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1:40.5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11243,'0'0'3107,"0"0"-3011,0 0-96,0 0-961,0 0-1249,0 0 704,0 0-2273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2:12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 7623,'0'0'3513,"0"0"-1276,5-13-129,27-72 1720,-30 65 1857,-26 236-4644,21-164-948,3-1 0,1 1 0,3-1 0,5 18-93,-6-55 3,-1 1-1,2-1 1,0 0-1,1 0 1,0 0 0,1-1-1,0 0 1,2 0 0,-1 0-1,1-1 1,1 0 0,0-1-1,1 0 1,0 0-1,1-1 1,0 0 0,7 4-3,-11-10-18,0 0 0,0 0 1,1 0-1,-1-1 0,1 0 1,0 0-1,0-1 0,0 0 1,0-1-1,0 0 0,0 0 1,0 0-1,1-1 1,-1-1-1,0 1 0,0-1 1,0 0-1,0-1 0,0 0 1,0-1-1,0 1 0,0-1 1,6-4 17,0-1-40,-1 0 0,0-1 1,0 0-1,-1-1 1,0 0-1,-1-1 1,0 0-1,-1-1 1,0-1-1,-1 1 0,0-1 1,0-2 39,2-4 7,-1 1 0,-1-2 0,0 1 0,-2-1 0,0-1 1,-1 1-1,-2-1 0,0 0 0,0 0 0,-2 0 0,-1-1 0,-1-8-7,0 29 3,-1 0 0,1 0 0,0 1-1,-1-1 1,1 0 0,-1 0 0,1 1-1,-1-1 1,1 0 0,-1 1 0,0-1-1,1 1 1,-1-1 0,0 1 0,1-1-1,-1 1 1,0-1 0,0 1 0,1-1 0,-1 1-1,0 0 1,0 0 0,0-1 0,1 1-1,-1 0 1,0 0 0,0 0 0,0 0-1,0 0 1,0 0 0,1 0 0,-1 0-1,0 0 1,0 1 0,0-1 0,0 0-1,1 0 1,-1 1 0,0-1 0,0 1 0,0-1-1,1 0 1,-1 1 0,0-1 0,1 1-1,-1 0 1,0-1 0,1 1 0,-1 0-1,1-1 1,-1 1 0,1 0 0,-1-1-1,1 1 1,0 0 0,-1 0 0,1 0-1,0 0-2,-12 20 3,0 1-1,2 0 1,1 0-1,0 1 1,2 0-1,1 1 1,0-1-1,2 3-2,-8 27-25,-11 49-1331,58-216 1217,78-187 139,-88 264 102,-9 71 143,2 30-99,-11-38-125,0 1 0,1-1 0,2 0 1,0-1-1,2 0 0,1-1 0,1 0 0,15 19-21,-25-39 1,-1 0 0,1 0 0,0-1 0,0 0 0,0 0 0,1 0 0,-1 0 0,1 0 0,-1-1 0,1 0 0,0 0 0,0 0-1,0-1 1,0 0 0,0 0 0,0 0 0,0 0 0,0-1 0,1 0 0,-1 0 0,0 0 0,0-1 0,0 0 0,0 0 0,0 0 0,0 0 0,0-1-1,0 0 1,0 0 0,0 0 0,-1-1 0,1 0 0,-1 1 0,0-1 0,0-1 0,0 1 0,0-1 0,-1 1 0,1-1 0,0-2-1,10-14 5,-1-1 1,-1 0 0,-1 0-1,0-1 1,-2-1 0,-1 0-1,-1 0 1,0 0 0,-2-1-1,-1 0 1,-1 0-1,-1 0 1,-1-1 0,-1 1-1,-1 0 1,-1 0 0,-3-11-6,5 30-37,-1 1 0,1-1 0,-1 1 1,1-1-1,-1 1 0,0-1 0,-1 1 1,1 0-1,-1-1 0,0 1 0,0 0 0,0 0 1,-1 0-1,1 1 0,-1-1 0,0 1 1,0-1-1,-2 0 37,4 4-165,1-1 1,-1 1-1,0 0 1,0 0-1,0 0 0,1 0 1,-1 1-1,0-1 1,0 0-1,1 0 1,-1 0-1,0 1 1,0-1-1,1 0 0,-1 1 1,0-1-1,1 0 1,-1 1-1,0-1 1,1 1-1,-1-1 1,1 1-1,-1-1 0,0 1 1,1 0-1,0-1 1,-1 1-1,1 0 1,-1-1-1,1 1 1,0 0-1,-1 0 0,1-1 1,0 1-1,0 0 1,0 0-1,0-1 1,-1 1-1,1 0 1,0 0 164,-3 20-5889</inkml:trace>
  <inkml:trace contextRef="#ctx0" brushRef="#br0" timeOffset="617.895">1355 298 8040,'0'0'3833,"0"0"-1703,0 0-561,0 0-704,0 0-539,0 0-182,1 16-22,3 242 1688,-5-256-1802,0 0 0,1 1 0,-1-1 0,1 0 0,-1 0 0,1 1 0,0-1-1,0 0 1,0 1 0,0-1 0,1 0 0,-1 1 0,0-1 0,1 0 0,0 0 0,-1 1 0,1-1 0,0 0 0,0 0-1,1 0 1,-1 0 0,0 0 0,0 0 0,1-1 0,0 1 0,-1 0 0,1-1 0,0 1 0,-1-1 0,1 1 0,0-1-1,0 0 1,0 0 0,0 0 0,1 0 0,-1 0 0,0 0 0,0-1 0,1 1 0,-1-1 0,0 0 0,0 1 0,1-1-1,-1 0 1,0 0 0,1 0 0,-1-1 0,0 1 0,1-1 0,-1 1 0,0-1 0,0 0 0,0 0 0,0 0 0,1 0-1,-1 0 1,0 0 0,0-1-8,10-10 289,1-2 0,-2 0 0,0 0 0,-1-1 0,0 0 0,-1-1 0,-1 0-1,0 0 1,-1-1 0,-1 0 0,-1 0 0,0 0 0,-1-1 0,-1 0 0,-1 0 0,0 0 0,-2-15-289,1 32 3,0-1 1,-1 1-1,0-1 0,1 1 1,-1-1-1,0 1 1,0-1-1,0 1 1,0-1-1,0 0 1,0 1-1,0-1 1,0 1-1,-1-1 1,1 1-1,0-1 1,-1 1-1,0-1 1,1 1-1,-1-1 1,0 1-1,0 0 1,1-1-1,-1 1 1,0 0-1,0 0 0,-1 0 1,1 0-1,0 0 1,0 0-1,0 0 1,-1 0-1,1 0 1,-1 0-1,1 1 1,0-1-1,-1 0 1,1 1-1,-1 0 1,1-1-1,-1 1 1,0 0-1,1 0 1,-1-1-1,1 1 1,-1 0-1,1 1 1,-1-1-1,0 0 0,1 0 1,-1 1-1,1-1 1,-1 1-1,1-1 1,-1 1-1,1 0 1,0 0-1,-1-1 1,1 1-1,0 0 1,0 0-1,-1 0 1,1 0-1,0 1 1,0-1-1,0 0-3,-9 14-8,1 0 0,0 1 0,1 0 0,1 0 0,0 0 0,1 1 0,1 0 0,1 0 0,0 1 0,2-1 0,-1 1 0,2 0 0,1 0 0,0-1 1,1 1-1,1 4 8,-2-11-1,-1-3-27,1 0 0,0-1 0,0 1 0,1 0 0,-1-1 0,2 1 0,-1-1 0,1 1 0,0-1 0,1 0 0,0 1 0,0-1 0,0-1 0,1 1 0,0 0 0,0-1 0,1 0 0,-1 0 0,2 0 0,-1-1 0,0 1 0,1-1 0,0 0 0,0-1 1,1 0-1,-1 0 0,1 0 0,0-1 0,0 0 28,2 0-9,0-1-1,0 0 1,0-1 0,0 0 0,1-1 0,-1 0 0,0 0 0,0-1 0,0 0 0,0 0 0,0-1 0,0 0 0,0-1 0,0 0 0,-1 0 0,1-1-1,-1 0 1,0-1 0,0 0 0,0 0 0,-1-1 0,1 0 9,5-5 31,-1-1 0,0 0-1,-1-1 1,0-1 0,-1 0 0,0 0-1,-1 0 1,-1-1 0,0-1 0,-1 0-1,3-10-30,4-66 1041,-26 107 214,4 165-1084,9-173-219,0 1-1,0-1 1,1 1 0,0-1 0,1 0 0,0 0-1,0 0 1,0 0 0,1 0 0,0-1 0,0 1-1,3 2 49,-5-7-203,-1 0 0,1 0-1,0 0 1,1 0-1,-1 0 1,0 0-1,0-1 1,1 1 0,-1-1-1,1 0 1,-1 0-1,1 0 1,0 0-1,0 0 1,-1 0-1,1-1 1,0 1 0,0-1-1,0 0 1,-1 0-1,1 0 1,0 0-1,0 0 1,0-1 0,-1 1-1,1-1 1,0 0-1,0 1 1,-1-1-1,1-1 1,-1 1-1,1 0 1,-1-1 0,1 0 203,29-26-8803,-19 11 726</inkml:trace>
  <inkml:trace contextRef="#ctx0" brushRef="#br0" timeOffset="838.832">1942 0 12300,'0'0'2018,"0"0"-1186,0 0 1058,0 0-769,0 0-897,0 0-224,0 0 0,0 0-32,20 40-672,-1-25-4421,-4-3-7047</inkml:trace>
  <inkml:trace contextRef="#ctx0" brushRef="#br0" timeOffset="1366.918">2630 394 9257,'1'-17'2333,"-2"-53"-732,0 67-1494,1 0-1,0 1 1,-1-1 0,0 1 0,0-1-1,0 0 1,0 1 0,0 0-1,0-1 1,0 1 0,-1 0-1,1-1 1,-1 1 0,0 0-1,0 0 1,1 0 0,-1 1-1,-1-1 1,1 0 0,0 1-1,0-1 1,-1 1 0,1 0-1,0 0 1,-1 0 0,1 0-1,-1 0 1,0 0 0,1 1-1,-1-1 1,1 1 0,-1 0-1,0 0 1,1 0 0,-1 0-1,0 0 1,1 1 0,-1-1-1,0 1 1,1-1 0,-1 1-1,1 0 1,-1 0 0,1 0-1,-1 1 1,1-1 0,0 0-1,0 1 1,0 0 0,-1-1-1,2 1 1,-1 0 0,0 0-1,0 0 1,1 0 0,-2 2-107,-6 6 58,-1 2 0,2-1 1,-1 1-1,2 1 0,-1-1 1,2 1-1,0 0 0,0 1 1,1 0-1,1 0 0,1 0 1,0 0-1,0 0 0,0 12-58,2-18-1,1 1 0,-1-1 0,1 1 0,0-1 0,1 0 0,0 1 0,1-1 0,0 0 0,0 1 0,0-1 0,1 0 0,0 0 0,1-1-1,0 1 1,0-1 0,1 0 0,-1 0 0,1 0 0,1-1 0,0 1 0,0-1 0,0-1 0,0 1 0,1-1 0,6 4 1,-7-6 4,-1-1 1,0 0-1,1 0 0,-1-1 1,1 1-1,0-1 0,-1 0 0,1-1 1,0 1-1,0-1 0,-1 0 1,1-1-1,0 1 0,0-1 1,-1 0-1,1-1 0,-1 1 1,1-1-1,-1 0 0,1 0 1,-1-1-1,0 0 0,0 0 1,0 0-1,-1 0 0,1-1 1,2-2-5,6-6 62,0-1 1,0 0 0,-1-1 0,-1 0 0,0-1 0,-1 0-1,-1-1 1,2-3-63,6-13 822,-2-1 0,-1-1 0,-1 0 1,-2 0-1,6-33-822,-17 67 10,0 0 1,-1 0 0,1 0-1,-1 0 1,1 0 0,0 0-1,-1 0 1,1 0-1,-1 0 1,1-1 0,0 1-1,-1 0 1,1 0 0,0 0-1,-1 0 1,1-1 0,-1 1-1,1 0 1,0 0-1,0 0 1,-1-1 0,1 1-1,0 0 1,-1-1 0,1 1-1,0 0 1,0-1 0,0 1-1,-1 0 1,1-1-1,0 1 1,0 0 0,0-1-1,0 1 1,0-1 0,-1 1-1,1 0 1,0-1 0,0 1-1,0-1 1,0 1 0,0 0-1,0-1 1,1 1-1,-1-1 1,0 1 0,0 0-1,0-1 1,0 1 0,0-1-1,0 1 1,1 0 0,-1-1-1,0 1 1,0 0-1,1-1 1,-1 1 0,0 0-1,0 0 1,1-1 0,-1 1-11,-17 28 274,2 26-243,2 0 0,2 1 0,3 0 0,3 1 0,1 22-31,-5 34-43,0 15-45,5-57-278,-3 0 1,-3-1-1,-9 33 366,19-100-5,0 1 1,-1-1-1,1 1 0,0-1 0,-1 0 1,1 1-1,-1-1 0,0 0 0,0 0 0,0 1 1,0-1-1,0 0 0,0 0 0,0 0 1,-1 0-1,1 0 0,-1-1 0,0 1 1,1 0-1,-1-1 0,0 1 0,0-1 0,0 1 1,0-1-1,0 0 0,0 0 0,-1 0 1,1 0-1,0 0 0,0-1 0,-1 1 1,1-1-1,-1 1 0,1-1 0,0 0 0,-1 0 1,1 0-1,-1 0 0,1 0 0,0-1 1,-1 1-1,1-1 0,0 0 0,-1 1 1,1-1-1,0 0 0,-1 0 5,-147-114 53,149 114-67,-16-12 19,1 0 1,0-1-1,1-1 1,1-1-1,0 0 0,1-1 1,-2-6-6,-4-46-2453,40 32-4684,3 22 1372</inkml:trace>
  <inkml:trace contextRef="#ctx0" brushRef="#br0" timeOffset="2182.021">3139 229 9833,'0'0'3369,"0"0"-625,0 0-817,0 0-833,-8 19-384,-40 133 454,47-147-1135,-5 26 45,1 2 1,1-1-1,2 0 1,1 1 0,1-1-1,2 1 1,2-1-1,0 0 1,2 0-1,3 4-74,-8-33-1,-1 0 0,1 1 0,0-1-1,0 0 1,0 0 0,0 0 0,1 0 0,-1 0 0,1-1 0,0 1-1,-1 0 1,1-1 0,0 1 0,1-1 0,-1 0 0,0 1-1,1-1 1,0 0 0,-1-1 0,1 1 0,0 0 0,0-1-1,0 0 1,0 1 0,0-1 0,0 0 0,0 0 0,0-1-1,0 1 1,0-1 0,1 0 0,-1 0 0,0 0 0,0 0 0,1 0-1,-1 0 1,0-1 0,0 0 0,0 0 0,0 0 0,0 0-1,0 0 1,0 0 0,0-1 0,0 0 0,0 0 1,14-16 13,-1 0 0,-1-2 0,0 0 0,-2-1 0,0 0 1,-1-1-1,-1-1 0,4-14-13,1 3 44,65-119 720,-80 152-740,0 1 0,0-1 1,0 1-1,1 0 1,-1 0-1,0-1 1,0 1-1,0 0 1,1 0-1,-1 0 1,0 0-1,0 0 0,1 0 1,-1 1-1,0-1 1,0 0-1,0 1 1,1-1-1,-1 1 1,0-1-1,0 1 0,0-1 1,0 1-1,0 0 1,0 0-1,0-1 1,0 1-1,0 0 1,0 0-1,-1 0 0,1 0 1,0 0-1,0 0 1,-1 0-1,1 0 1,-1 0-1,1 1 1,-1-1-1,0 0 0,1 0 1,-1 0-1,0 1 1,0-1-1,0 0 1,0 0-1,0 1 1,0-1-1,0 0 0,0 0 1,0 0-1,0 1 1,-1-1-1,1 0 1,-1 1-25,1-1-2,14 66 245,-12-51-228,-1 0 0,2 1 0,0-1 1,1 0-1,1 0 0,0 0 1,1-1-1,0 0 0,2 0 1,0 0-1,0-1 0,1 0 0,1-1 1,0 0-1,1-1 0,1 0 1,0 0-1,9 6-15,-16-15 2,0 0 0,0-1 0,-1 0 0,2 0 0,-1 0 0,0-1 0,0 1 0,0-1-1,1 0 1,-1-1 0,1 1 0,-1-1 0,0 0 0,1-1 0,-1 1 0,0-1 0,1 0 0,-1-1 0,0 1 0,0-1 0,0 0 0,0 0 0,0 0 0,0-1 0,-1 0-1,1 0 1,-1 0 0,1 0 0,-1-1 0,0 0 0,-1 0 0,1 0 0,0-1-2,16-25 31,-2 0 1,0-1-1,-3-1 0,0 0 1,-3-1-1,10-34-31,8-21 74,36-109 844,-65 184 61,-7 26-469,-5 22-448,2 1 0,1-1 0,1 1 0,3 1 1,1-1-1,1 1 0,2-1 0,4 26-62,-4-54-7,0 1 0,0-1-1,1 0 1,0 0 0,1 0 0,0 0 0,0 0 0,1 0 0,0 0 0,0-1 0,1 1 0,0-1 0,0 0 0,0 0 0,1 0 0,0-1-1,1 0 1,-1 0 0,1 0 0,1-1 0,-1 1 0,1-1 0,-1-1 0,1 0 0,1 0 0,-1 0 0,1 0 0,-1-1 0,1-1 0,0 1-1,0-1 1,0-1 0,0 0 0,0 0 0,1 0 0,-1-1 0,0 0 0,0 0 0,1-1 0,1-1 7,5-6-13,-1 0 0,1-1-1,-2-1 1,0 0 0,0-1 0,0 0 0,-2-1 0,1 0 0,-2-1-1,1 0 1,-2-1 0,0 0 0,5-11 13,21-29-4,-3-2-1,-3-1 1,-1-2 0,-4 0 0,-1-6 4,-12 12 58,-17 57-15,-2 11-38,0 1-1,1 0 1,1 0-1,0 0 1,1 1-1,1 0 1,1 0-1,0 0 1,1 0-1,1 0 1,0 1-1,2-1 1,1 11-5,2 13-115,1 0 0,3-1 1,1 1-1,2-2 0,15 38 115,-25-75-13,-1-2-23,0 1 0,1 0 0,-1-1 1,0 1-1,1 0 0,-1-1 0,0 1 1,0 0-1,0-1 0,0 1 1,0 0-1,0 0 0,0-1 0,0 1 1,0 0-1,0-1 0,0 1 0,0 0 1,0-1-1,0 1 0,-1 0 0,1-1 1,0 1-1,-1 0 0,1-1 1,0 1-1,-1-1 0,1 1 0,-1 0 1,1-1-1,-1 1 0,1-1 0,-1 1 1,1-1-1,-1 0 0,1 1 1,-1-1-1,0 0 0,1 1 0,-1-1 1,0 0-1,1 0 0,-1 1 0,0-1 1,1 0-1,-1 0 0,0 0 1,1 0-1,-1 0 0,0 0 0,0 0 1,1 0-1,-1 0 0,0 0 0,1 0 1,-1-1-1,0 1 0,0 0 36,-49-14-1280,43 11 1200,-164-62-5202,62 14-5232,70 31 3104</inkml:trace>
  <inkml:trace contextRef="#ctx0" brushRef="#br0" timeOffset="2476.958">4025 337 8040,'0'0'1729,"0"0"129,0 0-321,86-66-672,-61 49-480,1-1-289,3 4-32,0 1-32,4 2-32,-2-1 0,-1 2-32,5 6-289,1 1-2401,-1 3-4389</inkml:trace>
  <inkml:trace contextRef="#ctx0" brushRef="#br0" timeOffset="2477.958">5043 219 13965,'0'0'1281,"0"0"-1120,0 0 351,0 0-288,0 0-224,-85-23-1954,58 35-5028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2:07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1402 272 11147,'0'0'3277,"0"0"-1382,0 0 75,0 0 54,0 0-348,0 0-609,0 0-543,-7 5-188,4-3-303,1 0 0,-1 0 0,0 1 0,1-1 0,-1 0 0,1 1 0,0 0 0,0 0 0,0-1 0,0 1 0,1 0-1,-1 1 1,1-1 0,-1 0 0,1 0 0,0 1 0,1-1 0,-1 0 0,0 1 0,1-1 0,0 1 0,0-1 0,0 4-33,14 223 797,-2-72-2302,-11-53-3446,-5-64-1359,-3-10-533</inkml:trace>
  <inkml:trace contextRef="#ctx0" brushRef="#br0" timeOffset="438.348">1210 239 14093,'-1'-13'1698,"-4"-43"-646,13 42 975,-6 15-1695,28 14 139,-1 1-1,0 1 1,-1 1-1,0 2 1,0 3-471,-8-8 279,27 20-191,-1 2 1,-2 2-1,-2 2 1,-2 2-1,-1 1 1,-3 2-1,2 6-88,-33-46-6,-1 0 0,0 0 0,0 0 0,-1 0 0,0 1 0,0-1 0,0 1 0,-1 0 0,0 0 0,0 0-1,0 0 1,-1 0 0,0 0 0,-1 1 0,0-1 0,0 0 0,0 0 0,-1 1 0,0-1 0,-1 0 0,1 0 0,-1 0 0,-1 0-1,1 0 1,-1-1 0,0 1 0,-1-1 0,0 0 0,0 1 6,-18 12-24,-1-1-1,-1-1 0,0-1 1,-1 0-1,-1-3 1,0 0-1,-1-1 1,-1-2-1,0 0 1,-25 4 24,29-7-7,-9 4 1,0-2-1,0-1 1,-1-1 0,0-2 0,-17 0 6,51-6-15,-1 1-1,1-1 1,-1 1-1,1-1 1,-1 1-1,1-1 1,-1 1-1,1-1 1,0 0-1,-1 1 1,1-1-1,0 1 1,0-1-1,0 0 1,-1 0-1,1 1 1,0-1-1,0 0 1,0 1 0,0-1-1,0 0 1,0 1-1,0-1 1,0 0-1,1 1 1,-1-1-1,0 0 1,0 1-1,1-1 1,-1 0-1,0 1 1,1-1-1,-1 1 1,0-1-1,1 0 1,-1 1-1,1-1 1,-1 1-1,1-1 1,-1 1-1,1 0 1,-1-1-1,1 1 1,-1-1-1,1 1 1,0 0-1,-1 0 1,1-1 0,0 1-1,-1 0 1,1 0-1,0 0 1,-1 0-1,1 0 1,0-1-1,0 2 1,-1-1-1,1 0 1,0 0-1,0 0 16,444-230-2567,-409 210 2640,-12 9 84,-1-2 0,-1 0 1,0-1-1,0-1 0,-2-1 0,0-1 0,-1 0 0,0-2 0,-2 0 0,0-2-157,-14 18 299,-1-1 0,1 0 1,-1 0-1,0 1 0,-1-1 0,1 0 1,-1-1-1,1 1 0,-1 0 0,-1 0 1,1 0-1,0-1 0,-1 1 0,0 0 1,0-1-1,0 1 0,-1-1-299,-14 21 1367,7 16-1309,1-1-1,2 1 1,1 0 0,2 0 0,0 0 0,4 32-58,-1-14 27,-1-39-121,5 91-179,14-39-3578,-7-47 455,0-10-2699,1-5-3322</inkml:trace>
  <inkml:trace contextRef="#ctx0" brushRef="#br0" timeOffset="723.447">2040 68 13229,'0'0'2049,"0"0"-767,0 0-385,0 0-705,0 0-96,0 0-96,0 0 0,0 0-224,50 98-3332,-35-65-6950</inkml:trace>
  <inkml:trace contextRef="#ctx0" brushRef="#br0" timeOffset="1064.913">2653 201 10282,'0'0'2423,"2"-14"-63,2-3-1128,4-20 96,-6-3 6693,-19 77-5507,-20 61-1899,5 3 1,4 0 0,-9 81-616,22-112 69,-11 81-3195,6 1-1,7 0 1,7 112 3126,6-242-4575,1-11-1746</inkml:trace>
  <inkml:trace contextRef="#ctx0" brushRef="#br0" timeOffset="1374.367">2851 338 15855,'0'0'2947,"-1"-13"-876,-1-43-208,1 56-1786,1 0 1,-1 1-1,1-1 0,-1 0 0,1 1 0,-1-1 0,1 0 1,-1 0-1,1 0 0,-1 1 0,1-1 0,-1 0 1,1 0-1,-1 0 0,1 0 0,-1 0 0,1 0 1,-1 0-1,0 0 0,1 0 0,-1 0 0,1-1 0,-1 1 1,1 0-1,-1 0 0,1 0 0,-1-1 0,1 1 1,-1 0-1,1 0 0,-1-1 0,1 1 0,0 0 1,-1-1-1,1 1 0,0-1 0,-1 1 0,1-1 0,0 1 1,-1 0-1,1-1 0,0 1 0,0-1 0,-1 1 1,1-1-1,0 0 0,0 1 0,0-1 0,0 1 1,0-1-1,0 0-77,-1 1-13,-12 25 233,0 1-1,1-1 1,2 2 0,1 0 0,0 0-1,0 12-219,-19 62-205,5 0 0,5 2 0,3 0 0,6 1 1,3 47 203,29-5-5748,-21-134 2889,-2-6-2528,0-5-1482</inkml:trace>
  <inkml:trace contextRef="#ctx0" brushRef="#br0" timeOffset="1375.367">2412 809 8456,'0'0'2819,"0"0"-2147,0 0 802,0 0 576,0 0 32,0 0-865,0 0-833,78-49-64,-32 49-63,3-3-193,3 2-32,1-5-32,-4-1-32,0 1-417,-4-4-2690,-9 3-3939</inkml:trace>
  <inkml:trace contextRef="#ctx0" brushRef="#br0" timeOffset="2029.413">2975 670 8808,'0'0'1095,"0"0"154,0 0 91,0 0 53,0 0-347,0 0-368,0 0-304,0 0-176,6-1-12,62 24 733,-63-19-839,0 0 0,0 0 1,1 0-1,-1-1 0,1 0 0,0 0 1,0 0-1,0-1 0,0 0 0,1 0 1,-1 0-1,0-1 0,1 0 1,-1 0-1,1-1 0,0 0 0,-1 0 1,1 0-1,-1-1 0,1 0 0,-1 0 1,1-1-1,-1 0 0,0 0 1,0 0-1,0-1 0,2-1-80,-1-2 181,1-1 0,-1 0 0,0-1 0,0 0 0,-1 0 0,0 0 0,-1-1 0,0 0 0,0 0 0,-1 0 0,0-1 0,-1 1 0,0-1 0,0 0 0,-1 0 0,0 0 0,-1 0 0,0 0 0,0 0 0,-2-1 0,1 1 1,-2-7-182,0 12 23,0 1 0,0-1 0,0 1 0,0-1 1,-1 1-1,0 0 0,0 0 0,0 1 0,-1-1 1,1 0-1,-1 1 0,0 0 0,0 0 1,0 0-1,0 0 0,0 1 0,-1 0 0,1 0 1,-1 0-1,0 0 0,1 0 0,-1 1 0,0 0 1,0 0-1,0 1 0,0-1 0,0 1 1,0 0-1,0 0 0,0 1 0,0 0 0,0-1 1,1 2-1,-1-1 0,0 0 0,0 1 0,1 0 1,-1 0-1,1 0 0,-1 1 0,1 0 1,0 0-1,-2 2-23,-5 2-1,1 1 1,-1 0-1,2 1 0,-1 0 1,1 1-1,1 0 0,0 0 1,0 1-1,1 0 0,0 0 1,1 1-1,0 0 1,1 0-1,0 0 0,1 0 1,1 1-1,0 0 0,0 0 1,1 0-1,1 0 1,0 0-1,1 0 0,1 0 1,0 1-1,0-1 0,1 0 1,1-1-1,0 1 1,1 0-1,0-1 0,1 0 1,1 0-1,0 0 0,6 9 1,-5-11-69,0 0 0,0 0 0,1-1 0,1 0 0,-1-1 0,1 1 0,1-2 0,0 1 0,0-2 0,0 1 0,1-1 0,0-1 0,0 0 0,0 0 0,1-1 0,-1-1 0,1 0 0,0 0 0,0-1 0,0-1 0,0 0 0,1 0 0,-1-2 0,0 1 0,0-2 0,0 1 0,10-4 69,-8-3-26,-1 0 0,0-1 0,0-1 0,-1 0-1,0-1 1,-1 0 0,0-1 0,-1 0-1,0-1 1,-1 0 0,0 0 0,-1-1 0,-1 0-1,0-1 1,-1 1 0,0-1 0,-2-1 0,2-3 26,-5 15-4,7-17 20,5-6 359,-2-2-1,-1 1 1,-1-1-1,-1 0 1,-2-1-1,-1 0 0,0-17-374,-23 61 1169,4 22-1092,2 0 0,2 1 0,1 0 0,1 1 0,3 0 0,1 0 0,1 0-1,2 0 1,2 0 0,4 23-77,1-40-41,4-31-9,17-108 68,-27 103-72,1-1 0,1 1 0,0 0 0,1 1 0,1-1 0,0 1 0,1-1 0,0 1 0,2 0 0,-1 1 0,2 0 0,-1 0 0,2 0 0,0 1 0,0 0 1,1 1-1,1 0 0,0 0 0,0 1 0,1 1 0,6-4 54,59-3-5451,-39 16-800</inkml:trace>
  <inkml:trace contextRef="#ctx0" brushRef="#br0" timeOffset="3137.114">3847 649 8680,'0'0'1271,"0"0"-374,0 0 165,0 0 262,0 0-139,8 13-443,25 44-251,-31-54-324,0 0-1,-1 0 1,1-1-1,0 1 1,1-1-1,-1 1 1,0-1-1,1 1 1,-1-1-1,1 0 1,0 0 0,0-1-1,0 1 1,0 0-1,0-1 1,0 0-1,0 0 1,0 0-1,0 0 1,1 0-1,-1-1 1,0 1-1,1-1 1,-1 0-1,0 0 1,1 0 0,-1 0-1,1-1 1,-1 1-1,0-1 1,0 0-1,1 0 1,-1 0-1,0-1 1,0 1-1,0-1 1,0 1-1,-1-1 1,1 0 0,0 0-1,-1 0 1,1-1-1,-1 1 1,0-1-1,1 1 1,0-2-167,11-16 389,0 0 0,-2-1 0,0 0 0,-1-1 0,-1 0 0,-1 0 0,-1-1 1,-1 0-1,0-9-389,-7 31 13,3-6 40,-1-1 1,0 1 0,-1-1-1,0 1 1,0-1-1,-1 1 1,0-1 0,0 0-1,0 1 1,-1-1 0,-1 1-1,-1-7-53,3 13 4,-1 0-1,1 0 1,-1 0-1,1 1 0,-1-1 1,1 0-1,-1 1 0,0-1 1,0 0-1,1 1 1,-1-1-1,0 1 0,0-1 1,1 1-1,-1 0 1,0-1-1,0 1 0,0 0 1,0-1-1,0 1 1,0 0-1,1 0 0,-1 0 1,0 0-1,0 0 1,0 0-1,0 0 0,0 0 1,0 0-1,0 1 1,0-1-1,0 0 0,1 0 1,-1 1-1,0-1 1,0 1-1,0-1 0,1 1 1,-1-1-1,0 1 1,0-1-1,1 1 0,-1 0 1,0-1-1,1 1 1,-1 0-1,1-1 0,-1 1 1,1 0-1,-1 0-3,-27 42-52,20-17 45,1 1 0,2-1 1,1 1-1,0 0 0,2 0 1,2 0-1,0 0 0,1 0 1,2 0-1,1 0 0,1-1 1,1 1-1,2-1 0,0-1 1,2 1-1,4 5 7,-9-19-24,1-1 0,1-1 0,0 1-1,1-1 1,-1 0 0,2-1 0,0 0 0,0 0 0,0-1 0,1 0 0,0-1-1,1 0 1,3 2 24,-9-6-11,0-1 0,1 1 0,-1-1 0,1 0 0,-1-1 0,1 1 0,0-1 0,-1 0 0,1-1-1,0 1 1,0-1 0,0 0 0,-1-1 0,1 1 0,0-1 0,0 0 0,-1-1 0,1 1 0,0-1 0,-1 0-1,0-1 1,1 1 0,-1-1 0,0 0 0,0 0 0,-1-1 0,1 1 0,-1-1 0,2-2 11,13-16 13,-1-1 1,-2-1-1,0 0 0,-1-1 1,-2-1-1,0 0 1,-2-1-1,2-9-13,4-4 21,-9 22 5,2-4 14,0 0 0,-2-1 0,0 1 0,-2-2 0,0 1 1,-2-1-1,0 1 0,-2-5-40,-13 86-91,9-35 86,1 0-1,1 1 1,1-1 0,1 0-1,0 0 1,2 0 0,1-1-1,1 1 1,1-1 0,1 0-1,1-1 1,0 0 0,2 0-1,0-1 1,2-1 0,5 7 5,-16-23-17,0-1-1,0 1 1,1-1 0,-1 0 0,1 1 0,0-1-1,0-1 1,0 1 0,0 0 0,0-1 0,0 1 0,0-1-1,0 0 1,1 0 0,-1 0 0,0 0 0,1-1 0,-1 0-1,0 1 1,1-1 0,-1 0 0,1-1 0,-1 1-1,0 0 1,1-1 0,-1 0 0,0 0 0,1 0 0,-1 0-1,0-1 1,0 1 0,0-1 0,0 1 0,0-1 0,0 0-1,-1-1 1,1 1 0,-1 0 0,1-1 0,-1 1-1,0-1 1,0 0 0,0 1 0,0-1 0,-1 0 0,2-2 17,134-286 80,-130 277-58,-5 8-3,1 1-1,-1 0 0,1 0 0,0 1 0,0-1 1,0 1-1,1-1 0,-1 1 0,1 0 0,0 0 1,0 0-1,1 1 0,-1 0 0,6-3-18,-8 6 8,0 1 0,0-1 0,1 1 0,-1 0 1,0 0-1,0 0 0,0 0 0,0 0 0,0 0 0,0 1 0,0-1 0,-1 0 0,1 1 0,0 0 0,-1-1 0,1 1 0,-1 0 0,0 0 0,0 0 0,1 0 0,-1 0 0,0 0 0,-1 0 0,1 0 0,0 0 0,-1 1 1,1-1-1,-1 0 0,1 1 0,-1-1 0,0 1-8,2 3 7,22 90 107,-22-81-111,0 1 0,1-1-1,1 1 1,0-1 0,1 0-1,1-1 1,0 0 0,1 1-1,1-2 1,0 1 0,0-1-1,2-1 1,-1 1 0,2-1-1,9 8-2,-15-17-6,0 0-1,1-1 1,-1 0 0,0 0-1,1 0 1,0-1-1,-1 0 1,1 0-1,0 0 1,-1-1 0,1 0-1,0 0 1,0 0-1,-1-1 1,1 1-1,0-1 1,-1-1-1,1 1 1,-1-1 0,0 0-1,1 0 1,-1-1-1,0 0 1,0 0-1,0 0 1,-1 0 0,1-1-1,-1 1 1,0-1-1,0-1 1,0 1-1,0 0 1,-1-1-1,3-4 7,18-30 17,-1-2 0,-3 0-1,-1-1 1,-2-1 0,-2-1-1,-1 0 1,-2-4-17,20-60 17,50-167 586,-79 253 349,-6 34 169,-1 8-1165,-8 52 102,5 1 1,2 0-1,3 0 1,4 0 0,3 0-1,6 22-58,-6-42-100,-2-18-185,13 99-2086,13-51-2458,-7-52-536,4-13-2290</inkml:trace>
  <inkml:trace contextRef="#ctx0" brushRef="#br0" timeOffset="3417.607">5432 541 2370,'0'0'7244,"-11"-12"-4238,-35-38-695,34 38 12,29 13 741,286 41 1351,-275-38-4277,0 1 0,-1 1 0,1 1 0,-1 2 1,-1 0-1,21 12-138,-40-18 6,-2 0 0,1 0 0,0 1 0,-1 0 0,1 0 0,-1 0 0,0 1 0,-1 0 0,1 0 0,-1 0-1,0 0 1,0 1 0,-1-1 0,1 1 0,-1 0 0,0 0 0,-1 0 0,0 1 0,0-1 0,0 1 0,-1-1 0,1 1 0,-2-1 0,1 1 0,-1 0 0,0-1 0,0 1 0,-1 0 0,0-1 0,0 1 0,-1 3-6,-24 55 112,-1 9-3165,28-62-3823,6-9 1036</inkml:trace>
  <inkml:trace contextRef="#ctx0" brushRef="#br0" timeOffset="3742.484">6026 0 11755,'0'0'1666,"0"0"-1570,0 0 0,0 0-96,0 0-929,0 0-6726</inkml:trace>
  <inkml:trace contextRef="#ctx0" brushRef="#br0" timeOffset="4022.26">6596 594 14606,'-5'-15'3069,"-22"-50"-1173,24 60-1706,0 0 0,0 0 0,-1 0 1,0 0-1,0 1 0,0 0 1,-1 0-1,0 0 0,1 0 1,-1 1-1,0 0 0,-1 0 1,1 0-1,-1 1 0,1-1 1,-1 1-1,0 0 0,1 1 1,-1 0-1,0 0 0,0 0 1,0 1-1,-6-1-190,1 3 31,1 0 0,-1 1 1,1 0-1,-1 1 0,1 0 0,0 0 1,0 1-1,1 0 0,0 1 0,-1 0 1,2 1-1,-1-1 0,1 2 0,0-1 1,1 1-1,-1 0 0,2 1 0,-1 0 1,1 0-1,1 0 0,-1 1 0,2 0 0,-1 0 1,1 0-1,1 0 0,0 1 0,-1 4-31,2-3-8,0-1 0,1 1 0,0-1 0,0 1-1,1 0 1,1-1 0,0 1 0,1-1-1,0 1 1,0-1 0,1 0 0,1 0-1,0 0 1,0 0 0,1-1 0,1 1 0,0-1-1,0-1 1,1 1 0,0-1 0,0 0-1,1-1 1,1 0 0,7 7 8,-11-10-27,1 1-1,0-1 1,1 0-1,-1 0 1,1-1-1,0 0 1,0 0 0,0 0-1,0-1 1,1 0-1,0-1 1,-1 0-1,1 0 1,0 0-1,0-1 1,0 0 0,0-1-1,0 0 1,0 0-1,0-1 1,0 0-1,0 0 1,0-1 0,0 0-1,-1 0 1,1-1-1,-1 0 1,1 0-1,2-2 29,8-8 43,0-1 0,-1-1 0,0-1 0,-1 0 0,-1-1 1,-1 0-1,0-2 0,7-12-44,43-98 3165,-62 196-2258,-3-54-927,2 0-1,-1 0 1,1 0-1,1 0 1,1 0-1,0 0 1,0-1-1,1 1 1,1-1-1,0 0 1,0 0-1,6 7 21,-7-13-233,40 52-3333,-6-28-7214,-22-22-313</inkml:trace>
  <inkml:trace contextRef="#ctx0" brushRef="#br0" timeOffset="4262.405">7185 257 15150,'1'-37'501,"0"4"543,-2 8 4698,24 464-1690,19-186-4248,-9-88-3964,-22-119-73,2-9-2520</inkml:trace>
  <inkml:trace contextRef="#ctx0" brushRef="#br0" timeOffset="4505.477">7145 557 8232,'0'0'2536,"0"0"-156,0 0-260,-12-8-289,-37-22-368,49 30-1424,0-1 1,0 1 0,0-1 0,0 1 0,0 0-1,0-1 1,0 1 0,0-1 0,0 1 0,0 0-1,0-1 1,1 1 0,-1-1 0,0 1-1,0 0 1,0-1 0,1 1 0,-1 0 0,0-1-1,0 1 1,1 0 0,-1 0 0,0-1 0,1 1-1,-1 0 1,0 0 0,1-1 0,-1 1 0,0 0-1,1 0 1,-1 0 0,1 0 0,-1 0 0,0 0-1,1 0 1,-1-1 0,1 1 0,-1 0 0,0 0-1,1 0 1,-1 1 0,1-1 0,-1 0 0,0 0-1,1 0 1,-1 0 0,1 0 0,-1 0 0,0 1-1,1-1 1,-1 0 0,0 0 0,1 0 0,-1 1-1,0-1 1,1 0 0,-1 0 0,0 1 0,0-1-1,1 0 1,-1 1 0,0-1 0,0 0-1,0 1 1,1-1 0,-1 1-40,137 11 2508,-105-11-2197,-1 1 0,1 1 0,-1 2 0,0 1 0,30 11-311,-52-12 9,-1 0 1,1 1 0,-1 1-1,0-1 1,-1 1 0,0 1 0,0-1-1,0 1 1,-1 0 0,-1 1 0,1-1-1,-1 1 1,0 0 0,-1 1-1,0-1 1,-1 1 0,0 0 0,0-1-1,-1 1 1,-1 1 0,1-1-1,-2 0 1,1 0 0,-1 0 0,-1 1-1,0-1 1,0 0 0,-2 5-10,-1 9-375,-4 25-1122,6-17-9150,2-24 2063</inkml:trace>
  <inkml:trace contextRef="#ctx0" brushRef="#br0" timeOffset="4708.643">7749 85 5573,'0'0'5862,"0"0"-4357,0 0 225,0 0-449,0 0-768,0 0-353,0 0-128,0 0-32,5 64-32,1-29-1217,1-5-5125</inkml:trace>
  <inkml:trace contextRef="#ctx0" brushRef="#br0" timeOffset="5023.33">7887 494 13261,'0'0'3779,"0"0"-2444,0 0-604,-3 13 230,-8 26-157,4-21-656,1 0 0,1 0 1,0 1-1,1-1 0,1 1 0,1 0 0,0 1 1,2-1-1,0 0 0,1 0 0,1 0 0,1 0 0,0 0 1,2-1-1,4 14-148,-2-21 0,1 0 0,0-1 0,0 0-1,1 0 1,0-1 0,1 0 0,0-1 0,1 0 0,-1 0 0,13 6 0,-18-12 0,-1 1 1,1-1-1,1 1 1,-1-1-1,0-1 0,0 1 1,1-1-1,-1 0 1,0 0-1,1 0 1,-1-1-1,1 0 0,0 0 1,-1-1-1,1 1 1,-1-1-1,0 0 1,1-1-1,-1 1 1,0-1-1,0 0 0,0 0 1,0-1-1,0 0 1,0 1-1,-1-2 1,1 1-1,8-12 214,0 0 1,-1-1-1,-1 0 1,0 0 0,-2-1-1,0-1 1,0 0-1,-2 0 1,0 0 0,-1-1-1,-1 0 1,-1 0-1,-1-1 1,0 1 0,-1-10-215,-1 20 63,1 0 0,-1 0 0,-1 0 1,0 0-1,0-1 0,0 1 1,-2 0-1,1 0 0,-1 0 1,0 0-1,-1 0 0,0 0 0,0 1 1,-1-1-1,0 1 0,-1 0 1,1 0-1,-2 0 0,1 1 1,-1 0-1,-1-1-63,0 2-34,0 0 0,0 1-1,-1 0 1,0 0 0,0 1 0,0 0 0,0 0 0,-1 1-1,0 0 1,0 1 0,1-1 0,-1 2 0,-1-1 0,1 1 0,0 1-1,0 0 1,0 0 0,0 0 0,0 2 0,0-1 0,0 1-1,-6 2 35,8-2-397,1 1 0,-1 0 1,1 0-1,0 0 0,0 1 0,1 0 0,-1 0 0,1 0 0,-1 1 0,2 0 0,-1 0 0,0 0 0,1 1 0,0-1 0,0 1 0,1 0 0,-1 0 0,1 1 0,1-1 0,-1 2 397,-9 38-5846,6 1-3971</inkml:trace>
  <inkml:trace contextRef="#ctx0" brushRef="#br0" timeOffset="5349.677">8459 550 11467,'0'0'2744,"0"0"-459,0 0-380,0 0-671,0 0-455,0 0-309,4 16-161,13 110 433,-19-114-667,1 1-1,1-1 1,0 1-1,0-1 0,2 1 1,-1-1-1,2 0 1,0 0-1,0 1 0,1-2 1,0 1-1,1 0 1,1-1-1,-1 0 0,2 0 1,6 8-75,-10-16 2,-1-1 0,1 0 0,0 0 0,0 0 0,0 0 0,0-1 0,0 1 1,0-1-1,0 0 0,0 0 0,0 0 0,1 0 0,-1-1 0,0 1 0,1-1 0,-1 0 0,1 0 0,-1 0 0,0 0 0,1 0 1,-1-1-1,0 0 0,1 0 0,-1 0 0,0 0 0,0 0 0,0 0 0,0-1 0,3-1-2,78-62 458,120-156 4213,-203 219-4644,0 1 1,0-1-1,0 1 0,1 0 1,-1-1-1,0 1 1,1 0-1,-1 0 0,1 0 1,0 0-1,-1 0 1,1 0-1,0 0 0,-1 0 1,1 1-1,0-1 0,0 1 1,0-1-1,-1 1 1,1 0-1,0-1 0,0 1 1,0 0-1,0 1 1,0-1-1,0 0 0,-1 0 1,1 1-1,0-1 1,0 1-1,0-1 0,-1 1 1,1 0-1,0 0 1,-1 0-1,1 0 0,0 0 1,0 1-28,58 174 53,-53-157-44,0-1-1,1 0 0,1 0 1,1-1-1,0 0 1,12 14-9,-18-27 1,0 1 0,0-1 1,0 0-1,1 0 1,-1 0-1,1 0 0,0-1 1,0 0-1,0 0 1,0 0-1,1-1 0,-1 1 1,1-1-1,-1-1 1,1 1-1,0-1 0,0 0 1,0 0-1,0-1 1,0 1-1,-1-1 0,1-1 1,0 1-1,0-1 1,0 0-2,4-4 7,0-1 1,0 0-1,-1-1 1,0 0 0,0 0-1,-1-1 1,0 0 0,0 0-1,0-1 1,-1 0-1,-1 0 1,0-1 0,0 0-1,-1 0 1,0 0 0,0-1-1,-1 1 1,-1-1-1,0 0 1,-1 0 0,2-12-8,17-122-470,-22 142 276,0 0 1,0 0-1,0-1 0,0 1 0,-1 0 1,1 0-1,-1 1 0,0-1 1,0 0-1,0 0 0,0 1 0,0-1 1,-1 1-1,1 0 0,-1 0 1,1 0-1,-1 0 0,0 0 1,0 0-1,0 1 0,0-1 0,0 1 1,0 0-1,0 0 0,-1 0 1,1 0-1,0 1 0,-1 0 0,1-1 1,0 1-1,-1 0 0,1 0 1,0 1-1,-1-1 0,1 1 0,0-1 1,0 1-1,0 0 0,-1 1 1,1-1-1,0 0 0,-2 2 194,-53 12-7885</inkml:trace>
  <inkml:trace contextRef="#ctx0" brushRef="#br0" timeOffset="5738.896">0 1930 16496,'0'0'1905,"26"-3"-1355,274-24-59,-82 18-202,54 0-119,2338-74 65,1750-57 3417,-3824 122-3097,-48 2-181,-51 3-145,-57 3 113,-63-1-262,-64 3-69,49-14 122,-242 12-154,-60 10 16,0 0-1,0 0 1,0 0 0,-1-1 0,1 1 0,0 0-1,0 0 1,0-1 0,0 1 0,0 0 0,-1 0 0,1-1-1,0 1 1,0 0 0,0 0 0,0-1 0,0 1-1,0 0 1,0-1 0,0 1 0,0 0 0,0 0 0,0-1-1,0 1 1,0 0 0,0 0 0,0-1 0,0 1-1,1 0 1,-1-1 0,0 1 0,0 0 0,0 0-1,0 0 1,0-1 0,1 1 0,-1 0 0,0 0 0,0-1-1,0 1 1,1 0 0,-1 0 0,0 0 0,0 0-1,1 0 1,-1-1 0,0 1 0,0 0 0,1 0 0,-1 0-1,0 0 1,0 0 0,1 0 0,-1 0 0,0 0-1,1 0 1,-1 0 0,0 0 0,0 0 0,1 0 5,-26-6-645,-34 4-2221,-15 0-2628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9:30.9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135 85 8904,'0'0'2926,"0"0"-300,0 0-21,0 0-512,0 0-668,10-13-362,35-41-225,-42 52-779,-1 0 0,1 0-1,-1 1 1,1-1 0,0 1 0,0-1-1,-1 1 1,1 0 0,0 0 0,0 0 0,0 1-1,1-1 1,-1 1 0,0-1 0,0 1 0,0 0-1,0 0 1,0 1 0,0-1 0,0 1-1,0-1 1,2 2-59,-1-2 68,6 3-31,-1 0 0,0 1 1,0 0-1,0 0 0,0 1 0,0 0 0,-1 1 0,0 0 0,0 0 0,-1 1 0,0 0 1,0 0-1,0 0 0,-1 1 0,0 0 0,-1 0 0,1 1 0,-2 0 0,1 0 1,-1 0-1,-1 0 0,1 0 0,-2 1 0,1 0 0,-1-1 0,-1 1 0,0 0 0,0 0 1,-1 0-1,0 0 0,-1 0 0,0 0 0,0 0 0,-1-1 0,-1 1 0,1 0 0,-2-1 1,1 0-1,-1 1 0,-1-2 0,0 1 0,-2 4-37,-6 2-8,0 0 1,0-1-1,-1-1 0,-1 0 0,-1-1 1,1 0-1,-2-1 0,0-1 1,0-1-1,0 0 0,-1-1 1,-1-1-1,1-1 0,-1-1 0,0 0 1,0-1-1,-1-1 0,-18 0 8,36-3 5,0 1 0,0-1 1,0 0-1,0 0 0,0 0 0,0 0 0,0 0 0,0 0 0,0 0 0,1-1 1,-1 1-1,0-1 0,0 1 0,0-1 0,0 0 0,1 1 0,-1-1 0,0 0 1,1 0-1,-1-1 0,1 1 0,-1 0 0,1 0 0,-1-1 0,1 1 0,0-1 0,0 1 1,0-1-1,0 1 0,0-1 0,0 0 0,0 0 0,0 1 0,1-1 0,-1 0 1,1 0-1,-1 0 0,1 0 0,0 0 0,0 1 0,0-1 0,0 0 0,0 0 1,0 0-1,0 0 0,1 0 0,-1 0 0,1 0 0,-1 0-5,1 0 37,0 0 0,1 0 0,-1 0 0,0 0-1,1 0 1,-1 0 0,1 1 0,-1-1 0,1 1 0,0-1 0,0 1 0,-1 0-1,1-1 1,0 1 0,0 0 0,0 0 0,1 0 0,-1 1 0,0-1 0,0 0-1,0 1 1,1-1 0,-1 1 0,0 0 0,0 0 0,1 0 0,-1 0 0,0 0-1,0 1 1,1-1 0,-1 1 0,0-1 0,0 1 0,0 0 0,1 0 0,-1 0-1,0 0 1,0 0 0,0 0 0,-1 0 0,1 1 0,0-1 0,1 2-37,84 62 126,-56-39-114,0-2 0,2-2 0,1-1 0,1-1 0,15 5-12,-2-20-649,-41-34-7403,-10 20 1256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9:31.5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45 705,'0'0'9732,"0"0"-5633,0 0-1381,0 0-401,0 0-663,0 0-484,-7-8-380,4 4-685,3 4-97,1 0 0,0 0 0,-1 0 0,1-1 1,0 1-1,-1 0 0,1-1 0,0 1 0,-1 0 0,1-1 1,-1 1-1,1-1 0,-1 1 0,1 0 0,-1-1 1,1 0-1,-1 1 0,1-1 0,-1 1 0,1-1 1,-1 1-1,0-1 0,0 0 0,1 1 0,-1-1 0,0 0 1,0 1-1,1-1 0,-1 0 0,0 0 0,0 1 1,0-1-1,0 0 0,0 1 0,0-1 0,0 0 0,-1 0 1,1 1-1,0-1 0,0 0 0,0 1 0,-1-1 1,1 0-1,0 1 0,-1-1 0,1 1 0,-1-1 1,1 1-1,0-1 0,-1 0 0,1 1 0,-1 0 0,0-1 1,1 1-1,-1-1 0,1 1 0,-1 0 0,0-1 1,1 1-1,-1 0 0,0-1 0,1 1 0,-1 0 0,0 0 1,1 0-1,-1 0 0,0 0 0,1 0 0,-1 0 1,0 0-9,67 7 508,-10 0 328,1-2 1,0-3-1,0-2 1,46-6-837,-32 1 2301,-69 7-2268,0 0 1,-1 0 0,1 0 0,-1 0-1,0 1 1,0-1 0,0 1 0,0-1-1,0 1 1,0-1 0,0 1 0,-1-1-1,0 1 1,1 0 0,-1-1-1,0 1 1,0-1 0,0 1 0,-1 0-1,1-1 1,-1 1 0,0 1-34,1 3 69,-33 164 741,15-103-702,5-12-576,2 0-1,3 1 1,2 0 0,2 54 468,25-52-3314,-5-46-1228,5-2-4675,-12-7-1854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9:31.9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434 107 11627,'2'-13'4159,"6"-39"-962,-8 51-3015,1 0-1,-1-1 0,1 1 0,-1 0 1,0-1-1,0 1 0,0 0 1,0-1-1,0 1 0,0 0 0,0-1 1,0 1-1,0 0 0,-1-1 0,1 1 1,0 0-1,-1 0 0,1-1 1,-1 1-1,1 0 0,-1 0 0,0 0 1,0 0-1,1 0 0,-1 0 1,0 0-1,0 0 0,0 0 0,0 0 1,0 0-1,0 0 0,0 1 1,-1-1-1,1 0 0,0 1 0,0-1 1,0 1-1,-2-1-181,-42 12 2053,24 2-1875,1 2 0,1 1 1,0 1-1,1 0 0,0 1 0,2 1 0,0 0 0,-5 10-178,-2-2 16,1 1-1,1 1 0,1 1 0,2 1 1,1 1-1,1 0 0,2 1 0,2 1 1,0 0-1,3 0 0,1 1 0,1 1 1,2-1-1,-1 33-15,6-61-40,1-1-1,-1 0 1,1 0-1,0 0 1,0 0 0,1 0-1,0 0 1,0 0-1,0 0 1,1 0 0,0-1-1,0 0 1,1 1-1,-1-1 1,1 0 0,0 0-1,0-1 1,1 1-1,-1-1 1,1 0 0,0 0-1,0-1 1,0 0 0,1 1-1,-1-2 1,1 1-1,0-1 1,-1 1 0,1-2-1,2 1 41,4 1 46,0-1 0,0 0 0,0-1 0,0 0 0,0-1 0,0-1 0,0 1-1,0-2 1,0 0 0,0 0 0,-1-1 0,1-1 0,-1 0 0,0-1 0,0 0 0,0 0 0,-1-1 0,1 0-1,-1-1 1,-1 0 0,0-1 0,0 0 0,0-1 0,-1 1 0,0-2 0,-1 1 0,0-1 0,0 0 0,-1 0-1,0-1 1,-1 0 0,0 0 0,-1 0 0,0-1 0,-1 1 0,0-1 0,-1 0 0,-1 0 0,1 0 0,-2-1-46,0 9-17,-1 0 0,0 0 0,0 0 0,0 1 0,0-1 0,0 0 1,-1 1-1,0-1 0,0 1 0,0-1 0,0 1 0,0 0 0,-1 0 1,1 0-1,-1 0 0,0 0 0,0 1 0,0-1 0,0 1 0,0 0 1,-1 0-1,1 0 0,0 0 0,-1 1 0,0-1 0,1 1 0,-1 0 1,-1 0 16,-113-11-4167,74 17-120,4 4-3363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9:32.5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69 5637,'0'0'4244,"0"0"-1484,0 0 112,4-13 166,16-38-502,-10 46 2996,5 28-5785,-13-18 728,181 268 486,-148-233-1430,1-1-1,2-1 0,1-3 0,2-1 0,18 10 470,-58-42-19,0-1-1,0 0 1,0 1-1,0-1 1,0 0-1,1 0 0,-1 1 1,0-1-1,1 0 1,-1 0-1,0-1 1,1 1-1,-1 0 0,1 0 1,0-1-1,-1 1 1,1-1-1,-1 1 1,1-1-1,0 0 0,0 0 1,-1 1-1,1-1 1,0 0-1,-1-1 0,1 1 1,0 0-1,-1 0 1,1-1-1,0 1 1,-1-1-1,1 1 0,-1-1 1,1 0-1,-1 0 1,1 0-1,-1 0 1,1 0-1,-1 0 0,0 0 1,0 0-1,1 0 1,-1 0-1,0-1 1,0 0 19,5-203 1388,-6 186-1230,0-12 252,-1 0 0,-1 1 1,-2-1-1,0 0 1,-9-25-411,12 54 28,0 1 1,0 0 0,0 0 0,-1 0 0,1 0-1,0 0 1,-1 0 0,1 0 0,-1 0-1,1 0 1,-1 0 0,1 1 0,-1-1 0,1 1-1,-1-1 1,1 1 0,-1 0 0,0-1-1,1 1 1,-1 0 0,0 0 0,1 0 0,-1 0-1,0 1 1,1-1 0,-1 0 0,0 1-1,1-1 1,-1 1 0,1-1 0,-1 1 0,1 0-1,-1 0 1,1 0 0,-1-1 0,1 2-1,0-1 1,-1 0 0,1 0 0,0 0 0,0 0-1,0 1 1,0-1 0,0 1 0,0-1-1,1 0 1,-1 1 0,0 0 0,1-1 0,-1 1-1,0 1-28,-4 2 43,-247 297 320,99-81-469,134-171-2195,45-48-1911,36-19-6828,-29 2-1345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9:33.3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3 281 9609,'0'-13'5995,"-1"4"-5216,0-1 20,0 0 0,1 0 0,0 0 1,1-1-1,0 1 0,1 0 0,0 0 1,0 1-1,1-1 0,3-7-799,0 7 252,1 0-1,-1 0 1,2 1-1,-1 0 1,1 0 0,0 1-1,1 0 1,0 1-1,0 0 1,1 0 0,0 1-1,0 0 1,1 1-1,-1 0 1,1 0-1,1 1-251,-1 0 35,0 1 0,0 0 0,1 1 0,-1 0-1,0 1 1,1 0 0,-1 0 0,1 2 0,-1-1-1,0 1 1,1 1 0,-1 0 0,0 1 0,0 0-1,0 0 1,0 2 0,-1-1 0,1 1 0,-1 0-1,0 1 1,-1 1 0,1-1 0,-1 1 0,-1 1-1,3 2-34,-5-3 2,-1 0-1,1 0 1,-1 0-1,-1 1 1,0 0-1,0 0 0,0 0 1,-1 0-1,0 1 1,-1-1-1,1 1 1,-2 0-1,1 0 1,-1 0-1,-1-1 0,0 1 1,0 0-1,-1 0 1,0 0-1,0 0 1,-1 0-1,0-1 0,0 1 1,-2 0-2,-3 12-39,-1-1 0,-1 0 0,-1 0 1,-1-1-1,-1-1 0,0 0 0,-2 0 0,0-1 0,-5 4 39,-207 173-288,189-155 352,56-40 11,9-12 61,0 0-1,0-2 1,-1-1-1,-1-1 1,12-11-136,18-17 142,-2-2 0,-3-2-1,-1-3 1,-3-1 0,-2-3 0,-2-1 0,-3-3-142,-34 50 11,44-94 53,-59 114-134,-14 34 16,2 2 0,1 0 0,3 1 0,2 0 0,2 1 0,2 1 0,3 0 0,-2 34 54,5 58-255,6-134 244,-1 0 0,1 0 0,0 0 0,1 0 0,0 0 0,0 0 0,1-1-1,-1 1 1,1-1 0,1 0 0,-1 0 0,1 0 0,0 0 0,0-1 0,1 1 0,0-1 0,0 0 0,4 4 11,-4-7 28,-1 0 1,1 1-1,-1-1 0,1-1 0,0 1 1,0-1-1,-1 1 0,1-2 0,0 1 1,0 0-1,0-1 0,0 0 0,0 0 1,0 0-1,0-1 0,0 0 0,0 0 1,0 0-1,0-1 0,0 1 0,-1-1 1,1 0-1,0 0-28,98-65 1042,-64 35-857,-3-1 0,0-2 0,-2-1 0,-2-2-1,-2-1 1,-1-2 0,-2 0 0,3-11-185,-29 50 1,10-22-5,-11 24-3,0 0-1,-1 0 1,1 1-1,0-1 1,0 0-1,0 0 1,-1 0-1,1 0 0,0 1 1,0-1-1,-1 0 1,1 0-1,0 0 1,0 0-1,-1 0 1,1 0-1,0 0 1,0 1-1,-1-1 0,1 0 1,0 0-1,0 0 1,-1 0-1,1 0 1,0 0-1,-1 0 1,1-1-1,0 1 1,0 0-1,-1 0 0,1 0 1,0 0-1,0 0 1,-1 0-1,1 0 1,0 0-1,0-1 1,-1 1-1,1 0 1,0 0-1,0 0 0,0-1 1,-1 1-1,1 0 1,0 0-1,0 0 1,0-1-1,0 1 1,0 0-1,0 0 1,-1-1-1,1 1 8,-80 100-11248,60-66 2392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9:33.6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32 17969,'0'0'7399,"0"0"-5285,0 0-224,0 0-353,0 0-384,0 0-704,0 0-353,0 0-96,6-31-96,-3 36-801,1 7-1089,-4 2-1153,-1 2-3267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9:36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4 241 14478,'-1'-14'4180,"0"0"-3444,1 7-512,-1 0 0,0 0 1,1 0-1,1 0 0,-1 0 0,1 0 1,0 0-1,1 0 0,0 0 0,0 0 1,0 1-1,3-7-224,0 5 223,0 1-1,1-1 1,0 1 0,0 0 0,1 0-1,0 1 1,0-1 0,0 2 0,1-1-1,-1 1 1,1 0 0,1 1-1,-1 0 1,1 0 0,8-2-223,0 1 61,0 0 1,0 2-1,0 0 1,1 1-1,-1 0 1,1 2-1,0 0 1,-1 1-1,1 1 1,-1 0-1,0 1 0,15 5-61,-21-5-1,-1 0 0,1 0-1,-1 1 1,0 1 0,0 0-1,0 0 1,0 1 0,-1 0-1,0 0 1,0 1 0,-1 1-1,0-1 1,0 1 0,-1 1-1,0-1 1,0 1 0,-1 1-1,0-1 1,-1 1 0,0 0-1,-1 0 1,0 0 0,0 1-1,-1 0 1,0-1 0,-1 1-1,0 0 1,-1 0 0,0 0-1,-1 0 1,0 1 0,-1 1 1,-7 16-72,-1-1 1,-1 0-1,-2-1 1,0 0-1,-2-1 1,-1 0-1,-1-1 0,-1-1 1,-1 0-1,-2-2 72,-25 26 91,61-86 913,65-84-292,5 3 1,68-68-713,-42 72 37,-106 125-101,-33 97 15,15-67 29,2 1 1,1 1-1,3 0 0,-1 26 20,5-55-23,1 0-1,0 0 1,0 1-1,2-1 1,-1 0-1,2 0 1,0 0-1,0 0 1,1 0-1,1 0 1,0 0-1,1-1 1,0 0-1,1 0 1,1 0-1,-1-1 1,2 0-1,0 0 1,0-1 0,3 3 22,-8-11-1,1 0 0,-1 1-1,1-1 1,0 0-1,0-1 1,0 1-1,0-1 1,0 0-1,0 0 1,1 0 0,-1 0-1,0-1 1,0 0-1,1 1 1,-1-2-1,0 1 1,1 0-1,-1-1 1,0 0-1,0 0 1,0 0 0,0-1-1,0 1 1,0-1-1,0 0 1,0 0-1,-1 0 1,1-1-1,-1 1 1,1-1 2,91-96 154,-83 84-127,-2-1 0,1-1 0,-2 0 0,0 0 0,-1-1 0,-1 0 0,-1 0 0,0 0 0,-1-1 0,-1 0 0,-1 0 0,-1-1 1,0 1-1,-2-1-27,-12-3-2301,-6 23-2851,2 11-2855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9:36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27 11467,'0'0'3037,"0"0"-405,0 0-235,0 0-582,0 0-357,0 0-220,1-7-256,2-12-425,-5 26 53,-4 46 199,3 516 787,3-281-1663,-31 1488 160,-157 669 452,122-1687-892,63-730 167,-7 137-848,13-60-2537,4-79-1063,5-13-4960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9:37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10954,'0'0'5040,"0"0"-2403,0 0-689,0 0-330,0 0-662,0 0-572,-8 7-261,7-5-120,-3 1 0,0 1 1,1-1 0,0 1 0,0 0 0,0 0 0,0 0 0,0 0 0,1 0 0,0 1 0,0-1 0,0 1 0,0-1-1,1 1 1,0 0 0,0 0 0,0 0 0,0 3-4,0 9 0,1 0 1,0 1-1,1-1 0,1 0 1,1 0-1,0 0 0,1 0 0,1-1 1,0 0-1,2 0 0,0 0 1,0 0-1,2-1 0,0-1 1,0 1-1,1-1 0,1-1 0,12 12 0,-20-22 1,0 0 0,1 0 0,-1 0 0,1 0 0,0-1 0,0 1 0,0-1 0,0 0 0,0 0 0,0 0 0,1-1 0,-1 0 0,0 0 0,1 0 0,-1 0 0,1 0 0,0-1 0,-1 0 0,1 0 0,-1 0 0,1-1 0,-1 0 0,1 1 0,-1-2 0,1 1 0,-1 0 0,0-1 0,1 0 0,-1 0 0,0 0 0,0 0 0,0-1 0,-1 0 0,1 1 0,-1-2 0,1 1 0,-1 0 0,1-2-1,13-18 173,-2 0 1,0 0-1,-2-1 1,-1-1-1,0 0 1,-2-1-1,-1 0 1,2-13-174,2-32 1249,-38 95-475,13 12-791,1-1 1,2 1-1,1 1 0,2-1 0,2 1 1,0 21 16,1-17 9,0-18-5,0 26-228,-2 1 0,-2-1 0,-2-1 0,-3 0 0,-1 0 0,-13 26 224,24-67 1,-1-1 0,0 1-1,-1-1 1,0 0 0,0 0 0,0 0-1,-1 0 1,1-1 0,-1 0-1,0 0 1,-1 0 0,0-1-1,1 0 1,-1 0 0,-1 0-1,1 0 1,0-1 0,-1 0-1,0-1 1,1 0 0,-1 0 0,0 0-1,0 0 1,0-1 0,-1-1-1,1 1 1,0-1 0,0 0-1,0-1 1,0 0 0,-8-1-1,-4-4 113,-1-2-1,1 0 1,1 0 0,0-2 0,0-1 0,0 0 0,2-1 0,-1 0 0,2-2-1,-1 0 1,2 0 0,0-2 0,1 0 0,-7-10-113,-6-24-323,38 22-3652,10 24-1827,4 4-5238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9:38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0 10346,'0'0'4020,"0"0"-1645,0 0-218,0 0-518,0 0-566,0 0-454,0 0-363,0 0-192,0 13-37,15 144 10,43 104-133,-57-259 94,-1 0-1,0 0 0,1 0 1,-1 0-1,1 0 1,0 0-1,0 0 0,-1 0 1,1 0-1,0-1 1,1 1-1,-1 0 0,0-1 1,0 1-1,1-1 0,-1 1 1,1-1-1,-1 1 1,1-1-1,0 0 0,-1 0 1,1 0-1,0 0 1,0 0-1,0-1 0,0 1 1,0 0-1,0-1 0,0 1 1,0-1-1,0 0 1,0 0-1,0 0 0,0 0 1,0 0-1,0 0 1,0 0-1,0-1 0,0 1 1,0-1-1,0 1 0,0-1 1,0 0-1,-1 0 1,1 0-1,0 0 0,0 0 1,-1 0-1,2-1 3,19-25 309,-1-1 0,-2 0 0,0-2 0,-2 0 0,-2-1 0,0-1 0,-2-1 0,-2 1 0,5-24-309,7-44 1437,-34 108-1016,-1 10-391,2 1-1,0 1 0,1-1 1,1 2-1,0-1 0,2 1 1,0 0-1,1 6-29,-84 475-80,81-463 32,-38 127-159,43-158 204,-1 1 0,0-1 0,0 0 0,-1 0 1,0-1-1,0 1 0,-1-1 0,0 0 0,0-1 0,-1 1 0,0-1 0,0-1 0,0 1 0,-1-1 1,0 0-1,0-1 0,-1 0 3,2-1 8,-1-1 0,1 1 0,-1-2 0,0 1 1,1-1-1,-1-1 0,0 1 0,0-1 0,0-1 1,0 1-1,1-1 0,-1-1 0,0 1 0,0-1 0,1-1 1,0 1-1,-1-1 0,1-1 0,0 1 0,0-1 1,1-1-1,-1 1 0,1-1 0,-5-5-8,-2-1-320,1-1 1,0-1-1,1 0 0,0 0 1,1-1-1,1-1 1,0 0-1,1 0 0,1 0 1,-6-16 319,4-17-3978,8 18-1515,1-3-5616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2:18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94 1185,'-6'-15'14488,"-22"-43"-10553,27 57-3857,0-1 1,0 1-1,1 0 1,-2-1-1,1 1 1,0 0-1,0 0 1,0 0-1,-1-1 1,1 1-1,0 1 1,-1-1-1,1 0 1,-1 0-1,1 0 1,-1 1-1,1-1 1,-1 1-1,1-1 1,-1 1-1,0 0 1,1 0-1,-1 0 1,0-1-1,1 1 1,-1 1-1,0-1 1,1 0-1,-1 0 1,0 1-1,1-1 1,-1 1-1,0 0-78,-2-1 261,-8 6-42,0 1 0,1-1 0,0 2 0,0-1 1,0 2-1,1-1 0,0 1 0,1 1 0,0 0 1,1 0-1,0 1 0,0 0 0,1 0 0,1 1 1,0 0-1,-3 8-219,-9 25 328,3 0 1,2 2 0,2 0-1,1 0 1,3 0-1,2 1 1,2 0-1,2 0 1,2 0-1,3 0 1,6 34-329,4 94 292,-9 136-292,-7-255-39,-3-1-1,-2 1 1,-2-1-1,-3-1 1,-3 0-1,-2-1 1,-15 31 39,24-65-274,-1 0 1,-1-1-1,-1-1 0,-1 0 1,-1 0-1,-8 8 274,17-21-382,0-1 1,0 0-1,-1 0 1,1 0-1,-1-1 1,0 0-1,0 0 1,-1 0-1,1 0 1,0-1-1,-1 0 1,0 0-1,1 0 1,-1-1 0,0 0-1,-3 0 382,8 0-295,-1-1 1,1 0-1,0 0 1,-1 0-1,1 0 1,0 0-1,-1-1 1,1 1-1,0 0 0,-1-1 1,1 1-1,0 0 1,0-1-1,-1 0 1,1 1-1,0-1 1,0 0-1,0 0 0,0 1 1,0-1-1,0 0 1,0 0-1,0 0 1,0 0-1,0 0 1,0 0-1,1-1 1,-1 1-1,0 0 0,1 0 1,-1 0-1,1-1 1,0 1-1,-1-1 295,-6-27-8119</inkml:trace>
  <inkml:trace contextRef="#ctx0" brushRef="#br0" timeOffset="310.946">147 869 7495,'0'0'10154,"0"0"-8168,0 0-673,0 0 320,89-21-95,-46 21-705,10 0-385,5-7-288,3-8-160,1-2-128,-3-4-609,-3 1-960,-5-6-1730,-12 2-4837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9:39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12139,'0'0'4869,"0"0"-2328,0 0-299,0 0-576,0 0-1015,0 0-405,-14 16-134,-45 58-48,51-63-59,0 2 0,2-1 0,0 1 1,0 0-1,1 1 0,0-1 0,2 1 0,-1 0 0,2 0 1,-1 10-6,0-9 12,0 40-7,4-54-3,0-1 1,0 0-1,-1 0 0,1 0 0,0 0 0,0 0 1,0 0-1,0 0 0,0 0 0,-1-1 1,1 1-1,0 0 0,0 0 0,0-1 0,-1 1 1,1-1-1,0 1 0,0-1 0,-1 1 0,1-1 1,0 1-1,-1-1 0,1 1 0,-1-1 0,1 0 1,0 1-1,-1-1 0,0 0 0,1 0 0,-1 1 1,1-1-1,-1 0 0,0 0 0,1 0 0,-1 1 1,0-1-1,0 0 0,0 0 0,0 0 0,0 0 1,0 0-1,0 1 0,0-2-2,1 1 7,95-223 1295,-94 220-1298,-1 0-1,1 0 0,0 0 0,0 1 1,0-1-1,1 1 0,-1-1 1,1 1-1,0 0 0,0 0 0,0 0 1,0 0-1,1 1 0,-1-1 1,1 1-1,-1 0 0,1 0 0,0 0 1,0 1-1,0-1 0,0 1 1,0 0-1,0 0 0,0 0 0,0 1 1,1-1-1,-1 1 0,0 0 1,0 0-1,0 1 0,1-1 0,-1 1 1,0 0-1,0 0 0,0 0 1,0 1-1,0-1 0,0 1 0,1 1-3,9 11-12,-1 1-1,0 1 1,-2 0-1,1 1 1,-2 0-1,0 0 0,-1 1 1,4 13 12,4 6-17,-8-18 17,0 0 0,1 0 0,1-1 0,0 0 0,2 0 0,0-2 0,0 0 0,2 0 0,16 13 0,-29-28 8,0 0-1,-1 1 1,1-1 0,0 0-1,0-1 1,1 1-1,-1 0 1,0 0 0,0-1-1,0 1 1,0-1 0,1 0-1,-1 0 1,0 0 0,0 0-1,1 0 1,-1 0-1,0-1 1,0 1 0,0-1-1,0 1 1,1-1 0,-1 0-1,0 0 1,0 0 0,0 0-1,0 0 1,-1 0 0,1 0-1,0-1 1,0 1-1,-1-1 1,1 1 0,-1-1-1,1 0 1,-1 0 0,0 0-1,0 1 1,0-1 0,0 0-1,0 0 1,0-1-1,0 1 1,-1 0 0,1 0-1,-1 0 1,1 0 0,-1-1-1,0 1 1,0 0 0,0-2-8,5-69-529,-12 66-5007,1 11-2087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9:40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0 13261,'0'0'2642,"0"0"-603,0 0-421,-1 13-668,-15 539 3673,-70 1523-2867,31 170-293,37-965-2984,17-1259 967,6 75-5822,2-72-1353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9:40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647 1 12524,'0'0'5594,"0"0"-3538,0 0-535,0 0 6,0 0-550,0 0-390,-5 4-347,-3 8-228,0 0-1,2 0 0,-1 1 0,2-1 1,0 1-1,0 1 0,1-1 1,1 1-1,0-1 0,1 1 0,0 0 1,1 0-1,1 0 0,0 0 1,1 0-1,2 13-11,-3-21 1,0 13-4,0 0 1,1-1-1,1 1 1,1 0-1,0-1 1,2 0-1,0 1 1,1-2-1,0 1 1,2-1-1,0 0 1,1 0-1,1-1 1,0-1-1,6 7 3,-13-19-7,0 0 0,0 0 0,1-1 0,-1 1 0,1-1 0,0 0 0,-1 0 0,1 0 0,0 0 0,1 0 0,-1-1 0,0 0 0,0 0 0,1 0 0,-1 0 0,0-1 0,1 0 0,-1 0 0,0 0 0,1 0 0,-1-1 0,0 0 0,1 1 0,-1-2 0,0 1 0,0 0 0,0-1 0,0 0 0,0 0 0,1 0 7,7-5 24,0-1 0,0 0 1,-1-1-1,0 0 0,-1 0 1,0-1-1,0-1 0,7-9-24,-3 1 234,-1-1 0,-1-1-1,0 0 1,-2 0 0,0-1-1,-1 0 1,-2-1 0,0 0-1,-1 0 1,-2 0 0,0-1-1,-2 0 1,0-13-234,-6 14 329,-7 28-110,-10 37-132,7 7-98,2 0-1,2 1 1,3 0 0,2 1-1,1 33 12,-6 53-631,5-92 156,4-12 325,-2-1 0,-1 1 0,-2-1-1,-1 0 1,-1 0 0,-2-1 0,-1 0-1,-16 29 151,23-53 13,-1 1 0,-1-1-1,1 0 1,-1-1 0,-1 1-1,1-1 1,-1 0 0,0-1-1,0 0 1,-1 0 0,0 0-1,0-1 1,0 0 0,0-1-1,0 0 1,-1 0 0,1 0-1,-1-1 1,0-1 0,0 0 0,0 0-1,0 0 1,0-1 0,-4-1-13,-4 0 63,1-2 0,0 1 0,0-2 0,0 0 0,1-1 1,-1-1-1,1 0 0,0-1 0,1-1 0,0 0 1,0-1-1,-12-10-63,15 11-95,0 0 0,1 0 0,-1-1 1,2-1-1,0 0 0,0 0 0,1 0 1,0-1-1,0-1 0,2 1 0,-1-1 1,-3-10 94,10 22-151,0-1 0,0 0 0,0 0 0,0 0 0,0 1 0,0-1 0,0 0 0,0 0 0,0 1 0,1-1 0,-1 0 0,0 0 0,0 0 0,1 1 0,-1-1 1,0 0-1,1 1 0,-1-1 0,1 0 0,-1 1 0,1-1 0,-1 1 0,1-1 0,0 0 0,-1 1 0,1 0 0,-1-1 0,1 1 0,0-1 0,0 1 0,-1 0 0,1-1 1,0 1-1,0 0 0,-1 0 0,1 0 0,0-1 0,0 1 0,0 0 0,0 0 151,24-5-6737</inkml:trace>
  <inkml:trace contextRef="#ctx0" brushRef="#br0" timeOffset="498.333">1299 611 12460,'0'0'4158,"0"0"-976,0 0-571,5-13-578,14-37-527,-55 152 1347,2 81-4243,33-164 306,1 33-2349,4-18-7532,-2-24 1372</inkml:trace>
  <inkml:trace contextRef="#ctx0" brushRef="#br0" timeOffset="838.666">1567 92 12428,'0'0'3528,"0"0"-2086,0 0 517,-14-9-459,-46-23-459,58 32-1012,1 0 1,-1 0-1,0 0 0,1 0 1,-1 0-1,1 1 0,-1-1 1,1 0-1,-1 1 0,1-1 1,-1 1-1,1 0 0,0-1 1,-1 1-1,1 0 0,0 0 1,0 0-1,-1 0 0,1 0 1,0 0-1,0 0 0,0 0 1,0 1-1,0-1 0,0 0 1,1 1-1,-1-1 0,0 1 1,1-1-1,-1 0 0,1 1 1,-1-1-1,1 1 0,0 0 1,0 0-30,-2 2 35,-1 3-27,0 0 0,1 0 0,0 0 0,1 1 0,0-1 0,0 0 0,0 1 0,1-1 0,0 1 0,0-1 0,1 0 0,0 1 1,0-1-1,1 0 0,0 0 0,0 0 0,1 0 0,0 0 0,0 0 0,0 0 0,1-1 0,0 0 0,0 0 0,1 0 0,0 0 0,0-1 0,0 0 0,1 1-8,-4-5 33,1 0 0,-1 1 0,1-1 0,-1 0 0,1 0 0,0-1 0,-1 1 0,1 0 0,0-1 0,0 0 0,-1 1 1,1-1-1,0-1 0,0 1 0,-1 0 0,1 0 0,0-1 0,0 0 0,-1 1 0,1-1 0,-1 0 0,1-1 0,-1 1 0,1 0 1,-1-1-1,1 1 0,-1-1 0,0 1 0,0-1 0,0 0 0,0 0 0,0 0 0,0-1 0,-1 1 0,1 0 0,-1-1 0,1 1 1,-1 0-1,0-1 0,0 0 0,0 1 0,0-1 0,-1 0 0,1 1 0,-1-1 0,0 0 0,1 0 0,-1 1 0,0-1 0,-1 0 1,1 0-34,1-4 46,1 0 1,-2 0-1,1-1 1,-1 1 0,0 0-1,-1 0 1,1 0 0,-1-1-1,-1 1 1,0 0-1,0 0 1,0 1 0,0-1-1,-1 0 1,-1 1-1,1-1 1,-1 1 0,0 0-1,0 0 1,-1 1 0,1-1-1,-1 1 1,0 0-1,-1 0 1,1 1 0,-1-1-1,0 1 1,0 1 0,-1-1-1,-2 0-46,8 4-213,-1 0 0,1 0 0,0 0 0,0 0 0,-1 1 0,1-1 0,0 0 0,0 1 0,0-1 0,-1 1 0,1-1 0,0 1 0,0 0 0,0-1 0,0 1 0,0 0 0,0 0 0,0 0 0,0 0 0,1 0 0,-1 0 0,0 0 0,0 0 0,1 0 0,-1 0 0,1 0 0,-1 0 0,1 0 0,-1 1 0,1-1 0,0 0 0,-1 0 0,1 1 0,0-1 0,0 0 0,0 0 0,0 1 0,0-1 0,0 0 0,1 1 213,-4 26-8397</inkml:trace>
  <inkml:trace contextRef="#ctx0" brushRef="#br0" timeOffset="3004.6">305 8 20083,'0'0'1794,"0"0"-33,-107 36-287,65 14-321,4 14-288,0 12-289,8 9-288,5 6-159,8-1-33,10 1-64,7-1-32,7 0-353,12-7-415,9-3-1154,13-7-1730,-4-14-3811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9:42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1 958 19795,'0'0'2562,"0"0"-960,0 0-641,80-36-513,-51 30-224,6 1-160,-3-1-64,1-1-64,2 1-705,-5 3-864,0 3-1762,-2 0-3460</inkml:trace>
  <inkml:trace contextRef="#ctx0" brushRef="#br0" timeOffset="332.238">600 603 10154,'0'0'7676,"0"0"-3656,0 0-1201,0 0-924,0 0-854,0 0-459,0 0-235,0 0-193,7 18-79,56 109 43,45 50-1907,-106-174 1708,1 0 0,-1 0-1,1 0 1,0-1 0,0 1-1,0-1 1,0 1-1,0-1 1,1 0 0,-1 0-1,1-1 1,-1 1 0,1-1-1,0 1 1,0-1 0,0-1-1,-1 1 1,1 0 0,0-1-1,0 0 1,0 0 0,0 0-1,0 0 1,0 0-1,0-1 1,0 0 0,-1 0-1,1 0 1,0 0 0,0-1-1,-1 1 1,1-1 0,-1 0-1,1 0 1,-1 0 0,0-1-1,0 1 1,0-1 0,0 0-1,-1 1 1,1-1-1,-1-1 1,1 1 0,-1 0-1,0 0 1,1-3 81,12-20 778,0 0 1,-2-1-1,-1-1 1,-1 0-1,-1-1 1,4-24-779,-12 45 219,-10 23 2695,-43 89-2566,3 22-658,5 1 1,6 2-1,6 2 0,5 1 1,1 37 309,14-55-2651,7-39-2177,3-42-1055</inkml:trace>
  <inkml:trace contextRef="#ctx0" brushRef="#br0" timeOffset="1234.726">747 42 12908,'0'0'4730,"0"0"-2290,0 0-940,-14 10-545,-85 73 236,82-65-1121,2 1 0,0 1 0,0 0 0,2 1 1,1 0-1,1 1 0,-1 3-70,7-9-50,11-24 32,11-25 54,7-21 71,-17 33 141,2 1-1,0 0 1,1 1 0,0 0 0,2 0 0,0 1 0,1 1 0,1 0 0,16-15-248,-28 31 7,-1-1 1,1 0-1,0 1 1,0-1-1,0 1 0,0-1 1,0 1-1,0 0 1,0 0-1,0 0 0,1 0 1,-1 0-1,0 0 1,1 1-1,-1-1 0,0 1 1,1 0-1,-1 0 1,1 0-1,-1 0 0,0 0 1,1 0-1,-1 1 1,0-1-1,1 1 0,-1-1 1,0 1-1,1 0 0,-1 0 1,0 0-1,0 0 1,0 0-1,0 1 0,0-1 1,0 1-1,0-1 1,0 1-1,-1 0 0,1 0 1,-1-1-1,1 1 1,-1 0-1,0 0 0,1 1 1,-1-1-1,0 0 1,-1 0-1,1 0 0,0 1 1,-1-1-1,1 1 1,-1-1-9,23 127-34,-21-106-68,1-1 1,0 0-1,2-1 0,0 1 1,2-1-1,4 9 103,-10-26-47,1 0 0,-1 0 0,1-1 0,0 1 0,1-1-1,-1 0 1,0 0 0,1 1 0,0-2 0,0 1 0,0 0 0,0 0-1,0-1 1,0 0 0,1 0 0,-1 0 0,1 0 0,0 0 0,-1-1 0,1 1-1,0-1 1,0 0 0,0 0 0,0-1 0,0 1 0,0-1 0,0 0-1,0 0 1,0 0 0,0 0 0,0-1 0,0 1 0,0-1 0,0 0 0,3-2 47,51-37-2384,-25 5-6320,-25 26 1753</inkml:trace>
  <inkml:trace contextRef="#ctx0" brushRef="#br0" timeOffset="1542.699">1520 355 17264,'0'0'4378,"0"0"-1789,0 0-843,13 6-513,-10-5-1170,2 0 9,-1 1 1,1-1 0,-1 1 0,0 0 0,1 1 0,-1-1 0,0 1 0,-1 0 0,1 0 0,0 0 0,-1 0 0,0 0 0,1 1 0,-1 0 0,-1-1 0,1 1-1,0 0 1,-1 0 0,0 1 0,0-1 0,0 1 0,-1-1 0,2 4-73,4 25 98,-2 0 0,-1 1 1,-1 0-1,-2-1 0,-1 1 0,-2 0 0,-1-1 0,-1 1 1,-2-1-1,-2 0 0,-1-1 0,-1 0 0,-2 0 0,-1-1 1,-3 2-99,0-3-414,-1-1 0,-1-1 0,-2 0 0,-1-1 0,-1-1 0,-1-2 0,-1 0 0,-1-1 0,-22 14 414,-56 30-4569,32-30-1218,-16 2-6614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10:0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135 166 9449,'0'0'2909,"0"0"-533,0 0 261,0-15-352,4-49-721,-2 60-1481,-1 0 1,0 0-1,1 1 1,0-1-1,-1 0 1,2 1-1,-1 0 0,0-1 1,1 1-1,-1 0 1,1 0-1,0 0 0,0 0 1,0 1-1,0-1 1,1 1-1,-1 0 0,1 0 1,-1 0-1,1 1 1,0-1-1,0 1 1,-1-1-1,2 1-83,3-2 35,0 0-1,1 0 1,-1 1 0,0 0-1,1 0 1,-1 1 0,1 0 0,-1 0-1,1 1 1,-1 0 0,1 1-1,0 0 1,-1 0 0,0 1-1,1 0 1,-1 0 0,0 1 0,0 0-1,0 1 1,0 0 0,-1 0-1,1 0 1,-1 1 0,0 0-1,-1 0 1,1 1 0,-1 0 0,0 0-1,0 1 1,-1 0 0,0-1-1,0 2 1,-1-1 0,0 1-1,0-1 1,2 6-35,-4 0-4,1-1-1,-2 1 1,0-1-1,0 1 1,-1-1-1,-1 1 1,0 0-1,-1-1 1,0 1-1,-1-1 1,0 0-1,-1 0 1,0 0-1,-1-1 1,0 1-1,-1-1 1,-7 10 4,-1 2-56,-2-2 1,-1 1-1,0-2 1,-1 0 0,-2-2-1,0 0 1,-22 16 55,30-25 12,0-1 1,0 0-1,-1 0 1,0-1-1,-1-1 0,0 0 1,0-1-1,0 0 1,0-1-1,-1-1 1,0 0-1,1-1 1,-1-1-1,0 0 1,-12-1-13,25-1 40,-1 0 1,1-1 0,0 1 0,0 0 0,-1-1 0,1 1-1,0-1 1,0 0 0,0 1 0,1-1 0,-1 0 0,0 0-1,1-1 1,-1 1 0,1 0 0,0 0 0,0-1-1,0 1 1,0-1 0,0 1 0,0-1 0,0 1 0,1-1-1,0 1 1,-1-1 0,1 1 0,0-1 0,0 0 0,0 1-1,1-1 1,-1 0 0,1 1 0,-1-1 0,1 1 0,0-1-1,0 1 1,0 0 0,0-1 0,0 1 0,1 0 0,-1-1-1,1 1 1,-1 0 0,1 0 0,0 0 0,0 1 0,0-1-1,0 0 1,0 1 0,0-1 0,0 1 0,1 0-1,-1 0 1,1 0-41,4-4 3,1 1 0,0 1 0,0 0 0,0 0 0,1 0 0,-1 1 0,1 0 0,-1 1 0,1 0 0,0 0 0,-1 1 0,1 0 0,0 1 0,0 0 0,-1 0 0,1 1 0,-1 0 0,1 0 0,-1 1 0,0 0 0,0 0 0,0 1 0,0 0 0,-1 1 0,0 0 0,0 0 0,0 0 0,0 1 0,-1 0 0,0 0 0,0 1 0,2 3-3,133 159-74,-139-167 55,0 0 0,0 0 0,0 0 0,1 0 0,-1-1 1,1 1-1,0-1 0,-1 1 0,1-1 0,0 0 0,0 0 0,0 0 1,0-1-1,-1 1 0,1-1 0,0 1 0,0-1 0,0 0 0,0 0 1,0-1-1,0 1 0,0 0 0,0-1 0,0 0 0,0 0 1,1 0 18,31-40-3776,-27 25-3655,-2 10 171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10:09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9513,'0'0'3278,"0"0"-753,0 0 112,0 0-331,0 0-587,0 0-416,0 0-406,3-11-401,-2 4-434,-1 5-53,0 0-1,1 0 0,-1 0 1,0 0-1,0 0 0,1 0 1,-1 0-1,1 0 0,0 1 0,-1-1 1,1 0-1,0 0 0,0 1 1,0-1-1,0 0 0,1 1 1,-1-1-1,0 1 0,1-1 0,-1 1 1,1 0-1,-1 0 0,1-1 1,0 1-1,-1 0 0,1 1 1,0-1-1,0 0 0,0 0 0,0 1 1,-1-1-1,1 1 0,2-1-8,20 3 157,1 0-1,0-2 0,-1-1 0,1-1 1,-1-2-1,0 0 0,0-1 0,0-1 0,0-2 1,-1 0-1,-1-1 0,1-2 0,-1 0 1,-1-1-1,5-5-156,2-13 1879,-29 51-1249,-94 355 187,87-124-823,23-189-2182,-16-66-2776,2-4 2501,-1 2-397,0-10-7075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10:08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139 264 4869,'0'0'6566,"4"-13"-3320,-2 3-2737,12-45 2406,-11 11 1951,-3 43-4804,0 0 0,0 0 0,0 1 0,0-1 0,0 0 0,0 0 0,0 0 0,0 0 0,0 1 0,-1-1 0,1 0-1,0 0 1,0 0 0,-1 1 0,1-1 0,-1 0 0,1 1 0,-1-1 0,1 0 0,-1 1 0,1-1 0,-1 0 0,0 1 0,1-1 0,-1 1 0,0-1 0,1 1 0,-1 0 0,0-1 0,1 1-1,-1 0 1,0-1 0,0 1 0,0 0 0,1 0 0,-1 0 0,0 0 0,0-1 0,0 1 0,0 0 0,1 1 0,-1-1 0,0 0 0,0 0 0,0 0 0,0 0 0,1 1 0,-1-1 0,0 0 0,0 1-1,1-1 1,-1 0 0,0 1 0,1-1 0,-1 1-62,-37 31 543,33-24-539,1 0 0,0 0 0,1 0-1,-1 1 1,2 0 0,-1-1 0,1 1-1,1 0 1,0 0 0,0 0 0,0 0-1,1 0 1,1 0 0,0 0 0,0 0-1,0 0 1,1 0 0,1 0-1,-1 0 1,2-1 0,-1 0 0,1 1-1,0-1 1,1 0 0,-1-1 0,2 1-1,-1-1 1,1 0 0,0-1 0,4 4-4,189 130-129,-196-139 138,0 0-1,0 0 0,0 0 0,-1 1 0,1-1 0,-1 1 0,1 0 1,-1 0-1,1 0 0,-1 0 0,0 0 0,0 0 0,0 1 0,0-1 0,-1 0 1,1 1-1,-1 0 0,1-1 0,-1 1 0,0 0 0,0 0 0,0 0 1,0 0-1,-1 0 0,1 0 0,-1 0 0,1 0 0,-1 0 0,0 0 0,-1 0 1,1 0-1,0 0 0,-1 0 0,0 0 0,1 0 0,-1 0 0,0-1 1,-1 1-1,1 0 0,0 0 0,-1-1 0,-1 3-8,-8 7 89,0 1 0,-1-2 0,0 1 1,-1-2-1,0 0 0,-1 0 0,0-1 0,0-1 0,-1 0 0,0-1 0,-1-1 0,1 0 1,-10 1-90,19-5-40,-1 0 0,-1 0 1,1-1-1,0 0 1,0 0-1,0-1 0,-1 0 1,1 0-1,0-1 1,0 0-1,0 0 0,-1-1 1,1 0-1,-2-1 40,-18-18-4172,16-17-5766,11 20-1016</inkml:trace>
  <inkml:trace contextRef="#ctx0" brushRef="#br0" timeOffset="354.012">1 120 15150,'0'0'3759,"0"0"-1298,0 0-657,0 0-555,16-12-352,-4 3-740,-3 2-66,1 0 0,-1 0 0,1 1 0,0 0 0,0 1 0,1 0 1,-1 1-1,1 0 0,0 0 0,11-1-91,80-11 106,-1 4 1,85 1-107,-175 20-7757,-12 1 860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10:10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75 5830,'0'0'1916,"0"0"-336,0 0 155,0 0-27,0 0-53,0 0 11,-3-4-113,-11-16-229,14 20-1273,0 0-1,0-1 1,0 1-1,0 0 0,-1-1 1,1 1-1,0-1 1,0 1-1,0 0 1,0-1-1,0 1 1,0-1-1,0 1 0,0 0 1,0-1-1,0 1 1,0-1-1,0 1 1,1 0-1,-1-1 0,0 1 1,0 0-1,0-1 1,0 1-1,1 0 1,-1-1-1,0 1 1,0 0-1,1-1 0,-1 1 1,0 0-1,0 0 1,1-1-1,-1 1 1,0 0-1,1 0 0,-1-1 1,0 1-1,1 0 1,-1 0-1,0 0 1,1 0-1,-1 0 1,1 0-1,-1 0 0,0-1 1,1 1-1,-1 0 1,1 0-1,-1 0 1,0 1-1,1-1 0,-1 0 1,1 0-1,-1 0 1,1 0-51,0 0 229,56-12 96,0 2 1,0 2 0,49 1-326,-328 41 123,76-12-145,143-20 23,1 0-1,0 0 1,1 0-1,-1 0 1,0 1 0,1-1-1,-1 0 1,1 1-1,0 0 1,-1-1-1,1 1 1,1 0-1,-1-1 1,0 1 0,1 0-1,-1 0 1,1 0-1,0-1 1,0 1-1,0 0 1,0 0 0,0 0-1,1 0 1,0 0-1,-1-1 1,1 1-1,0 0 1,0-1-1,0 1 1,2 1-1,-1 7 21,1 19 46,-4-25-45,1 0 0,0-1 0,1 1-1,-1 0 1,1-1 0,-1 1 0,2 0-1,-1-1 1,0 1 0,1-1 0,0 0 0,0 1-1,0-1 1,0 0 0,1 0 0,0 0-1,0 0-21,66-3 1036,-44-4-880,1 2-1,-1 0 1,1 2 0,-1 0-1,0 2 1,14 4-156,-30-5 6,0 0 0,0 1 0,-1 0 0,1 1-1,-1 0 1,0 0 0,0 1 0,0 0 0,-1 1 0,1-1 0,-1 1 0,-1 1 0,1-1 0,-1 1 0,0 1 0,-1-1-1,1 1 1,-1-1 0,2 7-6,0 0 6,-1 0 1,-1 0-1,0 1 0,0 0 0,-2 0 0,0 0 1,-1 0-1,0 0 0,-1 0 0,-1 5-6,0-14 5,0 1-1,-1-1 1,0 1-1,0-1 1,0 1-1,-1-1 1,0 0 0,0 1-1,-1-1 1,0 0-1,0 0 1,0-1-1,-1 1 1,0-1-1,0 0 1,0 0-1,-1 0 1,1 0-1,-1-1 1,0 1-1,-1-1 1,1-1 0,-1 1-1,-5 2-4,-7-1 75,-1 0 0,1-1 0,0-1 0,-1-1 0,0-1 1,0-1-1,1 0 0,-1-1 0,0-1 0,1-1 0,-1 0 0,1-2 0,0 0 0,0-1 0,1-1 0,-10-5-75,-72-44 279,74 31-6697,34 37-1018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10:12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13805,'0'0'3395,"0"0"-533,0 0-353,0 0-636,0 0-447,0 0-396,0 0-250,-2 15-145,-12 250 838,-7-49-3592,18-189-1371,3-10-5811,0-10-2790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10:1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91 5990,'0'0'9139,"0"0"-5109,2-14-1435,9-62 1307,-27 79-715,8 7-3164,1 1 0,0 0 0,1 0 0,0 0 0,1 1 0,0 0 0,0 0 0,1 0 0,1 1 0,0 0 0,1-1 0,1 1 0,0 0 0,0 0 0,1 0 0,1 0 0,0 0 0,1-1 0,0 1 0,1 0 0,0-1 0,1 0 0,4 9-23,-1-13-21,0-1-1,1-1 1,0 1 0,0-1 0,0 0-1,1-1 1,0 0 0,0 0 0,0-1 0,1 0-1,-1-1 1,1 0 0,0-1 0,0 0-1,0 0 1,1-1 21,57 19-135,-64-20 133,0 1-1,0 0 1,0 0 0,-1 0 0,1 0 0,0 1 0,-1 0-1,1 0 1,-1 0 0,0 0 0,1 0 0,-1 0 0,0 1-1,0 0 1,-1 0 0,1 0 0,-1 0 0,1 0 0,-1 0 0,0 0-1,0 1 1,0-1 0,-1 1 0,1 0 0,-1-1 0,0 1-1,0 0 1,0 0 0,0 0 0,-1 0 0,1 0 0,-1 0-1,0-1 1,-1 1 0,1 0 0,-1 0 0,1 0 0,-1 0 0,0 0-1,-1 0 1,1-1 0,0 1 0,-1-1 0,0 1 0,0-1-1,0 1 1,-1-1 2,-8 7 1,0-1 0,-1 0 0,-1 0 1,1-1-1,-2-1 0,1 0 0,-1-1 0,1-1 0,-2 0 0,1 0 0,0-2 0,-1 0 0,0 0 0,0-2 0,0 1 0,0-2 0,0 0 0,0-1 1,1-1-1,-15-2-1,-39-22-1190,49 11-1777,11-3-3292,7 6-835</inkml:trace>
  <inkml:trace contextRef="#ctx0" brushRef="#br0" timeOffset="267.689">91 118 11243,'0'0'4228,"0"0"-1239,0 0-715,0 0-507,0 0-464,15-6-358,1-2-718,81-22 677,-85 29-774,52-4 272,1-3-1,-1-3 1,27-9-402,-86 18-257,22-6 712,-31 8-3669,-17 8-6523,9-3-2739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2:19.130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87 659 14414,'0'0'4708,"0"0"-2081,0 0 95,0 0-704,0 0-897,0 0-608,0 0-289,0 0-96,-31 117 0,23-55-96,-5 3-32,1 6-96,1 2-609,3 0-704,5 2-1378,2-2-3298,1-10-9834</inkml:trace>
  <inkml:trace contextRef="#ctx0" brushRef="#br0" timeOffset="330.18">572 1516 14446,'-1'-65'3309,"0"64"-3192,1 0 0,0 0 0,-1-1 0,1 1 0,-1 0 0,1 0-1,-1 0 1,0 0 0,1 0 0,-1 0 0,0 1 0,0-1 0,0 0 0,0 0-1,0 0 1,0 1 0,0-1 0,0 0 0,0 1 0,0-1 0,0 1-1,0-1 1,0 1 0,0 0 0,0 0 0,0-1 0,-1 1 0,1 0-1,0 0 1,0 0 0,0 0 0,-1 0 0,1 0 0,0 0 0,0 1-1,0-1 1,0 0 0,-1 1 0,1-1 0,0 1 0,0-1 0,0 1-1,0-1 1,0 1 0,0 0 0,0 0 0,0-1 0,1 1 0,-1 0-1,0 0 1,0 0 0,1 0 0,-1 0 0,0 0 0,1 0 0,-1 0-1,1 0 1,-1 0 0,1 0 0,0 0 0,-1 1 0,1-1 0,0 0-1,0 0-115,-30 43 203,3 1 1,1 1-1,3 2 1,1 0 0,3 1-1,-3 17-204,15-47 23,2 2 0,0-1-1,1 0 1,1 1-1,1 0 1,1-1-1,1 1 1,1 0 0,0 0-1,4 14-22,-3-26-232,1 0 0,-1 0 1,2 0-1,-1-1 0,1 1 0,0-1 0,1 0 0,0 0 0,0 0 0,1-1 1,2 2 231,-3-3-632,1 0 0,1-1 1,-1 0-1,1-1 0,-1 1 1,1-1-1,1-1 0,-1 1 1,0-1-1,1 0 0,0-1 1,0 0-1,0 0 0,3 0 632,34 2-5220,1-7-114</inkml:trace>
  <inkml:trace contextRef="#ctx0" brushRef="#br0" timeOffset="672.888">874 1788 4260,'19'-157'5221,"-5"40"2920,-14 117-8051,0-1 0,0 1 0,0-1 0,0 1-1,0 0 1,0-1 0,0 1 0,0-1 0,0 1 0,1-1 0,-1 1 0,0-1-1,0 1 1,0 0 0,1-1 0,-1 1 0,0-1 0,1 1 0,-1 0 0,0-1-1,1 1 1,-1 0 0,0 0 0,1-1 0,-1 1 0,1 0 0,-1 0 0,1 0-1,-1-1 1,0 1 0,1 0 0,-1 0 0,1 0 0,-1 0 0,1 0 0,-1 0-1,1 0 1,-1 0 0,1 0 0,-1 0 0,1 0 0,-1 0 0,1 0 0,-1 0 0,0 1-1,1-1 1,-1 0 0,1 0 0,-1 0 0,1 1 0,-1-1 0,0 0 0,1 0-1,-1 1 1,0-1 0,1 1 0,-1-1 0,0 0 0,1 1 0,-1-1 0,0 0-1,0 1 1,0-1 0,1 1 0,-1-1-90,19 31 932,-4 3-785,-2 1-1,0 0 1,-3 0-1,-1 1 1,-1 1-1,-2-1 1,-2 1-1,-1 0 1,-3 28-147,-1-50-62,-1 1 1,0 0-1,-2-1 0,0 1 1,-1-1-1,0 0 0,-1 0 1,0-1-1,-2 1 0,0-2 1,0 1-1,-1-1 0,-1 0 1,0-1-1,0 0 0,-2-1 1,1 0-1,-1-1 0,-1 0 1,-5 2 61,18-11-3,0 0 1,0-1 0,0 1-1,-1 0 1,1-1-1,0 1 1,-1 0-1,1-1 1,-1 1-1,1-1 1,-1 1 0,1-1-1,-1 1 1,1-1-1,-1 1 1,1-1-1,-1 0 1,0 1 0,1-1-1,-1 0 1,0 1-1,1-1 1,-1 0-1,0 0 1,1 0 0,-1 0-1,0 1 1,1-1-1,-1 0 1,0 0-1,1 0 1,-1 0-1,0-1 1,0 1 0,1 0-1,-1 0 1,0 0-1,1-1 1,-1 1-1,0 0 1,1 0 0,-1-1-1,1 1 1,-1-1-1,0 1 1,1-1-1,-1 1 1,1 0-1,-1-1 1,1 0 0,-1 1-1,1-1 1,0 1-1,-1-1 1,1 0-1,0 1 1,-1-1 2,7-8 0,-1 0 0,1 0 0,0 1 0,1 0 0,0 0 0,0 0 0,0 1 0,1 0 0,9-5 0,20-22 0,62-76 560,75-111-560,-117 145 81,14-22 68,-73 88 484,-14 23-284,4 1-342,0 1 0,2 0 0,0 0 0,0 1 0,1 0 0,1 1 0,1 0 0,1 0 0,0 1 0,1 0 0,1 0 0,0 0 0,2 0 0,0 0-1,1 1 1,1-1 0,0 1 0,2-1 0,0 0 0,1 2-7,0-14-62,-1 0 0,1 0 0,0 0 0,0 0 0,1-1 0,-1 0 0,1 0 0,1 0 0,-1 0 0,1 0 0,-1-1 0,1 0 0,0 0 1,1 0-1,-1-1 0,1 1 0,0-1 0,0-1 0,0 1 0,0-1 0,0 0 0,0 0 0,0-1 0,1 0 0,-1 0 0,1-1 0,-1 1 0,1-1 0,2-1 62,5 1-343,0-1 0,-1-1 0,1 0 0,-1-1 0,1-1 0,-1 0 0,0 0 0,-1-1 0,1-1 0,-1 0 0,0-1 0,0 0 0,6-6 343,3-6-706,-1-1 0,-1-1 1,-1-1-1,0 0 0,-2-1 0,-1-1 1,-1-1-1,-1 0 0,-1-1 1,-1 0-1,-1-1 0,-1-1 706,43-210-842,-49 210-230,-2 0 4029,0 16 2361,-1 42-1838,34 268 1959,-31-270-5380,-1 0 0,0 0 0,-3 0-1,0 0 1,-2 0 0,0-1-1,-2 1 1,-2-1 0,0 0 0,-1 0-1,-9 15-58,-2-3-543,-3-1 0,-1-2 0,-1 0 0,-2-1-1,-2-2 1,-1-1 0,-1-1 0,-15 10 543,-95 74-5141</inkml:trace>
  <inkml:trace contextRef="#ctx0" brushRef="#br0" timeOffset="28440.136">6234 627 7079,'0'0'2989,"0"0"-1569,0 0-59,0 0 631,0 0 148,0 0-693,-13-9-635,-43-29-134,53 36-608,1 1-1,0 0 1,-1 0 0,1 0 0,-1 0 0,1 0 0,-1 1 0,0-1 0,1 1 0,-1 0 0,1-1 0,-1 1 0,0 0 0,1 1 0,-1-1 0,1 0 0,-1 1 0,0 0 0,1-1 0,-1 1 0,1 0 0,0 0 0,-1 0 0,1 1 0,0-1 0,-1 1-70,-6 3 268,-8 4 32,1 0 1,1 1-1,-1 1 1,2 1-1,0 0 0,0 0 1,1 2-1,1 0 1,0 0-1,1 1 1,0 0-1,-4 11-300,-95 204 1134,110-229-1127,-28 75 397,4 1 1,3 1 0,4 1 0,3 1 0,3 0 0,2 54-405,2-1 313,2 3 265,-6-1-1,-19 76-577,18-154 70,-3 0 0,-3-1 0,-2-2 0,-2 0 0,-3-1 0,-2-1 0,-2-1 0,-3-2 0,-1-1 0,-3-2 0,-1-1 0,-3-2 1,-1-2-1,-2-1 0,-2-3 0,-31 20-70,53-42-2,0 0 0,0-1 0,-1-2 1,-1 0-1,0-2 0,-1-1 0,0 0 0,0-2 1,-1-2-1,0 0 0,0-1 0,0-2 1,0-1-1,0-1 0,-26-3 2,42 1-92,0 0 1,0-1-1,0 0 0,0 0 1,0-1-1,1-1 0,0 0 1,0 0-1,0-1 0,0 0 1,1-1-1,0 0 0,0 0 1,1-1-1,0 0 0,1 0 1,-1-1-1,2 0 0,-1-1 1,1 1-1,1-1 0,0 0 1,0-1-1,1 1 0,0-1 1,1 0-1,0 0 0,0 0 1,1-4 91,7-7-2070,7 18-4984,-4 8-2624</inkml:trace>
  <inkml:trace contextRef="#ctx0" brushRef="#br0" timeOffset="31866.997">5607 3159 9641,'0'0'4287,"0"0"-1431,7-14-1714,22-42-42,-27 53-1035,-1 0-1,1 1 1,0-1-1,0 0 1,0 1 0,0 0-1,0-1 1,0 1 0,1 0-1,-1 0 1,1 0-1,-1 1 1,1-1 0,0 0-1,0 1 1,0 0-1,0 0 1,0 0 0,0 0-1,0 0 1,0 0 0,0 1-1,0 0 1,0 0-1,1-1 1,-1 2 0,0-1-1,0 0 1,0 1 0,0-1-1,0 1 1,0 0-1,0 0 1,0 0 0,0 1-1,0-1 1,0 1-1,0-1 1,-1 1 0,1 0-1,-1 0 1,1 0 0,-1 0-1,0 1 1,0-1-1,0 0 1,0 1 0,0 0-65,3 7 2,-1 0 1,0 0-1,-1 0 1,0 1-1,0 0 0,-1-1 1,0 1-1,-1 0 1,-1 0-1,1 0 1,-2 0-1,1 0 1,-2 0-1,1 0 1,-2 0-1,1-1 1,-1 1-1,-1-1 1,0 1-1,-1-1 1,1-1-1,-2 1 1,0-1-1,0 0 1,0 0-1,-1 0 1,0-1-1,-6 5-2,0 1 29,0-1 1,0-1-1,-2 0 0,1 0 1,-1-2-1,-1 0 1,0 0-1,-15 5-29,34-33 1185,114-90-664,-100 95-503,379-273-18,-351 252 417,-44 33-17,-13 14 203,8-9-588,-13 10 21,0 0 0,1 2-1,1-1 1,1 2 0,0 0-1,1 1 1,1 0-1,1 1 1,1 0 0,0 1-1,1 0 1,1 1 0,2-1-1,-1 1 1,2 1 0,1-1-1,1 1 1,1 1-36,2-20-2,1 0 1,-1 1-1,1-1 1,0 0-1,0 0 0,0 0 1,1 0-1,-1 0 1,1-1-1,0 1 0,-1 0 1,1-1-1,0 1 1,1-1-1,-1 1 1,0-1-1,1 0 0,-1 0 1,1 0-1,0-1 1,-1 1-1,1-1 1,0 1-1,0-1 0,0 0 1,0 0-1,0 0 1,1 0-1,-1-1 0,0 1 1,2-1 1,103-4 54,-101 3-54,-1 0 0,0-1 0,1 1-1,-1-1 1,0-1 0,0 1 0,0-1 0,-1 0 0,1 0-1,-1 0 1,0-1 0,1 0 0,-1 0 0,-1 0 0,1-1-1,-1 0 1,0 0 0,0 0 0,0 0 0,-1 0 0,1-1-1,-2 0 1,1 1 0,0-1 0,-1 0 0,0-1 0,-1 1-1,1 0 1,-1 0 0,0-1 0,-1 1 0,-2-41-1909,-6 18-2199,0 6-2815</inkml:trace>
  <inkml:trace contextRef="#ctx0" brushRef="#br0" timeOffset="32520.59">6827 29 10602,'0'0'6545,"0"0"-4143,0 0-843,0 0 69,0 0-475,0 0-560,-13 3-332,4-2-224,5-1-27,0 0 0,1 1-1,-1-1 1,0 1 0,1 0 0,-1 0-1,1 0 1,-1 0 0,1 0 0,0 1 0,-1 0-1,1 0 1,0 0 0,0 0 0,0 0-1,0 0 1,1 1 0,-1 0 0,1-1 0,-1 1-1,1 0 1,0 0 0,-1 2-10,0 3 3,1 0 0,0 0 0,1 0 0,-1 1 0,1-1 0,1 1 0,0-1 0,0 1 0,1-1 0,0 0 0,0 1 0,1-1 0,0 0 0,0 0 0,1 0 0,0 0 0,0 0 0,1 0 0,0-1 0,1 0 0,-1 0 0,2 0 0,-1-1 0,0 1 0,1-1 0,1 0 0,-1-1 0,1 1 0,-1-2 0,1 1 0,1-1 0,-1 0 0,1 0 0,-1 0 0,1-1 0,0-1 0,1 1 0,-1-1 0,0-1 0,0 0 0,1 0 0,-1 0 0,1-1 0,-1 0 0,1-1 0,-1 0 0,0 0 0,8-3-3,8-7 48,-1-2 0,-1 0 0,0-2 0,-1 0 0,-1-2 0,0 0 0,-1-1 0,-1-1 1,0-1-1,6-10-48,-20 25 87,0 0 1,0-1-1,-1 0 1,1 1-1,-1-1 1,-1 0-1,1-1 1,-1 1 0,0 0-1,0-1 1,-1 1-1,0-1 1,0 1-1,0-1 1,-1 0-1,0 1 1,0-1-1,-1 0 1,0 1 0,0-2-88,-1 6 11,0 1 1,0 0 0,0 1 0,0-1 0,0 0 0,0 1 0,0-1-1,0 1 1,-1-1 0,1 1 0,0 0 0,0 0 0,0 0 0,-1 0 0,1 1-1,0-1 1,0 0 0,0 1 0,0 0 0,0-1 0,0 1 0,0 0-1,0 0 1,0 0 0,0 0 0,0 1 0,1-1 0,-1 0 0,0 1-1,1-1 1,-1 1 0,1-1 0,-1 1 0,1 0 0,0 0 0,0 0-12,-15 19 2,1 0 0,1 1 0,1 1 0,1 0 0,1 0 0,1 1 0,1 1 0,1 0 0,1 0 0,1 1 0,2-1 0,0 1 0,1 17-2,-21 91 27,16-98-23,5-17-22,-1 0-1,-1-1 1,0 1 0,-1-1 0,-1 0 0,-1-1-1,-1 1 1,0-2 0,-7 9 18,13-21-1,0-1 0,0 0 0,-1 0 1,0-1-1,1 1 0,-1-1 0,0 1 0,0-1 0,0 0 1,0-1-1,-1 1 0,1-1 0,0 0 0,-1 0 0,1 0 1,-1 0-1,1-1 0,-1 0 0,1 0 0,-1 0 0,1 0 1,-1-1-1,1 0 0,0 0 0,-1 0 0,1 0 0,0-1 1,-1 0 0,-113-63 123,110 59-122,5 5-67,0-1 0,0 0-1,0 0 1,0 0 0,0 0-1,1 0 1,-1 0 0,1-1-1,0 1 1,-1-1 0,1 0-1,0 0 1,0 0 0,1 0 0,-1 0-1,1 0 1,-1 0 0,1-1-1,0 1 1,0 0 0,1-1-1,-1 1 1,1-1 0,-1 1-1,1-1 1,0 1 66,24-6-9903,-7 9-3774</inkml:trace>
  <inkml:trace contextRef="#ctx0" brushRef="#br0" timeOffset="33336.803">7968 1579 15855,'0'0'2306,"-13"-12"-955,-47-36-33,57 47-1245,0-1 0,-1 1 0,1-1 0,0 1 0,-1 0 0,0 0 0,1 0 0,-1 1 0,0 0 0,1-1-1,-1 1 1,0 0 0,1 1 0,-1-1 0,0 1 0,1-1 0,-1 1 0,1 0 0,-1 1 0,1-1 0,-1 0 0,1 1-1,-2 1-72,-4 1 90,-8 3-76,1 1-1,0 1 0,1 0 0,0 1 0,0 1 0,1 0 0,0 1 1,1 1-1,1 0 0,0 0 0,1 1 0,0 1 0,1 0 0,1 0 0,0 1 1,1 1-1,1-1 0,0 1 0,1 0 0,1 0 0,1 1 0,0 0 1,2-1-1,0 1 0,0 0 0,2 1-13,0-4 6,0 0 0,1 1 0,0-1 0,1 0-1,1 0 1,1-1 0,0 1 0,1-1 0,1 3-6,-4-13-1,0 1 0,1 0 1,-1 0-1,1-1 0,0 0 0,1 1 1,-1-1-1,1 0 0,-1-1 0,1 1 0,0-1 1,1 1-1,-1-1 0,1 0 0,-1-1 1,1 1-1,0-1 0,0 0 0,0 0 1,0-1-1,0 1 0,0-1 0,0 0 0,1-1 1,-1 1-1,0-1 0,3 0 1,6-4 3,0 0 1,0-1-1,0-1 1,0 0-1,-1-1 0,0 0 1,-1-1-1,1-1 0,-2 0 1,1 0-1,-1-1 1,-1-1-1,1 0 0,-2 0 1,0-1-1,0 0 0,-1-1 1,-1 1-1,1-3-3,26-33 380,-3-2 0,-2-1 0,-1-2 0,-4 0 0,-1-2 0,-3 0 0,-3-2 0,-2 0 0,-2-1 0,-3 0 0,-1-14-380,-13 18 704,4 53-684,0 0 0,0 0 0,-1 0 1,1 1-1,0-1 0,-1 0 0,1 0 0,-1 1 0,1-1 0,-1 0 1,1 1-1,-1-1 0,1 1 0,-1-1 0,0 1 0,1-1 0,-1 1 1,0-1-1,1 1 0,-1 0 0,0-1 0,0 1 0,1 0 0,-1-1 1,0 1-1,0 0 0,0 0 0,1 0 0,-1 0 0,0 0 0,0 0 0,0 0 1,0 0-1,1 0 0,-1 0 0,0 0 0,0 1 0,1-1 0,-1 0 1,0 0-1,0 1 0,1-1 0,-1 1 0,0-1 0,0 1 0,1-1 1,-1 1-1,1-1 0,-1 1 0,0-1 0,1 1 0,-1 0 0,1-1 1,0 1-1,-1 0 0,1 0 0,-1-1 0,1 1 0,0 0 0,0 0 1,-1 0-21,-14 20 45,1 1 1,0 1 0,2 0 0,1 1 0,1 0 0,0 0-1,2 1 1,1 1 0,1-1 0,1 1 0,2 0-1,-1 26-45,-3-9-10,3 1-1,1 0 0,3 0 1,1 0-1,2 0 0,2 0 1,2-1-1,6 17 11,-10-50-329,0 0 0,1 0 0,0-1 0,1 1 0,0-1 0,0 0-1,1-1 1,0 1 0,1-1 0,3 4 329,60 22-9014,-36-30 708</inkml:trace>
  <inkml:trace contextRef="#ctx0" brushRef="#br0" timeOffset="33772.152">8505 1663 11467,'0'0'4244,"0"0"-902,0 0-646,0 0-823,12-12-688,39-39-491,-49 50-674,-1 0-1,1 0 0,-1-1 1,1 1-1,-1 1 0,1-1 0,0 0 1,0 0-1,-1 0 0,1 1 0,0-1 1,0 1-1,0 0 0,0-1 0,-1 1 1,1 0-1,0 0 0,0 0 0,0 0 1,0 1-1,0-1 0,0 0 0,-1 1 1,1-1-1,0 1 0,0 0 1,-1-1-1,1 1 0,0 0 0,-1 0 1,2 1-20,3 1 54,2 3-75,-1 0 0,1 0 0,-1 0-1,0 1 1,-1 0 0,0 0 0,0 1 0,0 0 0,-1 0 0,0 0 0,-1 0 0,0 1 0,0 0 0,-1 0 0,0 0 0,-1 0 0,1 0 0,-2 1-1,1-1 1,-2 1 0,1-1 0,-1 1 0,0-1 0,-1 1 0,0-1 0,-1 1 0,0-1 0,0 0 0,-1 0 0,0 0 0,-1 0 0,0 0 0,0-1 0,-1 0-1,0 1 1,-1-2 0,-2 5 21,-3 2-132,1 0-1,-2 0 0,0-1 0,0-1 0,-1 0 1,-1-1-1,0 0 0,-4 2 133,16-20 48,112-96 379,-63 65-304,6-7-38,178-171 631,-229 213-698,11-12 48,-16 17 47,-10 13-113,2 0 0,0 1 0,1 0 0,0 0 0,1 1 0,1 1 0,1-1 0,0 1 0,2 0 0,0 1 0,1-1 0,0 1 0,2 0 0,-1 16 0,3-31 1,0 1 1,0 0-1,1 0 0,-1-1 1,1 1-1,0 0 0,0-1 1,0 1-1,1 0 0,-1-1 0,1 0 1,0 1-1,1-1 0,-1 0 1,1 0-1,0 0 0,0-1 0,0 1 1,0-1-1,1 1 0,-1-1 1,1 0-1,0 0 0,0-1 1,0 1-1,0-1 0,0 0 0,1 0 1,-1 0-1,1-1 0,-1 1 1,1-1-1,0 0-1,5 1 36,-1-1-1,1 0 1,0-1-1,-1 0 1,1 0 0,0-1-1,-1 0 1,1-1 0,-1 0-1,1 0 1,-1-1 0,0 0-1,0-1 1,0 0 0,0-1-1,-1 1 1,0-2-1,0 1 1,0-1 0,0 0-1,-1-1 1,0 1 0,-1-2-1,1 1 1,-1-1 0,-1 0-1,1 0 1,-2 0-1,1-1 1,-1 0 0,0 0-1,-1 0 1,0 0 0,1-5-36,5-67-157,-9 80 39,-1-1-1,0 0 0,1 1 0,-1-1 1,0 0-1,0 1 0,0-1 1,0 1-1,0 0 0,0-1 0,-1 1 1,1 0-1,0-1 0,-1 1 0,1 0 1,0 0-1,-1 0 0,0 0 1,1 1-1,-1-1 0,1 0 0,-1 1 1,0-1-1,0 1 0,1-1 1,-1 1-1,0 0 0,-1 0 119,-32-1-5087,-3 3-4571</inkml:trace>
  <inkml:trace contextRef="#ctx0" brushRef="#br0" timeOffset="34111.819">6865 1961 17809,'0'0'7143,"0"0"-5190,0 0 161,0 0-416,0 0-705,0 0-801,0 0-32,0 0-64,-6-3-96,6 3-320,0 2-1121,10 9-1250,3 5-3202,6 3-11468</inkml:trace>
  <inkml:trace contextRef="#ctx0" brushRef="#br0" timeOffset="43410.57">6159 1500 11883,'0'0'1506,"0"0"501,0 0 433,0 0-497,0 0-566,0 0-614,0 0-485,3 7-203,99 257 240,-66-152-1741,-36-111-282,2-2-2380,0-2 1273,-1 3 2324,3-8-5290</inkml:trace>
  <inkml:trace contextRef="#ctx0" brushRef="#br0" timeOffset="43700.843">6403 1483 9609,'0'0'2312,"0"0"-241,0 0 304,0 0-357,-15 11-566,-88 85 81,-205 282-690,278-334-2519,16-13-4901,12-17-1041</inkml:trace>
  <inkml:trace contextRef="#ctx0" brushRef="#br0" timeOffset="44055.308">6605 1128 9449,'0'0'2792,"0"0"-1244,0 0-293,0 0-252,0 0-480,13-8-336,44-22-160,-56 29-28,1 1-1,-1 0 1,0 0 0,0-1 0,1 1-1,-1 0 1,0 0 0,1 0-1,-1 1 1,0-1 0,1 0 0,-1 1-1,0-1 1,0 0 0,1 1 0,-1-1-1,0 1 1,0 0 0,0-1-1,0 1 1,0 0 0,0 0 0,0 0-1,0 0 1,0 0 0,0 0 0,0 0-1,0 0 1,-1 0 0,1 0-1,0 0 1,-1 0 0,1 1 0,-1-1-1,1 0 1,-1 0 0,0 1 0,0-1-1,1 0 1,-1 1 0,0-1-1,0 0 1,0 1 0,0-1 0,-1 0-1,1 0 1,0 1 0,0-1 0,-1 0-1,1 1 2,0 1-6,-3 8 39,0 0-1,0 0 0,-1 0 1,-1 0-1,0 0 0,0-1 0,-1 0 1,0 0-1,-1-1 0,0 0 0,0 0 1,-1 0-1,0-1 0,-1 0 1,1 0-1,-2-1 0,-8 5-32,5-1 194,-32 34 2058,80-42-1104,145-62 80,-87 23-1362,-61 29-1767,-11 6-3922,-10 3-2350</inkml:trace>
  <inkml:trace contextRef="#ctx0" brushRef="#br1" timeOffset="56713.786">2422 6375 5317,'0'0'4089,"8"-15"-1398,2-5-1809,43-82 5645,-31 55-1322,-20 69-3347,-56 391-107,51-388-1737,-1-1-1,0 1 1,2-1 0,1 1 0,1 0 0,0-1 0,2 1 0,1 0 0,1-1 0,2 0 0,0 0 0,1 0 0,1-1-1,1 0 1,7 11-14,-11-28-162,-1 0-1,1-1 0,0 0 1,1 1-1,-1-1 0,1-1 0,0 1 1,0-1-1,0 0 0,1-1 1,-1 0-1,1 0 0,0 0 1,0 0-1,0-1 0,0 0 0,0-1 1,1 0-1,-1 0 0,0 0 1,1-1-1,-1 0 0,0-1 1,1 0-1,-1 0 0,3-1 163,1 0-1024,0-1 1,0-1-1,0 1 0,0-2 1,0 0-1,-1 0 0,0-1 1,0 0-1,0-1 0,4-4 1024,13-12-6310</inkml:trace>
  <inkml:trace contextRef="#ctx0" brushRef="#br1" timeOffset="57261.314">3005 6582 10666,'0'0'3000,"0"0"-608,0 0-486,0 0-652,0 0-453,0 0-374,0 0-288,7 14-102,57 89-31,-63-100-13,1-1 1,-1 1-1,1-1 1,0 0 0,-1 1-1,1-1 1,0 0 0,1 0-1,-1 0 1,0-1-1,0 1 1,1 0 0,-1-1-1,1 0 1,-1 1-1,1-1 1,0 0 0,-1 0-1,1-1 1,0 1 0,0 0-1,0-1 1,-1 0-1,1 0 1,0 0 0,0 0-1,0 0 1,0 0 0,0-1-1,-1 1 1,1-1-1,0 0 1,0 0 0,-1 0-1,1 0 1,1-2 6,111-208 4463,-109 202-4218,0-1 0,-1 0 0,0 0 0,0-1 0,-1 1 0,0-1 0,-1 0 0,0 0 0,0-7-245,-4 16 33,0 0 0,-1 1 1,1-1-1,0 1 0,-1-1 1,1 1-1,-1-1 0,1 1 1,-1 0-1,0 0 0,0 0 1,1 0-1,-1 0 0,0 0 1,0 0-1,0 1 0,0-1 1,0 1-1,0-1 0,0 1 1,0 0-1,0 0 0,0-1 1,0 2-1,0-1 0,0 0 1,0 0-1,-1 1 0,1-1 1,1 1-1,-1-1 0,0 1 1,0 0-1,0 0 0,0 0 1,0 0-1,1 0 0,-1 0 1,0 1-1,1-1 0,-2 2-33,-14 8-41,0 0 0,0 2 0,1 0 0,1 1 0,0 0-1,1 1 1,0 1 0,2 0 0,0 1 0,0 0 0,2 1 0,0 0-1,1 0 1,1 1 0,1 1 0,0-1 0,0 9 41,4-19-165,0 1 0,1-1 0,0 1 0,1 0 0,0 0 0,1-1 0,0 1 0,0 0 1,1 0-1,0 0 0,1-1 0,0 1 0,0-1 0,1 1 0,1-1 0,-1 0 0,2 0 0,-1 0 0,1-1 0,0 1 0,1-1 0,0 0 1,0-1-1,1 0 0,0 0 0,0 0 0,1-1 0,-1 0 0,1 0 0,1-1 0,-1 0 0,1 0 0,0-1 0,0 0 0,0-1 0,0 0 1,1 0-1,6 0 165,-2-2 32,1-2 1,0 1 0,0-2-1,-1 0 1,1-1 0,-1 0-1,1-1 1,-1-1 0,0 0 0,-1-1-1,1 0 1,-1-1 0,11-8-33,2-3 627,-2 0 1,-1-1-1,0-2 1,-1 0 0,-1-1-1,5-10-627,-14 19 218,-1-1 1,0 0-1,-2 0 0,1-1 0,-2 0 1,0-1-1,-1 0 0,0 0 0,-1-1 0,-1 1 1,-1-1-1,0-1 0,-2 1 0,0 0 0,0-1 1,-2-3-219,0 21 18,-1-1-1,0 1 1,0-1 0,1 1 0,-1-1 0,0 1 0,0 0 0,1 0 0,-1-1 0,0 1 0,0 0 0,0 0 0,1 0 0,-1 0 0,0 0-1,0 0 1,0 0 0,0 0 0,1 0 0,-1 0 0,0 0 0,0 1 0,0-1 0,1 0 0,-1 1 0,0-1 0,0 0 0,1 1 0,-1-1-1,0 1 1,1-1 0,-1 1 0,0 0 0,1-1 0,-1 1 0,1-1 0,-1 1 0,1 0 0,-1 0 0,1-1 0,0 1 0,-1 0 0,1 0-1,0-1 1,0 1 0,-1 0 0,1 0 0,0 0 0,0-1 0,0 1 0,0 0 0,0 0 0,0 1-18,-10 19-24,0 0-1,2 1 1,0 0 0,2 1 0,0-1-1,1 1 1,2 1 0,0-1 0,2 0 0,0 1-1,2-1 1,0 1 0,3 6 24,19 39-1898,16-44-2808,3-25-3013,-21-8 1260</inkml:trace>
  <inkml:trace contextRef="#ctx0" brushRef="#br1" timeOffset="57579.306">3645 6100 12172,'0'0'2210,"0"0"-1282,0 0-31,0 0-672,0 0-225,0 0-289,0 0-4131</inkml:trace>
  <inkml:trace contextRef="#ctx0" brushRef="#br1" timeOffset="55289.3">1882 3586 13004,'0'0'2301,"0"0"-961,0 0 112,0 0 134,0 0-396,0 0-544,13 6-224,-5-1-343,0-1 0,0 1 1,-1 0-1,0 1 0,0-1 1,0 1-1,0 1 0,-1-1 1,0 1-1,-1 1 0,1-1 1,-1 1-1,-1-1 0,2 4-79,21 42 199,2-1 0,2-1 0,3-2 0,1-1 0,3-2 0,2-1 0,2-2-199,30 25 71,2-5-1,3-2 0,3-4 1,2-3-1,2-4 0,68 28-70,-121-64-161,1-2-1,1 0 0,0-2 1,1-2-1,-1-1 0,1-2 1,1-1-1,-1-1 0,26-3 162,-38-1-726,0-2 0,1 0-1,-1-1 1,-1-2 0,1 0 0,-1-1-1,0-1 1,-1-1 0,0-1 0,0-1 726,46-33-5291,-5-2-1819</inkml:trace>
  <inkml:trace contextRef="#ctx0" brushRef="#br1" timeOffset="55948.149">4009 3875 10314,'0'-13'4148,"2"-5"-2809,-1-13 79,0-4 2962,-2 34-4311,1 1 1,-1 0-1,1-1 0,-1 1 1,0 0-1,1 0 0,-1-1 0,1 1 1,-1 0-1,0 0 0,1 0 1,-1 0-1,0 0 0,1 0 0,-1 0 1,0 0-1,1 0 0,-1 0 0,0 0 1,1 0-1,-1 1 0,0-1 1,1 0-1,-1 0 0,1 1 0,-1-1 1,1 0-1,-1 1 0,0-1 1,1 1-1,-1-1 0,1 0 0,0 1 1,-1-1-1,1 1 0,-1-1 1,1 1-1,0 0 0,-1-1 0,1 1 1,0-1-1,0 1 0,-1 0 1,1-1-1,0 1 0,0 0-69,-185 263 587,177-253-581,-336 446-22,208-293-1484,136-165 1377,0 1 0,0 0 0,0 0 0,0-1 0,0 1 0,-1 0 0,1 0 0,0-1 0,0 1 1,-1 0-1,1 0 0,0 0 0,0-1 0,-1 1 0,1 0 0,0 0 0,0 0 0,-1 0 1,1-1-1,0 1 0,-1 0 0,1 0 0,0 0 0,0 0 0,-1 0 123,20-36-1534,49-69-2662,-17 38-1436,-26 37 560</inkml:trace>
  <inkml:trace contextRef="#ctx0" brushRef="#br1" timeOffset="56274.771">3291 4742 9161,'0'0'3144,"6"-14"-571,1-2-1682,37-74 5441,-40 118-3850,-12 486-2279,9-298-1649,0-2-4133,-2-214 5406,1 0-1,0 0 1,-1 0 0,1 0 0,0 0 0,-1 0-1,1 0 1,0 0 0,-1 1 0,1-1 0,0 0-1,-1 0 1,1 0 0,0 0 0,-1 0 0,1 1-1,0-1 1,-1 0 0,1 0 0,0 0 0,0 1-1,-1-1 1,1 0 0,0 1 0,0-1 0,0 0-1,-1 0 1,1 1 0,0-1 0,0 0 0,0 1 0,0-1-1,0 0 1,0 1 0,0-1 0,0 1 0,-1-1-1,1 0 1,0 1 0,0-1 0,1 0 0,-1 1-1,0-1 174,-11-30-1542,8 20 1510,3 4 492,0 0-1,0-1 1,-1 1-1,0-1 1,0 1 0,-1 0-1,0 0 1,0 0 0,0 0-1,-1 0 1,0 0 0,0 1-1,0-1 1,-1 1-1,0 0 1,0 0 0,0 0-1,0 1 1,-1-1 0,0 1-1,0 0 1,0 0 0,0 1-1,-1 0 1,1 0-1,-1 0 1,0 0 0,0 1-1,0 0 1,-5-1-460,9 4 38,-1 0 0,1 1 0,-1-1 0,1 1-1,-1-1 1,1 1 0,0 0 0,0 0 0,0 0 0,0 0 0,0 0 0,0 0 0,1 1-1,-1-1 1,1 1 0,-1-1 0,1 1 0,0-1 0,0 1 0,0 0 0,0-1 0,1 1-1,-1 0 1,1 0 0,0 0 0,-1 0 0,1-1 0,1 1 0,-1 0 0,0 0 0,1 0-1,-1 0 1,1-1 0,0 1 0,0 0 0,0-1 0,0 1 0,0 0 0,1-1 0,-1 0-1,1 1-37,6 7-1,-1-1-1,2 0 0,-1 0 0,1-1 1,0 0-1,1-1 0,-1 0 0,2 0 0,-1-1 1,1-1-1,0 0 0,0 0 0,0-1 1,0 0-1,1-1 0,0 0 0,0-1 0,0 0 1,0-1-1,0-1 0,10 0 2,-12 2-85,0-1 1,-1 0-1,1 0 0,0-1 1,0 0-1,0-1 0,0 0 1,0 0-1,-1-1 0,1-1 1,-1 1-1,1-2 0,-1 1 1,0-1-1,0-1 0,-1 1 1,1-2-1,-1 1 0,0-1 1,0 0-1,-1-1 0,0 0 1,0 0-1,0 0 0,-1-1 0,0 0 1,-1 0-1,0-1 0,2-3 85,-5 7-228,0 0 0,-1 0 0,1 0 0,-1 0 0,0 0 0,0 0 0,-1-1-1,0 1 1,0 0 0,0 0 0,0-1 0,-1 1 0,0 0 0,0 0 0,-1-5 228,-24 2-6732,11 10 646</inkml:trace>
  <inkml:trace contextRef="#ctx0" brushRef="#br1" timeOffset="60815.641">8525 6764 12268,'0'0'6950,"0"0"-3010,0 0-1185,0 0-1250,0 0-320,0 0-288,0 0-256,0 0-225,-27-8-192,21 13-128,-2 3-96,2 0-64,0 5-865,-6 4-961,-5 5-1505,-9-1-3683</inkml:trace>
  <inkml:trace contextRef="#ctx0" brushRef="#br1" timeOffset="61122.675">2256 7918 23350,'-129'-15'1089,"119"2"-813,36 1 94,184-30 1013,-18 17-1202,62-3-79,62 2-1,51 3-106,2006-25 571,-980 36 1398,-1005 3-1030,-50-2-421,-53-4-129,-57 3-224,51-16-128,-221 16 27,-57 12-56,-1 0-1,1 0 0,0 0 1,-1 0-1,1 0 1,-1 0-1,1 0 1,-1-1-1,1 1 0,0 0 1,-1 0-1,1 0 1,-1-1-1,1 1 1,-1 0-1,1 0 0,-1-1 1,1 1-1,-1-1 1,1 1-1,-1 0 1,1-1-1,-1 1 1,0-1-1,1 1 0,-1-1 1,0 1-1,1-1 1,-1 1-1,0-1 1,0 1-1,0-1 0,1 0 1,-1 1-1,0-1 1,0 1-1,0-1 1,0 0-1,0 1 0,0-1 1,0 1-1,0-1 1,0 1-1,0-1 1,-1 0-1,1 1 0,0-1 1,0 1-1,0-1 1,-1 1-1,1-1 1,0 1-1,-1-1 1,1 1-1,0-1 0,-1 1 1,1-1-1,-1 1 1,1-1-1,-1 1 1,1 0-1,-1-1 0,1 1 1,-1 0-1,1 0 1,-1-1-1,1 1 1,-1 0-3,-23-10-62,0 1 1,-1 2 0,1 0 0,-2 2 0,1 0 0,0 2 0,-1 1 0,0 1 0,-13 1 61,-17 13-2959,37 22-3254,13-11-892</inkml:trace>
  <inkml:trace contextRef="#ctx0" brushRef="#br1" timeOffset="65605.83">4283 6207 7527,'4'-19'1666,"26"-163"8749,-27 129-5749,-15 75-1383,-34 328-2685,-17 159-577,48-448-101,17-97 160,6 3-80,1 1 1,1 0-1,2 1 1,1 0-1,2 1 1,0 1-1,2 0 1,2 1-1,0 1 1,2 1-1,6-6 0,77-44-157,-101 74 134,1 0 0,-1 1 0,0-1 0,0 1 0,1 0 1,-1 0-1,1 0 0,-1 0 0,1 0 0,-1 1 0,1 0 0,0 0 0,-1 0 0,1 0 1,-1 0-1,1 1 0,0-1 0,-1 1 0,1 0 0,-1 0 0,0 1 0,1-1 0,-1 0 0,0 1 1,0 0-1,0 0 0,0 0 0,0 0 0,0 1 0,-1-1 0,1 1 0,-1-1 0,1 2 23,3 8-32,-1 0-1,-1-1 0,0 1 0,-1 1 0,0-1 1,-1 0-1,0 1 0,-1-1 0,0 1 1,-1 0-1,-1-1 0,0 1 0,0-1 0,-1 1 1,-1-1-1,0 0 0,-1 1 0,0-2 0,-1 1 1,0 0-1,-7 9 33,5-7 6,-1-1-1,0 1 1,-1-1 0,0-1 0,-1 0 0,-1 0-1,0-1 1,-1 0 0,0-1 0,0 0 0,-1-1-1,0-1 1,-1 0 0,0 0 0,0-2 0,0 0-1,-1 0 1,0-1 0,0-1 0,0-1 0,-1 0-1,0-1 1,-9 0-6,21-2 11,0 0 0,0-1 0,0 0 0,0 0 0,0 0-1,0 0 1,1 0 0,-1-1 0,0 0 0,1 0 0,-1 0 0,1 0-1,0 0 1,-1-1 0,1 1 0,0-1 0,1 0 0,-1 0 0,0 0-1,1 0 1,0-1 0,0 1 0,0-1 0,0 1 0,0-1 0,1 0-1,-1 1 1,1-1 0,0 0 0,0 0 0,1 0 0,-1 0 0,1 0-1,0-1-10,11-67-1110,30 15-3311,-5 37-1174,-1 6-3186</inkml:trace>
  <inkml:trace contextRef="#ctx0" brushRef="#br1" timeOffset="66308.65">4985 6512 10346,'0'0'5968,"0"0"-2546,0 0-828,6-13-480,22-39-576,-28 52-1498,0 0 0,0 1 1,0-1-1,0 1 0,0-1 0,0 0 0,0 1 0,0-1 1,0 0-1,0 1 0,1-1 0,-1 1 0,0-1 1,0 0-1,0 1 0,1-1 0,-1 0 0,0 1 1,0-1-1,1 0 0,-1 0 0,0 1 0,1-1 1,-1 0-1,0 0 0,1 1 0,-1-1 0,0 0 1,1 0-1,-1 0 0,0 0 0,1 1 0,-1-1 1,1 0-1,-1 0 0,0 0 0,1 0 0,-1 0 1,1 0-1,-1 0 0,0 0 0,1 0 0,-1 0 1,1-1-1,-1 1-40,0 1 97,-3 27-96,-1 0 0,-1 0 1,-1-1-1,-2 0 1,0 0-1,-2 0 0,-6 9-1,2-2 1,-71 156-807,102-195 208,163-154 556,-149 131 48,-6 2 16,2 2 0,1 2 0,0 0 0,2 2 0,0 1 0,2 1 0,0 1-22,-31 16-2,1 0 0,-1 0 0,1 0 1,-1-1-1,1 2 0,-1-1 0,1 0 1,0 0-1,-1 0 0,1 1 0,0-1 0,0 1 1,-1-1-1,1 1 0,0 0 0,0 0 1,0 0-1,-1 0 0,1 0 0,0 0 0,0 0 1,0 0-1,0 1 0,-1-1 0,1 1 1,0 0-1,-1-1 0,1 1 0,0 0 0,-1 0 1,1 0-1,-1 0 0,1 0 0,-1 0 1,1 0-1,-1 1 0,0-1 0,0 1 0,0-1 1,0 1-1,0-1 0,0 1 0,0-1 1,0 1-1,0 0 0,-1-1 0,1 1 0,-1 0 2,-11 115 31,4 36-72,7-151 39,0 1 0,1-1 1,0 0-1,-1 0 0,1 1 1,0-1-1,0 0 0,1 0 1,-1 0-1,0 0 0,0 0 1,1-1-1,0 1 0,-1 0 1,1-1-1,0 1 0,0-1 1,-1 1-1,1-1 0,0 0 0,0 0 1,1 0-1,-1 0 0,0 0 1,0 0-1,0-1 0,1 1 1,-1-1-1,0 1 0,1-1 1,-1 0-1,0 0 0,1 0 1,-1 0-1,0 0 0,1-1 1,0 0 1,85-28-29,-62 12 81,-1-2 0,-1 0 0,0-2 1,-2-1-1,0 0 0,-2-1 0,0-2 0,-2 0 0,-1-1 1,0-1-1,-2 0 0,-2-1 0,1-2-52,-8 11 272,-3 10 617,-4 23-406,-74 240-146,55-136-2014,20-117 1425,0 0-1,1 0 1,-1-1-1,0 1 1,1 0-1,-1 0 1,1-1-1,0 1 1,-1 0-1,1-1 1,-1 1-1,1 0 1,0-1-1,0 1 1,-1-1-1,1 1 1,0-1 0,0 0-1,-1 1 1,1-1-1,0 0 1,0 1-1,0-1 1,0 0-1,0 0 1,-1 0-1,1 0 1,0 0-1,0 0 1,0 0-1,0 0 1,0 0-1,0 0 1,0-1-1,-1 1 1,1 0-1,0 0 1,0-1-1,0 1 1,-1-1-1,1 1 1,0-1-1,0 1 1,-1-1-1,1 1 1,0-1-1,-1 0 1,1 1-1,-1-1 1,1 0-1,-1 1 1,1-1-1,-1 0 1,1 0 252,15-13-9641</inkml:trace>
  <inkml:trace contextRef="#ctx0" brushRef="#br1" timeOffset="66508.794">5906 6009 13773,'0'0'3684,"0"0"-2243,0 0 321,0 0-737,0 0-641,0 0-384,0 0 0,0 0-769,55 57-1633,-25-26-4036</inkml:trace>
  <inkml:trace contextRef="#ctx0" brushRef="#br1" timeOffset="66826.616">6517 6031 8072,'0'0'10089,"0"0"-5855,0 0-1896,0 0-555,0 0-566,3 14-416,0-2-702,-1 0 0,0 0 0,-1 0 0,0 0 0,-1 0 0,0 0 0,-1 0 0,-1 0 0,-2 11-99,-64 202 570,42-150-1100,4 0 0,2 1 1,-4 49 529,15-66-1144,-1 10-874,8-24-2145,6-51-5048,7-20 6747,6-80 1242,-27-56 5236,6 150-3226,0 0 0,-1 0 0,0 0 0,-1 1 0,0 0 0,0 0 0,-2 1 0,1 0 0,-1 0 0,0 0 0,-1 1 0,0 1 0,-1-1 0,0 2 0,0-1 0,-1 1 0,0 1 0,-8-4-788,105 12 1612,186-7-2308,-2-38-3385,-192 20-475,-28 5-2718,-27 8-141</inkml:trace>
  <inkml:trace contextRef="#ctx0" brushRef="#br1" timeOffset="67229.138">7109 6368 8936,'0'0'8675,"0"0"-4890,5-15-1350,20-46-636,-23 58-1706,0 0 1,0 0-1,1 0 0,-1 0 1,1 0-1,-1 0 1,1 1-1,0-1 1,0 1-1,0 0 1,1 0-1,-1 0 1,1 0-1,-1 0 1,1 1-1,-1 0 1,1-1-1,0 1 1,-1 1-1,1-1 1,0 0-1,0 1 0,0 0 1,2 0-94,-5 0 9,5-1 5,0 1 0,0 0-1,0 0 1,0 0-1,0 1 1,0-1-1,-1 2 1,1-1 0,0 1-1,-1-1 1,1 1-1,-1 1 1,1-1-1,-1 1 1,0 0 0,0 0-1,0 1 1,0-1-1,-1 1 1,0 0-1,1 1 1,-1-1 0,-1 1-1,1-1 1,-1 1-1,0 0 1,0 0-1,0 1 1,-1-1 0,1 1-1,-1-1 1,-1 1-1,1-1 1,-1 1-1,0 1-13,0 1-51,-1 1-1,1 0 1,-2 0-1,1 0 1,-1 0-1,-1 0 1,0 0-1,0-1 1,-1 1-1,1-1 0,-2 1 1,1-1-1,-1 0 1,-1-1-1,0 1 1,0-1-1,0 1 1,-1-2-1,0 2 52,-137 107-213,75-66 338,67-49-124,0 0 0,0 0 0,0 1 0,0-1 0,0 0 0,0 1 0,1-1-1,-1 0 1,0 1 0,0-1 0,1 1 0,-1 0 0,0-1 0,1 1 0,-1-1 0,0 1 0,1 0 0,-1 0 0,1-1 0,-1 1 0,1 0 0,-1 0 0,1 0 0,0-1 0,-1 1 0,1 0 0,0 0 0,0 0 0,0 0 0,0 0-1,-1 0 1,1 0 0,1 0 0,-1-1 0,0 1 0,0 0 0,0 0 0,0 0 0,0 0 0,1 0 0,-1 0 0,0-1 0,1 1 0,-1 0 0,1 0 0,-1 0 0,1-1 0,-1 1 0,1 0 0,0-1 0,-1 1 0,1 0 0,0-1-1,0 1 1,-1-1 0,1 1 0,0-1 0,0 1 0,0-1 0,-1 0 0,1 1 0,0-1 0,0 0 0,0 0 0,0 0 0,0 0 0,0 0-1,8 3-42,-1 0-1,1 0 1,0 1 0,-1 0-1,0 1 1,0 0 0,0 0-1,-1 0 1,0 1-1,0 0 1,0 1 0,-1-1-1,1 1 1,-2 0 0,1 1-1,-1 0 1,0 0 0,-1 0-1,0 0 1,0 1 0,-1-1-1,0 1 1,0 0 0,-1 0-1,0 0 1,-1 0 0,0 0-1,0 1 1,-1 1 42,-3-3 125,0 1 0,-1 0 0,0-1 0,0 0-1,-1 0 1,0 0 0,-1-1 0,0 1 0,0-1 0,0-1 0,-1 1 0,0-1-1,0 0 1,0 0 0,-1-1 0,0 0 0,0-1 0,-1 0 0,1 0-1,-1-1 1,0 1 0,1-2 0,-2 1-125,-52 16 451,-1-1 0,0-4 0,-2-3 0,1-2 0,-25-1-451,79-7 3,-79 5-489,83-9-2438,19-3-373,-8 4 2381,23-11-6350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10:1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98 9641,'0'0'5162,"0"0"-1665,0 0-588,0 0-533,0 0-726,0 0-369,-4-5 203,-9 179-59,15 150-2428,3-302 45,-2-11-2291,-2-1-8047,-1-10 107</inkml:trace>
  <inkml:trace contextRef="#ctx0" brushRef="#br0" timeOffset="375.632">338 146 14958,'0'0'3529,"7"-14"-977,22-45-300,-24 53-2048,-1 0-1,1 1 0,0-1 1,1 1-1,-1 0 0,1 1 1,0 0-1,0-1 0,0 2 1,1-1-1,-1 1 0,1 0 1,0 0-1,0 1 0,0 0 1,0 0-1,1 1 0,-1 0 0,0 0 1,1 0-1,-1 1 0,0 0 1,5 1-204,-5-2 16,0 1-1,0-1 1,0 1 0,0 1 0,0-1 0,0 1 0,0 0-1,0 1 1,0 0 0,-1 0 0,1 0 0,-1 1 0,1 0-1,-1 0 1,0 1 0,0 0 0,0 0 0,-1 0-1,1 0 1,-1 1 0,0 0 0,0 0 0,-1 1 0,1-1-1,-1 1 1,0 0 0,-1 0 0,1 2-16,-1 2-28,-1 1 0,0-1 0,-1 1 0,0-1 0,-1 1 0,0-1 0,0 1 0,-1-1 0,-1 0 0,0 1 0,0-1 0,-1 0 0,0 0 0,-1 0 0,0 0 0,0-1 1,-1 1-1,-1-1 0,1-1 0,-2 1 0,1 0 28,-15 16-104,0 0 1,-2-1 0,0-1 0,-2-1 0,0-1-1,-5 1 104,-151 95 0,197-111 118,273-27 217,-120 4-366,-135 16-919,-34 1-257,0 0-698,0 0-2944,0 2 286,0 0-5265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11:09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11627,'0'0'4773,"0"0"-1298,0 0-555,0 0-774,0 0-550,0 0-448,0 0-331,2-7-246,0 3-497,-2 4-64,1 0 0,-1 1 0,0-1 0,1 0 1,-1 1-1,1-1 0,-1 0 0,1 0 0,-1 1 0,1-1 1,-1 0-1,1 0 0,-1 0 0,0 0 0,1 0 0,0 1 1,-1-1-1,1 0 0,-1 0 0,1 0 0,-1-1 0,1 1 1,-1 0-1,1 0 0,-1 0 0,1 0 0,-1 0 1,0-1-1,1 1 0,-1 0 0,1 0 0,-1-1 0,1 1 1,-1 0-1,0 0 0,1-1 0,-1 1 0,0-1 0,1 1 1,-1 0-1,0-1 0,1 1 0,-1-1 0,0 1 0,0-1 1,0 1-1,1-1 0,-1 1 0,0-1 0,0 1 0,0-1-10,9 48 92,-2-1 0,-2 1 1,-2 1-1,-2-1 0,-3 6-92,2 25-34,7 134-2100,-2-143-1517,1 1-3402,-3-46-272</inkml:trace>
  <inkml:trace contextRef="#ctx0" brushRef="#br0" timeOffset="325.644">418 200 10602,'0'0'5274,"0"0"-2151,0 0-838,0 0-497,0 0-592,0 0-326,0 0-229,0 0-203,-1 15-113,-15 104 124,10-77-384,1 1 1,2-1-1,2 1 0,4 26-65,-4-64-41,2 1 0,-1 0 0,1 0 0,-1-1 0,2 1 0,-1-1 0,1 1 0,-1-1 0,2 1 0,-1-1 0,0 0 0,1 0 0,0 0 0,0 0 0,1 0 0,-1-1 0,1 0-1,0 1 1,0-1 0,1-1 0,-1 1 0,1-1 0,0 0 0,-1 0 0,2 0 0,-1 0 0,0-1 0,0 0 0,1 0 0,-1 0 0,1-1 0,0 0 0,-1 0 0,1 0 0,0-1-1,-1 0 1,1 0 0,0 0 0,0-1 0,-1 0 0,1 0 0,2-1 41,2-3 32,-1-1 0,0 0 0,0 0 0,-1-1 0,0 0 0,0 0 0,-1-1 0,0 0 0,0 0 0,-1 0 0,0-1 1,0 0-1,-1-1 0,0 1 0,-1-1 0,0 0 0,2-8-32,0-2 221,-1-1 0,-1 0 0,-1 0 0,0 0 0,-2 0 0,0-1 0,-2 1 0,0 0 1,-2-1-1,0 1 0,-1 0 0,-2-1-221,5 15 6,-1 0 0,0 1 0,-1-1 0,0 1 1,0-1-1,0 1 0,-1 0 0,0 0 0,0 1 0,0-1 1,-1 1-1,0 0 0,0 0 0,0 0 0,0 1 0,-1 0 1,0 0-1,0 0 0,0 1 0,0 0 0,-1 0 0,1 0 1,-1 1-1,0 0 0,0 0 0,0 1-6,-4 0-219,-1 0 0,0 1-1,1 0 1,-1 1 0,1 0 0,-1 1-1,1 1 1,0 0 0,-1 0 0,1 1-1,-4 2 220,-66 45-7485,52-25-229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11:0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20 10282,'0'0'2269,"0"0"-364,0 0 466,0 0-300,-2-5-662,3 6-1374,-1-1 0,1 1 1,-1-1-1,1 0 0,-1 1 0,1-1 0,-1 0 0,1 1 0,-1-1 1,1 0-1,-1 1 0,1-1 0,-1 0 0,1 0 0,0 0 0,-1 0 0,1 0 1,-1 0-1,1 0 0,0 0 0,-1 0 0,1 0 0,-1 0 0,1 0 0,0 0 1,-1 0-1,1 0 0,-1-1 0,1 1 0,-1 0 0,1 0 0,0-1 0,-1 1 1,1 0-1,-1-1 0,0 1 0,1 0 0,-1-1 0,1 1 0,-1-1 1,0 1-1,1-1 0,-1 1 0,0-1 0,1 1 0,-1-1 0,0 0 0,0 1 1,1-1-1,-1 1 0,0-1 0,0 1 0,0-1 0,0 0 0,0 1 0,0-1 1,0 1-1,0-1 0,0 0 0,0 1 0,0-1 0,0 1 0,-1-1 1,1 0-1,0 1 0,0-1-35,19 6 286,202 4 606,-172-13-486,-75-2 149,-6 5-588,0 0 0,1 3 1,-1 0-1,1 2 0,-1 1 1,1 2-1,1 1 0,-17 7 33,42-14-1,0 1 1,0-1-1,0 1 0,0 0 0,1 0 0,-1 1 0,1 0 1,-1-1-1,1 1 0,0 1 0,0-1 0,0 1 0,1-1 1,-1 1-1,1 0 0,0 0 0,0 1 0,1-1 1,-1 1-1,1-1 0,0 1 0,0 0 0,0 0 0,1 0 1,-1 0-1,1 0 0,1 0 0,-1 0 0,1 0 1,0 0-1,0 0 0,0 1 0,1-1 0,-1 0 0,1 0 1,1 0-1,-1 0 0,1 0 0,1 3 1,4-1 2,1-1-1,0 1 0,1-1 1,-1-1-1,1 1 1,0-2-1,1 1 1,-1-1-1,1 0 1,0-1-1,0 0 0,0-1 1,0 0-1,0-1 1,1 0-1,-1 0 1,7-1-2,39 8 34,-48-7-30,-1 1 0,0-1 0,0 1 1,0 1-1,0 0 0,0 0 0,0 0 1,-1 1-1,1-1 0,-1 2 0,0-1 0,0 1 1,-1 0-1,0 0 0,1 0 0,-2 1 0,1 0 1,-1 0-1,1 0 0,-2 0 0,1 1 0,-1 0 1,0-1-1,0 1 0,-1 0 0,0 1 0,0-1 1,-1 0-1,0 0 0,0 1 0,0-1 0,-1 1 1,0-1-5,0 1 39,0 0 0,0-1 0,0 1 0,-1 0 0,0-1 0,-1 1 0,0-1 0,0 1 0,0-1 0,-1 0 0,0 0 0,0 0 0,-1 0 0,0 0 0,0-1 0,-1 0 0,0 0 0,0 0 1,0 0-1,-1-1 0,1 0 0,-1 0 0,-1 0 0,1-1 0,-1 0 0,1 0 0,-1-1 0,0 0 0,-1 0 0,1 0 0,0-1 0,-1 0 0,1-1 0,-1 0 0,-3 0-39,0 0 13,-1 0-1,0-1 0,0 0 1,1-1-1,-1-1 1,0 0-1,1 0 0,0-1 1,-1-1-1,1 0 0,0 0 1,1-1-1,-1-1 1,1 1-1,0-2 0,1 1 1,-1-1-1,1-1 0,1 0 1,-1 0-1,1-1 1,-6-8-13,-1-44-2718,30 46-6394,-2 15-369</inkml:trace>
  <inkml:trace contextRef="#ctx0" brushRef="#br0" timeOffset="283.325">675 501 12972,'0'0'4303,"0"0"-1458,0 0-357,0 0-571,0 0-497,0 0-390,0 0-325,-4-1 949,7 1-2656,-10-6-2938,3 2-1981,0 1-3357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11:10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6 102 9193,'1'-15'4532,"-1"-4"-3092,1-13 13,-1-3 4692,-6 199-221,4 93-5965,28-116-2665,-8-65-7107,-14-52 1341</inkml:trace>
  <inkml:trace contextRef="#ctx0" brushRef="#br0" timeOffset="433.461">289 255 10730,'51'-120'5814,"38"27"1354,-84 89-7023,0 1 0,1 0 1,-1-1-1,1 2 0,0-1 1,0 1-1,0 0 0,0 0 1,0 0-1,0 1 0,0 0 1,1 0-1,-1 1 0,0-1 1,1 2-1,-1-1 0,0 1 1,0-1-1,2 2-145,-2 2-8,0-1-1,0 2 0,-1-1 1,0 0-1,0 1 1,0 0-1,0 0 1,-1 1-1,0-1 1,0 1-1,0 0 1,-1 0-1,0 0 0,0 1 1,0-1-1,-1 1 1,0-1-1,-1 1 1,1 0-1,-1 0 1,0 0-1,-1 0 1,0 0-1,0 0 1,0 0-1,-1-1 0,0 1 1,0 0-1,-1 0 1,-1 1 8,-2 11-117,-1-1 0,-1 1 1,-1-2-1,0 1 0,-2-1 1,0 0-1,-1-1 0,0 0 1,-1-1-1,-1-1 0,0 0 1,-1 0-1,-1-1 0,-5 3 117,-36 11-48,54-59 208,6 28-158,0-1-1,1 0 0,0 1 0,0 0 1,0 0-1,0 1 0,0 0 0,1-1 1,0 2-1,-1-1 0,1 1 0,0 0 1,0 0-1,1 0 0,-1 1 0,0 0 1,0 0-1,1 1 0,-1-1 0,1 2 1,-1-1-1,0 1 0,1-1 0,-1 2 1,0-1-1,0 1 0,0 0 0,0 0 1,0 1-1,5 2-1,-2 0-11,0 1 1,0-1-1,-1 2 1,1-1-1,-2 1 1,1 0-1,-1 1 0,0 0 1,0 0-1,-1 0 1,0 1-1,0 0 1,-1 0-1,-1 1 1,1-1-1,-2 1 1,1 0-1,-1 0 1,-1 0-1,0 0 1,0 1-1,-1-1 0,0 1 1,-1-1-1,0 1 1,-1-1-1,0 1 1,0-1-1,-1 0 1,-1 0-1,0 1 1,0-2-1,-1 1 1,0 0-1,0-1 1,-1 1-1,-6 7 11,0-5 56,0 0 0,0-1 0,-1 0-1,0-1 1,-1 0 0,0-1 0,-1-1 0,0 0 0,0-1-1,0 0 1,-1-1 0,0-1 0,0 0 0,-1-1-1,0 0 1,1-2 0,-1 0 0,0-1 0,0 0 0,0-1-1,0-1 1,0 0 0,0-2 0,0 1-56,6-2-65,-1 1 0,1-1 0,0 0 0,0-1 0,1 0 0,-1-1 0,1 0 0,0-1 0,1 1 0,-5-5 65,-18-30-5639,24 21-975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11:17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9993,'0'0'3059,"0"0"-592,0 0 132,0 0-495,0-13-375,3-62 1827,4 80-1736,4 117-782,-12-87-880,-11 265 82,9-280-612,0 26-1629,5-17-4632,1-24 2293,2-1-1372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11:18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85 6022,'0'0'4212,"0"0"-1436,0 0-219,0 0-107,0 0-624,0 0-406,0 0-401,-1-6-410,1 3-556,0 2-40,-1 0 0,1 0 0,0 0 0,-1 0 0,1 0 0,0 0 0,0 0 0,0 0 0,0 1 0,0-1 0,0 0 0,0 0 0,0 0 0,1 0 1,-1 0-1,0 0 0,0 0 0,1 0 0,-1 0 0,1 0 0,-1 1 0,1-1 0,-1 0 0,1 0 0,-1 1 0,1-1 0,0 0 0,-1 1 1,1-1-1,0 0 0,-1 1 0,1-1 0,0 1 0,0-1 0,0 1 0,0 0 0,0-1 0,-1 1 0,1 0 0,0-1 0,0 1 0,0 0 0,0 0 1,0 0-1,0 0-13,186-28 469,-259 12 423,65 16-848,-1-1-1,1 1 1,-1 1 0,1-1-1,-1 1 1,1 0 0,-1 1 0,1 0-1,0 0 1,0 1 0,0 0-1,0 0 1,0 0 0,1 1-1,-1 0 1,0 1-44,1-1-2,0-1 0,1 1 0,-1 0 0,1 0-1,0 1 1,0 0 0,1 0 0,-1 0 0,1 0-1,0 1 1,0-1 0,1 1 0,0 0 0,0 0 0,0 1-1,1-1 1,0 1 0,0-1 0,1 1 0,-1-1 0,1 1-1,1 0 1,-1 0 0,1-1 0,1 1 0,-1 0 0,2 6 1,2-8-18,1 1 0,0-1-1,0-1 1,0 1 0,0-1-1,1 0 1,-1 0 0,1 0-1,0-1 1,1 0 0,-1 0-1,0 0 1,1-1-1,-1 0 1,1-1 0,0 1-1,2-1 20,12 5-124,105 50-386,-122-54 505,0 1 0,0 0 0,0 1 0,-1-1 0,0 1 0,1-1 0,-1 1 0,-1 0 0,1 0 0,0 0 0,-1 1 0,0-1-1,0 0 1,0 1 0,-1 0 0,1-1 0,-1 1 0,0 0 0,-1 0 0,1-1 0,-1 1 0,0 0 0,0 0 0,0 0 0,-1 0 0,-1 4 5,-1-1 83,-1-1 0,0-1 0,-1 1 0,0-1-1,0 1 1,0-1 0,-1-1 0,0 1 0,0-1 0,0 0 0,-1 0 0,0-1-1,0 0 1,0 0 0,0-1 0,0 0 0,-1 0 0,0 0 0,1-1 0,-1 0-1,-1-1-82,0 3 71,0-2 0,0 1-1,-1-1 1,1 0-1,0-1 1,-1 0-1,1 0 1,-1-1-1,1-1 1,-1 1 0,1-2-1,-1 1 1,1-1-1,0-1 1,0 1-1,0-2 1,0 1-1,0-1 1,1 0 0,-1-1-1,1 0 1,0-1-1,-1-1-70,6 4-88,1 0 0,0 0-1,1-1 1,-1 1-1,0 0 1,1-1 0,0 1-1,0-1 1,0 1-1,0-1 1,1 0 0,-1 1-1,1-1 1,0 0-1,0 1 1,0-1 0,1 0-1,-1 1 1,1-1-1,0 0 1,0 0 88,28-41-7005,-12 33-53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11:18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11499,'0'0'7335,"0"0"-4805,0 0-224,0 0-768,0 0-385,0 0-256,0 0-289,0 0-255,3-11-33,0 11-96,-3 0-96,0 0-64,1 0-64,-1-3-192,2-1-544,-1-2-866,1 2-1569,1-1-3780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11:18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13261,'0'0'3598,"0"0"-780,0 0-544,0 0-731,0 0-512,0 0-316,0 0-320,9-3-155,74-14 166,120 10 982,-200 9-1335,-1-1 0,1 1 0,-1 0 1,0 0-1,0 0 0,0 0 0,0 1 0,0-1 0,0 0 1,-1 1-1,1-1 0,-1 1 0,1 0 0,-1-1 0,0 1 1,0 0-1,0 0 0,-1 0 0,1 0 0,-1 0 1,0 0-1,1 0 0,-1 0 0,0-1 0,-1 1 0,1 0 1,0 0-1,-1 0 0,0 0 0,0 1-53,1 4 81,-12 231 646,-1 3-4961,13-239 3022,0 10-319,2-9-8666,2-4 2904</inkml:trace>
  <inkml:trace contextRef="#ctx0" brushRef="#br0" timeOffset="450.305">554 301 9449,'0'0'3080,"6"-14"-282,18-48 58,-21 57-2508,0-1 0,0 1 0,0 0 0,0 0 1,1 0-1,0 1 0,0-1 0,0 1 0,0 0 1,1 0-1,0 1 0,0-1 0,0 1 0,0 0 1,0 0-1,1 0-348,83-15 1940,-85 17-1934,1 1 1,0 0-1,0 0 1,0 1-1,0-1 1,-1 1-1,1 0 1,0 1-1,-1-1 0,1 1 1,-1 0-1,1 0 1,-1 0-1,0 0 1,0 1-1,0 0 1,0 0-1,0 0 1,0 0-1,-1 0 1,0 1-1,0 0 1,0 0-1,0 0 1,0 0-1,-1 0 1,0 0-1,0 0 1,0 1-1,0 0 1,-1-1-1,1 1 1,-1 0-1,-1-1 1,1 1-1,-1 0 0,1 0 1,-1 0-1,-1-1 1,1 1-1,-1 0 1,0 3-7,-4 5-57,1 0 0,-2-1 0,0 0 0,0 0 0,-1-1 0,-1 0 0,1 0 0,-2-1 0,0 0 0,0 0 1,-1-1-1,0 0 0,0-1 0,-1 0 0,-7 4 57,-16 0-27,41-30 294,2 17-303,0 0-1,0 1 1,0-1-1,0 2 1,0 0 0,0 0-1,0 0 1,-1 1 0,1 1-1,-1-1 1,1 1-1,-1 1 1,0 0 0,0 0-1,0 0 1,0 1 0,-1 0-1,0 1 1,0-1-1,-1 1 1,1 1 0,-1-1-1,0 1 1,-1 0-1,0 1 1,0-1 0,1 3 36,-4-7 19,0 0 0,0 1 0,0-1 0,-1 0 0,1 1 1,-1 0-1,1-1 0,-1 1 0,0 0 0,-1 0 0,1-1 0,-1 1 1,1 0-1,-1 0 0,0 0 0,-1 0 0,1-1 0,-1 1 0,1 0 1,-1 0-1,0-1 0,-1 1 0,1 0 0,-1-1 0,1 1 0,-1-1 1,0 0-1,0 1 0,-1-1 0,1 0 0,-1 0 0,1-1 0,-1 1 0,0 0 1,0-1-1,0 0 0,0 0 0,-1 0 0,1 0 0,-1 0 0,-1 0-19,-7 2 115,0-1-1,0-1 0,0 0 0,0 0 0,-1-1 0,1-1 0,0 0 0,-1 0 1,1-2-1,0 1 0,0-2 0,0 1 0,0-2-114,3 2-254,1-1-1,1 0 1,-1-1-1,0 0 1,1 0-1,0 0 1,0-1 0,0 0-1,0 0 1,1-1-1,0 0 1,-2-2 254,3-5-6865,5 10-182</inkml:trace>
  <inkml:trace contextRef="#ctx0" brushRef="#br0" timeOffset="877.56">1422 178 14606,'12'-126'8589,"-13"123"-8469,1 0-1,-1 1 1,0-1-1,0 1 1,0-1-1,-1 1 0,1-1 1,0 1-1,-1 0 1,0-1-1,1 1 1,-1 0-1,0 0 1,0 0-1,0 1 1,0-1-1,-1 0 0,1 1 1,0-1-1,-1 1 1,1 0-1,-1 0 1,1 0-1,-1 0 1,0 0-1,1 1 0,-1-1 1,0 1-1,0 0 1,-1-1-120,-83 9 628,72-2-615,0 1 0,0 0 0,1 1-1,0 1 1,1 0 0,0 1 0,0 0-1,1 1 1,1 0 0,-1 1 0,2 0-1,0 1 1,0 0 0,1 1 0,1 0-1,0 0 1,1 1 0,-2 8-13,6-19-10,0 1 1,1 0 0,0 1-1,0-1 1,0 0-1,0 0 1,1 1-1,0-1 1,0 1-1,1-1 1,-1 1 0,1 0-1,0-1 1,1 1-1,-1-1 1,1 1-1,0-1 1,1 1 0,-1-1-1,1 0 1,0 0-1,1 1 1,-1-1-1,1-1 1,0 1-1,0 0 1,0-1 0,1 1-1,-1-1 1,1 0-1,0 0 1,1-1-1,-1 1 1,0-1 0,1 0-1,0 0 1,0 0-1,0-1 1,0 0-1,0 0 1,0 0 0,1 0-1,2-1 10,140-2 21,-146 1-19,0 1-1,1-1 1,-1 1-1,0 0 1,0 0-1,0 0 0,0 0 1,0 0-1,0 0 1,0 1-1,0-1 0,0 1 1,0-1-1,-1 1 1,1 0-1,-1 0 1,1 0-1,-1-1 0,0 1 1,1 1-1,-1-1 1,0 0-1,0 0 0,-1 0 1,1 0-1,0 1 1,-1-1-1,0 0 1,1 1-1,-1-1 0,0 3-1,-2 77 53,-20 9 172,2-18-3451,15-25-6255,5-39 3134</inkml:trace>
  <inkml:trace contextRef="#ctx0" brushRef="#br0" timeOffset="1261.441">1586 214 7207,'4'-14'7340,"12"-47"-3865,-14 56-3143,0 0 0,1 1 0,0-1-1,0 1 1,0-1 0,0 1 0,0 0-1,1 0 1,0 0 0,0 1 0,0-1-1,0 1 1,1 0 0,-1 0 0,1 1-1,0-1 1,0 1 0,0 0-1,0 0 1,0 1 0,3-1-332,-1 0 35,1 0-1,-1 1 1,0 0 0,1 0 0,-1 1 0,0 0-1,1 0 1,-1 1 0,0 0 0,1 0-1,-1 1 1,0 0 0,0 0 0,0 0-1,0 1 1,-1 0 0,1 1 0,-1-1-1,0 1 1,0 1 0,0-1 0,0 1-1,-1 0 1,1 0 0,-1 0 0,-1 1 0,1 0-1,-1 0 1,0 0 0,0 1 0,-1-1-1,0 1 1,0 0 0,0 0 0,-1 0-1,0 0 1,-1 0 0,1 0 0,-1 0-1,-1 1 1,0-1 0,0 1 0,0 5-35,-5-2-44,0 1 0,0-1 0,-1 0 0,0-1 1,-1 1-1,0-1 0,-1 0 0,0-1 0,-1 0 1,0 0-1,0-1 0,0 0 0,-1-1 0,-1 0 0,1 0 1,-8 2 43,-17 16-95,25-9 82,40-20 39,-14 2-12,-11 1-15,0 1-1,0 0 1,-1 0 0,1 0-1,0 1 1,0 0 0,0 0-1,0 0 1,-1 0 0,1 1-1,0 0 1,-1 0 0,0 0-1,1 0 1,-1 1 0,0-1-1,0 1 1,0 1 0,-1-1-1,1 0 1,-1 1 0,1-1-1,-1 1 1,-1 0 0,1 0-1,0 1 1,-1-1 0,0 0-1,0 1 1,0-1 0,-1 1-1,1 0 2,2 8-48,-1-1 0,0 1 0,-1 0 0,0 0 0,-1 1 0,0-1 0,-1 0 0,-1 0 0,0 0 0,-1 0 0,0 0 0,-1 0 0,-1 3 48,0-10 38,1 1-1,-1-1 1,1 0 0,-2-1 0,1 1 0,-1-1-1,1 0 1,-2 0 0,1 0 0,0-1 0,-1 1 0,0-1-1,0-1 1,0 1 0,0-1 0,-1 0 0,1-1 0,-1 1-1,0-1 1,0-1 0,1 1 0,-1-1 0,0 0 0,-1-1-1,-5 0-37,-1 1-45,0-1 0,1-1-1,-1 0 1,0-1-1,0-1 1,1 0-1,-1-1 1,1 0-1,0-1 1,0 0 0,1-1-1,-12-8 46,-3-8-3565,13 5-2351,1-2-7873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11:25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3844,'53'-174'4808,"-8"29"3660,-40 129-4951,-6 25-590,-1 13-2901,-20 335 2852,33 15-2627,18 27-251,-12-53 23,-20 197-23,-3-152-2,19-38 71,23 338-133,-7-29 134,-30 235-140,1-504 134,18-420-389,-17 20-115,2-18-5863,-1 16-658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11:26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8968,'0'0'2504,"0"0"-171,0 0 155,1-13-182,3-53 1281,-4 66-2332,3 13 651,2 55-1167,-2 0 1,-3 1 0,-7 43-740,0 62 108,6-154-286,10 84-94,-8-101 15,0 0 0,0-1 0,0 1 0,1 0 0,-1-1 0,1 1 0,-1-1 0,1 1 0,0-1 0,0 0 0,0 1 0,0-1 0,0 0 0,1-1 1,-1 1-1,0 0 0,1-1 0,0 1 0,-1-1 0,1 1 257,25 1-7420,-13-3 1243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2:17.982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3388 1058 16432,'0'0'4340,"0"0"-2360,0 0-565,0 0-129,5-12-410,-4 9-847,-1 0-15,1 0 0,0-1-1,0 1 1,0 0 0,0 0 0,1 0-1,-1 0 1,1 0 0,0 0 0,0 1 0,0-1-1,0 1 1,0-1 0,0 1 0,1 0-1,-1-1 1,1 1 0,0 0 0,0 1-1,0-1 1,-1 1 0,1-1 0,1 1 0,-1 0-1,0 0 1,0 0 0,0 0 0,1 1-1,-1-1 1,0 1 0,1 0 0,0 0-14,0 0 0,27-3 6,-1 1-1,1 2 0,0 1 0,-1 2 1,1 1-1,-1 1 0,0 1 0,0 2 1,24 10-6,-50-16 0,0-1 0,-1 1 0,1 0 0,-1 0 0,0 0 0,1 0 0,-1 0 0,0 1 0,0 0 0,-1-1 0,1 1 0,0 0 0,-1 1 0,0-1 0,0 0 0,0 0 0,0 1 0,0 0 0,-1-1 0,1 1 0,-1 0 0,0 0 0,0-1 0,-1 1 0,1 0 0,-1 0 0,0 0 0,0 0 0,0 0 0,0 0 0,-1 0 0,1 0 0,-1 0 0,0-1 0,0 1 0,-1 0 0,1-1 0,-1 1 0,-1 1 0,-5 7-4,-1-1 0,0 0 1,-1-1-1,0 0 0,-1-1 0,0 0 1,0 0-1,-1-1 0,0-1 0,-9 5 4,124-100-283,-93 78 274,0-1 0,0 1-1,-1-2 1,0 1-1,-1-1 1,-1 0-1,0-1 1,0 0-1,-1 0 1,-1 0-1,0-1 1,-1 0-1,-1 0 1,0 0-1,0 0 1,-2 0 0,0-1-1,0 1 1,-1 0-1,-1-1 1,-1 1-1,-1-8 10,-13-6 396,16 28-384,0-1 0,0 1-1,-1 0 1,1-1 0,0 1-1,-1 0 1,1-1 0,0 1-1,-1 0 1,1 0 0,0 0-1,-1-1 1,1 1 0,-1 0-1,1 0 1,0 0 0,-1 0-1,1 0 1,-1 0-1,1 0 1,0 0 0,-1 0-1,1 0 1,-1 0 0,1 0-1,-1 0 1,1 0 0,0 0-1,-1 0 1,1 0 0,-1 0-1,1 0 1,0 1 0,-1-1-1,1 0 1,0 0 0,-1 1-1,1-1 1,0 0-1,-1 0 1,1 1 0,0-1-1,-1 0 1,1 1 0,0-1-1,0 0 1,0 1 0,-1-1-1,1 1 1,0-1 0,0 0-1,0 1 1,0-1 0,0 1-1,0-1 1,0 0 0,0 1-1,0-1 1,0 1-1,0-1 1,0 0 0,0 1-1,0-1 1,0 1 0,0-1-1,0 1 1,0-1 0,0 0-1,1 1 1,-1-1-12,0 26 87,1-1 0,2 1 0,0-1-1,2 0 1,0 0 0,2 0 0,1-1 0,1 0 0,0 0 0,13 19-87,-13-21 12,11 21-498,38 122-6256,-54-129 549</inkml:trace>
  <inkml:trace contextRef="#ctx0" brushRef="#br0" timeOffset="-1708.254">1462 556 9353,'-16'-3'2760,"7"1"-2483,2 0-193,0 0 1,0 1-1,0 0 1,0 0-1,0 0 1,0 1-1,0 0 1,0 1-1,0-1 0,0 2 1,1-1-1,-1 0 1,0 1-1,0 1 1,1-1-1,-7 4-84,-10 8 559,0 1 0,1 1 0,0 2 0,2 0 0,0 0 1,1 2-1,1 1 0,0 0 0,-8 17-559,19-30 87,2 2 1,-1-1-1,1 1 0,1-1 1,0 1-1,0 1 1,1-1-1,0 0 1,1 1-1,0 0 0,0-1 1,1 1-1,1 0 1,0 0-1,0 0 1,1-1-1,1 1 0,0 0 1,0-1-1,1 1 1,0-1-1,1 0 1,0 0-1,1 0 1,4 7-89,-3-9 59,0 0-1,1 0 0,0 0 0,1-1 0,0 0 0,0 0 0,0-1 0,1 0 0,0 0 0,0-1 0,0 0 0,1-1 0,0 0 0,0-1 0,0 0 0,0 0 0,0-1 0,0 0 0,1-1 0,-1 0 0,1-1 0,-1 0 1,1-1-1,-1 0 0,1 0 0,-1-1 0,0-1 0,0 1 0,0-2 0,0 1 0,0-2 0,-1 1 0,0-1 0,0 0 0,5-4-57,4-4 127,0 0 0,-1-1 0,0 0 0,-1-2 0,-1 0 0,0-1 0,-1 0-1,-1-1 1,-1 0 0,0-1 0,-2-1 0,0 0 0,-1 0 0,-1-1 0,-1 0 0,-1 0 0,3-16-127,4-38 552,-3 0 0,-3-1 1,-4-1-1,-4-36-552,2 74 69,-2 1 1,-1-1-1,-2 1 0,-2 0 1,-1 0-1,-11-32-69,-10 33 63,27 36-64,0 1 1,0 0 0,1-1-1,-1 1 1,0 0 0,0-1 0,1 1-1,-1 0 1,0 0 0,0 0-1,0 0 1,0 0 0,0 0 0,1 0-1,-1 0 1,0 0 0,0 0-1,0 0 1,1 0 0,-1 1 0,0-1-1,0 0 1,0 1 0,1-1-1,-1 1 1,0-1 0,1 0-1,-1 1 1,0 0 0,1-1 0,-1 1-1,0-1 1,1 1 0,-1 0-1,1-1 1,-1 1 0,1 0 0,0 0-1,-1-1 1,1 1 0,0 0-1,-1 0 1,1 0 0,0-1-1,0 1 1,0 0 0,0 0 0,0 0-1,0 0 1,-4 18-166,0 0-1,2 1 0,0-1 0,1 1 1,1-1-1,1 1 0,1-1 1,1 1-1,0-1 0,1 0 0,1 0 1,1 0-1,8 14 167,52 120-7960,-37-82-1755</inkml:trace>
  <inkml:trace contextRef="#ctx0" brushRef="#br0" timeOffset="-1334.931">573 1558 19154,'0'0'2413,"0"0"-769,21 0-341,316 0 1169,-57-20-1880,238-49-592,-429 55 10,26-2-322,-1-5 0,70-25 312,-184 47-33,1-1 0,-1 0 0,1 1 0,-1-1-1,1 0 1,0 0 0,-1 0 0,1 1 0,0-1 0,-1 0-1,1 0 1,-1 0 0,1 0 0,0 0 0,-1 0 0,1 0 0,0 0-1,-1 0 1,1-1 0,-1 1 0,1 0 0,0 0 0,-1 0-1,1-1 1,-1 1 0,1 0 0,-1-1 0,1 1 0,-1 0 0,1-1-1,-1 1 1,1-1 0,-1 1 0,1-1 0,-1 1 0,0-1-1,1 1 1,-1-1 0,0 1 0,0-1 0,1 1 0,-1-1 0,0 0-1,0 1 1,0-1 0,0 0 0,1 1 0,-1-1 0,0 1-1,0-1 1,0 0 0,-1 1 0,1-1 0,0 0 0,0 1-1,0-1 1,0 1 0,0-1 0,-1 0 0,1 1 0,0-1 0,-1 1-1,1-1 1,0 1 0,-1-1 0,1 1 0,-1-1 0,1 1-1,-1-1 34,-43-10-3787,2 11-393,-8 2-2215</inkml:trace>
  <inkml:trace contextRef="#ctx0" brushRef="#br0" timeOffset="-987.164">1440 2170 12428,'-11'-14'5781,"3"3"-4986,5 6-629,-1 0-1,1 0 1,-1 0-1,0 0 1,-1 1-1,1-1 1,-1 1-1,0 0 1,0 1-1,0-1 1,0 1-1,-1 0 1,1 0-1,-1 1 1,0-1-1,0 1 1,0 1-1,0-1 1,0 1-166,-14 0 93,1 2 0,-1 0 0,0 1 0,0 0 1,1 2-1,-1 1 0,1 0 0,1 1 0,-1 1 0,1 1 0,0 1 0,0 0 1,1 1-1,1 1 0,0 1 0,0 0 0,1 1 0,0 0 0,2 2 0,-1-1 1,2 2-1,0 0 0,1 0 0,0 1 0,2 0 0,0 1 0,-6 17-93,11-25-1,0-1 0,1 1 0,1 0 0,0 0 0,0 0 1,1 1-1,0-1 0,1 0 0,0 1 0,0-1 0,1 0 0,1 0 0,0 0 0,0 0 0,1 0 0,0 0 0,1 0 0,0-1 0,0 1 0,1-1 0,0-1 0,1 1 0,0-1 0,0 1 0,1-2 0,0 1 0,0-1 0,1 0 0,0 0 0,0-1 0,1-1 0,0 1 0,7 3 1,-2-3-3,1-1-1,0 0 1,1-1-1,-1 0 0,1-1 1,-1-1-1,1 0 1,0-2-1,0 0 1,0 0-1,0-1 0,-1-1 1,1-1-1,-1 0 1,1-1-1,5-3 4,10-4 14,0-1-1,-1-2 1,-1 0-1,0-3 1,-1 0-1,-1-1 1,10-11-14,-8 3 126,-1-2 1,-1-1-1,-2-1 0,-1-1 1,-1-1-1,-2-1 1,-1-1-1,-2-1 1,-1 0-1,-2-2 1,-1 0-1,-2 0 1,-2-1-1,-2 0 0,-1-1 1,-1-2-127,-1 11 96,-2 0 0,0 0 0,-2 0 0,-2 0 0,-1-14-96,1 40 49,1 1-1,0 0 0,-1-1 0,1 1 1,-1-1-1,0 1 0,0 0 1,0-1-1,-1 1 0,1 0 0,-1 0 1,0 0-1,0 0 0,0 0 1,0 1-1,0-1 0,-1 1 0,1-1 1,-1 1-1,1 0 0,-1 0 0,0 0 1,-3-2-49,4 5 30,0-1 0,0 0 0,0 1 0,0-1-1,0 1 1,1 0 0,-1 0 0,0-1 0,0 1 0,0 0 0,1 1 0,-1-1 0,1 0 0,-1 0 0,1 1 0,-1-1 0,1 1 0,0-1 0,-1 1-1,1 0 1,0-1 0,0 1 0,0 0 0,1 0 0,-1 0 0,0 0 0,1 0 0,-1-1 0,1 1 0,-1 0 0,1 0 0,0 0 0,0 1 0,0-1-30,0 0 12,-7 39 8,2 1 0,2-1 1,2 1-1,2 0 0,2 0 0,1-1 0,2 0 0,2 0 1,3 2-21,29 154-167,3 11-4685,-41-198 4263,16 62-8505,-7-46-702</inkml:trace>
  <inkml:trace contextRef="#ctx0" brushRef="#br0" timeOffset="-550.17">1998 2146 11082,'5'-27'789,"-3"17"-465,0 0 1,0 1-1,0-1 0,1 1 1,1 0-1,0 0 0,0 0 1,0 0-1,1 1 0,1-1 1,1 0-325,-3 3 332,1 1 1,0-1 0,0 1 0,1 0 0,0 1-1,0 0 1,0 0 0,0 0 0,0 0 0,1 1 0,0 0-1,-1 0 1,1 1 0,0 0 0,0 0 0,1 1-1,6-1-332,-4 2 112,0 1 0,1-1 0,-1 2 0,0-1 0,0 2 0,0-1-1,0 1 1,0 1 0,-1 0 0,1 0 0,-1 1 0,0 0 0,-1 0-1,1 1 1,-1 0 0,0 1 0,0 0 0,4 6-112,-2-3-21,0 2 0,-1-1 0,-1 1 0,0 0 0,0 1 0,-1 0 0,-1 0 0,0 0 0,-1 1 0,-1 0 0,0 0 0,0 0 0,-2 0 0,0 1 0,0-1 0,-1 14 21,-2-16-238,0 0-1,0 0 0,-1-1 1,-1 1-1,0 0 0,0-1 1,-1 0-1,-1 0 0,0 0 1,0 0-1,-1-1 1,0 0-1,-6 6 239,5-5-53,-2 0 0,1-1 0,-2 0 0,1-1 0,-1 0 0,-1 0 0,1-1 0,-2 0 0,1-1 0,-1 0 0,0-1 0,0 0 0,-1-1 0,-3 0 53,15-5 4,0 0 1,-1 0 0,1 0-1,0 0 1,0-1-1,0 1 1,0 0-1,-1-1 1,1 1-1,0-1 1,0 1-1,0-1 1,0 1-1,0-1 1,0 0 0,0 0-1,0 1 1,1-1-1,-1 0 1,0 0-1,0 0 1,1 0-1,-1 0 1,0 0-1,1 0 1,-1 0-1,1 0 1,0 0-1,-1-1 1,1 1 0,0 0-1,-1 0 1,1 0-1,0 0 1,0-1-1,0 1 1,0 0-1,0 0 1,0 0-1,1-1 1,-1 1-1,0 0 1,1 0 0,-1 0-1,1 0 1,-1 0-1,1 0 1,-1 0-1,1 0 1,0 0-1,-1 0 1,1 0-1,0 0 1,0 0-1,0 0 1,0 0 0,-1 1-1,1-1 1,0 0-1,1 0-4,117-145 1249,-75 97-560,208-249 3865,-244 279-3415,-29 32-527,9-2-594,0 1 0,1 1 0,0-1 0,1 2 0,0 0 1,1 0-1,1 0 0,0 1 0,1 0 0,1 1 0,0 0 0,1 0 1,1 0-1,0 1 0,1-1 0,1 1 0,0-1 0,2 1 1,0 0-1,1 5-18,1-13 1,1-1 0,0 1 0,0-1 1,1 0-1,0 0 0,0 0 0,1 0 0,0-1 1,1 0-1,-1 0 0,1 0 0,1-1 1,-1 0-1,1 0 0,0-1 0,0 1 0,1-1 1,0-1-1,0 0 0,0 0 0,0 0 1,0-1-1,1-1 0,-1 1 0,1-1 0,0-1 1,0 1-1,0-1 0,0-1 0,0 0 1,0 0-1,-1-1 0,1 0 0,0-1 0,0 1 1,0-2-1,-1 1 0,1-1 0,-1-1 1,0 1-1,0-1 0,0-1 0,-1 0 0,1 0 1,-1 0-1,0-1 0,-1 0 0,6-6-1,-8 7-50,-2 1-1,1-1 1,0 0-1,-1 0 1,0 0 0,0 0-1,-1 0 1,0-1-1,1 1 1,-2-1-1,1 1 1,-1 0-1,1-1 1,-2 1-1,1-1 1,0 1-1,-1-1 1,0 1-1,-1 0 1,1-1-1,-2-2 51,-34-66-9083,19 49-1049</inkml:trace>
  <inkml:trace contextRef="#ctx0" brushRef="#br1" timeOffset="75071.795">187 3062 9513,'-141'22'4548,"103"-11"-3288,31-5-363,25-1-27,167 0 43,159-18-913,1199-125-3,-281 19 70,-858 79-51,-351 29-32,-52 11 17,-1 0 1,1 1-1,-1-1 0,1 0 0,-1 0 1,1 0-1,-1 0 0,1 0 1,0 0-1,-1 0 0,1 0 0,-1 0 1,1 0-1,-1 0 0,1-1 0,-1 1 1,1 0-1,0 0 0,-1 0 1,1-1-1,-1 1 0,0 0 0,1-1 1,-1 1-1,1 0 0,-1-1 0,1 1 1,-1-1-1,0 1 0,1-1 1,-1 1-1,0-1 0,1 1 0,-1-1 1,0 1-1,0-1 0,0 1 0,1-1 1,-1 1-1,0-1 0,0 1 1,0-1-1,0 0 0,0 1 0,0-1 1,0 1-1,0-1 0,0 1 0,0-1 1,0 1-1,-1-1 0,1 0 1,0 1-1,0-1-1,-26-12 401,0 6-211,0 2-1,0 1 1,0 1 0,0 1 0,0 1-1,-1 1 1,1 2 0,0 0 0,0 2-1,0 1 1,-12 4-190,-71 50-433,54 0-5700,42-41-268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11:26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6214,'0'0'5280,"3"-14"-2286,2-13-1656,1-5 573,3-4 4284,-6 49-3060,2 13-3291,-3 53 277,-3 0 0,-4 0-1,-4 7-120,-8 158-293,24-223-1249,25-25-6706,-16-8 2493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11:26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10826,'0'0'4298,"0"0"-1464,0 0-784,0 0-704,0 0-476,0 0-272,0 0-267,0 0-203,3 2-54,-1 3-55,1 1 0,-1-1-1,0 0 1,0 1-1,-1-1 1,0 1-1,0 0 1,0-1 0,0 1-1,-1 0 1,0 0-1,0 0 1,-1-1-1,0 5-18,0 15 29,21-117 1973,-15 38-1613,-20 95-778,20-8-879,15-34-6380,-13-6 2385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11:28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64 11243,'0'0'2658,"0"0"1,2-13-156,6-38-650,-7 58 1655,0 39-3418,-9-4-34,-1-2 1,-3 1 0,-1-1-1,-1-1 1,-9 14-57,-35 51 53,57-103-44,1 0-1,-1 0 1,0 0-1,1 0 1,-1 0-1,0 0 1,0 0-1,1-1 1,-1 1-1,0 0 1,0-1-1,0 1 1,0 0-1,0-1 1,0 0-1,0 1 1,0-1-1,0 1 1,0-1-1,0 0 1,-1 0-1,1 0 1,0 0-1,0 1 1,0-2-1,0 1 1,0 0-1,0 0 1,-1 0-1,1 0 1,0-1-1,0 1 1,0 0-1,0-1 1,0 1-1,0-1 1,0 1-1,0-1 1,0 0-1,0 1 1,1-1-1,-1 0 1,0 0 0,0 0-1,1 1 1,-1-1-1,0 0 1,1 0-9,-16-52 1278,21-15-425,-5 67-851,1-1 1,0 1-1,-1-1 1,1 1 0,0-1-1,0 1 1,0 0-1,0-1 1,0 1-1,1 0 1,-1 0 0,0 0-1,0 0 1,1 0-1,-1 0 1,1 0-1,-1 0 1,1 1 0,-1-1-1,1 0 1,-1 1-1,1 0 1,0-1-1,-1 1 1,1 0-1,0 0 1,-1-1 0,1 2-1,0-1 1,-1 0-1,1 0 1,0 0-1,-1 1 1,1-1 0,-1 1-1,1-1 1,0 1-1,0 0-2,94 48-6,-86-42 6,0 0 0,0 0 0,1-1 0,0-1 0,0 0 0,1 0 1,-1-1-1,1-1 0,0 0 0,0-1 0,8 1 0,-17-2 20,1-1 0,0 0 0,0 0 0,-1 0 0,1 0-1,0-1 1,-1 1 0,1-1 0,0 0 0,-1 0 0,1 0 0,-1-1 0,1 1 0,-1-1 0,0 0 0,1 0-1,-1 0 1,0 0 0,-1 0 0,1-1 0,0 1 0,-1-1 0,1 0 0,-1 0 0,0 0 0,0 0 0,0 0 0,0-1-1,0 1 1,-1 0 0,1-1 0,-1 1 0,0-1 0,0 0 0,-1 1 0,1-1 0,-1-3-20,3-61 1281,-22 91-486,12-1-780,0-1-1,1 2 0,2-1 0,0 0 1,1 1-1,1 0 0,2-1 0,0 1 0,3 20-14,-3-38-63,1-1 0,-1 0-1,1 1 1,0-1-1,0 0 1,0 1-1,1-1 1,0 0-1,0 0 1,0 0-1,0-1 1,0 1-1,1 0 1,0-1-1,-1 1 1,4 1 63,43 13-4531,-13-15-2286,-17-3 224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11:29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32 106 13132,'1'-15'3075,"1"-5"-1958,0-13 109,-1-4 4492,-1 36-3817,0 3-390,-16 110 1884,-3 287-1703,16-307-4085,20 40-6136,-8-90-952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11:27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168 147 7239,'2'-13'4228,"-2"10"-4055,10-68 4401,-6 11 4142,-13 67-7002,-1 13-1692,0 0 0,2 1 0,0 1 1,1-1-1,1 1 0,-1 9-22,-10 36 0,-60 141-363,76-209 361,1 1 0,0 0 0,0-1 0,-1 1 0,1-1 0,0 1 0,-1 0 0,1-1 0,-1 1 0,1 0-1,-1 0 1,1-1 0,0 1 0,-1 0 0,1 0 0,-1 0 0,1-1 0,-1 1 0,1 0 0,-1 0 0,1 0 0,-1 0-1,1 0 1,-1 0 0,1 0 0,-1 0 0,1 0 0,-1 0 0,1 0 0,-1 0 0,1 1 0,-1-1 0,1 0 0,-1 0-1,1 1 1,-1-1 0,1 0 0,-1 0 0,1 1 0,0-1 0,-1 0 0,1 1 0,0-1 0,-1 1 0,1-1 0,0 0-1,-1 1 1,1-1 0,0 1 0,0-1 0,-1 1 0,1-1 0,0 1 0,0-1 0,0 1 0,0-1 0,0 1 0,0-1-1,0 1 4,-2-44-28,27-26 88,-24 68-60,-1-1 1,1 1-1,0-1 0,1 1 0,-1 0 0,0-1 0,0 1 0,1 0 0,-1 0 1,0 0-1,1 0 0,-1 0 0,1 0 0,0 0 0,-1 1 0,1-1 1,0 0-1,-1 1 0,1-1 0,0 1 0,-1 0 0,1 0 0,0 0 0,0 0 1,-1 0-1,1 0 0,0 0 0,0 0 0,-1 1 0,1-1 0,0 1 1,0-1-1,-1 1 0,1-1 0,-1 1 0,1 0 0,-1 0 0,1 0 0,-1 0 1,1 0-2,61 53-40,-57-47 41,1 1 0,-1-1 0,2 0 0,-1-1 1,1 0-1,0 0 0,0 0 0,0-1 0,1-1 1,0 1-1,0-1 0,0-1 0,1 0 0,-1 0 1,1 0-1,-1-2 0,1 1 0,0-1 0,0 0 1,9-1-2,-11-4 42,0-1-1,-1 1 1,1-1 0,-1 0 0,0 0 0,-1-1 0,1 0 0,-1-1 0,0 1 0,-1-1 0,1 0 0,-1 0 0,-1-1-1,0 0 1,0 1 0,0-2 0,-1 1 0,0 0 0,0 0 0,-1-1 0,0 0 0,-1 1 0,0-1 0,0 0 0,-1 0-1,0 0 1,-1-7-42,1 12 9,-1 4 24,1 0-1,-1 0 1,1 0 0,0 0-1,-1 0 1,1 0 0,-1 0-1,1 0 1,0 0-1,-1 0 1,1 0 0,-1 0-1,1-1 1,0 1 0,-1 0-1,1 0 1,0 0-1,-1 0 1,1-1 0,0 1-1,-1 0 1,1 0 0,0-1-1,-1 1 1,1 0-1,0-1 1,0 1 0,-1 0-1,1-1 1,0 1 0,0 0-1,0-1 1,-1 1-1,1 0 1,0-1 0,0 1-1,0-1 1,0 1 0,0 0-1,0-1 1,0 1-1,0-1 1,0 1 0,0 0-1,0-1 1,0 1 0,0-1-1,0 1-32,-8 18 25,0 0 0,1 1 0,1 0 0,1 1 0,0-1 0,2 1 1,0 0-1,0 16-25,-4 21 39,-7 170-1411,33-187-6635,-8-34 2113</inkml:trace>
  <inkml:trace contextRef="#ctx0" brushRef="#br0" timeOffset="496.392">750 552 6470,'0'0'3641,"0"0"-1479,0 0-5,0 0-22,0 0-293,0 0-273,0 0-240,0-2-175,-38-59 2647,32 49-3725,0 1 0,1-1 0,1 0 0,-1 0 0,2 0 0,0-1 0,1 1 0,0-1 1,0 1-1,2-1 0,-1 0 0,2 0 0,0 1 0,0-1 0,1 0 0,0 1 1,2-1-1,-1 1 0,1 0 0,1 0 0,0 0 0,1 1 0,0 0 0,1 0 1,0 0-1,1 1 0,1-1-76,-8 8-3,0 1 0,1 0 0,0-1 0,-1 1 0,1 0 0,0 0 0,0 0 0,0 0 0,1 1 0,-1-1 0,0 0 0,1 1 1,-1-1-1,1 1 0,-1 0 0,1 0 0,-1 0 0,1 0 0,0 1 0,0-1 0,-1 1 0,1-1 0,0 1 0,0 0 0,0 0 0,-1 0 0,1 1 0,0-1 0,0 1 1,-1-1-1,1 1 0,0 0 0,-1 0 0,1 0 0,-1 0 0,1 1 0,-1-1 0,1 1 0,-1-1 0,0 1 0,0 0 0,0 0 0,0 0 0,0 0 0,0 0 0,0 0 1,-1 1-1,1-1 0,-1 1 3,2 11-49,-2 0 0,1 0 0,-2 0 0,0 0 1,0 0-1,-2 0 0,1 0 0,-2 0 0,0 0 1,-1-1-1,0 1 0,-1-1 0,0 0 0,-2 1 49,6-10-10,-119 317-492,109-230 491,13-89 12,-1 0 1,1 0-1,0 0 0,0-1 0,0 1 0,0-1 0,0 1 1,0-1-1,0 0 0,1 0 0,-1 0 0,0 0 0,1 0 1,-1 0-1,1-1 0,-1 1 0,1-1 0,-1 0 0,1 0 1,-1 0-1,1 0 0,-1 0 0,1 0 0,-1-1 0,1 1 1,-1-1-1,0 0 0,1 1 0,-1-1 0,0 0 0,1 0 1,-1-1-2,12-3 76,0-1 0,-1-1 0,0 0 0,0-1 0,0 0 0,-1-1 0,0 0 0,-1-1 0,0 0 0,-1-1 0,0 0 0,0-1 0,-1 0 1,-1 0-1,0-1 0,3-7-76,-9 16 2,-1 0 1,1-1-1,0 1 0,-1-1 1,0 1-1,0-1 1,-1 0-1,1 0 0,-1 1 1,0-1-1,0 0 1,-1 0-1,1 1 1,-1-1-1,0 0 0,0 1 1,-1-1-1,1 1 1,-1-1-1,0 1 1,0 0-1,-1 0 0,1 0 1,-1 0-1,0 0 1,0 0-1,0 1 0,0 0 1,-1-1-1,1 1 1,-1 0-1,0 1 1,0-1-1,0 1 0,0-1 1,-1 1-1,-3-1-2,-72-14-5994,60 18-785,6 5-5745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11:46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14478,'0'0'3630,"0"0"-1223,0 0-351,0 0-465,0 0-374,0 0-326,0 0-325,7-2-198,64-17-62,1 3-1,0 4 0,1 2 1,0 4-1,34 2-305,-4-1 123,-82-1-80,-37 5-17,-25 7-439,16-2-2692,0-2-7054,19-2 1383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11:46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51 5413,'0'0'7346,"0"0"-3342,0 0-1180,0 0-641,0 0-251,0 0-351,0 0-460,-7-11-331,-26-29-219,32 40-556,0 0 0,0 0 1,0 0-1,0 0 0,0 0 0,-1 1 1,1-1-1,0 0 0,0 1 1,0-1-1,0 0 0,0 1 0,0-1 1,0 1-1,0-1 0,0 1 0,1 0 1,-1-1-1,0 1 0,0 0 0,0 0 1,1 0-1,-1-1 0,0 1 0,1 0 1,-1 0-1,1 0 0,-1 0 0,1 0 1,-1 0-1,1 0 0,0 0 0,-1 0 1,1 1-1,0-1 0,0 0 1,0 0-1,0 1-15,-3 4 61,-10 25 31,1 1 1,2 0-1,1 0 1,1 1-1,2 0 1,1 1-1,2 0 1,1-1-1,2 23-92,0-46 2,-1 0-1,2-1 0,0 1 1,0 0-1,0 0 0,1-1 1,1 1-1,0-1 0,0 1 1,1-1-1,0 0 0,0-1 1,1 1-1,0-1 0,1 0 1,0 0-1,0 0 0,1-1 1,0 0-1,0 0 0,0-1 1,1 0-1,0 0 0,0-1 1,1 0-1,0 0 0,-1-1 1,1 0-1,1-1 0,-1 0 1,1 0-1,0-1-1,2-2 7,0-1-1,1-1 1,-1 0 0,0 0-1,0-2 1,0 1 0,-1-1-1,1-1 1,-1 0 0,0-1-1,-1 0 1,1-1 0,-1 0-1,0 0 1,-1-1 0,0 0-1,0-1 1,-1 0 0,0 0 0,0-1-1,-1 0 1,0 0 0,-1-1-1,0 0 1,-1 0 0,0-1-1,-1 1 1,0-1 0,-1 0-1,0 0 1,-1 0 0,0-3-7,-1 1 12,-1 1 0,0-1 0,-1 1 0,-1 0 0,0-1 0,-1 1 0,0 0 1,-1 0-1,0 0 0,-1 1 0,-1-1 0,0 1 0,0 1 0,-1-1 1,-1 1-1,0 0 0,0 1 0,-1 0 0,-1 0 0,1 1 0,-1 0 0,-1 0 1,0 2-1,0-1 0,-1 1 0,0 1 0,0 0 0,0 0 0,-1 2 1,1-1-1,-1 2 0,0-1 0,-13 0-12,-87 13-1891,44 16-2309,52-11-535,11 3-2963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11:47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8 11243,'0'0'3833,"0"0"-1164,0 0-288,0 0-502,0 0-475,0 0-539,-5 5-406,-14 20-160,37 8 2589,-18-33-2621,0-14 400,-5-3-481,0-19-2913,11 33-6872,0 3-1926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11:48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14318,'0'0'3048,"0"0"-609,0 0 263,0 0-391,0 0-576,0 0-422,0 0-373,-2-4-278,2 4-643,0 0 1,0 0-1,0 1 0,0-1 1,0 0-1,-1 0 0,1 0 1,0 1-1,0-1 1,0 0-1,-1 0 0,1 0 1,0 0-1,0 0 0,-1 1 1,1-1-1,0 0 0,0 0 1,-1 0-1,1 0 1,0 0-1,0 0 0,-1 0 1,1 0-1,0 0 0,0 0 1,-1 0-1,1 0 0,0 0 1,0 0-1,-1 0 1,1 0-1,0 0 0,0 0 1,-1 0-1,1-1 0,0 1 1,0 0-1,0 0 0,-1 0 1,1 0-1,0 0 1,0-1-1,0 1 0,-1 0 1,1 0-1,0 0-19,0 43 522,1-25-337,32 334 275,-13-221-3277,-11-85-1367,-2 1-4425,-4-25-2265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11:48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64 12011,'0'0'4533,"0"0"-1501,0 0-603,0 0-603,0 0-454,0 0-406,0 0-342,0 0-149,4 20-128,0-2-285,-1-8-43,0 1 1,-1 0 0,-1-1-1,1 1 1,-2 0 0,0 0-1,0 0 1,-1 0 0,0 0-1,-1 0 1,-1 2-20,-1 6 3,0-1 1,0 0-1,2 1 1,0 0-1,2-1 0,0 1 1,2 14-4,-2-27 4,1 1 1,1-1-1,-1 0 0,1 0 1,0 0-1,0 0 0,1-1 1,0 1-1,0 0 0,0-1 1,0 0-1,1 0 0,0 0 1,0 0-1,1 0 0,-1-1 1,1 0-1,0 0 0,0 0 1,0-1-1,1 0 0,-1 1 1,1-2-1,4 3-4,6-1-1,1 0-1,-1-1 1,0-1-1,1 0 1,-1-1 0,1-1-1,-1 0 1,1-2-1,-1 0 1,1 0 0,-1-2-1,0 0 1,0-1-1,0 0 1,10-6 1,-15 7 33,-1-1 0,0 0 0,-1-1 1,1 0-1,-1 0 0,0-1 0,-1 0 0,1 0 0,-1-1 1,-1 0-1,1 0 0,-2-1 0,1 0 0,-1-1 1,0 1-1,-1-1 0,0 0 0,-1 0 0,0-1 1,-1 1-1,0-1 0,0 0 0,-1 0 0,0 0 0,-1 0 1,-1 0-1,0 0 0,0-1 0,-1 1 0,0 0 1,-1 0-1,0 0 0,-1 1 0,0-1 0,-1 0 0,0 1 1,-1 0-34,-2-2-78,-1 1 1,0 1-1,-1-1 0,0 1 1,0 1-1,-1 0 1,-1 0-1,1 1 1,-1 0-1,-1 1 0,1 0 1,-1 1-1,0 0 1,-1 1-1,1 1 1,-1 0-1,-7-1 78,4 2-1027,0 0-1,0 1 1,0 1 0,0 1-1,0 0 1,0 1 0,0 1-1,0 1 1,-5 1 1027,-40 13-8445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3:42.6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160 426 9577,'16'-64'2000,"4"1"0,2 1-1,2 1 1,3 2 0,16-24-2000,-23 49 3155,-16 55-1719,-5 158-1375,-7 0 1,-31 168-62,19-184-689,10-73-685,-5 0 1,-3-1-1,-5 3 1374,21-87-100,1 2-6,-1 0 0,0 0 0,0 0 0,-1 0 0,0-1-1,0 1 1,0-1 0,-1 0 0,0 0 0,0 0 0,0 0 0,-1-1-1,0 0 1,-3 3 106,7-8 3,-1 0 0,1 0 0,-1 0 0,0 0 0,1 0 0,-1 0 0,1 0 0,-1-1 0,1 1 0,-1 0 0,1-1-1,-1 1 1,1-1 0,-1 0 0,1 0 0,0 1 0,-1-1 0,1 0 0,0 0 0,-1 0 0,1 0 0,0-1 0,0 1 0,0 0 0,0 0 0,0-1 0,1 1-1,-1 0 1,0-1 0,0 1 0,1-1 0,-1 1 0,1-1 0,0 1 0,-1-1 0,1 1 0,0-1-3,-1 1 9,-68-219 3461,34 63 138,66 194-2209,-21-18-1436,1 1 0,1-2 0,0 0 0,2 0 0,0-2-1,1 1 1,1-2 0,0 0 0,1-1 0,0 0 0,1-2 0,1 0 0,0-1 0,1-1 0,-1-1-1,2 0 1,0-2 0,0 0 0,0-1 0,20 2 37,-21-7-172,-1-1 0,1-1-1,0-1 1,-1 0 0,1-2-1,-1 0 1,0-1 0,0-1 0,-1 0-1,0-2 1,11-6 172,-20 10-76,0-1 0,-1 0 0,0-1 1,0 0-1,0 0 0,-1-1 0,0 0 0,0 0 0,-1-1 0,0 0 0,0 0 0,0 0 0,-1 0 0,-1-1 1,0 0-1,0 0 0,0-1 0,-1 1 0,-1-1 0,1 1 0,-2-1 0,1 0 0,-1-7 76,-20-89-650,18 103 591,0 0-1,-1-1 0,0 1 0,1 0 1,-1 0-1,-1 0 0,1 0 0,0 1 1,-1-1-1,1 1 0,-1-1 1,0 1-1,0 0 0,0 0 0,0 0 1,0 0-1,0 1 0,0-1 1,-1 1-1,1 0 0,0 0 0,-1 0 1,1 0-1,-1 1 0,0-1 1,1 1-1,-1 0 0,-2 0 60,-6 3-505,1 1 0,0 0-1,0 0 1,0 1 0,1 1-1,-1-1 1,1 2 0,1 0 0,-1 0-1,1 0 1,0 1 0,1 1 0,0-1-1,0 1 1,-1 4 505,7-11-71,-139 168-6639,69-77 2439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11:48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16 102 2594,'1'-15'12252,"6"-72"-5120,-8 88-2003,-5 21-3820,-3 48-742,4-1 0,2 1 0,4 0 0,2-1 0,4 3-567,0 10-261,1 8-2510,4-31-5498,-7-43 1195</inkml:trace>
  <inkml:trace contextRef="#ctx0" brushRef="#br0" timeOffset="386.733">343 182 15855,'0'-14'2920,"2"-46"-293,-2 56-2336,1 0 0,0 0 0,0 0 1,0 0-1,0 0 0,1 0 0,-1 0 1,1 0-1,0 0 0,0 1 0,0-1 0,1 1 1,0-1-1,-1 1 0,1 0 0,2-2-291,0 1 160,1 0-1,-1 1 1,1 0-1,0-1 1,0 2-1,0-1 0,0 1 1,0 0-1,0 0 1,1 1-1,-1-1 1,1 2-1,-1-1 0,2 1-159,5 0 17,-1 1 0,0 1-1,1 0 1,-1 1 0,0 0-1,0 1 1,-1 0-1,1 1 1,-1 0 0,0 1-1,0 0 1,-1 1 0,0 0-1,0 1 1,8 8-17,-13-13-58,-1 1 0,0 0 1,1 1-1,-1-1 0,-1 1 1,1 0-1,-1 0 0,0 0 0,0 0 1,0 0-1,-1 1 0,0-1 1,0 1-1,0 0 0,-1-1 1,1 1-1,-1 0 0,-1 0 0,1 0 1,-1 0-1,0 0 0,-1 0 1,1 0-1,-1 0 0,0-1 0,-1 1 1,1 0-1,-1 0 0,-1-1 1,1 1-1,-1-1 0,1 0 1,-4 5 57,-8 5-21,0 1 1,-1-2-1,0 0 1,-1-1 0,0 0-1,-2-1 1,1-1-1,-1-1 1,-1-1 0,1 0-1,-3-1 21,38-23 486,-5 10-482,-1 0 1,1 2-1,1-1 0,-1 1 1,1 1-1,-1 0 0,1 1 1,-1 0-1,6 1-4,-13 0 0,-1 0 0,1 1 0,-1-1 0,1 1 0,-1 0 0,0 0-1,1 1 1,-1-1 0,0 1 0,0 0 0,0 0 0,0 0 0,0 0 0,-1 1 0,1 0 0,-1-1 0,0 1 0,1 1 0,-1-1 0,0 0 0,-1 1 0,1-1 0,-1 1 0,1 0 0,-1 0 0,0 0 0,-1 0-1,1 1 1,0 2 34,0-1 1,0 1-1,0 0 0,-1 0 0,0 0 0,-1 0 0,1 0 0,-1 0 0,-1 0 0,1 0 0,-1 0 0,-1 0 0,1 0 0,-1 0 0,0 0 0,-1-1 0,1 1 0,-1-1 0,-1 1 0,1-1 0,-1 0 0,0-1 0,0 1 0,-1-1 0,0 1 0,0-1 0,0-1 0,-1 1 0,1-1 0,-1 0 0,0 0 0,0-1 0,0 1 0,-1-1 0,-2 0-34,-15 5 103,-1-1 0,-1-2 0,1 0-1,-1-2 1,0-1 0,0 0 0,0-2 0,0-2 0,0 0 0,0-1 0,-4-3-103,-66-27-1377,42-9-6968,39 24-1488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11:51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192 131 7239,'0'0'5984,"0"0"-2973,0 0-379,-15-4-358,-44-11-560,57 15-1652,0 0 1,0 0-1,0 1 1,1-1 0,-1 1-1,0-1 1,0 1 0,0 0-1,1-1 1,-1 1-1,0 0 1,1 0 0,-1 0-1,1 1 1,-1-1 0,1 0-1,0 0 1,-1 1-1,1-1 1,0 1 0,0-1-1,0 1 1,0 0-1,0-1 1,0 1 0,1 0-1,-1 0 1,1-1 0,-1 2-63,-3 5 180,-7 14-34,0-1-1,1 2 0,2-1 1,0 1-1,2 1 0,0-1 1,1 1-1,2 0 0,0 0 1,2 0-1,1 0 1,0 0-1,4 14-145,-3-29 3,1-1-1,1 0 1,-1 0-1,2 0 1,-1 0 0,1 0-1,0-1 1,0 0-1,1 0 1,0 0 0,0 0-1,1-1 1,0 1-1,0-2 1,1 1 0,-1-1-1,1 0 1,0 0-1,0 0 1,1-1 0,0-1-1,-1 1 1,1-1-1,0 0 1,1-1 0,-1 0-1,0 0 1,1-1-1,-1 0 1,1 0 0,-1-1-1,1-1 1,-1 1-1,1-1 1,-1 0 0,0-1-1,1 0 1,-1 0 0,0-1-1,0 0 1,5-3-3,2-4 55,-1 0-1,1 0 1,-2-2 0,1 1 0,-2-2 0,0 0 0,0 0 0,-1-1 0,-1-1-1,0 0 1,-1 0 0,-1-1 0,0 0 0,-1 0 0,-1-1 0,0 1-1,-2-2 1,0 1 0,0 0 0,-2-1 0,0 0 0,-1 1 0,-1-1 0,-1 0-1,0 1 1,-1-1 0,-1 0 0,-1 1 0,0 0 0,-2 0 0,1 0-1,-2 1 1,0-1 0,-2 2 0,1-1 0,-5-5-55,9 17-20,0-1 1,-1 0-1,1 1 1,-1 0-1,1 0 0,-1 0 1,-1 1-1,1 0 1,0 0-1,-1 0 1,1 0-1,-1 1 0,0 0 1,0 0-1,0 1 1,0 0-1,0 0 1,0 0-1,0 1 0,-1-1 1,1 1-1,0 1 1,0 0-1,0-1 1,0 2-1,0-1 0,0 1 1,0 0-1,-4 1 20,-74 46-3136,22 20-5476,41-29-2737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11:51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30 8808,'0'0'9284,"0"0"-5419,0 0-1532,0 0-625,0 0-694,0 0-245,-13 4-150,-38 10-218,21 14 138,44-50-737,-6-9-51,-7 9-3057,-5 21-4899,2 1-1362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11:52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82 8104,'0'0'2690,"0"0"33,0 0 26,0 0-475,0 0-555,0 0-352,4-5-364,0 2-919,-1 0 0,1 0-1,0 0 1,-1 1 0,1-1-1,1 1 1,-1 0-1,0 0 1,0 0 0,1 0-1,-1 1 1,1 0 0,0 0-1,-1 0 1,4 0-84,282-38 1970,-312 34-1020,-17 7-917,0 2-1,0 1 1,0 2 0,1 2-1,0 2 1,1 1-1,0 1 1,1 3 0,-27 15-33,60-30-1,-1-1 0,1 1 0,0 0 0,0 1 0,0-1 1,0 0-1,0 1 0,0 0 0,0-1 0,0 1 0,1 0 1,-1 1-1,1-1 0,-1 0 0,1 1 0,0-1 0,0 1 0,0 0 1,0 0-1,0 0 0,1 0 0,0 0 0,-1 0 0,1 0 1,0 0-1,0 0 0,1 1 0,-1-1 0,1 0 0,-1 1 0,1-1 1,0 0-1,1 1 0,-1-1 0,0 0 0,1 1 0,0-1 1,0 2 0,6 1-9,1 0-1,0-1 1,-1 0 0,2 0 0,-1 0 0,0-1 0,1-1 0,0 0 0,0 0 0,0 0 0,0-1 0,7 0 9,12 5-20,11 4-15,-18-7 28,0 0 0,-1 2 1,1 0-1,-1 1 0,-1 1 1,1 1-1,-1 1 0,-1 0 1,0 2-1,0 0 0,-2 1 0,1 0 1,1 4 6,-15-13 3,1 1 0,-1-1 0,0 1 0,0 0 0,-1 0 0,1 0 1,-1 0-1,0 0 0,-1 1 0,1-1 0,-1 0 0,0 1 0,0-1 0,-1 1 1,0 0-1,0-1 0,0 1 0,-1-1 0,1 1 0,-1-1 0,0 1 0,-1-1 1,0 0-1,0 1 0,0-1 0,0 0 0,-1 0 0,0 0 0,0-1 0,0 1 1,0-1-1,-1 1 0,0-1 0,1 0 0,-2-1 0,1 1 0,0-1 0,-1 1 1,0-2-1,1 1 0,-6 2-3,-2 0 37,-1 0 1,1-1-1,-1-1 0,0 0 1,-1 0-1,1-1 0,0-1 1,-1 0-1,1-1 1,-1-1-1,1 0 0,-1 0 1,1-2-1,0 1 0,0-2 1,0 0-1,0 0 0,1-1 1,0-1-1,0 0 1,0-1-1,1 0 0,-1 0 1,2-1-1,-1-1 0,1 0 1,1-1-1,0 1 0,-5-8-36,11 14-25,0 0 1,1-1 0,-1 1 0,1-1 0,0 0 0,0 0 0,0 0 0,1 0 0,-1 0 0,1 0 0,0 0 0,0-1 0,0 1 0,1 0 0,-1-1 0,1-1 23,1 6-152,0-1 0,0 0 1,-1 0-1,1 0 0,0 0 0,0 1 0,0-1 0,0 0 0,0 1 0,1-1 1,-1 1-1,0-1 0,0 1 0,0-1 0,0 1 0,0 0 0,1 0 0,-1 0 1,0 0-1,0 0 0,1 0 0,-1 0 0,0 0 0,0 0 0,0 0 0,1 0 1,-1 1-1,0-1 0,0 1 0,0-1 0,0 1 0,0-1 0,0 1 0,0 0 0,0-1 1,0 1-1,0 0 0,0 0 0,0 0 0,0 0 152,13 13-5007,-4 1-2825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11:52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12876,'0'0'4121,"0"0"-624,0 0-572,0 0-778,0 0-573,0 0-340,0 0-258,2-5-298,4-9-351,-2 20-25,-4 38 182,0-23-342,-4 152 470,8 184-2559,-3-356 1653,0-1 1,0 1-1,-1-1 0,1 1 0,0-1 0,0 1 0,0-1 0,0 0 0,0 0 0,0 1 1,0-1-1,0 0 0,0 0 0,0 0 0,0 0 0,0 0 0,0 0 0,0 0 0,0-1 1,0 1-1,0 0 0,0 0 0,-1-1 0,1 1 0,0-1 0,0 1 0,0-1 1,0 1-1,0-1 0,-1 1 0,1-1 0,0 0 0,0 1 0,-1-1 0,1 0 0,-1 0 1,1 1-1,-1-1 0,1 0 0,-1 0 0,1 0 0,-1 0 0,0 0 0,1 0 0,-1 0 1,0 0-1,0 0 0,0 0 294,2-1-1460,12-16-7477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11:53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94 101 9993,'0'0'4810,"0"0"-1692,0 0-737,0 0-662,0 0-513,0 0-368,0 0-293,10-2-155,110-10 512,-83 9-863,-1-2 0,0-1 0,0-2 0,0-1 1,-1-1-1,13-8-39,2-5 106,-86 19 829,-1 8-855,0 1 1,0 2-1,1 2 1,0 1-1,-1 3-80,19-8 25,-1 1 3,0 0 1,0 2 0,1 0 0,0 1-1,0 1 1,1 0 0,0 1-1,-1 2-28,17-12-2,-1 0 0,1 0 0,0-1 0,-1 1 0,1 0 0,0 0 0,-1 0 0,1 1 0,0-1 0,0 0 0,0 0 0,0 1 0,0-1 0,0 0 1,0 1-1,1-1 0,-1 1 0,0-1 0,1 1 0,-1-1 0,1 1 0,0-1 0,-1 1 0,1 0 0,0-1 0,0 1 0,0 0 0,0-1 0,0 1 0,1-1 0,-1 1 0,0 0 0,1-1 0,-1 1 0,1-1 0,-1 1 0,1-1 0,0 1 0,0-1 0,0 0 0,0 1 0,0-1 0,0 0 0,0 1 0,0-1 0,0 0 0,0 0 0,1 0 0,-1 0 0,1 0 0,0 0 2,174 94-1495,-169-89 1467,0 0 0,0 1 0,-1 0 0,0 0 0,0 1 1,-1-1-1,0 1 0,0 1 0,-1-1 0,0 1 0,0-1 0,-1 1 0,0 0 0,-1 0 0,0 0 0,0 1 0,-1-1 0,0 1 0,0-1 0,-1 0 0,-1 1 1,0-1-1,0 1 0,-1-1 0,0 0 0,0 0 0,-1 0 0,0 0 0,-1 0 0,0 0 28,0-4 19,1-1 0,-1 0 0,0 0 0,-1 0 0,1 0 0,0-1 0,-1 0 0,0 0 0,0 0 0,0 0 0,0-1 0,0 0 0,0 0 0,-1 0 0,1-1-1,-1 1 1,1-1 0,-1-1 0,0 1 0,1-1 0,-1 0 0,0 0 0,-4-1-19,-2 0 5,-1-1 0,1 0 0,0-1 0,-1 0 0,2-1 0,-1 0 0,0 0 0,1-2 0,0 1 0,-4-4-5,-38-38-3347,35 5-5627,15 22 1239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11:53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330 192 16656,'3'-17'3203,"12"-54"-700,-14 67-2358,0 1-1,-1 0 1,1 0-1,-1-1 1,1 1-1,-1 0 1,0-1-1,0 1 1,0 0-1,-1-1 1,1 1-1,-1 0 1,0 0-1,0-1 1,0 1-1,0 0 1,-1 0-1,1 0 1,-1 0-1,0 0 1,0 1-1,0-1 1,0 1-1,0-1 1,0 1-1,-1-1 1,1 1-1,-1 0 1,0 0-1,0 1 1,0-1-1,1 0 1,-2 1-1,1 0 1,0-1-1,0 1 1,0 1-1,0-1 1,-1 0-1,-2 0-144,-3 1 22,0-1 1,-1 1-1,1 0 0,0 1 1,0 0-1,0 0 0,0 1 1,1 1-1,-1-1 0,0 1 1,1 1-1,0-1 0,-5 4-22,1 0-38,1 1 0,0 0 1,1 1-1,0 0 0,0 1 0,1 0 0,0 0 0,1 1 0,0 0 0,0 1 1,2-1-1,-1 1 0,2 1 0,-1-1 0,2 1 0,-1 0 0,2 0 0,0 0 1,1 1-1,0-1 0,0 12 38,1-22-30,1-1 0,0 1 1,0-1-1,-1 1 0,1-1 0,1 1 1,-1-1-1,0 0 0,1 1 1,-1-1-1,1 1 0,-1-1 0,1 0 1,0 1-1,0-1 0,1 0 1,-1 0-1,0 0 0,1 0 0,-1 0 1,1 0-1,-1 0 0,1 0 0,0-1 1,0 1-1,0-1 0,0 1 1,0-1-1,0 0 0,0 0 0,0 1 1,1-2-1,-1 1 0,0 0 1,1 0-1,-1-1 0,2 1 30,4 0 4,1 0 0,-1-1 0,0 0 0,0 0 0,1-1-1,-1 0 1,0-1 0,0 0 0,0 0 0,0 0 0,0-1 0,0 0 0,-1-1-1,6-3-3,39-14 256,-50 20-234,0 0 1,0 0-1,0 0 1,0 0 0,0 1-1,0-1 1,1 1-1,-1-1 1,0 1 0,0 0-1,0 0 1,1 0-1,-1 0 1,0 0-1,0 1 1,0-1 0,0 0-1,1 1 1,-1 0-1,0 0 1,0-1-1,0 1 1,0 0 0,0 0-1,-1 1 1,1-1-1,0 0 1,0 1-1,-1-1 1,1 1 0,-1-1-1,1 1 1,-1 0-1,0 0 1,0 0 0,1 0-1,-1 0 1,-1 0-1,1 0 1,0 0-1,0 0 1,-1 0 0,1 0-1,-1 0 1,0 0-1,0 1 1,1-1-1,-2 0-22,2 26 58,-1-1-1,-1 1 0,-2-1 1,-1 0-1,0 0 0,-3 0 1,0-1-1,-4 8-57,-11 47 161,15-53-35,0 0-1,2 1 1,1-1 0,2 1 0,0 0 0,2 0 0,2 5-126,-2-35 1,0 1 0,1-1 0,-1 1 0,0 0 0,1-1 0,-1 1 0,0 0 1,1 0-1,-1-1 0,1 1 0,-1 0 0,1 0 0,-1 0 0,0-1 0,1 1 1,-1 0-1,1 0 0,-1 0 0,1 0 0,-1 0 0,1 0 0,-1 0 0,1 0 1,-1 0-1,1 0 0,-1 0 0,1 0 0,-1 0 0,1 1 0,-1-1 1,0 0-1,1 0 0,-1 0 0,1 1 0,-1-1 0,1 0 0,-1 0 0,0 1 1,1-1-1,-1 0 0,0 1 0,1-1 0,-1 1 0,0-1 0,0 0 0,1 1 1,-1-1-1,0 1 0,0-1 0,0 1 0,1-1 0,-1 1 0,0-1 0,0 0 1,0 1-1,0-1 0,0 1 0,0-1 0,0 1 0,0-1 0,0 1 1,0-1-1,0 1 0,-1 0-1,23-41-366,-19 35 126,12-22-1292,1-3-2686,-8 9-2519,-2 2-7175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11:54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49 8168,'0'0'3641,"0"0"-695,0 0 70,0 0-731,0 0-454,0 0-208,-5-2-320,-11-7 329,46 6-462,-17 2-1260,329-26 399,-319 20 535,-23 7-481,-22 0 1046,8 4-2760,25 7-4342,-2-4 2050,0 0-3436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11:55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65 3523,'0'0'9209,"0"0"-5323,0 0-1366,0 0-182,0 0-565,0 0-583,0 0-416,-8 7-336,3-4-409,0 1 0,1 1 0,-1-1 1,1 1-1,0-1 0,0 1 0,0 1 0,1-1 0,-1 0 0,1 1 1,1 0-1,-1 0 0,0 3-29,-3 10 9,1 0 0,2 0 0,0 0 0,0 1 0,2 0 0,1-1 0,0 1 0,1-1 0,1 1 0,1-1 0,1 1 0,1-1 0,0 0 0,2-1 0,0 1 0,0-1 0,2-1 0,1 0 0,0 1-9,-5-13 4,1 0 1,-1 0 0,1-1-1,0 1 1,0-1 0,0 0-1,1-1 1,0 0 0,-1 0-1,1 0 1,0-1-1,0 0 1,1 0 0,-1-1-1,0 0 1,0 0 0,1 0-1,-1-1 1,1 0 0,-1-1-1,0 0 1,1 0-1,-1 0 1,0-1 0,0 0-1,0-1 1,0 0 0,0 0-1,-1 0 1,1 0 0,-1-1-1,0 0 1,0-1-1,0 1 1,-1-1 0,1-1-1,-1 1 1,3-5-5,1 3 108,0 0 0,0-1 0,-1-1 0,0 1 0,-1-1 0,0 0 0,0-1 0,-1 0 0,0 0 1,-1 0-1,0-1 0,0 0 0,-1 0 0,-1 0 0,0 0 0,0 0 0,-1-1 0,-1 1 0,0-1 0,-1 0 0,0 1 0,0-1 0,-1 1 0,-1-1 0,0 1 0,0-1 0,-1 1 1,-1 0-1,0 0-108,-4-4 36,0 1 0,-2 0 0,1 0 1,-2 1-1,0 0 0,0 1 0,-1 0 0,-1 1 1,0 1-1,0-1 0,-1 2 0,0 0 1,-1 1-1,0 1 0,-8-4-36,12 8-309,1-1-1,0 2 0,-1 0 1,1 0-1,-1 1 1,0 0-1,0 1 1,1 0-1,-1 0 0,0 1 1,1 1-1,-1 0 1,1 0-1,-1 1 1,1 1-1,-1 0 310,-29 16-5146,10-2-4047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11:5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10730,'0'0'2349,"0"0"-667,0 0-49,0 0-389,0 0-310,0 0-240,7 11-240,25 32-75,-30-42-317,-1 0 1,1 0-1,0 1 0,0-1 1,0 0-1,0-1 0,0 1 1,0 0-1,0-1 0,0 1 1,0-1-1,0 1 0,0-1 1,0 0-1,0 0 0,0 0 0,1 0 1,-1 0-1,0 0 0,0-1 1,0 1-1,0-1 0,0 0 1,0 1-1,0-1 0,0 0 1,0 0-1,0 0 0,-1 0 1,1-1-1,0 1 0,-1 0 1,1-1-1,-1 1 0,1-1 1,-1 0-1,0 1 0,1-1 1,-1 0-1,0 0 0,0 0 1,0 0-1,0 0-62,-20-57 1229,-1 39-7462,14 14 3411,2 1-5693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3:45.4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0 296 21909,'0'0'2034,"0"0"-817,22 5-683,93 14-278,-54-18-14,-1-2 1,0-3-1,54-11-242,-59 8 68,428-58 214,744-85 61,-588 97-770,35 27 427,-573 28-934,-64 6-210,-37-8 1103,1 1-1,-1-1 1,0 0-1,0 1 1,1-1 0,-1 1-1,0-1 1,0 1 0,0-1-1,0 1 1,1-1-1,-1 1 1,0-1 0,0 1-1,0-1 1,0 1 0,0 0-1,0-1 1,0 1-1,-1-1 1,1 1 0,0-1-1,0 1 1,0-1 0,0 1-1,-1-1 1,1 0-1,0 1 1,-1-1 0,1 1-1,0-1 1,-1 1 0,1-1-1,0 0 1,-1 1-1,1-1 1,-1 0 0,1 1-1,0-1 1,-1 0 0,1 0-1,-1 0 1,1 1-1,-1-1 1,1 0 0,-1 0-1,1 0 1,-1 0 0,1 0-1,-1 0 1,1 0-1,-1 0 1,1 0 0,-1 0-1,0 0 1,1 0 0,-1 0-1,1 0 1,-1 0-1,1-1 1,-1 1 41,-196 47-7714,42-16 1895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11:56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10058,'0'0'5028,"0"0"-1574,0 0-656,0 0-647,0 0-630,0 0-352,0 0-432,0 0-320,6-7-151,-4 4-248,1 0 0,0 0-1,0 0 1,0 0 0,1 0-1,-1 1 1,1 0-1,-1 0 1,1 0 0,0 0-1,0 0 1,-1 1-1,1 0 1,1-1 0,-1 1-1,0 1 1,0-1 0,0 1-1,0 0 1,5 0-18,58-3 400,0-3 1,-1-2-1,39-12-400,-104 20 28,0 0 1,0-1 0,0 1-1,0 0 1,0 0-1,-1 0 1,1 0-1,0 0 1,0 0 0,0 0-1,0 0 1,0 0-1,0 0 1,0 0-1,0 0 1,0 1 0,-1-1-1,1 0 1,0 1-1,0-1 1,0 1-1,-1-1 1,1 1 0,0-1-1,0 1 1,-1 0-1,1-1 1,0 1-1,-1 0 1,1-1 0,-1 1-1,1 0 1,-1 0-1,1-1 1,-1 1-1,0 0 1,1 0 0,-1 0-1,0 0 1,0 0-1,0 0 1,1 0-1,-1-1 1,0 1 0,0 0-1,0 0 1,-1 0-1,1 0 1,0 0-1,0 0 1,0 0 0,-1 0-1,1-1 1,-1 2-29,1 38 116,-2-1 1,-1 1 0,-3-1-1,-6 24-116,-11 94 228,21-120-621,2 0 0,2 0 0,1-1 0,1 1 0,10 35 393,-13-70-243,0 1 0,-1 0 0,1 0 1,1 0-1,-1-1 0,0 1 0,1-1 0,-1 1 0,1-1 0,0 1 0,0-1 0,0 0 1,0 0-1,0 0 0,0 0 0,0 0 0,1-1 0,-1 1 0,1-1 0,-1 1 0,1-1 243,18 4-4881,1-6-3378,-6-4-2573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11:5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70 147 8552,'0'0'5376,"4"-15"-2307,15-47-618,-16 57-2207,0 0 0,0 1 0,1-1 0,0 1-1,-1 0 1,1 0 0,1 0 0,-1 0 0,1 1 0,-1 0 0,1 0 0,0 0 0,0 1 0,0-1 0,0 1 0,1 0 0,-1 1 0,1-1 0,-1 1 0,1 0 0,-1 0-1,1 1 1,2 0-244,0-1 43,-1 0 0,1 0-1,-1 1 1,1 0 0,-1 0 0,1 1-1,-1 0 1,1 1 0,-1-1-1,0 1 1,1 1 0,-1 0 0,0-1-1,-1 2 1,1-1 0,0 1-1,-1 0 1,0 1 0,0-1 0,0 1-1,-1 1 1,0-1 0,1 1-1,-2-1 1,1 1 0,-1 1-1,0-1 1,0 1 0,-1 0 0,0-1-1,0 1 1,1 6-43,-5 1-9,-2 1 0,0 0 0,0-1 0,-1 0-1,-1 0 1,0 0 0,-1 0 0,-1-1 0,0 0 0,-1 0 0,0-1 0,-1 0-1,0-1 1,-1 1 0,0-2 0,-1 1 0,0-2 0,0 1 0,-1-2 0,-1 1-1,1-2 1,-1 0 0,-1 0 0,-9 3 9,23-10 2,0-1 0,1 1 0,-1 0-1,0 0 1,1-1 0,-1 1 0,0 0 0,0 0-1,1-1 1,-1 1 0,0 0 0,0-1 0,0 1 0,1-1-1,-1 1 1,0 0 0,0-1 0,0 1 0,0 0-1,0-1 1,0 1 0,0-1 0,0 1 0,0 0-1,0-1 1,0 1 0,0-1 0,0 1 0,0 0 0,0-1-1,0 1 1,0-1 0,0 1 0,-1 0 0,1-1-1,0 1 1,0 0 0,0-1 0,-1 1 0,1 0 0,0-1-1,-1 1 1,1 0 0,0 0 0,-1-1 0,1 1-1,0 0 1,-1 0 0,1-1 0,-1 1-2,9-5-7,0-1 0,0 1 0,1 1 1,0 0-1,-1 0 0,1 0 0,0 1 0,1 1 0,-1 0 1,0 0-1,1 0 0,-1 1 0,1 1 0,0 0 1,-1 0-1,1 1 0,-1 0 0,2 0 7,-5 4 0,1-1 1,0 1-1,-1 0 1,0 0-1,0 0 0,0 1 1,-1 0-1,1 0 1,-2 1-1,1 0 0,-1-1 1,0 2-1,0-1 1,-1 0-1,0 1 0,0-1 1,-1 1-1,0 0 1,0 0-1,-1 0 0,0 0 1,0 0-1,-1 0 1,0 0-1,0 0 0,-1 0 1,0 1-1,0-3 29,1 0 0,-1-1 1,0 1-1,0 0 0,-1-1 1,0 1-1,0-1 0,0 1 1,-1-1-1,1 0 0,-1 0 1,-1 0-1,1 0 0,-1-1 1,1 0-1,-1 1 0,0-1 0,-1 0 1,1-1-1,-1 1 0,0-1 1,0 0-1,0 0 0,0 0 1,0-1-1,-1 0 0,1 0 1,-1 0-1,1-1 0,-1 0 1,-1 0-30,-11 3 93,-1-2 0,1 0 0,-1-2 0,0 0 0,1 0-1,-1-2 1,0-1 0,1 0 0,-4-2-93,15 5-356,0-1 0,0 0-1,1-1 1,-1 1 0,1-1-1,-1 0 1,1-1 0,0 1-1,0-2 1,0 1 0,0 0-1,0-1 1,1 0 0,-1 0-1,1-1 1,0 0 0,1 1-1,-1-2 1,1 1 0,0 0-1,0-1 1,1 0 0,0 0-1,0 0 1,0 0 0,0 0-1,1-1 1,-1-3 356,3-5-7063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11:57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294 255 7335,'0'0'3694,"0"0"-731,0 0 144,7-14-486,24-47-480,-28 56-1835,-1 0 0,0 0-1,0-1 1,0 1 0,-1-1 0,0 1 0,0-1 0,0 0 0,-1 1 0,0-1 0,0 0 0,0 1 0,0-1 0,-1 0 0,0 1 0,-1-1 0,0-2-306,0 4 113,0 0 0,0-1 0,-1 1 0,1 0 0,-1 0 1,0 0-1,0 0 0,-1 1 0,1-1 0,-1 1 0,0 0 0,0 0 1,0 0-1,0 0 0,0 1 0,-3-1-113,1 0 9,-1 0-1,0 1 1,1-1-1,-1 2 1,0-1 0,0 1-1,0 0 1,0 0-1,0 1 1,0 0-1,0 0 1,-1 1 0,1 0-1,0 0 1,0 0-1,1 1 1,-1 0 0,0 1-1,1-1 1,-1 1-1,1 1 1,0-1 0,0 1-1,-3 2-8,-2 5-66,0 1-1,1 0 1,0 1 0,1 0-1,0 1 1,1 0 0,0 0-1,2 1 1,-1 0 0,2 0-1,0 0 1,1 1 0,0-1-1,-1 17 67,5-25-154,0 1 0,1 0 0,0-1 0,0 1 0,1-1 0,0 0 1,0 1-1,0-1 0,1 0 0,0 0 0,1-1 0,-1 1 0,1 0 0,1-1 0,-1 0 0,1 0 0,0-1 0,0 1 0,1-1 0,0 0 0,-1 0 0,2-1 0,-1 0 0,1 0 0,-1 0 0,1-1 0,0 0 0,0 0 0,0-1 0,1 0 0,-1 0 0,0-1 0,1 0 0,0 0 0,-1 0 0,1-1 0,-1-1 0,4 0 154,-3-4 142,1-1 0,-1 0-1,0-1 1,-1 0 0,1 0-1,-2-1 1,1 0 0,-1 0-1,0-1 1,0 1 0,-1-1 0,-1 0-1,4-10-141,73-114 4682,-73 161-2659,-55 188-822,36-176-1463,2 1-1,1 0 1,3 1-1,1-1 1,2 1-1,2 16 263,9-19-3390,6-17-4686,-9-15 57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11:57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19 236 10282,'38'-135'10664,"-35"128"-10322,0 1 0,1-1 0,-1 1 0,2 0 0,-1 0 0,1 1 0,0-1 0,0 1 1,0 0-1,1 1 0,0-1 0,0 1 0,0 0 0,0 0 0,1 1 0,-1 0 0,1 0 0,3-1-342,-2 2 47,0 0 1,-1 1-1,1 0 0,0 0 1,0 0-1,0 1 0,-1 0 1,1 1-1,0 0 0,0 0 1,-1 1-1,1 0 0,0 0 1,-1 1-1,0-1 0,0 2 0,0-1 1,0 1-1,0 0 0,0 1 1,-1-1-1,0 1 0,0 1 1,-1-1-1,1 1 0,-1 0 1,0 0-1,-1 0 0,1 1 1,-1 0-1,-1-1 0,1 2 1,-1-1-1,0 0 0,-1 1 1,0-1-1,0 1-47,1 4-99,-1 1 0,0-1 0,-1 1 1,0-1-1,-1 1 0,0 0 0,-1-1 0,-1 1 0,0-1 0,0 1 1,-1-1-1,-1 0 0,0 0 0,-1 0 0,0 0 0,-1-1 0,0 0 1,-1 0-1,0-1 0,0 0 0,-2 0 0,1-1 0,-1 1 1,0-2-1,-1 0 0,0 0 0,0 0 0,-1-1 0,-8 4 99,-67 28-133,90-60 304,5 10-104,1 1 1,0 0 0,1 1 0,0 0-1,1 1 1,0 0 0,0 1 0,0 0-1,1 1 1,0 0 0,0 1 0,1 1-1,5-1-67,-16 3 1,1 1 0,-1 0 0,0 0-1,1 0 1,-1 0 0,1 1-1,-1-1 1,1 1 0,0 0-1,-1 0 1,1 1 0,-1-1 0,1 0-1,-1 1 1,1 0 0,-1 0-1,0 0 1,1 1 0,-1-1 0,0 1-1,0-1 1,0 1 0,0 0-1,0 0 1,0 1 0,0-1-1,-1 0 1,1 1 0,-1 0 0,0-1-1,0 1 1,0 0 0,0 0-1,0 0 1,-1 1 0,1-1-1,-1 0 1,1 3-1,1 3-3,-1-1 0,0 1 0,0-1 1,-1 1-1,0-1 0,0 1 0,-1 0 0,0 0 0,-1-1 0,0 1 0,0 0 1,-1-1-1,0 1 0,-1-1 0,0 0 0,0 0 0,0 0 0,-1 0 0,0 0 0,-1-1 1,0 1-1,0-1 0,-1-1 0,1 1 0,-1-1 0,-1 0 0,1 0 0,-1-1 0,0 1 1,0-2-1,-1 1 0,0-1 0,1 0 0,-1-1 0,-1 0 0,1 0 0,-4 1 3,-2-2 89,-1 0 0,1 0-1,-1-1 1,0-1 0,1 0-1,-1-2 1,0 1 0,1-2-1,0 0 1,-1 0 0,1-1 0,1-1-1,-1-1 1,1 0 0,-1 0-1,2-1 1,-1-1 0,-9-8-89,-4-29-1839,36 13-4714,3 17-2651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9:44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124 329 11627,'0'0'3427,"0"0"-1121,0 0-272,0 0-560,0 0-770,0 16-442,-27 1112 4633,8-769-4490,-14 498-244,22 1214 469,3-1723-539,-17 1808 128,57-1328-445,1-478-3200,-22-266-2019,-1-30-5237</inkml:trace>
  <inkml:trace contextRef="#ctx0" brushRef="#br0" timeOffset="2636.336">2157 902 13997,'16'-173'6812,"-15"166"-6627,5-14 3001,0 34-1518,62 366-1534,-68-379-132,27 107-50,-26-104 37,0 0-1,1 0 1,-1 0-1,0-1 0,1 1 1,0 0-1,0-1 1,0 1-1,0-1 0,0 0 1,0 0-1,1 1 1,-1-2-1,1 1 1,-1 0-1,1 0 0,0-1 1,-1 1-1,1-1 1,0 0-1,0 0 0,0 0 1,0 0-1,0-1 1,0 1-1,1-1 0,-1 0 1,0 1-1,0-2 1,0 1-1,0 0 1,3-1 11,7-5 8,0 0 0,-1-1 1,1 0-1,-1-1 0,-1 0 1,1-1-1,-2 0 1,1-1-1,-1 0 0,-1-1 1,0 0-1,0 0 1,-1-1-1,0-2-8,95-187 1243,-71 127-815,-26 71-56,-8 21-264,-58 250-44,-32 168-186,90-425 120,-1-1 1,0 1 0,0-1 0,-1 0 0,-1 0-1,0 0 1,0-1 0,-1 0 0,0 0 0,-1 0 0,0-1-1,0 0 1,0 0 0,-1 0 0,-1-1 0,1-1-1,-1 1 1,0-2 0,0 1 0,-1-1 0,0 0 0,0-1-1,0 0 1,0-1 0,-1 0 0,1 0 0,-11 0 1,6-2-17,0-1 0,0-1 0,0 0 0,0-1 0,0 0 0,1-2 0,-1 1 0,1-2 1,-13-5 16,21 8-142,-1-1 0,1 0 1,0-1-1,0 1 1,1-1-1,-1 0 0,1 0 1,0-1-1,0 1 1,0-1-1,1-1 0,-1 1 1,1 0-1,0-1 1,1 0-1,0 0 0,0 0 1,0 0-1,0-1 1,1 1-1,0-1 1,0-5 140,16-45-5764,12 32-678</inkml:trace>
  <inkml:trace contextRef="#ctx0" brushRef="#br0" timeOffset="4977.826">1574 432 11243,'0'0'7559,"0"0"-5381,0 0-416,0 0-65,-6 133 1,-15-50-577,-1 10-385,-1 8-191,7 3-129,4-2-287,12-1-65,11-3-64,17-8-161,19-6-928,10-8-961,14-7-1729,1-15-4261</inkml:trace>
  <inkml:trace contextRef="#ctx0" brushRef="#br0" timeOffset="5592.253">5916 90 14798,'0'0'3048,"8"-13"-715,23-43-144,-31 55-2110,0 0 0,0 0 1,1 0-1,-1 0 0,0 0 1,1 0-1,-1 0 0,1 0 1,-1 1-1,1-1 0,-1 0 1,1 0-1,0 0 0,-1 1 1,1-1-1,0 0 0,-1 1 1,1-1-1,0 0 0,0 1 1,0-1-1,0 1 0,0-1 1,0 1-1,-1 0 0,1-1 1,0 1-1,0 0 0,0 0 0,0 0 1,0 0-1,0 0 0,0 0 1,0 0-1,0 0 0,0 0 1,0 0-1,0 0 0,0 0 1,0 1-1,0-1 0,0 0 1,0 1-1,0-1 0,0 1 1,0-1-1,-1 1 0,1 0 1,0-1-1,0 1 0,-1 0 1,1-1-1,0 1 0,-1 0 1,1 0-80,21 46-88,-21-44 169,4 12-120,-1 1-1,-1 1 1,0-1 0,-2 0 0,1 1 0,-2-1-1,0 1 1,-1-1 0,-1 1 0,-1-1-1,0 0 1,-1 0 0,0 0 0,-1 0-1,-1-1 1,-1 0 0,0 0 0,-1-1-1,-1 0 1,-7 10 39,10-18-6,0 0-1,-1-1 1,0 0 0,0 0-1,0 0 1,-1-1-1,1 0 1,-1-1 0,0 0-1,0 0 1,0-1-1,0 1 1,-1-2 0,1 1-1,-1-1 1,1-1-1,-1 1 1,1-2-1,-1 1 1,-5-2 6,12 2 28,0 0 0,0 0 0,0 0-1,-1 0 1,1-1 0,0 1 0,0-1 0,0 1 0,0-1 0,0 0-1,0 0 1,0 0 0,0 0 0,1 0 0,-1 0 0,0-1-1,0 1 1,1 0 0,-1-1 0,1 0 0,-1 1 0,1-1 0,0 0-1,0 0 1,0 1 0,0-1 0,0 0 0,0 0 0,0 0-1,1 0 1,-1 0 0,1-1 0,-1 1 0,1 0 0,0 0 0,0 0-1,0-1-27,1 1 17,0 0-1,1 1 1,-1 0-1,1-1 1,-1 1-1,1 0 1,-1 0-1,1 0 1,0 0-1,0 0 1,0 0-1,-1 0 1,1 1-1,0-1 0,0 0 1,0 1-1,0 0 1,0 0-1,0-1 1,0 1-1,0 0 1,0 1-1,0-1 1,0 0-1,0 0 1,0 1-1,0-1 1,0 1-1,0 0 1,0 0-1,-1-1 1,1 1-1,0 0 0,0 1 1,1 0-17,6 5-7,0 1 1,-1 0-1,0 1 0,0 0 0,-1 0 1,0 0-1,-1 1 0,0 0 1,0 1-1,1 3 7,3 4 3,9 17 35,-16-25-60,2 1-1,-1-1 1,1 0-1,0 0 1,1 0 0,0-1-1,1 1 1,0-2 0,0 1-1,1-1 1,0 0 0,1-1-1,0 1 1,0-2 0,0 1-1,1-2 1,0 1 0,0-1-1,0 0 1,0-1-1,1-1 1,3 1 22,-5-6 14,0-1 0,-1 0 0,1 0 0,-1-1 0,1 0 0,-1-1 0,0 0 0,-1 0 0,1 0 0,-1-1 0,0-1 0,0 1 0,-1-1 0,0 0 0,0 0 0,-1-1 0,0 0 0,0 1 0,0-2 0,-1 1 0,2-7-14,10-20-2674,-7 12-4016,-9 23 6183,-7 14-10346</inkml:trace>
  <inkml:trace contextRef="#ctx0" brushRef="#br0" timeOffset="2992.785">2950 1214 15631,'0'0'4212,"0"0"-1292,0 0-705,0 0-576,0 0-550,0 0-405,0 0-316,-1 3-213,-5 11-127,2 1 0,0 1 1,0-1-1,2 0 1,0 1-1,0 0 0,2-1 1,0 1-1,2 13-28,-2 0 6,5 68-323,-1-50-2438,-3 1-5421,-1-31-493</inkml:trace>
  <inkml:trace contextRef="#ctx0" brushRef="#br0" timeOffset="3275.006">2976 740 16656,'0'0'2786,"0"0"-704,0 0-555,0 0-678,0 0-417,0 0-245,0 0-112,0 0-27,6 2 48,-2 0-56,-1-1-1,1 1 0,-1-1 1,1 0-1,-1 0 1,1 0-1,0-1 1,-1 1-1,1-1 1,0 0-1,0 0 1,-1 0-1,1-1 1,0 1-1,0-1 1,-1 0-1,1 0 1,-1 0-1,1 0 1,-1-1-1,1 1 0,-1-1 1,0 0-1,0 0 1,0 0-1,0-1 1,0 1-1,0-1 1,-1 1-1,1-1 1,-1 0-1,0 0 1,1-1-40,-2 2 0,0-1 1,0 1 0,0 0-1,0-1 1,-1 1 0,1-1 0,-1 1-1,0-1 1,1 1 0,-1-1-1,0 1 1,-1-1 0,1 1-1,0 0 1,-1-1 0,1 1-1,-1-1 1,0 1 0,0 0 0,0-1-1,0 1 1,0 0 0,0 0-1,-1 0 1,1 0 0,-1 0-1,1 0 1,-1 0 0,0 1-1,0-1 1,0 0 0,0 1 0,0 0-1,0-1 1,0 1 0,0 0-1,-1 0 1,-1-1-1,-1 1-274,0-1 1,1 1-1,-1 0 0,0 0 1,0 1-1,0 0 1,0-1-1,0 2 0,0-1 1,0 0-1,0 1 0,1 0 1,-1 0-1,0 1 0,0-1 1,1 1-1,-1 0 0,1 0 1,-4 3 273,-24 21-4746,5 6-2664</inkml:trace>
  <inkml:trace contextRef="#ctx0" brushRef="#br0" timeOffset="3607.106">3298 1171 10154,'0'0'9705,"0"0"-7367,0 0-672,0 0-706,0 0-671,93-43-225,-44 36-32,1 2-32,4 1-833,1 1-768,-3 3-1090,-3 0-2114,-13 0-3234</inkml:trace>
  <inkml:trace contextRef="#ctx0" brushRef="#br0" timeOffset="3864.272">3923 809 15118,'0'0'3006,"0"0"-641,0 0-182,0 0-475,0 0-549,0 0-465,0 0-219,2 14-64,46 268 272,-43-262-1007,1-1 1,1 0-1,1 0 0,0-1 0,1 0 0,1 0 0,1-1 0,1 0 1,0-1-1,1 0 0,1-1 0,7 6 324,-18-19-120,-1 0 0,0 0 1,1-1-1,0 1 0,-1-1 0,1 1 1,0-1-1,0 0 0,0 0 0,-1 0 0,1-1 1,0 1-1,0-1 0,0 1 0,0-1 1,1 0-1,-1 0 0,0-1 0,0 1 0,0 0 1,0-1-1,0 0 0,-1 0 0,1 0 1,0 0-1,0 0 0,0 0 0,-1-1 0,1 0 1,-1 1-1,1-1 0,-1 0 0,0 0 1,0 0-1,1 0 0,-1-2 120,66-95 176,-64 92-236,85-226 4814,-76 190-2979,-101 278 1523,37-102-2945,-133 385-1356,148-420-1143,11-36-6645,23-56 7220,-3 6-10238</inkml:trace>
  <inkml:trace contextRef="#ctx0" brushRef="#br0" timeOffset="4342.174">4201 13 14061,'0'0'3865,"0"0"-1260,0 0-309,0 0-983,0 0-646,-12 16-74,-77 115 32,-30 110-609,139-281 18,2 1 0,2 1 0,1 1 0,1 1 0,25-24-34,-49 57 29,0 0-1,0 0 0,0 0 0,1 1 0,-1-1 1,1 1-1,0 0 0,0-1 0,0 1 0,0 0 1,0 1-1,0-1 0,0 1 0,1-1 0,-1 1 1,0 0-1,1 0 0,-1 0 0,1 1 0,-1-1 1,1 1-1,0 0 0,-1 0 0,1 0 0,-1 0 0,1 1 1,-1-1-1,1 1 0,-1 0 0,1 0 0,-1 1 1,2 0-29,3 9 4,-1 1 0,0 1 0,-1-1 0,-1 1 0,0 0 0,0 1 0,-2-1 0,1 1 0,-2-1 0,0 1 0,0 6-4,10 44-23,-8-47 44,1 0 1,0 0-1,2 0 1,0-1-1,1 1 1,1-2-1,5 9-21,41 24-1376,-51-46 1040,1 0 1,-1-1 0,0 1-1,1-1 1,-1 0-1,1-1 1,-1 1 0,1-1-1,-1 0 1,1 0 0,-1 0-1,1 0 1,-1-1 0,1 0-1,2-1 336,19-15-9198,-18 6-336</inkml:trace>
  <inkml:trace contextRef="#ctx0" brushRef="#br0" timeOffset="4650.073">4928 653 20435,'0'0'2515,"0"0"-604,13-3-358,-6 0-1319,-5 2-191,1 0 1,-1 0-1,0 0 0,0 1 1,0-1-1,0 0 0,1 1 1,-1 0-1,0-1 0,0 1 1,1 0-1,-1 0 0,0 0 1,1 0-1,-1 1 0,0-1 1,0 1-1,1-1 0,-1 1 1,0 0-1,0 0 0,0 0 1,0 0-1,0 0 0,0 0 1,0 1-1,0-1 0,0 0 1,-1 1-1,1 0 0,-1-1 1,1 1-1,-1 0 0,1 0 1,-1 0-1,0 0-43,8 27 202,-1 0 0,-1 1-1,-1 0 1,-2 0 0,-1 0 0,-2 1 0,0-1-1,-3 1 1,0-1 0,-7 30-202,0-8-209,-3 0 1,-1-1-1,-3 0 0,-3-2 1,-1 0-1,-3-1 0,-1 0 0,-3-3 1,-1 0-1,-3-1 0,-13 12 209,-105 78-7393,72-86 20</inkml:trace>
  <inkml:trace contextRef="#ctx0" brushRef="#br0" timeOffset="142124.72">1859 2741 15759,'0'0'2536,"0"0"-684,0 0 33,0 0-161,-14 1-422,8 0-1179,2-1-62,-1 1 0,0-1 1,1 1-1,-1 0 1,0 0-1,1 0 1,0 1-1,-1 0 0,1 0 1,0 0-1,0 0 1,0 1-1,0-1 0,0 1 1,0 0-1,1 0 1,-1 0-1,1 1 1,0-1-1,-3 5-61,-9 15 83,1 1 1,1 1 0,1 0-1,2 0 1,0 1-1,1 1 1,2-1-1,1 1 1,1 1-1,1-1 1,1 1-1,2 0 1,1-1-1,2 21-83,-1-38-3,0-1-1,1 1 1,0-1-1,1 1 0,0-1 1,0 1-1,1-1 1,0 0-1,0-1 1,1 1-1,0-1 1,1 0-1,0 0 1,0-1-1,1 1 1,0-1-1,0-1 1,0 1-1,1-1 1,0-1-1,0 1 1,1-1-1,-1-1 1,1 0-1,0 0 1,1 0-1,-1-1 1,0-1-1,1 0 1,0 0-1,-1-1 0,1 0 1,0 0-1,0-1 1,-1-1-1,1 1 1,0-2-1,0 1 1,-1-1-1,1-1 1,-1 0-1,0 0 1,0-1-1,2-1 4,3-4 90,-1-2 0,0 1-1,-1-2 1,0 1 0,-1-2-1,0 0 1,-1 0 0,0-1-1,-1 0 1,-1 0 0,0-1-1,-1 0 1,-1-1 0,0 1 0,-1-1-1,-1-1 1,0 1 0,-1 0-1,-1-1 1,0 0 0,-2 1-1,0-1 1,0 0 0,-2 1-1,0-1 1,-1 1 0,-1-1-1,0 1 1,-1 0 0,-2-3-90,-1 2-4,0-1 1,-2 2-1,0-1 1,-1 1-1,0 1 1,-1 0-1,-1 0 1,-1 1-1,0 1 0,0 0 1,-4-1 3,-88-33-1996,98 45 1532,0 1 0,0 1 0,0-1 0,0 1 0,-1 1 0,1 0 0,0 0 0,0 0 0,0 1 0,0 0 0,0 1 0,1 0 1,-3 1 463,-31 23-7688,8 6-2828</inkml:trace>
  <inkml:trace contextRef="#ctx0" brushRef="#br0" timeOffset="142483.096">2292 3222 14446,'0'0'3646,"0"0"-737,0 0-629,0 0-791,0 0-475,0 0-485,0 0-305,8-3-117,43-11-6,-51 14-96,-1 0 0,1 0 0,-1 1 0,1-1-1,0 0 1,-1 1 0,1-1 0,0 0 0,-1 1 0,1-1-1,0 0 1,-1 1 0,1-1 0,0 1 0,0-1-1,-1 1 1,1-1 0,0 0 0,0 1 0,0-1 0,0 1-1,-1-1 1,1 1 0,0-1 0,0 1 0,0-1 0,0 1-1,0-1 1,0 1 0,1-1 0,-1 1 0,0-1 0,0 1-1,0-1 1,0 1 0,1-1 0,-1 1 0,0-1-1,0 0 1,1 1 0,-1-1 0,0 1 0,1-1 0,-1 0-1,0 1 1,1-1 0,-1 0 0,0 1 0,1-1 0,-1 0-1,1 0 1,-1 1-5,-91-28 1009,92 27-5198,9 0 426,-8 0 2496,12 0-7718</inkml:trace>
  <inkml:trace contextRef="#ctx0" brushRef="#br0" timeOffset="143645.528">2905 2732 13068,'0'0'4431,"0"0"-1057,0 0-726,0 0-929,0 0-764,-6 8-437,-3 5-422,0 1 0,1 0 1,0 0-1,1 1 0,1 0 0,0 0 0,-2 12-96,-1 11 47,2 1 0,2 0 0,2-1 1,1 1-1,2 0 0,2 11-47,-3-45-18,1 0 1,0 1 0,0-1-1,1 0 1,-1 0-1,1 1 1,0-1 0,0 0-1,1 0 1,0 0 0,0 0-1,0 0 1,0 0-1,1-1 1,0 1 0,0-1-1,0 0 1,0 1-1,1-1 1,-1-1 0,1 1-1,0 0 1,0-1-1,1 0 1,-1 0 0,1 0-1,-1-1 1,1 0-1,0 0 1,0 0 0,4 1 17,3-4 32,0-1 1,0-1 0,0 0 0,0 0-1,0-1 1,0 0 0,-1-1-1,0-1 1,0 0 0,0 0 0,-1-1-1,0 0 1,0-1 0,-1 0 0,0-1-1,0 0 1,-1 0 0,0-1-1,-1 0 1,0 0 0,0-1 0,-1 0-1,0-3-32,1 4 53,-1 0 0,-1 0 0,0-1-1,0 0 1,-1 0 0,0 0 0,-1-1 0,-1 1-1,1-1 1,-2 0 0,0 1 0,0-1-1,-1 0 1,-1 0 0,0 0 0,0 1 0,-1-1-1,-1 0 1,0 1 0,0 0 0,-1-1-1,-1 1 1,1 1 0,-2-1 0,0 1-1,0 0 1,-1 0 0,0 1 0,0 0 0,-1 0-1,-1 1 1,1-1 0,-1 2 0,-1 0-1,-6-5-52,7 8-173,0 0 0,-1 1 0,1 0 0,0 0 0,-1 1-1,0 0 1,0 0 0,0 1 0,1 1 0,-1 0-1,0 0 1,0 1 0,0 0 0,-1 1 173,-36 13-3856,7 10-3514,22-8-2335</inkml:trace>
  <inkml:trace contextRef="#ctx0" brushRef="#br0" timeOffset="145039.709">3630 2728 3716,'0'0'2631,"0"0"-463,0 0-1,0 0 49,-1-5-188,-6-9-772,3 4 2155,2 7-2008,2 15 5096,-2 48-5669,-52 396 1642,19-170-1714,34-277-296,4-39-230,-1 11-608,10-68 454,1 31-8327,-12 54 3125,2 0-3108</inkml:trace>
  <inkml:trace contextRef="#ctx0" brushRef="#br0" timeOffset="145755.061">4390 2905 10794,'0'0'4447,"0"0"-1383,0 0-667,0 0-283,0 0-587,0 0-566,0 3-390,-52 197 235,51-193-804,-4 19 2,0 0 0,2 0 0,1 0 1,1 0-1,1 0 0,2 5-4,-2-28-1,0-1 0,1 0 0,-1 0 0,1 0 0,-1 0 0,1 0 0,0 0 0,0-1-1,0 1 1,0 0 0,0 0 0,0-1 0,1 1 0,-1 0 0,0-1 0,1 1 0,-1-1 0,1 0 0,0 1 0,-1-1 0,1 0 0,0 0 0,0 0 0,0 0 0,0-1 0,0 1-1,0 0 1,0-1 0,0 1 0,0-1 0,0 0 0,0 0 0,0 1 0,0-1 0,0-1 0,0 1 0,2 0 1,74-29 119,-55 12 39,0-2 0,-2 0 0,0 0 0,-1-2 1,-1-1-1,-1 0 0,-1-2 0,-1 0 0,-1 0 0,-1-2 0,-1 1 0,-1-2 0,5-21-158,-14 43-5,-1 0 0,0 0 0,0 0 0,0 0 0,-1-1 0,0 1 0,0-1 0,0 1 0,-1-1 0,0 1-1,0-1 1,0 1 0,-1-1 0,1 1 0,-1 0 0,-1-1 0,1 1 0,-1 0 0,0-1 0,0 1 0,0 0 0,-1 0-1,0 1 1,0-1 0,0 1 0,-1-1 0,1 1 0,-1 0 0,0 0 0,0 0 0,0 1 0,-1 0 0,1 0 0,-1 0 0,0 0-1,0 0 1,0 1 0,0 0 0,0 0 0,0 1 0,-3-1 5,-1 1-332,-1 0 1,0 0-1,1 1 1,-1 1-1,1 0 1,-1 0-1,1 0 0,-1 2 1,1-1-1,-6 3 332,-17 11-3828,1 6-3394,12-4-4228</inkml:trace>
  <inkml:trace contextRef="#ctx0" brushRef="#br0" timeOffset="146224.292">5084 2900 2947,'0'0'7164,"0"0"-3139,0 0-934,0 0-363,0 0-438,0 0-598,0 0-512,7-12-379,22-37-315,-27 47-465,0 1 1,0-1 0,0 1 0,0-1 0,0 1 0,0 0 0,1-1-1,-1 1 1,0 0 0,1 1 0,-1-1 0,1 0 0,-1 1-1,1-1 1,-1 1 0,1 0 0,-1 0 0,1 0 0,0 0-1,-1 0 1,1 1 0,-1-1 0,1 1 0,-1-1 0,1 1-1,-1 0 1,0 0 0,1 0 0,-1 0 0,0 1 0,0-1 0,0 1-1,1 0-21,4 3-5,-2 0 0,1 1-1,-1-1 1,0 1 0,0 0-1,0 1 1,-1-1 0,0 1-1,0 0 1,-1 0 0,0 0-1,0 0 1,0 1 0,-1-1-1,0 1 1,-1 0 0,0-1-1,0 1 1,-1 0 0,1 0-1,-2-1 1,1 1 0,-1 0-1,0 0 1,-1-1 0,0 1-1,0-1 1,-1 1 0,0-1-1,0 0 1,0 0 0,-1 0-1,0 0 1,-1-1 0,1 0-1,-1 0 1,0 0-1,-3 2 6,-17 18 3,-2-1 0,0-1 0,-2-2 0,-1-1 0,0-1 0,-30 14-3,-125 93 420,185-127-410,-1 0 0,0 1 0,0-1 0,0 0 0,1 1 0,-1-1 0,0 1 0,1-1-1,-1 1 1,0-1 0,1 1 0,-1-1 0,1 1 0,-1 0 0,1-1 0,-1 1 0,1 0 0,-1-1 0,1 1-1,0 0 1,-1 0 0,1 0 0,0-1 0,-1 1 0,1 0 0,0 0 0,0 0 0,0 0 0,0-1 0,0 1 0,0 0-1,0 0 1,0 0 0,0 0 0,1-1 0,-1 1 0,0 0 0,0 0 0,1 0 0,-1-1 0,1 1 0,-1 0 0,0 0-1,1-1 1,0 1 0,-1 0 0,1-1 0,-1 1 0,1-1 0,0 1 0,-1-1 0,2 1-10,45 8 248,14-11-133,1-3 0,-1-2 1,0-4-1,0-2 0,40-14-115,5 2-496,-99 22-286,-6 2-2595,0 1-3323,-4 0 503</inkml:trace>
  <inkml:trace contextRef="#ctx0" brushRef="#br0" timeOffset="147487.674">6289 2788 9225,'0'0'5434,"0"-13"-2530,0-42-800,-1 54-2004,1 0 1,0 0-1,0 0 1,0 0-1,0 0 1,-1 0-1,1 0 1,0 0-1,-1 0 1,1 0 0,-1 0-1,1 0 1,-1 1-1,1-1 1,-1 0-1,0 0 1,1 1-1,-1-1 1,0 0-1,0 1 1,1-1-1,-1 0 1,0 1 0,0-1-1,0 1 1,0 0-1,0-1 1,0 1-1,0 0 1,0-1-1,0 1 1,0 0-1,0 0 1,0 0 0,0 0-1,0 0 1,0 0-1,0 0 1,0 0-1,1 0 1,-1 1-1,0-1 1,0 0-1,0 1 1,0-1-1,0 1 1,0-1 0,0 1-1,0-1 1,1 1-1,-1-1 1,0 1-1,0 0 1,0 0-101,-13 9 193,0 2 0,1 0 0,0 0 0,1 1 0,0 1 0,1 0 0,0 0 0,1 1 0,1 1 0,-3 8-193,6-15 77,-19 31 42,1 2 0,2 1 0,2 0 0,2 2 0,2 0 0,2 0 0,-3 23-119,15-59-14,0 0 0,1 0 0,0 1 1,0-1-1,1 0 0,1 1 0,-1-1 1,1 0-1,1 0 0,0 1 0,0-1 1,1 0-1,0-1 0,0 1 0,1 0 1,0-1-1,1 0 0,0 0 0,0 0 1,1-1-1,0 1 0,0-1 0,0-1 1,1 1-1,0-1 0,8 5 14,-4-5-10,0 0 1,1-1-1,-1 0 0,1 0 0,0-1 1,1-1-1,-1 0 0,1-1 0,-1 0 0,1-1 1,-1-1-1,1 0 0,0 0 0,0-1 1,9-3 9,-15 4 48,0-2 1,0 1 0,0-1-1,-1 0 1,1-1 0,-1 1-1,1-1 1,-1-1 0,0 1-1,0-1 1,-1 0 0,1 0-1,-1-1 1,0 0 0,0 0-1,0 0 1,-1 0 0,1-1 0,-1 0-1,-1 0 1,1 0 0,-1 0-1,0 0 1,0-1 0,-1 1-1,0-1 1,0 0 0,-1 0-1,0 0-48,0-2 51,0 1 0,-1 0 0,0-1-1,-1 1 1,0 0 0,0 0 0,-1 0 0,0 0-1,0 0 1,-1 0 0,0 0 0,-1 0 0,1 1-1,-1 0 1,-1 0 0,1 0 0,-1 0 0,-1 1-1,1-1 1,-1 2 0,0-1 0,0 0-1,-1 1 1,1 0 0,-1 1 0,0 0 0,-1 0-1,1 0 1,-1 1 0,0 0 0,0 0 0,0 1-1,0 0 1,0 0 0,0 1-51,-7-2-275,0 0 0,0 1 1,1 0-1,-1 1 0,0 1 0,0 0 1,0 1-1,0 1 0,0 0 0,0 1 1,1 1-1,-1 0 0,1 1 0,0 1 0,0 0 1,1 0-1,-10 8 275,4 34-9401,22-24-1062</inkml:trace>
  <inkml:trace contextRef="#ctx0" brushRef="#br0" timeOffset="148398.897">8149 3068 16912,'67'-182'6860,"-64"176"-6672,-1-1 0,0 1-1,0-1 1,-1 1 0,1-1 0,-1 0 0,-1 1 0,1-1 0,-1 0 0,-1 0-1,1 1 1,-1-1 0,0 0 0,-1 1 0,1-1 0,-1 1 0,-1-1-1,1 1 1,-1 0 0,0 0 0,0 0 0,-1 0 0,0 1 0,0-1 0,0 1-1,-3-2-187,-5 1 43,0 0-1,-1 1 0,0 0 0,0 1 0,0 1 0,-1 0 0,1 0 1,-1 2-1,0-1 0,1 2 0,-1 0 0,0 1 0,0 0 0,1 1 1,-1 0-1,1 1 0,0 1 0,0 0 0,-8 4-42,9-4-42,1 0 0,-1 1 0,1 0 0,1 0-1,-1 1 1,1 1 0,0 0 0,0 0 0,1 1-1,0 1 1,1-1 0,0 1 0,0 1 0,0-1 0,2 1-1,-1 0 1,1 1 0,1 0 0,-1 0 0,2 0 0,0 1-1,0-1 1,1 1 0,0 0 0,1 0 0,1 0 0,0 0-1,0 0 1,1 0 0,2 11 42,0-16-83,1 0-1,0 0 1,0 0 0,1-1-1,0 1 1,0-1 0,0 0-1,1 0 1,0 0 0,0-1-1,1 1 1,-1-1 0,1 0-1,0-1 1,0 0 0,1 0-1,0 0 1,-1-1 0,1 1-1,0-2 1,0 1 0,1-1-1,-1 0 1,6 0 83,4 1-7,0 0 0,0-1 0,1-1-1,-1-1 1,0-1 0,1 0 0,-1-1 0,0-1 0,0-1 0,6-2 7,-21 5 54,0-1 0,0 1 0,1 0 0,-1 0 0,1 0 0,-1 0 0,1 1 1,0-1-1,-1 0 0,1 1 0,0 0 0,-1 0 0,1 0 0,0 0 0,-1 0 0,1 0 1,0 1-1,-1-1 0,1 1 0,-1 0 0,1 0 0,-1 0 0,1 0 0,-1 0 0,0 0 0,1 1 1,-1-1-1,0 1 0,0 0 0,0-1 0,0 1 0,0 0 0,0 0 0,-1 0 0,1 1 1,-1-1-1,1 2-54,2 11 93,0 1 0,-2-1 0,0 1 0,-1 0 1,0 0-1,-1 0 0,-1 0 0,0 0 1,-2-1-1,0 1 0,0 0 0,-1-1 0,-2 1-93,-50 264-42,45-252-1382,-3-18-6228,13-10 312</inkml:trace>
  <inkml:trace contextRef="#ctx0" brushRef="#br0" timeOffset="147816.279">6813 2867 15919,'0'-100'6214,"0"100"-6097,0 0 1,0 1-1,-1-1 1,1 0-1,0 0 1,0 0-1,0 0 0,0 0 1,-1 1-1,1-1 1,0 0-1,0 0 1,0 0-1,-1 0 1,1 0-1,0 0 0,0 0 1,-1 0-1,1 0 1,0 0-1,0 0 1,0 0-1,-1 0 1,1 0-1,0 0 0,0 0 1,-1 0-1,1 0 1,0 0-1,0 0 1,0 0-1,-1 0 1,1 0-1,0 0 0,0 0 1,0 0-1,-1-1 1,1 1-1,0 0 1,0 0-1,0 0 1,0 0-1,-1-1 0,1 1 1,0 0-1,0 0 1,0 0-1,0-1 1,0 1-118,-15 161 2301,15 67-1471,-2 65-3956,0-270 1377,-1 2-1795,4-8-2336,3-8-2384</inkml:trace>
  <inkml:trace contextRef="#ctx0" brushRef="#br0" timeOffset="148068.798">7288 2825 16047,'0'0'2878,"0"0"-86,0 0-358,0 0-576,0 0-705,0 0-550,0 0-261,-15 15-108,4-5-194,-1 1-9,1 0 0,0 0 0,1 1 1,0 1-1,1-1 0,0 2 0,1-1 0,-5 12-31,0 8 20,2 0 1,1 1 0,1 0-1,2 0 1,2 1 0,1 0 0,1 0-1,3 33-20,0-61-11,0 0-1,0 0 1,1 0-1,0 0 0,1 0 1,-1-1-1,1 1 1,1 0-1,-1-1 1,1 1-1,0-1 0,0 0 1,1 0-1,0 0 1,0-1-1,0 1 1,1-1-1,0 0 0,0 0 1,0-1-1,1 0 1,-1 1-1,1-2 1,0 1-1,0-1 1,0 0-1,1 0 0,-1 0 1,1-1-1,0 0 1,-1-1-1,1 1 1,0-1-1,0-1 0,0 1 1,2-1 11,-2 0 41,1 1 0,-1-2 1,1 1-1,-1-1 0,1 0 0,-1-1 1,0 1-1,1-1 0,-1-1 0,0 0 1,0 0-1,-1 0 0,1-1 0,0 0 1,-1 0-1,0 0 0,0-1 0,-1 0 1,1 0-1,-1-1 0,0 1 0,0-1 1,-1 0-1,0 0 0,0-1 0,0 1 1,-1-1-1,0 0 0,0 0 0,-1 0 1,0-1-1,0 1 0,0 0 0,-1-1 1,0 1-1,-1-1 0,0 1 0,0-1 1,0 1-1,-1-1 0,0 1 0,-1-1 1,0 1-1,-2-6-41,-1 4 4,-1 0 0,-1 0 0,1 1 0,-2 0 0,1 0-1,-1 0 1,0 1 0,0 1 0,-1-1 0,0 1 0,0 1 0,0 0 0,-1 0 0,0 0 0,0 2 0,0-1 0,0 1-1,-1 1 1,1-1 0,-1 2 0,-7-1-4,8 1-165,0 1-1,-1 0 0,1 1 1,0 0-1,0 0 0,0 1 0,0 0 1,0 1-1,0 0 0,-7 4 166,10-4-371,0 1 0,0 0-1,1 0 1,0 1-1,-1-1 1,2 1-1,-1 1 1,0-1 0,1 1-1,0 0 1,1 0-1,-1 1 1,1-1-1,-2 6 372,-6 26-5866,11-4-3872</inkml:trace>
  <inkml:trace contextRef="#ctx0" brushRef="#br0" timeOffset="150033.155">1506 4528 3972,'0'0'9668,"0"0"-5857,0 0-1259,-2-5-176,-15-8-386,-5 48-1031,19-30-908,-15 29 168,1 0-1,1 1 1,3 1 0,0 0 0,3 0 0,-1 10-219,8-35 0,1 1 1,0-1 0,1 1 0,1-1-1,-1 1 1,2 0 0,0-1 0,0 1-1,1-1 1,0 1 0,1-1 0,1 0-1,0 0 1,0 0 0,1-1 0,0 1-1,1-1 1,0 0 0,1-1-1,0 1 1,0-1 0,5 4-1,-5-7 3,0-1-1,0 0 1,0 0 0,1 0-1,0-1 1,0 0 0,0 0-1,0-1 1,0 0 0,1-1-1,-1 0 1,1 0 0,0 0-1,0-1 1,0-1 0,0 0-1,-1 0 1,1 0 0,0-1-1,0-1 1,0 1 0,-1-2-1,1 1 1,-1-1 0,0 0-1,1-1 1,-1 0 0,-1 0-1,1 0 1,-1-1 0,0-1-1,0 1 1,0-1 0,-1 0-1,1-1 1,-2 1 0,1-1-1,-1 0 1,0-1 0,0 0-3,1-6 83,-1-1 1,0 1-1,-1-1 1,-1 0-1,0 0 1,-1 0-1,-1-1 1,0 1-1,-1 0 1,-1-1-1,0 1 1,-1 0-1,-1 0 1,0 0-1,-1 0 1,-1 0-1,0 1 1,-1 0-1,0 0 1,-1 0-1,-1 1 1,0 0-1,-1 1 0,0-1 1,-11-8-84,14 13-34,0 2-1,-1-1 1,0 1-1,-1 0 1,0 0 0,0 1-1,0 0 1,0 1-1,-1 0 1,1 0 0,-1 0-1,0 1 1,0 1-1,0 0 1,-1 0 0,1 0-1,-1 2 1,1-1-1,-1 1 1,0 0 34,4 1-300,1 0 0,-1 0 0,1 0-1,-1 1 1,1 0 0,-1 0 0,1 0 0,0 1-1,0 0 1,0 0 0,1 0 0,-1 0 0,1 1-1,-1 0 1,1 0 0,0 0 0,1 0 0,-1 1-1,1-1 1,0 1 0,0 0 0,-1 3 300,-9 29-5867,11-5-3406</inkml:trace>
  <inkml:trace contextRef="#ctx0" brushRef="#br0" timeOffset="150372.09">2055 5001 21236,'0'0'2979,"0"0"-641,0 0-640,0 0-577,0 0-385,0 0-351,0 0-225,0 0-32,-2-76-32,7 64-96,2 2-64,2 2-512,-1-1-834,1 3-1248,1 2-2595,-7 3-6534</inkml:trace>
  <inkml:trace contextRef="#ctx0" brushRef="#br0" timeOffset="150901.939">2667 4654 448,'0'0'8996,"0"0"-4827,0 0-1035,0-15-348,4-48-699,-4 60-1953,1-1-1,0 1 0,0-1 0,0 1 0,0 0 0,1 0 0,-1 0 0,1 0 0,0 0 0,0 0 1,0 0-1,0 0 0,1 1 0,-1-1 0,1 1 0,-1 0 0,1 0 0,0 0 0,0 0 0,0 0 1,0 0-1,0 1 0,0-1 0,3 0-133,-4 2 46,6-4 0,0 0 1,0 1-1,0 0 1,0 1-1,1 0 1,-1 0-1,1 0 1,0 1-1,-1 1 0,1 0 1,0 0-1,-1 0 1,1 1-1,0 0 1,-1 1-1,1 0 1,-1 1-1,1-1 1,-1 1-1,0 1 0,0 0 1,-1 0-1,1 0 1,-1 1-1,0 0 1,0 1-1,-1-1 1,1 1-1,-1 1 1,0-1-1,-1 1 0,0 0 1,0 0-1,0 1 1,-1-1-1,0 1 1,3 8-47,-4-2-1,-1-1-1,0 1 1,-1-1 0,-1 1 0,0 0-1,0-1 1,-2 1 0,0-1 0,0 1-1,-1-1 1,-1 0 0,0 0 0,-1 0-1,0 0 1,-1-1 0,0 0 0,-1 0-1,0-1 1,-1 1 0,-1-2 0,-3 5 1,-16 17 21,-2-2 0,-1 0 0,-1-3 1,-2 0-1,-1-2 0,-8 3-21,-104 63 636,147-91-622,1 0 1,-1 0 0,0 0-1,1 0 1,-1 0 0,1 0-1,-1 0 1,0 0 0,1 0 0,-1 0-1,0 1 1,1-1 0,-1 0-1,0 0 1,1 0 0,-1 1-1,0-1 1,0 0 0,1 0 0,-1 1-1,0-1 1,0 0 0,1 0-1,-1 1 1,0-1 0,0 0-1,0 1 1,0-1 0,1 0 0,-1 1-1,0-1 1,0 0 0,0 1-1,0-1 1,0 0 0,0 1 0,0-1-1,0 1 1,0-1 0,0 0-1,0 1 1,0-1 0,0 0-1,0 1 1,0-1 0,-1 0 0,1 1-1,0-1 1,0 0 0,0 1-1,-1-1-14,48-3 115,-43 3-56,46-5-32,59-4-601,-1-5 0,98-27 574,-194 36-1610,-21-3-10009,4 6 4071</inkml:trace>
  <inkml:trace contextRef="#ctx0" brushRef="#br0" timeOffset="151711.546">3821 4588 12684,'0'0'3657,"0"0"-566,0 0-550,0 0-748,0 0-816,-15 0-384,5-1-509,5 0-50,0 1-1,0-1 1,0 1 0,-1 0 0,1 1 0,0-1-1,0 1 1,0 0 0,0 0 0,0 1 0,0-1-1,0 1 1,1 0 0,-1 1 0,1-1 0,-1 1-1,1 0 1,0 0 0,-3 2-34,-9 11 57,0 0 0,1 1-1,0 1 1,2 0 0,0 1 0,1 0 0,1 1 0,1 0-1,1 1 1,0 2-57,5-11-18,0-1 0,1 1-1,1-1 1,0 1 0,0 0 0,1 0-1,1 0 1,0 0 0,0 0 0,2 0-1,-1 0 1,1 0 0,1-1-1,0 1 1,1-1 0,0 0 0,1 1-1,0-2 1,1 1 0,0 0 18,1-1-129,1 1 0,1-1 0,0 0 1,0-1-1,0 0 0,1 0 0,1-1 1,-1 0-1,2-1 0,-1 0 0,1-1 0,-1 0 1,2-1-1,-1 0 0,0-1 0,1-1 0,0 0 1,0 0-1,0-1 0,0-1 0,0 0 0,1-1 1,-1-1-1,4 0 129,-11-1 135,0 0 0,0 0 1,0-1-1,0 0 0,0 0 0,-1-1 1,0 1-1,1-1 0,-1 0 0,0 0 1,-1-1-1,1 0 0,-1 0 0,0 0 0,0 0 1,-1 0-1,1-1 0,-1 0 0,0 0 1,-1 0-1,1 0 0,-1 0 0,-1 0 1,1 0-1,-1-1 0,0 1 0,0-1 1,-1 1-1,0-1 0,0 1 0,0-1 1,-1 1-1,0-1 0,0 1 0,-1 0 0,0-1 1,0 1-1,0 0 0,-1 0 0,0 0 1,0 1-1,-2-4-135,-3 1-14,1 0 0,-1 1 0,-1 0 1,1 0-1,-1 1 0,-1 0 0,1 0 0,-1 1 0,0 0 1,0 1-1,0 0 0,-1 1 0,1 0 0,-1 0 0,0 1 1,0 1-1,1 0 0,-1 0 0,0 1 0,0 0 0,0 1 0,0 1 1,0 0-1,0 0 0,1 1 0,-1 0 0,-7 4 14,14-6-249,1-1-1,0 2 0,0-1 1,0 0-1,1 1 1,-1-1-1,0 1 0,1 0 1,-1 0-1,1 0 0,-1 0 1,1 0-1,0 0 0,0 1 1,0-1-1,0 1 1,0 0-1,-1 2 250,-3 38-11138,10-21 787</inkml:trace>
  <inkml:trace contextRef="#ctx0" brushRef="#br0" timeOffset="152025.436">4661 4661 10218,'42'-121'9667,"-42"120"-9568,1 0 0,-1 0 0,1 0 0,-1 0 0,1 0 0,-1 0 0,1 0 0,-1 0 0,0 0 0,0 0 0,0 0 0,1 0 0,-1 0 0,0 0 0,0 0 0,-1 0 0,1 0 0,0 0 0,0 0 0,0 0 0,-1 0 0,1 0 0,0 0 0,-1 0 0,1 0 0,-1 0 0,1 0 0,-1 0 0,0 0 0,1 0 0,-1 1 0,0-1 0,1 0 0,-1 0 0,0 1 0,0-1 0,0 0 0,0 1 0,0-1 0,0 1 0,0 0 0,0-1 0,0 1 0,0 0 0,0-1 0,0 1 0,0 0 0,0 0 0,0 0 0,0 0 0,0 0 0,-1 0-99,-54 18 944,34-3-933,0 1 0,2 2 1,0 0-1,1 0 0,0 2 1,2 1-1,0 0 1,2 1-1,0 0 0,2 1 1,0 1-1,2 0 0,0 1 1,2 0-1,0 1 1,2 0-1,1 0 0,1 0 1,2 1-1,0 0 0,2 0 1,1-1-1,1 9-11,-1-30-40,1 0-1,0 0 1,0 1 0,1-1-1,-1 0 1,1 0 0,0 0-1,0 0 1,1-1 0,0 1-1,-1-1 1,1 1 0,1-1-1,-1 0 1,1 0 0,-1 0-1,1-1 1,0 1 0,1-1-1,-1 0 1,1 0 0,-1-1-1,1 1 1,0-1 0,0 0-1,0 0 1,0 0 0,0-1-1,0 0 1,0 0 0,1 0-1,-1-1 1,0 0 0,0 0-1,1 0 1,-1 0 0,0-1-1,1 0 1,-1 0 0,0-1-1,0 1 1,0-1 0,0 0-1,0 0 1,1-2 40,-2 3 85,1-1 0,0 0 0,-1 0 0,0 0 0,1-1-1,-1 0 1,0 0 0,0 0 0,-1 0 0,1 0 0,-1-1 0,1 1 0,-1-1-1,0 0 1,0 0 0,-1-1 0,1 1 0,-1 0 0,0-1 0,0 0 0,-1 1-1,1-1 1,-1 0 0,0 0 0,0 0 0,-1 1 0,1-1 0,-1 0 0,0 0 0,-1 0-1,1 0 1,-1 0 0,0 0 0,0 0 0,0 0 0,-1 1 0,0-1 0,1 1-1,-2-1 1,0-1-85,-9-5-18,-1 0 0,1 0-1,-2 2 1,0 0 0,0 0-1,0 1 1,-1 1 0,0 0-1,-1 1 1,1 1-1,-1 1 1,0 0 0,-1 1-1,1 0 1,0 1 0,-17 1 18,-19 6-1937,23 10-2532,19-3-1500</inkml:trace>
  <inkml:trace contextRef="#ctx0" brushRef="#br0" timeOffset="152787.676">5248 4521 13132,'0'0'4549,"0"0"-1181,0 0-522,0 0-663,0 0-731,0 0-614,4 3-304,0 3-467,-1 0 0,0 0 0,0 0 0,-1 1 0,0-1 0,0 1 0,0 0-1,-1-1 1,0 1 0,0 0 0,0 0 0,-1 0 0,0 0 0,-1 0 0,0 0 0,0 0 0,0-1 0,-1 1 0,0 0 0,-1 2-67,0 9 102,-44 384-1981,44-379 446,0 13-2750,2-11-2693,1-8-3907</inkml:trace>
  <inkml:trace contextRef="#ctx0" brushRef="#br0" timeOffset="153168.712">5792 4533 18834,'5'-13'2920,"17"-38"-545,-8 27 1143,-23 38-1323,-5 1-2180,1 0 0,0 0 0,1 1 1,1 0-1,1 1 0,0 1 1,1 0-1,1 0 0,0 0 1,2 1-1,0 0 0,1 1 1,1-1-1,0 1 0,2 6-15,1-19-27,0 0 0,1 0 0,0 0 1,0 0-1,0 0 0,1 0 0,1 0 0,-1-1 0,1 1 0,0 0 0,0-1 0,1 1 0,0-1 1,0 0-1,1 0 0,-1 0 0,1 0 0,1 0 0,-1-1 0,1 0 0,0 0 0,0 0 0,0-1 1,1 1-1,-1-1 0,4 1 27,185 76-385,-190-78 399,-1 1-1,0-1 0,0 0 0,-1 1 0,1-1 0,-1 1 1,1 0-1,-1-1 0,0 1 0,-1 1 0,1-1 0,-1 0 1,0 0-1,0 0 0,0 1 0,0-1 0,-1 0 0,0 1 1,0-1-1,0 1 0,0-1 0,-1 0 0,1 1 0,-1-1 1,0 0-1,-1 0 0,1 1 0,-1-1 0,0 0 0,0 0 1,0-1-1,0 1 0,-1 0 0,1-1 0,-1 1 0,0-1 1,0 0-1,0 0 0,-1 0 0,1 0 0,-1-1 0,1 1 1,-1-1-1,0 0 0,-2 1-13,-7 3-12,-1-1 0,0 0 0,0-1 1,0 0-1,0-1 0,0-1 0,-1 0 0,0-1 0,1 0 1,-1-2-1,1 1 0,-1-2 0,1 0 0,-1-1 0,1 0 0,-5-3 12,-76-39-3536,94 43 3144,-1 1 0,0 0 0,1 0 0,-1-1 1,0 1-1,1-1 0,0 1 0,-1-1 0,1 0 0,0 1 1,0-1-1,0 0 0,0 0 0,0 0 0,0 0 0,1 0 1,-1 0-1,1 0 0,-1 0 0,1 0 0,0 0 0,0 0 1,-1-1-1,2 1 0,-1 0 392,2-18-7250</inkml:trace>
  <inkml:trace contextRef="#ctx0" brushRef="#br0" timeOffset="153490.954">5780 4491 16111,'0'0'3427,"0"0"-907,0 0-395,15-7-582,-2 0-1206,82-25 1151,132 28-420,-209 8-1186,-10-2-1687,1-1-5176,-5-1 334</inkml:trace>
  <inkml:trace contextRef="#ctx0" brushRef="#br0" timeOffset="154345.872">6850 4606 3043,'0'0'5723,"0"0"-2670,0 0-421,0 0-16,0 0-524,0-14-650,2-44-407,-1 55-955,0 0-1,0 0 1,1 0-1,-1 0 1,1 0-1,0 0 1,0 0-1,0 1 1,0-1-1,1 1 1,-1 0-1,1-1 1,-1 1-1,1 0 0,0 1 1,-1-1-1,1 0 1,0 1-1,0-1 1,1 1-1,-1 0 1,0 0-1,0 0 1,0 1-1,1-1 1,-1 1-1,2 0-79,-4-1 27,5 0 2,0-1-1,1 1 1,-1 0 0,0 0-1,0 1 1,1 0-1,-1 0 1,0 0 0,0 1-1,0 0 1,1 0 0,-1 1-1,0-1 1,0 2-1,0-1 1,-1 0 0,1 1-1,-1 0 1,1 0-1,-1 1 1,0 0 0,0 0-1,0 0 1,-1 0-1,0 1 1,1-1 0,-2 1-1,1 0 1,0 0-1,-1 1 1,0-1 0,0 1-1,-1 0 1,0 0-1,0-1 1,0 1 0,0 1-1,-1-1 1,0 6-29,0-3 33,-2 1 1,1 0-1,-1 0 1,-1-1-1,0 1 1,0 0-1,-1-1 1,0 0-1,0 0 1,-1 0-1,0 0 1,-1 0-1,0-1 1,-1 0-1,1 0 1,-6 5-34,-118 107 713,-97 26 643,227-146-1350,0 0 0,0 0 0,0 0 0,0 1 0,-1-1 0,1 0 0,0 1 0,0-1 1,-1 0-1,1 1 0,0-1 0,0 1 0,-1-1 0,1 1 0,0-1 0,-1 1 0,1 0 0,-1-1 0,1 1 0,-1 0 0,1-1 0,-1 1 0,1 0 0,-1 0 0,0 0 1,0-1-1,1 1 0,-1 0 0,0 0 0,0 0 0,0 0 0,0-1 0,0 1 0,0 0 0,0 0 0,0 0 0,0 0 0,0 0 0,0-1 0,0 1 0,-1 0 0,1 0 0,0 0 1,-1-1-1,1 1 0,-1 0 0,1 0 0,0-1 0,-1 1 0,0 0 0,1-1 0,-1 1 0,1-1 0,-1 1 0,0-1 0,1 1 0,-1-1 0,0 1 0,0-1 0,1 1 0,-1-1 1,0 0-1,0 0 0,0 1 0,0-1 0,1 0 0,-2 0-6,80 3 75,0-4 0,-1-3-1,44-9-74,-39 4-198,-26 3-554,13-2-2932,-23 6-5861,-26 2 945</inkml:trace>
  <inkml:trace contextRef="#ctx0" brushRef="#br0" timeOffset="154782.975">7603 4956 15022,'0'0'3518,"0"0"-929,0 0-416,0-13-641,4-103 1666,-2 59-2839,2 0 0,3 1 0,3 0 0,5-13-359,-16 68-5,1 0-1,0 0 1,0 0 0,0-1-1,0 1 1,0 0 0,0 0-1,0 0 1,1-1 0,-1 1-1,0 0 1,1 0-1,-1 0 1,1 0 0,-1 0-1,1 0 1,-1 0 0,1 0-1,0 0 1,-1 0 0,1 0-1,0 0 1,0 0 0,0 0-1,0 1 1,0-1 0,0 0-1,0 1 1,0-1 0,0 0-1,0 1 1,0 0 0,0-1-1,0 1 1,0-1 0,1 1-1,-1 0 1,0 0 0,0 0-1,0 0 1,1 0 0,-1 0-1,0 0 1,0 0 0,0 0-1,1 1 1,-1-1 0,0 0-1,0 1 1,0-1 0,0 1-1,0-1 1,0 1 0,0 0-1,0-1 1,0 1 0,0 0-1,0 0 1,0 0 0,0 0-1,0 0 6,8 15-186,-1 1 0,-1-1 0,-1 1 0,0 1 0,-1-1-1,0 1 1,-2 0 0,0 0 0,-1 0 0,-1 0 0,-1 1 0,0-1 0,-2 0-1,0 0 1,-3 12 186,-2-1-77,-1-1 1,-2 0-1,-1 0 0,0-1 0,-3 0 0,-13 20 77,-6 14-9,30-57 8,1 1-1,-1-1 0,1 1 1,0 0-1,0 0 0,1-1 1,-1 1-1,1 0 0,0 0 1,0 1-1,1-1 0,0 0 1,-1 0-1,2 0 0,-1 0 1,1 2 1,1-5 31,1 0 0,0-1 0,0 1 1,0-1-1,-1 1 0,1-1 0,0 0 0,1 0 1,-1-1-1,0 1 0,0 0 0,0-1 0,0 0 0,0 0 1,1 0-1,-1 0 0,0-1 0,0 1 0,0-1 1,1 0-32,0 1 96,12-4 158,-1 0 0,0 0-1,0-2 1,0 0-1,-1-1 1,0 0-1,0-1 1,-1 0 0,0-2-1,0 1 1,-1-1-1,0-1 1,-1 0-1,8-11-253,-14 17 22,0 1 0,-1-1-1,0 0 1,0 0-1,0 0 1,0 0-1,-1-1 1,0 0-1,0 1 1,0-1-1,-1 0 1,0 0-1,0-1 1,0 1-1,-1 0 1,0-1-1,-1 1 1,1-1-1,-1 1 1,0-1-1,-1 1 1,1-1-1,-1 1 1,-1 0-1,1-1 1,-1 1-1,0 0 1,0 0-1,-1 0 1,0 0-1,0 1 1,0-1-1,-1 1 1,0-1-1,0 1 1,-4-3-22,-93-42-2023,26 42-7533,62 9 1607</inkml:trace>
  <inkml:trace contextRef="#ctx0" brushRef="#br0" timeOffset="155061.803">8380 4563 18385,'1'-13'2659,"0"-4"-1642,2-10 129,-3-4 3273,1 127-1596,2 4-2306,-5 1 0,-4-1-1,-5 0 1,-16 68-517,9-78-3376,13-30-6626,5-35-2153</inkml:trace>
  <inkml:trace contextRef="#ctx0" brushRef="#br0" timeOffset="156053.776">1807 6269 10250,'0'0'3630,"0"0"-956,0 0-218,0 0-363,0 0-438,0 0-492,-7 1-517,4-1-621,1 0 1,0 0-1,0 1 0,-1-1 0,1 1 0,0 0 0,0-1 1,0 1-1,0 0 0,0 0 0,0 0 0,0 1 0,0-1 1,0 0-1,0 1 0,1-1 0,-1 1 0,1 0 0,-1 0 1,1-1-1,0 1 0,-1 0 0,1 0 0,0 0 0,0 0 1,0 0-1,1 0 0,-1 2-25,-10 32 160,1 0 0,3 1 0,0 0 1,3 0-1,1 1 0,2 0 0,1-1 0,3 15-160,-3-45-2,1 1 0,-1-1-1,1 0 1,1 0 0,-1 0 0,1 0-1,0 0 1,1 0 0,0-1-1,0 1 1,0-1 0,1 0 0,0 0-1,0 0 1,0 0 0,1 0 0,0-1-1,0 0 1,0 0 0,1-1-1,0 1 1,0-1 0,0 0 0,0-1-1,0 0 1,1 0 0,0 0 0,-1 0-1,1-1 1,0 0 0,0-1 0,1 0-1,-1 0 1,0 0 0,0-1-1,0 0 1,0 0 0,1-1 0,-1 0-1,5-1 3,-2-5 96,0 1-1,-1-2 1,0 1-1,0-1 1,0 0 0,-1-1-1,0 0 1,-1-1-1,0 1 1,0-1-1,-1-1 1,-1 1-1,0-1 1,0 0-1,-1 0 1,0 0-1,-1-1 1,0 1-1,0-3-95,0-3 62,0-1-1,-1 0 1,0 0-1,-2 0 1,0 0 0,-1 0-1,-1 0 1,0 0-1,-2 0 1,0 1-1,-1-1 1,0 1-1,-2 0 1,0 1-1,-1-1 1,0 1-1,-1 1 1,-1 0-1,-1 0 1,0 1-1,-6-6-61,12 16-111,-1 0 0,1 0-1,-1 0 1,0 0 0,0 1-1,-1 0 1,1 1 0,-1-1 0,1 1-1,-1 0 1,0 1 0,1 0-1,-1 0 1,0 0 0,0 1-1,0 0 1,0 0 0,0 1-1,0 0 1,0 0 0,0 0 0,1 1-1,-2 1 112,-37 25-4169,19 20-4199,20-20-2292</inkml:trace>
  <inkml:trace contextRef="#ctx0" brushRef="#br0" timeOffset="156357.014">2438 6612 16752,'0'0'4351,"0"0"-1586,0 0-635,0 0-651,0 0-454,0 0-251,0 0-192,0 0-166,-9-6-144,-25-20-80,34 25-193,0-1 0,0 1-1,0 0 1,0 0-1,0-1 1,0 1-1,0 0 1,0 0-1,0-1 1,1 1 0,-1 0-1,0 0 1,1 0-1,-1-1 1,1 1-1,0 0 1,-1 0 0,1 0-1,0 0 1,-1 0-1,1 0 1,0 0-1,0 0 1,0 1 0,0-1-1,0 0 1,0 0-1,0 1 1,0-1-1,0 0 1,0 1-1,2-1 2,0-2-199,3-3-577,4-4-1728,-1 8-8977,-6 2-792</inkml:trace>
  <inkml:trace contextRef="#ctx0" brushRef="#br0" timeOffset="157471.397">3032 6233 4805,'0'0'7233,"0"0"-3614,0 0-1056,0 0-636,0 0-598,14-5-469,45-16-337,51 20 155,80 0-246,-168-5 92,-28-4 502,-34-3-291,-127 13-665,158 2-68,0-1 0,1 1 0,-1 0 0,1 1 1,-1 0-1,1 0 0,0 1 0,0 0 0,1 1 1,-1-1-1,1 1 0,0 1 0,0-1 0,0 1 1,1 1-1,0-1 0,-4 7-2,9-7-35,0-1 1,0 1-1,1 0 1,0 0-1,0-1 0,0 1 1,1 0-1,0-1 0,0 1 1,0 0-1,1-1 1,0 1-1,0-1 0,0 0 1,0 0-1,1 0 1,0 0-1,0 0 0,1 0 1,-1-1-1,1 0 1,0 1-1,0-1 0,1-1 1,-1 1-1,1-1 1,0 1-1,-1-1 0,5 1 35,30 25-236,-23-20 214,0 2 0,-1 0 0,0 1 0,0 0 0,-2 1 0,0 1 0,0 0 0,-1 1 0,-1 0-1,0 1 1,-1 0 0,-1 0 0,0 3 22,-7-17 63,-2 0-1,1 0 1,0 0 0,0-1-1,0 1 1,-1 0-1,1 0 1,-1 0-1,0 0 1,0 0 0,1 0-1,-1 0 1,0 0-1,-1 0 1,1 0 0,0 0-1,0 0 1,-1 0-1,1 0 1,-1 0 0,0 0-1,0-1 1,0 1-1,0 0 1,0 0 0,0-1-1,0 1 1,0 0-1,0-1 1,-1 0 0,1 1-1,-1-1 1,1 0-1,-1 1 1,0-1-1,1 0 1,-1 0 0,0 0-1,0-1 1,0 1-63,-23 6 143,0-2 1,0-2-1,0 0 1,0-1-1,-1-1 1,1-2-1,0 0 1,-22-5-144,-82-18-2,21 2-3466,106 22 2946,-7-1-1104,5 2-2611,2 3-2607</inkml:trace>
  <inkml:trace contextRef="#ctx0" brushRef="#br0" timeOffset="158035.44">4025 6156 11403,'0'-14'6208,"2"-51"-2414,-2 43 3522,-38 128-7114,12-56-469,-2-2 1,-3-2-1,-1 0 0,-2-2 0,-8 4 267,18-21-96,45-35 464,-6 2-345,-1 2 1,1-1-1,0 2 1,0 0-1,0 1 0,0 0 1,0 1-1,1 1 1,-1 1-1,0 0 0,5 1-23,79 0-209,-96-4 215,-1 0-1,1-1 0,-1 1 1,0 0-1,1-1 1,-1 1-1,0-1 1,0 0-1,-1 1 1,1-1-1,-1 0 1,1 0-1,-1 0 1,0 0-1,0-1 1,0 1-1,0 0 0,-1 0 1,1-1-1,-1 1 1,0 0-1,0-2-5,4-15 35,17-66 2308,-110 442-1932,42-161-902,47-172 262,0-22-6,6-20-1185,8-26-2410,-8 20-1068,1 7-2325</inkml:trace>
  <inkml:trace contextRef="#ctx0" brushRef="#br0" timeOffset="158941.806">4858 6113 15855,'0'0'2344,"0"0"-1090,0 0-101,0 0 6,-16 2-385,11-1-739,0-1-15,-1 0 0,1 1 1,-1 0-1,1 1 0,-1-1 0,1 1 1,0 0-1,0 0 0,0 0 0,0 1 1,0 0-1,0 0 0,1 0 0,-1 0 1,1 1-1,0 0 0,0 0 0,0 0 0,1 0 1,-1 1-1,1-1 0,-1 3-20,-10 18 19,0 2-1,1-1 1,2 2 0,1 0 0,1 0-1,1 1 1,2-1 0,1 2-1,1-1 1,1 1 0,2-1-1,1 8-18,0-29-11,0 0 0,1-1-1,0 1 1,1 0-1,-1-1 1,2 1 0,-1-1-1,1 1 1,0-1-1,0 0 1,1 0 0,0 0-1,0-1 1,1 1-1,-1-1 1,1 0 0,1 0-1,-1-1 1,1 0 0,0 0-1,0 0 1,1 0-1,0-1 1,-1 0 0,1-1-1,0 0 1,1 0-1,-1 0 1,1-1 0,5 2 11,-5-3 152,-1-1 1,0 0 0,0 0 0,0 0-1,0-1 1,0 1 0,1-2 0,-1 1-1,-1-1 1,1 0 0,0-1 0,0 0-1,-1 0 1,1 0 0,-1 0 0,0-1-1,0 0 1,-1-1 0,1 1 0,-1-1-1,0 0 1,0-1 0,0 1 0,-1-1-1,0 0 1,0 0 0,0 0 0,-1 0-1,0-1 1,0 0 0,1-6-153,-2 7 96,-1-1 0,0 0 0,-1 0 0,0 0 0,0 0 0,0 0 0,-1 0 1,0 0-1,0 0 0,0 0 0,-1 1 0,0-1 0,-1 1 0,1-1 0,-1 1 0,-1 0 0,1 0 0,-1 0 1,0 0-1,0 0 0,-1 1 0,1 0 0,-1 0 0,-1 0 0,1 1 0,-1 0 0,1 0 0,-1 0 0,0 1 1,0-1-1,-1 2 0,1-1 0,-1 1 0,-2-1-96,-2-2-59,-1 1 0,0 0 0,0 1 0,0 1 0,0 0 1,-1 0-1,1 1 0,-1 1 0,1 0 0,-1 1 0,0 0 59,7 0-247,0 0 0,0 0 1,0 0-1,1 1 0,-1 0 0,1 0 0,0 1 0,-1-1 0,1 1 0,0 0 1,0 1-1,1-1 0,-1 1 0,1 0 0,-3 3 247,-9 46-7500,16-25 74</inkml:trace>
  <inkml:trace contextRef="#ctx0" brushRef="#br0" timeOffset="159312.071">5567 6282 18289,'4'-16'3070,"14"-49"-919,-18 64-2037,1 0-1,0 0 1,0 0-1,-1 0 1,1-1-1,-1 1 1,1 0 0,-1-1-1,1 1 1,-1 0-1,0-1 1,0 1-1,0 0 1,0-1-1,0 1 1,0 0-1,0-1 1,0 1-1,0-1 1,-1 1-1,1 0 1,0 0 0,-1-1-1,0 1 1,1 0-1,-1 0 1,1-1-1,-1 1 1,0 0-1,0 0 1,0 0-1,0 0 1,0 0-1,0 0 1,0 0 0,0 0-114,-30 20 866,25-9-855,1 0-1,0 0 0,1 0 1,0 0-1,0 1 0,1 0 0,1-1 1,0 1-1,0 0 0,1 0 1,0 0-1,1 1 0,1-1 1,-1 0-1,2 0 0,0 0 1,0 0-1,1-1 0,0 1 0,0-1 1,2 1-1,-1-1 0,1 0 1,1 0-1,-1-1 0,2 0 1,-1 0-1,1 0 0,6 4-10,112 83-387,-72-62 294,-50-32 107,-1-1 0,0 1 0,0 0 1,0-1-1,0 1 0,0 0 0,-1 0 0,1 0 1,-1 0-1,1 1 0,-1-1 0,0 0 0,0 1 0,0-1 1,0 1-1,0-1 0,0 1 0,-1-1 0,1 1 1,-1 0-1,0-1 0,1 1 0,-1 0 0,-1-1 1,1 1-1,0 0 0,-1-1 0,1 1 0,-1-1 1,0 1-1,0-1 0,0 1 0,0-1 0,0 1 1,0-1-1,-1 0 0,1 0 0,-1 0 0,1 0 1,-1 0-1,0 0 0,0 0 0,0 0 0,-1 0-14,-17 12 25,0-1-1,-2 0 1,1-2 0,-1 0-1,-1-2 1,0 0-1,0-2 1,0 0-1,-1-2 1,0 0-1,-1-2 1,1 0 0,0-2-1,-1-1 1,-5-1-25,-27-19-3053,36-15-3888,18 17-105</inkml:trace>
  <inkml:trace contextRef="#ctx0" brushRef="#br0" timeOffset="159623.909">5555 6140 11659,'0'0'5184,"0"0"-1666,0 0-983,0 0-848,0 0-555,13-9-379,0 1-575,-8 3-116,1 1 0,-1 0 1,1 1-1,0 0 0,0 0 1,1 0-1,-1 0 0,1 1 0,-1 0 1,1 1-1,0-1 0,0 1 0,0 1-62,245-36 539,-242 28-3763,-33 8-3582,7 8-556</inkml:trace>
  <inkml:trace contextRef="#ctx0" brushRef="#br0" timeOffset="161789.985">6775 6057 15919,'0'0'3235,"0"0"-1671,-7-8-443,3 3-924,3 4-155,0-1-1,1 1 0,-1 0 0,0 0 0,0-1 0,0 1 0,0 0 0,0 0 0,0 0 0,0 0 1,-1 0-1,1 0 0,0 0 0,-1 0 0,1 1 0,0-1 0,-1 0 0,1 1 0,-1-1 0,1 1 1,-1 0-1,1-1 0,-1 1 0,1 0 0,-1 0 0,1 0 0,-1 0 0,0 0 0,1 0 1,-1 1-1,1-1 0,-1 0 0,1 1 0,-1-1 0,1 1 0,0 0 0,-1-1 0,1 1 0,0 0 1,-1 0-1,1 0 0,0 0 0,-1 0-41,-21 24 66,1 1 0,1 1 0,1 0 0,2 2 0,0 0 1,2 1-1,2 1 0,0 0 0,2 1 0,2 0 0,1 1 0,1 0 0,0 13-66,5-28-41,1 0 0,1-1 0,1 1-1,0 0 1,2 0 0,0-1 0,0 1-1,2-1 1,4 12 41,-6-23-22,0 0-1,0-1 0,0 1 0,1-1 1,0 0-1,0 0 0,0 0 1,1 0-1,0-1 0,0 1 1,0-1-1,0 0 0,1 0 1,0 0-1,-1-1 0,1 0 1,1 1-1,-1-2 0,0 1 1,1-1-1,-1 0 0,1 0 0,0 0 1,0-1-1,-1 0 0,1 0 1,0 0-1,0-1 0,0 0 1,1 0 22,-1-1 85,0 1 1,0-1 0,0 0-1,0 0 1,-1-1 0,1 0 0,0 0-1,-1 0 1,1-1 0,-1 1-1,0-1 1,0 0 0,0-1-1,-1 1 1,1-1 0,-1 0-1,1-1 1,-1 1 0,-1 0 0,1-1-1,-1 0 1,0 0 0,0 0-1,0 0 1,0-1 0,-1 1-1,0-1 1,0 0 0,0-3-86,1 0 180,-1-1 1,-1 0-1,1 0 0,-1 0 1,-1 0-1,0 0 1,0 0-1,-1 0 0,0 0 1,-1 0-1,0 0 1,-1 0-1,0 0 0,0 1 1,-1 0-1,-1 0 1,0-2-181,-1 2-40,0 0 1,0 1-1,-1-1 1,0 1-1,-1 1 1,0-1 0,0 1-1,0 1 1,-1 0-1,0 0 1,0 0 0,-1 1-1,0 1 1,0-1-1,0 2 1,0-1-1,0 2 1,-1-1 0,1 1-1,-1 1 1,0 0-1,1 0 1,-1 1-1,0 0 1,1 1 0,-2 1 39,9-1-238,-1-1 1,1 2 0,-1-1-1,1 0 1,0 1 0,0-1-1,0 1 1,0 0 0,0 0-1,0 0 1,0 1 0,0-1 0,1 1-1,-1-1 1,1 1 0,0 0-1,0 0 1,-2 3 237,-2 40-9363,16-18-721</inkml:trace>
  <inkml:trace contextRef="#ctx0" brushRef="#br0" timeOffset="162318.478">7326 6216 16784,'8'-128'7153,"-8"127"-7099,-1 1 0,1-1 0,-1 0-1,0 0 1,1 0 0,-1 1 0,0-1 0,0 0-1,1 1 1,-1-1 0,0 0 0,0 1-1,0-1 1,0 1 0,0 0 0,0-1 0,0 1-1,0 0 1,0-1 0,0 1 0,0 0-1,0 0 1,0 0 0,0 0 0,0 0 0,0 0-1,0 0 1,0 0 0,0 0 0,0 1-1,0-1 1,0 0 0,0 1 0,1-1 0,-1 0-1,0 1 1,0 0 0,0-1 0,0 1-1,0-1 1,1 1 0,-1 0 0,0-1 0,0 1-1,1 0 1,-1 0 0,1 0 0,-1 0 0,1-1-1,-1 1 1,1 0 0,-1 0 0,1 0-1,0 1-53,-19 22 14,2 1 0,1 1 0,1 1-1,1 0 1,1 1 0,2 0-1,-3 11-13,-16 77-464,30-121 501,0 0 0,1 1 0,0-1-1,0 0 1,0 1 0,1-1 0,0 1 0,-1 0 0,2-1 0,-1 1 0,0 0-1,1 0 1,0 0 0,-1 1 0,2-1 0,-1 1 0,0-1 0,1 1-1,-1 0 1,1 1 0,0-1 0,0 0 0,0 1 0,0 0 0,1 0-1,-1 0 1,1 1 0,-1-1 0,1 1 0,-1 0 0,1 1 0,0-1-1,-1 1 1,1 0 0,0 0 0,0 0 0,-1 0 0,1 1 0,0 0-1,-1 0 1,1 0 0,0 1-37,54 57 174,-56-53-169,1 0 0,0-1-1,0 1 1,1-1 0,-1 0-1,1 0 1,1-1 0,-1 1-1,0-1 1,1 0-1,0-1 1,0 1 0,0-1-1,0 0 1,1-1 0,-1 1-1,1-1 1,-1-1-1,1 1 1,5-1-5,-9-1 31,-1-1 0,1 0-1,0 0 1,-1 0 0,1 0 0,0 0-1,-1-1 1,0 1 0,1-1-1,-1 0 1,0 1 0,0-1 0,0 0-1,0 0 1,0-1 0,0 1 0,-1 0-1,1-1 1,-1 1 0,1-1 0,-1 1-1,0-1 1,0 0 0,0 1 0,0-1-1,-1 0 1,1 0 0,-1 1-1,0-2-30,8-85 1405,-12 79-302,-6 27-872,-9 31-257,-6 41-212,4 1 0,-7 73 238,24-57-3114,13-72-830,10-7-3902,-5-16-851</inkml:trace>
  <inkml:trace contextRef="#ctx0" brushRef="#br0" timeOffset="162806.673">8061 6209 15855,'0'0'3118,"0"0"-481,0 0-283,0 0-630,0 0-709,0 0-434,0 0-127,-8 11-155,-130 242-80,120-229-347,22-52 256,-3 25-108,1 0 0,0 0 0,0 1 0,0-1 0,1 1 0,-1 0 0,1-1 0,-1 1 0,1 0 0,0 1 0,-1-1 0,1 0 0,0 1 0,0-1 0,0 1 0,0 0 0,1 0 0,-1 0 0,0 1 0,0-1 0,1 1 0,-1 0 0,0-1 0,1 1 0,-1 1 0,0-1 0,0 0 0,1 1 0,-1 0 0,2 0-20,89 47 163,-91-44-161,77 53-9,-78-56 9,1 0 0,0 0 0,-1 0 0,1 0 0,0 0 1,0-1-1,0 0 0,0 1 0,0-1 0,0 0 1,-1 0-1,1-1 0,0 1 0,0-1 0,0 1 1,0-1-1,0 0 0,-1 0 0,1 0 0,0 0 0,-1-1 1,1 1-1,-1-1 0,0 1 0,1-1 0,-1 0 1,0 0-1,0 0 0,0 0 0,0 0 0,0-1 1,-1 1-3,3-3 121,-1-1 0,0 1 0,0 0 1,0-1-1,-1 0 0,0 0 0,0 0 1,-1 0-1,0 0 0,0 0 0,0 0 1,0 0-1,-1 0 0,0-5-121,-17 49 384,5-14-508,1 1-1,1 0 1,2 0-1,0 1 1,2 0-1,1 1 1,1-1-1,1 1 0,1 20 125,2-42-321,1 1-1,1 0 1,-1-1-1,1 1 0,0 0 1,0-1-1,1 0 0,-1 0 1,1 0-1,0 0 1,1 0-1,-1 0 0,1-1 1,0 1-1,0-1 1,0 0-1,1 0 0,-1-1 1,1 0-1,0 1 0,5 1 322,73 28-10857,-48-24 2972</inkml:trace>
  <inkml:trace contextRef="#ctx0" brushRef="#br0" timeOffset="163135.979">9002 6511 13132,'51'-174'7800,"-46"158"-7022,-1 0 1,0-1-1,-1 1 0,-1-1 1,-1 1-1,0-1 1,-2-11-779,1 24 90,0 0 1,-1 0 0,1 0 0,-1 0 0,0 0 0,0 0 0,0 0 0,-1 1 0,0-1 0,1 0 0,-1 1 0,0-1 0,-1 1 0,1 0 0,0-1 0,-1 1 0,0 0 0,0 1 0,0-1 0,0 0 0,0 1 0,-1 0 0,1-1 0,-1 1 0,1 1 0,-1-1 0,0 0 0,0 1 0,0 0 0,1 0 0,-1 0-1,0 1 1,-2-1-91,-6 2 32,1 1 0,0 1-1,-1 0 1,1 1 0,0 0-1,0 0 1,1 1-1,0 0 1,-1 1 0,2 0-1,-1 1 1,1 0 0,0 1-1,0 0 1,1 0-1,0 0 1,1 1 0,0 1-1,0-1 1,1 1-1,0 0 1,1 0 0,0 1-1,0 0 1,1 0 0,0 3-32,0-6-54,0 0 0,1 0 0,0 1 0,1-1 0,0 1 0,0-1 0,1 1 0,0 0 1,0 0-1,1 0 0,0 0 0,1-1 0,0 1 0,0 0 0,1 0 0,0-1 1,0 1-1,1-1 0,0 0 0,1 0 0,0 0 0,0 0 0,1 0 0,0-1 0,0 0 1,0 0-1,1 0 0,0-1 0,1 0 0,-1 0 0,1 0 0,7 4 54,-8-7-55,-1 0-1,1 0 0,0 0 0,0-1 0,0 1 1,0-2-1,0 1 0,0-1 0,1 1 1,-1-2-1,0 1 0,1-1 0,-1 0 1,1 0-1,-1-1 0,0 0 0,1 0 1,-1 0-1,0-1 0,0 0 0,0 0 1,0 0-1,0-1 0,0 0 0,-1 0 1,1-1-1,0 0 56,103-85 678,-109 88-655,1 1 0,-1-1-1,1 1 1,-1 0 0,0-1 0,1 1 0,-1 0 0,1-1-1,-1 1 1,1 0 0,-1 0 0,1-1 0,-1 1 0,1 0-1,0 0 1,-1 0 0,1 0 0,-1 0 0,1 0 0,-1 0-1,1 0 1,0 0 0,-1 0 0,1 0 0,-1 0 0,1 0-1,-1 0 1,1 0 0,-1 1 0,1-1 0,-1 0 0,1 0-1,-1 1 1,1-1 0,-1 0 0,1 1 0,-1-1 0,1 0-1,-1 1 1,0-1 0,1 1 0,-1-1 0,1 1 0,-1-1 0,0 1-1,0-1 1,1 1 0,-1-1 0,0 1 0,0-1 0,0 1-1,0-1 1,0 1 0,1 0 0,-1-1 0,0 1 0,0-1-1,0 1 1,-1-1 0,1 1 0,0 0 0,0-1 0,0 1-1,0-1 1,0 1 0,-1-1 0,1 1 0,0-1-23,-9 47 331,-118 272 582,98-253-1466,-21 58-489,41-80-3488,5 0-3951,4-26-2526</inkml:trace>
  <inkml:trace contextRef="#ctx0" brushRef="#br0" timeOffset="170823.509">465 8237 14510,'-19'0'1890,"-129"2"1104,228-11-196,746-22-1857,-509 25-831,90-3-72,53 0-33,2912-8 1933,-1238 58-181,-1202-18-1048,-409-19-421,-456-9-352,-47-6-479,-43 0-467,-202-11-7468,170 20 4720,-82-2-9214</inkml:trace>
  <inkml:trace contextRef="#ctx0" brushRef="#br0" timeOffset="171528.025">2644 8759 1377,'0'0'10730,"0"0"-6149,0 0-2024,0 0-203,0 0-331,0 0-571,0 0-475,-13-3-459,6 1-465,5 1-45,0 0 0,0 0-1,0 1 1,0-1 0,0 0 0,0 1-1,0-1 1,0 1 0,0 0 0,0-1-1,0 1 1,0 0 0,0 0 0,0 0-1,0 1 1,0-1 0,0 0 0,0 1-1,0 0 1,0-1 0,0 1 0,0 0-1,0 0 1,1 0 0,-1 0 0,0 0-1,1 0 1,-1 1 0,1-1 0,-1 1-1,1-1 1,-1 1 0,1-1 0,0 1-1,0 0 1,0-1 0,0 1 0,0 0-1,0 0 1,0 1-8,-4 17 8,1-1-1,0 1 0,2 0 1,0 1-1,2-1 0,0 0 1,1 0-1,1 1 0,1-1 1,1 0-1,0-1 1,2 1-1,0-1 0,1 0 1,1 0-1,1-1 0,0 0 1,1-1-1,2 0 1,-1 0-1,12 10-7,-19-21 8,2-1 1,-1 0-1,1-1 0,0 1 1,0-1-1,0 0 0,0 0 1,1-1-1,-1 0 0,1 0 1,0-1-1,0 0 1,0 0-1,0 0 0,0-1 1,0 0-1,1-1 0,-1 1 1,0-1-1,1-1 0,-1 1 1,0-1-1,0-1 0,0 1 1,0-1-1,0 0 0,0-1 1,0 0-1,0 0 0,-1 0 1,0-1-1,1 0 0,-2 0 1,1-1-1,0 1 1,-1-1-1,0-1 0,0 1 1,3-5-9,0-4 104,0-1 1,-1 1-1,-1-1 1,-1 0-1,0-1 1,-1 1-1,-1-1 1,0 0-1,-1 0 1,-1 0-1,0 0 1,-1 0-1,-1 0 1,0 0-1,-1 0 1,-1 0-1,-1 0 1,0 1-1,-1-1 1,-1 1-1,0 0 1,-1 1-1,0 0 1,-1 0-1,-1 0 1,-3-2-105,8 10-112,0 0 0,0 1 0,0 0 0,-1-1 0,0 2 0,0-1 0,0 1 0,-1-1 0,1 2 0,-1-1 1,0 1-1,0-1 0,-1 1 0,1 1 0,0 0 0,-1 0 0,0 0 0,1 0 0,-1 1 0,0 0 0,0 1 0,0 0 0,1 0 0,-1 0 0,0 1 1,0-1-1,0 2 0,1-1 0,-1 1 0,0 0 0,-5 3 112,-34 23-3813,19-4-1545,3 7-6301</inkml:trace>
  <inkml:trace contextRef="#ctx0" brushRef="#br0" timeOffset="171797.825">3326 9130 15214,'0'0'6599,"0"0"-4037,0 0-320,0 0-832,0 0-546,0 0-351,0 0-129,0 0-128,-38-23-63,38 26-161,4 2 0,2 0 32,1-1-64,-2-4-385,-2 0-1056,-2 0-1506,-1 0-3235,0-2-13004</inkml:trace>
  <inkml:trace contextRef="#ctx0" brushRef="#br0" timeOffset="172557.751">3947 9041 3011,'0'0'5578,"0"0"-2540,0 0-620,0 0-26,0 0-438,0 0-508,0 0-298,-1-8-48,-14-66 3037,12 66-4017,2 0-1,-1 0 1,1 0 0,0-1-1,1 1 1,0 0 0,0 0-1,1-1 1,0 1-1,0 0 1,1 0 0,0 0-1,0 0 1,1 0 0,0 1-1,1-1 1,0 1-1,0 0 1,0 0 0,1 0-1,0 0 1,1 0-120,-5 5 0,0 1-1,1-1 1,-1 1-1,1-1 1,0 1-1,-1 0 1,1 0-1,0 0 1,0 0 0,0 0-1,0 0 1,0 0-1,0 0 1,0 1-1,0-1 1,0 1 0,0-1-1,0 1 1,0 0-1,1 0 1,-1 0-1,0 0 1,0 0 0,0 1-1,0-1 1,0 1-1,0-1 1,0 1-1,0 0 1,0 0-1,0 0 1,0 0 0,0 0-1,0 0 1,-1 0-1,1 1 1,0-1-1,-1 0 1,1 1 0,-1 0-1,0-1 1,1 1-1,-1 0 1,0 0-1,0-1 1,0 1-1,0 0 1,0 0 0,0 2 0,0 6-2,-1 0-1,1-1 1,-2 1 0,1 0 0,-2-1 0,1 1 0,-1 0 0,-1-1 0,1 0 0,-1 1 0,-1-1 0,0-1 0,0 1 0,-1 0 0,0-1 0,-1 0-1,0 0 1,0-1 0,-6 7 2,-5 10-8,-49 62-90,48-66 33,1 1 0,1 0-1,1 1 1,1 1 0,1 0 0,1 1 0,1 1-1,-2 7 66,12-29-14,0 1 0,0 0 0,0-1 1,0 1-1,0 0 0,1-1 0,0 1 0,-1 0 0,2 0 0,-1-1 0,0 1 0,1 0 0,-1 0 0,1-1 0,0 1 0,1-1 0,-1 1 0,0-1 0,1 1 0,0-1 0,0 0 0,0 0 0,0 0 0,0 0 1,1 0-1,-1 0 0,1 0 0,0-1 0,0 0 0,0 1 0,0-1 0,0 0 0,0 0 0,1-1 0,-1 1 0,1-1 0,-1 0 0,1 0 0,-1 0 0,1 0 0,0 0 0,0-1 0,-1 0 0,4 0 14,3 2 39,0-1-1,0-1 0,0 0 1,0-1-1,0 0 0,0 0 1,0-1-1,0 0 0,-1-1 1,1 0-1,-1 0 0,1-1 1,-1-1-1,0 1 0,-1-1 1,1-1-1,-1 0 0,0 0 1,-1 0-1,1-1 1,-1 0-1,0-1 0,-1 1 1,0-2-1,0 1 0,-1 0 1,0-1-1,0 0 0,-1 0 1,0 0-1,-1-1 0,0 1 1,0-3-39,-1 3 37,0 0 0,-1 1 0,0-1 0,-1 0 0,0 0 1,0 0-1,-1 0 0,0 0 0,0 0 0,-1 1 0,0-1 1,-1 0-1,0 1 0,0 0 0,-1-1 0,0 2 0,0-1 1,-1 0-1,0 1 0,-1 0 0,1 0 0,-1 0 1,0 1-1,-1 0 0,0 0 0,0 0 0,-5-3-37,-82-30-1057,61 33-1863,-1 5-3304,13 2-4202</inkml:trace>
  <inkml:trace contextRef="#ctx0" brushRef="#br0" timeOffset="173773.488">4774 8808 11467,'0'0'3523,"12"-14"-1035,43-43-379,-50 53-1878,0 0 0,-1 0 1,2 1-1,-1 0 0,0 0 1,1 0-1,-1 1 0,1-1 1,0 1-1,0 1 0,0-1 1,0 1-1,0 0 0,0 0 1,0 1-1,0 0 0,1 0 1,2 1-232,-3-1 128,-1 0-92,1 0 0,0 1 0,0 0 0,0 0 0,-1 1 0,1 0 0,0 0 0,-1 0 0,0 0 0,1 1 0,-1 0 0,0 0 0,0 1 0,-1-1 0,1 1 0,-1 0 0,0 0 0,0 0 0,0 1 0,0 0 0,-1-1 0,0 1 0,0 0 0,0 1 0,0-1 0,-1 0 1,0 1-1,0 0 0,0 1-36,1 3 39,-1 0 1,0 1 0,0-1 0,-1 1 0,0-1-1,0 1 1,-2-1 0,1 1 0,-1-1-1,-1 1 1,0-1 0,0 0 0,-1 1 0,0-1-1,-1 0 1,-1 1-40,-5 6-16,-1 1 0,0-2 0,-2 1 0,0-2 0,-1 0 0,0 0 0,-1-1 0,-1-1 0,0-1 0,0 0 0,-1-1 0,-1-1 0,0 0 0,-1-1 0,1-1 0,-2-1 0,1-1 0,-5 0 16,21-4 7,-1-1 1,0 0-1,1 0 0,-1 0 1,0-1-1,0 1 0,0-1 1,0 0-1,1 0 0,-1 0 1,0 0-1,0-1 0,0 0 1,0 0-1,1 0 0,-1 0 1,0 0-1,1-1 0,-1 1 1,1-1-1,-1 0 0,1 0 1,0-1-1,0 1 0,0-1 1,0 1-1,0-1 0,1 0 1,-1 0-1,1 0 0,0 0 1,0-1-1,0 1 0,0-1 1,0 1-1,1-1 0,0 1 1,0-1-1,0 0 0,0 0-6,0 0 68,1 1 1,-1 0-1,1 0 1,0 0 0,0 0-1,0 0 1,0-1 0,1 1-1,-1 0 1,1 0 0,0 0-1,0 0 1,0 0 0,0 0-1,1 0 1,-1 0-1,1 1 1,0-1 0,-1 1-1,1-1 1,0 1 0,1-1-1,-1 1 1,0 0 0,1 0-1,-1 0 1,1 0 0,-1 1-1,1-1 1,0 1-1,0-1 1,0 1 0,0 0-1,0 0 1,0 0 0,0 1-1,0-1 1,0 1 0,0 0-1,1 0 1,-1 0 0,0 0-1,0 0 1,1 1-70,8 2 40,-1 1 0,1 1 0,-1 0 0,0 1 0,-1 0 0,0 0 0,0 1 0,0 0 0,-1 1 0,0 0 0,0 1 0,-1 0 0,0 0 0,-1 1 0,0 0 1,0 0-1,-1 0 0,0 1 0,-1 0 0,0 0 0,2 9-40,43 65 18,-49-83-73,62 69-1857,-8-48-7123,-39-22 2047</inkml:trace>
  <inkml:trace contextRef="#ctx0" brushRef="#br0" timeOffset="174192.033">5359 8888 10762,'2'-13'3177,"12"-42"-369,-12 50-2435,0 1 1,0-1 0,0 1 0,1 0 0,0 0 0,-1 0 0,2 0 0,-1 0 0,0 1 0,1-1 0,-1 1 0,1 0 0,0 0 0,0 0 0,1 1 0,-1-1 0,2 0-374,73-18 2728,-67 20-2580,0 1-1,1 0 0,-1 1 0,1 1 0,-1-1 0,0 2 0,0 0 0,0 0 0,0 1 0,-1 1 0,1 0 0,-1 0 0,1 2-147,-6-4 8,-1 0 0,0 1 0,0 0 0,-1 0 0,1 0 0,-1 0 0,0 1-1,0-1 1,0 1 0,-1 0 0,1 0 0,-1 1 0,-1-1 0,1 1 0,-1 0-1,0-1 1,0 1 0,0 0 0,-1 0 0,0 0 0,0 0 0,-1 0 0,0 1-1,0-1 1,0 0 0,0 0 0,-2 2-8,-3 6-2,-1 0-1,0 0 0,-1 0 1,-1-1-1,0 0 1,0-1-1,-2 0 1,1 0-1,-1-1 1,-1-1-1,0 1 0,-1-2 1,0 1-1,0-2 1,-1 1-1,0-2 1,-1 0-1,1 0 1,-1-2-1,-1 1 0,1-2 1,-1 0-1,-3 0 3,-82 6 64,99-11-57,0 1 0,0-1 0,0 1 0,0-1 0,0 1 0,0-1 0,0 0 0,0 1 0,0-1 0,0 0 0,0 0 0,0 0-1,0 0 1,1 1 0,-1-1 0,0 0 0,1-1 0,-1 1 0,1 0 0,-1 0 0,1 0 0,-1 0 0,1 0 0,0 0 0,0-1-1,0 1 1,-1 0 0,1 0 0,0 0 0,0-1 0,1 1 0,-1 0 0,0 0 0,0 0 0,0 0 0,1-1 0,-1 1 0,1 0-1,-1 0 1,1 0 0,-1 0 0,1 0 0,0 0 0,-1 0 0,1 0 0,0 0 0,0 0 0,0 1 0,0-1 0,0 0 0,0 0-1,0 1 1,0-1 0,0 1 0,0-1 0,0 1 0,0-1 0,0 1 0,0 0 0,1-1 0,-1 1 0,0 0 0,0 0 0,1 0-7,10 1-1,0 1 1,-1 0 0,1 0-1,0 2 1,-1-1 0,0 2 0,0-1-1,0 1 1,-1 1 0,0 0-1,0 0 1,0 1 0,0 1-1,-1 0 1,-1 0 0,1 0 0,-1 1-1,-1 0 1,7 10 0,22 19-16,-24-26 24,0 0 0,0 0-1,1-2 1,1 1 0,0-2 0,0 0 0,1 0-1,0-1 1,0-1 0,1-1 0,5 2-8,-19-8 3,1 0 1,-1 0 0,0 0-1,0 0 1,0 0 0,0 0-1,0 0 1,0-1 0,0 1 0,0-1-1,0 0 1,0 1 0,0-1-1,0 0 1,0 0 0,-1 0-1,1 0 1,0-1 0,-1 1-1,1 0 1,-1-1 0,1 1 0,-1-1-1,0 0 1,1 1 0,-1-1-1,0 0 1,0 0 0,0 0-1,0 1 1,-1-1 0,1 0-1,0 0 1,-1 0 0,1 0-1,-1-3-2,8-78-1506,-12 70-1018,-7 10-3704,3 3-2704</inkml:trace>
  <inkml:trace contextRef="#ctx0" brushRef="#br0" timeOffset="175500.6">6771 8945 10058,'0'0'2936,"0"0"-283,0 0-128,0 0-518,0 0-405,7-10-257,22-33-325,-29 42-981,1 0 0,-1 0 0,0 0 0,1 0 0,-1 0 0,0 0 0,1 0 0,-1 0 0,0 0 1,0 0-1,0 0 0,0 0 0,0 0 0,0 0 0,0 0 0,-1 0 0,1 0 0,0 0 0,0 0 1,-1 0-1,1 0 0,-1 0 0,1 0 0,-1 0 0,1 0 0,-1 0 0,0 0 0,1 0 1,-1 1-1,0-1 0,0 0 0,1 1 0,-1-1 0,0 0 0,0 1 0,0-1 0,0 1 0,0-1 1,0 1-1,0 0 0,0-1 0,0 1 0,0 0 0,0 0-39,-3-2 148,-6-2-118,0 0 0,0 1 0,0 0 1,0 1-1,0 1 0,0-1 0,-1 1 0,1 1 0,0 0 1,-1 0-1,1 1 0,0 1 0,0 0 0,-1 0 0,1 1 1,1 0-1,-1 0 0,0 1 0,1 1 0,-3 2-30,-2 1-40,2 0 0,-1 2-1,1-1 1,1 2 0,0-1-1,0 2 1,1-1 0,-1 3 40,7-9-49,1 0 0,-1 0 0,1 0 0,0 1 0,0-1 0,0 1 0,1 0 0,0 0 0,0 0 0,0 0 0,1 0 0,0 0 0,0 0 0,1 1 0,0-1 0,0 0 0,0 0 0,1 1 0,-1-1 1,2 0-1,0 3 49,0-4-8,1 0 0,-1 0 0,1-1 1,0 1-1,1-1 0,-1 1 0,1-1 1,0 0-1,0-1 0,0 1 0,1-1 1,-1 1-1,1-1 0,0 0 0,-1-1 1,1 1-1,1-1 0,-1 0 0,0-1 1,0 1-1,1-1 0,-1 0 0,1 0 1,-1-1-1,2 1 8,6 0 11,1-1 1,0 0-1,0 0 1,-1-1-1,1-1 1,-1-1-1,1 0 0,-1 0 1,10-5-12,-11 4 268,-1-1 0,0 0 0,0 0 0,-1-1 0,0-1 0,0 1 0,0-2 0,-1 1 0,0-2 0,0 1 0,-1-1 0,0 0 0,-1-1 0,0 1 0,4-9-268,-20 69 816,-44 282-1406,44-263-1628,4-42-1521,-2-11-4458,2-11 1321</inkml:trace>
  <inkml:trace contextRef="#ctx0" brushRef="#br0" timeOffset="175858.725">7210 8862 6502,'0'0'7004,"0"0"-3801,0 0-688,0 0-231,0 0-517,0 0-704,0 0-433,-9-6-171,-5-2-353,-7-4 138,47 17 142,6 1-230,0-1 0,0-1-1,0-2 1,0-1-1,1-2 1,17-3-156,-47 4 17,20-2 225,-20 1-191,0 0-1,0 0 0,0 0 1,1 0-1,-1 0 0,0 1 1,0-1-1,1 1 0,-1 0 1,0 0-1,1 0 1,-1 0-1,0 1 0,0 0 1,1-1-1,-1 1 0,0 0 1,0 0-1,0 1 0,0-1 1,0 1-1,0-1 0,-1 1 1,1 0-1,0 0 0,-1 0 1,1 1-1,-1-1 0,0 0 1,0 1-1,0 0 1,0-1-1,0 1 0,-1 0 1,1 0-1,0 3-50,-1 17 62,0 0 0,-2 0 0,-1 0 1,-1 0-1,-1 0 0,-1 0 0,-1-1 0,-1 0 0,-1 0 1,-3 6-63,-16 52 56,26-76-85,-7 21-238,0 1 1,2 0-1,1 1 1,1-1-1,2 1 1,0 21 266,15-26-3260,5-17-2903,-6-4-526</inkml:trace>
  <inkml:trace contextRef="#ctx0" brushRef="#br0" timeOffset="176698.28">7925 9277 1890,'0'0'4265,"0"0"-1457,0 0-656,0 0-225,0 0-155,0 0-122,0 0-182,0-2-214,2-27 3678,-11-16-2753,-1-11-1506,9 42-583,2 0 1,0-1 0,0 1 0,1 0-1,1 0 1,0 0 0,1 0 0,1 0-1,0 1 1,1 0 0,0 0 0,1 0-1,1 1 1,0 0 0,0 0 0,1 1-1,0 0 1,9-7-91,-15 16 0,0 0 0,-1 0 0,1-1 0,0 2 0,1-1-1,-1 0 1,0 1 0,0-1 0,1 1 0,-1 0 0,1 0 0,-1 0 0,1 1 0,-1-1-1,1 1 1,-1 0 0,1 0 0,-1 0 0,1 1 0,0-1 0,-1 1 0,1-1 0,-1 1-1,0 1 1,1-1 0,-1 0 0,0 1 0,1-1 0,-1 1 0,0 0 0,0 0 0,-1 0 0,1 1-1,0-1 1,-1 1 0,1-1 0,-1 1 0,0 0 0,0 0 0,0 0 0,0 0 0,-1 0-1,1 1 1,-1-1 0,0 0 0,0 1 0,0-1 0,0 1 0,0-1 0,-1 4 0,-1 11-46,-2 0 1,0 0-1,-1-1 1,-1 1-1,0-1 1,-2 0-1,0 0 1,0 0-1,-2-1 1,0-1-1,-1 1 1,0-1-1,-6 4 46,2 3-70,2-4 40,1-3-35,0 0 1,0 0 0,2 1 0,0 1 0,1 0-1,0 0 1,1 1 0,2-1 0,-1 1 0,2 1-1,1-1 1,0 1 0,1 2 64,2-18-8,0 0 1,1 0-1,0 0 0,0 0 1,0-1-1,0 1 0,0 0 0,0-1 1,1 1-1,-1 0 0,1-1 1,0 0-1,-1 1 0,1-1 1,1 0-1,-1 0 0,0 0 1,0 0-1,1-1 0,-1 1 1,1 0-1,-1-1 0,1 0 0,0 0 1,-1 0-1,1 0 0,0 0 1,0 0-1,0-1 0,0 1 1,0-1-1,-1 0 0,1 0 1,1 0 7,102-15 122,-94 11-36,-2-1 0,1 0 0,0-1-1,-1 0 1,0 0 0,-1-1 0,1-1 0,-1 1-1,-1-2 1,1 1 0,-2-1 0,1 0-1,-1-1 1,0 0 0,-1 0 0,0 0 0,-1-1-1,0 0 1,-1 0 0,0 0 0,-1 0 0,0-1-1,0 1 1,-1-1 0,-1 0 0,0 0 0,-1 0-1,0-4-85,-2 11 14,1 0-1,-1 0 0,0 0 1,-1 0-1,1 1 0,-1 0 1,0-1-1,0 1 0,0 0 1,-1 0-1,1 0 0,-1 1 1,0 0-1,0-1 0,0 1 1,-1 0-1,1 1 0,-1-1 1,1 1-1,-1 0 0,0 0 1,0 1-1,-2-1-13,-77-6-2922,52 28-4638,22-3-901</inkml:trace>
  <inkml:trace contextRef="#ctx0" brushRef="#br0" timeOffset="177046.701">8908 9012 9193,'29'-128'12241,"-28"123"-12080,-1 0 1,0 0-1,0 0 1,0 0-1,0 0 1,-1 0-1,1 0 0,-1 0 1,-1 0-1,1 0 1,-1 0-1,0 1 1,0-1-1,0 0 1,-1 1-1,1 0 1,-1-1-1,0 1 1,0 0-1,-1 1 1,1-1-1,-1 0 1,0 1-1,0 0 1,0 0-1,0 0 1,-1 1-1,1-1 1,-1 1-1,1 0 1,-1 0-1,0 0 1,0 1-1,0 0 1,0 0-1,0 0-161,-12-2 15,-1 1-1,1 1 1,0 1-1,-1 0 1,1 1-1,0 1 1,0 0-1,0 1 1,0 1-1,0 1 1,1 1-1,-1 0 1,1 1-1,1 0 1,-1 2-1,2-1 1,-1 2-1,1 0 1,0 1 0,1 0-1,1 1 1,0 1-1,0 0 1,1 0-1,-8 14-14,15-22-3,1 1-1,0-1 1,0 1-1,1 0 1,0-1-1,0 1 1,0 0-1,1 0 1,-1 0-1,1 1 1,1-1 0,-1 0-1,1 0 1,1 1-1,-1-1 1,1 0-1,0 0 1,0 0-1,0 0 1,1 0-1,0 0 1,1 0-1,-1 0 1,1-1 0,0 1-1,0-1 1,1 0-1,-1 0 1,1 0-1,0 0 1,1-1-1,-1 0 1,1 0-1,0 0 1,0 0-1,0-1 1,1 1 3,6 1 18,1-1 0,-1 0 0,1 0 0,0-1 0,0-1 0,0-1 0,0 1 0,0-2 1,0 0-1,0 0 0,1-2 0,-1 1 0,0-2 0,8-2-18,80-6 174,-98 11-148,0 1 0,1-1 0,-1 0 0,0 1 0,1 0 0,-1 0 0,0 0 0,0 0 0,0 0 0,0 1 0,0-1 0,0 1 0,0 0 0,-1 0 0,1 0 0,-1 0 0,1 0 0,-1 0 0,0 1 0,0-1-1,0 1 1,0 0 0,0 0 0,0 0 0,-1-1 0,0 2 0,1-1 0,-1 0 0,0 0 0,0 0 0,-1 0 0,1 3-26,3 110 82,-27-11-123,7-41-2467,8 1-7157,8-47 2090</inkml:trace>
  <inkml:trace contextRef="#ctx0" brushRef="#br0" timeOffset="177467.517">9428 9121 14093,'53'-154'6460,"-51"151"-6284,0 0 0,0 0 1,-1 1-1,1-1 0,0-1 1,-1 1-1,0 0 0,0 0 0,0 0 1,0-1-1,0 1 0,0 0 1,-1-1-1,0 1 0,0-1 1,0 1-1,0 0 0,0-1 0,-1 1 1,1-1-1,-1 1 0,0 0 1,0 0-1,0-1 0,-1 1 1,1 0-1,-1 0 0,0 0 0,0 0 1,0 0-1,0 1 0,0-1 1,0 1-1,-1-1 0,1 1 0,-1 0 1,0 0-1,0 0 0,1 0 1,-1 0-1,-1 1-176,-13-3 73,0 2 1,0 0-1,-1 1 1,1 1-1,0 0 0,0 2 1,0 0-1,0 1 1,0 0-1,0 1 0,1 1 1,-7 4-74,16-8-15,1 0-1,-1 0 1,1 1 0,0 0 0,0 0 0,0 1 0,0 0-1,0 0 1,1 0 0,-1 0 0,1 1 0,0 0-1,0 0 1,0 1 0,0 0 0,1-1 0,0 1 0,0 1-1,0-1 1,1 0 0,0 1 0,0 0 0,0 0-1,1 0 1,-1 0 0,2 0 0,-1 1 0,1-1 0,0 0-1,0 1 1,0-1 0,1 3 15,4-2-34,1-1 0,0 0-1,0 0 1,0 0 0,0-1 0,1 1 0,0-1-1,1-1 1,-1 1 0,1-1 0,-1 0 0,1 0-1,1-1 1,-1 0 0,0-1 0,1 1 0,-1-1-1,1-1 1,0 1 0,-1-1 0,1-1 0,1 1 34,-1 0-22,5 2 17,-3-3 7,0 1-1,0 0 0,0 0 0,0 1 0,0 0 1,0 1-1,-1 0 0,1 0 0,-1 1 0,0 0 1,0 1-1,0 0 0,-1 1 0,0-1 0,0 2 1,0-1-1,-1 1 0,0 0 0,0 0 0,-1 1 1,1 0-1,-2 0 0,1 1 0,-1 0 0,-1 0 1,4 9-2,-6 8 13,-1 0 1,-2 1-1,0-1 1,-2 0-1,0 1 1,-2-1-1,-1-1 1,-2 1 0,0-1-1,-1-1 1,-2 1-1,0-1 1,-9 12-14,-14 8 172,22-32-3901,1 1-5751,9-10-1501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9:52.487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5617 1897 11947,'0'0'5403,"0"0"-2835,0 0-657,0 0-299,0 0-625,16-9-335,53-29-204,-67 36-418,0 1 0,1-1 0,-1 1 0,0 0 0,1 0 0,-1 0 0,1 1 0,0-1 1,-1 1-1,1-1 0,-1 1 0,1 0 0,0 0 0,-1 0 0,1 0 0,0 0 0,-1 1 0,1-1 0,-1 1 0,1 0 0,-1 0 0,1-1 0,-1 2 0,1-1 0,-1 0 0,0 0 0,0 1 0,1 0 0,-1-1 0,0 1 0,0 0 0,-1 0 0,1 0 1,0 0-1,-1 0 0,1 0 0,-1 0 0,0 1 0,1-1 0,-1 1 0,0-1 0,-1 1 0,1-1 0,0 1 0,-1-1 0,1 1 0,-1 0 0,0-1 0,0 1 0,0 0 0,0-1 0,0 1 0,-1-1 0,1 1 0,-1 0 0,0-1 0,0 1 0,0-1 1,0 1-32,-5 9 123,-2-1 0,1 1 0,-1-1 0,-1 0 0,0-1 0,0 0 0,-1-1 0,-1 0 0,-1 1-122,-51 53 515,62-62-514,0 0 1,0 0-1,-1 0 1,1 0 0,0 0-1,0 1 1,0-1-1,0 0 1,0 1-1,1-1 1,-1 0 0,0 1-1,1-1 1,-1 1-1,1-1 1,-1 1-1,1 0 1,0-1 0,-1 1-1,1-1 1,0 1-1,0 0 1,0-1 0,1 1-1,-1 0 1,0-1-1,0 1 1,1-1-1,-1 1 1,1-1 0,0 1-1,-1-1 1,1 1-1,0-1 1,0 0-1,0 1 1,0-1 0,0 0-1,0 0 1,0 1-1,0-1 1,1 0-1,-1 0 1,0 0 0,1-1-1,-1 1 1,0 0-1,1 0 1,-1-1-1,1 1 1,-1-1 0,1 1-1,0-1 1,-1 0-1,1 0 1,-1 1 0,1-1-1,0 0 1,-1-1-1,1 1 1,0 0-2,182-15-2945,-64-13-5113,-72 16-499</inkml:trace>
  <inkml:trace contextRef="#ctx0" brushRef="#br0" timeOffset="-1420.882">1587 2473 19154,'0'0'2712,"0"0"-1415,12-17-571,-4 5-536,91-99 1825,201-96-431,-205 148-1543,-3-4 1,-2-4-1,36-40-41,-103 87 14,-1-1-1,0 0 0,-2-2 1,-1-1-1,0 0 0,-2-2 1,-1 1-1,-1-2 0,-2 0 1,7-18-14,-19 42 1,0 0 0,0 0 0,0 0 1,-1 0-1,1-1 0,-1 1 0,0 0 1,1 0-1,-2 0 0,1-1 0,0 1 1,-1 0-1,1 0 0,-1 0 0,0 0 1,0-1-1,0 1 0,0 0 0,-1 1 1,1-1-1,-1 0 0,0 0 0,0 1 1,0-1-1,0 1 0,0-1 0,0 1 1,-1 0-1,1 0 0,-1 0 0,0 0 1,1 1-1,-1-1 0,0 1 0,0-1 0,0 1 1,0 0-1,0 0 0,0 0 0,-1 1 1,1-1-1,0 1 0,-2 0-1,-15-2-19,0 1 0,-1 1 0,1 1 0,0 1 0,0 1 0,0 1 0,1 0 0,-1 2 0,1 0 0,0 1 0,0 1 0,1 0 0,0 2 0,1 0 0,0 1 0,0 0 0,1 2 0,-4 4 19,12-10-14,1 0 0,0 1 0,0-1 0,0 1 0,1 1-1,0-1 1,1 1 0,0 0 0,0 0 0,1 1 0,0-1-1,0 1 1,1 0 0,1 0 0,0 0 0,0 1-1,1-1 1,0 0 0,1 1 0,0-1 0,0 0 0,1 1-1,1-1 1,0 0 0,0 0 0,1 0 0,0 0-1,1 0 1,0-1 0,1 0 0,-1 1 0,4 2 14,12 15-25,1-2 0,1-1 0,2 0 0,0-2 0,1-1 0,1-1 1,1-1-1,0-1 0,7 1 25,98 73-27,-129-91 27,0 1 0,0-1 1,0 1-1,0 0 0,-1 0 1,1 1-1,0-1 0,-1 0 1,0 1-1,0 0 0,1-1 1,-1 1-1,-1 0 0,1 0 1,0 0-1,-1 0 0,0 0 0,0 1 1,0-1-1,0 0 0,0 0 1,0 1-1,-1-1 0,0 1 1,0-1-1,0 1 0,0-1 1,0 0-1,-1 1 0,1-1 1,-1 0-1,0 1 0,0-1 1,-1 3-2,-7 2 45,0-1-1,-1 0 1,1 0-1,-2 0 0,1-2 1,-1 1-1,1-1 0,-1-1 1,-1 0-1,1 0 0,-1-1 1,1-1-1,-1 0 0,0 0 1,0-1-1,0-1 0,0 0-43,-7 2-71,0 0-1,0-2 1,0 0-1,0-1 1,1-1-1,-1 0 0,0-2 1,1 0-1,0-1 1,0-1-1,0-1 1,1 0-1,0-2 1,0 0-1,0-1 72,-1-9-2135,14 11-1287,7 1-3780,8 3-5439</inkml:trace>
  <inkml:trace contextRef="#ctx0" brushRef="#br0" timeOffset="-998.867">2868 2191 19218,'10'-19'1821,"74"-114"1515,362-331-240,-443 461-3079,-2 2-15,0 1 1,0 0 0,0 0 0,0-1-1,0 1 1,0 0 0,-1-1 0,1 1-1,0-1 1,0 1 0,0-1 0,-1 1-1,1-1 1,0 0 0,-1 1 0,1-1-1,0 0 1,-1 1 0,1-1 0,-1 0 0,1 0-1,-1 0 1,1 0 0,-1 1 0,0-1-1,1 0 1,-1 0 0,0 0 0,0 0-1,0 0 1,0 0 0,0 0 0,0 0-1,0 0 1,0 0 0,0 0 0,0 0-1,0 1 1,-1-1 0,1 0 0,0 0-1,-1 0 1,1 0 0,-1 0 0,1 0 0,-1 1-1,1-1 1,-1 0 0,1 0 0,-1 1-1,0-1 1,1 0 0,-1 1 0,0-1-1,0 1 1,0-1-3,-21 2-28,1 2-1,-1 0 0,1 2 1,0 0-1,1 1 0,-1 1 1,1 1-1,1 1 0,-1 1 1,2 0-1,-14 10 29,28-18-23,1 0-1,0 0 1,-1 1-1,1-1 1,0 1-1,0-1 1,1 1-1,-1 0 1,0 0-1,1 0 1,0 1-1,0-1 1,0 1-1,0-1 1,0 1-1,1-1 1,0 1-1,-1 0 1,1 0-1,1 0 1,-1 0-1,0 0 1,1 0-1,0 0 1,0 0-1,0 0 1,1-1-1,-1 1 1,1 0 0,0 0-1,0 0 1,0 0-1,1 0 1,-1-1-1,3 4 24,11 16-107,0-1 0,2 0 0,1-2 0,0 0 0,2 0 0,0-2 0,14 9 107,7 9-84,-16-15-6,-16-15 78,0 0 0,-1 1-1,0 1 1,0-1 0,0 1 0,-1 0 0,0 1 0,-1 0 0,0 0 0,0 0 0,-1 1-1,0 0 1,0 0 0,-1 0 0,0 4 12,-4-11 4,0 0-1,-1 0 1,1 0 0,-1 0-1,0 0 1,0 0-1,0 0 1,0 0 0,-1 0-1,1-1 1,-1 1-1,1 0 1,-1-1 0,0 0-1,0 1 1,0-1 0,-1 0-1,1 0 1,0 0-1,-1 0 1,1 0 0,-1-1-1,0 1 1,0-1 0,1 0-1,-1 1 1,-1-1-4,-84 28 306,86-29-294,-30 7 4,0-1 0,0-1 0,0-2 0,0-1 1,-1-2-1,1-1 0,-1-1 0,1-2 0,-31-8-16,60 11-176,-46-17-1449,28-2-5180,22 12 463,8 2-4351</inkml:trace>
  <inkml:trace contextRef="#ctx0" brushRef="#br0" timeOffset="-664.047">3615 1728 16175,'0'0'3588,"0"0"-1218,0 0-240,0 0-699,5 13-433,20 109 385,-55 163-206,4-79-1367,23-188 103,0-21-55,2-86 130,0-18 297,4-1 0,4 1 0,7-5-285,-11 91 8,2-1 1,0 1-1,1 0 0,2 0 1,0 1-1,1 0 1,5-7-9,-10 21-13,0-1 1,0 1-1,1-1 1,0 1 0,0 1-1,0-1 1,1 1 0,0 0-1,0 0 1,0 1 0,1-1-1,-1 1 1,1 1-1,0-1 1,0 1 0,1 1-1,-1-1 1,1 1 0,-1 1-1,1-1 1,-1 1 0,3 0 12,-4 1-197,1 0 0,-1 1 1,1 0-1,-1 0 1,1 0-1,-1 1 0,0 0 1,1 0-1,-1 1 1,0-1-1,-1 1 1,1 0-1,0 1 0,-1 0 1,0 0-1,0 0 1,0 0-1,1 2 197,43 62-7288,-32-30-650</inkml:trace>
  <inkml:trace contextRef="#ctx0" brushRef="#br0" timeOffset="-340.842">3623 2027 13965,'0'0'4997,"0"0"-2552,0 0-763,19-12-748,-3 0-805,-6 4-92,0 1 1,0 0-1,1 1 0,-1 0 0,1 1 1,1 0-1,-1 0 0,1 1 0,0 1 1,7-2-38,7 0 19,0 1 1,0 2 0,0 0 0,0 2 0,0 0 0,0 2-1,5 2-19,-29-5-74,0 1-1,1 0 1,-1 1-1,0-1 1,1 0-1,-1 1 1,0-1-1,0 1 1,1-1-1,-1 1 1,0 0-1,0 0 1,0 0-1,0 0 1,0 1-1,0-1 1,0 0-1,0 1 1,-1-1-1,1 1 1,-1 0-1,1 0 1,-1 0-1,1-1 1,-1 1-1,0 0 1,0 0 0,0 1-1,0-1 1,0 0-1,-1 0 1,1 0-1,-1 1 1,1-1-1,-1 0 1,0 1-1,0-1 1,0 0-1,0 1 1,0-1-1,0 0 1,-1 0-1,1 1 1,-1 0 74,-8 9-1255,0-1 1,0 1-1,-1-2 1,-1 1 0,0-2-1,0 1 1,-1-1-1,0-1 1,-9 5 1254,6-3-759,-88 55-1557,-45 33 7189,106-55 956,43-42-5741,0 1 0,0-1-1,1 1 1,-1-1-1,0 0 1,1 1-1,-1-1 1,1 0-1,0 0 1,-1 0-1,1 0 1,0 0 0,-1 0-1,1-1 1,0 1-1,0 0 1,0-1-1,0 0 1,-1 1-1,1-1 1,0 0 0,0 0-1,0 0 1,0 0-1,0 0 1,0-1-1,0 1 1,0-1-1,-1 1 1,2-1-88,183-35-250,-66-6-5148,-75 24 818</inkml:trace>
  <inkml:trace contextRef="#ctx0" brushRef="#br0" timeOffset="580.976">7571 1361 16367,'-3'-98'5253,"3"98"-5103,0 1-1,0-1 1,0 0-1,0 0 1,-1 0-1,1 1 0,0-1 1,0 0-1,0 0 1,-1 0-1,1 0 1,0 1-1,0-1 0,-1 0 1,1 0-1,0 0 1,0 0-1,-1 0 1,1 0-1,0 0 0,0 0 1,-1 0-1,1 0 1,0 0-1,0 0 1,-1 0-1,1 0 0,0 0 1,0 0-1,-1 0 1,1 0-1,0 0 0,0 0 1,-1 0-1,1-1-149,-4 36-57,4 39 151,4 0-1,3-1 1,3 0-1,4 0 0,2-1 1,9 14-94,-24-82 1,12 39 20,-2 1 0,-2 1 0,-2 0 1,-2 0-1,-2 0 0,-1 15-21,-3-53-3,1 0 0,-1 0-1,0-1 1,0 1 0,-1 0 0,0-1-1,0 1 1,-1-1 0,0 0 0,0 0-1,0 0 1,-1 0 0,0 0 0,0-1-1,0 0 1,-1 0 0,1 0 0,-1 0-1,0-1 1,-1 1 0,1-2 0,-1 1-1,0 0 1,0-1 0,0 0 0,0-1-1,-1 1 1,-6 1 3,-193 24 422,128-23 112,-142 22 1318,220-27-1846,1 0 0,-1 0 0,0 0 0,1 0 0,-1 0 0,0 0 0,1 0 0,-1 0 0,0 1 0,1-1-1,-1 0 1,0 0 0,1 0 0,-1 1 0,0-1 0,1 0 0,-1 0 0,0 1 0,0-1 0,1 0 0,-1 0 0,0 1 0,0-1 0,1 0 0,-1 1-1,0-1 1,0 0 0,0 1 0,0-1 0,0 1 0,0-1 0,0 0 0,0 1 0,0-1 0,1 0 0,-2 1 0,1-1 0,0 1 0,0-1-1,0 0 1,0 1 0,0-1 0,0 0 0,0 1 0,0-1 0,0 0 0,-1 1 0,1-1 0,0 0 0,0 1 0,-1-1 0,1 0 0,0 1 0,0-1-6,37 6 13,2-2 0,-1-1 1,0-2-1,24-3-13,-20 1 11,154-11-279,179-34 268,-325 39-117,163-41-3395,-202 46 1738,-9 3-6280,-4 5-5089</inkml:trace>
  <inkml:trace contextRef="#ctx0" brushRef="#br0" timeOffset="997.168">7564 2919 18193,'0'0'2910,"16"-11"-903,55-33-261,-66 41-1614,0 1 1,0-1 0,0 2-1,0-1 1,1 0 0,-1 1-1,0 0 1,1 0 0,-1 1-1,1 0 1,-1-1 0,1 2-1,-1-1 1,2 1-133,5 0 155,-3 0-123,0 1 0,1 0 0,-1 0 0,0 1 0,0 0 0,-1 0-1,1 1 1,-1 0 0,0 1 0,0 0 0,0 0 0,0 1 0,-1 0 0,0 0 0,0 1 0,-1 0-1,0 0 1,0 0 0,-1 1 0,0 0 0,0 0 0,0 0 0,-1 1 0,-1-1 0,1 1 0,-2 0-1,1 0 1,-1 0 0,0 1 0,-1-1 0,0 0 0,0 1 0,-1-1 0,-1 0 0,1 1 0,-2-1 0,1 0-1,-1 1 1,0-1 0,-1 0 0,0-1 0,-3 7-32,-1 2-97,-1 0 0,0-1 0,-1 1 1,-1-2-1,-1 0 0,0 0 0,-1-1 0,0 0 0,-1-1 0,0 0 1,-1-1-1,-1-1 0,0 0 0,0-1 0,-1 0 0,-1-2 0,1 0 1,-1 0-1,-1-2 0,1 0 0,-1-1 0,0-1 0,0-1 1,0 0-1,-1-1 0,1-1 0,-1-1 0,-7-1 97,19 0 54,1 0 0,0-1 0,0 1 0,0-1 0,0 0 0,0-1 0,1 1 0,-1-1 0,1 0 0,-1-1 0,1 1 1,0-1-1,0 0 0,1 0 0,-1-1 0,1 1 0,0-1 0,0 0 0,0 0 0,1-1 0,0 1 0,0-1 0,0 1 0,1-1 0,0 0 0,0 0 0,0 0 0,1 0 0,0 0 0,0-1 0,0 1 0,1 0 0,0-4-54,4 6 39,-1 1 1,1-1-1,0 1 1,0 0-1,0 0 0,0 0 1,1 1-1,-1-1 0,1 1 1,0 0-1,0 1 0,-1-1 1,1 1-1,0 0 0,0 0 1,0 0-1,0 1 0,1 0 1,-1 0-1,0 0 0,0 1 1,0-1-1,0 1 0,0 0 1,0 1-1,-1-1 0,2 1-39,22 8 14,-1 0 0,0 1 0,-1 2-1,0 1 1,-1 1 0,0 1-1,-1 1 1,20 20-14,73 47 77,-104-76-102,1-1 0,0 0 1,0-1-1,0 0 0,1-2 0,0 1 0,0-2 0,0 0 0,0-1 0,4 0 25,-12-1-237,-1-1 1,0 0-1,1-1 0,-1 1 1,0-1-1,1 0 0,-1-1 1,0 0-1,0 0 0,0 0 1,0 0-1,0-1 0,-1 0 1,1-1-1,-1 1 0,0-1 1,0 0-1,0 0 0,0 0 1,-1-1-1,1 0 0,-1 0 1,-1 0-1,1 0 0,2-6 237,6-17-4025,-6 0-3005</inkml:trace>
  <inkml:trace contextRef="#ctx0" brushRef="#br0" timeOffset="1359.254">9275 2219 21781,'0'0'2306,"0"0"-673,0 0-223,-81-50-738,76 44-415,3 1-161,2 0-96,6-2-321,8 3-832,9 0-1409,3 2-2883,0 2-8521</inkml:trace>
  <inkml:trace contextRef="#ctx0" brushRef="#br0" timeOffset="1947.665">10783 1574 17264,'0'0'2616,"0"0"-406,0 0-662,0 0-838,0 0-528,0 0-118,-4 16-32,-15 113-21,19-113-10,2 0 1,-1-1-1,2 1 1,0 0-1,1-1 1,1 0-1,0 0 1,1 0-1,0-1 1,1 0-1,1 0 1,5 6-2,-8-13-19,-1-1 1,2 1 0,-1-1-1,1 0 1,0-1-1,0 0 1,0 0-1,1 0 1,0-1-1,0 0 1,0 0-1,0 0 1,1-1 0,-1 0-1,1-1 1,0 0-1,0 0 1,0 0-1,0-1 1,0-1-1,0 1 1,0-1-1,0 0 1,1-1 0,1-1 18,4-2 120,-1-2 0,0 0 1,-1-1-1,0 0 0,0-1 1,0 0-1,-1-1 0,0 0 1,0-1-1,-1 0 0,-1 0 1,0-1-1,0-1 0,-1 1 1,0-1-1,-1-1 0,-1 1 1,0-1-1,-1 0 0,0-1 1,-1 0-1,0 1 0,-1-1 1,0-3-121,3-115 1361,-6 131-1350,0 1-1,0-1 1,0 1-1,-1-1 1,1 1-1,0-1 1,0 1 0,0-1-1,-1 1 1,1 0-1,0-1 1,-1 1 0,1-1-1,0 1 1,-1 0-1,1 0 1,-1-1 0,1 1-1,0 0 1,-1-1-1,1 1 1,-1 0 0,1 0-1,-1 0 1,1 0-1,-1-1 1,1 1-1,-1 0 1,1 0 0,0 0-1,-1 0 1,1 0-1,-1 0 1,1 0 0,-1 0-1,1 0 1,-1 1-1,1-1 1,-1 0 0,1 0-1,-1 0 1,1 0-1,-1 1 1,1-1 0,0 0-1,-1 0 1,1 1-1,-1-1 1,1 0-1,0 1 1,-1-1 0,1 1-1,0-1 1,0 0-1,-1 1 1,1-1 0,0 1-1,0-1 1,-1 1-1,1-1 1,0 1 0,0-1-11,-8 13 8,1 1 1,0 0-1,1 0 1,0 0-1,2 1 1,-1-1-1,2 1 1,0 0-1,1 0 1,-1 15-9,2 46 15,2-1 0,4 1 0,14 66-15,7 118-120,-24-212 3,1-17 96,-1 0 1,-1 0 0,-2 0-1,-1 0 1,-1 0-1,-2 0 1,-1 0 0,-1-1-1,-2 0 1,-1-1 0,-2 1 20,8-23 5,-1 0 0,-1 1 1,0-2-1,0 1 1,0-1-1,0 0 1,-1 0-1,0-1 0,0 0 1,-1 0-1,0-1 1,1 0-1,-1 0 0,-1 0 1,1-1-1,0-1 1,-1 0-1,0 0 1,1 0-1,-1-1 0,0 0 1,0-1-1,-5 0-5,-9 0 15,0-2 0,0 0 1,0-2-1,0 0 0,0-2 0,1 0 0,-1-2 0,-7-4-15,0 0-259,0-2 0,1-2 0,1 0 0,1-2 1,0-1-1,-10-11 259,35 29-109,0 0 1,-1 0 0,1-1 0,0 1 0,1-1 0,-1 0-1,0 0 1,0 1 0,1-1 0,-1 0 0,1 0-1,0-1 1,-1 1 0,1 0 0,0 0 0,0-1 0,0 1-1,1 0 1,-1-1 0,1 1 0,-1-1 0,1 1 0,0-1-1,0 1 1,0-1 0,0 1 0,0-1 0,1 1-1,-1-1 1,1 1 0,-1-1 0,1 1 0,0 0 0,0-1 108,71-36-7661,-24 23-838</inkml:trace>
  <inkml:trace contextRef="#ctx0" brushRef="#br0" timeOffset="4166.73">9977 1474 8872,'0'0'10250,"0"0"-8072,-77 90 353,40-22-385,-1 15-801,-5 9-384,10 4-321,5-4-351,14-2-161,14-6-64,22-7-64,24-4-673,23-8-576,19-5-577,22-13-1056,13-10-2980,-8-11-8007</inkml:trace>
  <inkml:trace contextRef="#ctx0" brushRef="#br0" timeOffset="2241.244">11590 2193 13453,'0'-12'6251,"-1"-21"-4483,1 11 506,-1 7 3047,1 161-4556,0 113-369,5-88-7546,-4-145 920,-1-7-3635</inkml:trace>
  <inkml:trace contextRef="#ctx0" brushRef="#br0" timeOffset="2450.098">11854 1620 7527,'-24'-79'6283,"22"76"-5964,0 0 1,-1 0-1,1 0 0,0 0 0,-1 1 0,0-1 0,0 1 0,0 0 0,0-1 0,0 1 0,0 1 0,0-1 0,-1 0 0,1 1 0,0 0 0,-1 0 0,0 0 0,1 0 0,-1 1 1,1-1-1,-1 1 0,0 0 0,1 0 0,-1 0 0,0 0 0,1 1 0,-1-1 0,0 1 0,1 0 0,-2 1-319,-1 1 112,1 0-1,0 0 1,0 1-1,0-1 1,0 1-1,0 1 1,1-1 0,-1 1-1,1-1 1,1 1-1,-1 1 1,1-1-1,-1 0 1,1 1-1,1-1 1,-1 1 0,1 0-1,0 0 1,1 0-1,-1 0 1,1 0-1,0 1 1,1-1-1,-1 0 1,1 0 0,1 1-1,-1-1 1,1 0-1,0 2-111,1-2 7,1 0 1,-1 1-1,1-1 0,0 0 1,0 0-1,1-1 0,0 1 1,0-1-1,0 0 0,1 0 0,-1 0 1,1 0-1,0-1 0,1 0 1,-1 0-1,1 0 0,0-1 1,-1 0-1,2 0 0,-1 0 0,0-1 1,0 0-1,1 0 0,-1-1 1,1 1-1,0-1 0,-1-1 0,1 1 1,0-1-1,6-1-7,-8-1 11,-1 0 0,1-1 0,0 0-1,-1 0 1,1 0 0,-1 0 0,0 0 0,0-1 0,0 0 0,-1 0-1,1 0 1,-1 0 0,0 0 0,0-1 0,0 0 0,-1 1 0,0-1-1,0 0 1,0 0 0,0 0 0,-1 0 0,0-1 0,0 1 0,0 0-1,-1-1 1,0 1 0,0 0 0,0-1 0,0 1 0,-2-5-11,2 8-13,0 0 0,0-1 1,0 1-1,0 0 0,-1-1 1,1 1-1,-1 0 0,0 0 1,1 0-1,-1 0 0,0-1 1,0 1-1,0 0 0,-1 0 1,1 1-1,0-1 0,-1 0 1,1 0-1,-1 1 0,0-1 1,1 1-1,-1-1 0,0 1 1,0 0-1,0 0 0,0-1 1,0 2-1,0-1 0,-1 0 0,1 0 1,0 1-1,0-1 0,0 1 1,-2-1 12,-49 20-3061,-1 51-7808,30-27-427</inkml:trace>
  <inkml:trace contextRef="#ctx0" brushRef="#br0" timeOffset="2763.059">12101 2171 10378,'0'0'10153,"0"0"-8711,0 0-609,0 0-65,88-36-608,-53 34-128,-2 1-32,9 1-32,4-3-32,0-1-224,3-1-609,-1 1-1185,-3 0-1986,-6 1-4003</inkml:trace>
  <inkml:trace contextRef="#ctx0" brushRef="#br0" timeOffset="3058.38">12823 1808 12011,'0'0'4986,"0"0"-1494,0 0-690,0 0-784,0 0-737,0 0-581,0 0-492,0 0-155,13 17 1,83 117 37,-45-56-65,69 88-4435,-118-164 4321,-1-1 0,1 1 0,0-1-1,-1 1 1,1-1 0,0 0 0,0 1 0,0-1 0,0 0 0,0 0 0,0 0 0,0-1 0,0 1 0,1 0 0,-1-1 0,0 0-1,0 1 1,0-1 0,1 0 0,-1 0 0,0 0 0,1 0 0,-1-1 0,0 1 0,0-1 0,0 1 0,1-1 0,-1 0 0,0 0 0,0 0-1,0 0 1,0 0 0,0 0 0,0 0 0,-1-1 0,1 1 0,0-1 0,1-1 88,53-71 379,-35 35 814,-1 0 0,-2-2 0,-2 0 0,-2-1 0,-1 0 0,-2-6-1193,-33 82 2744,-23 87-2521,5 1 0,5 2 0,6 1 0,-6 74-223,9 111-475,24-176-4656,1-125-356,-1-7-4405</inkml:trace>
  <inkml:trace contextRef="#ctx0" brushRef="#br0" timeOffset="3562.386">13126 1020 15439,'8'-64'3950,"-8"63"-3855,0 1 0,1-1 1,-1 0-1,0 1 0,1-1 0,-1 0 0,0 1 0,0-1 1,0 0-1,1 1 0,-1-1 0,0 0 0,0 0 0,0 1 1,0-1-1,0 0 0,0 1 0,0-1 0,-1 0 0,1 1 1,0-1-1,0 0 0,0 1 0,-1-1 0,1 0 0,0 1 1,-1-1-1,1 0 0,-1 1 0,1-1 0,-1 1 0,1-1 1,-1 1-1,1-1 0,-1 1 0,1-1 0,-1 1 1,1 0-1,-1-1 0,0 1 0,1 0 0,-1 0 0,0-1 1,1 1-1,-1 0 0,0 0 0,0 0 0,1 0 0,-1 0 1,0 0-1,1 0 0,-1 0 0,0 0 0,0 0 0,1 0 1,-1 0-1,0 0 0,0 1-95,-32 21 1212,4 4-1192,1 1 0,1 1 0,1 2 0,2 1 1,1 0-1,2 2 0,1 1 0,1 0 0,-12 34-20,28-61-96,0 1 0,0 1 0,0-1 0,1 0 0,0 0 0,1 1 0,0-1-1,1 1 1,-1-1 0,1 1 0,1 3 96,0-12-1,-1 1 0,1-1 0,0 1-1,-1-1 1,1 1 0,0-1 0,-1 0 0,1 1-1,0-1 1,0 0 0,-1 0 0,1 0-1,0 0 1,0 1 0,-1-1 0,1 0 0,0 0-1,0 0 1,-1-1 0,1 1 0,0 0 0,0 0-1,-1 0 1,1 0 0,0-1 0,-1 1-1,1 0 1,0-1 0,0 1 0,-1-1 0,1 1-1,-1 0 1,1-1 0,-1 0 0,1 1 0,0-1-1,-1 1 1,0-1 0,1 0 0,-1 1-1,1-1 1,-1 0 0,0 1 0,1-2 1,21-26 125,0 0 1,-2-2-1,-2-1 1,0 0 0,-2-1-1,1-7-125,10-18 229,-10 23-84,-8 11 48,2 0 0,1 2-1,0-1 1,2 1 0,0 1 0,2 1 0,9-10-193,-24 28 7,0 0 1,0 0-1,0 0 1,-1 0-1,1 0 1,0 0-1,0 0 1,0 1-1,1-1 1,-1 0-1,0 1 0,0-1 1,0 1-1,0-1 1,1 1-1,-1 0 1,0-1-1,0 1 1,1 0-1,-1 0 1,0 0-1,0 0 1,1 0-1,-1 0 1,0 0-1,0 0 1,1 1-1,-1-1 0,0 0 1,0 1-1,1-1 1,-1 1-1,0-1 1,0 1-1,0 0 1,0 0-1,0-1 1,0 1-1,0 0 1,0 0-1,0 0 1,0 0-1,0 0-7,20 53-1,28 194-58,-45-233 62,1 0-1,0 0 1,1 0-1,1 0 1,0-1-1,1 0 0,1-1 1,0 0-1,0 0 1,1 0-1,3 0-2,-11-11 2,0 0 0,0 0-1,0 0 1,0-1 0,0 1-1,1-1 1,-1 0 0,0 1 0,1-1-1,0 0 1,-1 0 0,1 0-1,-1-1 1,1 1 0,0-1 0,0 1-1,-1-1 1,1 0 0,0 0 0,0 0-1,-1-1 1,1 1 0,0-1-1,0 1 1,-1-1 0,1 0 0,-1 0-1,1 0 1,-1 0 0,1-1-1,-1 1 1,0 0 0,1-1 0,-1 0-1,0 0 1,0 0-2,51-84-959,-49 71 369,7-18-844,-3 13-2451,-7 17-664,-1 3-3052</inkml:trace>
  <inkml:trace contextRef="#ctx0" brushRef="#br0" timeOffset="3857.956">13905 1424 18930,'0'0'4004,"0"0"-2115,82 15-159,-60 35-449,-4 16-480,-3 14-288,-9 16-225,-6 12-128,-15 6 192,-14 2 33,-17 0-193,-13-6-128,-13-5-64,-18-12-96,-9-12-1281,-10-9-1987,-11-16-1248,16-12-7111</inkml:trace>
  <inkml:trace contextRef="#ctx0" brushRef="#br0" timeOffset="4816.672">14573 931 16015,'0'0'3299,"8"-14"-1019,25-43-326,-31 55-1867,-1 0 0,1 0 0,0 0 0,1 0 0,-1 1 0,0-1 0,0 1 0,1 0 0,-1 0 0,1 0 0,-1 0 0,1 0 0,0 0 0,-1 1 0,1-1 1,-1 1-1,1 0 0,0-1 0,0 1 0,-1 1 0,1-1 0,0 0 0,-1 1 0,1-1 0,0 1 0,-1 0 0,1 0 0,-1 0 0,1 0 0,-1 0 0,0 0 0,1 1 0,-1-1 1,0 1-1,0 0 0,0-1 0,0 1 0,0 0 0,1 2-87,4 6 12,0 0 1,0 0-1,-1 0 1,-1 1-1,0 0 1,0 0-1,-1 0 0,0 1 1,-1-1-1,0 1 1,-1 0-1,-1 0 1,0 0-1,0 0 1,-1 0-1,-1 0 1,0 0-1,0 0 1,-1 0-1,-1 0 0,0 0 1,-1-1-1,0 0 1,0 1-1,-1-2 1,-1 1-1,0 0 1,-1-1-1,1 0 1,-3 0-13,-1 4-43,-1-1 0,0-1 0,-1 0 0,-1 0 0,0-1 0,0-1 0,-1 0 0,0-1 0,-1-1 0,0 0 0,0-1 0,-1-1 0,0 0 0,0-1 0,0 0 0,-1-2 0,1 0 0,-1-1 0,0 0 0,0-1 0,0-1 43,12-1 36,1 0 1,-1 0-1,1 0 0,0 0 0,-1-1 0,1 1 0,0-1 0,0 0 0,0 0 1,0-1-1,1 1 0,-1-1 0,0 0 0,1 0 0,0 0 0,0-1 0,0 1 0,0-1 1,0 1-1,1-1 0,0 0 0,0 0 0,0 0 0,0 0 0,0 0 0,1-1 1,0 1-1,0 0 0,0-1 0,0 1 0,1-1 0,0 1 0,0-1 0,0 1 0,0-1 1,1 1-1,-1-1 0,1 1 0,0-1 0,1 1 0,-1 0 0,1 0 0,0-1 1,0 1-1,0 0 0,1 1 0,-1-1 0,1 0 0,0 1 0,0-1 0,0 1 0,0 0 1,1 0-1,-1 0 0,1 1 0,0-1 0,0 1 0,0 0 0,0 0 0,0 0 1,0 1-1,0-1 0,1 1 0,1 0-36,2 3 9,1 0 0,0 1 0,-1 0 1,1 1-1,-1-1 0,0 2 0,0-1 0,-1 1 0,1 0 1,-1 1-1,0 0 0,-1 0 0,1 0 0,-1 1 1,0 0-1,-1 0 0,0 1 0,0-1 0,0 1 0,-1 0 1,0 0-1,-1 1-9,-1-7 1,37 73 46,44 57 23,-78-128-9,2 1 0,-1-1-1,0 0 1,1 0 0,0 0 0,0-1 0,0 0-1,0-1 1,0 0 0,0 0 0,1 0-1,-1-1 1,1 0 0,0 0 0,-1-1 0,1 0-1,-1 0 1,1-1 0,0 0 0,-1-1-1,0 1 1,1-1 0,-1-1 0,0 1 0,0-1-1,0-1 1,0 1 0,-1-1 0,1 0-1,-1-1 1,0 1 0,0-1 0,-1 0 0,1-1-1,-1 1 1,0-1 0,-1 0 0,1-1-1,2-4-60,-6 9-18,0 1 0,0-1 0,0 1-1,0-1 1,0 0 0,-1 0-1,1 1 1,0-1 0,-1 0 0,1 0-1,-1 0 1,0 0 0,0 1 0,1-1-1,-1 0 1,0 0 0,-1 0-1,1 0 1,0 0 0,0 0 0,-1 1-1,1-1 1,-1 0 0,0 0 0,1 0-1,-1 1 1,0-1 0,0 0-1,0 1 1,0-1 0,-1 1 0,1-1-1,0 1 1,-1 0 0,1-1 0,0 1-1,-1 0 1,0 0 0,1 0-1,-1 0 1,0 0 0,1 1 0,-1-1-1,0 0 1,0 1 0,0-1 0,1 1-1,-1 0 1,0-1 0,0 1-1,0 0 1,-1 0 18,-4 0-613,1 0-1,0 1 1,-1-1-1,1 1 1,-1 0-1,1 1 1,0-1-1,0 1 1,0 1-1,0-1 1,0 1-1,1 0 1,-1 0 613,-26 18-7661</inkml:trace>
  <inkml:trace contextRef="#ctx0" brushRef="#br0" timeOffset="5131.18">15268 2495 24183,'0'0'3171,"0"0"-1954,0 0 705,0 0-1185,0 0-449,0 0-288,-90-11-705,70 0-384,0 2 0,5 5-448,-3 4-1762,-1 7-5766</inkml:trace>
  <inkml:trace contextRef="#ctx0" brushRef="#br0" timeOffset="175127.954">15240 1989 8712,'0'0'7314,"-15"5"-3663,-52 17-1329,39-9 444,31-7-745,39-3-544,-36-4-1633,511-49-896,-490 54-1204,-33 13-6827,-18-2-1060</inkml:trace>
  <inkml:trace contextRef="#ctx0" brushRef="#br0" timeOffset="175409.193">15105 2448 18097,'0'0'3395,"0"0"-864,0 0-706,99 49-575,-35-53-386,8-8-287,5-4-225,2-5-127,-5-2-161,-2 6-64,-3 3-577,-5 4-1153,1 0-1665,-12 0-4228</inkml:trace>
  <inkml:trace contextRef="#ctx0" brushRef="#br1" timeOffset="178187.765">16937 1469 18738,'0'0'1206,"0"0"-416,-12-8 524,-42-20 458,52 28-1700,-1-1 1,1 1-1,-1 1 1,1-1-1,-1 0 0,1 1 1,-1-1-1,1 1 1,0-1-1,-1 1 0,1 0 1,0 0-1,-1 0 1,1 1-1,0-1 0,0 0 1,0 1-1,0 0 1,0-1-1,0 1 1,1 0-1,-1 0 0,0 0 1,1 0-1,0 0 1,-1 0-1,1 1-72,-4 4 122,-12 18-25,2 0 0,1 1 0,1 1 1,1 0-1,2 1 0,1 0 0,1 1 1,1 0-1,-2 21-97,5-33-15,1 1 0,1 0 1,0 0-1,2 0 0,0 0 0,1 0 1,0 0-1,2 0 0,0 0 0,1-1 1,1 1-1,0-1 0,1 0 0,1-1 1,1 1-1,1-1 0,2 2 15,-6-8-42,0-1-1,1 0 1,1-1-1,-1 1 1,1-1-1,1-1 1,-1 1-1,1-1 1,1 0-1,-1-1 1,1 0-1,0-1 1,1 0-1,-1 0 1,1-1-1,0 0 1,0 0-1,1-1 1,-1-1-1,0 0 1,1 0-1,0-1 1,-1 0-1,1-1 1,0 0-1,7-2 43,-7-1 82,-1-1 0,1-1 1,0 0-1,-1-1 0,0 1 0,-1-2 0,1 0 0,-1 0 1,0 0-1,-1-1 0,0-1 0,0 1 0,-1-1 0,0-1 1,0 1-1,-1-1 0,0 0 0,-1-1 0,0 1 1,-1-1-1,0 0 0,-1 0 0,0 0 0,-1-1 0,0 1 1,0-1-1,-2 1 0,1-5-82,1-9 127,-1 0-1,-2 0 1,0 0 0,-1 1 0,-2-1 0,0 0-1,-2 1 1,0 0 0,-2 0 0,-1 1 0,0 0-1,-2 1 1,-1-1 0,0 2 0,-2 0-1,-9-10-126,17 24-121,-1 0 0,0 1 0,0 0 0,-1 0 0,1 1 0,-1 0 0,0 0 0,-1 1 0,1 0 0,-1 0 0,0 1 0,0 0 0,0 1 0,0 0 0,-1 0 0,1 1 0,0 0 0,-1 1 0,1 0 0,-1 1 0,1-1 0,0 2 0,-1-1 0,1 1 0,0 1 0,-4 2 121,1-1-848,1 0 0,-1 2 0,2-1 1,-1 1-1,0 1 0,1 0 0,1 1 0,-1-1 1,1 2-1,0-1 0,1 1 0,0 1 0,0 1 848,-21 34-9747</inkml:trace>
  <inkml:trace contextRef="#ctx0" brushRef="#br1" timeOffset="178590.898">17532 2003 5413,'0'0'6161,"0"0"-2344,0 0-550,0 0-662,0 0-785,0 0-592,0 0-294,-1 8-309,-5 38-1,38-43 1042,-32-5-1656,0 1 0,0-1-1,0 1 1,0-1 0,0 1 0,0-1-1,0 1 1,-1-1 0,1 1 0,0-1-1,-1 1 1,1-1 0,-1 1 0,0 0-1,1-1 1,-1 1 0,0 0 0,0-1 0,0 1-1,0 0 1,0 0 0,0 0 0,0 0-1,0 0 1,0 0 0,0 0 0,-1 0-1,1 1 1,0-1 0,-1 0 0,1 1 0,-1-1-1,1 1 1,-1-1 0,1 1 0,-1 0-1,1 0 1,-1 0 0,1 0 0,-1 0-1,1 0 1,-1 0 0,1 0 0,-1 0 0,1 1-1,0-1 1,-1 1-10,6 13-11200,7-7-3432</inkml:trace>
  <inkml:trace contextRef="#ctx0" brushRef="#br1" timeOffset="179572.77">18153 1544 5061,'0'0'3390,"0"0"-833,0 0 112,0 0 11,3-14-417,14-67 908,-17 79-2997,0 2-87,-1-1 0,1 1 1,0 0-1,-1-1 0,1 1 0,0-1 0,-1 1 0,1-1 0,0 1 1,-1-1-1,1 0 0,0 1 0,0-1 0,0 1 0,0-1 0,0 1 1,-1-1-1,1 0 0,0 1 0,0-1 0,0 1 0,1-1 1,-1 0-1,0 1 0,0-1 0,0 1 0,0-1 0,0 1 0,1-1 1,-1 0-1,0 1 0,1-1 0,-1 1 0,0-1 0,1 1 0,-1 0 1,0-1-1,1 1 0,-1-1 0,1 1 0,-1 0 0,1-1 0,-1 1 1,1 0-1,-1-1 0,1 1 0,-1 0 0,1 0 0,0 0 1,-1-1-1,1 1 0,-1 0 0,1 0 0,0 0 0,-1 0 0,1 0 1,-1 0-1,1 0 0,0 0 0,-1 0 0,1 1 0,-1-1 0,1 0 1,-1 0-1,1 0 0,0 1-87,1 11 19,-1 0 0,0 1 1,0-1-1,-2 1 0,1-1 0,-2 0 1,1 1-1,-2-1 0,1 0 0,-2 0 1,0-1-1,0 1 0,-5 9-19,1 1 22,-5 10-58,0 0 0,-2-1 0,-2 0 0,0-1 0,-2-1 0,-1-1 0,-2-1 0,-14 14 36,35-40-1,-2 2 2,1 1-1,-1-1 0,0 0 1,0 0-1,0-1 1,0 1-1,0-1 0,-1 1 1,1-1-1,-1 0 0,0 0 1,0-1-1,0 1 0,1-1 1,-1 0-1,-4 1 0,7-4 13,0 1-1,0-1 0,0 0 1,1 1-1,-1-1 1,0 0-1,1 0 0,-1 0 1,1 0-1,-1 0 0,1 0 1,0 0-1,0 1 1,0-1-1,0 0 0,0 0 1,0 0-1,1 0 1,-1 0-1,1 0 0,-1 0 1,1 0-1,0 0 0,-1 1 1,2-3-13,1 0 13,-1 0 1,1 0-1,0 0 1,0 0 0,1 0-1,-1 0 1,1 1-1,-1 0 1,1-1-1,0 2 1,1-1-1,-1 0 1,0 1-1,1 0 1,-1 0-1,1 0 1,0 0 0,0 1-1,0 0 1,0 0-1,-1 0 1,1 0-1,0 1 1,0 0-1,0 0 1,0 0-1,0 1 1,1 0-14,142 42-38,-117-31 55,-31-12-19,5 3-1,-1 0 0,1 0-1,0-1 1,0 0 0,0 0 0,0 0 0,1 0 0,-1-1 0,0 0-1,1 0 1,-1 0 0,0-1 0,1 0 0,-1 0 0,1 0-1,-1-1 1,1 0 0,-1 0 0,0 0 0,1 0 0,-1-1 0,0 0-1,0 0 1,0-1 0,0 1 0,-1-1 0,1 0 0,-1 0 0,1-1-1,2-2 4,2-8 211,-2 0-1,1-1 1,-2 0-1,0 0 1,-1 0-1,0-1 0,-1 0 1,-1 1-1,-1-1 1,0-1-1,-1 1 0,-1-15-210,0 30 363,-2 12 155,-99 472-336,89-343-2798,13-133 1773,0-1 1,0 1 0,1-1 0,0 0 0,0 0 0,1 0 0,0 0 0,0 0 0,0 0 0,1-1 0,-1 0-1,5 5 843,3 3-7388</inkml:trace>
  <inkml:trace contextRef="#ctx0" brushRef="#br1" timeOffset="179808.529">18887 1618 18385,'0'-13'2985,"4"-41"-177,6 26 1872,2 46-2896,0 131-738,-13-107-944,-9 144 161,2 79-3419,27-200-1483,7-29-2787,-14-22 395</inkml:trace>
  <inkml:trace contextRef="#ctx0" brushRef="#br1" timeOffset="180140.609">19336 1607 11723,'4'-72'2609,"-3"42"1039,0 11 7018,-17 572-6903,-20-393-4388,14-93-3735,9-27-1438,10-28-870</inkml:trace>
  <inkml:trace contextRef="#ctx0" brushRef="#br1" timeOffset="181259.444">20202 1466 5797,'0'0'2664,"0"0"-1057,0 0 101,0 0 412,0 0 4,9-11-314,40-52 790,-40 62 3030,-7 16-4467,-5 18-1294,-4-15 209,0 0-1,-1 0 0,0-1 1,-2 0-1,0-1 0,-1 0 1,0-1-1,-2 0 0,0-1-77,-37 52-18,-63 91-532,123-187 358,-8 26 216,0 0-1,1 0 1,0 1-1,-1-1 1,1 1-1,1 0 0,-1 0 1,0 0-1,1 0 1,0 0-1,-1 1 1,1-1-1,0 1 1,0 0-1,1 0 1,-1 1-1,0-1 0,0 1 1,1 0-1,-1 0 1,1 0-1,-1 1 1,1 0-1,-1 0 1,1 0-1,0 0 1,-1 1-1,1-1 0,-1 1 1,0 0-1,1 1 1,-1-1-1,0 1-23,79 33 110,-65-25-136,0-2-1,0 0 1,0-1-1,1-1 1,0 0-1,0-2 1,0 0 0,1-1-1,17 0 27,-34-4-4,0 1 0,0 0 0,0-1 0,0 1 0,0-1 0,0 0 0,0 0 0,-1 0 0,1 0 0,0-1 0,-1 1 0,1-1 0,-1 0 0,1 0 0,-1 1 0,0-1 0,0-1 0,0 1 0,0 0 0,0 0 0,0-1 0,-1 1 1,1-1-1,-1 0 0,0 1 0,1-1 0,-1 0 0,-1 0 0,1 0 0,0 0 0,-1 0 4,5-95 433,-5 97-381,0 0-1,1 0 1,-1 0 0,0-1-1,0 1 1,1 0 0,-1 0 0,0 0-1,0 0 1,0 0 0,-1 0-1,1-1 1,0 1 0,0 0 0,-1 0-1,1 0 1,0 0 0,-1 0 0,1 0-1,-1 0 1,1 0 0,-1 0-1,0 0 1,1 0 0,-1 0 0,0 1-1,0-1 1,0 0 0,1 0 0,-1 1-1,0-1 1,0 1 0,0-1-1,0 0 1,0 1 0,0 0 0,0-1-1,-1 1 1,1 0 0,0-1-1,0 1 1,0 0 0,0 0 0,0 0-1,-1 0-51,-10 18 166,1 1-1,2 0 1,0 1-1,0 0 1,2 1-1,1-1 1,0 1-1,2 0 1,-2 19-166,-1-10-197,2 1 0,1 0 1,1 0-1,2 0 1,1 1-1,3 14 197,13 3-3616,-1-19-4088,-12-24 4989,3 7-5703</inkml:trace>
  <inkml:trace contextRef="#ctx0" brushRef="#br1" timeOffset="181823.021">20859 2019 1377,'0'0'6930,"0"0"-3578,0 0-998,0 0-16,0 0-277,0 0-481,0 0-240,6-6-181,19-17-172,-24 21-895,0 1 0,-1 0-1,1 0 1,-1-1-1,0 1 1,1 0 0,-1-1-1,0 1 1,0 0 0,0-1-1,0 1 1,0 0 0,0-1-1,0 1 1,0-1 0,0 1-1,-1 0 1,1-1-1,-1 1 1,1 0 0,-1 0-1,1-1 1,-1 1 0,0 0-1,1 0 1,-1 0 0,0 0-1,0 0 1,0 0 0,0 0-1,0 0 1,0 0 0,0 0-1,0 1 1,-1-1-1,1 0 1,0 1-92,-3-4 287,-76-77 1288,74 73-1513,0-1 0,0 0 0,1-1 0,0 1 0,1-1 0,0 0 0,0 0 0,1 0 0,1-1 0,-1 1 0,2-1 1,0 1-1,0-1 0,0 0 0,2 1 0,-1-1 0,1 0 0,1 1 0,0-1 0,0 1 0,3-7-62,-3 10 3,0-1 0,1 0 0,0 0 0,0 1 0,0 0 0,1 0 0,0 0-1,1 0 1,0 0 0,0 1 0,0 0 0,0 0 0,1 0 0,0 1 0,0-1 0,1 2 0,0-1 0,-1 1 0,2 0 0,-1 0 0,0 1 0,1 0 0,-1 0 0,1 1 0,0 0 0,0 0 0,0 1 0,0 0 0,0 0 0,0 1 0,0 0 0,0 0 0,0 1 0,0 0 0,0 1-1,4 0-1,-6 1-30,0-1 1,0 1 0,0 0 0,0 0 0,0 1 0,-1 0 0,0 0 0,0 0 0,0 0 0,0 1 0,-1 0 0,0 0-1,0 0 1,0 0 0,0 1 0,-1 0 0,0 0 0,0-1 0,-1 2 0,1-1 0,-1 0 0,-1 0 0,1 1 0,0 4 28,-1 1-62,1 1 1,-2 0 0,1 0-1,-2 0 1,0 0 0,0-1 0,-1 1-1,-1 0 1,0-1 0,-1 0-1,0 1 1,-2 1 61,-13 19-79,-1 0 0,-1-2 1,-2-1-1,-1-1 0,-2-1 0,0-1 0,-2-1 0,-1-1 0,-10 4 79,-98 96 64,136-124-59,-1-1 1,1 1-1,0 0 0,-1-1 0,1 1 1,-1 0-1,1 0 0,0 0 0,0 0 1,0 0-1,-1 1 0,1-1 0,0 0 1,0 1-1,1-1 0,-1 0 0,0 1 1,0-1-1,1 1 0,-1-1 0,1 1 1,-1-1-1,1 1 0,0 0 0,-1-1 1,1 1-1,0-1 0,0 1 0,0 0 1,0-1-1,1 1 0,-1-1 0,0 1 0,1 0 1,-1-1-1,1 1 0,-1-1 0,1 1 1,0-1-1,-1 1 0,1-1 0,0 0 1,0 1-1,0-1 0,0 0 0,1 0 1,-1 0-1,0 0 0,0 0 0,1 0 1,-1 0-1,0 0 0,1 0 0,-1-1 1,1 1-1,0 0-5,16-1 45,0 0 0,0-2 0,0 0 0,0 0 0,0-2 1,0 0-1,-1-1 0,0-1 0,0-1 0,-1 0 0,1-1 0,-2-1 0,1-1 0,-1 0 0,-1 0 1,0-2-1,0 0 0,-1 0 0,0-1 0,0-3-45,-9 13 17,0-1-1,0 0 1,0-1 0,-1 1 0,1-1-1,-1 1 1,0-1 0,-1 0-1,1 0 1,-1 0 0,0-1 0,0 1-1,0 0 1,-1-1 0,0 1 0,0-1-1,0 0 1,-1 1 0,0-1-1,0 0 1,0 1 0,-1-1 0,0 1-1,0-1 1,0 1 0,-1-1-1,0 1 1,0 0 0,0-1 0,0 1-1,-1 0 1,0 1 0,0-1-1,-1 0 1,1 1 0,-1 0 0,0-1-1,-1 1-16,-6-4-78,0 1 0,0 1-1,0 0 1,-1 0-1,0 2 1,0-1-1,-1 1 1,1 1 0,-1 0-1,-11 0 79,-28 1-4112,4 10-5694,27-1-4703</inkml:trace>
  <inkml:trace contextRef="#ctx0" brushRef="#br1" timeOffset="182716.952">21932 1677 15214,'0'-20'3630,"0"-65"-1238,0 78-2134,0-1-1,-1 1 1,-1 0 0,1 0-1,-1 0 1,0 0 0,-1 0 0,0 0-1,0 1 1,0-1 0,-1 1-1,0 0 1,0 0 0,0 0-1,-1 1 1,0-1 0,0 1-1,0 0 1,-1 0 0,0 1-1,0 0 1,-5-3-258,2 2 67,0 1 0,0 0 0,-1 1-1,1 0 1,-1 1 0,0-1 0,0 2 0,0-1 0,0 2 0,0-1 0,0 1-1,0 1 1,0 0 0,0 0 0,0 1 0,0 0 0,1 1 0,-1 0-1,1 0 1,0 1 0,-1 1 0,2-1 0,-3 3-67,2-3-42,1 1 1,0 0-1,0 1 1,1-1-1,0 2 0,0-1 1,0 1-1,1 0 1,0 0-1,0 1 1,0-1-1,1 1 0,1 1 1,-1-1-1,1 1 1,1-1-1,0 1 1,0 0-1,0 1 0,1-1 1,1 0-1,-1 1 1,2-1-1,-1 0 1,1 1-1,1-1 0,0 1 1,0-1-1,1 1 1,0-1-1,0 0 1,1 0-1,3 8 42,0-7-97,0 1 1,1-1-1,0 0 0,0 0 1,1-1-1,0 0 0,1-1 0,0 1 1,0-2-1,1 1 0,0-1 1,0-1-1,1 0 0,-1 0 1,1-1-1,1 0 0,-1-1 1,1-1-1,0 1 0,-1-2 1,1 0-1,0 0 0,1-1 1,-1-1-1,0 0 0,0 0 0,6-2 97,-9-2 67,-1 0 0,0 0 0,0-1 0,-1 0-1,0-1 1,1 0 0,-2 0 0,1 0 0,-1-1-1,0 0 1,0 0 0,-1 0 0,0-1-1,0 0 1,-1 0 0,0 0 0,0-1 0,-1 1-1,0-1 1,-1 0 0,0 0 0,0 0-1,-1 0 1,0-2-67,21-56 1691,10 7 402,-31 76-1469,-66 568 236,65-555-1551,1 41-1238,5-25-7430,-6-40 2146</inkml:trace>
  <inkml:trace contextRef="#ctx0" brushRef="#br1" timeOffset="183240.057">22463 1508 15439,'3'-13'4099,"-2"2"-3147,8-42 1609,6 16 2644,-14 56-3411,-64 137-1447,40-104-455,-2-1 0,-2-1-1,-3-1 1,-10 10 108,23-39-192,18-35 203,3 7 0,0 1 0,0 0 0,1 0-1,0 1 1,0 0 0,1-1 0,0 2 0,0-1 0,0 1 0,1 0 0,0 0 0,0 0 0,0 1-1,0 1 1,1-1 0,-1 1 0,1 0 0,0 1 0,0-1 0,0 2 0,0-1 0,1 1 0,-1 0-1,6 1-10,-8 1-8,-1 1 0,1 0 0,-1 0 0,1 0 0,-1 0 0,0 1 0,0 0 0,0 0 0,-1 0 0,1 1 0,-1 0 0,0 0 0,0 0 0,0 0 0,0 0 0,-1 1 0,1 0 0,-1 0 0,0 0 0,-1 0 0,1 0 0,-1 0 0,0 1 0,0 2 8,-2-7 1,1-1-1,-1 1 0,0 0 0,1 0 1,-1-1-1,1 1 0,-1 0 0,1-1 1,-1 1-1,1-1 0,0 1 0,-1-1 1,1 1-1,0-1 0,-1 1 0,1-1 1,0 0-1,0 1 0,-1-1 0,1 0 1,0 1-1,0-1 0,-1 0 0,1 0 1,0 0-1,0 0 0,0 0 1,-1 0-1,1 0 0,0 0 0,0 0 1,0 0-1,-1 0 0,1-1 0,0 1 1,0 0-1,0-1 0,-1 1 0,1 0 1,0-1-1,-1 1 0,1-1 0,0 1 1,-1-1-1,1 1 0,-1-1 0,1 1 1,-1-1-1,1 0 0,-1 1 0,1-1 1,30-38 129,-28 35-108,68-116 1360,-67 138-853,-6 2-516,0 0-1,-2 0 1,0 0 0,-2 0-1,0 0 1,-6 12-13,-4 13 20,8-22-41,-41 160-1431,48-57-4154,14-85 929,2-18-1440,7-1-5216</inkml:trace>
  <inkml:trace contextRef="#ctx0" brushRef="#br1" timeOffset="183678.945">23396 1771 14734,'42'-203'6166,"-34"91"-1792,-8 109-4265,0-1 0,-1 1 1,0 0-1,1 0 0,-1 0 1,-1 0-1,1 0 1,0 0-1,-1 0 0,0 0 1,1 0-1,-1 0 1,0 1-1,0-1 0,-1 1 1,1 0-1,0-1 1,-1 1-1,0 0 0,1 0 1,-1 1-1,0-1 0,0 1 1,0-1-1,0 1 1,0 0-1,0 0 0,0 0 1,0 0-1,-1 1 1,1-1-1,-1 1-109,-10 2 46,-1 0 0,2 2-1,-1-1 1,0 2 0,1 0 0,-1 0 0,1 1 0,1 1-1,-1 0 1,1 1 0,0 0 0,1 1 0,0 0 0,1 1 0,0 0-1,0 0 1,1 1 0,-6 9-46,9-14 13,-4 2-206,1 1 0,0 0 0,0 0 0,1 1 0,0 0 0,1 0 0,0 0 0,0 1 0,1 0 0,1 1 0,0 0 0,1-1 0,0 1 0,0 1 0,1-1 0,1 0 0,0 1 0,1-1 0,0 1 0,1 10 193,2-21-83,0 1-1,0 0 1,0 0 0,0-1-1,0 1 1,0-1-1,1 0 1,-1 0-1,1 0 1,-1 0-1,1 0 1,0 0-1,0-1 1,0 1-1,0-1 1,0 0 0,0 0-1,0 0 1,0 0-1,1-1 1,-1 1-1,0-1 1,1 0-1,-1 0 1,0 0-1,0 0 1,1 0-1,-1-1 1,0 0 0,0 0-1,0 0 1,1 0-1,-1 0 1,0 0-1,0-1 1,-1 1-1,1-1 1,0 0-1,-1 0 1,1 0-1,0-1 84,13-9 188,-1-1-1,0-1 0,-1-1 0,-1 0 1,0-1-1,-1 0 0,7-13-187,67-76 2901,-57 95-1314,-22 46-718,-28 537 551,20-518-1537,2 0 1,2 0-1,3-1 0,2 1 1,2-1-1,3-1 0,14 38 117,-35-126-12641,4 17 4906</inkml:trace>
  <inkml:trace contextRef="#ctx0" brushRef="#br1" timeOffset="185480.48">535 5083 8136,'-180'20'3287,"99"-14"3622,87-4-3499,34 7-2352,152 15-141,0-8 0,41-8-917,-205-7 61,705 3 1151,230-46-1212,-337-2 238,3121-171 21,1867 153 531,-1430 87-465,-3989-25-306,3809-62 566,-3323 31-780,-3-30 0,237-69 195,-665 79-65,-2-10 1,156-64 64,-277 77 7,-3-4-1,-2-7 1,-3-4-1,-3-5 1,94-74-7,-135 85-9,-3-2 0,-2-4 0,-3-2 0,-3-4 0,-3-2 0,-3-3 1,-3-2-1,-4-2 0,-3-3 0,-4-2 0,-3-1 0,-4-3 0,-4 0 0,-4-2 0,2-27 9,-13 19 37,-6-1 0,-3 0 0,-5-1-1,-4 0 1,-4 1 0,-4-1 0,-5 1 0,-4 1-1,-24-73-36,33 134 21,-1 0 0,-2 1 0,-2 1 0,-1 0 0,-1 1 0,-2 0 0,-1 1 0,-2 1 0,-1 1-1,-1 1 1,-1 1 0,-8-5-21,-11 2-14,0 2 0,-3 2 0,0 2 0,-1 2-1,-1 1 1,-1 3 0,-1 2 0,-46-9 14,67 18-4,-233-60 81,-3 12 0,-217-16-77,434 66 1,-1174-134-124,-947 38 718,1714 93-400,-4601-200 488,4244 145-760,-1358-92-123,-695 100 269,823 127 107,-272 74-144,-39 28-155,515-92-149,1832-81 269,-138 8 18,0 7 0,-27 11-15,155-25 4,0 1-1,-1 1 1,1 1-1,0 0 1,1 1 0,-1 0-1,1 1 1,0 1 0,0 0-1,1 1 1,0 1 0,0 0-1,1 0 1,0 1 0,1 1-1,0 0 1,1 0 0,0 1-1,-1 3-3,0 17-18,1 0 0,2 1 0,1 0 0,1 0 0,2 1 0,2-1-1,1 1 1,1 0 0,2-1 0,5 28 18,-4-13-27,27 1182 198,-26-1014-159,9 361 633,27 20-645,-30-506 69,4-1 0,4-1 0,4 0 0,3-2 0,11 16-69,-17-55 21,3-1 0,1-2-1,2 0 1,2-1 0,2-2 0,2-1 0,1-2 0,3 0 0,37 31-21,-26-32 11,2-3-1,1-2 0,2-3 0,1-1 1,1-3-1,1-2 0,2-2 1,0-3-1,37 7-10,41 4 53,1-7-1,1-5 1,86-1-53,391-10 153,548-66-153,-1010 48-14,356-5 246,-289 16-2714,-113 0-419,-83-1-1386,-1-1-3956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16:50.38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1310 154 9641,'0'0'3032,"0"0"-971,0 0 0,0 0-471,0 0-559,0 0-364,-8 5-197,-43 39 523,34-28-893,-2-1 1,0 0-1,0-2 0,-1 0 1,-1-1-1,0-2 1,-1 0-1,0-1 1,0-1-1,-1-1 0,0-1 1,0-1-1,-1-1 1,1-1-1,-1-1 1,-2-1-101,-18 3-2,0-2 0,0-2 0,0-2 0,-1-2 0,2-2 0,-1-1 0,1-3 0,0-2 1,1-1-1,0-2 0,1-2 0,1-2 0,1-1 0,1-2 0,1-2 0,0-1 1,-15-17 1,-61-52 816,113 95-732,0-1 0,0 0-1,0 1 1,0-1 0,0 0 0,0 0-1,0 1 1,0-1 0,0 0-1,0 1 1,0-1 0,-1 0 0,1 1-1,0-1 1,0 0 0,0 0-1,0 1 1,0-1 0,-1 0 0,1 0-1,0 1 1,0-1 0,-1 0-1,1 0 1,0 0 0,0 1 0,-1-1-1,1 0 1,0 0 0,0 0-1,-1 0 1,1 0 0,0 1 0,-1-1-1,1 0 1,0 0 0,-1 0-1,1 0-83,13 33 385,-1-14-346,1-1-1,0 0 0,2-1 0,0 0 1,0-2-1,2 0 0,0 0 0,0-1 1,1-2-1,1 0 0,0 0 0,2-1-38,12 4-21,0-1-1,0-1 0,1-2 1,0-2-1,1-1 0,0-1 1,1-2-1,-1-2 0,1-1 1,0-2-1,-1-1 0,1-2 1,-1-1-1,0-2 0,0-1 0,3-3 22,-16 4 16,0-1 0,-1-1 0,0-1-1,-1-1 1,0 0 0,0-2-1,-1 0 1,-1-2 0,0 0 0,-1 0-1,0-2 1,-1 0 0,-1-1 0,-1 0-1,0-2 1,-1 1 0,-1-2-1,3-7-15,-4-26 1079,-21 55-295,-5 8-783,0 0-1,1 0 0,0 2 0,0 0 1,1 0-1,1 1 0,0 1 0,-9 13 0,14-17-2,-186 198-101,176-192 59,-2-1 1,0-1-1,0-1 1,-2 0-1,1-2 0,-2 0 1,1-1-1,-1-1 1,-1-2-1,-20 5 44,20-6 7,0-1 0,0-1-1,0-2 1,0 0-1,-1-1 1,1-2-1,0 0 1,0-2 0,-1 0-1,1-1 1,1-2-1,-1 0 1,1-2 0,0 0-1,1-1 1,0-1-1,-14-10-6,31 17 0,0 0 0,1 0-1,-1 0 1,1 0-1,-1-1 1,1 0-1,0 0 1,1 0-1,-1 0 1,1 0 0,0 0-1,0 0 1,0-1-1,0 0 1,1 1-1,-1-1 1,1 0-1,1 1 1,-1-1 0,1 0-1,-1 0 1,1 0-1,1 1 1,-1-4 0,17-8-2205,8 12-3836,-20 4 3573,14-2-9800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19:02.363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  <inkml:brushProperty name="color" value="#004F8B"/>
    </inkml:brush>
    <inkml:brush xml:id="br2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28742 273 14990,'-2'-15'3075,"-9"-54"-1174,10 63-1653,1-1 1,0 1-1,0 0 1,0 0 0,1 0-1,0 0 1,0 0 0,0 0-1,1 0 1,0 0 0,0 1-1,0-1 1,1 1 0,0-1-1,0 1 1,1 0 0,-1 0-1,1 0 1,0 1-1,0-1 1,1 1 0,-1 0-1,1 0 1,0 0 0,0 1-1,2-1-248,5-3 139,0 1-1,1 0 0,0 0 0,0 2 1,0 0-1,1 0 0,0 1 0,-1 1 1,1 0-1,5 1-138,-10-1 5,1 2 0,-1 0 0,0 0 0,1 0 0,-1 1 1,0 1-1,1 0 0,-1 0 0,0 0 0,0 1 0,0 1 0,-1 0 0,1 0 0,-1 0 0,0 1 1,0 0-1,-1 1 0,1 0 0,-1 0 0,0 0 0,-1 1 0,0 0 0,0 0 0,0 1 0,-1 0 0,0 0 1,0 0-1,-1 0 0,0 1 0,-1 0 0,0 0 0,0 0 0,-1 0 0,0 0 0,-1 0 0,0 1 1,0-1-1,-1 0 0,0 1 0,0-1 0,-1 1 0,-1-1 0,0 0 0,0 2-5,-10 10-2,1-2-1,-2 0 0,-1 0 1,0-1-1,-1-1 0,-1-1 1,-1 0-1,0-1 0,-1 0 0,-1-2 1,0 0-1,0-1 0,-1-1 1,-21 8 2,-17 10 39,-3-2 1,0-3-1,-1-2 1,-1-3-1,-63 10-39,13-24 219,112-5-201,1 0 1,-1-1-1,0 1 0,0-1 0,0 1 0,1-1 0,-1 1 0,0-1 1,0 1-1,1-1 0,-1 0 0,1 1 0,-1-1 0,0 0 0,1 0 1,0 0-1,-1 1 0,1-1 0,-1 0 0,1 0 0,0 0 1,0 0-1,-1 0 0,1 0 0,0 1 0,0-1 0,0 0 0,0 0 1,0 0-1,0 0 0,0 0 0,0 0 0,1 0 0,-1 0 0,0 0 1,0 0-1,1 1 0,-1-1 0,1 0 0,-1 0 0,1 0 1,-1 1-1,1-1 0,-1 0 0,1 0 0,-1 1 0,1-1 0,0 1 1,0-1-1,-1 0 0,1 1 0,0 0 0,0-1 0,0 1 0,0-1-18,16-9 80,1 1-1,-1 1 0,1 0 0,1 2 0,-1 0 1,1 1-1,0 0 0,1 2 0,-1 0 0,0 1 1,1 2-1,13 0-79,-8-1-16,-1 1 1,1 2-1,-1 0 0,0 2 1,1 0-1,-2 2 1,1 0-1,-1 2 1,0 1-1,0 0 0,-1 2 1,-1 0-1,0 2 1,0 0-1,-1 2 1,-1 0-1,0 1 0,-1 0 1,-1 2-1,-1 0 1,0 1-1,-2 1 1,0 0-1,2 5 16,-12-17-44,-4-6-28,0 0 1,1-1 0,-1 1-1,1 0 1,-1 0-1,1-1 1,0 1-1,0 0 1,0-1-1,0 1 1,0 0-1,0-1 1,0 0 0,0 1-1,1-1 1,-1 0-1,0 1 1,1-1-1,-1 0 1,1 0-1,0 0 1,-1 0 0,1-1-1,0 1 1,0 0-1,-1-1 1,1 1-1,0-1 1,0 0-1,0 1 1,0-1 0,-1 0-1,1 0 1,0 0-1,0 0 1,0-1-1,0 1 1,0 0-1,-1-1 1,1 1 0,1-2 71,37-28-4010,-19 1-3330,-8 8-1890</inkml:trace>
  <inkml:trace contextRef="#ctx0" brushRef="#br0" timeOffset="-1531.231">26469 1347 11147,'0'0'7628,"0"0"-3811,0 0-1511,0 0-678,0 0-523,-5 17-298,-48 207 623,48-198-1378,-11 44-23,3-1 1,4 1 0,2 1-1,4 0 1,2-1 0,4 2-30,-1-57-51,0-1-1,1 0 1,1 0 0,0 0 0,1 0 0,1-1-1,0 0 1,1 0 0,6 9 51,-10-17-44,0-1-1,0 0 0,0 0 1,0 0-1,1 0 1,0-1-1,0 1 1,0-1-1,0 0 1,0 0-1,1 0 0,-1-1 1,1 0-1,0 0 1,-1 0-1,1 0 1,0-1-1,0 1 1,0-1-1,1-1 0,-1 1 1,0-1-1,0 0 1,0 0-1,0 0 1,1-1-1,-1 0 1,2 0 44,8-6-24,0 0 1,-1-1 0,0 0-1,-1-1 1,0-1 0,0 0 0,-1 0-1,0-1 1,-1-1 0,0 0 0,-1-1-1,-1 0 1,0 0 0,1-3 23,13-16 64,-1-2 1,-2 0-1,-1-1 1,-2-1-1,-2-1 1,-1 0-1,-2-1 1,-1-1-1,-2 0 1,-2 0-1,-1 0 1,-2-1-1,-2-12-64,-2 44 23,0 1-1,-1-1 1,1 1-1,-1-1 1,-1 1-1,0 0 1,0-1-1,0 1 1,-1 0 0,0 0-1,0 1 1,-1-1-1,0 1 1,0-1-1,0 1 1,-1 0 0,0 1-1,0-1 1,-1 1-1,1 0 1,-1 1-1,0-1 1,0 1-1,-1 0 1,1 0 0,-1 1-1,0 0 1,0 0-1,0 1 1,0 0-1,-6-1-22,-5 0 31,0 0-1,0 1 0,0 1 0,0 1 0,0 1 0,0 0 0,0 1 1,0 1-1,0 1 0,0 1 0,1 0 0,0 1 0,0 1 1,1 0-1,0 2 0,0 0 0,0 0 0,2 1 0,-1 1 1,-5 6-31,17-14-13,-1 0 1,1 0 0,-1 0 0,1 1 0,0 0 0,0-1 0,1 1 0,-1 0 0,1 0-1,0 0 1,0 1 0,0-1 0,0 1 0,1-1 0,0 1 0,0-1 0,0 1-1,0 0 1,1-1 0,0 1 0,0 0 0,0-1 0,1 1 0,-1 0 0,1-1-1,0 1 1,0 0 0,1-1 0,0 0 0,-1 1 0,1-1 0,1 0 0,-1 0 0,1 0-1,-1 0 1,1 0 0,2 1 12,8 4-215,1 0-1,-1-1 1,2-1-1,-1 0 1,1-1-1,0-1 1,1 0-1,-1-1 1,1-1-1,0 0 1,0-1-1,0-1 1,0 0-1,0-1 1,0-1-1,0-1 1,0 0-1,0-1 1,3-1 215,-2-1-349,0 0 0,0-1 0,0-1 0,0 0 0,-1-1 0,-1-1 0,1-1 0,-1 0 0,-1-1 0,0-1 0,-1 0 0,0 0 0,0-2 0,-2 1 0,0-1 0,0-1 0,-1 0 0,-1-1 0,1-3 349,19-36-5162,-2 3-3774</inkml:trace>
  <inkml:trace contextRef="#ctx0" brushRef="#br0" timeOffset="-1123.064">27506 1202 17232,'26'-172'3924,"-16"138"176,-7 52-1073,-22 768-1116,49-507-4880,18-101-4883,-36-149 2957,-3-14-1511</inkml:trace>
  <inkml:trace contextRef="#ctx0" brushRef="#br0" timeOffset="-756.967">27990 1115 11275,'-1'-128'3459,"-11"95"2402,-1 54-2327,-24 147 1431,28 98-2470,9-220-2139,0 29-370,-9 356 655,-27-145-3265,34-278 2384,-16 82-3071,4-33-2245,-4 0-6925</inkml:trace>
  <inkml:trace contextRef="#ctx0" brushRef="#br0" timeOffset="-139424.621">16536 13574 20083,'0'0'1634,"0"0"-1474,0 0 32,0 0 545,78-12-417,7-16 0,21-5-64,25-2-127,21-2-33,12 1 96,15 5 96,-3 4-192,-20 5-96,-27 9-544,-38 5-2467,-42 6-2082,-30 2-1633</inkml:trace>
  <inkml:trace contextRef="#ctx0" brushRef="#br0" timeOffset="-139093.821">16699 13722 20820,'0'0'1724,"0"0"-1270,0 0-187,23 5 74,2-1-208,0-1 0,0 0-1,1-2 1,-1-2 0,0 0 0,0-1-1,21-5-132,-34 4 29,401-80 4266,112 4-4295,-463 75 43,-75 18-465,-254 78-4522,228-81 3856,-99 26-4315,-16-4-4531</inkml:trace>
  <inkml:trace contextRef="#ctx0" brushRef="#br0" timeOffset="-140457.81">16745 11952 15439,'5'-82'4970,"-6"78"-4828,0 1 1,0-1 0,0 1-1,0-1 1,-1 1 0,0 0 0,1-1-1,-1 1 1,-1 0 0,1 0-1,0 0 1,-1 1 0,1-1 0,-1 1-1,0-1 1,0 1 0,0 0-1,0 0 1,0 0 0,0 0-1,-1 1 1,1-1 0,0 1 0,-1 0-1,0 0 1,1 0 0,-1 0-1,1 1 1,-1 0 0,0-1-1,1 1 1,-1 1 0,0-1 0,0 0-1,1 1 1,-1 0 0,1 0-1,-1 0 1,1 0 0,-1 0 0,-1 2-143,-21 5 181,0 2 0,0 1 0,1 0 0,0 2 0,1 1 0,0 1 0,1 1 0,1 1 0,1 1 0,0 1 0,-1 4-181,-8 5 12,2 1 0,2 2 0,0 0 0,2 2 0,2 1 0,1 0 0,1 2 0,2 0 0,2 1 0,1 1 0,2 0 0,2 1 0,1 1 0,2-1 0,2 1 0,-1 40-12,6-70-7,1 0 1,0 0-1,1 1 1,0-1-1,1 0 0,0 0 1,1-1-1,0 1 1,0 0-1,1-1 0,0 0 1,1 0-1,0 0 1,0 0-1,1-1 1,0 0-1,0 0 0,1 0 1,0-1-1,0 0 1,1 0-1,0-1 0,0 0 1,1-1-1,0 1 1,0-2-1,0 1 1,0-1-1,1-1 0,6 3 7,-1-4-29,-1 0 1,0-1-1,1 0 0,-1-1 0,1 0 0,-1-2 0,0 0 0,1 0 0,-1-1 0,0-1 1,0 0-1,-1-1 0,1 0 0,-1-2 0,-1 1 0,1-1 0,-1-1 0,4-3 29,28-22 30,-2-3-1,-1-1 1,-1-1-1,3-9-29,-34 37 2,134-177 623,-135 171-412,-26 50-127,8-4-72,2 1 1,1-1 0,2 1-1,1 1 1,1-1 0,1 1-1,2-1 1,2 6-15,8 18-145,-10-54 131,0 0 0,0 0 0,0 1 0,0-1 0,1 0 0,-1 0 0,0 0 0,1 0 0,-1 0 0,1 0 0,-1 0 0,1 0 0,0 0 0,-1 0 0,1 0 0,0 0 0,0-1 0,0 1 0,-1 0 0,1 0 0,0-1 0,0 1 0,0-1 0,0 1 0,0-1 0,0 1 0,0-1 0,1 1 0,-1-1 1,0 0-1,0 0 0,0 1 0,0-1 0,0 0 0,0 0 0,1 0 0,-1 0 0,0-1 0,0 1 0,0 0 0,0 0 0,0-1 0,0 1 0,0-1 0,1 1 14,1-3 0,-1 1 1,0-1-1,-1 0 1,1 0-1,0 1 1,-1-1-1,1 0 1,-1 0-1,0-1 1,0 1-1,0 0 0,-1 0 1,1 0-1,-1-1 1,0 1-1,1 0 1,-2-1-1,1 1 1,0-3-1,0 0 7,0-23 20,0 0 1,-2 0-1,-1 1 0,-1-1 1,-2 1-1,0-1 0,-2 2 1,-7-17-28,12 38-13,-1-1 1,1 1 0,-1 1-1,0-1 1,-1 0-1,1 1 1,-1 0-1,0 0 1,0 0-1,-1 1 1,1 0 0,-1 0-1,0 0 1,0 1-1,0 0 1,-1 0-1,1 0 1,-1 1 0,0 0-1,-3-1 13,-53 6-4038,47 7-110,4 5-2471</inkml:trace>
  <inkml:trace contextRef="#ctx0" brushRef="#br0" timeOffset="-139748.291">17371 12097 15855,'0'0'4180,"0"0"-1874,0 0-608,0 0-444,0 0-576,0 0-406,0 0-159,-13 18-55,1-2-52,3-4-5,1-1-1,0 2 1,0-1-1,2 1 1,-1 0-1,2 0 1,0 1-1,0-1 1,-1 11-1,-30 220-286,28-140-3896,13-84-3814,1-37 3856,-2 2 4579,38-262 1323,-12 61 3870,0 68-1452,-20 173-2370,-6 0-1797,37 143 60,-37-159-99,-1 0 1,1-1-1,1 1 1,-1-1 0,1 0-1,1 0 1,0-1-1,0 1 1,0-1 0,1 0-1,0-1 1,0 0 0,1 0-1,0-1 1,0 1-1,7 2 26,-8-5-2,0-1-1,0 0 0,0 0 0,1-1 1,-1 0-1,1 0 0,-1-1 0,1 0 0,-1 0 1,0 0-1,1-1 0,-1 0 0,1-1 0,-1 0 1,0 0-1,0 0 0,0-1 0,0 0 1,0-1-1,5-3 3,118-97 1219,-118 91-1055,0-1 0,-1 0-1,-1 0 1,0-1 0,-1 0-1,0-1 1,-1 0 0,-1 0 0,-1-1-1,0 0 1,-1 0 0,0-5-164,-34 53 21,13-6-24,2 0 0,0 0 0,1 2 0,2-1 0,1 2 0,0-1 0,-2 21 3,12-27-70,9-26 53,15-29 72,-4-1 12,76-101 629,-96 135-684,1 1 0,-1-1 1,0 0-1,0 1 0,1-1 0,-1 1 0,0-1 1,1 1-1,-1-1 0,0 1 0,1-1 0,-1 1 0,1-1 1,-1 1-1,1-1 0,-1 1 0,1 0 0,-1-1 1,1 1-1,-1 0 0,1-1 0,0 1 0,-1 0 1,1 0-1,0 0 0,-1-1 0,1 1 0,-1 0 0,1 0 1,0 0-1,-1 0 0,1 0 0,0 0 0,-1 0 1,1 1-1,0-1 0,-1 0 0,1 0 0,-1 0 0,1 1 1,0-1-1,-1 0 0,1 0 0,-1 1 0,1-1 1,-1 1-1,1-1 0,-1 0 0,1 1 0,-1-1 1,1 1-1,-1-1 0,0 1 0,1 0 0,-1-1-12,3 41 309,-3-34-348,-4 31 91,-1 0 1,-2 0 0,-2 0-1,-13 36-52,10-34 19,-79 215-1781,79-228-789,10-18-1422,1-1-4482,1-4-2387</inkml:trace>
  <inkml:trace contextRef="#ctx0" brushRef="#br0" timeOffset="-149515.338">3185 1238 9353,'0'0'1868,"0"0"-1142,0 0-288,0 15 507,0 234 2829,29 501 192,13-325-3154,68 269-812,-55-442 521,11-3 1,10-3-1,81 168-521,-104-291 202,6-2 1,4-3-1,6-3 0,4-3 0,6-4 0,4-3 1,5-3-1,61 52-202,-101-111 1,2-1 1,1-2 0,3-3-1,1-3 1,1-1 0,2-3-1,1-3 1,1-2-1,1-3 1,1-3 0,1-2-1,0-3 1,47 3-2,-23-11 24,1-4 0,0-4 0,0-4 0,0-4 0,-1-3 0,-1-4 0,0-4 0,-2-4 0,-1-3 0,-1-4 0,-1-3 0,28-20-24,67-48 13,-5-8-1,-4-8 0,-6-6 0,-5-8 0,-6-6 1,-7-7-1,26-43-12,373-465-96,-284 329 117,267-256-21,-401 460-34,104-76 34,-186 165 21,1 1 0,2 3-1,1 1 1,1 2 0,1 3 0,1 1 0,44-11-21,-76 27-9,1 0-1,-1 1 1,1 1-1,0 1 1,0 0 0,0 1-1,0 1 1,1 1-1,-1 1 1,0 0 0,-1 1-1,1 1 1,0 1-1,-1 0 1,0 2 0,0 0-1,-1 0 1,0 2-1,0 0 1,-1 1 0,3 3 9,11 14-19,-2 2 0,-1 1 1,-1 1-1,-2 1 0,-1 2 0,-2 0 1,-1 1-1,-2 0 0,-1 2 1,4 16 18,56 159 35,-8 3 0,-11 2 1,9 98-36,-65-310 1,126 665-6,-29-135-33,37 45 38,-87-409-13,7-2 0,48 96 13,-74-202-4,2-1 0,3-2 0,2-1 0,3-2 0,3-1-1,2-3 1,2-1 0,12 7 4,-43-44 2,1 0 1,0-1-1,1 0 0,1-2 0,0 0 0,0-1 1,1-1-1,1 0 0,-1-2 0,2 0 1,-1-1-1,1-1 0,0-1 0,0-1 0,0-1 1,1-1-1,-1-1 0,1 0 0,0-2 1,-1-1-1,0 0 0,1-2 0,-1 0 0,4-3-2,18-14 22,-2-2 0,-1-2 0,-1-1 0,-1-3 0,-1 0 0,-2-3 0,-1-1 0,-1-1 0,2-8-22,180-211-124,29-63 124,96-119-74,-334 428 74,35-47 25,3 1 1,2 3-1,2 2 0,2 1 1,2 3-1,1 3 1,3 1-1,48-24-25,-85 56-6,0 0 0,0 1-1,1 1 1,0 1-1,0 0 1,0 2 0,1 0-1,-1 2 1,1 0-1,0 1 1,-1 1-1,1 1 1,-1 1 0,0 1-1,1 0 1,-2 2-1,1 0 1,-1 2 0,0 0-1,0 0 1,-1 2-1,0 1 1,-1 0 0,0 1-1,3 3 7,16 18-10,-1 2 0,-2 1 1,-1 1-1,-2 2 0,-2 1 0,-1 2 0,-2 0 0,7 22 10,16 40 21,-4 3 0,-6 1 0,-3 8-21,66 279 86,3 120-86,-37-165 85,112 338-85,-144-578-18,5-2 0,5-1 0,5-3-1,4-2 1,4-2 0,5-3 0,4-3 0,3-3 0,5-3-1,9 2 19,5-9 15,3-4-1,4-3 0,3-6 0,2-3 1,4-5-1,1-5 0,4-4 0,1-5 1,2-5-1,2-5 0,1-5 0,20-2-14,79 7 58,2-10-1,1-9 0,1-10 0,0-9 0,-1-10 1,0-10-1,174-41-57,120-59 720,-6-22 1,449-195-721,-274 77 281,882-305 783,-294 222 394,-1192 326-1347,181-41-430,212-83 319,-353 93-2514,-44 11-2014,-21 4-3010</inkml:trace>
  <inkml:trace contextRef="#ctx0" brushRef="#br0" timeOffset="-143283.678">5198 5467 13036,'1'-16'2114,"3"-11"-1428,3-22 368,-5 8 5486,-35 295-3791,32-243-2689,-28 195 847,10 1 0,8 174-907,12-359-7,1 0-1,1-1 1,1 1-1,1-1 0,1 0 1,1 0-1,3 6 8,27 40-3518,-31-58-614,-6-6-3054</inkml:trace>
  <inkml:trace contextRef="#ctx0" brushRef="#br0" timeOffset="-142796.347">4145 7338 6854,'0'0'6705,"0"0"-3683,0 0-972,0 0-155,0 0-459,0 0-256,-4 18-11,-76 265 2162,77-273-3270,-20 56 180,3 1 0,3 0-1,4 2 1,2 0 0,3 0 0,2 16-241,5-81 4,1 0 0,-1 1 0,1-1 1,0 0-1,0 1 0,1-1 0,-1 0 1,1 0-1,0 0 0,0 1 1,0-1-1,1 0 0,-1 0 0,1 0 1,0-1-1,0 1 0,0 0 0,1-1 1,-1 1-1,1-1 0,0 0 1,0 0-1,0 0 0,0 0 0,1 0 1,-1-1-1,1 0 0,0 1 0,-1-1 1,3 0-5,7-1 8,1-1 1,0 0 0,0-1 0,0 0-1,-1-1 1,1-1 0,0 0 0,-1 0-1,0-2 1,0 0 0,0 0 0,-1-1-1,0-1 1,11-7-9,-7 6-10,163-95-935,-105 54-2648,-64 45 1587,-8 4-1607,-2 0-3334,-1 5-2358</inkml:trace>
  <inkml:trace contextRef="#ctx0" brushRef="#br0" timeOffset="-142490.299">4845 7480 9641,'0'0'5664,"0"0"-2226,0 0-731,0 0-455,0 0-666,0 0-534,0 0-487,0 0-340,-1 12-28,-1 263 1026,3-132-2165,-5-4-3919,-1-91-4054,2-34 1745</inkml:trace>
  <inkml:trace contextRef="#ctx0" brushRef="#br0" timeOffset="-142015.345">4857 7544 2947,'-15'-131'14424,"14"131"-14312,1-1 0,-1 1 0,1 0 0,-1-1 1,1 1-1,-1-1 0,1 1 0,-1-1 0,1 1 0,0-1 0,-1 1 0,1-1 0,0 1 0,0-1 0,-1 1 1,1-1-1,0 1 0,0-1 0,0 0 0,0 1 0,0-1 0,0 1 0,-1-1 0,1 0 0,1 1 0,-1-1 1,0 1-1,0-1 0,0 0 0,0 1 0,0-1 0,1 1 0,-1-1 0,0 1 0,0-1 0,1 0 0,-1 1 1,0-1-1,1 1 0,-1 0 0,0-1 0,1 1 0,-1-1 0,1 1 0,-1-1 0,1 1 0,-1 0 0,1 0 1,-1-1-1,1 1 0,0 0 0,-1 0 0,1-1 0,-1 1 0,1 0 0,0 0 0,-1 0 0,1 0 0,-1 0 1,1 0-1,0 0 0,0 0-112,30 26 695,47 61-671,-64-68-224,1 0 1,1-1-1,1 0 1,0-1 0,2-1-1,-1-1 1,2-1 0,0 0-1,1-2 1,21 10 199,-37-20-172,0 0 0,1-1 0,-1 1 1,0-1-1,1-1 0,-1 1 0,1-1 0,-1 0 1,1 0-1,-1-1 0,1 1 0,-1-1 0,1 0 1,-1-1-1,0 1 0,1-1 0,-1 0 0,0-1 1,0 1-1,0-1 0,-1 0 0,1 0 0,-1 0 1,0-1-1,1 1 0,-1-1 0,-1 0 0,1-1 1,-1 1-1,0 0 0,1-1 0,-2 0 0,1 0 172,14-19 420,0-1-1,-2 0 1,-1-1-1,-1-1 0,-1 0 1,-1-1-1,-2 0 0,-1-1 1,1-9-420,-9 39 49,0-1 1,-1 0-1,1 1 1,0-1-1,0 0 1,-1 0 0,1 1-1,0-1 1,0 0-1,-1 0 1,1 1-1,0-1 1,0 0-1,-1 0 1,1 0 0,0 0-1,-1 0 1,1 0-1,0 1 1,-1-1-1,1 0 1,0 0-1,-1 0 1,1 0 0,-1 0-1,1 0 1,0 0-1,-1 0 1,1 0-1,0-1 1,-1 1 0,1 0-1,0 0 1,-1 0-1,1 0 1,0 0-1,0-1 1,-1 1-1,1 0 1,0 0 0,-1 0-1,1-1 1,0 1-1,0 0 1,-1 0-1,1-1 1,0 1-1,0 0-49,-23 33 67,-83 208 76,88-193-121,68-137 218,50-77 1431,-63 139-560,-28 60-802,-10 44-208,-2-1 0,-4 1 1,-3-1-1,-4 5-101,-10 71 12,9 30-2196,11-2-7713,3-115-3385</inkml:trace>
  <inkml:trace contextRef="#ctx0" brushRef="#br0" timeOffset="-141232.791">17345 9314 13805,'4'-18'3011,"3"-13"-1913,6-19 328,-3 4 2440,-65 383 1473,27-40-4656,9 232-683,23-399-1605,7 0 1,18 82 1604,-28-206-1074,5 24 71,-4-22-3088,0-3-4619,-8-14-1182</inkml:trace>
  <inkml:trace contextRef="#ctx0" brushRef="#br0" timeOffset="-140907.449">17020 10816 8360,'-14'8'5167,"6"-3"-4516,-1 1-106,0-1 0,0 1 0,1 0 0,-1 1 0,1 0 0,1 0 1,-1 1-1,1 0 0,1 0 0,0 0 0,-4 8-545,9-15 96,0 1 0,0 0 0,0-1 0,0 1 0,1 0-1,-1 0 1,1 0 0,-1-1 0,1 1 0,0 0 0,0 0 0,-1 0 0,2 0 0,-1 0 0,0-1 0,0 1 0,0 0 0,1 0 0,-1 0 0,1 0 0,0-1 0,-1 1 0,1 0 0,0-1 0,0 1 0,0 0 0,0-1 0,0 1-1,0-1 1,1 0 0,-1 1 0,0-1 0,1 0 0,-1 0 0,1 0 0,0 0 0,0 1-96,71 15 934,-33-16-800,0-1 1,0-2-1,0-2 1,-1-1-1,1-2 1,-1-2-1,-1-1 0,0-3 1,0 0-1,-1-3 1,3-3-135,-30 14 14,0 0 0,0 0 0,0-1 0,-1 0 0,0-1 0,0 0 0,-1-1 0,0 0 0,0 0 0,0 0 1,0-3-15,-7 10-9,-1 1 1,1 0 0,-1 0 0,0-1 0,1 1 0,-1-1 0,1 1-1,-1 0 1,0-1 0,1 1 0,-1-1 0,0 1 0,1-1 0,-1 1-1,0-1 1,0 1 0,0-1 0,0 1 0,1-1 0,-1 1 0,0-1 0,0 0-1,0 1 1,0-1 0,0 1 0,0-1 0,0 1 0,0-1 0,0 1-1,-1-1 1,1 1 0,0-1 0,0 0 0,0 1 0,-1-1 0,1 1-1,0 0 1,-1-1 0,1 1 0,0-1 0,-1 1 0,1-1 0,0 1 0,-1 0-1,1-1 1,-1 1 0,1 0 0,-1-1 0,1 1 0,-1 0 0,1 0-1,-1 0 1,1-1 0,-1 1 0,1 0 0,-1 0 0,1 0 0,-1 0-1,0 0 1,1 0 0,-1 0 0,1 0 0,-1 0 8,-37 9-1842,-35 42-5471,36-17-54</inkml:trace>
  <inkml:trace contextRef="#ctx0" brushRef="#br0" timeOffset="-88494.852">2165 9349 4548,'0'0'2013,"0"0"918,0 0 160,0 0-887,2-13-218,6-38 112,-6 51 3521,1 39-5152,-25 493 1359,33 1264-1533,-30-495 102,-21 541 86,40-1773-489,-1 8-130,3 0 0,3 0 0,6 15 138,17 5-1681,16-54-4133,-14-36-2370</inkml:trace>
  <inkml:trace contextRef="#ctx0" brushRef="#br0" timeOffset="-87978.422">1 14741 11179,'0'0'5263,"0"0"-2909,0 0-1190,14 10 16,61 27-43,36-27-390,296-24-86,77-26-661,-406 33 33,310-30-27,56-8-49,50-4 54,1880-188 1985,538 9 1102,-922 77-1690,-1523 112-1200,-49 1 0,-56 0-138,-56 1-28,-58 1 108,72-34-374,-242 39-267,-77 31 457,0 0 1,0 0 0,0 0 0,0 0-1,0 0 1,0 0 0,0-1 0,0 1-1,0 0 1,0 0 0,0-1 0,0 1-1,0 0 1,0-1 0,0 1 0,0-1-1,-1 0 1,1 1 0,0-1 0,0 0-1,-1 1 1,1-1 0,0 0 0,-1 0-1,1 1 1,-1-1 0,1 0 0,-1 0-1,1 0 1,-1 0 0,0 0 0,1 0 0,-1 0-1,0 0 1,0 0 0,1 0 0,-1 0-1,0 0 1,0 0 0,0 0 0,0 0-1,-1 0 1,1 0 0,0 0 0,0 0-1,-1 0 1,1 0 0,0 0 0,-1 0-1,1 1 1,-1-1 0,1 0 0,-1 0-1,0 0 1,1 0 0,-1 1 0,0-1-1,1 0 1,-1 1 0,0-1 0,0 0-1,0 1 1,1-1 0,-1 1 0,0 0-1,-1-1 34,-156-10-5674,32 11-983</inkml:trace>
  <inkml:trace contextRef="#ctx0" brushRef="#br0" timeOffset="-86726.044">3849 11833 6630,'0'0'9561,"0"0"-6176,0 0-1789,0 0 171,0 0-491,0 0-555,0 0-342,-8 17-273,-21 56-95,28-70-12,1 0 0,0-1 0,0 1-1,0 0 1,0 0 0,0 0 0,0 0 0,1 0-1,-1 0 1,1-1 0,0 1 0,0 0 0,0-1 0,0 1-1,0 0 1,1-1 0,-1 1 0,1-1 0,0 0 0,0 0-1,0 1 1,0-1 0,1 1 1,4 4-16,-1 2-41,1-1 0,0 0 0,0 0 0,1-1 0,0 0-1,1 0 1,-1-1 0,1 0 0,0-1 0,1 0 0,0 0 0,-1-1-1,1 0 1,1-1 0,-1 0 0,0 0 0,10 0 57,-18-3 15,1-1 1,-1 1-1,1-1 1,-1 0-1,1 1 1,-1-1-1,0 0 1,1-1-1,-1 1 1,0 0-1,0-1 1,0 1-1,0-1 1,0 0-1,0 0 1,0 1-1,-1-1 1,1 0-1,0-1 1,-1 1-1,0 0 1,0 0-1,1-1 1,-1 1-1,-1 0 1,1-1-1,0 1 1,0-1-1,-1 1 1,0-1-1,1 0 1,-1-2-16,-5-87 1426,-5 71-1295,0-1 1,-2 2 0,0 0-1,-1 0 1,-1 1 0,-1 1-1,-12-13-131,11 13 18,-15-10-584,7 21-5178,14 10-2477</inkml:trace>
  <inkml:trace contextRef="#ctx0" brushRef="#br0" timeOffset="-85714.229">5876 10537 9001,'0'0'6176,"0"0"-3672,0 0-620,0 0 107,0 0-784,-3 3-545,1 0-638,0 0 0,0 1 0,0 0-1,1-1 1,-1 1 0,1 0 0,0 0 0,0 0 0,0 0 0,1 0 0,-1 0 0,1 0 0,0 0 0,0 0-1,1 0 1,-1 0 0,1 0 0,-1 0 0,1-1 0,1 1 0,-1 0 0,0 0 0,1-1 0,0 1 0,1 2-24,64 86-59,-64-88 61,0-1-1,1 0 1,-1-1 0,1 1-1,0 0 1,-1-1-1,1 0 1,0 0 0,0 0-1,1-1 1,-1 1 0,0-1-1,0 0 1,1 0-1,-1 0 1,1-1 0,-1 1-1,1-1 1,-1 0 0,1-1-1,-1 1 1,0-1 0,1 0-1,-1 0 1,0 0-1,1 0 1,-1-1 0,0 0-1,0 0 1,0 0 0,0 0-1,-1-1 1,1 1-1,-1-1 1,1 0 0,1-2-2,2-7 218,0 1 0,-1-1 0,0 0 0,-1 0 0,-1 0 1,0-1-1,0 0 0,-1 0 0,-1 0 0,0 0 0,-1 0 0,0 0 1,-1-1-1,-1 1 0,0 0 0,-1 0 0,0 0 0,-1 0 0,0 0 1,-1 0-1,-1 1 0,-1-4-218,5 13-28,0 0 0,0 0 1,0 0-1,0 0 0,0 0 0,-1 0 0,0 0 1,1 0-1,-1 0 0,0 0 0,0 1 0,-1-1 0,1 1 1,0 0-1,-1 0 0,0 0 0,1 0 0,-1 0 1,0 0-1,0 1 0,0-1 0,0 1 0,0 0 1,0 0-1,-1 0 0,1 0 0,0 1 0,0-1 1,-1 1-1,1 0 0,0 0 0,-1 0 0,1 0 1,0 1-1,-1-1 0,1 1 0,0 0 0,0 0 1,0 0-1,-1 0 0,1 1 0,0-1 0,1 1 1,-1-1-1,0 1 0,0 0 0,1 1 0,-2 0 28,-20 65-6091,21-23-219</inkml:trace>
  <inkml:trace contextRef="#ctx0" brushRef="#br0" timeOffset="-85238.771">8530 11215 9161,'0'0'6753,"0"0"-3956,0 0-880,0 0-241,0 0-678,-5 16-363,-15 54-181,19-62-437,0 0 0,1 0 0,0 0-1,0 0 1,1 0 0,0 0 0,1 0 0,0 0 0,0 0-1,0-1 1,1 1 0,0-1 0,1 1 0,-1-1 0,1 0-1,1 0 1,0-1 0,-1 1 0,2-1 0,-1 0 0,1-1-1,0 1 1,0-1 0,1 0 0,-1-1 0,7 4-17,-7-4 84,0 0 0,0 0 0,1-1 0,-1 0 0,1 0 0,0 0 0,0-1 0,0 0 0,0 0 0,0-1 0,0 0 0,1 0 0,-1-1 1,0 0-1,0 0 0,1-1 0,-1 0 0,0 0 0,0-1 0,0 1 0,0-2 0,0 1 0,0-1 0,0 0 0,-1 0 0,0-1 0,1 0 0,-1 0 0,-1 0 0,1-1 0,0 0 0,-1 0 0,0 0 0,-1-1 1,1 0-1,-1 0 0,0 0 0,0 0 0,-1-1 0,0 1 0,0-1 0,0 0 0,0-4-84,-1 6 28,0-1 0,-1 0-1,0 1 1,0-1 0,0 0 0,-1 0 0,0 0 0,0 0-1,0 1 1,-1-1 0,0 0 0,0 0 0,0 0 0,-1 1-1,1-1 1,-2 1 0,1-1 0,0 1 0,-1 0 0,0 0-1,-1 0 1,1 0 0,-1 1 0,1-1 0,-2 1 0,1 0-1,0 0 1,-1 0 0,1 1 0,-1-1 0,0 1 0,0 0-1,-1 1 1,1-1 0,-1 1 0,1 0 0,-1 1 0,1-1-1,-1 1 1,0 0 0,0 0 0,-3 1-28,3 0-489,0 0 0,0 1 0,0 0 1,0 0-1,1 0 0,-1 1 0,0 0 0,1 0 0,-1 0 1,1 1-1,0-1 0,0 2 0,0-1 0,-2 1 489,-35 29-9187</inkml:trace>
  <inkml:trace contextRef="#ctx0" brushRef="#br1" timeOffset="-77345.522">5537 12659 12364,'0'0'4585,"0"0"-2460,0 0-817,0 0-182,0 0-266,-5 17-294,-15 56-209,19-64-330,1 0-1,0 0 1,1 0-1,0 0 1,0 0-1,1-1 1,0 1-1,0 0 1,1-1-1,0 0 0,1 0 1,-1 0-1,2 0 1,-1 0-1,1-1 1,0 1-1,1-1 1,0-1-1,0 1 1,0-1-1,1 0 0,0-1 1,6 5-27,-11-7 63,1 0-1,-1 0 1,1-1-1,-1 1 1,1 0 0,0-1-1,0 0 1,0 0 0,0 0-1,1 0 1,-1-1-1,1 1 1,-1-1 0,1 0-1,-1 1 1,1-2-1,0 1 1,-1 0 0,1-1-1,0 0 1,-1 0 0,1 0-1,0 0 1,0 0-1,-1-1 1,1 0 0,0 0-1,-1 0 1,1 0-1,-1 0 1,1-1 0,-1 1-1,0-1 1,0 0 0,0 0-1,0-1 1,3-1-63,5-7 207,-1 0 1,0 0 0,-1-1-1,0 0 1,-1-1 0,0 0-1,-1-1 1,-1 1 0,0-1-1,-1 0 1,0-1-1,-1 1 1,-1-1 0,0 0-1,-1 0 1,0 0 0,-1 0-1,-1 0 1,-2-10-208,2 20 5,-1 0 1,0 0-1,-1 0 1,1 0 0,-1 1-1,0-1 1,0 0-1,0 1 1,-1-1-1,0 1 1,0-1-1,0 1 1,0 0-1,-1 1 1,1-1-1,-1 0 1,0 1-1,0 0 1,0 0-1,-1 0 1,1 1 0,-1-1-1,1 1 1,-1 0-1,0 0 1,0 1-1,0 0 1,0-1-1,0 1 1,0 1-1,-2-1-5,-1 1-327,0-1-1,0 1 1,0 0-1,0 1 1,0 0-1,0 1 1,0-1 0,0 1-1,0 1 1,1 0-1,-1 0 1,-6 3 327,-19 19-4623,7 1-3994</inkml:trace>
  <inkml:trace contextRef="#ctx0" brushRef="#br1" timeOffset="-76797.419">8836 9714 13229,'0'0'3368,"0"0"-1435,0 0-145,0 0-320,0 0-374,0 0-298,-8 14-182,-27 48-97,33-57-456,0 1-1,1 0 1,-1-1-1,1 1 1,1 0-1,-1 0 1,1 0-1,0 0 1,0 0-1,1-1 1,-1 1-1,1 0 1,1 0-1,-1 0 1,1-1-1,0 1 1,0-1-1,1 1 1,-1-1-1,1 0 1,0 0-1,3 2-60,-4-3 15,0-1 45,0 1 1,1-1-1,0 1 0,0-1 1,0 0-1,0 0 1,0-1-1,1 1 0,-1-1 1,1 1-1,0-1 1,-1 0-1,1 0 0,0-1 1,0 1-1,1-1 1,-1 0-1,0 0 0,0 0 1,0-1-1,1 1 1,-1-1-1,0 0 0,1 0 1,-1-1-1,0 1 1,0-1-1,1 0 0,-1 0 1,0-1-1,0 1 1,0-1-1,0 0 0,0 0 1,-1 0-1,1 0 1,-1-1-1,1 1 0,-1-1 1,0 0-1,0 0 1,0 0-1,0 0 0,0-1 1,-1 1-1,0-1 1,0 0-1,0 0 0,0 0 1,0 0-1,-1 0 1,1 0-1,-1 0 0,0-4-60,1 3-14,-1 1 0,0-1 0,0 1-1,-1-1 1,1 0 0,-1 1 0,0-1-1,0 0 1,-1 1 0,1-1-1,-1 0 1,0 1 0,0-1 0,-1 1-1,1-1 1,-1 1 0,0 0 0,0 0-1,0 0 1,-1 0 0,0 0-1,0 0 1,0 1 0,0-1 0,0 1-1,0 0 1,-1 0 0,0 0-1,0 0 1,1 1 0,-2-1 0,1 1-1,0 0 1,0 0 0,-1 1 0,1-1-1,-1 1 1,1 0 0,-1 0-1,1 1 1,-1-1 0,0 1 0,-3 0 14,-55 32-6583,31 0-1510</inkml:trace>
  <inkml:trace contextRef="#ctx0" brushRef="#br1" timeOffset="-76295.863">8418 12669 11659,'0'0'2936,"0"0"-768,-6 15-177,-17 46-609,21-59-1285,1 1 0,0-1-1,0 1 1,1 0-1,-1-1 1,0 1-1,1 0 1,0 0 0,-1-1-1,1 1 1,0 0-1,1 0 1,-1-1 0,0 1-1,1 0 1,-1-1-1,1 1 1,0 0-1,0-1 1,0 1 0,0-1-1,1 1 1,-1-1-1,1 0 1,-1 0 0,1 1-1,0-1 1,0 0-1,0 0 1,0-1-1,0 1 1,0 0 0,0-1-1,1 1 1,-1-1-1,1 0 1,-1 0 0,1 0-1,-1 0 1,1 0-1,0 0 1,-1-1-1,1 1 1,0-1 0,0 0-1,-1 0 1,1 0-1,0 0 1,-1 0 0,1-1-1,0 1 1,0-1-1,-1 0 1,1 0-1,-1 0 1,1 0 0,-1 0-1,1 0 1,-1-1-1,0 1 1,1-1 0,-1 1-1,0-1 1,0 0-1,0-1-96,3-1 189,0-1 0,-1 0 0,0 0-1,0-1 1,0 1 0,-1-1 0,0 0 0,0 0-1,0 0 1,-1 0 0,0 0 0,0-1 0,-1 1-1,1-1 1,-2 1 0,1-1 0,0 1-1,-1-1 1,-1 0 0,1 1 0,-1-1 0,-1-4-189,0 6-34,0 0 1,0 1-1,-1 0 1,1-1-1,-1 1 1,0 0-1,0 0 1,-1 0 0,1 1-1,-1-1 1,0 1-1,1 0 1,-2 0-1,1 0 1,0 1-1,-1-1 1,1 1-1,-1 0 1,1 0 0,-1 1-1,0-1 1,0 1-1,0 0 1,0 1-1,0-1 1,0 1-1,0 0 1,0 0-1,0 0 1,-3 1 33,-25 17-5418,24 0-247</inkml:trace>
  <inkml:trace contextRef="#ctx0" brushRef="#br1" timeOffset="-73884.127">3676 9739 16752,'0'0'3000,"0"0"-1409,0 0-230,0 0-160,0 13-283,-1-5-776,1 5 27,0 0-1,0 0 1,1 0-1,0 0 1,1 0 0,1 0-1,0-1 1,1 1 0,0-1-1,1 0 1,3 4-169,-7-12 89,1-1-1,0 0 1,0 0 0,0 0-1,0-1 1,0 1 0,0 0-1,1-1 1,0 0-1,-1 1 1,1-1 0,0 0-1,0 0 1,0-1 0,0 1-1,1-1 1,-1 1 0,0-1-1,0 0 1,1 0 0,-1-1-1,1 1 1,-1-1 0,1 1-1,-1-1 1,1 0-1,-1 0 1,1-1 0,-1 1-1,1-1 1,-1 0 0,1 0-1,-1 0 1,0 0 0,1 0-1,-1-1 1,0 0 0,2-1-89,2-5 106,-1 0 1,0-1-1,0 0 1,-1 0-1,0 0 0,-1 0 1,0-1-1,-1 0 1,0 0-1,0 0 1,-1 0-1,0 0 1,-1 0-1,0-1 1,-1 1-1,0 0 1,0-1-1,-1 1 1,-2-7-107,3 14-86,0 1 0,0-1 0,-1 1 0,1-1 0,-1 1 0,1-1 0,-1 1 0,0-1 0,0 1 0,0 0-1,0-1 1,0 1 0,-1 0 0,1 0 0,0 0 0,-1 0 0,0 0 0,0 0 0,1 0 0,-1 1 0,0-1 0,0 1 0,-1-1 0,1 1 0,0 0 0,-2-1 86,-7 13-8029,10 3-2931</inkml:trace>
  <inkml:trace contextRef="#ctx0" brushRef="#br1" timeOffset="-73365.898">8835 8426 10602,'0'0'6492,"0"0"-3359,0 0-464,0 0-613,-14-4-604,-48-5-390,59 9-1016,0 1-1,0 0 1,1 0 0,-1 0-1,0 0 1,0 0-1,0 0 1,1 1 0,-1-1-1,0 1 1,1 0 0,0 0-1,-1 0 1,1 0 0,0 0-1,0 1 1,0-1 0,0 0-1,1 1 1,-1 0-1,1-1 1,-1 1 0,1 0-1,0 0 1,0 0 0,0-1-1,1 1 1,-1 2-46,-1-1 67,0 0-54,0 1 0,0-1-1,0 1 1,1 0 0,0 0 0,-1 0-1,2 0 1,-1 0 0,1 0-1,-1 0 1,1 0 0,1 0 0,-1 0-1,1 0 1,0 0 0,0 0-1,0 0 1,1 0 0,0 0-1,0-1 1,0 1 0,0-1 0,1 1-1,-1-1 1,1 0 0,0 0-1,1 0 1,-1 0 0,1-1 0,0 1-1,-1-1 1,2 0 0,-1 0-1,0 0 1,0-1 0,1 0 0,0 0-1,-1 0 1,1 0 0,0 0-1,0-1 1,0 0-13,6 1 6,0-1-1,0 0 1,0-1 0,1 0-1,-1 0 1,0-1-1,0-1 1,-1 0 0,1-1-1,2 0-5,-9 2 31,0-1-1,0 1 1,0-1-1,0 0 1,-1 0 0,1 0-1,0 0 1,-1-1-1,0 1 1,1-1-1,-1 0 1,0 0-1,-1 0 1,1 0-1,0-1 1,-1 1 0,0-1-1,0 1 1,0-1-1,0 0 1,0 0-1,-1 0 1,0 0-1,0 0 1,0 0-1,0 0 1,0-4-31,-1 6 23,1-1 0,-1 1 0,1-1-1,-1 1 1,0-1 0,0 1 0,0-1 0,0 1 0,0-1 0,-1 1 0,1-1-1,-1 1 1,0-1 0,0 1 0,1-1 0,-2 1 0,1 0 0,0 0 0,0 0-1,-1-1 1,1 1 0,-1 0 0,1 1 0,-1-1 0,0 0 0,0 0 0,0 1 0,0-1-1,0 1 1,0 0 0,-1-1 0,1 1 0,0 0 0,-1 0 0,1 1 0,0-1-1,-1 0 1,1 1 0,-1 0 0,1-1 0,-1 1 0,-2 0-23,0 1-158,0 0-1,0 0 1,-1 0-1,1 1 1,0-1 0,0 1-1,1 1 1,-1-1 0,0 1-1,1-1 1,-1 1 0,1 1-1,0-1 1,0 1 0,0-1-1,1 1 1,-1 0 0,1 0-1,0 1 1,-1 1 158,-34 60-6480,13-7-4394</inkml:trace>
  <inkml:trace contextRef="#ctx0" brushRef="#br2" timeOffset="-71000.823">3852 9920 5862,'0'0'3048,"0"0"-918,0 0 32,0 0-171,0 0-187,-3-2 4949,1 4-5338,-23 137 331,6 45-1463,6 106-283,-2-18-64,-8 14 69,19-44 48,-23-90-15,9 57-6,16-195-1044,9-31-2775,4-1-1344</inkml:trace>
  <inkml:trace contextRef="#ctx0" brushRef="#br2" timeOffset="-70071.764">8782 9925 8168,'0'0'2530,"0"0"-213,0 0 37,0 0-293,0 0-385,0 0-459,0 0-416,6 20 1276,-3-6-1943,0 0 1,-1 0 0,-1 1-1,0-1 1,0 1-1,-2-1 1,0 1 0,-1-1-1,-3 14-134,-42 195 27,-138 323 480,183-540-447,-4 10 77,1 0-1,0 1 0,2-1 0,-1 1 1,2 0-1,1-1 0,0 1 1,0 0-1,2 4-136,0-21-1,-1 0 0,0 0 0,0-1 0,1 1 0,-1 0 0,0 0 0,1 0 0,-1 0 0,0 0 0,1-1 0,-1 1 0,0 0 0,1 0 0,-1 0 0,0 0 0,1 0 0,-1 0 0,0 0 0,1 0 0,-1 0 0,0 0 0,1 0 0,-1 0 0,0 1 0,1-1 0,-1 0 0,0 0 0,1 0 0,-1 0 0,0 1 0,0-1 0,1 0 0,-1 0 0,0 0 0,0 1 0,1-1 0,-1 0 0,0 0 0,0 1 0,0-1 0,1 0 0,-1 1 0,0-1 0,0 0 0,0 1 0,0-1 0,0 0 0,0 1 0,1-1 0,-1 0 0,0 1 0,0-1 0,0 0 0,0 1 0,0-1 0,-1 0 0,1 1 0,0-1 0,0 0 0,0 1 0,0-1 0,0 0 1,10-26-605,-1-47-5497,-2 43-198</inkml:trace>
  <inkml:trace contextRef="#ctx0" brushRef="#br2" timeOffset="-69065.742">8686 8569 4548,'0'0'3524,"0"0"-1848,0 0 315,0 0 150,0 0-508,0 0-399,0 0-370,-1 14-191,-4 45 74,-19 37 1506,-65 275-1148,21 22-1137,15-211 21,-70 300 92,81-265 862,1 92-943,21-151 135,-12 92 68,-26-39-118,37-97-53,31-130-619,2-5-3273,-11 14-1649</inkml:trace>
  <inkml:trace contextRef="#ctx0" brushRef="#br2" timeOffset="-68184.26">5892 10740 1794,'0'0'5060,"0"0"-2652,0 0-481,0 0 107,0 0-416,0 13-358,-3 97 741,-53 564 984,27-377-2932,10-65-53,18-187 0,-1 0 0,-3-1 0,-1 1 0,-3-1 0,-6 18 0,-25 119 934,40-180-938,0-1-1,0 1 1,-1-1 0,1 0-1,0 1 1,0-1 0,-1 1-1,1-1 1,0 1 0,0-1-1,0 1 1,0-1 0,0 1-1,0-1 1,0 1-1,0-1 1,0 1 0,0-1-1,0 1 1,0-1 0,0 1-1,0-1 1,0 0 0,0 1-1,0-1 1,1 1-1,-1-1 1,0 1 0,0-1-1,1 1 1,-1-1 0,0 0-1,1 1 1,-1-1 0,0 0-1,1 1 1,-1-1-1,1 0 1,-1 1 0,0-1-1,1 0 1,-1 0 0,1 0-1,-1 1 1,1-1 0,-1 0-1,1 0 1,-1 0 0,1 0-1,-1 0 1,1 0-1,-1 0 1,0 0 0,1 0-1,-1 0 1,1 0 0,-1 0-1,1 0 1,-1 0 0,1 0-1,-1-1 1,1 1-1,-1 0 1,1 0 0,-1-1-1,1 1 5,30-28-3624,-20 17 468,9-5-3971</inkml:trace>
  <inkml:trace contextRef="#ctx0" brushRef="#br2" timeOffset="-67467.309">8672 11354 4228,'0'0'5023,"0"0"-2006,0 0-300,0 0-240,0 0-721,0 0-443,0-10 609,0 29-757,-8 196 1434,-33 149-2450,-43 235-223,54-285 111,29-314-41,1 0 0,0 0 0,0-1 0,0 1 0,0 0 0,-1 0 0,1 0 0,0 0 0,0 0 0,0 0 0,-1 1 0,1-1 0,0 0 0,0 0 0,0 0 4,0-25-399,25-56-5361,-16 53-673</inkml:trace>
  <inkml:trace contextRef="#ctx0" brushRef="#br2" timeOffset="-65045.446">10679 9946 4036,'0'0'7137,"3"-16"-3427,-2 11-3520,40-129 8076,-41 134-8176,0-1-1,-1 1 1,1-1-1,0 1 1,0-1-1,0 1 1,0-1-1,0 0 1,0 1-1,0-1 1,0 1-1,0-1 1,0 1-1,0-1 1,0 1-1,0-1 1,1 1-1,-1-1 1,0 0-1,0 1 1,1-1-1,-1 1 1,0 0-1,1-1 1,-1 1-1,0-1 1,1 1-1,-1-1 1,1 1-1,-1 0 1,0-1-1,1 1 1,-1 0-1,1 0 1,-1-1-1,1 1 1,-1 0-1,1 0 1,0 0-1,-1-1 1,1 1-1,-1 0 1,1 0-1,-1 0 1,1 0-1,-1 0 1,1 0-1,0 0 1,-1 0-1,1 0 0,-1 1 1,1-1-1,-1 0 1,1 0-1,0 0-89,-67 205 2093,-62 340-299,118-492-1789,2-1 0,2 2 1,1 51-6,4-101-4,1 1-1,0-1 1,-1 0 0,2 1 0,-1-1 0,0 1-1,1-1 1,0 0 0,0 1 0,0-1 0,1 0-1,-1 0 1,1 0 0,0 0 0,0 0-1,1 0 1,-1-1 0,1 1 0,0-1 0,-1 1-1,2-1 1,-1 0 0,0 0 0,1 0 0,-1-1-1,1 1 1,0-1 0,-1 0 0,1 0 0,0 0-1,1-1 1,-1 1 0,1-1 4,6 1-130,1-1 0,-1-1 1,1 0-1,0 0 0,-1-1 0,1-1 1,-1 0-1,1 0 0,-1-1 0,0-1 1,0 1-1,0-2 0,-1 0 0,1 0 1,-1-1-1,0 0 0,-1-1 0,1 0 0,-1 0 1,2-4 129,77-85-4078,-26-8-5446,-45 66 1607</inkml:trace>
  <inkml:trace contextRef="#ctx0" brushRef="#br2" timeOffset="-64518.757">10523 10319 13453,'0'0'1954,"0"0"63,105-9 194,-53 4-1315,3-2-383,-4-1-193,-6 1-256,-11 2-64,-6-3-352,-5 3-1153,-3-1-2435,-7 2-1826</inkml:trace>
  <inkml:trace contextRef="#ctx0" brushRef="#br2" timeOffset="-64517.757">11040 10452 18001,'0'0'3171,"0"0"-352,0 0-593,3 16-737,11 118 631,-32 149-1389,33-305-795,10-59 86,-14 41-2,1 0 1,2 0-1,2 2 0,2 0 1,1 0-1,10-12-20,40-12-1127,-66 61 818,0 0-1,0 1 1,-1-1 0,1 0-1,0 1 1,0 0 0,0-1 0,0 1-1,0 0 1,0 1 0,0-1-1,0 1 1,0-1 0,0 1-1,0 0 1,0 0 0,0 0-1,-1 0 1,3 2 309,15 11-5765,-1 3-4384</inkml:trace>
  <inkml:trace contextRef="#ctx0" brushRef="#br2" timeOffset="-64059.581">11759 10462 17264,'0'0'3225,"0"0"-903,0 0-710,0 0-710,0 0-320,0 0-117,-2 13-241,-9 109-112,11-121-129,-1 0-1,1 0 1,-1 0 0,1 0-1,0 0 1,-1 0-1,1 0 1,0 0 0,0 0-1,0 0 1,-1 0 0,1 0-1,0 0 1,0 0 0,1 0-1,-1-1 1,0 1 0,0 0-1,0 0 1,1 0 0,-1 0-1,0 0 1,1 0 0,-1 0-1,1 0 1,-1 0 0,1 0-1,-1-1 1,1 1-1,0 0 1,-1 0 0,1-1-1,0 1 1,0-1 0,-1 1-1,1 0 1,0-1 0,0 1-1,0-1 1,0 0 0,0 1-1,0-1 1,0 0 0,0 1-1,0-1 1,0 0 0,-1 0-1,1 0 1,0 0-1,0 0 1,0 0 0,0 0-1,0 0 1,0-1 0,0 1-1,0 0 1,0 0 0,0-1-1,0 1 1,0-1 0,0 1-1,0-1 1,-1 1 0,1-1-1,0 0 1,0 1 0,-1-1-1,1 0 18,18-25 419,-1-1-1,-2 0 1,0-2-1,-2 0 1,7-23-419,-20 51 60,0 0 0,0 0 0,0-1-1,0 1 1,-1 0 0,1-1 0,0 1 0,-1-1 0,0 1 0,1-1 0,-1 1 0,0-1 0,1 1 0,-1-1 0,0 1 0,0-1-1,0 0 1,0 1 0,-1-1 0,1 1 0,0-1 0,-1 1 0,1-1 0,-1 1 0,1-1 0,-1 1 0,0 0 0,0-1-1,1 1 1,-1 0 0,0-1 0,0 1 0,0 0 0,-1 0 0,1 0 0,0 0 0,0 0 0,0 0 0,-1 0 0,1 1 0,-1-1-1,1 0 1,0 1 0,-1-1 0,1 1 0,-1-1 0,1 1 0,-1 0 0,0 0-60,-6 2 32,0 0 0,0 1 0,1 0 0,-1 1 0,1-1 0,0 2 0,0-1 0,0 1 0,0 0 0,1 0 0,0 1 0,0 0 0,0 0 0,1 0 0,0 1 0,0-1 0,1 1 0,0 1 0,0-1 1,0 0-1,1 1 0,0 0 0,0 4-32,-3 2-39,2 0 1,-1 0 0,2 1 0,0-1 0,1 1 0,0-1-1,2 1 1,-1 0 0,2-1 0,0 1 0,0 0 0,2-1-1,1 7 39,-2-13-85,0 0 0,1-1 0,0 1 0,0-1-1,0 0 1,1 0 0,0 0 0,1-1-1,0 1 1,-1-1 0,2 0 0,-1-1 0,1 1-1,0-1 1,0 0 0,0 0 0,1-1 0,0 0-1,0 0 1,0-1 0,0 0 0,1 0 0,-1 0-1,1-1 1,5 1 85,-5-2-13,0 0-1,0 0 1,0-1 0,0 0-1,0 0 1,-1-1 0,1 0-1,0 0 1,0-1 0,0 0-1,-1-1 1,1 1 0,-1-1-1,0-1 1,0 0 0,0 0-1,0 0 1,-1 0 0,1-1-1,-1 0 1,-1-1 0,1 0-1,-1 1 1,1-2-1,-2 1 1,1 0 0,-1-1-1,0 0 1,0 0 0,-1 0-1,0-1 1,0 1 0,-1-1-1,1-6 14,3-68-2498,-6 65-1516,1 11-2990,1 4-5387</inkml:trace>
  <inkml:trace contextRef="#ctx0" brushRef="#br2" timeOffset="-63704.827">12793 10355 19506,'0'0'3321,"0"0"-545,0 0-705,0 0-672,0 0-369,0 0-363,14-10-277,46-32-203,-59 41-183,1-1 1,0 1-1,-1-1 0,1 1 1,0 0-1,0-1 1,0 1-1,0 0 0,0 0 1,0 1-1,0-1 0,1 0 1,-1 1-1,0-1 0,0 1 1,0 0-1,1 0 0,-1-1 1,0 2-1,0-1 1,1 0-1,-1 0 0,0 1 1,0-1-1,1 1 0,-1 0 1,0-1-1,0 1 0,0 0 1,0 0-1,0 1 0,0-1 1,0 0-1,-1 1 1,1-1-1,0 1 0,-1-1 1,1 1-1,-1 0 0,0 0 1,1-1-1,-1 1 0,0 0 1,0 0-1,0 1 1,0-1-1,-1 0 0,1 0 1,0 0-1,-1 0 0,0 1 1,1-1-1,-1 0 0,0 0 1,0 1-1,0-1 0,-1 0 1,1 0-1,0 1 1,-1 0-5,-3 8-25,0 0 0,-1 0 0,0 0 1,0-1-1,-1 1 0,-1-1 1,0-1-1,0 1 0,-1-1 1,0 0-1,-6 4 25,-4 7-6,-119 146-21,136-165 26,0-1 1,0 1-1,1-1 0,-1 1 0,0 0 0,0-1 0,0 1 1,1 0-1,-1 0 0,0 0 0,1 0 0,-1-1 0,1 1 0,-1 0 1,1 0-1,0 0 0,-1 0 0,1 0 0,0 0 0,-1 0 1,1 0-1,0 0 0,0 0 0,0 0 0,0 0 0,0 0 1,0 0-1,0 1 0,1-1 0,-1 0 0,0 0 0,0 0 0,1 0 1,-1-1-1,1 1 0,-1 0 0,1 0 0,-1 0 0,1 0 1,0 0-1,-1 0 0,1-1 0,0 1 0,-1 0 0,1-1 0,0 1 1,0 0-1,0-1 0,0 1 0,0-1 0,0 1 0,0-1 1,0 0-1,0 1 0,0-1 0,0 0 0,0 0 1,27-1-377,-1-2-1,1 0 0,-1-2 1,0-1-1,0-2 1,0 0-1,-1-2 0,20-10 378,-15 7-806,17-5-1303,23-10-5456,-39 16-100</inkml:trace>
  <inkml:trace contextRef="#ctx0" brushRef="#br2" timeOffset="-63393.537">13495 10242 11627,'0'0'6048,"0"0"-2119,0 0-902,0 0-945,0 0-768,0 0-423,0 0-256,0 0-218,-11 14-92,3-3-261,0-1-16,1-1 0,0 2 0,1-1 0,0 1 0,0 0 0,1 0 1,1 0-1,0 1 0,-1 4-48,0 5 1,1 0 0,1 1 1,0-1-1,2 1 0,0 0 1,2-1-1,0 1 0,5 20-1,-5-38-25,0-1-1,0 1 1,0 0 0,1-1-1,-1 1 1,1-1-1,0 0 1,0 0-1,0 1 1,1-1-1,-1 0 1,1-1-1,0 1 1,0 0-1,-1-1 1,2 0-1,-1 1 1,0-1-1,0-1 1,1 1-1,-1 0 1,1-1-1,-1 1 1,1-1-1,0 0 1,-1-1-1,1 1 1,0 0-1,0-1 1,0 0-1,2 0 26,4-1 1,0 0-1,1 0 1,-1-1-1,0 0 1,0-1-1,0 0 1,0-1-1,-1 0 1,1 0-1,-1-1 1,3-2-1,6-6 70,0 1 0,-1-2 0,0 0 0,-1-2 1,-1 1-1,0-2 0,-1 0 0,-1-1 0,-1 0 0,0-1 1,-1 0-1,-2 0 0,0-2 0,0 1 0,-2-1 0,-1 0 0,-1 0 1,0-1-1,-2 1 0,0-1 0,-1-7-70,-2 25-3,1-1 1,-1 0-1,0 1 0,0-1 0,0 0 1,-1 1-1,0-1 0,1 0 0,-2 1 1,1-1-1,0 1 0,-1 0 0,0-1 0,0 1 1,-1 0-1,1 0 0,-1 0 0,1 1 1,-1-1-1,0 0 0,-1 1 0,1 0 1,-1 0-1,1 0 0,-1 0 0,0 1 1,0-1-1,0 1 0,-2-1 3,-5 0-238,1 0 0,-1 0 1,1 1-1,-1 0 0,0 1 0,0 0 0,0 1 0,0 1 0,1-1 1,-1 1-1,0 1 0,0 0 0,1 1 238,-84 29-6891,36-2-4095</inkml:trace>
  <inkml:trace contextRef="#ctx0" brushRef="#br2" timeOffset="-62861.995">11024 12288 16175,'0'0'4020,"3"-13"-988,10-43-491,-10 33 1571,-9 39-2997,-33 135-469,6 1 0,-8 115-646,39-245-18,0 1 0,1 0 1,1-1-1,1 1 1,1 0-1,1-1 1,1 3 17,-3-23-62,-1 0 1,1 1 0,0-1-1,0 0 1,0 0 0,0 0-1,0 0 1,0 0 0,1 0-1,-1 0 1,1 0 0,-1 0-1,1-1 1,-1 1 0,1-1-1,0 1 1,0-1 0,0 1-1,0-1 1,0 0 0,0 0-1,0 0 1,1 0 0,-1-1-1,0 1 1,0-1-1,1 1 1,-1-1 0,0 0-1,1 0 1,-1 0 0,0 0-1,1 0 1,-1 0 0,0-1-1,2 1 62,77-38-2430,29-67-3438,-50 25-2694,-33 38 848</inkml:trace>
  <inkml:trace contextRef="#ctx0" brushRef="#br2" timeOffset="-62572.918">10875 12562 10378,'0'0'5061,"0"0"-2051,0 0-383,0 0-577,0 0-929,0 0-512,0 0-321,113-35-128,-64 27-96,-1 1-64,-5-2-224,-10-1-897,-1 3-1282,-9 0-2305,-7 5-5702</inkml:trace>
  <inkml:trace contextRef="#ctx0" brushRef="#br2" timeOffset="-61949.473">11290 12832 9705,'0'0'5088,"0"0"-1181,0 0-955,0 0-902,0 0-720,0 0-385,0 0-342,0 0-213,5-3-43,53-17 352,-46 19-687,-1-1 1,1 0-1,-1-1 0,0 0 1,0-1-1,0 0 1,-1-1-1,1 0 0,-1 0 1,0-1-1,-1-1 1,1 0-1,-1 0 0,-1-1 1,1 0-1,-1 0 1,-1-1-1,0 0 0,0 0 1,0-1-1,-1 1 1,-1-2-1,0 1 0,0-1 1,-1 1-1,0-1 1,-1 0-1,0-1 0,-1 1 1,0 0-1,-1-3-12,0 11 30,-1 1 0,0 0 0,0-1 0,0 1-1,0 0 1,0-1 0,-1 1 0,1 0 0,-1-1 0,1 1 0,-1 0-1,0 0 1,0 0 0,0 0 0,0 0 0,0 0 0,-1 0-1,1 0 1,-1 0 0,1 0 0,-1 0 0,1 1 0,-1-1 0,0 1-1,0 0 1,0-1 0,0 1 0,0 0 0,0 0 0,0 0-1,0 0 1,0 0 0,-1 1 0,1-1 0,0 1 0,-1-1 0,1 1-1,0 0 1,-1 0 0,1 0 0,0 0 0,-1 0 0,1 1-1,-2 0-29,-3-1 22,1 1-1,-1 1 0,1-1 1,-1 1-1,1 0 1,0 0-1,0 1 0,0 0 1,0 0-1,0 1 0,0-1 1,1 1-1,0 0 0,0 1 1,0-1-1,0 1 0,1 0 1,0 0-1,0 0 0,0 1 1,0 0-1,1-1 1,-2 5-22,-2 5-12,1-1 1,0 2 0,0-1-1,2 1 1,0-1 0,1 1 0,0 0-1,1 0 1,1 3 11,0-12-64,0 0 0,1 0 0,0 0 0,0 0 0,0 0 0,1 0 0,0 0 0,0 0 0,1 0 0,0 0-1,0 0 1,1 0 0,0-1 0,0 1 0,0-1 0,1 0 0,0 0 0,0 0 0,1-1 0,0 1 0,-1-1 0,2 0 0,-1 0 0,1-1 0,-1 0 0,1 0 0,0 0-1,1-1 1,-1 1 0,1-2 0,-1 1 0,3 0 64,1-1 2,1-1-1,0 0 1,0-1 0,0 0-1,-1 0 1,1-1-1,0-1 1,0 0 0,-1 0-1,1-1 1,-1 0-1,0-1 1,0 0 0,0-1-1,-1 0 1,1-1-1,-1 1 1,0-2 0,-1 1-1,3-3-1,18-17 207,-1-1 0,-1-1 1,-1-1-1,-2-1 0,-1-2-207,-14 20 67,11-12 114,-1-1 0,-2-1 0,0 0 1,-2-1-1,-1-1 0,-1-1 0,-1 0 0,1-9-181,-12 37 8,0 1-1,-1-1 1,1 0 0,0 0-1,-1 1 1,1-1 0,-1 0-1,1 0 1,-1 0 0,1 0-1,-1 1 1,1-1 0,-1 0-1,0 0 1,1 0 0,-1 0-1,0 0 1,0 0 0,0 0-1,0 0 1,0 0-1,0 0 1,0 0 0,0 0-1,0 0 1,-1 0 0,1 0-1,0 0 1,0 0 0,-1 0-1,1 0 1,-1 1 0,1-1-1,-1 0 1,1 0 0,-1 0-1,0 1 1,1-1 0,-1 0-1,0 1 1,1-1 0,-1 0-1,0 1 1,0-1 0,0 1-1,0-1 1,0 1 0,1 0-1,-1-1 1,0 1 0,0 0-1,0-1 1,0 1 0,0 0-1,0 0 1,0 0 0,0 0-1,0 0 1,0 0 0,0 0-1,0 1 1,0-1 0,0 0-1,0 0 1,0 1 0,0-1-1,0 0 1,0 1 0,0 0-9,-5 3-30,1 1 0,-1 0 0,1 0 0,0 1 0,0-1 0,1 1 0,0 0 0,0 0-1,0 1 1,1-1 0,0 1 0,0 0 0,0 0 0,1 0 0,0 0 0,1 0 0,0 0-1,0 1 1,0 6 31,0 3-95,0 0 0,2 0 0,0 1 1,1-1-1,0 0 0,2 0 0,0-1 0,1 2 95,74 150-2461,-79-168 2472,0 1 0,1 0 0,-1 0 0,0-1 0,-1 1 0,1 0 0,0-1-1,0 1 1,0 0 0,0-1 0,0 1 0,-1 0 0,1-1 0,0 1 0,-1 0 0,1-1 0,0 1 0,-1 0 0,1-1 0,-1 1 0,1-1 0,-1 1 0,1-1 0,-1 1 0,1-1 0,-1 0-1,1 1 1,-1-1 0,0 0 0,1 1 0,-1-1 0,0 0 0,1 0 0,-1 1 0,0-1 0,1 0 0,-1 0 0,0 0 0,0 0 0,1 0 0,-1 0 0,0 0 0,1 0 0,-1 0 0,0 0 0,0-1-1,1 1 1,-1 0 0,0 0 0,1-1-11,-47-6 329,43 6-346,-118-42-2582,107 22-5831,14 12-74</inkml:trace>
  <inkml:trace contextRef="#ctx0" brushRef="#br2" timeOffset="-61590.505">12354 12303 6983,'0'0'10863,"0"0"-6448,0 0-1959,0 0-604,0 0-592,3 14-288,-3-12-938,2 9 91,0 0-1,-1 0 1,0 0 0,0 0-1,-2 0 1,1-1 0,-1 1-1,-1 0 1,0 0 0,-1 3-125,-5 10-21,-49 178 970,34-64-4178,23-135 3499,0 16-5409,10-20-8511,-4-8 4516</inkml:trace>
  <inkml:trace contextRef="#ctx0" brushRef="#br2" timeOffset="-61589.505">12296 12576 9577,'0'0'5221,"0"0"-2146,0 0-353,0 0-896,90-70-769,-60 58-416,3 4-289,1 1-288,-1 1-64,1 3-64,-2 2-801,-4 1-1473,-2 0-2370,-6 5-6055</inkml:trace>
  <inkml:trace contextRef="#ctx0" brushRef="#br2" timeOffset="-61240.395">12872 12622 16047,'0'0'4025,"0"0"-1745,13-3-732,104-13 379,-105 16-1808,-8 1-102,-1 0-1,1-1 1,0 0 0,-1 0 0,1 0 0,0 0-1,-1-1 1,1 1 0,0-1 0,-1 0-1,1 0 1,-1 0 0,1 0 0,-1-1 0,1 1-1,-1-1 1,0 0 0,0 0 0,0 0 0,0-1-1,0 1 1,-1-1 0,1 0 0,-1 1-1,1-1 1,-1-1-17,2-2 207,0-1 0,0 0 0,-1-1 1,0 1-1,0-1 0,-1 1 0,0-1 0,0 0 0,-1 0 0,0 0 0,0 0 0,-1 0 0,0 0 0,-1-3-207,-1 8 70,0 1-1,0 1 1,0-1-1,-1 0 1,1 0 0,-1 1-1,1-1 1,-1 1 0,1 0-1,-1 0 1,0 0-1,0 0 1,0 0 0,1 1-1,-1-1 1,0 1-1,0 0 1,0 0 0,0 0-1,0 0 1,0 0 0,0 1-1,0-1 1,1 1-1,-3 1-69,-8 1 17,1 1 0,-1 0-1,1 1 1,0 0 0,1 1-1,-1 1 1,1 0 0,1 0-1,-1 1 1,1 0 0,0 1 0,1 0-1,0 1 1,1 0 0,0 0-1,-5 9-16,2-5-37,1 1 0,0 0 0,1 1 1,1 0-1,0 1 0,1 0 0,1 0 0,1 0 0,0 1 0,2-1 0,0 1 0,0 10 37,2-24-95,2 0 0,-1 0 1,0 0-1,1 0 0,0 0 0,0-1 0,0 1 0,0 0 0,1 0 0,-1-1 0,1 1 1,0-1-1,0 1 0,0-1 0,1 0 0,-1 0 0,1 0 0,0 0 0,-1 0 0,2 0 1,-1-1-1,0 0 0,0 1 0,1-1 0,-1 0 0,1-1 0,-1 1 0,1-1 0,0 1 1,0-1-1,3 0 95,7 3-329,0-1 0,0-1 1,0 0-1,0-1 1,0-1-1,0 0 0,0-1 1,0 0-1,0-2 0,0 1 1,0-1-1,0-1 0,-1-1 1,0 0-1,0 0 1,0-2-1,0 1 0,4-5 329,76-64-7617,-64 42 965</inkml:trace>
  <inkml:trace contextRef="#ctx0" brushRef="#br2" timeOffset="-60850.545">13857 12420 10474,'0'0'10890,"0"0"-8423,0 0-321,0 0-609,0 0-736,80-54-449,-33 47-224,4 2-96,-3 5-32,-8 0-416,-14 2-641,-16 9-769,-10 9-1217,-22 10-2114,-8-3-3683</inkml:trace>
  <inkml:trace contextRef="#ctx0" brushRef="#br2" timeOffset="-60475.157">13691 12782 8040,'0'0'5477,"0"0"-2594,75 47-866,-33-47-511,9-5-801,6-5-65,7-5 33,-5-3-161,0-1-159,-11-2-289,-13 3-64,-3 1-32,-11-4-865,-2 1-737,-3 4-1216,-5 0-2564,1 6-4067</inkml:trace>
  <inkml:trace contextRef="#ctx0" brushRef="#br2" timeOffset="-60175.797">14098 12042 17136,'0'0'4025,"0"0"-1099,0 0-540,0 0-694,0 0-501,0 0-177,-3 23-170,-38 255 506,23-195-1265,-3-2 0,-4 0 0,-8 10-85,-56 202-2924,76-205-3,17-30-3093,6-32-1059</inkml:trace>
  <inkml:trace contextRef="#ctx0" brushRef="#br2" timeOffset="-60174.797">14773 12254 20756,'0'0'3117,"0"0"-955,0 0-683,0 0-427,0 0-374,0 0-230,-4 16-186,4-15-262,-17 63 82,4 1 0,2 0-1,2 16-81,7-61-35,1 0 0,1 1 0,0-1 0,2 1 0,1-1 0,0 0 0,1 0 0,2 0-1,0 0 1,0-1 0,2 0 0,1 0 0,0-1 0,4 4 35,-11-19-36,0 0 0,0-1-1,1 1 1,0 0 0,-1-1-1,1 1 1,0-1 0,0 0-1,0 0 1,0 0 0,1-1 0,-1 1-1,1-1 1,-1 1 0,1-1-1,-1 0 1,1-1 0,-1 1 0,1 0-1,0-1 1,-1 0 0,1 0-1,0 0 1,0-1 0,-1 1 0,1-1-1,-1 0 1,1 0 0,0 0-1,-1 0 1,0 0 0,1-1 36,97-70 115,-80 53 45,-1-1 0,-1-2 0,0 1 0,-2-2 1,0-1-1,-2 0 0,-1-1 0,-1 0 0,-1-1 0,-1 0 0,-1-1 1,-1-1-1,-2 1 0,-1-1 0,-1 0 0,-1-1 0,-1-7-160,-3 30 4,1-1 0,-1 1 0,-1-1 0,1 1-1,-1-1 1,0 1 0,0 0 0,-1-1 0,0 1-1,0 0 1,-1 0 0,1 0 0,-1 0 0,-1 1 0,1-1-1,-1 1 1,0 0 0,0 0 0,0 0 0,-1 1-1,0-1 1,0 1 0,0 0 0,0 0 0,0 1-1,-1 0 1,0 0 0,0 0 0,0 0 0,0 1 0,0 0-1,0 1 1,0-1 0,-1 1 0,0 0-4,-8 0-229,0 1-1,-1 1 1,1 0 0,0 1-1,0 1 1,0 0 0,0 1-1,1 0 1,0 1 0,0 1 0,-5 3 229,-89 52-5192,46-18-1668</inkml:trace>
  <inkml:trace contextRef="#ctx0" brushRef="#br2" timeOffset="-59880.756">14120 13558 23863,'0'0'3171,"0"0"-2467,88-50 1,-37 34 96,11 0-321,7 3-192,11-1-159,-4 3-97,-2 2-32,-12 3-481,-20 5-576,-15 1-1025,-17 13-1345,-16 8-3492</inkml:trace>
  <inkml:trace contextRef="#ctx0" brushRef="#br2" timeOffset="-59642.854">14064 13827 14958,'0'0'4004,"75"10"-1217,-25-19-609,12-4-1346,8-5-639,6-1-97,4-4-96,5-5-32,-1-1-353,5-5-896,-8-2-1762,-10 4-3715</inkml:trace>
  <inkml:trace contextRef="#ctx0" brushRef="#br0" timeOffset="-50258.436">363 14238 10218,'0'0'3144,"-15"13"-1607,-5 7-1109,-68 58 3020,89-78-3380,-1-1 0,0 1 0,1 0 0,-1 0 0,0 0 0,1 0 0,-1 0 0,0 0 0,1 1 0,-1-1 0,0 0 0,1 0 0,-1 0 0,0 0 0,1 0 0,-1 0 0,0 1 0,0-1 0,1 0 0,-1 0 0,0 0 0,0 1 0,1-1 0,-1 0 0,0 0 0,0 1 0,1-1 0,-1 0 0,0 0 0,0 1 0,0-1 0,0 0 0,0 1 0,1-1-68,116-49 469,1382-689 556,-1047 521-982,54-21 48,43-20 10,3823-1648 3273,-3795 1674-3182,-43 24-85,-49 24 176,-54 24-91,-61 22-69,-63 22-43,-64 19 5,51-35 273,-235 99-70,-59 33-277,-1 0 0,1 0 0,-1-1 0,1 1 0,-1 0 0,1 0 0,0-1-1,-1 1 1,1 0 0,-1-1 0,1 1 0,0-1 0,-1 1 0,1 0 0,0-1-1,-1 1 1,1-1 0,0 1 0,0-1 0,0 1 0,-1-1 0,1 1 0,0-1-1,0 1 1,0-1 0,0 1 0,0-1 0,0 1 0,0-1 0,0 1 0,0-1-1,0 1 1,0-1 0,0 0 0,0 1 0,1-1 0,-1 1 0,0-1 0,0 1-1,0 0 1,1-1 0,-1 1 0,0-1 0,1 1 0,-1-1 0,0 1 0,1 0-1,-1-1 1,1 1 0,-1 0 0,0-1 0,1 1 0,-1 0 0,1-1-11,-41 4 94,-1 2 1,1 1-1,-1 2 1,2 2-1,0 2 1,0 1-1,1 2 1,0 1-1,-11 10-94,45-25 4,-25 12-40,-101 62-836,107-37-1668,36-12-3013,8-10-2550</inkml:trace>
  <inkml:trace contextRef="#ctx0" brushRef="#br0" timeOffset="-5824.018">18205 1616 5349,'0'0'6833,"0"0"-3293,0 0-909,0 0-287,0 0-289,0 0-587,0 0-512,-9-1-268,7 0-671,0 1 0,0-1 0,0 1 0,1 0 0,-1 0 0,0 0 0,0 0 0,0 0 0,0 0 0,0 0 0,0 0 0,1 1 0,-1-1 0,0 1 0,0 0 0,0-1 0,1 1 0,-1 0 0,0 0 0,1 0 0,-1 0 0,1 0 0,-1 1 0,1-1 0,0 0 0,-1 1 0,1-1-1,0 1 1,0-1 0,0 1 0,0-1 0,0 1 0,0 0 0,1 0 0,-1-1 0,0 1 0,1 0 0,0 0 0,-1 0 0,1 0 0,0 0 0,0-1 0,0 1 0,0 0 0,0 1-17,-9 80 265,4 0 0,3 1 0,7 51-265,37 208-1801,-16-160-5420,-22-136 2379,-3-9-1446</inkml:trace>
  <inkml:trace contextRef="#ctx0" brushRef="#br0" timeOffset="-5501.172">17981 2021 11499,'-6'-296'3571,"5"281"-3318,1-1 0,1 0 0,1 0 0,0 0-1,0 1 1,2-1 0,0 1 0,1 0 0,0 0 0,1 0 0,1 1-1,1-1 1,-1 2 0,2-1 0,0 1 0,1 1 0,0 0-1,1 0 1,0 1 0,1 0 0,0 1 0,4-2-253,5 1 155,0 1 1,0 1-1,1 0 1,0 2-1,0 1 1,1 1 0,0 0-1,0 2 1,0 1-1,0 1 1,1 1-1,-1 0 1,0 2-1,0 1 1,20 5-156,-33-6 11,0-1 1,-1 2 0,1-1-1,-1 1 1,0 1 0,1 0-1,-2 0 1,1 1 0,-1 0-1,1 0 1,-1 1 0,-1 0-1,1 0 1,-1 1-1,0 0 1,-1 1 0,1-1-1,-1 1 1,-1 0 0,0 1-1,0-1 1,-1 1 0,1 0-1,-2 0 1,0 0 0,0 1-1,0-1 1,-1 1 0,-1 0-1,0-1 1,0 1-1,-1 0 1,0 9-12,-6 0-3,-1 1-1,-1-1 0,-1 0 1,-1 0-1,0-1 1,-1-1-1,-1 0 1,-1 0-1,0-1 1,-1-1-1,-1 0 0,0-1 1,-1 0-1,-1-2 1,0 0-1,0-1 1,-1 0-1,-13 4 4,-33 20 32,-1-3 0,-2-3 0,0-3 0,-16 1-32,72-16-8,36-5-15,-12-4 6,110 29 14,-1 6-1,-2 4 0,80 43 4,-78-15 775,-76-18-2295,-28 13-7328,-18-52 1492</inkml:trace>
  <inkml:trace contextRef="#ctx0" brushRef="#br0" timeOffset="-5091.706">19378 1692 16816,'5'-15'2867,"17"-47"-807,-12 11 1717,-41 33-1783,21 18-1971,1 1 1,0-1-1,0 2 1,0-1-1,0 1 1,1 0-1,-1 1 0,0 0 1,1 1-1,0 0 1,-1 0-1,2 0 0,-1 1 1,0 0-1,1 1 1,0 0-1,0 0 1,1 0-1,0 1 0,-1 1-23,-8 10-48,1 1-1,0 1 1,1 0-1,2 1 0,0 1 1,1-1-1,-1 6 49,9-22-29,-1 0 0,1 1-1,0-1 1,0 1 0,1 0 0,0-1-1,0 1 1,0 0 0,0 0 0,1 0-1,0 0 1,0 0 0,1-1-1,0 1 1,0 0 0,0 0 0,1-1-1,-1 1 1,1 0 0,1-1 0,-1 0-1,1 0 1,0 1 0,0-2 0,0 1-1,1 0 1,1 1 29,219 125-37,-210-122 36,-4-4 7,1 1-1,-1 0 1,0 0 0,-1 1-1,1 0 1,-1 1 0,-1 0 0,0 1-1,0-1 1,0 1 0,-1 1-1,0 0 1,-1 0 0,0 0-1,-1 0 1,0 1 0,2 8-6,-9-14 24,0 1 0,0 0 0,0-1 1,-1 1-1,1-1 0,-1 0 0,-1 0 1,1 0-1,-1 0 0,0 0 0,0-1 1,0 0-1,0 0 0,-1 0 0,0 0 0,0-1 1,0 0-1,0 0 0,0 0 0,-1 0 1,1-1-1,-1 0 0,0 0 0,0-1 0,0 0 1,-1 1-25,-22 6 40,0-1 0,0-1 0,-1-1 0,1-1 0,-1-2 0,0-1 0,0-2 0,-16-2-40,-46-16-251,89 18 77,0 0 1,0 0-1,0 0 1,0 0-1,0 0 1,0-1-1,0 0 1,0 0-1,0 1 1,1-2-1,-1 1 1,1 0-1,-1 0 1,1-1-1,0 1 1,0-1 0,0 0-1,0 0 1,1 0-1,-1 1 1,1-2-1,0 1 1,0 0-1,0 0 1,0 0-1,0-2 174,28-46-7975,2 24 666</inkml:trace>
  <inkml:trace contextRef="#ctx0" brushRef="#br0" timeOffset="-4746.041">20049 1713 12716,'10'-15'4644,"32"-51"-2204,-40 64-2327,-1 1-1,1-1 1,-1 1-1,1-1 1,-1 0-1,0 0 1,0 0 0,0 1-1,0-1 1,0 0-1,0-1 1,0 1-1,0 0 1,-1 0-1,0 0 1,1 0 0,-1 0-1,0-1 1,0 1-1,0 0 1,0 0-1,0 0 1,0-1-1,-1 1 1,1 0 0,-1 0-1,0 0 1,1 0-1,-1 0 1,0 0-1,0 0 1,0 0-1,-1 0 1,1 0 0,0 0-1,-1 1 1,1-1-1,-1 1 1,0-1-1,1 1 1,-1-1-1,0 1 1,0 0 0,0 0-1,0 0-112,-89-10 1046,89 11-1039,-9 0 13,0 1 0,0 0-1,0 0 1,0 1 0,0 1 0,0 0 0,1 0-1,-1 1 1,1 0 0,0 1 0,0 0 0,1 1 0,-1 0-1,1 0 1,1 1 0,-1 0 0,1 1 0,0-1 0,1 2-1,0-1 1,0 1 0,1 0 0,0 1 0,0-1 0,1 1-1,1 0 1,-1 0 0,2 1 0,-1-1 0,2 1 0,-1 0-1,1 0 1,1 0 0,0 0 0,1 2-20,4-3 0,1 1 1,0-1 0,1 1-1,0-2 1,1 1-1,0-1 1,0 0-1,1 0 1,0-1 0,0 0-1,1 0 1,0-1-1,1-1 1,0 1-1,0-1 1,0-1 0,0 0-1,10 3 0,0 3-5,31 17 8,-18-11 2,-1 1 0,-1 1 0,0 2-1,-2 1 1,0 1 0,1 4-5,-28-25 3,0 0-1,1 0 1,-1 0-1,0 0 1,0 0-1,0 0 1,0 1-1,-1-1 0,1 1 1,-1-1-1,0 1 1,1 0-1,-1 0 1,0-1-1,0 1 1,-1 0-1,1 0 1,-1 0-1,1 0 1,-1 0-1,0 0 1,0 0-1,0 0 1,-1 0-1,1 0 1,-1 0-1,1 0 0,-1-1 1,0 1-1,0 0 1,-1 0-1,1-1 1,0 1-1,-1 0 1,0-1-1,1 1 1,-1-1-1,0 0 1,0 0-1,0 0 1,-1 1-3,-22 10 13,-1-1 1,0-1 0,0-1-1,-1-1 1,0-1-1,-1-2 1,0-1 0,0-1-1,-14 0-13,-154 13-2700,123-12-2015,30-2-2219</inkml:trace>
  <inkml:trace contextRef="#ctx0" brushRef="#br0" timeOffset="-4249.886">20852 1939 18738,'0'0'3240,"-14"-12"-1137,-43-38-410,58 50-1661,0 0 0,0 0-1,-1-1 1,1 1 0,0 0 0,0 0 0,-1 0 0,1-1 0,0 1 0,0 0 0,-1-1 0,1 1 0,0 0 0,-1-1-1,1 1 1,-1-1 0,1 1 0,-1-1 0,1 0 0,-1 1 0,1-1 0,-1 1 0,1-1 0,-1 0 0,1 1-1,-1-1 1,0 0 0,0 0 0,1 1 0,-1-1 0,0 0 0,0 0 0,0 1 0,0-1 0,0 0 0,0 0 0,0 1-1,0-1 1,0 0 0,0 0 0,0 0 0,0 1 0,-1-1 0,1 0 0,0 1 0,-1-1 0,1 0 0,0 1-1,-1-1 1,1 0 0,-1 1 0,1-1 0,-1 0 0,1 1 0,-1-1 0,0 1 0,1-1 0,-1 1 0,1 0 0,-1-1-1,0 1 1,0 0 0,1-1 0,-1 1 0,0 0-32,7-1 2,58-10 9,1 2 0,0 4 0,32 2-11,40-3-17,-119 5 16,11 0 7,0-1 1,0-2-1,-1-1 1,0 0-1,0-3 1,12-4-7,-38 11 2,-1 1 1,1-1 0,0 0 0,-1 1-1,1-1 1,0 0 0,-1 0 0,1 0-1,-1 0 1,1 0 0,-1-1 0,1 1-1,-1 0 1,0-1 0,0 1 0,0-1-1,0 1 1,0-1 0,0 0 0,0 1-1,0-1 1,-1 0 0,1 0 0,-1 1-1,1-1 1,-1 0 0,0 0 0,0 0-1,1 0 1,-1 1 0,0-1 0,-1 0-1,1 0 1,0 0 0,-1 0 0,1 0-1,-1 1 1,1-1 0,-1 0 0,0 1-1,0-1 1,1 0 0,-1 1 0,-1-1-3,-57-62 66,49 56-56,-1 0 1,0 1 0,0 0-1,0 1 1,-1 0 0,0 1-1,-1 0 1,1 1 0,-1 0-1,1 1 1,-1 0 0,0 1-1,0 1 1,-9 0-11,18 2 14,0 1 1,0-1-1,1 1 0,-1 0 1,1 1-1,-1-1 0,1 0 1,0 1-1,0 0 0,0 0 0,0 0 1,0 0-1,1 0 0,-1 0 1,1 1-1,0-1 0,0 1 1,0 0-1,1 0 0,-1-1 1,1 1-1,0 0 0,0 0 0,0 0 1,1 1-1,-1-1 0,1 0 1,0 0-1,0 0 0,0 0 1,1 0-1,0 0 0,0 0 1,0 0-1,1 3-14,-2-3-4,5 56 40,3-1 0,3 0 0,2-1 1,7 14-37,32 169-188,-39-70-1846,-11-59-3748,-2-63-2636</inkml:trace>
  <inkml:trace contextRef="#ctx0" brushRef="#br0" timeOffset="-3847.598">22404 1441 16143,'3'-15'2210,"9"-50"-21,-12 62-1972,0 1 0,1 0 1,-1-1-1,1 1 0,-1-1 0,1 1 0,0-1 1,0 1-1,0 0 0,0 0 0,0-1 0,0 1 0,1 0 1,-1 0-1,1 0 0,-1 1 0,1-1 0,0 0 0,0 0 1,0 1-1,0-1 0,0 1 0,0 0 0,0 0 0,0-1 1,1 1-1,1 0-217,55 17 1428,-29 5-1371,0 0-1,-1 2 0,-2 2 0,0 0 1,-2 2-1,-1 0 0,-1 2 0,-1 1 1,3 7-57,11 13 6,329 409-1474,-358-451 1251,1 3-165,1 0-1,0 0 1,1-2-1,0 1 1,0-1 0,1 0-1,1-1 1,-1-1-1,1 1 1,11 3 382,-21-10-306,-1-1 0,0 1 0,1-1 0,-1 0 0,0 0 0,1 0 0,-1 0 0,1 0 0,-1 0 0,1 0 0,-1 0 0,0-1 0,1 1 0,-1 0 0,0-1 0,1 1 0,-1-1 0,0 0 0,0 1 0,1-1 0,-1 0 0,0 0 0,0 0 0,0 0 0,0 0 0,0 0 0,0 0 0,0 0 1,0 0-1,-1 0 0,1 0 0,0-1 0,-1 1 0,1 0 0,-1-1 0,1 1 0,-1 0 0,1-1 0,-1 1 0,0 0 0,0-1 0,0 1 0,0-1 0,0 1 0,0-1 0,0 1 0,0 0 0,-1-1 0,1 1 0,0 0 0,-1-1 0,1 1 0,-1 0 0,0-2 306,1-34-5418</inkml:trace>
  <inkml:trace contextRef="#ctx0" brushRef="#br0" timeOffset="-3531.918">23313 1981 3395,'-7'-17'3433,"4"9"-3204,-35-74 3659,32 70-2939,0 1 0,0 0 0,-1 0 1,-1 0-1,0 1 0,0 0 0,-1 1 0,-1 0 0,1 0 0,-1 1 1,-4-3-950,9 9 241,0 0 1,1 0 0,-1 1-1,0-1 1,0 1 0,0 0 0,0 1-1,0-1 1,0 1 0,0 0 0,-1 0-1,1 1 1,0-1 0,0 1-1,0 0 1,0 1 0,1-1 0,-1 1-1,0 0 1,0 0 0,1 0-1,-1 1 1,-2 1-242,-94 78 1449,94-75-1315,-398 379 1382,2 11-1501,192-183-3233,247-259-5051,-9 5 1164</inkml:trace>
  <inkml:trace contextRef="#ctx0" brushRef="#br0" timeOffset="-2513.77">24100 1408 9129,'0'0'4142,"-13"-6"-1227,-2-4-1874,-14-6 129,-5 1 3543,49 7-1969,105-20-2345,2 5 1,40 0-400,-12 2 66,-120 17-67,30-5-17,0-2 1,0-2-1,31-14 18,-91 27-9,2 0-17,-1 0 1,0 0-1,1 0 0,-1 0 0,0 0 0,0 0 0,1-1 0,-1 1 0,0 0 0,0-1 0,0 1 0,1-1 0,-1 1 0,0-1 0,0 0 0,0 1 0,0-1 0,0 0 0,0 0 0,0 0 0,0 0 0,-1 0 0,1 0 0,0 0 1,0 0-1,-1 0 0,1 0 0,-1 0 0,1 0 0,-1-1 0,1 1 0,-1 0 0,0 0 0,1 0 0,-1-1 0,0 1 0,0 0 0,0-1 0,0 1 0,0 0 0,0 0 26,-8-3-179,0 0 0,0 1-1,0 1 1,0-1 0,-1 2-1,1-1 1,-1 1 0,1 0 0,-1 0-1,1 1 1,-8 1 179,3-1-270,-32-1-1156,-1 3 0,1 2 0,0 1 1,0 3-1,0 1 0,1 2 0,1 3 0,0 1 0,1 2 0,-38 21 1426,-81 40 23,105-58 3199,0-5 4178,55-15-7302,1 0 0,-1-1-1,1 1 1,-1 0 0,0-1 0,1 1-1,-1 0 1,1 0 0,-1 0 0,1 0-1,-1 0 1,0-1 0,1 1 0,-1 0-1,0 0 1,1 1 0,-1-1 0,1 0-1,-1 0 1,0 0 0,1 0 0,-1 0-1,1 1 1,-1-1 0,1 0 0,-1 0-1,1 1 1,-1-1 0,1 0 0,-1 1-1,1-1 1,-1 1 0,1-1 0,-1 1-1,1-1 1,0 1 0,-1-1 0,1 1 0,0-1-1,-1 1 1,1-1 0,0 1 0,0-1-1,0 1 1,-1 0 0,1-1 0,0 1-1,0 0 1,0-1 0,0 1 0,0-1-1,0 1 1,0 0 0,0-1 0,0 1-1,1-1 1,-1 1 0,0 0 0,0-1-1,1 1 1,-1-1 0,0 1-98,40 18 979,-40-19-999,490 156 842,-397-102-764,-91-51-59,0-1 0,0 0 1,0 1-1,0-1 0,0 1 0,0-1 0,0 1 1,-1 0-1,0 0 0,1 0 0,-1 0 0,0 0 1,0 0-1,-1 0 0,1 0 0,-1 0 0,1 0 0,-1 1 1,0-1-1,0 0 0,-1 0 0,1 0 0,0 0 1,-1 0-1,0 1 0,0-1 0,0 0 0,0 0 1,0-1-1,-1 1 0,1 0 0,-2 1 1,-13 17 168,-1 0-1,0-1 1,-2-1 0,0-1-1,-1-1 1,-1 0-1,-1-2 1,-15 9-168,-1 3 143,-16 10-19,2 2 0,1 2 1,2 3-1,-19 24-124,12 23 50,54-88-50,1 0 1,0 1 0,0-1-1,0 1 1,0-1 0,0 1 0,1-1-1,-1 1 1,1-1 0,0 1-1,0-1 1,0 1 0,1 0-1,-1-1 1,1 1 0,0-1-1,0 1 1,0-1 0,0 0 0,1 1-1,-1-1 1,1 0 0,0 0-1,0 0 1,0 0 0,0 0-1,1-1 1,0 2-1,13 5-6,0-1 0,1 0 0,0-1 0,1-1 0,0-1 0,0 0 1,0-1-1,0-1 0,0-1 0,1 0 0,-1-2 0,1 0 0,1-1 6,-5 2-14,240-2-544,0-11 1,69-19 557,-297 27-528,11 0-4149,-35 4 571,-2 3-2898</inkml:trace>
  <inkml:trace contextRef="#ctx0" brushRef="#br0" timeOffset="-2168.175">25412 1264 10890,'-3'-14'3225,"1"6"-2731,-16-59 3575,-5 17 2231,14 46-2477,6 27-2919,3-21-826,0 68 310,4 0 1,3 0-1,6 21-388,7 64 169,33 357-1968,-43-368-1028,-8-49-6896,-2-72 1763</inkml:trace>
  <inkml:trace contextRef="#ctx0" brushRef="#br0" timeOffset="-1858.297">25828 1288 16303,'-4'-74'4036,"0"56"3271,4 42-5256,33 580 181,-33-493-2280,-1 1-1780,4-1-1,17 92 1829,-20-198-266,16 65-2282,7-29-4498,-8-26-2702</inkml:trace>
  <inkml:trace contextRef="#ctx0" brushRef="#br0" timeOffset="2497.971">18695 4769 18225,'0'0'1895,"0"0"-902,0 12-304,5 625 1831,-9-532-3879,-4-36-4062,4-50 1118,-1-10-704</inkml:trace>
  <inkml:trace contextRef="#ctx0" brushRef="#br0" timeOffset="2843.259">18638 5300 5157,'-29'-664'12310,"29"636"-11285,1 0 0,2-1-1,0 1 1,2 1 0,8-25-1025,-11 44 150,0 1 0,1 0 1,0 0-1,0 0 0,1 0 0,0 1 1,0-1-1,0 1 0,1 0 0,0 0 0,0 0 1,1 1-1,0 0 0,-1 0 0,2 0 0,-1 1 1,0 0-1,1 0 0,0 1 0,0-1 1,0 1-1,0 1 0,7-2-150,-2 2 5,0 0-1,1 1 1,-1 0-1,0 1 1,1 1-1,-1 0 1,0 1-1,0 0 1,1 0-1,-2 2 1,1-1-1,0 1 1,-1 1 0,0 0-1,0 1 1,0 0-1,0 1 1,-1 0-1,-1 0 1,1 1-1,-1 1 1,0-1-1,-1 1 1,0 1-1,0 0 1,-1 0-1,-1 0 1,0 1 0,0 0-1,-1 0 1,0 0-1,-1 1 1,0 0-1,-1 0 1,0 0-1,-1 0 1,0 0-1,-1 0 1,-1 1-1,0 0-4,-7 11 63,-2 0-1,0-1 0,-2-1 0,-1 0 0,0 0 1,-2-1-1,0-1 0,-1 0 0,-1-1 0,-1-1 0,-1 0 1,0-1-1,-1-1 0,-1-1 0,-1-1 0,0-1 0,-19 10-62,22-11 197,0-1 0,-1 0 0,0-2 0,-1 0 0,0-1 0,0-1 0,-1-1 0,0-1 0,-15 2-197,37-7 4,-1 0-1,0 0 1,1 0 0,-1 0 0,1 0-1,-1 0 1,0 0 0,1 0 0,-1 0-1,0 0 1,1 0 0,-1 0 0,0 0-1,1 0 1,-1-1 0,0 1 0,1 0-1,-1 0 1,0 0 0,1-1 0,-1 1-1,0 0 1,0-1 0,1 1 0,-1 0-1,0 0 1,0-1 0,0 1 0,1 0-1,-1-1 1,0 1 0,0 0 0,0-1-1,0 1 1,0 0 0,0-1 0,0 1-1,0-1 1,0 1 0,0 0 0,0-1-1,0 1 1,0 0 0,0-1 0,0 1-1,0-1 1,0 1 0,0 0 0,0-1 0,0 1-1,-1 0 1,1-1 0,0 1 0,0 0-1,0 0 1,-1-1 0,1 1 0,0 0-1,0-1 1,-1 1 0,1 0 0,0 0-1,-1 0 1,1-1-4,15-4-2,1 0 0,0 0 1,1 2-1,-1 0 0,0 1 0,1 0 1,0 2-1,-1 0 0,1 1 0,-1 0 0,1 1 1,2 2 1,-6-2-27,1 2 1,0-1 0,-1 2-1,0 0 1,0 1-1,0 0 1,-1 0 0,0 2-1,0 0 1,-1 0-1,0 1 1,0 0 0,-1 0-1,7 9 27,109 166-654,-121-176 626,0 2-211,1 0 1,1-1-1,0 1 1,0-1-1,1-1 1,0 0-1,1 0 1,-1 0-1,2-1 1,5 4 238,71 13-8068,-54-24 1924</inkml:trace>
  <inkml:trace contextRef="#ctx0" brushRef="#br0" timeOffset="3250.687">19848 4682 9225,'7'-14'6753,"23"-45"-3160,18-5 4040,-81 61-5561,11 8-2028,0 0 0,0 2 1,0 0-1,1 1 0,0 1 1,1 2-1,0-1 1,0 2-1,1 1 0,1 1 1,0 0-1,1 1 0,-13 15-44,21-22-20,1 1 0,0 0-1,1 0 1,0 1-1,0 0 1,1 0 0,0 1-1,1 0 1,0 0 0,0 0-1,2 0 1,-1 1 0,1-1-1,1 1 1,0 0 0,0 10 20,4-17-32,0-1 0,1 0 0,-1 0 1,1 1-1,-1-2 0,1 1 1,1 0-1,-1-1 0,0 1 0,1-1 1,0 0-1,0 0 0,0 0 0,0-1 1,0 1-1,0-1 0,1 0 1,-1 0-1,1-1 0,-1 1 0,1-1 1,0 0-1,-1 0 0,1-1 0,0 1 1,0-1-1,0 0 0,2-1 32,17 6 2,-2 0-8,0 2-1,0 0 0,0 1 0,-1 2 1,-1 0-1,1 1 0,-2 1 0,1 0 1,-2 2-1,0 0 0,0 1 0,-2 1 1,0 1-1,0 0 0,1 5 7,-15-20 0,-1 0 0,1-1 0,-1 1 0,0 0 0,0 0 0,0 0 0,0 0 0,0 0 0,0 0 0,0 0 0,-1 0 0,1 0 0,-1 0 0,0 0 0,1 1 0,-1-1 0,0 0-1,0 0 1,0 0 0,-1 1 0,1-1 0,-1 0 0,1 0 0,-1 0 0,1 0 0,-1 0 0,0 0 0,0 0 0,0 0 0,0 0 0,-1 0 0,1-1 0,0 1 0,-1 0 0,1-1 0,-1 1 0,0-1 0,1 1 0,-3 0 0,-83 25 54,12-21-105,0-4-1,0-3 1,-69-9 51,60-11-4218,78 6-5065,19 7-529</inkml:trace>
  <inkml:trace contextRef="#ctx0" brushRef="#br0" timeOffset="3580.799">20523 4699 17489,'9'-14'2941,"31"-42"-464,-38 55-2361,-1 0 0,1 0-1,-1-1 1,0 1 0,1-1 0,-1 1-1,0-1 1,0 1 0,0-1 0,0 1 0,-1-1-1,1 0 1,0 0 0,-1 1 0,1-1 0,-1 0-1,1 0 1,-1 0 0,0 0 0,0 0-1,0 1 1,0-1 0,0 0 0,0 0 0,-1 0-1,1 0 1,0 0 0,-1 1 0,0-1-1,1 0 1,-1 0 0,0 1 0,0-1 0,0 1-1,0-1 1,0 0 0,0 1 0,-1 0-1,1-1 1,0 1 0,-1 0 0,1 0 0,-1 0-1,1 0 1,-1 0 0,0 0 0,1 0 0,-2 0-116,-81-10 880,73 12-896,0 1 1,1 0-1,-1 0 0,1 1 0,0 1 0,0 0 1,0 0-1,0 1 0,1 0 0,-1 0 0,1 1 1,1 0-1,-1 1 0,1 0 0,0 1 0,1-1 1,0 1-1,0 1 0,0-1 0,1 1 1,1 0-1,-1 1 0,2-1 0,-1 1 0,1 0 1,1 0-1,0 1 0,0-1 0,1 1 0,0-1 1,1 1-1,0 0 0,1 0 0,0-1 0,1 1 1,0 0-1,0-1 0,1 1 0,1-1 1,0 1-1,0-1 0,1 0 0,0 0 0,1 0 1,0-1-1,1 0 0,3 5 16,56 38-1450,-59-49 1371,0 0 1,1 1-1,-1-1 1,-1 1 0,1 0-1,0 0 1,-1 1-1,0 0 1,0 0-1,0 0 1,-1 0 0,0 1-1,0 0 1,0 0-1,-1 0 1,0 0-1,0 1 1,0-1-1,-1 1 1,0-1 0,0 1-1,-1 0 1,0 0-1,0 0 1,0 6 78,-5-7 14,1-1 0,-1 1 0,0-1 0,0 0 0,-1 0 0,1 0 0,-1-1 0,0 1 0,-1-1 0,1 0 0,-1-1 0,1 1 0,-1-1 1,0-1-1,0 1 0,-1-1 0,1 0 0,0 0 0,-7 1-14,-28 7 31,0-1 1,-1-2 0,0-1-1,-41-1-31,30-5-4252,-1-1-4466,43-1-3385</inkml:trace>
  <inkml:trace contextRef="#ctx0" brushRef="#br0" timeOffset="4002.669">21275 4736 17392,'0'0'4714,"0"0"-2055,0 0-743,0 0-619,0 0-533,0 0-444,14-13-192,-4 4-118,-4 3-9,1-1 0,0 1 0,0 1-1,0-1 1,1 1 0,0 0 0,0 1 0,0 0 0,1 0 0,-1 1 0,1 0 0,0 0 0,6 0-1,27-4-4,-1 2-123,1-3 1,-1-1 0,-1-2 0,1-1-1,28-15 127,-67 26-9,0 0-1,0 0 0,0 0 1,0 0-1,0-1 1,0 1-1,0 0 0,0-1 1,-1 0-1,1 1 0,0-1 1,-1 0-1,0 0 0,1 0 1,-1 0-1,0 0 1,0 0-1,0 0 0,0-1 1,-1 1-1,1 0 0,-1 0 1,1-1-1,-1 1 1,0 0-1,0-1 0,0 1 1,0 0-1,0-1 0,0 1 1,-1 0-1,1-1 0,-1 1 1,1 0-1,-1 0 1,0 0-1,0-1 0,0 1 1,0 0-1,0 0 0,-2-1 10,-3-7 11,-1 0 0,0 1 0,0 0 0,-1 0 0,0 1 0,-1 0 0,1 0 0,-2 1 0,1 0 0,-1 1 0,0 0 0,0 0 0,-1 1 0,1 0 0,-1 1 0,0 1 0,-12-3-11,22 6 25,-1-1 0,0 1 0,0 0 0,0 0-1,0 0 1,0 0 0,0 1 0,0-1 0,0 0 0,1 1-1,-1-1 1,0 1 0,0 0 0,0 0 0,1 0 0,-1 0-1,0 0 1,1 0 0,-1 0 0,1 0 0,0 0 0,-1 1-1,1-1 1,0 1 0,-1-1 0,1 1 0,0-1 0,0 1 0,1 0-1,-1-1 1,0 1 0,0 0 0,1 0 0,-1 0 0,1 0-1,0-1 1,-1 1 0,1 0 0,0 0 0,0 0 0,0 0-1,0 0 1,1 0 0,-1 0 0,0 0 0,1-1 0,-1 1-1,1 0 1,0 0-25,2 39 126,1 1-1,3-1 1,1 0-1,2-1 1,10 23-126,28 135-158,-39-82-1818,-14-40-3853,-1-43-1207</inkml:trace>
  <inkml:trace contextRef="#ctx0" brushRef="#br0" timeOffset="4443.01">22955 4206 15439,'5'-24'1286,"-4"17"-894,0 0 0,1 0 1,-1 0-1,2 0 1,-1 0-1,1 1 0,0-1 1,0 1-1,1-1 1,0 1-1,0 0 1,0 0-1,1 1 0,1-2-392,-2 3 211,1 0 0,-1 1 0,1 0 0,0 0 0,0 0 0,0 0 0,0 1-1,1-1 1,-1 2 0,0-1 0,1 0 0,0 1 0,-1 0 0,1 1 0,0-1 0,-1 1 0,1 0-1,0 0 1,0 1 0,-1-1 0,1 1 0,-1 1 0,1-1 0,-1 1 0,1 0 0,-1 0-1,0 1 1,0-1 0,0 1 0,0 1-211,9 5 88,0 0 1,-1 1-1,-1 1 0,0 1 1,0-1-1,-1 2 0,-1-1 0,0 2 1,8 13-89,11 27-34,-3 2 0,-2 1-1,13 46 35,21 51-1467,18-1-4037,-58-133 1973,-18-20 3170,1 1 0,0 0 0,0 0 0,0-1 0,0 1 0,0-1 0,0 1 0,0-1 0,0 1 0,0-1 0,0 0 0,0 1 0,0-1 0,0 0 0,0 0 0,0 0 0,0 1 0,1-1 0,-1-1 0,0 1 0,0 0 0,0 0 0,0 0 0,0 0 0,0-1 0,0 1 0,0-1 0,0 1 0,0-1 0,0 1 0,0-1 0,0 1 0,0-1 361,10-14-5060</inkml:trace>
  <inkml:trace contextRef="#ctx0" brushRef="#br0" timeOffset="4679.371">23646 4679 641,'3'-17'4110,"19"-219"10336,-21 233-14243,-1 0 1,1 0 0,-1 0-1,1 0 1,-1 0-1,0 0 1,0 0 0,-1-1-1,1 1 1,-1 0-1,1 0 1,-1 0-1,0 0 1,0 0 0,0 0-1,-1 0 1,1 1-1,0-1 1,-1 0 0,0 1-1,0-1 1,0 1-1,0 0 1,0-1 0,0 1-1,-1 0 1,1 0-1,-1 0 1,0 1-1,1-1 1,-1 1 0,0-1-1,0 1 1,0 0-1,0 0 1,0 0 0,0 1-1,0-1 1,0 1-1,0-1 1,0 1 0,0 0-1,0 0 1,-2 1-204,-11 5 207,0 1 0,0 1 0,1 0-1,0 1 1,1 1 0,0 0 0,0 1 0,1 1 0,1 0 0,0 0 0,-2 4-207,6-8 56,-441 506-541,426-490-365,-28 33-943,26-17-7965,24-35-2013</inkml:trace>
  <inkml:trace contextRef="#ctx0" brushRef="#br0" timeOffset="4945.664">24648 4003 18289,'0'0'3219,"0"0"-870,0 0-486,0 0-624,3 15-422,28 261 1249,2 175-4095,-13-356-782,5-36-4323,-10-32-516</inkml:trace>
  <inkml:trace contextRef="#ctx0" brushRef="#br0" timeOffset="5164.073">25236 3972 13196,'0'0'4437,"0"0"-1101,0 0-496,0 0-822,0 0-555,-2 18-219,-20 337 1895,8 174-4132,24-476-1039,11-25-3090,-4-19-2165</inkml:trace>
  <inkml:trace contextRef="#ctx0" brushRef="#br0" timeOffset="5754.551">25866 4085 1954,'0'0'10420,"0"0"-6816,0 0-1992,0 0-229,-2 12-294,-54 255 1655,50-240-2711,2-1 1,0 1 0,2 0-1,1 1 1,2-1 0,0 0-1,2 0 1,0 0 0,2-1 0,1 1-1,2-1 1,0 0 0,2-1-1,0 0 1,2 0 0,4 4-34,-11-22 41,1 0 0,0-1 0,0 0 1,1 0-1,0 0 0,0-1 0,0 0 1,1 0-1,-1-1 0,1 0 0,0 0 1,0-1-1,1 0 0,-1 0 0,1-1 1,0 0-1,-1-1 0,1 0 0,0 0 1,0-1-1,0 0 0,0 0 0,-1-1 1,1 0-1,4-2-41,5-1 314,0-1 1,0-1-1,0-1 0,-1 0 1,0-1-1,0-1 1,-1-1-1,0 0 1,0-1-1,-2-1 0,8-7-314,0-5 234,-1-1-1,0 0 0,-2-2 0,-1 0 0,-2-2 1,0 1-1,-2-2 0,-1 0 0,-2-1 1,-1 0-1,-1 0 0,-2-1 0,-1 0 0,-1-1 1,-2 1-1,-1-18-233,0 38 11,-1 0-1,-1 0 1,0 0 0,-1 1-1,0-1 1,-1 0 0,0 1-1,0-1 1,-1 1 0,-1 0-1,0 0 1,-1 0 0,0 0-1,-1 1 1,0 0 0,0 0-1,-1 0 1,0 1 0,-2-1-11,-6 0-58,0 2 1,0 0-1,-1 1 0,0 0 1,0 2-1,0-1 1,-1 2-1,0 0 1,0 2-1,0-1 1,-1 2-1,1 0 0,0 2 1,0-1-1,-1 2 1,1 0-1,0 2 1,0-1-1,1 2 1,-1 0-1,1 1 0,0 1 1,-3 2 57,0 0-114,1 1 0,0 1-1,0 0 1,1 1 0,1 1 0,0 0 0,1 2 0,0-1 0,1 2-1,-6 8 115,15-17-147,0 0 0,0 0 0,0 0-1,1 0 1,0 1 0,1 0 0,0-1-1,0 1 1,0 0 0,1 1 0,1-1-1,-1 0 1,1 1 0,0-1 0,1 1-1,0-1 1,1 1 0,0-1 0,0 0-1,0 1 1,1-1 0,0 0 0,1 0-1,0 0 1,0 0 0,5 7 147,4 0-184,0-1 0,2-1 1,-1 0-1,2 0 0,0-1 1,0-1-1,1-1 0,0 0 1,1-1-1,0-1 0,0 0 1,1-1-1,0-1 0,0-1 0,0-1 1,1 0-1,0-1 0,0-1 1,-1-1-1,1-1 0,0 0 1,6-2 183,-18 1 97,-1 1 0,1-1 1,0 0-1,0-1 1,0 1-1,-1-2 1,1 1-1,-1 0 0,1-1 1,-1-1-1,0 1 1,0-1-1,0 0 1,-1 0-1,0 0 0,1-1 1,-1 0-1,-1 0 1,1 0-1,-1-1 1,0 1-1,0-1 0,-1 0 1,1 0-1,-1-1 1,-1 1-1,1-1 1,-1 0-98,5-16-235,-2 0 1,0 0 0,-2-1 0,0 1 0,-2-1 0,-1 1 0,0-5 234,-4 4-5184,-3 5-5333</inkml:trace>
  <inkml:trace contextRef="#ctx0" brushRef="#br0" timeOffset="6098.66">27105 3870 19346,'0'-13'3353,"4"-36"-801,4 43-769,2 27-1398,0 0 0,-1 0 0,-2 1 0,0 0 0,-1 0 0,-1 1 0,-2-1 0,1 14-385,8 79 212,-6 2 0,-5-1 0,-5 7-212,1 61-524,21-9-3557,16-64-4196,-21-86-783</inkml:trace>
  <inkml:trace contextRef="#ctx0" brushRef="#br0" timeOffset="6408.829">27668 4000 11883,'-12'-70'5622,"12"69"-5502,0 1 0,0-1 1,-1 0-1,1 1 1,0-1-1,0 0 1,-1 1-1,1-1 0,0 0 1,-1 1-1,1-1 1,0 1-1,-1-1 0,1 1 1,-1-1-1,1 1 1,-1-1-1,0 1 1,1-1-1,-1 1 0,1 0 1,-1-1-1,0 1 1,1 0-1,-1-1 0,0 1 1,1 0-1,-1 0 1,0 0-1,1 0 1,-1 0-1,0 0 0,0 0 1,1 0-1,-1 0 1,0 0-1,1 0 1,-1 0-1,0 0 0,1 1 1,-1-1-1,0 0 1,1 0-1,-1 1 0,0-1 1,1 0-1,-1 1 1,1-1-1,-1 1 1,1-1-1,-1 1 0,1-1 1,-1 1-1,1 0-120,0-1 21,-5 5 376,1 1-1,-1 0 1,1 0 0,1 0-1,-1 0 1,1 1 0,0-1 0,1 1-1,0 0 1,0 0 0,0 0-1,1 0 1,-1 7-397,-4 40 358,3 1 0,3 0 1,1 0-1,3 0 0,3-1 0,1 0 0,3 0 1,3-1-1,2 0 0,5 8-358,-15-46-461,0-1 0,-1 1 0,-1 1 0,-1-1 1,0 0-1,-1 1 0,0 0 0,-2-1 0,0 1 0,0 0 0,-2 0 0,1-1 1,-2 1-1,0-1 0,-3 7 461,-10 13-7741,1-7-7810</inkml:trace>
  <inkml:trace contextRef="#ctx0" brushRef="#br0" timeOffset="10196.557">23952 4216 7239,'0'0'2963,"0"0"-684,0 0-47,0 0 68,0 0-575,0 0-679,0 0-336,0-4-229,0 3-469,1-1-1,-1 1 1,1 0 0,-1-1 0,1 1 0,-1 0 0,1-1 0,0 1 0,-1 0 0,1 0 0,0 0 0,0 0 0,0 0 0,0 0 0,0 0 0,0 0 0,0 0 0,0 0 0,0 1 0,1-1 0,-1 0 0,0 1 0,0-1 0,1 1 0,-1-1 0,0 1 0,1 0 0,-1 0 0,1-1 0,-1 1 0,0 0 0,1 0 0,-1 0 0,0 1 0,1-1 0,-1 0 0,1 0 0,-1 1 0,0-1 0,1 1 0,-1-1 0,0 1 0,1 0-12,11 0 29,167 20 345,-225-5 1537,-45 7-907,59-17-833,-1 1 0,2 2-1,-1 1 1,1 1 0,1 1 0,0 2-1,-20 14-170,47-27-1,0 0-1,0 0 1,1 0-1,-1 0 0,1 0 1,-1 0-1,1 1 1,-1-1-1,1 1 1,0-1-1,0 1 0,0 0 1,0-1-1,0 1 1,0 0-1,0 0 1,0 0-1,1 0 0,-1 0 1,1-1-1,-1 1 1,1 0-1,0 0 1,0 0-1,0 0 0,0 0 1,0 0-1,0 0 1,1 0-1,-1 0 1,1 0-1,-1 0 0,1 0 1,0 0-1,-1 0 1,1-1-1,0 1 1,0 0-1,1-1 0,-1 1 1,0 0-1,0-1 1,1 0-1,-1 1 1,1-1-1,-1 0 0,1 0 1,0 1-1,-1-1 1,1-1-1,1 2 2,23 11-63,0-2 1,1 0-1,0-2 0,1-1 0,0-1 0,0-1 0,1-2 63,2 1-221,0 2-1,0 1 0,-1 1 1,-1 1-1,23 12 222,-50-22-3,0 1 1,0 0-1,0-1 0,-1 1 1,1 0-1,0 0 0,0 0 1,0 0-1,-1 0 0,1 1 1,-1-1-1,1 0 0,-1 1 1,1-1-1,-1 1 0,0-1 1,0 1-1,0 0 0,0 0 1,0 0-1,0-1 0,0 1 1,0 0-1,-1 0 0,1 0 1,-1 0-1,0 0 0,1 0 1,-1 0-1,0 0 0,0 0 1,0 0-1,0 0 0,-1 0 1,1 0-1,-1 0 0,1 0 1,-1 0-1,1 0 0,-1 0 1,0 0-1,0 0 0,0 0 1,0-1-1,0 1 0,-1 0 1,1-1-1,-2 2 3,-21 22 503,-2-1 0,0-1 0,-2-1 1,0-1-1,-2-1 0,-13 5-503,12-6 424,-7 4 51,-98 77 844,135-100-1316,-1 1 1,1 0-1,0 0 1,0 0 0,0 0-1,0 0 1,0 0-1,0 0 1,0 0-1,1 0 1,-1 0-1,0 0 1,1 1-1,-1-1 1,0 0-1,1 0 1,0 1-1,-1-1 1,1 0 0,0 1-1,-1-1 1,1 0-1,0 1 1,0-1-1,0 1 1,0-1-1,1 0 1,-1 1-1,0-1 1,0 0-1,1 1 1,-1-1-1,1 0 1,-1 1-1,1-1 1,0 0 0,0 0-1,-1 0 1,1 0-1,0 1 1,0-1-1,0 0 1,0-1-1,0 1 1,0 0-1,0 0 1,1 0-4,63 19-49,-19-16-290,1-1 0,0-3 0,0-2 0,0-2 0,-1-2 0,21-7 339,56-24-2505,-51-5-6905,-54 29 677</inkml:trace>
  <inkml:trace contextRef="#ctx0" brushRef="#br0" timeOffset="23635.331">27050 5384 8712,'0'0'1895,"-1"-15"-854,-3-58 313,3 11 2449,2 21-1429,-1 17 2886,2 344-3632,-2-312-1619,0 0 0,1 0 0,0 0 0,0 0 0,1-1 0,0 1 0,0-1 0,1 1-1,0-1 1,0 0 0,1 0 0,0 0 0,0 0 0,0-1 0,1 0 0,0 1 0,0-2-1,1 1 1,0-1 0,0 0 0,0 0 0,0 0 0,1-1 0,0 0 0,0 0 0,0-1 0,0 0-1,0 0 1,1-1 0,0 0 0,-1 0 0,1-1 0,5 1-9,34-3 9,0-2-1,-1-2 1,0-2 0,0-2 0,0-2-1,-1-3 1,-1-1 0,-1-1-1,0-3 1,-1-2 0,10-8-9,-32 20 0,241-114 190,-6-12 1,-6-10-1,77-69-190,-228 132-53,-125 86 763,-113 96-1009,131-85-1284,9-4-4319,2-8-1027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23:25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942 0 5958,'0'0'5520,"0"0"-2531,0 0-645,0 0-17,0 0-528,0 0-651,0 0-609,-12 2-336,-147 18-75,-154-7-4332,-53 3-4345,275-10 6066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23:25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996 0 6246,'0'0'5936,"0"0"-2898,0 0-647,0 0 182,0 0-336,0 0-795,0 0-578,-17 0-266,-114 10-91,-311 63-2672,145-43-7355,189-22 2131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3:45.6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214 0 14606,'-118'43'6534,"43"-9"-3865,74-34-2653,-1 0 0,1 1 0,0-1 0,0 1 0,0 0 0,0-1 0,0 1 0,0 0 0,0 0 0,0 0 0,0-1 0,0 1 0,0 0 0,1 0 0,-1 0 0,0 1 0,1-1 0,-1 0 0,0 0 0,1 0 1,0 0-1,-1 0 0,1 1 0,0-1 0,-1 0 0,1 0 0,0 1 0,0-1 0,0 0 0,0 1 0,0-1 0,0 0 0,1 0 0,-1 1 0,0-1 0,1 0 0,-1 0 0,1 0 0,-1 0 0,1 1 0,-1-1 0,1 0 0,0 0 0,0 0 0,-1 0 0,1 0 0,0 0 0,0-1 0,0 1 0,0 0 0,0 0 0,0-1 0,0 1 0,1 0 0,-1-1 0,0 1 0,0-1 0,0 0 0,1 1 0,-1-1 0,0 0 0,1 0-16,18 6 109,1-1-1,0-1 0,0-1 1,0-1-1,0 0 1,1-2-1,5-1-108,-8 1 79,653-32 1429,-444 15-1211,1755-38 1299,-1599 51-1703,-99-3-2610,-224 1-1175,-36 1-3923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23:26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1076 0 11851,'0'0'1986,"-141"0"-1730,49 6 65,-8 0 640,-13 2-737,-5 5-224,-9 0-513,-6 3-2049,2 0-1058,11-2-1633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23:27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1589 1 3812,'0'0'9086,"0"0"-4965,-14 2-1393,-99 26 3720,-6 6-5067,0-4 0,-94 9-1381,128-25 94,-417 69-3754,169-39-7937,242-33 2319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23:35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9705,'0'0'5680,"0"0"-2567,0 0-770,0 0-21,15-4-795,190-26 688,270 9-1184,-435 7-1090,-92 3-4270,14 11-1421,-3 0-4713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23:35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 9033,'0'0'5028,"-17"5"-1643,-58 18-817,71-22-2282,0-1 1,0 1-1,1 0 1,-1 0-1,0 1 1,1-1-1,-1 1 1,1 0-1,0 0 1,-1 0-1,1 0 1,0 0-1,0 1 1,0-1-1,1 1 0,-1 0 1,1 0-1,-3 3-286,6-4 66,0-1-1,0 1 0,0 0 0,0-1 1,1 1-1,-1-1 0,1 0 0,-1 1 1,1-1-1,-1 0 0,1 0 0,-1 0 1,1 0-1,0 0 0,0 0 0,0-1 1,-1 1-1,1 0 0,0-1 0,0 1 1,0-1-1,0 0 0,0 0 0,0 0 0,0 0 1,1 0-66,0 0 76,235 12 970,-177-12-1035,-4 0-106,1-3 0,-1-2 1,0-3-1,42-12 95,-65 8-1014,-40 8-1725,-20 5-1211,-8 1-3412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23:36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13036,'0'0'3550,"0"0"-352,0 0-534,0 0-876,0 0-736,20 3-209,146 14 460,464-11-625,-630-6-735,0-1 0,0 1 0,0 0 0,0 0 0,0-1 0,0 1 0,0 0 0,0-1 0,0 1-1,0 0 1,0-1 0,0 1 0,0 0 0,0-1 0,0 1 0,0 0 0,0-1 0,1 1 0,-1 0 0,0 0 0,0-1 0,0 1 0,1 0 0,-1 0 0,0-1 0,0 1 0,1 0 0,-1 0 0,0 0 0,0-1 0,1 1-1,-1 0 1,0 0 0,1 0 0,-1 0 57,-68-7-6721,21 5-1655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23:37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2338,'0'0'288,"0"0"-288,0 0-384,0 0-256,0 0-866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23:26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2970 20 13068,'0'0'3780,"0"0"-3556,-118-11 353,58 8 800,-18 0-288,-14 1-352,-11 1-417,-15 1-192,-6 0-32,-6 1-96,-4 8-160,-2-5-64,-4 2-1025,-2 3-1442,2-2-2658,17-1-4452</inkml:trace>
  <inkml:trace contextRef="#ctx0" brushRef="#br0" timeOffset="9701.632">70 49 8680,'0'0'6123,"-13"-4"-2722,-41-11-903,54 15-2416,0-1 1,1 1-1,-1 0 0,0-1 0,0 1 0,0 0 0,0 0 0,1-1 0,-1 1 1,0 0-1,0-1 0,0 1 0,0 0 0,0-1 0,0 1 0,0 0 0,0-1 1,0 1-1,0 0 0,0-1 0,0 1 0,0 0 0,0-1 0,0 1 1,-1 0-1,1-1 0,0 1 0,0 0 0,0-1 0,0 1 0,-1 0 0,1 0 1,0-1-1,0 1 0,0 0 0,-1 0 0,1-1 0,0 1 0,-1 0 0,1 0 1,0 0-1,-1-1-82,3 1 143,45-7 354,0 1 1,1 3 0,0 2-1,19 3-497,8-1 428,83 1-43,-1 7-1,30 11-384,-136-8-43,-75-5-1147,-78 3-3479,34-6-1264,-6-2-5070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22:20.008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1347 8138 13837,'-2'-15'2520,"-10"-49"-609,11 62-1765,0-1 0,-1 0 0,0 1-1,0-1 1,0 1 0,0 0 0,0-1 0,0 1 0,-1 0 0,1 1 0,-1-1-1,1 0 1,-1 1 0,0-1 0,1 1 0,-1 0 0,0 0 0,0 0-1,0 0 1,0 0 0,0 1 0,0-1 0,0 1 0,0 0 0,0 0 0,0 0-1,0 0 1,-1 1 0,1-1 0,0 1 0,0 0 0,1 0 0,-1 0 0,0 0-1,0 0 1,0 1 0,1-1 0,-1 1 0,0-1 0,-1 3-146,-24 14 110,1 1 1,1 2-1,0 1 1,2 0-1,1 2 1,1 1-1,0 0 1,2 2-1,2 0 1,-2 5-111,-4 0 14,1 0 1,1 2 0,2 1-1,2 1 1,1 0-1,2 1 1,1 1-1,2 0 1,2 1-1,1 0 1,1 11-15,6-24-27,1 1 0,1-1-1,2 1 1,0 0 0,2-1 0,1 0-1,1 0 1,1 0 0,2-1 0,1 3 27,5 4-46,1 1-1,2-2 1,1 0 0,1-2 0,2 0-1,1-1 1,1-1 0,1-1 0,2-2 0,0 0-1,1-2 1,22 13 46,-26-20 30,-1-2 0,2 0 1,0-2-1,0 0 0,1-2 0,0-1 0,0-1 0,1-1 0,0-1 0,0-1 0,1-2 0,-1-1 1,1-1-1,-1-1 0,0-2 0,0 0 0,0-2-30,0-2 143,-2-1 1,1-1-1,-1-2 0,-1 0 0,0-1 1,0-2-1,-2 0 0,1-2 0,-2 0 1,0-2-1,-1 0 0,-1-1 0,-1-1 1,-1-1-1,0 0 0,-2-1 0,9-16-142,-1-2 137,-2-2 0,-2 0 0,-1-1 0,-2 0 0,-3-1 0,-1-1 0,-2 0 0,-2-1 0,1-43-138,-4 53 23,-2 0 1,-2-1-1,-1 1 0,-2 0 0,-1 0 1,-2 0-1,-2 0 0,-1 1 1,-1 0-1,-2 0 0,-2 1 0,-1 1 1,-1 0-1,-6-5-23,11 25-81,0 0 0,-1 1 1,-1 1-1,0-1 0,0 2 1,-1 0-1,0 0 0,-1 1 0,0 1 1,-1 0-1,0 1 0,0 1 1,0 0-1,-1 1 0,-3 0 81,-22-4-476,-1 1-1,-1 3 1,1 1 0,-1 2-1,-10 2 477,0 1-1816,1 3 0,0 1-1,-47 12 1817,-63 36-8553,66-5-1564</inkml:trace>
  <inkml:trace contextRef="#ctx0" brushRef="#br0" timeOffset="728.056">1204 8648 7399,'0'0'2904,"0"0"-630,0 0 540,0 0 42,0 0-967,0 0-954,1 8-439,2 10-410,0-1 0,1 1 0,2-1 0,-1 0 0,2 0 0,0 0 0,1-1 0,1-1 0,0 1 0,1-1 1,1-1-1,1 0 0,-1 0 0,2-1 0,0-1 0,1 0 0,4 3-86,-16-13 0,-1-1 0,0 1 0,1-1 0,-1 0 0,1 1 1,0-1-1,-1 0 0,1 0 0,0 0 0,0 0 0,0 0 0,0 0 0,-1-1 1,1 1-1,0 0 0,0-1 0,0 0 0,0 1 0,1-1 0,-1 0 0,0 0 1,0 0-1,0-1 0,0 1 0,0 0 0,0-1 0,0 1 0,0-1 0,0 0 1,0 1-1,-1-1 0,1 0 0,0 0 0,0 0 0,-1-1 0,1 1 0,0 0 1,-1-1-1,0 1 0,1-1 0,-1 1 0,0-1 0,2-1 0,2-15 249,-1-1-1,0 1 1,-1-1-1,-1 0 1,-1 0-1,-1 1 1,0-1-1,-1 0 1,-4-16-249,5 32 63,0 1 0,0 0 0,0-1 0,-1 1-1,1 0 1,0-1 0,-1 1 0,0 0 0,0 0 0,0 0 0,0-1 0,0 1 0,0 0 0,0 0 0,-1 0 0,1 1-1,-1-1 1,1 0 0,-1 1 0,0-1 0,1 0 0,-1 1 0,0 0 0,0-1 0,0 1 0,0 0 0,0 0 0,-1 0-1,1 1 1,0-1 0,0 0 0,-1 1 0,1-1 0,0 1 0,-1 0 0,1 0 0,0 0 0,-1 0 0,1 0 0,0 1-1,-1-1 1,0 1-63,-10 8 37,0 0 0,0 1 0,1 0 0,1 1 0,0 1-1,0 0 1,1 0 0,0 1 0,1 0 0,-3 8-37,-90 174-1138,62-54-7915,35-107 1947</inkml:trace>
  <inkml:trace contextRef="#ctx0" brushRef="#br0" timeOffset="1143.018">1600 8709 14286,'0'0'2631,"9"-14"-554,33-43-486,-41 56-1541,1-1 1,-1 1-1,1-1 0,-1 1 1,1 0-1,-1-1 0,1 1 1,0 0-1,0 0 0,0 0 1,-1 0-1,1 1 0,0-1 1,0 0-1,0 1 0,0 0 1,0-1-1,0 1 0,1 0 1,-1 0-1,0 0 0,0 0 1,0 0-1,0 1 1,0-1-1,0 1 0,0-1 1,0 1-1,0 0 0,0-1 1,0 1-1,-1 0 0,1 0 1,0 0-1,-1 1 0,1-1 1,0 0-1,-1 1 0,1-1 1,-1 1-1,0-1 0,0 1 1,1 0-1,-1 0 0,0-1 1,0 1-1,-1 0 1,1 0-1,0 0 0,-1 0 1,1 0-51,1 8-33,0-1 0,0 1 0,-1 0 0,0-1 0,-1 1 0,0 0 0,-1 0 0,0 0 0,0-1 0,-1 1 0,0-1 0,-1 1 0,0-1 0,0 0 0,-1 0 0,-1 0 0,1 0 0,-1-1 1,-1 0-1,1 0 0,-1 0 0,-1-1 0,1 1 0,-1-2 0,-1 1 0,1-1 0,-1 0 0,0-1 0,-8 5 33,-29 8-5,55-39 330,-2 17-302,0-1 0,1 1 1,-1 0-1,1 1 0,0-1 0,0 2 0,0 0 0,0 0 0,1 0 0,-1 1 0,0 1 0,1-1 1,-1 1-1,1 1 0,-1 0 0,0 0 0,1 1 0,5 2-23,-10-3 2,0 0 0,0 1 0,0-1 0,0 1 0,-1 0 0,1 1 0,-1-1 0,1 1 1,-1 0-1,0 0 0,0 0 0,0 0 0,0 1 0,-1-1 0,1 1 0,-1 0 0,0 0 0,0 0 0,0 1 0,-1-1 0,0 1 0,0 0 0,0-1 0,0 1 1,-1 0-1,1 0 0,-1 0 0,-1 0 0,1 0 0,-1 0 0,0 0 0,0 1 0,0-1 0,-1 4-2,-1-2 89,1 0 0,-2-1 0,1 1 0,-1-1 1,0 1-1,0-1 0,0 0 0,-1 0 0,0 0 0,0-1 0,-1 1 0,0-1 0,0 0 0,0 0 0,0-1 1,-1 0-1,0 0 0,1 0 0,-2 0 0,1-1 0,-5 2-89,-4 2 153,0-2-1,-1 1 1,0-2-1,0 0 1,0-1-1,0 0 1,0-2-1,-15 1-152,20-2-2,-1 0-1,1 0 1,0-1-1,0-1 1,0 1-1,1-2 0,-1 0 1,0 0-1,1-1 1,0 0-1,0-1 1,-10-5 2,-16-44-7956,34 39-1984</inkml:trace>
  <inkml:trace contextRef="#ctx0" brushRef="#br0" timeOffset="-1383.488">1522 4500 17136,'-1'-3'94,"-4"-13"261,0 0-1,-1 0 0,0 1 1,-1 0-1,-1 0 0,0 1 1,-1 0-1,-1 1 0,-3-4-354,-1 3 205,0 0-1,-2 1 0,0 1 1,0 0-1,-1 1 0,0 0 1,-1 2-1,0 0 0,-1 1 0,0 1 1,0 1-1,-1 0 0,1 2 1,-1 0-1,0 1 0,0 1 1,0 1-1,-1 1 0,1 0 1,0 2-1,0 0 0,-5 2-204,-19 6 60,0 2-1,1 2 1,0 2-1,2 1 1,0 3 0,1 1-1,0 2 1,2 1-1,1 2 1,2 2-1,0 1 1,2 2-1,-12 15-59,-3 5 7,2 2 0,3 2 0,2 3 0,2 0 0,4 3 0,1 1 0,4 1 0,2 2 0,3 0 0,4 2 0,2 1 0,3 0 0,-3 36-7,14-67-111,1 1 1,1-1-1,3 1 0,0-1 1,3 1-1,1-1 0,2 1 1,2-2-1,1 1 0,1-1 1,3 0-1,0-1 0,3-1 1,0 0-1,18 24 111,-3-16 20,2-1-1,2-1 1,2-2 0,2-1 0,1-2 0,1-2-1,2-2 1,1-2 0,1-1 0,2-3 0,1-2-1,0-2 1,2-2 0,0-2 0,1-2 0,0-3-1,1-2 1,1-2 0,0-2 0,-1-3 0,1-2-1,0-2 1,0-3 0,52-10-20,-47 3 135,0-2-1,-1-3 1,-1-2-1,-1-2 1,0-3-1,-2-3 1,-1-1 0,-1-3-1,-1-2 1,-2-3-1,-1-1 1,-2-2 0,-2-2-1,-2-3 1,-1 0-1,-2-3 1,-3-1-1,-1-2 1,16-33-135,-20 26 30,-3-1 0,-2-1 0,-2-1 0,-3-1 0,-3-1 1,-2-1-1,-4 0 0,-1-1 0,-4 0 0,-2 0 0,-4-10-30,0 52 2,-2 0 0,0 0 1,-2 0-1,0 0 0,-1 0 0,-1 1 1,-1 0-1,-1 0 0,-1 0 0,-1 1 1,0 1-1,-1 0 0,-1 0 0,-1 1 1,0 1-1,-1 0 0,-1 1 0,-1 0 1,-8-5-3,-22-12-151,-2 2 1,-1 3-1,-2 1 1,0 3-1,-1 2 0,-2 3 1,0 1-1,0 3 1,-1 3-1,-57-5 151,33 7-2692,-1 3 0,0 4-1,-42 5 2693,-52 14-8781</inkml:trace>
  <inkml:trace contextRef="#ctx0" brushRef="#br0" timeOffset="-808.471">681 5252 15471,'0'0'2968,"0"0"-1287,-2-13-154,-8-36 91,11 49-1575,-1 0 0,0 0 0,0 0 0,1 0 0,-1 0 0,0 0 0,0-1 0,1 1 0,-1 0 0,0 0 0,0 0 1,1 0-1,-1 0 0,0 0 0,0-1 0,0 1 0,1 0 0,-1 0 0,0 0 0,0 0 0,0-1 0,0 1 0,1 0 0,-1 0 1,0-1-1,0 1 0,0 0 0,0 0 0,0 0 0,0-1 0,0 1 0,0 0 0,1 0 0,-1-1 0,0 1 0,0 0 0,0-1 0,0 1 1,0 0-1,-1 0 0,1-1 0,0 1 0,0 0-43,1 0 150,99 116 149,170 226-310,-265-336-20,-1 0 1,1 0-1,0-1 0,0 1 1,1-1-1,-1 0 0,1-1 1,0 1-1,1-1 1,-1 0-1,1-1 0,-1 1 1,1-1-1,0-1 0,0 1 1,1-1-1,-1 0 1,0-1-1,4 1 31,-8-4 1,0-1 1,-1 1-1,1 0 1,-1 0-1,0-1 1,0 0-1,0 1 1,0-1-1,0 0 1,-1 0-1,1 0 1,-1 0-1,0 0 1,0 0-1,0 0 1,0-1-1,0 1 1,-1 0-1,1-1 0,-1 1 1,0 0-1,0-1 1,0 1-1,-1 0 1,1-1-1,-2-2-1,3-4 10,0-15 228,-1-1 0,-1 1-1,-1 1 1,-2-1 0,0 0 0,-1 1 0,-2-1-1,0 1 1,-2 1 0,0 0 0,-12-20-238,20 40 42,0 1 1,0-1-1,-1 1 1,1 0-1,-1-1 1,1 1-1,-1 0 1,0 0-1,0 0 0,0 0 1,0 0-1,0 1 1,0-1-1,0 0 1,-1 1-1,1 0 1,-1-1-1,1 1 1,-1 0-1,1 0 1,-1 1-1,0-1 0,1 0 1,-1 1-1,0 0 1,0 0-1,1-1 1,-1 1-1,0 1 1,1-1-1,-1 0 1,0 1-1,0 0 1,1-1-1,-1 1 1,1 0-1,-1 0 0,1 1 1,-1-1-1,1 0 1,0 1-1,-1-1 1,1 1-1,0 0-42,-15 17-105,0 1 0,1 1-1,1 1 1,1 0 0,1 0 0,2 2-1,0-1 1,1 1 0,1 1-1,1 0 1,2 0 0,0 1 0,2-1-1,0 1 1,2 0 0,1 0-1,1 1 1,4 19 105,15 85-4155,21-55-3728,-14-49 1023</inkml:trace>
  <inkml:trace contextRef="#ctx0" brushRef="#br0" timeOffset="-544.031">1366 5366 11691,'8'-32'902,"-6"23"-621,-1 1 1,2 0 0,-1 0 0,1 0-1,0 0 1,1 0 0,-1 1 0,2-1-1,-1 1 1,1 0 0,0 1 0,0-1-1,7-5-281,-10 8 217,1 1-1,0-1 0,0 1 0,0 0 0,0 0 1,1 0-1,-1 0 0,1 1 0,0-1 0,0 1 1,0 0-1,0 0 0,0 0 0,0 1 0,0-1 1,1 1-1,-1 0 0,0 0 0,1 1 0,-1-1 1,1 1-1,-1 0 0,1 0 0,-1 1 0,1-1 1,-1 1-1,0 0 0,1 0 0,-1 1 1,0-1-1,0 1 0,0 0 0,0 0 0,0 0 1,0 0-1,0 1 0,-1 0 0,3 2-216,0 7 23,-1 1-1,0 0 1,-1 0 0,0 1-1,-1-1 1,0 1-1,-2-1 1,1 1 0,-2 0-1,0 0 1,0 0-1,-1-1 1,-1 1 0,0 0-1,-1-1 1,-1 1 0,0 1-23,-9 21-6,-1-1 0,-2-1 0,-1-1 1,-2 0-1,-1-1 0,-7 7 6,-40 68 29,64-101-26,1-6-2,1 1 0,0 0-1,0 0 1,0 0 0,0 0 0,0 0-1,0 0 1,0 0 0,0 1 0,1-1-1,-1 0 1,0 0 0,1 1 0,-1-1-1,1 1 1,-1-1 0,1 0 0,0 1-1,-1-1 1,1 1 0,0-1 0,0 1-1,0-1 1,0 0 0,0 1 0,0-1-1,1 1 1,-1-1 0,0 1 0,1-1-1,-1 0 1,1 1 0,0-1 0,-1 0-1,1 1 1,0-1 0,0 0 0,0 0-1,0 0 1,0 0 0,0 0 0,0 0-1,0 0 1,0 0 0,0 0 0,1 0-1,12 0 8,0 0-1,1-1 1,-1 0 0,0-2 0,1 1 0,-1-2 0,0 0 0,0 0 0,-1-1 0,1-1 0,5-3-8,14-3 3,25-9-135,97-20-2101,-154 40 2092,0-1-1,-1 1 1,1 0-1,0 0 0,0 0 1,0-1-1,0 1 0,0 0 1,0 0-1,0 0 1,0 1-1,0-1 0,0 0 1,-1 0-1,1 0 0,0 1 1,0-1-1,0 0 1,0 1-1,0-1 0,-1 1 1,1-1-1,0 1 0,0-1 1,-1 1-1,1-1 1,0 1-1,-1 0 0,1-1 1,0 1-1,-1 0 0,1 0 1,-1 0-1,0-1 1,1 1-1,-1 0 0,1 0 1,-1 0-1,0 0 0,0 0 1,0 0-1,1 0 1,-1-1-1,0 1 0,0 0 1,0 0-1,-1 0 0,1 0 1,0 0-1,0 0 1,0 0 141,0 20-5942</inkml:trace>
  <inkml:trace contextRef="#ctx0" brushRef="#br0" timeOffset="-3094.755">761 1803 9577,'2'-122'7858,"-3"120"-7671,0-1-1,0 1 0,0-1 1,0 0-1,0 1 1,-1 0-1,1-1 0,-1 1 1,1 0-1,-1 0 1,0 0-1,0 0 1,0 0-1,0 0 0,0 0 1,0 1-1,-1-1 1,1 1-1,0 0 0,-1 0 1,1 0-1,-1 0 1,0 0-1,1 0 0,-1 0 1,0 1-1,1 0 1,-1-1-1,0 1 1,0 0-1,1 0 0,-1 0 1,0 1-1,-2 0-186,-90 32 2017,65-10-1893,1 1 0,2 1 0,0 1 0,2 1 0,1 1 0,1 2 1,1 0-1,2 1 0,1 2 0,2 0 0,1 0 0,-5 19-124,8-17-2,1 1-1,2-1 1,2 1-1,1 1 1,2 0 0,1 0-1,2 0 1,2 0-1,1 0 1,2 0-1,2 4 3,2-16-26,2 0-1,0 0 0,1-1 0,2 0 0,0 0 0,1-2 0,2 0 0,0 0 0,1-1 1,1-1-1,1-1 0,1-1 0,1 0 0,0-1 0,1-1 0,1-1 0,0-1 0,1-1 1,1-2-1,0 0 0,0-1 0,1-1 0,1-1 0,-1-2 0,1 0 0,0-2 0,7 0 27,-5 0 44,1-1 0,0-2-1,-1-1 1,1-1 0,0-1-1,-1-2 1,0 0 0,0-2-1,0-1 1,0-2 0,-1-1-1,-1 0 1,0-2 0,0-1-1,-1-1 1,-1-2 0,0 0-1,-1-1 1,-1-2 0,-1 0-1,0-1 1,-2-1 0,0-1-1,-2 0 1,0-2 0,-1 0-1,-2-1 1,3-7-44,-6 2 71,-1 1 0,-1-1 0,-2-1 0,-1 1 0,-1-1-1,-2 0 1,-1 0 0,-2-1 0,-1 1 0,-1 0 0,-2 0 0,0 0 0,-3 0 0,0 1 0,-2 0 0,-1 1 0,-2 0 0,-1 0-1,-1 1 1,-1 1 0,-13-17-71,15 27-47,-2 1-1,0 0 1,-1 1-1,0 1 1,-1 0 0,-1 1-1,0 1 1,-1 1-1,0 1 1,-1 0-1,0 2 1,0 0-1,-1 1 1,0 1-1,0 1 1,-1 1 0,1 0-1,-1 2 1,-18 0 47,0 2-821,1 1 1,-1 1-1,1 3 1,-34 8 820,-139 55-8250,112-20-836</inkml:trace>
  <inkml:trace contextRef="#ctx0" brushRef="#br0" timeOffset="-2273.908">624 2230 9193,'0'0'3753,"-4"-14"-924,-13-44-37,13 43-1195,2 5 3867,14 34-5094,55 73-482,4-4 0,39 37 112,-36-59-972,-72-72 970,-1 0 0,1 0 0,-1 0 0,0 0 0,1-1 0,-1 1 0,0-1-1,0 1 1,0-1 0,0 1 0,0-1 0,0 1 0,-1-1 0,1 0 0,0 0 0,-1 1 0,1-1 0,-1 0-1,0 0 1,0 0 0,1 1 0,-1-1 0,0 0 0,-1 0 0,1 0 0,0 0 0,0 1 0,-1-1 0,1 0 0,-1 0-1,0 0 1,1 1 0,-2-2 2,2-2 0,-50-219 2274,50 223-2247,0 0 0,0 0 0,1 0 0,-1 0 0,0 0 0,0 0 0,0 0 0,0 0 1,0 0-1,0 0 0,0 0 0,0 0 0,-1 0 0,1 0 0,0 0 0,0 0 0,-1 1 0,1-1 0,-1 0 0,1 0 0,-1 0 1,1 0-1,-1 1 0,0-1 0,1 0 0,-1 0 0,0 1 0,1-1 0,-1 1 0,0-1 0,0 0 0,0 1 0,1-1 0,-1 1 0,0 0 1,0-1-1,0 1 0,0 0 0,0 0 0,0-1 0,0 1 0,0 0 0,0 0 0,0 0 0,0 0 0,0 0 0,0 0 0,0 1 0,0-1 1,0 0-1,0 0 0,1 1 0,-1-1 0,0 0 0,0 1 0,0-1-27,-35 39 17,2 0 0,1 2 0,2 2 0,2 0 0,-10 25-17,-26 78-2076,52-42-6530,14-81 834</inkml:trace>
  <inkml:trace contextRef="#ctx0" brushRef="#br0" timeOffset="-1989.874">1073 2313 13261,'0'0'4420,"0"0"-2146,0 0 448,0 0-960,0 0-673,0 0-320,0 0-257,0 0-191,7 85-33,-9-45-160,1 4-32,1 2-64,0 4-32,3 3-384,1 2-1538,-1-4-2754,-3-4-8681</inkml:trace>
  <inkml:trace contextRef="#ctx0" brushRef="#br0" timeOffset="11291.864">10938 2854 7303,'-21'-13'420,"0"0"0,-1 1 0,0 1 0,-1 1 0,0 1 0,0 1 0,-1 2 0,0 0-1,-1 1-419,-75-7 1168,0 4-1,-1 5 0,1 4 0,-1 5 1,1 4-1,1 4 0,-92 26-1167,2 12 553,2 7-1,3 9 0,-104 58-552,75-19 421,6 10 0,4 8-1,6 9 1,6 9 0,-54 61-421,147-118 85,4 4 1,3 4-1,6 4 0,3 4 1,5 3-1,5 3 1,4 3-1,5 3 0,6 3 1,4 2-1,6 3 1,5 1-1,6 2 1,5 2-1,3 15-85,10-30 13,6 1 1,4 0-1,6 1 0,4-1 1,6 0-1,4 0 0,5 0 1,6-2-1,4-1 0,13 27-13,-1-34 38,4-2 0,5-2 0,3-2 0,5-2 0,4-3 0,4-3-1,4-3 1,4-2 0,3-4 0,3-3 0,32 20-38,13 0 125,3-6 1,4-6-1,3-5 0,4-6 1,3-7-1,3-5 0,141 39-125,-73-40 160,3-9 0,1-10 0,2-9-1,2-10 1,75-7-160,-51-10 60,0-12 0,0-10 0,-1-10 0,-2-11 0,71-27-60,-166 27 52,-3-6 0,-1-7 0,-2-5 0,-3-7 0,-3-6 0,-3-5 1,-4-6-1,-2-5 0,26-30-52,-76 52 45,-4-4 0,-2-2 0,-3-3 1,-3-4-1,-4-1 0,-3-3 0,-4-3 0,-3-2 1,-4-1-1,-3-3 0,-5-1 0,-3-2 0,-4-1 1,-5-1-1,5-45-45,-14 29 28,-4 0 1,-6-1-1,-4 1 1,-4-1-1,-6 1 1,-4 0-1,-5 0 1,-5 2-1,-5 1 1,-4 1-1,-4 1 0,-39-73-28,-2 30-21,-5 3 0,-7 4-1,-6 5 1,-5 3 0,-7 5-1,-4 5 1,-6 5 0,-5 5-1,-5 5 1,-92-57 21,-58-16-134,-8 12 1,-6 13 0,-252-92 133,167 87-3311,-285-75 3311,455 176-3598,-2 10 1,-98-7 3597,-33 19-6935,-7 15 331</inkml:trace>
  <inkml:trace contextRef="#ctx0" brushRef="#br0" timeOffset="15962.356">1584 2531 1954,'0'0'7879,"0"0"-4644,0 0-2626,0 0 0,0 0 165,0 0-235,19 11-219,184 92-128,396 151-977,830 301-7340,-826-326 8697,1510 533 7590,-1432-519-3384,-766-293-4314,-223-120 177,302 166-632,3 3-6,-1-1 0,1 0 0,1 0 0,-1 0-1,0 0 1,0 0 0,1-1 0,-1 1 0,1-1 0,0 0 0,0 0 0,0 0 0,0 0 0,0 0 0,1 0 0,-1 0 0,0-2-3,49-2 69,-37 9-59,-1 1 0,0 0 0,0 1 0,0-1 0,0 2 0,0 0 0,-1 0 0,0 0 0,0 1 0,-1 0 0,1 0 0,-1 1 0,-1 0 0,2 2-10,22 42-2302,-29-40-1360,-5-4-2851</inkml:trace>
  <inkml:trace contextRef="#ctx0" brushRef="#br0" timeOffset="17464.36">2244 8323 1602,'-17'5'7532,"-183"31"347,145-34-4339,54-14-1997,65-33-433,39 0-1027,3 4 1,107-26-84,-117 37 9,2054-571 183,-1251 373 3348,157-94-3540,-741 194 1030,-267 90-795,-81 28-187,7 12-607,0 2-1,1 1 1,-1 0 0,1 2 0,0 1 0,1 1-1,0 1 1,-10 7 559,-34 11-4420,-8 1-4543</inkml:trace>
  <inkml:trace contextRef="#ctx0" brushRef="#br0" timeOffset="21251.165">4088 2749 6887,'0'0'5060,"-1"-13"-3207,1-4-1153,-1-11 37,1 3 6356,4 55-7061,1 0 0,1-1-1,1 0 1,2 0-1,1-1 1,1 0 0,1-1-1,1 0 1,2-1-1,1-1 1,1 0-1,6 6-31,53 45-95,-73-74 95,0 0-1,-1 0 1,1 0-1,0-1 0,0 1 1,0-1-1,0 0 1,1 0-1,-1 0 1,0-1-1,0 1 1,1-1-1,-1 1 1,0-1-1,0 0 1,1 0-1,-1-1 0,0 1 1,1-1-1,-1 1 1,0-1-1,0 0 1,0 0-1,0-1 1,0 1-1,0-1 1,0 1-1,0-1 0,-1 0 1,1 0-1,0-1 1,8-8 56,0-2-1,-1 0 1,-1 0-1,0-1 1,-1 0-1,-1 0 1,0-1-1,0 0 1,-2 0-1,0-1 0,0 1 1,-2-1-1,0 0 1,-1 0-1,0 0 1,-2-1-1,1 1 1,-3-16-56,-11 40 170,3 12-283,1-1 0,1 2 0,1-1-1,0 1 1,2 0 0,0 1-1,2-1 1,0 1 0,1 0 113,-24 114-625,38-214 252,-2 32 478,-6 23 61,1 1 0,0 0 1,2 0-1,1 0 0,0 1 1,1 0-1,2 1 1,8-14-167,-18 33 3,0-1 1,0 1-1,-1-1 1,2 0 0,-1 1-1,0 0 1,0-1-1,0 1 1,1 0 0,-1-1-1,0 1 1,1 0-1,-1 0 1,1 0 0,0 0-1,-1 1 1,1-1-1,0 0 1,-1 1-1,1-1 1,0 1 0,0-1-1,0 1 1,-1 0-1,1 0 1,0 0 0,0 0-1,0 0 1,0 0-1,-1 0 1,1 1 0,0-1-1,0 1 1,0-1-1,-1 1 1,1 0 0,0 0-1,-1-1 1,1 1-1,-1 0 1,1 1 0,-1-1-1,1 0 1,-1 0-1,0 1 1,0-1-1,0 0 1,1 1 0,-1-1-1,0 1 1,-1 0-1,1 0-3,12 24-14,-2 1 0,-2 0-1,0 1 1,-1 0-1,-2 0 1,1 18 14,9 32 1,22 41-38,-37-118 36,0 0 0,0 0 0,0 0 0,0 0 0,0 0 0,0 0 0,0 0 0,0 0 0,0 0 0,1-1 0,-1 1 0,0-1 0,0 1 0,1 0 0,-1-1 0,0 0 0,1 1 0,-1-1 0,1 0 0,-1 0 0,1 0 0,-1 0 0,0 0 0,1 0 0,-1 0 0,1-1 0,-1 1 0,0 0 0,1-1 0,-1 1 0,0-1 0,1 1 0,-1-1 0,0 0 0,0 0 0,0 1 0,1-1 0,-1 0 0,0 0 0,0-1 1,42-45 106,-42 45-103,14-22 217,-1-1 1,-2-1-1,0 0 1,-2-1-1,-1 0 0,0 0 1,-3-1-1,0 0 1,-2-1-1,-1 1 0,-1-1 1,-1 1-1,-2-1 1,-3-22-221,5 47 2,-1 0 0,0 0 1,0-1-1,0 1 0,0 0 1,-1 0-1,0 0 0,0 0 1,0 0-1,0 0 0,0 0 1,-1 0-1,0 1 1,0-1-1,0 0 0,0 1 1,0 0-1,-1-1 0,0 1 1,1 0-1,-1 0 0,0 0 1,-1 1-1,1-1 0,-1 1-2,1 3-369,-1 1 0,1 1 0,0-1-1,0 0 1,0 1 0,0-1 0,0 1-1,1 0 1,-1 0 0,1 0 0,-1 0-1,1 1 1,0-1 0,1 1 0,-1-1-1,1 1 1,-1-1 0,1 1 0,0 0-1,0 0 1,1 0 0,-1 0 0,1-1-1,0 5 370,-1-6-485,-5 36-7373</inkml:trace>
  <inkml:trace contextRef="#ctx0" brushRef="#br0" timeOffset="21828.322">5363 2986 13965,'0'0'6406,"0"0"-4068,0 0 97,0 0-545,0 0-865,0 0-321,0 0-255,0 0-161,-67 128-64,62-70-160,3-1-32,2 6-32,0 0 0,-3 6-993,-7 4-2306,-1-9-7815</inkml:trace>
  <inkml:trace contextRef="#ctx0" brushRef="#br0" timeOffset="22570.255">3553 4918 10250,'0'0'3075,"0"0"-924,0 0 0,-1 14-549,-5 38-556,1-10-583,1-1 0,2 0 0,1 1 1,4 17-464,0-40-188,2 0 0,0-1 0,1 0 0,0 0 0,2 0 0,0-1 0,1 0 0,1 0 0,0-1 0,1-1 0,1 1 0,1-2 0,0 0 0,7 6 188,-17-17-145,1 0 1,-1 0 0,0 0-1,1 0 1,0-1-1,0 0 1,-1 1-1,1-2 1,0 1 0,1 0-1,-1-1 1,0 0-1,0 0 1,1 0 0,-1 0-1,0-1 1,1 1-1,-1-1 1,1 0-1,-1-1 1,1 1 0,-1-1-1,0 0 1,1 0-1,-1 0 1,0 0 0,0-1-1,0 0 1,0 0-1,0 0 1,0 0-1,-1-1 1,1 1 0,-1-1-1,1 0 1,-1 0-1,0 0 1,3-4 144,40-78 703,-31 47 1200,-2-1 1,-2-1 0,-1 0-1,1-24-1903,-7 12 1483,-2 34-778,-3 45-731,0 43-146,-6 98-512,-14-60-3446,13-131 3511,10-14 1522,3 0 0,1 1 0,1 0 0,2 0 0,2 0 0,5-9-903,-16 44 2,-1 0 0,1 0 0,0 0 0,0 0 0,0 0 0,0 1 0,0-1 0,0 0 0,1 0 0,-1 0 0,0 0 0,0 0 0,1 0 0,-1 1 0,0-1 0,1 0 0,-1 0 0,1 1 0,-1-1 0,1 0 0,-1 0 0,1 1 0,0-1 0,-1 1 0,1-1 0,0 0 0,-1 1 0,1-1 0,0 1 0,0 0 0,-1-1 0,1 1 0,0 0 0,0-1 0,0 1 0,0 0 0,0 0 0,-1 0 0,1 0 0,0 0 0,0 0 0,0 0 0,0 0 0,0 0 0,0 0 0,-1 0-1,1 0 1,0 1 0,0-1 0,0 0 0,0 1 0,-1-1 0,1 0 0,0 1 0,0-1 0,-1 1 0,1 0 0,0-1 0,-1 1 0,1-1 0,0 1 0,-1 0 0,1 0 0,-1-1 0,0 1 0,1 0 0,-1 0 0,1 0 0,-1-1 0,0 2-2,64 185-32,-32-75-272,-32-110 276,-1 0-1,1 0 1,0 0 0,0 0 0,1 0 0,-1 0-1,0-1 1,1 1 0,-1 0 0,1 0-1,-1 0 1,1 0 0,0-1 0,0 1 0,0 0-1,0-1 1,0 1 0,0 0 0,0-1-1,1 0 1,-1 1 0,0-1 0,1 0 0,-1 1-1,1-1 1,0 0 0,-1 0 0,1 0-1,0-1 1,0 1 0,-1 0 0,1-1 0,0 1-1,0-1 1,0 1 0,0-1 0,0 0 0,0 0-1,0 0 1,0 0 0,-1 0 0,1 0-1,0-1 1,0 1 0,0-1 0,0 1 0,0-1-1,0 0 1,0 0 28,13-15 273,-1 0-1,-1-1 1,0-1 0,-1 0 0,-1-1-1,0 0 1,-2-1 0,0 0-1,-2 0 1,0-1 0,-1 0-1,-1 0 1,-1-3-273,-1 12 39,0 0 0,-1-1 0,-1 0-1,0 1 1,-1-1 0,0 0 0,-1 1 0,-1-1 0,0 1 0,0-1 0,-1 1 0,-1 0-1,0 0 1,-3-7-39,6 18-86,0-1 0,0 0 0,0 1-1,-1-1 1,1 1 0,0-1-1,-1 1 1,1-1 0,-1 1 0,1 0-1,-1 0 1,0 0 0,1 0-1,-1 0 1,0 0 0,0 0 0,0 1-1,0-1 1,1 1 0,-1-1 0,0 1-1,0 0 1,0-1 0,0 1-1,0 0 1,0 1 86,-38 29-10873,29-4-2019</inkml:trace>
  <inkml:trace contextRef="#ctx0" brushRef="#br0" timeOffset="22869.364">4713 5003 15919,'22'-65'4111,"-21"63"-3994,-1 0 1,1 0-1,-1 0 1,1 0 0,0 1-1,0-1 1,0 0-1,0 1 1,0-1-1,0 0 1,0 1 0,0-1-1,1 1 1,-1 0-1,1-1 1,-1 1-1,1 0 1,-1 0 0,1 0-1,0 0 1,0 0-1,-1 0 1,1 1-1,0-1 1,0 1 0,0-1-1,0 1 1,0-1-1,0 1 1,0 0 0,0 0-1,-1 0 1,1 0-1,0 0 1,0 1-1,0-1 1,0 1 0,0-1-1,0 1 1,1 0-118,1 1 49,0 1 0,-1-1 0,1 1 0,-1-1 0,0 1 0,0 0 0,0 0 0,0 1 0,0-1 0,-1 0 0,1 1 0,-1 0 0,0-1 0,0 1 0,0 0 0,-1 1-49,2 15 10,-1 0 0,-1 0 0,0 0 0,-2 0 0,-1 0 0,0 0 0,-1 0 0,-1 0 0,-1-1 0,-1 0 0,-1 0-1,0 0 1,-2-1 0,-3 7-10,-126 211-92,59-114 56,60-72 63,20-49-27,1 1 0,-1-1 0,1 0 0,0 1 0,-1-1 0,1 0 0,0 0 0,0 0 0,0 0 0,0-1 0,0 1 0,0 0 0,0-1 0,0 0 0,0 1 0,0-1 0,0 0 0,0 0 0,0 0 0,0 0 0,1 0 0,-1-1 0,0 1 0,0-1 0,0 1 0,0-1 0,1 0 0,23-6-8,-1-1 0,0 0 0,-1-2 1,0-1-1,0-1 0,16-11 8,9-4-129,-28 15-207,15-7-659,-11 11-2506,-19 8-2472,-6 2-5174</inkml:trace>
  <inkml:trace contextRef="#ctx0" brushRef="#br0" timeOffset="23777.453">3578 7079 13901,'-2'-14'3876,"-6"-44"-1810,1 38 112,5 26 272,87 178-1873,-73-153-624,2 0 0,1-1 1,1 0-1,1-1 0,2-1 0,0-1 1,2-1-1,2 0 47,-20-23-10,0 0 1,0 0-1,0 0 1,1-1-1,-1 1 0,1-1 1,0 0-1,-1 0 1,1 0-1,0-1 1,0 1-1,0-1 0,0 0 1,1 0-1,-1-1 1,0 1-1,0-1 0,0 0 1,1 0-1,-1 0 1,0 0-1,0-1 0,1 0 1,-1 0-1,0 0 1,0 0-1,0-1 0,0 1 1,0-1-1,-1 0 1,1 0-1,2-3 10,4-2 4,0-1 0,0 0 0,-1-1 0,-1 0 0,1-1 0,-1 0 0,-1 0 0,0-1 0,0 1 0,1-7-4,4-11 134,-1 0 0,-2-1 0,-1 0 0,-2 0 0,0-1 0,-2 0 0,-2 0 1,0 0-1,-3-26-134,-20 173-454,-24 190-2701,83-439 4623,-30 102-1060,1-7 33,2 0 0,1 1 0,2 0 1,15-25-442,-29 60 0,0 0 0,0 0 0,0 0 0,0 0 0,0 0 0,0 0 0,1 0 0,-1 0 0,0 1 1,1-1-1,-1 0 0,1 0 0,-1 0 0,1 1 0,-1-1 0,1 0 0,-1 0 0,1 1 0,0-1 0,-1 1 1,1-1-1,0 0 0,0 1 0,0-1 0,-1 1 0,1 0 0,0-1 0,0 1 0,0 0 0,0-1 0,0 1 1,-1 0-1,1 0 0,0 0 0,0 0 0,0 0 0,0 0 0,0 0 0,0 0 0,0 0 0,0 0 0,0 1 1,0-1-1,-1 0 0,1 1 0,0-1 0,0 0 0,0 1 0,0-1 0,-1 1 0,1-1 0,0 1 0,-1 0 1,1-1-1,0 1 0,-1 0 0,1-1 0,0 1 0,32 120-128,-28-100 92,47 124-208,-50-141 244,1 0-1,-1 0 0,1 0 1,-1 0-1,1-1 1,0 1-1,0-1 0,1 0 1,-1 0-1,1 0 0,-1 0 1,1 0-1,0-1 1,0 0-1,0 0 0,0 0 1,1 0-1,-1-1 0,0 0 1,1 1-1,-1-2 1,1 1-1,-1 0 0,1-1 1,-1 0-1,1 0 0,0 0 1,-1-1-1,1 0 0,-1 1 1,1-2 0,4-2 32,-1 0 1,0-1-1,-1 0 1,1-1-1,-1 1 1,0-2-1,0 1 1,-1-1-1,0 0 1,0 0-1,0 0 1,-1-1-1,0 0 1,-1 0-1,0-1 1,0 1-1,-1-1 1,0 1-1,0-1 1,-1 0-1,0 0 1,-1-1-1,1-2-32,2-18 100,-2 0-1,-1 0 0,-1 1 0,-2-1 1,0 0-1,-2 0 0,-2 1 1,0 0-1,-2 0 0,-4-7-99,11 34-21,1-1-2,-1 0-1,0 1 0,1-1 1,-1 0-1,0 1 0,0-1 1,-1 1-1,1-1 0,0 1 1,-1 0-1,1-1 0,-1 1 1,0 0-1,0 0 0,0 0 1,0 0-1,0 1 0,0-1 1,-1 0-1,1 1 0,-1-1 24,-9 30-3838,10 5-1981,2 3-5429</inkml:trace>
  <inkml:trace contextRef="#ctx0" brushRef="#br0" timeOffset="24199.05">4976 6879 17136,'4'-15'540,"-2"6"-182,0 1-1,0 0 1,1 0 0,0 0-1,0 0 1,1 0-1,0 1 1,1-1 0,0 1-1,0 0 1,0 1-1,1-2-357,-5 8 30,0-1-1,-1 0 0,1 0 1,0 0-1,0 0 1,0 0-1,0 1 0,0-1 1,0 0-1,0 1 0,0-1 1,0 1-1,0-1 0,0 1 1,0-1-1,1 1 0,-1 0 1,0 0-1,0-1 0,0 1 1,1 0-1,-1 0 0,0 0 1,0 1-1,0-1 0,0 0 1,1 0-1,-1 0 0,0 1 1,0-1-1,0 1 0,0-1 1,0 1-1,0-1 0,0 1 1,0 0-1,0-1 0,0 1 1,0 0-1,0 0 0,0 0 1,0 0-1,-1 0 0,1 0 1,0 0-1,-1 0 0,1 0 1,-1 0-1,1 0 1,-1 1-30,15 60-53,-15-43-124,-1 0 0,0 0 0,-1 0 0,-1-1 0,-1 1 0,0-1 0,-2 0 0,0 0 0,-1-1 0,0 1 0,-2-2 0,0 1 0,-10 12 177,17-25-34,-1 0 0,1-1 0,-1 1 0,0-1 0,-1 0 0,1 0 0,0 0 0,-1 0 0,0 0 0,0-1 0,0 0 0,0 0 0,0 0 0,0 0 0,0-1 0,-5 2 34,8-4 4,1 1 0,-1-1 0,0 0 0,1 0 0,-1 0 0,0 1 0,1-1 0,-1 0 0,1 0 0,-1 0 0,1 0 0,0 0 0,-1 0 0,1 0 0,0 0 0,0 0 0,-1 0 0,1 0 0,0 0 0,0 0 0,0 0 0,0 0 0,1 0 0,-1 0 0,0 0 0,0 0 0,1 0 0,-1 0 0,0 0 0,1 0 0,-1 0 0,1 0 0,-1 0 0,1 0 0,0 0 0,-1 1 0,1-1 0,0 0 0,0 0 0,0 0-4,7-8 23,1 0-1,0 1 1,0 0-1,1 0 1,0 1 0,0 1-1,1-1 1,-1 2 0,1-1-1,1 1 1,-1 1-1,1 0 1,0 1 0,0 0-1,0 1 1,0 0 0,0 1-1,0 0 1,1 1-1,-1 1 1,11 1-23,-18-1 25,0 1 1,0 0-1,0 0 0,-1 1 0,1-1 1,0 1-1,-1 0 0,0 0 0,1 1 1,-2-1-1,1 1 0,0 0 1,-1 0-1,1 0 0,-1 0 0,0 1 1,0-1-1,-1 1 0,0 0 0,1 0 1,-1 0-1,-1 0 0,1 0 0,-1 0 1,0 0-1,0 0 0,-1 1 1,1-1-1,-1 0 0,0 1 0,-1-1 1,1 0-1,-1 1 0,0-1 0,-1 0 1,1 0-1,-1 0 0,0 0 1,0 0-1,0 0 0,-1-1 0,0 1 1,0-1-1,0 1 0,-3 2-25,-3 7 127,0-1 0,-1 0 0,-1-1 0,0 0-1,0 0 1,-1-2 0,-1 1 0,0-1 0,0-1 0,-1-1-1,0 0 1,0 0 0,-1-1 0,0-1 0,0-1 0,-1 0 0,1-1-1,-1 0 1,0-2 0,0 0 0,-13 0-127,-45-29-131,41-13-5002,29 22-835</inkml:trace>
  <inkml:trace contextRef="#ctx0" brushRef="#br0" timeOffset="30118.547">13636 6146 22421,'-181'-23'3887,"324"23"-3348,1958 2-342,-1749-11-207,336-54 10,-676 61 9,33-3 22,0-3 0,-1-1 0,0-3 0,33-13-31,-75 25 4,1 0 0,0-1 1,-1 1-1,1-1 0,-1 0 0,1 0 0,-1 0 1,0 0-1,1 0 0,-1 0 0,0-1 0,0 1 0,0-1 1,0 1-1,0-1 0,0 0 0,0 0 0,0 0 1,-1 0-1,1 0 0,-1 0 0,0-1 0,1 1 0,-1 0 1,0-1-1,0 1 0,-1-1 0,1 1 0,0-1 1,-1 1-1,0-1 0,1 0 0,-1 1 0,0-1 0,0 1 1,-1-1-1,1-1-4,-5-2 85,0-1 0,-1 1 0,0 0 1,0 0-1,0 0 0,-1 1 0,0 0 1,0 0-1,0 1 0,0 0 0,-1 0 0,0 1 1,-7-3-86,15 6 2,-87-35 317,-2 3 1,-1 5-1,-1 3 0,-1 4 0,-25 1-319,19 10-10,97 10 6,0-1 1,0 1 0,0 0-1,0-1 1,0 1 0,1 0-1,-1 0 1,0 0-1,0 0 1,1 0 0,-1 0-1,0 0 1,1 0 0,-1 0-1,1 0 1,0 0-1,-1 0 1,1 0 0,0 0-1,0 0 1,-1 1 0,1-1-1,0 0 1,0 0 0,0 0-1,1 0 1,-1 1-1,0-1 1,0 0 0,1 0-1,-1 0 1,0 0 0,1 0-1,-1 0 1,1 0 0,-1 0-1,1 0 1,0 0-1,-1 0 1,1 0 0,0 0-1,0 0 1,0-1 0,0 1-1,0 0 1,0-1-1,-1 1 1,2 0 0,-1-1-1,0 1 1,0-1 0,0 1 3,2 2-12,116 137 58,-94-117-8,-2 2 0,0 0 0,-2 2 0,0 0 0,-2 2 0,-2 0 0,0 1 0,-2 0 0,-1 2 0,-2-1 0,6 23-38,-15-29-92,-1 0 1,-1 0-1,-1 0 0,-1 0 0,-1 0 0,-1 0 0,-1-1 0,-2 1 1,0-1-1,-2 0 0,0 0 0,-2-1 0,-1-1 0,0 1 0,-2-2 0,0 1 1,-1-2-1,-2 0 0,0-1 0,-1 0 0,0-2 0,-2 0 0,0 0 1,-10 5 91,-99 69-4298,-28-6-4537</inkml:trace>
  <inkml:trace contextRef="#ctx0" brushRef="#br0" timeOffset="31133.403">19426 5370 12204,'0'-70'6336,"-9"52"-1817,-1 44-3379,2 3-1092,1 1 0,1-1 0,2 1 0,1 0 0,1 1 0,1-1 0,2 0 0,1 0 0,2 0 0,1 0 0,1 0 0,1-1 0,12 28-48,-11-30-3,2 0 0,1-1 0,1 0 0,1-1-1,1 0 1,1-2 0,1 1 0,2-2 0,0 0-1,19 17 4,-31-34-1,1-1 0,-1 0 0,0 0-1,1-1 1,0 0 0,0 0 0,0 0-1,0-1 1,1 0 0,-1-1-1,0 1 1,1-1 0,-1-1 0,1 1-1,-1-1 1,1-1 0,-1 0-1,1 0 1,-1 0 0,1-1 0,-1 0-1,0 0 1,0 0 0,0-1 0,0-1-1,0 1 1,-1-1 0,0 0-1,6-5 2,5-3 74,-1-1 0,-1-1-1,0 0 1,-1-1 0,-1-1-1,0 0 1,-1-1 0,-1 0-1,0-1 1,4-11-74,-1-7 371,-1 0-1,-2 0 1,-2-1 0,-1 0-1,-2-1 1,-1 0 0,-2 1 0,-2-2-1,-2-1-370,1 31 69,1 4-25,0 1-1,-1-1 1,0 0-1,0 1 1,0-1 0,-1 0-1,0 1 1,0-1-1,0 1 1,0-1-1,-1 1 1,1-1 0,-1 1-1,0 0 1,0 0-1,-1 0 1,1 0 0,-1 0-1,-1 0-43,3 4 17,0 0 0,-1-1 1,1 1-1,0 0 0,0 0 0,-1 0 0,1 0 1,0 1-1,-1-1 0,1 0 0,0 1 0,0-1 1,-1 0-1,1 1 0,0-1 0,0 1 0,0 0 0,0-1 1,0 1-1,0 0 0,0 0 0,0 0 0,0 0 1,0 0-1,0 0 0,0 0 0,0 0 0,1 0 0,-1 0 1,1 0-1,-1 0 0,0 2-17,-11 22 15,1 0-1,1 1 1,1 0 0,2 1-1,0 0 1,2 1 0,1-1-1,-1 28-14,-29 419-74,-14 51-604,11-365 648,34-152 30,0-1-1,-1 0 0,1 1 0,-1-2 1,-1 1-1,1 0 0,-1-1 0,0 0 1,-1 0-1,0 0 0,0-1 0,0 0 1,0 0-1,-1 0 0,0-1 0,0 0 1,0-1-1,-7 4 1,1-4 4,-1 0 0,1 0 0,-1-2 0,1 1 0,-1-2 0,1 0 0,-1 0 0,0-1 0,1-1 0,-1 0 0,1-1 0,0-1 0,0 0 0,0 0 0,1-1 0,-7-4-4,-12-7 11,1-1-1,1-1 1,1-1 0,0-2-1,1-1 1,1-1-11,-2-4-329,2-1-1,0 0 1,2-2-1,1-1 1,-17-32 329,1-17-3758,13-1-3809,18 25-4605</inkml:trace>
  <inkml:trace contextRef="#ctx0" brushRef="#br0" timeOffset="31698.36">19820 4022 19122,'0'0'2781,"0"0"-571,0 0-426,0 0-706,0 0-550,-14 15-277,12-13-246,-15 16 50,0 1-1,1 0 1,1 2-1,0 0 1,-9 19-55,3 3 122,0-6-76,1 1 0,3 1-1,1 1 1,1 0 0,3 1 0,1 0 0,1 11-46,16-37 0,10-36 0,127-314 106,-119 270-84,48-78 69,-72 143-91,0-1-1,1 0 1,-1 0 0,0 0 0,1 0 0,-1 1 0,0-1 0,1 0-1,-1 0 1,1 1 0,0-1 0,-1 0 0,1 1 0,-1-1-1,1 0 1,0 1 0,-1-1 0,1 1 0,0-1 0,0 1-1,0 0 1,-1-1 0,1 1 0,0 0 0,0-1 0,0 1-1,0 0 1,-1 0 0,1 0 0,0 0 0,0 0 0,0 0 0,0 0-1,0 0 1,0 0 0,-1 0 0,1 0 0,0 1 0,0-1-1,0 0 1,0 1 0,-1-1 0,1 0 0,0 1 0,0-1-1,-1 1 1,1-1 0,0 1 0,-1 0 0,1-1 0,0 1-1,-1 0 1,1-1 0,-1 1 0,1 0 0,-1 0 0,1 0 0,14 57-115,-13-44 116,18 105-25,-14-75 1,1 0 1,2 0 0,2-1-1,1-1 1,3 0-1,1 0 1,4 1 22,-13-31-27,1 0 0,0-1 0,1 0 0,0 0 1,0-1-1,1 0 0,1-1 0,0 0 1,11 7 26,-18-13-23,0 0 0,0-1 0,0 0 0,1 1 1,-1-1-1,1-1 0,-1 1 0,1-1 0,0 1 1,-1-2-1,1 1 0,0 0 0,0-1 0,0 0 1,0 0-1,-1 0 0,1-1 0,0 1 0,0-1 1,0 0-1,-1-1 0,1 1 0,-1-1 0,1 0 1,-1 0-1,1-1 0,-1 1 0,0-1 0,1-1 23,2-2-92,1-1 0,-2 0 0,1-1 0,-1 0 0,0 0-1,-1 0 1,0-1 0,0 1 0,-1-1 0,1-4 92,8-57-4657,-16 61-1199,-5 6-5681</inkml:trace>
  <inkml:trace contextRef="#ctx0" brushRef="#br0" timeOffset="32273.964">21540 4830 12428,'30'-306'3358,"-29"274"-2743,-2-1 0,-1 1 1,-2-1-1,-1 1 1,-1 0-1,-2 0 0,-1 1 1,-1 0-1,-3-2-615,-5-5 360,0 1 0,-2 1-1,-2 1 1,-2 1 0,0 1 0,-27-27-360,9 17 175,-1 3 1,-2 1 0,-2 2 0,-1 3-1,-2 1 1,-1 3 0,-1 2-1,-1 2 1,-2 3 0,-11-2-176,-35-3 268,-1 5 0,-2 4 1,0 5-1,0 4 0,-1 5 0,0 4 1,0 5-1,-54 11-268,9 3 50,2 6 0,1 6-1,1 7 1,2 7 0,2 5 0,3 7 0,2 5 0,2 7-1,4 5 1,3 6 0,4 6 0,-101 89-50,125-91-10,4 5 1,3 3-1,5 4 1,4 4-1,4 4 1,5 3-1,4 3 1,5 3-1,-40 99 10,83-155-4,3 1 0,3 1 0,2 0 0,2 1 0,3 0 0,3 1 0,2 0 0,3 0 0,3 1 0,2-1 0,3 0 0,2-1 0,4 1 0,1-2 0,3 0 0,14 30 4,-1-21 2,3-1 0,2-2-1,4-2 1,2-1-1,2-2 1,3-2 0,3-2-1,2-2 1,2-2 0,2-3-1,3-2 1,30 18-2,5-4-27,2-5 0,2-3-1,2-5 1,2-4 0,2-5 0,2-4 0,1-4 0,7-4 27,49 5 45,1-7-1,0-6 1,2-8 0,-1-7-1,1-8 1,-1-6 0,0-8-1,118-30-44,-150 19 65,0-6 0,-3-5-1,-1-6 1,-2-6-1,-3-5 1,-3-5 0,-2-5-1,-3-6 1,-4-4-1,78-73-64,-111 79 85,-3-2 1,-4-4-1,-3-3 0,-3-2 0,-4-4 0,-5-1 0,-3-4 0,-4-1 0,-4-2 0,-4-2 0,-5-2 0,-4-1 0,-4-2 0,7-70-85,-24 104 26,-4 0-1,-2 0 1,-4-1-1,-3 1 1,-2-1 0,-4 1-1,-2 1 1,-3 0 0,-4 1-1,-2 0 1,-3 2-1,-3 0 1,-2 2 0,-4 1-1,-23-33-25,8 28 11,-3 1-1,-3 3 0,-2 3 1,-4 1-1,-1 4 1,-3 2-1,-2 3 0,-2 2 1,-2 4-1,-6 1-10,-55-25-382,-3 6-1,-2 5 0,-3 6 0,-2 7 1,-32-2 382,-53-3-3712,-130-9 3712,-43 18-5988,-154 7-9803</inkml:trace>
  <inkml:trace contextRef="#ctx0" brushRef="#br0" timeOffset="38044.04">1756 10272 5894,'0'0'4863,"0"0"-2637,0 0-721,0 0 449,-3-9-213,1-1-1505,-5-12 876,4 46-277,3 120 295,-6-1 1,-6 0-1,-7-1 1,-8 11-1131,-93 308 58,116-452-54,1 0-1,0 1 0,0-1 0,1 1 1,1 0-1,-1-1 0,1 1 0,1 0 1,0 0-1,1 0 0,0-1 0,0 1 1,1 0-1,0-1 0,0 1 0,1-1 1,1 0-1,0 0 0,0 0 0,0 0 1,1-1-1,1 1 0,5 6-3,5-6 1,0 0 1,1-1-1,-1-1 1,2 0-1,-1-1 0,1-1 1,0-1-1,0-1 1,0 0-1,1-1 0,-1-1 1,0-1-1,6 0-1,-9 0-2,812-3-1153,-814 3 1130,2692-84-306,181 45 2157,-2603 32-1794,-252 6-22,159-6 60,138-24-70,-308 29 0,-9 1 0,0 0 0,0-1 0,-1 0 0,1 0 0,-1-1 0,0-1 0,0 0 0,0 0 0,0-1 0,1-1 0,-10 5 1,0 1-1,-1-1 1,1 0 0,0 0-1,-1 0 1,1 0 0,-1 0-1,1 0 1,-1 0 0,1 0-1,-1 0 1,0 0-1,0 0 1,1-1 0,-1 1-1,0 0 1,0 0 0,0 0-1,0 0 1,0 0 0,0 0-1,-1 0 1,1-1-1,0 1 1,0 0 0,-1 0-1,1 0 1,-1 0 0,1 0-1,-1 0 1,1 0 0,-1 0-1,0 0 1,0 1 0,1-1-1,-1 0 1,0 0-1,0 0 1,0 1 0,0-1-1,0 1 1,0-1 0,0 0-1,0 1 1,0 0 0,0-1-1,0 1 1,0 0-1,0-1 1,0 1-1,-33-16 5,0 0 0,-1 3 0,0 1 1,-1 1-1,0 3 0,-2 0-5,-27-8 1,-20-5 12,2 2 27,2-4 0,0-3 1,-14-10-41,81 24 16,52 24-64,-30-8 49,34 11 35,-1 1 0,0 2 0,-2 2 0,0 1 0,-1 3 0,-2 1 0,0 1-1,-2 2 1,-1 1 0,-1 2 0,-2 1 0,4 8-36,-29-31 9,0 0-1,0 0 1,-1 0 0,0 1-1,-1-1 1,0 1 0,0 0 0,-1 0-1,0 0 1,-1 0 0,0 0-1,-1 0 1,0 1 0,-1-1-1,0 0 1,0 0 0,-1 0 0,0 0-1,-1 0 1,0 0 0,-1-1-1,0 1 1,0-1 0,-1 0 0,0 0-1,-1-1 1,-3 5-9,-16 16-42,-2-1-1,-1-1 1,0-2 0,-2 0 0,-1-2 0,-1-2-1,-7 3 43,-142 78-5307,178-100 5139,-66 33-6105</inkml:trace>
  <inkml:trace contextRef="#ctx0" brushRef="#br0" timeOffset="38708.649">11549 10773 12107,'-11'-102'3849,"11"97"-3535,-1 0-1,0 0 0,0 0 0,-1 0 0,0 1 1,1-1-1,-1 1 0,-1-1 0,1 1 0,-1 0 0,0 0 1,0 0-1,0 0 0,0 0 0,-1 1 0,1-1 1,-1 1-1,0 0-313,2 4 88,1 0 0,-1 0 0,1 0 1,0 0-1,-1 1 0,1-1 0,0 1 1,0-1-1,0 1 0,0-1 0,0 1 1,0 0-1,1-1 0,-1 1 0,0 0 1,1 0-1,0-1 0,-1 1 0,1 0 1,0 0-1,0 0 0,0 0 0,0-1 0,0 1 1,0 0-1,1 0 0,-1 0 0,1 1-88,-1 0 60,3 32-57,1 1 1,2-1-1,1 0 0,2 0 0,2-1 0,1 0 1,1-1-1,2 0 0,1-1 0,2-1 0,1-1 1,1 0-1,2-2 0,0 0 0,25 22-3,-36-36-147,0-1 0,1 0 0,1-1 0,0 0 0,0 0-1,1-2 1,1 0 0,0 0 0,0-2 0,1 0 0,0 0 0,0-2-1,0 0 1,1-1 0,0 0 0,12 1 147,-22-7-11,0 1 0,1-1 1,-1-1-1,0 1 0,0-1 0,0 0 0,0-1 1,0 0-1,0 0 0,-1 0 0,1-1 0,-1 0 0,0 0 1,0-1-1,0 1 0,-1-1 0,0-1 0,0 1 1,0-1-1,0 0 0,-1 0 0,2-4 11,8-13 361,-1 0-1,-2 0 0,0-1 1,-2 0-1,6-22-360,-5 12 502,-2-1 0,0 0 0,-3 0-1,-1 0 1,-2-1 0,-1 1 0,-2-19-502,-28-33 716,28 85-689,0 0-1,0 0 0,0 0 1,0 0-1,-1 0 0,1 1 1,-1-1-1,1 0 1,-1 1-1,0-1 0,0 1 1,1 0-1,-1 0 1,0-1-1,0 1 0,0 0 1,0 1-1,0-1 1,-1 0-1,1 1 0,0-1 1,0 1-1,0-1 1,-1 1-1,1 0 0,0 0 1,0 0-1,0 0 0,-1 1 1,1-1-1,0 1 1,0-1-1,0 1 0,0 0 1,-1-1-1,1 1 1,0 0-1,0 1 0,0-1-26,-4 4 17,1 1-1,0 0 0,0 0 1,0 0-1,1 0 0,0 1 1,0-1-1,0 1 0,1 0 1,0 1-1,1-1 0,-1 0 1,1 1-1,1-1 0,-1 1 1,1 0-1,1 5-16,-5 54-7,2-1 0,4 1-1,3 0 1,8 39 7,-2-7 2,-1-1 32,2 5-159,-4-1 0,-5 1 0,-9 68 125,7-159-1,0 0 1,-2 0 0,1 0 0,-1 0 0,-1 0 0,-1 0-1,1-1 1,-2 1 0,1-1 0,-2 0 0,1 0-1,-2-1 1,1 1 0,-1-1 0,-1-1 0,0 0 0,0 0-1,-1 0 1,0-1 0,0 0 0,-1-1 0,0 0-1,-1-1 1,1 0 0,-1 0 0,0-1 0,-1 0 0,1-1-1,-8 1 1,1-2-57,-1-1-1,1-1 1,0-1 0,-1 0-1,1-2 1,0 0-1,-1-1 1,1 0-1,0-2 1,1 0-1,-1-1 1,1-1 0,1 0-1,-1-1 1,1-1-1,0-1 1,1 0-1,0-1 1,1-1 0,0 0-1,1-1 1,0 0-1,1-1 1,1 0-1,-8-13 58,15 19-224,0 0-1,1 0 0,0-1 0,1 1 1,0-1-1,0 1 0,1-1 1,0 0-1,0 0 0,1 1 1,0-1-1,1 0 0,0 0 0,1-3 225,34-68-5507,-1 37-1513</inkml:trace>
  <inkml:trace contextRef="#ctx0" brushRef="#br0" timeOffset="39034.396">12528 11337 17649,'0'0'2856,"0"0"-321,0 0-517,0 0-656,0 0-594,0 0-410,0 0-192,0 13-6,-8 106-552,-2 13 2517,14-44-3756,11-17-3842,16-6-5380,-24-56-411</inkml:trace>
  <inkml:trace contextRef="#ctx0" brushRef="#br0" timeOffset="39365.287">12823 10788 12812,'0'0'1244,"0"0"640,0 0 113,0 0-609,0 0-662,0 0-400,-13 17-108,2-1-110,0-3 58,2 0 0,0 0 0,1 1 1,0 1-1,1-1 0,1 1 0,-4 12-166,1 2 252,2-1 0,0 1-1,2 1 1,2-1 0,0 1 0,2 15-252,1-43 31,0-1 0,0 1 0,0 0 0,0-1 0,0 1 0,0 0 0,1-1 1,-1 1-1,1-1 0,-1 1 0,1 0 0,0-1 0,-1 1 0,1-1 0,0 1 0,0-1 0,0 0 0,0 1 1,0-1-1,0 0 0,1 0 0,-1 0 0,0 0 0,1 0 0,-1 0 0,0 0 0,1 0 0,-1-1 1,1 1-1,0 0 0,-1-1 0,1 1 0,-1-1 0,1 0 0,0 1 0,-1-1 0,1 0 0,0 0 0,-1 0 1,1 0-1,0-1 0,-1 1 0,1 0 0,0-1 0,-1 1 0,1-1 0,-1 1 0,1-1 0,-1 0 1,1 0-1,-1 1 0,1-1 0,-1 0 0,0 0 0,1-1 0,-1 1 0,0 0-31,9-11 188,0 0 0,-1-1-1,0 0 1,-1 0 0,-1-1 0,0 0-1,-1 0 1,0-1 0,-1 0-1,-1 0 1,0 0 0,-1 0 0,-1-1-1,-1 1 1,0-1 0,0 1 0,-2-1-1,0-2-187,1 13-2,0-1-1,0 0 1,0 0-1,-1 1 1,0-1 0,0 0-1,0 1 1,-1-1-1,0 1 1,0 0-1,0-1 1,-1 1-1,-1-2 3,3 7-88,1-1-1,-1 1 1,1 0 0,0 0-1,-1 0 1,1-1-1,-1 1 1,1 0-1,-1 0 1,1 0 0,-1 0-1,1 0 1,-1 0-1,1 0 1,-1 0-1,1 0 1,-1 0 0,1 1-1,-1-1 1,1 0-1,-1 0 1,1 0-1,-1 1 1,1-1 0,-1 0-1,1 0 1,0 1-1,-1-1 1,1 0-1,0 1 1,-1-1 0,1 0-1,0 1 1,-1-1-1,1 1 1,0-1-1,0 1 1,-1-1 0,1 0-1,0 1 1,0-1-1,0 1 1,0-1-1,-1 1 1,1-1 0,0 1-1,0-1 1,0 1-1,0-1 1,0 1-1,0-1 1,1 1 0,-1-1-1,0 1 1,0-1-1,0 1 1,0-1-1,1 1 1,-1-1 0,0 1-1,0-1 1,1 1 88,-2 1-609,-3 29-7009,-1 3-6272</inkml:trace>
  <inkml:trace contextRef="#ctx0" brushRef="#br0" timeOffset="40218.308">11171 12436 13357,'0'0'4414,"-1"-14"-2086,0-47-161,1 60-2076,0 0-1,-1-1 0,1 1 0,0-1 0,0 1 0,0 0 1,0-1-1,0 1 0,0-1 0,1 1 0,-1 0 0,0-1 1,1 1-1,-1-1 0,1 1 0,-1 0 0,1 0 0,0-1 1,-1 1-1,1 0 0,0 0 0,0 0 0,0 0 0,0 0 1,0 0-1,0 0 0,0 0 0,0 0 0,1 0 0,-1 1 1,0-1-1,0 0 0,1 1 0,-1-1 0,0 1 0,1-1 1,-1 1-1,0 0 0,1 0 0,-1-1 0,1 1 0,-1 0-90,9-1 180,231-23 276,-171 22-432,1474-81 227,-1131 52-243,-2-17 0,36-26-8,-349 54-53,-1-4-1,-1-5 1,-2-4 0,52-27 53,-121 49-11,0-2 0,-2-1 1,0-1-1,0-1 0,-1 0 1,-1-2-1,2-4 11,-17 16-2,0-1 0,0 0 0,0 0 0,-1 0 1,0-1-1,0 1 0,-1-1 0,0-1 0,-1 1 0,0 0 1,0-1-1,0 0 0,-1 0 0,-1 0 0,0 1 0,0-2 0,0 1 1,-1 0-1,0 0 0,-1 0 0,0 0 0,-1 0 0,0-1 2,-7-13-6,-1 1-1,-1 1 1,0 0-1,-2 0 1,0 1-1,-2 1 1,0 0-1,-1 1 1,-1 1-1,-18-15 7,14 11-4,-38-38-26,-4-3 19,2-3 0,-41-59 11,86 102 7,1 0 1,1-2 0,1 0-1,1 0 1,1-1 0,1 0-1,1-1 1,2 0 0,0 0-1,2-1 1,0-9-8,2 1 11,3 1 1,0-1-1,2 1 0,2-1 1,1 1-1,2 0 0,1 0 1,9-22-12,6-10-45,-13 44 65,-1 0-1,-2-1 0,0 0 1,-1-1-1,-1 1 0,-1-1 1,-2 0-1,0-1 1,-1 1-1,-3-16-19,0 33 21,0 1 0,0-1-1,0 1 1,-1-1 0,0 1 0,-1 0 0,0 0-1,1 1 1,-2-1 0,1 1 0,-1 0 0,0 0-1,0 0 1,0 0 0,0 1 0,-1 0-1,0 0 1,0 1 0,0 0 0,0 0 0,0 0-1,-1 0 1,1 1 0,-1 0 0,-1 1-21,-175-24 57,-659 22 60,-1410-37-261,2124 38 185,-507 3-98,602-2 71,0 3 0,1 0 1,-1 3-1,0 0 0,1 2 0,0 1 1,1 2-1,0 1 0,-20 11-14,43-17 29,0 0-1,1 1 1,-1 0 0,1 0 0,1 1-1,0 0 1,-1 0 0,2 0-1,-1 1 1,1 0 0,1 0 0,-1 0-1,1 0 1,1 1 0,-1 0-1,2 0 1,-1 0 0,1 0 0,0 0-1,1 0 1,0 0 0,1 1-1,0-1 1,0 0 0,1 1 0,0-1-1,1 0 1,0 0 0,1 4-29,13 52 118,3-1 0,3 0 0,2-2 0,9 12-118,12 32 104,17 48 24,-7 3 1,-7 1-1,20 124-128,-45-145 20,-6 1 0,-7 0 0,-5 1 0,-7-1 0,-5 1 0,-7-1 0,-5-1 0,-33 113-20,-31 80 32,82-328-33,0 0 2,0 0 0,0 0 0,1 0 0,-1 0 0,0 0-1,1 0 1,-1 0 0,1 0 0,0 0 0,0 0 0,0 1-1,0-1 1,0 0 0,0 0 0,0 0 0,1 0 0,-1 0-1,1 0 1,0 0 0,-1 0 0,1 0 0,0 0 0,0 0-1,0 0 1,1 0 0,-1 0 0,0-1 0,1 1 0,-1 0-1,1-1 1,-1 1 0,1-1 0,0 0 0,0 0 0,-1 0-1,1 1 1,0-2 0,0 1 0,2 1-1,6-3-2,0 0 0,0 0 0,0-1 0,0 0 0,0-1 0,0 0 0,-1-1 0,1 0 0,-1 0 0,0-1 0,0 0 0,3-3 2,11-4-19,385-195-581,-128 87-2595,-267 115 2190,9-4-241,-8 7-7858,-20 2-1007</inkml:trace>
  <inkml:trace contextRef="#ctx0" brushRef="#br0" timeOffset="43637.391">20090 7829 4933,'2'-40'2610,"1"-75"7218,-6 105-5251,-2 24-3047,-38 235 328,12 3 0,3 135-1858,22-286 31,4 0 0,5-1 0,4 1 0,4-1 0,5 0 1,24 80-32,-4-82-148,10 46-3772,-43-116-378,-4-10-2674</inkml:trace>
  <inkml:trace contextRef="#ctx0" brushRef="#br0" timeOffset="44103.217">14854 10822 3972,'0'0'4372,"-13"-1"-1425,-94 6 3005,12 15 2557,257-29-8199,2898-205-4671,-2938 207 4406,1436-115 1244,-1393 103-1260,0-7 1,6-8-30,-157 30-22,-9 4 1,0-1 0,0 0 0,0 0 0,0 0 0,-1 0 0,1-1 0,0 0 0,0 0 0,-1-1 0,1 1 0,-1-1 0,0 0 0,0 0 0,0 0 0,0 0 0,2-4 21,-15-10-1457,-100-3-6492,41 15 1794</inkml:trace>
  <inkml:trace contextRef="#ctx0" brushRef="#br0" timeOffset="44430.304">20048 9160 12716,'0'0'2979,"0"0"-652,0 0-234,0 0-209,0 0-373,0 0-347,0 0-187,0 0-198,3 0-170,7 9-129,8 109 636,-9 42-681,-7 0 0,-7 0 1,-13 64-436,1-6-3628,9 81 3628,14-198-3889,3-36-2632,0-12-6531</inkml:trace>
  <inkml:trace contextRef="#ctx0" brushRef="#br0" timeOffset="44944.24">19983 7779 12876,'0'0'3897,"0"0"-859,0 0-545,0 0-785,-17-3-763,10 2-876,0-1-25,1 0-1,0 1 1,-1 0-1,1 0 1,-1 1-1,0 0 1,1 0-1,-1 1 1,1-1-1,-1 2 1,1-1-1,0 1 1,-1-1-1,1 2 1,0-1-1,0 1 1,0 0-1,0 0 1,1 0-1,-3 3-42,-17 13 47,-48 36 155,3 3 0,2 3-1,-50 59-202,92-74-32,34-45-21,6-6 28,0-1 1,-1 0 0,0 0 0,0-2-1,0 1 1,-1-2 0,0 1-1,-1-2 1,7-6 24,20-15 11,290-236-11,-313 255 0,1 1 1,0 0 0,0 1 0,1 1 0,0 1 0,1 0 0,0 1 0,0 1 0,0 1-1,1 1 1,0 0 0,10 0-1,-24 4 18,1 0 0,-1 1 0,1-1 0,-1 1 0,1 0 0,-1 1 0,0-1 0,0 1 0,0 0 0,0 1 0,0-1 0,0 1 0,-1 0 0,1 0 0,-1 0 0,1 0 0,-1 1 0,0 0 0,-1 0 0,1 0 0,-1 0 0,0 1 0,0-1 0,0 1-1,0 0 1,-1 0 0,0 0 0,0 0 0,0 0 0,0 3-18,14 35 126,76 164 448,-76-181-613,0 0 0,2-1 0,1-1 0,1 0 0,1-2 0,1 0 0,7 4 39,-16-16-463,21 18-1320,-17-6-2697,-11-5-1777</inkml:trace>
  <inkml:trace contextRef="#ctx0" brushRef="#br0" timeOffset="47426.078">21820 6361 19250,'0'0'2023,"0"0"-699,0 0-32,0 0-181,0 0-439,21-6-410,14-2-224,0 2 1,0 1-1,0 2 1,1 1-1,17 2-38,950 13-1089,-936-15 989,0-2 0,0-3 0,0-4 0,13-5 100,-79 16 0,5-1-9,0 0 0,0 0 1,0-1-1,0 0 0,0 0 1,0 0-1,-1-1 0,1 0 1,-1 0-1,0 0 0,0 0 1,0-1-1,0 0 0,-1 0 1,1-1-1,0 0 9,-5 0 16,0 1 0,1-1 0,-2 1 0,1-1 1,0 1-1,-1-1 0,0 1 0,0-1 0,0 1 0,0 0 0,-1 0 1,0-1-1,0 1 0,0 0 0,0 0 0,-1 1 0,1-1 1,-1 0-1,0 1 0,0 0 0,-1-1 0,1 1 0,-1 1 0,-2-3-16,4 2 35,-260-257 2084,235 221-1804,29 38-306,-1 0 0,0 1 1,1-1-1,-1 1 0,1-1 1,-1 1-1,1 0 0,-1 0 1,1 0-1,-1-1 0,1 1 0,-1 0 1,1 1-1,-1-1 0,1 0 1,-1 0-1,1 1 0,-1-1 0,1 1 1,-1-1-1,0 1 0,1 0 1,-1-1-1,0 1 0,1 0 0,-1 0 1,1 1-10,35 20-14,-2 2 0,0 2 1,-2 1-1,0 2 0,-3 1 0,0 1 1,5 10 13,-21-24 7,0 0 1,-1 2-1,-1-1 0,-1 2 1,0-1-1,-2 2 1,0-1-1,-1 1 1,-1 4-8,-4-15 9,0 1 0,-1-1 1,-1 1-1,0 0 1,0 0-1,-1-1 0,0 1 1,-1 0-1,0 0 1,-1-1-1,0 1 0,-1-1 1,0 1-1,-1-1 1,0 0-1,0 0 0,-1-1 1,-1 1-1,-4 6-9,-19 14-287,-1-1-1,-1-1 0,-1-1 1,-2-2-1,0-2 0,-2-1 0,0-1 1,-1-3-1,-1 0 0,-8-1 288,25-7-662,-107 48-5669,-14-3-6588</inkml:trace>
  <inkml:trace contextRef="#ctx0" brushRef="#br0" timeOffset="49112.798">25063 5816 11755,'0'0'3160,"13"-17"-1216,71-100 2236,-69 98-2860,-8 12-1018,-1 0-1,-1-1 0,1 1 0,-1-1 0,0 0 0,-1 0 1,0-1-1,0 1 0,-1-1 0,0 0 0,1-6-301,-5 13 24,0 1-1,1-1 0,-1 1 1,0 0-1,0-1 0,0 1 1,0 0-1,0 0 0,-1 0 1,1 0-1,0 0 0,0 0 1,-1 0-1,1 0 0,-1 1 1,1-1-1,0 0 0,-1 1 1,0-1-1,1 1 0,-1-1 0,1 1 1,-1 0-1,1 0 0,-1 0 1,0 0-1,1 0 0,-1 0 1,1 0-1,-1 0 0,1 1 1,-1-1-1,0 1 0,1-1 1,-1 1-1,1-1 0,0 1 1,-1 0-1,1 0 0,0 0 1,-1 0-1,1 0 0,0 0 1,0 0-1,0 0 0,-1 1-23,-43 27 7,2 2-1,1 2 0,1 1 0,2 3 0,2 1 1,0 3-7,-20 18 26,51-53-30,3-5 5,0 1 1,0 0-1,0 0 0,0 0 0,1 0 1,-1 0-1,1 1 0,-1-1 0,1 1 0,0 0 1,0-1-1,0 1 0,1 0 0,-1 0 1,1 0-1,-1 0 0,1 1 0,0-1 0,0 0 1,0 1-1,1-1 0,-1 0 0,1 1 1,0-1-1,0 1 0,0-1 0,0 0 0,1 1 1,-1-1-1,1 1 0,0-1 0,0 0 0,0 0 1,0 1-2,125 58 25,-82-45-24,0-1 2,-1 2 0,-1 3 0,0 1 0,-1 1 0,-2 3 0,-1 1 0,-1 2 0,-1 2 0,2 4-3,-34-32 11,0 1-1,-1 0 0,1 0 1,-1 0-1,0 1 0,0-1 1,0 1-1,-1-1 1,1 1-1,-1 0 0,0 0 1,-1 0-1,1 0 1,-1 1-1,0-1 0,0 0 1,-1 0-1,1 1 0,-1-1 1,0 0-1,-1 1 1,1-1-1,-1 0 0,0 1 1,-1-1-1,1 0 1,-1 0-1,0 0 0,0 0 1,-1 0-1,1-1 1,-1 1-1,0-1 0,0 1 1,-1-1-1,1 0 0,-5 3-10,-11 3 49,-1 0 0,-1-2 0,0 0 0,0-1 0,-1-1 0,1-2 0,-1 0 0,0-1 0,0-1 0,-1-1 0,1-1 0,-21-2-49,20 2-22,0 0 1,1-1 0,-1-2-1,1 0 1,-1-1 0,1-2-1,0 0 1,1-1 0,-1-1-1,2-1 1,-1-1-1,1-1 1,1-1 0,0 0-1,-16-15 22,31 24-146,0-1-1,1 0 1,-1-1-1,1 1 1,0 0 0,0-1-1,1 0 1,-1 1-1,1-1 1,0 0-1,0 0 1,1-1-1,0 1 1,0 0-1,-1-5 147,21-46-4379,16 24-2236,4 5-5311</inkml:trace>
  <inkml:trace contextRef="#ctx0" brushRef="#br0" timeOffset="49509.294">26024 5884 14446,'6'-14'4916,"22"-45"-2407,-26 56-2306,0-1 0,-1 1-1,0-1 1,1 1 0,-1-1-1,0 0 1,-1 1 0,1-1-1,-1 0 1,1 0 0,-1 1-1,0-1 1,-1 0 0,1 0 0,-1 1-1,1-1 1,-1 0 0,0 1-1,-1-1 1,1 1 0,-1-1-1,1 1 1,-1-1 0,0 1-203,-1 0 49,-1 0 1,1 1-1,0-1 1,-1 1-1,1 0 1,-1 0-1,0 1 1,0-1-1,0 1 1,0 0-1,0-1 1,0 2 0,0-1-1,0 0 1,0 1-1,0 0 1,0 0-1,0 0 1,0 1-1,-1-1 1,1 1-1,0 0 1,0 0-1,0 0 1,1 1 0,-1-1-1,0 1 1,-2 1-50,-11 7 0,1 0 0,0 0 0,1 2 0,0 0 1,0 0-1,1 2 0,1-1 0,0 2 1,1 0-1,1 0 0,1 1 0,0 1 0,0 0 1,2 0-1,0 1 0,1-1 0,1 2 0,1-1 1,0 1-1,2 0 0,0 0 0,1 0 1,0 0-1,2 0 0,1 7 0,0-16 8,1 0-1,0-1 1,1 1 0,0 0-1,0-1 1,1 1 0,0-1-1,1 0 1,0-1 0,1 1-1,-1-1 1,1 0 0,1 0-1,0-1 1,0 0 0,0 0-1,1 0 1,0-1 0,0-1-1,9 5-7,8 5 15,1-1-1,1-1 1,0-2-1,1-1 1,0-1-1,16 3-14,5-1-80,-72-7 123,-440 11 112,413-14-543,-32 2-1286,32 9-2937,40-6-1016,9 1-3544</inkml:trace>
  <inkml:trace contextRef="#ctx0" brushRef="#br0" timeOffset="49839.12">26382 5850 16912,'34'-152'7271,"-31"138"-3533,-9 41-2805,-88 494-356,48-333-1608,134-598 1763,-75 320-453,-9 48-135,2-1 0,2 1-1,2 0 1,2 1 0,11-26-144,-22 63 5,0 1 0,1-1 0,-1 1 0,1 0 0,-1 0 0,1 0 0,0 0 0,0 0 0,1 0 0,-1 0 0,1 1 0,-1-1 0,1 1 0,0 0 0,0-1 0,0 1 0,0 0 0,0 1 0,0-1 0,0 1 0,1-1 0,-1 1 0,1 0 0,-1 0 0,1 1 0,-1-1 0,1 1 0,-1-1 0,1 1 0,0 0 0,-1 1 0,1-1 0,2 1-5,6 3-91,0 0 0,-1 1 0,1 0 0,-1 0 0,-1 1 0,1 1 0,-1 0 0,0 0 0,-1 1 0,1 0 0,-2 1 0,1 0 0,-1 0 0,4 8 91,-5-9-554,-2 1 0,1 0-1,-1 0 1,0 1 0,-1-1-1,0 1 1,-1 0 0,0 0 0,0 0-1,1 11 555,-2 20-4628,-2-4-2787</inkml:trace>
  <inkml:trace contextRef="#ctx0" brushRef="#br0" timeOffset="50158.981">26445 6035 8808,'0'0'5638,"0"0"-3332,0 0-320,104-48-577,-57 37-416,-1 2-673,0 2-224,0 3-32,-8 4-32,-6 0-32,-11 7 0,-9 4 0,-12 1-480,-5 8-929,-19 0-1506,-6 6-1249,-12 2-897,0-3-2050</inkml:trace>
  <inkml:trace contextRef="#ctx0" brushRef="#br0" timeOffset="50159.981">26301 6349 5317,'0'0'3427,"-12"12"-154,-39 36-225,52-48-2947,1 0 1,-1-1-1,0 1 0,0 0 1,0 0-1,0 0 1,0 0-1,0 0 0,0 0 1,0 0-1,1 0 1,-1 0-1,0 0 0,0 1 1,0-1-1,0 0 0,0 1 1,0-1-1,0 1 1,0-1-1,0 1 0,0 0 1,0-1-1,0 1 1,-1 0-1,1 0 0,0-1 1,0 1-1,-1 0 0,1 0 1,-1 0-1,1 0 1,0 0-1,-1 0 0,0 0 1,1 0-1,-1 0 1,0 0-1,1 0 0,-1 0 1,0 0-1,0 1 0,0-1 1,0 0-1,0 0 1,0 0-1,0 0 0,0 0 1,-1 0-1,1 0 0,0 0 1,-1 1-1,1-1 1,-1 0-1,1 0 0,-1 0 1,1-1-1,-1 1 1,0 0-1,1 0 0,-1 0 1,0 0-1,0-1 0,0 1 1,1 0-1,-1-1 1,0 1-1,0 0-101,5-1 115,57 4 733,1-3-1,-1-3 1,0-3-1,34-7-847,125-39-510,-135 9-8301,-69 32 163</inkml:trace>
  <inkml:trace contextRef="#ctx0" brushRef="#br0" timeOffset="50504.982">27286 5549 18289,'5'-52'987,"-4"-137"2751,-5 172-3562,0 0 0,-2 1-1,0-1 1,0 1 0,-2 1 0,0-1 0,0 1 0,-2 1 0,0 0 0,0 0 0,-1 1 0,-1 0-1,0 1 1,-1 0 0,0 1 0,-1 0 0,0 2 0,-1-1 0,-13-5-176,-14-7 30,-1 2 0,0 2 0,-2 2 1,0 2-1,-1 2 0,-35-4-30,-8 4 148,0 4 0,-1 4 0,0 4 0,1 3 0,0 5 0,0 3 0,0 5 1,2 3-1,0 4 0,1 4 0,2 3 0,1 4 0,2 4 0,1 3 0,-61 44-148,31-13 10,4 4 0,3 5 0,3 5 0,5 3-1,3 5 1,5 4 0,-27 43-10,75-88 9,3 1 1,2 2-1,2 1 0,3 2 0,2 1 0,1 7-9,16-37-3,1 0-1,1 1 1,2-1 0,1 2-1,1-1 1,2 0-1,1 1 1,1-1 0,2 0-1,1 1 1,2-1-1,1 0 1,7 21 3,5-8-1,3-1 0,1-1 0,2-1 1,2-1-1,1-1 0,2-1 0,2-2 0,1-1 1,2-2-1,1-1 0,2-1 0,1-2 0,9 3 1,32 22-26,3-4 0,1-4 0,3-3 0,1-4 0,2-4 0,1-3 0,1-5 0,40 5 26,15-5 30,1-5 0,0-7 0,1-7 0,1-6 0,12-7-30,-24-3 220,0-6 1,-1-5-1,-1-7 1,-2-6 0,102-38-221,-165 44 59,-1-2-1,-1-3 1,-1-3 0,-2-3 0,-2-3 0,-2-3 0,-1-2 0,-2-3 0,-3-2 0,-2-3 0,16-22-59,-38 35 7,-1-1 1,-2-1 0,-2-1-1,-2-2 1,-2 0 0,-2-1 0,-2-2-1,-2 1 1,-2-2 0,3-27-8,-11 42-19,-1-1 0,-2 1 1,-2-1-1,-1 0 0,-1 1 1,-2-1-1,-2 0 0,-1 1 1,-1 0-1,-2 1 0,-2 0 1,-1 0-1,-1 1 0,-2 0 1,-13-19 18,1 9-132,-3 2 1,-1 1-1,-2 1 0,-1 2 1,-2 1-1,-2 2 1,-1 2-1,-1 1 1,-13-5 131,-33-17-474,-2 4 0,-2 4-1,-2 4 1,-18-3 474,-82-19-2096,-2 9-1,-3 8 0,-2 8 1,-107-2 2096,-132-1-10298</inkml:trace>
  <inkml:trace contextRef="#ctx0" brushRef="#br1" timeOffset="62365.449">26658 7427 320,'0'0'6113,"0"0"-3268,0 0-918,-1-3 209,0-6-2109,-1-2 7184,1 12-72,2 12-7242,-4 52-2694,-16-25-8066,7-24 1616</inkml:trace>
  <inkml:trace contextRef="#ctx0" brushRef="#br1" timeOffset="62695.632">26535 7905 5990,'0'0'2770,"0"0"-437,0 0 443,0 0 192,0 0-336,0 0-384,0 0-279,0 0-410,1 3-374,16 50 2054,-21 92-3232,-10-68-3258,3-26-3710,5-26 21</inkml:trace>
  <inkml:trace contextRef="#ctx0" brushRef="#br1" timeOffset="62991.412">26513 8548 8296,'0'0'5221,"0"0"-3011,0 0-96,0 0-384,0 0-417,0 0-609,0 0-479,0 0-193,0 0 0,9 54 0,-2-40-32,0-2-289,-1 2-1344,1 2-2883,-1 1-3492</inkml:trace>
  <inkml:trace contextRef="#ctx0" brushRef="#br1" timeOffset="63330.852">26422 9236 9609,'0'0'2755,"0"0"-1378,0 0 993,0 0 97,0 0-642,0 0-511,0 0-418,0 0-639,0 0-225,18 53-64,-15-49-897,-1 4-2402,-2 2-4997</inkml:trace>
  <inkml:trace contextRef="#ctx0" brushRef="#br1" timeOffset="63646.259">26383 10486 1505,'0'0'9065,"0"0"-5371,0 0-1676,0 0 267,0 0-112,0 0-358,0 0-609,-5-2 380,-136 31-2581,101-22-2828,2 0-3419,8-1-3707</inkml:trace>
  <inkml:trace contextRef="#ctx0" brushRef="#br1" timeOffset="64295.356">26256 10531 2114,'0'0'6417,"0"0"-2942,0 0-827,0 0 48,0 0-481,0 0-528,2-3-224,5-4 172,-6 32-13,-2-1-801,14 113 931,1 19-1863,-16-53-3131,-7-63-1990,1-17-1078,-3 3-7340</inkml:trace>
  <inkml:trace contextRef="#ctx0" brushRef="#br1" timeOffset="64609.942">26138 11933 8968,'0'0'5029,"0"0"-2402,0 0-161,0 0-416,0 0-128,0 0-769,0 0-448,0 0-321,6 24-256,-4-17-64,3 2-64,-4 1 0,2 1-512,-3 1-1090,0 0-2562,-3 0-5541</inkml:trace>
  <inkml:trace contextRef="#ctx0" brushRef="#br1" timeOffset="64956.941">26090 13033 9833,'0'0'2680,"0"0"-459,0 0 635,0 0-230,1 16-560,13 226 2755,-13-226-4773,21 200 1245,5-74-4246,-19-111-683,-4-3-2652</inkml:trace>
  <inkml:trace contextRef="#ctx0" brushRef="#br1" timeOffset="67882.197">4043 12750 10602,'0'0'3299,"0"0"-534,0 0 91,0 0-699,0 0-678,0 0-550,0 0-347,-6 16 10,3-10-505,-3 8 89,1 0 1,1 0 0,0 0-1,1 0 1,0 0 0,1 1 0,1-1-1,0 2-176,10 182-652,26 149 652,-28-284-1099,4 60-3773,-6-44-2870,-2-23-2860</inkml:trace>
  <inkml:trace contextRef="#ctx0" brushRef="#br1" timeOffset="68361.199">3740 9899 11211,'0'0'3075,"0"0"-353,0 0 65,0 0-865,0 0-545,0 0-608,0 0-289,0 0 0,4 104 1,2-59-225,2 0-192,-2 6-32,-1 1-32,-1 1-288,0-1-1346,2-1-2562,-3-8-5349</inkml:trace>
  <inkml:trace contextRef="#ctx0" brushRef="#br1" timeOffset="68688.688">3771 8357 12396,'0'0'2882,"0"0"-479,0 0 287,0 0-640,-37 83-608,30-45-417,4 7-481,1 4-320,2 5-128,8 2-64,6 2-32,3-3-96,2-2-801,1-1-2081,-2-11-4421</inkml:trace>
  <inkml:trace contextRef="#ctx0" brushRef="#br1" timeOffset="69176.352">5246 6560 12011,'-9'-18'4602,"2"3"-3900,2 3-312,-1-1 0,0 1 0,-1 0 0,0 1 0,-1 0 0,0 0 0,-1 0 0,0 1 0,-5-3-390,-9-5 373,0 1 0,-2 2 0,0 0 0,-1 1 0,-1 1 0,0 2 0,0 1-1,-1 1 1,0 1 0,-29-4-373,-10 2 61,0 3 0,-1 2-1,1 4 1,-17 3-61,15 1 39,1 4 1,0 2 0,1 3-1,0 3 1,0 2 0,2 4-1,1 3 1,0 2 0,2 3-1,1 3 1,2 2 0,1 3-1,2 3 1,-31 29-40,60-46-6,2 1-1,1 2 1,0 0 0,2 1-1,2 1 1,0 1 0,2 1-1,1 1 1,1 0 0,2 1-1,1 0 1,2 1 0,1 1-1,2 0 1,1 0 0,-2 31 6,9-50-60,1-1 0,1 0 1,0 0-1,1 0 0,1 0 1,0-1-1,0 1 0,2-1 1,0 0-1,0 0 0,1-1 1,0 0-1,2 0 0,-1 0 1,1-1-1,1-1 0,0 1 1,0-2-1,1 1 1,4 1 59,15 11-436,1-1 1,2-2 0,0-1 0,0-2 0,2-1 0,0-2 0,8 1 435,41 10-1944,2-3-1,0-4 1,2-3 0,-1-5 0,3-3 1944,94 0-7511</inkml:trace>
  <inkml:trace contextRef="#ctx0" brushRef="#br1" timeOffset="69458.401">5361 7486 10218,'133'-80'5221,"-19"-8"-4421,-20-9 418,-25-15 447,-27-5-704,-26-7-481,-20-1-351,-34 1-97,-22 8-32,-30 11 0,-17 15-225,-17 14-1376,-13 16-1250,-3 8 641,3 14-384,17 6-2275</inkml:trace>
  <inkml:trace contextRef="#ctx0" brushRef="#br1" timeOffset="69887.272">4956 4569 1313,'-9'-12'1249,"0"0"0,0 0-1,-1 1 1,0 1-1,-1-1 1,0 2 0,-1 0-1,0 0 1,-1 1 0,-5-3-1249,-26-10 1186,-2 2 0,0 2 0,0 1 0,-2 3 0,-31-4-1186,4 6 130,0 3-1,0 3 0,0 3 0,-1 4 1,-41 7-130,59-2 163,1 2 0,0 3 0,1 2 0,0 3 1,1 2-1,1 2 0,1 3 0,1 2 0,1 2 1,2 3-1,0 1 0,3 3 0,1 2 0,1 1 1,3 3-1,1 1 0,2 2 0,2 2 0,1 1 1,4 1-1,-21 42-163,41-67-6,1 0-1,0 1 1,2 0-1,1 1 1,1 0 0,2 0-1,0 0 1,1 0 0,2 0-1,0 1 1,2-1 0,1 1-1,0-1 1,2 0 0,2 0-1,0 2 7,5 1-120,1-1 1,1-1-1,1 0 0,1 0 0,1-2 0,1 0 0,2-1 0,0 0 0,1-2 0,2-1 0,0 0 0,1-1 0,2-1 120,22 16-61,2-3 0,1-2-1,2-2 1,1-2 0,0-3-1,14 2 62,14 0-8,1-4 0,1-3 0,1-4 0,0-4 0,0-3 0,1-4 0,-1-3 0,1-5 0,-1-3 0,-1-3 0,0-5 0,50-17 8,-86 20-3,-1-2 0,0-2 0,-1-2 0,-1-2 0,-1-1 0,28-23 3,-50 31-1,0-1 0,-2-1 0,0-1 0,0-1 0,-2 0 0,-1-1 0,0-1 0,-1-1 0,-2 0-1,0 0 1,-1-2 0,-1 0 0,3-12 1,-3-8 4,-3 1 1,-1-1-1,-1-1 0,-3 1 1,-2-1-1,-2 1 1,-2-1-1,-1 1 0,-3 0 1,-1 0-1,-3 1 0,-1 0 1,-2 0-1,-2 2 0,-2 0 1,-2-1-5,-110-176-1887,-35 28-5280,54 87-531</inkml:trace>
  <inkml:trace contextRef="#ctx0" brushRef="#br1" timeOffset="70343.421">5351 2195 3523,'2'-18'6524,"4"-60"-3887,-7 72-2440,0-1 0,0 1 0,0 0 1,-1-1-1,0 1 0,0 0 0,-1 0 0,0 0 0,0 1 0,0-1 1,-1 1-1,1-1 0,-1 1 0,-1 0 0,1 1 0,-1-1 0,0 1 0,0 0 1,0 0-1,0 0 0,-1 1 0,1-1 0,-1 1 0,0 1 0,0-1 1,0 1-1,0 0 0,-6-1-197,-14-2 116,-1 1 1,0 1 0,1 1-1,-1 1 1,0 2-1,0 1 1,0 0-1,1 2 1,-1 2-1,1 0 1,1 1 0,-7 4-117,-34 13 43,2 3 0,0 3 0,2 3 1,2 2-1,1 3 0,2 3 0,1 2 1,3 2-1,2 2 0,1 3 0,3 2 1,2 2-1,3 2 0,2 1 1,3 2-1,2 2 0,3 1 0,3 2 1,-11 37-44,28-71-26,1 0 0,2 1 0,1 1 1,2-1-1,1 1 0,1 0 0,2 1 1,1-1-1,1 0 0,2 1 0,1-1 1,2 0-1,1-1 0,1 1 0,2-1 1,1 0-1,4 3 26,1-8-30,1-1 1,1-1-1,2 0 1,0-1-1,2-1 1,0-1-1,1-1 1,1-1-1,1-1 0,1-1 1,0-1-1,1-2 1,3 1 29,28 12-16,2-2 0,1-3 0,0-3 0,2-2-1,42 5 17,6-5-1309,0-4 0,1-5 0,1-5 0,58-8 1309,-104 1 438,0-2 1,-1-4-1,0-2 1,0-3-1,-2-2 1,0-4-1,-1-2 1,-1-3-1,-1-3 1,-2-2-1,-1-2 1,-2-3-1,-1-3 1,42-39-439,-65 44 12,-1-2 1,-2-1 0,-2-1 0,-1-2-1,-2 0 1,-2-1 0,-2-2 0,-1 0-1,-2 0 1,-3-2 0,-1 0-1,-2 0 1,-2-1 0,-3 0 0,-1-1-1,-2 1 1,-3-1 0,-1 1 0,-2 0-1,-3 0 1,-1 0 0,-2 1-1,-3 0 1,-1 1 0,-2 0 0,-8-11-13,-5-7-3,-2 1 0,-4 2 0,-2 2 0,-2 1 1,-3 1-1,-2 3 0,-2 2 0,-5-1 3,-2 2-779,-3 3 0,-1 1 0,-2 4 0,-46-24 779,-161-63-5990</inkml:trace>
  <inkml:trace contextRef="#ctx0" brushRef="#br1" timeOffset="73342.384">3896 8216 10025,'0'0'2472,"0"0"-353,0 0 342,0 0-325,0 0-615,0 0-624,0 0-363,-16 11-160,15-9-364,-16 9 105,2 2 1,0 0-1,0 1 0,2 0 0,0 1 0,0 1 0,1 0-115,-189 308 604,177-252-572,62-106 48,11-32 73,-3-2 0,-3-3-1,17-38-152,-36 65 113,24-34 602,-47 78-695,0 0-1,0 0 1,0 1-1,0-1 1,0 0-1,0 1 1,0-1-1,0 1 0,0 0 1,0-1-1,0 1 1,0 0-1,0 0 1,-1-1-1,1 1 1,0 0-1,0 0 1,-1 0-1,1 0 0,-1 0 1,1 0-1,-1 0 1,1 0-1,-1 0 1,1 0-1,-1 0 1,0 0-1,0 0 1,0 0-1,0 1 0,1-1 1,-1 0-1,-1 0 1,1 0-1,0 0 1,0 0-1,0 1-19,0 1 28,11 47-77,2-1 0,3-1 1,1 0-1,3-2 0,23 43 49,52 30-5356,-54-83-1403,-4-3-5578</inkml:trace>
  <inkml:trace contextRef="#ctx0" brushRef="#br1" timeOffset="74419.251">26388 7961 8136,'0'0'5616,"0"0"-2904,0 0-705,0 0 32,0 0-315,0 0-624,-15-1-465,14 1-622,-4-1 30,-1 0-1,1 1 0,0-1 0,0 1 0,0 1 0,0-1 0,-1 1 0,1 0 0,0 0 0,0 0 0,0 1 0,0 0 1,1 0-1,-1 0 0,0 0 0,1 1 0,-1 0 0,1 0 0,0 0 0,0 0 0,-3 4-42,-52 54 180,4 3 0,2 1-1,-7 18-179,27-13-26,53-76-236,6-21 262,-1-2 0,-1-1 0,-2 0-1,12-24 1,-5 10 1,-13 20 20,-4 5-8,0 1-1,1 0 1,1 0-1,1 2 1,0 0-1,9-7-12,-23 22 11,1 0-1,-1 0 1,1 0 0,0 0-1,-1 1 1,1-1 0,0 0-1,0 1 1,-1-1-1,1 1 1,0 0 0,0-1-1,0 1 1,0 0 0,-1 0-1,1 0 1,0 0-1,0 1 1,0-1 0,0 0-1,0 1 1,-1-1 0,1 1-1,0 0 1,-1 0-1,1-1 1,0 1 0,-1 0-1,1 0 1,-1 1 0,1-1-1,-1 0 1,0 0 0,1 1-1,-1-1 1,1 2-11,40 63 442,-34-53-381,17 30 8,2-3 0,1 0 0,3-1-1,1-2 1,1-2 0,3-1-1,0-1 1,33 21-69,-2-18-5434,-64-34 207,-2 0-2914</inkml:trace>
  <inkml:trace contextRef="#ctx0" brushRef="#br1" timeOffset="77613.75">4030 11998 18674,'-4'-13'2850,"-15"-39"-570,19 50-2166,0 1 0,0 0 0,0 0 0,0 0 0,-1 0 1,1 0-1,0 0 0,-1 0 0,1 0 0,-1 1 0,1-1 0,-1 0 0,1 0 1,-1 0-1,0 0 0,1 1 0,-1-1 0,0 0 0,0 0 0,0 1 0,0-1 0,1 1 1,-1-1-1,0 1 0,0-1 0,0 1 0,0 0 0,0-1 0,0 1 0,0 0 1,0 0-1,0 0 0,0-1 0,0 1 0,0 0 0,0 0 0,0 1 0,0-1 0,-1 0 1,1 0-1,0 0 0,0 1 0,0-1 0,1 1 0,-1-1 0,0 0 0,-1 1-114,-22 33 1854,19-15-1661,2 1-1,0 0 1,1 0-1,0 0 0,2 0 1,1 0-1,0 0-192,0 3 63,38 306-490,-36-299-611,2 33-5953,-5-47-584</inkml:trace>
  <inkml:trace contextRef="#ctx0" brushRef="#br1" timeOffset="78055.614">3725 10815 1569,'0'0'19699,"0"0"-17136,0 0-834,0 0-159,0 0-417,-21 77-64,12-33-320,6 7-449,-3-1-192,2 4-64,1-1-32,2 1-32,-1-2-448,1-11-289,1-2-1153,0-10-2722,0-8-6887</inkml:trace>
  <inkml:trace contextRef="#ctx0" brushRef="#br1" timeOffset="99066.623">10804 281 18834,'28'-144'502,"-28"144"-471,0-1 1,1 1 0,-1-1 0,0 1-1,0-1 1,1 0 0,-1 1 0,0-1 0,0 1-1,0-1 1,0 0 0,1 1 0,-1-1-1,0 1 1,0-1 0,0 0 0,-1 1-1,1-1 1,0 0 0,0 1 0,0-1-1,0 1 1,0-1 0,-1 0 0,1 1 0,0-1-1,-1 1 1,1-1 0,0 1 0,-1-1-1,1 1 1,-1-1 0,1 1 0,-1-1-1,1 1 1,0 0 0,-1-1 0,0 1-1,1 0 1,-1-1 0,1 1 0,-1 0 0,1 0-1,-1-1 1,0 1 0,1 0 0,-1 0-1,0 0 1,1 0 0,-1 0 0,1 0-1,-1 0 1,0 0 0,1 0 0,-1 0-1,0 0 1,1 1 0,-1-1 0,1 0 0,-1 0-1,1 1 1,-1-1 0,0 0-32,-36 23 1052,-18 28-610,1 2 1,3 2-1,2 3 0,3 1 1,-11 23-443,48-70 30,-489 713 307,489-713-416,0 3 31,0-1 0,-2 1-1,0-2 1,0 1 0,-1-2 0,-1 1 0,0-2 0,-1 0 0,0 0-1,-1-1 1,1-1 0,-2-1 0,0 0 0,-15 6 48,27-14 0,1 1 1,0-1 0,0 0-1,0 0 1,-1 0-1,1 0 1,0 0-1,0-1 1,0 1 0,-1-1-1,1 0 1,0 0-1,0 0 1,0 0-1,0-1 1,0 1 0,1-1-1,-1 0 1,0 0-1,1 0 1,-1 0-1,1 0 1,0 0 0,0-1-1,0 1 1,0-1-1,0 0 1,0 1 0,1-1-1,-1 0 1,1 0-1,0 0 1,0 0-1,0 0 1,0 0 0,0-1-1,0-2 0,-8-126 22,9 129-22,1-38 7,2 0 1,2 0 0,1 0-1,2 0 1,2 1 0,2 0 0,2 1-1,1 0 1,16-27-8,-29 60 16,1 1 0,-1-1 0,1 1 0,0 0 0,0 0 0,1 0 0,0 1 0,0-1 0,0 1 0,0 0 0,0 0 0,1 0 0,0 1 0,0 0 0,0-1 0,0 2 0,0-1 0,1 1 0,-1-1 0,1 1 0,0 1 0,-1-1 0,1 1 0,0 0 0,0 1 0,0-1 0,0 1 0,0 0 0,0 1 0,-1-1 0,1 1 1,0 0-18,6 7 5,-1 0-1,0 1 0,0 0 0,-1 1 1,-1 0-1,1 0 0,-2 1 0,1 0 0,-2 1 1,1 0-1,-1 0 0,-1 0 0,-1 1 0,1 0 1,1 9-4,39 92 97,-34-74-84,3 0 0,1 0 1,3-2-1,0 0 0,3-2 0,1 0 0,1-1 1,2-2-1,1 0 0,8 4-13,-29-31 0,0-1 0,1 0 0,-1 0-1,1 0 1,0-1 0,1 0 0,-1 0 0,1-1 0,-1 0-1,1 0 1,0-1 0,0 0 0,0 0 0,1-1-1,-1 0 1,0-1 0,0 0 0,1 0 0,-1 0 0,0-1-1,1-1 1,-1 1 0,0-1 0,0-1 0,0 1-1,-1-1 1,1-1 0,-1 1 0,1-1 0,5-5 0,14-18 28,-1-2 1,-2 0-1,-1-2 1,-1 0-1,-2-2 1,-1 0-1,-1-1 1,-2-1-1,11-35-28,109-297 171,-125 324 1297,-99 297-1223,70-186-870,2 2-1,4-1 0,3 2 0,0 60 626,9-124-402,6 50-2856,17-31-4197,-5-22-1759</inkml:trace>
  <inkml:trace contextRef="#ctx0" brushRef="#br1" timeOffset="99271.062">11055 233 15214,'-6'-126'513,"1"97"-385,5 13 320,0 6 385,0 10-673,0 10-160,7 17-96,0 16-96,9 12-224,1 11-833,1 9-1410,0 7-1953</inkml:trace>
  <inkml:trace contextRef="#ctx0" brushRef="#br1" timeOffset="99522.186">11366 849 14574,'0'0'1537,"0"0"-21,0 0 267,0 0-437,-14 8-337,-97 73 662,12 54-1015,99-136-653,0 1-1,1 0 1,-1 0-1,0-1 1,0 1-1,0 0 1,0-1-1,0 1 1,0 0-1,0 0 1,0-1 0,0 1-1,0 0 1,0-1-1,0 1 1,0 0-1,0 0 1,0-1-1,0 1 1,0 0-1,-1 0 1,1-1-1,0 1 1,0 0 0,0 0-1,0-1 1,-1 1-1,1 0 1,0 0-1,0-1 1,0 1-1,-1 0 1,1 0-1,0 0 1,0 0-1,-1-1 1,1 1 0,0 0-1,0 0 1,-1 0-1,1 0 1,0 0-3,17-32 48,19-28-33,-17 26-17,1 0 0,2 1 0,1 2 0,2 0-1,1 1 1,1 2 0,13-10 2,-34 33 2,-1 1 0,1-1 0,0 1 0,1 0-1,-1 0 1,1 1 0,0-1 0,0 2 0,0-1 0,0 1 0,0 0 0,0 0 0,1 1 0,-1 0 0,1 1-1,-1-1 1,1 1 0,-1 1 0,1-1 0,-1 1 0,0 1 0,1-1 0,-1 1 0,0 1 0,0-1 0,0 1-1,0 0 1,2 2-2,1 8-23,0 1 0,-1-1 0,-1 2 0,-1-1-1,0 1 1,0 0 0,-2 0 0,0 1 0,0 0-1,-2 0 1,0 0 0,-1 0 0,0 0 0,-2 1 0,1-1-1,-2 0 1,-1 1 0,0 0 23,2 26-624,1-11-375,1 86-7130,-1-78 1525</inkml:trace>
  <inkml:trace contextRef="#ctx0" brushRef="#br1" timeOffset="100427.195">12054 653 13421,'2'-14'1857,"4"-58"2062,-21 110-2376,11-10-1528,1-1 1,1 1-1,1-1 1,2 1 0,1 0-1,1-1 1,1 0-1,1 0 1,2 0 0,0 0-1,2-1 1,1 0-1,3 4-15,-12-27-25,0-1 0,0 1 0,0 0-1,0 0 1,0 0 0,1-1-1,-1 1 1,1-1 0,0 1 0,0-1-1,0 0 1,0 0 0,0 0-1,0 0 1,1 0 0,-1 0-1,0 0 1,1-1 0,0 1 0,-1-1-1,1 0 1,0 0 0,0 0-1,0 0 1,-1 0 0,1-1 0,0 1-1,0-1 1,0 0 0,0 0-1,0 0 1,0 0 0,0 0-1,0-1 1,0 1 0,0-1 0,0 0-1,0 0 1,0 0 0,-1 0-1,1-1 1,1 0 25,15-11 3,-1-1-1,0-1 1,-1-1-1,0 0 1,-2-1 0,0-1-1,0 0 1,3-9-3,-6 12 0,7-9 415,0 0-1,-2 0 0,0-2 1,-2 0-1,-1-1 0,-1 0 0,-2-1 1,0-1-1,-2 1 0,0-4-414,-9 28 61,1-1 0,0 1 1,-1 0-1,0-1 0,0 1 0,0-1 0,-1 1 0,0 0 1,1-1-1,-1 1 0,-1 0 0,1 0 0,-1 0 0,1 0 1,-1 0-1,-1 0 0,1 0 0,0 0 0,-1 1 0,0-1 0,1 1 1,-2 0-1,1 0 0,0 0 0,0 0 0,-1 1 0,0-1 1,1 1-1,-1 0 0,0 0 0,0 0 0,0 0 0,0 1 1,-1 0-1,-1-1-61,-8 0 11,0 1 0,-1 0 0,1 1 0,0 0 1,0 2-1,0-1 0,0 2 0,0-1 0,1 2 0,-1 0 1,1 1-1,0 0 0,0 1 0,0 0 0,1 1 0,0 1 1,0 0-1,1 0 0,0 1 0,0 1 0,1 0 0,1 0 0,-1 1 1,2 0-1,0 0 0,0 1 0,1 0 0,0 1 0,1-1 1,0 1-1,1 1 0,1-1 0,-1 5-11,-2 5-89,1 1 0,1 0 0,1 0 0,1 0 0,1 0-1,1 0 1,2 1 0,0-1 0,3 9 89,-3-22-46,1-1-1,0 1 1,1-1 0,0 0 0,1 0-1,0 0 1,1-1 0,0 1-1,0-1 1,1 0 0,0 0 0,1-1-1,-1 0 1,2 0 0,-1-1-1,1 1 1,0-2 0,1 1 0,0-1-1,0 0 1,0-1 0,4 1 46,4 1-106,0-1 0,0-1 0,1-1 0,-1 0 0,1-2 0,0 0 0,0 0 0,1-2 0,-1 0 1,0-2-1,0 0 0,0 0 0,-1-2 0,1 0 0,-1-1 0,16-7 106,9-5-19,0-3 0,-1 0 0,-2-3-1,0-2 1,-1-1 0,4-6 19,20-17 299,-2-3 0,-2-3 0,-2-2 0,-4-2 0,19-30-299,-61 77 117,-2 0 0,1 0-1,-2-1 1,0 0 0,0 0 0,-1 0 0,-1-1 0,0 0 0,-1 0 0,2-11-117,-6 23 11,0 0 0,1 0 1,-1 0-1,0-1 0,0 1 0,-1 0 1,1 0-1,0 0 0,-1 0 0,1 0 1,-1 0-1,0 0 0,1 0 1,-1 0-1,0 1 0,0-1 0,0 0 1,-1 0-1,1 1 0,0-1 0,-1 1 1,1-1-1,-1 1 0,1-1 0,-1 1 1,0 0-1,1 0 0,-1 0 0,0 0 1,0 0-1,0 0 0,0 0 0,0 1 1,0-1-1,0 1 0,0-1 1,0 1-1,0 0 0,0 0 0,0 0 1,0 0-1,-1 0-11,-87 19 162,75-11-160,1 1 0,0 0 1,0 2-1,1-1 0,1 1 0,0 1 0,0 0 0,1 1 0,0 0 0,1 1 1,1 0-1,0 1 0,-2 6-2,-7 15-6,2 1 1,1 1-1,2 0 1,1 0-1,2 6 6,4-23-123,1 0-1,1 0 1,2 0-1,0 1 0,1-1 1,1 1-1,1 12 124,-1-33-17,1 0-1,-1 1 1,0-1-1,0 0 1,1 1-1,-1-1 1,1 0-1,-1 1 1,1-1-1,-1 0 1,1 0-1,0 0 1,0 0-1,-1 1 1,1-1 0,0 0-1,0 0 1,0-1-1,0 1 1,0 0-1,1 0 1,-1 0-1,0-1 1,0 1-1,0 0 1,1-1-1,-1 1 1,0-1-1,1 0 1,-1 1-1,0-1 1,1 0-1,-1 0 1,0 0-1,1 0 1,-1 0-1,1 0 1,-1 0-1,0-1 1,1 1-1,-1 0 1,0-1-1,1 1 1,-1-1-1,0 1 1,0-1-1,0 0 18,55-37-26,-30 7 111,-1-2 0,-3-1 1,0 0-1,-2-1 0,-2-2 1,11-29-86,40-74 1126,-67 136-1085,-2 2-31,1 0 0,-1 1 0,0-1 0,1 0 0,0 0 0,-1 1 0,1-1 0,0 1 0,0-1 0,0 0 0,0 1 0,0 0 0,0-1 0,0 1 0,1 0 0,-1-1 0,0 1 0,1 0 0,-1 0 0,1 0 0,0 0 0,-1 0 0,1 1 0,-1-1 0,1 0 0,0 1 0,0-1 0,-1 1 0,1 0 0,0-1 0,0 1 0,0 0 0,-1 0 0,1 0 0,0 1 0,1-1-10,34 91 37,-9 22-26,-18-64 5,3-1 0,1 0 0,3-1 0,2-1 0,4 6-16,-16-41 4,1 0 0,0 0 0,0-1 0,1 0 0,1 0 0,-1-1 0,1 0 0,1-1 0,0 0 0,0-1 0,0 0-1,1-1 1,0 0 0,0-1 0,1 0 0,0-1 0,-1 0 0,1-1 0,1-1 0,-1 0 0,0-1 0,0 0 0,1-1 0,-1 0 0,0-1 0,1-1 0,-1 0 0,0 0 0,0-2 0,0 0 0,-1 0 0,1-1 0,-1 0 0,0-2 0,3-1-4,15-16 0,-1-2 0,0 0 0,-3-2 0,0-1 0,-2-1 0,-1-1 0,-1-1 0,-2-1 0,11-25 0,5-11-22,-2 0 1,-4-3 0,0-10 21,-28 76 4,0 0 0,1 0 1,-1-1 0,0 1-1,0-1 1,-1 0-1,0 1 1,0-1-1,-1 0 1,0 0-1,0 0 1,0 0-1,-2-6-4,1 12 6,-1 0-1,1 1 1,0-1-1,-1 0 1,1 1-1,-1-1 1,0 1-1,1-1 1,-1 1-1,1 0 1,-1 0-1,1 0 1,-1-1-1,0 1 1,1 1-1,-1-1 1,1 0-1,-1 0 0,0 1 1,1-1-1,-1 1 1,1-1-1,-1 1 1,1 0-1,-1-1 1,1 1-1,0 0 1,-1 0-1,1 0 1,0 0-1,0 0 1,0 0-1,0 1 1,0-1-1,0 0 1,0 0-1,0 1 1,0 0-6,-10 14 9,1 2 0,0-1 1,1 1-1,1 1 0,1 0 1,1 0-1,0 0 0,2 1 1,0 0-1,1 0 0,1 0 1,0 16-10,-1 12 173,2 1 0,2 0 0,2 0 0,2 0 1,2-1-1,2 0 0,3 0 0,1-1 0,12 24-173,-23-63 6,0 1 0,1-1 0,0 0 0,1 0 1,0 0-1,0-1 0,0 1 0,1-1 0,0 0 0,1 0 0,-1-1 0,1 0 0,1 0 0,-1 0 0,1 0 0,0-1 0,0 0 0,0-1 0,1 0 0,0 0 0,0 0 0,0-1 0,0-1 0,4 2-6,-2-4-1,0 0 1,0-1 0,0 0 0,-1 0 0,1-1-1,-1 0 1,1-1 0,-1 0 0,0-1 0,0 0-1,0 0 1,0-1 0,-1 0 0,0 0 0,0-1-1,0 0 1,-1 0 0,4-5 0,108-141-1422,-27-2-4423,-66 112 1366,-5 6-2739</inkml:trace>
  <inkml:trace contextRef="#ctx0" brushRef="#br1" timeOffset="100652.037">14862 1284 12716,'0'0'0,"0"0"-7431</inkml:trace>
  <inkml:trace contextRef="#ctx0" brushRef="#br1" timeOffset="101641.278">15562 635 12172,'11'-28'56,"11"-30"301,4 0-1,1 1 1,19-25-357,34-50 4164,-92 143-1303,6 2-2637,0 0 0,1 0-1,0 1 1,1-1-1,0 1 1,1 0 0,1 0-1,0 7-223,-2 0 229,-14 92 248,-17 104-351,-46 151-126,76-351-147,-36 77-1868,40-94 2013,0 0 0,0 0-1,-1-1 1,1 1 0,0 0-1,0-1 1,0 1 0,-1-1-1,1 1 1,0-1 0,0 1-1,0-1 1,0 0 0,0 0-1,0 0 1,0 1-1,0-1 1,0 0 0,0 0-1,1 0 1,-1 0 0,0 0-1,1-1 1,-1 1 0,1 0-1,-1 0 1,1 0 0,-1 0-1,1-1 1,0 1 0,0 0-1,-1 0 1,1-1 0,0 1-1,0 0 1,0-1 0,1 1-1,-1 0 1,0 0 0,0-1-1,1 0 3,-5-59 170,2 0 0,3-1 0,2 1-1,4 0 1,3-6-170,-1-6 262,4 0 1,3 1-1,2 0 0,5 1 1,2 2-1,3 0 0,14-19-262,-32 70 33,1 0-1,1 1 1,1 0-1,0 2 0,1-1 1,0 1-1,2 1 1,5-4-33,-14 13 23,0 0 0,0 1 0,0 0 1,0 0-1,1 0 0,0 1 0,-1 0 1,1 0-1,0 1 0,1 0 0,-1 1 1,0 0-1,0 0 0,1 0 0,-1 1 1,0 1-1,1-1 0,-1 1 0,0 1 1,1-1-1,7 4-23,-11-3 11,1 0 0,-1 1-1,1 0 1,-1 0 0,0 0 0,0 0 0,0 1 0,0 0 0,0 0 0,-1 0 0,0 0-1,0 1 1,0 0 0,-1 0 0,1 0 0,-1 0 0,0 1 0,-1-1 0,1 1-1,-1-1 1,0 1 0,-1 0 0,1 0 0,-1 0 0,0 6-11,0 0 1,0 0 1,-2 0-1,1 0 0,-1 0 1,-1 0-1,0 0 0,-1-1 1,0 1-1,-1-1 0,0 0 1,-1 0-1,-5 10-1,-10 10 5,-2-1-1,0-1 1,-2-1-1,-1-1 1,-1-1-1,-1-1 1,-2-1-1,0-2 1,-2-1-1,0-1 1,-1-2-1,-1-1 1,-10 3-5,-47 4 69,90-24-67,1 0-1,-1 0 1,0 0 0,1 0-1,-1 0 1,0 0-1,1 0 1,-1 0 0,0 0-1,1 0 1,-1 0-1,0 0 1,1 0-1,-1 0 1,0-1 0,1 1-1,-1 0 1,0 0-1,1 0 1,-1 0 0,0-1-1,1 1 1,-1 0-1,0 0 1,0-1 0,1 1-1,-1 0 1,0 0-1,0-1 1,0 1 0,1 0-1,-1-1 1,0 1-1,0 0 1,0-1 0,0 1-1,0 0 1,0-1-1,0 1 1,0 0-1,0-1 1,0 1 0,0 0-1,0-1 1,0 1-1,0-1 1,0 1 0,0 0-1,0-1 1,0 1-1,0 0 1,0-1 0,0 1-1,-1 0 1,1-1-1,0 1 1,0 0-2,11-3-1,0 0 1,0 1-1,0 1 0,1 0 1,-1 0-1,1 1 0,-1 1 1,0 0-1,1 0 0,-1 1 0,0 0 1,0 1-1,0 1 0,0 0 1,-1 0-1,1 1 0,-1 0 1,0 1-1,0 0 0,-1 0 1,1 2 0,16 12 3,-2 0 1,0 2-1,-2 1 1,0 1 0,-2 0-1,-1 2 1,0 1-4,138 244-481,-156-270 399,0 1 0,0-1-1,0 0 1,0 1 0,0-1 0,0 0-1,0 0 1,1 0 0,-1 0 0,0 0-1,1 0 1,-1 0 0,0 0 0,1 0-1,0-1 1,-1 1 0,1 0 0,-1-1-1,1 1 1,-1-1 0,1 0 0,0 0-1,-1 0 1,1 0 0,0 0 0,-1 0-1,1 0 1,0 0 0,-1 0 0,1-1-1,0 1 1,-1-1 0,1 1 0,-1-1-1,1 0 1,-1 0 0,1 1-1,-1-1 1,0 0 0,1 0 0,0-1 82,47-54-1800,-47 53 1821,25-43-289,-2-2 0,-2 0 0,-2-2 0,-2 0 1,-3-1-1,8-41 268,-22 86 24,17-132 3865,-19 137-3836,0 1 0,0-1 0,0 0 0,-1 1 0,1-1 0,0 0 0,0 1 0,-1-1 0,1 0 0,-1 1 0,1-1 0,-1 1-1,1-1 1,-1 1 0,1-1 0,-1 1 0,1-1 0,-1 1 0,1 0 0,-1-1 0,0 1 0,1 0 0,-1 0 0,0-1 0,1 1 0,-1 0 0,0 0 0,1 0 0,-1 0 0,0 0 0,1 0 0,-1 0 0,0 0 0,1 0 0,-1 0 0,0 0 0,0 0 0,1 0 0,-1 1 0,0-1 0,1 0 0,-1 0 0,1 1 0,-1-1 0,0 0 0,1 1 0,-1-1 0,1 1 0,-1-1 0,1 1 0,-1-1 0,1 1-53,-32 24 613,24-12-580,1 0-1,1 0 0,0 0 0,1 1 1,1 0-1,0 0 0,1 0 0,0 1 1,1-1-1,1 1 0,0-1 0,1 1 1,0-1-1,2 1 0,-1-1 1,2 1-1,0-1 0,1 0 0,0 0 1,1 0-1,0-1 0,1 1 0,1-1-32,-5-9 0,-1 1-1,1-1 0,0 0 1,0 1-1,1-1 0,-1 0 1,1 0-1,0-1 0,0 1 0,0-1 1,0 1-1,1-1 0,-1 0 1,1 0-1,0-1 0,0 1 1,0-1-1,0 0 0,0 0 1,1 0-1,-1 0 0,1-1 1,-1 0-1,1 1 0,-1-2 0,1 1 1,0-1-1,0 1 0,-1-1 1,1-1-1,3 0 1,7-4-11,-1-2-1,1 0 1,-2 0 0,1-2-1,-1 1 1,0-2 0,-1 0-1,0 0 1,0-1 0,-1-1-1,-1 1 1,0-2 0,0 0-1,-2 0 1,1 0 0,3-12 11,3 3 93,-2 0-1,-1-2 1,-1 1 0,-1-1 0,-1-1 0,-1 0 0,-1 0 0,-1-1 0,-2 1 0,0-1 0,-2 0 0,-1-20-93,-1 41 23,0-1 1,-1 0-1,0 0 0,-1 0 0,1 1 1,-1-1-1,0 1 0,0-1 0,-1 1 1,0 0-1,1 0 0,-2 0 0,1 0 1,-1 0-1,0 1 0,0-1 0,0 1 1,0 0-1,-1 1 0,1-1 0,-1 1 0,0 0 1,0 0-1,0 0 0,-1 0 0,1 1 1,-1 0-1,1 1 0,-1-1 0,0 1 1,0 0-1,1 0 0,-1 1 0,-1-1-23,-9 3 1,0 0 1,0 0-1,0 2 0,1 0 0,-1 0 0,1 2 0,0 0 0,1 1 1,0 0-1,0 1 0,0 0 0,1 1 0,0 1 0,1 0 0,0 1 1,0 0-1,2 1 0,-1 0 0,1 1 0,1 0 0,0 0 1,1 1-1,1 0 0,0 1 0,1 0 0,0 0 0,1 0 0,-2 12-1,2-9-9,1 0 0,0 0-1,1 0 1,1 1 0,1-1 0,1 1-1,0-1 1,2 0 0,0 1-1,1-1 1,0 0 0,2 0 0,0 0-1,1-1 1,1 0 0,0 0-1,1 0 1,1-1 0,1 0 0,0-1-1,1 0 1,1-1 0,0 0-1,1-1 1,0 0 0,1-1-1,15 10 10,-6-8-10,1 0-1,0-2 0,1-1 0,0-1 0,0-1 1,1-2-1,0 0 0,1-2 0,0 0 0,0-2 1,0-1-1,13-2 11,10-1-11,-1-2 1,0-2 0,0-3-1,-1-2 1,0-2-1,20-8 11,-10-1 19,0-3 0,-2-2 0,-1-2 0,-1-3 0,-1-2 0,-3-2 0,0-3 0,-2-2 0,-3-2 0,-1-1-1,8-13-18,-40 43 16,0-1 0,-1 1-1,0-2 1,-1 0-1,-1 0 1,0-1 0,-1 0-1,-1 0 1,0-1 0,-1 0-1,-1 0 1,-1 0-1,1-10-15,-4 22 1,-1-1-1,0 1 0,-1-1 0,1 1 1,-1-1-1,0 1 0,0-1 0,-1 1 1,0 0-1,0 0 0,0 0 1,0 0-1,-1 0 0,0 0 0,0 0 1,0 1-1,0 0 0,-1-1 0,0 1 1,0 1-1,0-1 0,0 0 1,0 1-1,-1 0 0,0 0 0,1 0 1,-1 1-1,-4-2 0,-6-2 10,-1 0 1,0 1-1,-1 1 0,1 0 1,-1 2-1,0-1 1,0 2-1,-14 0-10,17 1-6,0-1 1,0 2-1,0 0 0,1 1 1,-1 0-1,0 1 0,1 0 1,0 1-1,-1 1 0,2 0 1,-1 1-1,1 0 0,-1 1 1,2 0-1,-1 1 0,1 0 1,0 1-1,1 0 1,0 1-1,1 0 0,0 0 1,0 1-1,1 1 0,0-1 1,1 1-1,1 0 0,0 1 1,0 0-1,1 0 0,1 0 1,0 0-1,1 1 0,-1 8 6,4-16-12,0 0-1,1 1 0,0-1 0,0 0 1,0 0-1,0 1 0,1-1 1,0 0-1,1 0 0,-1-1 0,1 1 1,0 0-1,1-1 0,-1 0 1,1 1-1,0-2 0,0 1 1,1 0-1,-1-1 0,1 0 0,0 0 1,0 0-1,1-1 0,-1 1 1,1-1-1,-1 0 0,3 0 13,15 7-1,1-2-1,0 0 1,0-1-1,0-2 0,1 0 1,8-1 1,78 16 59,-108-16-55,1 1 1,-2-1 0,1 1-1,0 0 1,-1-1 0,0 1-1,0 0 1,0 0-1,-1 1 1,0-1 0,0 0-1,0 0 1,-1 1 0,1-1-1,-1 0 1,0 1 0,-1-1-1,0 0 1,1 1 0,-2-1-1,1 0 1,-2 4-5,2-1 26,-88 319 839,53-175-992,6 1 0,7 2 0,6 0 0,5 94 127,21-74-2001,-7-145 58,-31-15-6263,-7-16-490</inkml:trace>
  <inkml:trace contextRef="#ctx0" brushRef="#br1" timeOffset="101947.48">12135 2302 20756,'13'-5'427,"201"-41"-449,-14 24-223,61-4-273,64-2 390,61-1 106,61 0 17,53-1 240,2214-20 4772,-2299 58-5332,-78 4-1165,-88 2-1131,-97 1-1681,-78-1-2323</inkml:trace>
  <inkml:trace contextRef="#ctx0" brushRef="#br1" timeOffset="102297.956">12589 2965 23863,'-169'47'1436,"102"-18"-975,71-18-353,41-4 22,133-10 137,121-21 64,108-18 80,101-12-294,91-6 59,82-1 337,3111-148 3085,-3154 186-3833,-86 13-763,-101 8-849,-114 2-1330,-126 1-2786,-101 0-4708</inkml:trace>
  <inkml:trace contextRef="#ctx0" brushRef="#br2" timeOffset="130047.256">13403 5438 14798,'0'0'4143,"2"-13"-1367,6-54 1158,-28 116-1687,-1 9-2173,-83 183-388,102-237 331,-9 14-791,12-25 303,14-29 745,1 1 0,2 1 0,1 0-1,2 1 1,0 1 0,3 1 0,19-19-274,-40 46 18,0 1-1,0 0 1,0 0 0,0 0-1,0 0 1,1 0 0,-1 1-1,1-1 1,0 1 0,0 0 0,0 0-1,0 1 1,0-1 0,0 1-1,0 0 1,0 0 0,0 0-1,1 1 1,-1-1 0,0 1 0,1 0-1,-1 0 1,0 1 0,1-1-1,-1 1 1,0 0 0,0 0-1,1 0 1,-1 1 0,0-1 0,0 1-1,-1 0 1,1 0 0,0 1-1,-1-1 1,1 1 0,-1 0-1,2 1-17,5 13 7,-1 1 0,0 1 0,-1-1 0,-1 1 0,-1 1 0,-1-1 0,0 1 0,-1 0 0,-1 3-7,10 43-4,-12-65 4,0 10-20,0 0 1,2-1-1,-1 1 1,1-1-1,0 0 1,1 0-1,1 0 1,-1-1-1,2 1 0,-1-1 1,1 0-1,0 0 1,1-1-1,0 0 1,0 0-1,1-1 0,0 0 1,7 5 19,-12-11-12,0 0 0,0 0 0,-1 0 0,1 0 1,0-1-1,0 1 0,0-1 0,0 0 0,0 0 0,0 0 0,0 0 1,0 0-1,0-1 0,0 1 0,0-1 0,-1 0 0,1 0 0,0 0 0,0 0 1,-1 0-1,1 0 0,0-1 0,-1 0 0,0 1 0,1-1 0,-1 0 1,0 0-1,0 0 0,0 0 0,0-1 0,0 1 0,-1-1 0,1 1 1,-1-1-1,1 1 0,-1-1 0,0 0 0,1-1 12,23-111-1332,-36 72-963,-16 30-2334,-1 11-2706</inkml:trace>
  <inkml:trace contextRef="#ctx0" brushRef="#br2" timeOffset="139186.896">9929 4892 11659,'44'-106'8888,"-43"103"-8745,-1-1 0,1 1 0,-1 0 0,0-1-1,0 1 1,0-1 0,-1 1 0,1-1 0,-1 1-1,1 0 1,-1-1 0,0 1 0,-1 0 0,1 0-1,0 0 1,-1 0 0,0 0 0,0 0 0,1 0-1,-2 0 1,1 1 0,0-1 0,-1 1 0,1-1-1,-1 1 1,0 0 0,1 0 0,-1 0 0,0 1 0,0-1-1,0 1 1,-1-1 0,1 1 0,0 0 0,0 0-1,-1 0 1,1 1 0,-1-1 0,1 1 0,0 0-1,-1 0 1,1 0 0,-1 1 0,1-1 0,0 1-1,-1-1 1,1 1 0,-4 1-143,-3 4 109,-1-1 1,1 1-1,0 1 0,0 0 0,1 0 1,0 1-1,0 0 0,0 1 1,1 0-1,1 0 0,0 1 0,0 0 1,1 0-1,0 0 0,0 1 1,1 0-1,1 0 0,0 0 1,0 2-110,-20 60 159,3 1 0,3 1 1,4 1-1,2 0 1,5 0-1,2 1 0,5 52-159,8 380 1004,-5-450-811,-2 0-1,-2 0 1,-4 0-1,-7 36-192,8-72 6,-2 0 1,0 0-1,-2-1 0,0 0 0,-1 0 0,-2-1 0,0 0 0,-1-1 0,-1 0 0,-1-1 0,0 0 0,-18 16-6,12-15-382,-1-2 0,-1 1-1,-1-2 1,-1-1 0,0-1-1,-1-1 1,0-2 0,-1 0 0,0-1-1,-1-2 1,-1-1 0,1-1-1,-24 3 383,1-17-3703,21-32-4755,18 1-1119</inkml:trace>
  <inkml:trace contextRef="#ctx0" brushRef="#br2" timeOffset="139472.183">9113 5787 13901,'0'0'6983,"0"0"-5542,0 0 417,0 0-385,0 0-704,94-14-160,-16 7-129,11 1-288,8-4-96,8 0-32,-4-2-64,-4-3-96,-9 3-480,-11-2-994,-9-5-1345,-11-2-2818,-18-6-5670</inkml:trace>
  <inkml:trace contextRef="#ctx0" brushRef="#br2" timeOffset="139905.8">10454 5144 14093,'0'0'6919,"0"0"-3983,0 0-1137,0 0-539,0 0-603,-14 11-182,3-3-410,0 0 0,0 1 0,1 1 1,0 0-1,1 0 0,0 1 0,1 0 1,0 1-1,-6 11-65,-7 14 32,3 1 1,1 1-1,2 0 1,1 1-1,2 0 1,2 1-1,2 0 1,2 1-1,1 0 1,2 0-1,2 0 1,3 13-33,-1-43-170,-1-1 0,2 1 0,0 0 0,1 0 0,0-1 0,0 1 0,1-1 0,1 0 0,0 0 0,0-1 0,1 1 0,0-1 0,1 0 0,0-1 0,1 0 1,0 0-1,0 0 0,1-1 0,0 0 0,1-1 0,-1 0 0,1-1 0,1 0 0,-1 0 0,1-1 0,0-1 0,0 1 0,1-2 0,-1 0 0,12 2 170,-10-4-589,0-1-1,1-1 1,-1 0-1,0 0 1,0-2-1,0 1 1,0-2-1,0 0 1,-1 0-1,1-1 1,-1-1-1,0 0 1,-1 0-1,0-1 0,0-1 1,0 0-1,-1 0 1,0-1-1,-1-1 1,0 1-1,0-2 1,6-9 589,69-122-2460,-31-8 6044,-39 99-2050,-2-1 0,-3 0 0,-1 0 1,-3-1-1,-2-20-1534,-3 71 141,1 1 1,-1-1 0,0 0 0,0 1-1,0-1 1,0 0 0,0 1-1,0-1 1,0 0 0,0 1-1,-1-1 1,1 0 0,-1 1 0,1-1-1,-1 1 1,0-1 0,1 1-1,-1-1 1,0 1 0,0-1-1,0 1 1,0 0 0,0-1-1,-1 1 1,1 0 0,0 0 0,-1 0-1,1 0 1,0 0 0,-1 0-1,1 0 1,-1 1 0,1-1-1,-1 1 1,0-1-142,0 2 72,1 0 0,0 0 0,0 0 0,0 1 0,0-1-1,0 0 1,0 1 0,0-1 0,0 1 0,0-1 0,1 1 0,-1-1 0,0 1-1,1 0 1,0-1 0,-1 1 0,1 0 0,0-1 0,0 1 0,0 0 0,0-1 0,0 1-1,0 0 1,0-1 0,1 1 0,-1 1-72,1 3 149,2 29-8,2 1 0,1 0-1,2-1 1,2-1 0,1 1-1,1-1 1,2-1 0,2-1 0,1 0-1,1-1 1,8 9-141,-5-6-196,2-1-1,1-1 0,1 0 1,2-3-1,1 0 0,12 8 197,-37-33-125,1-1 0,-1 0 0,1-1 0,0 1 0,0 0 0,0-1 0,0 0 0,0 0 0,0 0-1,1-1 1,-1 1 0,1-1 0,-1 0 0,1 0 0,0-1 0,-1 1 0,1-1 0,0 0 0,-1-1 0,1 1-1,-1-1 1,1 1 0,0-2 0,-1 1 0,1 0 0,-1-1 0,0 0 0,0 0 0,1 0 0,-1 0 0,-1-1-1,1 1 1,0-1 0,0 0 0,-1 0 0,0-1 0,1 0 125,5-9-114,-1 0 0,0-1 0,-1 0 1,-1 0-1,0 0 0,-1-1 0,0 0 0,-1 0 0,1-13 114,-1 0 340,-1 0 0,-2 0-1,0 0 1,-2 0-1,-1 1 1,-2-1 0,0 0-1,-4-6-339,8 29 77,0 0 0,-1 0 0,0 0 0,0 0 0,0 0 0,0 0 0,-1 0 0,0 0 0,0 0 0,0 1-1,-1-1 1,1 1 0,-1-1 0,0 1 0,-1 0 0,1 0 0,-1 1 0,1-1 0,-1 1 0,0-1 0,0 1 0,-1 1 0,1-1 0,-1 0-1,1 1 1,-1 0 0,0 0 0,0 1 0,0-1 0,0 1 0,0 0 0,0 0 0,0 1 0,0-1 0,0 1 0,-1 0 0,1 1 0,0-1-1,-4 2-76,-12 7 126,1 1 0,0 2 0,0 0-1,2 0 1,-1 2 0,2 0-1,0 2 1,1-1 0,0 2-1,1 0 1,-1 5-126,-17 16-7,2 2-1,2 1 1,2 1 0,2 1-1,1 1 1,3 2 0,1 0-1,3 1 1,1 1 0,2 3 7,6-11-1032,1-1 0,2 1 0,1 0 0,3 37 1032,1-70-794,0 0 1,0-1-1,1 1 0,-1 0 1,2-1-1,-1 1 0,1-1 1,0 1-1,0-1 0,1 0 1,0 0-1,2 4 794,17 15-6198</inkml:trace>
  <inkml:trace contextRef="#ctx0" brushRef="#br2" timeOffset="140155.946">11841 5051 12043,'-5'-86'8040,"5"86"-5894,0 10 513,5 31-1122,9 30-64,11 39 33,9 39-161,1 26-288,-3 21-352,-19 11-577,-13 4 0,-36-4-128,-41-15 0,-53-13 0,-53-9-96,-60-5-1377,-63-5-2179</inkml:trace>
  <inkml:trace contextRef="#ctx0" brushRef="#br1" timeOffset="425768.523">17091 12615 14958,'0'0'2103,"0"0"-1051,0 0 315,0 0 197,0 0-443,-11 18-496,8-14-591,-9 14 97,1-1 0,1 1 0,1 1 0,1 0-1,0 0 1,2 1 0,-2 8-131,-10 56 146,4 1 0,3 1 1,4 0-1,4 0 0,4 5-146,11-26-11,-6-88-85,17-302 388,-20 218-279,5 1 0,4 0 0,18-65-13,12 74 214,-41 96-208,1 0 0,-1 1 0,1-1 0,-1 1 0,1-1-1,0 1 1,-1-1 0,1 1 0,0 0 0,-1 0 0,1 0 0,0 0 0,-1 0 0,1 0 0,0 1 0,-1-1 0,1 0 0,-1 1 0,1 0-1,-1-1 1,1 1 0,-1 0 0,1-1 0,-1 1 0,1 0 0,-1 0 0,0 0 0,1 1 0,-1-1 0,0 0 0,0 0 0,0 1 0,0-1 0,0 0-1,0 1 1,-1-1 0,1 1 0,0-1 0,0 2-6,3 3 4,31 41 4,-2 2 0,-2 1-1,-3 1 1,9 26-8,-25-55 1,-2 0-9,133 302-678,-141-323 683,-1 1 1,0 0 0,0 0-1,1 0 1,-1 0-1,-1 1 1,1-1-1,0 0 1,0 0 0,-1 0-1,1 1 1,-1-1-1,0 0 1,0 1-1,0-1 1,0 0 0,0 1-1,0-1 1,-1 0-1,1 1 1,-1-1-1,1 0 1,-1 0 0,0 1-1,0-1 1,0 0-1,0 0 1,0 0-1,-1 0 1,1 0 0,0-1-1,-1 1 1,0 0-1,1-1 1,-1 1 0,0-1-1,0 1 1,0-1-1,0 0 1,0 0-1,0 0 1,0 0 0,0 0-1,-2 0 3,-32 3 12,0-2-1,0-1 1,1-2-1,-35-5-11,-10 0 23,-154-11 164,234 17-194,0 0 0,1 0 0,-1 0 0,0 1 1,1-1-1,-1 0 0,0 0 0,1 0 0,-1 0 0,0 0 0,1 0 0,-1 0 0,0 0 0,1 0 0,-1 0 0,0 0 0,1 0 0,-1 0 0,0 0 0,1 0 0,-1 0 0,0-1 0,0 1 0,1 0 0,-1 0 1,0 0-1,1 0 0,-1-1 0,0 1 0,0 0 0,1 0 0,-1-1 0,0 1 0,0 0 0,0 0 0,1-1 0,-1 1 0,0 0 0,0-1 0,0 1 0,0 0 0,0 0 0,0-1 0,1 1 0,-1 0 0,0-1 1,0 1-1,0 0 0,0-1 0,0 1 0,0 0 0,0-1 0,0 1 0,-1 0 0,1-1 0,0 1 0,0 0 0,0-1 0,0 1 0,0 0 0,0-1 0,-1 1 0,1 0 0,0 0 0,0-1 7,2 1-119,135-32-9351,-75 23 2856</inkml:trace>
  <inkml:trace contextRef="#ctx0" brushRef="#br1" timeOffset="426084.536">17533 12844 10890,'0'0'3049,"0"0"-322,0 0-41,0 0-562,0 0-677,0 0-614,0 0-438,3 11-43,27 71-73,-18-54-282,0 1-1,-3 1 1,0-1 0,-2 1 0,-1 1 0,-2-1-1,1 18 4,-24-68 80,13-4 6,1 0-1,1 0 1,1-1-1,1 0 1,1 1-1,1-1 0,1 0 1,2 0-1,0 1 1,1-1-1,2 1 0,8-23-85,-12 40-26,0 0-1,0 0 0,0 0 0,1 1 0,0-1 1,1 1-1,-1-1 0,1 1 0,1 0 0,-1 1 0,1-1 1,0 1-1,0 0 0,0 0 0,1 0 0,0 1 0,0 0 1,0 0-1,0 0 0,1 1 0,-1 0 0,1 0 0,0 1 1,0 0-1,0 0 0,0 0 0,0 1 0,0 0 1,0 1-1,1-1 0,-1 1 0,0 1 0,0-1 0,1 1 1,-1 1-1,0-1 0,0 1 0,0 1 0,0-1 0,1 1 27,37 32-4610,-17-7-2631,-8-4-2880</inkml:trace>
  <inkml:trace contextRef="#ctx0" brushRef="#br1" timeOffset="426831.382">18210 12536 10826,'-13'-7'4677,"-47"-21"-1848,55 26-2582,-1 1 1,0 0-1,0 1 0,0 0 1,0-1-1,0 2 0,1-1 1,-1 1-1,0 0 0,0 0 1,0 0-1,1 1 1,-1 0-1,1 0 0,-1 1 1,1-1-1,0 1 0,0 0 1,0 1-1,0-1 0,1 1 1,-1 0-1,1 0 0,-3 5-247,-1-2 47,0 1 0,1 0-1,0 1 1,0-1-1,1 2 1,0-1 0,0 0-1,2 1 1,-1 0-1,1 1 1,0-1 0,1 0-1,0 1 1,1 0-1,0 0 1,1 0 0,0 0-1,1 0 1,0 0-1,0 0 1,1 0 0,1-1-1,0 1 1,1 0-1,-1 0 1,4 5-47,3 1-34,1 0-1,0-1 1,1 0-1,1-1 1,1 0-1,0 0 1,1-2-1,0 0 1,1 0-1,0-1 1,1-1-1,1-1 1,0 0-1,0-1 1,1-1-1,0-1 1,0 0-1,0-1 1,1-1-1,0-1 1,0-1-1,1 0 1,-1-1-1,0-2 1,1 0-1,14-2 35,-23 1-61,-1-1 1,1 0-1,-1-1 0,0 0 0,0-1 1,0 0-1,0 0 0,-1-1 0,1-1 0,-1 1 1,-1-1-1,1-1 0,-1 0 0,0 0 0,-1 0 1,1-1-1,-2 0 0,1-1 0,-1 0 0,2-3 61,4-10-92,-1 0 0,-2 0 0,0-1-1,-1-1 1,-1 1 0,-1-1 0,-2 0-1,1-11 93,6-49-5,-4-1 0,-3 0-1,-4 0 1,-6-17 5,6 96 15,1 2 2,-1-1 0,0 0 0,0 1 0,0-1 0,-1 0 0,1 0 0,-1 1-1,0-1 1,0 1 0,-1-1 0,1 1 0,-1-1 0,0 1 0,-1 0 0,1 0 0,-1 0 0,1 0-1,-1 0 1,0 1 0,0-1 0,-1 1 0,1 0 0,-1 0 0,0 0 0,-1-1-17,3 5 75,0 0 1,0 0-1,0 1 1,0-1-1,0 0 1,0 1-1,1-1 1,-1 1-1,0 0 1,1-1-1,-1 1 1,1 0-1,0 0 1,-1 0-1,1 0 1,0 0-1,0 0 1,0 1-1,1-1 1,-1 0-1,0 0 1,1 1-1,0-1 1,-1 0-1,1 1 1,0-1-1,0 0 1,0 1-76,-2 34 155,2 1 1,1-1-1,2 1 1,2-1-1,1 0 1,1-1 0,8 19-156,2 17 75,71 320-358,-82-503 411,-6 108-126,-1-24 41,2 0 0,1 0 0,1 1 0,1-1 0,2 1 0,0 0 1,2 0-1,6-12-43,-14 36 6,1-1 1,0 1-1,1-1 1,-1 1-1,0 0 1,1 0 0,-1 0-1,1 0 1,-1 0-1,1 0 1,0 0-1,0 0 1,0 0-1,0 1 1,0-1-1,0 1 1,1 0-1,-1 0 1,0 0 0,1 0-1,-1 0 1,1 0-1,-1 0 1,1 1-1,-1 0 1,1-1-1,0 1 1,-1 0-1,1 0 1,-1 0-1,1 0 1,0 1 0,-1-1-1,1 1 1,-1 0-1,1-1 1,-1 1-1,1 0 1,-1 1-1,1-1-6,184 133-37,-155-116 185,-21-10-502,0-1-1,1 0 1,0-1-1,0 0 1,1-1-1,-1-1 1,1 0-1,0 0 1,0-1 0,1-1-1,-1 0 1,9-1 354,-16-3-50,0-2 0,1 1-1,-1-1 1,-1 0 0,1 0 0,-1 0 0,1-1 0,-1 0 0,0 0 0,-1 0 0,0 0 0,1-1 0,-2 0 0,1 0-1,-1 0 1,0 0 0,0-1 0,0 1 0,-1-1 0,0 0 0,-1 1 0,1-1 0,-1 0 0,0 0 0,-1 0 0,0 0 50,5-14 122,31-174 6807,-40 286-6761,1-68-176,1-1-1,1 1 1,1 0-1,1 0 0,1-1 1,1 1-1,1 0 1,1-1-1,5 15 9,30 8-2578,-4-34-5457,-24-11 1127</inkml:trace>
  <inkml:trace contextRef="#ctx0" brushRef="#br1" timeOffset="427164.478">19300 12023 8552,'0'0'3748,"0"0"-1698,0 0 512,-82-49-448,75 55-769,5 1-736,2 3-449,15 7-160,8-1 0,9 4-224,7 3-993,0 4-4196,-5-1-6150</inkml:trace>
  <inkml:trace contextRef="#ctx0" brushRef="#br1" timeOffset="427397.4">19709 12030 16592,'0'0'3491,"0"0"-640,0 0-833,0 0-769,0 0-480,56 116-257,-38-53-224,-5 8-128,-2 2-31,-4-3-129,6-2 0,3-4-65,5-4-703,0-8-866,1-6-960,-5-9-994,-4-9-544,-4-5-3427</inkml:trace>
  <inkml:trace contextRef="#ctx0" brushRef="#br1" timeOffset="427398.4">19781 12531 7303,'0'0'3940,"0"0"-801,-65-78 0,52 74-737,9 1-448,4 0-321,0-2-416,13-4-416,12-2-481,6-6-159,15-4-97,8-7-64,2-1 0,2-7-64,-3 2-577,0-2-1185,-3-1-1601,0-2-3395</inkml:trace>
  <inkml:trace contextRef="#ctx0" brushRef="#br1" timeOffset="428017.189">20251 12320 1698,'0'0'4420,"0"0"-1831,0 0-577,0 0 22,0 0-165,0 0-358,0 0-166,11-2-235,38-9-304,-9 26 371,-30-8-1035,-7-5-134,0 0-1,1 0 1,-1 0 0,1 0-1,0-1 1,-1 0 0,1 0-1,0 0 1,0 0 0,0 0-1,0-1 1,-1 1 0,1-1-1,0 0 1,0-1 0,0 1-1,0-1 1,0 1 0,0-1-1,-1-1 1,1 1 0,0 0-1,-1-1 1,1 1 0,-1-1-1,1 0 1,-1-1 0,0 1-1,0 0 1,0-1 0,0 0-1,0 1 1,-1-1 0,1 0-1,-1-1 1,0 1 0,0 0-1,0-1 1,1-2-8,4-8 422,-2 0-1,0 0 1,0 0 0,-2-1 0,1 1-1,-2-1 1,0 0 0,-1 0-1,0 0 1,-2 0 0,0-4-422,1 15 71,-1 0 1,0 0-1,0 1 1,0-1-1,-1 0 1,1 1-1,-1-1 0,0 1 1,0 0-1,0-1 1,0 1-1,-1 0 0,1 0 1,-1 1-1,0-1 1,0 0-1,0 1 1,0 0-1,0-1 0,-1 1 1,1 1-1,-1-1 1,1 0-1,-1 1 1,1 0-1,-1 0 0,0 0 1,0 0-1,1 0 1,-1 1-1,0 0 1,0 0-1,0 0 0,0 0 1,0 1-1,0-1 1,1 1-1,-1 0 1,0 0-1,1 0 0,-1 1 1,0-1-1,1 1 1,0 0-1,-1 0 1,1 0-1,0 0 0,0 1 1,0-1-1,-2 3-71,-3 8-28,1 0-1,0 0 0,0 1 1,1 0-1,1 0 1,1 0-1,0 1 0,0 0 1,2-1-1,0 1 1,0 0-1,2 0 0,0 1 1,0-1-1,2 0 0,0 0 1,0-1-1,1 1 1,1 0-1,1-1 0,0 0 1,1 0-1,0 0 1,1-1-1,1 1 29,2 3-576,0 0 0,2-1 1,0-1-1,0 0 0,1 0 0,1-2 0,9 8 576,75 28-9988,-60-42 3411</inkml:trace>
  <inkml:trace contextRef="#ctx0" brushRef="#br1" timeOffset="428340.67">20977 12227 10826,'16'-131'5643,"-16"126"-5385,0 0-1,0 0 1,0 0 0,0 0-1,-1 0 1,0 0 0,0-1-1,0 1 1,-1 1 0,0-1-1,0 0 1,0 0 0,0 1 0,-1-1-1,1 1 1,-1 0 0,-1 0-1,1 0 1,0 0 0,-1 0-1,0 1 1,0-1 0,0 1-1,0 0 1,0 0 0,-1 1-1,1-1 1,-1 1 0,0 0-1,0 1 1,1-1 0,-1 1 0,0 0-1,-1 0 1,1 0 0,0 0-1,-5 1-257,4 4 33,0 0-1,1 0 1,0 0-1,0 1 1,0 0-1,0 0 1,1 0-1,-1 0 1,1 1-1,1 0 1,-1 0-1,1 0 1,0 0-1,0 0 1,1 1-1,0-1 1,0 1-1,0 0 1,1-1-1,0 1 1,1 0-1,-1 0 1,1 6-33,-6 33-6,2-1-1,2 1 1,3 0 0,1 0 0,2 0 0,2-1 0,4 15 6,-9-53-13,0 1 0,0-1 0,1 0 0,-1 1 0,1-1 1,1 0-1,0 0 0,0 0 0,0-1 0,1 1 0,0-1 0,0 1 0,0-1 0,1 0 0,0-1 1,0 1-1,1-1 0,-1 0 0,1-1 0,0 1 0,1-1 0,-1 0 0,1-1 0,-1 1 0,1-1 0,0-1 1,0 1-1,1-1 0,-1 0 0,0-1 0,1 0 0,-1 0 0,1-1 0,-1 1 0,1-2 0,5 0 13,2-3-2,-1 0 0,1-1-1,-1-1 1,0 0-1,0-1 1,-1 0-1,0-1 1,0-1-1,-1 0 1,0-1-1,-1 0 1,0 0-1,0-2 1,-1 1-1,-1-1 1,3-5 2,6-9-10,0-2 1,-3 0-1,0-1 0,-2 0 1,-1-1-1,-1-1 1,1-9 9,30-172-5084,-34 70-7043,-8 107 6981</inkml:trace>
  <inkml:trace contextRef="#ctx0" brushRef="#br1" timeOffset="428688.646">21352 11798 769,'0'0'1623,"0"0"-59,0 0-80,0 0-43,0 0-10,0 0 74,0 0 102,-12-14 91,-41-43-1,-4 7 5083,47 52-1896,8 30-4796,2-19 300,-3 63 80,-3-3-364,3 1 0,3-1 0,4 0 0,3 0 0,2 0 0,4-1 0,19 56-104,3-58-2089,0-32-3275,-24-31 2060,-2-6-2883,-3-2-2686</inkml:trace>
  <inkml:trace contextRef="#ctx0" brushRef="#br1" timeOffset="429289.573">21250 12109 7815,'-13'-10'2627,"4"1"-1937,5 5-426,1 1-1,-1-1 0,0 1 0,0 0 1,0 0-1,-1 0 0,1 0 0,-1 1 1,1 0-1,-1 0 0,0 0 0,0 0 1,0 1-1,0 0 0,0 0 1,0 0-1,0 1 0,-5-1-263,-101 32 7303,111-31-7263,1 0 0,-1 0-1,0 0 1,0 0 0,1 0 0,-1 1 0,0-1 0,0 0-1,0 0 1,1 0 0,-1 1 0,0-1 0,0 0 0,0 0-1,0 1 1,0-1 0,1 0 0,-1 0 0,0 1 0,0-1-1,0 0 1,0 0 0,0 1 0,0-1 0,0 0 0,0 0 0,0 1-1,0-1 1,0 0 0,0 0 0,0 1 0,0-1 0,0 0-1,0 0 1,0 1 0,-1-1 0,1 0 0,0 0 0,0 1-1,0-1 1,0 0 0,0 0 0,-1 0 0,1 1 0,0-1-1,0 0 1,0 0 0,-1 0 0,1 1 0,0-1 0,0 0-1,0 0 1,-1 0 0,1 0 0,0 0-40,25 2 289,-24-2-281,23-2 111,1-1 1,-1-1 0,0-1 0,0-1 0,-1-2 0,8-3-120,-12 4 23,1 0 1,-1 1 0,1 1 0,1 1 0,-1 1 0,1 0 0,-1 2 0,1 0 0,12 2-24,-26 2 23,0 0 0,0 1-1,0 0 1,-1 0 0,0 0 0,1 1 0,-2 0 0,1 0 0,0 0 0,-1 1-1,0 0 1,0 0 0,-1 0 0,0 1 0,0 0 0,0-1 0,-1 1 0,0 0-1,-1 1 1,1-1 0,-1 0 0,0 5-23,8 11 4,-5-9 5,-1-2-17,-1 1 0,2-1 0,0 0 0,1 0 0,0 0 0,0-1 0,1 0 1,1 0-1,0-1 0,0 0 0,1 0 0,0-1 0,1 0 0,0-1 0,1 0 0,-1 0 0,1-1 1,2 0 7,-9-6-3,-1 0 0,1 0 0,-1 0 0,1-1 0,-1 1 0,1-1 0,0 0 0,-1 0 0,1-1 0,0 1 0,-1-1 1,1 1-1,-1-1 0,1 0 0,-1 0 0,1-1 0,-1 1 0,0-1 0,0 0 0,1 0 0,-1 0 0,0 0 1,-1 0-1,1-1 0,0 1 0,-1-1 0,1 0 0,-1 1 0,1-3 3,49-101 131,-42 81-135,1 1 327,-1 0-1,-1-1 1,-1-1-1,-1 1 0,-2-1 1,0 0-1,-2-1 1,-1 1-1,-1 0 1,-2-27-323,3 199-379,33 113-4640,-33-254 4609,0 1-1,0-1 1,1 1-1,-1-1 0,1 0 1,0 0-1,1 0 1,-1-1-1,1 1 0,0-1 1,0 1-1,1-1 0,-1-1 1,1 1-1,0-1 1,0 0-1,0 0 0,0 0 1,0 0-1,1-1 0,-1 0 1,4 0 410,-4 0-47,0-1 1,1-1 0,-1 1 0,1-1-1,-1 0 1,1 0 0,-1-1-1,1 0 1,-1 0 0,0 0-1,1 0 1,-1-1 0,0 0 0,0 0-1,0 0 1,1-2 46,9-8 196,-1 0-1,-1-2 1,0 1-1,0-2 1,-2 1 0,0-2-1,-1 1 1,0-2-1,-1 1 1,-1-1 0,-1-1-1,0 1 1,-1-1-1,2-12-195,-5 21 337,16-46 1506,-2 0 0,-2-1 0,-3-1 0,-3-1-1843,-5-5 2632,-4 61-1901,-2 19 385,-18 208-678,2-12-1527,17-197-866,1-29 1570,4-29 515,16-51-117,4 2 0,24-56-13,-47 142-20,60-127-534,-57 127 289,-1 0 0,1 1 0,0 0-1,0-1 1,1 1 0,-1 1 0,1-1 0,0 1 0,-1-1-1,2 1 1,-1 1 0,0-1 0,1 1 0,4-2 265,17 5-3580,-4 28-6042,-18-1 1459</inkml:trace>
  <inkml:trace contextRef="#ctx0" brushRef="#br1" timeOffset="429624.527">22713 11850 6086,'0'0'4505,"6"-13"-1398,23-38-710,-29 49-2212,1 0 1,0 1-1,0-1 0,0 1 0,0-1 0,0 1 0,0-1 0,0 1 1,0 0-1,1-1 0,-1 1 0,1 0 0,-1 0 0,1 0 0,-1 0 1,1 0-1,-1 0 0,1 1 0,0-1 0,-1 1 0,1-1 0,0 1 1,0-1-1,-1 1 0,1 0 0,0 0 0,0 0 0,0 0 0,-1 0 1,3 0-186,55 47 1664,-55-42-1612,-1-1-46,0 1 0,0-1 0,0 0 1,0 1-1,1-2 0,-1 1 0,1 0 0,0-1 0,0 0 0,0 0 0,1 0 0,-1 0 0,1-1 1,0 1-1,0-1 0,-1 0 0,1-1 0,0 1 0,1-1 0,-1 0 0,0 0 0,0-1 0,0 0 1,1 1-1,-1-2 0,0 1 0,0-1 0,0 0 0,1 0 0,-1 0 0,0 0 0,0-1 0,0 0 1,-1 0-1,1-1-6,5-6 207,-1-1 1,-1 1-1,0-2 0,0 1 1,-1-1-1,0-1 1,-1 1-1,0-1 1,-1 0-1,0-1 0,-1 1 1,-1-1-1,0 0 1,0 1-1,-1-1 1,-1-1-1,0 1 0,-1 0 1,0 0-1,-1 0 1,-3-12-208,4 21 46,-1 1 0,1-1-1,-1 1 1,0-1 0,0 1 0,-1-1 0,1 1 0,-1 0 0,1 0 0,-1 0 0,0 0-1,0 0 1,-1 0 0,1 0 0,0 1 0,-1-1 0,0 1 0,1 0 0,-1-1-1,0 1 1,0 1 0,-1-1 0,1 0 0,0 1 0,0-1 0,-1 1 0,1 0 0,-1 0-1,1 1 1,-1-1 0,1 1 0,-1-1 0,1 1 0,-1 0 0,0 1 0,1-1 0,-1 1-1,1-1 1,-1 1 0,1 0 0,-1 0 0,-1 1-46,-13 8 1,1 0 1,0 1-1,0 0 1,1 2-1,1 0 0,0 0 1,0 2-1,2-1 1,0 2-1,1 0 1,0 1-1,1 0 0,1 0 1,1 1-1,-6 16-1,6-16-22,2-1 1,0 1-1,2 1 0,0-1 0,0 1 0,2 0 0,1 0 0,0 0 0,1 0 0,2 18 22,-1-27-13,2 0-1,-1 0 1,2 0 0,-1 0-1,1-1 1,0 1-1,1-1 1,0 0-1,1 0 1,0 0-1,0-1 1,1 0-1,0 1 1,1-2-1,-1 1 1,1-1-1,1 0 1,-1-1-1,1 0 1,1 0-1,4 3 14,4-1-65,1 0 0,0-1-1,0-1 1,0 0-1,1-1 1,0-1-1,0-1 1,0-1-1,0-1 1,0 0-1,1-2 1,-1 0-1,0-1 1,0 0-1,0-2 1,0-1 0,-1 0-1,0-1 1,6-3 65,-14 4-9,-1 0 0,0-1 0,0 0 0,0-1 0,-1 0 0,0 0 0,-1-1 0,1 0 1,-1 0-1,-1 0 0,0-1 0,0 0 0,0 0 0,-1-1 0,-1 0 0,0 0 0,0 0 0,-1 0 1,0 0-1,-1-1 0,0 0 0,0 1 0,-1-1 0,-1 0 9,0 8-68,1 1 1,-1-1-1,0 0 0,0 0 1,-1 1-1,1-1 0,-1 0 0,1 1 1,-1-1-1,0 0 0,0 1 1,0-1-1,0 1 0,-1 0 0,1-1 1,0 1-1,-1 0 0,0 0 1,1 0-1,-1 0 0,0 0 1,0 0-1,0 0 0,-1 1 0,1-1 1,0 1-1,-1-1 0,1 1 1,-1 0-1,1 0 0,-1 0 0,1 0 1,-1 1-1,0-1 0,1 1 1,-1-1-1,0 1 0,1 0 1,-1 0-1,0 0 0,-2 1 68,-82 19-6321,27 8 49</inkml:trace>
  <inkml:trace contextRef="#ctx0" brushRef="#br1" timeOffset="429947.219">20190 13583 17713,'0'0'3913,"0"0"-1495,0 0-779,14 3-198,61 4-325,41-40-299,1730-578 1436,-1201 410-4629,-598 184 385,-48 13-1698,-44 7-2557</inkml:trace>
  <inkml:trace contextRef="#ctx0" brushRef="#br1" timeOffset="430297.689">20144 13829 18866,'14'4'4377,"58"11"-2946,-47-16-1242,1-1-1,-1-1 1,0-1-1,0-2 1,0 0 0,1-2-189,18-4 416,1054-328 4088,-797 239-4038,54-16-96,385-126-2822,-712 233 867,-43 16-2771,-27 13 48,-13 4-2157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30:59.00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652 179 10250,'0'0'2370,"0"0"-1089,0 0 673,0 0-64,0 0-385,0 0-640,0 0-609,0 0-96,0 15 353,-2 18 224,-5 18-321,-6 17-224,-6 16-96,-5 13-32,-5 11-32,-2 8-32,-2 4-32,2 1-32,2-2-224,5-8 64,5-9-1089,4-12 448,4-15-641,3-13-928,3-13-481,2-13-448,1-13-1890,1-9 929</inkml:trace>
  <inkml:trace contextRef="#ctx0" brushRef="#br0" timeOffset="393.644">492 825 4548,'2'-31'4004,"1"-21"-3395,1-10 800,0-1 225,-1 8 415,-1 11 322,-3 13-449,-1 15-705,-2 17-673,-4 19-352,-3 20 65,-3 19 63,-3 19-96,-2 19-128,-2 16-32,-2 13-64,-4 11 0,-1 4-32,1 0 0,2-6 0,4-11-352,5-14-577,4-16 513,4-15-65,1-16 353,3-16-1249,1-15-33,2-15 481,4-15-1217,4-16 1474,4-15-994,2-16 609,3-16 576,2-14 129,2-13 256,1-9 128,2-6 128,-1-1 449,-1 5 896,-3 9 513,-3 13 128,-3 14-481,-4 16-191,-2 15-449,-3 15-64,-4 16-609,-4 16-288,-5 18 64,-5 18 64,-4 16-96,-4 14 32,-2 11-32,-1 7-32,-1 3 0,2 0 33,1-5-65,5-7 0,5-9 0,5-12-33,3-12 1,6-12-192,4-14-1666,4-12-1825,5-13-449,5-15-2851,-2-5 3460</inkml:trace>
  <inkml:trace contextRef="#ctx0" brushRef="#br0" timeOffset="699.847">447 365 5157,'0'0'3011,"-3"-14"-2723,-1-8 353,0-3 1569,1 1-641,3 2-704,7 7-481,7 5-191,12 7-97,14 9-32,19 10-32,19 12-32,23 9 64,25 10-128,24 7 64,20 8-64,15 3-609,11 1-1345,3 0 288,0-2-768,-5-4-2723,-34-13 2915</inkml:trace>
  <inkml:trace contextRef="#ctx0" brushRef="#br0" timeOffset="1290.225">1767 345 4228,'0'0'512,"-17"-9"1090,-11-7 384,-7-2-481,-1 1-31,4 3 95,6 4-127,8 5-385,8 7-769,10 8-96,12 6 128,13 6 1,15 7-161,18 4-64,19 7-32,19 4-64,20 5 0,19 5 32,17 5 32,15 5-64,12 2 0,8 3 0,6 3-128,5 0-32,4 0-161,4-2-127,2-1 224,-1-1 224,-5-3-1345,-8-4 352,-13-3 768,-17-7 97,-19-5 0,-22-8-64,-23-9-1153,-26-10-994,-26-7-3170,-21-6 2082</inkml:trace>
  <inkml:trace contextRef="#ctx0" brushRef="#br0" timeOffset="1400.195">1706 245 9929,'0'0'2243,"0"0"-97,0 0-32,0 0-1057,0 0-993,0 0 128,25 6-128,24 9-32,28 12 96,26 11-128,29 11 64,30 10 0,28 8 128,29 8-64,25 7-31,23 5-97,21 5-97,18 6 97,17 5 64,15 3 33,13 3 191,10 4-256,8 2 128,4 2-64,-1 2-32,-5 0 0,-12-1 64,-14-2-128,-21-4-64,-25-7 64,-28-7 64,-32-11-64,-32-11-128,-37-13 96,-35-15 0,-39-14-64,-37-13-288,-38-14-641,-38-14 64,-34-14 256,-32-12 225,-25-11 223,-22-11-800,-17-7-1345,-15-6-1281,-12-4-4325,25 10 7848</inkml:trace>
  <inkml:trace contextRef="#ctx0" brushRef="#br0" timeOffset="1976.183">5666 1303 2851,'-13'-9'3523,"-11"-7"-1825,-4-2 127,2 2 289,7 5-704,12 8-1250,15 10 256,16 11-160,20 11 97,22 10 127,23 9-95,25 10-257,27 7 128,25 7 0,26 5-160,23 6-64,22 4 64,20 5-31,18 5-65,15 3 0,9 4 0,5 2 64,1 0-64,-4 0 32,-9-3 128,-14-4 32,-16-6 32,-19-8 96,-22-8-95,-22-9 127,-25-10 417,-25-10 64,-27-9-321,-29-11-96,-29-10-63,-27-8-33,-24-8 64,-21-7 513,-15-7-608,-13-5-257,-10-3-32,-7-3-32,-3-1-1,-2-1-223,1 2-833,2 2-1249,2 3-1986,3 3-3556,10 5 1058</inkml:trace>
  <inkml:trace contextRef="#ctx0" brushRef="#br0" timeOffset="2830.144">739 2243 2114,'0'0'7879,"0"0"-7270,0 0-385,-13-4 833,-8-1 256,-3 1-384,1 0 96,3 1 128,4 3-256,5 2-320,4 4-321,7 5-96,8 4 32,11 5-31,15 7-97,19 5-32,19 8-32,23 7 0,22 8-128,22 7-705,20 7-801,18 4-63,14 4-770,12-1-191,8 0 544,6-4 2114,2-5 0,-1-4 64,-6-5-64,-10-5-96,-13-6 0,-17-6-1954,-20-6-2499,-38-9 4165</inkml:trace>
  <inkml:trace contextRef="#ctx0" brushRef="#br0" timeOffset="2894.637">238 2078 7399,'0'0'8456,"0"0"-7655,0 0-641,0 0-160,0 0 0,0 0 96,0 0 32,0 0 192,16 9 97,14 8 223,13 6-383,14 6-193,15 5-64,16 5 32,19 5-32,22 6 0,23 6 0,23 5 0,23 7-96,21 4-161,18 3 33,15 4 64,12 1 96,6 1 0,2 0 64,-2 0 64,-5-2-64,-9-2-128,-15-3 128,-19-4 64,-24-5-64,-28-6 0,-33-8-96,-34-8 32,-34-11-2178,-37-9-385,-34-9 225,-34-9 32,-31-10-1090,-27-10 129,2-2 2018</inkml:trace>
  <inkml:trace contextRef="#ctx0" brushRef="#br0" timeOffset="3027.282">769 2219 3619,'-18'-10'2979,"-22"-9"-1249,-15-5 32,-6-3 320,2 4-1,11 5-255,14 8-577,16 10-896,17 10-33,17 11 64,16 10-95,20 7-97,18 8-96,24 6 0,25 7-64,29 6 0,28 5 0,29 5 32,28 4 32,24 3-96,23 0-96,18 2 96,17 0 64,10 0 64,8 0-128,4 1-96,-2-1 96,-10-1 0,-16-1 0,-24-4-32,-28-5 32,-32-6 32,-33-8-32,-35-9-833,-36-10-1473,-38-13 513,-38-9 351,-39-12 545,-37-11 865,-35-10-96,-32-11-288,-26-8-705,-24-10-1249,-20-6-3172,19 5 3108</inkml:trace>
  <inkml:trace contextRef="#ctx0" brushRef="#br0" timeOffset="3361.626">1120 2196 9865,'-16'-7'1346,"-14"-4"-1186,-7 0-96,2 2 769,9 6 640,15 8-1057,19 9 33,23 11-33,23 10-128,28 8 193,28 10-129,33 9-31,31 8 31,34 8-96,34 7-192,32 7-64,30 5 96,29 7 32,24 5-128,19 4 32,15 4-32,8 4 97,4 3-97,-2 1 0,-6 1-65,-9-1 33,-13-3 32,-14-5 0,-15-6 0,-17-8-96,-16-7 96,-19-7 32,-24-9 32,-27-8-64,-30-10-128,-34-12-320,-37-12-1890,-38-13-705,-37-13-769,-36-12-2306,-22-5 4613</inkml:trace>
  <inkml:trace contextRef="#ctx0" brushRef="#br0" timeOffset="3700.09">7852 4284 4516,'-32'-14'2883,"-40"-15"-1025,-35-13-513,-25-9-320,-12-5-288,-1 0-289,10 4 161,18 5 159,22 8 321,28 10 65,29 10-65,29 11-32,30 10-737,27 11-192,28 12 32,27 10 321,24 9 127,23 9-416,21 6-64,19 7 1,13 5-33,12 4-64,7 2 64,5 3-96,2 0-32,-2 2 32,-4-1 32,-9-1 32,-10-1-32,-9-3-32,-10-3-96,-11-6 96,-11-5 32,-17-8 32,-21-7 128,-23-10 64,-28-9-96,-25-9-160,-24-8 0,-22-7 0,-17-6 65,-13-7-65,-10-6 0,-6-5-32,-3-3 32,1-2 0,6-2-33,8 2-31,11 2-224,11 1-769,11 3-801,12 1-1313,9 2-1089,10 3-2370,-2 3 2306</inkml:trace>
  <inkml:trace contextRef="#ctx0" brushRef="#br0" timeOffset="3937.34">11319 3245 5445,'5'-23'2499,"6"-15"223,4-6-63,2 0 63,-1 7-896,-3 8-353,-5 13-448,-5 14-736,-9 18-225,-10 19 384,-10 18 193,-10 19-321,-11 17-128,-9 16-32,-10 14-96,-8 12-64,-3 7 0,0 3 0,5 1-32,6-6 32,10-6 0,9-9-64,10-10 64,8-11-192,7-13-577,7-13-1056,6-14-578,4-14-1120,3-15-641,5-14-1057,2-10 865</inkml:trace>
  <inkml:trace contextRef="#ctx0" brushRef="#br0" timeOffset="4343.147">11065 3741 5765,'5'-31'2371,"4"-20"-193,3-9-192,0 2 128,-1 9 64,-2 12-385,-5 17-607,-6 20-1026,-6 20 224,-9 20 801,-6 20-352,-8 17-353,-6 15-127,-8 11-65,-3 8-96,-4 3-64,0 1-64,3-3-32,4-6 0,5-7 32,6-8-31,6-8-1,5-9-32,5-9-97,6-10 97,3-11 0,4-11-32,3-11 0,1-12 32,3-12-32,3-13 32,4-13-192,5-13-128,4-13-129,5-13-191,5-11 159,5-9 1,4-8 160,1-3 256,0 1 0,-1 5 31,-6 8 33,-4 9 33,-7 14-33,-6 12 32,-5 14 0,-5 13 128,-4 12 0,-5 15-32,-6 14 96,-4 16 321,-6 16 223,-6 14-191,-5 13-225,-6 12-95,-4 7-65,-4 7-96,-3 3-64,-2 0-32,-1-2 0,-2-4-192,-1-4-1858,-3-6-5061,9-20-7719</inkml:trace>
  <inkml:trace contextRef="#ctx0" brushRef="#br0" timeOffset="14275.623">589 4766 7175,'0'0'672,"13"-5"-575,13-7 415,14-10 289,13-9-289,13-12-191,15-11-129,15-13-160,15-13 0,17-13 320,16-13 225,14-8-225,11-8-128,6-2-224,1 1-96,-5 4-2114,-10 10-2178,-33 22-769</inkml:trace>
  <inkml:trace contextRef="#ctx0" brushRef="#br0" timeOffset="15342.752">1038 4496 7239,'-27'25'2018,"-32"28"-1954,-26 22-32,-15 13 128,0 1 1153,11-8 257,22-15-225,26-19-352,30-22-32,30-23 352,30-24-897,28-21-319,27-22 31,24-19-32,22-18 0,20-15 288,19-15 609,14-10-224,10-7-417,5-4-288,-1 2-32,-6 4 32,-10 8 0,-18 13-64,-21 15-32,-27 19-192,-32 21 64,-33 22 96,-34 21-96,-34 21-417,-31 21 417,-31 20 160,-27 20-288,-25 19-641,-24 18 128,-23 17-160,-18 16-448,-17 11 224,-12 10 512,-7 4 673,-2 1 289,4-2-161,10-5 0,15-10 416,20-13 385,25-16-384,29-19-193,32-22 160,32-22-31,33-23-97,33-25 609,33-24-544,30-23-225,31-23 32,28-20 225,27-21-33,25-17 0,22-16 65,18-12-289,14-10-192,10-6 705,5-1 160,0 3-321,-8 7-544,-15 12-32,-20 16 0,-29 19 64,-34 22 0,-38 24-64,-39 24-160,-41 26-448,-40 26-577,-39 26-129,-38 25 225,-35 26-736,-34 23-321,-31 22 96,-28 19-577,-21 18 962,-18 13-33,-13 11 1282,-7 6 383,1-1 33,8-4 769,18-12 865,24-14-449,29-21-256,35-22 128,40-28-32,40-29 160,42-32 128,41-31 609,41-31-1025,37-29-705,36-28-32,34-24 64,32-24 353,29-22 416,26-18 32,22-15-513,16-10 609,10-4 0,8-2-544,0 2-577,-4 8 32,-10 8 32,-18 15-64,-23 17 0,-30 20-769,-35 24-31,-42 26-97,-45 30-417,-47 29-159,-48 32-193,-48 32-448,-49 30 673,-45 32 1185,-43 29 224,-39 27 64,-33 24-32,-29 21 0,-20 16 32,-9 9 0,2 2 576,13-8 1026,21-12-577,31-22-288,38-26-65,44-31-63,48-36 64,49-35 95,51-37 322,49-38-290,48-35-543,44-35-225,43-33 320,39-31 353,37-28 31,31-22-159,29-17 0,23-12-1,16-5-480,8 2 321,0 5-129,-10 12-320,-17 16 0,-24 19 0,-31 22-128,-38 26-801,-42 29-673,-46 29-127,-48 32-481,-53 32-865,-53 34-1922,-53 30-2274,-15 7 673</inkml:trace>
  <inkml:trace contextRef="#ctx0" brushRef="#br0" timeOffset="15789.339">4277 2483 8808,'-47'38'2723,"-56"43"-993,-47 36-257,-29 21-544,-8 6-96,13-9-193,27-21-159,39-28-97,42-33 353,46-34 416,45-33 96,40-33-576,39-28-33,34-25 289,32-24 32,29-20-160,25-17 96,23-12-353,18-9-127,15-3 223,7-1-127,1 6-289,-8 8-224,-15 11-224,-22 14 160,-27 16-417,-31 19-320,-37 21-416,-41 23-416,-43 26-289,-47 28 192,-48 30 65,-46 30 159,-42 27 577,-39 26-160,-33 22 577,-26 18 480,-22 17 32,-17 12-449,-9 9-1697,-1 3 1314,9-3 832,19-9 0,27-16 320,34-21 417,38-26 352,42-28 192,43-31 160,41-31-32,41-31 257,38-30-961,36-27 160,31-23 416,30-22-128,24-17-352,21-14-321,16-12 97,15-8 672,11-6-160,9-3-417,3 0-447,-5 5 63,-12 10-64,-21 14-160,-28 18-64,-32 21-993,-38 24-448,-40 25-513,-41 27-320,-45 27-321,-43 29-95,-44 27 704,-39 28 1025,-38 24 224,-32 22 417,-29 19 320,-24 17-96,-16 11 64,-10 10 64,-2 4-32,6 0 96,14-5 0,19-8 192,25-14-63,30-19 95,35-23 321,38-29 672,41-30 481,41-31-129,40-31 65,38-31-865,37-29-321,33-26 417,32-24-192,29-21 31,26-19-95,22-14-128,18-11 63,15-8 289,8-3-160,3 0-673,-7 5 160,-12 8-64,-18 13 1,-24 15-193,-27 17-481,-28 19 97,-31 18 31,-33 20-31,-31 19-192,-30 18-161,-25 16-128,-22 14 96,-17 10 225,-11 9-289,-8 5-833,-2 4-255,4 2-1443,7-1-2177,12-1-4420,9-3 9160</inkml:trace>
  <inkml:trace contextRef="#ctx0" brushRef="#br0" timeOffset="16777.577">7716 0 8488,'0'0'2883,"0"0"-193,0 0 577,0 0-864,0 0-738,0 0-480,0 0-64,12 6 33,7 10-450,8 11-416,3 11-159,2 11-97,1 8 0,0 6 0,0 3-32,-1 0-32,1-2-353,-1-6-512,0-6 161,-3-10-225,-2-10-352,-4-11-33,-6-8-479,-4-10-546,-6-9 834,-5-9 896,-6-8 577,-6-8 64,-6-6 0,-6-6 32,-6-5 128,-5-4 737,-3-2 545,-2-1 255,2 1-127,4 3-289,5 6-32,6 7-224,6 8-128,6 9-32,4 9-32,5 9-321,6 10-448,6 12 96,8 10 96,7 11-31,4 10-161,4 6-32,3 5 0,2 5 32,0 1-64,1 1 0,-4-2-64,-2-4-96,-5-7-129,-5-7 257,-4-11 0,-5-9-128,-5-9-128,-4-9 96,-5-9 192,-5-10 32,-6-11-32,-7-10 32,-4-9-32,-5-7 32,-3-6 0,-2-4 160,1-1 32,1 0 0,4 4-95,3 4 95,4 6 64,5 7 64,3 10-63,4 8-97,3 9 0,4 9-192,5 11 0,6 9 0,6 11 64,6 10-32,4 8 0,2 6-32,2 6 0,2 4-32,-1 0-64,-1 0-96,-2-4-321,-5-7-255,-4-7-129,-3-9 160,-5-9-32,-4-10 353,-3-10 320,-6-10-32,-7-10 96,-5-11 32,-7-10 0,-5-9 0,-6-10 64,-3-9 0,-4-8-32,-1-7 64,-1-3 160,1 0 64,3 2 65,2 5 159,4 9-31,4 10 63,6 11-63,4 12-33,5 11-31,4 12-129,7 13-256,7 16-32,8 15 128,8 13-96,9 12 64,8 11-63,7 7-1,8 6-64,5 3-96,2-1 63,1-3-159,0-5-673,0-5-224,-2-8 769,-2-7-897,-4-7-545,-6-7-1505,-6-7-4548,-13-11-4709</inkml:trace>
  <inkml:trace contextRef="#ctx0" brushRef="#br0" timeOffset="18037.457">1 5227 11787,'0'0'1377,"0"0"353,12 15 1121,9 13-865,5 12-833,4 11-128,3 10-353,1 7-255,2 6-161,2 4-96,2 1-96,2 0-32,1-5-32,0-4-32,0-8-288,-2-9-449,-2-9-288,-4-10-128,-3-11-416,-7-9-930,-6-9-416,-6-8-31,-6-8 799,-8-7-191,-7-7 545,-7-6 127,-7-8 1314,-7-7 384,-7-8 864,-5-9 610,-1-5 95,0-2 1,4 1-321,5 5 256,6 9 353,6 12 32,7 10-32,6 11-257,3 10-320,4 8-480,5 8-545,4 9 97,5 6 544,4 8-417,4 7-256,3 5-96,2 5-64,2 4-32,2 1 0,-1 2 0,0 0-32,-2-2 0,-1-2-32,-3-5-288,-2-4-128,-3-7-65,-4-5-95,-3-8 287,-5-6 1,-2-6-192,-4-6 223,-4-9-95,-5-8 0,-5-8 191,-4-11 193,-6-9 0,-3-11 0,-4-10 0,-2-11 64,-1-8 1,-1-4-33,1-1-32,3 6 32,2 8 160,4 11 480,4 13 225,4 13 32,5 12-192,5 11-65,3 10-255,5 9-417,6 10 32,6 10 32,6 7 64,7 7 32,5 5-64,5 3-32,5 4-64,2 2 32,4 2-32,0 0 64,0 0-64,-3-1 0,-4-4 0,-4-2 0,-7-6-96,-7-4-160,-7-7-320,-7-6 223,-7-7 225,-7-7 128,-8-9 32,-6-10-32,-6-9 32,-6-12 0,-3-10 0,-3-11 64,-2-7 97,0-6 159,1-1 0,2 2 33,5 6 95,5 7 0,5 10-95,6 9-33,5 11 0,5 9-95,5 12-257,5 12 0,5 14 0,7 14 0,6 12 0,7 10 0,4 10 0,6 6 32,3 4-32,3 3 0,1 0 0,-1-2 0,-2-7-160,-5-7-385,-5-10-256,-5-8-416,-4-8-288,-6-6 768,-4-6-64,-5-8-1793,-4-7-1538,-5-8-1826,-1-5-704</inkml:trace>
  <inkml:trace contextRef="#ctx0" brushRef="#br0" timeOffset="18264.068">560 6121 13549,'0'0'1954,"0"0"-1250,0 0 1058,-12 12-64,-5 8-545,0-15-160,6-7-321,9-2-287,12-1-193,15-3-96,17-4-96,18-9 0,19-11-224,17-13-737,19-13-673,14-14-1056,15-10 1376,9 3 1314,7 0 0,2-5-128,-2-2 96,-8-1-64,-13 1-1313,-14 6-641,-19 9 512,-23 12 1,-25 15-513,-25 18-2050,-20 13 705</inkml:trace>
  <inkml:trace contextRef="#ctx0" brushRef="#br0" timeOffset="18480.314">1288 5936 2402,'-13'27'6278,"-11"17"-5413,-5 8-641,1 0 673,5-7 544,12-11-352,17-13-96,18-15 609,20-15-257,21-16-512,21-16-64,21-17 64,18-16-33,19-14-543,16-15-225,14-10 0,13-8 0,13-7 32,10-3 384,9-2 161,3 2-449,-4 4-96,-10 8-96,-19 11 32,-22 14-96,-28 16-257,-32 18-223,-34 20-353,-35 19-993,-36 21-2178,-36 22-1217,-35 19-3427,-6 3 8744</inkml:trace>
  <inkml:trace contextRef="#ctx0" brushRef="#br0" timeOffset="19241.191">1363 6278 10282,'0'0'3043,"0"0"-2883,0 0-160,0 0 32,27-10 224,33-16-32,32-19 32,33-22 641,31-21 705,28-20-641,23-18-513,21-14-256,17-12 993,16-7 1026,12-6-706,8-3-736,3 1-193,-1 3-319,-8 6-257,-15 7-97,-20 10 97,-27 13 64,-32 16 33,-38 19-97,-41 22-64,-42 24-609,-44 26-256,-44 26 0,-43 26 192,-40 27-63,-38 25-834,-33 22-1120,-28 21 607,-22 15 962,-18 14 1185,-11 10-64,-6 6-448,2 0 31,11-3 481,20-8 353,25-13 95,30-16 161,35-21-193,36-24 97,39-27 63,38-29 161,40-29 640,39-31-256,38-29-384,37-28 224,34-27 352,32-21-192,28-19-576,25-16-513,21-11 256,18-9 577,15-9 64,12-6-129,7-4-383,3 1 95,-6 3-191,-13 9-321,-19 14-129,-28 16 129,-32 20 0,-39 24 0,-43 27-416,-46 27-257,-49 30-159,-49 30 191,-46 29 289,-45 27 352,-40 27 0,-35 22-193,-31 19 193,-23 18 33,-17 12 63,-10 7 32,0 3-128,9-4-192,20-11 192,30-18 0,38-22 96,44-28 32,46-29 0,50-31 0,48-34 352,50-32-351,45-34-97,44-30 160,40-28 256,33-24 1,27-16-161,22-14-192,16-9 256,11-5 353,4-1 32,-2 3-97,-11 7-319,-18 12 255,-25 15-159,-32 18-97,-35 18-320,-38 22-64,-39 21 64,-38 22 32,-35 23 32,-31 20 64,-28 17-64,-23 16-32,-16 13 32,-10 9-32,-4 5 0,2 2 0,8 0-32,11-2 0,13-5-32,15-6 0,15-5-96,15-6 128,14-5 0,11-5-32,9-6 0,4-4 32,3-1-96,-2-2-32,-5 0 0,-7 3 0,-11 2-65,-10 3-319,-13 5-289,-11 6-288,-15 9-801,-15 10-2434,-13 9-5893,1 0-930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27:26.882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5963 2097 5669,'1'-36'1312,"7"-83"2524,11 46 2553,-19 132-3827,-24 430 529,20 1360-2557,10-1463-379,28 1045 1969,77 153-2124,164 429 865,-151-1072-1132,-109-841-3635,-10-88-2157,-2-14-5061</inkml:trace>
  <inkml:trace contextRef="#ctx0" brushRef="#br0" timeOffset="646.728">2979 9584 3459,'0'0'4383,"0"0"-2456,0 0-565,0 0 170,15 4-64,125 20 875,1316-86-809,-1141 41-1365,197-12-153,65-3-16,63 0 0,57 2 0,50 2 11,4504-71 4745,-712 169-1372,-3414-41-3025,-291-5-135,-67 1 27,-71 1-171,-79-2-43,-80-1 6,-79-6-48,-77-3 15,-74-4-63,-68-2-171,52 1-956,-231-2-91,-46 4-1180,-34 1-804,-23 4-3547</inkml:trace>
  <inkml:trace contextRef="#ctx0" brushRef="#br0" timeOffset="1556.831">11473 10252 10762,'0'0'3422,"0"0"-651,0 0-252,0 0-570,0 0-492,0 0-432,0-8-208,1-4-527,0-3 9,-2 29-12,-3 127 166,6 0 1,13 81-454,-7-135-472,1 6-2968,-1-32-6218,-7-51 2040</inkml:trace>
  <inkml:trace contextRef="#ctx0" brushRef="#br0" timeOffset="2006.815">11526 10235 7079,'0'0'3987,"0"0"-1680,0 0-343,0 0-512,0 0-726,0 0-208,0 0-155,7 13-139,0 2-182,48 62 92,-24-51-481,0-2 0,2 0 0,0-3 0,30 14 347,82 14-8765,-112-46 4222</inkml:trace>
  <inkml:trace contextRef="#ctx0" brushRef="#br0" timeOffset="2323.424">12264 10335 4164,'0'0'3806,"0"0"-1041,0 0 177,0 0-278,0 0-785,0 0-641,0 0-496,0 0-395,-13 0-138,10 1-198,-3-2 8,0 1 0,0 1-1,0-1 1,0 1 0,0 0-1,1 1 1,-1 0-1,0-1 1,1 2 0,-1-1-1,1 1 1,0-1-1,0 1 1,0 1 0,0-1-1,-3 3-18,-11 12 66,-39 35-13,2 2 0,3 3-1,-8 15-52,131-137-2151,-12 1 1969,-30 31 186,0 2 0,2 1 0,2 1 1,17-12-5,-48 40 2,-1-1 0,0 1 0,1-1 0,-1 1 0,1-1 0,-1 0 0,1 1 0,-1 0 0,1-1 0,0 1 0,-1-1 0,1 1 1,-1 0-1,1-1 0,0 1 0,-1 0 0,1 0 0,0-1 0,0 1 0,-1 0 0,1 0 0,0 0 0,-1 0 0,1 0 0,0 0 0,0 0 1,-1 0-1,1 0 0,0 1 0,-1-1 0,1 0 0,0 0 0,-1 0 0,1 1 0,0-1 0,-1 1 0,1-1 0,-1 0 0,1 1 1,0-1-1,-1 1 0,1-1 0,-1 1 0,1-1 0,-1 1 0,0 0 0,1-1-2,1 37 70,-2-24-56,-2 52-99,0-44-99,1 0 1,1 0 0,1 1-1,1-1 1,0 0 0,2 0 0,0 0-1,2-1 1,3 10 183,15 15-5968,-12-27 1820</inkml:trace>
  <inkml:trace contextRef="#ctx0" brushRef="#br0" timeOffset="2648.227">12504 10594 320,'5'-13'7250,"34"-102"1094,-39 72-2696,-12 64-4202,3 4-1431,2-1 0,1 1 0,0 0 0,2 0 0,1 0 0,1 1 0,1-1 0,1 1 0,2-1 0,1 11-15,-3-30-139,-1 0 1,1 0-1,1 0 0,-1 0 1,1 0-1,0 0 0,0 0 1,0 0-1,1 0 0,0 0 1,0 0-1,1-1 0,0 1 1,0-1-1,0 0 0,0 0 1,1 0-1,0 0 0,0 0 1,0-1-1,1 0 0,-1 0 1,1 0-1,0 0 0,0-1 1,0 0-1,1 0 0,-1 0 1,1-1-1,0 1 1,0-2-1,-1 1 0,1 0 1,0-1-1,0 0 0,1-1 1,-1 1-1,4-1 139,3-5 133,0-1 0,0 0 0,-1-1 0,0 0 0,0 0 0,0-2 0,-1 1 1,-1-1-1,1-1 0,-1 0 0,-1-1 0,0 0 0,-1 0 0,1-1-133,2 0 404,-1 0-1,-1 0 1,0-1 0,-1 0-1,0-1 1,-1 0 0,0 0-1,-1-1 1,-1 0-1,0 0 1,-1 0 0,-1 0-1,0 0 1,-1-1 0,-1 0-1,0 1 1,-1-1 0,-1-3-404,-1 12 36,1 1 1,-1-1 0,-1 1-1,1 0 1,-1 0 0,0 0-1,0 1 1,-1-1 0,0 1-1,0-1 1,0 1 0,0 0-1,-1 1 1,0-1 0,0 1-1,0 0 1,-1 0 0,1 1-1,-1-1 1,0 1 0,0 1-1,0-1 1,0 1 0,0 0-1,-2 0-36,-12-3-170,0 0 0,-1 2 1,0 1-1,1 0 0,-1 1 0,0 2 0,-8 0 170,-58 21-6598,58-5-1313</inkml:trace>
  <inkml:trace contextRef="#ctx0" brushRef="#br0" timeOffset="3623.446">13438 10603 8360,'0'0'2103,"0"0"-832,0 0 272,-4-14 405,-17-44-117,19 54-1696,0 1-1,-1-1 0,0 1 1,1-1-1,-1 1 1,0 0-1,-1 0 1,1 0-1,0 1 1,-1-1-1,0 1 0,1-1 1,-1 1-1,0 1 1,0-1-1,0 0 1,-1 1-1,1 0 0,0 0 1,0 0-1,-1 1-134,2-1 71,-6-1-6,0 0 1,0 0 0,0 1-1,0 1 1,0-1 0,0 1-1,0 1 1,0 0 0,0 0 0,0 1-1,0 0 1,0 0 0,1 1-1,-1 0 1,1 1 0,0 0-1,0 0 1,0 1 0,0 0 0,1 0-1,0 1 1,0 0 0,0 0-1,1 0 1,0 1 0,0 0 0,1 0-1,0 1 1,0-1 0,0 1-1,1 0 1,1 1 0,-1-1-1,1 1 1,1-1 0,-1 1 0,2 0-1,-1 0 1,1 1-66,0 4 3,0 0 0,1 0-1,1 1 1,0-1 0,1 0 0,0 0-1,1 0 1,1 0 0,0 0 0,1-1-1,1 0 1,0 0 0,0 0 0,2-1 0,-1 0-1,7 7-2,-9-12 3,1 0-1,1 0 1,-1 0-1,1 0 1,1-1-1,-1 0 1,1-1-1,0 0 1,0 0-1,1-1 1,-1 1-1,1-2 1,0 0-1,0 0 1,0 0-1,0-1 1,1 0-1,-1-1 1,0 0-1,1-1 1,-1 0-1,1 0 1,-1-1-1,1 0 1,3-1-3,0-2 10,-1 0 0,1-1 0,-1 0 0,0-1 0,0 0 0,-1-1-1,0-1 1,0 1 0,0-2 0,-1 0 0,-1 0 0,1 0 0,-1-1 0,-1-1 0,2-2-10,9-14 66,-2 0 1,0-2-1,-2 0 0,0 0 0,5-21-66,-8 17 248,-1 0-1,-2 0 1,-1-1-1,-1 0 1,-2 0 0,-2 0-1,-1-1 1,-1-10-248,-26-21 1189,24 65-1171,0 0 0,0 0 0,1 0-1,-1 0 1,0 0 0,0 0 0,0 0-1,0 0 1,0 0 0,0 0 0,0 1-1,0-1 1,-1 0 0,1 1-1,0-1 1,0 1 0,0-1 0,-1 1-1,1 0 1,0 0 0,-1-1 0,1 1-1,0 0 1,-1 0 0,1 0 0,0 0-1,0 1 1,-1-1 0,1 0 0,0 0-1,-1 1 1,1-1 0,0 1 0,0-1-1,0 1 1,-1 0 0,1-1-1,0 1 1,0 0 0,0 0 0,0 0-1,0 0 1,0 0 0,1 0 0,-1 0-1,0 0 1,0 0 0,1 0 0,-1 0-1,0 0-17,-7 16 9,0 0 0,1 1 0,1-1 1,0 1-1,2 0 0,0 1 0,0-1 0,2 1 0,1-1 0,0 1 0,1 0 0,1 0 0,1-1 0,1 1-9,-3-16 1,7 90-937,4 0-1,16 62 937,-25-147-344,12 48-3259,3-23-2396,-5-18-1587</inkml:trace>
  <inkml:trace contextRef="#ctx0" brushRef="#br0" timeOffset="4213.744">13817 10598 5189,'0'0'3742,"0"0"-2039,0 0-395,0 0 21,0 0 11,0 0-149,0 0-305,11 13-331,74 82 587,-83-93-1093,0 1-1,1 0 0,-1 0 1,1-1-1,-1 0 0,1 1 1,0-1-1,0 0 0,0-1 1,0 1-1,0 0 0,1-1 1,-1 0-1,0 1 0,1-2 1,-1 1-1,1 0 0,-1 0 1,1-1-1,-1 0 0,1 0 1,-1 0-1,1 0 0,0-1 1,-1 1-1,1-1 0,-1 0 1,0 0-1,1 0 0,-1 0 1,0-1-1,1 1 0,-1-1 1,0 0-1,0 0 0,0 0 0,-1 0 1,2-1-49,8-10 423,-2-1-1,1 1 1,-1-1 0,-1-1 0,-1 0 0,0 0-1,-1-1 1,0 0 0,-2 0 0,0-1 0,0 1-1,-2-1 1,0 0 0,-1 0 0,0-6-423,-2 22 26,0-1 0,0 1-1,0-1 1,-1 1 0,1-1 0,0 0 0,-1 1 0,1-1 0,-1 1 0,1-1 0,-1 1-1,0 0 1,0-1 0,1 1 0,-1 0 0,0-1 0,0 1 0,-1 0 0,1 0 0,0 0-1,0 0 1,0 0 0,-1 0 0,1 0 0,0 0 0,-1 1 0,1-1 0,-1 0 0,1 1-1,-1-1 1,1 1 0,-1 0 0,1-1 0,-1 1 0,0 0 0,1 0 0,-1 0 0,1 0 0,-1 0-1,0 1 1,-1-1-26,-65 21 199,56-13-212,1 0 1,0 1 0,0 0-1,1 1 1,0 0 0,1 0-1,0 1 1,0 0-1,1 1 1,1 0 0,0 0-1,1 1 1,0 0 0,1 0-1,0 0 1,1 0 0,0 1-1,2 0 1,-1 0 0,2 0-1,0 0 1,0 0-1,1 0 1,1 0 0,0 0-1,1 0 1,1 0 0,0-1-1,1 1 1,0-1 0,1 0-1,1 0 1,0 0 0,1 0-1,3 4 13,-4-7-100,-1-1 0,1 1 0,1-1 0,0-1 0,0 1-1,0-1 1,1 0 0,1-1 0,-1 0 0,1 0 0,0-1 0,0 0-1,1-1 1,0 0 0,0 0 0,0-1 0,1-1 0,-1 1 0,1-2 0,0 1-1,0-2 1,0 1 0,0-1 0,0-1 0,0 0 0,0-1 0,0 0-1,0 0 1,0-1 0,0-1 0,-1 0 0,1 0 0,2-2 100,14-14 40,-1-2 0,-1 0 0,-1-2 0,-1 0 0,-1-2 0,-2 0 0,0-1 0,-1-1 0,-2-1 0,10-22-40,5-3 494,-2-3 0,-3 0 0,-3-1-1,17-59-493,-28 37 705,-13 77-675,0 1-1,0-1 1,0 0 0,0 0-1,0 0 1,-1 1 0,1-1-1,-1 0 1,1 0-1,-1 1 1,1-1 0,-1 0-1,0 1 1,0-1 0,0 1-1,0-1 1,0 1-1,0-1 1,0 1 0,-1 0-1,1-1 1,0 1 0,-1 0-1,1 0 1,-1 0-1,1 0 1,-1 0 0,0 1-1,1-1 1,-1 0 0,0 1-1,1-1 1,-1 1-1,0 0 1,0-1 0,0 1-1,1 0 1,-1 0 0,0 0-1,0 0-29,-10 4 20,1-1 1,0 1-1,1 1 0,-1 0 1,1 0-1,-1 1 0,2 0 0,-1 1 1,1 0-1,0 1 0,0 0 1,1 0-1,0 1 0,1 0 0,0 0 1,0 0-1,1 1 0,0 0 1,0 1-1,-2 8-20,-1 1-19,1 1 0,1-1 0,1 1 0,1 0 0,0 1 0,2-1 0,0 1 0,2 0 0,0-1-1,2 1 1,0 0 0,1 0 0,2-1 0,0 1 0,1-1 0,1 0 0,1 0 0,1-1 0,0 0 0,2-1 0,0 1 0,2-2 0,0 0 0,0 0 0,2-1 0,0 0 0,1-2 0,1 1 0,0-2 0,17 11 19,-25-18-15,1-1 1,0 0 0,1 0-1,-1-1 1,1-1 0,0 1-1,1-1 1,-1-1 0,1 0-1,-1-1 1,1 0 0,0 0-1,0-1 1,0-1 0,0 0-1,0 0 1,0-1 0,-1 0-1,1-1 1,0 0 0,-1-1-1,1 0 1,-1-1 0,0 0-1,0-1 1,0 0 0,0 0-1,-1-1 1,0 0 0,0-1-1,-1 0 1,0 0 0,0-1-1,-1 0 1,0 0 0,0-1-1,0 0 1,-1-1 14,1-3 49,-1 0-1,-1 0 0,0-1 1,-1 0-1,0 0 1,-1 0-1,0 0 1,-2 0-1,1-1 0,-2 1 1,0 0-1,-1-1 1,0 1-1,-2-9-48,3 22-15,0 0 0,0 0 0,1 0 0,-1-1 0,0 1 0,0 0-1,0 0 1,0 0 0,-1-1 0,1 1 0,0 0 0,0 0 0,-1 0 0,1-1 0,-1 1 0,1 0 0,-1 0-1,1 0 1,-1 0 0,0 0 0,1 0 0,-1 0 0,0 0 0,0 0 0,0 1 0,0-1 0,0 0-1,0 0 1,0 1 0,0-1 0,0 1 0,0-1 0,0 1 0,0-1 0,0 1 0,-1-1 0,1 1 0,0 0-1,0 0 1,0 0 0,-1 0 0,1 0 0,0 0 0,0 0 0,-1 0 0,1 0 0,0 0 0,0 1-1,0-1 1,0 1 0,-1-1 0,1 1 0,0-1 0,0 1 0,0-1 0,0 1 0,0 0 0,0 0 15,-17 49-5125,7-15-1276</inkml:trace>
  <inkml:trace contextRef="#ctx0" brushRef="#br0" timeOffset="5895.378">15932 10481 9449,'0'0'4756,"-1"-14"-2327,-7-41-453,7 53-1869,0 1 0,0-1 0,0 0 1,0 1-1,0 0 0,-1-1 0,1 1 1,-1 0-1,1-1 0,-1 1 0,1 0 0,-1 0 1,0 0-1,1 0 0,-1 1 0,0-1 1,0 0-1,0 1 0,1-1 0,-1 1 1,0 0-1,0-1 0,0 1 0,0 0 1,0 0-1,0 0 0,0 1 0,0-1 1,0 0-1,1 1 0,-1-1 0,0 1 0,0 0 1,-1 0-108,-9 4 41,0 1 0,0 1 1,0 0-1,1 0 1,0 1-1,1 1 0,-1 0 1,2 0-1,-1 1 0,1 0 1,1 1-1,-4 6-41,-5 3 23,1 0 0,2 1 0,0 1-1,1 1 1,1 0 0,2 0 0,0 1-1,1 0 1,2 1 0,0 0 0,2 0 0,0 0-1,2 1 1,1 0 0,1 18-23,2-35 0,0 0-1,1 0 1,0 0 0,0 0 0,1 0 0,0-1 0,0 1-1,1-1 1,1 0 0,-1 0 0,1 0 0,0-1 0,1 0-1,0 0 1,0 0 0,1-1 0,-1 1 0,1-2-1,1 1 1,-1-1 0,1 0 0,0 0 0,0-1 0,0 0-1,1-1 1,-1 0 0,1 0 0,0-1 0,0 0 0,6 1 0,-1-3-9,1 0 1,0 0 0,-1-2-1,1 0 1,-1 0 0,0-1-1,0-1 1,0 0 0,0-1-1,-1-1 1,1 0 0,-1-1-1,-1 0 1,1-1 0,-1 0-1,5-6 9,10-9 48,-1 0 0,-1-2 0,-1-1 0,-1-1 0,-2-1 0,6-11-48,-17 25 184,-1 0 1,-1-1-1,0 0 0,-1-1 0,0 1 0,-2-1 1,0 0-1,0-1 0,-2 1 0,0-1 0,-1 0 0,0-12-184,-2 29 5,-1 1-1,1 0 1,0 0 0,-1-1-1,1 1 1,-1 0-1,0-1 1,1 1-1,-1-1 1,1 1-1,-1 0 1,0-1-1,1 0 1,-1 1-1,0-1 1,0 1-1,0-1 1,1 0-1,-1 1 1,0-1-1,0 0 1,0 0-1,1 0 1,-1 0-1,0 0 1,0 0 0,0 0-1,0 0 1,0 0-1,1 0 1,-1 0-1,0 0 1,0-1-1,0 1 1,1 0-1,-1-1 1,0 1-1,0 0 1,1-1-1,-1 1 1,0-1-1,1 1 1,-1-1-1,0 0 1,1 1-1,-1-1 1,1 0 0,-1 1-1,1-1 1,-1 0-1,1 1 1,0-1-1,-1 0 1,1 0-1,0 0 1,-1 1-1,1-1 1,0 0-1,0-1-4,-7 22-3,1 0 0,1 0 0,1 0-1,1 1 1,0-1 0,2 1 0,0 0-1,2-1 1,0 1 0,1 0-1,1-1 1,1 1 0,1-1 0,0 0-1,2-1 1,0 1 0,1-1 0,9 13 3,-14-26-4,1 0 0,-1 1-1,2-1 1,-1-1 0,1 1 0,0-1 0,0 0 0,0 0 0,1 0 0,0-1 0,-1 1 0,2-2 0,-1 1 0,0-1 0,1 1 0,0-2 0,0 1 0,-1-1 0,1 0 0,1-1 0,-1 1 0,0-1 0,0-1 0,0 1-1,1-1 1,-1-1 0,0 1 0,0-1 0,1-1 0,-1 1 0,0-1 0,0 0 0,1-1 4,12-10 28,0 0 1,-1-1-1,-1 0 0,-1-2 1,0 0-1,0-1 0,-2-1 1,0 0-1,-2-1 0,3-5-28,-10 13 104,0 0 0,-1 0 0,-1-1 0,1 0 1,-2 0-1,0 0 0,0 0 0,-1 0 0,-1-1 0,0 1 0,-1-1 0,0 1 0,-1-1 0,0 1 0,-1 0 0,-3-13-104,3 18 2,0-1 0,0 1 0,-1 0 0,0 0 0,0 0 0,-1 0 0,0 1 0,0-1 0,0 1 0,-1 0 0,0 0 0,0 0 0,-1 1 0,1 0 0,-1 0 0,0 0 0,-1 1 0,1 0 0,-1 0 0,0 1 0,0-1 0,0 2 0,0-1 0,0 1 0,-1 0 0,1 0 0,-7 0-2,4 1-221,-1 0 0,1 1 0,0 0 0,-1 1 0,1 0 0,0 1 0,0 0 0,0 0 0,0 1 1,0 0-1,0 1 0,1 0 0,0 1 0,-1 0 0,0 1 221,4-2-620,0 1-1,0 0 1,1 0 0,-1 1 0,1-1 0,0 1 0,1 0 0,-1 1-1,1-1 1,1 1 0,-1 0 0,1 0 0,-1 4 620,-9 28-6353</inkml:trace>
  <inkml:trace contextRef="#ctx0" brushRef="#br0" timeOffset="6412.81">16897 10646 14157,'2'-14'2365,"1"-6"-1598,12-42 3025,-12 93-2964,-1 43-796,-3 0 0,-3 0 0,-3-1 0,-4 4-32,-3 34-59,13-176 278,1 34 134,2-1 0,0 0 0,3 1 0,0 0 0,2 0 0,1 0-1,2 1 1,1 0 0,6-10-353,-15 35 5,0 1 0,0-1 0,1 1 0,0 0 0,-1 0 0,2 0-1,-1 0 1,0 0 0,1 1 0,-1 0 0,1-1 0,0 1 0,0 0-1,1 1 1,-1-1 0,0 1 0,1 0 0,-1 0 0,1 0 0,0 1-1,0 0 1,0 0 0,0 0 0,-1 0 0,1 1 0,0 0 0,0 0 0,0 0-1,0 0 1,0 1 0,0 0 0,0 0 0,0 0 0,0 1 0,-1 0-1,1-1 1,-1 2 0,1-1 0,-1 0 0,0 1 0,0 0 0,0 0-1,0 0 1,0 1 0,0 0-5,4 11-6,-1 0 1,0 0-1,-1 1 0,-1 0 0,0 0 1,-1 0-1,-1 1 0,-1-1 0,0 1 0,-1 0 1,-1 0-1,0-1 0,-1 1 0,-3 8 6,3 15-20,-14 90-156,96-330 352,-75 183-129,1 0 1,0 0 0,1 0 0,1 1-1,0 0 1,1 1 0,1 0-1,1 1 1,0 0 0,0 1-1,1 0 1,1 1 0,0 0-1,1 1 1,5-2-48,-16 11 11,0 0-1,-1 1 1,1 0 0,0-1 0,0 1-1,0 1 1,0-1 0,0 0-1,0 1 1,0 0 0,0 0-1,0 0 1,0 1 0,0-1-1,0 1 1,0 0 0,0 0-1,0 0 1,-1 1 0,1-1-1,0 1 1,-1 0 0,1 0-1,-1 0 1,0 0 0,0 1-1,0 0 1,0-1 0,0 1-1,0 0 1,-1 0 0,1 1-1,-1-1 1,0 0 0,0 1 0,0-1-1,0 1 1,0 1-11,8 22-76,-1 1 1,-1 1 0,-1-1-1,-2 1 1,1 24 75,15 68-3937,-3-75-1015,-1-19-1728,-3-13 50</inkml:trace>
  <inkml:trace contextRef="#ctx0" brushRef="#br0" timeOffset="6810.317">17925 10802 9577,'40'-124'5894,"-14"24"3555,-32 110-7795,-10 29-1519,2 1-1,2 0 0,1 1 1,3 0-1,1 1 0,2 0 1,1 1-135,-9 62-1,-2-10 25,4-38-1340,2 1-1,3 0 0,3 0 1,3 40 1316,9-42-2686,7-23-2022,-6-37-2931,-2-21 3288,0-58 4386,-6-44 5828,-1 53-3903,-1-44 410,-1 34 419,3 0-1,4 0 1,16-77-2789,-22 155 88,1 0 0,0-1-1,0 1 1,1 0 0,0 0 0,0 0 0,0 0 0,1 0 0,0 0 0,0 1 0,0-1 0,1 1 0,0 0 0,0 0 0,0 0 0,1 0 0,-1 1 0,1 0 0,0 0 0,0 0-1,1 1 1,-1-1 0,1 1 0,0 1 0,0-1 0,0 1 0,0 0 0,0 0 0,0 1 0,0 0 0,1 0 0,-1 0 0,0 1 0,1 0 0,-1 0 0,1 0 0,-1 1-1,6 1-87,-3 2-1,-1-1 0,1 1-1,-1 1 1,0-1 0,-1 2-1,1-1 1,-1 1 0,0 0-1,-1 0 1,1 1-1,-1 0 1,-1 0 0,1 0-1,-1 1 1,0 0 0,-1 0-1,0 0 1,0 0 0,-1 1-1,0-1 1,0 1-1,-1 0 1,0 0 0,-1 0-1,0 0 1,0 0 0,-1 1-1,0-1 1,-1 0 0,0 0-1,0 0 1,-1 0-1,0 0 1,0 0 0,-1-1-1,-1 1 1,1-1 0,-1 1-1,-1-1 1,1 0 0,-2-1-1,1 1 1,-2 0 1,-6 3-67,-1-1 0,0-1 0,-1 0 0,0-1 0,0-1 0,-1 0 0,0-1 0,0-1 0,0 0-1,-1-1 1,1-1 0,-1 0 0,0-2 0,0 0 0,0 0 0,0-2 0,0 0 0,-1-1 67,-34-9-2203,30-12-3991,21 7-991</inkml:trace>
  <inkml:trace contextRef="#ctx0" brushRef="#br0" timeOffset="7185.557">18664 10421 10154,'1'-42'2701,"-1"2"1098,2 13 4088,-38 240-5448,31-183-2325,-14 108-56,5 0 0,6 22-58,18-35-3239,22-52-5379,-17-54 2426</inkml:trace>
  <inkml:trace contextRef="#ctx0" brushRef="#br0" timeOffset="7533.472">19086 10767 8872,'34'-88'3807,"-38"79"3827,-7 17-7293,4-1-284,1 1 0,0 1 0,1-1 0,0 1 0,1 0-1,-1 0 1,1 0 0,1 0 0,0 1 0,0 0 0,1-1 0,1 1 0,-1 0-1,1 0 1,1 0 0,0 0 0,0 0 0,1 0 0,1 0 0,-1 0 0,2 0-1,-1-1 1,1 1 0,1-1 0,0 0 0,2 5-57,-5-12 1,0 1 0,1-1 0,-1 1 0,1-1 0,-1 0 0,1 0 0,0 0 0,0 0 0,0 0 0,0 0 0,0 0 1,1-1-1,-1 1 0,0-1 0,1 1 0,-1-1 0,1 0 0,0 0 0,-1 0 0,1-1 0,0 1 0,-1-1 0,1 1 0,0-1 0,0 0 0,-1 0 0,1 0 0,0 0 0,0 0 0,-1-1 0,1 1 0,0-1 0,-1 0 1,1 0-1,0 0 0,-1 0 0,2-1-1,78-68 126,-72 57 276,-1 0-1,0-1 1,0 0-1,-1-1 1,-1 0-1,-1 0 1,0 0-1,-1-1 0,-1 0 1,3-15-402,-7 29 36,0-1 1,0 1-1,0 0 0,0-1 1,-1 1-1,1-1 0,-1 1 1,1 0-1,-1-1 0,0 1 1,0 0-1,0 0 0,0-1 1,-1 1-1,1 0 1,0 0-1,-1 0 0,1 1 1,-1-1-1,0 0 0,0 1 1,0-1-1,0 1 0,0-1 1,0 1-1,0 0 0,0 0 1,0 0-1,-1 0 0,1 0 1,0 0-1,-1 1 1,1-1-1,0 1 0,-1 0 1,1-1-1,-1 1 0,1 0 1,-1 1-1,0-1-36,-101 14 121,90-10-122,1 0 0,0 1 1,1 0-1,-1 1 1,1 1-1,0 0 0,1 0 1,-1 2-1,2-1 0,-1 1 1,1 1-1,0-1 1,1 2-1,1-1 0,-1 1 1,1 1-1,1 0 0,0 0 1,1 0-1,1 0 1,-1 1-1,2 0 0,0 1 1,0-1-1,2 0 0,-1 1 1,2 0-1,0 0 0,0-1 1,2 1-1,-1 0 1,2 0-1,0-1 0,1 3 1,1-3-114,1 0-1,1-1 1,0 0-1,1 0 1,1 0-1,-1-1 1,2 0-1,-1 0 1,2-1-1,-1 0 1,1 0 0,1-2-1,0 1 1,0-1-1,1-1 1,0 0-1,0 0 1,0-1-1,9 2 115,119 24-4524,1-42-4333,-90-4 2633</inkml:trace>
  <inkml:trace contextRef="#ctx0" brushRef="#br0" timeOffset="8075.715">19724 10781 6086,'-24'-130'15380,"26"132"-12493,29 44-1925,-9-8-956,23 41 10,2-2-1,5-2 1,31 34-16,-65-88-18,-6-5-40,1-1 0,0 0 0,1-1 0,1-1 1,0 0-1,0-1 0,2-1 0,-1 0 0,9 4 58,-21-14-19,0 1 0,-1-1 0,1 0 0,0 0 0,-1 0 0,1 0 0,0-1 0,0 0 0,0 1 0,0-1 0,0-1 0,-1 1 0,1 0 0,0-1 0,0 0 1,0 0-1,-1 0 0,1 0 0,-1-1 0,1 0 0,-1 1 0,1-1 0,-1 0 0,0-1 0,0 1 0,0 0 0,0-1 0,0 0 0,-1 0 0,1 0 0,-1 0 0,0 0 0,2-3 19,4-8 14,-1 0 0,-1 0 0,0-1 0,-1 1 0,0-1-1,-1 0 1,1-15-14,1-15 389,-1 0 0,-3 0-1,-2-1 1,-1 1 0,-3-4-390,4 46 66,1 0 0,-1 0-1,0 0 1,0-1 0,0 1-1,0 0 1,-1 0-1,1 0 1,-1-1 0,0 1-1,0 0 1,0 0-1,0 0 1,0 0 0,-1 0-1,0 1 1,1-1-1,-1 0 1,0 1 0,0-1-1,0 1 1,-1 0-1,1-1 1,0 1 0,-1 0-1,0 1 1,1-1 0,-1 0-1,0 1 1,0-1-1,0 1 1,0 0 0,0 0-1,0 0 1,0 0-1,0 1 1,-1-1 0,1 1-1,-1 0-64,-6 4 43,0 0 0,1 1 0,-1 1 0,1-1-1,0 1 1,0 1 0,1 0 0,0 0 0,0 0 0,1 1-1,-2 2-42,-2 1 26,-31 34-81,1 3 0,3 1 1,2 1-1,2 3 0,2 0 0,3 2 1,2 1-1,1 6 55,-9 61-3466,38-40-4215,9-49 64</inkml:trace>
  <inkml:trace contextRef="#ctx0" brushRef="#br0" timeOffset="8374.445">20670 10809 14606,'0'0'4158,"0"0"-1221,0 0-658,0 0-768,-9 12-379,7-9-1077,-5 7 116,0 0-1,0 1 1,1 1-1,0-1 1,1 1-1,0 0 1,1 0 0,-2 12-171,-1 26 191,3 1 0,1-1 0,3 1 0,2-1 0,6 25-191,3 7-989,-5-55-1838,1-1-3478,-5-19-945</inkml:trace>
  <inkml:trace contextRef="#ctx0" brushRef="#br0" timeOffset="8687.28">20638 10458 11307,'0'0'2690,"0"0"-1312,0 0 95,0 0-832,0 0-513,0 0-128,0 0 0,0 0-961,17 76-4004</inkml:trace>
  <inkml:trace contextRef="#ctx0" brushRef="#br0" timeOffset="8688.28">21312 10502 18097,'0'0'3160,"0"0"-709,0 0-428,0 0-742,0 0-678,-2 17-352,-55 289 406,22-152-650,-10 45-534,23-66-2813,14-35-1119,10-35-1518,4-29 14</inkml:trace>
  <inkml:trace contextRef="#ctx0" brushRef="#br0" timeOffset="9218.79">21094 11005 14702,'-27'-66'3123,"-8"22"2258,62 39-4004,48 6-1052,-14 1-250,1-2 0,-1-3 0,1-3 0,-1-2-1,-1-3 1,22-8-75,80-39-90,-162 58 87,1-1 0,-1 1 1,1-1-1,0 1 1,-1-1-1,1 1 0,0 0 1,-1-1-1,1 1 1,0 0-1,0 0 0,-1 0 1,1-1-1,0 1 1,0 0-1,0 0 0,-1 0 1,1 0-1,0 0 1,0 0-1,-1 1 0,1-1 1,0 0-1,0 0 1,-1 0-1,1 1 0,0-1 1,-1 0-1,1 1 1,0-1-1,-1 1 0,1-1 1,0 1-1,-1-1 1,1 1-1,-1-1 0,1 1 1,-1-1-1,1 1 1,-1 0-1,0-1 0,1 1 1,-1 0-1,0 0 1,1-1-1,-1 1 0,0 0 1,0 0-1,0-1 0,1 1 1,-1 0-1,0 0 1,0-1-1,0 1 0,0 0 1,-1 0-1,1-1 1,0 1-1,0 0 0,0 0 1,-1-1-1,1 1 1,0 0-1,-1 0 0,1-1 1,0 1 2,-1 5-15,-10 182-119,11-161 126,15 137-491,-14-161 485,0 1 0,1-1 0,-1 0 0,0 0 0,1 0 0,0 0 0,0 0 0,0-1 0,0 1 0,0 0 0,1-1 0,-1 0 0,1 1 0,-1-1 0,1 0 0,0 0 0,0-1 0,0 1 0,0 0 0,0-1 0,0 0 0,1 0 0,-1 0 0,0 0 0,1 0 0,-1-1 0,0 0 0,1 1 0,-1-1 0,1 0 0,-1-1 0,1 1 0,-1-1 0,0 1 0,1-1 0,-1 0 0,0 0 0,0 0 0,0-1 0,0 1 0,0-1 0,0 0 0,0 0 0,0 0 0,1-1 14,155-146 1896,-31 22 676,-127 127-2560,0 0 0,-1-1 0,1 1-1,0 0 1,-1-1 0,1 1 0,0 0 0,0 0-1,-1-1 1,1 1 0,0 0 0,0 0-1,-1 0 1,1 0 0,0 0 0,0 0-1,-1 0 1,1 0 0,0 1 0,0-1-1,-1 0 1,1 0 0,0 1 0,0-1-1,-1 0 1,1 1 0,-1-1 0,1 1 0,0-1-1,-1 1 1,1-1 0,-1 1 0,1-1-1,-1 1 1,1-1 0,-1 1 0,1 0-1,-1-1 1,0 1 0,1 0 0,-1-1-1,0 1 1,1 0 0,-1 0 0,0-1 0,0 1-1,0 0 1,0 0 0,0-1 0,0 1-1,0 0 1,0 0 0,0-1 0,0 1-1,0 0 1,0 0 0,-1-1 0,1 1-1,0 0 1,-1-1 0,1 1 0,0 0 0,-1-1-1,1 1 1,-1 0 0,1-1 0,-1 1-1,1-1 1,-1 1 0,0 0-12,1 11 9,-3 56 2,-3 0-1,-3 0 0,-2-1 1,-4-1-1,-2 0 1,-8 13-11,-159 380-14,139-357-13,31-70 25,3 0-133,-2 0-1,-1 0 1,-2-1 0,-1-1-1,-2-1 1,0 0-1,-2-2 1,-1 0-1,-1-1 1,-7 4 135,22-24 37,1-1 0,-1-1 1,1 1-1,-1-1 0,-1 0 1,1-1-1,0 0 1,-1 0-1,0-1 0,0 0 1,1-1-1,-1 1 0,0-2 1,0 1-1,0-2 0,0 1 1,0-1-1,0 0 1,0-1-1,0 0 0,1 0 1,-1-1-1,1 0 0,-1-1 1,1 1-1,0-2 1,1 1-1,-1-1 0,1 0 1,0-1-1,0 0 0,0 0 1,1 0-1,0-1 0,0 0 1,1 0-1,0 0 1,0-1-1,0 0 0,1 0 1,1 0-1,-3-8-37,0-4 61,1-1-1,1-1 1,0 1-1,2 0 1,1-1-1,0 1 1,2-1-1,1 1 1,0-1-1,1 1 1,2 0-1,0 0 1,1 0-1,1 1 1,1 0-1,1 0 1,0 1-1,2 0 1,0 1-1,1 0 1,1 1-1,1 0 1,0 1-1,1 0 1,1 1-1,0 1 1,9-5-61,18-14-36,1 2 0,2 2-1,0 2 1,2 2 0,1 2 0,1 2 0,1 3 0,34-8 36,23 0-180,1 4 1,0 5-1,78-1 180,106 12 91,-267 8-32,-44 7-59,12-7-29,0 1 0,0-1 1,1 1-1,-1 0 0,1 0 0,-1 0 1,1 1-1,0 0 0,1 0 1,-1 0-1,0 0 0,1 1 1,0 1 28,-11 19-2791,7 4-3788,7-20-2480</inkml:trace>
  <inkml:trace contextRef="#ctx0" brushRef="#br0" timeOffset="10319.762">0 5311 8264,'0'0'1441,"0"0"-619,0 0 470,7 13 374,25 41-97,-28-49-1355,1 0 0,0 0-1,0 0 1,1 0 0,-1-1-1,1 0 1,0 0 0,0 0-1,0-1 1,1 0 0,-1 0-1,1 0 1,0-1 0,-1 0-1,8 1-213,-7-1 153,1 0 53,-1 0 1,0-1-1,1 0 0,0 0 0,-1 0 1,1-1-1,0 0 0,-1-1 0,1 1 1,-1-2-1,1 1 0,-1-1 0,1 0 1,-1 0-1,0-1 0,0 0 0,0 0 1,0-1-1,-1 0 0,1 0 0,-1-1 1,0 0-1,0 0 0,-1 0 0,1 0 1,-1-1-1,-1 0 0,1 0 0,-1 0 1,0-1-1,0 0 0,-1 0 1,1 1-1,-2-2 0,1 1 0,-1 0 1,0-1-1,-1 1 0,1-1 0,-2 1 1,1-1-1,-1 0 0,0 1 0,0-1-206,-2 4 52,0-1-1,1 1 1,-2 0 0,1 0-1,0 0 1,-1 1-1,1-1 1,-1 0-1,0 1 1,-1 0 0,1 0-1,0 0 1,-1 0-1,0 0 1,1 1-1,-1-1 1,0 1 0,0 0-1,-1 0 1,1 1-1,0-1 1,-1 1-1,1 0 1,0 0 0,-1 1-1,0-1 1,1 1-1,-1 0 1,1 0-1,-1 0 1,1 1-1,-1 0 1,1 0 0,-1 0-1,1 0 1,0 0-1,0 1 1,-1 0-1,1 0 1,0 0 0,0 1-1,1-1 1,-1 1-1,0 0 1,1 0-1,0 0 1,-3 3-52,-9 9-3,1 0-1,0 0 1,1 1 0,1 1-1,1 0 1,0 1 0,1 0 0,1 0-1,1 1 1,0 0 0,2 1-1,0 0 1,1 0 0,1 0-1,1 0 1,1 1 0,1-1-1,0 1 1,2 0 0,0-1 0,4 17 3,0-20-9,2-1 1,0 1 0,0-1 0,2-1 0,0 1-1,1-2 1,0 1 0,1-1 0,0-1 0,2 0 0,-1 0-1,2-2 1,-1 1 0,2-2 0,-1 0 0,1 0-1,1-2 1,0 0 0,0 0 0,0-2 0,1 0-1,0-1 1,0 0 0,1-2 0,-1 0 0,1-1 0,0 0-1,-1-2 1,1 0 0,2-1 8,-10-1-3,0 0 0,0 0 0,-1-1 0,1 0 0,-1-1 0,0 1 0,0-2 0,0 0 0,-1 0 0,0 0 0,1-1 0,-2 0 0,1-1 0,-1 0 0,0 0 0,0 0 0,-1-1 0,0 0 0,-1 0 0,0-1 0,0 1 0,0-1 0,-1 0 0,-1-1 0,1 1 0,-2-1 0,1 1 0,-1-1 0,-1 0 0,1 0 0,-2 0 0,0-9 3,1 5-334,1-57-1014,-6 26-4380,2 36-635</inkml:trace>
  <inkml:trace contextRef="#ctx0" brushRef="#br0" timeOffset="11512.932">2602 5674 19859,'0'0'4036,"0"0"-1474,0 0-832,0 0-1122,0 0-448,0 0-96,0 0-64,0 0-256,-16 20-929,16-5-1666,0 4-3811</inkml:trace>
  <inkml:trace contextRef="#ctx0" brushRef="#br0" timeOffset="10806.223">942 5407 12172,'0'0'4313,"-1"-14"-1233,-1-46-581,2 59-2415,-1 0 1,1-1-1,0 1 1,0 0-1,0 0 1,-1 0-1,1 0 1,0 0-1,0 0 1,0-1-1,1 1 1,-1 0-1,0 0 1,0 0-1,1 0 1,-1 0-1,0 0 1,1 0-1,-1 0 1,1 0-1,-1 0 1,1 0-1,0 0 1,0 0-1,-1 0 1,1 0-1,0 1 1,0-1-1,0 0 1,0 1-1,-1-1 1,1 0-1,0 1 1,0-1-1,1 1 1,-1 0-1,0-1 1,0 1-1,0 0 1,0-1-1,0 1 1,0 0-1,0 0 1,0 0-1,1 0 1,-1 0-1,0 0 1,0 0-1,0 1 1,0-1-1,0 0 1,0 1-1,0-1 1,1 1-85,51 29-112,-51-28 214,400 342-1618,-355-313 0,-37-58 1383,-7-27 744,-3 0 1,-2 0-1,-2 0 1,-3 0 0,-2 1-1,-2 0 1,-6-9-612,16 56 93,-1-2 20,0 1 0,0 0 1,-1 0-1,0 0 0,0 0 0,-1 0 1,1 0-1,-2 1 0,1 0 0,-1 0 1,1 0-1,-2 0-113,3 5 32,-1 1 0,1 0 0,-1 0 0,0 0 0,1 0 0,-1 1 0,1-1-1,-1 1 1,1 0 0,0 0 0,-1 0 0,1 0 0,0 1 0,0 0 0,0-1 0,0 1 0,0 0 0,0 0 0,0 1 0,1-1 0,-1 0 0,1 1 0,-1 0-1,1-1 1,0 1 0,0 0 0,0 0 0,1 1 0,-1-1 0,1 0 0,-1 2-32,-3 2 19,-17 27-65,1 1 0,2 1-1,1 1 1,2 1 0,1 0 0,3 1 0,0 0 0,3 1 0,2 0 0,1 1-1,1 6 47,0 167-4494,13-146-247,6-9-3090</inkml:trace>
  <inkml:trace contextRef="#ctx0" brushRef="#br0" timeOffset="11209.051">1795 5427 13004,'28'-161'9033,"-22"135"-4035,-7 42-1360,-2 18-3631,-23 454 1087,15-296-1050,4-132-869,3 0 0,2 0 0,3 0 0,3 0 0,2 0 0,14 56 825,-12-94-1503,-13-53 598,-20-150 1674,-1-138-769,20 239 478,2-1-1,4 1 0,4 0 1,3 0-1,4 0 1,3 1-1,3 0-477,-16 72 22,0-1 1,1 1-1,-1 0 0,1 0 1,1 0-1,-1 1 0,1-1 0,1 0 1,-1 1-1,1 0 0,0 0 1,0 0-1,1 0 0,0 1 0,0 0 1,0 0-1,1 0 0,-1 0 1,1 1-1,0 0 0,0 0 1,1 1-1,-1-1 0,1 2 0,0-1 1,0 1-1,0 0 0,0 0 1,0 0-1,0 1 0,0 1 1,1-1-1,-1 1 0,0 0-22,3 2 4,0 0-1,0 1 1,0 0-1,0 1 1,-1 0 0,0 0-1,0 1 1,0 0 0,0 1-1,-1 0 1,0 0-1,0 1 1,-1 0 0,0 0-1,0 1 1,0 0-1,-1 0 1,0 0 0,-1 1-1,0 0 1,0 0-1,-1 0 1,0 1 0,-1-1-1,0 1 1,0 0-1,-1 0 1,0 0 0,-1 0-1,0 1 1,-1-1-1,0 0 1,-1 0 0,0 1-1,0-1 1,-1 0-1,0 0 1,-1 0 0,0-1-1,-3 6-3,-3-1 1,-1-1-1,-1 0 0,0-1 1,0-1-1,-1 1 0,-1-2 1,0 1-1,0-2 1,-1 0-1,0-1 0,-1 0 1,0-1-1,-7 2 0,-17 6-3,0-2 1,-1-1-1,0-3 1,-32 4 2,-1-8-838,72-6 755,0 1 0,0 0 0,1-1 0,-1 1 0,0 0 0,0-1 0,1 1 0,-1-1 0,0 1 0,1-1 0,-1 0 0,1 1 0,-1-1 0,1 1 0,-1-1 1,1 0-1,-1 0 0,1 1 0,0-1 0,-1 0 0,1 0 0,0 1 0,0-1 0,0 0 0,-1 0 0,1 0 0,0 1 0,0-1 0,0 0 0,0 0 0,0 0 0,0 1 0,1-1 0,-1 0 0,0 0 1,0 0-1,1 1 0,-1-1 0,0 0 0,1 0 0,-1 1 0,1-1 0,-1 0 0,1 1 0,-1-1 0,1 0 0,-1 1 0,1-1 0,-1 1 0,1-1 0,0 1 0,-1-1 0,1 1 0,0 0 0,0-1 1,-1 1-1,1 0 0,0 0 0,0-1 0,0 1 0,-1 0 0,1 0 0,0 0 0,0 0 0,0 0 83,36-21-6219,12-2-5579</inkml:trace>
  <inkml:trace contextRef="#ctx0" brushRef="#br0" timeOffset="16341.033">6634 1882 2915,'0'0'2397,"0"0"-887,0 0-68,0 0 101,0 0-214,0 0-123,0 0-154,0-4-299,1-12-262,15 34 1767,50 152 102,-47-126-2321,-1 0-1,-3 1 1,-1 1 0,6 43-39,18 61 26,109 284-117,-124-385 100,1 0 1,3-1-1,1-1 0,3-2 0,2-1 0,1-2 0,24 22-9,295 289 91,155 116 5,-435-403-87,164 146-39,53 23 30,537 343 422,-392-320-337,76 14-85,819 361 117,535 127-69,-1441-610-38,7-19-1,4-19 1,5-19-1,331 22-9,1189 63 96,-1742-154-124,1985 156 45,-2068-176-11,1208 12 640,-189-110 316,-656 43-440,-298 34 284,0 8 0,32 10-806,-178 2 29,0 2 1,-1 2-1,0 2 0,0 3 1,-1 2-1,38 16-29,-31 6-360,-43 7-6215,-16-30 201</inkml:trace>
  <inkml:trace contextRef="#ctx0" brushRef="#br1" timeOffset="21879.938">7490 1752 11787,'0'0'3022,"0"0"-999,0 0 80,0 0-325,0 0-433,0 0-304,0 0-320,-5-6-278,5 5-432,-16-16 165,21 37-21,16 25-59,2 0 1,2-1-1,1-2 1,3 0 0,1-2-1,2-2 1,2 0 0,1-3-1,2 0 1,38 26-97,-64-53-102,-1-2 0,1 1 0,1-2 0,-1 1 0,1-2 0,0 1 0,0-2 0,0 1 0,1-2 0,11 2 102,-22-4-16,1 0 0,-1-1 0,1 1 0,-1 0 0,1-1 0,-1 0 0,1 1 0,-1-1 0,0 0 0,1 0 0,-1 0 0,0-1 1,0 1-1,0-1 0,0 1 0,0-1 0,0 1 0,0-1 0,0 0 0,-1 0 0,1 0 0,-1 0 0,1 0 0,-1-1 0,0 1 0,0 0 0,0-1 0,0 1 0,0 0 0,-1-1 0,1 1 0,-1-1 0,1 1 0,-1-1 0,0 0 16,1-94 4,-9 59 356,-1 1 1,-2 0-1,-1 0 0,-11-20-360,3 7 609,36 107-417,-9-41-358,1 0 0,0-1 0,1-1-1,1 1 1,1-1 0,0-1 0,0 0 0,1 0-1,1-1 1,0-1 0,1 0 0,0-1 0,1-1-1,0 0 1,14 6 166,9-10-3997,-18-17-2421,-14 0 1032</inkml:trace>
  <inkml:trace contextRef="#ctx0" brushRef="#br1" timeOffset="22532.194">7708 1482 4837,'0'0'8776,"0"0"-7175,0 0 257,0 0-288,0 0-1186,0 0-384,0 0 0,0 0-609,91 20-2786,-60-19-4100</inkml:trace>
  <inkml:trace contextRef="#ctx0" brushRef="#br1" timeOffset="22533.194">8211 1781 10890,'0'0'3246,"0"0"-678,9 14-593,64 107 822,-28-65-2017,-41-54-764,-40-43 1308,24 25-1285,0-2 1,1 1 0,0-1-1,2-1 1,0 0 0,1 0-1,1-1 1,1 0 0,1 0-1,0 0 1,2-1 0,0 0-1,1 1 1,1-12-40,1 28 2,0 0-1,1 0 1,-1 0 0,1 0-1,0 1 1,-1-1 0,2 0-1,-1 0 1,0 1 0,1-1-1,0 0 1,-1 1 0,2 0-1,-1-1 1,0 1 0,1 0-1,-1 0 1,1 0 0,0 1 0,0-1-1,0 1 1,0-1 0,0 1-1,1 0 1,-1 0 0,1 0-1,-1 1 1,1-1 0,0 1-1,-1 0 1,1 0 0,0 0-1,0 1 1,0-1 0,0 1 0,0 0-1,0 0 1,1 1-2,2-2 3,1 1 0,-1 1 0,0 0 0,1 0 0,-1 0 0,0 1 0,1 0 0,-1 0 0,0 1 0,-1 0 0,1 0 0,0 0 0,-1 1 0,0 0 0,0 1 0,0-1 0,0 1 0,-1 0 0,0 1 0,4 4-3,81 135-1265,-58-86-1438,0-9-5400,-18-30 255</inkml:trace>
  <inkml:trace contextRef="#ctx0" brushRef="#br1" timeOffset="22935.118">8596 1384 5445,'0'0'2648,"0"0"-1586,0 0 54,0 0 16,0 0-315,11 14-310,32 42-283,4 48 125,-41-82-122,6-78 2411,-10 41-2082,0 1 1,-1-1 0,0 0 0,-2 1 0,1-1 0,-2 0-1,0 1 1,0-1 0,-2 1 0,0 0 0,0 0 0,-1 0-1,-4-5-556,9 18 20,0 0 0,-1 0-1,1 0 1,0 0-1,-1 0 1,1 0 0,-1 0-1,1 1 1,-1-1-1,1 0 1,-1 0 0,0 1-1,0-1 1,1 0-1,-1 1 1,0-1 0,0 0-1,0 1 1,1-1-1,-1 1 1,0 0 0,0-1-1,0 1 1,0 0-1,0-1 1,0 1 0,0 0-1,0 0 1,0 0-1,0 0 1,0 0 0,0 0-1,0 0 1,0 0-1,0 0 1,0 1 0,0-1-1,0 0 1,0 1-1,0-1 1,1 0 0,-1 1-1,0-1 1,0 1-1,0 0 1,0-1 0,1 1-1,-1 0 1,0-1-1,1 1 1,-1 0 0,0 0-1,1-1 1,-1 1-1,1 0 1,-1 0 0,1 0-1,-1 0-19,-16 59 1,17-36-176,0 1 1,2-1-1,1 0 1,0 1 0,2-1-1,1-1 1,1 1-1,1-1 1,1 0 0,0-1-1,2 0 1,4 5 174,-14-23-171,0 0 1,0 0-1,1 0 0,-1 0 0,1 0 1,0 0-1,0 0 0,0 0 1,1-1-1,-1 1 0,1-1 1,0 1-1,0-1 0,0 0 0,1 0 1,-1-1-1,1 1 0,-1-1 1,1 0-1,0 1 0,0-2 1,0 1-1,0 0 0,0-1 1,0 0-1,1 0 0,-1 0 0,0 0 1,0-1-1,1 0 0,-1 0 1,1 0-1,-1 0 0,0-1 1,1 1-1,-1-1 0,0 0 1,0 0-1,0-1 0,1 0 171,12-15 306,-2-1 0,0 0 1,-1-1-1,0 0 0,-2-1 0,-1-1 0,0 0 1,-1-1-1,-2 0 0,0 0 0,2-12-306,-4 17 342,1 1-62,-1-1 0,0 0 0,-1-1 0,-1 1 0,-1-1 0,0 0-1,-1 0 1,-1 1 0,-1-1 0,-1 0 0,0 0 0,-1 0 0,-1 0 0,-4-15-280,6 32 6,1-1 0,-1 0 0,0 1 0,1-1 0,-1 1 0,0-1 0,0 1 0,0-1 1,0 1-1,0 0 0,0-1 0,0 1 0,-1 0 0,1 0 0,0 0 0,-1 0 0,1 0 0,-1 0 1,1 0-1,-1 0 0,1 1 0,-1-1 0,0 1 0,1-1 0,-1 1 0,0-1 0,0 1 1,1 0-1,-1 0 0,0 0 0,1 0 0,-1 0 0,0 0 0,0 1 0,1-1 0,-1 0 0,0 1 1,1 0-1,-1-1 0,1 1 0,-1 0 0,0 0 0,1-1 0,0 1 0,-1 1 0,1-1 0,0 0 1,-1 0-1,1 0 0,0 1 0,0-1 0,0 0 0,0 1 0,0-1 0,0 1 0,1-1 0,-1 1 1,0 0-1,1-1 0,-1 1 0,1 0 0,0-1 0,-1 1-6,-5 15-5,0-1 1,0 1-1,2 0 0,0 1 1,1-1-1,0 1 0,2-1 1,0 15 4,1-31-61,0 1 1,0 0-1,0-1 1,0 1-1,0 0 0,1-1 1,-1 1-1,1 0 1,-1-1-1,1 1 1,-1-1-1,1 1 1,0-1-1,0 1 1,0-1-1,0 1 1,0-1-1,0 0 1,0 0-1,0 0 1,1 1-1,-1-1 0,0 0 1,1 0-1,-1-1 1,1 1-1,-1 0 1,2 0 60,31 4-7738,-22-7 1166</inkml:trace>
  <inkml:trace contextRef="#ctx0" brushRef="#br1" timeOffset="23524.653">9217 1111 12556,'0'0'3085,"-12"-10"-367,-43-32-775,51 39-1820,-1 1 0,1-1 0,-1 1 1,1-1-1,-1 1 0,0 1 0,0-1 0,0 1 0,0 0 1,0 0-1,0 0 0,-1 1 0,1-1 0,0 1 0,0 1 1,0-1-1,0 1 0,-1 0 0,1 0 0,0 0 0,0 1 1,1-1-1,-1 1 0,0 0 0,0 1 0,1-1 1,0 1-1,-1 0 0,-1 2-123,-3 3 33,0 0 1,1 0-1,0 1 1,1 0-1,0 0 0,0 1 1,1-1-1,0 2 1,1-1-1,0 0 1,-3 11-34,5-7-107,0 1 1,1 0 0,0 0 0,1 0 0,1 0 0,0 0 0,1 0 0,0-1-1,2 1 1,0 0 0,0-1 0,1 1 0,1-1 0,0 0 0,1 0 0,1-1-1,0 0 1,1 0 0,0 0 0,1-1 0,1-1 0,-1 1 0,2-2 0,-1 1-1,11 6 107,-17-14-37,0 0-1,0 0 0,1 0 0,-1 0 0,1-1 0,-1 0 0,1 0 1,0 0-1,0 0 0,0-1 0,0 0 0,0 0 0,0 0 0,1-1 1,-1 0-1,0 0 0,0 0 0,0-1 0,0 1 0,1-1 0,-1 0 1,0-1-1,0 1 0,-1-1 0,1 0 0,0 0 0,0-1 1,-1 1-1,0-1 0,1 0 0,-1 0 0,0-1 0,0 1 0,-1-1 1,1 0-1,-1 0 0,0 0 0,0 0 0,0 0 0,0-1 0,-1 0 1,0 1-1,0-1 0,0 0 38,5-19 548,0-1 0,-2 0 0,-1 1-1,-1-2 1,-1 1 0,-1 0 0,-1 0 0,-2-9-548,2 24 112,-1-8 118,0 0 0,-1 1 0,-1-1 1,-1 0-1,0 1 0,-1 0 0,-1 0 1,-7-13-231,20 69 69,3-14-191,1 0 1,1 0-1,1-1 0,2-1 1,0-1-1,10 12 122,37 29-6375,-42-46 593,-2-8-3144</inkml:trace>
  <inkml:trace contextRef="#ctx0" brushRef="#br1" timeOffset="23800.427">9447 986 9097,'0'0'4116,"0"0"-1357,0 0-41,0 0-519,0 0-528,0 0-737,0 0-464,4 3-43,2 5-334,-1-1-1,1 1 1,-1 0 0,0 1 0,-1-1-1,0 1 1,0 0 0,-1 0-1,0 0 1,-1 1 0,1 5-93,6 14 74,60 198-789,-78-280 293,-2 17 350,-1 1 255,1-1 0,2 0 0,1-1-1,2 0 1,1-12-183,4 40-106,1 0 0,0 0 0,0 0 0,1 0 0,0 1 0,1-1 0,0 0 0,0 1 0,1-1 0,0 1 0,1 0 0,0 0 0,0 0 0,0 0 0,1 1 0,1-1 0,-1 1 0,1 1 0,0-1 0,0 1 0,1 0 0,0 0-1,0 1 1,6-4 106,21-6-3630,1 6-2765</inkml:trace>
  <inkml:trace contextRef="#ctx0" brushRef="#br1" timeOffset="24630.298">9971 524 8328,'0'0'5365,"0"0"-2568,0 0-539,0 0-565,0 0-812,6 17-438,48 116 389,-19-69-794,3-1-1,3-3 0,3-1 1,16 15-38,-64-103-673,-168-324 2200,169 346-1514,-17-35 66,3 0 1,2-1 0,1 0 0,3-1-1,1-1 1,-1-24-80,10 67 1,0 0 1,1 0-1,-1 0 0,1 0 0,0 0 0,-1 1 1,1-1-1,0 0 0,0 0 0,0 0 1,0 0-1,1 0 0,-1 0 0,0 0 0,1 0 1,-1 0-1,1 1 0,0-1 0,0 0 1,-1 0-1,1 1 0,0-1 0,1 1 0,-1-1 1,0 1-1,0-1 0,1 1 0,-1-1 1,1 1-1,-1 0 0,1 0 0,-1 0 0,1 0 1,0 0-1,-1 0 0,1 0 0,0 1 1,0-1-1,0 1 0,0-1 0,-1 1 0,1 0 1,0 0-1,0-1 0,0 1 0,0 1 1,0-1-1,1 0-1,7 5-8,-1 0 0,0 0 0,0 1 0,-1 0 1,0 1-1,0-1 0,0 2 0,-1-1 0,0 1 0,0 0 1,-1 0-1,0 1 0,-1 0 0,0 0 0,0 0 0,-1 1 0,2 6 8,2 1-38,-1 1 0,0 0 0,-1 0 0,-2 0-1,1 1 1,-2 0 0,-1 0 0,0 0 0,-1 0-1,-2 7 39,1-17 19,-1 1 0,0-1 0,0 0 0,-1 1 0,0-1 0,-1 0 0,0 0 0,-1 0 0,0-1 0,0 1 0,0-1 0,-1 0 0,-1 0 0,1 0 0,-1-1 0,-1 0 0,1 0 0,-1-1 0,0 1-1,-1-1 1,-5 3-19,9-7 109,-1 0-1,0 0 1,0 0-1,0 0 1,0-1-1,0 0 0,0 0 1,0 0-1,0-1 1,0 0-1,-1 0 1,1 0-1,0 0 0,0-1 1,0 0-1,-1 0-108,4 0 14,1 1 1,0-1-1,0 1 0,1-1 0,-1 0 0,0 1 0,0-1 0,0 0 0,0 0 1,1 0-1,-1 0 0,0 1 0,1-1 0,-1 0 0,0 0 0,1 0 0,0-1 1,-1 1-1,1 0 0,-1 0 0,1 0 0,0 0 0,0 0 0,0 0 0,0 0 1,0-1-1,0 1 0,0 0 0,0 0 0,0 0 0,0 0 0,1 0 0,-1 0 0,0-1 1,1 1-1,-1 0 0,1 0 0,-1 0 0,1 0 0,0 0 0,-1 1 0,1-1 1,0 0-1,0 0 0,-1 0 0,1 0 0,0 1 0,0-1 0,0 0 0,0 1 1,0-1-1,0 1 0,0-1 0,0 1 0,0 0 0,0-1 0,1 1 0,-1 0 0,0 0 1,0 0-1,0 0 0,1 0-14,20-5 13,0 2-1,0 1 1,1 1 0,-1 1-1,1 1 1,-1 1 0,1 0-1,5 3-12,191 24-1932,-167-47-3770,-28-10-4344,-19 17 4440</inkml:trace>
  <inkml:trace contextRef="#ctx0" brushRef="#br1" timeOffset="25295.318">10448 541 6598,'0'0'2851,"0"0"-283,0 0-225,0 0-282,-11-12-289,-31-40-357,30 32 626,19 17-1094,17 13-796,18 18-100,-34-22-44,-1 0 0,1-1 0,0 0 0,1 0 0,-1-1 0,1 0 0,0-1 0,0 0 0,0 0 0,0-1 0,7 1-7,-15-4 40,1-1 0,0 1 0,-1-1 0,1 1 1,-1-1-1,1 0 0,-1 1 0,0-1 0,0 0 0,0 0 0,0 0 0,0 0 1,0 0-1,0 0 0,-1 0 0,1 0 0,-1 0 0,1-1 0,-1 1 0,0 0 0,0 0 1,0 0-1,0-1 0,0 1 0,-1 0 0,1 0 0,0 0 0,-1 0 0,0-1 1,0 1-1,1 0 0,-1 0 0,0 0-40,-3-10 246,0 0 0,-1 0 0,0 0 0,-1 1 0,0-1 0,-1 1 0,0 1 0,-1-1 0,0 1 0,0 1 0,-1-1 0,-1 2 0,-4-4-246,13 10 3,-1 1 1,0-1-1,1 1 0,-1 0 1,0 0-1,0 0 1,0 0-1,0 0 1,0 0-1,0 0 1,-1 1-1,1-1 1,0 1-1,0 0 0,0-1 1,0 1-1,-1 0 1,1 0-1,0 0 1,0 1-1,-1-1 1,1 1-1,0-1 1,0 1-1,0 0 1,0-1-1,0 1 0,0 0 1,0 0-1,0 1 1,0-1-1,1 0 1,-1 1-1,0-1 1,1 1-1,-1-1 1,1 1-1,-1 0 1,1-1-1,0 1 0,0 0 1,0 0-1,0 0 1,0 0-1,0 0 1,0 0-1,1 1 1,-1-1-1,1 0 1,0 0-1,-1 0 1,1 0-1,0 1 0,0 0-3,-2 11-40,0-1 0,0 1 0,1 0 0,1 0 0,0-1 0,1 1 0,1 0 0,0-1 0,1 1 0,0-1 0,1 0 0,0 0 0,1 0 0,1 0 0,0-1 0,1 0 0,0 0 0,0-1 0,2 0 0,-1 0 0,1-1 0,1 0 0,0 0 0,0-1-1,1-1 1,0 0 0,0 0 0,1-1 0,0 0 0,1-1 0,-1-1 0,1 0 0,0-1 0,13 3 40,-15-6-77,1-2 0,0 0 0,-1 0 0,1-1 0,-1 0 0,0-1 0,0 0 1,0-1-1,0-1 0,0 1 0,-1-2 0,0 1 0,0-1 0,0-1 0,-1 0 0,0 0 0,0-1 0,-1 0 0,5-6 77,1-1-7,0-2-1,0 0 0,-2-1 1,0 0-1,-1 0 1,-1-1-1,-1-1 1,-1 0-1,0 0 1,0-6 7,0-9 227,-1-1 1,-2 1-1,-1-1 1,-2 0-1,-2 0 1,-1 0 0,-2 0-1,-5-28-227,8 61 11,0 0-1,1 0 1,-1-1 0,0 1-1,-1 0 1,1 0 0,-1 0-1,1-1 1,-1 1 0,0 0 0,0 0-1,-1 0 1,1 0 0,0 0-1,-1 1 1,0-1 0,0 0-1,0 1 1,0-1 0,0 1-1,0-1 1,0 1 0,-1 0-1,1 0 1,-1 0 0,0 1-1,0-1 1,1 0 0,-1 1-1,0 0 1,0 0 0,-1 0-1,1 0 1,0 0 0,0 1-1,0-1 1,0 1 0,-1 0-1,1 0 1,0 0 0,0 0 0,-1 1-1,-1 0-10,-2 5-2,1 0-1,0 0 0,1 1 0,-1 0 1,1 0-1,1 0 0,0 1 1,0-1-1,0 1 0,1 0 1,0 0-1,0 1 0,1-1 1,0 1-1,1-1 0,-1 7 3,2 83-991,0-96 946,1 1 0,0-1 0,-1 0 0,1 1 0,0-1 0,0 0 0,0 0 0,1 1-1,-1-1 1,0 0 0,1 0 0,-1 0 0,1-1 0,0 1 0,0 0 0,-1 0 0,1-1 0,0 0 0,0 1 0,1-1 0,-1 0 0,0 0 0,0 0 0,1 0 0,-1 0 0,0-1-1,1 1 1,-1-1 0,1 1 0,-1-1 0,1 0 0,-1 0 0,1 0 0,-1 0 0,1 0 0,-1-1 0,2 0 45,109-59 758,-108 61-734,-1 1 1,1 1-1,-1-1 1,0 1-1,1-1 1,-1 1-1,0 0 0,-1 1 1,1-1-1,0 1 1,-1-1-1,0 1 1,0 0-1,0 0 0,0 1 1,0 1-25,3 2 31,172 221 1581,-171-221-1595,44 53 120,4-1-1,1-3 1,48 35-137,-32-44-27,-74-73-912,-32-15-2019,-1 28-4414,15 11-1831</inkml:trace>
  <inkml:trace contextRef="#ctx0" brushRef="#br1" timeOffset="26194.944">8380 3054 11723,'0'0'4025,"0"0"-1521,0 0-246,0 0-368,-9 0-534,6 0-1270,3-1-70,-1 1-1,0 0 1,0-1-1,0 1 0,1 0 1,-1-1-1,0 1 0,0 0 1,0 0-1,0 0 1,1 0-1,-1-1 0,0 1 1,0 1-1,0-1 0,0 0 1,0 0-1,0 0 0,1 0 1,-1 1-1,0-1 1,0 0-1,0 1 0,1-1 1,-1 0-1,0 1 0,0-1 1,1 1-1,-1-1 1,0 1-1,1 0 0,-1-1 1,1 1-1,-1 0 0,1-1 1,-1 1-1,1 0 0,-1 0 1,1-1-1,0 1 1,-1 0-1,1 0 0,0 0 1,0 0-1,0-1 0,0 1 1,-1 0-1,1 0 1,0 0-1,0 0 0,1 0 1,-1-1-1,0 1 0,0 0 1,0 0-1,0 0 0,1 0 1,-1-1-1,0 1 1,1 0-1,-1 0 0,1-1 1,-1 1-1,1 0 0,-1 0 1,1-1-1,0 1 1,0 0-16,18 35 11,2-2 0,2 0 0,1-1 0,2-1 0,1-1 0,1-2 0,2 0 0,0-2 0,2-2 0,1-1 0,1-1 0,1-2 0,1-1 0,25 9-11,6-6-1824,-66-23 1740,1 1 0,-1-1 0,1 0 0,-1 1 0,1-1 0,-1 0 0,1 0 0,-1 0 0,1 0 0,-1 0-1,1-1 1,-1 1 0,1 0 0,-1-1 0,1 1 0,-1-1 0,1 1 0,-1-1 0,0 0 0,1 0 0,-1 1 0,0-1 0,0 0 0,1 0 0,-1 0 0,0 0 0,0-1 0,0 1 0,0 0 0,-1 0-1,1-1 1,0 1 0,0 0 0,-1-1 0,1 1 0,-1-1 0,1 1 0,-1-1 0,0 1 0,1-1 0,-1 1 0,0-2 84,-1-10 131,0 0 0,-1 0 1,0 0-1,-1 0 0,0 1 0,-1-1 0,-1 1 1,0 0-1,-4-6-131,-9-28 1499,-19-85 2099,56 155-3075,136 160-998,-154-182 427,0 0 0,0 0 0,0 0 1,1-1-1,-1 1 0,0-1 0,1 1 0,0-1 0,-1 0 0,1 1 1,0-1-1,-1 0 0,1 0 0,0 0 0,0 0 0,0-1 0,0 1 1,0 0-1,0-1 0,0 1 0,0-1 0,0 0 0,0 0 0,0 0 1,0 0-1,0 0 0,0 0 0,0 0 0,1-1 0,-1 1 1,0-1-1,0 1 0,0-1 0,-1 0 0,1 0 0,0 0 0,0 0 1,0 0-1,-1 0 0,1-1 0,0 1 0,-1 0 0,1-1 0,-1 1 1,0-1-1,0 0 0,1 1 0,-1-1 0,0 0 0,0 0 0,0 0 1,-1 0-1,1 0 0,0 0 0,-1-2 48,4-16 225,-1-1 0,-1 0 0,-1 0 0,0 0 0,-2 0 0,-1 0 0,0 0 0,-2 1-1,0-1 1,-1 1 0,-2 0 0,0 0 0,0 1 0,-2-1 0,-4-5-225,11 19 33,0 0-1,-1 1 1,1-1 0,-1 1-1,0 0 1,0 0-1,-1 0 1,1 0 0,-1 0-1,0 1 1,-1 0 0,1 0-1,-1 0 1,0 0 0,1 1-1,-2-1 1,1 1-1,0 1 1,-1-1 0,1 1-1,-1 0 1,0 0 0,1 0-1,-1 1 1,0 0 0,0 0-1,0 1 1,0 0 0,0 0-1,0 0 1,0 0-1,0 1 1,0 0 0,0 1-1,-1 0-32,1 1-104,0 1 0,0 1 0,0-1 0,1 1 0,-1 0 0,1 1 0,0-1 0,1 1 0,0 0 0,0 0-1,0 0 1,0 1 0,1-1 0,0 1 0,1 0 0,-1 0 0,1 0 0,0 0 0,1 0 0,0 5 104,-1-4-834,2 0 0,-1 1 0,1-1 1,1 1-1,0-1 0,0 0 0,0 1 0,1-1 1,0 0-1,1 0 0,2 4 834,13 22-8573</inkml:trace>
  <inkml:trace contextRef="#ctx0" brushRef="#br1" timeOffset="26585.165">9340 2856 16656,'-7'-132'5343,"6"127"-5263,0 1-1,0-1 0,-1 0 0,1 1 0,-1-1 0,0 0 0,0 1 0,-1 0 1,1 0-1,-1 0 0,0 0 0,0 0 0,0 0 0,0 1 0,-1-1 1,0 1-1,1 0 0,-1 0 0,0 0 0,-1 1 0,1-1 0,0 1 0,-1 0 1,1 0-1,-1 1 0,0-1 0,0 1 0,1 0 0,-1 1 0,0-1 0,0 1 1,0 0-1,0 0 0,0 0 0,0 1 0,1-1 0,-1 1 0,0 0 0,0 1 1,1-1-1,-1 1 0,1 0 0,-1 0 0,1 1 0,-4 2-79,2 5-11,0 0-1,1 1 1,0 0 0,1 0-1,1 0 1,-1 1 0,2 0-1,-1-1 1,2 1 0,-1 0-1,2 0 1,0 0 0,0 0-1,1 0 1,0-1 0,1 1 11,-1-1-76,0 1 0,1-1 0,0 0 0,1 0 0,0 0 0,0-1 1,1 1-1,1-1 0,0 0 0,0 0 0,1 0 0,1-1 0,0 1 76,-4-6-183,0-1 1,1 1-1,-1-1 0,1 0 0,0 0 0,0 0 0,0 0 0,0-1 0,0 0 0,1 0 0,-1 0 1,1 0-1,0-1 0,-1 1 0,1-1 0,0 0 0,0-1 0,0 1 0,-1-1 0,2 0 183,-1-2-8,0-1 0,0 1 1,0-1-1,-1 0 0,1 0 0,-1 0 0,0-1 0,0 1 0,0-1 0,0 0 0,-1 0 0,1-1 0,-1 1 1,0-1-1,-1 1 0,1-1 0,-1 0 0,0 0 0,0 0 0,0 0 0,-1-1 0,0 1 0,0 0 0,0-1 1,-1 1-1,1 0 0,-2-1 0,1 1 8,8-31 1294,-6 30-1061,-2 5-184,-1 0-1,1-1 1,0 1-1,0 0 1,0-1-1,0 1 1,0 0 0,0 0-1,0-1 1,0 1-1,0 0 1,0 0-1,1-1 1,-1 1-1,1 0 1,-1 0-1,1 0 1,-1-1-1,1 1 1,0 0-1,-1 0 1,1 0-1,0 0 1,0 0 0,0 0-1,0 0 1,0 1-1,0-1 1,0 0-1,0 0 1,0 1-1,0-1 1,0 1-1,1-1 1,-1 1-1,0-1 1,0 1-1,0 0 1,1 0-1,-1-1 1,0 1 0,1 0-1,-1 0 1,0 0-1,0 1 1,1-1-1,-1 0 1,0 0-1,0 1 1,1-1-1,-1 0 1,0 1-1,0-1 1,0 1-1,0 0 1,1-1-1,-1 1 1,0 0 0,0 0-49,12 15 56,0 0 0,-1 1-1,-1 0 1,-1 1 0,0 0 0,-1 1 0,1 6-56,7 13 100,-15-35-96,21 48 5,3-2 0,2-1 1,26 34-10,-14-43-2910,-38-63-4339,-3 5 1878,-1-2-2924</inkml:trace>
  <inkml:trace contextRef="#ctx0" brushRef="#br1" timeOffset="27305.503">9744 2332 15343,'-5'-15'3704,"-29"-67"1192,41 97-1097,8 18-3755,285 378-1272,-347-446 700,11-8 829,2-2 0,2-1 0,1-2 0,3 0 0,-17-43-301,36 76 17,0-1 0,1 0-1,1 0 1,1-1 0,0 0-1,1 0 1,1 0 0,0-1 0,1 1-1,1-1 1,1 0 0,1 0-1,0 0 1,2 0 0,0 0-1,0 0-16,0 14-5,0 0 0,0 0 0,0 1 0,1-1 0,-1 1 0,1-1-1,0 1 1,0 0 0,0 0 0,0 0 0,0 1 0,1-1 0,-1 1 0,1 0 0,0 0-1,0 0 1,0 0 0,0 0 0,0 1 0,0 0 0,0 0 0,0 0 0,0 0 0,1 1-1,-1 0 1,0 0 0,0 0 0,1 0 0,-1 1 0,0-1 0,0 1 0,0 0 0,1 0-1,-1 1 1,0-1 0,-1 1 0,1 0 0,0 0 0,0 0 0,-1 1 0,1-1-1,-1 1 1,0 0 0,0 0 0,0 0 0,0 0 0,0 0 0,-1 1 5,6 10-67,0 0 1,-2 1-1,0 0 0,0 0 1,-1 0-1,-1 1 1,-1-1-1,0 1 1,-1 0-1,-1 0 0,0 0 1,-1 0-1,-1 0 1,0 0-1,-2 0 1,1 0-1,-2 1 67,1 6 53,-1 0 1,-1 0-1,-1-1 1,-1 0-1,-1 0 0,-1-1 1,-1 0-1,-10 15-53,30-44 30,0 0-1,0 1 1,1 1 0,0-1 0,0 2-1,0-1 1,1 2 0,0-1-1,0 2 1,0-1 0,0 2 0,1 0-1,-1 0 1,0 1 0,1 0-1,0 2 1,-1-1 0,1 1 0,-1 1-1,0 0 1,1 1 0,-1 0-1,1 1-29,17 6-492,37 7-1251,-27-21-5374,-31-3 3043,-1-3-1131</inkml:trace>
  <inkml:trace contextRef="#ctx0" brushRef="#br1" timeOffset="27938.47">10232 2159 7271,'0'0'4009,"0"0"-1420,0 0-101,0 0-481,0 0-768,0 0-439,0 0-186,5 12-48,16 38-176,-20-47-376,1 0 0,0-1 0,-1 1 0,1-1-1,0 0 1,0 1 0,1-1 0,-1 0 0,0 0 0,1 0 0,-1 0 0,1-1 0,0 1 0,-1-1 0,1 0 0,0 0 0,0 1 0,0-2-1,0 1 1,0 0 0,1-1-14,2 2 28,-2-1 44,-1 1 0,1-1-1,0-1 1,0 1 0,-1-1 0,1 1 0,0-1-1,0 0 1,0 0 0,0-1 0,0 1 0,-1-1-1,1 0 1,0 0 0,0 0 0,-1 0-1,1-1 1,-1 0 0,1 1 0,-1-1 0,0 0-1,0-1 1,0 1 0,0-1 0,0 1 0,0-1-1,0 0 1,-1 0 0,0 0 0,1 0-1,-1 0 1,0-1 0,-1 1 0,1-1 0,-1 1-1,1-1 1,-1 0 0,0-2-72,3-10 175,-2 0 1,0 0-1,-1-1 0,0 1 0,-2 0 1,0-1-1,0 1 0,-2 0 1,0 0-1,0 0 0,-2 0 0,0 0 1,-1 1-1,-1 0 0,0 0 0,0 1 1,-2 0-1,-8-11-175,16 22 13,-1 0 0,1 0 0,-1 0 0,1 0 0,-1 1 0,0-1-1,0 1 1,0-1 0,-1 1 0,1 0 0,0 0 0,-1 0 0,0 0 0,1 0 0,-1 1 0,0-1 0,0 1 0,0 0 0,0 0 0,0 0-1,0 0 1,0 0 0,0 1 0,0-1 0,0 1 0,-1 0 0,1 0 0,0 0 0,0 0 0,0 1 0,-1-1 0,1 1 0,0 0-1,0 0 1,0 0 0,0 0 0,0 0 0,0 1-13,-5 6-54,0 0 1,1 1-1,0 0 0,1 1 0,-1-1 0,2 1 1,0 0-1,0 1 0,0-1 0,2 1 1,-1 0-1,1 0 0,1 0 0,0 0 0,0 1 1,1-1-1,1 0 0,0 1 0,0-1 1,1 1-1,1-1 0,0 0 0,0 0 0,1 0 1,1 0-1,0 0 0,1 1 54,0-1-235,1-1 1,0 0-1,1 0 0,0 0 0,0-1 1,1 0-1,0-1 0,0 0 1,1 0-1,1-1 0,-1 0 0,1 0 1,0-1-1,0 0 0,1-1 1,0 0-1,0-1 0,0 0 0,0-1 1,1 0-1,-1-1 0,1 0 1,-1-1-1,1 0 0,0-1 0,0 0 1,-1-1-1,1 0 0,0-1 1,-1-1-1,3 0 235,1-5 134,-1 0 1,0-1-1,0-1 1,-1-1 0,-1 1-1,1-2 1,-2 0-1,0 0 1,0-1-1,-1-1 1,0 1-1,-2-2 1,1 1-1,-2-1 1,0 0-1,-1-1 1,0 0-1,-1 0 1,-1 0-1,-1 0 1,0-1-1,-1 1 1,-1-1 0,0 0-1,-2-2-134,12-309 3353,-11 320-3317,0-1 0,0 0 0,-1 1 0,0-1 0,-1 0 0,0 1 0,0 0 0,-1-1 0,0 1 0,0 0 0,-1 0 0,0 1 0,0-1 0,-1 1 0,0 0 0,-2-2-36,4 8 8,-1 0-1,1 1 1,-1 0-1,0 0 1,1 0-1,-1 0 1,1 0-1,-1 1 1,1-1-1,-1 1 1,1 0-1,-1 0 1,1 0-1,0 1 1,0-1-1,-1 1 1,1 0-1,0-1 1,0 2-1,1-1 1,-1 0-1,0 0 1,1 1-1,-1 0 1,1-1-1,0 1 1,0 0-1,0 0 1,0 0-1,1 0 1,-1 1-1,1-1 1,0 0-1,0 1 1,0-1-1,0 1 1,0 0-8,-7 14-9,0 1 1,2 0 0,0 1 0,1-1-1,1 1 1,1 0 0,0 0 0,2 0-1,0 1 1,2-1 0,1 14 8,-1-29 3,1 1 0,-1-1 0,1 0 0,0 0 1,1 0-1,-1 0 0,1 0 0,0 0 0,0-1 0,1 1 0,-1-1 0,1 0 1,0 0-1,0 0 0,0-1 0,1 1 0,-1-1 0,1 0 0,0 0 0,0-1 1,0 1-1,0-1 0,5 1-3,129 23 51,-126-25-52,-1 0 0,1 1 0,-1 1 0,0 0 0,0 1 0,0 1 0,0-1 0,-1 2 0,1 0 0,-1 0 0,-1 1 0,1 0 0,-1 1 0,-1 0 0,1 0 0,-1 1 0,-1 0 0,0 1 0,0 0 0,-1 0 0,0 1 0,4 8 1,146 301-1099,-154-313-758,0-12-9376,-3-5 1554</inkml:trace>
  <inkml:trace contextRef="#ctx0" brushRef="#br1" timeOffset="28317.345">11210 1484 10922,'-42'-138'8595,"40"133"-8363,0 0 1,0 0 0,0 0 0,-1 1 0,0-1 0,0 1 0,0 0-1,0 0 1,-1 0 0,0 0 0,0 1 0,0-1 0,0 1 0,0 0-1,-1 0 1,1 1 0,-1-1 0,0 1 0,1 0 0,-1 0 0,0 1-1,-1 0 1,1-1 0,0 2 0,0-1 0,-3 0-233,3 4 30,0 0 0,0-1 1,1 2-1,-1-1 0,1 0 1,0 1-1,0 0 0,0 0 1,1 0-1,-1 1 0,1-1 1,0 1-1,0-1 0,1 1 1,-1 0-1,1 0 0,0 1 1,1-1-1,-1 0 0,1 1 0,0-1 1,0 0-1,1 1 0,-1-1 1,1 1-31,0-6 0,-4 14-47,1 0 0,0 0 1,1 0-1,1 0 0,0 0 1,1 1-1,0-1 0,1 0 1,1 0-1,0 0 0,1 0 0,1 0 1,0 0-1,1-1 0,0 0 1,1 0-1,0 0 0,1 0 0,1-1 1,4 6 46,-10-16-33,-1-1 1,1 1 0,0-1 0,-1 1-1,1-1 1,0 1 0,0-1-1,0 0 1,0 0 0,0 0 0,0 0-1,0 0 1,0-1 0,0 1 0,1-1-1,-1 1 1,0-1 0,0 0-1,1 0 1,-1 0 0,0 0 0,0 0-1,1 0 1,-1-1 0,0 1-1,0-1 1,0 1 0,1-1 0,-1 0-1,0 0 1,0 0 0,0 0 0,0 0-1,-1-1 1,1 1 0,0 0-1,0-1 33,55-75-96,-38 47 202,-17 26-53,0 1 0,1-1 0,-1 1 0,1 0 0,0 0 0,0 1 0,0-1 0,0 0 0,0 1 0,1 0 0,-1 0 1,1 0-1,-1 0 0,1 0 0,0 1 0,0-1 0,0 1 0,0 0 0,0 1 0,0-1 0,0 1 0,0-1 0,0 1 0,0 0 1,0 1-1,0-1 0,0 1 0,0-1 0,0 1 0,0 1 0,0-1 0,0 0 0,-1 1 0,1 0 0,2 2-53,13 12 152,0 1 1,-2 1-1,0 1 0,-1 0 0,-1 1 0,-1 1 0,-1 0 0,-1 1 1,0 0-1,-2 1-152,6 7-42,-6-14-129,-1 1 0,0 1 0,-1-1 0,-1 1 0,-1 1 0,-1-1 0,0 6 171,-4-23-4,-1 12-3160,-8-6-6079,0-6-916</inkml:trace>
  <inkml:trace contextRef="#ctx0" brushRef="#br1" timeOffset="28998.14">9778 4085 12011,'0'0'4276,"0"0"-1510,0 0-572,0 0-406,0 0-752,3 14-513,42 100-16,-15-70-499,2-2 0,2 0 0,2-3 0,1 0 0,2-3 0,8 3-8,-40-32-93,-4-4-13,1 1-1,-1-1 0,1 0 1,0 1-1,0-2 0,0 1 1,0 0-1,1-1 0,-1 0 1,1 0-1,-1 0 0,1-1 1,0 1-1,0-1 0,0 0 1,0-1-1,-1 1 0,1-1 1,1 0 106,-4-2-23,-1 0 0,1-1 0,0 0 0,-1 1 0,0-1 0,1 0 0,-1 1 0,0-1 0,0 0 0,-1 0 1,1 0-1,0 0 0,-1 0 0,0 0 0,0 0 0,0 0 0,0 0 0,0 0 0,-1 0 0,1 0 0,-2-3 23,2-3 7,-46-242 1279,30 34 1197,-9 339-2412,-2 41-41,28-159-30,-1-1 0,1 1 0,0-1 0,-1 1 0,2-1 0,-1 0 0,0 0 0,1 1 0,-1-1 0,1 0 0,0 0 0,0-1 0,0 1 0,0 0 0,1-1 0,-1 1 0,1-1 0,-1 1 0,1-1 0,0 0 0,0-1 0,0 1 0,0 0 0,0-1 0,1 1 0,-1-1 0,0 0 0,1 0 0,-1-1 0,1 1 0,-1-1 0,1 1 0,117 2 0,12-20-504,-79 10-2046,-53 7 2181,13-2-2387,-7-1-6114,-6 2 2202</inkml:trace>
  <inkml:trace contextRef="#ctx0" brushRef="#br1" timeOffset="29474.327">10413 3925 8584,'0'0'5365,"-7"-14"-1841,3 4-2623,-13-24 341,-4-8 4761,21 41-5213,9 13-69,188 251-1944,-128-153-5631,-80-141 5834,-34-53 2489,17 35-494,2-1-1,2-1 1,2-2 0,3 0-1,-2-12-974,16-3 502,34 76-310,52 64-66,-51-43-207,1-1 0,1-2 0,1-1 0,22 11 81,-45-31-68,-1 0 0,1 0 0,-1-1 0,1 0 0,1-1 0,-1 0 0,0-1 0,1 0 0,-1 0 0,1-1 0,0-1 0,-1 1 0,1-2 0,0 0 1,-1 0-1,1-1 0,-1 0 0,1-1 0,7-3 68,-9 3-8,0-1 0,0-1 0,0 1 0,-1-1 0,0-1 0,0 0 0,0 0 0,-1 0 1,0-1-1,0 0 0,-1-1 0,0 1 0,0-1 0,0 0 0,-1-1 0,-1 1 0,1-1 0,-1 0 1,-1 0-1,0-1 0,0 1 0,-1 0 0,0-1 0,0 0 0,-1-9 8,-1-2 170,-1-1 0,-1 1 0,-1 0 0,0 0 0,-2 0 0,-1 1 0,0-1 0,-2 1 0,0 1 0,-1 0-1,-1 0 1,0 0 0,-2 1 0,0 1 0,-1 0 0,-1 1 0,0 0 0,-3 0-170,14 11 9,-1 1 0,-1-1 0,1 1 0,0 0 0,-1 0 0,0 0 1,0 0-1,0 1 0,-1 0 0,1 0 0,-1 1 0,1-1 0,-1 1 0,0 1 0,0-1 0,0 1 0,0 0 0,0 0 0,0 0 1,-4 1-10,8 3-211,0 0 0,0 0 1,0 0-1,0 0 0,1 1 1,-1-1-1,1 0 0,0 1 1,0-1-1,0 1 0,1-1 1,-1 1-1,1 0 0,0-1 1,0 1-1,0-1 0,0 1 1,1 0-1,-1-1 0,1 1 1,0-1-1,0 1 0,0-1 1,1 0-1,-1 1 0,2 0 211,12 31-5002,3-4-2877</inkml:trace>
  <inkml:trace contextRef="#ctx0" brushRef="#br1" timeOffset="29918.05">11206 3165 18033,'-1'-14'1906,"-5"-42"-139,2 42 431,5 32-1935,75 238-215,-30-93-1820,-109-352 2108,48 141 346,4 15-82,1-1 0,2 0 1,1-1-1,1 0 0,1-14-600,5 47 11,-1 1-1,1-1 0,0 1 1,0-1-1,0 1 1,0 0-1,0-1 0,0 1 1,0-1-1,1 1 0,-1-1 1,0 1-1,1 0 0,-1-1 1,1 1-1,0 0 1,-1-1-1,1 1 0,0 0 1,0 0-1,0 0 0,0-1 1,0 1-1,0 0 0,0 0 1,0 1-1,0-1 1,0 0-1,1 0 0,-1 0 1,0 1-1,0-1 0,1 1 1,-1-1-1,1 1 0,-1-1 1,0 1-1,1 0 1,-1 0-1,1 0 0,-1 0 1,1 0-1,-1 0 0,1 0 1,-1 0-1,0 0 0,1 1 1,-1-1-1,1 1 1,-1-1-1,1 1-10,101 61 47,-74-40-25,-5-4-9,134 81 13,-150-96-26,1 0 0,-1 0 0,0 0 0,0-1 0,1-1 0,0 1 0,-1-1 0,1-1-1,0 1 1,-1-1 0,1-1 0,0 0 0,-1 0 0,1-1 0,-1 0 0,0 0 0,1-1 0,-1 0 0,0-1 0,0 0 0,0 0 5,-1-1 0,0 0 0,0 0 0,0 0 0,0-1 0,-1 0 0,0 0 1,-1-1-1,1 0 0,-1 0 0,0 0 0,-1-1 0,0 1 0,0-1 0,-1 0 1,0 0-1,0-1 0,-1 1 0,0-1 0,0 1 0,-1-1 0,0 1 0,-1-2-5,1-7 42,-1 0 0,-1 0 0,-1 0-1,-1 0 1,0 1 0,-1-1-1,-1 1 1,0-1 0,-1 1-1,-1 1 1,-2-4-42,4 8 11,1 1 0,-1-1-1,-1 1 1,1 0 0,-2 1-1,1 0 1,-2 0 0,1 0-1,-1 1 1,0 0 0,-1 0-1,0 1 1,0 0 0,0 1-1,-1 0 1,0 0 0,0 1-1,-5-1-10,13 5-71,-1 1-1,1 0 1,-1-1-1,1 1 0,-1 0 1,1 1-1,-1-1 0,1 0 1,-1 1-1,1-1 1,0 1-1,-1 0 0,1 0 1,0 0-1,-1 0 1,1 0-1,0 1 0,0-1 1,0 0-1,0 1 1,0 0-1,1-1 0,-1 1 1,0 0-1,1 0 1,-1 0-1,1 0 0,-1 0 1,1 1-1,-1 1 72,-21 74-6370,22-71 5306,-7 41-8219</inkml:trace>
  <inkml:trace contextRef="#ctx0" brushRef="#br1" timeOffset="30694.365">10907 5025 13357,'0'0'3704,"0"0"-1376,0 0-678,0 0-668,0 0-502,0 0-288,13 11-117,102 87-37,-100-87-18,-8-7-194,-1 1-1,1 0 1,-1 0 0,0 0 0,0 1-1,-1 0 1,0 0 0,0 0-1,0 1 1,-1-1 0,0 1-1,0 1 175,-23-7-352,9-6 600,-1-2 1,1 1 0,0-2-1,0 1 1,1-1-1,0-1 1,1 0-1,0 0 1,0 0-1,1-1 1,-2-3-249,6 9 138,-6-6 41,1 0 1,0-1-1,0 0 0,1 0 1,0-1-1,1 0 1,1 0-1,0 0 0,0-1 1,2 1-1,-1-1 0,1 0 1,1 0-1,1-1 1,-1-5-180,3 17 0,-1-1 0,0 1 0,1 0 1,-1-1-1,1 1 0,0 0 1,0-1-1,0 1 0,0 0 1,0 0-1,1 0 0,-1 0 1,0 0-1,1 0 0,0 1 1,-1-1-1,1 0 0,0 1 1,0-1-1,0 1 0,0 0 0,0-1 1,0 1-1,0 0 0,0 0 1,1 1-1,-1-1 0,0 0 1,1 1-1,-1-1 0,0 1 1,1 0-1,-1 0 0,1 0 1,-1 0-1,2 0 0,86 26-76,225 167-1418,-313-191 1479,-1 0 0,1-1 1,0 0-1,0 1 0,0-1 1,0 0-1,0 0 0,1 0 1,-1 0-1,0 0 0,0-1 1,1 1-1,-1-1 0,0 1 1,1-1-1,-1 0 0,0 0 0,1 0 1,-1 0-1,0 0 0,1-1 1,-1 1-1,0-1 0,1 0 1,-1 1-1,0-1 0,0 0 1,0 0-1,0 0 0,0-1 1,0 1-1,0 0 0,0-1 1,0 1-1,-1-1 0,1 0 1,0 0-1,-1 1 0,0-1 0,1-1 16,2-18 224,-1-1 1,-1 1 0,-1-1 0,-1 0 0,-1 0 0,-1 1-1,-1-1 1,0 1 0,-2-1 0,0 1 0,-2 0 0,0 1 0,-7-13-226,-86-209 512,82 215-1759,19 28 322,4 7 471,64 57-12615,-38-44 2638</inkml:trace>
  <inkml:trace contextRef="#ctx0" brushRef="#br1" timeOffset="31334.687">11978 4178 14189,'0'0'3294,"-15"-11"-929,-50-35-363,61 44-1861,0 0 1,0 0-1,0 0 0,-1 0 0,1 1 1,0-1-1,-1 1 0,1 0 0,-1 1 1,1-1-1,-1 1 0,1 0 0,-1 0 1,1 0-1,-1 1 0,0 0-141,-5 0 169,-4 2-66,-1 1-1,1 1 1,0 0-1,0 1 1,1 0-1,0 1 1,0 1-1,1 0 1,-1 1-1,2 0 1,-1 1-1,2 0 1,-1 1 0,1 0-1,1 0 1,0 1-1,0 1 1,1-1-1,1 1 1,0 1-1,1-1 1,1 1-1,0 0 1,0 3-103,0-5-31,1 0-1,1 0 1,0 1-1,0-1 1,2 1 0,-1 0-1,2 0 1,-1-1 0,2 1-1,0 0 1,0 0-1,1 0 1,1-1 0,0 1-1,1-1 1,0 0-1,1 0 1,0 0 0,1-1-1,0 1 1,1-2 0,0 1-1,1-1 1,0 0-1,0 0 1,1-1 0,1 0-1,-1-1 1,1 0-1,1 0 1,0-1 0,0 0-1,1-1 32,-5-2-78,1-1 0,0 1 0,0-2-1,0 1 1,1-1 0,-1 0 0,1-1-1,-1 0 1,1-1 0,-1 1 0,1-1-1,-1-1 1,1 0 0,-1 0 0,1-1-1,-1 0 1,0 0 0,0-1 0,0 0-1,0 0 1,0-1 0,-1 0 0,1 0-1,-1-1 1,0 0 0,-1 0 0,1-1-1,-1 0 1,0 0 0,0 0 0,-1-1-1,0 0 1,0 0 0,-1 0 0,2-5 78,1-9 209,-1-1 0,-2-1 0,0 1 0,-1-1 0,-2 1 0,0-1 0,-1 0 0,-2 0 1,0 1-1,-1-1 0,-1 1 0,-5-15-209,-46-108 1420,72 173-1404,9 17-128,2-1 0,2-2-1,31 33 113,11-12-2334,-70-62 2243,0 0 0,0 0 0,0 0 0,1 0 0,-1 0 0,0 0 0,0-1 0,0 1 0,1-1 0,-1 0 0,0 1 0,1-1 0,-1 0 0,0 0 0,1-1 0,-1 1 0,0 0 0,0-1 0,1 1 0,-1-1 0,0 0 0,0 0 0,0 0 0,0 0 0,0 0 0,0 0 0,0 0 0,0-1 0,0 1 0,0-1 0,-1 1 0,1-1 0,-1 0 0,1 0 0,-1 0 0,0 0 0,1 0 0,-1 0 91,7-17 195,0 0 1,-2 0-1,0-1 0,-2 1 0,0-1 0,-1 0 0,0 0 0,-2-1 0,-1 1 1,0 0-1,-1 0 0,-2-1-195,3 19 50,0-11 196,-1 0 0,0 0 0,-1 0 0,0 0 0,-1 1 0,-1-1 0,0 1 0,0 0 0,-1 0 0,-1 0 0,0 0-246,5 12 16,1 1-1,0-1 1,0 0-1,-1 0 0,1 1 1,0-1-1,0 0 0,-1 1 1,1-1-1,0 0 0,-1 0 1,1 1-1,0-1 0,-1 0 1,1 0-1,0 0 0,-1 0 1,1 0-1,0 1 1,-1-1-1,1 0 0,-1 0 1,1 0-1,0 0 0,-1 0 1,1 0-1,0 0 0,-1 0 1,1 0-1,-1 0 0,1-1 1,0 1-1,-1 0 0,1 0 1,0 0-1,-1 0 1,1-1-1,0 1 0,-1 0 1,1 0-1,0 0 0,-1-1 1,1 1-1,0 0 0,0-1 1,-1 1-1,1 0 0,0-1 1,0 1-1,0 0 0,-1-1 1,1 1-1,0 0 1,0-1-1,0 1 0,0 0 1,0-1-1,0 1 0,0-1 1,0 1-1,0 0 0,0-1 1,0 1-1,0-1-15,4 34 288,4-9-293,0-1 1,2 1-1,1-2 0,1 1 1,1-2-1,1 1 0,0-2 1,12 13 4,-24-31-136,0 0 1,0 0 0,1 0 0,-1-1 0,0 1-1,0 0 1,1-1 0,-1 1 0,1-1 0,0 0-1,-1 0 1,1 0 0,0 0 0,-1 0 0,1-1-1,0 1 1,0-1 0,0 0 0,0 0 0,-1 0 0,1 0-1,0 0 1,0-1 0,0 1 0,0-1 0,-1 0-1,1 0 1,0 0 0,-1 0 0,1 0 0,-1-1-1,1 1 1,-1-1 0,0 1 0,1-1 0,-1 0-1,0 0 1,0 0 0,0 0 0,0 0 0,-1-1-1,1 1 1,-1-1 135,38-81-8370,-33 52 3896</inkml:trace>
  <inkml:trace contextRef="#ctx0" brushRef="#br1" timeOffset="31557.946">11957 3792 10570,'0'0'1473,"0"0"-1280,0 0-1,0 0-160,0 0-32,0 0-993,0 0-2979</inkml:trace>
  <inkml:trace contextRef="#ctx0" brushRef="#br1" timeOffset="31772.997">12349 3777 6598,'0'0'8809,"0"0"-5019,0 0-1420,16 4-512,0-1-1492,-9-1-257,1-1-1,-1 1 0,1 0 0,-1 0 1,0 1-1,0 0 0,0 1 0,0-1 1,0 1-1,-1 0 0,0 1 0,4 3-108,49 48 277,-38-34-444,2 0 1,1-1 0,0-2-1,2 0 1,17 9 166,-39-26-67,-1 0-1,0 0 0,1 0 1,-1-1-1,1 0 0,0 1 1,-1-1-1,1 0 1,0-1-1,0 1 0,0-1 1,-1 1-1,1-1 1,0 0-1,0-1 0,0 1 1,0-1-1,-1 1 0,1-1 1,0 0-1,0-1 1,-1 1-1,1-1 0,-1 1 1,1-1-1,-1 0 0,0 0 1,0-1-1,0 1 1,0-1-1,0 1 0,0-1 1,-1 0-1,0 0 1,1 0-1,-1 0 0,0-1 1,0 1-1,-1 0 0,1-1 1,-1 0-1,1 1 1,-1-1-1,0 0 0,0-1 68,1-16 224,0 0-1,-1 0 1,-1 0-1,-1 0 1,0 0-1,-2 0 1,-1 1-1,0-1 1,-1 1-1,-2 0 1,0 0-1,-1 0 1,-1 1-1,0 0 1,-13-16-224,22 35-13,-3-8-139,-1 1 0,0 0-1,0 0 1,0 0 0,-1 0 0,0 1 0,0 0-1,-1 0 1,0 0 0,0 1 0,-6-5 152,4 15-6550,8 6-417</inkml:trace>
  <inkml:trace contextRef="#ctx0" brushRef="#br1" timeOffset="32116.475">12983 3385 16848,'0'0'2098,"0"0"-812,0 0-672,0 0-400,11 11-145,33 38-53,7 36 64,-51-84-79,1-1-1,-1 1 0,1 0 0,0-1 0,-1 1 1,1-1-1,0 1 0,-1-1 0,1 0 1,0 1-1,0-1 0,-1 0 0,1 1 0,0-1 1,0 0-1,-1 0 0,1 0 0,0 1 0,0-1 1,0 0-1,0 0 0,-1 0 0,1-1 1,0 1-1,0 0 0,0 0 0,0 0 0,-1-1 1,1 1-1,0 0 0,0-1 0,-1 1 0,1 0 1,0-1-1,-1 1 0,1-1 0,0 1 1,-1-1-1,1 0 0,-1 1 0,1-1 0,-1 1 1,1-1-1,-1 0 0,1 0 0,-1 1 0,0-1 1,1 0-1,-1 0 0,0 1 0,0-1 0,1 0 1,-1 0-1,0 0 0,12-46 68,-9 38 232,-1 0 0,-1 0 0,1-1-1,-1 1 1,-1-1 0,0 1 0,-1 0-1,1-1 1,-2 1 0,1 0 0,-1-1-1,-1 1 1,0 0 0,0 0 0,0 1 0,-1-1-1,-1 1 1,0 0 0,0 0 0,-3-4-301,6 11 45,0-1-1,0 1 0,0 0 1,0 0-1,0 0 0,-1 1 0,1-1 1,0 1-1,0-1 0,-1 1 1,1-1-1,0 1 0,-1 0 0,1 0 1,0 0-1,0 1 0,-1-1 0,1 1 1,0-1-1,0 1 0,-1-1 1,1 1-1,0 0 0,0 0 0,0 0 1,0 1-1,0-1 0,0 0 0,1 1 1,-1-1-1,0 1 0,1-1 1,-1 1-1,0 1-43,-43 66 114,39-56-130,1 0 0,1 0-1,0 1 1,1 0 0,1 0 0,0 0 0,1 0 0,0 0-1,1 0 1,1 0 0,0 0 0,1 0 0,0 0-1,1 0 1,1-1 0,0 1 0,1-1 0,0 0-1,1 0 1,0-1 0,1 0 0,1 0 0,0 0 0,1-1-1,0 0 1,0-1 0,1 0 0,0 0 0,1-1-1,0 0 1,11 5 16,-14-11-177,1 0-1,-1-1 0,0 0 1,1 0-1,0-1 1,-1 0-1,1-1 0,0 0 1,-1 0-1,1-1 1,0 0-1,-1 0 1,1-1-1,-1 0 0,1-1 1,-1 0-1,0 0 1,0-1-1,0 0 0,-1 0 1,6-4 177,66-58-4060,-25-13-4310,-38 40 1078</inkml:trace>
  <inkml:trace contextRef="#ctx0" brushRef="#br1" timeOffset="32660.385">13366 2598 15503,'0'0'3133,"0"0"-544,0 0-346,0 0-829,0 0-784,0 0-464,15 7-118,100 63 64,-49-13-114,113 110-567,-167-152 90,-7-8-187,-9-20 545,2 7 122,-37-143 1021,38 142-984,0 0-1,0 0 1,1-1 0,0 1 0,0 0-1,1 0 1,0 0 0,0 0 0,1 0 0,0 0-1,0 0 1,1 0 0,0 1 0,0-1-1,0 1 1,1 0 0,0 0 0,0 0-1,0 0 1,1 0-38,-1 3-1,-1 1-1,0-1 1,1 0-1,0 1 1,-1 0 0,1 0-1,0 0 1,0 1-1,0-1 1,0 1 0,0 0-1,1 0 1,-1 0-1,0 1 1,0-1 0,1 1-1,-1 0 1,0 0-1,1 1 1,-1-1 0,0 1-1,0 0 1,0 0-1,1 0 1,-1 1 0,0-1-1,-1 1 1,1 0-1,0 0 1,0 1 0,-1-1-1,1 1 1,-1 0 0,0 0-1,0 0 1,0 0-1,0 0 1,-1 1 0,1-1-1,-1 1 1,0-1-1,1 3 2,3 6-117,0 1 0,0 0 0,-2 0 0,1 0 0,-2 1 0,0-1-1,0 1 1,-1 0 0,-1 0 0,-1 0 0,0 0 0,0 0 0,-2 4 117,2-11-85,-1 0 1,0 0 0,-1 0 0,1 0 0,-1 0 0,0 0 0,-1-1 0,0 1-1,0-1 1,0 0 0,-1 1 0,0-1 0,0-1 0,-1 1 0,1-1-1,-1 0 1,0 0 0,-1 0 0,1 0 0,-1-1 0,0 0 0,0 0 0,0-1-1,-1 0 1,1 0 0,-6 1 84,-44 1-4894,23-22-2960,20-1-1184</inkml:trace>
  <inkml:trace contextRef="#ctx0" brushRef="#br1" timeOffset="33050.445">14235 2276 11659,'0'0'5360,"0"0"-2643,-15-13-699,-51-37-331,63 48-1596,-1-1-1,0 2 1,0-1 0,1 0 0,-1 1-1,0 0 1,-1 0 0,1 0 0,0 1-1,0-1 1,0 1 0,0 0 0,-1 0-1,1 0 1,0 1 0,0-1 0,0 1-1,0 0 1,0 0 0,0 1 0,0-1-1,0 1 1,0 0 0,0 0 0,1 0-1,-1 1-90,-6 3-21,1 0-1,-1 1 1,2 0-1,-1 1 0,1 0 1,0 0-1,1 1 1,-1 0-1,2 0 0,-1 1 1,2 0-1,-1 0 1,1 0-1,1 0 1,0 1-1,0 0 0,1 0 1,0 0-1,1 0 1,0 1-1,1-1 0,1 1 1,-1-1-1,2 0 1,0 1-1,0-1 0,1 1 1,0-1-1,1 0 1,0 0-1,1 0 0,0-1 1,1 1-1,0-1 1,1 0-1,0 0 1,0-1-1,1 0 0,0 0 1,1 0-1,0-1 1,0 0-1,1-1 0,0 0 1,6 4 21,-10-8-110,0 0 0,1 0-1,-1-1 1,0 1 0,1-1 0,0-1 0,-1 1 0,1-1 0,0 0 0,0 0 0,0-1-1,0 0 1,-1 0 0,1 0 0,0 0 0,0-1 0,0 0 0,0-1 0,-1 1-1,1-1 1,-1 0 0,1 0 0,-1-1 0,0 1 0,1-1 0,-1-1 0,-1 1-1,1-1 1,0 1 0,-1-1 0,0-1 0,0 1 0,0-1 0,-1 1 0,1-1 0,-1 0-1,0 0 1,-1-1 0,1 1 0,-1 0 0,0-1 0,0 0 0,0 0 110,4-20 146,-2 0 1,0 1-1,-2-1 1,0-1-1,-2 1 1,-1 0 0,-1 0-1,-1 0 1,-2 0-1,0 1 1,-5-12-147,65 78-1121,-48-36 928,65 44-4629,-19-27-3787,-33-18 3153</inkml:trace>
  <inkml:trace contextRef="#ctx0" brushRef="#br1" timeOffset="33374.131">14536 2134 8168,'0'0'1906,"-6"-16"74,-48-109 3177,43 103-2562,19 22-455,28 32-440,-28-25-2097,12 12 421,-16-12-72,2-1-1,-1 0 1,1 0 0,-1 0-1,2 0 1,-1-1-1,1 0 1,-1 0 0,1-1-1,1 0 1,-1 0-1,0-1 1,1 0-1,0 0 1,0-1 0,0 0-1,0 0 1,0-1-1,0 0 1,0 0-1,0-1 1,1 0 0,7-1 48,-11-4 39,0 0 0,0 0 1,-1 0-1,1 0 1,-1-1-1,0 0 0,-1 0 1,1 0-1,-1 0 1,0 0-1,-1-1 0,0 1 1,0-1-1,0 0 1,-1 0-1,0 0 0,0 0 1,-1 1-1,0-1 1,0 0-1,-1-5-39,3-22 558,-3 1-1,0-1 1,-2 0-1,-2 1 0,-1 0 1,-1 0-1,-10-24-557,-7 16 593,20 76-246,10-2-348,2-1-1,1-1 1,1 0 0,2 0 0,1-1-1,1 0 1,2-2 0,13 20 1,1 6-17,-6-10-128,58 96-1511,-13-61-7102,-53-66 2635,-4-9-3460</inkml:trace>
  <inkml:trace contextRef="#ctx0" brushRef="#br1" timeOffset="34014.26">15014 1595 13357,'0'0'2850,"0"0"-431,0 0-364,0 0-384,0 0-310,0 0-453,0 0-433,-5-7-283,-12-15-120,20 41-37,37 33-54,-38-51 19,-1 0 0,0 0 0,0 0 0,1 0 0,-1 0 0,0 0 0,1 0-1,-1-1 1,1 1 0,-1-1 0,1 1 0,-1-1 0,1 0 0,-1 1 0,1-1 0,0 0 0,-1 0 0,1 0 0,-1 0 0,1 0 0,0 0 0,-1-1-1,1 1 1,-1-1 0,1 1 0,-1-1 0,1 1 0,-1-1 0,1 0 0,-1 0 0,0 1 0,1-1 0,-1 0 0,0 0 0,0 0 0,0-1 0,0 1-1,0 0 1,0 0 0,0-1 0,2-6 83,0 0 0,0 0 1,-1 0-1,-1 0 0,1-1 0,-2 1 0,1-1 0,-1 1 0,0-1 0,0 1 0,-1 0 0,-1-1 0,1 1 0,-1 0 1,-1-1-1,-1-3-83,1 3 249,3 5-170,-1 0 0,0-1 0,0 1 1,-1 0-1,1 0 0,-1 0 0,0 0 1,0 0-1,0 1 0,-1-1 0,1 1 1,-1-1-1,0 1 0,0 0 0,0 0 1,0 0-1,-3-2-79,4 6 1,1 0 1,-1 0-1,0 0 1,1 0 0,-1 0-1,1 1 1,0-1-1,-1 0 1,1 1-1,0-1 1,0 1-1,-1-1 1,1 1-1,0-1 1,1 1 0,-1 0-1,0 0 1,0-1-1,1 1 1,-1 0-1,1 0 1,0 0-1,-1 0 1,1 0 0,0 0-1,0-1 1,0 1-1,0 0 1,1 0-1,-1 0 1,0 0-1,1 0-1,-1 2-1,2 19-131,1 0-1,0 0 1,2 0 0,1 0 0,1 0-1,0-1 1,2-1 0,1 1 0,0-1 0,2-1-1,0 0 1,1 0 0,5 3 132,-16-17-109,1 0 0,1-1 1,-1 1-1,1-1 0,0 1 0,0-1 0,1 0 1,-1-1-1,1 1 0,0-1 0,1 0 1,-1 0-1,1 0 0,-1-1 0,1 0 1,0 0-1,0-1 0,1 1 0,-1-1 0,0-1 1,1 1-1,-1-1 0,1 0 0,0 0 1,-1-1-1,1 0 0,0 0 0,-1-1 1,1 0-1,-1 0 0,1 0 0,2-2 109,1-4 78,0-1-1,-1 0 0,0 0 1,0-1-1,-1 0 1,0-1-1,0 1 0,-1-2 1,-1 1-1,0-1 1,0 0-1,-1 0 1,0 0-1,-1-1 0,0 0 1,-1 0-1,-1 0 1,0 0-1,0 0 0,-1-11-77,7-55 735,-4 1-1,-3 0 1,-4-1 0,-2 1-1,-15-63-734,14 121 173,10 54-84,7 4-217,2-2 1,2 0-1,1 0 1,2-2-1,2 0 1,1-1 0,1-1-1,24 27 128,-27-39-197,0-2-1,1 0 1,1-1-1,1-1 1,1-1-1,0-1 0,0-1 1,15 6 197,-37-19-2,1-1 13,0 0 0,-1 0 0,1 0 0,-1 1 0,1-1 0,0 1 0,-1-1 0,1 1 0,-1 0 0,0 0 0,1-1 0,-1 1 0,0 0 0,1 0 0,-1 0 0,0 0 0,0 1 0,0-1 0,0 0 0,0 0 0,0 1 0,0-1 0,0 1-1,0-1 1,-1 1 0,1-1 0,-1 1 0,1-1 0,-1 1 0,1-1 0,-1 1 0,0 0 0,0-1 0,0 1 0,0-1 0,0 1 0,0 0 0,0-1 0,-1 1 0,1 0 0,0-1 0,-1 1 0,0 0-11,-96 55 88,71-46-187,-50 27-2231,31-6-3486,23-12-1605</inkml:trace>
  <inkml:trace contextRef="#ctx0" brushRef="#br1" timeOffset="34607.801">12999 5655 12908,'0'0'5958,"0"0"-4741,0 0 320,0 0 417,0 0-865,0 0-544,-4 110-289,34-67-192,9-1 0,4-11-32,2-1-32,1-6 0,2-4-833,-3 1-1120,-3-6-1923,-15-2-4324</inkml:trace>
  <inkml:trace contextRef="#ctx0" brushRef="#br1" timeOffset="34886.489">12940 5841 13229,'0'0'2450,"-11"-15"86,-32-46-486,42 59-1967,-1 0 0,1 0 0,0 0 1,0 0-1,1 0 0,-1-1 0,0 1 1,1 0-1,-1 0 0,1-1 1,0 1-1,0 0 0,0 0 0,0-1 1,0 1-1,0 0 0,1-1 0,-1 1 1,1 0-1,-1 0 0,1 0 1,0-1-1,0 1 0,0 0 0,0 0 1,0 0-1,1 1 0,-1-1 0,1 0 1,-1 0-1,1 1 0,-1-1 1,1 1-1,0-1 0,0 1 0,0 0 1,1-1-84,1-2 90,23-15 10,1 1 0,1 1 0,0 2 0,1 1 1,0 1-1,1 2 0,0 1 0,1 1 1,9 0-101,-15 2 10,1 1 0,0 1 0,0 1 1,0 1-1,0 2 0,4 1-10,-25 0-2,1 0 0,-1 1 0,1 0 0,-1 0 0,0 0 0,0 1 0,0 0 0,0 0 0,0 1 0,0-1 0,0 1 0,-1 1 0,1-1 0,-1 1 0,0 0 0,0 0 0,0 0 0,-1 1 0,0 0 0,1 0 0,-2 0 0,1 0 0,0 0 0,-1 1 0,0 0 0,-1 0 0,1-1 0,0 4 2,0 13 27,0 1 0,-1 0 1,-2 0-1,0 0 0,-1 0 0,-2 0 1,0 0-1,-2 0 0,0-1 0,-1 0 1,-1 0-1,-2 0 0,0-1 0,-1 0 0,-1-1 1,-1 0-1,0-1 0,-2 0 0,0-1 1,-3 2-28,11-11 11,0 0 1,-1-1-1,0 0 1,0 0 0,-1 0-1,1-1 1,-2 0-1,1-1 1,-1 0 0,0 0-1,0-1 1,-1 0 0,1 0-1,-1-1 1,0 0-1,-1-1 1,-5 1-12,14-4-72,0-1-1,0 0 1,0 1-1,0-1 1,0 0-1,0 0 1,0 0-1,0 0 1,0 0 0,1 0-1,-1-1 1,0 1-1,1-1 1,-1 1-1,1-1 1,0 1-1,-1-1 1,1 0-1,0 0 1,0 0 0,0 1-1,0-1 1,1 0-1,-1 0 1,0 0-1,1 0 1,0-1-1,-1 1 1,1 0-1,0 0 1,0 0 0,0 0-1,0 0 1,0-1 72,5-76-5246,6 19-1432</inkml:trace>
  <inkml:trace contextRef="#ctx0" brushRef="#br1" timeOffset="35341.101">13548 5277 8808,'0'0'3476,"0"0"-989,0 0-26,0 0-710,0 0-934,0 0-539,0 0-129,7 4-74,89 58 90,-95-62-156,-1 0 0,1 0 1,0 0-1,-1 1 0,1-1 0,-1 0 0,1 0 0,-1 0 0,1 0 0,0 0 0,-1-1 0,1 1 0,-1 0 0,1 0 0,-1 0 0,1 0 0,-1-1 0,1 1 0,-1 0 0,1 0 1,-1-1-1,1 1 0,-1-1 0,1 1 0,-1 0 0,0-1 0,1 1 0,-1-1 0,1 1 0,-1-1 0,0 1 0,0-1 0,1 1 0,-1-1 0,0 1 0,0-1 0,0 1 1,1-1-1,-1 1 0,0-1 0,0 1 0,0-1 0,0 0 0,0 1 0,0-1 0,0 1 0,0-1 0,-1 1 0,1-1 0,0 0 0,0 1 0,0-1 0,-1 1 0,1-1 0,0 1 1,0-1-1,-1 1 0,1-1-9,-7-42 1535,1 16-626,6 20-747,-1 0 0,1 0 1,-1 0-1,0 1 1,-1-1-1,0 1 1,0-1-1,0 1 1,-1-1-1,0 1 1,0 0-1,0 0 0,-1 0 1,0 1-1,0 0 1,-1-1-1,1 1 1,-1 1-1,0-1 1,0 1-1,-1-1 1,1 2-1,-1-1 1,0 1-1,-2-2-162,6 5 4,0 1 1,0-1-1,1 0 0,-1 1 1,0-1-1,1 1 0,-1-1 1,1 1-1,-1 0 0,0 0 0,1-1 1,0 1-1,-1 0 0,1 0 1,-1 1-1,1-1 0,0 0 1,0 0-1,0 1 0,0-1 1,0 1-1,0-1 0,0 1 1,0-1-1,1 1 0,-1-1 0,0 1 1,1 0-1,-1-1 0,1 1 1,0 0-1,0-1 0,0 1 1,0 0-1,0 0-4,-4 63-151,7-46 59,0-1 0,1 0 0,1 0 0,1-1 0,0 1 0,2-1-1,0-1 1,8 13 92,15 38-592,37 68-2819,-67-133 3312,0-1 1,0 1-1,0-1 1,1 1-1,-1-1 1,1 1 0,-1-1-1,1 0 1,0 1-1,-1-1 1,1 0-1,0 0 1,0 0 0,0-1-1,0 1 1,0 0-1,0-1 1,0 1-1,0-1 1,0 0 0,0 1-1,0-1 1,0 0-1,0 0 1,0-1-1,0 1 1,0 0 0,0-1-1,0 1 1,0-1-1,0 1 1,0-1 0,0 0-1,-1 0 1,1 0-1,0 0 1,0 0-1,-1-1 1,1 1 0,-1 0-1,1-1 1,-1 1-1,2-2 99,45-79-860,-17 1 1418,-3 0-1,15-81-557,-24 18 374,-18 143-372,-1 1 0,0-1 0,0 1 0,1-1 0,-1 1 0,0-1 0,0 1 0,0-1 0,0 1 0,0-1 0,0 0 0,1 1 0,-1-1 0,0 1 0,-1-1 0,1 1 0,0-1 0,0 1 0,0-1 0,0 1 0,0-1 0,0 1 0,-1-1 0,1 1 0,0-1 0,0 1 0,-1-1 0,1 1-1,0-1 1,-1 1 0,1 0 0,0-1 0,-1 1 0,1-1 0,-1 1 0,1 0 0,-1 0 0,1-1 0,-1 1 0,1 0 0,-1 0 0,1-1 0,-1 1 0,1 0 0,-1 0 0,1 0 0,-1 0 0,1 0 0,-1 0 0,1 0 0,-1 0 0,0 0 0,1 0 0,-1 0-2,-19 23 48,18-20-132,-16 39-32,11-12-3661,7-13-1882</inkml:trace>
  <inkml:trace contextRef="#ctx0" brushRef="#br1" timeOffset="35852.787">13948 4934 12268,'0'0'3608,"0"0"-693,0 0-758,0 0-497,-15 5-518,4-1-926,7-3-151,-1 0 0,1 1 0,0-1 0,-1 1 0,1 0 0,0 0 0,0 0 0,0 1 0,0-1 0,1 1 0,-1 0 0,1 0 0,-1 0 0,1 1 0,0-1 0,0 1 0,1 0 0,-1-1 0,1 1 0,0 0 0,0 1-65,-3 6 21,1 0 1,1 0 0,0 0 0,0 0 0,1 0-1,1 1 1,0-1 0,0 1 0,1-1 0,1 1-1,0-1 1,0 1 0,1-1 0,0 0-1,1 0 1,1 0 0,0 0 0,0 0 0,1-1-1,0 1 1,1-1 0,0-1 0,1 1 0,0-1-1,0 0 1,1-1 0,0 0 0,1 0-1,-1 0 1,2-1 0,-1-1 0,1 0 0,0 0-1,0 0 1,0-2 0,1 1 0,7 1-22,-9-3-96,0-1 0,0-1 0,1 0 0,-1 0 0,0-1 0,1 0 0,-1 0 1,0-1-1,0 0 0,1-1 0,-1 0 0,0-1 0,-1 0 0,1 0 0,0 0 0,-1-1 1,0-1-1,0 0 0,0 0 0,0 0 0,-1-1 0,0 0 0,0 0 0,0-1 0,-1 0 0,0 0 1,4-6 95,-1-4 223,-1 0 0,-1 0 0,0-1 1,-1 0-1,-1 0 0,0 0 1,-2-1-1,0 0 0,-1 1 0,-1-1 1,-1 0-1,0 0 0,-2 0 1,0 0-1,-1 1 0,-1-1 0,0 1 1,-2 0-1,0 0 0,-1 0 1,-1 1-1,0 0 0,-11-15-223,-19-11 657,41 56-502,19 31-305,1 0 1,3-2-1,2-1 1,1-1-1,20 19 150,6-9-2869,-9-37-2638,-45-13 5164,1 0 0,0-1 0,-1 1 0,1-1 1,-1 0-1,1 1 0,-1-1 0,1 0 0,-1 0 0,1 0 0,-1 0 0,0 0 0,0 0 0,1 0 0,-1 0 0,0 0 0,0-1 0,0 1 0,0 0 0,0-1 0,-1 1 0,1-1 1,0 1-1,-1-1 0,1 1 0,-1-1 0,1 0 0,-1 1 0,0-2 343,6-19-6646</inkml:trace>
  <inkml:trace contextRef="#ctx0" brushRef="#br1" timeOffset="36183.773">13978 4521 13741,'0'0'2562,"0"0"-864,0 0-96,0 0-1186,0 0-352,0 0-64,0 0-96,0 0-1025,101 55-1954,-50-68-2018,-5-3-5605</inkml:trace>
  <inkml:trace contextRef="#ctx0" brushRef="#br1" timeOffset="36517.302">14484 4398 14702,'0'0'4361,"0"0"-1713,0 0-358,0 0-619,0 0-528,0 0-353,0 0-240,0 0-198,-7-1-176,6 0-174,0 1 1,0-1-1,0 1 0,0 0 1,0-1-1,0 1 0,0 0 1,0 0-1,0 0 0,0 0 1,0 0-1,0 0 0,0 0 0,0 0 1,0 0-1,0 0 0,-1 1 1,1-1-1,1 0 0,-1 1 1,0-1-1,0 1 0,0-1 0,0 1 1,0 0-1,0-1 0,0 1 1,1 0-1,-1-1 0,0 1 1,0 0-1,1 0 0,-1 0 1,0 0-3,-4 50 28,4-45-71,0 1 0,0-1 1,1 0-1,0 1 0,0-1 1,1 0-1,0 1 0,0-1 1,0 0-1,1 0 0,-1 0 0,2 0 1,-1 0-1,1 0 0,-1-1 1,2 1-1,-1-1 0,1 0 0,-1 0 1,1 0-1,1 0 0,-1-1 1,1 1-1,0-1 0,0 0 1,0-1-1,0 1 0,0-1 0,1 0 1,0 0-1,0-1 0,0 0 1,0 0-1,4 1 43,1-3-278,0 0 0,1 0 0,-1-1 0,0-1-1,0 0 1,0 0 0,0-1 0,-1-1 0,1 0 0,-1 0 0,3-2 278,47-16-507,-57 21 520,-1 0 0,1 1 0,-1 0 0,1-1 0,-1 1 1,1 0-1,-1 0 0,0 0 0,1 1 0,-1-1 0,1 0 0,-1 1 0,1 0 0,-1 0 1,0-1-1,1 1 0,-1 1 0,0-1 0,0 0 0,0 0 0,0 1 0,0-1 0,0 1 1,0 0-1,0 0 0,-1 0 0,1-1 0,-1 1 0,1 1 0,-1-1 0,0 0 0,0 0 1,0 0-1,0 1 0,0-1 0,0 0 0,-1 1 0,1-1 0,-1 1 0,0-1 0,1 1 1,-1-1-1,0 1 0,-1-1 0,1 1 0,-1 1-13,3 14 67,-2 0 0,0-1 0,-1 1 0,-1 0 0,-1 0 0,0-1-1,-1 1 1,-1-1 0,-1 0 0,0 0 0,-2-1 0,1 0 0,-2 0 0,0-1 0,-9 12-67,-12-1-2610,9-20-3978,15-6 625</inkml:trace>
  <inkml:trace contextRef="#ctx0" brushRef="#br1" timeOffset="36518.302">14774 4347 10282,'0'0'6256,"0"0"-2754,0 0-784,0 0-791,0 0-651,0 0-342,13 2-278,-5 0-587,-4-2-50,0 0 1,0 1 0,0 0 0,0 0 0,-1 0-1,1 0 1,0 1 0,0-1 0,-1 1-1,1 0 1,-1 0 0,1 0 0,-1 1 0,0-1-1,0 1 1,0 0 0,0 0 0,-1 0-1,1 0 1,-1 0 0,1 1 0,-1-1 0,0 2-20,10 22-257,1-1 1,1 0 0,1-1 0,1-1-1,1 0 1,9 9 256,1-12-3496,-17-17-330,0-3-3500,-5-4-1104</inkml:trace>
  <inkml:trace contextRef="#ctx0" brushRef="#br1" timeOffset="36864.719">14546 4051 11691,'0'0'3107,"0"0"-64,0 0-1217,0 0-1346,0 0-384,0 0-96,0 0-512,72 97-2852,-42-79-5412</inkml:trace>
  <inkml:trace contextRef="#ctx0" brushRef="#br1" timeOffset="37166.688">15149 3919 10762,'0'0'4559,"0"0"-2146,0 0-651,-6 18-332,-17 61-260,22-72-1090,1 1 0,0-1 0,0 1 0,1 0 0,0-1 0,0 1 0,1-1 0,0 1 0,0-1 0,0 0 0,1 0 0,1 0 0,-1 0 0,1 0 0,0-1 0,0 1 0,1-1-80,4 8 86,-4-3-79,1 0 0,0 0 0,1-1-1,-1 0 1,2 0 0,0-1-1,0 0 1,0-1 0,1 1 0,1-2-1,-1 1 1,1-1 0,1-1 0,-1 0-1,1 0 1,0-1 0,0 0 0,1-1-1,5 1-6,-10-3-20,1-1 1,-1 0-1,1 0 0,0-1 0,-1 0 0,1-1 0,-1 1 0,1-1 0,-1-1 0,1 1 0,-1-1 0,0-1 0,0 1 0,0-1 0,0-1 1,0 1-1,0-1 0,-1 0 0,0-1 0,0 1 0,0-1 0,-1 0 0,1-1 0,-1 0 0,0 1 0,-1-2 0,1 1 0,-1 0 0,-1-1 0,4-6 20,-4 1 130,-1 0 0,0-1 0,-1 1 0,0-1 0,-1 0 0,0 1 0,-1-1 0,0 1 0,-1-1-1,0 1 1,-1 0 0,-1-1 0,0 2 0,-1-1 0,0 0 0,0 1 0,-1 0 0,-1 0 0,0 1 0,0-1-1,-1 2 1,-1-1 0,1 1 0,-2 0 0,1 1 0,-1 0 0,0 1 0,-1 0 0,1 0 0,-1 1-1,-1 0 1,1 1 0,-7-1-130,10 3 11,1 1 0,-1 0 0,1 0 0,-1 1 0,0 0 1,0 0-1,0 1 0,1 0 0,-1 0 0,0 1 0,0 0 0,0 0 0,1 1 0,-1 0 0,1 0 0,-1 1 0,1 0 0,0 0 0,0 1 0,0 0 0,1 0 0,-3 3-11,3-3-196,1 1 0,0 0-1,0 0 1,0 0 0,1 1-1,0-1 1,0 1-1,0 0 1,1 1 0,0-1-1,0 0 1,0 1 0,1 0-1,0 0 1,1-1-1,-1 6 197,4 64-8600,11-44 171</inkml:trace>
  <inkml:trace contextRef="#ctx0" brushRef="#br1" timeOffset="37516.854">15567 3761 17200,'-10'-143'5232,"10"143"-5231,1-1 0,0 0 1,0 1-1,0-1 0,0 1 1,0 0-1,0-1 0,0 1 0,0 0 1,0-1-1,1 1 0,-1 0 0,0 0 1,0 0-1,0 0 0,0 0 1,0 0-1,0 0 0,0 0 0,0 1 1,0-1-1,0 0 0,0 1 0,1-1 1,-2 1-1,1-1 0,0 1 0,0-1 1,0 1-1,0 0 0,0-1 1,0 1-1,0 0 0,-1 0 0,1-1 1,0 1-1,-1 0 0,1 0 0,-1 0 1,1 0-1,-1 0 0,1 1-1,152 224 59,-114-184-667,-38-42 582,0 1-1,-1 0 0,1-1 1,0 1-1,0-1 1,0 1-1,0-1 0,0 0 1,0 1-1,0-1 1,0 0-1,0 0 0,0 0 1,0 0-1,0 0 1,0 0-1,0 0 0,0 0 1,0 0-1,0 0 0,0 0 1,0-1-1,0 1 1,0 0-1,0-1 0,0 1 1,0-1-1,0 1 1,0-1-1,0 1 0,0-1 1,-1 0-1,1 1 1,0-1-1,0 0 0,-1 0 1,1 0-1,-1 1 1,1-1-1,0 0 0,-1 0 1,0 0-1,1 0 1,-1 0-1,0 0 0,1 0 1,-1 0-1,0 0 1,0 0-1,0 0 0,0 0 1,0-1 26,5-161 1083,-5 125-332,-1-17 540,3 1 0,1-1 0,9-38-1291,-12 93 5,0-1 0,0 0 0,0 0 1,0 0-1,0 0 0,0 1 1,0-1-1,0 0 0,0 0 1,1 0-1,-1 0 0,0 1 1,0-1-1,1 0 0,-1 0 0,1 1 1,-1-1-1,0 0 0,1 0 1,-1 1-1,1-1 0,0 1 1,-1-1-1,1 0 0,-1 1 1,1-1-1,0 1 0,0 0 1,-1-1-1,1 1 0,0-1 0,0 1 1,-1 0-1,1 0 0,0-1 1,0 1-1,0 0 0,0 0 1,-1 0-1,1 0 0,0 0 1,0 0-1,0 0 0,0 0 0,-1 0 1,1 1-1,0-1 0,0 0-5,32 29-44,-24-20 63,-1-1-38,0 0 0,0 0-1,1-1 1,0 0 0,0 0 0,0-1 0,1-1-1,0 1 1,0-2 0,0 1 0,1-1-1,0-1 1,0 0 0,0 0 0,4-1 19,-13-2-19,0 0-1,1 0 1,-1-1 0,0 1 0,0-1 0,0 0-1,0 1 1,0-1 0,0 0 0,0 0 0,0 0-1,0-1 1,-1 1 0,1 0 0,0-1 0,-1 1-1,1-1 1,-1 1 0,0-1 0,1 0 0,-1 0-1,0 1 1,0-1 0,0 0 0,0 0 0,0 0-1,-1 0 1,1 0 0,0 0 0,-1-1 0,0 1-1,1 0 1,-1 0 0,0 0 0,0-2 19,-9-77-1784,-12 32-4233,15 37 1736,0-6-5611</inkml:trace>
  <inkml:trace contextRef="#ctx0" brushRef="#br1" timeOffset="37989.04">16202 2773 13997,'0'0'2771,"0"0"-1234,12-17-421,78-96 502,-58 86-934,-18 16-166,0 0 1,-1-1-1,-1 0 1,1-1-1,-2 0 1,0-1-1,8-14-518,-19 28 38,0 0 0,-1 0 0,1 0 0,-1 0 0,1 1 0,-1-1 0,1 0-1,-1 0 1,1 0 0,-1 0 0,1 0 0,-1 0 0,1 0 0,-1 0 0,1-1 0,-1 1 0,1 0 0,-1 0 0,1 0 0,0 0 0,-1-1-1,1 1 1,-1 0 0,1 0 0,-1-1 0,1 1 0,0 0 0,-1-1 0,1 1 0,0 0 0,-1-1 0,1 1 0,0-1 0,0 1 0,-1 0-1,1-1 1,0 1 0,0-1 0,0 1 0,0-1 0,-1 1 0,1-1 0,0 1 0,0-1 0,0 1 0,0-1 0,0 1 0,0 0 0,0-1 0,0 1-1,0-1 1,1 1 0,-1-1 0,0 1 0,0-1 0,0 1 0,1-1 0,-1 1 0,0 0 0,0-1 0,1 1 0,-1-1 0,0 1 0,1 0-1,-1-1 1,0 1 0,1 0 0,-1-1 0,0 1 0,1 0-38,-32 22 425,28-11-420,1 1-1,0-1 1,1 1 0,0 0-1,1 0 1,1-1-1,0 1 1,0 0-1,1-1 1,0 1 0,1-1-1,1 1 1,-1-1-1,2 0 1,0-1-1,0 1 1,1-1 0,0 0-1,1 0 1,0-1-1,4 5-4,9 13-114,2-1-1,0 0 1,2-2 0,1-1-1,1 0 1,0-2-1,29 16 115,124 56-4943,-118-76 911,-20-14-3072,-21-2-828</inkml:trace>
  <inkml:trace contextRef="#ctx0" brushRef="#br1" timeOffset="38323.635">16884 2604 14350,'0'0'3587,"0"0"-592,0 0-593,0 0-763,0 0-646,0 0-443,0 0-251,0 0-139,13 12-21,104 94-49,-36-46-2930,-83-59 308,-23-15 2529,10 4 200,2 0 0,-1-1 0,2 0 1,-1-1-1,1 0 0,1-1 0,0-1 1,1 1-1,1-2 0,0 1 0,1-1 1,0-1-1,1 1 0,1-1 0,1 0 1,0-1-1,1 0 0,1 1 0,0-1 1,0-17-198,4 29-35,-1-1 0,1 1 0,1-1 1,-1 1-1,1-1 0,0 1 0,0 0 1,0 0-1,1 0 0,-1 0 0,1 0 1,1 1-1,-1-1 0,1 1 0,-1 0 1,1 0-1,0 0 0,1 0 0,-1 1 1,1 0-1,0 0 0,0 0 35,75-29-5535,-46 25-710</inkml:trace>
  <inkml:trace contextRef="#ctx0" brushRef="#br1" timeOffset="38606.541">17223 2170 13741,'0'0'3379,"0"0"-1649,0 0-705,0 0-550,0 0-336,0 0-97,0 0-10,15 5-5,47 18-22,0 24 49,-41-24-43,-20-24 55,-1 1 0,1-1 0,0 1 0,-1-1 0,1 1 0,-1-1 0,1 0 0,0 1 0,-1-1 0,0 0 0,1 1 0,-1-1 0,1 0 0,-1 0 0,0 0 0,0 1 0,1-1 0,-1 0 0,0 0 0,0 0 0,0 1 0,0-1 0,0 0 0,0 0 0,0 0 0,0 0 0,0 1 0,0-1 0,-1 0 0,1 0 0,0 0 0,0 1 0,-1-1 0,1 0 0,-1 0 0,1 1 0,0-1 0,-1 0 0,0 1 0,1-1 0,-1 0-66,-2-6 211,1 0 0,-2 0 0,1 1 0,-1-1-1,0 1 1,0 0 0,0 0 0,-1 0 0,0 0 0,0 1 0,-1 0 0,0 0-1,1 1 1,-2-1 0,1 1 0,0 1 0,-1-1 0,0 1 0,0 0-1,0 0 1,0 1 0,0 0 0,0 0 0,-6 0-211,11 3 10,-1-1 0,1 1 0,-1-1 0,1 1 0,-1 0 0,1 0 0,0 0 0,0 0 0,-1 0 0,1 1 0,0-1 0,0 1 0,0-1 0,1 1 0,-1 0 0,0 0 0,0 0 0,1 0 0,-1 0 0,1 0 0,0 0 0,0 0 0,0 1 0,0-1 0,0 0 0,0 1 0,0-1 0,1 0 0,-1 1 0,1 1-10,-6 79-551,9-71 322,0 0-1,0 0 1,1 0-1,1-1 1,0 1-1,1-1 1,0 0 0,0 0-1,2-1 1,-1 0-1,1 0 1,0-1-1,1 0 1,0 0 0,1-1-1,-1 0 1,9 4 229,68 34-6061,-56-40 653,-1-3-1730</inkml:trace>
  <inkml:trace contextRef="#ctx0" brushRef="#br1" timeOffset="39003.226">17598 2274 1602,'29'-322'21487,"-29"322"-21435,0 1 1,1-1-1,-1 1 1,0-1-1,1 0 1,-1 1-1,0-1 1,1 0-1,-1 1 1,0-1 0,1 0-1,-1 1 1,1-1-1,-1 0 1,1 0-1,-1 0 1,0 1-1,1-1 1,-1 0-1,1 0 1,-1 0 0,1 0-1,-1 0 1,1 0-1,-1 0 1,1 0-1,-1 0 1,1 0-1,-1 0 1,1 0-1,-1 0 1,1-1 0,-1 1-1,0 0 1,1 0-1,-1 0 1,1-1-1,-1 1 1,1 0-1,-1 0 1,0-1-1,1 1 1,-1 0 0,0-1-1,1 1 1,-1-1-1,0 1 1,0 0-1,1-1 1,-1 1-1,0-1 1,0 1-1,0-1 1,1 1 0,-1 0-1,0-1 1,0 1-1,0-1 1,0 1-1,0-1 1,0 1-1,0-1 1,0 1-1,0-1 1,0 0-53,28 40-36,-24-34 233,10 17-148,-8-12-45,0 1-1,1-1 1,0-1 0,1 1-1,0-1 1,1-1 0,0 1-1,0-1 1,0-1 0,4 2-4,-12-8-7,0 0 0,1-1 0,-1 1 0,0-1 1,0 1-1,1-1 0,-1 0 0,0 1 1,0-1-1,1 0 0,-1 0 0,0 0 0,1 0 1,-1 0-1,0 0 0,1 0 0,-1-1 0,0 1 1,0 0-1,1-1 0,-1 1 0,0-1 0,0 1 1,0-1-1,1 0 0,-1 1 0,0-1 0,0 0 1,0 0-1,0 0 0,0 0 0,-1 0 0,1 0 1,0 0-1,0 0 0,-1 0 0,1 0 1,0 0-1,-1-1 0,1 1 0,-1 0 0,0 0 1,1-1-1,-1 1 0,0-1 7,9-63 44,-9 56 37,1 0 1,-1 1-1,-1-1 0,1 0 1,-1 1-1,-1-1 0,0 1 1,0-1-1,-1 1 0,1 0 0,-2 0 1,1 0-1,-1 0 0,-1 1 1,1-1-1,-1 1 0,-1 0 1,1 0-1,-1 1 0,0 0 1,-1 0-1,1 0 0,-1 1 0,0 0 1,-1 0-1,-4-2-81,10 7 13,0-1-1,0 1 1,0 0-1,0-1 1,0 1 0,-1 0-1,1 0 1,0 1-1,0-1 1,0 0-1,0 1 1,0-1 0,-1 1-1,1 0 1,0 0-1,0-1 1,0 1 0,1 1-1,-1-1 1,0 0-1,0 0 1,1 1-1,-1-1 1,0 1 0,1-1-1,0 1 1,-1 0-1,1-1 1,0 1 0,0 0-1,0 0 1,0 0-1,0 0 1,0 0-1,0 2-12,-18 76 297,17-69-299,-1-1 0,2 1 0,0-1 0,0 1 0,1 0 0,0-1 0,1 1 0,0 0 0,1-1 0,0 1-1,0-1 1,2 0 0,-1 1 0,1-2 0,0 1 0,1 0 0,0-1 0,1 0 0,0 0 0,0 0 0,1-1 0,0 0 0,0 0 0,1-1 0,0 0 0,0 0 0,1-1 0,0 0 0,3 1 2,-3-3-75,1-1-1,-1 0 1,1-1-1,-1 0 1,1-1 0,0 0-1,0 0 1,-1-1-1,1 0 1,0-1 0,0 0-1,-1-1 1,1 0-1,-1 0 1,1-1 0,-1 0-1,0-1 1,0 0-1,0 0 1,0-1 0,-1 0-1,0-1 1,0 0-1,5-4 76,0-2-55,0 0 0,0 0-1,-1-1 1,-1-1-1,0 0 1,-1 0-1,0-1 1,-2-1-1,1 1 1,-2-2 0,0 1-1,-1-1 1,1-7 55,-2-50-144,-7 74-138,1-1 1,-1 1-1,0 0 1,0 0 0,0 0-1,0 0 1,0 0-1,0 0 1,0 1 0,0-1-1,1 1 1,-1-1 0,0 1-1,0 0 1,0 0-1,1-1 1,-1 1 0,0 1-1,1-1 1,-1 0 0,1 0-1,0 0 1,-1 1-1,1-1 1,0 1 0,0-1-1,-1 1 1,1-1 0,1 1-1,-1 0 1,-1 0 281,2-1-129,-28 33-10739</inkml:trace>
  <inkml:trace contextRef="#ctx0" brushRef="#br1" timeOffset="39918.597">15181 6519 14926,'0'0'3128,"0"0"-656,0 0-192,0 0-615,0 0-731,10 19-523,-5-10-376,86 125 422,-55-98-359,2-1 0,1-2 1,1-2-1,23 13-98,43 7-2913,-107-52 2837,1 1 0,0 0 0,0-1 0,0 1 0,0 0 0,0-1 0,0 1 0,0 0 0,1 0 0,-1-1 0,0 1-1,0 0 1,0-1 0,0 1 0,0 0 0,0-1 0,1 1 0,-1 0 0,0 0 0,0-1 0,0 1 0,1 0 0,-1 0 0,0-1 0,0 1 0,1 0 0,-1 0 0,0 0 0,0-1 0,1 1 0,-1 0 0,0 0 0,1 0 0,-1 0 0,0 0 0,1 0 0,-1 0 0,0 0 0,1 0 0,-1 0 0,0 0 0,1 0 0,-1 0 0,0 0 0,1 0 0,-1 0-1,0 0 1,1 0 0,-1 0 0,0 0 0,1 0 0,-1 1 76,-22-24-135,-12-3 706,1-1 0,1-2 0,2-1 0,1-2 1,1 0-1,1-2 0,3-1 0,0-1 1,3-1-1,1-1 0,-12-32-571,29 64 1,0-1 0,1 1-1,0-1 1,0 0 0,0 0 0,1 0 0,0 0 0,0 0 0,1 0 0,0 0-1,0 0 1,1 0 0,0 0 0,0 0 0,0 0 0,1 0 0,0 0-1,1 0 1,-1 1 0,1-1 0,1 1 0,-1 0 0,1 0 0,0 0-1,0 1 1,1-1 0,0 1 0,0 0 0,0 0 0,0 0 0,5-2-1,-6 5-28,-1 0 0,1 0 0,0 0 0,0 0 0,-1 1 0,1 0 0,0 0 0,0 0 0,1 0 0,-1 1 0,0-1 0,0 1 0,0 0 0,0 0 0,0 1 0,0-1 0,0 1 0,0 0 0,0 0 0,0 0 0,0 0 0,0 1 0,0 0 0,-1 0 0,1 0 0,-1 0 0,1 0 0,-1 1 0,0 0 0,0-1 0,0 1 0,0 0 0,0 0 0,-1 1 0,1-1 0,-1 1 0,0-1 0,0 1 0,-1 0 0,1-1 0,0 2 28,4 20-139,0 1 0,-1 0 0,-2 0 1,0 1-1,-2-1 0,-1 1 0,-1-1 0,-2 1 1,-3 16 138,-29 152 608,35-194-587,0 0 0,1 1 0,-1-1-1,0 0 1,1 0 0,-1 1 0,1-1 0,0 0-1,0 0 1,-1 0 0,1 0 0,0 0-1,0 0 1,0 0 0,0 0 0,0 0 0,0 0-1,0-1 1,0 1 0,0 0 0,1-1 0,-1 1-1,0-1 1,0 1 0,0-1 0,1 1-1,-1-1 1,0 0 0,1 0 0,-1 0 0,0 0-1,1 0 1,-1 0 0,0 0 0,1 0-1,-1 0 1,0 0 0,1-1 0,-1 1 0,0-1-1,0 1 1,1-1 0,-1 1 0,0-1 0,0 0-1,0 0 1,0 1 0,0-1 0,0 0-1,0 0 1,0 0 0,0 0 0,0 0 0,0-1-21,10-2 73,12-4-188,168-54 870,-59 38-4262,-108 18-1549,-8-1-2043,-3-1-1790</inkml:trace>
  <inkml:trace contextRef="#ctx0" brushRef="#br1" timeOffset="40260.803">15777 6257 11275,'0'0'4831,"0"0"-1783,0 0-416,0 0-443,0 0-625,0 0-518,0 0-363,0 0-170,7 5-134,213 221-1050,-193-195-986,-43-36 227,-29-27 1855,1-3 1,2-2-1,1-1 1,2-2-1,2-2 1,1-2 0,-18-31-426,47 63 53,0-1 0,1 0 0,1 0 0,0-1 0,1 1 0,0-1 0,1 0 0,0 0 0,2 0 0,-1 0 0,2-6-53,0 15-22,0 1 0,0-1 0,1 0 0,-1 0 0,1 0 0,1 1 0,-1-1 0,0 0 0,1 1 0,0-1 0,0 1 0,1 0 0,-1 0 0,1 0 0,0 0-1,0 0 1,0 0 0,0 1 0,1 0 0,0-1 0,-1 1 0,1 1 0,0-1 0,1 0 0,-1 1 0,0 0 0,1 0 0,-1 0 0,1 1 0,-1-1 0,1 1-1,0 0 1,4 0 22,-1 0-356,1 0 0,0 0 1,-1 1-1,1 0 0,-1 1 0,1 0 0,-1 0 0,1 1 0,-1 0 0,1 1 0,-1-1 0,2 3 356,52 39-9502,-41-17 427</inkml:trace>
  <inkml:trace contextRef="#ctx0" brushRef="#br1" timeOffset="40586.269">15779 6388 8456,'0'0'6694,"0"0"-4067,0 0-449,0 0-673,0 0-127,100-52-802,-64 5-448,6-3-96,-9-2-32,1 5-384,-8 7-513,-7 9-480,-3 8-929,-9 7-3236,-1 9-5796</inkml:trace>
  <inkml:trace contextRef="#ctx0" brushRef="#br1" timeOffset="41057.242">17373 6481 18898,'0'0'2573,"-15"-5"-1046,-47-11-486,59 17-984,1 0 0,0 0 0,0-1 0,0 1 0,0 1 0,0-1 1,0 0-1,0 0 0,0 1 0,0-1 0,1 1 0,-1-1 0,0 1 0,1 0 1,-1 0-1,1 0 0,0 0 0,0 0 0,0 0 0,0 0 0,0 0 0,0 0 1,0 0-1,1 1 0,-1-1 0,1 0 0,0 1 0,-1-1 0,1 0 0,0 0 1,0 1-59,-1 5 137,-5 23-59,1-1 1,2 1 0,1 0 0,2 0 0,0 0 0,3 0 0,0-1-1,2 1 1,1-1 0,6 17-78,-7-31-30,0 0 0,1 0 1,1 0-1,1-1 0,0 0 0,0 0 0,2-1 0,0 0 0,0-1 1,2 0-1,-1-1 0,1 0 0,1-1 0,0 0 0,1-1 0,0 0 1,1-1-1,0-1 0,0 0 0,1-1 30,-1-2-74,1 0-1,0-1 1,-1-1 0,2 0 0,-1-1-1,0-1 1,0 0 0,1-1-1,-1-1 1,0-1 0,0 0 0,6-2 74,-14 2-31,0 0 1,0 0-1,0-1 1,0 0-1,-1 0 1,1-1-1,-1 0 1,0-1-1,0 1 1,0-1-1,-1 0 1,0-1-1,0 0 1,0 0-1,0 0 1,-1-1-1,0 1 1,-1-1 0,1 0-1,-1-1 1,-1 1-1,0-1 1,0 0-1,2-6 31,-2 3 119,0 1 0,0 0-1,-1-1 1,-1 0 0,0 0-1,0 1 1,-1-1 0,0 0 0,-1 0-1,0 0 1,-1 1 0,0-1-1,-1 1 1,0-1 0,-1 1 0,0 0-1,0 0 1,-1 1 0,-1-1 0,1 1-1,-5-4-118,10 13 3,0 0 0,0 1 0,0-1 0,0 0 0,0 1 0,0-1 1,0 0-1,0 0 0,-1 1 0,1-1 0,0 0 0,0 0 0,0 0 0,-1 1 0,1-1 0,0 0 0,0 0 0,0 0 0,-1 0 0,1 1 0,0-1 0,0 0 0,-1 0 0,1 0 0,0 0 0,-1 0 0,1 0 0,0 0 1,0 0-1,-1 0 0,1 0 0,0 0 0,-1 0 0,1 0 0,0 0 0,0 0 0,-1 0 0,1 0 0,0 0 0,0 0 0,-1 0 0,1 0 0,0 0 0,-1-1 0,1 1 0,0 0 0,0 0 0,0 0 0,-1 0 0,1-1 0,0 1-2,10 27-55,80 67-86,11 17-2235,-102-111 2356,0 0-1,1 0 1,-1-1-1,0 1 1,1 0-1,-1 0 1,0 0-1,1 0 1,-1 1-1,0-1 1,0 0-1,1 0 1,-1 0-1,1 0 1,-1 1-1,0-1 1,1 0-1,-1 1 0,0-1 1,1 0-1,-1 1 1,1-1-1,-1 1 1,1-1-1,-1 1 1,1-1-1,-1 1 1,1-1-1,0 1 1,-1-1-1,1 1 1,0 0-1,-1-1 1,1 1-1,0-1 1,0 1-1,0 0 1,-1-1-1,1 1 1,0 0-1,0-1 1,0 1-1,0 0 1,0 0-1,0-1 1,1 1-1,-1 0 1,0-1-1,0 1 1,0 0-1,0-1 0,1 1 1,-1-1-1,0 1 1,1 0-1,-1-1 1,1 1-1,-1-1 1,0 1-1,1-1 1,-1 1-1,1-1 1,-1 1-1,1-1 1,0 0-1,-1 1 1,1-1-1,-1 0 1,1 1 19,-49-23 855,-195-161 661,219 175-2597,23 17-4991,15 5-494,5 2-3946</inkml:trace>
  <inkml:trace contextRef="#ctx0" brushRef="#br1" timeOffset="41615.7">18024 6635 17873,'0'0'3673,"-1"-13"-1442,-5-41-880,6 55-1327,0-1 1,1 0-1,-1 0 1,0 1-1,0-1 1,0 0-1,1 0 1,-1 1-1,0-1 0,0 0 1,0 0-1,1 1 1,-1-1-1,0 0 1,1 0-1,-1 0 1,0 0-1,0 0 1,1 1-1,-1-1 1,0 0-1,1 0 1,-1 0-1,0 0 1,1 0-1,-1 0 1,0 0-1,1 0 0,-1 0 1,0 0-1,1 0 1,-1 0-1,0-1 1,1 1-1,-1 0 1,0 0-1,0 0 1,1 0-1,-1 0 1,0-1-1,1 1 1,-1 0-1,0 0 1,0 0-1,0-1 0,1 1 1,-1 0-1,0 0 1,0-1-1,1 1-24,0 1 106,180 213-309,-180-212 154,6 5-339,-1 0 0,1 1-1,-2 0 1,1 0 0,-1 1 0,-1-1 0,1 1 0,-1 0 0,-1 0 0,0 1-1,0 2 389,-3-11-19,-1 0-1,0-1 0,0 1 0,0-1 0,0 1 0,0-1 0,0 1 0,0-1 0,0 1 0,0-1 1,0 0-1,0 1 0,0-1 0,0 0 0,0 0 0,0 0 0,0 0 0,0 0 0,0 0 0,0 0 1,0 0-1,0 0 0,-1-1 0,1 1 0,0 0 0,0-1 0,0 1 0,0-1 0,1 1 0,-1-1 1,0 1-1,0-1 0,0 0 20,-24-14 577,0 0 0,2-2 0,0-1 0,1 0 0,0-2 0,2 0 0,0-2 0,2 0 1,0-1-1,-2-7-577,14 23 48,0 0 0,1-1 0,0 1 1,0-1-1,1 0 0,0-1 0,0 1 0,1-1 1,0 1-1,0-1 0,1 0 0,1 0 1,-1 0-1,1-1 0,1 1 0,0 0 0,0 0 1,1 0-1,0 0 0,0 0 0,1 0 1,0 0-1,1 0 0,0 0 0,0 1 1,1-1-1,0 1 0,1 0 0,0-1-48,2 3-78,-1 0-1,1 1 1,0 0-1,1 0 0,-1 1 1,1-1-1,0 2 1,0-1-1,0 1 1,0 0-1,1 1 1,-1 0-1,1 0 1,-1 1-1,1 0 0,0 0 1,0 1-1,-1 0 1,1 1-1,0 0 1,-1 0-1,1 1 1,-1 0-1,1 1 0,-1 0 1,0 0-1,0 0 1,0 1-1,0 1 1,-1-1-1,0 1 1,0 0-1,0 1 1,0 0-1,-1 0 0,0 0 1,0 1-1,-1-1 1,0 2-1,0-1 1,0 0-1,-1 1 1,0 0-1,-1 0 0,0 0 1,0 0-1,-1 1 1,0-1-1,0 2 79,1 1-39,-2-1-1,1 1 1,-2 0-1,1 0 0,-1-1 1,-1 1-1,0 0 1,-1 0-1,0-1 1,0 1-1,-1-1 0,0 1 1,-1-1-1,-1 0 1,1-1-1,-1 1 1,-1 0 39,6-11 10,0 1 0,0 0 1,0-1-1,0 1 0,0 0 1,0-1-1,0 1 0,0 0 1,0-1-1,0 1 0,0-1 1,0 1-1,0 0 1,0-1-1,-1 1 0,1 0 1,0 0-1,0-1 0,0 1 1,-1 0-1,1-1 0,0 1 1,0 0-1,0 0 0,-1-1 1,1 1-1,0 0 0,-1 0 1,1 0-1,0-1 0,0 1 1,-1 0-1,1 0 0,0 0 1,-1 0-1,1 0 0,0 0 1,-1 0-1,1-1 1,0 1-1,-1 0 0,1 0 1,-1 0-1,1 1 0,0-1 1,-1 0-1,1 0 0,0 0 1,-1 0-1,1 0 0,0 0 1,-1 0-1,1 0 0,0 1 1,0-1-1,-1 0 0,1 0 1,0 0-1,-1 1 0,1-1 1,0 0-1,0 1 1,-1-1-11,2-31 522,2 19-469,-1 1 1,2-1-1,0 1 1,0 0-1,1 1 0,1-1 1,-1 1-1,2 0 1,-1 0-1,1 1 0,1-1 1,0 2-1,0-1 0,1 1 1,7-5-54,-12 11 2,0-1 1,0 1-1,0 0 1,1 0-1,-1 0 1,1 1-1,-1 0 1,1 0-1,0 0 1,-1 0-1,1 1 1,0 0-1,-1 0 1,1 0-1,0 0 1,0 1-1,-1 0 1,1 0-1,0 0 1,-1 0-1,1 1 1,-1 0-1,0 0 1,1 0-1,-1 0 1,0 1-1,0-1 1,-1 1-1,1 0 1,0 1-1,1 1-2,2 2 3,-1 1-1,0-1 0,0 1 1,-1 0-1,0 0 0,-1 0 1,0 1-1,0 0 0,-1 0 0,0 0 1,0 0-1,-1 0 0,0 1 1,-1-1-1,1 5-2,-1-7 1,-1 0 0,1 0 1,-1 0-1,-1 0 0,1 0 0,-1 0 1,0 0-1,-1-1 0,0 1 0,0 0 1,0-1-1,-1 1 0,0-1 0,0 0 0,0 0 1,-1 0-1,0 0 0,0 0 0,-1-1 1,1 0-1,-1 0 0,0 0 0,-1-1 1,1 1-1,-1-1 0,0 0-1,-1 0-260,0 0 0,-1-1 0,1 0 0,0 0 0,-1-1 0,0 1 0,0-2 0,1 1-1,-1-1 1,0 0 0,0-1 0,0 0 0,0 0 0,-6-1 260,13 0-352,0 1 0,-1-1 0,1 1 0,0-1-1,0 0 1,-1 0 0,1 1 0,0-1 0,0 0 0,0 0-1,0 0 1,0 0 0,0 0 0,0 0 0,0 0 0,0-1-1,1 1 1,-1 0 0,0 0 0,1-1 0,-1 1 0,1 0-1,0-1 1,-1 1 0,1 0 0,0-1 0,0 1 0,0-1-1,0 1 1,0 0 0,0-1 0,0 1 352,0-18-7741</inkml:trace>
  <inkml:trace contextRef="#ctx0" brushRef="#br1" timeOffset="42247.381">18537 6190 15054,'0'0'3513,"0"0"-913,0 0-305,0 0-763,0 0-640,0 0-593,8 4-198,11 9-88,-2 0 0,0 1 0,0 1 0,-2 1 0,0 0 0,0 1 0,-2 1 0,0 0 0,-1 0 0,0 2-13,15 19-44,74 94-1866,-26-53-2618,-59-69-1371,-16-13 2663,-1-10 2489,-71-86 5336,54 79-3407,-60-63 2387,24 27-2155,1-3 0,3-1 0,3-3 0,-37-64-1414,121 139 1057,-2 9-1345,2-1 1,0-2 0,1-1-1,1-2 1,0-2-1,14 2 288,-47-14-167,0 1 1,0-1-1,0-1 0,0 1 0,0-1 0,0 0 0,1-1 0,-1 1 0,0-1 0,1 0 0,-1-1 0,0 0 0,1 0 0,-1 0 0,0-1 0,0 1 0,0-1 0,0-1 0,0 1 0,-1-1 1,1 0-1,-1-1 0,0 1 0,0-1 0,0 0 0,0 0 0,0-1 0,-1 1 0,0-1 0,0 0 0,0 0 0,-1-1 0,1-1 167,0-8 118,-1 0 0,0-1 0,-1 1-1,-1-1 1,-1 1 0,0-1 0,-1 0 0,-1 1-1,0 0 1,-1-1 0,0 1 0,-2 0 0,1 0-1,-2 1 1,-3-7-118,-10-15 91,19 58-203,18 146-2819,-18-168 2960,1 1 0,-1-1 0,0 1 1,0-1-1,1 1 0,-1 0 0,0-1 0,0 1 0,0-1 1,0 1-1,0-1 0,0 1 0,0 0 0,0-1 0,0 1 0,0-1 1,0 1-1,0 0 0,0-1 0,0 1 0,-1-1 0,1 1 0,0-1 1,0 1-1,-1-1 0,1 1 0,0-1 0,-1 1 0,1-1 0,-1 1 1,1-1-1,0 0 0,-1 1 0,1-1 0,-1 0 0,1 1 0,-1-1 1,1 0-1,-1 1 0,0-1 0,1 0 0,-1 0 0,1 0 0,-1 0 1,1 1-1,-1-1 0,0 0 0,1 0 0,-1 0 0,1 0 0,-1 0 1,1-1-1,-1 1 0,0 0 0,1 0 0,-1 0-29,-22-25 3151,20 17-2831,0 1 0,0-1 0,0 0 0,1 0 0,0 0 0,0 0 0,1 0 0,0 0 0,1 0-1,-1-1 1,2 1 0,-1 0 0,1 0 0,1-3-320,-2 9 10,1 1 0,-1 0 0,0 0-1,1 0 1,-1 0 0,1 0 0,0 0-1,-1 0 1,1 1 0,0-1 0,-1 0 0,1 0-1,0 0 1,0 1 0,0-1 0,0 0 0,0 1-1,-1-1 1,1 1 0,0-1 0,0 1 0,1-1-1,-1 1 1,0 0 0,0-1 0,0 1 0,0 0-1,0 0 1,0 0 0,0 0 0,0 0-1,1 0 1,-1 0 0,0 0 0,0 0 0,0 1-1,0-1 1,0 0 0,0 1 0,0-1 0,0 1-1,0-1 1,0 1-10,47 27-32,-43-25 49,145 109-259,-58-30-7315,-74-62 814</inkml:trace>
  <inkml:trace contextRef="#ctx0" brushRef="#br1" timeOffset="42835.319">19333 7110 15343,'0'0'2872,"0"0"-710,0 0-411,14 3-508,110 31 850,-92-21-2101,2-2 0,0-1 0,0-2-1,0-1 1,1-2 0,0-1 0,0-2 0,1-2-1,-1 0 1,0-3 0,0-1 0,0-1 0,-1-2-1,0-2 1,3-2 8,-37 11-6,2 0-31,0 0 0,0 0 0,1 0 0,-1 0 0,0 0 0,0-1 0,0 1 1,0-1-1,1 0 0,-1 1 0,0-1 0,0 0 0,0 0 0,-1 0 0,1-1 0,0 1 0,0 0 0,0-1 0,-1 1 0,1-1 0,-1 0 0,1 1 0,-1-1 0,0 0 0,0 0 0,0 0 0,0 0 0,0 0 0,0 0 0,0 0 0,-1 0 0,1 0 0,-1 0 0,1 0 0,-1-1 0,0 1 0,0 0 0,0 0 0,0 0 0,0-1 0,-1 1 0,1 0 0,-1-1 37,-7-6 26,-2 0 0,1 1 0,-1 1 0,0-1 0,0 1 0,-1 1 0,0 0 0,0 1 0,-5-2-26,1 0 86,10 4-51,-20-11 283,-1 2 0,0 1 0,-1 1 0,0 1 1,0 1-1,-15-2-318,39 10 32,1 0 1,0 0 0,-1 0 0,1 0 0,0 0 0,0 0-1,-1 1 1,1-1 0,0 1 0,0 0 0,0 0 0,-1 0-1,1 0 1,0 0 0,0 0 0,0 0 0,1 0-1,-1 1 1,0-1 0,0 1 0,1 0 0,-1-1 0,1 1-1,-1 0 1,1 0 0,0 0 0,0 0 0,0 0 0,0 0-1,0 0 1,0 0 0,1 0 0,-1 2-33,-9 81 254,10-76-251,-1 36-130,3 0 0,2 0 1,1 0-1,3-1 1,1 0-1,3 0 0,11 27 127,20 6-3672,2-44-5767,-21-29 861</inkml:trace>
  <inkml:trace contextRef="#ctx0" brushRef="#br1" timeOffset="43278.442">20172 6371 18033,'0'0'2579,"0"0"-236,-17-5-341,8 2-1685,7 1-268,-1 1 0,1 0 0,-1-1 0,1 1 0,-1 0 0,1 0 0,-1 1 0,0-1 0,1 0 0,-1 1 0,0 0 0,0 0 0,0 0 0,1 0 0,-1 0 0,0 0 0,0 1 0,1-1 0,-1 1 0,0 0 0,1 0 1,-1 0-1,1 0 0,-1 0 0,1 0 0,-1 1 0,1-1 0,0 1 0,0 0 0,0 0 0,0-1 0,0 1 0,0 1 0,0-1 0,1 0 0,-2 2-49,-5 20 99,2 2 0,0-1 0,1 0 0,2 1 0,1 0 0,0 0 0,2 0 0,2 0 0,0 6-99,0-12-47,0 0-1,1 0 0,0 0 0,2-1 0,1 1 0,0-1 1,1 0-1,1-1 0,1 0 0,0 0 0,2-1 1,0 0-1,1-1 0,0 0 0,1-1 0,1 0 0,0-1 1,1-1-1,1 0 0,0-1 0,1-1 0,0 0 1,1-1-1,12 4 48,-21-11-242,0 0 0,0-1 0,1-1 0,-1 1 0,1-2 0,-1 1 0,1-1 0,-1-1 0,0 1 0,1-2 0,-1 1 0,0-1 0,1-1 0,-1 0 0,-1 0 0,1-1 0,0 0 0,-1 0 0,0-1 0,3-2 242,-2 0-31,0 0 0,-1 0-1,0-1 1,-1 0 0,1 0-1,-2-1 1,1 0 0,-1 0 0,-1-1-1,1 0 1,0-4 31,7-19 507,-2-1 0,-2 0 1,-1 0-1,-1-1 0,-2 1 0,-1-1 0,-2 0 0,-3-21-507,19 80 454,-7-3-459,0 2-1,-2-1 1,-1 1 0,-1 1-1,0-1 1,-2 1 0,-1 0-1,0 7 6,-4-30-4,1 1 0,-1-1-1,0 0 1,0 1-1,0-1 1,0 1 0,0-1-1,0 0 1,0 1-1,0-1 1,0 1 0,-1-1-1,1 0 1,0 1-1,-1-1 1,1 0 0,-1 1-1,0-1 1,1 0-1,-1 0 1,0 0 0,0 0-1,0 1 1,0-1 0,0 0-1,0 0 1,0-1-1,0 1 1,0 0 0,0 0-1,0 0 1,-1-1-1,1 1 1,0-1 0,-1 1-1,1-1 1,0 1-1,-1-1 1,1 0 0,-1 0-1,1 0 1,0 0-1,-1 0 1,1 0 0,-1 0-1,1 0 1,-1 0 4,-63-24 217,-153-118 445,186 131-1463,32 11 716,-1 0-1,1 0 1,-1 0 0,1 0 0,-1 0 0,1 1-1,-1-1 1,1 0 0,-1 0 0,1 0-1,-1 0 1,1 1 0,-1-1 0,1 0 0,-1 0-1,1 1 1,-1-1 0,1 0 0,0 1-1,-1-1 1,1 1 0,-1-1 0,1 1 0,0-1-1,0 0 1,-1 1 0,1-1 0,0 1-1,0-1 1,-1 1 0,1-1 0,0 1 0,0-1-1,0 1 1,0 0 0,0-1 0,0 1 0,0-1-1,0 1 1,0-1 0,0 1 0,0-1-1,0 1 1,0-1 0,1 1 0,-1-1 0,0 1-1,0-1 1,1 1 0,-1-1 0,0 1-1,0-1 1,1 1 0,-1-1 0,0 0 0,1 1-1,0-1 86,11 19-4020,7 3-2439</inkml:trace>
  <inkml:trace contextRef="#ctx0" brushRef="#br1" timeOffset="43605.497">20665 6378 13741,'-3'-15'4180,"-22"-70"64,24 83-1366,16 33-2654,97 97 414,-67-81-3506,-2 3-6487,-41-49 4294,-2 0-2215</inkml:trace>
  <inkml:trace contextRef="#ctx0" brushRef="#br1" timeOffset="44339.816">20681 6365 10602,'0'0'4239,"0"0"-1309,0 0-650,0 0-385,-8-13-379,-23-37-427,31 50-1060,0 0 1,0 1-1,0-1 0,0 0 0,0 1 1,1-1-1,-1 0 0,0 0 0,0 1 0,0-1 1,1 0-1,-1 0 0,0 1 0,1-1 0,-1 0 1,0 0-1,0 1 0,1-1 0,-1 0 1,0 0-1,1 0 0,-1 0 0,0 0 0,1 0 1,-1 0-1,0 1 0,1-1 0,-1 0 0,0 0 1,1 0-1,-1 0 0,0 0 0,1-1 1,-1 1-1,0 0 0,1 0 0,-1 0 0,0 0 1,1 0-1,-1 0 0,0 0 0,1-1 1,-1 1-1,0 0 0,1 0 0,-1 0 0,0-1 1,0 1-1,1 0 0,-1-1 0,0 1 0,0 0 1,0 0-1,1-1 0,-1 1-29,54 42 142,-33-28-243,-1 2 1,-1 0-1,0 0 1,-1 2-1,-1 0 1,-1 2 0,0-1-1,8 17 101,-13 12-4228,-34-57 2755,17 1 1479,-40-43 1081,3-2 0,2-2-1,2-2 1,3-1 0,-24-54-1087,58 109 34,0 0 0,0 0 0,0 0 0,0 0 1,1 0-1,-1-1 0,1 1 0,0 0 1,0-1-1,0 1 0,0-1 0,0 1 1,1-1-1,0 0 0,0 1 0,0-1 1,0 1-1,0-1 0,1 1 0,0-1 0,-1 1 1,1-1-1,0 1 0,1-1 0,-1 1 1,1 0-1,-1 0 0,1-1 0,0 1 1,0 1-1,1-1 0,-1 0 0,0 0 1,1 1-1,0 0 0,0-1 0,-1 1 0,1 0 1,0 0-1,1 0 0,-1 1 0,0-1 1,0 1-1,1 0 0,-1 0 0,3-1-34,4 0-77,1 0 0,-1 1-1,1 0 1,-1 1-1,1 0 1,-1 0 0,1 1-1,-1 1 1,0 0-1,1 0 1,-1 1-1,0 0 1,0 1 0,-1 0-1,1 0 1,-1 1-1,0 0 1,0 1 0,0 0-1,-1 1 1,0-1-1,0 1 1,-1 1 0,0 0-1,0 0 1,-1 0-1,0 1 1,0 0 0,-1 0-1,0 0 1,-1 1-1,0-1 1,0 1 0,-1 0-1,0 1 1,1 9 77,-4-14-72,1 0 0,-1 1 0,0-1-1,0 0 1,-1 0 0,0 0 0,0 0 0,0 0 0,-1 0 0,0 0 0,0 0 0,-1 0 0,1-1 0,-1 1 0,0-1 0,-2 2 72,5-7 7,0 1 0,-1-1 1,1 1-1,0 0 1,-1-1-1,1 0 0,-1 1 1,1-1-1,-1 1 1,1-1-1,-1 1 0,1-1 1,-1 0-1,1 1 1,-1-1-1,1 0 0,-1 0 1,0 1-1,1-1 1,-1 0-1,1 0 0,-1 0 1,0 0-1,1 0 1,-1 0-1,0 0 0,1 0 1,-1 0-1,0 0 1,1 0-1,-1 0 0,1 0 1,-1-1-1,0 1 1,1 0-1,-1 0 0,1-1 1,-1 1-1,1 0 1,-1-1-1,1 1 0,-1-1 1,1 1-1,-1-1 1,1 1-1,-1-1 0,1 1 1,0-1-1,-1 1 1,1-1-1,0 1 0,0-1 1,-1 1-1,1-1 1,0 0-1,0 1 0,0-1 1,0 0-1,-1 1 1,1-1-1,0 1 0,0-1 1,1 0-8,-7-40 713,6 31-688,1 0-1,0-1 0,1 1 1,0 0-1,1 0 1,0 0-1,0 0 0,1 1 1,0 0-1,1-1 0,0 1 1,0 1-1,1-1 0,0 1 1,1 0-1,6-6-24,-11 12 0,1-1 0,0 1 0,-1 0 0,1 0 0,0 0 0,0 0 0,1 1 0,-1-1 0,0 1 0,0 0 0,1 0 0,-1 0 0,1 0 0,-1 1 0,1 0 0,-1-1 0,1 1 0,-1 0 0,1 0 0,-1 1 0,1-1 0,-1 1 0,1 0 0,-1 0 0,0 0 0,1 0 0,-1 1 0,0-1 0,0 1 0,0 0 0,1 0 0,82 77 0,-78-70 1,-1-1 0,0 2 1,0-1-1,0 1 0,-1 0 0,-1 1 0,0-1 1,0 1-1,-1 0 0,-1 0 0,1 1 0,-2-1 1,0 0-1,0 1 0,-1 0 0,0 0 0,-1-1 0,-1 9-1,-5-11-76,1-1 0,-1 1 0,-1-1-1,0 0 1,0-1 0,-1 0-1,1 0 1,-1 0 0,-1-1-1,0 0 1,1-1 0,-2 0-1,1 0 1,0-1 0,-1 0 0,0-1-1,-1 1 77,-57 17-714,32-11-1155,2 3-3956,31-13 1523,3 0-1891</inkml:trace>
  <inkml:trace contextRef="#ctx0" brushRef="#br1" timeOffset="44621.459">21161 5779 11787,'0'0'5157,"0"0"-2205,0 0-822,0 0-726,0 0-293,12 14-295,77 96 135,25 89-686,-67-112-4721,-45-82 3626,6 9-2645,-2-7-4509,-4-6 1359</inkml:trace>
  <inkml:trace contextRef="#ctx0" brushRef="#br1" timeOffset="44968.418">21359 6099 5605,'-12'-16'3492,"-188"-259"8087,143 209-6780,80 96-4041,-12-21-1045,1-1 1,0-1 0,1 1-1,-1-2 1,2 0-1,-1 0 1,0-1 0,1-1-1,0 0 1,0-1 0,0-1-1,1 0 1,-1-1-1,0 0 1,1-1 0,-1-1-1,13-2 287,-21 2-188,0 0 0,0-1 0,0 1 1,-1-1-1,1 0 0,-1-1 0,1 1 0,-1-1 0,0 0 0,0 0 0,0-1 0,0 0 0,-1 1 0,0-1 1,0-1-1,0 1 0,0-1 0,0 0 0,-1 0 0,0 0 0,0 0 0,0 0 0,-1-1 0,0 1 1,0-1-1,0 0 188,2-7 412,-1-1 1,0 1-1,-1 0 1,0-1 0,-1 1-1,-1-1 1,0 0-1,-1 1 1,0-1 0,-1 1-1,-1-2-412,-34-55 3860,36 100-3529,2-22-396,1 0 1,0 1 0,1-2-1,0 1 1,0 0-1,0 0 1,1-1 0,0 0-1,1 0 1,0 0-1,0 0 1,4 4 64,13 19-1613,-48-121 3711,8 14-6,44 80-1387,-8 11-689,-1 0 0,0 2 0,-1 0 0,-1 1 0,-1 0 0,0 1 0,6 11-16,13 16 0,71 101-1391,-73-96-1843,-2 3-3346,-13-25-1876</inkml:trace>
  <inkml:trace contextRef="#ctx0" brushRef="#br1" timeOffset="45625.123">22605 7165 18321,'0'0'2616,"0"0"-1404,0 0-208,1 12-124,2 6-692,0-1 0,1 0-1,1 0 1,1-1-1,0 1 1,1-1 0,7 12-188,-8-17-67,0 0 0,0-1 1,1 0-1,0 0 1,1 0-1,0-1 0,1 0 1,0 0-1,0-1 1,0 0-1,1-1 0,1 0 1,-1 0-1,1-1 1,0-1-1,1 0 0,-1 0 1,1-1-1,0-1 1,0 0-1,7 1 67,-27-18-80,-7 2 154,1-1 1,1-1-1,0 0 1,0-1-1,2 0 1,0-1-1,1 0 0,0-1 1,1 0-1,1 0 1,1-1-1,0 0 1,2 0-1,0-1 1,1 0-1,1 0 0,0 0 1,1-12-75,2 28 7,1 1 1,-1 0-1,1-1 1,-1 1-1,1-1 1,0 1-1,0 0 1,0 0-1,0-1 0,1 1 1,-1 0-1,1 0 1,-1 0-1,1 0 1,0 1-1,-1-1 1,1 0-1,0 1 1,0-1-1,0 1 0,0 0 1,1-1-1,-1 1 1,0 0-1,1 0 1,-1 1-1,0-1 1,1 0-1,-1 1 1,1 0-1,-1-1 0,1 1 1,-1 0-1,1 0 1,0 0-8,90 16-69,50 52-28,-112-51 100,1 0 0,1-3 0,0 0 0,28 6-3,-59-19 16,0 0 0,0 0 0,0 0 1,0 0-1,0 0 0,0 0 0,0-1 1,0 1-1,0-1 0,1 1 1,-1-1-1,0 0 0,0 0 0,1 0 1,-1 0-1,0-1 0,0 1 0,0 0 1,0-1-1,1 0 0,-1 1 0,0-1 1,0 0-1,0 0 0,0 0 0,0 0 1,-1-1-1,1 1 0,0 0 1,0-1-1,-1 1 0,1-1 0,-1 0 1,1 1-1,-1-1 0,0 0 0,0 0 1,0 0-1,0 0 0,0 0 0,0 0 1,0 0-1,-1-1-16,-1-15 229,-1 1 0,0-1 0,-2 1 1,0 0-1,-1 0 0,0 0 0,-1 0 0,-2 1 0,1 0 0,-2 1 0,0 0 1,-1 0-1,-6-7-229,-129-174-235,146 175-2427,27 30-1072,6 11-1300,1 4-3261</inkml:trace>
  <inkml:trace contextRef="#ctx0" brushRef="#br1" timeOffset="46085.699">23681 6796 17873,'-7'-14'3278,"-22"-44"-1282,29 56-1947,-1 1 0,1-1 0,-1 1 1,1-1-1,-1 1 0,0-1 0,0 1 0,0-1 0,1 1 0,-2-1 0,1 1 0,0 0 0,0 0 0,0 0 0,0-1 1,-1 1-1,1 0 0,-1 1 0,1-1 0,0 0 0,-1 0 0,0 1 0,1-1 0,-1 1 0,1-1 0,-1 1 0,0-1 0,1 1 1,-1 0-1,0 0 0,1 0 0,-1 0 0,0 0 0,1 0 0,-1 1 0,0-1 0,1 0 0,-1 1 0,1 0 0,-1-1 1,0 1-1,1 0 0,-1 0 0,1-1 0,0 1 0,-1 0 0,1 0 0,0 1 0,0-1 0,-1 0 0,1 0 0,0 1 1,0-1-1,1 0 0,-1 1 0,0-1 0,0 1 0,1-1 0,-1 1 0,0 0 0,1-1 0,0 1 0,-1 0 0,1-1 0,0 1 1,0 0-1,0 0-49,0 12-57,0 1-1,1-1 1,0 1 0,2-1 0,-1 1 0,2-1 0,0 0-1,1 0 1,0-1 0,1 1 0,0-1 0,1 0 0,1-1-1,0 0 1,1 0 0,0 0 0,0-1 0,1-1 0,1 0-1,0 0 1,0-1 0,1 0 0,0-1 0,1 0 57,-21-34-758,-30-25 966,21 32 46,1-1 0,2 0 0,0-1 1,1-1-1,1 0 0,1-1 0,1 0 0,1-1 0,1 1 0,-3-21-254,10 42 0,1 0 0,-1 0 1,1-1-1,0 1 0,0-1 0,0 1 1,0 0-1,0-1 0,1 1 0,-1 0 1,1 0-1,0-1 0,-1 1 0,1 0 1,0 0-1,0 0 0,0 0 1,1 0-1,-1 0 0,0 0 0,1 0 1,-1 0-1,1 1 0,0-1 0,0 0 1,-1 1-1,1 0 0,0-1 0,0 1 1,0 0-1,0 0 0,1 0 0,-1 0 1,0 0-1,0 1 0,1-1 0,-1 1 1,0-1-1,1 1 0,-1 0 0,0 0 1,1 0-1,15 1-3,1 2 0,-1 0-1,0 0 1,0 2 0,0 0 0,-1 1 0,0 1 0,0 0 0,0 2 0,14 9 3,-2-3-1,203 94-112,-230-107 107,0-1 0,0 1-1,0-1 1,0 0-1,0 0 1,0 0-1,0 0 1,1-1 0,-1 1-1,0 0 1,0-1-1,1 0 1,-1 1-1,0-1 1,1 0 0,-1 0-1,0 0 1,1-1-1,-1 1 1,0 0-1,0-1 1,1 0 0,-1 1-1,0-1 1,0 0-1,0 0 1,0 0-1,0-1 1,0 1 0,0 0-1,0-1 1,0 1-1,-1-1 1,1 0-1,-1 1 1,1-1 0,-1 0-1,1 0 1,-1 0-1,0 0 1,0 0-1,0 0 1,0 0 0,0-2 6,-2-16 276,-1 0 0,-1 1 0,-1-1 1,-1 1-1,0-1 0,-1 2 1,-2-1-1,0 1 0,0 0 1,-2 0-1,0 1 0,-1 1 1,-1-1-1,-3-2-276,10 12 18,-3-7-14,0 0 1,-1 1-1,0 0 1,-1 1-1,-1 0 1,0 1-1,-1 0 0,0 0 1,0 1-1,-1 1 1,0 0-1,-8-3-4,17 11-133,0 0-1,0 0 0,0 1 1,1-1-1,-1 1 1,0 0-1,0 0 1,0 1-1,0-1 0,0 1 1,0-1-1,1 1 1,-1 1-1,0-1 0,1 0 1,-1 1-1,1 0 1,-1 0-1,1 0 0,0 0 1,0 0-1,0 1 1,0 0-1,0-1 0,0 1 1,-1 3 133,-43 56-5300,31-38 2057,-36 48-11764</inkml:trace>
  <inkml:trace contextRef="#ctx0" brushRef="#br0" timeOffset="218737.382">2246 12313 13837,'-2'-15'2877,"-2"-8"-1883,-5-29 328,6 17 4936,31 178-5500,41 228-224,-39-223-454,-25-282 630,-3 119-703,0 0 1,1 0-1,0 0 1,1 1-1,1-1 1,1 1-1,0 0 1,0 1-1,2-1 1,0 1-1,0 1 1,1-1-1,0 2 1,1-1-1,5-3-7,-12 12-3,1 1 1,0-1-1,0 1 0,0-1 0,0 1 1,0 1-1,0-1 0,1 1 0,-1-1 1,0 1-1,1 0 0,-1 1 1,1-1-1,-1 1 0,1 0 0,-1 0 1,1 0-1,-1 1 0,1-1 0,-1 1 1,1 0-1,-1 1 0,0-1 1,1 1-1,-1 0 0,0 0 0,0 0 1,0 0-1,0 1 0,-1-1 0,1 1 1,-1 0-1,0 0 0,1 1 1,-1-1-1,-1 1 0,1-1 0,0 1 1,-1 0-1,0 0 0,0 0 0,0 0 1,0 1-1,-1-1 0,1 4 3,2 3-4,0 1-1,-1 0 0,0 0 1,-1 0-1,0 1 0,-1-1 1,0 0-1,-1 1 0,-1-1 1,0 0-1,-1 1 0,0-1 1,0 0-1,-2 0 0,0 1 5,2-6-4,0 0-1,-1-1 0,0 1 1,-1-1-1,1 1 0,-1-1 0,0 0 1,-1-1-1,1 1 0,-1-1 1,0 0-1,-1 0 0,1 0 1,-1-1-1,0 0 0,0 0 0,0 0 1,-1-1-1,1 0 0,-1 0 1,0-1-1,0 1 0,0-2 0,0 1 1,0-1-1,-1 0 5,-1 0-30,0 0 0,0-1 0,0 0 0,-1-1 0,1 0 1,0-1-1,0 1 0,1-2 0,-1 1 0,0-1 0,1-1 0,-1 1 0,1-1 0,-6-5 30,10 7-200,1-1 0,0 0 0,0 0 0,0 0 0,1 0 0,-1 0 0,1-1 0,-1 1 0,1-1-1,0 1 1,1-1 0,-1 0 0,1 0 0,-1 0 0,1 0 0,0 0 0,1 0 0,-1 0 0,1 0 0,-1 0 0,1 0-1,1-1 201,16-26-8066,-1 19 64</inkml:trace>
  <inkml:trace contextRef="#ctx0" brushRef="#br0" timeOffset="219080.236">2891 12515 14318,'0'0'3715,"0"0"-998,0-13-298,0-39-636,2 38 787,5 24-2033,6 25-785,-3 1 1,0 0 0,-3 0 0,-1 1 0,-1 0 0,-3 0 0,0 3 247,-2-25-1299,0 10-2712,-2-10-5424,-1-8-227</inkml:trace>
  <inkml:trace contextRef="#ctx0" brushRef="#br0" timeOffset="219453.048">2848 12171 10890,'0'0'2723,"0"0"-865,0 0 128,0 0-1218,0 0-704,0 0-64,0 0-32,0 0-512,82 57-2691,-56-34-3620</inkml:trace>
  <inkml:trace contextRef="#ctx0" brushRef="#br0" timeOffset="219815.654">3425 12370 4356,'0'-13'10474,"-5"-45"-6006,4 54-4205,0 1 1,0-1-1,0 1 0,0 0 0,0 0 0,-1-1 0,1 1 1,-1 0-1,0 0 0,0 1 0,0-1 0,0 0 0,0 1 1,-1-1-1,1 1 0,-1 0 0,0-1 0,0 1 0,0 1 1,-3-3-264,1 2 139,-1-1 1,0 1 0,0 1 0,0-1 0,0 1-1,0 0 1,0 0 0,-1 1 0,1 0 0,0 0 0,0 0-1,0 1 1,0 0 0,-1 0 0,1 0 0,0 1-140,-2 1 28,0 1-1,0 0 1,0 0 0,1 1 0,-1 0 0,1 0 0,0 1 0,1 0 0,0 0 0,0 1 0,0-1-1,0 1 1,1 1 0,0-1 0,1 1 0,0-1 0,0 1 0,0 1 0,1-1 0,-1 6-28,-2 7 54,1 0 1,0 1-1,2-1 1,1 1-1,0 0 1,2 0-1,2 19-54,-2-28-37,1 0 0,1 0 0,1 0 0,-1 0 0,2 0 0,0-1 0,0 1 0,2-1 0,-1 0 0,1-1 0,1 1 0,0-1 0,1-1 0,0 1 0,5 4 37,-11-14-31,-1 1-1,1-1 1,0 0-1,0 1 1,0-1 0,0 0-1,0-1 1,0 1-1,1 0 1,-1 0 0,0-1-1,0 0 1,1 1-1,-1-1 1,0 0 0,0 0-1,1 0 1,-1 0-1,0 0 1,0-1 0,1 1-1,-1-1 1,0 0-1,0 1 1,0-1 0,0 0-1,0 0 1,0 0-1,0-1 1,0 1 0,0 0-1,0-1 1,0 1-1,-1-1 1,1 0 0,-1 1-1,1-1 1,-1 0-1,1-1 32,48-85-11,-47 80-13,11-22 57,-2 6 9,0 0 1,-2-1 0,-1-1-1,-1 0 1,-1 0-1,1-14-42,-8 39 1,1-10 463,-2 37-357,0 27-27,-1-34-51,1 1-1,1 0 1,1-1 0,1 1-1,1-1 1,0 1 0,1-1-1,1 0-28,-3-17 1,0 1 0,-1-1 0,1 1-1,0-1 1,0 0 0,0 1 0,1-1 0,-1 0-1,0-1 1,1 1 0,-1 0 0,1-1-1,0 1 1,0-1 0,-1 0 0,1 0 0,0 0-1,0 0 1,0 0 0,0-1 0,0 0-1,0 1 1,0-1 0,0 0 0,0 0 0,0-1-1,0 1 1,0-1 0,0 1 0,0-1-1,0 0 1,0 0 0,0 0 0,-1 0 0,1-1-1,0 1 1,-1-1 0,1 0 0,-1 0-1,1 0 1,-1 0 0,0 0 0,0 0 0,0 0-1,0-1 1,0 1 0,-1-1 0,1-1-1,23-26 13,-2-1 1,-1-1 0,-1-1-1,-2-1 1,-1-1 0,-2 0-1,-2-1 1,-1-1-1,3-17-13,-10 37 10,-1-1-1,0 0 0,-2 1 0,0-1 0,0-1 0,-2 1 1,0-11-10,-2 29-1,0-1 1,0 1-1,0 0 1,0 0-1,0 0 1,0 0-1,0 0 1,0 0 0,0 0-1,0 0 1,0 0-1,0 0 1,0 0-1,0 1 1,0-1 0,0 0-1,1 1 1,-1-1-1,0 1 1,0-1-1,0 1 1,0-1 0,1 1-1,-1 0 1,0-1-1,1 1 1,-1 0-1,0 0 1,1-1 0,-1 1-1,1 0 1,-1 0-1,1 0 1,0 0-1,-1 0 1,1 0-1,0 0 1,-4 9 2,1 0-1,1 0 0,0 0 1,0 0-1,1 1 0,1-1 0,-1 0 1,2 1-1,-1-1 0,1 1 0,1-1 1,0 0-1,1 0 0,-1 0 0,2 0 1,0 0-1,4 8-1,3 1-14,0-1 1,1 0-1,2 0 1,-1-2-1,2 1 1,0-2-1,1 0 1,0-1-1,5 2 14,7 8-6,-28-23 7,1 0 1,0 0-1,0 0 0,-1 0 1,1 0-1,-1 0 1,1 0-1,-1 0 1,1 0-1,-1 0 0,0 0 1,0 0-1,1 0 1,-1 0-1,0 1 1,0-1-1,0 0 1,0 0-1,0 0 0,0 0 1,-1 0-1,1 1 1,0-1-1,-1 0 1,1 0-1,0 0 0,-1 0 1,1 0-1,-1 0 1,0 0-1,1 0 1,-1 0-1,0 0 0,0-1 1,1 1-1,-1 0 1,0 0-1,0 0 1,0-1-1,0 1 1,0-1-1,0 1 0,0-1 1,0 1-1,0-1 1,0 1-1,0-1 1,0 0-1,-1 0 0,1 0 1,0 0-1,0 1 1,0-1-1,0-1 1,0 1-1,-1 0 0,1 0 1,0 0-1,0-1-1,-10 5 12,-15 7-172,-150 66 420,70-7-3387,65-35-3626,1-2-7650</inkml:trace>
  <inkml:trace contextRef="#ctx0" brushRef="#br0" timeOffset="220415.292">975 12359 13485,'0'0'4447,"0"0"-2125,0 0-689,2 22-10,15 325 1863,26 73-2818,-41-406-852,17 47-3572,-19-60 3456,5 3-2798,-4-6-3503,-1-8-2800</inkml:trace>
  <inkml:trace contextRef="#ctx0" brushRef="#br0" timeOffset="220713.607">654 12602 2530,'0'0'10464,"-13"-6"-6028,-67-27 502,79 22-996,27-10-3494,-25 21-349,157-108 92,-5-7-1,-5-7 1,16-26-191,-163 147 1,-1 0 0,1 0 0,0-1 1,-1 1-1,1 0 0,0 0 1,0 0-1,0 0 0,0 0 0,0 0 1,0 0-1,0 0 0,0 1 0,1-1 1,-1 0-1,0 1 0,0-1 1,1 0-1,-1 1 0,0 0 0,1-1 1,-1 1-1,1 0 0,-1 0 0,0 0 1,1 0-1,-1 0 0,1 0 0,-1 0 1,0 0-1,1 0 0,-1 1 1,0-1-1,1 0 0,-1 1 0,0 0 1,1-1-1,-1 1 0,0 0 0,0-1 1,0 1-1,1 1-1,112 230 438,12-71-732,-74-104-2656,-20-20-3266,-11-11-3436</inkml:trace>
  <inkml:trace contextRef="#ctx0" brushRef="#br0" timeOffset="223525.789">12569 15135 10666,'21'-130'7303,"-14"60"-2356,-6 48 884,-55 244-4913,17 109-1047,31-109-4471,6-222 4560,0-1 1,0 1 0,-1 0 0,1-1-1,0 1 1,0 0 0,-1-1 0,1 1-1,0 0 1,0 0 0,-1-1 0,1 1-1,0 0 1,-1 0 0,1-1 0,0 1-1,-1 0 1,1 0 0,0 0 0,-1 0-1,1 0 1,0-1 0,-1 1 0,1 0-1,-1 0 1,1 0 0,0 0 0,-1 0-1,1 0 1,-1 0 0,1 0 0,0 0-1,-1 1 1,1-1 0,0 0-1,-1 0 1,1 0 0,0 0 0,-1 0-1,1 1 1,0-1 0,-1 0 0,1 0-1,0 1 1,-1-1 0,1 0 0,0 0-1,0 1 1,-1-1 0,1 0 0,0 1-1,0-1 1,0 0 0,-1 1 0,1-1-1,0 0 1,0 1 0,0-1 0,0 1 39,-22-33 57,21 31-55,-2-6 170,0 0 1,-1 0 0,0 0 0,0 0 0,-1 1 0,0 0 0,0 0 0,0 0 0,-1 0 0,0 1 0,0 0 0,0 0 0,-1 1 0,0 0 0,0 0 0,0 0 0,-5-1-173,9 50 1564,10-34-1561,0 1 0,1-1 0,0-1-1,1 1 1,1-1 0,-1-1 0,1 0 0,1 0 0,0-1 0,0 0-1,0-1 1,1 0 0,0-1 0,1-1 0,6 3-3,-8-3-18,-1 0 1,1 0-1,0-1 1,0 0-1,1-1 1,-1-1-1,1 0 1,0 0 0,-1-1-1,1 0 1,0-1-1,0-1 1,-1 0-1,1 0 1,0-1-1,-1-1 1,1 0-1,-1 0 1,0-1-1,0-1 1,0 0-1,-1 0 1,0-1-1,0 0 1,0-1 0,-1 0-1,0-1 1,0 0-1,-1 0 1,0-1-1,0 0 1,-1 0-1,6-11 18,-6 6 50,-1 0 0,-1-1-1,0 0 1,-1 0 0,-1 0 0,0 0-1,-1-1 1,-1 1 0,0-1-50,0 2-42,11 6-6332,-7 11-694</inkml:trace>
  <inkml:trace contextRef="#ctx0" brushRef="#br0" timeOffset="223866.177">13500 15689 12812,'0'0'9801,"0"0"-7751,0 0-1217,0 0-737,0 0-96,0 0-608,0 0-2179,-32 9-3715</inkml:trace>
  <inkml:trace contextRef="#ctx0" brushRef="#br0" timeOffset="221739.653">10394 14968 9545,'0'0'7500,"0"0"-4900,0 0-1340,0 0 139,0 0-588,8 8-469,47 81-65,-45-51-200,2-1 0,1 0 0,2 0 0,1-2 0,2 0 0,1-1 0,2 0-1,1-2 1,2-1 0,11 11-77,-33-39 8,1 1-1,0-1 1,0 0-1,0 1 1,1-2-1,-1 1 1,1 0-1,0-1 0,0 1 1,0-1-1,0 0 1,0 0-1,0-1 1,0 1-1,1-1 1,-1 0-1,0 0 1,1-1-1,-1 1 1,1-1-1,-1 0 1,1 0-1,-1 0 1,1-1-1,-1 1 1,1-1-1,-1 0 0,0-1 1,1 1-1,-1-1 1,0 0-1,0 0 1,0 0-1,0 0 1,0-1-1,-1 1 1,1-1-1,-1 0 1,0 0-1,3-3-7,4-15 80,0 1 0,-1-2-1,-1 1 1,-1-1 0,-1-1 0,-1 1 0,0-1-1,-2 0 1,-1 0 0,-1 0 0,-1 0-1,-1 0 1,-1-2-80,2 14-23,-12-232-1898,19 257-6044,6 13 2343,-2 2-2732</inkml:trace>
  <inkml:trace contextRef="#ctx0" brushRef="#br0" timeOffset="222065.51">11330 15061 10154,'-2'-16'2487,"-5"-51"-479,6 60-1586,0-1 0,0 0 0,-1 1 0,0-1 0,-1 1 0,0 0 0,0 0 0,0 0 0,-1 0 0,0 0 0,0 1 0,-1 0 0,0-1 0,0 2 1,0-1-1,-2-1-422,5 6 88,0 0-1,0-1 1,0 1 0,0 0 0,0 0 0,0 0 0,0 0 0,0 0 0,-1 1 0,1-1 0,0 1 0,0-1 0,0 1 0,-1 0-1,1 0 1,0 0 0,-1 0 0,1 0 0,0 1 0,0-1 0,-1 1 0,1-1 0,0 1 0,0 0 0,0 0 0,0 0 0,0 0-1,0 0 1,0 0 0,0 1 0,0-1 0,1 0 0,-1 1 0,0 0 0,1-1 0,-1 1 0,1 0 0,-1 1-88,-43 78 855,31-42-803,2 1 0,2 0 0,2 0 0,2 1 0,1-1 0,2 1 0,2 1 0,2 2-52,24 91 27,-24-131-38,1 0 1,-1 0-1,1 0 0,0 0 0,0 0 0,0 0 0,1-1 0,0 1 0,-1-1 1,1 1-1,0-1 0,1 0 0,-1 0 0,0 0 0,1-1 0,0 1 0,0-1 0,-1 0 1,1 0-1,1 0 0,-1-1 0,0 1 0,0-1 0,0 0 0,1 0 0,-1-1 0,1 1 1,-1-1-1,1 0 11,4-3-6,0 0 1,-1-1-1,1-1 0,-1 1 1,1-1-1,-1 0 1,-1-1-1,1 0 1,-1 0-1,0-1 1,0 0-1,-1 0 0,0-1 1,0 1-1,-1-1 1,0-1-1,0 1 1,-1-1-1,0 1 0,-1-1 1,0 0-1,0-1 1,-1 1-1,2-9 6,3-5 4,-1 1 0,-1-1 1,-1 0-1,-1-1 0,-1 1 0,0 0 0,-2-1 0,-1 1 0,-1-1 0,-1 1 0,-1 0 0,-1 0 1,-5-13-5,-36-29-1439,12 47-2144,-2 28-4469,21 5 1438</inkml:trace>
  <inkml:trace contextRef="#ctx0" brushRef="#br0" timeOffset="222907.749">11346 15029 4356,'0'0'7239,"0"0"-3822,0 0-935,0 0-373,0 0-770,0 0-479,-7 16-262,0-1-463,3-9-85,0 1 0,1 1 0,0-1 0,0 0 0,0 1 0,1 0 0,1-1 0,-1 1 0,1 0 0,0 0 0,1 0 0,0 0 0,1 2-50,3 13 50,2-1 1,0 0 0,2-1-1,0 0 1,1 0 0,2 0 0,0-1-1,1-1 1,0 0 0,2-1-1,0 0 1,12 10-51,-25-25-85,1 0-1,0 0 1,0-1 0,0 1-1,0 0 1,0-1-1,0 0 1,1 1-1,-1-1 1,1 0 0,0 0-1,0 0 1,0 0-1,-1-1 1,2 1 0,-1-1-1,0 0 1,0 0-1,0 0 1,0 0-1,1-1 1,-1 1 0,0-1-1,1 0 1,-1 0-1,0 0 1,1 0 0,-1 0-1,0-1 1,1 0-1,-1 1 1,0-1 0,0-1-1,1 1 1,-1 0-1,0-1 1,-1 1-1,1-1 1,0 0 0,0 0-1,-1 0 1,1 0-1,-1-1 1,1 0 85,17-36-107,-2-2 0,-2 0 0,-2-1 0,-1 0 0,1-19 107,1 4-26,9-102 1735,-24 158-1635,0 0-1,-1 1 1,1-1 0,-1 0 0,1 0 0,-1 1 0,1-1-1,-1 0 1,1 1 0,-1-1 0,0 1 0,1-1 0,-1 1-1,0-1 1,1 1 0,-1 0 0,0-1 0,0 1 0,1 0-1,-1-1 1,0 1 0,0 0 0,0 0 0,1 0 0,-1 0-1,0-1 1,0 1 0,0 0 0,0 1 0,0-1 0,1 0-1,-1 0 1,0 0 0,0 0 0,0 1 0,1-1 0,-1 0-1,0 1 1,0-1 0,1 1 0,-1-1 0,0 1 0,1-1-1,-1 1 1,1-1 0,-1 1 0,0 0 0,1-1 0,-1 1-1,1 0 1,0-1 0,-1 1 0,1 0 0,-1 0 0,1-1-1,0 1 1,0 0 0,-1 0 0,1 0 0,0-1 0,0 1-1,0 0 1,0 0 0,0 0 0,0 0-74,-10 23 170,0 1 0,2 0 0,1 0 1,1 1-1,1 0 0,1 0 0,1 1 0,2-1 1,0 0-1,4 25-170,-3-41 17,-1 31-77,10 88-1156,-9-181-87,-6-3 1311,2 41 15,1-1 0,1 1 0,0 0 1,0-1-1,2 0 0,0 1 1,0-1-1,2 1 0,0-1 1,0 1-1,1 0 0,1 0 0,0 0 1,1 0-1,1 0 0,0 1 1,1 0-1,0 1 0,1-1 1,0 1-1,7-6-23,-6 10-50,0 1 0,0 0 0,1 1 0,0 0 0,0 1 0,1 0 0,0 0 0,0 1 0,0 1 0,0 0 0,0 0 0,1 1 0,4 0 50,55 4-5713,-35 6-1307</inkml:trace>
  <inkml:trace contextRef="#ctx0" brushRef="#br0" timeOffset="233586.266">2345 13829 1602,'1'-16'12662,"2"-50"-8605,-12 31-287,-10 49-915,4 16-2623,1 1-1,2 0 0,1 0 0,2 1 1,-5 31-232,11-53 44,-13 83 35,3 1 0,5 0 0,4 1 0,4-1 0,7 45-79,25 138-1651,-4-48-4422,-25-114-323,-4-113 6148,1 0-1,0-1 0,-1 1 0,1 0 0,-1-1 0,1 1 0,-1-1 1,0 1-1,0-1 0,0 1 0,0-1 0,0 1 0,0-1 0,0 0 1,0 0-1,0 1 0,-1-1 0,1 0 0,0 0 0,-1 0 0,1 0 1,-1-1-1,1 1 0,-1 0 0,1-1 0,-1 1 0,0-1 0,1 1 0,-1-1 1,0 0-1,0 1 0,1-1 0,-1 0 0,0 0 0,1 0 0,-1-1 1,0 1-1,1 0 0,-1-1 249,-33-10-190,6-7 3354,7-5-1125,0 0 1,2-2-1,1-1 0,0 0 1,2-1-1,2-1 1,0-1-1,-5-16-2039,-3-2 1931,27 56-108,58 110-816,-44-90-1012,1-1 1,2 0-1,0-1 1,2-2-1,1 0 1,1-1-1,2-2 1,0 0-1,1-2 0,0-1 1,2-2-1,0 0 1,31 11 4,-53-24 0,0 0 0,0 0 0,0-1 1,1 0-1,-1-1 0,1 0 0,-1 0 0,1 0 0,0-1 1,0-1-1,0 1 0,-1-2 0,1 1 0,0-1 0,0 0 1,-1-1-1,1 0 0,0 0 0,-1-1 0,0 0 0,0-1 1,0 0-1,0 0 0,0-1 0,-1 1 0,0-2 0,0 1 0,0-1 1,-1 0-1,0 0 0,0-1 0,0 0 0,1-2 0,1-13 96,-1-1-1,0-1 1,-2 1 0,-1-1-1,0 1 1,-2-1-1,-1 0 1,-1 0-1,0 0 1,-3-8-96,3 28 32,0-3 1,1 1-1,-1-1 0,-1 1 1,1-1-1,-1 1 0,0-1 1,-1 1-1,1-1 1,-1 1-1,-1 0 0,1 0 1,-1 0-1,0 0 0,0 0 1,-3-2-33,5 7-15,-1 1 1,1 0-1,0 1 1,-1-1-1,1 0 0,-1 0 1,1 0-1,0 1 1,-1-1-1,1 1 1,0-1-1,0 1 1,-1 0-1,1-1 1,0 1-1,0 0 1,0 0-1,0 0 1,0 0-1,0 0 0,0 0 1,0 0-1,0 0 1,0 0-1,1 0 1,-1 0-1,0 1 1,1-1-1,-1 0 1,1 0-1,-1 1 1,1-1-1,0 0 1,0 1-1,-1 0 15,0 0-79,-38 111-6310,29-80 2118,-8 26-9273</inkml:trace>
  <inkml:trace contextRef="#ctx0" brushRef="#br0" timeOffset="234324.118">2339 16447 10442,'-11'-99'5118,"4"49"1503,32 207-2463,67 211-4003,-78-313-97,-13-47-6,-11-35 20,-11-122 80,21 142-146,1 1 1,-1-1-1,1 1 1,0-1-1,1 1 1,-1-1-1,1 1 1,1 0-1,-1 0 1,1 0-1,0 0 1,0 1-1,1-1 1,0 1-1,0 0 1,0 0-1,0 0 1,1 0-1,0 1 1,0 0-1,4-4-6,-5 6-1,0 0 0,0 0-1,0 0 1,0 1 0,0-1 0,1 1-1,-1 0 1,0 0 0,0 1 0,1-1 0,-1 1-1,1 0 1,-1 0 0,0 0 0,1 1-1,-1 0 1,0 0 0,1 0 0,-1 0-1,0 0 1,0 1 0,0 0 0,0 0-1,0 0 1,0 0 0,-1 1 0,1-1-1,-1 1 1,0 0 0,1 0 0,-1 0-1,-1 0 1,3 3 1,3 5-15,0-1 1,-1 1-1,0 0 0,-1 0 1,0 1-1,-1-1 0,0 1 0,-1 1 1,-1-1-1,0 1 0,0 1 15,0-1-37,0 0-1,-1 1 1,0 0-1,-1-1 0,-1 1 1,0 0-1,-1 0 1,0-1-1,-1 1 1,-1-1-1,0 1 0,-1-1 1,0 0-1,-1 0 1,-1-1-1,0 1 1,0-1-1,-1-1 0,-1 1 1,0-1-1,0 0 1,-1-1-1,-1 0 1,0 0-1,0-1 0,-11 7 38,16-14-6,0 0 0,0 0 0,-1 0 0,1-1-1,0 0 1,-1 0 0,1-1 0,0 1 0,-1-1-1,1 0 1,-1-1 0,1 1 0,0-1-1,-1 0 1,1 0 0,0-1 0,0 0 0,0 0-1,0 0 1,0 0 0,0-1 0,1 0 0,-1 0-1,1 0 1,0 0 0,0-1 0,0 1 0,0-1-1,0 0 1,1-1 0,0 1 0,0-1 0,0 1-1,0-1 1,1 0 0,0 0 0,0 0 0,0 0-1,1 0 1,-1 0 0,1-1 0,0 1 0,1-2 5,-3-5-307,1 0-1,1 0 1,0-1-1,1 1 0,0 0 1,1 0-1,0 0 0,1 0 1,0 0-1,1-1 309,36-66-10206,-17 52-674</inkml:trace>
  <inkml:trace contextRef="#ctx0" brushRef="#br0" timeOffset="234650.44">2867 16497 18321,'0'0'2712,"-2"-13"-438,-5-40-277,6 51 993,5 39-2756,21 58-852,23 83 884,-27-120-4770,3-1-4530,-18-48 1283</inkml:trace>
  <inkml:trace contextRef="#ctx0" brushRef="#br0" timeOffset="234938.061">2804 16185 6887,'-7'-85'4324,"1"67"-3267,6 6 160,0 8-64,2 4-993,12 4-160,5 9-1025,9 7-2690,0 2-4581</inkml:trace>
  <inkml:trace contextRef="#ctx0" brushRef="#br0" timeOffset="235270.992">3476 16233 11179,'-2'-14'6507,"-9"-48"-3176,9 57-3122,-1 1-1,1-1 1,-1 1 0,0 0-1,0 0 1,0 0-1,-1 0 1,1 1-1,-1-1 1,0 1 0,0 0-1,0 0 1,-1 0-1,1 1 1,-1-1-1,1 1 1,-1 0 0,0 0-1,0 1 1,0 0-1,0 0 1,0 0 0,0 0-1,0 1 1,0-1-1,0 1 1,0 1-1,0-1-208,-4 0 27,1 1-1,-1 0 1,1 0-1,-1 0 1,1 1-1,0 1 1,0-1-1,0 1 1,0 1-1,0-1 1,1 1-1,0 1 1,0-1-1,0 1 1,0 0-1,1 1 0,-1 0 1,1 0-1,1 0 1,-1 1-1,1-1 1,0 1-1,1 1 1,-4 7-27,-1 1-6,1 0 0,1 1 0,1 0 0,0 0 1,1 1-1,0-1 0,2 1 0,0 0 0,1 0 0,1 1 1,1 5 5,0-9-26,2 1 0,0 0 0,0-1 1,2 0-1,0 0 0,0 0 0,2 0 1,0 0-1,0-1 0,1 0 0,1-1 1,0 0-1,1 0 0,1 0 0,0-1 1,0-1-1,4 3 26,-13-12-30,1 0 0,0-1 0,1 1 0,-1 0 0,0-1 0,0 1 0,1-1 0,-1 0 0,1 1 0,-1-1 0,1-1 0,0 1 0,-1 0 0,1 0 0,0-1 0,-1 0 0,1 1 0,0-1 0,0 0 0,-1-1 0,1 1 0,0 0 0,0-1 0,-1 1 0,1-1 0,0 0 0,-1 0 0,1 0 0,-1 0 0,1 0 0,-1-1 0,0 1 0,0-1 0,1 0 0,-1 1 0,0-1 0,0 0 0,0 0 0,-1 0 0,1-1 0,0 1 0,0-2 30,11-22 80,-1 0 0,-1-1 0,-1 0 0,-2-1 0,0 0 0,-2 0 1,0-9-81,14-110 827,32 317-245,-1-94-584,-50-75 2,1 1 0,0-1 0,0 1 0,0-1 0,0 0 0,0 0 0,0 0 0,0 0 0,0 0 0,1 0 0,-1 0 0,0-1 0,1 1 1,-1-1-1,0 0 0,1 0 0,-1 0 0,0 0 0,1 0 0,-1 0 0,0 0 0,1-1 0,-1 1 0,0-1 0,0 0 0,1 0 0,-1 0 0,0 0 0,0 0 1,0 0-1,0 0 0,0-1 0,0 1 0,-1-1 0,1 0 0,1-1 0,14-18 33,-1-1 0,-1-1 0,-1 0 0,-1-1 0,-1 0 0,-1-1 0,-1-1 0,-1 0 0,-2 0 1,1-7-34,-5 22 43,15-43 82,-3-1 0,-3-1 1,-2 0-1,1-27-125,-10 76 8,2 16-23,4 28-21,-4-24 42,66 173-38,-27-87-240,-39-96 256,-1 1-1,0-1 1,-1 1 0,1 0 0,-1 0 0,1 0 0,-1 0-1,0 0 1,-1 0 0,1 0 0,-1 1 0,0-1 0,0 0-1,0 0 1,0 0 0,-1 0 0,1 0 0,-1 1 0,0-1 0,-1 0-1,1-1 1,-1 1 0,1 0 0,-1 0 0,-1-1 0,1 1-1,0-1 1,-1 1 0,1-1 0,-1 0 0,0 0 0,0 0-1,0-1 1,-1 1 0,1-1 0,-1 1 0,0-1 16,-5 2-239,-1 0 0,0-1 0,1 0 0,-1-1 0,0 0 0,-1 0 0,1-1 0,0 0 0,0-1 0,0 0 0,-1-1 0,1 0 0,-9-2 239,-8-28-7057,25 10-1640</inkml:trace>
  <inkml:trace contextRef="#ctx0" brushRef="#br0" timeOffset="235949.029">11282 13915 9161,'0'0'2653,"0"0"-155,0 0 743,0 0-551,2-15-901,1 1-1437,-2-90 1148,-27 21-540,-3 2-1,-30-58-959,51 120 61,-43-96 52,-5 2-1,-5 3 0,-4 3 0,-5 2 0,-7 1-112,62 83-6,0 0 0,-1 1 0,-2 1 0,0 0-1,0 2 1,-2 0 0,0 1 0,-1 1 0,-1 1 0,0 0 0,-1 2 0,0 1 0,-1 1 0,0 1-1,0 1 1,-1 1 0,0 1 0,-1 1 0,1 1 0,-1 2 0,0 0 6,22 2-33,1 0 1,-1 0-1,1 0 0,-1 0 1,1 0-1,-1 1 0,1-1 1,-1 1-1,1 0 0,-1 0 1,1 0-1,0 1 0,0-1 1,-1 1-1,1 0 0,0 0 1,1 0-1,-1 0 0,0 0 1,0 0-1,1 1 0,0 0 1,-1-1-1,1 1 0,0 0 1,0 0-1,1 0 0,-1 0 1,0 1-1,1-1 0,0 0 1,0 1-1,0-1 0,0 1 1,1-1-1,-1 1 0,1-1 1,0 1-1,0-1 0,0 1 1,0-1-1,1 3 33,22 45-3835,1-22-2425,-6-9-2708</inkml:trace>
  <inkml:trace contextRef="#ctx0" brushRef="#br0" timeOffset="236526.109">10087 12444 10794,'0'0'3716,"-2"-14"-1132,-5-44 202,1 39 1926,-1 37-3145,6-14-1509,-17 45 80,-1-4-190,2 2 0,2 0 0,3 0 1,1 1-1,2 1 0,3-1 1,1 4 51,5-51-11,0 0 1,0 1 0,-1-1 0,1 0 0,0 1 0,0-1 0,0 0 0,0 1 0,1-1-1,-1 0 1,0 1 0,1-1 0,-1 0 0,0 0 0,1 1 0,-1-1 0,1 0-1,0 0 1,-1 0 0,1 0 0,0 0 0,0 0 0,0 0 0,0 0 0,0 0 0,0 0-1,0 0 1,0-1 0,0 1 0,0 0 0,0-1 0,1 1 0,-1-1 0,0 1-1,0-1 1,1 1 0,-1-1 0,0 0 0,1 0 0,-1 0 0,0 0 0,0 0-1,1 0 1,-1 0 0,0 0 0,1 0 0,-1-1 0,0 1 0,1 0 0,-1-1 0,0 1-1,0-1 1,0 0 0,0 1 0,1-1 0,-1 0 0,0 0 0,0 1 0,0-1-1,0 0 1,-1 0 0,1 0 0,0 0 0,0 0 0,0-1 0,-1 1 0,1-1 10,9-11 5,-1-1 1,0 0 0,-1-1-1,0 0 1,-1 0 0,-1 0-1,-1-1 1,2-6-6,41-91 360,-46 110-336,0 0-1,0 0 1,0 1-1,0-1 0,0 0 1,1 1-1,-1 0 1,1-1-1,0 1 0,0 0 1,0 1-1,0-1 1,0 0-1,0 1 0,0-1 1,0 1-1,0 0 1,1 0-1,-1 1 0,1-1 1,-1 1-1,0-1 1,1 1-1,-1 0 0,1 0 1,-1 1-1,1-1 1,-1 1-1,0-1 0,1 1 1,-1 0-1,0 0 1,1 1-24,95 64 130,-85-53-128,3 4 6,0-1-1,1 0 1,0-1 0,1-1-1,1-1 1,0-1 0,1-1 0,21 8-8,-40-18-43,0-1 0,0 1 0,0-1 0,0 0 1,0 1-1,0-1 0,0 0 0,0 0 0,0 0 1,0-1-1,0 1 0,0 0 0,1-1 0,-1 1 1,0-1-1,-1 0 0,1 0 0,0 0 0,0 0 1,0 0-1,0 0 0,-1 0 0,1-1 1,0 1-1,-1 0 0,1-1 0,-1 0 0,0 1 1,0-1-1,1 0 0,-1 1 0,0-1 0,0 0 1,-1 0-1,1 0 0,0 0 0,-1 0 0,1 0 1,-1 0-1,1 0 0,-1 0 0,0 0 0,0-1 1,0 1-1,0 0 0,0 0 0,-1 0 0,1 0 1,-1 0-1,1 0 0,-1 0 0,0 0 1,0 0-1,1 0 0,-2 0 0,1 1 0,0-1 1,0 0-1,0 0 0,-1 1 0,1-1 0,-1 1 43,-25-33-6027,10 23-544</inkml:trace>
  <inkml:trace contextRef="#ctx0" brushRef="#br0" timeOffset="237154.322">8087 12183 17713,'0'0'2872,"0"0"-123,0 0-480,0 0-764,0 0-570,0 0-455,0 0-266,5 19-12,41 122 220,-33-114-396,0-1 0,2 0 0,1-1-1,1-1 1,1 0 0,3 0-26,-14-15 2,1-1-1,1 0 1,-1 0-1,1-1 1,0 0 0,1 0-1,0-1 1,0-1-1,0 0 1,1 0-1,-1-1 1,1 0-1,0-1 1,0 0 0,1-1-1,-1 0 1,1-1-2,-8 0 5,0-2 1,1 1-1,-1 0 1,0-1 0,0 0-1,1 0 1,-1 0-1,0 0 1,0-1 0,0 0-1,0 0 1,-1 0-1,1 0 1,0 0 0,-1-1-1,1 1 1,-1-1-1,0 0 1,0 0 0,0-1-1,-1 1 1,1 0-1,-1-1 1,1 0 0,-1 0-1,0 1 1,-1-1 0,2-2-6,23-120 392,-27-199-2148,1 324 1640,0 1 0,1 0-1,-1-1 1,0 1 0,1-1-1,-1 1 1,0 0 0,1-1-1,-1 1 1,0 0 0,1-1 0,-1 1-1,0 0 1,1 0 0,-1 0-1,1-1 1,-1 1 0,1 0-1,-1 0 1,0 0 0,1 0 0,-1 0-1,1 0 1,-1-1 0,1 1-1,-1 0 1,1 0 0,-1 1-1,1-1 1,-1 0 0,1 0 0,-1 0-1,1 0 1,-1 0 0,0 0-1,1 1 1,-1-1 0,1 0-1,-1 0 1,0 1 0,1-1-1,-1 0 1,0 1 0,1-1 0,-1 0-1,0 1 1,1-1 0,-1 0-1,0 1 1,0-1 0,1 1-1,-1-1 1,0 0 0,0 1 0,0-1-1,1 1 117,13 17-5466,0 3-2723</inkml:trace>
  <inkml:trace contextRef="#ctx0" brushRef="#br0" timeOffset="237525.672">9006 12139 11883,'1'-17'6289,"-1"-57"-2953,0 69-3114,0 1 0,-1-1 0,0 1 0,0 0 0,0-1 0,0 1 0,-1 0-1,1-1 1,-1 1 0,0 0 0,0 0 0,-1 1 0,1-1 0,-1 0 0,0 1 0,0-1 0,0 1-1,0 0 1,-1 0 0,1 1 0,-1-1 0,0 0-222,-2 0 48,1 1 1,-1-1-1,1 1 1,-1 0-1,0 0 1,0 1-1,0 0 0,0 0 1,0 0-1,0 1 1,0 0-1,0 0 0,0 0 1,0 1-1,0 0 1,0 0-1,0 0 1,1 1-1,-1 0 0,0 0 1,1 1-1,-1-1-48,-4 5 11,1 0 0,0 0-1,0 1 1,0 0 0,1 0-1,0 1 1,1 0 0,0 0-1,0 1 1,1 0 0,1 0-1,-1 1 1,2-1 0,-1 1-1,1 0 1,1 0 0,0 1-1,0 5-10,-2 12-10,1 1-1,2 0 0,1 1 1,1-1-1,1 0 0,5 18 11,-5-34-9,1 0-1,0 0 1,1 0-1,1 0 0,0-1 1,1 0-1,1 0 1,0 0-1,0 0 0,3 3 10,-8-15-2,0 1-1,1-1 0,-1 0 0,0 0 1,0 1-1,1-1 0,-1 0 0,1 0 0,-1 0 1,1 0-1,-1 0 0,1-1 0,0 1 1,-1 0-1,1-1 0,0 1 0,0-1 1,-1 0-1,1 1 0,0-1 0,0 0 0,0 0 1,-1 0-1,1 0 0,0-1 0,0 1 1,-1 0-1,1-1 0,0 1 0,0-1 1,-1 0-1,1 1 0,-1-1 0,1 0 1,0 0-1,-1 0 0,0 0 0,1 0 0,-1-1 1,0 1-1,1 0 0,-1-1 0,0 1 1,0-1 2,48-67 18,-48 68-16,19-42 45,-2-1 0,-1-1 0,-3 0 0,-2-1 0,-1 0 0,2-34-47,-13 80 1,11 12-76,-8-5 38,62 135-1862,-3-58-2299,-58-79 3518,1-1 1,0 0-1,1 0 0,-1-1 0,1 1 0,-1-1 0,1 0 0,0-1 1,0 1-1,1-1 0,-1-1 0,0 1 0,1-1 0,-1 0 0,0 0 1,1-1-1,3 0 680,19-1-4778</inkml:trace>
  <inkml:trace contextRef="#ctx0" brushRef="#br0" timeOffset="237851.838">9369 12140 4228,'0'-17'3187,"0"-34"-161,-3 1-1,-1 0 1,-3 0-1,-5-13-3025,2 39 4399,10 50-1378,0-9-3613,1 409 416,-11-622 1115,10 170-780,1 0 0,1 0 0,1 0-1,1 0 1,2 1 0,0-1 0,6-11-159,-10 30-34,1 1 1,0-1-1,0 1 0,0 0 1,1 0-1,0 0 1,0 0-1,0 0 1,1 1-1,0 0 1,0 0-1,1 0 1,-1 1-1,1 0 1,0 0-1,0 0 1,0 1-1,0-1 0,1 1 1,0 1-1,-1 0 1,1 0-1,0 0 1,0 1-1,0-1 1,0 2-1,0-1 1,0 1-1,5 0 34,43 11-3157,-21 3-2281,10 9-7929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3:43.2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103 681 4773,'-4'-75'8263,"-19"23"-3042,22 51-5140,0 1-1,0-1 1,0 1-1,0-1 1,0 1 0,0 0-1,0 0 1,0-1-1,0 1 1,0 0 0,0 0-1,0 0 1,0 0-1,0 0 1,0 1 0,0-1-1,0 0 1,0 0-1,0 1 1,0-1-1,0 0 1,0 1 0,0-1-1,0 1 1,0 0-1,0-1 1,0 1 0,1 0-1,-1-1 1,0 1-1,0 0 1,1 0 0,-1 0-1,0-1 1,1 1-1,-1 0 1,1 0-1,-1 0 1,1 0 0,0 0-1,-1 0 1,1 1-81,-8 19 170,1 0-1,0 0 1,2 1 0,1 0-1,0 0 1,2 0 0,0 0 0,2 0-1,0 1 1,3 7-170,-3-11 27,18 201-393,6-75-2914,-23-271 2378,33-265 4761,-34 387-3834,1-4 20,0 1 0,0-1-1,1 1 1,0-1 0,0 1 0,0-1 0,1 1 0,0 0 0,1 0-1,0 1 1,4-7-45,-6 13 8,-1-1-1,0 1 1,1 0 0,-1 0-1,1 0 1,-1 0-1,1 0 1,-1 1 0,0-1-1,1 0 1,-1 1-1,1-1 1,-1 1-1,0-1 1,1 1 0,-1 0-1,0-1 1,0 1-1,0 0 1,1 0 0,-1 0-1,0 0 1,0 0-1,0 0 1,0 0-1,-1 0 1,1 0 0,0 1-1,0-1 1,-1 0-1,1 1 1,-1-1 0,1 0-1,-1 1 1,1-1-1,-1 1-7,0-1 0,131 312 651,-125-297-691,0 0 1,2-1-1,0 0 1,0 0-1,1-1 1,1 0-1,0-1 1,1 0-1,1-1 1,0 0-1,0-1 1,1 0-1,1-1 1,0 0-1,0-1 1,1-1-1,0 0 1,0-1-1,1 0 1,0-2-1,0 0 1,0 0-1,1-2 1,-1 0-1,18 0 40,-25-4 4,1 0 0,-1-2 0,0 1-1,1-1 1,-2 0 0,1-1 0,0 0 0,-1 0-1,1-1 1,-1 0 0,0-1 0,-1 1 0,1-1-1,-1-1 1,-1 0 0,1 0 0,-1 0 0,0-1-1,-1 1 1,0-1 0,1-2-4,5-8 113,-2-1 0,0 0-1,-1 0 1,-1-1 0,0 0-1,-2 0 1,0 0 0,-1-1 0,-1-3-113,-3-6 209,-1-1 1,-1 1-1,-2-1 1,-1 1-1,-1 0 1,-2 0 0,-9-23-210,5 13-37,12 35-33,-1 0-1,0 0 1,0 0-1,-1 0 0,1 1 1,-1-1-1,0 0 1,0 1-1,-1-1 0,1 1 1,-1 0-1,0-1 1,0 2-1,-1-1 0,1 0 1,-1 1-1,0-1 1,0 1-1,0 0 1,0 0-1,0 0 0,-1 1 1,1 0-1,-1 0 1,0 0-1,1 0 0,-5 0 71,8 2-195,-1 0 0,1 1 0,0-1 0,-1 1 0,1-1 0,0 1 0,-1-1 0,1 1 0,0 0 0,0 0 0,0 0 0,0 0 0,-1-1 0,1 1 0,0 1 0,1-1 0,-1 0 0,0 0 0,0 0 0,0 0 0,1 1 0,-1-1 0,1 0 0,-1 1 0,1-1 0,-1 0 0,1 1 0,0-1 0,0 0 0,-1 1 195,-5 31-6401</inkml:trace>
  <inkml:trace contextRef="#ctx0" brushRef="#br0" timeOffset="807.188">1012 569 7527,'0'0'1986,"0"0"-1100,0 0-37,0 0 261,15 14 214,118 105 1650,-127-112-2823,0-1 1,0 1-1,0-1 0,1 0 1,0-1-1,0 0 1,1 0-1,-1 0 0,1-1 1,0 0-1,0-1 1,0 1-1,1-2 0,-1 1 1,1-1-1,0 0 0,-1-1 1,1 0-1,0-1 1,0 0-1,0 0 0,0 0 1,-1-2-1,1 1 1,8-3-152,-8 1 184,-1-1 1,1 0-1,0-1 1,-1 0-1,0 0 1,0-1-1,-1 0 1,1 0-1,-1-1 1,-1 0-1,1 0 1,-1 0-1,-1-1 1,1 0-1,-1 0 1,0-1-1,-1 1 1,0-1-1,-1 0 1,0 0-1,0-1 1,0 1-1,-2 0 1,1-1-1,-1 1 1,0-1-1,-1 0 1,0 1-1,-1-1 1,0 0-1,0 1 1,-3-9-185,0 12 51,-1 1 1,1 0-1,-1 0 1,0 0-1,0 1 1,0 0-1,-1 0 1,0 0-1,0 1 1,0 0-1,0 0 1,0 0-1,0 1 0,-1-1 1,1 2-1,-1-1 1,0 1-1,1 0 1,-1 0-1,0 1 1,0 0-1,0 0 1,1 1-1,-1 0 1,0 0-1,1 0 1,-1 1-1,0 0 0,1 0 1,0 1-1,0-1 1,-1 2-1,2-1 1,-1 0-1,0 1 1,1 0-1,0 1 1,-1-1-1,0 3-51,-7 6 1,0 1 0,1 1 0,0 0 0,1 1 0,1 0 0,0 0 0,2 1 0,0 1 0,0-1 0,2 1 0,0 0 0,1 1 0,1 0 0,1-1 0,1 1 0,0 0 0,1 0 0,1 3-1,0-9-71,1 1 1,0 0 0,1-1 0,1 1-1,0-1 1,0 0 0,2 1-1,-1-2 1,2 1 0,0-1-1,0 1 1,1-2 0,0 1-1,1-1 1,1 0 0,0-1-1,0 1 1,1-2 0,0 0-1,1 0 1,0-1 0,0 0-1,1 0 1,-1-2 0,6 3 70,-7-4-27,1-1 1,-1 0-1,1 0 1,0-1-1,0-1 1,1 0-1,-1 0 1,0-1-1,1 0 1,-1-1-1,0-1 1,1 0-1,-1 0 1,0-1-1,0 0 1,0-1-1,0 0 1,0-1-1,0 0 1,-1-1-1,0 0 1,0-1-1,0 0 1,-1 0 0,0-1-1,0 0 1,6-7 25,7-11 252,-2-1 0,0-1 0,-2-1 0,-1 0 0,-1-1 0,11-31-251,-16 34 221,-2-1 0,0 0 0,-2 0-1,-1-1 1,-1 0 0,-2 0 0,-1 0 0,-1-23-221,-11 149-112,11-62-22,2 0 1,1-1-1,1 1 1,2-1 0,2-1-1,1 0 1,2 0-1,1-1 1,4 6 133,-12-30-152,0 0-1,0 0 1,1 0 0,0-1 0,0 0 0,1-1 0,0 1 0,0-1-1,1 0 1,4 2 152,-9-7-21,0 0 0,-1 0 1,1-1-1,0 1 0,-1-1 0,1 0 0,0 0 0,0 0 0,0 0 0,0 0 0,0-1 0,0 1 1,1-1-1,-1 0 0,0 0 0,0 0 0,0-1 0,0 1 0,0 0 0,0-1 0,0 0 1,0 0-1,0 0 0,0 0 0,0-1 0,0 1 0,-1-1 0,1 1 0,-1-1 0,1 0 0,-1 0 1,1 0-1,-1 0 0,0-1 0,1 0 21,13-19 112,-1-1 0,-2 0 0,0 0 1,-1-2-1,-2 1 0,0-1 0,-1-1 0,0-8-112,13-33 325,-21 67-321,2-12 36,1 1 0,0 1 0,1-1 0,0 1 0,0-1 0,2 2-1,-1-1 1,1 1 0,4-5-40,-9 14 1,-1 0 0,1-1 0,0 1 0,0 0-1,0 0 1,0 0 0,0 0 0,0 0 0,-1 1-1,1-1 1,0 0 0,0 1 0,0 0 0,-1-1-1,1 1 1,0 0 0,0 0 0,-1 0 0,1 0-1,-1 0 1,1 0 0,-1 0 0,1 1 0,-1-1-1,0 0 1,0 1 0,0-1 0,0 1 0,0-1-1,0 1 1,0 0 0,0 0 0,0-1 0,-1 1-1,1 0 1,-1 0 0,1 0 0,-1-1 0,0 1-1,0 0 1,0 0 0,0 0 0,0 0 0,0 0-1,1 2 2,9 24-9,62 130 77,-67-150-88,0-1 0,0 0 0,1 0 0,0-1 0,0 1 0,1-1 0,0-1 0,0 1 0,0-1-1,1 0 1,-1-1 0,1 0 0,0 0 0,1 0 0,-1-1 0,0-1 0,1 1 0,2-1 18,-1 0 1,1-1 0,0 0-1,0 0 1,0-1 0,0 0-1,-1-1 1,1-1 0,0 0-1,-1 0 1,1-1 0,-1 0-1,1 0 1,-1-2 0,0 1 0,-1-1-1,1 0 1,-1-1 0,0 0-1,-1-1 1,1 0 0,-1 0-1,0-1 1,-1 0 0,0 0-1,0-1 1,-1 0 0,0 0-1,-1 0 1,0-1 0,0 0 0,1-5-1,-1 0 58,-1 1-1,-1-1 1,0 0 0,-1 0 0,0 0 0,-2-1 0,0 1 0,0 0 0,-1 0 0,-1 0 0,-1 0 0,0 0 0,-1 1 0,0-1 0,-2 1 0,-3-9-58,-11-19-42,-1 1-1,-2 1 1,-2 2 0,-24-31 42,43 61-309,1 0 0,-1 0 1,-1 1-1,0 0 0,0 0 1,0 1-1,0-1 0,-1 1 1,0 1-1,-1 0 0,0 0 309,-21 7-7345,23 12 912</inkml:trace>
  <inkml:trace contextRef="#ctx0" brushRef="#br0" timeOffset="1100.14">3296 117 18289,'15'-86'2744,"-2"56"1410,0 35-2079,8 39-1092,-20-40-919,16 54 212,-3 1-1,-2 0 1,-3 1-1,-3 0 1,-2 6-276,13 103 5,23 67-1526,-10-62-3642,-27-157 3845,7 37-4052,5-21-3727,-10-26 1874</inkml:trace>
  <inkml:trace contextRef="#ctx0" brushRef="#br0" timeOffset="1462.634">3419 853 705,'-87'-209'8889,"79"194"-8189,0 1 0,-1-1-1,-1 2 1,0-1 0,-1 1-1,0 1 1,-1 0 0,-1 0-1,0 2 1,0-1 0,-1 2-1,-4-3-699,-38-8 3833,127 32-3445,0-2 1,1-4-1,66-2-388,-30-2 122,-76 0-9,-12-3 319,-1 1 0,0 1 1,0 0-1,0 2 0,0 0 1,0 1-1,-1 1 0,0 1 1,0 1-1,15 7-432,-26-8 50,0 0 1,0 1-1,-1-1 0,0 2 1,0-1-1,-1 0 1,0 1-1,0 0 0,-1 0 1,0 1-1,-1-1 0,1 1 1,-2 0-1,1 0 0,-1 0 1,0 5-51,38 86-149,-37-94-21,0-1 0,1 0 0,0 0 0,0 0 1,1 0-1,-1-1 0,1 0 0,0 0 0,0 0 1,0 0-1,1-1 0,-1 0 0,1 0 0,0 0 1,0-1-1,0 0 0,0 0 0,0 0 0,0-1 0,1 0 1,-1 0 169,-5-2-21,1 0 1,-1 0-1,0 0 1,1 0-1,-1 0 1,0 0 0,0 0-1,0 0 1,0-1-1,0 1 1,0 0-1,0-1 1,0 1 0,0-1-1,-1 1 1,1-1-1,-1 1 1,1-1-1,-1 1 1,1-1-1,-1 0 1,0 1 0,0-1-1,0 1 1,0-1-1,0 0 1,0 1-1,0-1 1,-1 0-1,1 1 1,0-1 0,-1 0 20,0-7-8,-7-318 4092,8 324-4080,1 0 0,-1 1 1,0-1-1,0 1 1,0-1-1,0 0 0,0 1 1,0-1-1,-1 1 1,1-1-1,-1 1 0,0-1 1,0 1-1,0-1 1,0 1-1,0 0 1,0-1-1,-1 1 0,1 0 1,-1 0-1,1 0 1,-1 0-1,0 0 0,0 0 1,0 1-1,0-1 1,0 1-1,0-1 0,-1 1 1,1 0-1,0 0 1,-1 0-1,1 0 0,-1 0 1,1 0-1,-1 1 1,1-1-1,-1 1 1,1 0-1,-1 0 0,0 0 1,1 0-1,-1 0 1,1 0-1,-1 1 0,-1 0-4,-1 1-250,0 0 0,0 0-1,0 1 1,0 0-1,0 0 1,1 0-1,-1 0 1,1 1 0,0-1-1,0 1 1,1 1-1,-1-1 1,1 0-1,0 1 1,0-1 0,-2 6 250,-20 49-6724,15-24-1038</inkml:trace>
  <inkml:trace contextRef="#ctx0" brushRef="#br0" timeOffset="1888.407">4536 446 17328,'21'-101'3868,"-10"54"1003,-30 126-4559,4 0 0,3 1 0,4 0-1,3 0 1,4 14-312,18 6-1699,-16-97 1637,0-1 1,0 1-1,0-1 0,0 1 1,1-1-1,-1 1 0,1-1 1,-1 0-1,1 1 0,0-1 1,0 0-1,0 0 0,0-1 1,0 1-1,1 0 0,-1-1 1,0 1-1,1-1 0,-1 0 1,1 0-1,-1 0 0,1 0 1,0 0-1,0 0 0,-1-1 1,1 1-1,0-1 1,0 0-1,-1 0 0,1 0 1,0 0-1,0 0 0,0-1 1,1 0 61,7-4 38,-1 0 0,0 0 0,0-1 0,-1-1 0,0 0 0,0 0 0,-1-1 0,0 0 0,0 0 0,0-1 0,-1 0 0,-1 0 0,1-1 1,3-9-39,7-5 331,7-10 144,-7 7-142,2 1 1,0 1-1,2 1 0,1 1 1,0 0-1,2 2 0,7-5-333,-29 24 13,0 1 0,0-1 0,1 0 0,-1 1-1,0-1 1,0 1 0,1-1 0,-1 1 0,1 0-1,-1 0 1,1 0 0,0 1 0,-1-1 0,1 1 0,0-1-1,-1 1 1,1 0 0,0 0 0,0 0 0,-1 0-1,1 0 1,0 1 0,-1-1 0,1 1 0,0 0-1,-1 0 1,1 0 0,-1 0 0,1 0 0,0 1-13,26 108 30,-27-98-18,-3-4-4,1 1 0,0-1 0,1 1 0,-1-1 0,2 1-1,-1-1 1,1 1 0,0-1 0,1 0 0,0 0-1,0 0 1,1 0 0,0-1 0,1 0 0,-1 1-1,1-1 1,0-1 0,1 1 0,0-1 0,0 0 0,0 0-1,1-1 1,0 0 0,0 0 0,0 0 0,1-1-1,-1 0 1,5 1-8,5-5 38,0 0 0,0-1 0,0-1 0,0 0 0,0-2 0,0 0 0,-1 0 0,1-2 0,-1 0 0,-1-1 0,1 0 0,-1-1 0,-1-1 0,1-1 0,-1 0 0,-1-1 0,0 0 0,-1-1 0,0 0 0,0-1 0,-2 0 0,1-1 0,-2 0 1,0-1-1,5-11-38,-11 23 6,-1 0 0,0 0 1,1 0-1,-1-1 1,0 1-1,-1-1 1,1 1-1,-1-1 1,1 0-1,-1 0 1,0 1-1,-1-1 1,1 0-1,-1 0 1,1 0-1,-1 0 1,-1 0-1,1 0 0,0 0 1,-1 0-1,0 0 1,0 0-1,0 1 1,0-1-1,0 0 1,-1 1-1,0-1 1,0 1-1,0-1 1,0 1-1,0 0 1,-1 0-1,-2-3-6,-8 2-198,0 1 0,0 0 0,0 0 0,0 2 1,0 0-1,-1 0 0,1 1 0,0 0 0,-1 2 0,1-1 0,0 2 0,0 0 0,0 0 0,-1 1 198,-129 43-7297,73-20-1378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31:31.822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4680 1323 8936,'13'-119'1991,"-3"67"3439,-9 66-1534,1 3-3735,-29 347 2791,-8 736-2077,29-762-677,41 2504 1094,1-2038-1077,24 1551 478,-75-1941-827,-18-1 1,-18-2-1,-20 8 134,31-236-1677,10-48-4616,18-83-2622</inkml:trace>
  <inkml:trace contextRef="#ctx0" brushRef="#br0" timeOffset="574.547">1301 9599 6470,'-20'6'5098,"-168"53"961,126-29-2092,85-12-3150,23-8-752,1-3 0,-1-1 1,1-3-1,0-1 1,15-3-67,-7 1 22,143 0-16,59-5-48,61-9 32,60-9 17,64-6 26,66-7 16,64-5-37,60-4-33,57-3-42,4302-202 278,-137 134 3959,-3123 81-2885,3014-104 847,-4144 114-2033,-67-5-70,-71-4 10,-74-7-58,-69-4-101,-71-5 10,-204 40-150,-1-2 0,0-1-1,-1-3 1,-1-1 0,38-22 257,-76 38-138,0-1 1,0 0 0,0 1 0,0-1 0,-1-1-1,1 1 1,-1 0 0,1-1 0,-1 0 0,0 0-1,0 0 1,0 0 0,-1 0 0,1 0 0,-1-1-1,0 1 1,0-1 0,0 0 0,0 0 0,0 0-1,-1 0 1,0 0 0,0 0 0,0 0 0,0 0-1,-1 0 1,1 0 0,-1-1 0,0 1 0,-1-2 137,-33-41-4928,-25 4-3581</inkml:trace>
  <inkml:trace contextRef="#ctx0" brushRef="#br0" timeOffset="3077.933">129 4870 4708,'0'0'6166,"-2"18"-4009,-4 56-1314,7-67-749,-1 1-1,1-1 0,0 1 0,0-1 0,1 0 1,0 0-1,1 0 0,-1 0 0,1 0 0,1 0 0,-1-1 1,1 1-1,0-1 0,1 0 0,-1 0 0,1-1 1,0 1-1,1-1 0,-1 0 0,1-1 0,0 1 0,5 2-93,-9-6-2,-1 1-1,1 0 0,0-1 0,0 0 0,0 1 0,0-1 0,0 0 1,0 0-1,0 0 0,1 0 0,-1 0 0,0-1 0,0 1 0,1-1 1,-1 0-1,0 1 0,1-1 0,-1 0 0,1 0 0,-1 0 0,0-1 1,1 1-1,-1-1 0,0 1 0,0-1 0,1 0 0,-1 0 0,0 0 1,0 0-1,0 0 0,0 0 0,0 0 0,0-1 0,0 1 0,0-1 1,-1 0-1,1 1 0,-1-1 0,1 0 0,-1 0 0,1 0 0,-1 0 1,0 0 2,5-16 376,-1 0 0,-1 0 1,0-1-1,-1 1 0,-1-1 1,-1 0-1,-1 1 0,0-1 1,-2 0-1,0-3-376,0 6 439,0 0 0,0 1 0,-2-1 0,0 1 0,-1 0 0,0 0-1,-1 1 1,-1-1 0,0 1 0,-1 1 0,0-1 0,-1 1 0,-1 1 0,-8-9-439,16 18 57,0 1-1,0 0 1,0-1 0,0 1 0,0 0 0,-1 0 0,1 1-1,-1-1 1,1 0 0,-1 1 0,0 0 0,1-1 0,-1 1 0,0 0-1,0 0 1,0 1 0,0-1 0,0 1 0,0-1 0,0 1-1,0 0 1,0 0 0,0 0 0,0 1 0,0-1 0,0 1 0,0-1-1,0 1 1,0 0 0,1 0 0,-1 1 0,0-1 0,0 0-1,1 1 1,-1 0 0,1-1 0,-1 2-57,-8 10 78,0 2 1,0 0-1,2 0 0,0 0 0,0 2 1,2-1-1,0 1 0,0 0 1,2 0-1,0 0 0,1 1 1,0 11-79,-3 15 23,2 1 0,3-1 0,1 1 1,2-1-1,2 1 0,2-1 1,2 0-1,2 0 0,2-1 0,1 0 1,11 20-24,-20-50-156,1-1 0,0 0 1,1 0-1,0-1 0,1 0 0,0 1 1,1-2-1,0 1 0,0-1 0,1 0 1,1-1-1,0 1 0,0-2 1,1 1-1,0-2 0,0 1 0,1-1 1,0-1-1,0 0 0,0 0 0,1-1 1,0-1-1,0 0 0,0 0 0,1-1 1,-1-1-1,1 0 0,-1-1 1,13 0 155,-15-3-282,0 0 1,0-1 0,-1 0 0,1 0 0,-1-1 0,1-1 0,-1 1 0,0-2 0,-1 1 0,1-1 0,-1 0 0,-1-1 0,1 0 0,-1 0 0,0 0 0,0-1 0,-1 0 0,2-4 281,7-12-868,0 0 0,-2-1 0,-1-1 1,-1 0-1,-1-1 0,0-3 868,7-31 258,-2-1-1,-3-1 1,3-55-258,-6-88 3636,-9 196-3240,-11-37 4034,-16 85-816,21-17-3499,1 1 0,1 0-1,1 0 1,1 0-1,0 1 1,2-1 0,1 0-1,1 0 1,0 1-1,2-1 1,2 5-115,79 236 19,-83-258-23,2 4-53,0 4-96,0 0 0,1 0 1,1 0-1,0-1 0,1 0 0,0 0 0,1-1 0,1 0 0,-1 0 1,8 6 152,-11-52-1714,-7 6 1725,-1-1 0,-2 1 0,-1 0 1,-1 1-1,-8-19-11,-9-39 387,14 42-157,1-1-1,2 0 1,3 0-1,0-45-229,4 84-3,0-1 0,0 0 0,0 1 0,1-1 0,0 1 0,1 0 0,-1-1 0,1 1-1,1 0 1,-1 0 0,1 0 0,0 0 0,0 0 0,0 1 0,1-1 0,0 1 0,0 0 0,1 0-1,-1 0 1,1 1 0,0 0 0,0 0 0,1 0 0,-1 0 0,1 1 0,0 0 0,0 0 0,0 0-1,0 1 1,0 0 0,6-1 3,-1 1-218,-1 1-1,1 0 1,0 0-1,0 1 1,-1 1-1,1-1 1,0 2-1,-1 0 1,1 0-1,-1 1 1,9 3 218,62 36-8076,-48-16-1485</inkml:trace>
  <inkml:trace contextRef="#ctx0" brushRef="#br0" timeOffset="3596.163">1193 4825 13741,'-1'-16'4778,"-4"-74"1404,10 89-1702,16 39-3974,-4 13-466,-2 0 1,-2 1 0,-3 1 0,-2 0-1,-2 0 1,-3 0 0,-2 1-1,-2 1-40,-7 12-1270,3-86-332,7-342 2024,-3 346-407,0 0 0,1 0 1,1 0-1,0 0 0,1 0 0,1 1 0,0-1 0,1 1 1,0-1-1,1 1 0,1 0 0,0 1 0,1-1 0,1 2 1,0-1-1,0 1 0,1 0 0,1 0 0,5-4-15,-10 13-126,0 0-1,0 0 0,1 1 0,-1 0 1,0 0-1,1 1 0,-1-1 0,1 1 1,0 1-1,-1-1 0,1 1 0,0-1 1,0 2-1,-1-1 0,1 1 0,0 0 1,2 0 126,56 25-7684,-35-7-1007</inkml:trace>
  <inkml:trace contextRef="#ctx0" brushRef="#br0" timeOffset="3873.55">1705 4591 8968,'0'0'8387,"0"0"-3860,0 0-1628,0 0-1100,0 0-918,0 0-412,0 0-202,-7 22-117,-1-3-113,3-8-12,1 0 0,0 0 1,0 0-1,1 1 0,1-1 0,0 1 1,0-1-1,2 1 0,-1 0 1,1 0-1,2 9-25,-1-5-11,2 0 0,0 0 1,1-1-1,0 0 0,2 0 1,-1 0-1,2 0 0,0-1 1,1 0-1,0 0 0,1-1 1,0 0-1,1-1 0,1 0 1,0-1-1,1 0 0,0 0 1,0-1-1,1-1 0,9 5 11,-16-11 3,1-1-1,-1 0 0,1 0 1,0-1-1,-1 0 0,1 0 1,0-1-1,0 0 0,0 0 1,0 0-1,-1-1 1,1 0-1,0 0 0,0-1 1,-1 0-1,1 0 0,-1 0 1,0-1-1,1 0 0,-1 0 1,0-1-1,-1 0 1,1 0-1,-1 0 0,0 0 1,0-1-1,0 0 0,0 0 1,-1-1-1,3-4-2,6-6 11,-2-2-1,0 1 1,-1-1-1,-1-1 1,-1 0-1,-1 0 1,0 0-1,-1-1 1,2-18-11,-4 22 107,-1 0 0,0-1 0,-2 0 0,0 1 0,-1-1 0,0 0 0,-1 1 0,-1-1 0,-1 0 1,0 1-1,-1 0 0,-1 0 0,-1 0 0,0 0 0,-1 1 0,0 0 0,-9-11-107,11 21-6,0 0-1,0 0 1,0 0-1,-1 1 0,0 0 1,0 0-1,0 1 1,0-1-1,-1 1 1,1 1-1,-1-1 1,0 1-1,0 0 1,0 1-1,0 0 1,0 0-1,0 0 1,0 1-1,0 0 0,0 0 1,0 1-1,0 0 1,0 0-1,0 0 1,0 1-1,0 1 1,-3 0 6,-14 6-886,1 0-1,0 2 1,0 1 0,1 0 0,0 2 0,1 0 0,-1 3 886,-46 39-7688</inkml:trace>
  <inkml:trace contextRef="#ctx0" brushRef="#br0" timeOffset="4704.77">2371 4536 9161,'0'0'6117,"0"0"-3154,0 0-1137,-3 15-278,-13 106 999,38 158-796,-16-399-182,-5 68-1330,2 0 0,2 0 0,3 0 0,2 1-1,2 0 1,2 1 0,3 1 0,5-9-239,48-30 81,-67 85-143,0 1 1,0-1 0,1 1 0,-1 0 0,1 0 0,-1 1 0,1-1 0,0 1 0,0-1 0,-1 1-1,1 0 1,0 1 0,0-1 0,0 1 0,0 0 0,0-1 0,0 2 0,0-1 0,0 0-1,0 1 1,0 0 0,0 0 0,0 0 0,-1 0 0,1 1 0,0 0 0,2 1 61,62 71-8681,-37-28-3255</inkml:trace>
  <inkml:trace contextRef="#ctx0" brushRef="#br0" timeOffset="5588.753">12391 10185 2402,'0'0'13191,"0"0"-8461,0 0-2653,0 0-620,-9 20-224,-57 148 769,42-70-1467,6 0-1,3 1 0,3 18-534,5 159-6236,8-248 945,3-9-3069</inkml:trace>
  <inkml:trace contextRef="#ctx0" brushRef="#br0" timeOffset="6115.748">12281 10266 8328,'0'0'3940,"0"0"-1367,0-13-150,-2-40 81,12 38 1428,9 27-3202,-19-12-657,118 166 979,14-19-1329,-124-140-26,0 0 1,0-1 0,1 0-1,0 0 1,1-1-1,-1-1 1,1 1-1,0-1 1,0-1-1,0 0 1,1 0 0,-1-1-1,1-1 1,-1 1-1,1-2 1,0 1-1,3-2 303,-5-3-6,-1 0 0,0-1 0,1 0 0,-2 0 0,1-1 0,-1 0-1,0-1 1,0 1 0,0-1 0,-1-1 0,0 1 0,-1-1 0,1 0-1,-2 0 1,1-1 0,-1 1 0,0-1 0,-1 0 0,0 0 0,1-8 6,2 2 420,0-1 1,-1 1-1,-1-1 1,0 0-1,-1-1 1,-1 1-1,-1-1 1,0 1 0,-1-2-421,0 18 10,0-1 1,0 0 0,1 0 0,-1 1 0,0-1 0,0 0 0,0 0 0,0 0 0,0 0-1,-1 1 1,1-1 0,0 0 0,0 0 0,0 0 0,-1 1 0,1-1 0,0 0 0,-1 1-1,1-1 1,-1 0 0,1 0 0,-1 1 0,1-1 0,-1 1 0,1-1 0,-1 1 0,1-1-1,-1 1 1,0-1 0,0 1 0,1-1 0,-1 1 0,0 0 0,1-1 0,-1 1-1,0 0 1,0 0 0,0-1 0,1 1 0,-1 0 0,0 0 0,0 0 0,0 0 0,1 0-1,-1 0 1,0 0 0,0 0 0,0 1 0,1-1 0,-1 0 0,0 0 0,0 1 0,1-1-1,-1 1 1,0-1 0,0 0 0,1 1 0,-1-1 0,1 1 0,-1-1 0,0 1 0,1 0-1,-1-1 1,1 1 0,-1 0-11,-37 41-35,-4 23-113,3 1-1,4 2 1,2 1 0,3 2-1,-8 33 149,32-90-85,-2 8-187,13-26-129,77-141 763,-66 113-104,0 0-1,2 1 1,2 1-1,1 1 1,23-26-258,-42 53 12,-1 0 0,1 0 1,-1 0-1,1 0 0,0 0 1,0 1-1,0-1 0,0 1 1,0-1-1,0 1 0,0 0 1,1-1-1,-1 1 0,0 0 1,1 1-1,-1-1 1,1 0-1,-1 1 0,1-1 1,-1 1-1,1 0 0,-1 0 1,1 0-1,-1 0 0,1 0 1,0 1-1,-1-1 0,1 1 1,-1-1-1,0 1 0,1 0 1,0 0-13,2 7 2,-1 0 0,1 0 0,-1 0 0,-1 1 0,0 0 0,0-1 1,-1 1-1,0 0 0,0 0 0,-1 0 0,0 0 0,-1 0 0,0 0 1,-1 2-3,2 1 2,-3 399-2688,15-367-663,28-32-3952,-13-16 2155</inkml:trace>
  <inkml:trace contextRef="#ctx0" brushRef="#br0" timeOffset="6424.086">13367 10572 3523,'38'-133'9209,"-36"129"-8702,-1 1 0,0-1 0,1 1 1,-1-1-1,-1 0 0,1 1 0,0-1 0,-1 0 0,0 0 1,0 0-1,0 1 0,0-1 0,-1 0 0,1 0 0,-1 0 0,0 1 1,0-1-1,0 0 0,-1 1 0,1-1 0,-1 1 0,0 0 0,0 0 1,0-1-1,-2-1-507,-26 29 2098,21-2-2060,1 1-1,1 0 1,1 0 0,1 0 0,0 0 0,2 1-1,1-1 1,1 1 0,1 0 0,1 0 0,3 14-38,-4-37 0,0 17-202,1-1-1,1 0 1,1 0 0,0 0-1,1 0 1,0-1 0,2 1-1,0-1 1,1 0 0,7 11 202,-11-23-78,0-1 0,0 1 1,0-1-1,1 0 0,0 0 1,0-1-1,-1 1 0,2-1 1,-1 0-1,0 0 0,0 0 1,1 0-1,-1-1 0,1 0 1,-1 0-1,1 0 0,-1 0 1,1-1-1,0 1 0,-1-1 1,1-1-1,0 1 0,-1-1 1,1 1-1,-1-1 0,1-1 1,-1 1-1,1-1 0,-1 1 1,0-1-1,0-1 0,0 1 1,0 0-1,0-1 0,0 0 1,0 0-1,-1 0 0,0 0 1,0-1-1,3-3 78,6-7 331,0 0 0,-1-1 0,-1-1 0,0 1 0,-1-2 0,-1 1 0,0-1 0,-1-1 0,-1 1 0,-1-1 0,0 0 0,-2 0 0,0-1 0,-1 1 0,-1-1 0,0-15-331,-1 28 30,0 1 1,0-1 0,0 1 0,-1 0 0,0-1 0,0 1-1,0 0 1,0 0 0,-1 0 0,0 0 0,0 0 0,-1 0 0,1 0-1,-1 0 1,0 1 0,0 0 0,0-1 0,-1 1 0,0 0-1,0 1 1,0-1 0,0 1 0,0-1 0,-1 1 0,1 1 0,-1-1-1,-4-1-30,-90-21-1005,96 25 563,0 0-1,0 0 0,0 0 0,0 1 1,0-1-1,0 0 0,0 1 1,0 0-1,0 0 0,0 0 0,0 0 1,1 1-1,-1-1 0,0 0 0,1 1 1,-1 0-1,1 0 0,-1 0 0,0 1 443,-9 16-9192</inkml:trace>
  <inkml:trace contextRef="#ctx0" brushRef="#br0" timeOffset="7157.773">14273 10525 11883,'-3'-13'6737,"-13"-45"-3785,14 55-2785,0 0 0,0-1 0,0 1-1,0 0 1,-1 0 0,0 1-1,1-1 1,-1 0 0,0 1-1,0 0 1,-1-1 0,1 1-1,0 1 1,-1-1 0,1 0 0,-1 1-1,1 0 1,-1 0 0,0 0-1,0 0 1,1 0 0,-1 1-1,0 0 1,0-1 0,0 1 0,0 1-1,0-1 1,1 1 0,-1-1-1,0 1 1,-3 2-167,-6 1 6,0 1-1,1 1 1,0 0 0,0 1 0,1 1-1,-1-1 1,2 2 0,-1-1 0,1 2-1,0-1 1,1 1 0,0 1 0,1-1-1,0 2 1,1-1 0,0 1 0,1 0-1,0 0 1,1 1 0,0 0 0,1 0-1,0 0 1,1 0 0,1 1 0,0-1-1,0 13-5,1-10-283,0 0 0,1-1 0,1 1-1,1-1 1,0 1 0,1-1 0,0 0-1,1 0 1,1 0 0,1 0 0,0-1-1,0 0 1,2 0 0,0-1 0,0 1-1,1-2 1,2 2 283,-9-11-145,0-1 1,1 1-1,-1-1 0,1 1 0,-1-1 0,1 0 1,0 0-1,0 0 0,0 0 0,0-1 0,0 1 1,0-1-1,0 0 0,0 0 0,1 0 0,-1 0 1,0-1-1,1 1 0,-1-1 0,1 0 0,-1 0 1,1 0-1,-1 0 0,0-1 0,1 1 0,-1-1 1,0 0-1,1 0 0,-1 0 0,0 0 0,0-1 0,0 1 1,0-1-1,0 0 0,0 0 0,0 0 0,-1 0 1,1-1-1,-1 1 0,2-3 145,40-59 2162,-3-2 1,-2-2-1,-4-1 0,23-67-2162,-45 107 261,8-15 75,-3-1 0,-1 0 1,-2-1-1,-2-1 0,-3 0 1,5-39-337,-15 85 14,1 0 0,-1 0-1,1 0 1,-1 0 0,1 0 0,-1 0 0,0-1 0,1 1 0,-1 0 0,0 0 0,0 0-1,0-1 1,0 1 0,0 0 0,0 0 0,0-1 0,-1 1 0,1 0 0,0 0 0,-1 0 0,1 0-1,0-1 1,-1 1 0,0 0 0,1 0 0,-1 0 0,0 0 0,1 0 0,-1 0 0,0 0 0,0 1-1,0-1 1,0 0 0,0 0 0,0 0 0,0 1 0,0-1 0,0 1 0,0-1 0,0 1-1,0-1 1,-1 1 0,1 0 0,0-1 0,0 1 0,0 0 0,-1 0 0,1 0 0,0 0 0,0 0-1,-1 0 1,1 0 0,0 1 0,0-1 0,0 0 0,-1 1 0,1-1 0,0 1 0,0-1 0,0 1-1,0-1 1,0 1 0,0 0 0,0-1 0,0 1 0,0 0 0,0 0 0,0 1-14,-11 12 17,1 0 1,1 1-1,0 0 1,1 1-1,1 0 1,1 1-1,0 0 1,1 0-1,0 0 1,2 1 0,0-1-1,1 1 1,1 0-1,0 12-17,-5 74-814,4 0 0,8 64 814,7-75-4347,6-35-4262,-1-26-2901</inkml:trace>
  <inkml:trace contextRef="#ctx0" brushRef="#br0" timeOffset="7781.985">14863 10434 11050,'0'0'2873,"0"0"-215,0 0-437,0 0-1031,0 0-640,0 0-304,-12 17-22,-41 62 86,49-71-296,0 0 0,1 0 0,-1 0 0,2 0 0,-1 1 0,1-1 0,0 1 0,1 0 0,0-1 0,0 1 0,1 0 0,0 1-14,0 13 2,-1 96-1064,1-118 1031,1 1 0,0-1 0,-1 1 0,1-1 1,0 0-1,0 1 0,0-1 0,0 0 0,0 0 0,0 0 0,0 0 0,0 0 0,1 0 1,-1 0-1,0 0 0,1 0 0,-1 0 0,0-1 0,1 1 0,-1-1 0,1 1 1,-1-1-1,1 1 0,-1-1 0,1 0 0,-1 0 0,1 0 0,-1 0 0,1 0 0,0 0 1,-1 0-1,1 0 0,-1-1 0,1 1 0,-1 0 0,1-1 0,-1 0 0,1 1 0,-1-1 1,0 0-1,1 0 0,-1 1 0,0-1 0,0 0 0,0 0 0,1-1 0,-1 1 0,0 0 1,0 0-1,-1 0 0,1-1 0,0 1 0,0 0 0,0-1 0,-1 1 0,1-1 31,20-22 606,-1-1 1,-2-1-1,0 0 0,-2-2 0,-1 1 0,-1-2 0,-1 0 0,-1-1 0,-2 0 0,-1-1 1,-2 1-1,-1-2 0,-1-3-606,-4-54 1247,-2 87-1227,1 0-1,0 1 0,-1-1 0,0 0 1,1 0-1,-1 0 0,0 0 1,0 0-1,0 1 0,0-1 1,0 0-1,0 1 0,-1-1 1,1 1-1,0 0 0,-1-1 1,0 1-1,1 0 0,-1 0 1,1 0-1,-1 0 0,0 0 0,0 0 1,0 0-1,0 0 0,1 1 1,-1-1-1,0 1 0,0 0 1,0-1-1,0 1 0,0 0 1,0 0-1,0 0 0,0 0 1,0 1-1,0-1 0,0 1 0,0-1 1,0 1-1,0 0-19,-8 3 15,1 0 0,0 1 0,1 0 0,-1 0 0,1 1 0,0 0 0,0 1 0,1 0 0,0 0 0,0 1 0,1-1 0,-1 1 0,2 1 0,-1-1 0,1 1 0,-3 8-15,1 3 8,1 1 1,1-1-1,0 2 0,2-1 0,0 0 0,2 1 1,0-1-1,2 1 0,0-1 0,1 2-8,-1-17-2,-1 16-151,2 0 0,1 0 0,1-1 0,0 1 0,2-1 0,1 0 0,0 0 0,5 7 153,-8-19-172,0-1 0,1 0 1,0-1-1,0 1 0,1-1 0,0 0 1,0 0-1,1-1 0,0 0 0,0 0 1,0 0-1,1-1 0,0 0 0,0-1 1,0 0-1,0 0 0,1 0 0,-1-1 1,1-1-1,0 1 0,1-1 172,6-1-16,-1 0 1,1-1-1,0 0 0,0-1 0,0-1 0,-1-1 1,1 0-1,-1-1 0,0 0 0,0-2 1,0 1-1,-1-2 0,0 0 0,0-1 0,0 0 1,-1-1-1,0-1 0,-1 0 0,0 0 1,-1-1-1,0-1 0,-1 0 0,2-2 16,16-18 394,0 0 0,-2-2 0,-1 0 0,-2-2 0,-2-1 1,-1-1-1,-2 0 0,-2-1 0,-1-1 0,-2-1 0,1-12-394,-11 43 66,0 1 1,-1 0 0,0-1-1,-1 1 1,0-1-1,-1 1 1,0-1-1,0 1 1,-1-1 0,0 1-1,-1-1 1,0 1-1,0-1 1,-1 1-1,0 0 1,-1 0 0,-2-3-67,5 11 22,-1-1 1,0 0 0,0 1 0,0-1 0,0 1-1,0 0 1,0 0 0,0 0 0,-1 0 0,1 0 0,0 0-1,0 1 1,-1-1 0,1 1 0,-1-1 0,1 1-1,0 0 1,-1 0 0,1 0 0,-1 0 0,1 1-1,0-1 1,-1 1 0,1-1 0,0 1 0,-1 0 0,1 0-1,0 0 1,0 0 0,0 0 0,0 0 0,0 1-1,0-1 1,0 1 0,0 0-23,-58 64 189,45-38-182,2 0-1,1 1 0,1 1 1,1 0-1,1 0 1,2 1-1,2 0 0,0 1 1,2-1-1,2 1 1,1-1-1,1 1 1,1-1-1,2 1 0,2 0-6,-5-18-122,1-1-1,1 0 1,0 0 0,0 0-1,2-1 1,-1 1-1,2-1 1,0 0-1,0 0 1,1-1 0,0 1-1,1-2 1,0 1-1,1-1 1,0 0-1,1-1 1,0 0-1,0-1 1,1 0 0,0 0-1,0-1 1,1-1-1,0 0 1,0 0-1,1-1 1,-1-1 0,1 0-1,0-1 1,0 0-1,0-1 1,6 0 122,-9-3-32,1 0-1,0 0 1,-1-1 0,1-1 0,-1 0-1,1 0 1,-1-1 0,0 0 0,0-1-1,-1 0 1,0-1 0,0 0 0,0 0-1,0-1 1,-1 0 0,0 0 0,-1-1-1,0 0 1,2-3 32,3-3 9,-1-1-1,-1-1 0,0 0 1,-1 0-1,0-1 1,-2 0-1,0 0 0,-1-1 1,0 0-1,1-15-8,-7-67-161,-35 47-7253,13 43-476</inkml:trace>
  <inkml:trace contextRef="#ctx0" brushRef="#br0" timeOffset="8510.555">16735 10249 14574,'-2'-68'4788,"2"66"-4633,0 0-1,0 0 0,0-1 0,0 1 1,0 0-1,0-1 0,-1 1 0,1 0 1,-1 0-1,0 0 0,0 0 1,0-1-1,0 1 0,0 0 0,0 0 1,0 1-1,-1-1 0,1 0 0,-1 0 1,1 1-1,-1-1 0,0 1 1,1-1-1,-1 1 0,0 0 0,0-1 1,0 1-1,0 0 0,0 0 0,0 1 1,-1-1-1,1 0 0,0 1 0,0-1 1,-1 1-1,1 0 0,0 0 1,0 0-1,-1 0 0,1 0 0,0 0 1,-3 1-155,-81 40 1827,63-21-1811,1 0 1,1 2-1,0 0 1,2 1-1,1 1 1,0 1-1,2 0 1,1 1-1,1 1 1,1 0-1,2 1 1,1 1-1,1-1 1,1 1-1,1 1 1,2 0-1,1 0 1,1 0-1,2 0 1,1 0-1,2 0 1,4 28-17,-3-44-138,0-1 1,1 0-1,0 0 0,1 0 1,0-1-1,2 1 0,-1-1 1,1-1-1,1 1 0,0-1 1,0-1-1,9 8 138,-12-13-87,-1 0-1,1-1 1,1 0 0,-1 0-1,0 0 1,1-1-1,0 1 1,0-2 0,0 1-1,0 0 1,0-1-1,1 0 1,-1-1 0,1 0-1,-1 0 1,1 0 0,-1 0-1,1-1 1,0 0-1,-1-1 1,1 0 0,-1 0-1,1 0 1,-1 0 0,1-1-1,5-3 88,8-7 193,0-1-1,-1-1 1,-1-1-1,0 0 1,-1-2 0,0 0-1,-2 0 1,0-2-1,-1 0 1,-1 0-1,-1-2 1,0 1-1,-2-1 1,4-10-193,-1 5 167,-1-1 1,-1 0-1,-1-1 0,-2 0 0,0 0 1,-2-1-1,-1 0 0,-2 0 0,0-6-167,-16 79-21,4 2-229,2 0 0,3 1 0,1-1 0,3 1 0,2-1 0,5 31 250,-8-71-96,0 0 0,1-1 1,0 1-1,0 0 0,1 0 0,0-1 0,0 1 1,0 0-1,0-1 0,1 1 0,0-1 0,0 0 1,1 0-1,-1 0 0,1 0 0,0 0 0,1 0 1,-1-1-1,1 1 0,0-1 0,0 0 0,0 0 1,0 0-1,1-1 0,0 0 0,0 0 0,0 0 1,0 0-1,0-1 0,0 1 0,1-1 0,-1-1 1,1 1-1,-1-1 0,1 0 0,-1 0 0,4-1 96,2-3 123,0-1 0,0 0-1,-1-1 1,1 0 0,-1-1-1,0 0 1,0 0 0,-1-1 0,0-1-1,0 0 1,-1 0 0,0 0-1,0-1 1,-1 0 0,6-10-123,-12 18 17,11-13 185,0 0 0,0-1-1,-1-1 1,-1 0 0,-1 0-1,0-1 1,-1 0 0,-1-1 0,-1 1-1,0-1 1,-1-1 0,-1 1 0,-1-1-1,-1 0 1,0 1 0,-2-1 0,0 0-1,-1 0 1,-2-16-202,1 28-7,-1 1 0,1-1 0,-1 1 0,0 0 0,0 0 1,-1 0-1,0 0 0,0 1 0,0-1 0,-1 1 0,1 0 0,-1 0 0,-1 1 0,1 0 0,-1-1 0,1 2 1,-1-1-1,0 1 0,0 0 0,-1 0 0,1 0 0,-1 1 0,1 0 0,-1 1 0,0-1 0,-4 1 7,1-1-431,1 2-1,-1-1 0,1 1 1,-1 0-1,1 1 0,0 0 1,-1 1-1,1 0 0,0 0 1,0 1-1,0 0 0,-4 3 432,-28 17-5514,6 1-3738</inkml:trace>
  <inkml:trace contextRef="#ctx0" brushRef="#br0" timeOffset="9220.064">17558 10535 12812,'0'0'2691,"-1"15"-439,-10 99 610,-49 138-1506,68-305 464,6 15-1352,1 1 0,2 0 0,1 1-1,2 1 1,1 1 0,2 1 0,1 1-1,14-13-467,-35 41 6,1 0 0,-1 0-1,1 0 1,0 0 0,0 1-1,0-1 1,0 1-1,1 0 1,-1 1 0,1-1-1,0 1 1,0 0 0,0 0-1,0 0 1,0 0 0,0 1-1,1 0 1,-1 0-1,0 1 1,1 0 0,-1-1-1,1 2 1,-1-1 0,0 1-1,1-1 1,-1 2 0,0-1-1,0 0 1,0 1-1,0 0 1,0 0 0,0 1-1,0-1 1,-1 1 0,1 0-1,1 2-5,2 5-28,-2 0 0,1 1 0,-1-1 0,-1 1 0,0 1 0,0-1 0,-1 1 0,-1-1 1,0 1-1,0 0 0,-2 0 0,1 1 0,-1-1 0,-1 0 0,-1 8 28,-1 13-900,-1-1 1,-1 0-1,-2 0 1,-2 0 0,-4 11 899,-3 2-2856,27-76 3662,148-277 5578,-151 289-6227,1 1-1,0 0 1,2 1-1,0 0 0,0 0 1,2 2-1,0-1 1,1 2-1,0 0 1,13-8-157,-27 21-1,1-1 0,0 1 1,0-1-1,0 1 1,0 0-1,0 0 1,0 0-1,0 0 1,1 0-1,-1 1 0,0-1 1,0 1-1,1-1 1,-1 1-1,0 0 1,1 0-1,-1 0 1,0 0-1,1 0 1,-1 1-1,0-1 0,1 1 1,-1-1-1,0 1 1,0 0-1,0 0 1,0 0-1,1 0 1,-1 0-1,-1 0 1,1 1-1,0-1 0,0 1 1,0-1-1,-1 1 1,1 0-1,-1-1 1,1 1-1,-1 0 1,9 17-323,0-1-1,-2 1 1,0 1-1,-1-1 1,-1 1 0,3 20 323,10 31-3153,8-6-6103,-13-42 768</inkml:trace>
  <inkml:trace contextRef="#ctx0" brushRef="#br0" timeOffset="9612.015">18574 10551 12396,'5'-17'4372,"91"-244"7228,-87 251-9849,-12 28-1126,-224 639-1821,217-628 350,2 0 1,1 1-1,1 0 0,1 0 1,1 0-1,2 1 0,2-1 0,0 1 1,2-1-1,2 1 0,0-1 1,7 23 845,26 19-2185,5-49-6291,-30-25 2684</inkml:trace>
  <inkml:trace contextRef="#ctx0" brushRef="#br0" timeOffset="9905.909">18582 11249 4100,'6'-189'9134,"-7"122"-6747,3 1 1,3-1-1,3 1 0,3 1 0,11-36-2387,-22 95 76,1 1-1,0 0 0,0 0 0,1 0 0,-1 0 0,1 0 0,0 0 0,1 0 0,-1 0 0,1 1 0,0-1 0,0 1 0,0 0 0,1 0 0,-1 0 0,1 0 0,0 1 0,0-1 0,1 1 0,-1 0 0,1 1 0,-1-1 0,1 1 1,0-1-1,0 1 0,0 1 0,0-1 0,0 1 0,0 0 0,0 0 0,1 0 0,-1 1 0,0 0 0,1 0 0,0 0-75,0 4-10,0 1 0,-1-1 0,1 1 0,-1 0 0,0 1 0,-1-1 0,1 1 0,-1 0 0,-1 0 0,1 0 0,-1 0 0,0 1-1,0-1 1,0 1 0,-1 0 0,-1 0 0,1 0 0,-1 0 0,0 0 0,0 0 0,-1 0 0,0 0 0,0 1 0,-1-1 0,-1 6 10,3-3-93,-1-1 0,0 0 1,0 0-1,-1 0 0,0 0 0,0 0 0,-1 0 1,-1 0-1,1 0 0,-2 0 0,1-1 0,-1 1 0,0-1 1,-1 0-1,1-1 0,-2 1 0,1-1 0,-1 0 0,0 0 1,-1 0-1,0-1 0,0 0 0,0 0 0,0-1 1,-1 0-1,0-1 0,0 1 0,0-1 0,-1-1 0,1 0 1,-2 1 92,-93 0-2216,43-29-5327,45 9 801</inkml:trace>
  <inkml:trace contextRef="#ctx0" brushRef="#br0" timeOffset="10255.535">19282 10223 16496,'2'-14'3769,"7"-64"1158,-18 108-1565,-10 12-2834,5-12-196,-62 144 779,-43 152-1111,113-309-275,0-1-1,1 1 1,0 1 0,1-1 0,1 0-1,1 1 1,1 0 0,0 0 0,1-1-1,1 1 1,1 0 0,0-1-1,1 1 1,1-1 0,1 0 0,6 15 275,-8-28-569,0 1 1,0-1-1,0 0 1,1 0-1,0-1 0,0 1 1,0-1-1,0 0 1,0 0-1,1 0 1,-1 0-1,1-1 1,0 0-1,3 1 569,29 6-7687</inkml:trace>
  <inkml:trace contextRef="#ctx0" brushRef="#br0" timeOffset="10589.323">19600 10564 12396,'0'0'4137,"0"0"-1051,0 0-572,0 0-704,0 0-748,0 0-341,0 0-177,-13 13-154,-39 47-134,31 9-89,20-53-158,0-7-33,0 91 88,1-97-117,1 0 0,0 0 0,-1-1 1,1 1-1,0-1 0,0 1 0,1 0 0,-1-1 1,0 0-1,1 1 0,-1-1 0,1 0 0,0 0 1,0 0-1,0 0 0,0 0 0,0 0 0,0-1 1,1 1-1,-1-1 0,1 1 0,-1-1 0,1 0 1,-1 0-1,1 0 0,-1 0 0,1-1 0,0 1 1,0-1-1,-1 1 0,1-1 0,0 0 0,0 0 53,5-2-6,0 0 0,0 0 0,-1-1 0,1 0 0,-1-1 0,1 0 0,-1 0-1,0 0 1,0-1 0,-1 0 0,0 0 0,1-1 0,-2 1 0,1-1 0,-1-1 0,0 1-1,0-1 1,-1 0 0,0 0 0,0 0 0,0-1 0,-1 1 0,1-4 6,6-7 263,1-1 58,2 0 12,-1-1 1,-1 0-1,-1-1 0,-1 0 0,-1-1 0,-1 0 0,3-15-333,-9 36 24,-1 0-1,1-1 1,-1 1-1,1-1 1,-1 1-1,0-1 1,0 1 0,1-1-1,-1 1 1,0-1-1,0 1 1,-1-1-1,1 1 1,0-1-1,0 1 1,-1-1-1,1 1 1,-1-1-1,1 1 1,-1-1-1,1 1 1,-1 0-1,0-1 1,0 1 0,0 0-1,0 0 1,0 0-1,0 0 1,0 0-1,0 0 1,0 0-1,-1 0 1,1 0-1,0 0 1,-1 0-1,1 1 1,0-1-1,-1 1 1,1-1-1,-1 1 1,1-1 0,-1 1-1,1 0 1,-1 0-1,1 0 1,-1 0-1,1 0 1,-1 0-1,1 0 1,-1 0-1,1 0 1,-1 1-1,1-1 1,-1 1-24,-14 2-12,0 0 0,0 1 0,0 1 0,0 0 0,1 1 0,0 1 0,0 0 0,1 1 0,0 1 0,0 0 0,1 1 0,0 0 1,1 1-1,0 0 0,1 1 0,0 1 0,1 0 0,0 0 0,1 1 0,1 0 0,-3 6 12,4-5-199,1 0 0,0 1 0,1-1 0,0 1 0,2 0 0,0 1 0,0-1 0,2 0 0,0 1 1,1 4 198,0-14-412,1 0 1,0 0-1,1 0 1,-1-1-1,1 1 1,0-1-1,1 1 1,0-1-1,0 0 1,0 0-1,1 0 1,0 0-1,0 0 1,0-1-1,1 0 1,3 3 411,4 2-1061,0-1 1,1 0 0,1-1 0,-1 0-1,1-1 1,1-1 0,-1-1 0,1 0 0,0 0-1,7 0 1061,33 6-5653</inkml:trace>
  <inkml:trace contextRef="#ctx0" brushRef="#br0" timeOffset="10871.623">20055 10892 2146,'69'-177'13065,"-8"-2"-4712,-35 115-4739,-19 67-2130,41 136-945,-33-92-700,2-1-1,3 0 1,1-2 0,6 7 161,-17-34-954,0-2 0,1 1-1,1-2 1,1 0 0,0 0 0,1-1 0,14 11 954,34-3-4792,-59-22 4769,0 0 0,0 0 0,1 0 0,-1 0 0,0 0 0,0 0 0,0-1 0,0 0 0,0 1 0,-1-1 0,1 0 0,0-1 1,-1 1-1,1 0 0,-1-1 0,0 1 0,0-1 0,1-1 23,6-11 750,0 0 0,-1 0 0,0-1 1,-2 0-1,1-1 0,-2 0 0,-1 0 1,0 0-1,-1 0 0,0 0 0,-2-1 0,0 0 1,-1 1-1,0-1 0,-3-10-750,3 25 63,-1 1-1,1-1 0,0 1 1,-1 0-1,0 0 1,1-1-1,-1 1 1,0 0-1,0 0 1,0 0-1,0 0 0,-1 0 1,1 0-1,0 0 1,-1 0-1,0 0 1,1 1-1,-1-1 1,0 0-1,0 1 0,0 0 1,0-1-1,0 1 1,0 0-1,0 0 1,0 0-1,0 0 1,-1 1-1,1-1 0,0 1 1,-1-1-1,1 1 1,0 0-1,-1 0 1,1 0-1,0 0 0,-1 0 1,1 0-1,-1 1-62,-86 34 757,55-6-801,1 1-1,2 1 0,1 2 1,2 1-1,1 1 0,2 1 0,1 1 1,-2 10 44,-30 60-3037,34-31-6904,19-45-2108</inkml:trace>
  <inkml:trace contextRef="#ctx0" brushRef="#br0" timeOffset="11197.036">21021 10491 21685,'0'0'3235,"0"0"-1089,0 0-641,0 0-416,0 0-320,-65 111-289,56-63-191,3 2-193,0-2-64,1 1 32,0-3-64,2-3-417,2-6-448,1-7-512,0-6-833,3-5-1153,6-9-1890,1-7-3395</inkml:trace>
  <inkml:trace contextRef="#ctx0" brushRef="#br0" timeOffset="11198.036">21002 10232 13164,'0'0'3620,"0"0"-1826,0 0-225,0 0-640,0 0-641,0 0-288,0 0-1217,0 0-3587,0 0-4709</inkml:trace>
  <inkml:trace contextRef="#ctx0" brushRef="#br0" timeOffset="11543.233">21683 10123 12236,'0'0'8781,"0"0"-4361,0 0-1777,0 0-668,0 0-550,0 0-570,-12 17-482,10-14-363,-9 12-4,0 0 0,2 1 0,0 0 0,0 1 1,2 0-1,0 0 0,1 1 0,-2 8-6,-45 162-3599,-8-3 0,-48 96 3599,74-195-959,14-12-8853,17-45 3950</inkml:trace>
  <inkml:trace contextRef="#ctx0" brushRef="#br0" timeOffset="11544.233">21350 10972 8232,'-3'-14'5877,"-8"-20"-3112,-19-93 6852,45 46-7121,-2 68-2459,0-1 0,0 2-1,1 0 1,1 0 0,0 1-1,1 1 1,0 1 0,0 0-1,1 1 1,0 1-1,0 0 1,8-1-37,-8 2 4,44-19-871,1 2 1,1 4 0,1 2 0,62-8 866,-114 23-271,-9 1 157,0-1-1,-1 1 1,1 0 0,0 1 0,1-1 0,-1 0-1,0 1 1,0 0 0,0-1 0,0 1 0,0 0-1,0 1 1,0-1 0,1 1 0,-1-1-1,0 1 1,0 0 0,0 0 0,-1 0 0,1 0-1,0 1 1,0-1 0,-1 1 0,1 0 0,0 0-1,-1 0 1,0 0 0,0 0 0,1 0 0,-1 1-1,1 1 115,-2 13-752,-1 1-1,-1-1 1,-1 0-1,0 1 0,-1-1 1,-1 0-1,-2 5 753,-12 78-8526,17-77 2408</inkml:trace>
  <inkml:trace contextRef="#ctx0" brushRef="#br0" timeOffset="11825.989">22098 10707 6342,'0'0'3780,"45"-90"-449,-25 48-160,-6 1-385,-1 2-704,-3 6-256,-1 5-449,0 3-352,-6 8-384,-1 6-321,-2 5-256,0 3-64,0 3 0,-1 4-480,-2 6-1090,-1 5-1248,-5 3-2211,2 1-4196</inkml:trace>
  <inkml:trace contextRef="#ctx0" brushRef="#br0" timeOffset="12155.897">21952 10438 1569,'0'0'11745,"1"-14"-6492,7-57 123,-4 90-1437,1 6-4120,-1 7 129,2 0 1,1-1-1,2 0 1,1-1 0,7 15 51,44 79-3560,-12-75 572,-45-47 2978,0-1-1,0 0 1,0 0-1,0 0 1,0 0-1,0-1 1,0 1-1,0-1 1,0 0-1,0 0 1,0-1-1,0 1 0,0-1 1,0 0-1,0 0 1,0 0-1,-1 0 1,1-1-1,0 0 1,-1 0-1,1 0 1,-1 0-1,1 0 1,0-2 10,27-24 880,0-1 1,-2-2 0,-2 0 0,-1-3 0,-1 0 0,-2-1-1,-1-1 1,-2-1 0,-2-1 0,1-7-881,-4 6 1030,-35 62 97,-25 48-980,3 1 0,3 3 0,-11 35-147,-69 130-20,85-182 7,-1-3-182,3 2 1,2 1 0,3 1-1,2 2 1,3 0 0,1 7 194,-6 54-139,-47 172-5643,53-226-485,3-11-6310</inkml:trace>
  <inkml:trace contextRef="#ctx0" brushRef="#br0" timeOffset="17986.309">5613 1368 4805,'0'0'1879,"0"0"-198,0 0 236,0 0-321,0 0-240,0 0-43,0 0-90,-1-7-1,-4-30 775,5 37-1330,0 0-85,0 0-27,0 0-21,0 0-166,0 23 166,-11 90 907,6-98-1340,1 0-1,1 0 0,0 0 1,1 0-1,0 1 0,1-1 0,1 1 1,0-1-1,2 1 0,-1-1 1,2 0-1,0 0 0,1 0 0,1 2-100,39 136 78,-37-118-60,47 128 31,-28-93 4,20 69-53,-15-29 27,7 13-54,-15-17 27,33 99 32,-32-84-32,39 32 0,-16 8 11,1-35 42,102 271-53,-31-62-11,6-93 22,38 101-75,-102-241 64,4-2 0,58 66 0,-36-65-101,105 82-188,-63-75 60,11 0 106,28 7-603,10-18-75,51 11-42,-188-87 781,0-2 1,2-1-1,0-3 1,12 2 61,12 1-3148,-24-5-2427,-18-4-1434</inkml:trace>
  <inkml:trace contextRef="#ctx0" brushRef="#br0" timeOffset="20112.778">8260 5938 1153,'6'-5'9709,"5"14"-9334,112 79 47,50 3-385,157 83 22,-114-66-59,-144-71-14,2-3 0,69 20 14,-57-21-4,159 32-59,-88-28 30,117 29-640,-110-2 641,80 8 657,-106-4-545,23 5-80,18 6 32,-69-35-27,51 17 17,51 24-17,-142-56 16,1-4 1,1-2-1,4-3-21,347 84 796,-56-26-220,-79 1-181,176 13-352,-264-65-4244,-128-19-1447</inkml:trace>
  <inkml:trace contextRef="#ctx0" brushRef="#br0" timeOffset="22898.444">13630 7784 833,'0'0'411,"0"0"-203,4-1 230,22-2 378,0 2 0,0 0-1,0 1 1,0 2 0,0 0 0,9 4-816,137 56 486,-112-41-493,2-3 1,0-3-1,0-2 0,26 0 7,37 1-5,-8-2 5,-1 4 0,111 32 0,-98-17-468,1-7 0,68 2 468,106 20-1237,-100-10-3509,106-10 9188,113 3-1445,-282-16-2812,302 25 268,99-15 3039,-167-8-2510,171 2 139,-229-24-406,447-4 2446,-325 12-3156,-46 1 27,-88-30 32,-14 32-64,-246 1 0,1-2 0,-1-2 0,1-2 0,-1-2 0,1-2 0,-1-2 0,28-9 0,-7 1 0,0 2 0,2 3 0,-1 3 0,54 2 0,-51 1 0,50 3 11,92-11 10,190-42 433,8-5 1302,-179 7-1692,84-5-32,-189 18-26,168-32-38,-237 49 8,82-18 587,-89 25-287,-40-4-5725,-8 12 308</inkml:trace>
  <inkml:trace contextRef="#ctx0" brushRef="#br0" timeOffset="42141.629">5405 1364 4997,'0'0'1062,"-3"-14"-475,-8-43 412,-1 36 2138,9 51-2506,7 26-398,3-1 0,2 1 0,2-1 0,3-1 0,20 52-233,31 138-6006,-59-213 3603,0-6-1318</inkml:trace>
  <inkml:trace contextRef="#ctx0" brushRef="#br0" timeOffset="42364.143">5396 1503 2402,'-2'-12'318,"0"-8"224,-1 0 1,-1 1-1,-1 0 0,-1 0 0,-1 0 1,-8-16-543,14 32 299,1 2-227,0 0 0,0 1 0,0-1 0,0 0 0,0 1 0,0-1 0,0 0 0,0 1 0,0-1 0,0 0 0,0 1 0,0-1 0,0 0 0,0 1 0,-1-1 0,1 1 0,0-1 0,0 0 0,-1 1 0,1-1-1,0 1 1,-1-1 0,1 1 0,-1-1 0,1 1 0,-1-1 0,1 1 0,-1-1 0,1 1 0,-1 0 0,1-1 0,-1 1 0,1 0 0,-1-1 0,0 1 0,1 0 0,-1 0 0,0-1 0,1 1 0,-1 0 0,0 0 0,1 0 0,-1 0 0,0 0 0,1 0 0,-1 0 0,0 0 0,1 0 0,-1 1-1,1-1 1,-1 0 0,0 0 0,1 1 0,-1-1 0,0 0 0,1 1 0,-1-1 0,0 1-72,0 16 213,0 0 0,1 1 0,1-1 0,0 1 0,2-1 0,0 0 0,0 0 0,2 0 0,2 5-213,140 412 987,-101-307-1288,7-2-1,33 54 302,-23-46-2290,-32-42-2792,-22-56 90</inkml:trace>
  <inkml:trace contextRef="#ctx0" brushRef="#br0" timeOffset="42641.533">5393 1556 7335,'-13'-85'523,"5"58"-208,178 373 4534,-58-81-4098,-5 23-751,158 596-3844,-237-794 3114,-14-32-2650,-10-31 316</inkml:trace>
  <inkml:trace contextRef="#ctx0" brushRef="#br0" timeOffset="42879.83">5639 2386 6374,'-29'-101'150,"28"96"-29,-1 1 0,0-1 0,1 1 0,-1 0 0,-1 0 0,1 0 0,-1 0 0,1 0 1,-1 0-1,0 1 0,-1-1 0,1 1 0,0 0 0,-1 0 0,0 0 0,-3-1-121,0 23 1276,12 18-727,2 0 0,1-1 1,2 0-1,1-1 0,7 12-549,-8-18 340,443 1093-308,-319-835-7463,-96-220 5626</inkml:trace>
  <inkml:trace contextRef="#ctx0" brushRef="#br0" timeOffset="43138.899">5993 3388 10730,'0'0'192,"0"0"65,0 0-161,42 106 96,-8-49 320,4 9-191,9 7-65,8 4 160,5 10-127,0 6-193,5 8-96,0 7 0,-1 3-128,-1-1-2211,-9-13-6309</inkml:trace>
  <inkml:trace contextRef="#ctx0" brushRef="#br0" timeOffset="43537.826">6676 4670 6374,'0'0'310,"0"0"656,0 0-107,0 0-122,0 0-139,0 0-294,12 19 283,108 146 1421,375 363-796,-445-475-683,163 177-1107,-95-108-1856,5-5 0,5-5 0,46 25 2434,-74-67-1639</inkml:trace>
  <inkml:trace contextRef="#ctx0" brushRef="#br0" timeOffset="43854.819">6758 5301 4644,'0'0'1965,"0"0"-1399,0 0-86,0 0-282,18 9-27,230 118 1366,251 123-26,43-9-1511,-151-91-710,7-18 0,9-16 710,-224-69-4015</inkml:trace>
  <inkml:trace contextRef="#ctx0" brushRef="#br0" timeOffset="44420.328">8211 5871 4260,'0'0'1917,"0"0"-695,0 0 97,0 0-380,0 0-560,0 0-181,21 13 53,266 151 1281,711 360-198,-703-357-1458,-69-38-1900,3-6-4166,-50-34 1273</inkml:trace>
  <inkml:trace contextRef="#ctx0" brushRef="#br0" timeOffset="44805.406">9493 6730 5413,'0'0'246,"0"0"352,0 0 58,0 0-266,0 0-91,17 8-64,270 126 1153,68 8-1167,6-16 1,6-15-1,42-8-221,1133 200-67,-1505-297 73,191 33-636,-10-5-2290</inkml:trace>
  <inkml:trace contextRef="#ctx0" brushRef="#br0" timeOffset="45275.784">11099 7186 4740,'0'0'2424,"0"0"-1490,12 3-549,271 106 517,147 47-150,359 79-752,-735-221-10,1876 445 10,-1418-365-1185,338 10 1185,-626-95-4725,-156-11 924</inkml:trace>
  <inkml:trace contextRef="#ctx0" brushRef="#br0" timeOffset="45555.479">13572 7840 3331,'-14'-4'934,"-94"-17"2195,171 45-1202,85 12-1417,1-5 1,51-1-511,-101-16 116,1090 134 88,-664-88-152,-28-4 303,3-21 0,65-23-355,-341-26-51,-84-19-3688,-78 10-2133</inkml:trace>
  <inkml:trace contextRef="#ctx0" brushRef="#br0" timeOffset="45866.344">14393 8038 5125,'17'0'32,"262"3"203,658 37 8301,42 47-8536,-708-61 566,1020 61 69,-520-77-1329,-544-34-2893,-165 5 1211,-30-4-1259</inkml:trace>
  <inkml:trace contextRef="#ctx0" brushRef="#br0" timeOffset="46155.348">16303 8125 4548,'0'0'1308,"0"0"-502,14 4-507,52 8-62,1-3 0,0-3 0,56-3-237,-35 0 282,2404 101 7347,-1431-81-7704,-774-35-1697,-9-22-4939,-155 10-282</inkml:trace>
  <inkml:trace contextRef="#ctx0" brushRef="#br0" timeOffset="46481.809">19096 8122 4997,'0'0'58,"26"11"76,13 5-107,1-2-1,1-2 1,0-2 0,0-1-1,13 0-26,329 16 3412,55-16-3412,-283-7 1126,1181-2 5990,-888-20-6422,354-63-694,-655 63 513,-2-6-1,-1-6 1,-2-7-1,-1-6 0,-2-6 1,99-53-513,-216 93 98,-1 0-1,0-1 1,-1-1-1,-1-1 1,0-1 0,-1-1-1,11-12-97,-28 28 1,1-1 1,-1 0-1,0 0 0,0 0 0,1 0 0,-1 0 0,0 0 1,0 0-1,0-1 0,-1 1 0,1 0 0,0-1 1,0 1-1,-1 0 0,1-1 0,-1 1 0,1-1 0,-1 1 1,1-1-1,-1 1 0,0-1 0,0 1 0,0-1 0,0 1 1,0-1-1,0 1 0,0-1 0,0 1 0,-1-1 0,1 1 1,-1-1-1,1 1 0,-1-1 0,1 1 0,-1 0 1,0-1-1,0 1 0,0 0 0,0 0 0,0-1 0,0 1 1,0 0-1,0 0 0,0 0 0,0 0 0,-1 0 0,1 1 1,0-1-1,-1 0 0,1 0-1,-133 8-1331,71 2-2271,9-5-2510</inkml:trace>
  <inkml:trace contextRef="#ctx0" brushRef="#br1" timeOffset="58231.07">7740 8288 3011,'0'0'1980,"0"0"-736,0 0 0,0 0-59,0 0-224,0 0-133,-13-6-97,-3-1-530,-36-17 1395,15 4 2463,35 19-3941,0 0 1,0 0-1,1 0 0,-1 0 0,1 0 0,-1 0 1,1 0-1,-1 0 0,1-1 0,0 1 0,-1-1 1,1 1-1,0-1 0,0 1 0,0-1 0,0 1 1,1-1-1,-1 0 0,0 0 0,1 0 0,-1 1 1,1-1-1,-1 0 0,1 0 0,0 0 1,0 0-1,0 0 0,0 1 0,0-1 0,0 0 1,1 0-1,-1 0 0,1 0 0,-1 0 0,1 0-118,45 8 123,45 41-126,156 64-21,-20-52 70,3-9-1,206 15-45,69-18-21,5-3 138,222-18-117,-26-65-96,208-14 96,-458 20 182,124-38-182,704-168 48,-333 39-104,-547 108 160,189-55 0,-7-26 0,540-239-104,-920 326 25,-4-9-1,-5-9 1,-4-8-1,-6-8 1,102-89-25,-125 78-16,-6-7 0,-6-7 0,-6-7 0,72-103 16,360-451 115,-268 337-65,67-95 233,107-132 352,325-289-574,-702 775-84,-36 36 27,22-25 763,4 5-1,30-18-766,-78 67 219,-49 45-213,0-1 0,1 1 0,-1-1 0,0 1 0,0-1 0,0 1 0,0 0-1,1-1 1,-1 1 0,0-1 0,0 1 0,1 0 0,-1-1 0,0 1 0,1 0 0,-1-1 0,0 1 0,1 0 0,-1 0-1,0-1 1,1 1 0,-1 0 0,1 0 0,-1 0 0,1-1 0,-1 1 0,1 0 0,-1 0 0,0 0 0,1 0 0,-1 0-1,1 0 1,-1 0 0,1 0 0,-1 0 0,1 0 0,-1 0 0,1 0 0,-1 0 0,0 1 0,1-1 0,-1 0 0,1 0-1,-1 0 1,1 1 0,-1-1 0,0 0 0,1 0 0,-1 1 0,0-1 0,1 0 0,-1 1 0,0-1 0,1 0 0,-1 1 0,0-1-1,0 1 1,1-1-6,-1 34-1693,-8-16-5872,-1-12-2573</inkml:trace>
  <inkml:trace contextRef="#ctx0" brushRef="#br1" timeOffset="70487.161">16655 7684 6374,'0'0'4586,"0"0"-3252,0 0-1024,0 0 117,20-8-27,281-97-85,993-301-192,-731 230-373,-199 44-4048,-230 79 294</inkml:trace>
  <inkml:trace contextRef="#ctx0" brushRef="#br1" timeOffset="70970.43">17649 7633 3812,'0'0'1057,"102"-53"-385,-37 14 481,16-8 641,4-6-224,15-4-546,13-9-159,8-4 64,9-6-32,13-7-32,4 1-64,3 1-481,1-2-288,-4 1-64,-1 2 0,-8 0-1634,-14 1-2626,-28 16-3459</inkml:trace>
  <inkml:trace contextRef="#ctx0" brushRef="#br1" timeOffset="70971.43">18017 7189 2114,'14'-3'4084,"129"-46"-2488,925-481 9538,-838 418-10737,44-27-699,-1-14 302,66-76-7775,-242 152 1812</inkml:trace>
  <inkml:trace contextRef="#ctx0" brushRef="#br1" timeOffset="71319.747">18611 6999 7944,'0'0'1468,"0"0"-497,0 0-15,18-21-86,153-152 731,49 7 1053,236-136-2654,222-74 2790,-437 249-2714,-81 42-302,-5-8 0,134-104 226,-65-6-4037,-146 112 86,-19 10-1334</inkml:trace>
  <inkml:trace contextRef="#ctx0" brushRef="#br1" timeOffset="71551.559">19718 6432 9129,'0'0'993,"0"0"-438,17-6 299,-1 1-494,0-1-1,-1-1 1,1 0 0,-2-2-1,1 1 1,-1-2 0,0 0-1,10-10-359,265-221 5990,49-16-5990,-243 186 390,1086-787 752,-959 694-2370,-8-9 0,-8-9 1,-1-16 1227,-194 187-192,21-21-636,-1-1 1,-1-1-1,-2-2 1,-2-1-1,-1-1 1,-1-3 827,-23 40-36,18-49-2426,-19 49 2320,0 0 1,1 0-1,-1 0 1,0-1 0,0 1-1,0 0 1,0 0-1,0 0 1,0 0 0,0 0-1,-1 0 1,1-1-1,0 1 1,-1 0 0,1 0-1,-1 0 1,1 0-1,-1 0 1,1 0-1,-1 0 1,1 0 0,-1 1-1,0-1 1,0 0-1,0 0 1,1 0 0,-1 1-1,0-1 1,0 0-1,0 1 1,0-1 0,0 1-1,0-1 1,0 1-1,0 0 1,0-1 0,0 1-1,-1 0 1,1 0-1,0-1 1,-1 1 141,-37 0-3096</inkml:trace>
  <inkml:trace contextRef="#ctx0" brushRef="#br1" timeOffset="71914.807">20971 5416 4708,'24'-24'3065,"295"-280"2033,804-618 1431,-546 419-6367,-348 271-3287,-144 125-2347,-81 85 1426</inkml:trace>
  <inkml:trace contextRef="#ctx0" brushRef="#br1" timeOffset="72193.526">21946 4498 1217,'210'-177'10728,"114"-73"-4725,-66 52-3404,529-467-644,-591 478-2828,-9-9 0,126-174 873,-221 228-3278,-91 141 3120,0-1 1,0 1-1,0 0 0,0 0 1,-1-1-1,1 1 0,0 0 1,-1-1-1,1 1 1,-1 0-1,1-1 0,-1 1 1,0-1-1,0 1 0,1-1 1,-1 1-1,0-1 1,0 1-1,-1-1 0,1 1 1,0-1-1,0 1 0,-1-1 1,1 1-1,-1-1 0,1 1 1,-1 0-1,1-1 1,-1 1-1,0 0 0,0-1 1,0 1-1,0 0 0,0 0 1,0 0-1,0-1 158,-29 1-3507</inkml:trace>
  <inkml:trace contextRef="#ctx0" brushRef="#br1" timeOffset="72518.049">22777 3821 10890,'85'-98'2680,"5"4"0,98-81-2680,-150 140 603,308-269 2387,318-302-567,-554 495-2410,-6-5 0,-4-4 0,-6-5 0,-5-3-1,-2-11-12,-85 135 2,21-33 10,-2-1 0,-1-1 0,-2-1 0,-2-1 0,-1 0 0,-2-1 0,2-21-12,-16 64-1,1-1 1,-1 0-1,1 1 0,-1-1 1,0 0-1,1 0 1,-1 0-1,0 1 0,0-1 1,1 0-1,-1 0 0,0 0 1,1 0-1,-1 0 1,0 0-1,1 0 0,-1-1 1,0 1-1,0 0 0,1 0 1,-1 0-1,0-1 1,1 1-1,-1 0 0,1-1 1,-1 1-1,0-1 0,1 1 1,-1 0-1,1-1 1,-1 1-1,1-1 0,-1 0 1,1 1-1,0-1 1,-1 1-1,1-1 0,0 0 1,-1 1-1,1-1 0,0 0 1,0 1-1,0-1 1,-1 0-1,1 1 0,0-1 1,0 0-1,0 1 0,0-1 1,0 0-1,0 0 1,0 1-1,1-1 0,-1 0 1,0 1-1,0-1 0,0 0 1,1 1-1,-1-1 1,0 0-1,1 1 0,-1-1 1,1 1-1,-1-1 1,0 1-1,1-1 1,-38 40-205,-42 102-3086,64-112 774,-4 7-2570</inkml:trace>
  <inkml:trace contextRef="#ctx0" brushRef="#br1" timeOffset="73156.762">24814 2224 11499,'0'0'3694,"0"0"-1612,0 0 80,0 0-123,0 0-629,0 0-759,0 0-438,0 0-122,-2 17 27,2 227 223,2-230-337,0 5-3,0-1 0,1 1-1,1-1 1,1 0 0,0 0-1,2-1 1,0 1 0,0-1-1,2-1 1,3 5-1,-10-18 1,0-1 0,0 1 0,0-1 0,0 1 0,1-1 0,-1 0 0,1 0 0,-1 0 0,1-1 1,0 1-1,0 0 0,0-1 0,0 0 0,0 0 0,0 0 0,0 0 0,0 0 0,0-1 0,1 1 0,-1-1 0,0 0 0,0 0 0,1 0 0,-1 0 0,0-1 0,0 1 0,0-1 0,0 0 0,1 0 1,-1 0-1,0 0 0,0 0 0,-1-1 0,1 1 0,0-1 0,1-1-1,84-87 757,-63 47-268,-2-1 0,-1-1 0,-3-1 0,-2-1 0,-2-1 0,8-46-489,8-18-99,-17 78-602,-10 33-7865,-3 14 1359</inkml:trace>
  <inkml:trace contextRef="#ctx0" brushRef="#br1" timeOffset="73831.274">25783 2171 13741,'0'-17'3716,"1"-54"-1549,-1 67-1994,0 1-1,0-1 1,0 1 0,-1-1 0,1 1 0,-1 0-1,0-1 1,0 1 0,0 0 0,0 0-1,-1-1 1,1 1 0,-1 0 0,0 0 0,0 1-1,0-1 1,0 0 0,0 1 0,0-1-1,-1 1 1,0 0 0,1-1 0,-1 1 0,0 1-1,0-1 1,0 0 0,0 1 0,0-1-1,0 1 1,-1 0 0,1 0 0,0 0 0,-1 1-1,1-1 1,-1 1 0,-2 0-173,-2 0 47,-1 0 0,0 1 0,1 0 0,-1 0 0,1 1 0,0 0 1,-1 1-1,1 0 0,0 0 0,0 0 0,1 1 0,-7 5-47,2 2 5,1 0-1,0 1 1,1 1 0,1 0 0,0 0-1,0 1 1,2 0 0,-1 0-1,2 1 1,0 0 0,1 0 0,0 0-1,1 1 1,1-1 0,1 1-1,0 0 1,0 11-5,1-10-6,0 0 0,1 1 1,1-1-1,0 0 0,2 0 0,0 0 0,0 0 0,4 7 6,-5-19-27,-1 0 0,1 0 0,0 1 0,1-1 0,-1 0 0,1-1 0,0 1-1,0 0 1,1-1 0,0 0 0,-1 0 0,1 0 0,0 0 0,1-1-1,-1 1 1,1-1 0,-1 0 0,1 0 0,0-1 0,0 0 0,1 0-1,-1 0 1,0 0 0,0-1 0,1 1 0,-1-2 0,2 1 27,3-3 5,1-1 0,-1 0 1,0 0-1,-1-1 0,1-1 1,-1 1-1,1-2 0,-2 1 1,1-1-1,0 0 0,-1-1 1,0 0-1,-1-1 0,0 1 1,0-1-1,0-1 0,-1 1 1,-1-1-1,1 0 0,-1 0 1,-1-1-1,0 0 0,2-5-5,32-135 646,-38 225-790,1-23 208,-3-23-911,3-1 0,0 1 0,1-1-1,2 0 1,1 0 0,1 0-1,7 16 848,-12-41-272,-1 0-1,1-1 1,0 1-1,0 0 0,0-1 1,1 1-1,-1-1 1,1 1-1,-1-1 0,1 0 1,0 1-1,0-1 1,0 0-1,0 0 0,0 0 1,0-1-1,1 1 1,-1 0-1,1-1 0,-1 1 1,1-1-1,-1 0 1,1 0-1,0 0 0,-1 0 1,1-1-1,0 1 1,0-1-1,0 0 0,0 0 1,0 1-1,-1-2 1,1 1-1,0 0 0,0-1 1,0 1-1,0-1 1,-1 0-1,1 0 0,0 0 1,-1 0-1,1 0 1,-1-1-1,1 1 0,-1-1 1,0 0-1,2-1 273,86-109 518,-2-91 8862,-83 189-8841,53-200 6208,-101 611-5412,34-319-3726,19-88 1766,76-211 1741,-78 202-1066,0 1 0,0-1 1,2 1-1,0 1 0,2 0 1,0 0-1,0 1 0,1 1 1,1 0-1,1 1 0,0 0 1,1 1-1,0 1 0,15-8-50,46 8-488,-32 33-4015,-28 1-1807</inkml:trace>
  <inkml:trace contextRef="#ctx0" brushRef="#br1" timeOffset="74735.753">6352 1699 4773,'0'0'6945,"-1"-14"-4030,-2-4-1964,0-12 273,2-3 2953,13 49-2335,-5 4-1807,0 1 0,-2-1 0,0 1 1,-2 0-1,0 0 0,-1 0 0,-1 0 0,-1 0 0,-1 1 0,-3 19-35,3-24 7,-12 114 67,21-183 930,-3 41-1000,0-1 0,0 2 0,1-1 0,0 1 0,1 0 0,1 0 0,-1 0 0,1 1 0,1 1 0,0-1-1,0 1 1,0 1 0,1 0 0,0 0 0,1 1 0,0 0 0,0 1 0,0 0 0,0 1 0,1 0 0,-1 1 0,1 0 0,0 1 0,0 0 0,0 1 0,1 0 0,8 1-4,-17 1-1,1 0 0,0 0 0,0 0 1,-1 1-1,1 0 0,-1 0 0,0 0 0,1 0 1,-1 1-1,0-1 0,0 1 0,0 0 1,-1 0-1,1 1 0,-1-1 0,0 1 0,0 0 1,0 0-1,0 0 0,-1 0 0,1 0 0,-1 0 1,0 1-1,-1-1 0,1 1 0,-1-1 1,0 1-1,0 0 0,0 0 0,0 0 0,-1-1 1,0 1-1,0 2 1,0 2 5,0 0 0,-1 0 1,0 0-1,0 1 0,-1-1 1,-1 0-1,1-1 0,-1 1 0,-1 0 1,1-1-1,-1 0 0,-1 0 1,0 0-1,0 0 0,0-1 0,-1 0 1,-3 3-6,1-5 8,0 1 1,0-2-1,0 1 1,-1-1-1,0 0 1,0-1-1,0 0 1,0 0-1,0-1 1,-1-1-1,1 1 1,-1-1-1,1-1 0,-1 0 1,1 0-1,-1-1 1,-2 0-9,9 1-36,0 0 0,0 0 0,0 0 0,-1-1 0,1 1 0,0-1 0,0 0 0,0 0 0,0 0 0,0 0 0,0 0 0,0-1 0,1 1 0,-1-1 0,0 0 1,1 0-1,-1 0 0,1 0 0,-1 0 0,1 0 0,0-1 0,0 1 0,0-1 0,1 1 0,-1-1 0,0 0 0,1 0 0,0 0 0,0 0 0,0 0 0,0 0 0,0 0 0,0 0 0,1 0 0,0 0 0,-1 0 0,1-1 0,1-2 36,22-12-6443,-4 16-267</inkml:trace>
  <inkml:trace contextRef="#ctx0" brushRef="#br1" timeOffset="74972.355">7019 1753 897,'4'-15'12129,"9"-51"-7645,-5 39 691,-6 41-1465,-2-6-4326,30 290 531,-25-276-675,4 18-1648,3-17-3334,-8-21 750,0-2-1611</inkml:trace>
  <inkml:trace contextRef="#ctx0" brushRef="#br1" timeOffset="75153.461">6952 1318 7879,'0'0'1346,"0"0"-1218,0 0-128,0 0-32,75 58-1185,-45-34-3940</inkml:trace>
  <inkml:trace contextRef="#ctx0" brushRef="#br1" timeOffset="75672.372">7532 1542 12908,'1'-15'4986,"2"-48"-2140,-3 61-2720,1 0-1,0 0 1,-1 0 0,0 0 0,1 0 0,-1 0 0,0-1 0,0 1 0,0 0 0,-1 0 0,1 0 0,0-1 0,-1 1-1,0 0 1,1 0 0,-1 0 0,0 0 0,0 0 0,0 0 0,0 0 0,0 1 0,0-1 0,-1 0 0,1 0 0,-1 1-1,1-1 1,-1 1 0,0-1 0,1 1 0,-1 0 0,0 0 0,0 0 0,0 0 0,0 0 0,0 0 0,0 0 0,0 1-1,0-1 1,0 1 0,-1-1 0,1 1 0,0 0 0,0 0 0,0 0 0,-1 0 0,1 0-126,-11 3 23,1-1-1,0 2 1,0-1 0,1 2 0,-1-1 0,1 2 0,0-1-1,0 2 1,1-1 0,0 1 0,0 1 0,1 0 0,-1 0-1,2 1 1,-1 0 0,1 1 0,1 0 0,-5 7-23,5-7-80,0 1 1,1-1 0,0 1-1,0 1 1,1-1 0,1 1-1,0-1 1,0 1 0,1 1-1,1-1 1,0 0-1,1 1 1,0-1 0,1 0-1,0 1 1,1-1 0,1 1-1,0-1 1,0 0 0,1 0-1,1 0 1,0 0-1,0 0 1,2-1 0,-1 0-1,1 0 1,1 0 0,0-1-1,0 0 1,4 3 79,-8-10-70,0-1 0,0 0-1,0 0 1,1 0 0,-1 0 0,0-1 0,1 1 0,0-1 0,-1 0-1,1 0 1,0 0 0,-1-1 0,1 1 0,0-1 0,0 0 0,0 0-1,-1 0 1,1 0 0,0-1 0,0 0 0,-1 0 0,1 0 0,0 0-1,-1 0 1,1-1 0,-1 1 0,0-1 0,1 0 0,-1 0 0,0 0-1,0-1 1,0 1 0,0-1 0,-1 1 0,1-1 0,-1 0 0,1 0-1,-1 0 1,0-1 0,0 1 0,-1 0 0,1-1 0,0 0 70,75-164 330,-58 47 3680,-19 139-3979,0 0 1,2 1-1,0-1 1,1 0-1,0 0 1,2 0-1,0-1 1,1 1-1,1-1 1,2 2-32,-6-12-17,-2-4-36,0 1 0,-1-1 1,1 0-1,1 1 0,-1-1 0,0 0 0,1 0 0,-1 0 1,1 0-1,0 0 0,0 0 0,0-1 0,1 1 1,-1-1-1,1 1 0,-1-1 0,1 0 0,0 0 1,0 0-1,0 0 0,0-1 0,0 1 0,0-1 0,0 0 1,0 1-1,1-1 0,-1-1 0,0 1 0,1-1 1,-1 1-1,1-1 0,-1 0 0,1 0 0,-1 0 0,1-1 1,-1 1-1,0-1 0,1 0 0,-1 0 53,11-9 30,-1-1 0,0 0 0,0-1 0,-2-1 0,1 0 0,-1 0 1,-1-1-1,-1 0 0,0-1 0,-1 0 0,0-1 0,-1 1 0,-1-2 0,-1 1 0,0 0 0,1-8-30,-2 12 101,8-20 126,-1 0 0,-2 0 0,-1-1 0,-1 0-1,-2 0 1,-1 0 0,-2-1 0,-1-11-227,-5 29 176,1 22-69,-1 28-128,5 7-2,1-1-1,3 1 1,1-1 0,2 0 0,2 0 0,5 12 23,66 153-790,-80-203 788,0 0 4,0-1 0,0 0 0,0 0 0,0 1 0,0-1 0,0 1 0,-1-1 0,1 1-1,-1-1 1,1 1 0,-1-1 0,1 1 0,-1 0 0,0-1 0,0 1 0,0 0 0,0-1 0,0 1 0,0 0-1,0-1 1,0 1 0,-1 0 0,1-1 0,0 1 0,-1-1 0,0 1 0,1-1 0,-1 1 0,0-1-1,0 1 1,0-1 0,0 0 0,0 1 0,0-1 0,0 0 0,0 0 0,-1 0 0,1 0 0,0 0-1,-1 0 0,-11 3-35,1-1 0,-1-1 0,0 0 0,0 0 0,0-1 1,0-1-1,0 0 0,1-1 0,-1-1 0,0 0 1,0 0-1,0-1 0,1-1 0,0 0 0,0-1 1,0 0-1,0-1 0,-7-4 34,8-1-2321,10 1-2741,2 1-4835</inkml:trace>
  <inkml:trace contextRef="#ctx0" brushRef="#br1" timeOffset="80862.109">5539 9163 8488,'0'0'2039,"2"-13"406,5-54 1330,1 9 2257,-8 96-1707,-2 58-3787,-9 314-73,12-278-9023,-1-114-773</inkml:trace>
  <inkml:trace contextRef="#ctx0" brushRef="#br1" timeOffset="81354.551">5461 10316 10282,'0'0'1740,"0"0"732,0 0 197,0 0-662,0 0-389,1-12-204,-1-7-870,1-12 2852,-44 237-2483,25-148-828,10-36-16,1 0 1,1 1-1,1 0 1,0 0-1,2 1 1,1-1-1,1 1 1,1 3-70,0-26 2,1 1 0,-1-1 0,1 0 0,-1 1 0,1-1 0,-1 0 0,1 0 0,0 1 0,-1-1 0,1 0 0,0 0 0,0 0 0,0 0 0,0 0 0,0 0 0,0 0 0,0-1 0,0 1 0,0 0 0,1-1 0,-1 1 0,0 0 1,0-1-1,1 1 0,-1-1 0,0 0 0,1 1 0,-1-1 0,0 0 0,1 0 0,-1 0 0,1 0 0,-1 0 0,0 0 0,1-1 0,-1 1 0,0 0 0,1-1 0,0 1-2,53-17 33,-55 17-52,157-62-824,-121 56-3879,-1 3-4444,-31 3 3379</inkml:trace>
  <inkml:trace contextRef="#ctx0" brushRef="#br1" timeOffset="81911.63">5817 10436 5894,'0'0'3961,"-2"-14"-1015,-3-47 642,-1 33 2308,2 35-3169,0 35-1949,4-39-752,-29 194 427,-2 50-457,40-318-247,-6-11 282,-4 47-24,1 0 0,2 1 0,1-1 1,1 1-1,2 0 0,2 0 0,1 0 0,2 1 1,0 1-1,3 0 0,1 0 0,16-24-7,-27 49-5,0 1 0,1 1-1,0-1 1,0 1 0,0 0-1,1 0 1,-1 0 0,1 1-1,1 0 1,-1 0 0,0 0-1,1 1 1,0 0 0,0 0-1,0 1 1,0 0 0,0 0-1,3 0 6,-8 2-1,-1 0-1,0 0 0,1 0 0,-1 0 0,1 0 1,-1 1-1,1-1 0,-1 0 0,0 1 1,1-1-1,-1 1 0,0-1 0,1 1 1,-1 0-1,0 0 0,0-1 0,1 1 0,-1 0 1,0 0-1,0 0 0,0 0 0,0 0 1,0 1-1,0-1 0,-1 0 0,1 0 1,0 1-1,-1-1 0,1 0 0,-1 1 1,1-1-1,-1 0 0,1 1 0,-1-1 0,0 1 1,0-1-1,0 1 0,0-1 0,0 0 1,0 1-1,0-1 0,0 1 0,-1-1 1,1 1-1,-1-1 0,0 2 2,-22 66-9,14-54 9,-1-1 0,-1 0 1,0 0-1,0-1 0,-1-1 1,-1 0-1,0-1 1,-1 0-1,0-1 0,-1 0 1,0-1-1,0-1 0,-1-1 1,-8 3-1,11-7 297,33-9-55,-7 7-232,0 0 1,0 1-1,0 1 1,0 0-1,0 1 1,0 0-1,-1 1 0,1 0 1,-1 1-1,-1 0 1,1 1-1,-1 0 0,0 1 1,-1 1-1,0-1 1,0 1-1,-1 1 0,0 0 1,0 0-1,-1 1 1,3 6-11,95 86 11,-101-99-8,0 0 1,1 0 0,-1-1-1,1 1 1,0-1 0,0 0-1,0-1 1,0 0 0,0 0-1,0 0 1,1 0 0,-1-1-1,1 0 1,-1-1 0,1 1-1,5-1-3,-9-3-58,-1 1-1,1-1 1,-1 1 0,0-1-1,0 0 1,0 1-1,0-1 1,-1 0 0,1-1-1,-1 1 1,0 0-1,0 0 1,0 0 0,0-1-1,0 1 1,-1 0-1,1-1 1,-1 1-1,0-1 1,0 1 0,-1 0-1,1-1 1,-1 1-1,1-1 1,-1 1 0,0 0-1,0 0 1,0-1-1,-1 1 1,1 0-1,-1 0 1,0 0 0,0 1-1,0-1 1,-2-2 58,-17-7-5990,11 9-1382</inkml:trace>
  <inkml:trace contextRef="#ctx0" brushRef="#br1" timeOffset="82679.359">24270 8670 13164,'0'0'2323,"0"0"-711,0 0 662,0 0-219,0 0-475,0 0-555,0 0-229,0 0-172,-3 2-197,0 1-361,0 1 0,0-1 0,1 1 0,-1 0 0,1 0 0,0 0 0,0 0 0,1 0 0,-1 0 0,1 1 0,0-1-1,0 1 1,0-1 0,1 1 0,-1-1 0,1 4-66,-2 9 131,-5 21-64,-4 20 93,2 1-1,3 0 0,2 0 0,3 23-159,1-82-53,1 0-1,-1 0 0,0 0 1,1 0-1,-1 0 0,0 0 1,1 0-1,-1 0 0,0 0 1,1 0-1,-1 0 0,0 0 1,1 0-1,-1 0 1,0 0-1,1 0 0,-1 0 1,0 0-1,1 1 0,-1-1 1,0 0-1,0 0 0,1 0 1,-1 1-1,0-1 0,0 0 1,1 0-1,-1 0 0,0 1 1,0-1-1,0 0 0,1 1 1,-1-1-1,0 0 0,0 0 1,0 1-1,0-1 1,0 0-1,0 1 0,0-1 1,0 0-1,0 1 0,1-1 1,-1 0-1,0 1 0,-1-1 1,1 0-1,0 1 0,0-1 1,0 0-1,0 1 0,0-1 1,0 0-1,0 1 0,-1-1 54,9-27-7731,-8 14-4809</inkml:trace>
  <inkml:trace contextRef="#ctx0" brushRef="#br1" timeOffset="83410.07">24091 9981 10442,'0'0'2632,"0"0"112,0-13 186,0-41-709,0 54-2121,0 1 0,0-1 0,-1 0 0,1 0-1,0 0 1,0 1 0,-1-1 0,1 0 0,0 0 0,-1 0 0,1 0-1,0 0 1,0 0 0,-1 0 0,1 0 0,0 0 0,-1 1 0,1-1-1,0 0 1,-1-1 0,1 1 0,0 0 0,-1 0 0,1 0 0,0 0-1,0 0 1,-1 0 0,1 0 0,0 0 0,-1 0 0,1-1 0,0 1-1,0 0 1,-1 0-100,1 0 70,-12 50 76,2 0 0,3 1 0,2 0 1,1 0-1,3 0 0,3 10-146,-2-32 14,0 60-1204,0-58-5734,10-290 7299,-5 206 1242,3 1 0,2 0 0,14-43-1617,0 45 1436,-6 79-870,13 63-525,5-1 0,3-2 0,6 3-41,-44-89 0,1 0 0,-1 0 1,1 0-1,0 0 0,0 0 0,0 0 1,0 0-1,0-1 0,1 1 0,-1-1 0,1 0 1,-1 0-1,1 0 0,0 0 0,0 0 1,0 0-1,0-1 0,0 1 0,0-1 1,1 0-1,-1 0 0,0 0 0,1-1 0,-1 1 1,0-1-1,1 1 0,-1-1 0,1 0 1,-1-1-1,1 1 0,-1-1 0,0 1 1,1-1-1,-1 0 0,0 0 0,0 0 1,1-1-1,-1 1 0,0-1 0,0 0 0,-1 0 1,1 0-1,0 0 0,-1 0 0,1 0 1,1-3-1,11-13 15,-1-1 0,0 0 0,-2-1 0,-1 0 0,0-1 0,-1 0 0,-2 0 0,0-1 0,-1-1 0,-1 1 0,-1-1 0,-1 0 1,-1 0-1,-2 0 0,0 0 0,-1-1 0,-2-15-15,-9 3 10,1 87-2962,13-10-1184,2-14-1486,2 6-6283</inkml:trace>
  <inkml:trace contextRef="#ctx0" brushRef="#br1" timeOffset="83868.513">24917 9974 14414,'0'0'2594,"3"-13"-357,11-37-550,-7 37-486,-4 20-726,-2 24-437,-1-1 0,-1 0 0,-2 0-1,-1 0 1,-1 0 0,-2-1 0,0 0 0,-2 0-1,-2-1 1,0 0 0,-2 0 0,-13 20-38,11-36-27,48-135 97,-20 89-44,65-135 273,-21 116 43,-55 52-337,0 0 1,0 0-1,-1 0 0,1 0 1,0 0-1,0 0 0,0 1 1,0-1-1,0 1 0,1-1 1,-1 1-1,0 0 0,0 0 1,0 0-1,0 0 0,0 0 1,0 0-1,0 1 0,1-1 1,-1 1-1,0-1 0,0 1 1,0 0-1,-1 0 0,1 0 1,0 0-1,0 0 0,0 0 1,-1 0-1,1 1 0,0-1 1,-1 1-1,0-1 0,2 2-5,3 8 3,-1-1 0,0 1 0,0 0-1,-1 1 1,0-1 0,-1 1 0,0 0-1,-1 0 1,-1 1-3,8 30 13,-8-41-14,3 19 7,2 1-1,0-1 1,2 0-1,0 0 0,1 0 1,10 14-6,-18-33 7,0 0 0,1-1 0,-1 1 0,0 0 0,1-1 1,-1 1-1,1-1 0,-1 0 0,1 1 0,0-1 0,0 0 1,-1 0-1,1 0 0,0 0 0,0 0 0,0-1 0,0 1 0,0-1 1,0 1-1,0-1 0,0 0 0,0 1 0,1-1 0,-1 0 0,0 0 1,0-1-1,0 1 0,0 0 0,0-1 0,0 1 0,0-1 0,0 0 1,0 0-1,0 1 0,0-1 0,-1-1 0,1 1 0,0 0 1,0 0-1,-1-1 0,1 1 0,0-1-7,58-72 1264,-47 43-1135,-1-1-1,-1 0 1,-2-1 0,-2 0 0,0 0 0,-2 0-1,-2-1 1,-1-6-129,-2 36-17,1 3 10,-1 0 1,1 1 0,-1-1 0,0 0 0,1 0 0,-1 1 0,0-1 0,0 0 0,1 0 0,-1 1 0,0-1 0,0 0 0,0 0 0,0 0 0,0 1 0,0-1 0,0 0 0,0 0 0,0 0 0,0 1 0,-1-1 0,1 0 0,0 0 0,0 1 0,-1-1 0,1 0-1,-1 0 1,1 1 0,0-1 0,-1 0 0,1 1 0,-1-1 0,0 1 0,1-1 0,-1 1 0,1-1 0,-1 1 0,0-1 0,1 1 0,-1-1 0,0 1 0,0 0 0,1 0 0,-1-1 0,0 1 0,0 0 0,0 0 0,1 0 0,-1 0 0,0 0 0,0 0 6,-10 8-960,1 1 1,0 0 0,1 1 0,0 0 0,1 1 0,0 0 0,1 0 0,0 0 0,-3 8 959,0-2-2659,-16 26-6609</inkml:trace>
  <inkml:trace contextRef="#ctx0" brushRef="#br1" timeOffset="84224.85">24229 10766 13901,'0'0'3395,"0"0"-2081,0 0 159,97-2-736,-35-6 31,22-4-543,11-1-129,12-3-32,13 1-64,5-4 32,-2 2 0,-15 0 0,-21 2-32,-31 1-224,-30 7-1538,-21 4-1185,-14 3-1057,-27 6-1024</inkml:trace>
  <inkml:trace contextRef="#ctx0" brushRef="#br1" timeOffset="84525.57">24622 10804 833,'-136'58'11936,"83"-36"-5893,61-14-3608,47-5-1391,0-3 0,0-3 0,44-7-1044,-70 6 65,244-32 298,29-19-363,-270 49-212,46-12 258,-31-1-3921,-47 18-1356,-14 1-4731</inkml:trace>
  <inkml:trace contextRef="#ctx0" brushRef="#br2" timeOffset="118517.433">11532 504 8520,'0'0'2995,"0"0"-2248,0 0 203,0 0 1303,0 0 37,0 0-613,0 0-620,0 0-390,-2 15-21,-6 119 518,17 13-1267,7 0-1,7-2 1,28 97 103,-49-234-605,20 49-2298,5-32-3577,-20-24 3245,0-3-1009</inkml:trace>
  <inkml:trace contextRef="#ctx0" brushRef="#br2" timeOffset="118957.601">11435 796 352,'-58'-170'10608,"55"167"-10371,0 0-1,1-1 1,-1 1 0,1-1 0,0 0 0,0 1 0,0-1 0,0 0 0,0 0-1,1-1 1,0 1 0,0 0 0,0 0 0,1-1 0,-1 1 0,1 0 0,0-1-1,0 1 1,0 0 0,1-1 0,0 1 0,-1 0 0,2 0 0,-1-1-1,0 1 1,1 0 0,0 0 0,0 0 0,0 1 0,0-1 0,1 0 0,-1 1-1,1-1 1,0 1 0,3-2-237,15-7 93,0 2 0,1 0 0,0 1-1,1 2 1,0 0 0,0 1 0,1 2 0,-1 0-1,1 2 1,0 0 0,0 2 0,0 0 0,16 3-93,-34-3 0,0 0 1,0 0-1,0 1 1,-1 0 0,1 0-1,0 0 1,-1 0-1,1 1 1,0 0-1,-1 0 1,0 1 0,0 0-1,1-1 1,-2 2-1,1-1 1,0 0-1,-1 1 1,1 0 0,-1 0-1,0 1 1,0-1-1,-1 1 1,1-1-1,-1 1 1,0 0 0,-1 1-1,1-1 1,0 2-1,-1 5 3,-1 0 0,0 1 0,-1-1 0,0 0 1,-1 1-1,0-1 0,-1 0 0,-1 0 0,0 0 0,0 0 1,-1 0-1,0-1 0,-1 1 0,-1-1 0,-2 3-3,-109 151 75,3-56 22,104-104-97,12-17 0,8-1-7,0 1 1,0 0 0,2 0 0,-1 1 0,1 1 0,1 0 0,0 1-1,0 0 1,1 1 0,0 0 0,0 1 0,1 1 0,0 0 0,0 1 0,0 1-1,1 0 1,0 1 0,0 1 0,-1 0 0,11 1 6,-15 6 0,-1 0 0,0 1 0,0 0 0,-1 0 0,0 1 0,0 0 0,0 0 0,-1 1 0,0 1 0,-1-1 0,0 1 0,0 0 0,-1 1 0,0 0 0,-1 0 0,0 0 0,0 0 0,-1 1 0,0 0 0,-1 0 0,-1 0 0,1 0 0,-1 2 0,0-6 2,0 0 0,0 0 0,0 0 0,-1 0 0,0 0 0,0 0 0,-1 1 0,0-1 0,0 0 0,-1 0 1,0 0-1,0 1 0,0-1 0,-1 0 0,0 0 0,-1-1 0,0 1 0,0 0 0,0-1 0,-1 0 0,1 1 0,-1-2 0,-1 1 0,1 0 0,-1-1 1,0 0-1,-1 0 0,1 0 0,-1-1 0,0 1 0,0-1-2,-8 3 9,-1-1-1,0 0 1,0-1 0,-1-1 0,1 0-1,-1-1 1,0-1 0,1 0 0,-1-1 0,0-1-1,0 0 1,0-1 0,0-1 0,-4-1-9,15 2-176,0 0 0,1-1 0,-1 1 0,1-1 0,0 0 0,-1 0 0,1 0 0,0-1 0,0 1 0,0-1 0,0 0 0,1 0 0,-1-1 0,1 1 0,0-1 0,0 0 0,0 1 0,0-1 0,1 0 0,0-1 0,0 1 0,0 0 0,0-1 0,0 1 0,1-1 0,0 0 0,-1-4 176,5-2-3389,8 3-1186</inkml:trace>
  <inkml:trace contextRef="#ctx0" brushRef="#br2" timeOffset="119231.733">12227 803 11851,'0'0'2504,"-3"-15"117,-1-6-1607,-2-15 138,-6-3 2528,11 39-532,8 38-2944,15 77-146,-14-62-696,4 0 0,1-1 1,2 0-1,8 10 638,-11-24-4996,-8-13-1747,-2-8-971</inkml:trace>
  <inkml:trace contextRef="#ctx0" brushRef="#br2" timeOffset="119588.345">12189 326 11499,'0'0'2626,"0"0"-2145,0 0-289,0 0-192,0 0 0,0 0 0,92 42-128,-73-6-2435,-4-3-2786</inkml:trace>
  <inkml:trace contextRef="#ctx0" brushRef="#br2" timeOffset="119920.595">12849 548 11050,'0'0'2045,"0"0"-64,-4-12 271,-15-41-159,18 50-1882,-1-1 0,1 1 0,-1 0 0,1 0 0,-1 0 0,0 0 0,0 0 0,-1 0 0,1 0-1,-1 1 1,1-1 0,-1 1 0,0-1 0,0 1 0,0 0 0,0 0 0,0 1 0,0-1 0,0 1 0,-1-1 0,1 1 0,-1 0 0,-2 0-211,0 0 28,0 1 1,-1 0 0,1 1-1,0-1 1,0 1 0,-1 0-1,1 1 1,0-1-1,0 1 1,0 1 0,1-1-1,-1 1 1,0 0 0,1 0-1,0 1 1,0-1-1,-4 4-28,-4 5-20,1 1-1,1 0 1,0 0-1,1 1 0,0 0 1,1 1-1,1 0 0,0 0 1,1 1-1,1 0 1,0 0-1,1 1 0,1-1 1,0 1-1,2 0 0,0 1 1,0-1-1,2 0 1,0 0-1,1 0 0,1 1 1,1 0 20,-1-6-144,0-1 0,2 1 1,-1-1-1,1 0 0,1 0 1,0 0-1,0 0 1,1-1-1,1 0 0,0 0 1,0-1-1,0 1 0,2-2 1,-1 1-1,1-1 0,0-1 1,0 1-1,1-1 1,0-1-1,1 0 0,-1-1 1,1 0-1,0 0 0,0-1 1,1 0-1,-1-1 0,1-1 1,-1 0-1,1 0 1,0-1-1,0 0 0,5-2 144,-10 1-10,-1-1 0,1 0 0,0-1-1,-1 0 1,1 0 0,-1 0 0,1-1 0,-1 1-1,0-2 1,0 1 0,-1-1 0,1 0-1,-1 0 1,0 0 0,0-1 0,0 0 0,0 0-1,-1 0 1,0 0 0,0-1 0,0 0-1,-1 0 1,0 0 0,0 0 0,0 0 0,-1 0-1,1-6 11,2-3 211,0-1 0,-2 0 0,0 0 0,-1 0 0,-1-1 0,0 1 0,-1 0 0,-1-1 0,0 1 0,-1 0 0,-2-3-211,2 6 263,0 1-1,-2 0 1,1 0 0,-1 0 0,-1 0 0,0 1-1,-1 0 1,0 0 0,-5-6-263,15 45 801,89 213-1090,-60-195-3971,-5-23-5103,-11-14-588</inkml:trace>
  <inkml:trace contextRef="#ctx0" brushRef="#br2" timeOffset="120282.651">13294 389 11147,'0'-13'2733,"-1"-44"214,-7 36 5167,1 46-6966,3 0-1060,1 0 0,2 0 0,0 0 0,2 1 0,0-1 0,2 3-88,-1-18-21,0-1-1,0 0 0,1 0 1,0 0-1,1 0 1,0 0-1,0 0 0,1-1 1,0 0-1,0 0 1,1 0-1,0-1 0,0 0 1,1 0-1,0 0 0,0-1 1,1 0-1,0-1 1,0 0-1,0 0 0,6 3 22,-9-7-58,0 1 0,0-1-1,0 1 1,-1 1 0,1-1-1,0 1 1,-1-1-1,0 1 1,0 1 0,0-1-1,0 0 1,0 1 0,0 0-1,-1 0 1,0 0-1,0 0 1,0 1 0,0-1-1,-1 1 1,0 0 0,0-1-1,0 1 1,0 0-1,-1 0 1,0 0 0,0 1-1,0-1 1,-1 0-1,0 0 1,0 0 0,0 2 58,-3-1 29,-1 0-1,0 0 1,0 0 0,-1-1 0,1 1 0,-1-1 0,0 0 0,-1 0 0,1-1 0,-1 0-1,0 0 1,0 0 0,0-1 0,-1 1 0,1-2 0,-1 1 0,0 0-29,-9 3-28,0 0 0,0 0 1,-1-2-1,0 0 0,0-1 0,0 0 1,0-2-1,-2 0 28,-47-5-6125,46 0-458</inkml:trace>
  <inkml:trace contextRef="#ctx0" brushRef="#br2" timeOffset="121094.61">12149 2208 9865,'0'0'1954,"0"0"251,-9-12 464,-29-41-240,0 14 2621,37 39-4286,19 48 239,50 67-968,6-4 0,72 85-35,2-30-203,-148-165 201,1 0 0,0 0 0,0 0 0,0 0-1,-1 0 1,1 0 0,0 0 0,1 0 0,-1-1 0,0 1 0,0 0 0,0 0 0,0-1 0,1 1 0,-1-1 0,0 1 0,0-1 0,1 0 0,-1 1 0,0-1-1,1 0 1,-1 0 0,0 0 0,1 0 0,-1 0 0,0 0 0,1 0 0,-1-1 0,0 1 0,1 0 0,-1-1 0,0 1 0,0-1 0,1 0 0,-1 1 0,0-1 0,0 0-1,0 1 1,0-1 0,0 0 0,0 0 0,0 0 0,0 0 0,0 0 0,0 0 0,-1 0 0,1-1 0,0 1 0,-1 0 0,1 0 0,-1 0 0,1-1 0,-1 1-1,0 0 1,1-1 0,-1 1 0,0-1 2,11-56 30,-2 0 0,-3 0-1,-3 0 1,-2-1 0,-3-3-30,2 5 11,10-216-48,-10 265-1207,0 21-918,-1 23-3561,1-6-2247</inkml:trace>
  <inkml:trace contextRef="#ctx0" brushRef="#br2" timeOffset="121556.628">13275 2091 6662,'0'0'4933,"-6"-15"-2034,-18-49-449,-29-4 3161,36 53-4704,15 12-848,0 1 0,0 0 1,0 0-1,0 0 0,0 0 0,0 0 0,-1 0 0,1 1 0,-1-1 1,1 1-1,-1-1 0,1 1 0,-1 0 0,0 0 0,0 0 1,1 1-1,-1-1 0,0 1 0,0-1 0,0 1 0,0 0 0,0 0 1,1 0-1,-1 0 0,0 1 0,0-1 0,0 1 0,0 0 0,1 0 1,-1 0-1,0 0 0,1 0 0,-1 1 0,1-1 0,-1 1 0,1-1 1,0 1-1,-2 1-59,-8 14 2,2 1 1,-1 0 0,2 0-1,1 1 1,0 0 0,1 1-1,1-1 1,1 1 0,1 1-1,1-1 1,1 0 0,0 13-3,-1-15-41,1 0-1,1 0 1,0 1 0,2-1 0,0 1 0,1-1 0,0 0 0,2 0-1,0 0 1,2 0 0,-1-1 0,2 0 0,1 0 0,0 0 0,1-1-1,0 0 1,6 6 41,-13-19-6,1-1 0,-1 1 0,1-1-1,0 1 1,0-1 0,0 0-1,0 0 1,0 0 0,0-1 0,0 1-1,0-1 1,1 1 0,-1-1 0,1 0-1,-1-1 1,1 1 0,-1-1-1,1 1 1,0-1 0,-1 0 0,1 0-1,-1 0 1,1-1 0,-1 1 0,1-1-1,-1 0 1,1 0 0,-1 0-1,1-1 1,-1 1 0,0-1 0,0 0-1,0 0 1,0 0 0,0 0 0,0 0-1,-1-1 1,1 1 0,-1-1-1,2-2 7,9-12 9,-1-1-1,-1 0 0,-1-1 1,0-1-1,-1 0 1,-2 0-1,0 0 0,-1-1 1,-1 0-1,-1 0 0,0 0 1,-2-1-1,-1 1 0,0-1 1,-2 0-1,-2-12-8,-8-8 85,1 72-117,10-10-182,1-1 0,1 0-1,1 1 1,0-1 0,2-1-1,0 1 1,1 0 0,3 5 214,50 80-9011,-37-76 3022</inkml:trace>
  <inkml:trace contextRef="#ctx0" brushRef="#br2" timeOffset="121889.657">13620 1948 13741,'-3'-18'886,"-11"-61"2361,-3 25 2683,112 338-2197,-82-228-4776,-4 0 1,-1 0-1,-3 1 0,-3 21 1043,-26-239 534,16 112-141,3 0 0,1-1 0,3 1 0,2-1-1,4-20-392,-3 59 19,0-1 0,1 1-1,0 0 1,1-1-1,0 2 1,1-1 0,0 0-1,0 1 1,1 0-1,6-7-18,-9 13-8,0 0-1,0 1 1,0-1-1,0 1 1,1 0 0,0 0-1,-1 0 1,1 1-1,0-1 1,0 1-1,1 0 1,-1 0-1,0 0 1,1 1-1,-1 0 1,1-1-1,-1 1 1,1 1-1,0-1 1,-1 1 0,1 0-1,0 0 1,-1 0-1,1 1 1,0-1-1,-1 1 1,4 1 8,37 24-2189,-19-2-2015,-19-16 2135,18 15-7892</inkml:trace>
  <inkml:trace contextRef="#ctx0" brushRef="#br2" timeOffset="122431.613">14523 1282 11851,'0'0'2061,"0"0"-171,0 0 112,0 0-97,-5-12-597,-10-41-689,15 51-612,1 1-1,-1 0 0,0-1 0,1 1 1,-1 0-1,1-1 0,0 1 0,-1 0 0,1 0 1,0-1-1,0 1 0,0 0 0,0 0 1,0 0-1,0 0 0,0 0 0,0 0 1,0 1-1,0-1 0,1 0 0,-1 0 0,0 1 1,1-1-1,-1 1 0,0-1 0,1 1 1,-1 0-1,1-1 0,-1 1 0,0 0 0,2 0-6,3-2 10,288-64-36,-292 66 29,-1 0 0,1 0 0,-1-1 0,1 1 0,-1 0-1,1-1 1,-1 1 0,1-1 0,-1 1 0,1-1 0,-1 1 0,0-1 0,0 0 0,1 0 0,-1 0 0,0 0 0,0 0 0,0 0 0,0 0 0,0 0 0,0 0 0,0-1 0,0 1 0,0 0 0,-1 0 0,1-1 0,0 1 0,-1-1 0,1 1 0,-1-1 0,0 1 0,1-1 0,-1 1 0,0-1 0,0 1 0,0-1 0,0 1 0,0-1 0,0 1 0,-1-1 0,1 1 0,0-1 0,-1 1 0,1 0 0,-1-1 0,1 1 0,-1-1 0,0 1-1,0 0 1,0 0 0,1-1 0,-2 0-3,-65-106 2061,67 107-2025,0 1 0,-1-1 0,1 0 0,0 1 0,-1-1 0,1 0 0,0 1 0,-1-1 0,1 1 0,-1-1 0,1 1 0,-1-1 0,1 1 0,-1-1 0,1 1 0,-1-1 0,0 1 0,1 0 0,-1-1 1,0 1-1,1 0 0,-1 0 0,0-1 0,1 1 0,-1 0 0,0 0 0,1 0 0,-1 0 0,0 0 0,0 0 0,1 0 0,-1 0 0,0 0 0,1 0 0,-1 1 0,0-1 0,1 0 0,-1 0 0,0 1 0,1-1 0,-1 0 0,0 1 0,1-1 0,-1 0 0,1 1 0,-1-1 0,1 1 0,-1-1 0,1 1 0,-1-1 0,0 2-36,-5 39 528,7 47-480,5 0 1,3 0-1,8 24-48,8 65-81,-23-156-16,24 158-1689,12-66-6346,-20-76 1619</inkml:trace>
  <inkml:trace contextRef="#ctx0" brushRef="#br2" timeOffset="122774.666">15061 1456 13581,'0'0'3005,"0"0"-309,0 0-299,0 0-566,0 0-731,0 0-636,0 0-287,0 0-119,8 18-10,51 115-37,36 107-3871,-121-416 3930,21 144 78,1-1 0,1 1 0,2-1 0,2 1-1,1-1 1,1 1 0,6-22-148,-9 50-3,1 0-1,0 0 0,0 0 1,0 1-1,0-1 0,1 0 0,0 0 1,0 1-1,0-1 0,0 1 1,0 0-1,1-1 0,-1 1 0,1 0 1,0 0-1,0 1 0,0-1 1,0 1-1,0-1 0,1 1 1,-1 0-1,1 0 0,0 1 0,-1-1 1,1 1-1,0 0 0,0 0 1,0 0-1,0 0 0,0 0 0,0 1 1,0 0-1,0 0 0,0 0 1,0 1-1,1-1 4,56 21-4730,-29-3-1809</inkml:trace>
  <inkml:trace contextRef="#ctx0" brushRef="#br2" timeOffset="123153.397">15891 1208 7687,'0'-13'5488,"1"4"-4688,0 2-205,0 0 0,-1 0 1,0 0-1,0 1 0,-1-1 1,0 0-1,0 0 0,0 1 1,-1-1-1,0 0 0,0 1 1,-1 0-1,0-1 0,-1 0-595,3 6 87,0-1 0,0 1 0,0 0 0,0 0 0,0 0 0,0 0-1,0 0 1,-1 0 0,1 0 0,-1 0 0,1 1 0,0-1 0,-1 1 0,1-1 0,-1 1 0,1-1 0,-1 1-1,0 0 1,1-1 0,-1 1 0,1 0 0,-1 0 0,1 0 0,-1 1 0,0-1 0,1 0 0,-1 0 0,1 1-1,-1-1 1,1 1 0,-1 0 0,1-1 0,0 1 0,-1 0 0,1 0 0,0 0 0,-1 0 0,1 0 0,0 0-1,0 0 1,0 0 0,-1 1-87,-43 59 146,30-33-175,1 1 0,2 0 0,0 0 0,2 1 1,2 1-1,0 0 0,2 0 0,2 0 0,0 1 0,2 11 29,1-38-105,0 0 0,1 0 0,-1 0 0,1 1 0,0-1-1,0 0 1,1 0 0,0 0 0,0 1 0,0-1 0,0 0-1,1 0 1,0 0 0,0-1 0,0 1 0,1 0 0,-1-1-1,1 0 1,0 1 0,1-1 0,-1 0 0,1-1 0,-1 1-1,1 0 1,0-1 0,0 0 0,1 0 0,-1 0 0,1-1-1,-1 1 1,1-1 0,0 0 0,0-1 0,0 1 0,0-1-1,0 0 1,0 0 0,1 0 0,-1-1 0,2 0 105,-1-1-18,0-1 1,0 1-1,0-1 1,0 0-1,-1-1 1,1 1-1,-1-1 1,1 0-1,-1-1 1,0 1-1,-1-1 1,1 0-1,0 0 1,-1-1-1,0 1 1,0-1-1,-1 0 1,1 0-1,-1 0 1,0 0-1,0-1 1,1-5 17,3-4 85,-1-1 1,-1 1-1,-1-1 1,0-1-1,-1 1 1,-1 0-1,0-16-85,0-138 4106,11 211-3471,-4-2-704,-5-20-74,0 0-1,1 0 1,0-1-1,2 0 1,0 0-1,1 0 1,7 9 143,22 25-4503,-9-22-2434,-4-9-2053</inkml:trace>
  <inkml:trace contextRef="#ctx0" brushRef="#br2" timeOffset="123593.436">16586 1109 16303,'0'-13'2798,"-4"-44"-594,4 54-2002,-1 0-1,1-1 0,-1 1 0,0 0 0,1 0 0,-2 0 0,1 0 0,0 0 0,-1 1 0,1-1 0,-1 0 0,0 1 0,0-1 0,0 1 0,0-1 1,0 1-1,0 0 0,-1 0 0,1 0 0,-1 0 0,0 0 0,1 1 0,-1-1 0,0 1 0,0 0 0,0 0 0,-1 0-201,0-1 63,0 1-1,0 1 0,0-1 0,-1 1 1,1 0-1,0 0 0,0 0 1,-1 0-1,1 1 0,0-1 1,0 1-1,0 1 0,0-1 0,0 0 1,0 1-1,0 0 0,0 0 1,0 0-63,-13 12 8,1 1 1,1 1 0,0 0 0,1 1 0,1 1-1,0 0 1,1 0 0,1 2 0,1-1-1,1 1 1,1 1 0,0-1 0,2 1-1,-1 4-8,-17 138-1269,24-158 1080,0 0-1,0 0 0,1 0 0,-1 0 0,1 1 0,1-1 1,-1 0-1,0 0 0,1-1 0,0 1 0,1 0 0,-1-1 0,1 1 1,-1-1-1,1 1 0,1-1 0,-1 0 0,0-1 0,1 1 1,0 0-1,0-1 0,0 0 0,0 0 0,1 0 0,-1-1 1,1 1-1,0-1 0,-1 0 0,6 1 190,-3-1-202,1-1 1,-1 0-1,0 0 0,1-1 1,-1 1-1,1-2 0,-1 1 1,1-1-1,-1 0 0,1-1 1,-1 0-1,0 0 0,0 0 1,0-1-1,0 0 0,0-1 0,-1 1 1,1-1-1,-1 0 0,0-1 1,0 0-1,-1 0 0,1 0 1,-1 0-1,0-1 0,1-2 202,5-6 136,-1 0-1,0-1 0,-1-1 0,-1 1 0,0-1 1,-2-1-1,1 1 0,-2-1 0,0 0 0,1-15-135,1-39 1339,-4-1 0,-3 1 0,-3-1-1,-3 1 1,-3 0 0,-5-8-1339,7 30 552,3 39 1361,5 37-1184,53 419 328,-36-367-3405,-14-65 1291,1 0 1,0-1-1,0 1 1,1-1-1,1 0 0,1-1 1,-1 0-1,2 0 0,0-1 1,0 0-1,1 0 0,1 0 1057,15 7-8546</inkml:trace>
  <inkml:trace contextRef="#ctx0" brushRef="#br2" timeOffset="123938.05">17021 1011 11627,'0'0'2402,"0"0"-507,0 0-661,0 0-402,0 0-47,0 0-230,0 0-138,5 14-81,17 45-42,-20-56-284,0 1 0,-1-1 1,2 0-1,-1 0 0,0 0 1,1 0-1,-1 0 0,1 0 1,0-1-1,0 1 0,0-1 1,0 0-1,0 0 0,0 0 1,1 0-1,-1 0 0,1-1 1,-1 0-1,1 0 0,0 0 1,-1 0-1,1 0 0,0-1 1,0 1-1,0-1 0,-1 0 1,1 0-1,0-1 0,0 1 1,0-1-1,-1 0-10,2-2 106,0 0 1,0 0-1,-1 0 1,1-1 0,-1 1-1,0-1 1,0 0-1,0-1 1,-1 1-1,1-1 1,-1 1-1,0-1 1,-1 0-1,1 0 1,-1 0-1,0-1 1,0 1-1,0 0 1,-1-1-1,0 1 1,0-1-1,0-5-106,6-137 3390,-6 147-3346,-1-1 0,0 1-1,0 0 1,0 0 0,0 0-1,0 0 1,0-1 0,0 1-1,0 0 1,0 0-1,-1 0 1,1 0 0,0-1-1,-1 1 1,1 0 0,-1 0-1,0 0 1,1 0 0,-1 0-1,0 0 1,1 0 0,-1 0-1,0 1 1,0-1 0,0 0-1,0 0 1,0 1-1,0-1 1,0 0 0,0 1-1,0-1 1,0 1 0,0-1-1,0 1 1,0 0 0,0-1-1,-1 1 1,1 0 0,0 0-1,0 0 1,0 0 0,-1 0-1,1 0 1,0 0-1,0 0 1,0 1 0,0-1-1,0 0 1,-1 1-44,-47 34 819,37-21-786,1 1 0,0 1 0,0 0 0,2 0 0,0 1 0,1 0 0,1 1 0,0 0 0,1 0 0,1 0-1,1 1 1,1 0 0,0-1 0,1 1 0,1 0 0,1 0 0,3 18-33,-1-26-85,1 1-1,0-1 1,1 0-1,0-1 0,1 1 1,0-1-1,1 0 1,0 0-1,1 0 0,0-1 1,0 0-1,1 0 1,0-1-1,0 0 0,1 0 1,0-1-1,0 0 1,1-1-1,0 0 0,0-1 1,1 0-1,-1 0 1,1-1-1,0 0 0,0-1 1,1-1-1,-1 1 1,1-2-1,1 0 86,165-4-4164,-64-24-4484,-69 10-561</inkml:trace>
  <inkml:trace contextRef="#ctx0" brushRef="#br2" timeOffset="124449.848">17994 756 12460,'0'0'2893,"0"0"-485,0 0-268,0 0-458,0 0-588,-12 12-517,1-2-483,5-4-55,-1-1-1,1 1 0,1 0 1,-1 1-1,1 0 1,0 0-1,1 0 1,0 0-1,0 0 0,0 1 1,1 0-1,-2 6-38,2-1 18,0 0-1,1 0 1,0 0 0,1 0-1,1 0 1,0 1-1,0-1 1,2 0-1,0 0 1,1 4-18,-2-11-4,1-1 1,0 0-1,0 1 1,0-1-1,0 0 0,1 0 1,0-1-1,0 1 0,0 0 1,1-1-1,-1 0 1,1 0-1,0 0 0,1 0 1,-1-1-1,0 1 1,1-1-1,0 0 0,0-1 1,0 1-1,0-1 0,0 0 1,0 0-1,1-1 1,1 1 3,1 0-3,1 0 0,0-1 0,0 0 0,0-1 1,0 0-1,0 0 0,0-1 0,0 0 0,0-1 1,0 0-1,0 0 0,-1-1 0,1 0 0,-1 0 1,0-1-1,0 0 0,0-1 0,0 0 0,-1 0 1,0 0-1,0-1 0,0 0 0,-1-1 0,1 1 3,3-6 53,-1 0-1,1-1 1,-2 0-1,0 0 0,-1-1 1,0 1-1,-1-2 1,0 1-1,-2-1 0,1 0 1,-2 0-1,0 0 1,0-11-53,0 10 232,-1 0 0,-1 0 0,0 0 0,-2 0 1,1 0-1,-2 0 0,0 0 0,-1 0 0,-1 0 1,0 1-1,-1 0 0,-1-1 0,0 2 1,-4-6-233,7 17-36,1 0 1,-1 0-1,0 0 1,0 0 0,0 0-1,0 1 1,0-1-1,-1 1 1,1 0 0,-1 0-1,0 1 1,1-1-1,-1 1 1,0-1-1,0 1 1,0 0 0,0 1-1,0-1 1,0 1-1,0-1 1,0 1 0,0 1-1,0-1 1,0 0-1,0 1 1,0 0 0,0 0-1,0 0 1,0 1-1,0-1 1,0 1 0,1 0-1,-1 0 1,1 0-1,-1 0 1,1 1 0,0-1-1,0 1 1,0 0-1,0 0 1,1 0-1,-1 0 1,1 0 0,0 1-1,0-1 1,0 1-1,0 0 1,0-1 0,1 1 35,-15 37-3679,9 0-3036</inkml:trace>
  <inkml:trace contextRef="#ctx0" brushRef="#br2" timeOffset="124793.085">18785 205 15663,'2'-111'1196,"-22"34"1740,19 75-2801,-1 1-1,1 0 1,-1-1-1,0 1 1,1 0-1,-1 0 1,0 0-1,0 0 1,1 0-1,-1 0 1,0 0-1,0 1 0,0-1 1,0 1-1,0-1 1,0 1-1,0 0 1,0 0-1,0 0 1,0 0-1,0 0 1,0 0-1,-1 1 1,1-1-1,1 1 1,-1-1-1,0 1 1,0 0-1,0 0 1,0-1-1,0 2-134,-9 5 129,1 1 1,0 0-1,0 0 0,1 1 1,0 1-1,1-1 0,0 1 1,0 1-1,1 0 1,1 0-1,0 0 0,0 0 1,0 5-130,-4 7 37,1 1 0,1 0 0,1 1 0,1 0 0,2 0 0,0 0 0,2 0 0,1 1 0,0-1 0,2 1 0,1-1 0,2 8-37,11 50-4,4 0 0,3-2 0,6 4 4,2 14 32,-6-23-188,-4 1-1,-3 1 1,-3 0 0,-4 1-1,-3 0 1,-3 1 0,-5 13 156,-1-64-998,-2-1 0,-1 0 0,-2 0 0,0-1 0,-2 0 0,-8 17 998,-28 38-5607,19-49 674</inkml:trace>
  <inkml:trace contextRef="#ctx0" brushRef="#br2" timeOffset="125124.629">19177 356 13229,'-1'-73'2498,"1"66"-2034,0 0 0,-1 0 0,0 0 0,0 0 0,-1 1 0,0-1 0,0 0 0,0 1 0,-1-1 0,0 1 0,0 0 0,0 0 0,-1 0 0,0 1-1,0-1 1,-1 1 0,0 0 0,0 0 0,0 1 0,0-1 0,-1 1 0,1 0 0,-3-1-464,4 5 85,-1 0-1,1 0 0,-1 0 1,1 0-1,0 1 1,-1-1-1,1 1 0,0 0 1,0 1-1,-1-1 0,1 1 1,0 0-1,0 0 1,1 0-1,-1 0 0,0 1 1,1-1-1,-1 1 1,1 0-1,0 0 0,0 0 1,0 1-1,0-1 0,1 1 1,-1-1-1,1 1 1,0 0-1,0 0 0,0 0 1,1 0-1,-1 3-84,-12 22 14,2 0 0,1 1-1,2 0 1,0 0 0,3 1 0,0 0 0,2 0-1,1 1 1,2-1 0,1 1 0,1-1 0,2 9-14,6 13-1,1 1 1,3-1-1,2-1 1,19 42 0,-15-44-31,-2 0 1,-2 1-1,-3 1 0,-2 0 1,-1 5 30,-13 74-2000,-8-90-2110,-8-2-4386,10-23 1572</inkml:trace>
  <inkml:trace contextRef="#ctx0" brushRef="#br2" timeOffset="125433.496">18563 1124 7015,'-2'-17'5487,"-5"-56"-3100,7 68-2131,0-1 0,0 1 0,0 0 0,0-1 0,1 1 0,0-1 0,0 1-1,1 0 1,-1-1 0,1 1 0,0 0 0,1 0 0,-1 0 0,1 1 0,0-1 0,0 0 0,0 1 0,1 0 0,0 0-256,8-6 304,0 1 0,0 0 1,1 1-1,0 0 0,1 1 0,0 1 0,0 0 0,0 1 0,4-1-304,-5 2 162,313-83 1038,-129 40-1135,-167 39-125,130-51-1092,-148 47-1062,-20 8-5683,-5 8-1333</inkml:trace>
  <inkml:trace contextRef="#ctx0" brushRef="#br2" timeOffset="133148.22">15038 7935 801,'0'0'2108,"0"0"-325,0 0-288,0 0-203,0 0-230,0 0-127,0-3-167,-13-32 4480,13 35-5125,0 0-86,0 1 2718,6 40-2722,-2 1 0,-3 0 1,-1 1-1,-4 32-33,-3-1 11,-18 69 16,-9 8 5,16 32-128,12-161 59,1 0 1,0 1 0,2-1 0,1 1 0,1 0 0,1 0 0,0 0 0,3 4 36,4 120 64,-33-22-90,26-124 52,0-1 6,0 0 0,2-109 481,37-97-262,-26 49 865,-11 60-946,31-96-74,-27 164-26,-1-1-1,-2 0 1,-1 0-1,-1 0 0,-2 0 1,0-1-1,-6-20-69,2 37 318,13-4-123,23 4-420,-8 5-1634,-1-3-3408,-8 1-1257</inkml:trace>
  <inkml:trace contextRef="#ctx0" brushRef="#br2" timeOffset="134069.666">15301 6499 4644,'0'0'2568,"0"0"-454,-1-7-459,-31-68 3806,22 60-4094,10 14-1297,0 0 1,0-1 0,0 1-1,-1 0 1,1 0 0,0 0-1,-1 0 1,1 0-1,-1 0 1,0 0 0,1 0-1,-1 0 1,0 0 0,1 0-1,-1 0 1,0 0 0,0 0-1,0 0 1,0 1 0,0-1-1,0 0 1,0 1-1,0-1 1,0 1 0,0-1-1,0 1 1,0 0 0,-1-1-1,1 1 1,0 0 0,0 0-1,0 0 1,0 0 0,-1 0-1,1 0 1,0 0-1,0 0 1,0 0 0,-1 0-1,1 1 1,0-1 0,0 0-1,-1 1-70,-75 104-12,69-90 24,-9 12-39,1 0-1,1 1 0,2 1 0,1 0 0,1 1 0,2 1 0,1-1 0,1 1 0,1 6 28,6-34-17,0 1-1,0-1 0,1 1 0,-1-1 0,1 0 0,0 1 1,0-1-1,0 0 0,0 0 0,1 0 0,-1 0 0,1 0 1,0 0-1,0 0 0,0 0 0,0-1 0,0 1 0,1-1 1,-1 1-1,1-1 0,0 0 0,-1 0 0,1 0 0,0-1 1,0 1-1,0-1 0,0 1 0,1-1 0,-1 0 0,0 0 1,1-1-1,-1 1 0,0-1 0,1 1 0,-1-1 0,0 0 1,1 0-1,-1 0 0,1-1 0,-1 0 0,2 0 18,253-16 86,-255 18-87,0 0 0,0 0 1,-1 1-1,1 0 1,0-1-1,-1 1 0,1 0 1,-1 0-1,1 0 0,-1 1 1,0-1-1,0 0 1,0 1-1,-1 0 0,1-1 1,0 1-1,-1 0 1,0 0-1,1 0 0,-1 0 1,0 0-1,-1 0 1,1 0-1,-1 0 0,1 0 1,-1 0-1,0 0 1,0 1-1,0-1 0,0 0 1,-1 0-1,1 0 0,-1 0 1,0 0-1,0 0 1,0 0-1,0 0 0,-1 0 1,1 0-1,-1 0 1,0-1-1,0 1 0,0-1 1,-1 2 0,-15 20 9,-1-2 1,-1 0 0,-2-1-1,1-1 1,-2-1 0,-1-1-1,0-1 1,-1-1-1,-1-2 1,-2 1-10,19-11 6,0 0 0,0 0-1,0-1 1,-1 0 0,1-1 0,-1 0 0,0-1 0,1 0-1,-1 0 1,0-1 0,-2 0-6,10-2-98,0 1 0,1-1 0,-1 1 0,1-1 0,-1 0 0,1 0 0,0 1 0,0-1 0,0 0 0,0 0 0,0 0 0,0 0 0,0 0 0,1-1 0,-1 1 0,1 0 0,0 0 0,-1 0 0,1 0 0,0-1 0,0 1 0,1 0 0,-1 0 0,0 0 0,1-1 0,-1 1 0,1 0 0,0 0 0,-1 0 0,1 0 0,0 0 0,0 0 0,1 0 0,-1 1 0,0-1 0,1 0 0,-1 0 0,1 1 0,1-2 98,36-42-6620,-18 26 695</inkml:trace>
  <inkml:trace contextRef="#ctx0" brushRef="#br2" timeOffset="134637.392">15850 6368 929,'0'0'4708,"0"0"-2188,0-13-582,2-39-11,-2 50-1700,-1-1 0,1 1-1,0-1 1,0 1 0,-1 0 0,1-1 0,-1 1 0,0 0-1,0 0 1,0 0 0,0-1 0,0 1 0,0 0-1,0 0 1,-1 1 0,1-1 0,-1 0 0,1 0 0,-1 1-1,0-1 1,0 1 0,0-1 0,0 1 0,0 0-1,0-1 1,0 1 0,0 0 0,0 1 0,0-1 0,-1 0-1,1 1 1,0-1 0,-1 1 0,1 0 0,0-1-1,-1 1 1,1 0 0,0 1 0,-1-1 0,1 0-1,-2 1-225,0 2 17,-1 0 0,1 1 0,0 0 0,0-1 1,0 2-1,0-1 0,1 0 0,0 1 1,0-1-1,0 1 0,0 0 0,1 0 0,0 0 1,0 0-1,0 1-18,-1 0 20,-5 13-22,0 0 0,2 0 0,0 1 0,1-1-1,1 2 1,1-1 0,0 0 0,2 1 0,0-1 0,3 19 2,-2-35-6,1-1 1,0 0-1,-1 0 1,1 1-1,0-1 1,1 0-1,-1 0 0,1 0 1,-1 0-1,1-1 1,0 1-1,0 0 1,0-1-1,0 1 1,0-1-1,1 0 1,-1 1-1,1-1 0,0 0 1,-1-1-1,1 1 1,0 0-1,0-1 1,0 0-1,0 0 1,0 0-1,1 0 1,-1 0-1,0 0 0,0-1 1,1 1-1,-1-1 1,0 0-1,0 0 1,1-1-1,2 0 6,118-30-24,-111 25 34,0 2 1,0-1 0,0 1-1,1 1 1,-1 1 0,1 0-1,-1 0 1,1 1 0,9 1-11,-21 0 1,0 1 1,0-1 0,0 0-1,0 1 1,0-1-1,0 1 1,0-1 0,0 1-1,-1 0 1,1 0 0,0 0-1,0 0 1,-1 0-1,1 1 1,0-1 0,-1 0-1,1 1 1,-1-1 0,0 1-1,1-1 1,-1 1 0,0 0-1,0 0 1,0-1-1,0 1 1,0 0 0,-1 0-1,1 0 1,-1 0 0,1 0-1,-1 0 1,0 0-1,1 0 1,-1 0 0,0 0-1,0 0 1,0 0 0,-1 2-2,-28 75 76,-1-47 47,-1-1 0,-2-1 0,-1-2 0,-1-2 0,-33 19-123,38-25 74,-68 47 134,-3-4 0,-66 28-208,201-105-3501,5-11-3279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37:10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2406 160 9385,'1'-16'3694,"5"-51"-1687,-5 64-1866,-1 1-1,1-1 0,-1 1 0,0-1 1,0 0-1,0 1 0,0-1 0,0 0 1,-1 1-1,1-1 0,-1 1 0,0-1 1,0 1-1,0-1 0,0 1 0,0-1 1,0 1-1,-1 0 0,1 0 1,-1-1-1,1 1 0,-1 0 0,0 0 1,0 1-1,0-1 0,0 0 0,0 1 1,0-1-1,-1 1 0,1 0 0,0-1 1,-1 1-1,1 0 0,-1 1 0,1-1 1,-1 0-1,1 1 0,-1-1 1,0 1-1,1 0 0,-1 0 0,0 0 1,1 0-1,-1 0 0,1 1 0,-1-1 1,0 1-1,1 0 0,-1 0 0,1 0 1,-2 0-141,-11 5 104,-1 0 1,1 0 0,0 1 0,1 1-1,0 1 1,0 0 0,1 0-1,0 2 1,1-1 0,0 2 0,0 0-1,2 0 1,-10 13-105,-5 7 87,2 1-1,1 0 1,1 2 0,2 1-1,1 1 1,3 0 0,0 1-1,3 0 1,1 1-1,2 1 1,1-1 0,2 1-1,1 33-86,3-61 1,2 0 1,-1-1-1,2 1 0,-1 0 0,2-1 0,0 1 0,0-1 0,1 1 0,0-1 0,1 0 0,0 0 0,1-1 0,0 1 0,1-1 0,0 0 0,0 0 1,1-1-1,1 0 0,-1 0 0,1-1 0,1 0 0,0 0 0,0-1 0,0 0 0,1 0 0,0-1 0,0-1 0,1 0 0,-1 0 0,10 2-1,-8-5-26,-1 0-1,0-2 0,0 1 1,1-1-1,-1-1 0,0 0 1,0-1-1,1 0 0,-1-1 1,-1 0-1,1 0 0,0-1 0,-1-1 1,0 0-1,0 0 0,0-1 1,-1 0-1,1 0 0,-2-1 1,1-1-1,-1 0 0,0 0 1,0-1 26,128-104-91,-135 112 90,0 0 0,0 0 0,0 0 0,-1 0 0,1 0-1,1 0 1,-1 0 0,0 0 0,0 0 0,0 0 0,0 1 0,1-1 0,-1 0 0,0 1 0,0-1 0,1 1 0,-1 0 0,1-1 0,-1 1 0,0 0 0,1 0 0,-1 0 0,1 0 0,-1 0-1,0 0 1,1 0 0,-1 0 0,1 1 0,-1-1 0,0 0 0,1 1 0,-1-1 0,0 1 0,0 0 0,1-1 0,-1 1 0,0 0 0,0 0 0,0 0 0,0-1 0,0 1 0,0 1 0,0-1 0,0 0-1,0 0 1,0 0 0,-1 0 0,1 1 0,0-1 0,-1 0 0,1 0 0,-1 1 0,0-1 0,1 1 0,-1-1 0,0 0 0,0 1 0,0-1 0,0 1 0,0-1 0,0 1 1,12 269-96,2-207 96,-13-64 0,-1 1 0,0-1 1,1 0-1,-1 0 0,1 0 1,-1 0-1,0 1 0,1-1 1,-1 0-1,0 0 0,1 0 1,-1 0-1,1 0 0,-1 0 1,0 0-1,1 0 0,-1 0 1,1 0-1,-1 0 0,0-1 1,1 1-1,-1 0 0,1 0 1,-1 0-1,0 0 0,1-1 1,-1 1-1,0 0 0,1 0 1,-1-1-1,0 1 0,0 0 1,1-1-1,-1 1 0,0 0 1,0 0-1,1-1 0,-1 1 1,0-1-1,0 1 0,0 0 1,0-1-1,0 1 0,1 0 1,-1-1-1,0 1 0,0-1 1,0 1-1,0 0 0,0-1 1,0 1-1,0-1 1,0 1-1,0 0 0,-1-1 1,1 1-1,0-1 0,0 1 1,0 0-1,0-1 0,-1 1 0,1 0 1,8-41 113,-3 0-1,-1 0 1,-2 0 0,-2 0 0,-2 0-1,-1 0 1,-2 0 0,-2 1-1,-2-1 1,-9-22-114,-27-35 99,43 95-116,-1 1 0,1-1 0,0 0 0,-1 1-1,0-1 1,1 1 0,-1 0 0,0 0 0,0 0 0,-1 0 0,1 0 0,0 1 0,0 0 0,-1-1 0,1 1 0,-1 0 0,1 1 0,-1-1 0,1 1 0,-1-1-1,0 1 1,1 0 0,-1 1 0,1-1 0,-1 0 0,0 1 0,1 0 0,-1 0 17,-55 40-5210,34-7-1314</inkml:trace>
  <inkml:trace contextRef="#ctx0" brushRef="#br0" timeOffset="3614.989">7980 486 14093,'0'0'2915,"0"0"-1409,0 0 255,0 0-544,0 0-320,-20 86 160,8-17-448,0 8-417,-1 2-64,2-1-64,4-2-64,-1-6 0,4-4 0,1-6-608,0-10-2563,2-8-1474,1-18-3010</inkml:trace>
  <inkml:trace contextRef="#ctx0" brushRef="#br0" timeOffset="3615.989">7918 415 10954,'0'-105'2899,"-2"70"2242,7 61-3235,176 364-230,-176-378-1746,59 133-115,-43-43-3313,-22-97 3368,1 0 0,0-1 0,-1 1 0,0 0 0,0-1 0,0 1 0,-1-1 0,0 1 0,1-1 0,-2 0 0,1 0 0,0 1 1,-1-2-1,0 1 0,0 0 0,0 0 0,0-1 0,0 0 0,-1 0 0,0 0 0,1 0 0,-1 0 0,0-1 0,-1 1 0,-1 0 130,-118 42 597,108-41-641,-116 26 1493,89-23-1017,1 2 0,0 2 0,1 2 0,-11 6-432,35 0-274,56-16-3451,-5-3-2259</inkml:trace>
  <inkml:trace contextRef="#ctx0" brushRef="#br0" timeOffset="4176.579">8596 631 14606,'0'0'2685,"0"0"-790,0 0-768,0 0-503,0 0-138,-4 14-75,-11 47-197,14-58-210,1-1 1,0 1-1,0 0 1,0-1 0,0 1-1,0-1 1,0 1 0,1-1-1,-1 1 1,1-1 0,0 1-1,-1-1 1,1 1 0,0-1-1,1 0 1,-1 1-1,0-1 1,1 0 0,-1 0-1,1 0 1,0 0 0,-1 0-1,1 0 1,0-1 0,0 1-1,0-1 1,1 1 0,-1-1-1,0 0 1,1 0-1,-1 0 1,0 0 0,1 0-1,-1 0 1,1-1 0,-1 1-1,1-1 1,-1 1 0,1-1-1,0 0 1,-1 0 0,1-1-1,-1 1 1,1 0-1,-1-1 1,2 0-5,3-5 21,1 0 0,-1-1 0,-1 0-1,1 0 1,-1 0 0,-1-1 0,1 0 0,-1 0 0,-1-1 0,1 1-1,-2-1 1,1 0 0,-1 0 0,0 0 0,-1-1 0,0 1-1,-1-1 1,0 1 0,0-1 0,-1 1 0,0-9-21,-4-53 3379,2 70-3336,0 1 0,1 0 0,-1 0 0,0 0 0,1 0 0,-1 0 1,0 0-1,1 1 0,-1-1 0,1 0 0,-1 1 0,1 0 0,-1-1 0,1 1 0,-1 0 0,1-1 0,-1 1 0,1 0 0,0 0 0,-1 0 0,1 0 1,0 1-1,0-1 0,0 0 0,0 0 0,0 1 0,0-1 0,0 1 0,0-1 0,1 1 0,-1 0-43,-1 0 58,-14 18-55,0 1-1,2 1 0,1 0 1,0 1-1,2 0 0,0 1 1,2 0-1,1 1 0,0 0 1,2 2-3,2-12-9,2 0 0,0 0 1,0 1-1,1-1 1,1 0-1,1 1 0,0-1 1,1 0-1,1 0 1,0 0-1,1 0 1,0 0-1,1-1 0,1 0 1,1 0-1,0 0 1,6 9 8,-6-14-62,1 0 0,0-1 0,0 0 0,0 0 0,1-1 0,0 0 0,0 0 0,1-1 1,0-1-1,0 0 0,1 0 0,-1-1 0,1 0 0,0 0 0,0-2 0,0 1 0,0-1 0,1-1 1,-1 0-1,0-1 0,1 0 0,-1 0 0,0-1 0,1-1 0,-1 0 0,0-1 0,0 0 1,0 0-1,0-1 0,-1-1 0,0 1 0,1-2 62,9-4 6,0-2-1,-1 0 1,0-1-1,-1-1 1,0-1-1,-1 0 1,-1-2-1,0 1 1,-2-2-1,0 0 1,-1-1-1,0 0 1,0-4-6,24-48 34,-4-1 0,-2-1 1,0-13-35,2-4 12,18-58 201,-50 147-201,-1 1 0,1-1 0,-1 1-1,0-1 1,0 1 0,1-1-1,-1 1 1,0-1 0,0 1 0,0-1-1,0 1 1,1-1 0,-1 0 0,0 1-1,0-1 1,0 1 0,0-1-1,0 1 1,0-1 0,-1 0 0,1 1-1,0-1 1,0 1 0,0-1 0,0 1-1,-1-1 1,1 1 0,0-1-1,-1 1 1,1-1 0,0 1 0,-1-1-1,1 1 1,0 0 0,-1-1 0,1 1-1,-1-1 1,1 1 0,-1 0 0,1 0-1,-1-1 1,1 1 0,-1 0-1,1 0 1,-1-1 0,1 1 0,-1 0-1,0 0 1,1 0 0,-1 0 0,1 0-1,-1 0 1,1 0 0,-1 0-1,0 0 1,1 0 0,-1 0 0,1 0-1,-1 1 1,1-1 0,-1 0 0,1 0-1,-1 1 1,1-1-12,-35 24 392,22-11-388,1-1 1,1 1-1,0 1 0,1 0 1,1 0-1,0 1 0,0 0 1,2 1-1,0 0 0,1 0 1,0 1-1,2-1 1,0 1-1,0 0 0,2 0 1,0 0-1,1 1 0,1-1 1,0 0-1,1 1 1,1-1-1,3 10-4,-2-12-19,1-1 1,0 1-1,1-1 1,0 1-1,2-1 1,-1-1-1,2 1 1,0-1-1,0-1 0,1 1 1,1-2-1,0 1 1,0-1-1,1-1 1,1 0-1,0 0 1,0-1-1,1-1 1,5 3 18,-44-8 21,-221-30-53,197 20-825,19 0-3496,19 3-2187</inkml:trace>
  <inkml:trace contextRef="#ctx0" brushRef="#br0" timeOffset="4658.783">10144 419 10058,'0'0'3897,"-12"-9"-1372,5 4-2042,4 2-345,1 0 0,-1 1 0,0 0 0,0-1 0,0 1 0,0 0 1,0 1-1,0-1 0,-1 0 0,1 1 0,0 0 0,-1 0 0,0 0 0,1 0 0,-1 0 0,1 1 0,-1 0 0,0 0 0,1 0 0,-1 0 0,0 0 1,1 1-1,-1-1 0,0 1 0,1 0 0,-2 1-138,-15 12 367,0 2 0,1 0 0,1 1 0,1 1 1,0 0-1,1 2 0,2 0 0,-1 0 0,-9 21-367,9-17 164,1 0 1,1 2-1,2-1 0,0 1 0,1 1 0,-5 27-164,12-42 9,1 1-1,0-1 1,1 1-1,0-1 1,1 1-1,0-1 1,1 1-1,1-1 1,0 1-1,0-1 1,1 0-1,1 0 1,0 0-1,1 0 1,0-1-1,5 9-8,-3-9-77,1-1 0,0-1 0,0 1-1,1-1 1,0-1 0,0 0 0,1 0-1,0-1 1,0 0 0,1 0 0,0-1-1,0-1 1,0 0 0,1-1 0,0 0-1,0 0 1,2-1 77,-3 0-335,1-2 0,-1 1 0,0-1 0,0-1 0,1 0 1,-1 0-1,0-2 0,0 1 0,0-1 0,0-1 0,0 0 0,0 0 0,0-1 0,-1 0 0,0-1 0,0-1 1,0 1-1,-1-1 0,2-2 335,1-3-1044,0 0 0,-1-1 0,0 0 0,-1-1 0,0 0 0,-1-1 0,0 0 0,-1-1 0,0-1 1044,17-37-5984</inkml:trace>
  <inkml:trace contextRef="#ctx0" brushRef="#br0" timeOffset="2962.283">6481 631 2723,'7'-200'18593,"-10"182"-13421,-2 51-3123,4-24-2426,-28 298 1477,-46 111-988,53-221-747,37-147-1272,16-53-2395,26-82-8162,-51 73 10776,16-35-6688</inkml:trace>
  <inkml:trace contextRef="#ctx0" brushRef="#br0" timeOffset="3289.065">6449 928 5189,'0'0'8328,"0"0"-5638,-75-20 33,61 29-705,2 2-449,6-3-416,6 3-512,7-2-449,15-2 32,16-3 33,11-4-33,7-1-64,15-11-96,0-5-64,7-5-865,2-2-2017,4-6-2596,-9 3-6181</inkml:trace>
  <inkml:trace contextRef="#ctx0" brushRef="#br0" timeOffset="359.969">2913 540 16079,'0'0'3027,"0"0"-1287,0 0-224,0 0-517,0 0-481,-1 13-145,-31 268 1261,23-79-1559,3-272-406,6 66 329,-3-27 1,2 1-1,0-1 1,2 1 0,2-1 0,1 1 0,1 0-1,1 0 1,2 0 0,1 1 0,1 0 0,1 1 0,5-7 1,-12 30-65,-1 0 1,0 0-1,1 1 1,0-1 0,0 1-1,1 0 1,-1 0 0,1 1-1,0-1 1,0 1 0,0 0-1,0 0 1,0 1 0,1 0-1,-1-1 1,1 2 0,0-1-1,-1 1 1,7-1 64,68 22-4223,-45 3 305,-4 3-2114</inkml:trace>
  <inkml:trace contextRef="#ctx0" brushRef="#br0" timeOffset="717.897">3586 555 11531,'0'0'4682,"-5"-13"-2280,-18-39-608,23 51-1740,-1 0 0,1 0-1,0 0 1,-1 0 0,1 0 0,-1 0 0,0 1 0,1-1 0,-1 0 0,0 0 0,0 1 0,1-1 0,-1 0 0,0 1 0,0-1 0,0 1 0,0-1 0,0 1 0,0-1-1,1 1 1,-1 0 0,0-1 0,0 1 0,0 0 0,0 0 0,-1 0 0,1 0 0,0 0 0,0 0 0,0 0 0,0 0 0,0 0 0,0 0 0,0 1 0,0-1 0,0 0-1,0 1 1,0-1 0,1 0 0,-2 1-54,-1 0 101,-7 5-55,0 1 0,0 0 0,0 0 1,1 1-1,0 0 0,0 1 0,1 0 1,0 0-1,1 1 0,0 0 0,-1 2-46,0-1 26,-6 10-23,0 0 1,2 1-1,1 0 1,1 1-1,0 0 1,2 0 0,1 1-1,0 0 1,2 1-1,1-1 1,1 1-1,1 0 1,1 0-1,1 0 1,2 4-4,-2-24 0,0-1 0,0 1 0,0-1 0,1 1 0,-1-1 0,1 1 0,0-1 0,0 1 0,1-1 0,-1 0 0,1 0 0,0 0 0,0 0 0,1 0 0,-1 0 0,1-1 0,0 1 0,0-1 0,0 1 0,0-1 0,0 0 0,1 0 0,-1-1 0,1 1 0,0-1 0,0 0 0,0 0 0,0 0 0,0 0 0,0-1 0,1 1 0,-1-1 0,1 0 0,-1-1 0,0 1 0,1-1 0,-1 0 0,1 0 0,2 0 0,1-6 5,0 0-1,-1 0 1,1 0-1,-1-1 1,-1 0-1,1-1 1,-1 1 0,-1-1-1,1 0 1,-1-1-1,-1 1 1,0-1-1,0 0 1,1-4-5,136-258 2696,-141 271-2693,0-1 0,0 1-1,0-1 1,0 0 0,0 1 0,0-1 0,0 1 0,0-1 0,0 0-1,0 1 1,1-1 0,-1 1 0,0-1 0,0 1 0,1-1-1,-1 1 1,0-1 0,1 1 0,-1-1 0,1 1 0,-1-1-1,1 1 1,-1-1 0,0 1 0,1 0 0,0-1 0,-1 1 0,1 0-1,-1-1 1,1 1 0,-1 0 0,1 0 0,-1 0 0,1 0-1,0-1 1,-1 1 0,1 0 0,0 0 0,-1 0 0,1 0-1,-1 0 1,1 1 0,0-1 0,-1 0 0,1 0 0,-1 0 0,1 0-1,-1 1 1,1-1 0,0 0 0,-1 0 0,1 1 0,-1-1-1,1 1 1,-1-1 0,1 0 0,-1 1 0,0-1 0,1 1-1,-1-1 1,0 1 0,1 0-3,4 126-694,21 13-3225,12-52-4360,-11-45 1067</inkml:trace>
  <inkml:trace contextRef="#ctx0" brushRef="#br0" timeOffset="1112.524">4344 774 11883,'0'-27'1434,"-12"-91"7136,10 115-8449,1 0 1,0 0-1,-1 0 0,0 0 0,0 0 0,0 0 0,0 1 0,0-1 0,0 1 0,-1-1 0,1 1 0,-1 0 0,0 0 0,1 0 1,-1 0-1,0 1 0,0-1 0,0 1 0,0 0 0,-1-1 0,1 1 0,0 1 0,-1-1 0,1 0 0,0 1 0,-1 0 0,1 0 1,0 0-1,-1 0 0,1 0 0,0 1 0,-2 0-121,-100 43 215,85-30-221,1 1 1,0 1 0,1 1-1,0 1 1,2 0 0,0 2-1,1-1 1,1 2 0,1 0-1,1 0 1,1 1 0,1 1-1,1 0 1,1 0-1,0 1 1,2 0 0,-1 13 5,6-28-12,0-1 0,0 1 0,1 0 0,0-1 0,1 1 0,0-1 0,0 1 0,1-1 0,0 1 0,1-1 0,0 0 0,0 0 0,0 0 0,1 0 0,0-1 0,3 3 12,-4-6-152,0 0 0,1-1 0,-1 0 0,1 0 0,0 0 0,0 0 0,0-1 0,1 1 0,-1-1 0,0 0 0,1 0 0,0-1 0,-1 1 0,1-1 0,0 0 0,0 0 0,-1-1 0,1 1 0,4-1 152,-1-1-216,1 1 1,-1-1 0,0-1-1,0 0 1,0 0 0,0 0-1,0-1 1,0 0 0,-1-1 0,1 1-1,-1-2 1,0 1 0,0-1-1,-1 0 1,1 0 0,-1-1 0,0 0-1,-1 0 1,1 0 0,-1-1-1,-1 1 1,1-1 0,2-7 215,8-13 67,-2 0-1,-1-1 1,-1-1 0,-1 0 0,5-29-67,33-169 1921,-28 119-771,5 0 0,5 2-1,9-13-1149,-39 200 2488,-80 320-2034,77-380-440,-20 104-122,6 1-1,3 38 109,14-103-2052,9-5-3300,6-19-2266</inkml:trace>
  <inkml:trace contextRef="#ctx0" brushRef="#br0" timeOffset="1542.063">4620 814 7847,'0'0'5328,"3"-15"-3107,22-71 806,-25 86-2957,0 1 0,0-1 0,0 0 0,1 1 0,-1-1 1,0 0-1,0 1 0,0-1 0,1 0 0,-1 1 0,0-1 0,0 0 0,1 1 1,-1-1-1,0 0 0,0 0 0,1 1 0,-1-1 0,0 0 0,1 0 0,-1 0 1,0 0-1,1 1 0,-1-1 0,1 0 0,-1 0 0,0 0 0,1 0 0,-1 0 1,0 0-1,1 0 0,-1 0 0,1 0 0,-1 0 0,0 0 0,1 0 0,-1 0 1,0 0-1,1-1 0,-1 1 0,1 0 0,-1 0 0,0 0 0,1 0 0,-1-1 1,0 1-1,0 0 0,1 0 0,-1-1 0,0 1-70,3 41 1005,-7-5-393,-1-1 0,-1 1 0,-2-1 1,-2-1-1,-7 17-612,-20 84 547,23-54-648,15-80-85,0 0-1,0-1 1,-1 0 0,1 1 0,0-1-1,0 1 1,0-1 0,0 0 0,0 0-1,0 0 1,0 1 0,0-1-1,0 0 1,0 0 0,0 0 0,0 0-1,0-1 1,-1 1 0,1 0 0,0 0-1,0 0 1,0-1 0,0 1-1,0-1 1,0 1 0,0 0 0,-1-1-1,1 0 1,0 1 0,0-1-1,-1 1 1,1-1 0,0 0 0,-1 0-1,1 1 1,-1-1 0,1 0 0,-1 0-1,1 0 1,-1 1 0,1-1-1,-1 0 1,0 0 0,1 0 0,-1 0-1,0 0 1,0 0 186,21-25-6315</inkml:trace>
  <inkml:trace contextRef="#ctx0" brushRef="#br0" timeOffset="1883.627">4721 339 9897,'0'0'4196,"0"0"-2274,0 0 128,0 0-705,0 0-960,0 0-353,0 0-32,0 0-192,13-20-1570,-2 58-2947,-5 2-7270</inkml:trace>
  <inkml:trace contextRef="#ctx0" brushRef="#br0" timeOffset="2277.466">4978 855 11851,'0'0'2077,"0"0"-759,0 0-95,0 0-118,0 0-224,0 0-209,-2 13-282,-2 38-160,4-49-222,1 0 0,-1 0 0,1 0-1,0 0 1,0 0 0,0-1 0,0 1 0,0 0 0,0-1 0,0 1 0,1 0 0,-1-1 0,0 0 0,1 1 0,-1-1 0,1 0 0,0 0 0,-1 1 0,1-1 0,0-1-1,0 1 1,0 0 0,0 0 0,0-1 0,0 1 0,0-1 0,0 1 0,0-1 0,0 0 0,0 0 0,0 0 0,0 0 0,0 0 0,0-1 0,0 1 0,0 0 0,0-1 0,0 0-1,0 1 1,-1-1 0,2 0-8,8-3 52,0 0 1,-1-1-1,1 0 0,-1-1 0,0 0 0,-1 0 0,1-1 0,-1-1 0,0 1 0,-1-2 0,0 1 1,0-1-1,-1 0 0,0 0 0,-1-1 0,0 0 0,0 0 0,-1-1 0,0 1 0,-1-1 0,-1 0 1,1-1-1,-2 1 0,1 0 0,-1-4-52,-7-56 2290,5 70-2228,-1-1 0,0 1-1,1-1 1,-1 1-1,0-1 1,0 1-1,0 0 1,-1-1 0,1 1-1,0 0 1,0 0-1,-1 0 1,1 0 0,-1 0-1,1 0 1,-1 0-1,1 0 1,-1 1 0,1-1-1,-1 1 1,0-1-1,1 1 1,-1-1-1,0 1 1,1 0 0,-1 0-1,0 0 1,1 0-1,-1 0 1,0 0 0,0 1-1,1-1 1,-1 0-1,0 1 1,1-1 0,-1 1-1,1 0 1,-1 0-1,0 0-61,-8 5 26,0 1-1,1 0 1,-1 1 0,2 0-1,-1 0 1,1 1-1,1 0 1,0 0-1,0 1 1,0 0 0,1 0-1,1 0 1,0 1-1,0 0 1,1 0-1,1 0 1,0 1 0,0-1-1,1 1-25,-5 14-298,2-1-1,0 1 1,2 0 0,1 0-1,1 0 1,1 1 0,1-1-1,1 0 1,4 12 298,-4-28-746,1-1-1,0 1 1,1-1 0,0 0-1,0 0 1,1-1 0,0 1-1,0-1 1,1 0 0,1 0-1,-1-1 1,1 0 0,0 0-1,0 0 1,1-1 0,0 0-1,0-1 1,4 2 746,-3-2-466,0-1 0,0 0 0,1 0-1,-1-1 1,1-1 0,0 1 0,0-1 0,0-1 0,0 0 0,1 0-1,4-1 467,28-5-437</inkml:trace>
  <inkml:trace contextRef="#ctx0" brushRef="#br0" timeOffset="2619.217">5519 1019 1153,'10'-21'1431,"59"-136"2525,-39 87-186,-1 0 4727,-34 97-4065,1 1-4225,-31 78 527,-5-1 0,-33 57-734,48-122-139,23-67-448,6 5 571,0 0 0,1 0 0,2 0 0,0 1 0,1 0 0,1 1 0,1 0 0,0 0 0,2 1 0,1 1 16,-11 13 2,1 0-1,0 1 1,0-1-1,1 1 1,-1 0 0,1 0-1,0 0 1,0 1-1,1-1 1,-1 1 0,0 0-1,1 0 1,0 1-1,0-1 1,0 1-1,0 0 1,0 0 0,0 1-1,1 0 1,-1 0-1,0 0 1,1 0 0,-1 1-1,1 0 1,-1 0-1,1 0 1,-1 1 0,0 0-1,1 0 1,-1 0-1,0 1 1,0-1-1,1 1 1,-2 1 0,1-1-1,0 1 1,3 1-2,7 8-106,-1 1-1,0 1 1,0-1 0,-1 2-1,-1 0 1,0 1 0,-2 0 0,1 0-1,-2 1 1,0 1 0,0 3 106,31 44-4541,-8-26-1472,1-11-3020</inkml:trace>
  <inkml:trace contextRef="#ctx0" brushRef="#br0" timeOffset="5494.139">10455 599 2755,'0'0'6427,"0"0"-3389,0 0-428,0 0-106,0 0-977,0 0-609,0 0 16,0 0 235,-1 12 5,-18 78 311,17-85-1410,-5 12 59,0-1 0,1 1 0,1 1 0,1-1 0,1 1 0,0-1 0,1 1 0,0 15-134,3-32 0,0 0 0,0-1 0,0 1 0,0 0 0,0-1 0,1 1 0,-1-1 0,0 0 0,0 1 0,0-1 0,0 0 0,1 1 0,-1-1 0,0 0 0,0 0 0,0 0 0,1 0 0,-1 0 0,0 0 0,0-1 0,0 1 0,1 0 0,-1-1 0,0 1 0,0 0 0,0-1 0,0 1 0,0-1 0,0 0 0,0 1 0,0-1 0,0 0 0,0 0 0,0 0 0,11-11 6,0 0 0,-1-1 0,-1 0 1,0 0-1,0-1 0,-2-1 0,0 0 0,0 0 0,-1 0 0,-1-1 0,-1 0 0,0 0 0,-1-1 0,-1 1 0,0-8-6,1-106 561,-4 128-536,0 1 1,0-1 0,0 1 0,0-1-1,0 1 1,0-1 0,-1 1-1,1-1 1,0 1 0,-1-1 0,0 1-1,1-1 1,-1 1 0,0 0 0,1-1-1,-1 1 1,0 0 0,0 0-1,0 0 1,0-1 0,-1 1 0,1 0-1,0 0 1,0 1 0,0-1 0,-1 0-1,1 0 1,-1 1 0,1-1-1,0 1 1,-1-1 0,1 1 0,-1-1-1,1 1 1,-1 0 0,1 0 0,-1 0-1,0 0 1,1 0 0,-1 0 0,1 0-1,-1 0-25,-58 33 276,44-15-283,0 1 1,1 1 0,1 0 0,1 1 0,1 0 0,1 1 0,1 0 0,1 1 0,0 0 0,2 1 0,1 0 0,1 0 0,1 0 0,1 0 0,0 19 6,2-34-88,0 0 1,0 0 0,1 0 0,0 0-1,0 0 1,1 0 0,0 0-1,1 0 1,0 0 0,1 0 0,-1-1-1,2 1 1,-1-1 0,1 0-1,0 0 1,1 0 0,0 0-1,0-1 1,1 0 0,-1 0 0,2 0-1,-1-1 1,1 0 0,0 0-1,0-1 1,1 0 0,-1 0-1,1 0 1,0-1 0,0 0 0,1-1-1,-1 0 1,1 0 0,7 1 87,-4-4-1,0-1 0,0 0 1,1-1-1,-1 0 0,-1 0 1,1-2-1,0 1 0,-1-1 1,0-1-1,0 0 0,0-1 1,0 0-1,-1 0 0,0-1 1,0-1-1,-1 0 0,0 0 1,0 0-1,-1-1 0,0-1 1,-1 1-1,0-1 0,0-1 1,3-7 0,111-222 285,-42 72 604,-68 159-816,-9 29-103,-4 43 13,3 0 0,3 0 0,3-1-1,2 1 1,17 59 17,-26-119-25,0 0 0,1 0 0,-1 0 0,1-1 0,-1 1 0,1 0 0,0 0-1,0 0 1,0 0 0,0 0 0,0-1 0,1 1 0,-1 0 0,1-1 0,0 0 0,0 1-1,0-1 1,0 0 0,0 0 0,0 0 0,1 0 0,-1 0 0,1-1 0,-1 1 0,1-1-1,0 1 1,0-1 0,-1 0 0,1 0 0,0 0 0,0-1 0,0 1 0,0-1-1,0 1 1,0-1 0,0 0 0,0 0 0,0 0 0,0-1 0,0 1 0,0-1 0,0 0-1,0 1 1,1-2 25,6-7 3,0-1-1,-1 0 0,0-1 0,-1 1 0,0-2 1,0 1-1,-2-1 0,1 0 0,-1-1 1,3-9-3,7-12 20,1-2-21,-6 11 25,2 0 0,0 1 0,1 0-1,1 1 1,2 0 0,0 1 0,20-19-24,-36 40 1,0-1 0,1 1 1,-1-1-1,1 1 0,-1-1 1,1 1-1,-1 0 0,1 0 1,0 0-1,0 0 0,-1 0 1,1 0-1,0 0 0,0 0 1,0 1-1,0-1 0,0 1 1,0 0-1,0-1 0,0 1 1,0 0-1,0 0 0,0 0 1,0 1-1,0-1 0,0 0 1,0 1-1,0-1 0,0 1 1,0 0-1,0-1 0,0 1 1,0 0-1,-1 0 0,1 0 1,0 1-1,-1-1 0,1 0 1,-1 1-1,1-1 0,-1 1 1,1-1-1,-1 1 0,0 0 1,0-1-1,0 1 0,0 0 1,0 0-1,0 0 0,-1 0 1,1 0-1,-1 0-1,7 18-3,-2 0 0,0 0 0,-2 1 0,0-1 0,-1 1 0,-1 0 0,-1 11 3,11 98-22,-11-128 19,0 0 0,0 0 0,0-1-1,0 1 1,1 0 0,-1 0 0,0-1 0,1 1 0,-1 0-1,1-1 1,-1 1 0,1 0 0,0-1 0,0 1 0,0-1-1,0 1 1,0-1 0,0 1 0,0-1 0,0 0-1,1 0 1,-1 0 0,1 1 0,-1-1 0,0 0 0,1-1-1,0 1 1,-1 0 0,1 0 0,-1-1 0,1 1-1,0-1 1,0 1 0,-1-1 0,1 0 0,0 0 0,0 1-1,-1-1 1,1 0 0,0-1 0,0 1 0,-1 0-1,1 0 1,0-1 0,0 1 0,-1-1 0,1 0 3,12-8 3,0 0 1,0-1 0,-1 0-1,-1-2 1,1 1-1,-2-1 1,0-1 0,0 0-1,2-6-3,15-15 0,5-3 277,-1-1 1,-1-2 0,-3-1-1,-1-1 1,-2-1-1,-2-2 1,-2 0 0,-2-1-1,9-39-277,-21-6 1420,-7 90-1394,0 0 0,0 1 0,-1-1 1,1 0-1,0 0 0,-1 1 0,1-1 0,0 0 0,-1 1 0,1-1 0,-1 0 0,1 1 1,-1-1-1,1 1 0,-1-1 0,1 1 0,-1-1 0,0 1 0,1-1 0,-1 1 1,0 0-1,1-1 0,-1 1 0,0 0 0,0 0 0,1-1 0,-1 1 0,0 0 0,0 0 1,1 0-1,-1 0 0,0 0 0,0 0 0,0 0 0,1 0 0,-1 0 0,0 0 0,0 1 1,1-1-1,-1 0 0,0 0 0,1 1 0,-1-1 0,0 1 0,1-1 0,-1 0 0,0 1 1,1-1-1,-1 1 0,1 0 0,-1-1-26,-33 32 526,17-5-487,0 0 0,2 1 0,1 1 0,2 0 1,0 1-1,3 0 0,0 1 0,2 0 0,1 0 0,1 1 1,2 0-1,1 0 0,2-1 0,1 1 0,2 15-39,-1-26-36,1 1-1,1-1 1,0 0-1,2-1 1,0 1-1,2-1 1,0-1-1,1 1 1,2 0 36,-7-12-316,1-1 0,0 0 0,0 0 0,1 0 0,0 0 0,0-1 0,1 0 0,0-1 1,0 1-1,0-1 0,0-1 0,1 1 0,0-1 0,8 3 316,49 0-8045,-38-12-229</inkml:trace>
  <inkml:trace contextRef="#ctx0" brushRef="#br0" timeOffset="5791.722">11954 602 6022,'0'0'8584,"0"0"-7175,0 0 641,0 0-577,91-7-95,-42 11 31,7-2-864,2-2-385,0 0-160,-2 0 32,-7 0-32,-14-2-160,-9 2-1570,-15 0-1601,-11 4-4709</inkml:trace>
  <inkml:trace contextRef="#ctx0" brushRef="#br0" timeOffset="6136.659">982 1973 13325,'-878'128'7601,"795"-111"-6415,62-9-365,27-4-391,44 0 54,94-4 108,92-4-31,89-8-145,89-7-341,80-9-97,77-2 17,71-4-86,60-5-282,57 0 250,6445-160 2643,-6642 194-2179,-90-5-223,-95-3-6,-91-4-91,-95-5-42,-88-3-59,-103 25 66,1 0 1,0 0-1,-1 0 0,1 1 1,0-1-1,0 0 1,-1-1-1,1 1 1,0 0-1,-1 0 1,1 0-1,0 0 0,-1 0 1,1-1-1,0 1 1,-1 0-1,1-1 1,0 1-1,-1 0 0,1-1 1,-1 1-1,1-1 1,0 1-1,-1-1 1,1 1-1,-1-1 1,0 1-1,1-1 0,-1 0 1,1 1-1,-1-1 1,0 0-1,0 1 1,1-1-1,-1 0 0,0 1 1,0-1-1,0 0 1,0 0-1,0 1 1,0-1-1,0 0 1,0 1-1,0-1 0,0 0 1,0 0-1,0 1 1,0-1-1,-1 0 1,1 1-1,0-1 0,0 0 1,-1 1-1,1-1 1,-1 1-1,1-1 1,0 0-1,-1 1 1,1-1-1,-1 1 0,0-1 1,1 1-1,-1-1 1,1 1-1,-1 0 14,-50-18-1622,-73 0-2996,-45 6-4425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37:35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21 258 3011,'4'-13'4351,"4"-17"-3171,20-74 4849,-13-6 5430,-31 200-10044,-12 117-761,8 1 0,9 103-654,18-155-362,12-55-2917,-18-94 2394,5 10-1136,2-9-3321,0-6-2906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37:35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13325,'0'0'6598,"0"0"-5093,0 0 353,0 0-288,0 0-289,0 0-577,0 0-447,0 0-161,0 0-32,9-67-64,-5 59 0,4 6-737,-3-1-1313,3 3-2562,-4 0-7720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37:38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197 321 10762,'0'0'2440,"0"0"277,-5-14 331,-15-45-795,19 58-2151,1-1 1,-1 0-1,0 1 0,0-1 0,0 1 1,0 0-1,0-1 0,-1 1 0,1 0 1,0-1-1,-1 1 0,1 0 0,0 0 1,-1 0-1,1 0 0,-1 1 1,0-1-1,1 0 0,-1 0 0,0 1 1,1-1-1,-1 1 0,0 0 0,0 0 1,0-1-1,1 1 0,-1 0 0,0 0 1,0 1-1,1-1 0,-1 0 0,0 1 1,0-1-1,1 1 0,-1-1 0,0 1 1,1 0-1,-1-1 0,1 1 0,-1 0 1,1 0-1,-1 0 0,1 1 1,0-1-1,-1 1-102,-8 7 63,1 2 0,0-1 1,1 1-1,1 0 1,-1 1-1,2 0 0,0 0 1,0 1-1,1-1 0,0 1 1,2 0-1,-1 1 0,1-1 1,1 0-1,0 5-63,-2 5 4,1 1-1,1-1 1,1 1 0,1 0-1,1-1 1,1 1 0,1-1-1,1 0 1,1 0 0,1 0-1,1 0 1,2-1-1,0 0 1,0-1 0,2 0-1,1-1 1,1 0 0,0 0-1,7 5-3,-17-21-22,1-1-1,-1 1 0,1-1 1,0 0-1,0 0 0,0 0 1,0 0-1,0-1 0,1 1 1,-1-1-1,1 0 0,0-1 0,0 1 1,-1-1-1,1 0 0,0 0 1,0 0-1,0-1 0,0 0 1,0 0-1,0 0 0,0-1 1,0 1-1,0-1 0,0 0 0,0-1 1,0 1-1,-1-1 0,1 0 1,0 0-1,-1 0 0,4-4 23,153-168-5626,-122 128 2113,-2-4-1996</inkml:trace>
  <inkml:trace contextRef="#ctx0" brushRef="#br0" timeOffset="949.682">682 194 11947,'0'0'2173,"-3"-13"400,-11-39 64,15 26 2380,12 41-3654,-4 3-1293,-2 0 1,0 1 0,-2 0-1,0 0 1,0 1 0,-2-1-1,-1 1 1,0 0 0,-2 0-1,0 4-70,0-19 9,0 62 0,-3 0 1,-3 0-1,-2-1 0,-15 50-9,7 5-512,17-121 485,0 1 1,0-1-1,0 0 1,1 0-1,-1 0 1,0 0-1,0 0 1,1 0-1,-1 0 0,0-1 1,0 1-1,0 0 1,1-1-1,-1 1 1,0-1-1,0 1 1,0-1-1,0 1 1,0-1-1,0 0 1,0 0-1,0 1 0,0-1 1,0 0-1,0 0 1,-1 0-1,1 0 1,0 0-1,-1 0 1,1 0-1,-1 0 1,1 0-1,-1-1 1,1 1-1,-1-1 27,71-123 16,-56 94-7,1 1-1,1 1 1,2 0-1,1 2 1,6-6-9,-25 31 0,1-1 0,-1 1 0,1 0 0,0-1 0,0 1 0,0 0 0,0 0 0,1 0 0,-1 0 0,0 1 0,1-1 0,-1 1 0,1-1 0,0 1 0,0 0 0,-1 0 0,1 0 0,0 0 0,0 0 0,0 1 0,0 0 0,0-1 0,0 1 0,0 0 0,0 0 0,-1 1 0,1-1 0,0 0 0,0 1 0,0 0 0,0 0 0,0 0 0,-1 0 0,1 0 0,0 1 0,-1-1 0,1 1 0,-1-1 0,3 3 0,59 106-603,-59-97 487,1 0 1,0 0 0,0-1-1,1 0 1,1 0-1,0 0 1,1-1-1,0-1 1,1 1-1,0-2 1,0 1-1,1-1 1,0-1-1,1 0 1,0 0-1,7 2 116,-7-6-11,0 0-1,0-1 0,0-1 0,0 0 0,1-1 0,-1 0 0,1-1 1,-1 0-1,0-1 0,1 0 0,-1-1 0,0-1 0,0 0 1,0 0-1,0-1 0,-1-1 0,1 0 0,-1 0 0,7-5 12,10-7 83,-1-1-1,-1-1 1,0-2-1,-2 0 1,0-1-1,-2-2 1,0-1-83,-8 10 274,0-1 0,-1-1-1,-1 0 1,0 0 0,-2-1 0,0-1 0,-1 0 0,-1 0 0,0-1 0,-2 0 0,0 0 0,-1-1-1,0-7-273,-5 25 39,0 1 0,0-1-1,0 1 1,-1-1 0,1 1-1,0-1 1,-1 1 0,0 0-1,1-1 1,-1 1 0,0 0-1,0-1 1,-1 1 0,1 0-1,0 0 1,-1 0 0,1 0-1,-1 0 1,0 0 0,1 0-1,-1 1 1,0-1 0,0 0-1,0 1 1,-1 0 0,1-1-1,0 1 1,0 0 0,-1 0-1,1 1 1,0-1 0,-1 0-1,1 1 1,-1-1 0,1 1-1,-1 0 1,1 0 0,-1 0-1,1 0 1,-1 0 0,0 1-39,-107 26 411,94-17-414,1 1 0,0 1-1,0 0 1,1 0 0,1 2 0,0-1-1,1 2 1,1 0 0,0 0 0,1 1-1,0 0 1,2 1 0,0 0 0,0 0-1,2 1 1,0 0 0,1 0 0,1 0-1,1 1 1,0 0 0,1-1 0,2 1-1,0 13 4,0-26-42,0-1 0,1 1 0,-1 0 0,1-1-1,0 1 1,1-1 0,-1 0 0,1 1 0,0-1 0,1 0 0,-1 0-1,1 0 1,0 0 0,0-1 0,1 1 0,-1-1 0,1 0-1,0 0 1,0 0 0,0 0 0,1-1 0,-1 1 0,1-1-1,0 0 1,0-1 0,0 1 0,0-1 0,0 0 0,1 0-1,-1-1 1,1 0 0,-1 0 0,1 0 0,-1 0 0,1-1 0,-1 0-1,1 0 1,0-1 0,4 0 42,1-3-13,0-2 0,0 1 0,-1-1-1,1 0 1,-1-1 0,-1-1 0,1 1 0,-1-2 0,-1 1-1,1-1 1,-1 0 0,-1-1 0,0 0 0,0 0 0,1-4 13,110-241 453,-105 244 394,-13 38-483,-1-14-432,0 42 178,-1-28-86,2 1 1,1 0-1,1 0 0,1-1 1,1 1-1,8 22-24,-11-46-3,1 0 1,0 0-1,0 0 0,0 0 1,0 0-1,0 0 0,1 0 1,0-1-1,0 1 0,0-1 1,0 0-1,1 0 0,-1 0 1,1 0-1,0-1 0,-1 0 1,1 1-1,0-1 0,1 0 1,-1-1-1,0 1 0,0-1 1,1 0-1,-1 0 0,1 0 1,-1-1-1,1 0 0,-1 1 1,1-1-1,3-1 3,5 0-8,0-1 0,0 0 0,0-1 0,0-1 0,0 0 0,-1 0 0,0-1 0,0-1 0,0 0 0,0-1 8,13-11 7,0-2 0,-1-1 0,-1-1 0,-1 0 0,-1-2 0,-1-1 0,-1 0 0,-1-2 0,-1 0 0,-2 0 0,-1-2 0,-1 0 0,0-4-7,10-60 37,-40 105-5,11 1-36,0 0 0,1 0-1,1 1 1,0 0 0,1-1 0,1 1-1,0 0 1,1 0 0,0 1 0,1-1 0,1 0-1,1 9 5,-1 5-13,1-2 7,1 0 0,1 0 0,1-1 1,1 1-1,2-1 0,0 0 0,2-1 0,0 0 0,2-1 1,1 0-1,8 11 6,9 26 0,-73-59 59,-184-126-2851,178 96-1144,22 14-1604,-4-2-7811</inkml:trace>
  <inkml:trace contextRef="#ctx0" brushRef="#br0" timeOffset="1370.515">3120 0 12043,'0'0'2082,"0"0"246,0 0 240,0 0-1010,0 0-517,-5 24 145,-60 346 1894,45-249-2935,6-41-716,2 0-1,5 1 0,1 40 572,27-19-3571,-15-94 769,0-16-7011,-6-9 2292</inkml:trace>
  <inkml:trace contextRef="#ctx0" brushRef="#br0" timeOffset="1696.544">2942 606 6086,'-1'-3'111,"-1"-5"454,-1-1 0,0 1 0,0 0 0,0 0 0,-1 0 0,0 0 0,-1 1 0,0 0 0,0 0 0,0 0 0,-1 0 0,0 1 0,-1 0 0,1 0 0,-1 1 0,0 0 0,-6-4-565,-84-12 6181,112 31-5124,8-4-795,0-1 0,1 0-1,0-2 1,0-1-1,0-1 1,0-1 0,0-1-1,15-3-261,327-54 849,-362 57-824,-1 1 0,0-1 0,1 1 0,-1 0 0,1-1 0,-1 2 0,1-1 0,-1 0 0,0 1 0,1-1 0,-1 1-1,0 0 1,1 0 0,-1 1 0,0-1 0,0 1 0,0-1 0,0 1 0,0 0 0,0 0 0,-1 0 0,1 1 0,-1-1 0,1 1 0,-1-1 0,0 1 0,0 0 0,0 0 0,0 0 0,0 0 0,-1 0 0,0 0 0,1 0 0,-1 1-25,3 22 71,-1 0 0,-1 1-1,-1-1 1,-1 0 0,-2 1 0,-1-1 0,-3 11-71,-1 17 102,0-5-41,2 1-1,1 0 0,5 50-60,24-25-46,-24-73-30,-1-1-1,1 0 1,0 1 0,0-1-1,-1 1 1,1-1 0,0 0 0,0 0-1,0 0 1,0 0 0,1 0-1,-1 0 1,0 0 0,0 0-1,1 0 1,-1 0 0,0 0 0,1-1-1,-1 1 1,1-1 0,-1 1-1,1-1 1,-1 1 0,1-1-1,-1 0 1,1 0 0,-1 0 0,1 0-1,-1 0 1,1 0 0,-1 0-1,1-1 1,-1 1 0,1 0-1,-1-1 1,1 1 0,-1-1 0,1 0-1,-1 1 1,0-1 0,1 0-1,-1 0 1,0 0 0,0 0-1,1 0 1,-1 0 0,0 0 0,0 0-1,0-1 77,47-97-10532,-37 52 3261</inkml:trace>
  <inkml:trace contextRef="#ctx0" brushRef="#br0" timeOffset="2026.609">3587 134 7495,'0'0'5766,"0"0"-4870,0 0 674,0 0-962,0 0-447,0 0-65,0 0-64,62 100-32,-47-63-545,-2 2-2113,-3-8-3300</inkml:trace>
  <inkml:trace contextRef="#ctx0" brushRef="#br0" timeOffset="2375.51">4194 383 17521,'0'0'2824,"0"0"-187,0 0-502,0 0-784,0 0-561,0 0-384,-21 4-241,17-3-158,-7 0 9,1 2 0,-1-1 1,1 1-1,0 1 0,0 0 0,0 0 1,0 1-1,1 0 0,0 1 1,0 0-1,0 0 0,1 1 1,0 0-1,-7 8-16,-5 5 16,0 2 1,2 0-1,0 1 0,2 1 1,1 0-1,0 1 0,2 1 1,1 0-1,1 1 1,1 1-1,2-1 0,1 1 1,1 0-1,1 1 0,0 14-16,5-34-19,1 1-1,0-1 0,1 0 0,0 1 0,0-1 0,1 0 0,0 0 0,1-1 0,0 1 0,0-1 1,1 0-1,0 0 0,0 0 0,1 0 0,0-1 0,0 0 0,1 0 0,0-1 0,0 0 0,1 0 1,-1-1-1,1 0 0,0 0 0,1-1 0,-1 0 0,1 0 0,0-1 0,0 0 0,0 0 1,0-1-1,0-1 0,1 1 0,8-1 20,3-1-61,0-1 0,0-1 0,0 0 0,-1-2 0,1 0 0,-1-2 0,0 0-1,0-1 1,0-1 0,-1-1 0,-1-1 0,1 0 0,-2-1 0,1-1 0,-2-1 0,1 0 0,-2-2 0,0 1 0,-1-2 0,0 0 0,-1-1 0,-1 0 0,0-2 61,18-41-1724,-22 17-2835,-9 24-2130,-8 9-5275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37:36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454 293 9353,'0'0'1708,"0"0"80,0 0 625,12-15 0,37-46-533,-40 51-1415,-1-1 0,0 0 0,-1 0 1,0 0-1,-1-1 0,0-1 1,-1 1-1,-1 0 0,0-1 1,0 0-1,-1 0 0,0-4-465,-3 15 46,0 0-1,1 0 0,-1 0 0,0 0 0,0 0 1,0 0-1,0 0 0,-1 0 0,1 0 0,0 0 0,-1 0 1,1 0-1,-1 0 0,0 1 0,0-1 0,0 0 0,0 0 1,0 0-1,0 1 0,0-1 0,0 1 0,-1-1 1,1 1-1,-1-1 0,1 1 0,-1 0 0,1-1 0,-1 1 1,0 0-1,0 0 0,0 0 0,1 1 0,-1-1 1,0 0-1,0 1 0,0-1 0,0 1 0,0 0 0,0 0 1,0-1-1,0 1 0,0 0 0,-2 1-45,-90 17 241,77-12-241,0 1 0,0 1 1,1 0-1,0 2 0,1-1 0,0 2 0,1 0 1,0 1-1,1 0 0,0 1 0,1 1 1,0 0-1,1 0 0,1 1 0,0 1 0,1 0 1,1 0-1,0 1 0,1-1 0,1 2 1,1-1-1,0 1 0,1-1 0,0 9 0,5-21-12,-1 0 0,1 0 0,1 1 0,-1-1 0,1 0 0,0 0 0,0 0 0,0-1 0,1 1 0,-1 0 0,1-1 0,0 1 0,1-1 0,-1 0 0,1 0 0,-1-1 0,1 1 0,1-1 0,-1 0 0,0 0-1,1 0 1,-1 0 0,1-1 0,0 1 0,0-1 0,3 0 12,142 35-354,-136-35 354,-5-2-15,0 1 0,0 0 0,0 0 0,0 1 0,0 0 0,0 1 0,0 0 0,-1 0 0,1 1 0,-1 0 0,0 1 0,0-1 0,0 2 0,-1-1 0,0 1 0,0 0 0,0 0 0,-1 1 0,0 0 0,0 0 0,-1 1 0,0-1 0,0 1 0,-1 0 0,0 0 0,3 8 15,-5-5 10,0 0-1,-1 1 0,0-1 1,-1 0-1,-1 1 1,1-1-1,-2 0 0,1 1 1,-2-1-1,1 0 1,-2 0-1,1 0 1,-2-1-1,1 1 0,-1-1 1,-1 0-1,0 0 1,0-1-1,-1 0 0,0 0 1,-1 0-1,0-1 1,0 0-1,0-1 0,-1 0 1,-1 0-1,1-1 1,-1 0-1,0-1 1,0 0-1,-1 0 0,1-1 1,-1 0-1,0-1 1,0-1-1,0 1 0,-1-2 1,-6 1-10,2-2 26,0-1 0,0-1 0,0-1 0,0 0 1,0 0-1,0-2 0,1 0 0,0-1 0,0-1 0,0 0 0,1-1 1,0 0-1,0-1 0,1-1 0,0 0 0,1 0 0,0-2 0,1 1 1,0-2-1,1 1 0,0-1 0,1-1 0,1 0 0,0 0 0,1-1 0,0 0 1,1 0-1,1 0 0,-3-15-26,5 103-3251,1 15-3625,-1-45-358</inkml:trace>
  <inkml:trace contextRef="#ctx0" brushRef="#br0" timeOffset="437.731">1138 2 9865,'0'0'4228,"0"0"-1809,0 0-103,0 0-223,0 0-422,0 0-630,-9 0-283,-10 153 870,-4 53-1040,3 152-588,20-349-28,0 3-252,-1 1 1,1-1-1,1 1 0,0-1 1,1 0-1,1 0 0,0 0 1,0 0-1,1 0 0,4 9 280,6-7-1832,-14-13 1584,1-1 1,0 0 0,0 0 0,0 1-1,-1-1 1,1 0 0,0 0 0,0 0-1,0 0 1,0 0 0,-1 0 0,1 0-1,0 0 1,0 0 0,0-1 0,0 1-1,-1 0 1,1 0 0,0-1-1,0 1 1,-1 0 0,1-1 0,0 1-1,-1-1 1,1 1 0,0-1 0,-1 0-1,1 1 1,-1-1 0,1 1 0,0-1-1,-1 0 1,0 0 0,1 1-1,-1-1 1,1 0 0,-1 0 0,0 1-1,0-1 1,1 0 0,-1 0 0,0 0-1,0 0 248,6-22-6865</inkml:trace>
  <inkml:trace contextRef="#ctx0" brushRef="#br0" timeOffset="846.104">946 446 5669,'0'0'4874,"-13"-7"-2882,-39-20-492,28 19 2068,43 17-2802,33 2-612,1-3 0,0-2 1,0-2-1,0-3 0,0-2 0,0-2 0,5-3-154,-21 2 58,0-1 1,-1-2 0,1-1 0,-1-2-1,-1-1 1,0-2 0,0-1 0,0-3-59,-34 17 139,1-1 0,-1 0 1,0 1-1,1-1 0,-1 0 1,1 0-1,-1 0 1,0 0-1,0 0 0,0 0 1,1 0-1,-1 0 1,0 0-1,0-1 0,-1 1 1,1 0-1,0-1 1,0 1-1,-1-1 0,1 1 1,0-1-1,-1 1 1,0-1-1,1 1 0,-1-1 1,0 0-1,0 0-139,-18 8 2087,6 5-2047,0 0-1,0 1 1,1 1-1,1 0 1,0 0-1,0 1 1,2 1-1,0-1 1,0 1-1,-4 14-39,-44 151-82,54-170 80,0 1-1,1 0 0,0 0 0,1 0 1,1 0-1,-1 0 0,2 0 1,-1-1-1,2 1 0,-1 0 0,1-1 1,1 1-1,0-1 0,0 0 1,7 9 2,-7-13 1,1 0 0,0 0-1,0-1 1,1 0 0,-1 0 0,1 0 0,0-1 0,1 0 0,-1 0 0,1 0 0,-1-1 0,1 0 0,0 0 0,0-1 0,1 0 0,-1 0-1,0-1 1,1 0 0,-1 0 0,1-1 0,-1 1 0,1-2 0,4 0-1,1 0-18,0-1 0,-1 0 0,1-1 0,-1 0 0,1-1 0,-1 0 0,0-1-1,-1-1 1,1 0 0,-1 0 0,0-1 0,-1 0 0,5-5 18,2-7 12,0 0 0,-2 0 0,-1-1 0,0-1 0,-1-1 0,-2 0 0,0 0 0,-1-1 0,-1-1 0,-2 1 0,0-1 0,-1-1 0,-2 1 0,0-1 0,-2 0 0,0-2-12,-2 22 19,1 1-1,-1 0 0,0 0 0,0 0 1,0-1-1,0 1 0,-1 0 1,0 0-1,0 0 0,0 0 1,0 0-1,-1 0 0,1 0 1,-1 0-1,0 1 0,0-1 0,-1 1 1,1-1-1,-1 1 0,0 0 1,0 0-1,0 0 0,0 0 1,0 0-1,0 1 0,-1-1 0,1 1 1,-1 0-1,0 0 0,0 1 1,0-1-1,0 1 0,0-1 1,0 1-1,-2 0-18,-9-1-39,0 0 0,0 1 0,0 1 0,-1 0-1,1 1 1,0 1 0,0 0 0,0 1 0,0 0 0,1 2 0,-1-1 0,1 2 0,-11 5 39,-53 43-5701,56-31-1137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37:42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409 130 13164,'0'0'2098,"1"-14"235,5-45 86,-6 57-2305,0 0 0,1 0 0,-1 0 1,0 0-1,0 0 0,0 0 0,0 0 1,0 0-1,-1 0 0,1 0 0,-1 0 1,1 1-1,-1-1 0,0 0 1,1 0-1,-1 0 0,0 1 0,0-1 1,0 0-1,0 1 0,-1-1 0,1 1 1,0 0-1,-1-1 0,1 1 0,-1 0 1,1 0-1,-1 0 0,0 0 0,1 0 1,-1 0-1,0 0 0,0 0 0,0 1 1,1-1-1,-1 1 0,0-1 0,0 1 1,0 0-1,0 0 0,0 0 1,0 0-1,-1 0-114,-72 22 1082,56-10-1022,0 1 0,0 1 0,2 1 0,-1 0 0,2 2 0,0 0 0,2 0 0,-1 1 0,2 1 0,1 1 0,0 0 0,1 0 0,1 1 0,-1 6-60,-4 12 20,3 0 0,0 0 1,3 1-1,1 0 0,2 0 1,2 1-1,1 29-20,3-48-15,1 0-1,1 0 1,0 0 0,2-1-1,1 1 1,1-1 0,0-1-1,2 1 1,3 6 15,-7-17-3,1-1 0,1 0-1,-1 0 1,1 0 0,1-1 0,0 1-1,0-2 1,0 1 0,1-1 0,0 0-1,1-1 1,-1 0 0,1 0 0,0-1-1,1 0 1,0 0 0,-1-1 0,1 0-1,0-1 1,2 0 3,0-1-5,0-1 1,-1 0-1,1-1 1,0 0-1,-1 0 1,1-1-1,-1-1 1,1 0-1,-1-1 0,1 0 1,-1-1-1,0 0 1,-1-1-1,1 0 1,-1 0-1,0-1 1,8-6 4,3-4-9,0-1 0,-1 0 0,-1-1 1,0-1-1,-2-1 0,0-1 0,4-9 9,2-5-10,-17 52-289,4 154-630,-10-201 1144,3 4-119,-2-1 0,-1 0 0,-1 1 0,-1-1-1,-2 1 1,0-1 0,-2 1 0,-1 1 0,-1-1 0,-1 1 0,-1 0 0,-2 1 0,-4-6-96,-23 6-622,3 47-4179,26 1-185,3 2-3086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37:54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629 129 15791,'-4'-13'2952,"3"6"-2359,1 4-461,0 1 0,0 0-1,-1 0 1,1-1 0,-1 1 0,1 0-1,-1 0 1,1 0 0,-1-1-1,0 1 1,0 0 0,0 0 0,0 0-1,-1 0 1,1 1 0,-1-1-1,1 0 1,-1 0 0,1 1 0,-1-1-1,0 1 1,0 0 0,0-1-1,1 1 1,-1 0 0,-1 0 0,1 0-1,0 0 1,0 1 0,0-1-1,0 0 1,-1 1 0,1 0 0,-2-1-132,-17 6 339,1 0 1,1 1 0,-1 1-1,1 1 1,0 1 0,1 1 0,0 0-1,0 1 1,1 1 0,1 1-1,-13 11-339,-5 1 84,2 2-1,0 1 0,1 1 1,2 1-1,2 2 0,0 1 0,2 1 1,2 1-1,1 1 0,-10 24-83,27-48-23,1-1-1,0 1 1,1 0-1,0 0 1,0 0-1,1 1 1,1-1 0,0 0-1,1 1 1,1-1-1,-1 0 1,2 1-1,0-1 1,0 0-1,1 0 1,1 0-1,0 0 1,0-1 0,2 0-1,-1 1 1,1-2-1,1 1 1,-1-1-1,2 0 1,0 0-1,0-1 1,1 0-1,-1-1 1,2 1-1,0-2 1,0 1 0,0-2-1,3 2 24,11 2-204,0-1 0,1-1 1,0-1-1,0-2 0,0 0 0,1-2 0,0 0 0,0-2 1,0-1-1,-1-1 0,8-2 204,-20 1-52,-1 0 0,0 0 0,1-1 0,-1-1 0,0 0 0,-1-1 1,1 0-1,-1-1 0,0 0 0,0 0 0,0-2 0,-1 1 0,0-1 0,-1 0 0,0-1 0,0 0 0,-1-1 0,0 0 0,-1 0 0,0-1 1,0 0-1,0-2 52,12-22 609,-2 0 1,-1-2-1,-2 1 0,-1-2 1,-2 0-1,2-20-609,-10 35 501,-9 26 178,-4 29-662,2 1 0,2 1 0,1-1 0,1 1 0,2 0 0,2 0 0,2 20-17,-14 161-2131,6-206 1289,7-38 851,10-63 530,-4 65-421,-2-1 0,-1 0 0,-1 0 1,-1 0-1,-1 0 0,-2 0 0,-1 0 0,-1 0 0,-2 0 1,0 0-1,-2 1 0,-1 0 0,-1 0 0,-1 1 0,-14-25-118,22 47-37,-1 0 0,1 1 0,-1-1-1,0 0 1,0 1 0,0 0 0,0-1-1,-1 1 1,1 0 0,-1 1 0,1-1 0,-1 1-1,0 0 1,0 0 0,-1 0 0,1 0-1,0 1 1,0-1 0,-1 1 0,1 0-1,-1 0 1,1 1 0,-1 0 0,1-1-1,-1 2 1,0-1 0,1 0 0,-1 1 0,1 0-1,0 0 1,-1 0 0,1 0 0,0 1-1,-1 0 1,1 0 0,0 0 0,0 0-1,1 1 1,-1 0 0,-1 0 37,-44 69-5049,29-19-2389,10-7-4199</inkml:trace>
  <inkml:trace contextRef="#ctx0" brushRef="#br0" timeOffset="575.488">1273 178 8776,'15'-163'13154,"-17"149"-8971,-3 33-1694,0 2-2419,-320 1120 3214,283-937-5371,34-70-2361,8-131 4135,0 0 1,0 0-1,0 0 0,0 0 0,0 0 0,1 0 0,-1 0 0,1 0 0,0 0 0,0 0 0,0 0 0,0 0 0,1 0 0,-1-1 0,1 1 1,-1 0-1,1-1 0,0 1 0,0-1 0,0 0 0,1 1 313,18 4-8568</inkml:trace>
  <inkml:trace contextRef="#ctx0" brushRef="#br0" timeOffset="917.434">1807 206 11082,'-8'-70'7181,"8"70"-7084,0-1 1,0 0 0,0 1 0,0-1 0,0 0-1,0 1 1,0-1 0,0 0 0,0 1 0,-1-1 0,1 0-1,0 1 1,0-1 0,-1 1 0,1-1 0,0 0-1,-1 1 1,1-1 0,-1 1 0,1-1 0,0 1 0,-1-1-1,1 1 1,-1 0 0,0-1 0,1 1 0,-1-1-1,1 1 1,-1 0 0,0 0 0,1-1 0,-1 1-1,1 0 1,-1 0 0,0 0 0,1 0 0,-1 0 0,0 0-1,1 0 1,-1 0 0,0 0 0,1 0 0,-1 0-1,0 0 1,1 0 0,-1 0 0,0 1 0,1-1-1,-1 0 1,1 0 0,-1 1 0,0-1 0,1 0 0,-1 1-1,1-1 1,-1 1 0,1-1 0,-1 1 0,1-1-1,0 1 1,-1-1 0,1 1-98,-10 11 514,1 1 1,0 0-1,1 1 0,1 0 1,0 0-1,1 0 1,-4 15-515,3-13 264,-20 71-74,3 1 0,4 1 0,4 1 0,4 1 1,3 26-191,-14 90-8975,18-165-1226,3-36 1003</inkml:trace>
  <inkml:trace contextRef="#ctx0" brushRef="#br0" timeOffset="1246.463">1705 501 8456,'27'-183'6112,"-18"108"1923,-8 75-7914,0-1 1,0 0 0,0 1-1,0-1 1,-1 0 0,1 1-1,0 0 1,0-1 0,0 1-1,1-1 1,-1 1 0,0 0-1,0 0 1,0 0-1,0-1 1,0 1 0,0 0-1,0 0 1,0 0 0,0 1-1,0-1 1,1 0 0,-1 0-1,0 1 1,0-1 0,0 0-1,0 1 1,0-1 0,0 1-1,0 0 1,-1-1 0,1 1-1,1 0-121,17 12 48,-1 1 0,0 1 0,-1 0 0,-1 1 0,0 1 0,-1 0 1,-1 2-1,10 16-48,-6-11-27,-2 1 1,0 0 0,-1 1-1,-2 1 1,-1 0 0,-1 1-1,-1 0 1,-1 0 0,-2 1-1,-1 1 1,-1-1 0,-2 1-1,-1-1 1,-1 1 0,-3 24 26,0-39 17,-2 1 1,0-1-1,-1 0 1,-1 0 0,0 0-1,-1 0 1,-1-1-1,0-1 1,0 1 0,-2-1-1,1-1 1,-2 0-1,0 0 1,0-1 0,-1 0-1,0-1 1,-1 0-1,-4 1-17,-15 10 258,-1-2-1,-1-2 1,-1 0-1,0-3 1,-1-1-1,0-1 1,-4-2-258,12-2 78,-2-1 0,1-2 0,-1-2 0,0 0 0,-24-2-78,25-13-567,55-15-1061,108-37-4228,-51 27-1020</inkml:trace>
  <inkml:trace contextRef="#ctx0" brushRef="#br0" timeOffset="1247.463">2496 942 9609,'0'0'14318,"0"0"-12973,0 0 1057,0 0-768,0 0-449,0 0-384,0 0-481,0 0-192,0 0-128,25 1-288,-5-5-1250,-3 0-1697,-4-2-5253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37:51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60 183 12940,'0'-71'1989,"0"33"5679,-30 218-5666,17-92-1826,4 0 1,3 1-1,5 0 0,5 48-176,12-56-134,-15-80 130,1-1-1,-1 0 1,0 0-1,0 1 1,1-1-1,-1 0 0,0 0 1,0-1-1,1 1 1,-1 0-1,0 0 1,0 0-1,0-1 0,1 1 1,-1-1-1,0 1 1,0-1-1,0 1 1,0-1-1,0 0 0,0 0 1,0 1-1,0-1 1,0 0-1,0 0 1,0 0-1,0 0 0,-1 0 1,1 0-1,0 0 1,-1 0-1,1 0 1,-1 0-1,1-1 0,-1 1 1,0 0-1,1 0 1,-1-1-1,0 1 1,0 0-1,0 0 0,0-1 1,0 1-1,0 0 1,0-1 4,2-2-8,36-96 81,-31 75-52,1 0 0,2 0 0,0 1 0,2 0 0,0 1 0,2 1 0,0 0 0,2 0 0,0 1 0,1 2 0,5-4-21,-19 19 5,0 1-1,1 0 1,-1 0-1,1 0 1,0 1-1,0-1 1,0 1-1,0 0 1,1 0-1,-1 0 1,0 0-1,1 1 1,-1 0-1,1 0 1,0 0 0,-1 1-1,1-1 1,0 1-1,-1 0 1,1 0-1,0 1 1,0-1-1,-1 1 1,1 0-1,-1 1 1,1-1-1,-1 1 1,0 0-1,1 0 1,-1 0-1,0 0 1,0 1-1,0 0 1,-1-1-1,1 1 1,-1 1-1,1-1 1,-1 1-1,2 2-4,0 5 9,0 0-1,-1 1 0,0 0 1,0 0-1,-1 0 1,-1 0-1,0 1 0,-1-1 1,0 1-1,-1-1 0,-1 1 1,0-1-1,0 1 0,-1-1 1,-1 0-1,0 0 0,0 0 1,-1 0-1,-1 0 1,0-1-1,-1 0 0,0 0 1,-6 9-9,6-8 8,-1 1 0,0-1 0,0 0 0,-1 0 0,0-1 0,-1 0 0,-1-1 1,0 0-1,0 0 0,-1-1 0,0-1 0,0 1 0,-1-2 0,0 0 0,0 0 1,-1-1-1,0-1 0,0 0 0,-1 0 0,1-2 0,-1 1 0,0-2 0,-2 0-8,11-2-12,-1-1 0,1 0-1,0 0 1,0 0-1,-1-1 1,1 0-1,0 0 1,1 0-1,-1 0 1,0-1-1,1 0 1,-1 0 0,1 0-1,0-1 1,0 1-1,0-1 1,0 0-1,1 0 1,0 0-1,-1-1 1,2 1-1,-1-1 1,0 0 0,1 1-1,0-1 1,0 0-1,0 0 1,1-1-1,0 1 1,-1-3 12,-3-80-2993,24 8-5054,4 32-2192</inkml:trace>
  <inkml:trace contextRef="#ctx0" brushRef="#br0" timeOffset="609.369">1034 469 15791,'4'-121'5504,"-4"117"-5398,0 0 1,-1 0-1,1 0 0,-1 0 1,0 1-1,0-1 1,0 0-1,0 1 1,-1-1-1,1 1 0,-1-1 1,0 1-1,0 0 1,0-1-1,-1 1 1,1 0-1,-1 1 0,0-1 1,1 0-1,-1 1 1,0 0-1,-1-1 0,1 1 1,0 0-1,-1 1 1,1-1-1,-1 0 1,1 1-1,-1 0 0,0 0 1,0 0-1,1 1 1,-1-1-1,0 1 0,0 0 1,0 0-1,0 0 1,1 0-1,-1 1 1,0-1-1,0 1 0,1 0 1,-1 0-1,0 1 1,1-1-1,-2 1-106,-12 10 28,0 0-1,1 1 1,1 1-1,0 0 1,0 1 0,2 0-1,0 2 1,1-1-1,0 2 1,1-1 0,2 1-1,-7 15-27,-1 0 0,1-1 0,2 2 0,1 0 0,2 0 0,1 2 0,2-1 0,1 1 0,2 0 0,1 11 0,3-44-41,0 0 1,1 0-1,-1-1 0,1 1 0,-1 0 0,1 0 1,0 0-1,0 0 0,1 0 0,-1 0 1,0 0-1,1 0 0,0 0 0,0-1 0,0 1 1,0 0-1,0 0 0,0-1 0,1 1 0,-1-1 1,1 1-1,0-1 0,0 0 0,0 1 1,0-1-1,0 0 0,0 0 0,0-1 0,1 1 1,-1 0-1,1-1 0,-1 1 0,1-1 1,0 0-1,0 0 0,2 1 41,8-4-67,-1 0 1,1 0-1,0-1 0,-1-1 0,0 0 1,0 0-1,0-1 0,0-1 0,-1 0 1,0-1-1,0 0 0,-1 0 1,0-1-1,0 0 0,-1-1 0,0-1 67,29-27 394,-2-1 0,-2-2-1,-1-1 1,-2-2 0,-2-1-1,7-20-393,-31 57 57,-5 7-49,-1 0 0,1 1 1,0-1-1,0 0 1,-1 1-1,1-1 0,0 1 1,0-1-1,0 0 1,-1 1-1,1-1 0,0 1 1,0-1-1,0 1 0,0-1 1,0 0-1,0 1 1,0-1-1,0 1 0,0-1 1,0 1-1,0-1 1,0 1-1,0-1 0,0 0 1,0 1-1,1-1 1,-1 1-1,0-1 0,0 0 1,0 1-1,1-1 1,-1 1-1,0-1 0,1 0 1,-1 1-1,0-1 0,1 0 1,-1 1-1,0-1 1,1 0-1,-1 0 0,0 0 1,1 1-1,-1-1 1,1 0-1,-1 0 0,0 0 1,1 0-1,-1 0 1,1 1-1,-1-1 0,1 0 1,-1 0-1,1 0 1,-1 0-1,1 0 0,-1-1 1,0 1-1,1 0 0,-1 0 1,1 0-1,-1 0 1,1 0-1,-1-1-8,1 62-68,-1-47 124,-15 246-82,15-258 6,0 1 1,-1 0 0,1 0-1,0 0 1,1 0 0,-1 0-1,1 0 1,-1 0 0,1 0-1,0 0 1,0-1 0,0 1-1,0 0 1,0-1 0,1 1-1,-1-1 1,1 1 0,0-1-1,0 0 1,0 1 0,0-1-1,0 0 1,0 0 0,1-1-1,-1 1 1,0 0 0,1-1-1,0 1 1,-1-1 0,1 0-1,0 0 1,-1 0 0,1 0-1,0-1 1,0 1 0,0-1-1,0 1 1,0-1 0,0 0-1,0 0 1,0-1 0,0 1-1,-1-1 1,1 1 0,2-1 19,13-5-3,0 0 1,1-1 0,-2-1-1,1 0 1,-1-2 0,-1 0-1,0-1 1,0 0 0,-1-1-1,-1-1 1,0 0 0,0-1-1,-2-1 1,1 0 0,-2-1-1,0 0 3,22-42 144,-2-2 1,-2-1-1,-3-1 0,-3-1 0,-3-1 0,-3-1 0,-2-1 0,-4 0 0,-1-9-144,0 20 299,-5-3 1346,-13 75-706,-21 73-868,3 1-1,4 1 0,4 2 0,4 0 1,5 0-1,2 32-70,6-107-231,1 0-1,0 0 1,1 0 0,1-1 0,1 1-1,1 0 1,0-1 0,3 6 231,38 43-3241,37-31-3658,-46-36 909,-2-7-2087</inkml:trace>
  <inkml:trace contextRef="#ctx0" brushRef="#br0" timeOffset="923.09">1642 523 4260,'-8'-13'10244,"-28"-40"-6795,4 23 561,39 27-1131,3 4-2956,129 15 296,-21-2-1706,-1-6-3924,-69-8 457,-5 0-1163</inkml:trace>
  <inkml:trace contextRef="#ctx0" brushRef="#br0" timeOffset="1328.049">2393 298 7815,'0'0'3609,"5"-14"-908,15-48 679,-19 60-3139,0 0 1,0 0-1,-1 0 1,1 0-1,-1 0 1,0-1-1,1 1 1,-1 0-1,0 0 1,0-1-1,-1 1 1,1 0-1,0 0 1,-1 0 0,1-1-1,-1 1 1,0 0-1,0 0 1,0 0-1,0 0 1,0 0-1,0 0 1,0 0-1,-1 1 1,1-1-1,-1 0 1,1 1-1,-1-1 1,0 1 0,-1-2-243,-1 1 175,0 1 0,0-1-1,-1 0 1,1 1-1,0 0 1,-1 0-1,1 0 1,-1 1-1,1-1 1,-1 1-1,0 0 1,1 1 0,-1-1-1,1 1 1,-1 0-1,1 0 1,0 0-1,-1 0 1,-3 3-174,-6 7 34,-1 1 1,2 1-1,0 0 0,0 1 0,1 0 1,1 1-1,0 0 0,1 1 1,1 0-1,1 1 0,0 0 1,1 0-1,1 1 0,-4 14-34,-4 12-19,2 1 0,2 1-1,1 0 1,3 0 0,2 1-1,2 0 1,2-1 0,2 1 19,-2-37-14,1-1 0,0 1 0,1-1 0,0 1 0,1-1 0,0 0 0,0 1 0,1-2 0,0 1 0,1 0 0,0-1 0,0 0 0,1 0 0,0 0 0,0-1 0,0 0 0,1 0 0,0-1 0,1 1 0,0-2 0,0 1 0,0-1 0,0 0 0,1-1 0,0 0 0,0 0 0,0-1 0,0 0 0,9 1 14,0 0 7,0-2 0,0 0 0,-1-1 1,1 0-1,0-2 0,0 0 0,0-1 0,0 0 1,-1-2-1,1 0 0,-1-1 0,0-1 0,0-1 1,-1 0-1,0-1 0,0 0 0,-1-2 0,0 0 1,0 0-1,-1-2 0,-1 1 0,0-2 0,3-4-7,9-9 43,-1-2-1,-2 0 0,0-2 0,-2 0 0,-2-1 1,-1-1-1,-1-1 0,-1 0 0,-2-1 0,-2-1 1,5-27-43,-8 23 45,-14 55-106,-11 53 50,3 0 0,4 0 1,2 1-1,2 41 11,5-109 0,0 1 0,1 0 0,-1 0 0,1 0 1,0 0-1,0 0 0,0-1 0,1 1 0,-1 0 0,1 0 0,-1 0 0,1 0 0,0-1 1,0 1-1,0 0 0,0-1 0,1 1 0,-1-1 0,1 1 0,-1-1 0,1 0 1,0 1-1,0-1 0,0 0 0,0 0 0,0-1 0,1 1 0,-1 0 0,1-1 0,-1 1 1,1-1-1,-1 0 0,1 0 0,0 0 0,-1 0 0,1 0 0,0-1 0,0 1 0,0-1 1,0 0-1,0 0 0,-1 0 0,1 0 0,0 0 0,0 0 0,0-1 0,11-5 10,0-1 0,0 0 0,-1-1 0,0-1 0,-1 0 0,1-1 0,-2 0-1,1 0 1,-2-2 0,3-2-10,2-1-3,21-23 37,79-61 151,-114 98-185,1 0 0,0 1 0,0-1 0,-1 0 0,1 1 0,0-1 0,0 1 0,0 0 0,0 0 0,0 0 0,0 0 0,0 0 0,-1 0 0,1 0 0,0 1 0,0-1 0,0 0 0,0 1 0,0 0 0,-1-1-1,1 1 1,0 0 0,-1 0 0,1 0 0,0 0 0,-1 0 0,1 1 0,-1-1 0,0 0 0,1 1 0,-1-1 0,0 1 0,0-1 0,0 1 0,0 0 0,0-1 0,0 1 0,-1 0 0,1 0 0,0 0 0,-1-1 0,1 1 0,-1 1 0,19 83 199,-16-43 9,22 88 395,-24-129-600,0 0 1,0 0-1,0 0 0,1 0 0,-1 0 1,0 0-1,1 0 0,-1 0 0,1-1 0,0 1 1,0-1-1,-1 1 0,1-1 0,0 0 0,0 1 1,0-1-1,0 0 0,1 0 0,-1-1 0,0 1 1,0 0-1,1-1 0,-1 1 0,0-1 0,1 0 1,-1 0-1,0 0 0,1 0 0,-1 0 0,0 0 1,0-1-1,1 1 0,-1-1 0,0 0 1,1 0-5,71-43 162,-53 22-153,0-1 1,-2-1 0,0-1-1,-2-1 1,-1 0 0,-1-1 0,-1-1-1,4-14-8,26-74-2952,-35 84-401,-6 11-3106,-4 6-5702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37:49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193 323 15503,'0'0'2765,"0"0"-405,0 0-12,0 0-565,0 0-368,0 0-491,0 0-519,-6 11-266,-19 40 20,2 2-1,3 0 1,2 1-1,2 1 1,3 1-1,-4 45-158,7-50-54,-29 198-782,33-82-4243,16-102-3286,-4-47 993</inkml:trace>
  <inkml:trace contextRef="#ctx0" brushRef="#br0" timeOffset="646.1">68 349 12684,'-2'-12'2680,"-4"-40"-107,5 58 3530,3 51-5891,4-41-142,1-1 0,1-1-1,1 1 1,0-1 0,0-1 0,1 0-1,1 0 1,1-1 0,-1 0 0,2-1-1,0 0 1,0-1 0,0-1 0,2 0-1,-1-1 1,3 1-70,10 4 4,0-1 0,1-2 0,0 0 0,1-2-1,0-1 1,0-2 0,1 0 0,-1-2 0,1-1 0,0-2 0,14-2-4,-31 0 2,-1-1 1,1 0-1,0-1 0,-1-1 1,0 0-1,0 0 1,0-1-1,0-1 1,-1 0-1,-1-1 0,1 0 1,-1 0-1,0-1 1,-1 0-1,0-1 1,0 0-1,-1-1 0,-1 1 1,0-2-1,0 1 1,-1-1-1,0 0 1,-1 0-1,-1 0 0,0-1 1,0 0-1,-2 0 1,1 0-1,-2 0 0,1 0 1,-2 0-1,0 0 1,-1-6-3,2 18 0,-1 0-1,0 0 1,0 0 0,1 0 0,-1 0 0,0 0 0,0 0-1,0 0 1,0 1 0,0-1 0,0 0 0,0 0-1,0 0 1,0 0 0,0 0 0,-1 0 0,1 0 0,0 0-1,-1 0 1,1 1 0,-1-1 0,1 0 0,-1 0-1,1 1 1,-1-1 0,1 0 0,-1 0 0,0 1 0,1-1-1,-1 1 1,0-1 0,1 0 0,-1 1 0,0 0-1,0-1 1,0 1 0,0-1 0,1 1 0,-1 0 0,0 0-1,0-1 1,0 1 0,0 0 0,0 0 0,0 0-1,0 0 1,0 0 0,0 0 0,0 0 0,1 0 0,-1 1-1,0-1 1,0 0 0,0 1 0,0-1 0,0 1 0,-44 35-76,1 24 58,2 3 0,4 2-1,2 1 1,3 1 0,-7 29 18,32-79-10,-8 19 10,2 0 0,2 1 0,1 0 0,1 1 0,3 2 0,45-89 53,50-107-41,-70 119-9,1 0 1,1 1-1,2 1 1,2 1-1,1 1 1,1 2-1,2 0 1,1 2-1,2 1-3,-29 25 0,-1 1 0,1 0 0,0 0 0,0 0-1,0 0 1,0 0 0,0 0 0,0 0 0,0 1 0,1-1 0,-1 1-1,1 0 1,-1 0 0,1 0 0,-1 0 0,1 0 0,0 0 0,0 1 0,-1-1-1,1 1 1,0 0 0,0 0 0,-1 0 0,1 0 0,0 0 0,0 1 0,-1-1-1,1 1 1,0-1 0,-1 1 0,1 0 0,0 0 0,-1 1 0,1-1-1,-1 0 1,0 1 0,1 0 0,-1-1 0,0 1 0,0 0 0,0 0 0,5 19-11,-1 1 0,-1-1 0,0 1-1,-2 0 1,-1 0 0,-1 0 0,-1 20 11,3 21-50,-3-52 46,2 27-331,0 0 0,3 0 0,1 0 0,2 0 0,1-1 0,2-1 0,4 8 335,-13-40-102,0 0 1,0 1 0,1-1-1,-1 0 1,1-1 0,0 1 0,0 0-1,0-1 1,1 0 0,-1 1-1,1-1 1,-1-1 0,1 1-1,0 0 1,0-1 0,1 0-1,-1 0 1,0 0 0,1-1 0,-1 1-1,1-1 1,-1 0 0,1 0-1,0-1 1,-1 1 0,1-1-1,0 0 1,-1 0 0,1-1-1,0 1 1,-1-1 0,1 0 0,-1-1-1,1 1 1,-1-1 0,1 1-1,-1-1 1,0-1 0,0 1-1,0-1 1,0 1 0,0-1-1,-1 0 1,4-4 101,10-11 308,0-2 0,-1 0 0,-1-1 0,-1 0 0,-1-1 0,-1-1 0,-1 0 0,0 0 0,-2-1 0,0-6-308,-2 12 693,-2 0 0,0 0-1,-1-1 1,-1 1 0,0-1-1,-2 0 1,0 0 0,-2-14-693,1 33 43,-1 1 0,1-1 0,-1 0 0,1 0 1,-1 1-1,1-1 0,-1 0 0,1 0 0,-1 0 1,1 0-1,-1 0 0,1 1 0,-1-1 0,1 0 1,-1 0-1,1 0 0,-1-1 0,1 1 0,-1 0 0,1 0 1,-1 0-1,1 0 0,-1 0 0,1-1 0,-1 1 1,1 0-1,0 0 0,-1-1 0,1 1 0,-1 0 1,1-1-1,0 1 0,-1 0 0,1-1 0,0 1 1,-1-1-1,1 1 0,0 0 0,-1-1 0,1 1 0,0-1 1,0 1-1,0-1 0,0 1 0,-1-1 0,1 1 1,0-1-1,0 1 0,0-1 0,0 1 0,0-1 1,0 1-1,0-1 0,0 1 0,1-1-43,-13 57 34,4 1 1,2 0-1,2 1 0,3-1 0,3 21-34,-2-63 0,0 0-172,0-1-1,0 0 1,2 0-1,-1 0 1,2 0-1,0 0 1,1 0 0,0-1-1,1 1 1,6 11 172,35 9-4039,-7-35-2006,-14-15-20</inkml:trace>
  <inkml:trace contextRef="#ctx0" brushRef="#br0" timeOffset="972.915">1603 155 11179,'0'0'1313,"0"0"-1121,0 0 1377,0 0-864,-78 1-577,73 33-128,5 5-96,3 5-2851,9-6-4868</inkml:trace>
  <inkml:trace contextRef="#ctx0" brushRef="#br0" timeOffset="1272.59">1614 866 9577,'0'0'3422,"0"0"-272,-1 14-321,-18 104 721,21-104-2714,12-29 226,13-31 184,17-58-676,-38 85-484,1 0-1,0 0 1,2 0-1,0 1 1,1 0-1,1 1 1,0 0-1,1 1 1,1 0 0,1 0-1,14-11-85,-23 23 3,0 1 0,0 0 0,1 0 1,-1 0-1,1 1 0,0 0 0,0 0 0,0 1 0,0-1 0,0 1 0,0 1 0,0-1 1,0 1-1,0 0 0,0 0 0,0 1 0,0-1 0,0 2 0,0-1 0,0 0 0,0 1 1,0 0-1,-1 1 0,1-1 0,-1 1 0,0 0 0,1 1 0,-1-1 0,-1 1 1,1 0-1,0 0 0,-1 0 0,0 1 0,0-1 0,0 1 0,1 4-3,10 13-21,-2 1 0,0 0-1,-2 1 1,-1 1 0,0-1-1,-2 2 1,5 25 21,29 79-7202,-33-111 2392,1-5-1516</inkml:trace>
  <inkml:trace contextRef="#ctx0" brushRef="#br0" timeOffset="1273.59">2340 671 13869,'1'-14'2915,"1"-5"-1468,1-13 142,-3-1 6585,-40 312-7181,32-135-4249,18-121-3518,-1-20-11</inkml:trace>
  <inkml:trace contextRef="#ctx0" brushRef="#br0" timeOffset="1570.754">2413 64 10122,'0'0'4895,"-14"-6"-2231,-43-18 58,55 24-2631,-1-1 0,1 1 0,0 0 0,0 1 0,0-1 0,-1 0 0,1 1 0,0-1 0,0 1 0,0 0 0,0-1 0,0 1 0,0 0-1,0 0 1,0 0 0,0 1 0,0-1 0,0 0 0,1 1 0,-1-1 0,1 1 0,-1 0 0,1-1 0,-1 1 0,1 0 0,0 0 0,0 0 0,0 0 0,0 0-1,0 0 1,1 0 0,-1 0 0,0 1 0,1-1 0,0 0 0,-1 1-91,1-2 25,-2 5-28,1 0 0,0 0 0,0 1 0,0-1 0,1 0 0,-1 0 0,2 1-1,-1-1 1,1 0 0,0 0 0,0 0 0,0 0 0,1 0 0,0 0-1,0 0 1,1 0 0,0-1 0,0 1 0,0-1 0,0 0 0,1 0 0,0 0-1,0 0 1,0-1 0,1 1 0,0-1 0,-1 0 0,1-1 0,1 1 0,4 2 3,1 0-155,0 1 0,0-1 1,0-1-1,1 0 1,0-1-1,0 0 0,0-1 1,1-1-1,-1 0 0,1 0 1,-1-1-1,1 0 1,0-2-1,-1 1 0,3-2 155,-11 1 17,1 0 0,-1 0-1,0-1 1,0 0-1,0 0 1,0 0-1,0 0 1,-1-1 0,1 1-1,-1-1 1,1 0-1,-1 0 1,0 0-1,0-1 1,0 1 0,-1-1-1,1 0 1,-1 1-1,0-1 1,0 0-1,0 0 1,0-1 0,-1 1-1,0 0 1,0 0-1,0-1 1,0 0-17,-1-123 2782,-1 124-2724,-1 0 0,1-1-1,-1 1 1,0 0 0,0 0 0,0 0-1,0 0 1,-1 0 0,0 0-1,1 1 1,-1-1 0,-1 1 0,1 0-1,0 0 1,-1 0 0,0 0 0,0 1-1,1-1 1,-1 1 0,-1 0-1,1 0 1,0 1 0,0-1 0,-1 1-1,1 0 1,-1 0 0,1 0 0,-1 1-1,0-1 1,1 1 0,-1 1 0,1-1-1,-1 0 1,1 1 0,-1 0-1,1 0 1,-1 0 0,1 1 0,0 0-1,-1-1 1,1 1 0,0 1 0,-3 1-58,-60 52-1728,36-8-2481,13-8-2346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3:52.5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277 1080 12748,'-1'-16'3561,"-2"-98"-876,5 107-2586,-1 0 0,1 0 0,0 0 1,1 0-1,0 1 0,0-1 0,0 1 0,1 0 1,0 0-1,0 0 0,0 1 0,1-1 0,0 1 0,0 0 1,0 0-1,1 1 0,0 0 0,-1 0 0,1 0 0,1 0 1,-1 1-1,1 0 0,-1 1 0,1-1 0,0 1 0,4-1-99,0 1 126,0-1-1,0 2 0,0-1 0,0 1 0,0 1 0,0 0 0,0 1 0,0 0 0,0 1 1,0 0-1,0 0 0,0 1 0,-1 1 0,1 0 0,-1 0 0,8 5-125,-8-1 0,-1 0 1,0 0-1,-1 1 0,0 0 0,0 0 0,-1 1 0,0 0 1,-1 0-1,0 0 0,0 1 0,-2 0 0,1 0 0,-1 1 0,-1-1 1,0 1-1,0 0 0,-1 0 0,-1 0 0,0 0 0,-1 0 1,0 0-1,0 0 0,-2 0 0,1 0 0,-2 0 0,1 0 0,-2-1 1,1 1-1,-2-1 0,1 0 0,-2 0 0,1-1 0,-2 1 0,1-1 1,-2 0-1,2 2 35,-1-1 0,-1 0 0,0-1 1,0 1-1,-1-1 0,0-1 0,-1 0 1,0 0-1,0-1 0,-1 0 0,0-1 0,-1 0 1,0-1-1,0 0 0,-6 1-35,18-7 38,-1-1-1,0 1 1,0 0-1,1-1 1,-1 1-1,0-1 1,1 0-1,-1 1 1,1-1-1,-1 0 1,0 1-1,1-1 1,0 0-1,-1 1 1,1-1-1,-1 0 1,1 0-1,0 0 1,-1 1-1,1-1 1,0 0-1,0 0 1,0 0-1,0 0 1,0 0-1,0 1 1,0-1-1,0 0 0,0 0 1,0 0-1,0 0 1,0 0-1,1 1 1,-1-1-1,0 0 1,1 0-1,-1 0 1,1 1-1,-1-1 1,1 0-1,-1 1 1,1-1-38,8-18 127,0 1 0,1 0 0,2 0-1,0 1 1,0 1 0,1 0 0,9-7-127,-1-1 62,39-45-24,3 3-1,4 2 0,1 3 1,31-16-38,30 2 58,-143 112 145,2-19-94,0 1-1,1 0 0,1 0 1,1 1-1,1 0 0,0 1 1,2-1-1,0 2 1,2-1-1,-2 13-108,4-26 7,1 0 0,-1 0-1,1 0 1,0 0 0,1 0 0,0 0 0,0 0 0,1 0 0,0 0-1,1 0 1,-1 0 0,1 0 0,1-1 0,0 1 0,0-1-1,0 1 1,1-1 0,0 0 0,0 0 0,1-1 0,0 1-1,0-1 1,0 0 0,1-1 0,0 1 0,0-1 0,1 0-1,-1 0 1,1-1 0,0 0 0,0 0 0,4 1-7,3-3 5,0 1 1,-1-2-1,1 0 1,0-1-1,0 0 1,0-1-1,0 0 1,-1-1-1,1-1 1,-1 0-1,1-1 1,-1-1-1,0 0 1,-1 0-1,1-1 1,-1-1-1,0 0 1,-1-1-1,0 0 1,0 0-1,0-2 1,-1 1-1,-1-1 1,1-1-1,-2 1 1,0-1-1,0-1 1,-1 0-1,0 0 1,-1 0-1,0-1 1,-1 0-1,0-2-5,26-109-3064,-42 94-4335,2 25-1730</inkml:trace>
  <inkml:trace contextRef="#ctx0" brushRef="#br0" timeOffset="498.345">2508 160 15375,'6'-47'1208,"1"-19"682,-5 19 5213,-16 189-4829,12 33-750,15 122-1524,1-19 153,-15 327-73,-36 141-80,30-556-1837,23-169-1790,10-44-1415,5-17-1599</inkml:trace>
  <inkml:trace contextRef="#ctx0" brushRef="#br0" timeOffset="872.372">3737 423 10025,'4'-74'5200,"-5"155"233,18 157-4823,-14-207-593,1 0 1,1-1-1,2 0 0,0 0 0,3 0 1,0-1-1,2-1 0,1 1 0,1-2 1,1 0-1,1-1 0,2 0 0,3 1-17,-13-19-7,-1-1-1,2 0 0,-1-1 1,1 1-1,0-2 0,0 1 1,1-1-1,0-1 0,0 0 1,0 0-1,0-1 1,0 0-1,1 0 0,0-2 1,-1 1-1,1-1 0,0-1 1,-1 0-1,1 0 0,0-1 1,0 0-1,-1-1 0,1 0 1,-1-1-1,0 0 0,1-1 1,-2 0-1,1-1 0,0 0 1,0-1 7,15-14 189,0-1 0,-2-1 1,-1-2-1,0 0 0,-2-1 1,-1-1-1,-1-1 0,-1-1 1,-1 0-1,-2-1 0,-1-1 1,-1 0-1,-2-1 0,-1 0 1,0-3-190,-5 21 164,0 0 0,-1-1 0,-1 1 0,0-1 1,0 1-1,-1-1 0,-1 0 0,-1 1 0,0-1 0,0 0 1,-1 1-1,-4-11-164,5 22 30,0 0 0,0 0-1,-1 1 1,1-1 0,-1 0 0,1 1 0,-1-1 0,0 1 0,1 0 0,-1 0 0,0 0 0,0 0 0,0 0 0,0 0 0,0 0 0,0 0 0,0 1 0,0-1 0,0 1-1,0-1 1,0 1 0,0 0 0,-1 0 0,1 0 0,0 0 0,0 0 0,0 1 0,0-1 0,0 1 0,0-1 0,0 1 0,0 0 0,0 0 0,0 0 0,0 0 0,0 0-1,0 0 1,1 0 0,-1 1 0,0-1 0,1 0 0,-1 1 0,1 0 0,-1-1 0,1 1 0,0 0-30,-15 20 11,2 1 0,0 1 0,2 0 1,1 1-1,0 0 0,2 1 0,1 0 0,1 0 0,2 1 1,0 0-1,0 19-11,-8 83-5,5 1 0,6 22 5,2-31-230,-6 0 0,-15 75 230,21-185 5,-1 0 1,0 0-1,-1 0 0,0 0 1,-1-1-1,0 1 0,0-1 1,-1 1-1,-1-1 0,0 0 1,0-1-1,-1 1 0,0-1 1,-1 0-1,0-1 0,0 1 1,-1-1-1,0-1 0,0 1 1,0-1-1,-1-1 0,-1 0 1,1 0-1,-1-1 0,0 0 1,0 0-1,0-1 0,-2 0-5,-211 4 59,208-6-57,1-2 1,-1 1-1,0-2 0,0 0 0,1-1 0,-1 0 0,1-1 1,0-1-1,-1 0 0,2-1 0,-1-1 0,0 0 1,1 0-1,0-2 0,1 0 0,0 0 0,0-1 0,1 0 1,0-1-1,0 0 0,1-1 0,-3-4-2,12 13-10,-1 0 0,1-1 0,0 1 0,-1 0 1,1 0-1,0 0 0,1-1 0,-1 1 0,0-1 0,1 1 0,-1-1 0,1 1 0,0-1 0,0 1 0,0-1 0,0 1 0,0 0 0,1-1 0,-1 1 1,1-1-1,-1 1 0,1-1 0,0 1 0,0 0 0,0-1 0,0 1 0,0 0 0,1 0 0,1-2 10,46-9-3603,-14 20-2099,-4 9-5562</inkml:trace>
  <inkml:trace contextRef="#ctx0" brushRef="#br0" timeOffset="1470.161">0 2618 12300,'0'0'4430,"0"0"-2727,0 0-875,20-8 352,20-8-700,1 3 1,0 1-1,1 2 0,25-2-480,1387-124 728,-1372 130-612,817-50 1496,1061-91 3091,-1798 126-4617,-146 11 10,-48 7-107,-160 13-2346,66 16-4708,64-7-1418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37:48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291 204 13261,'0'0'3320,"-3"-15"-1414,-7-52 186,10 63-1947,0 0 0,1 0 0,-1 0-1,1 0 1,0 0 0,0 0 0,0 0-1,0 1 1,1-1 0,0 0 0,0 1-1,0-1 1,0 1 0,0-1 0,0 1-1,1 0 1,0 0 0,0 0 0,0 0-1,0 1 1,0-1 0,0 1 0,1 0-1,-1-1 1,3 1-145,-3-1 76,3-1-16,1 0 1,0 0-1,0 1 0,0-1 1,0 2-1,0-1 1,0 1-1,1 0 1,-1 0-1,1 1 1,0 0-1,-1 1 0,1-1 1,0 1-1,0 1 1,-1 0-1,1 0 1,-1 0-1,1 1 1,-1 0-1,1 0 1,-1 1-1,0 0 0,0 0 1,0 1-1,-1 0 1,1 0-1,-1 1 1,0-1-1,0 1 1,0 1-1,-1-1 0,0 1 1,1 1-61,2 4 6,-1-1 1,0 1-1,-1 1 1,0-1-1,-1 1 1,0 0-1,-1 0 1,-1 1-1,0-1 1,0 1-1,-1-1 1,-1 1-1,0 0 1,0 0-1,-2 0 1,0 0 0,0 0-1,-1-1 1,0 1-1,-2 3-6,-4 10-3,0-1 0,-2 1-1,-1-1 1,0-1 0,-2 0 0,-1 0 0,-1-2 0,-1 0-1,-3 3 4,-2 1 36,-1 0 0,-1-1 0,-1-1 0,-1-2 1,-1 0-1,-1-2 0,0 0 0,-2-2 0,0-2 0,-1 0 0,-1-2 0,-1-1-36,-66-2 835,95-11-807,0-1 0,0 1 0,0-1 0,0 0 0,1 0 0,-1 0 0,0 0 0,1-1 0,-1 1 0,1-1 0,-1 0 0,1 0 0,0 0 0,0 0 0,0 0 0,0 0 0,0 0 0,0-1 0,0 1 0,1 0 0,-1-1 0,1 0 0,0 1 0,0-1 0,0 0 0,0 0 0,0 0 0,1 1 0,-1-1 0,1 0 0,0-2-28,0-8 37,0 0 0,2 0 1,-1 0-1,2 0 1,0 1-1,0-1 0,1 1 1,0 0-1,2 0 0,-1 0 1,1 1-1,1 0 0,0 0 1,0 0-1,1 1 1,1 0-1,-1 1 0,2 0 1,3-3-38,-9 8 0,0 1 0,1-1 0,-1 1 0,1 0 0,0 0 0,0 1 0,0 0 0,0 0 0,0 0 0,0 0 0,1 1 0,-1 0 0,1 0 0,-1 0 0,1 1 0,-1-1 0,1 1 0,-1 1 0,1-1 0,-1 1 0,1 0 0,-1 0 0,1 1 0,-1-1 0,0 1 0,0 1 0,0-1 0,0 1 0,0-1 0,0 1 0,-1 1 0,1-1 0,-1 1 0,0-1 0,0 1 0,-1 1 0,1-1 0,-1 0 0,1 1 0,18 30 7,-2 1 0,-1 1 0,-2 1 0,4 16-7,-8-18 13,2 0 1,2-1 0,1-1-1,2-1 1,5 5-14,-21-31-24,1-1 0,0 0 0,0 0 0,0 0 0,0 0 0,1-1 0,0 0 0,0 0 0,1-1 0,-1 0 0,1 0 0,0 0-1,0-1 1,1 0 0,-1 0 0,0-1 0,1 0 0,0 0 0,-1-1 0,1 0 0,0 0 0,0-1 0,-1 0 0,1 0 0,0-1 0,0 0 0,0 0 0,-1-1 0,1 0 0,-1 0 0,1-1 0,4-2 24,78-75-3256,-43 14-6145,-31 39-1228</inkml:trace>
  <inkml:trace contextRef="#ctx0" brushRef="#br0" timeOffset="318.615">1056 887 17232,'0'0'4388,"0"0"-2049,0 0 255,0 0-1120,0 0-417,0 0-481,0 0-352,0 0-160,0 0-64,-8 16-416,6-9-1218,-2 9-2369,-2 2-6215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37:45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220 165 17969,'0'-89'2274,"-5"71"-736,0 9 736,0 9-673,-1 14-544,-7 18-672,-1 19-321,-6 17-32,2 5 32,5 2 0,2-3-64,4-2 0,2-1-385,5-5-1472,2-8-1538,11-14-2723,1-15-5189</inkml:trace>
  <inkml:trace contextRef="#ctx0" brushRef="#br0" timeOffset="343.588">39 108 13357,'-16'-80'2776,"8"60"-1609,8 20-1061,0 0 0,0 0 0,1 0 0,-1 0 0,0 0 0,0 0 0,0 0 0,1-1 1,-1 1-1,0 0 0,0 0 0,0 0 0,0 0 0,1 0 0,-1-1 0,0 1 0,0 0 0,0 0 1,0 0-1,0 0 0,0-1 0,0 1 0,1 0 0,-1 0 0,0 0 0,0-1 0,0 1 1,0 0-1,0 0 0,0-1 0,0 1 0,0 0 0,0 0 0,0 0 0,0-1 0,0 1 0,0 0 1,0 0-1,0 0 0,-1-1 0,1 1 0,0 0 0,0 0 0,0 0 0,0-1-106,203 148 2258,-153-109-1888,15 10-121,-2 2-1,-3 4 1,20 24-249,-69-66 2,-1 0 0,-1 1-1,0 0 1,-1 1 0,0 0 0,-1 0 0,0 1-1,1 7-1,-6-17-1,0 0 0,-1 1 0,1-1-1,-1 1 1,-1-1 0,1 1 0,-1-1 0,0 1-1,0-1 1,-1 1 0,1-1 0,-1 1 0,0-1-1,-1 1 1,1-1 0,-1 0 0,0 1 0,-1-1-1,1 0 1,-1 0 0,0-1 0,0 1-1,-1-1 1,1 1 0,-2 0 1,-12 7 0,0-1 0,0 0 0,-1-2 0,0 0 0,-1-1 0,0-1 0,0-1 0,-1 0 0,0-1 0,0-2 0,0 0 0,0-1 0,-6 0 0,-18 3 6,-1-1 1,0-3-1,0-1 1,0-3-1,-10-2-6,54 5-26,0 1-1,-1-1 1,1 0-1,0 1 1,0-1-1,0 0 1,-1 0-1,1 0 1,0 0-1,0 0 1,0 0-1,-1 0 1,1 0-1,0 0 1,0-1-1,0 1 1,-1 0-1,1-1 0,0 1 1,0-1-1,0 1 1,0-1-1,0 0 1,0 1-1,0-1 1,0 0-1,0 0 1,0 0-1,1 0 1,-1 0-1,0 0 1,0 0-1,1 0 1,-1 0-1,1 0 1,-1 0-1,1 0 1,-1 0-1,1 0 1,0-1-1,-1 1 1,1 0-1,0 0 1,0-1-1,0 1 1,0 0-1,0 0 1,0 0-1,1-1 1,-1 1-1,0 0 1,0 0-1,1 0 1,-1 0-1,1-1 1,-1 1-1,1 0 27,83-39-6763,-22 17-1010</inkml:trace>
  <inkml:trace contextRef="#ctx0" brushRef="#br0" timeOffset="696.337">979 327 12364,'0'0'4569,"0"0"-1953,0 0-593,0 0-619,0 0-416,0 0-347,0 0-310,0 0-118,8 6-10,-1-2-166,33 46 129,-28 39-123,4-117 15,7-7 357,-2 0-1,-1-1 0,-2-1 0,-2-1 1,12-39-415,-28 77 20,1-1 1,-1 1 0,1-1 0,-1 0 0,0 1 0,1-1 0,-1 0-1,0 1 1,0-1 0,1 0 0,-1 1 0,0-1 0,0 0 0,0 1-1,0-1 1,0 0 0,0 1 0,0-1 0,0 0 0,0 0 0,0 1-1,0-1 1,0 0 0,-1 1 0,1-1 0,0 0 0,0 1 0,-1-1-1,1 0 1,0 1 0,-1-1 0,1 1 0,-1-1 0,1 1 0,-1-1-1,1 1 1,-1-1 0,1 1 0,-1-1 0,0 1 0,1 0 0,-1-1-1,1 1 1,-1 0 0,0-1 0,1 1 0,-1 0 0,0 0-21,-34 17 301,20-5-302,1 2-1,0-1 1,1 2-1,1 0 1,0 0-1,1 1 1,1 0-1,0 1 1,2 0 0,-1 1-1,2 0 1,1 0-1,0 0 1,1 1-1,1 0 1,1 0-1,0 0 1,2 1-1,0-1 1,1 0 0,1 0-1,1 4 2,-2-14-138,1 0 0,0 0-1,0 0 1,1-1 0,0 1-1,0 0 1,1-1 0,0 1 0,0-1-1,1 0 1,1 0 0,-1 0-1,1-1 1,0 0 0,1 1 0,0-2-1,0 1 1,0-1 0,1 0-1,0 0 1,0-1 0,0 0 0,1 0-1,0-1 1,0 1 0,0-2 0,0 1-1,1-1 1,-1-1 0,1 0-1,4 1 139,7-2-216,-1 0 1,1-1-1,0-2 0,0 0 0,0-1 0,-1-1 0,1 0 0,-1-2 0,0 0 0,0-1 1,-1-1-1,0-1 0,-1 0 0,0-2 0,0 0 0,-1 0 0,6-7 216,21-19-152,-1-2 0,-2-1 0,-2-3 0,-2-1 0,15-24 152,131-197 2220,-174 258 1096,-13 22-2364,-14 26-714,2-11 223,7-16-403,1 1 1,1 0 0,0 0-1,0 1 1,2 0-1,0 0 1,1 1 0,0-1-1,2 1 1,0 0-1,0 1 1,2-1 0,0 0-1,1 0 1,2 8-59,0-19-85,2 1 1,-1-1-1,1 0 1,0 0 0,0-1-1,1 1 1,-1-1-1,1 0 1,0 0-1,1 0 1,-1-1-1,1 0 1,0 0-1,0 0 1,0-1-1,1 0 1,-1 0 0,1 0-1,0-1 1,-1 0-1,1 0 1,0-1-1,0 0 1,0 0-1,1-1 1,-1 0-1,0 0 1,6-1 84,0-2-1871,-11 0-1157,-5-1-3348,-3-1-3975</inkml:trace>
  <inkml:trace contextRef="#ctx0" brushRef="#br0" timeOffset="1167.912">1795 433 10794,'0'0'4068,"0"0"-1618,0 0-843,0 0-560,0 0 127,0 0-117,10 16-331,34 58-278,-38-65-428,-1 0-1,0 0 1,0 0-1,-1 1 1,0 0-1,-1-1 1,0 1-1,-1 1 1,0-1-1,0 0 1,-1 0-1,-1 1 1,0-1-1,0 1 1,-1-1-1,0 0 1,0 0-1,-2 1 1,1-1-1,-1 0 1,-1 0-1,1-1 1,-2 1-1,1-1 1,-1 0-1,-1 0 1,0-1-1,0 1 1,0-1-1,-1 0 1,-1-1-1,1 0 0,-1 0 1,0-1-1,-1 1 1,1-2-1,-1 1 1,0-1-1,-1-1 1,0 0-20,-4 2-8,0-1 1,0-1-1,0 0 1,-1-1 0,0-1-1,0 0 1,1-1-1,-1-1 1,0 0-1,0-1 1,0 0-1,0-2 1,1 1-1,-1-2 1,1 0 0,0-1-1,-1 0 8,7 1-349,0 0-1,0-1 0,0 1 1,1-2-1,0 1 1,0-1-1,0 0 1,1 0-1,0-1 1,0 0-1,-3-4 350,-5-22-3854,10 1-2349</inkml:trace>
  <inkml:trace contextRef="#ctx0" brushRef="#br0" timeOffset="2304.897">2612 338 14382,'-1'-12'2978,"-10"-41"-426,10 50-2400,-1 0 0,0 0 0,0 0 0,-1 0 0,1 1 0,0-1 1,-1 1-1,0-1 0,1 1 0,-1 0 0,0 0 0,0 0 0,0 1 0,-1-1 0,1 1 0,0 0 0,-1-1 0,1 1 0,0 1 0,-1-1 0,1 0 0,-1 1 0,1 0 0,-1 0 0,1 0 0,-1 0 0,0 1 1,0-1-153,-4 0 130,-5 0-58,-1 0 0,1 2 1,-1-1-1,1 1 0,-1 1 0,1 1 0,0-1 0,0 2 0,1 0 0,-1 1 0,1 0 0,0 1 0,1 0 0,-1 0 0,1 2 0,1-1 0,0 1 1,0 1-1,1 0 0,0 0 0,0 1 0,1 0 0,1 0 0,0 1 0,1 0 0,0 0 0,0 1 0,0 3-72,-2 9-7,0 0-1,1 0 0,2 1 0,1 0 1,1 0-1,0 0 0,3 1 1,0-1-1,3 17 8,-2-38-87,0 1-1,0 0 1,1-1 0,0 1 0,0-1-1,0 1 1,1-1 0,0 0 0,0 0-1,0 0 1,0-1 0,1 1 0,0-1-1,0 1 1,0-1 0,0-1 0,1 1-1,0 0 1,-1-1 0,1 0 0,1 0-1,-1-1 1,0 1 0,1-1 0,-1 0-1,1-1 1,-1 1 0,1-1 0,0 0-1,3-1 88,7 2-746,0-1-1,1 0 0,-1-1 1,1-1-1,-1-1 0,0-1 1,0 0-1,0-1 0,0 0 1,6-4 746,4-3-585,0-1 1,-1-2-1,0 0 1,-1-2 0,-1 0-1,0-2 1,15-15 584,-12 6 285,-1 0 1,-1-1-1,-1-2 1,-1 0-1,-2-1 1,-2-1-1,0-1 1,-2-1-1,0-5-285,-6 4 2420,-4 15 2829,-9 41-3181,-25 99-969,19-89-1006,1 0 0,2 1 0,1 0 0,1 0 1,2 3-94,1-34-2,1 0 1,0 0 0,0 0 0,0 1 0,0-1 0,0 0 0,1 0-1,-1 0 1,0 0 0,0 0 0,1 0 0,-1 0 0,1 0 0,-1 0 0,1-1-1,-1 1 1,1 0 0,-1 0 0,1 0 0,0 0 0,0-1 0,-1 1-1,1 0 1,0-1 0,0 1 0,0 0 0,0-1 0,0 1 0,0-1 0,0 0-1,0 1 1,0-1 0,0 0 0,0 1 0,0-1 0,0 0 0,0 0 0,0 0-1,0 0 1,0 0 0,0 0 0,0 0 0,0 0 0,0-1 0,0 1-1,0 0 1,1-1 1,49-19-43,-26 6 135,-1 0-1,-1-1 0,0-2 0,-2 0 0,1-1 0,-2-2 0,-1 0 0,0-1 0,-1 0 0,-2-2 0,0 0 0,-1-1 1,-2 0-1,0-1 0,-2-1 0,7-22-91,-16 46 24,-1-1 1,1 0 0,-1 0-1,0 0 1,0 0-1,0 0 1,0 0 0,0 0-1,-1 0 1,1-1 0,-1 1-1,0 0 1,0 0-1,0-1 1,-1 1 0,1 0-1,-1 0 1,1 0-1,-1 0 1,0 0 0,-1 0-1,1 0 1,0 0-1,-1 0 1,1 0 0,-1 0-1,0 1 1,0-1-1,0 1 1,0-1 0,-1 1-1,1 0 1,-1 0 0,1 0-1,-1 0 1,0 1-1,1-1 1,-1 1 0,0-1-1,0 1 1,-2-1-25,-9 4 5,-1 1 0,1 0 1,0 1-1,1 0 0,-1 1 1,1 1-1,0 0 0,0 1 1,1 0-1,0 1 1,0 0-1,0 1 0,1 0 1,1 1-1,0 0 0,0 1 1,1 0-1,-3 4-5,-2 5-52,0 0 1,1 0-1,1 1 0,1 1 1,1 0-1,1 1 1,1 0-1,1 0 0,1 0 1,1 1-1,1 0 1,1 0-1,1 0 0,2 1 1,1 17 51,-2-35-102,1 1 1,0-1 0,1 1-1,-1-1 1,1 1-1,1-1 1,0 1-1,0-1 1,0 0 0,1 0-1,0 0 1,0 0-1,1-1 1,0 1-1,0-1 1,0 0 0,1 0-1,0 0 1,0-1-1,1 0 1,-1 0-1,1 0 1,0 0 0,0-1-1,1 0 1,-1 0-1,1-1 1,0 0-1,0 0 1,0-1 0,1 0-1,-1 0 1,0 0-1,6-1 102,4 0 25,0-1-1,0-2 0,0 1 1,0-2-1,0 0 0,-1-1 1,1-1-1,-1 0 0,0-2 1,0 1-1,-1-2 0,0 0 1,0-1-1,8-7-24,17-14 361,-1-2-1,-2-2 1,-1-1-1,11-16-360,-11 12 269,-1-1 1,-2-2-1,-2-1 0,-2-2 0,-1-1 0,-3-1 1,-1-3-270,-32 91 101,-9 20-102,-5 13-38,4 1 1,2 1 0,5 0-1,1 10 39,9-84-37,0 1 0,1-1 0,-1 1-1,0-1 1,1 1 0,0 0 0,-1-1-1,1 1 1,0 0 0,1-1 0,-1 1-1,0 0 1,1-1 0,-1 1 0,1-1-1,0 1 1,0-1 0,0 1 0,0-1-1,0 1 1,1-1 0,-1 0 0,1 0-1,-1 0 1,1 0 0,0 0 0,0 0-1,0 0 1,0 0 0,0-1 0,0 1-1,0-1 1,1 1 0,-1-1 0,0 0-1,1 0 1,-1 0 0,1 0 0,-1-1-1,1 1 1,0-1 0,-1 1 0,1-1-1,0 0 1,1 0 37,9-4-16,0 0 0,-1 0 1,1-2-1,-1 1 0,0-1 0,0-1 0,-1 0 0,1-1 1,-2 0-1,1-1 0,-1 0 0,-1-1 0,0 0 0,0 0 1,0-1 15,-5 7-3,81-94 98,-58 64 38,1 1-1,2 2 1,1 0 0,2 3 0,0 0-1,4 1-132,-35 25 16,1 0 0,-1 0-1,0 0 1,1 0 0,0 0 0,-1 0-1,1 1 1,0 0 0,0-1-1,0 1 1,0 0 0,0 1-1,0-1 1,0 0 0,0 1 0,1 0-1,-1-1 1,0 1 0,0 0-1,0 1 1,0-1 0,0 1-1,1-1 1,-1 1 0,0 0 0,0 0-1,0 0 1,-1 1 0,1-1-1,0 1 1,0-1 0,-1 1-1,1 0 1,0 1-16,4 9 30,-1 1 0,0 0 1,0 0-1,-2 0 0,0 1 0,0 0 0,-1-1 0,-1 1 0,0 1 1,-1-1-1,0 7-30,-1-4 15,1-1 0,1 1 1,1-1-1,1 0 0,0 0 0,1 0 1,0 0-1,7 11-15,-4-14 4,1 0 0,0-1 0,1 0 0,1 0 0,0-1 0,0 0-1,1-1 1,1-1 0,-1 0 0,1 0 0,1-2 0,0 1 0,0-2 0,0 0 0,1 0 0,5 0-4,8 2 11,-1-2-1,2-1 1,-1-1 0,0-1 0,1-1 0,-1-2 0,1-1-1,15-3-10,-25 2-1,-1-2-1,0 0 1,0-1-1,0-1 1,0 0-1,-1-1 1,0-2-1,-1 1 1,0-2-1,0 0 1,-1-1-1,0 0 1,-1-1-1,0-1 1,-1 0-1,-1-1 1,0-1 0,-1 1-1,0-2 1,-1 0-1,-1 0 1,0-1-1,-2 0 1,0 0-1,4-13 2,0-10 111,-2 0 0,-2-1 0,-1 0 0,-2-1 0,-2-35-111,-2 71 19,1 2 16,0 0 0,0 0 1,0 0-1,-1-1 0,1 1 0,-1 0 1,0-1-1,-1 1 0,1 0 0,-1 0 1,0-1-1,0 1 0,0 0 0,0 0 1,-1 0-1,0 0 0,0 0 0,0 1 1,0-1-1,0 1 0,-1-1 0,0 1 1,0 0-1,1-1 0,-2 2 0,1-1 1,0 0-1,-1 1 0,0-1-35,1 4 12,-1 0-1,0 1 1,1-1 0,-1 1-1,1 0 1,-1 0 0,1 0-1,0 1 1,0-1 0,0 1-1,0-1 1,1 1-1,-1 0 1,1 0 0,-1 1-1,1-1 1,0 0 0,0 1-1,1-1 1,-1 1-1,1-1 1,-1 1 0,1 0-1,0 2-11,0-3 4,-18 57 1,2 0-1,4 2 1,2 0-1,2 0 1,4 0 0,2 1-1,6 60-4,-4-77-221,-1-27-135,2 0 1,0 0-1,1 1 1,1-1-1,1 0 1,5 18 355,-8-35-176,0-1 0,1 0 1,-1 0-1,0 1 0,1-1 0,-1 0 0,1 0 1,0 0-1,0 0 0,-1 0 0,1 0 0,0 0 1,0 0-1,0 0 0,0 0 0,0 0 1,0 0-1,0-1 0,0 1 0,0 0 0,0-1 1,1 1-1,-1-1 0,0 1 0,0-1 0,1 1 1,-1-1-1,0 0 0,0 0 0,2 0 176,50-28-13261,-31 9 4490</inkml:trace>
  <inkml:trace contextRef="#ctx0" brushRef="#br0" timeOffset="2614.864">5034 574 13004,'0'0'3524,"0"0"-1442,0 0 192,0 0-352,0 0-225,0 0-544,68-33-608,-18 32-289,4 1-128,6 0-128,3 0-32,7 0-192,0 0-897,-7 0-1025,-9 0-1794,-17-2-4260</inkml:trace>
  <inkml:trace contextRef="#ctx0" brushRef="#br0" timeOffset="2615.864">5975 667 11371,'0'0'6246,"0"0"-2691,0 0-96,0 0-1281,0 0-576,0 0-705,0 0-513,0 0-256,0 0-128,0 0-224,-41 2-1313,4 13-2147,1 3-6854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37:43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2521 431 14286,'-1'-13'3662,"-5"-41"-1228,6 55-2332,0-1 0,-1 1 0,1 0 0,-1-1 0,1 1 0,-1 0-1,1-1 1,-1 1 0,1-1 0,-1 1 0,1-1 0,-1 1 0,0-1 0,1 1 0,-1-1 0,0 1 0,1-1 0,-1 0 0,0 0 0,0 1-1,1-1 1,-1 0 0,0 0 0,0 0 0,1 0 0,-1 0 0,0 0 0,0 0 0,1 0 0,-1 0 0,0 0 0,0 0 0,0 0 0,1-1 0,-1 1-1,0 0 1,1 0 0,-1-1 0,0 1 0,1-1 0,-1 1 0,0-1 0,1 1 0,-1-1 0,1 1 0,-1-1 0,1 1 0,-1-1 0,1 0-1,-1 1 1,1-1 0,-1 0 0,1 1 0,0-1 0,0 0 0,-1 1 0,1-1 0,0 0 0,0 0 0,0 0 0,0 1 0,0-1 0,0 0 0,0 0-103,-14 30 234,1 1-1,2 0 0,1 1 0,1 0 0,2 1 1,-3 28-233,7-44-6,-14 99-162,16-37-3774,11-44-5197,-2-27 1142</inkml:trace>
  <inkml:trace contextRef="#ctx0" brushRef="#br0" timeOffset="286.366">2575 0 12780,'0'0'1666,"0"0"-161,0 0-96,0 0-1120,0 0-289,0 0-32,0 0-1474,-49 90-2498,50-48-3875</inkml:trace>
  <inkml:trace contextRef="#ctx0" brushRef="#br0" timeOffset="-1183.828">104 308 17713,'0'0'2728,"0"0"-742,0 0-358,0 0-833,0 0-507,0 0-197,-3 18 32,-61 305 149,27-157-517,38-227 266,47-249 459,-44 295-461,0 0-1,1 0 0,1 1 0,0-1 0,1 1 0,0 1 0,2-1 1,0 0-19,-6 10-11,0 0 0,1 0 0,0 0 0,-1 1 0,1-1 0,0 1 0,1 0 0,-1 0 0,1 0 0,-1 1 0,1-1 0,0 1 0,0 0 1,0 1-1,0-1 0,0 1 0,0 0 0,0 0 0,1 1 0,-1-1 0,0 1 0,0 0 0,1 1 0,-1-1 0,5 2 11,-1 0-268,-1 1 1,1 0-1,0 1 0,-1-1 0,0 2 0,0-1 0,0 1 0,-1 0 0,1 1 0,4 4 268,42 40-4978,-24-21-225,4 3-4390</inkml:trace>
  <inkml:trace contextRef="#ctx0" brushRef="#br0" timeOffset="-809.793">994 392 13773,'-1'-14'3812,"-3"-46"-583,4 57-3007,-1 0 0,0 0-1,0-1 1,0 1 0,0 0 0,0 0-1,-1 0 1,1 0 0,-1 1-1,0-1 1,1 0 0,-1 1 0,-1-1-1,1 1 1,0-1 0,-1 1-1,1 0 1,-1 0 0,1 0 0,-3 0-222,-1-1 123,0 0 1,-1 1 0,0-1 0,1 2 0,-1-1 0,0 1-1,0 0 1,0 0 0,0 1 0,0 0 0,0 0 0,-5 1-124,-5 4 30,0 0 1,0 0 0,0 2 0,1 0-1,0 1 1,0 0 0,1 1 0,0 1 0,0 1-1,2 0 1,-1 1 0,1 0 0,1 1-1,0 0 1,1 1 0,0 0 0,-4 10-31,6-10-14,0 0 0,1 1 0,1 0 0,1 1 0,0 0 1,1 0-1,0 0 0,2 0 0,0 1 0,0 0 0,2-1 0,0 1 0,1 0 0,0 0 1,3 7 13,-1-18-66,0 0 0,1 0 0,-1 0 0,1 0 0,1-1 0,-1 0 0,1 1 0,0-1 0,0-1 0,1 1 0,-1 0 0,1-1 0,0 0 0,0 0 0,0-1 0,1 1 0,0-1 0,-1 0 0,1-1 0,0 1 0,0-1 0,0-1 1,1 1-1,-1-1 0,0 0 0,0 0 0,1-1 0,-1 1 0,1-1 0,-1-1 0,0 1 0,1-1 0,-1-1 0,0 1 0,0-1 0,1 0 0,-1 0 0,-1-1 0,1 0 0,0 0 0,-1 0 0,1 0 0,-1-1 0,0 0 0,0-1 66,13-11 7,-1-1 0,-1 0 0,0-2-1,-2 1 1,0-2 0,-1 0 0,-1-1-1,5-12-6,53-80 656,-69 112-648,-1 0-1,0 0 1,1 0-1,-1 0 1,0-1-1,1 1 1,0 0-1,-1 0 1,1 0-1,-1 0 1,1 0-1,0 0 1,0 1-1,0-1 1,0 0-1,-1 0 1,1 1-1,0-1 0,0 0 1,0 1-1,1-1 1,-1 1-1,0-1 1,0 1-1,0-1 1,0 1-1,0 0 1,0 0-1,1 0 1,-1-1-1,0 1 1,0 0-1,0 0 1,1 1-1,-1-1 1,0 0-1,0 0 0,0 1 1,0-1-1,1 0 1,-1 1-1,0-1 1,0 1-1,0-1 1,0 1-1,0 0 1,0 0-1,0-1 1,-1 1-1,1 0 1,0 0-1,0 0 1,0 0-1,-1 0 1,1 1-8,36 197-401,-6-110-2692,26-15-5307,-32-51 3131</inkml:trace>
  <inkml:trace contextRef="#ctx0" brushRef="#br0" timeOffset="-404.096">1807 567 4132,'33'-138'12166,"-30"48"-6065,-3 87-5974,-1 1 0,0-1 0,1 0 0,-1 1 0,0 0 1,0-1-1,-1 1 0,1-1 0,0 1 0,-1 0 0,0 0 1,1 0-1,-1 0 0,0 0 0,0 0 0,0 0 0,0 1 1,0-1-1,-1 1 0,1-1 0,0 1 0,-1 0 0,1 0 0,-1 0 1,1 0-1,-1 1 0,1-1 0,-1 1 0,0-1 0,1 1 1,-1 0-1,0 0-127,-9 2 33,1 0 1,0 0 0,0 2-1,0-1 1,0 1-1,0 1 1,1 0 0,0 0-1,0 1 1,0 1-1,1-1 1,0 2 0,0-1-1,0 1 1,1 0-1,1 1 1,-8 9-34,-5 8-69,0 1 0,1 1 0,2 0 0,1 1 0,1 1 0,2 1 1,0 0-1,3 0 0,0 1 0,2 0 0,-2 24 69,9-47-38,-1-5-66,0 0 0,1 0 1,0 0-1,0 0 0,0 0 0,0 0 0,1 0 0,-1 0 0,1 1 0,0-1 0,1 0 0,-1 0 0,1 0 0,-1 0 0,1 0 1,0 0-1,1 0 0,-1 0 0,1 0 0,0 0 0,-1 0 0,2-1 0,-1 1 0,0-1 0,1 0 0,0 1 0,-1-1 0,1 0 0,1-1 1,-1 1-1,0 0 0,1-1 104,4-1-71,1 0 1,-1 0-1,1-1 1,0 0-1,-1-1 1,1 1-1,-1-2 1,1 1 0,-1-1-1,1-1 1,-1 1-1,0-2 1,0 1-1,0-1 1,-1 0-1,1 0 1,-1-1-1,0 0 1,0-1 0,4-4 70,116-136 143,-89 89 229,-3-1-1,-3-2 0,-2-1 1,-3-1-1,-2-2 0,-4 0 1,-2-1-1,-3-2 0,-2-8-371,-9 3 1874,-32 94-246,9 15-1566,1 0 1,3 1-1,1 1 0,1 0 0,2 0 0,3 1 0,0 0 0,3 1 0,1 0 0,2-1 1,4 28-63,18 119-235,17-69-5157,-23-93-10,-2-8-4229</inkml:trace>
  <inkml:trace contextRef="#ctx0" brushRef="#br0" timeOffset="1009.194">2908 414 11659,'0'0'5248,"0"0"-2873,0 0-517,13-8-625,38-25-523,-48 32-687,-1 0 1,0 1-1,1-1 0,-1 0 1,1 1-1,-1-1 0,1 1 1,-1 0-1,1 0 0,-1 0 1,1 0-1,-1 0 0,1 0 1,-1 1-1,1-1 0,-1 1 1,1 0-1,-1 0 0,0 0 0,1 0 1,-1 0-1,0 0 0,0 1 1,0-1-1,0 1 0,0-1 1,0 1-1,0 0 0,-1 0 1,1 0-24,6 5 48,-4-3-38,-1 0 0,1 0 0,0 0 0,0 0 1,0-1-1,0 1 0,0-1 0,1 0 1,0 0-1,0-1 0,-1 0 0,1 0 1,1 0-1,-1 0 0,0-1 0,0 1 1,1-1-1,-1-1 0,0 1 0,1-1 0,-1 0 1,1 0-1,-1 0 0,1-1 0,-1 0 1,0 0-1,0-1 0,1 1 0,-1-1 1,0 0-1,0 0 0,0-1 0,-1 0 0,1 1 1,-1-2-1,4-1-10,-3-3 177,0 1 1,0-1-1,-1 0 1,0 0-1,0-1 0,-1 1 1,0-1-1,-1 0 1,1 0-1,-2 0 1,1 0-1,-1 0 1,-1-3-178,0 9 60,1 0 1,-1 0 0,-1-1-1,1 1 1,0 0 0,-1 0-1,0 0 1,1-1 0,-1 1-1,-1 0 1,1 0 0,0 0-1,-1 1 1,1-1 0,-1 0-1,0 0 1,0 1 0,0-1-1,0 1 1,0 0 0,-1 0-1,1 0 1,-1 0 0,0 0-1,1 0 1,-1 0 0,0 1-1,0 0 1,0-1 0,0 1 0,0 0-1,0 0 1,0 1 0,-1-1-1,1 1 1,0 0 0,0-1-1,-1 1-60,-6 2 18,-1 0-1,0 1 1,1 0-1,0 1 0,0 0 1,0 0-1,0 1 1,1 1-1,-1-1 0,1 1 1,1 1-1,-1 0 1,1 0-1,0 1 1,1 0-1,0 0 0,0 0 1,1 1-1,-1 1-17,-10 15-137,0 1 0,2 0-1,1 1 1,1 1 0,1 0-1,2 1 1,0 0 0,2 0-1,2 1 1,0 0-1,1 18 138,3-42-244,1 1 0,-1-1-1,2 1 1,-1-1-1,1 1 1,0-1 0,0 1-1,1-1 1,-1 1-1,2-1 1,-1 1 0,1-1-1,0 0 1,0 1-1,0-1 1,1 0 0,0 0-1,1-1 1,-1 1 0,1-1-1,0 0 1,0 0-1,1 0 1,-1 0 0,1-1-1,0 1 1,0-1-1,1-1 1,-1 1 0,1-1-1,0 0 1,4 2 244,1-2-255,1-1 0,0 0 1,-1 0-1,1-1 0,0-1 1,0 0-1,0-1 0,0 0 1,0 0-1,-1-1 0,1-1 1,-1 0-1,1-1 0,-1 0 1,0-1-1,0 0 1,-1 0-1,0-1 0,0-1 1,0 0-1,7-6 255,15-14 788,-2-1-1,-1-2 1,-2-1 0,-1 0-1,16-26-787,169-271 7341,-226 424-5500,7 206-1787,31-207-611,-22-92 516,0-1 0,0 1 1,1-1-1,-1 1 0,1-1 1,0 0-1,-1 0 0,1 0 0,0 0 1,0 0-1,0 0 0,1 0 1,-1 0-1,0-1 0,1 1 0,-1-1 1,1 0-1,-1 0 0,1 0 1,0 0-1,-1 0 0,1-1 0,0 1 1,0-1-1,0 1 0,-1-1 1,1 0-1,0 0 0,0-1 0,0 1 1,0 0-1,-1-1 0,2 0 41,6-4-10,0 0 0,0 0-1,-1-1 1,0 0 0,0-1-1,0 0 1,-1 0 0,0-1-1,-1 0 1,1-1 10,7-6 18,287-304 815,-297 314-789,-4 3-23,1 1 1,-1-1-1,0 0 1,1 0-1,0 0 1,-1 1-1,1-1 1,0 1-1,0 0 1,0-1-1,0 1 1,0 0-1,0 0 0,0 0 1,0 0-1,1 1 1,-1-1-1,0 1 1,0-1-1,1 1 1,-1 0-1,0-1 1,1 1-1,-1 1 1,0-1-1,1 0 1,-1 0-1,0 1 1,0-1-1,1 1 0,-1 0 1,0 0-1,1 0-21,4 10 40,-1 0-1,0 1 1,-1 0-1,-1-1 1,0 2-1,0-1 1,-1 0-1,-1 1 1,1 8-40,-1-14 18,8 59 35,-10-51-50,1-1 0,0 1-1,1 0 1,1-1 0,1 0 0,0 1-1,0-1 1,1-1 0,1 1-1,1-1 1,0 0 0,0 0-1,2-1 1,-1 0 0,1 0-1,7 5-2,-6-11 3,-1-2-1,1 1 1,1-2-1,-1 1 1,0-1 0,1-1-1,0 0 1,0 0-1,-1-1 1,1 0-1,0-1 1,0-1 0,0 1-1,0-2 1,0 1-1,-1-2 1,1 1-1,-1-1 1,1-1-1,-1 0 1,0-1 0,0 1-1,-1-2 1,0 1-1,4-4-2,13-12 79,0-1-1,-2-1 0,0-1 0,-2-1 1,-1-1-1,-1-1 0,-1 0 1,-1-2-1,-1 0 0,-2-1 1,-1-1-1,-2 0 0,-1-1 0,-1 0 1,-2 0-1,-1-1 0,-2 0 1,-1-1-1,-1 1 0,-2-1 0,-2-18-78,1 53 10,0-1-1,0 1 0,0-1 0,0 1 0,0-1 0,0 1 0,0-1 0,0 1 0,0-1 1,0 0-1,-1 1 0,1-1 0,0 1 0,0-1 0,0 1 0,-1-1 0,1 0 0,0 1 1,0-1-1,-1 1 0,1-1 0,0 0 0,-1 1 0,1-1 0,-1 0 0,1 0 0,0 1 0,-1-1 1,1 0-1,-1 0 0,1 1 0,0-1 0,-1 0 0,1 0 0,-1 0 0,1 0 0,-1 0 1,1 0-1,-1 0 0,1 0 0,-1 0 0,1 0 0,-1 0 0,1 0 0,-1 0 0,1 0 1,0 0-1,-1 0 0,1-1 0,-1 1 0,1 0 0,-1 0 0,1-1 0,0 1 0,-1 0 0,1 0 1,0-1-1,-1 1 0,1 0 0,0-1 0,-1 1 0,1-1 0,0 1 0,0 0 0,-1-1 1,1 1-1,0-1 0,0 1-9,-12 25 34,1 0-1,1 1 1,2 0 0,1 1 0,0 0-1,2 0 1,1 0 0,2 1 0,0 16-34,-3 13 21,2-34-83,-2 6-19,1 1 0,1 0-1,2-1 1,1 1 0,1 0 0,2 0 0,1-1-1,1 1 1,1-1 0,2 0 0,1 1 81,56 54-2810,-3-56-6509,-44-27 1012</inkml:trace>
  <inkml:trace contextRef="#ctx0" brushRef="#br0" timeOffset="1310.21">4832 457 8744,'0'0'6054,"0"0"-4645,0 0 1058,0 0-770,114-4-383,-64 5-770,11-1-448,-2 0-96,9-9-128,6 1-1185,14-7-1057,10-2-3876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37:56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161 479 14798,'0'-21'4159,"0"5"-3573,-1 1-266,1 0 1,0 0-1,1 1 0,1-1 1,1 0-1,0 1 1,0 0-1,2 0 1,0-2-321,4-4 342,0-1 1,2 1 0,0 1-1,1 0 1,1 1 0,1 0-1,1 1 1,0 1-1,1 0 1,1 1 0,0 1-1,1 0 1,0 1 0,1 1-1,1 1 1,12-5-343,-28 14 18,0 0 0,0 0-1,0 0 1,0 0 0,0 1 0,1 0-1,-1 0 1,0 0 0,1 0 0,-1 1-1,1 0 1,-1-1 0,0 2 0,1-1-1,-1 0 1,1 1 0,-1 0 0,0 0-1,0 0 1,1 1 0,-1-1 0,0 1-1,0 0 1,0 0 0,-1 1 0,1-1-1,0 1 1,-1-1 0,0 1-1,1 0 1,-1 1 0,0-1 0,-1 1-1,1-1 1,-1 1 0,1 0 0,-1 0-18,1 19-13,-1-1 0,0 1 1,-2 0-1,-1 0 0,-1-1 1,-1 1-1,-1 0 0,-1-1 1,-1 0-1,0 0 0,-2-1 1,-1 0-1,0 0 0,-2-1 1,0 0-1,-1 0 13,-21 41-396,-2 0 0,-3-2 0,-2-2-1,-3-2 1,-27 26 396,57-68-53,13-14 52,0 1 1,0 0-1,1 0 1,-1 0-1,0 0 1,0-1 0,0 1-1,0 0 1,1 0-1,-1 0 1,0-1-1,0 1 1,0 0-1,0 0 1,0 0-1,0-1 1,0 1-1,0 0 1,0 0-1,0-1 1,0 1-1,0 0 1,0 0-1,0-1 1,0 1-1,0 0 1,0 0-1,0-1 1,0 1-1,0 0 1,0 0-1,0-1 1,0 1-1,0 0 1,-1 0-1,1 0 1,0-1 0,0 1-1,0 0 1,0 0-1,0 0 1,-1 0-1,1-1 1,0 1-1,0 0 1,0 0-1,-1 0 1,1 0-1,0 0 1,0 0-1,-1 0 1,1 0-1,0-1 1,0 1-1,-1 0 1,1 0-1,0 0 1,0 0-1,-1 0 1,1 0-1,0 0 1,0 0-1,0 1 1,-1-1-1,1 0 1,0 0 0,11-20-18,1 2-1,2-1 1,0 2 0,0 0-1,2 0 1,0 1 0,10-6 18,-23 18-1,-1 1 0,1-1 0,0 1 1,1 0-1,-1 0 0,0 1 0,1-1 0,-1 1 1,1-1-1,0 1 0,0 0 0,0 1 0,0-1 1,0 1-1,0-1 0,1 1 0,-1 0 0,0 1 1,1-1-1,-1 1 0,0 0 0,1 0 0,-1 0 1,0 1-1,1 0 0,-1-1 0,0 1 0,0 1 1,1-1-1,-1 1 0,0 0 0,0-1 0,-1 2 1,1-1-1,0 0 0,-1 1 0,1 0 0,-1 0 1,0 0-1,0 0 1,4 12-2,-2 1-1,0 0 1,0 1 0,-2-1 0,0 1 0,-1-1 0,-1 1 0,0 0 0,-1 0-1,-1-1 1,0 1 0,-2 0 0,0-1 0,0 1 0,-5 9 2,6-16 82,0 1 0,0-1 0,-1 1 1,-1-1-1,0 0 0,0-1 0,-1 1 1,0-1-1,0 0 0,-1 0 0,-1 0 1,1-1-1,-1 0 0,-1 0 0,0-1 1,0 0-1,0 0 0,-1-1 0,0 0 1,0 0-1,0-1 0,-1 0 0,1-1 1,-1 0-1,-1-1 0,1 0 0,-1 0-82,-1-1 44,-1-1 0,1 0 0,-1-1 0,0 0 0,1-1 0,-1 0 0,1-1 0,-1 0 0,1-1 0,0-1 0,0 0-1,0-1 1,0 0 0,1 0 0,0-1 0,0-1 0,0 0 0,1 0 0,0-1 0,1-1 0,0 1 0,0-1-1,0-1 1,1 0 0,1 0 0,0-1 0,0 1 0,1-1 0,1-1 0,-1 1 0,-1-10-44,-3-53-2084,20 27-3455,7 23-3361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37:57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461 137 20371,'-6'-82'2355,"6"81"-2254,0-1 0,0 1 1,0 0-1,0-1 0,-1 1 1,1 0-1,0 0 0,-1-1 1,1 1-1,-1 0 1,1 0-1,-1-1 0,0 1 1,1 0-1,-1 0 0,0 0 1,0 0-1,0 0 0,0 0 1,0 0-1,0 0 1,0 0-1,0 1 0,0-1 1,0 0-1,0 1 0,-1-1 1,1 1-1,0-1 0,-1 1 1,1-1-1,0 1 1,0 0-1,-1 0 0,1 0 1,0 0-1,-1 0 0,1 0 1,0 0-1,-1 0 1,1 0-1,0 1 0,-1-1 1,1 0-1,0 1 0,-1-1-101,-47 31 1349,15 1-1250,1 2 0,1 1 0,2 2 0,2 1 0,2 1 0,1 1 0,2 1 0,2 1 0,-8 23-99,22-44-128,0 0-1,1 0 1,1 0 0,1 1-1,1 0 1,1-1 0,0 18 128,2-31-58,0 1 1,1-1-1,0 0 0,0 0 1,1 0-1,0 0 0,0 0 1,1 0-1,0-1 0,0 1 1,1-1-1,0 0 1,1 0-1,-1 0 0,1 0 1,0-1-1,1 0 0,-1 0 1,1 0-1,1-1 0,5 4 58,-1-3-112,1-1-1,0 0 1,0-1-1,1 0 1,-1-1 0,1 0-1,0-1 1,0 0-1,0-1 1,0-1-1,0 0 1,0-1-1,0 0 1,0-1-1,-1-1 1,1 0-1,0 0 1,-1-1-1,0-1 1,0 0-1,0-1 1,-1 0-1,0 0 1,0-2-1,0 1 1,-1-1 0,0-1-1,-1 0 1,7-8 112,109-115 1868,-125 132-1851,0-1 0,0 0 0,1 0 0,-1 1 0,0-1 0,1 0 1,-1 0-1,1 1 0,-1-1 0,1 1 0,-1-1 0,1 0 0,-1 1 0,1-1 0,-1 1 0,1-1 0,0 1 0,-1-1 0,1 1 0,0 0 0,0-1 1,-1 1-1,1 0 0,0 0 0,0-1 0,-1 1 0,1 0 0,0 0 0,0 0 0,0 0 0,-1 0 0,1 0 0,0 0 0,0 0 0,-1 1 0,1-1 0,0 0 1,0 0-1,-1 0 0,1 1 0,0-1 0,0 1 0,-1-1 0,1 0 0,0 1 0,-1-1 0,1 1 0,-1-1 0,1 1 0,-1 0 0,1-1 0,-1 1 1,1 0-1,-1-1 0,1 1 0,-1 0 0,0-1 0,1 1 0,-1 0 0,0 0 0,0 0-17,6 54 17,-6-47 19,22 143-463,-20-232 390,-4 43 256,-1 1 0,-3-1 0,0 1-1,-3 0 1,-1 1 0,-2 0 0,-1 1 0,-2 0 0,-9-15-219,-29-22-1052,53 72 903,-1 0-1,0-1 1,1 1-1,-1 0 1,1-1-1,-1 1 1,1 0-1,-1 0 1,0 0-1,1 0 1,-1 0 0,0 0-1,1-1 1,-1 1-1,1 1 1,-1-1-1,0 0 1,1 0-1,-1 0 1,1 0-1,-1 0 1,0 0-1,1 1 1,-1-1-1,1 0 1,-1 1-1,1-1 1,-1 0-1,1 1 1,-1-1-1,1 0 1,-1 1 0,1-1-1,-1 1 1,1-1-1,0 1 1,-1-1-1,1 1 1,0 0-1,-1-1 1,1 1-1,0-1 1,0 1-1,0-1 1,-1 1-1,1 0 1,0-1-1,0 1 1,0 0-1,0-1 1,0 1 0,0-1-1,0 1 1,0 0 149,-4 21-7944</inkml:trace>
  <inkml:trace contextRef="#ctx0" brushRef="#br0" timeOffset="308.415">1077 115 17681,'29'-114'6384,"-29"114"-6220,1 0 0,-1 0 0,0 0 0,0 1 0,1-1 0,-1 0 0,0 0 0,0 0 0,1 0 0,-1 0-1,0 0 1,1 0 0,-1 0 0,0 1 0,0-1 0,1 0 0,-1 0 0,0 0 0,1-1 0,-1 1-1,0 0 1,1 0 0,-1 0 0,0 0 0,0 0 0,1 0 0,-1 0-164,-109 545 1201,89-368-2012,7 1-1,9 64 812,14-82-7020,4-111 705</inkml:trace>
  <inkml:trace contextRef="#ctx0" brushRef="#br0" timeOffset="620.646">1528 195 12972,'0'-84'4036,"-1"84"-3789,1 1-1,-1-1 1,1 0-1,0 0 1,-1 0-1,1 0 1,-1 0 0,1 0-1,-1 0 1,1 0-1,-1 0 1,1 0-1,-1 0 1,1 0-1,-1 0 1,1 0 0,0 0-1,-1 0 1,1 0-1,-1 0 1,1-1-1,-1 1 1,1 0 0,0 0-1,-1-1 1,1 1-1,-1 0 1,1-1-1,0 1 1,-1 0-1,1-1 1,0 1-247,-1 3 80,-24 68 588,3 2-1,3 1 0,4 0 0,3 1 1,-1 46-668,4 8-5855,-3 19-4775,11-145 3573</inkml:trace>
  <inkml:trace contextRef="#ctx0" brushRef="#br0" timeOffset="954.123">1371 577 3011,'28'-204'6439,"12"74"596,-38 126-6715,-1 1 0,1-1 0,0 1 0,0-1 0,0 1-1,0 0 1,0 0 0,1 0 0,0 0 0,-1 0 0,1 1 0,0-1 0,0 1 0,1-1 0,-1 1 0,0 0 0,1 1-1,-1-1 1,1 1 0,2-2-320,51 3 1092,-36 6-1121,-1 1 1,1 0 0,-2 2-1,1 1 1,-1 0 0,-1 1-1,0 1 1,0 1 0,-1 0-1,-1 1 1,0 1 0,-1 1-1,9 12 29,-14-17-165,1 0 0,-2 1 0,0 0-1,0 1 1,-1 0 0,-1 0-1,0 0 1,0 1 0,-2 0 0,0 1-1,0-1 1,-1 1 0,-1 0-1,-1 0 1,0 0 0,-1 0 0,0 0-1,-1 0 1,-1 0 0,-1 0 0,0 0-1,-1 0 1,0 0 0,-1 0-1,-6 13 166,-4-6 213,-2-1-1,0 0 0,-1-1 0,-1-1 0,-1 0 0,0-2 0,-2 0 0,0-2 0,0 0 1,-2-1-1,0-1 0,0-1 0,-1-1 0,0-2 0,-23 7-212,-44-2 234,89-14-272,-1 0 1,1 0 0,-1 0-1,1 0 1,-1 0 0,1 0-1,-1-1 1,1 1 0,-1-1-1,1 0 1,-1 0 0,1 0-1,0 0 1,0 0 0,-1 0 0,1-1-1,0 1 1,0-1 0,0 1-1,0-1 1,1 0 0,-1 0-1,0 0 1,1 0 0,-1 0-1,1 0 1,0 0 0,-1-1-1,1 1 1,0 0 0,1-1-1,-1 1 1,0-1 37,1-2-492,-1-1 0,1 1 1,0 0-1,1-1 0,-1 1 0,1-1 1,0 1-1,1 0 0,-1 0 0,1 0 0,0 0 1,0 0-1,1 0 0,-1 0 0,1 0 1,0 1-1,1-1 492,19-26-6604</inkml:trace>
  <inkml:trace contextRef="#ctx0" brushRef="#br0" timeOffset="955.123">119 1523 23382,'0'0'1986,"0"0"-1025,0 0 576,0 0-608,89-16-352,5 0-225,29-4-96,20-4-128,21-2-128,10-2-192,-3-1 96,-13 3-769,-24 6-864,-31 6-1987,-37 8-4964</inkml:trace>
  <inkml:trace contextRef="#ctx0" brushRef="#br0" timeOffset="1242.526">0 1912 24888,'0'0'1121,"0"0"128,91 10 480,3-31-1088,33-12-193,23-6-287,19-8-33,15-6-128,5-3-449,-3 3-576,-20 3-961,-24 1-1985,-41 14-7592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38:04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1637 358 10602,'0'0'3262,"0"0"-2483,1 19-709,10 250 1787,-12 450 1990,-25 362-2846,-4 357 413,94 1135 2462,-54-2411-3881,8 123-289,44 218 294,-59-482-146,1 5-412,0 0 0,1 0 0,2-1 0,0 0 0,2 0 0,1-1 0,1 0 0,0 0 0,12 14 558,13-8-5274,0-24-4127</inkml:trace>
  <inkml:trace contextRef="#ctx0" brushRef="#br0" timeOffset="595.604">1637 735 4036,'-11'-15'4244,"-71"-95"-1479,-38-11 3417,118 120-6113,0 0-1,1-1 1,-1 1-1,1-1 1,-1 1-1,1-1 1,-1 1-1,1-1 1,0 0 0,0 1-1,0-1 1,0 0-1,0 0 1,1 0-1,-1 0 1,0 0 0,1 0-1,-1 0 1,1 0-1,0 0 1,0 0-1,0 0 1,0 0-1,0 0 1,0 0 0,0 0-1,1 0 1,-1 0-1,1 0 1,0 0-1,-1 0 1,1 0 0,0 0-1,0 0 1,0 1-1,0-1 1,0 0-1,1 1 1,-1-1-1,1 1 1,-1-1 0,1 1-1,-1-1 1,1 1-1,0 0 1,-1 0-1,1 0 1,0 0 0,0 0-1,0 1 1,1-2-69,167-36 363,128 12-52,140 11-311,-264 12 9,635-18-181,4017-22 2976,-2975 101-4187,-1810-55 91,-121 5-10842,32-7 4954</inkml:trace>
  <inkml:trace contextRef="#ctx0" brushRef="#br0" timeOffset="1004.416">10133 244 7239,'3'-18'2210,"21"-142"3603,-18 94-1232,-6 66-4535,0 1 0,0-1 0,0 0 0,0 1 0,1-1 0,-1 0 0,0 1 0,0-1 0,0 0 0,0 1 0,0-1 1,0 0-1,0 1 0,1-1 0,-1 0 0,0 0 0,0 1 0,0-1 0,1 0 0,-1 0 0,0 1 0,0-1 0,1 0 0,-1 0 0,0 0 0,1 0 1,-1 1-1,0-1 0,1 0 0,-1 0 0,0 0 0,0 0 0,1 0 0,-1 0 0,0 0 0,1 0 0,-1 0 0,0 0 0,1 0 0,-1 0 0,0 0 1,1 0-1,-1 0 0,0 0 0,1 0 0,-1 0 0,0-1 0,1 1 0,-1 0 0,0 0 0,0 0 0,1 0 0,-1-1 0,0 1 0,0 0 0,1 0 0,-1-1 1,0 1-1,0 0 0,0 0 0,1-1 0,-1 1-46,8 26 257,0 1-1,-2 0 1,-1 1 0,-2-1 0,0 1-1,-2 0 1,-2 21-257,2-29 114,-1 587 1223,-2-98-1147,30 116-190,172 775 262,-79-659-1,155 1366-170,-219-1725-679,84 289 588,-126-611-554,3 0 0,3-1 0,2-2 0,2 0 0,11 14 554,15-3-3020,-10-36-2475,-3-17-4546</inkml:trace>
  <inkml:trace contextRef="#ctx0" brushRef="#br0" timeOffset="1532.642">1540 7491 15567,'-15'11'2247,"-47"33"-1446,60-43-784,-34 30 175,35-30-190,1-1 1,-1 0-1,1 1 1,-1 0-1,1-1 0,0 1 1,-1-1-1,1 1 1,0-1-1,0 1 0,-1 0 1,1-1-1,0 1 1,0 0-1,0-1 0,0 1 1,0 0-1,0-1 1,0 1-1,0 0 0,0-1 1,0 1-1,0 0 1,0-1-1,0 1 0,1-1 1,-1 1-1,0 0 1,0-1-1,1 1 0,-1-1 1,0 1-1,1 0 1,-1-1-1,1 1 0,-1-1 1,0 0-1,1 1 1,0-1-1,-1 1 0,1-1 1,-1 0-1,1 1 1,-1-1-1,1 0 0,0 1 1,-1-1-1,1 0 1,-1 0-1,1 0 0,0 0 1,-1 0-1,1 1-2,136 9 347,745-41-181,-530 15-273,53-3-171,51-3 172,49-4 106,4423-133 4302,-4405 158-3816,-57 1-134,-60 1-159,-65 1-76,-69-3-74,-240 1-47,38 1-191,-1-4 1,0-2 0,22-7 194,-26-11-1255,-64 22 1185,-1 1-1,1-1 1,0 0-1,-1 1 0,1-1 1,-1 0-1,1 1 1,-1-1-1,1 0 1,-1 0-1,1 0 1,-1 1-1,0-1 1,1 0-1,-1 0 1,0 0-1,0 0 1,0 0-1,0 0 1,0 0-1,0 1 1,0-1-1,0 0 1,0 0-1,0 0 0,0 0 1,0 0-1,-1 0 1,1 0-1,0 1 1,-1-1-1,1 0 1,-1 0-1,1 0 1,-1 1-1,1-1 1,-1 0-1,0 0 71,-44-37-5947,-27-2-5327</inkml:trace>
  <inkml:trace contextRef="#ctx0" brushRef="#br0" timeOffset="2087.881">904 1987 8392,'0'0'3758,"0"0"-2418,30-4-614,289-35 1543,-97 19-1404,53 0-321,50-2-362,49-2-161,52-4-21,49-3 27,50-4 293,1682-85 4736,3 48-3615,-1627 62-1212,-44 5-47,-50 1-91,-58 3-91,-59-2 16,-64 0-11,-73-3-69,13-6-1180,-233 8-1138,-49 4 312,-61 3-2542,-40 2-2569</inkml:trace>
  <inkml:trace contextRef="#ctx0" brushRef="#br0" timeOffset="2482.348">395 3686 19122,'0'0'416,"0"0"-255,0 0-49,26-13 133,107-40 252,47 20-113,51 8-58,52 2 128,57 1 106,56-2-197,59-2-208,63-7 42,60-4 556,52-2 315,3558-124 1574,-3579 155-2343,-50 7-149,-56 1-33,-69 1-111,-66 1 68,-73 1-52,-77-2-108,-4 2-1478,-211 1-561,-58 2-1932,-54 0-2781</inkml:trace>
  <inkml:trace contextRef="#ctx0" brushRef="#br0" timeOffset="2793.614">1505 5133 10666,'0'0'4687,"0"0"-3379,0 0-1105,0 0 395,0 0 635,22 11-331,87 35-395,32-35-101,1572-92 1934,-1498 67-1920,4816-237 3781,-4607 238-4137,-54-2 22,-63 3-65,-65 4-154,39-4-2814,-242 9-1377,-45-1-3294</inkml:trace>
  <inkml:trace contextRef="#ctx0" brushRef="#br0" timeOffset="3126.488">1 6956 16207,'0'0'822,"4"13"-560,-3-9-250,1-1 0,-1 1 1,1-1-1,-1 0 0,1 0 0,0 1 0,0-1 0,1 0 0,-1 0 1,0-1-1,1 1 0,0-1 0,0 1 0,0-1 0,0 0 1,0 0-1,0 0 0,1 0-12,138 13 763,86-16 364,81-8-316,76-8-368,76-6 379,76-6 529,67-7-54,60-3-464,52-4-32,3989-176 3512,-4013 184-3400,-65 4-326,-73 3 91,-73 0-448,-82 2-140,-85 0-41,-88 3-87,-90 1-234,-86 3-866,-49 18 1059,-1 0-1,0 0 1,0 0 0,0 0-1,1 1 1,-1-1 0,0 0 0,0 0-1,0 0 1,0 0 0,-1 0-1,1 0 1,0 0 0,0 0-1,0 0 1,-1 0 0,1 1 0,0-1-1,-1 0 1,1 0 0,-1 0-1,1 0 1,-1 1 0,0-1 0,1 0-1,-1 1 1,0-1 0,1 0-1,-1 1 1,0-1 0,0 1-1,1-1 1,-1 1 0,0 0 0,0-1-1,0 1 1,0 0 0,0-1-1,1 1 1,-1 0 0,0 0 0,0 0-1,0 0 1,0 0 0,0 0-1,0 0 1,0 0 0,0 0-1,0 0 80,-96-28-6144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39:07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1 330 16207,'0'0'2285,"0"0"-956,1-14 278,6-41-171,-4 48-1302,-1 0 0,1 1-1,0-1 1,0 1 0,1 0-1,0-1 1,0 2 0,0-1 0,1 0-1,0 1 1,0 0 0,0 0-1,1 0 1,-1 1 0,1 0-1,0 0 1,1 1 0,-1-1-1,1 1 1,-1 0 0,1 1 0,0 0-1,4-1-133,-1 0 15,0 1 0,0 0-1,0 0 1,0 1 0,0 0-1,0 1 1,0 0 0,0 1-1,0 0 1,0 0 0,0 1-1,0 0 1,0 1 0,-1 0-1,1 1 1,-1 0 0,0 0-1,0 1 1,0 0 0,-1 1 0,0 0-1,0 0 1,0 1 0,1 1-15,-5-3 29,1 0-1,-1-1 1,1 1 0,0-1 0,0-1 0,1 1 0,-1-1 0,1 0 0,0 0 0,0 0 0,-1-1 0,2 0 0,-1 0 0,0-1 0,0 1 0,1-1 0,-1-1 0,0 1 0,1-1 0,-1 0 0,1-1 0,-1 0 0,0 0-1,1 0 1,-1 0 0,0-1 0,0 0 0,0-1 0,0 1 0,0-1 0,-1 0 0,1 0 0,2-3-29,1-3 98,0 0 0,-1 0 1,0-1-1,-1 0 0,0 0 0,0-1 0,-1 0 0,-1 0 1,0 0-1,0-1 0,-1 1 0,-1-1 0,0 0 0,0-1 1,-1 1-1,-1 0 0,0-1 0,-1 0-98,-15-3-2116,-2 25-5356,3 2-6413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39:08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169 449 14798,'-2'-14'2274,"-9"-44"-368,10 56-1804,1 0 0,-1 1 0,0-1 0,0 0 0,0 0 0,0 1 0,0-1 0,0 1 0,0-1 0,-1 1 0,1-1 0,0 1-1,-1 0 1,1-1 0,-1 1 0,0 0 0,1 0 0,-1 0 0,0 1 0,0-1 0,0 0 0,1 1 0,-1-1 0,0 1 0,0-1 0,0 1 0,0 0 0,0 0 0,0 0 0,0 0 0,0 0 0,0 0 0,0 1 0,0-1 0,1 1 0,-1-1 0,0 1 0,0 0 0,0-1 0,1 1-1,-1 0 1,0 0 0,1 1 0,-1-1 0,1 0 0,-1 0 0,1 1 0,-1-1 0,1 1 0,0-1 0,0 1 0,0-1 0,0 1 0,0 0 0,0 0 0,0-1 0,1 1 0,-1 0 0,1 0 0,-1 1-102,-10 17 60,1 0 1,1 0-1,1 1 0,1 0 1,1 0-1,1 0 1,0 1-1,2 0 1,1 0-1,0 0 0,2 0 1,0 1-1,1-1 1,2 0-1,0 0 0,2 0 1,0-1-1,1 0 1,1 0-1,1 0 1,1-1-1,10 18-60,-9-22 7,1-1 0,0 0-1,1 0 1,0-1 0,1-1 0,1 0 0,0 0 0,1-2-1,0 0 1,1 0 0,0-2 0,0 0 0,1 0 0,0-2-1,1 0 1,0-1 0,0-1 0,16 2-7,-27-6-4,0-1 0,0 0-1,0 0 1,1-1 0,-1 0 0,0 0 0,0 0 0,0-1 0,0 0-1,0-1 1,-1 0 0,1 0 0,-1 0 0,1-1 0,-1 0 0,0 0 0,-1 0-1,1-1 1,-1 0 0,0 0 0,0 0 0,0-1 0,-1 1 0,1-1-1,0-3 5,6-10 16,0 0 0,-2-1-1,0 0 1,-1-1-1,-2 1 1,0-2-1,3-19-15,-2 12 10,-2 0 0,-1 0 0,-1 0 0,-1 0 0,-2 0 0,-1-1 0,-1 1 0,-2 0 0,-1 0 0,-1 0 0,-1 1 0,-2 0 0,0 0 0,-2 1 0,-4-5-10,15 32-30,-17-21-975,4 24-4238,8 15-800</inkml:trace>
  <inkml:trace contextRef="#ctx0" brushRef="#br0" timeOffset="331.72">1054 94 12908,'2'-14'3225,"11"-65"1990,-16 100-96,-2 17-4894,-158 900 3293,143-776-4671,7 0 0,6 65 1153,11-208-2695,13-19-3776,1-17-384</inkml:trace>
  <inkml:trace contextRef="#ctx0" brushRef="#br0" timeOffset="894.866">1320 622 6374,'0'0'6924,"0"0"-3652,0 0-464,0 0-774,0 0-961,0 0-389,-6 16 74,-34 114 416,36-110-1130,1 0 0,0 1 0,1-1 0,2 0 0,0 0 0,1 1 0,0-1 0,2 0 0,1 0 0,0 0 1,2 0-1,0-1 0,1 0 0,1 0 0,0-1 0,11 16-44,-17-31-8,1 0 0,0 0 0,-1 0 0,1-1 1,0 1-1,0-1 0,1 0 0,-1 1 0,0-2 1,1 1-1,-1 0 0,1-1 0,0 1 0,-1-1 0,1 0 1,0-1-1,0 1 0,0-1 0,0 1 0,-1-1 0,1 0 1,0 0-1,0-1 0,0 1 0,0-1 0,0 0 1,-1 0-1,1 0 0,2-2 8,4-1-21,0-2 0,0 1 0,-1-1 0,0-1-1,0 0 1,-1 0 0,1 0 0,-2-1 0,1-1 0,-1 1 21,30-43 176,-2-1 1,-2-2-1,23-52-176,-20 37 112,-25 55 243,-26 51-427,-138 314 109,116-283-203,37-68 167,-1 0 0,0 0-1,1 0 1,-1 0 0,1 0-1,-1 0 1,0 0 0,1 0-1,-1-1 1,1 1 0,-1 0-1,0 0 1,1-1 0,-1 1-1,1 0 1,-1 0 0,1-1-1,-1 1 1,1-1 0,-1 1-1,1-1 1,0 1 0,-1-1-1,1 1 1,-1-1 0,1 1-1,0-1 1,0 1 0,-1-1-1,1 1 1,0-1 0,0 0-1,0 1 1,-1-1 0,1 1-1,0-1 1,0 0 0,0 1-1,0-1 1,0 1 0,0-1-1,0 0 1,1 1 0,-1-1-1,0 0 1,0 1 0,0-1-1,1 1 1,-1-1 0,0 1-1,0-1 1,1 1 0,-1-1-1,1 1 1,-1-1 0,0 1-1,1-1 1,-1 1 0,1-1-1,-1 1 1,1 0-1,-1-2 7,56-180 143,-51 163-139,2-7 1,0 1 0,1 0 0,2 1 1,0 0-1,2 0 0,1 1 0,11-16-12,-22 37-3,-1-1 0,1 1 0,0 0 0,0 0-1,0 0 1,0 1 0,0-1 0,0 0 0,1 1 0,-1 0 0,0-1 0,1 1 0,-1 0-1,1 0 1,0 0 0,-1 1 0,1-1 0,0 0 0,-1 1 0,1 0 0,0 0 0,-1 0-1,1 0 1,0 0 0,0 0 0,-1 1 0,1-1 0,0 1 0,-1 0 0,1 0 0,-1 0-1,1 0 1,-1 0 0,1 0 0,-1 1 0,0-1 0,0 1 0,1 0 0,-1 0 3,70 84-130,-23 10 119,-43-79 10,0-1-1,1 1 0,1-1 1,1 0-1,0-1 0,1 0 1,1-1-1,0 0 0,1 0 1,1-1-1,0-1 0,0 0 1,1-1-1,1 0 0,0-1 1,8 4 1,-18-13 29,1 1 0,-1-1 0,1 1 0,-1-1 1,1-1-1,-1 1 0,1-1 0,0 0 0,-1 0 1,1-1-1,-1 0 0,1 0 0,-1 0 0,1 0 0,-1-1 1,0 0-1,1 0 0,-1-1 0,0 1 0,-1-1 0,1 0 1,0-1-1,-1 1 0,0-1 0,0 1 0,0-1 1,0-1-1,0 1 0,0-1-29,6-9 136,0-1-1,-1 0 1,0 0 0,-1-1 0,-1 0 0,0 0-1,-2 0 1,5-18-136,-4 9 131,-1-1 0,-1 1 0,-1-1-1,-1 0 1,-2 0 0,0 0 0,-2 0 0,-1 1-1,-1-1 1,-5-18-131,9 40-40,-1 0 0,1 0 1,-1 0-1,0 0 0,0 0 0,0 0 0,0 1 0,-1-1 0,0 0 1,0 1-1,0-1 0,0 1 0,0 0 0,-1 0 0,1 0 1,-1 0-1,0 0 0,0 0 0,0 1 0,0-1 0,0 1 0,-1 0 1,1 0-1,-1 0 0,0 0 0,1 1 0,-1-1 0,0 1 0,0 0 1,0 0-1,0 1 0,0-1 0,0 1 0,0 0 0,0 0 0,0 0 1,0 0-1,0 1 0,0 0 0,1 0 0,-1 0 0,0 0 1,-1 1 39,-64 73-7586,39-30-1121</inkml:trace>
  <inkml:trace contextRef="#ctx0" brushRef="#br0" timeOffset="1221.975">588 1884 23382,'0'0'2274,"0"0"-1633,84-21 352,-12 2-449,25-1-255,24-3-65,22-2-160,21-3-32,7 0 0,1 1 64,-9 2-96,-22 7-288,-22 8-1122,-36 5-1024,-38 5-1922,-35 9-6150</inkml:trace>
  <inkml:trace contextRef="#ctx0" brushRef="#br0" timeOffset="1453.475">451 2159 14478,'-15'7'3566,"-43"23"-459,49-19-1506,102-11 641,35-9-842,-1-6 0,97-24-1400,-172 29 227,1188-221-750,-1222 227-403,1 1-432,-3 3-4568,-19 0-3497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8:37:25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12 235 10218,'0'0'4500,"0"0"-1051,0 0-690,-3-13-570,-5-95 1351,9 102-3485,0 0 0,1 0 0,0 1 0,0-1 0,0 1 0,1-1 0,0 1 0,0 0 0,0 0 0,0 0 0,1 1 1,0-1-1,0 1 0,0 0 0,1 0 0,-1 0 0,1 1 0,0-1 0,0 1 0,0 0 0,0 1 0,1-1 0,-1 1 1,1 0-1,-1 0 0,1 1 0,0 0 0,0 0 0,0 0 0,0 1 0,0-1 0,-1 1 0,1 1 0,0-1 0,0 1 1,0 0-1,0 1 0,-1-1 0,1 1 0,0 0 0,-1 1 0,0-1 0,1 1 0,1 1-55,106 128-56,-28-24 48,-83-106 6,0 1 1,0-1-1,0 0 1,0 1-1,0-1 0,0 0 1,1 0-1,-1-1 0,1 1 1,-1 0-1,1-1 0,0 1 1,-1-1-1,1 0 0,0 0 1,0 0-1,0-1 0,0 1 1,0 0-1,0-1 0,0 0 1,0 0-1,0 0 0,0 0 1,0 0-1,0-1 1,0 1-1,0-1 0,0 0 1,0 0-1,0 0 0,0 0 1,-1-1-1,1 1 0,0-1 1,-1 1-1,1-1 0,-1 0 1,0 0-1,1 0 0,-1 0 1,2-3 1,3-11-173,0 0 1,-1-1-1,-1 0 1,-1 0 0,0 0-1,-1 0 1,-1-1-1,0 0 1,-2 1-1,0-10 173,-2 33-6491,1 5-881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8:37:27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18 195 7623,'0'0'3080,"0"0"-1724,0 0-138,-2-12 468,-8-38-73,7 50 1125,1 39-2546,3-30-158,0 0 0,0 0-1,1 0 1,0 0-1,1 0 1,0-1-1,0 1 1,1-1-1,0 0 1,1 0 0,-1 0-1,2-1 1,-1 0-1,1 0 1,0 0-1,0 0 1,1-1-1,0 0 1,0-1 0,0 1-1,1-1 1,0-1-1,0 0 1,0 0-1,0 0 1,1-1-1,-1 0 1,4 0-34,-7-4 12,0 0 0,0-1 0,0 1 0,-1-1-1,1-1 1,0 1 0,-1 0 0,0-1 0,1 0 0,-1 0 0,0 0 0,0-1 0,-1 1 0,1-1-1,-1 0 1,0 0 0,0 0 0,0-1 0,0 1 0,-1-1 0,0 1 0,0-1 0,0 0-1,0 0 1,-1 0 0,0 0 0,0 0 0,0 0 0,-1 0 0,1 0 0,-1 0 0,0 0 0,-1-3-12,4-7 50,10-145 1573,-12 158-1595,-1-1 0,0 1 0,0 0 0,0 0 0,0 0 0,0 0 0,-1 0 0,1 0 0,-1-1 0,1 1 0,-1 0 0,0 0 0,0 0 0,0 1 0,0-1 0,0 0 0,0 0 0,-1 0 0,1 1 0,0-1-1,-1 1 1,1-1 0,-1 1 0,0-1 0,1 1 0,-1 0 0,0 0 0,0 0 0,0 0 0,0 0 0,0 0 0,0 1 0,0-1 0,0 1 0,0-1 0,0 1 0,0 0 0,-1 0 0,1 0 0,0 0 0,0 0 0,0 0 0,0 1 0,0-1 0,0 1 0,-1-1 0,1 1 0,0 0 0,1 0 0,-1 0 0,0 0 0,0 0 0,0 0 0,-1 1-28,-3 8 4,0 1 0,1-1 0,0 1 0,0 0 0,1 0 0,1 0 0,0 0 0,0 1 0,1-1 0,1 1 0,0 0 0,0-1 0,1 1 0,1 0 0,0 0 0,1 0-4,-2-7 0,1 18-4,1 0 0,1 0 0,2-1 0,0 0 0,1 0 0,1 0 0,1 0 0,1-1 0,1-1 0,0 0 0,8 9 4,-11-17-62,1 0 0,1-1 0,0 0 0,1-1 0,0 0 0,0 0 0,1-1 1,1 0-1,-1-1 0,1-1 0,1 0 0,-1 0 0,1-1 0,0-1 0,1 0 0,-1 0 0,1-2 0,11 2 62,-12-2-55,-1-2-1,1 1 0,0-1 0,0-1 0,0-1 0,-1 0 1,1 0-1,0-1 0,0-1 0,-1 0 0,0-1 0,1 0 1,-2-1-1,1 0 0,0-1 0,-1 0 0,0-1 0,0 0 1,-1-1-1,0 0 0,-1 0 0,1-1 0,-2-1 0,8-8 56,7-18 16,-2-1 0,-1-1 0,-3 0 0,0-2 0,-3 0 0,5-23-16,-16 54 6,5-14 174,0-1 1,-2 0 0,-1 0-1,0-1 1,-2 1 0,0-13-181,-3 36 33,0 0 0,-1 0 1,1 0-1,0-1 1,0 1-1,0 0 1,-1 0-1,1 0 0,-1 0 1,1-1-1,-1 1 1,1 0-1,-1 0 1,1 0-1,-1 0 0,0 0 1,0 0-1,0 0 1,1 1-1,-1-1 1,0 0-1,0 0 0,0 1 1,0-1-1,0 0 1,-1 1-1,1-1 1,0 1-1,0 0 0,0-1 1,0 1-1,0 0 1,-1 0-1,1-1 1,0 1-1,0 0 0,-1 0 1,1 0-1,0 1 1,0-1-1,0 0 1,-1 0-1,1 1 0,0-1 1,0 0-1,0 1 1,0-1-1,0 1 1,0 0-1,0-1 1,0 1-1,-1 0-33,-58 35 610,42-16-579,0 1 0,1 0-1,1 1 1,1 0-1,1 1 1,2 1-1,0 0 1,1 1 0,1 0-1,2 1 1,-5 23-31,8-33-13,1 0-1,1 0 1,0 0 0,1 0 0,1 0 0,1 1 0,0-1 0,1 0-1,1 1 1,0-1 0,1 0 0,1 0 0,3 8 13,-6-21-16,1 0-1,-1 1 1,1-1-1,0 0 1,0 0 0,1 0-1,-1 0 1,1-1 0,-1 1-1,1 0 1,0-1-1,0 0 1,0 0 0,0 0-1,0 0 1,0 0 0,1-1-1,-1 1 1,1-1 0,-1 0-1,1 0 1,-1 0-1,1-1 1,0 1 0,-1-1-1,1 0 1,0 0 0,0 0-1,-1 0 1,1-1-1,0 0 1,-1 1 0,1-1-1,-1 0 1,1-1 0,-1 1-1,0-1 1,1 0-1,-1 1 1,0-1 0,0-1-1,0 1 1,0 0 0,-1-1-1,1 0 17,11-13 1,0-1 0,-2-1 0,0-1 0,-1 0 0,-1 0 0,0-1-1,-2 0 1,0 0 0,3-17-1,-6 22 8,8-24 20,-1 0-1,-2 0 1,-3-1 0,0-1-1,-3 1 1,0-29-28,-5 69 10,1 0 0,0 0 0,-1 0 0,1 0 0,0 0 0,-1 0 0,1-1 0,0 1 0,-1 0 0,1 0 0,0 0 0,-1 0 0,1 0 0,0-1 0,-1 1 0,1 0 0,0 0 0,0-1 0,-1 1 0,1 0 0,0 0 0,0-1 0,0 1 0,-1 0 0,1 0 0,0-1 1,0 1-1,0 0 0,0-1 0,0 1 0,0 0 0,-1-1 0,1 1 0,0 0 0,0-1 0,0 1 0,0 0 0,0-1-10,-10 33 275,5 0-235,2 1 0,1-1 0,1 1 1,2 0-1,1-1 0,2 1 0,1-1 0,1 0 0,2 0 0,9 21-40,-16-45-61,0 0 1,1 0-1,0 1 1,1-1-1,0-1 1,0 1-1,1 0 1,0-1-1,0 1 1,0-1-1,1 0 1,0-1-1,1 1 1,-1-1-1,1 0 1,1 0-1,-1-1 1,1 0-1,0 0 1,0-1-1,0 1 1,1-2-1,-1 1 1,1-1-1,0 0 1,0 0-1,0-1 1,0 0-1,1-1 1,-1 0-1,0 0 1,1-1-1,2 0 61,5-6-125,0-2-1,-1 0 0,0 0 1,0-1-1,-1-1 0,0-1 1,-1 0-1,0 0 1,-1-1-1,0-1 0,-1 0 1,0-1-1,-1 0 0,-1-1 1,0 0-1,-1 0 0,0-1 126,-2 7-10,168-302 384,-157 271 2487,-88 193-1996,-20 159-929,85-266-1655,16-55 854,49-175 742,-41 122 161,-2 3 362,2 0 1,2 2-1,22-41-400,-42 97 15,0 0 1,0 1-1,0-1 1,1 0-1,-1 1 1,0-1-1,0 0 1,0 1-1,1-1 0,-1 1 1,0-1-1,1 0 1,-1 1-1,1-1 1,-1 1-1,1-1 1,-1 1-1,1-1 1,-1 1-1,1 0 1,-1-1-1,1 1 0,-1 0 1,1-1-1,-1 1 1,1 0-1,0 0 1,-1-1-1,1 1 1,0 0-1,-1 0 1,1 0-1,0 0 0,-1 0 1,1 0-1,0 0 1,-1 0-1,1 0 1,0 0-1,-1 0 1,1 1-1,0-1 1,-1 0-1,1 0 0,-1 1 1,1-1-1,0 0 1,-1 1-1,1-1 1,-1 0-1,1 1 1,-1-1-1,1 1 1,-1-1-1,0 1 0,1-1 1,-1 1-1,1-1 1,-1 1-1,0 0 1,1-1-1,-1 1 1,0-1-1,0 1 1,0 0-16,20 50 236,-18-44-207,28 117 605,-25-96-534,0-1 0,2 0 0,1 0 0,1 0 0,1-1 0,1 0 0,1-1 0,2-1 0,0 0 0,7 7-100,-16-25 1,0 0 1,0-1-1,1 0 1,-1 0-1,1 0 1,0-1-1,0 0 1,1 0-1,-1-1 1,1 0-1,0 0 0,0 0 1,0-1-1,0 0 1,1 0-1,-1-1 1,0 0-1,1 0 1,-1-1-1,1 1 1,-1-2-1,0 1 0,1-1 1,-1 0-1,0-1 1,1 0-1,-1 0 1,0 0-1,0-1 1,0 0-1,-1-1 1,1 1-1,4-5-1,-2 2-14,-1-1 1,0 0-1,0 0 0,-1 0 0,0-1 0,0 0 1,-1-1-1,0 0 0,0 1 0,-1-2 1,0 1-1,-1-1 0,0 1 0,-1-1 1,0-1-1,0 1 0,-1 0 0,0 0 1,-1-1-1,0 1 0,-1-1 0,0 0 1,-1 1-1,0-1 0,0 1 0,-2-5 14,-17-16-2043,-3 18-2266,4 7-1734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3:58.7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356 103 10474,'0'0'2808,"0"0"-619,0 0 47,0-11-164,0-33 453,-2 83-2240,3 1 0,1 0 0,2 0 1,1-1-1,3 0 0,1 0 0,8 19-285,-15-47-3,2 0 1,-1 0-1,1-1 0,1 1 0,0-1 0,0-1 0,1 1 0,0-1 0,1 0 0,0 0 1,0 0-1,1-1 0,0 0 0,1-1 0,-1 0 0,1 0 0,1-1 0,-1 0 0,1-1 1,0 0-1,1 0 0,-1-1 0,1-1 0,5 2 3,-2-4 11,-1-2 1,0 1-1,1-2 0,-1 1 1,0-2-1,0 0 0,0 0 1,-1-1-1,1-1 0,-1 0 1,0-1-1,0 0 0,-1-1 1,1 0-1,-1-1 0,-1 0 0,0-1 1,0 0-1,-1 0 0,0-1 1,0-1-1,-1 0-11,8-9 232,-2-1 0,0 0 1,-2-1-1,0 0 0,-2-1 0,0-1 0,-2 1 0,0-1 0,-2-1 0,0 1 1,-1-9-233,-2-64 736,-4 96-727,1 0 0,0 1 0,-1-1-1,1 0 1,-1 1 0,0-1 0,1 1 0,-1-1 0,1 1-1,-1-1 1,0 1 0,1 0 0,-1-1 0,0 1-1,0 0 1,1-1 0,-1 1 0,0 0 0,0 0-1,1 0 1,-1 0 0,0 0 0,0-1 0,0 1-1,1 1 1,-1-1 0,0 0 0,0 0 0,1 0-1,-1 0 1,0 1 0,0-1 0,1 0 0,-1 0-1,0 1 1,1-1 0,-1 1 0,0-1 0,1 1-1,-1-1 1,0 1 0,1-1 0,-1 1 0,1-1-1,-1 1 1,1 0 0,0-1 0,-1 1 0,1 0-1,0-1 1,-1 1 0,1 0 0,0 0 0,0-1 0,-1 1-1,1 0 1,0 1-9,-11 20 29,1 1-1,2 0 0,0 1 1,1 0-1,1 0 1,2 1-1,0 0 1,2 0-1,0 12-28,-16 549-21,16-484-157,-20 303-1881,18-381 2019,0 0 0,-2 0 0,-1-1-1,-1 1 1,0-2 0,-2 1 0,-1-1 0,-3 4 40,8-16 9,0 0 0,-1-1-1,0 1 1,-1-2 0,0 1 0,0-1 0,0 0 0,-1-1 0,-1 0 0,1-1 0,-1 0 0,0 0 0,0-1 0,-1 0 0,1 0 0,-1-2 0,0 1 0,-2-1-9,-7-1 67,0-1 0,0-1 0,-1 0 1,1-2-1,0 0 0,0-1 0,1-1 0,-1-1 0,1-1 0,-1-1 1,2 0-1,-7-4-67,-5-1 267,-6 0 53,21 9-279,0-1 0,0 0 0,0-1 0,1 0 1,0-2-1,0 1 0,0-2 0,1 0 0,0 0 0,0-1 0,1-1 0,0 0 1,1 0-1,0-2 0,1 1 0,0-1 0,1-1 0,0 1 0,1-2 0,-5-10-41,10 13-71,1-1-1,0 1 1,1-1-1,0 0 0,1 0 1,0 1-1,1-1 1,0 0-1,1 1 1,1-1-1,-1 1 0,2 0 1,-1 0-1,2 0 1,0 0-1,0 0 0,0 1 1,2 0-1,-1 0 1,1 1-1,4-4 72,4-6-1514,2 2 0,0-1 1,1 2-1,1 0 0,0 2 0,5-2 1514,44-27-12262</inkml:trace>
  <inkml:trace contextRef="#ctx0" brushRef="#br0" timeOffset="752.301">1651 311 13261,'0'0'3763,"0"0"-1462,0 0-321,0 0-122,0 0-731,-15 2-668,7 0-423,4-2-28,0 0 1,0 0-1,1 1 0,-1 0 0,0 0 0,0 0 0,1 0 0,-1 0 1,1 1-1,-1-1 0,1 1 0,0 0 0,0 0 0,-1 0 0,1 1 1,1-1-1,-1 1 0,0-1 0,1 1 0,-1 0 0,1 0 0,0 0 0,0 1 1,0-1-1,0 0 0,1 1 0,-1 0-8,-5 14 7,1 1 0,0-1 0,2 1 0,0 0 0,1 0 0,1 0 0,1 1 0,1-1-1,0 0 1,2 1 0,0-1 0,1 0 0,1 0 0,0 0 0,2-1 0,0 0 0,1 0 0,1 0 0,1-1 0,9 14-7,-13-26-8,0 0 1,0 0-1,0-1 0,1 0 1,0 0-1,0 0 0,0-1 1,0 0-1,1 0 0,-1-1 1,1 1-1,0-1 1,0-1-1,-1 1 0,1-1 1,0-1-1,0 1 0,0-1 1,0 0-1,0-1 1,0 0-1,0 0 0,0 0 1,6-3 7,2 0 7,1-2 1,-1 0 0,-1-1-1,1 0 1,-1-1-1,0 0 1,-1-2 0,0 1-1,0-2 1,2-3-8,8-10 84,-1-2 0,-1 0-1,-1-1 1,-1-1 0,-2-1 0,-1-1 0,-1 0 0,-2-1-1,-1-1 1,0-2-84,-2-40 849,-24 92-641,0 24-236,1 0 0,2 0 0,2 2 0,2-1 0,2 1 0,1 25 28,-1-11-478,-8-2-1727,7-77 1415,4-16 1118,2 0-1,1 1 1,2-1-1,1 0 0,2 1 1,1 0-1,3 0 1,0 1-1,6-8-327,-14 36 53,0 1 0,1-1 0,0 1 0,0 0 1,0 0-1,1 1 0,0-1 0,0 1 0,0-1 0,1 1 0,0 1 0,0-1 0,0 1 0,1 0 0,-1 0 0,1 0 0,1 0-53,-5 5 14,1-1-1,0 1 0,0-1 0,-1 1 0,1 0 1,0 0-1,-1 0 0,1 0 0,-1 0 0,1 1 1,-1-1-1,1 1 0,-1 0 0,0 0 1,0-1-1,0 2 0,0-1 0,0 0 0,0 0 1,-1 0-1,1 1 0,-1-1 0,0 1 0,1-1 1,-1 1-1,0 0 0,-1-1 0,1 1-13,6 9 31,36 63 25,86 126 5,-124-196-117,-1 0 1,1 0-1,0 0 0,0 0 0,1-1 0,-1 0 0,1 0 1,0 0-1,0-1 0,0 0 0,0 0 0,1-1 1,-1 0-1,1 0 0,0 0 0,0-1 0,-1 0 1,1 0-1,0 0 0,0-1 0,0 0 0,3-1 56,-5-2-4,1 0-1,-1 0 1,0 0 0,0-1-1,0 0 1,0 0-1,-1 0 1,1 0-1,-1-1 1,0 0-1,-1 1 1,1-2 0,-1 1-1,0 0 1,0-1-1,0 1 1,-1-1-1,0 0 1,0 0-1,-1 0 1,1 0-1,-1 0 1,-1 0 0,1-2 4,9-52-18,-3-1 0,-2 1 0,-4-51 18,-8 60-449,7 50 329,0 1 1,0-1-1,-1 0 1,1 0-1,0 0 0,0 0 1,-1 0-1,1 0 0,-1 0 1,1 1-1,0-1 1,-1 0-1,1 0 0,-1 1 1,0-1-1,1 0 0,-1 1 1,0-1-1,1 0 0,-1 1 1,0-1-1,0 1 1,0-1-1,1 1 0,-1 0 1,0-1-1,0 1 0,0 0 1,0-1-1,0 1 1,0 0-1,1 0 0,-1 0 1,0 0-1,0 0 0,0 0 1,0 0-1,0 0 1,0 0-1,0 1 0,0-1 1,0 0-1,0 0 0,1 1 1,-1-1-1,0 1 0,0-1 1,0 1-1,1-1 1,-1 1-1,0 0 120,-12 14-5066,4 7-2734</inkml:trace>
  <inkml:trace contextRef="#ctx0" brushRef="#br0" timeOffset="1257.829">2767 662 12204,'0'0'5936,"0"0"-2717,0 0-1057,16-14-603,113-92 672,-123 101-2192,26-19 67,-1-2 1,-1-1-1,-1-1 1,-2-2 0,-1 0-1,11-20-106,-27 36-10,-1-1 0,0-1 0,-2 1 0,0-1-1,0 0 1,-2-1 0,0 1 0,-1-1 0,0 0 0,-1-5 10,-3 21-9,1 1-1,-1-1 1,0 0 0,0 0 0,1 0 0,-1 0-1,0 0 1,0 0 0,0 0 0,0 0 0,0 0-1,0 0 1,0 0 0,-1 0 0,1 1 0,0-1 0,0 0-1,-1 0 1,1 0 0,0 0 0,-1 0 0,1 1-1,-1-1 1,0 0 0,1 0 0,-1 1 0,1-1 0,-1 0-1,0 1 1,0-1 0,1 0 0,-1 1 0,0-1-1,0 1 1,0 0 0,1-1 0,-1 1 0,0 0-1,0-1 1,0 1 0,0 0 0,0 0 0,0 0 0,0 0-1,0 0 1,0 0 0,0 0 0,0 0 0,1 0-1,-1 0 1,0 0 0,0 1 0,0-1 0,0 0 0,0 1-1,0-1 1,0 0 0,1 1 0,-1-1 0,0 1-1,0 0 1,1-1 0,-1 1 0,0 0 0,1-1-1,-1 1 1,1 0 0,-1 0 9,-6 9-66,2 1-1,-1-1 1,2 1-1,-1 0 1,1 1 0,1-1-1,0 1 1,1-1-1,0 1 1,0 0-1,2 0 1,-1 0-1,1 0 1,1 0 0,0-1-1,1 1 1,0 0-1,2 3 67,3 11-145,0-1 0,2-1-1,0 1 1,2-1 0,1-1-1,0 0 1,2-1 0,1 0-1,5 6 146,-14-23 0,-1 1-1,1-1 0,0 0 0,0-1 0,1 1 1,0-1-1,-1 0 0,1-1 0,0 0 1,1 0-1,-1 0 0,1-1 0,-1 0 0,1-1 1,0 1-1,-1-1 0,1-1 0,0 0 1,0 0-1,0 0 0,-1-1 0,1 0 0,0-1 1,-1 1-1,1-2 0,-1 1 0,1-1 0,-1 0 1,0 0-1,0-1 0,-1 0 0,1 0 1,-1-1-1,5-4 1,12-10 159,0 0 0,-2-2 1,0-1-1,-1 0 0,-1-2 0,-2 0 1,0-1-1,-1-1 0,-2 0 0,-1-1 1,-1 0-1,-1-1 0,-1 0 0,-2-1 1,-1 0-1,-1-1 0,-1 1 0,-1-16-159,-3 35 96,0 7-49,0 0 0,0 0 0,-1 0 0,1 0 0,-1-1 0,0 1 0,0 0 1,0-1-1,0 1 0,0 0 0,-1 0 0,1 0 0,-1-1 0,0 1 0,0 0 0,0 0 1,-1 0-1,1 0 0,-1 0 0,1 0 0,-1 1 0,-1-2-47,2 5 32,-1-1 0,1 1-1,-1-1 1,1 1 0,0 0-1,-1-1 1,1 1 0,0 0 0,-1 0-1,1 0 1,0 0 0,0 0-1,0 0 1,0 0 0,0 1-1,0-1 1,0 0 0,0 1 0,0-1-1,1 0 1,-1 1 0,1-1-1,-1 1 1,1-1 0,-1 1-1,1-1 1,0 2-32,-2 0 30,-7 34 44,1-1 0,1 1 0,2 0-1,2 0 1,1 1 0,2-1-1,2 8-73,-2 5 40,0-9-48,-2-23-43,2 0 0,0-1 0,1 1 1,0-1-1,2 1 0,0-1 1,1 0-1,1 0 0,1 4 51,-4-18-225,-1 0-1,1 0 1,0-1 0,0 1-1,0 0 1,0-1 0,0 1-1,1-1 1,-1 0-1,1 0 1,-1 0 0,1 0-1,0 0 1,0 0 0,0-1-1,0 1 1,0-1 0,0 0-1,0 0 1,3 0 225,42 3-7777,-27-7 282</inkml:trace>
  <inkml:trace contextRef="#ctx0" brushRef="#br0" timeOffset="1570.639">3818 195 8072,'0'0'4868,"0"0"-2690,0 0 257,0 0-417,0 0-545,0 0-288,0 0-544,0 0-257,115-10-256,-68 10-96,2-7-32,0-2-160,1 2-1506,-10-3-2530,-5 0-6982</inkml:trace>
  <inkml:trace contextRef="#ctx0" brushRef="#br0" timeOffset="1992.557">4601 298 2146,'61'-121'12139,"-49"100"-10833,1 1-1,1 0 1,1 1 0,1 1-1,0 0 1,1 2 0,12-10-1306,-27 24 49,0 1 1,0-1 0,1 0-1,-1 0 1,0 1-1,1 0 1,0-1 0,-1 1-1,1 0 1,0 0-1,-1 0 1,1 1-1,0-1 1,0 1 0,-1-1-1,1 1 1,0 0-1,0 0 1,0 0 0,0 1-1,0-1 1,-1 1-1,1-1 1,0 1 0,0 0-1,-1 0 1,1 0-1,-1 1 1,1-1 0,-1 0-1,1 1 1,-1 0-1,0-1 1,0 1-1,1 0 1,-2 0 0,1 0-1,1 1-49,2 5 105,1 0-1,-1 0 0,-1 0 1,1 1-1,-1-1 0,-1 1 1,0 0-1,0 0 0,-1 0 1,0 1-1,0 1-104,0 5-49,-1 0 0,-1 0-1,-1 0 1,0 0 0,-1 0 0,-1 0-1,0 0 1,-1-1 0,-1 1 0,0-1-1,-1 0 1,-1 0 0,0-1 0,-1 0-1,-2 2 50,-22 30-241,-2-1 0,-1-1-1,-29 25 242,63-69 0,25-9 497,602-432 143,-479 346-528,-153 109 252,-37 46 39,26-39-323,0 0 0,2 1 1,1 1-1,0 0 0,2 1 0,1 0 1,0 1-1,2 0 0,1 0 1,1 1-1,-1 16-80,7-38 6,1 1 0,1 0 1,-1 0-1,1-1 0,-1 1 0,1 0 0,1-1 0,-1 1 0,0-1 1,1 0-1,0 1 0,0-1 0,1 0 0,-1 0 0,1 0 1,0 0-1,0-1 0,0 1 0,0-1 0,1 1 0,-1-1 0,1-1 1,0 1-1,0 0 0,0-1 0,0 0 0,0 0 0,1 0 1,-1 0-1,1-1 0,2 1-6,11 3 19,1-1 0,0 0 1,0-2-1,0 0 0,0-2 0,0 0 1,6-1-20,-13 1 4,0 0 0,0-1 1,0-1-1,0 0 0,0 0 1,0-1-1,0-1 0,-1 0 1,0-1-1,0 0 0,0 0 1,0-1-1,-1-1 0,0 0 1,0 0-1,-1-1 0,0 0 0,0-1 1,-1 0-1,0 0 0,2-4-4,-9 11-13,0 0-1,0 1 0,0-1 1,0 0-1,0 0 0,0 0 0,-1 0 1,1 0-1,-1 0 0,1 0 0,-1 0 1,0 0-1,0 0 0,0-1 1,0 1-1,0 0 0,-1 0 0,1 0 1,-1 0-1,1 0 0,-1 0 0,0 0 1,0 0-1,1 0 0,-1 0 1,-1 1-1,1-1 0,0 0 0,0 1 1,-1-1-1,1 1 0,-1-1 0,1 1 1,-1-1-1,1 1 0,-1 0 1,0 0-1,0 0 0,-1-1 14,-81-11-2801,-25 36-5442,48-1-736</inkml:trace>
  <inkml:trace contextRef="#ctx0" brushRef="#br0" timeOffset="2263.729">3010 1356 21268,'0'0'2595,"0"0"-1400,0 0-319,24 2 5,245-5 912,-131-8-1582,1760-175 1425,-1846 179-1682,30-2-276,-1-5-1,-1-3 0,18-8 323,-57 7-795,-41 18 754,0-1 1,0 0 0,0 0 0,0 0-1,1 1 1,-1-1 0,-1 0 0,1 0-1,0 0 1,0 0 0,0 1-1,0-1 1,0 0 0,-1 0 0,1 1-1,0-1 1,-1 0 0,1 0-1,-1 1 1,1-1 0,-1 0 0,1 1-1,-1-1 1,1 0 0,-1 1-1,1-1 1,-1 1 0,0-1 0,0 1-1,1-1 1,-1 1 0,0 0 0,1-1-1,-1 1 1,0 0 0,0 0-1,0-1 1,1 1 0,-1 0 0,0 0-1,0 0 1,0 0 0,0 0-1,1 0 1,-1 0 0,0 0 0,0 1-1,0-1 1,1 0 0,-1 0-1,0 1 1,0-1 0,1 0 0,-1 1-1,0-1 41,-250 11-10895,124 3 1254</inkml:trace>
  <inkml:trace contextRef="#ctx0" brushRef="#br0" timeOffset="2585.44">3645 1539 9001,'-11'13'5199,"-31"43"-1857,42-54-3244,0-1 0,0 1 0,-1-1 0,1 1 1,0 0-1,1-1 0,-1 1 0,0-1 0,0 1 0,1 0 0,-1-1 1,1 1-1,-1-1 0,1 1 0,0-1 0,-1 0 0,1 1 0,0-1 1,0 0-1,0 1 0,0-1 0,0 0 0,0 0 0,1 0 0,-1 0 0,0 0 1,0 0-1,1 0 0,-1 0 0,1-1 0,-1 1 0,1 0 0,-1-1 1,1 1-1,-1-1 0,1 0 0,0 1 0,-1-1 0,1 0 0,-1 0 0,1 0 1,0 0-1,-1 0 0,1-1 0,-1 1 0,2-1-98,3 2 312,57 6 1171,-1-2 0,1-4 0,52-5-1483,-80 3 206,462-37 3440,132-41-3646,-518 64 119,15 0 60,0-5 0,-2-6 1,30-15-180,-129 29 34,-37-2-640,-70 8-3906,26 10-2982,16 1-4015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8:37:33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68 303 10025,'0'0'3171,"0"0"-122,0 0-140,0 0-592,0 0-571,0 0-551,7-4-394,10-4-687,0 1 0,1 1-1,0 1 1,0 1 0,1 0 0,-1 2-1,1 0 1,-1 0 0,13 2-114,6-2 23,116-4-621,-150 6 417,35 5-2389,-30 14-3675,-15-3 21</inkml:trace>
  <inkml:trace contextRef="#ctx0" brushRef="#br0" timeOffset="330.79">1 527 9865,'0'0'1506,"0"0"-385,0 0 128,0 0-288,0 0-192,111 36-161,-71-40-384,9-3-192,2-3-32,2-2 0,-5-2 0,-5-2-32,1 0-256,-8-1-1249,-9 0-1442,-4-6-705,-5 3-2497</inkml:trace>
  <inkml:trace contextRef="#ctx0" brushRef="#br0" timeOffset="331.79">584 1 8552,'0'0'2621,"0"0"-726,0 0 86,0 0 69,0 0-422,12 3-208,-3 0-1196,-1-1 0,0 1-1,0 1 1,-1-1 0,1 1 0,-1 1 0,0 0-1,0 0 1,0 0 0,0 0 0,-1 1 0,0 0-1,1 2-223,2 1 65,1 1-1,-1 1 0,0-1 0,-1 1 0,-1 1 0,0 0 0,0 0 0,-1 0 0,-1 0 0,0 1 0,0 0 0,-1 0 0,-1 1 0,0-1 0,-1 1 0,-1-1 1,0 1-1,-1 0 0,0-1 0,-1 1 0,0 0 0,-2-1 0,1 1 0,-2-1 0,1 0 0,-2 0 0,0 0 0,-1 2-64,-16 13-112,-1-1 0,-1-1 0,-1-1 0,-1-1 0,-1-2 0,-2 0-1,0-2 1,-14 6 112,-91 56-2824,-18-5-2450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8:37:31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12396,'0'0'4409,"0"0"-2209,0 0 4,-2 18 167,-50 269 2257,37-182-4133,4 1-1,5 0 1,7 86-495,-1-172-236,1-1 0,0 1-1,2-1 1,1 0 0,0 1 0,1-2 0,1 1-1,2 1 237,13 0-3321,-20-20 2898,0 0 1,1 0-1,-1 0 1,0 0 0,1 0-1,-1 0 1,0 0-1,0-1 1,1 1 0,-1 0-1,0-1 1,0 1-1,1-1 1,-1 0 0,0 1-1,0-1 1,0 0-1,0 1 1,0-1 0,0 0-1,0 0 1,0 0-1,-1 0 1,1 0 0,0 0-1,0 0 1,-1 0-1,1-1 1,-1 1-1,1-1 423,8-19-9182</inkml:trace>
  <inkml:trace contextRef="#ctx0" brushRef="#br0" timeOffset="294.628">31 210 10666,'0'0'2947,"-5"-14"-620,-14-44 311,20 24 1706,34 16-3411,-23 14-589,47-11-302,1 2 0,-1 3-1,2 2 1,-1 4 0,1 1 0,29 5-42,-79-2-192,85 8-1873,-46 22-5602,-40-11 732</inkml:trace>
  <inkml:trace contextRef="#ctx0" brushRef="#br0" timeOffset="676.254">15 585 10378,'0'0'4222,"0"0"-1995,0 0 154,0 0-385,0 0-832,0 0-561,13-9-341,93-48-65,-76 48-378,0 2 1,0 1-1,1 1 0,0 1 0,0 2 1,0 1-1,27 3 181,-56-2-149,-1 0 0,1 0 0,-1 0 0,1 1-1,-1-1 1,0 0 0,1 1 0,-1-1 0,1 1 0,-1-1 0,0 1 0,1 0-1,-1-1 1,0 1 0,0 0 0,0 0 0,0 0 0,0 0 0,0 0 0,0 0-1,0 0 1,0 0 0,0 0 0,0 1 0,-1-1 0,1 0 0,0 1 0,-1-1 0,1 0-1,-1 1 1,0-1 0,1 1 0,-1-1 0,0 0 0,0 1 0,0-1 0,0 1-1,0-1 1,0 1 0,0-1 0,0 1 0,-1-1 0,1 0 0,-1 1 0,1-1 0,-1 1 149,-31 61-2120,-53 50 2055,-32 52 4379,114-163-4263,1 0 0,0 0-1,0 1 1,0-1 0,0 1 0,1-1 0,-1 1-1,0 0 1,1-1 0,0 1 0,0 0-1,0 0 1,0 0 0,0 0 0,1 0 0,-1 0-1,1 0 1,0 0 0,0 0 0,0 0-1,0 1 1,0-1 0,1 0 0,-1 0 0,1 0-1,0 0 1,0 0 0,0-1 0,0 1-1,1 0 1,-1 0 0,1-1 0,0 1-1,-1-1 1,1 1 0,0-1 0,1 0 0,-1 0-1,0 1 1,1-2 0,-1 1 0,1 0-1,-1 0 1,1-1 0,0 0-51,21 1-110,0-1 1,0-1-1,0-2 1,-1 0-1,1-1 0,0-2 1,-1 0-1,0-2 0,0 0 1,-1-2-1,0 0 1,-1-2-1,1 0 0,-2-1 1,6-5 109,3-1-638,0 0 0,-1-3 0,-1 0-1,-1-1 1,-1-2 0,-1 0 0,6-11 638,-16 17 66,-1-1-1,0 0 0,-1-1 1,-2 0-1,0-1 0,-1 0 1,1-6-66,0-49 3837,-27 32 2810,18 64-4816,18 211-1414,-30 49-2046,16-445 1149,-5 148 475,-2-25 129,2 1-1,3-1 1,0 0 0,3 1-1,2 0 1,11-37-124,-18 73-1,0 0 0,1 0 1,-1 0-1,1 0 1,0 0-1,0 1 0,1-1 1,0 1-1,-1-1 0,1 1 1,1 0-1,-1 0 0,1 0 1,-1 1-1,1-1 1,0 1-1,0 0 0,1 0 1,-1 0-1,1 1 0,-1-1 1,1 1-1,0 0 0,0 0 1,0 1-1,0 0 1,0 0-1,0 0 0,0 0 1,0 1-1,0 0 0,1 0 1,-1 0-1,0 1 0,0-1 1,0 1-1,0 0 1,0 1-1,0 0 0,0-1 1,0 1-1,0 1 1,62 49-2343,-12 13-5457,-28-31 358</inkml:trace>
  <inkml:trace contextRef="#ctx0" brushRef="#br0" timeOffset="992.012">1472 555 11403,'0'0'5792,"-2"-14"-2397,-10-42-582,3 38 1161,7 39-3052,-4 385 97,10-378-1643,6-58 320,1-67 228,-9 62 58,1 0 0,2 0-1,1 0 1,2 1 0,2 0-1,0 0 1,3 1 0,0 0-1,18-28 19,-28 57-115,0-1 0,0 1 0,0 0 0,1 0 0,0 0 0,0 0 0,0 0 0,0 1 0,1 0 0,-1 0 0,1 0 0,0 1 0,0-1 0,0 1 0,0 0 0,0 0 0,0 1 0,1 0 0,-1 0 0,0 0 0,6 0 115,-5 1-425,0 1 1,-1 0 0,1-1-1,0 2 1,-1-1-1,1 1 1,-1 0-1,1 0 1,-1 0 0,0 1-1,0 0 1,0 0-1,4 3 425,18 16-4628,-1 1-2152</inkml:trace>
  <inkml:trace contextRef="#ctx0" brushRef="#br0" timeOffset="1329.999">2077 422 13741,'0'0'3182,"0"0"-1042,0 0-586,0 0-535,0 0-325,0 0-165,0 0-75,-8 16-6,-49 116 561,48-99-839,1 0 0,1 1 0,2 0 0,2 0 0,1 1 0,1 11-170,1-41-11,0 0 0,0-1 0,1 1 0,0 0 1,-1 0-1,2-1 0,-1 1 0,0-1 0,1 1 0,0-1 1,0 0-1,0 0 0,1 1 0,-1-1 0,1-1 1,0 1-1,0 0 0,0-1 0,1 1 0,-1-1 0,1 0 1,0 0-1,0-1 0,0 1 0,0-1 0,0 0 0,0 0 1,1 0-1,-1-1 0,1 1 0,0-1 0,-1 0 0,1 0 1,0-1-1,-1 1 0,6-1 11,1-1-2,1 0 0,-1-1 0,1 0 0,-1-1 1,0 0-1,0-1 0,0 0 0,0 0 0,0-1 0,-1-1 0,0 0 0,0 0 1,-1-1-1,0 0 0,0-1 0,0 0 0,-1 0 0,6-9 2,0 0 4,-2 0 0,0 0 0,-1-1 0,-1 0 0,-1-1 0,0 0 0,-2-1 0,0 1-1,-1-2 1,0-3-4,-2 4 22,0 0 0,-1 0-1,-1 0 1,-1 0-1,-1 0 1,-1 0 0,-1-3-22,1 16 8,0 1 1,0 0-1,-1-1 1,0 1-1,0 0 1,-1 0-1,0 0 1,0 0-1,0 1 1,0-1-1,-1 1 1,0 0-1,0 0 1,-1 0-1,1 0 1,-1 1-1,0 0 1,0 0-1,-1 0 1,1 0-1,-1 1 1,0 0-1,-5-2-8,-2 1-31,1 0 0,0 1-1,-1 0 1,0 1 0,0 1-1,1 0 1,-1 1 0,0 0-1,0 1 1,0 0-1,0 1 1,1 0 0,-1 1-1,1 1 1,0 0 0,0 0-1,0 2 1,0-1 0,1 1-1,-10 8 32,12-8-676,1 0-1,1 0 0,-1 1 1,1 0-1,0 1 0,1 0 1,0 0-1,0 0 0,1 0 1,-4 9 676,-7 22-7405</inkml:trace>
  <inkml:trace contextRef="#ctx0" brushRef="#br0" timeOffset="1708.931">2576 536 4356,'0'0'9236,"0"0"-5831,0 0-1013,0 0-417,0 0-597,0 0-524,12 13-283,-3-5-453,-5-5-83,-1 0 0,1 0 0,-1 1 0,1-1 0,-1 1 1,0 0-1,0-1 0,0 1 0,-1 1 0,0-1 0,0 0 1,0 1-1,0-1 0,0 1 0,-1-1 0,0 1 1,0 0-1,0-1 0,0 1 0,-1 0 0,0 0 0,0 1-35,-47 249 1079,48-255-1064,0 0 0,0 0 0,0 0 0,0 0 0,0 0 0,0 0 0,0 0 0,-1 0-1,1 0 1,0 0 0,0 0 0,0 0 0,0-1 0,0 1 0,0 0 0,0-1 0,-1 1 0,1-1 0,0 1 0,0-1 0,0 1 0,-1-1 0,1 1 0,0-1 0,-1 0 0,1 1 0,-1-1 0,1 0 0,-1 0 0,1 0 0,-1 1 0,1-1 0,-1 0 0,0 0 0,1 0 0,-1 0 0,0 0 0,0 0 0,0 0 0,1 1 0,-1-2-15,219-408 1692,-215 400-1792,1 1 0,0 0 1,0 0-1,1 0 0,0 1 0,1 0 0,0 0 1,0 0-1,1 1 0,0 0 0,0 1 0,0 0 1,1 0-1,0 0 0,0 1 0,1 1 1,-1 0-1,1 0 0,0 0 0,0 2 0,0-1 1,0 1-1,1 1 0,-1-1 0,1 2 0,4 0 100,-8 2-737,0 0-1,-1 1 1,0-1-1,1 1 0,-1 1 1,-1 0-1,1-1 0,0 2 1,-1-1-1,0 1 0,0-1 1,0 2-1,4 4 738,-5-6-1071,21 24-8832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8:37:30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47 173 4708,'0'0'5910,"0"0"-2872,0 0-257,0 0-288,0 0-902,0 0-561,0 0-293,-4 17 176,-35 257 2092,37-247-2978,1 0 0,0 1-1,3-1 1,0 0 0,1 0-1,2-1 1,0 1 0,2-1-1,1 0 1,2 0 0,0-1-1,1-1 1,2 1 0,11 16-27,-17-34-215,0 1 0,0-1 0,0-1 0,1 1-1,0-1 1,0-1 0,1 1 0,-1-1 0,1-1 0,0 0 0,1 0 0,-1-1 0,10 2 215,-14-3-266,0-1 1,1 0-1,-1 0 1,1-1 0,0 0-1,-1 0 1,1 0-1,-1-1 1,1 0-1,-1 0 1,1 0-1,-1 0 1,0-1-1,0 0 1,1 0-1,-1-1 1,0 1-1,-1-1 1,1 0-1,-1-1 1,1 1-1,-1-1 1,0 0-1,0 0 1,1-1 265,10-18-215,-1 0 0,-1-1-1,-1 0 1,-1-1 0,-2-1 0,7-23 215,-7 20-12,39-143 2335,-41 125 1701,-7 41-1369,-6 30-2128,2-6-486,0-1-1,1 1 1,0-1-1,1 1 0,2 0 1,-1 0-1,2-1 1,1 1-1,0 0 1,1-1-1,1 1 0,0-1 1,1 0-1,1 0 1,1-1-1,0 1 0,2-2 1,-1 1-1,2-1 1,0 0-1,3 1-40,-9-11-98,0 0-1,1-1 1,0 1-1,0-1 0,0 0 1,0-1-1,1 1 1,-1-1-1,1 0 1,0 0-1,0-1 1,0 0-1,0 0 1,1 0-1,-1-1 0,0 0 1,1 0-1,-1-1 1,1 1-1,-1-2 1,1 1-1,-1-1 1,1 1-1,-1-2 1,0 1-1,1-1 0,-1 0 1,0 0-1,0-1 1,0 0-1,-1 0 1,1 0-1,-1 0 1,1-1-1,-1 0 1,0 0-1,1-3 99,14-18-10,-1-2 1,-2-1-1,0 0 0,-2-1 0,9-24 10,0 1 65,58-122 1654,-76 151-406,-15 31 337,-3 14-1601,2 0 0,1 0 0,1 1 0,1 1-1,1-1 1,1 1 0,1 0 0,1 0 0,1 0 0,1 1 0,2-1 0,0 2-49,-1-18-74,1 0-1,0 0 1,1 0-1,0 0 1,0 0-1,0 0 1,1-1-1,0 1 1,1-1-1,0 0 1,0 0-1,0 0 1,1 0 0,0-1-1,0 0 1,1 0-1,-1 0 1,6 4 74,-4-6-684,-1 0 0,1 0 1,0 0-1,0-1 0,0 0 0,0 0 1,1-1-1,-1 0 0,1 0 0,-1 0 1,1-1-1,7 0 684,14-1-6230,-4 0-3133</inkml:trace>
  <inkml:trace contextRef="#ctx0" brushRef="#br0" timeOffset="360.936">1456 133 11435,'5'-45'680,"-1"1"290,-3 0 3487,-2 55 426,-2 3-3582,-3 15-839,-3 91 1714,5 0-1,12 118-2175,-4-177-94,3 0-1,2 0 1,17 55 94,1-51-1567,7-43-2610,-25-30-3884,-7-4 1329</inkml:trace>
  <inkml:trace contextRef="#ctx0" brushRef="#br0" timeOffset="676.545">1316 471 8328,'-8'-12'3203,"-48"-63"2189,56 75-5316,-1 0 0,1 0 0,-1-1 0,1 1 0,-1 0 0,0 0 0,1-1-1,-1 1 1,1 0 0,-1-1 0,1 1 0,-1 0 0,1-1 0,-1 1 0,1-1 0,0 1 0,-1-1 0,1 1 0,0-1 0,-1 1 0,1-1 0,0 1 0,0-1 0,-1 0 0,1 1 0,0-1 0,0 1 0,0-1 0,0 0 0,0 1 0,0-1 0,0 1 0,0-1 0,0 0 0,0 1 0,0-1 0,0 0 0,0 1 0,0-1 0,1 1 0,-1-1 0,0 1 0,0-1 0,1 0 0,-1 1 0,0-1 0,1 1 0,-1 0 0,1-1-1,-1 1 1,1-1 0,-1 1 0,1-1-76,35-2 872,-29 3-939,210 18-349,-93-4-2160,0-10-4410,-86-7 2641</inkml:trace>
  <inkml:trace contextRef="#ctx0" brushRef="#br0" timeOffset="1024.027">1920 354 6630,'0'0'3401,"0"0"-518,0 0-305,0 0-448,0 0-603,0 0-283,0 0-107,4 12-160,21 94 363,-26-103-1335,1-1 0,0 1 1,-1-1-1,1 1 1,0 0-1,0-1 1,1 1-1,-1-1 1,0 1-1,1-1 1,0 1-1,-1-1 1,1 1-1,0-1 0,0 1 1,1-1-1,-1 0 1,0 0-1,1 0 1,-1 0-1,1 0 1,0 0-1,0 0 1,-1 0-1,1 0 0,0-1 1,1 1-1,-1-1 1,0 0-1,0 1 1,1-1-1,-1 0 1,0 0-1,1-1 1,-1 1-1,1 0 0,0-1 1,-1 0-1,1 1 1,-1-1-1,1 0 1,-1 0-1,1-1 1,0 1-1,0-1-5,5-2 9,0-1 0,-1 0 0,1-1 1,-1 0-1,0 0 0,-1-1 0,1 0 0,-1 0 0,0 0 0,0-1 0,-1 1 0,0-2 1,0 1-1,-1 0 0,0-1 0,0 0 0,0-3-9,-1 5 2,4-5 74,0-1 0,-1 0 0,-1 0 0,0 0 0,0-1 0,-1 0-1,-1 0 1,0 0 0,-1 0 0,0 0 0,-1-1 0,-1-3-76,-1 15 71,-1 0 0,0 1 0,1-1 0,-1 1 0,0-1 0,0 1 0,0 0 0,0-1 0,0 1 0,0 0 0,0 0 0,0 1 1,0-1-1,0 0 0,-1 1 0,1-1 0,0 1 0,-1 0 0,1 0 0,0 0 0,0 0 0,-1 0 0,1 0 0,0 1 0,-1-1 0,1 1 0,0-1 0,0 1 0,-2 1-71,-12 4 77,1 0 0,-1 1 0,1 0 0,1 2-1,-1 0 1,1 0 0,1 1 0,0 1 0,1 0-1,0 1 1,0 0 0,1 1 0,1 1-77,-6 3 51,2 1 1,1 1 0,0 0-1,1 1 1,1 1-1,1-1 1,1 2 0,1-1-1,0 1 1,2 1-1,1-1 1,0 1 0,2 0-1,1 0 1,0 0-1,2 0 1,1 0 0,2 13-52,-1-25-14,1 0 1,1 0 0,0 0 0,0 0 0,1-1-1,0 1 1,1-1 0,0 0 0,1-1 0,0 0 0,0 0-1,1 0 1,0-1 0,1 0 0,-1-1 0,2 0-1,-1 0 1,1-1 0,0 0 0,0-1 0,1 0 0,-1 0-1,1-1 1,0-1 0,3 1 13,5 1-31,0-1 0,0 0 0,0-2 0,0 0 0,0-1 0,0-1 0,1-1 0,-1-1 0,0 0 0,0-2 0,0 0 0,-1-1 0,0-1 0,16-7 31,-25 9-86,0-1 0,0 0 0,-1-1 0,0 0 0,0 0 0,0-1-1,-1 0 1,1-1 0,-2 1 0,1-1 0,-1-1 0,-1 1 0,1-1 0,2-7 86,-6 11-214,1 0 0,-1-1 0,-1 1 0,1-1 0,-1 0 0,0 1 0,0-1 1,-1 0-1,0 0 0,0 1 0,0-1 0,-1 0 0,0 0 0,0 1 0,0-1 0,-1 0 0,0 0 214,1 3-481,0 1 0,-1-1 0,1 0 0,-1 1 0,0 0 0,0-1 0,0 1 0,0 0 0,0 0 0,-1 0 0,1 0 0,-1 0 0,1 1 0,-1-1 0,1 1 0,-1 0 0,0-1 0,0 1 0,0 1 0,-1-2 482,-33-7-9824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8:37:28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86 177 10794,'0'0'5029,"0"0"-2178,0 0-593,0 0-363,0 6-795,0 41-351,-3 0 0,-1 0 0,-2-1 0,-5 13-749,-1 11 249,10-56-209,-19 116 90,6 1-1,3 66-129,16-194-54,1-21 66,7-66 64,-4 1 0,-2-73-76,-4 96 29,1-62-24,-1-4-24,6 0 1,10-40 18,-18 165 0,-1 1 1,1-1-1,0 0 0,-1 0 1,1 0-1,0 0 0,0 0 1,0 0-1,0 0 0,0-1 1,0 1-1,0 0 0,0 0 1,1 0-1,-1 0 0,0 0 1,1 1-1,-1-1 0,0 0 1,1 0-1,-1 0 0,1 0 1,0 0-1,-1 0 0,1 1 1,0-1-1,-1 0 0,1 0 1,0 1-1,0-1 0,-1 1 1,1-1-1,0 1 0,0-1 1,0 1-1,0-1 0,0 1 1,0 0-1,0-1 0,0 1 1,0 0-1,0 0 0,0 0 1,0 0-1,0 0 0,0 0 1,0 0-1,0 0 0,0 0 1,0 0-1,0 1 0,0-1 0,0 0 1,0 1-1,0-1 0,0 1 1,0-1-1,-1 1 0,1-1 1,0 1-1,0-1 0,0 1 1,-1 0-1,1 0 0,0 0 0,17 20-15,0 0-1,-1 1 0,-2 1 0,0 1 0,-1 0 1,-2 1-1,1 4 16,6 9-7,-11-23 6,40 76-139,-4 2 0,-4 2 0,-4 2 0,-3 5 140,-24-21-587,-9-80 584,-1 0 0,0 0 0,0-1 0,0 1 0,0 0 0,0-1 0,0 1 0,0 0 0,0-1 0,0 1-1,0-1 1,0 0 0,0 1 0,0-1 0,0 0 0,0 0 0,0 1 0,0-1 0,0 0 0,-1 0 0,1 0 0,0-1 0,0 1 0,0 0-1,0 0 1,0 0 0,0-1 0,0 1 0,-1-1 0,1 1 0,0-1 0,0 1 0,1-1 0,-1 1 0,0-1 0,0 0 0,0 0 0,0 1 0,0-1-1,0-1 4,-134-119 155,-102-92-64,197 161-854,51 50-1068,103 45-7245,-58-19 3802</inkml:trace>
  <inkml:trace contextRef="#ctx0" brushRef="#br0" timeOffset="418.402">780 203 10090,'2'-14'682,"24"-119"8373,-26 133-8784,0 0 1,0 1-1,1-1 1,-1 0 0,0 0-1,0 1 1,1-1-1,-1 0 1,0 0-1,1 0 1,-1 1-1,0-1 1,1 0-1,-1 0 1,0 0 0,1 0-1,-1 0 1,0 0-1,1 0 1,-1 0-1,1 0 1,-1 0-1,0 0 1,1 0 0,-1 0-1,0 0-271,1 5-462,1 188 1284,-18 147-822,3-188-502,26-195 374,2-31 141,-9 40 2,0 0-1,2 1 0,2 0 1,1 1-1,1 0 1,2 0-1,1 2 0,5-6-14,-17 31-2,0 0-1,1 0 1,-1 0-1,1 1 1,0-1-1,0 1 1,1 0-1,-1 0 1,1 1-1,0-1 1,0 1-1,0 0 1,1 1-1,-1-1 0,1 1 1,-1 0-1,1 0 1,0 1-1,0 0 1,0 0-1,-1 0 1,1 0-1,0 1 1,0 0-1,0 1 1,0-1-1,0 1 1,0 0-1,0 0 1,0 1-1,-1 0 1,1 0-1,-1 0 1,1 1-1,-1 0 1,3 2 2,1 3-8,0 1 1,-1 1-1,0-1 1,-1 1 0,0 0-1,-1 1 1,0 0 0,0 0-1,-1 0 1,-1 0 0,0 1-1,-1 0 1,0 0-1,0 0 1,-1 0 0,-1 0-1,0 1 1,-1-1 0,0 0-1,-1 1 1,0-1 0,-1 0-1,-1 0 1,0 0-1,0 0 1,-1 0 0,0-1-1,-1 0 1,-1 1 7,2-3-24,-1-1-1,0 0 1,-1 0-1,1 0 1,-1 0-1,-1-1 1,0 0-1,0-1 1,0 1-1,-1-1 1,1-1-1,-1 1 1,-1-1-1,1-1 1,-1 0 0,0 0-1,0 0 1,0-1-1,0-1 1,-1 1-1,1-2 1,-1 1-1,1-1 1,-9 0 24,15-2-135,-1 0-1,1 1 1,-1-1 0,1 0 0,-1 0 0,1-1-1,0 1 1,0-1 0,-1 0 0,1 0 0,0 0-1,1 0 1,-1 0 0,0-1 0,1 1 0,-1-1-1,1 1 1,0-1 0,0 0 0,0 0 0,0 0-1,0 0 1,1-1 0,-1 1 0,1 0 0,0-1-1,0 1 1,0-1 0,0-1 135,6-68-9340,11 43 1808</inkml:trace>
  <inkml:trace contextRef="#ctx0" brushRef="#br0" timeOffset="776.657">1719 219 12684,'0'0'3673,"3"-13"-796,11-58 1698,-15 70-4479,0-1-1,0 1 1,-1 0-1,1 0 0,0 0 1,-1 0-1,1 0 1,-1 1-1,1-1 1,-1 0-1,1 1 1,-1-1-1,0 1 0,1-1 1,-1 1-1,0 0 1,1 0-1,-1 0 1,0 0-1,1 0 1,-1 0-1,0 0 0,1 0 1,-1 1-1,0-1 1,1 0-1,-1 1 1,1 0-1,-1-1 1,1 1-1,-1 0 0,1 0 1,-1 0-96,-10 6 17,1-1 0,0 1 0,0 1 0,0 0 1,1 1-1,1 0 0,-1 0 0,2 1 0,-1 0 0,1 1 1,1 0-1,0 0 0,0 0 0,-2 7-17,6-12-1,1 0 0,0 1 1,0-1-1,0 0 0,0 1 0,1-1 0,0 1 0,1-1 1,-1 1-1,1-1 0,0 1 0,1 0 0,0-1 0,0 1 1,0-1-1,1 0 0,0 1 0,0-1 0,1 0 1,-1 0-1,1 0 0,1 0 0,-1-1 0,1 1 0,1 0 1,9 10-39,0 0-1,1-2 0,1 0 0,0-1 1,1 0-1,1-1 0,5 2 40,-18-11-16,1 0 0,-2 1 1,1-1-1,0 1 0,-1 0 0,1 0 0,-1 0 0,0 1 1,-1 0-1,1-1 0,-1 1 0,0 1 0,0-1 0,0 0 1,-1 1-1,0-1 0,0 1 0,0 0 0,-1 0 0,0-1 1,0 1-1,0 0 0,-1 0 0,0 0 0,0 0 0,0 0 1,-1 0-1,0 0 0,0 0 0,-1 2 16,0-2 18,0-1 0,0 0 1,0-1-1,0 1 0,-1 0 0,0-1 1,0 1-1,0-1 0,0 0 0,-1 0 0,0 0 1,0 0-1,0-1 0,0 1 0,0-1 1,-1 0-1,1 0 0,-1-1 0,0 0 0,0 0 1,0 0-1,0 0 0,0 0 0,0-1 1,0 0-1,-1 0 0,1-1 0,-3 0-18,-4 1-52,0 0 0,1-1 1,-1-1-1,0 0 0,1 0 0,-1-1 0,1-1 0,-1 0 0,1-1 1,0 0-1,0 0 0,-5-4 52,-26-27-3143,28 4-4450,14 16 632</inkml:trace>
  <inkml:trace contextRef="#ctx0" brushRef="#br0" timeOffset="1120.57">2097 264 9929,'0'0'3433,"0"0"-753,0 0-374,0 0-736,0 0-465,-14 12-193,0 0-689,5-5-94,1 0 0,-1 0 0,1 1 0,1 0 0,-1 1-1,1-1 1,1 2 0,0-1 0,-4 8-129,0 4 184,1 1 0,2 0 1,0 0-1,1 0 0,1 1 0,1-1 0,2 1 0,0 0 1,1 1-1,1-1 0,1 0 0,2 3-184,-2-20 5,0 1-1,0 0 1,1 0-1,0-1 1,0 1-1,1-1 1,0 0-1,0 0 1,0 0-1,1 0 1,0 0-1,0-1 1,0 1-1,1-1 1,-1 0-1,1-1 1,1 1-1,-1-1 1,1 0-1,-1 0 1,1-1-1,0 1 1,0-1-1,1-1 1,-1 1-1,1-1 1,-1 0-1,1-1 1,0 1-1,0-1 1,-1-1-1,1 1 1,0-1-1,0 0 1,0-1-1,0 0 1,-1 0-1,4-1-4,2-1 11,1-1-1,-1 0 1,0-1 0,0 0 0,0 0-1,-1-2 1,0 1 0,0-2 0,-1 1-1,0-1 1,0-1 0,-1 0 0,0 0-1,0-1 1,-1 0 0,-1-1 0,1 1-1,4-12-10,-2 4 71,-1-1-1,0-1 0,-2 1 0,0-1 1,-1-1-1,-1 1 0,-1-1 0,-1 0 1,-1 0-1,-1 0 0,-1-5-70,1 19 2,-2 0-1,1 1 0,-1-1 1,0 1-1,0-1 0,-1 1 1,0-1-1,0 1 0,0 0 1,-1 0-1,0 0 0,0 0 1,0 1-1,-1-1 0,0 1 1,0 0-1,0 0 0,-1 0 1,0 0-1,0 1 0,0 0 1,0 0-1,-1 0 0,1 1 1,-1 0-1,0 0 0,0 0 1,0 1-2,-115-20-2713,38 27-2806,29 6-1069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8:37:25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25 147 12780,'1'-13'2280,"0"-7"-1262,0-7 272,-1 15 3971,1 348-3076,0 2-6163,-4-267-3154,3-52 1948</inkml:trace>
  <inkml:trace contextRef="#ctx0" brushRef="#br0" timeOffset="452.227">1 1 7719,'0'0'3081,"0"0"-7,0 0-143,0 0-379,0 0-876,0 0-726,0 0-603,0 0-202,12 9 95,86 83 502,-84-72-729,0-1 0,2-1 0,0 0 1,0-1-1,2-1 0,0 0 0,1-2 0,0 0 1,1-1-1,1-1 0,0-1 0,0-1 1,1 0-1,1-2 0,-1-1 0,1 0 0,1-2 1,-1-1-1,5 0-13,-15-6-27,-1-1 1,0 0-1,-1 0 1,1-1-1,-1-1 1,0 0-1,0-1 1,0 0-1,-1 0 1,1-1-1,-2-1 1,1 1-1,-1-2 1,0 1-1,-1-1 1,0 0-1,0-1 1,-1 0-1,-1 0 1,1-1-1,-2 0 1,1 0-1,-1 0 1,-1-1-1,0 0 1,-1 1-1,0-1 1,0-6 26,-4 17 7,1 0 1,-1-1-1,1 1 0,-1-1 1,1 1-1,-1 0 0,0 0 1,0-1-1,1 1 1,-1 0-1,0 0 0,0 0 1,0 0-1,-1 0 1,1 0-1,0 0 0,0 1 1,0-1-1,-1 0 1,1 0-1,0 1 0,-1-1 1,1 1-1,0-1 1,-1 1-1,1 0 0,-1 0 1,1 0-1,-1-1 0,1 1 1,0 0-1,-1 1 1,1-1-1,-1 0 0,1 0 1,-1 1-1,1-1 1,0 0-1,-1 1 0,1 0 1,0-1-1,-1 1 1,1 0-1,0 0 0,0-1 1,0 1-1,0 0 1,-1 0-1,1 0 0,1 0 1,-1 1-1,0-1-7,-16 13 9,2 0 0,0 1 1,1 0-1,0 1 0,1 1 0,1 0 0,1 1 0,1 0 0,0 0 1,1 1-1,1 1 0,1 0 0,0 0 0,0 9-9,-9 67-26,17-95 21,0-1 1,0 1 0,0-1 0,0 0 0,0 0-1,0 0 1,0 0 0,0 0 0,0 0 0,0 0 0,0 0-1,0 0 1,0 0 0,0 0 0,0-1 0,0 1-1,0 0 1,0-1 0,0 1 0,0-1 0,0 1-1,0-1 1,0 1 0,0-1 0,-1 0 0,1 0 0,0 1-1,-1-1 1,1 0 0,0 0 0,-1 0 0,1 1-1,-1-1 1,1 0 0,-1 0 0,1 0 0,-1-1 4,69-111 58,-62 99-59,-1-1 1,2 1 0,0 0-1,0 1 1,2 0-1,-1 0 1,2 1 0,-1 0-1,2 1 1,0 0-1,0 1 1,5-3 0,-15 12 0,-1 0 0,1 0 0,0 0 1,0 0-1,-1 0 0,1 0 0,0 1 0,0-1 0,0 1 0,0-1 0,0 1 0,0 0 1,0-1-1,0 1 0,0 0 0,0 0 0,0 1 0,0-1 0,-1 0 0,1 1 0,0-1 0,0 1 1,0-1-1,0 1 0,0 0 0,-1 0 0,1 0 0,0 0 0,-1 0 0,1 0 0,-1 1 1,1-1-1,-1 0 0,1 1 0,-1-1 0,0 1 0,0 0 0,0-1 0,0 1 0,0 0 1,0-1-1,0 3 0,18 84 118,-21 100 1339,-2-139-1255,3 1-1,2-1 1,2 0 0,2 0 0,3 6-202,2-19-557,3-16-4454,-10-17-1587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8:37:23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243 122 11499,'0'0'3107,"0"0"-1185,0 0 48,0 0-27,0 0-278,-3 17-234,-34 110 598,-159 279-273,195-403-1753,-4 8-153,6-20-19,0-3 202,61-262 26,-54 238-78,3 1 1,0 1 0,3 0-1,0 1 1,3 0 0,0 1 0,5-4 18,-20 33 0,-1-1 1,1 1 0,0 0 0,0 0 0,0 0 0,0 0-1,0 0 1,1 1 0,-1-1 0,1 1 0,0-1 0,0 1-1,0 0 1,0 0 0,0 0 0,0 0 0,0 1 0,1-1 0,-1 1-1,1 0 1,-1 0 0,1 0 0,-1 1 0,1-1 0,-1 1-1,1 0 1,0 0 0,-1 0 0,1 0 0,0 1 0,-1-1 0,1 1-1,-1 0 1,1 0 0,-1 0 0,1 1 0,-1-1 0,3 2-1,7 14 6,-1 1 1,0 0 0,-1 0 0,-1 1-1,-1 1 1,-1-1 0,0 2 0,0 5-7,5 8 42,122 343 80,-128-316-180,-9-59 58,0-2 1,0 1-1,1 0 0,-1 0 1,0 0-1,0-1 1,0 1-1,0-1 1,0 0-1,0 0 1,0 1-1,0-1 0,0 0 1,0-1-1,0 1 1,0 0-1,0 0 1,0-1-1,1 1 1,-1-1-1,0 0 0,0 0 1,0 1-1,0-2 0,-20-8 23,0-2-1,1 0 1,0-2 0,1 0-1,1-1 1,0-1-1,-5-7-22,0 2 24,-155-142 8,139 146-726,42 44-3876,34 12-3822,-12-15 3278</inkml:trace>
  <inkml:trace contextRef="#ctx0" brushRef="#br0" timeOffset="328.418">854 206 16015,'0'0'2883,"0"0"-636,0 0-223,0 0-364,0 0-256,0 0-363,0 0-449,2 8-341,2 27-57,-1 0-1,-2 0 1,-1 0-1,-2 0 1,-6 33-194,0 7 89,-6 144-329,4-304-86,6 25 321,2 0 0,3-1-1,2 1 1,3 0 0,3 0-1,2 1 1,3 0 0,3-2 5,-15 54-75,1 0 1,-1 1-1,1-1 0,0 0 1,0 1-1,1 0 1,0 0-1,0 0 0,1 0 1,-1 0-1,1 1 1,0 0-1,1 0 0,-1 1 1,1-1-1,0 1 1,0 0-1,0 1 0,1-1 1,-1 1-1,1 1 1,0-1-1,0 1 0,0 0 1,0 1-1,0-1 1,0 2-1,1-1 0,-1 1 1,0 0-1,0 0 1,0 1-1,1 0 0,-1 0 1,0 1-1,0 0 1,0 0-1,0 1 75,-1 0-630,0 1 0,0 1 0,0-1 0,-1 1 0,1 0 0,-1 0 1,-1 0-1,1 1 0,-1 0 0,0 0 0,0 0 0,0 0 0,-1 1 0,1 2 630,10 32-5894</inkml:trace>
  <inkml:trace contextRef="#ctx0" brushRef="#br0" timeOffset="640.105">889 491 10506,'0'0'3982,"0"0"-981,0 0-866,14-14-752,49-45-487,-54 51-809,0 2 0,1-1 0,-1 1 0,1 1 0,0-1 0,1 2 0,-1-1 0,1 2 0,0-1 0,0 1 0,10-1-87,-8 2 10,-11 0-36,0 1 1,0-1 0,0 1 0,1 0 0,-1 0 0,0 0-1,1 0 1,-1 1 0,1-1 0,-1 0 0,1 1-1,-1 0 1,1 0 0,-1 0 0,1 0 0,0 0 0,-1 0-1,1 1 1,-1-1 0,1 1 0,-1-1 0,0 1-1,1 0 1,-1 0 0,0 0 0,1 1 0,-1-1 0,0 0-1,0 1 1,0 0 0,0-1 0,0 1 0,-1 0-1,1 0 1,0 0 0,-1 0 0,1 0 0,-1 0 0,0 1-1,0-1 1,0 0 0,0 1 0,0-1 0,0 0-1,-1 1 1,1 1 25,-5 7-535,-1 0 0,0-1 0,0 0 0,-1 0 0,0 0 0,-1 0 1,0-1-1,-1 0 0,0-1 0,0 0 0,-1 0 0,-2 1 535,2 0-72,-78 65 79,-42 46 4817,127-118-4744,0-1 1,0 0 0,1 1-1,-1-1 1,0 1-1,1 0 1,-1 0-1,1 0 1,0 0-1,-1 0 1,1 0-1,0 0 1,0 0-1,0 0 1,1 0-1,-1 0 1,0 1-1,1-1 1,-1 0-1,1 1 1,0-1-1,0 0 1,0 1-1,0-1 1,0 0 0,1 1-1,-1-1 1,1 0-1,-1 1 1,1-1-1,0 0 1,0 0-1,0 0 1,0 0-1,0 0 1,0 0-1,1 0 1,-1 0-1,1 0 1,-1 0-1,1-1 1,0 1-1,0-1 1,-1 1-1,1-1 1,0 0-1,0 0 1,1 1-81,13 1 37,1-1 1,-1 0-1,1-1 0,-1-1 1,1-1-1,-1 0 1,1-1-1,-1 0 0,0-2 1,1 0-1,1-2-37,95-31-1171,-40 7-3338,-38 14-845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8:37:21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23 120 9577,'0'0'3032,"0"0"-960,0 0 79,4-14-69,18-63 2242,-21 80-977,-1 27-2920,-24 155 0,9 1 0,7 49-427,7-199-638,-1 15-1281,7-21-2229,-1-26-464,-1-4-2264</inkml:trace>
  <inkml:trace contextRef="#ctx0" brushRef="#br0" timeOffset="1247.98">39 165 320,'0'0'7725,"0"0"-4773,-3-15-1270,-4-7-830,-5-23 623,6 2 2492,5 42-3873,1 0 0,-1 0 0,1-1 0,0 1 0,0 0 1,-1 0-1,1 0 0,0 0 0,0-1 0,0 1 0,0 0 0,0 0 1,0 0-1,1 0 0,-1-1 0,0 1 0,0 0 0,1 0 0,-1 0 1,1 0-1,-1 0 0,1 0 0,0 0 0,-1 0 0,1 0 1,0 0-1,0 0 0,-1 0 0,1 0 0,0 1 0,0-1 0,0 0 1,0 1-1,0-1 0,0 1 0,0-1 0,0 1 0,0-1 0,0 1 1,1 0-1,-1-1 0,0 1 0,0 0 0,0 0 0,0 0 0,1 0 1,-1 0-1,0 0 0,0 0 0,0 0 0,0 0 0,1 1 1,-1-1-1,0 1 0,0-1 0,0 0 0,0 1 0,0 0 0,0-1 1,0 1-1,0 0 0,0-1 0,0 1 0,0 0 0,-1 0 0,1 0-94,17 12 160,-2 0-1,0 2 1,0-1-1,-2 2 1,0 0-1,0 1 1,-2 0-1,0 1 1,-1 1-1,-1 0 1,1 3-160,15 23 29,15 29-148,40 63-11,-10-63-4912,-57-66 1600,-3-6-2986,-3-2-3812</inkml:trace>
  <inkml:trace contextRef="#ctx0" brushRef="#br0" timeOffset="1956.902">835 98 11947,'0'0'3145,"0"0"-700,0 0-572,0 0-485,0 0-208,-10 13-203,-152 173 699,56-69-2380,107-119-2232,11-14-2685,32-48 2540,57-118 2953,-100 180 267,-1 1 0,0 0 0,1 0 1,-1 0-1,1 0 0,0 0 0,-1 0 0,1 0 1,0 0-1,-1 0 0,1 0 0,0 0 0,0 1 1,0-1-1,0 0 0,0 0 0,0 1 0,0-1 1,0 1-1,0-1 0,0 1 0,0-1 0,0 1 0,0 0 1,1-1-1,-1 1 0,0 0 0,0 0 0,0 0 1,1 0-1,-1 0 0,0 0 0,0 0 0,0 0 1,0 1-1,1-1 0,-1 0 0,0 1 0,0-1 1,0 1-1,0-1 0,0 1 0,0-1 0,0 1 1,0 0-1,0 0 0,0-1 0,0 1 0,-1 0 0,1 0 1,0 0-1,0 0 0,-1 0 0,1 1-139,5 15 466,0 0 0,-2 1 0,0 0 0,0 0 0,-2 1-1,-1-1 1,0 0 0,-1 1 0,-1-1 0,-1 3-466,1 28 375,5 179-6,19-168-2231,4-29-4449,-14-22-250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8:37:53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16 365 11179,'0'0'3341,"-3"-14"-719,-9-47-236,11 52-2128,2 0 0,-1 0 0,1 1 0,0-1 0,1 0 0,0 0 1,1 1-1,0-1 0,0 1 0,0 0 0,1 0 0,1 0 0,-1 1 0,1-1 0,0 1 0,1 0 1,0 0-1,0 1 0,0 0 0,1 0 0,0 0 0,0 1 0,3-2-258,2-4 108,0 1 1,1 0-1,0 0 1,1 1-1,0 1 0,1 0 1,-1 1-1,1 0 0,1 2 1,-1 0-1,1 0 1,0 2-1,0 0 0,0 0 1,1 2-1,-1 0 0,0 1 1,1 0-1,-1 1 0,2 2-108,-9 2 2,-1 0 0,-1 1 0,1 1 0,-1-1 0,0 1 0,0 0-1,-1 1 1,0 0 0,0 0 0,-1 0 0,0 0 0,-1 1 0,1 0-1,-2 0 1,1 0 0,-1 0 0,-1 1 0,0-1 0,0 1 0,-1 0-1,0-1 1,0 1 0,-1 2-2,4 65 7,-2-1-1,-4 0 0,-4 1 1,-2-1-1,-5 5-6,15-59 29,16-59 33,6-20-24,-10 17 31,2 0 0,2 1 1,1 0-1,2 2 0,2 0 1,1 2-1,2 0 1,1 2-1,2 1 0,23-20-69,-49 48 1,1 1-1,-1 0 1,0 0-1,1 1 1,-1-1-1,1 0 1,0 1-1,0 0 1,0 0-1,0 0 1,0 1-1,1 0 1,-1-1-1,0 1 1,1 1-1,-1-1 1,1 1-1,-1-1 1,0 1-1,1 0 1,-1 1-1,1-1 1,-1 1-1,1 0 0,-1 0 1,0 0-1,0 1 1,1 0-1,-1-1 1,0 2-1,0-1 1,-1 0-1,4 3 0,0 11-3,0 0 0,-1 1-1,0 0 1,-1 0-1,-1 0 1,-1 0-1,-1 1 1,0 0 0,-1 16 3,1-7-28,1 23 17,-3-31 17,0-1 1,2 0-1,0 0 1,1 0-1,0 0 0,2 0 1,0 0-1,1-1 1,0 0-1,9 14-6,-12-27 1,0 0 1,0 0-1,0-1 0,0 1 1,1-1-1,0 0 0,0 0 1,0 0-1,0-1 0,0 1 0,0-1 1,0 0-1,1 0 0,-1 0 1,1-1-1,0 0 0,-1 0 1,1 0-1,0 0 0,0-1 1,0 1-1,-1-1 0,1-1 1,0 1-1,0-1 0,0 0 0,-1 0 1,1 0-1,0 0 0,-1-1 1,1 0-1,-1 0 0,1 0-1,15-8 46,0-1-1,-1 0 0,0-1 0,-1-1 1,-1-1-1,10-9-45,-8 7 158,-2-1-1,0-1 1,0 0 0,-2-1-1,0-1 1,-2 0 0,0-1-1,-1 0 1,-1-1 0,-1-1 0,-1 1-1,-1-2 1,5-21-158,-13 44-21,1 1 0,-1-1 0,0 0-1,1 0 1,-1 1 0,0-1 0,1 0 0,-1 1 0,0-1 0,0 0 0,0 0 0,0 0-1,0 1 1,0-1 0,0 0 0,0 0 0,0 1 0,0-1 0,0 0 0,0 0-1,0 0 1,-1 1 0,1-1 0,0 0 0,-1 1 0,1-1 0,0 0 0,-1 1 0,1-1-1,-1 0 1,1 1 0,-1-1 0,1 1 0,-1-1 0,0 1 0,1-1 0,-1 1 0,0-1-1,1 1 1,-1-1 0,0 1 0,1 0 0,-1 0 0,0-1 0,0 1 0,1 0 0,-1 0-1,0 0 1,0 0 0,0 0 0,1 0 0,-1 0 0,0 0 0,0 0 0,1 0-1,-1 0 1,0 1 0,0-1 0,1 0 0,-1 0 0,0 1 0,0-1 0,1 1 0,-1-1-1,0 0 1,1 1 0,-1 0 21,-15 34-9484,16-34 8964,-2 18-10093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8:37:54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18930,'0'0'5445,"0"0"-3235,0 0-672,0 0-674,0 0-575,0 0-193,0 0-96,0 0 0,30-54-481,-22 60-896,-3 7-1762,-2 1-3587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8:37:40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5595 1037 11211,'0'0'2834,"0"0"-506,0 0-481,0 0-689,0 0-549,0 0-262,7 19-155,46 122 417,-45-121-473,1 0 1,0 0 0,1-1-1,1-1 1,1 1 0,0-2 0,6 6-137,-14-18 13,0-1 0,0 1 0,0-1 0,1 0 0,0 0 0,-1-1 0,1 1 0,0-1 1,1 0-1,-1-1 0,0 1 0,1-1 0,0 0 0,-1 0 0,1-1 0,0 0 0,0 0 1,0 0-1,0 0 0,0-1 0,0 0 0,0-1 0,0 1 0,0-1 0,0 0 0,-1-1 0,1 1 1,4-3-14,0-1 38,1 0 0,-1-1 1,0-1-1,0 0 1,0 0-1,-1-1 1,0 0-1,-1 0 1,0-1-1,0 0 1,-1-1-1,0 0 1,-1 0-1,0 0 0,0-1 1,-1 0-1,0-3-38,4-9 460,-1 0-1,-1-1 1,-1 0-1,-2 0 1,0 0-1,-1 0 1,-1-25-460,-19 62 1399,-3 23-1245,1 1 1,3 1 0,0 0 0,3 1 0,-2 15-155,-19 50 293,1-9-38,9-20-210,-2-1 0,-4-2 0,-3-1 1,-3-1-1,-35 48-45,68-111-37,-1-1 0,0 0 1,0 0-1,-1-1 0,0 1 1,1-1-1,-2 0 0,1-1 1,-1 1-1,1-1 0,-1 0 1,-1 0-1,1-1 1,0 1-1,-1-2 0,0 1 1,1-1-1,-1 0 0,0 0 1,0-1-1,0 1 0,-1-2 1,1 1-1,0-1 0,0 0 1,0-1-1,0 1 0,-1-2 1,1 1-1,-3-2 37,-7-4-337,0-2 0,1 0 0,0-1 0,1-1 0,0 0 0,0-1 0,1-1 0,-4-5 337,-55-69-4602,50 45-4003,19 27-561</inkml:trace>
  <inkml:trace contextRef="#ctx0" brushRef="#br0" timeOffset="626.725">5928 144 12748,'0'0'2627,"0"0"-716,-13 4-86,9-3-1719,-3 1 47,-1 1 0,1-1 0,0 1 0,0 0 0,0 1 0,0 0 0,0 0 0,1 0 0,0 1 0,0 0 0,0 0 0,1 1 0,-1 0 0,1 0-153,-36 47 225,2 1 0,2 2 1,3 2-1,3 1 0,1 5-225,13 12-106,25-83-204,81-147 187,-50 81 165,-25 44-31,0 1 0,3 0 0,0 1-1,1 1 1,2 0 0,1 2 0,11-10-11,-31 32 8,0 1 0,0 0 0,-1-1 0,1 1 0,1 0 0,-1 0 0,0 0 0,0 0 0,0 0 0,0 0 0,1 0 0,-1 1 0,1-1 0,-1 0 0,0 1 1,1-1-1,-1 1 0,1-1 0,-1 1 0,1 0 0,-1 0 0,1 0 0,-1-1 0,1 2 0,0-1 0,-1 0 0,1 0 0,-1 0 0,1 1 0,-1-1 1,1 1-1,-1-1 0,0 1 0,1-1 0,-1 1 0,1 0 0,-1 0 0,0 0 0,0 0 0,0 0 0,1 0 0,-1 0 0,0 0 0,0 0 0,0 0 0,-1 1 1,2 0-9,40 162 1883,-39-140-1745,0-1 0,2 1 1,1-1-1,1 0 0,1-1 1,1 0-1,1 0 0,1 0 1,5 5-139,-13-21 47,1-1 1,0 0-1,-1 0 1,2-1 0,-1 1-1,1-1 1,-1 0-1,1 0 1,0 0-1,1-1 1,-1 1-1,1-1 1,-1-1-1,1 1 1,0-1 0,0 0-1,0 0 1,0-1-1,0 0 1,1 0-1,-1 0 1,0-1-1,0 0 1,1 0-1,-1 0 1,0-1 0,0 0-1,1 0 1,-1-1-1,0 0 1,0 0-1,0 0-47,3-3 46,-1-1-1,0 1 0,-1-1 1,1-1-1,-1 0 1,-1 0-1,1 0 0,-1 0 1,0-1-1,-1 0 0,0 0 1,0-1-1,-1 0 1,0 0-1,0 0 0,-1 0 1,0 0-1,-1-1 0,0 1 1,1-7-46,-11 29-2803,2 8-859,1 4-2915</inkml:trace>
  <inkml:trace contextRef="#ctx0" brushRef="#br0" timeOffset="-1423.615">3241 850 12620,'0'0'2621,"0"0"-939,0 0 127,0 0-154,0 0-566,0 0-459,-15 18-155,-2 3-301,6-8-19,0 0 0,1 1 0,0 0 1,1 1-1,0 0 0,2 1 0,-4 10-155,5-14 52,1 1 0,0 0 0,1 0 0,0 1 0,2-1 0,-1 1-1,2-1 1,-1 1 0,2 0 0,0 0 0,1-1 0,0 1 0,1 0 0,0-1 0,1 1-1,1-1 1,0 0 0,1 0 0,0 0 0,1-1 0,1 0 0,0 0 0,0 0 0,1-1-1,2 2-51,-1-4 13,0 0-1,0-1 0,1 1 1,0-2-1,1 1 1,-1-2-1,1 1 0,1-1 1,-1-1-1,1 0 0,0-1 1,0 0-1,1-1 0,-1 0 1,1-1-1,-1-1 0,1 1 1,0-2-1,0 0 0,-1-1 1,1 0-1,0-1 0,-1 0 1,1-1-1,-1 0 0,0-1 1,0 0-1,0-1 0,-1-1 1,1 0-1,-1 0 1,0-1-14,8-10 64,0 0-1,-1-2 1,0 0-1,-2 0 0,0-2 1,-1 0-1,-2-1 0,0 0 1,-1-1-1,-1 0 1,-1-1-1,-2 0 0,0-1 1,-1 0-1,-2 0 0,-1 0 1,0-1-1,-2 1 1,-1-2-63,0-53 421,-2 80-409,1-1 0,-1 1 0,1 0 0,-1 0 0,1 0 0,-1 0 0,0-1 0,1 1 0,-1 0 0,1 0 0,-1 0 0,0 0 0,1 0 0,-1 0 0,1 0 0,-1 1 0,1-1 0,-1 0 0,0 0 0,1 0 0,-1 1 0,1-1 0,-1 0 0,1 0 0,-1 1 0,1-1 0,-1 1 0,1-1 0,-1 0 0,1 1 0,0-1 0,-1 1 0,1-1 0,0 1 0,-1-1 0,1 1 0,0-1 0,0 1 0,-1-1 0,1 1 0,0 0 0,0-1 0,0 1 0,0-1 0,0 1 0,0-1 0,0 1 0,0 0 0,0 0-12,-19 47 20,3 2 1,1 0-1,3 0 1,2 2-1,3-1 1,2 1-1,1 0 1,4 0-1,5 52-20,-5-21 13,3 265-45,-3-337 22,0 1 0,-1 0 0,0 0 0,0-1 0,-1 1 0,-1-1 0,0 1 0,-1-1 0,0 0 0,0 0 0,-1-1 0,-1 1 0,1-1 0,-2 0 0,0-1 0,0 1 0,0-1 0,-1-1 0,-1 1 0,1-2 0,-1 1 0,-1-1 0,1 0 0,-1-1 0,0 0 0,-1-1 0,0 0 0,1 0 0,-2-1 0,1-1 0,-2 1 10,-6-5-8,0 0-1,0-2 1,0 0-1,0-1 0,0-1 1,1 0-1,0-2 1,0 0-1,1-1 0,0 0 1,0-2-1,1 0 1,0-1-1,0 0 0,2-2 1,-1 1-1,2-2 1,-11-13 8,14 17-230,2-1 1,-1 0 0,1 0 0,1-1-1,0 0 1,1 0 0,0-1 0,-3-12 229,4-65-5395,19 63 436,5 4-2371</inkml:trace>
  <inkml:trace contextRef="#ctx0" brushRef="#br0" timeOffset="-1144.864">4054 1393 9417,'0'0'4463,"0"0"-1725,0 0-421,0 0-438,0 0-592,0 0-540,-3 15-330,-37 239 1222,38-242-1841,-9 99 643,11-37-5485,3-60 42,1-4-2344</inkml:trace>
  <inkml:trace contextRef="#ctx0" brushRef="#br0" timeOffset="-875.94">4197 775 10378,'0'0'3224,"0"0"-1190,-12 16-315,-39 54-251,47-64-1360,0 1 0,0 1-1,1-1 1,0 1 0,0-1-1,1 1 1,0 0 0,0 0 0,1 0-1,0 0 1,1 0 0,-1 0-1,1 0 1,1 0 0,0 0-1,0 0 1,1 2-108,-1-6 10,-1 1 0,1-1-1,0 0 1,1 0-1,-1 0 1,1 0 0,0 0-1,0 0 1,0-1 0,1 1-1,-1 0 1,1-1 0,0 0-1,0 0 1,0 0 0,0 0-1,0 0 1,1 0 0,-1-1-1,1 0 1,0 0 0,0 0-1,0 0 1,0 0 0,0-1-1,0 0 1,0 1-1,0-2 1,0 1 0,1 0-1,-1-1 1,0 0 0,1 0-10,3 0 16,1 0 0,-1 0 0,0-1 0,0 0 0,0-1 0,-1 0 1,1 0-1,0-1 0,-1 0 0,1 0 0,-1 0 0,0-1 0,0 0 0,0-1 1,-1 0-1,1 0 0,2-2-16,-5 0 81,0 1 0,0-1 0,0 1 0,-1-1 0,1 0 0,-2 0 0,1-1 0,-1 1 0,0 0 0,-1-1 0,0 0 0,0 1 0,0-1 0,-1 0 0,0 1 0,-1-1 0,0 1 0,0-1 0,0 0 0,-1 1 0,0 0 0,-1-1 0,0 1 0,0 0 0,0 0 0,-1 1 0,0-1 0,0 1 0,-1-1 0,1 2 0,-1-1 0,-1 0-1,1 1 1,-1 0 0,-1-1-81,4 4-58,-1 0-1,1 0 0,0 0 0,-1 0 0,1 1 0,-1-1 0,0 1 1,1 0-1,-1 0 0,0 1 0,0-1 0,0 1 0,1 0 0,-1-1 0,0 2 1,0-1-1,0 0 0,0 1 0,1 0 0,-1 0 0,0 0 0,0 1 59,-42 34-5474,30-5-916</inkml:trace>
  <inkml:trace contextRef="#ctx0" brushRef="#br0" timeOffset="-643.361">4509 1369 2370,'0'0'15535,"0"0"-13165,0 0-704,0 0 31,0 0-479,0 0-322,0 0-415,108 36-257,-63-42-96,0-4-64,-1 2-64,0-2-96,-7 0-609,1 1-960,-6 2-1442,-3 1-2755,-9 2-5540</inkml:trace>
  <inkml:trace contextRef="#ctx0" brushRef="#br0" timeOffset="4973.943">6811 505 2562,'0'0'8206,"0"0"-5217,0 0-1558,0 0 565,0 0 108,0 0-535,2-7-427,2-9-722,-1 5 329,-7 30-54,-14 99 1442,5 0 1,3 116-2138,7-131 422,-25 602 384,28-674-777,-1 5 24,2-1 0,1 1 0,1-1 0,3 1 0,1 0-53,14-84 91,5-138-2342,-18 116-2300,1 1-4967,-3 33-1799</inkml:trace>
  <inkml:trace contextRef="#ctx0" brushRef="#br0" timeOffset="5488.118">7357 588 5189,'0'0'5349,"0"0"-2733,0 0-732,0 0 369,0 0-139,0 0-480,0 0-311,1-11-308,4-20-599,-3 19 17,-4 22 1035,-55 594 1601,28-361-2567,5 147-502,29-83 486,2-347-705,-6-32-2220,-2 24-3872,-1 22-2235</inkml:trace>
  <inkml:trace contextRef="#ctx0" brushRef="#br0" timeOffset="6098.569">2138 558 14157,'0'0'3369,"0"0"-1100,0 0-187,0 0-198,0 0-491,0 0-410,3 1-471,0 3-456,0 0 0,0 1 0,0-1 0,-1 0 0,1 1 0,-1 0 0,-1-1 0,1 1 0,0 0 0,-1 0-1,0 0 1,0 0 0,-1 0 0,1 0 0,-1 0 0,0 0 0,-1 0 0,1 1-56,1 10 152,-1 437 1126,-6-323-1216,6 1-1,5 0 0,16 86-61,20-33 16,-41-183-47,0-1-1,0 1 0,0 0 0,0-1 0,0 1 0,0 0 0,0 0 0,0-1 1,0 1-1,0 0 0,0-1 0,0 1 0,0 0 0,1-1 0,-1 1 1,0 0-1,0-1 0,1 1 0,-1 0 0,0-1 0,1 1 0,-1-1 1,1 1-1,-1-1 0,1 1 0,-1-1 0,1 1 0,-1-1 0,1 1 1,0-1-1,-1 0 0,1 1 0,-1-1 0,1 0 0,0 1 0,-1-1 0,1 0 1,0 0-1,0 0 0,-1 0 0,1 0 0,0 0 0,-1 0 0,1 0 1,0 0-1,-1 0 0,1 0 0,0 0 0,0 0 0,-1-1 0,1 1 1,0 0-1,-1 0 0,1-1 0,-1 1 0,1 0 0,0-1 32,18-38-2737,7-77-6264,-15 65 3001,1-3-2771</inkml:trace>
  <inkml:trace contextRef="#ctx0" brushRef="#br0" timeOffset="6336.62">2574 635 11979,'0'0'4074,"-1"-12"-1453,-2-17-1562,0 4 1129,1 8 4318,31 342-4835,-30-88-1372,-20 135-299,0-12-192,21-355 61,-1-3 7,1 1 0,-1 0 1,1 0-1,0 0 0,0 0 0,1 0 0,-1-1 0,0 1 0,1 0 0,0 0 0,-1 0 0,1-1 1,0 1-1,0 0 0,1-1 0,-1 1 0,1-1 0,-1 1 0,1-1 0,0 0 0,0 0 1,1 1 123,19-25-10992,-17 3 593</inkml:trace>
  <inkml:trace contextRef="#ctx0" brushRef="#br0" timeOffset="11792.094">1165 1 7944,'0'0'4083,"0"0"-2273,0 0-1020,0 0 486,-6 15 213,-70 161 300,38-101-1629,46-104 678,0 10-684,1 0 0,1 1 0,1 1 0,0 0 0,1 0 0,1 1 0,0 0-1,1 1 1,1 1 0,1 1 0,0 0 0,8-5-154,-20 16 15,0 0 0,0 0 0,0 0 0,0 1 0,0 0 0,1 0 0,-1 0 0,0 0 0,1 1 0,-1-1 1,1 1-1,-1 0 0,1 1 0,-1-1 0,0 1 0,1 0 0,-1 0 0,0 0 0,0 1 0,0-1 0,1 1 0,-1 0 0,-1 0 0,1 0 0,0 1 0,-1-1 0,1 1 0,-1 0 0,0 0 0,0 0 0,0 1 0,0-1 0,0 1 0,-1-1 0,0 1 0,1 0 0,-1 0 0,1 4-15,10 19 119,-1 1-1,-2 0 1,0 1 0,-2 0-1,-1 1 1,0 12-119,30 104 36,-19-98-786,-3-19-4421,-10-18-786</inkml:trace>
  <inkml:trace contextRef="#ctx0" brushRef="#br0" timeOffset="10376.05">538 2484 4805,'0'0'5381,"0"0"-2621,0 0-844,0 0 27,0 0-208,0 0-320,13-11-91,50-42 966,-67 86-326,-67 154-122,65-170-1805,0 0 0,1 0 0,2 1-1,-1-1 1,2 1 0,0 0 0,2 0-1,-1-1 1,3 14-37,-1-27-41,0 0 0,1 0-1,-1 0 1,1 0 0,0-1-1,0 1 1,0 0 0,0-1-1,1 1 1,-1-1 0,1 0-1,0 0 1,0 0 0,0 0-1,0-1 1,1 1 0,-1-1 0,1 0-1,-1 0 1,1 0 0,0 0-1,0 0 1,0-1 0,0 0-1,0 0 1,0 0 0,0 0-1,0-1 1,1 0 0,-1 0-1,0 0 1,0 0 0,0 0 0,1-1-1,-1 0 1,0 0 0,0 0-1,0 0 1,0-1 0,0 1-1,-1-1 1,1 0 0,0 0-1,-1-1 1,0 1 0,3-3 41,66-84-6554,-55 65 2564,2-3-2143</inkml:trace>
  <inkml:trace contextRef="#ctx0" brushRef="#br0" timeOffset="10749.95">613 2246 7335,'0'0'8072,"0"0"-5158,0 0-992,0 0-192,0 0-449,0 0-640,0 0-385,0 0-192,0 0-64,-20-35 0,33 35-256,-2 0-1154,5 5-1857,4 7-3715</inkml:trace>
  <inkml:trace contextRef="#ctx0" brushRef="#br0" timeOffset="11131.144">1036 2362 12236,'0'0'3427,"0"0"-833,0 0-512,0 0-352,0 0-673,0 0-417,0 0-319,0 0-161,0 0-96,81-24-32,-71 23-32,6-1-32,-6 2-288,2 0-673,-4 0-1025,-3 4-737,-1 2-2402,-4 1-2049</inkml:trace>
  <inkml:trace contextRef="#ctx0" brushRef="#br0" timeOffset="11132.144">960 2531 6406,'0'0'3267,"0"0"-1089,0 0-256,0 0-320,0 0-610,0 0-95,0 0-96,0 0-288,102 30-417,-72-35-32,2-3-64,0 0-224,3 1-994,-4-2-1440,1 3-962,1 2-992</inkml:trace>
  <inkml:trace contextRef="#ctx0" brushRef="#br0" timeOffset="11467.867">1417 2377 4388,'0'0'4927,"0"0"-1830,0 0-529,0 0-124,0 0-340,0 0-391,0-13-245,-2-38-325,9 42 1168,-4 18-2240,0 0 0,-1 0 0,0 0 0,0 0 0,-1 0 0,0 1 0,-1-1 0,0 0 0,0 1 0,-1-1 0,0 0 0,0 1-1,-1-1 1,-3 8-71,-32 69 272,14-38-2839,7 0-8174,13-30-1201</inkml:trace>
  <inkml:trace contextRef="#ctx0" brushRef="#br0" timeOffset="9341.433">671 864 4997,'0'0'2850,"0"0"-933,0 0 186,-14-1 406,-48-2 151,7 3 5031,275 8-5689,320-29-1831,-480 16-283,-92 0-1778,20 4 1208,-44-3-3165,18 6-1612,12 4-290</inkml:trace>
  <inkml:trace contextRef="#ctx0" brushRef="#br0" timeOffset="9920.865">531 888 9545,'0'0'2424,"0"0"-262,0 0 53,0 0-176,0 0-603,-3 13-443,-4 44-229,7-51-672,1-1 0,1 1 1,-1-1-1,1 1 0,0-1 1,0 1-1,0-1 0,1 0 1,0 0-1,0 0 0,0-1 0,1 1 1,0-1-1,0 1 0,0-1 1,0 0-1,0-1 0,1 1 1,0-1-1,0 0-92,-1 1 12,28 17 48,1-1 0,0-1 1,2-2-1,0-2 0,1-1 1,0-2-1,1-1 1,18 2-61,11 5 34,-64-18-31,0 1-1,0-1 1,0 0-1,0 1 1,1-1-1,-1 1 1,0 0-1,0-1 0,0 1 1,0 0-1,0 0 1,0 1-1,-1-1 1,1 0-1,0 1 1,0-1-1,-1 1 1,1-1-1,-1 1 0,0 0 1,1 0-1,-1-1 1,0 1-1,0 0 1,0 0-1,0 0 1,0 0-1,-1 1 1,1-1-1,-1 0 0,1 0 1,-1 0-1,0 0 1,0 1-1,0-1 1,0 0-1,0 0 1,0 0-1,-1 1 1,1-1-1,-1 0 0,1 0 1,-1 0-1,0 0 1,0 0-1,0 0 1,0 0-1,0 0 1,0 0-1,-2 1-2,-22 28 471,-3-1 1,0-1-1,-1-2 0,-2 0 0,-17 9-471,-28 26 436,-284 263 776,351-317-1216,-39 59-13,49-65 17,-1 0 1,1 0-1,0-1 1,-1 1 0,1 0-1,0 0 1,0-1-1,0 1 1,1-1 0,-1 1-1,0-1 1,0 1-1,1-1 1,-1 0 0,1 0-1,-1 0 1,1 0-1,0 0 1,-1 0 0,1 0-1,0 0 1,0 0-1,-1-1 1,1 1 0,0-1-1,0 0 1,0 1-1,0-1 1,0 0 0,0 0-1,0 0 1,0 0 0,0 0-1,-1-1 1,1 1-1,0-1 1,0 1 0,0-1-1,0 0 0,5 1 9,209-30 91,-124 12-78,76-12-118,0 9 0,158 0 96,-325 21-32,-1 0-37,0 0-70,-29 0-3048,2 6-4415,11 1-1094</inkml:trace>
  <inkml:trace contextRef="#ctx0" brushRef="#br0" timeOffset="12348.943">1 3504 12748,'0'0'2643,"0"0"-855,0 0-315,0 0-154,15-3-294,150-24-130,155-4-895,-226 24 60,2394-144 382,-1245 87 1497,1787-75 1643,-2957 137-3484,201-8 376,48-16-474,-303 23-6,65-20 1,-83 23 1,-1-1 0,0 1 0,1-1 0,-1 0 0,0 1 0,0-1 0,0 1 0,1-1 0,-1 0 0,0 1 0,0-1 0,0 1 0,0-1 0,0 0 0,0 1 0,0-1 0,0 0 0,-1 1 0,1-1 0,0 0 0,0 1 0,0-1 0,-1 1 0,1-1 0,0 1 0,-1-1 0,1 1 0,0-1 1,-1 1-1,1-1 0,-1 1 0,1-1 0,-1 1 0,1-1 0,-1 1 0,1 0 0,-1-1 0,1 1 0,-1 0 0,1-1 0,-1 1 0,0 0 0,1 0 0,-1 0 0,1 0 0,-1 0 0,0-1 0,1 1 0,-1 0 0,0 0 0,1 1 0,-1-1 0,0 0 0,1 0 0,-1 0 4,-36-8-1286,0 1-1,-1 2 1,1 2-1,-1 1 1,1 2-1,-18 3 1287,-4-2-4714,-29 0-7938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2:22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45 1730,'0'0'11242,"0"0"-7142,0 0-2258,0 0-604,-1 18-378,-30 293 256,18-233-1130,-1 3-302,3 1 1,3 0-1,4 22 316,18-43-390,-12-61 383,-1-1 0,0 1 0,0 0 0,0-1 0,1 0 0,-1 1 0,0-1 0,0 0 1,0 1-1,0-1 0,0 0 0,0 0 0,0 0 0,0 0 0,-1 0 0,1 0 0,0 0 0,0 0 0,-1 0 0,1-1 0,-1 1 0,1 0 0,-1 0 0,1 0 1,-1-1-1,0 1 0,0 0 0,0-1 0,1 1 0,-1-1 7,9-234 1260,-11 193-871,2 0 0,2 0 0,2 1 1,1-1-1,3 1 0,1 0 0,2 1 0,2 0 1,2 0-1,1 2 0,5-5-389,-16 36 7,0 1 1,0 0-1,1 0 0,0 0 1,0 1-1,1 0 0,0 0 1,0 1-1,0 0 0,0 0 1,1 1-1,0-1 0,0 2 1,1-1-8,-6 3-1,1-1 1,0 1-1,-1 0 1,1 1-1,0-1 0,0 0 1,0 1-1,0 0 1,0 0-1,-1 0 1,1 1-1,0-1 1,0 1-1,0 0 1,0 0-1,-1 0 1,1 1-1,-1-1 0,1 1 1,-1 0-1,1 0 1,-1 0-1,0 0 1,0 0-1,0 1 1,0 0-1,0-1 1,-1 1-1,1 0 1,-1 1-1,0-1 0,1 2 1,0 0-20,0 1 0,-1-1-1,0 0 1,0 1-1,0 0 1,-1-1-1,0 1 1,0 0 0,0 0-1,-1 0 1,0 0-1,0 0 1,0 0-1,-1-1 1,0 1 0,0 0-1,-1 0 1,1-1-1,-1 1 1,-1-1-1,1 1 1,-1-1-1,1 0 1,-2 0 0,1 0-1,0 0 1,-3 1 20,-5 9-114,0-2 0,-2 0 0,1 0 0,-1-1 0,-1-1 1,0 0-1,-1-1 0,-9 5 114,19-13-31,-4 4 17,1-1 1,-1-1-1,1 0 1,-1 0-1,0 0 1,-1-1 0,1-1-1,-1 1 1,1-2-1,-8 1 14,16-2 1,1 0 0,-1-1 1,1 1-1,-1-1 0,1 1 0,-1-1 0,1 1 0,-1-1 0,1 1 0,0-1 0,-1 0 1,1 1-1,0-1 0,-1 0 0,1 1 0,0-1 0,0 0 0,0 1 0,0-1 0,0 0 0,0 1 1,0-1-1,0 0 0,0 1 0,0-1 0,0 0 0,0 1 0,0-1 0,0 0 0,1 1 1,-1-1-1,0 0 0,0 1 0,1-1 0,-1 1 0,1-1 0,-1 1 0,0-1 0,1 0 0,-1 1 1,1 0-1,-1-1 0,1 1 0,0-1 0,-1 1 0,1 0 0,-1-1 0,1 1 0,0 0 1,-1-1-1,1 1 0,0 0 0,-1 0 0,1 0 0,0 0 0,-1 0 0,1 0 0,0 0-1,12-7 2,0 0 0,1 1-1,-1 1 1,1 0 0,0 1-1,0 1 1,1 0 0,-1 1-1,1 0 1,0 1 0,-1 1 0,1 0-1,-1 1 1,1 1 0,-1 0-1,1 1 1,-1 1 0,0 0-1,2 1-1,-8-1 0,-1 0-1,0 0 0,0 1 0,0 0 0,-1 0 1,1 1-1,-1-1 0,-1 1 0,1 0 1,-1 1-1,0 0 0,0-1 0,-1 2 0,0-1 1,0 0-1,-1 1 0,0 0 0,0-1 0,-1 1 1,0 0-1,0 1 0,-1-1 0,0 0 1,-1 0-1,1 1 0,-2-1 0,1 0 0,-1 0 1,0 1-1,-1-1 0,0 0 0,0 0 1,-1 0-1,0-1 0,0 1 0,-1 0 0,0-1 1,0 0-1,-1 0 0,1 0 0,-7 5 1,1-5 26,0 0 0,-1 0 0,0-1 0,0 0 1,-1-1-1,1 0 0,-1-1 0,0-1 0,0 0 0,-1 0 0,1-1 0,-1-1 0,1 0 0,-1 0 0,1-1 0,-1-1 0,1 0 0,-1-1 0,1-1 0,0 1 0,-1-2 0,2 0 0,-1 0 0,0-1 0,1-1 0,0 0 0,0 0 1,0-1-1,1 0 0,0-1 0,1 0 0,0-1 0,-8-9-26,16 18-30,-1-1 0,1 0 0,-1-1 0,1 1 0,0 0 0,0 0 1,-1 0-1,1-1 0,0 1 0,0-1 0,0 1 0,1-1 0,-1 1 0,0-1 0,0 1 0,1-1 1,-1 0-1,1 1 0,0-1 0,-1 0 0,1 0 0,0 1 0,0-1 0,0 0 0,0 0 0,0 1 1,0-1-1,1 0 0,-1 0 0,1 1 0,-1-1 0,1 1 0,-1-1 0,1 0 0,0 1 1,0-1-1,0 1 0,0-1 0,0 1 0,0 0 0,0-1 0,1 1 0,-1 0 0,0 0 0,1 0 1,-1 0-1,1 0 0,-1 0 0,1 0 0,-1 1 0,1-1 0,0 0 0,-1 1 0,1-1 1,0 1-1,-1 0 0,1 0 0,0-1 0,0 1 0,0 0 30,55 9-7442,-25 3-197</inkml:trace>
  <inkml:trace contextRef="#ctx0" brushRef="#br0" timeOffset="279.361">802 441 10090,'0'0'5172,"0"0"-2065,0 0-427,0 0-470,0 0-784,0 0-519,0 0-368,-1 6-229,-16 203 1484,16-135-4499,-4-1-6191,3-60 1487</inkml:trace>
  <inkml:trace contextRef="#ctx0" brushRef="#br0" timeOffset="972.913">1004 832 13677,'0'0'2856,"0"0"-822,0 0-75,11-13-320,34-44-486,89-50 1612,-113 92-2598,0-1-1,0-1 0,-2-1 0,0-1 1,-1 0-1,-1-1 0,10-16-166,-26 36 3,-1-1-1,1 1 1,-1 0 0,1-1-1,0 1 1,-1-1 0,1 1-1,-1-1 1,0 0-1,1 1 1,-1-1 0,1 0-1,-1 1 1,0-1 0,1 0-1,-1 1 1,0-1 0,0 0-1,0 1 1,0-1-1,1 0 1,-1 0 0,0 1-1,0-1 1,0 0 0,0 0-1,-1 1 1,1-1 0,0 0-1,0 1 1,0-1-1,-1 0 1,1 1 0,0-1-1,0 0 1,-1 1 0,1-1-1,-1 0 1,1 1 0,-1-1-1,1 1 1,-1-1-1,1 1 1,-1-1 0,1 1-1,-1-1 1,0 1 0,1 0-1,-1-1 1,0 1 0,1 0-1,-1-1 1,0 1-1,1 0 1,-1 0 0,0 0-1,0 0-2,-42 14-70,37-10 21,1 0-1,0 0 0,0 0 1,0 1-1,0 0 1,1 0-1,0 0 0,0 0 1,0 0-1,0 1 1,1 0-1,0 0 0,0 0 1,1 0-1,0 0 1,0 1-1,0-1 0,1 1 1,0-1-1,0 1 1,0 0-1,1-1 0,0 1 1,1-1-1,-1 1 1,1 0-1,0-1 0,1 1 1,0-1-1,0 0 1,1 2 49,134 123-1661,-137-129 1666,1 0 0,-1-1-1,0 1 1,0 0-1,0-1 1,0 1 0,0 0-1,-1-1 1,1 1-1,0-1 1,-1 1-1,1 0 1,-1-1 0,0 1-1,1-1 1,-1 1-1,0-1 1,0 0-1,0 1 1,0-1 0,0 0-1,0 1 1,-1-1-1,1 0 1,0 0-1,-1 0 1,1 0 0,0 0-1,-1-1 1,1 1-1,-1 0 1,0-1 0,1 1-1,-1-1 1,1 1-1,-1-1 1,0 0-1,1 0 1,-1 1 0,0-1-1,1 0 1,-1-1-1,0 1 1,1 0-1,-1 0 1,0-1 0,1 1-1,-1-1 1,0 0-5,-5 2 26,-5 1-5,1 1-1,-1-2 0,0 0 0,1 0 0,-1-1 1,0-1-1,0 0 0,0 0 0,1-1 1,-1-1-1,1 0 0,0 0 0,-1-1 0,-2-2-20,14 5-77,-1 0 0,1 0 0,-1 0-1,1 0 1,-1 0 0,1 0 0,0 0 0,-1 0-1,1 0 1,0 0 0,0 0 0,0 0 0,0 0-1,0 0 1,0 0 0,0 0 0,0 0 0,0 0-1,0 0 1,0 0 0,1 0 0,-1 0 0,1 0-1,-1 0 1,0 0 0,1 0 0,0 0-1,-1 0 1,1 0 0,0 0 0,-1 0 0,1 1-1,0-1 1,0 0 0,-1 1 0,1-1 0,0 0-1,0 1 1,0-1 0,0 1 0,0 0 0,0-1-1,0 1 1,0 0 0,0-1 0,0 1 0,0 0-1,0 0 1,0 0 0,0 0 0,0 0-1,1 0 1,-1 0 0,1 0 77,21-2-4719,2 1-2504</inkml:trace>
  <inkml:trace contextRef="#ctx0" brushRef="#br0" timeOffset="1293.269">1756 759 14958,'0'0'3395,"0"0"-1249,0 0 64,0 0-1024,0 0-642,0 0-384,0 0-96,0 0-64,0 0 0,2-21-256,15 21-545,2 0-1281,1 0-832,2 8-2788,-3 1-4291</inkml:trace>
  <inkml:trace contextRef="#ctx0" brushRef="#br0" timeOffset="1663.963">2167 773 6438,'0'0'6438,"0"0"-3363,0 0-192,0 0-1410,0 0-992,0 0-353,0 0-96,0 0-32,0 0-64,78-45-257,-50 45-1985,6 0-3683,-4 0-5190</inkml:trace>
  <inkml:trace contextRef="#ctx0" brushRef="#br0" timeOffset="1664.963">2818 765 11499,'0'0'2893,"0"0"-976,0 0-860,0 0-796,0 0-458,16-7-588,53-18-848,-61 22 979,0 1-1,0 1 1,0-1 0,0 1 0,0 1 0,0 0 0,0 0 0,0 0 0,0 1 0,0 0 0,0 1 0,0 0 0,4 1 654,-4-1-1000,55 22-4066,-64-27 11091,-3-3-6429,3 1-3226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4:06.1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125 238 13773,'0'0'6598,"83"-30"-3715,-22 13-1185,11-1-161,12-3-544,14 0-481,15 1-223,8-3-161,5 4 0,-2 2-96,-6 2-32,-15 0-192,-18 4-481,-23 4-736,-26 4-641,-27 3-1057,-23 7-2466,-18 4-5029</inkml:trace>
  <inkml:trace contextRef="#ctx0" brushRef="#br0" timeOffset="314.32">25 404 16592,'-5'15'3251,"-14"47"-1559,19-61-1664,0 0 0,-1 0 0,1 0 0,0 0 0,0 0 0,0 0 0,0 0 0,0 0 0,1 0 0,-1 0 0,0 0 0,0 0 0,1-1 0,-1 1 0,0 0 0,1 0 0,-1 0 0,1 0 0,-1 0 0,1-1 0,-1 1 0,1 0 0,0 0 0,-1-1 0,1 1 0,0 0 0,0-1 0,0 1 0,-1-1 0,1 1 0,0-1 0,0 0 0,0 1 0,0-1 0,0 0 0,0 1 0,0-1-28,136 9 2535,11-20-1529,-1-7-1,4-7-1005,-23 4 173,718-93 2170,-558 57-2204,-229 27-1094,-59 29 804,0 0 0,0 0 1,0 0-1,-1 0 1,1 0-1,0 0 1,0 1-1,-1-1 1,1 0-1,-1 0 0,1 0 1,0 0-1,-1 1 1,0-1-1,1 0 1,-1 1-1,1-1 1,-1 0-1,0 1 0,0-1 1,1 1-1,-1-1 1,0 1-1,0-1 1,1 1-1,-1-1 0,0 1 1,0 0-1,0 0 1,0-1-1,0 1 1,0 0-1,0 0 1,0 0-1,1 0 0,-1 0 1,0 0-1,0 0 1,0 0-1,0 1 1,0-1-1,0 0 1,0 0-1,0 1 151,-3-1-1073,-23-3-6593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8:38:01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523 295 5669,'51'-265'18114,"-48"250"-17245,0 1 1251,0 23-1020,13 225-730,-11 129-370,-5-290 9,0-72-9,1 43-97,-2 0 0,-2 0 1,-2 0-1,-9 32 97,12-64-19,-1-1 0,-1 0 0,1-1 0,-2 1-1,0-1 1,0 0 0,-1 0 0,0 0 0,0-1 0,-1 0 0,-1 0 0,0 0 0,0-1 0,0-1 0,-1 1-1,0-1 1,0-1 0,-1 0 0,0 0 0,-9 4 19,-25 4 21,0-1 1,-1-2-1,-1-2 0,1-3 1,-22 1-22,-74 2 934,202-22-694,456-72-320,-384 65-1545,0 5-1,73 4 1626,-202 11-741,15 1-542,-15 6-8683,-5-7 2161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8:38:02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1 328 10058,'5'-17'6448,"39"-105"-1456,-36 107-4361,0 0 0,0 0 0,1 1 0,1 0 0,1 1 0,0 0-1,0 1 1,6-5-631,-9 11 101,0-1 0,0 1 0,1 1 0,0-1 0,0 1-1,0 1 1,0 0 0,1 0 0,0 1 0,0 0 0,0 0-1,0 2 1,0-1 0,4 1-101,-10 1 12,0 0 0,0 0 0,0 0 0,0 1 0,0 0 0,0 0-1,0 0 1,0 0 0,0 1 0,0-1 0,0 1 0,-1 0 0,1 0 0,0 1 0,-1-1 0,0 1 0,0-1-1,0 1 1,0 0 0,0 0 0,0 0 0,-1 1 0,0-1 0,1 1 0,-1-1 0,-1 1 0,1 0-1,0 0 1,-1 0 0,0 0 0,0 1-12,19 133 15,-19 243-2758,2-412 2753,1-1 1,2 1 0,1 0-1,2 0 1,1 1 0,7-15-11,-10 23 108,1 1 0,1 1-1,0-1 1,2 1 0,0 1 0,1 0 0,1 1 0,1 0 0,12-12-108,-24 27 24,1 1-1,0-1 0,0 1 1,1 0-1,-1 0 0,0 0 1,1 0-1,-1 0 0,1 1 1,0-1-1,-1 1 0,1 0 1,0 0-1,0 1 1,-1-1-1,1 1 0,0 0 1,0 0-1,0 0 0,0 0 1,0 1-1,0-1 0,-1 1 1,1 0-1,0 0 0,0 1 1,-1-1-1,1 1 0,-1 0 1,1 0-1,-1 0 1,0 0-1,0 0 0,0 1 1,0-1-1,0 1 0,-1 0 1,1 0-1,-1 0 0,1 1-23,11 19 20,-1 1-1,0 1 0,-2 0 0,-1 0 1,-1 1-1,-1 1-19,46 110 55,-52-133-56,0-1 1,0 1-1,1-1 0,-1 1 0,1-1 1,-1 0-1,1 0 0,0 0 0,1 0 0,-1-1 1,0 1-1,1-1 0,-1 0 0,1 0 1,0 0-1,-1-1 0,1 1 0,0-1 0,0 0 1,0 0-1,0 0 0,0 0 0,1-1 0,-1 0 1,0 0-1,0 0 0,0 0 0,0-1 1,0 1-1,0-1 0,1 0 0,-2 0 0,1-1 1,0 1-1,0-1 0,0 0 0,-1 0 1,1 0-1,-1 0 0,1-1 0,-1 1 1,12-14 9,-1-1-1,0 0 1,-1 0-1,-1-2 0,-1 1 1,0-2-1,-2 1 1,0-1-1,-1-1 1,-1 1-1,-1-1 1,1-12-9,-6 30-5,1 1 2,0 0 1,-1 0-1,0 0 0,1 0 1,-1 0-1,0 0 0,0 0 1,0 0-1,0-1 0,-1 1 1,1 0-1,-1-1 0,1 1 0,-1 0 1,0-1-1,0 1 0,0-1 1,0 1-1,0-1 0,-1 1 1,1 0-1,0-1 0,-1 1 1,0 0-1,0-1 0,0 1 1,0 0-1,0 0 0,0 0 0,0 0 1,-1 0-1,1 0 0,-1 0 1,0 0-1,1 1 0,-1-1 1,0 1-1,0-1 0,0 1 1,0 0-1,0-1 0,0 1 1,0 0-1,-3 0 3,-43 15-3083,21 7-4559,14-8-3328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8:38:0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7303,'1'-19'3198,"4"-24"-1989,6-72 4489,-10 86-3188,0 13 2532,1 40-3198,40 348-280,-38 106-966,-6-143-3587,5-290-3204,0-35-266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8:38:05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11627,'0'0'3150,"0"0"-214,0 0-651,0 0-652,0 0-416,0 0-443,0 0-304,0 0-150,8 13-15,42 93 15,-43-86-309,1 0 1,0 0-1,2-1 1,0 0-1,1 0 0,1-2 1,13 16-12,-20-27 3,0 1 0,1-2 0,0 1-1,0-1 1,0 0 0,1 0 0,0 0 0,-1-1 0,2 0 0,-1-1 0,0 1 0,1-2 0,0 1 0,-1-1 0,1 0 0,0 0 0,0-1-1,0 0 1,0-1 0,0 1 0,1-2 0,1 1-3,2-5 17,0 0 0,-1 0-1,0-1 1,0-1 0,-1 0 0,0 0 0,0-1-1,0 0 1,-1-1 0,-1 0 0,1 0-1,-1-1 1,-1 0 0,0-1 0,0 1 0,-1-1-1,-1-1 1,0 1 0,0-1 0,-1 0-1,2-11-16,1 3 307,-2 0 0,0 0-1,-1 0 1,-2-1-1,0 1 1,-1-1 0,-1-1-307,0 22 27,0 1 1,0 0 0,0-1 0,0 1 0,0-1 0,0 1 0,0 0 0,-1-1 0,1 1 0,0-1 0,0 1 0,-1-1 0,1 1 0,0-1 0,-1 1 0,1-1 0,-1 1 0,1-1 0,0 0 0,-1 1 0,1-1 0,-1 1 0,1-1 0,-1 0 0,1 0 0,-1 1-1,0-1 1,1 0 0,-1 0 0,1 0 0,-1 1 0,0-1 0,1 0 0,-1 0 0,1 0 0,-1 0 0,0 0 0,1 0 0,-1 0 0,1-1 0,-1 1 0,1 0 0,-1 0 0,0 0 0,1-1 0,-1 1 0,1 0 0,-1 0 0,1-1 0,-1 1 0,1 0 0,-1-1 0,1 1-1,-1-1 1,1 1 0,0-1 0,-1 1 0,1-1 0,0 1 0,-1-1 0,1 1 0,0-1 0,0 0-28,-15 40 193,1 1-1,3 0 1,1 1-1,2 0 1,-1 27-193,-23 105 121,-166 403-30,194-560 19,-1 5-1654,2-41 15,3-41-3305,0 21-3972,0 14-1299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8:38:06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47 11787,'0'0'4271,"0"0"-1143,0 0-555,0 0-758,0 0-715,0 0-390,-16 1-267,8 0-392,3-1-26,0 0 0,0 0 1,0 1-1,0-1 0,0 1 1,0 1-1,0-1 1,0 1-1,1-1 0,-1 1 1,1 1-1,-1-1 0,1 0 1,0 1-1,0 0 0,0 0 1,0 1-1,1-1 1,-1 1-1,1-1 0,0 1 1,-1 1-26,-11 18 36,2 0 0,0 1 1,2 1-1,1 0 1,0 1-1,2-1 0,1 2 1,1-1-1,1 1 1,2 0-1,0 13-36,3-40-2,0-1 0,0 0-1,0 0 1,0 0 0,0 1-1,0-1 1,1 0 0,-1 0 0,0 0-1,0 1 1,1-1 0,-1 0-1,1 0 1,-1 1 0,0-1 0,1 0-1,0 1 1,-1-1 0,1 1 0,-1-1-1,1 1 1,0-1 0,-1 1-1,1-1 1,0 1 0,-1-1 0,1 1-1,0 0 1,0-1 0,-1 1-1,1 0 1,0 0 0,0 0 0,0 0-1,-1 0 1,1-1 0,0 1 0,0 1-1,0-1 1,0 0 0,-1 0-1,1 0 1,0 0 0,0 0 0,-1 1-1,1-1 1,0 0 0,0 1-1,-1-1 1,1 1 0,0-1 0,-1 1-1,1-1 1,0 1 0,-1-1 0,1 1-1,-1 0 1,1-1 0,-1 1-1,1 0 1,-1-1 0,0 1 0,1 0-1,-1 0 1,0-1 0,1 1-1,-1 0 1,0 0 2,176-378 230,-176 376-225,0-1 1,0 0-1,1 1 1,-1-1-1,1 1 0,-1-1 1,1 1-1,0-1 1,-1 1-1,1-1 1,0 1-1,0-1 0,0 1 1,0 0-1,1 0 1,-1-1-1,0 1 1,0 0-1,1 0 0,-1 0 1,0 0-1,1 1 1,-1-1-1,1 0 1,0 0-1,-1 1 0,1-1 1,-1 1-1,1 0 1,0-1-1,-1 1 1,1 0-1,0 0 1,-1 0-1,1 0 0,0 0 1,-1 1-1,1-1 1,0 0-1,-1 1 1,1-1-1,-1 1 0,1 0 1,-1-1-1,1 1 1,-1 0-1,1 0 1,-1 0-1,0 0 0,1 0 1,-1 0-1,0 0 1,0 1-1,0-1 1,0 0-1,1 2-5,43 113 122,-36-89-58,1 1 0,1-2 1,2 1-1,0-2 0,14 19-64,-22-35 43,0-1 0,1 0 0,0 0 0,1 0 0,0-1 0,0 0 0,0 0 0,1-1 0,0 0 0,0 0 0,1-1 0,-1 0 0,1-1 0,0 0 0,1 0 0,-1-1 0,1 0 0,-1 0 0,9 0-43,-15-4 7,0 0 1,0 0-1,0 0 0,0 0 0,-1-1 1,1 1-1,0-1 0,-1 0 1,1 1-1,-1-1 0,0-1 1,1 1-1,-1 0 0,0 0 1,0-1-1,-1 1 0,1-1 0,0 0 1,-1 1-1,0-1 0,1 0 1,-1 0-1,0 0 0,0 0 1,-1 0-1,1 0 0,-1 0 1,0 0-1,1 0 0,-1 0 1,0 0-1,-1-1 0,1 1-7,1-41-2543,-1 40 2016,0 4 15,0-3-1753,-2 3-2576,-1 5-3482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8:38:0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77 10378,'0'0'3139,"0"-14"208,0-41-256,-2 47 2390,-4 19-4134,-4 23-1096,-2 32 450,4 0 1,3 1 0,2-1 0,3 2-702,-1 34 278,-12 89 5,-8 0 0,-16 43-283,11-13 315,37-229-235,9-65 127,-27 40-1644,-27 23-3648,12 15-2154,-1 6-7180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8:38:04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56 12139,'0'0'2648,"0"0"-160,0 0-139,0 0-662,0 0-710,0 0-550,0 0-219,7 18-48,43 127 187,-42-112-338,2-1-1,1-1 1,1 0-1,1 0 1,2-2-1,1 1 1,2-2 0,0 0-1,2-2 1,1 0-9,-18-21-20,0-1 1,0-1-1,1 1 0,-1-1 1,1 1-1,0-1 1,0 0-1,0 0 1,0 0-1,0-1 1,1 0-1,-1 0 1,1 0-1,0 0 1,-1-1-1,1 1 1,0-1-1,0 0 1,0-1-1,0 1 0,0-1 1,0 0-1,0-1 1,0 1-1,0-1 1,0 0-1,0 0 1,0 0-1,-1-1 1,1 1-1,0-1 1,-1 0-1,1-1 1,-1 1-1,0-1 0,0 0 1,0 0-1,0 0 1,0-1-1,-1 1 1,3-4 19,10-17 368,-1 0 1,-1 0-1,-1-2 0,-1 0 1,-2 0-1,-1-1 0,0 0 1,2-21-369,0-67 2482,-11 114-2466,-1 1 0,1-1 0,0 1 0,-1-1 0,1 1 1,-1-1-1,1 1 0,-1-1 0,0 1 0,1-1 0,-1 1 0,1 0 0,-1-1 0,0 1 0,1 0 0,-1 0 1,0 0-1,1-1 0,-1 1 0,0 0 0,1 0 0,-1 0 0,0 0 0,1 0 0,-1 0 0,0 0 1,1 0-1,-1 0 0,0 1 0,1-1 0,-1 0 0,0 0 0,1 1 0,-1-1 0,0 0 0,1 1 0,-1-1 1,1 0-1,-1 1 0,1-1 0,-1 1 0,1-1 0,-1 1 0,1-1 0,-1 1 0,1 0 0,0-1 1,-1 1-1,1-1 0,0 1 0,0 0 0,-1-1 0,1 1 0,0 0 0,0-1 0,0 1 0,0 0 0,0-1 1,0 1-1,0 0 0,0 0 0,0-1 0,0 1 0,0 0 0,0-1 0,1 1-16,-14 39 15,2-1-1,1 2 0,3 0 1,1 0-1,2 0 0,2 0 1,2 8-15,-5 48 6,-37 451-668,42-526 633,1-10 28,-1 1-1,0 0 0,-1 0 1,0 0-1,-1 0 1,-1 0-1,0-1 0,-1 1 1,0-1-1,0 0 1,-2 0-1,-5 10 2,7-19-4,0-1 1,0 1-1,0-1 1,0 0-1,0 0 0,-1-1 1,1 1-1,0-1 1,-1 0-1,1 0 0,-1 0 1,0-1-1,1 0 1,-1 0-1,1 0 0,-1 0 1,0-1-1,1 0 0,-1 1 1,1-2-1,-1 1 1,1-1-1,0 1 0,0-1 1,-1 0-1,1-1 1,0 1-1,1-1 0,-1 1 1,0-1-1,1 0 1,0-1-1,0 1 0,-2-2 4,-22-17-27,0-1 0,2-1 0,0-1 0,2-2-1,1 0 1,1-1 0,1-1 0,2-1 0,1-1 0,1 0-1,0-5 28,1-59-2949,15 92 2550,1 1 0,-1-1 1,1 0-1,0 1 0,0-1 0,0 1 1,1-1-1,-1 1 0,1-1 1,-1 1-1,1 0 0,0 0 0,0 0 1,0 0-1,0 0 0,0 0 1,0 0-1,0 1 0,1-1 0,-1 1 1,2-1 398,22-8-7026</inkml:trace>
  <inkml:trace contextRef="#ctx0" brushRef="#br0" timeOffset="288.097">825 607 14958,'0'0'3406,"0"0"-828,0 0-245,0 0-582,0 0-416,0 0-363,0 0-300,0 5-138,-26 142 806,23-131-1407,1 0 0,0 0 0,1 0 0,1-1 0,0 1 0,1 0 0,1 0 0,1 0 0,0-1 0,1 1 0,3 7 67,25 6-4386,-6-38-8674,-21-1 2901</inkml:trace>
  <inkml:trace contextRef="#ctx0" brushRef="#br0" timeOffset="660.157">977 43 6694,'0'0'6967,"0"0"-3978,0 0-859,0 0-379,-14-1-507,-40-4-320,53 5-905,0 0 1,0 1-1,0-1 1,0 0-1,0 0 0,0 1 1,0-1-1,1 1 1,-1-1-1,0 1 1,0-1-1,0 1 1,1 0-1,-1-1 0,0 1 1,1 0-1,-1 0 1,0-1-1,1 1 1,-1 0-1,1 0 1,0 0-1,-1 0 0,1 0 1,0 0-1,-1-1 1,1 1-1,0 0 1,0 0-1,0 0 1,0 0-1,0 0 0,0 0 1,0 0-1,0 0 1,0 0-1,0 0 1,0 0-1,1 0 1,-1 0-1,0 0 0,1 0 1,-1-1-1,1 2-19,0 1 42,2 6-28,1 0-1,1-1 1,-1 1 0,1-1 0,1 0 0,0 0 0,0-1 0,0 0 0,1 0-1,0 0 1,0-1 0,1 0 0,0 0 0,0-1 0,4 2-14,-11-7 4,0 0-1,0 0 1,-1 0 0,1 0 0,0 0 0,0 0-1,-1-1 1,1 1 0,0 0 0,-1-1-1,1 1 1,0 0 0,-1-1 0,1 1 0,-1-1-1,1 1 1,-1-1 0,1 1 0,-1-1-1,1 0 1,-1 1 0,1-1 0,-1 0 0,0 1-1,1-1 1,-1 0 0,0 1 0,1-1 0,-1 0-1,0 0 1,0 1 0,0-1 0,0 0-1,0 0 1,0 1 0,0-1 0,0 0 0,0 0-1,0 1 1,0-1 0,0 0 0,-1 0-1,1 1 1,0-1 0,-1 0 0,1 1 0,0-1-1,-1 0-3,1-4 32,0-3 38,0 0-1,0 0 0,-1 0 0,0 0 0,0 0 0,-1 0 0,0 0 0,-1 1 1,1-1-1,-1 1 0,-1-1 0,0 1 0,0 0 0,0 0 0,-1 1 1,0-1-1,0 1 0,0 0 0,-1 0 0,-2-1-69,6 6-34,1 0 1,0 0-1,-1 1 0,1-1 0,-1 1 1,1-1-1,-1 1 0,1 0 0,-1-1 1,1 1-1,-1 0 0,1 0 0,-1 0 1,1 0-1,-1 0 0,1 1 0,-1-1 1,1 0-1,-1 1 0,1-1 0,-1 1 1,1-1-1,-1 1 0,1 0 0,0 0 1,0-1-1,-1 1 0,1 0 0,0 0 1,0 0-1,0 0 0,0 1 0,0-1 0,0 0 1,0 0-1,0 1 0,0-1 0,1 1 35,-13 36-6049,10-14-1452</inkml:trace>
  <inkml:trace contextRef="#ctx0" brushRef="#br0" timeOffset="925.49">1235 551 17360,'0'0'2275,"0"0"-65,0 0-385,0 0-896,105-7-32,-70 0-320,4-1-225,-4 0-160,1 1-32,-7 3-96,-2 0-64,-2-1 0,-4 4-800,-2-2-930,-6-1-1601,2-2-2627,-7 0-7238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8:38:0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209 208 5637,'0'0'7752,"0"0"-3930,0 0-1340,0 0-357,0 0-604,0 0-485,1-12-379,-1 8-617,0 1-23,0 1-1,0-1 1,0 1 0,1-1-1,-1 0 1,0 1 0,1-1-1,0 1 1,-1-1 0,1 1 0,0-1-1,1 1 1,-1 0 0,0-1-1,0 1 1,1 0 0,0 0-1,-1 0 1,1 0 0,0 0 0,0 1-1,0-1 1,0 0 0,0 1-1,0-1 1,1 1 0,-1 0-1,0 0 1,1 0 0,-1 0 0,1 0-1,-1 1 1,1-1 0,-1 1-1,1-1-16,206-34 361,-70 13-562,125-37 201,-249 52-728,-26 5 84,-25 3-322,4 5-1575,1 1 0,0 1 0,1 2 0,0 1 0,-18 10 2541,12-4-5200</inkml:trace>
  <inkml:trace contextRef="#ctx0" brushRef="#br0" timeOffset="482.068">125 185 7527,'0'0'2813,"0"0"172,-16-5 132,-76-24 1218,76 34-85,33 14-3017,29 16-1041,3-2 1,0-2 0,2-3-1,1-1 1,1-3 0,1-2-1,12 1-192,47 21 34,-34 1-27,-77-43-5,0 0 0,0 0 0,-1 0 0,1 0 0,0 0 0,-1 0 0,1 0 0,-1 1 0,0-1 0,0 1 0,0-1 0,0 1 0,0-1 0,0 1 0,-1-1-1,1 1 1,-1 0 0,0-1 0,1 1 0,-1 0 0,-1-1 0,1 1 0,0 0 0,-1-1 0,1 1 0,-1-1 0,0 1 0,0-1 0,0 1 0,0-1 0,0 1 0,-1 0-2,-100 115 118,65-81-7,-98 94 363,63-63-285,3 2 0,3 4 0,-20 32-189,82-102-5,0 1 0,1 0 0,-1 1 0,1-1 0,0 0 0,0 1 0,1 0 0,-1-1 0,1 1 0,0 0 0,1 0 0,0 0 0,0 1 0,0-1 0,0 5 5,3-9-1,-1 0-1,1 0 0,-1 0 1,1 1-1,0-1 0,-1 0 1,1-1-1,0 1 0,0 0 0,0-1 1,1 1-1,-1-1 0,0 1 1,1-1-1,-1 0 0,1 0 1,-1 0-1,1-1 0,-1 1 1,1 0-1,-1-1 0,1 0 1,0 1-1,-1-1 0,1 0 0,0-1 1,-1 1-1,1 0 0,1-1 2,1 1 1,78-1-49,0-3-1,0-4 0,49-13 49,24-2-158,-42 10-74,0 5 0,33 6 232,-144 2-40,1-1-29,-1 1-1,1-1 1,-1 1-1,1 0 0,-1 0 1,1 1-1,-1-1 1,1 1-1,-1 0 1,1 0-1,-1 0 0,1 0 1,-1 1-1,0-1 1,0 1-1,0 0 1,0 0-1,0 0 1,0 0-1,0 0 0,1 2 70,-43 0-7019,24-12 1002,-2-3-3629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8:38:11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68 103 17649,'0'0'3587,"0"0"-1494,0 0-305,-5-14-384,-13-43-384,18 56-983,0-1 0,0 1-1,0 0 1,1-1 0,-1 1 0,0 0 0,1-1 0,-1 1 0,1 0 0,0-1-1,-1 1 1,1 0 0,0 0 0,0 0 0,-1 0 0,1 0 0,0 0 0,0 0 0,0 0-1,1 0 1,-1 0 0,0 0 0,0 1 0,0-1 0,1 0 0,-1 1 0,0-1 0,1 1-1,-1-1 1,0 1 0,1 0 0,-1 0 0,0 0 0,1-1 0,-1 1 0,1 0 0,-1 1-1,0-1 1,1 0 0,-1 0 0,1 1 0,-1-1-37,3 0 58,3 1-37,0-1 0,0 2 1,0-1-1,-1 1 0,1 0 1,-1 0-1,0 1 0,1 0 1,-1 0-1,0 1 0,-1-1 1,1 1-1,-1 1 1,1-1-1,-1 1 0,0 0 1,-1 0-1,1 0 0,-1 0 1,0 1-1,-1 0 0,1 0 1,-1 0-1,0 0 0,-1 1 1,1-1-1,-1 1 0,0-1 1,-1 1-1,1 2-21,-5 8 7,0 0-1,-1-1 0,-1 0 1,0 0-1,-1 0 1,-1 0-1,-1-1 0,0 0 1,0-1-1,-2 0 0,0 0 1,0-1-1,-1 0 1,-1-1-1,-9 8-6,15-14 0,-88 99-90,93-105 89,1 1 1,-1 0 0,1 0 0,-1-1 0,1 1 0,0 0 0,-1 0 0,1-1 0,0 1 0,0 0 0,-1 0 0,1 0 0,0-1 0,0 1-1,0 0 1,0 0 0,0 0 0,0 0 0,0 0 0,0-1 0,0 1 0,1 0 0,-1 0 0,0 0 0,0-1 0,1 1 0,-1 0-1,0 0 1,1-1 0,-1 1 0,1 0 0,-1 0 0,1-1 0,0 1 0,-1-1 0,1 1 0,0-1 0,-1 1 0,1-1 0,0 1 0,-1-1-1,1 1 1,0-1 0,0 0 0,0 1 0,-1-1 0,1 0 0,0 0 0,0 0 0,0 0 0,0 0 0,-1 0 0,1 0 0,1 0 0,53-3-29,-53 3 24,295-79-2125,-140 24-486,-60 10-2530,-76 34-1110,-15 10-4437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8:38:1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19090,'0'0'2904,"0"0"-801,0 0-293,0 0-609,0 0-539,0 0-336,3 17-43,24 276 539,-35 103-1388,16-495 246,-7 84 320,0-75 6,3 0 1,5 1-1,3 0 0,4 0 1,20-56-7,-35 138 0,0 1 0,0-1 0,1 1 0,0-1 1,1 1-1,-1 0 0,1 0 0,0 0 0,0 0 0,1 1 1,0-1-1,0 1 0,0 0 0,1 0 0,0 0 0,0 1 0,0-1 1,0 1-1,1 0 0,-1 1 0,1 0 0,0 0 0,0 0 1,0 0-1,0 1 0,1 0 0,-1 0 0,1 1 0,-1 0 1,1 0-1,0 0 0,-1 1 0,1 0 0,3 1 0,-1 2-272,0 0 0,-1 1 0,1 0 0,-1 0 0,0 1 0,0 0 0,0 1 0,-1 0 0,1 0 0,-2 0-1,1 1 1,-1 0 0,0 0 0,5 9 272,35 71-10220,-37-51 1342</inkml:trace>
  <inkml:trace contextRef="#ctx0" brushRef="#br0" timeOffset="278.074">65 576 7655,'0'0'8841,"0"0"-6023,0 0-736,91-84-736,-51 61-834,5 1-256,1 5-128,4 6-64,0 2-64,-8 5 0,-7 4-448,-20 10-993,-10 9-737,-12 3-1602,-11 6-1409,-5-3-2274</inkml:trace>
  <inkml:trace contextRef="#ctx0" brushRef="#br0" timeOffset="529.043">165 711 5061,'0'0'4997,"-83"81"-1570,55-49 545,6-4-1154,10-6-896,8-4-481,4-2-512,13-6-352,12-4-129,11-6-160,7-3-127,7-10-97,13-7-64,-1-3-545,8-2-512,3-4-704,0-3-1186,-11 2-4036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4:05.2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461 758 16976,'-3'-16'439,"3"8"-214,-2-1-1,1 1 1,-1 0-1,0-1 1,-1 1-1,0 0 1,0 0-1,-1 1 1,0-1-1,0 1 1,-1 0-1,0 0 1,-5-6-225,3 6 135,-1 1 1,1 0-1,-2 0 1,1 0-1,-1 1 1,1 0-1,-2 1 1,1 0-1,0 0 1,-1 1-1,1 0 1,-1 1-1,0 0 1,0 1-1,0 0 1,0 0-1,0 1 1,0 0-1,0 1 1,0 0-1,0 1 0,0 0 1,1 0-1,-1 1 1,0 0-1,1 1 1,0 0-1,0 1 1,0 0-1,1 0 1,-1 0-1,1 1 1,1 1-1,-1-1 1,1 1-1,0 1 1,-1 0-136,-1 7 22,0 1 0,1 0 0,0 0 0,1 0 0,1 1 0,0 0 0,2 0 0,0 0 0,1 1 0,0 0 0,2-1 0,0 1 0,1 0 0,0 0 0,2 0 0,0-1 0,1 1 0,1-1 0,0 1 0,2-1 0,0-1 0,0 1 0,2-1 0,5 8-22,-6-12-14,2-1-1,-1 0 0,1-1 1,1 0-1,0 0 1,0-1-1,1 0 0,0-1 1,0 0-1,1-1 1,0 0-1,0-1 0,1-1 1,0 0-1,0 0 1,0-1-1,0-1 0,1 0 1,0-1-1,-1 0 1,1-1-1,0-1 0,0 0 1,-1-1-1,1-1 1,0 0-1,-1 0 0,1-2 1,-1 1-1,0-2 1,0 0-1,-1 0 0,1-1 1,9-7 14,6-7 182,0-2-1,-2-1 1,-1-1 0,0-2 0,-2 0 0,-1-1 0,-2-1-1,0-1 1,-2-1 0,-1-1 0,-2 0 0,-1-1 0,-1-1-1,-2 0 1,-1 0 0,4-27-182,-3 14 109,-2 0 0,-3-1 0,-1 1 0,-2-2 0,-2 1 0,-3 0 0,-5-33-109,6 68 6,0-1 0,-1 1-1,-1 0 1,0 0-1,0 0 1,-1 0-1,-1 1 1,0-1-1,-1 1 1,0 1-1,0-1 1,-1 1-1,0 0 1,-1 0-1,0 1 1,-1 0-1,0 0 1,0 1 0,-1 1-1,0-1 1,0 2-1,-1-1 1,0 1-1,0 1 1,0 0-1,-1 1 1,0 0-1,-3-1-5,14 5-22,-1 0-1,0 0 0,0 1 0,1-1 1,-1 0-1,0 1 0,1-1 0,-1 1 1,1-1-1,-1 1 0,1-1 0,-1 1 1,1 0-1,-1 0 0,1 0 0,-1 0 1,1 0-1,0 0 0,0 1 0,0-1 1,-1 0-1,1 0 0,0 1 1,1-1-1,-1 1 0,0-1 0,0 1 1,1-1-1,-1 1 0,0 0 0,1-1 1,0 1-1,-1 0 0,1-1 0,0 1 1,0 0-1,0-1 0,0 1 0,0 0 1,0-1-1,1 2 23,14 76-2538,53 26-3569,-22-48-229</inkml:trace>
  <inkml:trace contextRef="#ctx0" brushRef="#br0" timeOffset="656.032">1319 578 14350,'4'-36'1272,"22"-76"2981,-24 107-4029,1 0 0,0 0 0,0 0 0,0 0 1,0 1-1,1-1 0,-1 1 0,1 0 0,0 0 0,1 0 1,-1 1-1,1-1 0,-1 1 0,1 0 0,0 0 1,0 1-1,0 0 0,1 0 0,-1 0 0,5-1-224,-1 2 50,-1 0 0,1 0 0,0 1 0,0 0 0,-1 1 0,1 0 0,0 0 0,0 1 0,-1 0 0,1 0 0,-1 1 0,0 0 0,0 1 0,0 0 0,0 0 0,-1 1-1,1-1 1,-1 2 0,0-1 0,-1 1-50,6 7 0,-1 0 0,0 1 0,-1 0 0,-1 0 0,0 1 0,-1 0 0,0 1 0,-2 0 0,0 0 0,0 0 0,-2 1 0,0 0 0,-1 0 0,0 0 0,-2 0 0,0 0 0,-1 0 0,0 1 0,-2-1 0,0 0 0,-1 0 0,-1 0 0,0 0 0,-1-1 0,-1 0 0,0 0 0,-1 0 0,-1-1 0,-1 0 0,-5 8 0,-132 177 48,213-267 433,10-15-30,-3-3 1,-4-3 0,-4-3-1,-4-3 1,14-36-452,-56 77 16,-21 52-13,1 0 0,-1 1 1,0 0-1,0-1 0,0 1 0,1-1 1,-1 1-1,0 0 0,0 0 0,0-1 1,0 1-1,0 0 0,0 0 0,0 0 1,0 0-1,0 0 0,1 0 0,-1 0 1,0 0-1,0 1 0,0-1 0,0 0 1,0 0-1,0 1 0,0-1 0,1 1 1,-1-1-1,0 1 0,0-1 0,1 1 1,-1-1-1,0 1 0,0 0 0,1-1 1,-1 1-1,1 0 0,-1-1 0,1 1 1,-1 0-1,1 0 0,-1 0 0,1 0 1,0-1-1,-1 1 0,1 0 0,0 0-3,-12 14 12,0 0-1,1 0 0,1 1 0,0 0 0,1 1 0,1 0 0,1 1 0,0-1 0,1 1 0,1 1 0,1-1 1,0 1-1,1 11-11,1-17-2,1 1 0,0 0 0,1-1 0,1 1 0,0 0 0,1-1 0,1 1 0,0-1 0,0 0 0,2 0 0,-1 0 0,2 0 0,0-1 0,0 0 0,1 0 0,0 0 0,1-1 0,1 0 0,1 1 2,-3-5 48,1 0 0,0-1 0,0 0 0,0 0 0,0-1 0,1 0 1,0 0-1,0-1 0,0 0 0,1-1 0,-1 0 0,1-1 0,0 1 0,0-2 0,0 0 0,0 0 0,0 0 0,0-2 0,0 1 0,0-1 0,0 0 0,0-1 0,-1-1 0,1 1 0,-1-1 0,1-1 0,-1 0 0,0 0 1,0-1-1,0 0 0,-1 0 0,0-1 0,0 0 0,0-1 0,-1 0 0,0 0 0,0 0 0,-1-1 0,0 0 0,0 0 0,-1-1 0,0 0 0,0 1 0,-1-2-48,2-13 11,0 0 0,-2 0-1,0 0 1,-2 0 0,-1-1 0,0 1-1,-3-15-10,2 3-1682,2 91-3154,1 3-5083,-3-17-3608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8:38:09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89 109 14286,'0'0'2487,"0"0"-1190,0 0-181,0 0 416,-1 19 139,0 315 1906,0-225-3530,3 129 299,11-82-6093,-10-137 1166,-3-8-2225</inkml:trace>
  <inkml:trace contextRef="#ctx0" brushRef="#br0" timeOffset="524.402">1 145 9193,'0'0'2370,"0"0"-235,0 0 81,0 0 90,0 0-673,13-5-458,-5 2-977,-6 1-147,1 1 1,-1 0 0,0 0 0,1 0 0,-1 0 0,1 0-1,-1 0 1,1 0 0,-1 1 0,1-1 0,0 1-1,-1 0 1,1 0 0,0 0 0,-1 0 0,1 0-1,-1 1 1,1-1 0,0 1 0,-1 0 0,1 0-1,-1 0 1,1 0 0,-1 0 0,0 0 0,1 0-1,-1 1 1,0 0 0,0-1 0,0 1 0,0 0-1,0 0 1,-1 0 0,2 1-52,35 58 739,95 126 55,-123-177-948,0 0 0,0-1-1,0 0 1,1-1 0,1 0 0,-1-1 0,1 0 0,1-1 0,-1 0-1,1-1 1,0 0 0,0-1 0,0 0 0,1-1 0,5 0 154,-9-2-185,1 1 0,-1-1 0,1-1 0,0 0 0,0-1 0,-1 0 0,1 0 0,-1-1 0,1 0 0,-1-1 0,0-1 0,0 1 0,0-1 0,0-1 0,-1 0 0,0 0 0,0-1 0,0 0 0,0-1 0,-1 0 0,-1 0 0,1-1 0,-1 0 0,0 0 0,-1 0 0,4-7 185,3-14 450,-1 0 0,-2-1 0,0-1 0,-3 0 0,0 0 0,-2 0 0,-1-1 0,-2 1-1,-1-3-448,2-6 919,-1-1-178,-18 43-416,-60 107-188,50-67-146,1 2 0,3 1 0,1 0 0,3 2 0,1 0 0,-2 16 8,-19 81-800,50-200 1080,3 0 1,2 0 0,2 2 0,3 0-1,22-38-280,28 6 390,-69 84-383,0-1-1,0 1 1,0 0-1,0 1 1,1-1-1,-1 0 1,1 1-1,-1 0 1,1 0-1,-1 0 1,1 0-1,-1 0 0,1 1 1,0 0-1,0-1 1,-1 2-1,1-1 1,0 0-1,-1 1 1,1-1-1,0 1 1,-1 0-1,1 0 1,-1 1-1,1-1 1,-1 1-1,0-1 1,3 3-7,1 4 3,0 1 1,0-1 0,0 2 0,-1-1 0,-1 1-1,0 0 1,0 0 0,-1 0 0,0 1-1,-1 0 1,0-1 0,0 1 0,-1 0-1,-1 0 1,0 1 0,-1-1 0,0 2-4,8 132 38,-9-108-442,2 0 1,2-1-1,1 1 1,2-1-1,2 0 1,1 0-1,5 10 404,36 57-2293,-9-40-2033,-12-27-687</inkml:trace>
  <inkml:trace contextRef="#ctx0" brushRef="#br0" timeOffset="986.807">1459 309 897,'21'-93'8499,"2"42"-1132,-23 53-3665,0 7-2376,-3 23-512,-2-1-1,-2 0 1,-1-1 0,-1 1-1,-12 25-813,-13 21 424,-3-1 1,-42 64-425,-53 105-27,106-187-357,22-70 293,72-184 123,-34 82 6,-15 45-46,2 2-1,3 1 0,3 0 0,3 2 1,28-43 8,23 15 0,-80 91-2,0 0 1,0 0 0,0 0-1,0 0 1,0 1-1,0-1 1,0 0-1,0 0 1,0 1 0,1-1-1,-1 1 1,0-1-1,0 1 1,1-1-1,-1 1 1,0 0 0,1 0-1,-1 0 1,0 0-1,1 0 1,-1 0-1,0 0 1,1 0 0,-1 0-1,0 0 1,1 1-1,-1-1 1,0 1-1,0-1 1,1 1 0,-1-1-1,0 1 1,0 0-1,0 0 1,0-1-1,0 1 1,0 0 0,0 0-1,0 0 1,0 0-1,0 0 2,16 54-53,-11 5 92,-3 1 0,-2 0 0,-3 0 0,-6 33-39,-2 73-407,10-59-1301,-22-135 1670,11 11 40,0 0-1,-1 0 1,0 2 0,-1-1-1,-1 2 1,0 0-1,-1 0 1,-1 2 0,0 0-1,0 0 1,-1 2-1,0 0 1,0 1 0,-1 0-1,0 2 1,-1 0-1,0 1 1,0 1 0,0 0-1,-5 1-1,-1 20-1126,34 11-4768,6-14-672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8:38:31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37 437 13357,'0'0'3187,"0"0"-924,0 0-79,0 0-38,0 0-545,24-7-533,261-47 261,1510-140 198,-1049 120-1442,-366 33-105,264-26-3344,-933 104-5034,162-22 2740</inkml:trace>
  <inkml:trace contextRef="#ctx0" brushRef="#br0" timeOffset="348.658">110 827 14606,'-109'44'8728,"109"-43"-8686,0 1 0,-1-1 0,1 0 0,1 0 0,-1 0 0,0 0-1,0 0 1,0 0 0,1 0 0,-1 0 0,0 0 0,1 0 0,-1 0 0,1 0 0,-1 0 0,1 0 0,-1 0 0,1-1-1,0 1 1,-1 0 0,1 0 0,0-1 0,0 1 0,0 0 0,0-1 0,-1 1 0,1-1 0,0 1 0,0-1-1,0 1 1,0-1 0,0 0 0,0 1 0,0-1 0,0 0 0,1 0 0,-1 0 0,0 0 0,0 0 0,0 0 0,0 0-1,0 0 1,0 0 0,0 0 0,0-1 0,0 1 0,1-1-42,206 9 2317,177-23 37,253-47-2354,-378 32 379,1827-208 21,-1629 203-464,-440 37 91,-23 3-4,-26 5-14,-365 82-682,375-86 238,1-1-1434,7-3-2596,12-2-1514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8:38:30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123 291 14670,'0'0'3785,"-3"-13"-897,-10-38-422,12 51-2407,1 0 0,0 0-1,0 0 1,-1 1 0,1-1 0,0 0-1,-1 0 1,1 0 0,0 0 0,0 1-1,-1-1 1,1 0 0,0 0 0,-1 0-1,1 0 1,0 0 0,-1 0 0,1 0-1,0 0 1,-1 0 0,1 0 0,0 0-1,-1 0 1,1 0 0,0 0 0,-1-1-1,1 1 1,0 0 0,-1 0 0,1 0-1,0 0 1,-1-1 0,1 1 0,0 0-1,0 0 1,-1 0 0,1-1 0,0 1-1,0 0 1,0 0 0,-1-1 0,1 1-1,0 0 1,0-1 0,0 1 0,0 0-1,-1-1 1,1 1 0,0 0 0,0-1-1,0 1 1,0 0-59,0 1 122,-15 46 503,2 0 1,2 1 0,2 1 0,2-1 0,1 23-626,-3 13 116,4-48-110,-1 1-85,1-1 0,1 1 0,2 0 0,2 0 0,1 0 0,2 0 0,2 0 1,1-1-1,4 8 79,-9-40-61,-1-2 13,0 0 0,1 0-1,-1 0 1,0 0 0,1 0 0,0 0 0,-1-1 0,1 1-1,0 0 1,0 0 0,0 0 0,0-1 0,1 1 0,-1 0-1,0-1 1,1 0 0,-1 1 0,1-1 0,-1 0 0,1 1-1,-1-1 1,1 0 0,0 0 0,0 0 0,0-1 0,0 1-1,-1 0 1,2-1 48,11-52-416,-12-266 316,-7 260 107,3-1 0,2 1-1,3 0 1,2 0-1,3 0 1,2 1-1,14-42-6,-23 92 4,1 0-1,0-1 0,1 1 0,-1 0 0,2 0 0,-1 1 1,1-1-1,0 1 0,0-1 0,0 1 0,1 1 0,0-1 1,0 1-1,1-1 0,0 1 0,0 1 0,0-1 0,0 1 1,0 0-1,1 1 0,0 0 0,0 0 0,0 0 0,0 1 1,0 0-1,1 0 0,1 0-3,0 2-8,-1 0 1,0 1-1,1 0 0,-1 0 1,0 0-1,0 1 0,0 1 1,0-1-1,0 1 1,-1 1-1,1-1 0,-1 2 1,0-1-1,0 0 0,0 1 1,-1 1-1,0-1 0,0 1 1,0 0-1,0 0 0,-1 1 1,0-1-1,3 7 8,0 0-171,0 1 0,-1 0-1,0 0 1,-2 0 0,1 1-1,-2-1 1,0 1 0,-1 0-1,0 1 1,-1-1 0,-1 0-1,0 12 172,-2-18-83,-1 0-1,1 0 1,-1 0-1,-1-1 1,0 1-1,0-1 1,-1 1-1,0-1 1,0 0-1,-1 0 1,0-1-1,0 0 1,-1 0-1,0 0 1,0 0-1,-1-1 1,0 0-1,0 0 1,-3 1 83,-6 5-78,-1-1 0,1-1 0,-2-1 0,1-1 0,-1 0 0,-1-1 0,1-1 0,-12 2 78,28-7-119,-70 6-1816,70-7 1674,1 0 0,-1 0 0,1-1 0,-1 1 0,1 0 0,0-1 0,-1 1 0,1-1 0,0 1 0,-1-1-1,1 0 1,0 1 0,0-1 0,0 0 0,-1 0 0,1 0 0,0 0 0,0 0 0,0 0 0,1 0 0,-1-1 0,0 1 0,0 0 0,1 0 0,-1-1 0,0 1 0,1 0 0,-1-2 261,0-14-5344</inkml:trace>
  <inkml:trace contextRef="#ctx0" brushRef="#br0" timeOffset="329.574">847 149 6854,'0'0'10725,"0"0"-6534,0 0-2098,0 0-444,0 0-437,-2 20-310,-20 143 406,8-95-1054,2 1 0,3 1 0,3 0 0,3 0 1,5 26-255,36 51-32,-38-148 26,0 1 1,1 0 0,-1-1 0,0 1 0,1 0 0,-1-1 0,0 1 0,1 0-1,-1 0 1,1-1 0,-1 1 0,1 0 0,-1 0 0,1 0 0,-1-1 0,1 1 0,-1 0-1,1 0 1,-1 0 0,1 0 0,-1 0 0,1 0 0,-1 0 0,1 0 0,-1 0-1,1 0 1,-1 1 0,1-1 0,-1 0 0,1 0 0,-1 0 0,0 1 0,1-1 0,-1 0-1,1 0 1,-1 1 0,1-1 0,-1 0 0,0 1 0,1-1 0,-1 0 0,0 1-1,0-1 1,1 1 0,-1-1 0,0 1 0,0-1 0,1 1 0,-1-1 0,0 0-1,0 1 1,0-1 0,0 1 0,0-1 0,0 1 0,0-1 0,0 1 0,0-1 0,0 1-1,0-1 1,0 1 5,5-41-264,-39-206 195,30 205 66,1 1 0,2-1 1,1 1-1,3-1 0,1 1 1,2 0-1,1 0 0,3 0 1,1 1-1,6-12 3,-10 38-116,1 0 1,0 0-1,0 1 0,1 0 1,1 1-1,0 0 0,0 0 1,1 1-1,0 1 0,1 0 1,0 0-1,1 1 0,0 0 1,0 1-1,0 1 0,1 0 1,0 1-1,0 1 0,1 0 1,-1 0-1,1 2 0,-1 0 1,1 0-1,0 2 0,0 0 1,0 0-1,11 3 116,66 22-2968,-50 22-2910,-31-12-378</inkml:trace>
  <inkml:trace contextRef="#ctx0" brushRef="#br0" timeOffset="633.885">737 629 13581,'0'0'3715,"0"0"-1152,0 0-321,85-38-577,-46 23-704,6-1-320,4 3-417,0 0-128,3 0-96,-3 3-128,-7 5-256,-3 3-417,-13 2-512,-10 6-801,-4 7-801,-10 4-2818,-2 0-3620</inkml:trace>
  <inkml:trace contextRef="#ctx0" brushRef="#br0" timeOffset="965.96">801 878 9609,'-15'16'5808,"-50"52"-2108,49-51-2691,-26 47 4201,43-62-5153,-1 0 1,1-1-1,-1 1 1,1 0-1,0-1 0,-1 1 1,1 0-1,0-1 0,0 1 1,0-1-1,1 0 1,-1 1-1,0-1 0,0 0 1,1 0-1,-1 0 1,1 0-1,-1 0 0,1 0 1,-1 0-1,1 0 0,0 0 1,-1-1-1,1 1 1,0-1-1,0 1 0,-1-1 1,1 0-1,0 0 1,0 0-1,0 0 0,-1 0 1,1 0-1,1 0-57,0 0 46,43 3 213,0-2 1,0-1-1,-1-3 1,1-2-1,38-9-259,-34 7 5,432-83-1953,-475 86-4249,-27 4-509,-8 4-3266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8:38:28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54 211 3619,'3'-18'8633,"34"-128"378,-19 123-2974,-24 135-4411,-4 0-1,-12 42-1625,2-15 390,11-72-292,-12 100-431,-1 161 333,22-322-62,-1 5-267,1-1-1,0 0 1,0 0 0,1 1 0,1-1 0,0 0 0,0 0-1,1 0 1,0 0 0,0-1 0,5 9 329,13-1-3794,2-25-5683,-8-10-1841</inkml:trace>
  <inkml:trace contextRef="#ctx0" brushRef="#br0" timeOffset="345.008">159 37 7047,'0'0'5674,"0"0"-2204,0 0-811,0 0-449,0 0-577,0 0-826,0 0-316,10 17 117,59 128 577,-53-99-1228,2 0 0,1-2-1,3 0 1,1-2 0,2 0-1,2-2 1,2 0-1,13 11 44,54 15-3768,-23-46-2692,-35-19 219</inkml:trace>
  <inkml:trace contextRef="#ctx0" brushRef="#br0" timeOffset="705.377">946 133 11018,'0'0'2985,"0"0"-594,0 0-560,-10 15-299,-67 104 545,33-41-1114,23-45-866,2 2 1,1 0 0,1 1 0,3 1 0,0 2-98,10 25-1858,5-63 1737,0-1-1,0 1 1,0 0-1,1-1 1,-1 1 0,0-1-1,1 0 1,-1 1-1,0-1 1,1 0-1,-1 0 1,0 0-1,1 0 1,-1 0 0,0 0-1,1 0 1,-1 0-1,0-1 1,1 1-1,-1 0 1,0-1-1,1 1 1,-1-1 0,0 0-1,0 1 1,1-1-1,-1 0 1,0 0-1,0 1 1,0-1-1,0 0 1,0 0 0,0 0-1,-1 0 1,1-1-1,0 1 1,0 0-1,-1 0 1,1 0-1,-1-1 122,53-77-3732,-1-59 2901,-38 95 910,74-173 3909,-88 214-3880,1 0 1,-1 0-1,1 0 1,-1 0-1,1 0 1,0 0-1,0 0 1,0 0-1,0 0 1,0 0-1,0 1 1,1-1-1,-1 0 1,1 1-1,-1-1 1,1 1-1,-1 0 1,1-1-1,0 1 1,0 0 0,0 0-1,-1 0 1,1 0-1,0 0 1,0 1-1,0-1 1,0 1-1,1-1 1,-1 1-1,0 0 1,0-1-1,0 1 1,0 0-1,0 0 1,0 1-1,1-1 1,-1 0-1,0 1 1,0-1-1,0 1 1,0 0-1,0 0 1,0 0-109,4 11 257,0 0 0,0 1 0,-2 0 0,0 0 0,0 0 0,-1 1 1,0-1-1,-2 1 0,1 0 0,-2-1 0,0 1 0,-1 9-257,-26 246 1920,4-86-1539,13 120-2233,21-261-2255,16-32-3509,-3-10-2084</inkml:trace>
  <inkml:trace contextRef="#ctx0" brushRef="#br0" timeOffset="1169.995">1703 150 11851,'0'0'3139,"0"0"-288,0 0-374,0 0-812,0 0-437,-3 22-256,-37 168 565,-151 314-165,178-415-1516,42-127-352,-10-7 465,-2 0 0,-1-1 0,-3-1 0,1-15 31,3-8 1,-12 49-2,12-54-25,2 2-1,4 0 1,3 1-1,4 1 0,2 2 1,28-42 26,-60 109-1,1 0 1,0 0-1,0 0 0,0 0 1,0 0-1,0 0 0,0 0 1,0 0-1,1 1 1,-1-1-1,1 1 0,-1-1 1,1 1-1,-1-1 0,1 1 1,0 0-1,0 0 1,0 0-1,0 0 0,0 0 1,0 0-1,0 1 0,0-1 1,0 0-1,0 1 1,0 0-1,0 0 0,0-1 1,1 1-1,-1 0 1,0 1-1,0-1 0,0 0 1,0 1-1,0-1 0,0 1 1,0-1-1,0 1 1,0 0-1,0 0 0,0 0 1,0 0-1,0 1 1,6 10 13,0 0 0,-2 0 0,1 1 0,-2 0 0,1 0-1,-2 1 1,0-1 0,-1 1 0,0 0 0,-1 0 0,1 10-13,-2-17 8,49 449-772,-6-313-709,-42-130 1485,-16-26 26,6 5-8,-26-23 238,-2 1-1,-1 2 1,-1 2 0,-2 1 0,0 2 0,-41-16-268,63 30-23,-1 2 0,0 0 1,0 2-1,0 0 0,0 1 1,-1 1-1,1 0 0,-13 1 23,10 7-1440,16 10-3675,6-5-2167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8:38:3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1137 9225,'2'-42'2086,"1"-28"1959,2 22 1867,0 43-1837,6 25-3412,-9-16-420,18 44-93,3-1 0,2-1 0,1-2 0,3 0 0,1-2 0,2-1 0,2-2 0,1-1 0,31 24-150,-61-56-6,1-1 0,1 0 0,-1-1-1,0 0 1,1 0 0,0 0 0,0 0-1,0-1 1,1-1 0,-1 1 0,1-1-1,-1 0 1,1-1 0,0 0 0,0 0-1,0 0 1,0-1 0,-1-1 0,1 1-1,0-1 1,0 0 0,-1-1 0,1 0-1,0 0 1,-1-1 0,0 0 0,0 0-1,0 0 1,0-1 0,0 0 0,-1-1-1,1 0 1,-1 0 0,0 0 0,0-1 6,6-15 63,-1-1 0,-1-1 1,-1 0-1,-1 0 0,-1-1 1,-1 0-1,-1 0 0,-1-1 1,-1 1-1,-1-1 0,-2-23-63,5-21 681,-4 59-700,1-16 1090,-9 42-228,-104 462-69,91-400-687,0-13-19,3 0 0,4 1 1,2 0-1,3 1 0,3 1 1,3 54-69,2-110-26,1 0 1,1 0-1,0 0 1,1 0-1,0-1 1,1 1-1,0-1 0,0 1 1,5 4 25,-9-15-7,0 0-1,0-1 1,0 1-1,0-1 1,1 1 0,-1 0-1,0-1 1,0 1-1,1-1 1,-1 1 0,1-1-1,-1 1 1,0-1 0,1 1-1,-1-1 1,1 0-1,-1 1 1,1-1 0,-1 0-1,1 1 1,-1-1-1,1 0 1,0 1 0,-1-1-1,1 0 1,-1 0-1,1 0 1,0 0 0,-1 0-1,1 0 1,-1 0-1,1 0 1,0 0 0,-1 0-1,1 0 1,0 0 0,-1 0-1,1 0 1,-1 0-1,1-1 1,-1 1 0,1 0-1,0 0 1,-1-1-1,1 1 1,-1 0 0,1-1-1,-1 1 1,1-1-1,-1 1 1,0 0 0,1-1-1,-1 1 1,1-1 0,-1 1-1,0-1 1,1 0-1,-1 1 1,0-1 0,0 1-1,0-1 1,1 0-1,-1 1 1,0-1 7,11-40-621,-5-47-2496,-1 8-6765,-2 41-2082</inkml:trace>
  <inkml:trace contextRef="#ctx0" brushRef="#br0" timeOffset="653.342">295 0 11627,'0'0'3123,"0"0"-230,0 0 97,0 0-791,-16 4-736,9-2-1305,0-1-44,0 0-1,1 1 0,-1 0 1,1 0-1,0 0 1,0 1-1,0 0 0,0 0 1,0 0-1,1 1 1,-1 0-1,1 0 0,0 0 1,0 1-1,1 0 1,-1 0-1,1 0 0,-1 1-113,-30 55 500,2 2 0,3 1 0,-19 59-500,32-41 54,35-111-262,111-301 170,-86 271 38,-42 58 0,0 0 0,1 0 0,-1 0 0,0 0 0,1 1 0,-1-1 0,1 0 0,-1 1 0,1-1 0,-1 0 0,1 1 0,-1 0 0,1-1 0,-1 1 0,1 0 0,0 0 0,-1 0 0,1 0 0,-1 0 0,1 0 0,0 1 0,-1-1 0,1 1 0,-1-1 0,1 1 0,-1-1 0,1 1 0,-1 0 0,1-1 0,-1 1 0,0 0 0,0 0 0,1 0 0,-1 0 0,0 0 0,0 1 0,0-1 0,0 0 0,0 0 0,0 1 0,0-1 0,-1 1 0,1 0 0,69 171 59,30 31-8,-92-191-43,1-1 1,0 0-1,0-1 1,1 0 0,1 0-1,-1-1 1,2-1-1,-1 0 1,2 0 0,-1-1-1,1-1 1,0 0-1,0-1 1,5 1-9,-14-5 17,0 0 1,1-1-1,-1 0 0,0 0 1,1 0-1,-1-1 0,1 0 1,-1 1-1,1-1 0,-1-1 1,1 1-1,-1-1 0,0 0 1,1 0-1,-1 0 0,0 0 1,0-1-1,1 0 1,-1 0-1,0 0 0,-1 0 1,1 0-1,0-1 0,-1 0 1,1 0-1,-1 0 0,0 0 1,0 0-1,0-1 0,0 1 1,-1-1-1,0 0 0,1 0 1,-1 0-1,-1 0 0,1 0 1,0 0-1,-1 0 0,0-1 1,0 0-18,2-3-1,-1-1 0,0 0 0,0 1 0,-1-1 0,0 0-1,0 0 1,-1 0 0,0 0 0,-1 0 0,-1-7 1,1 15-120,1 1-1,-1 0 1,0 0-1,1-1 1,-1 1 0,0 0-1,0 0 1,1 0-1,-1 0 1,0 0-1,0 0 1,1 0 0,-1 0-1,0 0 1,1 0-1,-1 1 1,0-1-1,0 0 1,1 0-1,-1 1 1,0-1 0,1 0-1,-1 1 1,1-1-1,-1 1 1,0-1-1,1 1 1,-1-1 0,1 1-1,-1-1 1,1 1-1,0-1 1,-1 1-1,1 0 1,-1-1 0,1 1-1,0 0 1,0-1-1,-1 1 1,1 0-1,0-1 1,0 1 0,0 0-1,0 0 1,0-1-1,0 1 1,0 0-1,0 0 1,0-1-1,0 1 121,-6 25-6737,0 3-6112</inkml:trace>
  <inkml:trace contextRef="#ctx0" brushRef="#br0" timeOffset="1023.099">1338 643 5958,'0'0'8130,"0"0"-4297,0 0-1383,0 0-565,10 22-166,59 168 1158,-53-127-2415,-2 1 1,-4 0-1,-2 0 0,-3 1 1,-3 0-1,-3 0 0,-3-1 1,-2 1-1,-4-1 0,-17 62-462,15-85 11,-3-1-1,-1-1 1,-1 0 0,-3-1-1,-1-1 1,-2-1 0,-1-1 0,-2-1-1,-1-1 1,-2-2 0,-1-1-1,-1-1 1,-2-1 0,-35 22-11,-65 27-2337,37-51-4984,58-24-2635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8:38:37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927 298 13004,'0'0'4084,"0"0"-1271,0-14-197,0-56 662,0 69-2328,2 12 49,89 235 276,-77-216-1243,0-1 1,3 0-1,0-2 0,2 0 0,0-1 0,2 0 0,1-2 0,1-1 0,8 6-32,-25-24 0,0-1 1,1 0 0,-1 0 0,1-1-1,0 0 1,-1 0 0,1 0-1,1-1 1,-1 0 0,0-1 0,0 1-1,1-1 1,-1-1 0,1 1 0,-1-1-1,1-1 1,-1 0 0,1 1-1,-1-2 1,0 1 0,0-1 0,1-1-1,-1 1 1,-1-1 0,1 0-1,0-1 1,-1 1 0,1-1 0,-1-1-1,0 1 1,-1-1 0,1 0 0,-1-1-1,0 1 1,0-1 0,0 0-1,0-1 0,11-19 26,-2 0-1,0-1 0,-1-1 0,-2 0 0,-1-1 0,-1 0 0,-2-1 0,-1 1 0,-1-1 0,-1-5-25,2-85 379,-17 124 214,2 33-583,1 0 1,2 0 0,2 1-1,0 27-10,4-64 1,-31 461 52,2-96-336,29-356 287,-1 1 0,-1-1-1,0 1 1,0-1 0,-1 0-1,-1 0 1,1 0 0,-2-1 0,1 1-1,-1-1 1,-1 0 0,1 0 0,-2-1-1,1 1 1,-1-1 0,0-1 0,-1 0-1,0 0 1,0 0 0,0-1 0,-1 0-1,0 0 1,0-1 0,-1-1-1,1 1 1,-1-1 0,0-1 0,0 0-1,0 0 1,-6 0-4,-2-2-38,0-1 1,0 0-1,0-1 0,0-1 0,1-1 1,-1-1-1,1 0 0,0-1 0,0-1 1,0 0-1,1-2 0,0 1 0,0-2 0,1 0 1,0-1-1,0-1 0,1 0 0,1-1 1,0 0-1,1-1 0,0-1 0,1 0 1,0 0-1,1-1 0,1 0 0,0-1 1,-3-11 37,10 22-182,-1 0 0,2 0 0,-1-1 1,0 1-1,1 0 0,0-1 0,1 0 1,-1 1-1,1-1 0,0 1 1,0-1-1,1 1 0,-1-1 0,1 0 1,1 1-1,-1-1 182,43-37-7743,-15 34-179</inkml:trace>
  <inkml:trace contextRef="#ctx0" brushRef="#br0" timeOffset="353.828">1854 900 9385,'0'0'7292,"4"-12"-3843,11-42-564,-8 26 652,-5 29-402,0 32-2790,-6 90-103,2 67 23,25-65-3905,-11-105-532,2-16-3112,-6-3-724</inkml:trace>
  <inkml:trace contextRef="#ctx0" brushRef="#br0" timeOffset="616.844">2010 143 14702,'0'0'3577,"0"0"-1042,0 0-314,0 0-678,0 0-550,0 0-342,0 0-234,-7 16-92,-20 55-53,26-66-257,1 0-1,-1 0 1,1 1 0,0-1-1,1 0 1,-1 0-1,1 1 1,0-1-1,0 0 1,0 0-1,1 0 1,0 0-1,0 0 1,0-1-1,1 1 1,-1 0-1,1-1 1,2 3-15,1 3 11,-3-3-3,1-1-1,-1 0 1,1 0 0,1 0 0,-1-1 0,1 1-1,-1-1 1,1 0 0,1-1 0,-1 1 0,1-1 0,0 0-1,0 0 1,0-1 0,0 0 0,1 0 0,-1 0 0,1-1-1,0 0 1,0 0 0,0-1 0,-1 0 0,2 0 0,-1 0-1,0-1 1,0 0 0,0-1 0,0 0 0,0 0 0,6-1-8,-8-4 54,-1 1 0,1-1 0,-1 1 0,-1-1 0,1 0 0,-1-1 0,0 1 0,0 0 1,-1-1-1,1 0 0,-2 0 0,1 1 0,-1-1 0,0 0 0,0 0 0,-1 0 0,0-1 1,0 1-1,-1 0 0,0 0 0,0 0 0,0 0-54,0 0 12,0-1 0,-1 1 1,0-1-1,0 1 0,0 0 0,-1-1 0,0 2 0,0-1 0,-1 0 1,0 0-1,0 1 0,-1 0 0,1 0 0,-2 0 0,1 1 1,0-1-1,-1 1 0,0 1 0,0-1 0,0 1 0,-1 0 1,0 0-1,1 1 0,-1 0 0,0 0 0,-1 1 0,1-1 1,0 2-1,-1-1 0,1 1 0,-1 0 0,0 1 0,1-1 0,-1 2 1,1-1-1,-2 1-12,5 0-178,0 0 0,1 1 0,-1-1 0,0 1 0,1 0 0,-1-1 1,1 2-1,-1-1 0,1 0 0,0 1 0,0 0 0,0-1 0,0 1 0,1 0 1,-1 1-1,1-1 0,0 0 0,-1 1 0,2-1 0,-1 1 0,0 0 0,1 0 0,0-1 1,-1 4 177,-4 61-11106,13-30-2891</inkml:trace>
  <inkml:trace contextRef="#ctx0" brushRef="#br0" timeOffset="851.945">2301 855 17873,'0'0'3395,"0"0"-1217,0 0-256,94 7-865,-46-13-384,1-4-257,3-1-352,1-2-32,-2-2-32,-3 5 0,-8-1-288,-11 2-545,-7 4-800,-6-1-1154,-8 0-2626,-3 0-6118</inkml:trace>
  <inkml:trace contextRef="#ctx0" brushRef="#br0" timeOffset="2958.589">289 0 21332,'0'0'2344,"-15"17"-684,-3 2-1161,2 2 0,0 0 0,1 1 1,1 1-1,1 0 0,-4 13-499,-23 74 902,6 1 0,4 2 0,1 20-902,21-101 40,0 0 0,2 0-1,2 0 1,1 1-1,1-1 1,2 1 0,1 0-1,1-1 1,2 1-1,2-1 1,1 0-1,10 30-39,-4-34-53,1-1 0,1-1 0,1 0 0,2-1-1,0-1 1,2-1 0,0 0 0,1-2-1,2 0 1,0-2 0,1 0 0,1-2 0,4 2 53,100 38-3295,10-36-4426,-99-20-2059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8:39:05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433 412 5477,'-166'-10'11876,"-65"-6"-5206,200 12-5848,31 3-799,0 1 1,1 0 0,-1 0-1,0-1 1,0 1 0,0 0-1,1 0 1,-1-1-1,0 1 1,0 0 0,0 0-1,0-1 1,0 1-1,0 0 1,0-1 0,0 1-1,1 0 1,-1-1-1,0 1 1,0 0 0,0-1-1,-1 1 1,1 0 0,0 0-1,0-1 1,0 1-1,0 0 1,0-1 0,0 1-1,0 0 1,0-1-1,-1 1 1,1 0 0,0 0-1,0-1 1,0 1 0,-1 0-1,1 0 1,0 0-1,0-1 1,-1 1 0,1 0-1,0 0 1,0 0-1,-1 0 1,1-1 0,0 1-1,-1 0 1,1 0-1,0 0 1,0 0 0,-1 0-24,132-16 795,730-17-726,1343-29-69,205-59 481,-2313 116-313,257-25 54,-298 17-174,-56 13-57,1 0 0,-1 0-1,0-1 1,1 1 0,-1 0 0,1 0 0,-1 0 0,1-1 0,-1 1 0,0 0 0,1 0 0,-1-1 0,1 1 0,-1-1 0,1 1 0,0 0 0,-1-1-1,1 1 1,-1-1 0,1 1 0,0-1 0,-1 1 0,1-1 0,0 1 0,0-1 0,-1 1 0,1-1 0,0 0 0,0 1 0,0-1 0,0 1 0,-1-1 0,1 0-1,0 1 1,0-1 0,0 1 0,1-1 0,-1 0 0,0 1 0,0-1 0,0 1 0,0-1 0,0 0 0,1 1 0,-1-1 0,0 1 0,1-1 0,-1 1-1,0-1 1,1 1 0,-1-1 0,0 1 0,1-1 0,-1 1 0,1 0 0,-1-1 0,1 1 0,-1 0 0,1-1 0,-1 1 0,1 0 0,0 0 0,0-1 8,-120-36-6266,45 14-1425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8:39:06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 12780,'0'0'1783,"0"0"-923,0 0 357,0 0 347,0 0 32,-14 12-357,5-3-1070,3-5-122,0 1 0,1-1 0,0 1-1,0 1 1,1-1 0,-1 1 0,1-1-1,0 1 1,1 1 0,-1-1 0,1 0 0,0 1-1,1 0 1,0-1 0,0 1 0,0 4-47,-3 16 111,2 1 1,1-1-1,2 1 0,0 0 1,2 0-1,1-1 0,1 1 1,1-1-1,3 5-111,-4-19 4,0 0-1,1-1 1,1 0-1,-1 0 1,2-1-1,0 1 1,0-1-1,1-1 1,0 0-1,1 0 1,0 0 0,1-1-1,0 0 1,0-1-1,1 0 1,0-1-1,0 0 1,1-1-1,0 0 1,4 1-4,-3-3 73,-1-1 0,2-1 0,-1 0 0,0 0 0,0-1 0,1-1 0,-1 0 0,0-1 0,0 0 0,1-1 0,-1-1 0,0 0 0,-1-1 0,1 0 0,0-1 0,-1 0 0,0-1 0,-1-1 0,1 1 0,-1-2 0,0 0 0,-1 0 0,0-1 0,0 0 0,-1-1 0,0 0 0,-1 0 0,6-10-73,10-7 357,-2-1 0,-1-1 0,-1-1 0,-1-1 0,-2-1 0,-1-1 0,-2 0 0,3-10-357,-17 43 15,-1 1 0,1-1 0,0 0-1,0 1 1,0-1 0,0 0-1,0 1 1,-1-1 0,1 1-1,0-1 1,0 0 0,-1 0 0,1 1-1,0-1 1,0 0 0,-1 1-1,1-1 1,0 0 0,-1 0 0,1 0-1,-1 1 1,1-1 0,0 0-1,-1 0 1,1 0 0,0 0 0,-1 0-1,1 0 1,-1 0 0,1 0-1,0 0 1,-1 0 0,1 0-1,-1 0 1,1 0 0,0 0 0,-1 0-1,1 0 1,-1 0 0,1 0-1,0 0 1,-1-1 0,1 1 0,0 0-1,-1 0 1,1 0 0,0-1-1,-1 1 1,1 0 0,0-1-1,0 1 1,-1 0 0,1-1-15,-18 27 98,1 1 0,1 0 0,2 1 0,0 1 0,2 0 0,-7 28-98,8-29 10,-44 134 32,-29 149-42,81-293-15,0 0 0,-1 0 0,-1 0 0,-1 0-1,-1-1 1,0 0 0,-1-1 0,0 1 0,-2-1 0,0-1-1,0 0 1,-2-1 0,-7 8 15,14-18-4,-1-1 1,1 1-1,-1-1 0,0-1 1,1 1-1,-1-1 0,-1 0 1,1-1-1,0 1 0,0-1 0,-1 0 1,1-1-1,0 0 0,-1 0 1,1 0-1,0 0 0,-1-1 1,1 0-1,0-1 0,0 1 1,0-1-1,0-1 0,0 1 1,0-1-1,0 0 0,0 0 4,-13-8 4,1 0 0,0-1 0,0-1-1,1 0 1,1-1 0,0-1 0,-2-4-4,-90-122-605,71 31-2671,40 80 221,18 12-3574,-1 16 879</inkml:trace>
  <inkml:trace contextRef="#ctx0" brushRef="#br0" timeOffset="322.822">959 620 7815,'0'0'4687,"0"0"-1772,0 0-561,0 0-288,0 0-560,0 0-353,1 18-187,0-4-769,0-4-95,-1-1 0,0 0 0,0 0 0,-1 1 0,0-1 0,0 0 0,-1 0 0,-1 0 0,1 0 0,-1 0 0,-2 3-102,-109 224-155,114-235 75,-14 42-2673,13-28-1004,4-3-3955,3-6-978</inkml:trace>
  <inkml:trace contextRef="#ctx0" brushRef="#br0" timeOffset="619.998">1160 191 11659,'0'0'3203,"0"0"-299,0 0-373,0 0-668,0 0-481,-12 12-373,-39 40-272,47-48-663,1 0 0,0 1 0,0-1 0,0 1 0,0-1 0,1 1-1,0 0 1,0 0 0,0 0 0,1 1 0,-1-1 0,1 0 0,0 1 0,1-1 0,0 0 0,-1 1 0,2-1 0,-1 1 0,1-1 0,0 6-74,2-4 13,0 0 1,1 0-1,0 0 1,0-1-1,0 0 1,1 1-1,0-1 1,0-1-1,0 1 1,1-1-1,-1 0 1,1 0-1,1 0 1,-1-1-1,1 0 1,0-1-1,-1 1 1,2-1-1,-1 0 1,0-1-1,1 0 1,-1 0-1,1-1 1,-1 0-1,1 0 1,0 0 0,-1-1-1,1 0 1,0-1-1,-1 0 1,1 0-1,2-1-13,-4-2 30,0 0-1,-1 0 0,0 0 1,0 0-1,0-1 1,-1 0-1,0 0 1,1 0-1,-2-1 1,1 1-1,-1-1 1,1 0-1,-2 0 0,1 0 1,-1 0-1,0 0 1,0-1-1,0 1 1,-1-1-1,0 1 1,-1-1-1,1 0 1,-1 1-1,0-1 0,-1 0 1,0 1-1,0-1 1,0 1-1,-1-2-29,1 5-1,1-1 0,-1 1 0,0-1 1,0 1-1,0 0 0,0-1 0,-1 1 0,1 0 0,-1 0 0,0 0 0,0 0 0,0 0 0,0 0 1,-1 1-1,1-1 0,-1 1 0,1-1 0,-1 1 0,0 0 0,0 0 0,0 0 0,0 0 0,0 1 1,-1-1-1,1 1 0,0 0 0,-1 0 0,1 0 0,-1 1 0,1-1 0,-1 1 0,1 0 0,-1 0 0,0 0 1,-4-1-392,0 2 0,0-1-1,-1 1 1,1 0-1,0 1 1,0 0-1,0 0 1,0 1-1,0 0 1,1 0-1,-1 1 1,1 0-1,0 0 1,-1 2 392,-24 23-5872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8:39:17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20019,'0'0'1393,"0"0"-357,0 0 176,0 0-241,1 14-175,24 502 2215,92 1028-1244,-64-737-807,-46-628-876,20 207-493,-26-383 357,14 59-875,-15-61 800,1 0 0,-1 1-1,1-1 1,-1 0 0,1 0 0,-1 0 0,1 1 0,0-1 0,0 0 0,0 0 0,-1 0 0,1 0 0,0-1 0,0 1 0,0 0-1,0 0 1,1 0 0,-1-1 0,0 1 0,0-1 0,0 1 0,1-1 0,-1 1 0,0-1 0,0 0 0,1 1 0,-1-1 0,0 0 0,1 0-1,-1 0 1,0 0 0,1 0 0,-1 0 0,0-1 0,0 1 0,1 0 0,-1-1 0,0 1 0,0 0 0,1-1 0,-1 0 0,0 1-1,0-1 128,30-25-6117,0-10-5051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8:39:17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83 138 15663,'2'-6'296,"-1"-5"563,2-1 0,0 1-1,0 0 1,1 0-1,0 0 1,1 0-1,1 1 1,-1 0-1,8-10-858,-13 20 71,0-1 0,0 0 0,0 1 0,0-1 0,0 1-1,0-1 1,0 1 0,1-1 0,-1 1 0,0-1-1,0 1 1,1-1 0,-1 1 0,0-1 0,1 1 0,-1-1-1,0 1 1,1-1 0,-1 1 0,0 0 0,1-1-1,-1 1 1,1 0 0,-1-1 0,1 1 0,-1 0 0,1 0-1,-1-1 1,1 1 0,-1 0 0,1 0 0,-1 0 0,1 0-1,-1 0 1,1 0 0,0 0 0,-1 0 0,1 0-1,-1 0 1,1 0 0,-1 0 0,1 0 0,-1 0 0,1 0-1,-1 1 1,1-1 0,0 0 0,-1 0 0,0 1 0,1-1-1,-1 0 1,1 1 0,-1-1 0,1 0 0,-1 1-71,4 37 1051,-4-37-1086,-9 319 1518,-14 0-1,-15 3-1482,-4 61 798,11 0-675,16 252-123,15-593 19,2 0-1,2 0 1,2-1 0,2 1-1,1-1 1,2 0-19,-10-40-39,0 1-18,-1 0 1,1 0 0,-1 0-1,1-1 1,0 1 0,0-1-1,1 1 1,-1 0 0,0-1-1,1 0 1,0 1 0,-1-1-1,1 0 1,0 0 0,0 0-1,0 0 1,0 0 0,1 0-1,-1-1 1,0 1 0,2 0 56,22-52-4998,-25 44 4001,6-24-4673,-3 1-4814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4:03.9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1433 637 13485,'-3'-12'5728,"-12"-42"-3048,13 50-2542,0 0 1,0 1 0,0 0 0,-1-1-1,0 1 1,1 0 0,-1 1-1,-1-1 1,1 0 0,0 1-1,0-1 1,-1 1 0,0 0 0,1 1-1,-1-1 1,0 0 0,0 1-1,0 0 1,0 0 0,0 0 0,0 0-1,0 1 1,0 0 0,0 0-1,0 0 1,-2 0-139,5 0 24,-15-1 67,1 2 1,0-1-1,-1 2 0,1 0 1,0 1-1,0 0 1,0 1-1,0 1 0,1 0 1,0 1-1,0 1 1,0 0-1,1 1 0,0 0 1,0 1-1,1 0 1,1 1-1,-1 1 1,1 0-1,1 0 0,0 1 1,1 0-1,-1 2-91,-5 9 6,1-1 1,0 2-1,2 0 0,1 0 0,1 1 1,0 0-1,3 1 0,0 0 0,1 0 0,2 1 1,0 0-1,2 0 0,1-1-6,1-14-1,0-1 0,0 0 1,1 0-1,1 0 0,0 0 0,0 0 0,1 0 0,1 0 0,0-1 1,0 0-1,1 1 0,0-2 0,1 1 0,0 0 0,0-1 0,1-1 1,1 1-1,-1-1 0,1 0 0,0 0 0,1-1 0,0-1 0,0 1 1,1-1-1,-1-1 0,1 0 0,1 0 0,-1-1 0,1 0 0,-1-1 0,8 2 2,3-3 6,-1 0 0,0-2 0,1 0 0,-1-1 0,0-1 0,1-1 0,-1-1 0,0 0 0,-1-2 0,1 0 0,-1-1 0,-1-1 0,1-1 0,13-9-7,2-3 24,0-1-1,-2-2 0,-1-1 0,-1-1 1,-1-2-1,-1-1 0,2-5-23,5-11 81,-3-1 0,-1-1 0,-3-1 0,-2-2 0,-2-1-1,-2 0 1,-3-2 0,-2 0 0,-2-1 0,-2-1 0,-3 0 0,-3-1 0,1-47-81,-8 86 9,0-1 0,-1 1 0,-1 0 0,0-1 0,-1 1 1,-1 0-1,-1 1 0,-6-16-9,9 27 0,-1-1 1,1 1 0,-1 0-1,0 0 1,-1 0 0,1 0-1,-1 0 1,0 1 0,0 0-1,0 0 1,-1 0 0,1 0-1,-1 0 1,0 1 0,0 0-1,0 0 1,-1 1 0,1-1-1,-1 1 1,1 0 0,-1 1-1,0-1 1,0 1 0,0 0-1,1 1 1,-1-1 0,-1 1-1,5 0-23,0 0 0,0 0 0,0 1 1,0-1-1,0 0 0,0 1 1,0 0-1,0-1 0,0 1 1,0 0-1,0 0 0,1 0 1,-1 0-1,0 0 0,1 0 1,-1 1-1,1-1 0,-1 0 0,1 1 1,0-1-1,-1 1 0,1 0 1,0-1-1,0 1 0,0 0 1,0 0-1,1 0 0,-1-1 1,0 1-1,1 0 0,-1 0 1,1 0-1,0 0 0,0 0 1,0 2 22,6 74-2783,30 22-3399,-10-45-171</inkml:trace>
  <inkml:trace contextRef="#ctx0" brushRef="#br0" timeOffset="525.737">2230 76 15150,'0'0'3310,"0"0"-1329,0 0-225,0 0-213,0 0-604,-3 18-480,-14 137-192,19-112-289,3 1 0,1-1 1,2 0-1,3-1 0,1 0 0,1 0 0,3-1 0,1-1 0,21 33 22,-34-64-45,1 0 1,0 0-1,1 0 1,0-1-1,0 0 1,1 0-1,0-1 1,0 1-1,1-1 0,0-1 1,0 0-1,0 0 1,1 0-1,0-1 1,0-1-1,0 1 1,1-2-1,0 1 1,-1-1-1,1-1 0,0 1 1,0-2-1,1 1 1,-1-2-1,0 1 1,0-1-1,1-1 1,-1 0-1,0 0 1,0-1-1,0 0 1,7-3 44,3-10 57,0-1 0,-1 0 0,0-1 1,-2-1-1,0-1 0,-1-1 0,-1 0 1,-1-1-1,0 0 0,-2-1 0,-1-1 1,8-20-58,-10 25 156,4-6 83,-1 0 0,0-1 0,-2-1 0,-1 0 0,-1 0 0,-2 0 0,0-1 0,-2 0 0,0-12-239,-3 37 33,-1 0 0,0 0-1,0 0 1,1 0 0,-1 0 0,0 0-1,-1 0 1,1 0 0,0 0-1,0 0 1,-1 0 0,0 0 0,1 0-1,-1 0 1,0 1 0,0-1-1,0 0 1,0 0 0,0 1 0,0-1-1,0 0 1,-1 1 0,1-1-1,0 1 1,-1 0 0,0-1 0,1 1-1,-1 0 1,0 0 0,1 0-1,-1 0 1,0 0 0,0 1 0,0-1-1,0 1 1,0-1 0,0 1-1,0-1 1,0 1 0,0 0 0,0 0-1,0 0 1,0 0 0,0 0-1,0 1 1,0-1 0,0 1-33,-4 4 40,0 0 0,0 0 0,1 1 1,0 0-1,0 0 0,1 0 0,-1 1 0,1-1 1,1 1-1,-1 0 0,1 0 0,0 1 1,1-1-1,0 1 0,0-1 0,1 1 0,0-1 1,0 1-1,0 0 0,1 0 0,1 0-40,-2-7 5,-15 386 104,15-313-117,-1 570-2522,3-634 2528,0 0 0,-1-1 0,0 1 0,-1 0 0,0-1 0,0 1 0,-1-1 0,0 1 0,-1-1 0,0 0 0,0 0 0,-1 0 0,0 0 0,-1-1 0,0 1 0,0-1 0,-1-1 0,0 1 0,0-1 0,-1 0 0,0 0 0,0 0 0,0-1 0,-2 0 2,-6-4 10,0-1 0,0 0 0,0-2 0,0 1 0,0-2 0,0 0 0,1 0 0,-1-2 1,0 0-1,1 0 0,0-2 0,0 1 0,1-2 0,-1 0 0,1 0 0,1-2 1,-1 1-1,2-2 0,-6-4-10,-11-5 38,1-1 0,2-1 0,0-1 0,1-2 0,1 0 0,1-1-1,1-2 1,2 0 0,-5-10-38,20 32-101,1-1 0,0 0-1,1 0 1,-1 0-1,1 0 1,1-1-1,-1 1 1,1-1 0,0 1-1,0-1 1,1 1-1,0-1 1,0 1-1,0-3 102,30-7-7340,-10 16-966</inkml:trace>
  <inkml:trace contextRef="#ctx0" brushRef="#br0" timeOffset="821.551">1 2011 13581,'0'0'6587,"0"0"-3683,0 0-1548,0 0-16,31-9-176,300-61 320,1701-125 1340,-1640 176-2580,537-41 494,-666 22-914,-210 21-272,-53 17 425,-1 0 0,1 0 0,0-1 0,0 1 0,-1 0 0,1 0 0,0 0 1,0-1-1,0 1 0,-1 0 0,1 0 0,0 0 0,0-1 0,0 1 0,0 0 0,-1-1 0,1 1 0,0 0 0,0 0 1,0-1-1,0 1 0,0 0 0,0-1 0,0 1 0,0 0 0,0 0 0,0-1 0,0 1 0,0 0 0,0-1 0,0 1 1,0 0-1,0-1 0,0 1 0,0 0 0,1 0 0,-1-1 0,0 1 0,0 0 0,0 0 0,0-1 0,1 1 0,-1 0 1,0 0-1,0 0 0,0-1 0,1 1 0,-1 0 0,0 0 0,0 0 0,1 0 0,-1-1 0,0 1 0,1 0 0,-1 0 1,0 0-1,0 0 0,1 0 0,-1 0 0,0 0 0,1 0 0,-1 0 0,0 0 0,1 0 23,-27-4-1234,-115 17-5706,56 4-635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8:39:19.61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113 145 11179,'0'0'1628,"0"0"-320,-15-9 672,-71-38 1447,86 47-3377,-1 0 0,1 0 0,-1 0 0,1 0-1,-1 0 1,1 0 0,-1 0 0,1 0 0,-1-1-1,1 1 1,0 0 0,-1 0 0,1-1 0,-1 1-1,1 0 1,-1 0 0,1-1 0,0 1 0,-1 0-1,1-1 1,0 1 0,-1-1 0,1 1-1,0 0 1,-1-1 0,1 1 0,0-1 0,0 1-1,0-1 1,0 1 0,-1-1 0,1 1 0,0-1-1,0 1 1,0-1 0,0 1 0,0-1 0,0 1-1,0-1 1,0 1 0,0-1 0,0 1 0,1-1-1,-1 1 1,0-1 0,0 1 0,0-1-1,1 1 1,-1-1 0,0 1 0,0 0 0,1-1-1,-1 1 1,0-1 0,1 1 0,-1 0 0,0-1-1,1 1 1,-1 0 0,1 0 0,-1-1 0,1 1-1,-1 0 1,1 0-50,31-16 476,17 3-420,1 1 0,0 2 0,0 3 0,51-2-56,-102 9-1,1 0 0,-1 0 1,0 0-1,0 1 0,1-1 0,-1 0 0,0 0 1,0 0-1,0 1 0,1-1 0,-1 0 1,0 1-1,1-1 0,-1 0 0,0 1 1,1-1-1,-1 1 0,0-1 0,1 1 1,-1-1-1,1 1 0,-1 0 0,1-1 1,-1 1-1,1 0 0,0-1 0,-1 1 0,1 0 1,0 0-1,-1-1 0,1 1 0,0 0 1,0 0-1,0-1 0,0 1 0,0 0 1,0 0-1,0 0 0,0-1 0,0 1 1,0 0-1,0 0 0,0 0 0,1-1 1,-1 1-1,0 0 0,0 0 0,1-1 0,-1 1 1,1 0-1,-1-1 0,1 1 0,-1-1 1,1 1-1,-1 0 0,1-1 0,-1 1 1,1-1-1,0 1 0,-1-1 0,1 0 1,0 1-1,-1-1 0,1 1 0,0-1 1,0 0-1,-1 0 0,1 0 0,0 1 0,0-1 1,-284 185 935,257-156-597,26-29-335,0 1 1,0 0-1,0-1 1,0 1-1,-1 0 1,1-1 0,0 1-1,0 0 1,0 0-1,1-1 1,-1 1-1,0 0 1,0-1-1,0 1 1,0 0-1,1-1 1,-1 1-1,0 0 1,1-1-1,-1 1 1,0-1-1,1 1 1,-1 0-1,1-1 1,-1 1-1,1-1 1,-1 1-1,1-1 1,-1 0-1,1 1 1,0-1-1,-1 1 1,1-1 0,-1 0-1,1 0 1,0 1-1,0-1 1,-1 0-1,1 0 1,0 0-1,-1 0 1,1 0-1,0 0 1,-1 0-1,1 0 1,0 0-1,0 0 1,0 0-4,289-8 336,-289 9-314,-1 0 0,1 0-1,-1 0 1,1 0 0,-1 0 0,1 0 0,-1 0-1,0 1 1,0-1 0,1 0 0,-1 0 0,0 0-1,0 1 1,0-1 0,0 0 0,0 0-1,0 0 1,-1 1 0,1-1 0,0 0 0,-1 0-1,1 0 1,-1 0 0,1 0 0,-1 1 0,1-1-1,-1 0 1,0 0 0,0 0 0,1-1-1,-1 1 1,0 0 0,0 0 0,0 0 0,0-1-1,0 1 1,-1 0-22,-158 170-1420,120-116-2984,6 1-5141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8:39:20.30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145 114 9385,'0'0'3352,"0"0"-1990,0 0 4,0 0 513,0 0-298,8-14-546,29-42-378,-34 53-579,1 0-1,-1 0 1,1 0 0,0 0 0,0 1 0,0 0 0,0-1-1,0 1 1,1 1 0,-1-1 0,0 1 0,1-1-1,-1 1 1,1 1 0,0-1 0,2 0-78,10-2 324,56-4 653,-73 7-964,1 0 0,-1 0 0,1 0 0,-1-1 0,1 1 0,-1 0 0,0 0 0,1 0 0,-1 0 0,1 0 0,-1 0 0,1 1 0,-1-1 0,0 0 0,1 0 0,-1 0 1,1 0-1,-1 0 0,0 1 0,1-1 0,-1 0 0,1 0 0,-1 1 0,0-1 0,1 0 0,-1 0 0,0 1 0,0-1 0,1 0 0,-1 1 0,0-1 0,0 1 0,1-1 0,-1 0 0,0 1 0,0-1 0,0 1 0,0-1 0,0 0 0,1 1 0,-1-1 0,0 1 0,0-1 0,0 1 0,0-1 0,0 0 0,0 1 0,-1-1 0,1 1 0,0-1 0,0 1 0,0-1 0,0 0 0,0 1 0,-1-1 0,1 1 0,0-1 0,0 0 0,-1 1 0,1-1 0,0 0 0,0 1 0,-1-1 0,1 0 0,0 0 0,-1 1-13,-22 23 321,-277 183 1980,269-170-2222,30-37-79,0 1 1,1 0-1,-1 0 1,0 0-1,1-1 1,-1 1-1,1 0 1,-1 0-1,1 0 1,0 0-1,-1 0 1,1 0-1,0 0 1,0 0-1,0 0 1,-1 0 0,1 0-1,0 0 1,0 0-1,0 0 1,1 0-1,-1 0 1,0 0-1,0 0 1,0 0-1,1 0 1,-1 0-1,0-1 1,1 1-1,-1 0 1,1 0-1,-1 0 1,1 0-1,0-1 1,-1 1-1,1 0 1,0 0-1,-1-1 1,1 1-1,0 0 1,0-1-1,0 1 1,0-1-1,0 1 0,14 3-18,1-1-1,0 0 0,0-1 0,0-1 0,0 0 0,0-1 1,0-1-1,1 0 19,13-1-15,172-8-140,-201 9 155,0 1 0,1 0-1,-1-1 1,0 1 0,0 0 0,1 0 0,-1 0 0,0 0-1,1 0 1,-1 0 0,0 1 0,1-1 0,-1 0 0,0 1-1,0-1 1,1 1 0,-1-1 0,0 1 0,0-1-1,0 1 1,0 0 0,0 0 0,0 0 0,0-1 0,0 1-1,0 0 1,0 0 0,0 0 0,-1 0 0,1 1 0,0-1-1,-1 0 1,1 0 0,-1 0 0,1 0 0,-1 1 0,1-1-1,-1 0 1,0 1 0,0-1 0,0 0 0,0 0-1,0 1 1,0-1 0,0 0 0,0 1 0,0-1 0,0 0-1,-1 1 1,1-1 0,-1 0 0,1 0 0,-1 0 0,1 1-1,-1-1 1,0 0 0,1 0 0,-1 0 0,0 0-1,0 0 1,0 0 0,-142 123-1975,77-57-1821,9 5-4248,28-26-711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8:39:20.81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247 29 8264,'0'0'2375,"0"0"92,0 0-289,0 0-486,0 0-379,0 0-240,0 0-251,0 0-192,0-4-197,1 3-415,-1-1 0,1 1-1,0-1 1,0 1 0,0-1 0,0 1 0,0 0 0,0 0 0,0 0 0,0-1 0,0 1-1,1 0 1,-1 0 0,0 0 0,1 1 0,-1-1 0,1 0 0,-1 1 0,1-1 0,-1 0 0,1 1-1,-1 0 1,1-1 0,0 1 0,-1 0 0,1 0 0,-1 0 0,1 0 0,0 0 0,-1 0-1,1 0 1,-1 1 0,2 0-18,72 6 215,-73-6-209,7 0 8,65 17 56,-73-18-67,1 1 0,0-1-1,-1 1 1,1 0-1,-1-1 1,1 1 0,-1 0-1,0 0 1,1 0 0,-1 0-1,0 0 1,0 0 0,1 0-1,-1 1 1,0-1-1,0 0 1,0 1 0,0-1-1,-1 1 1,1-1 0,0 1-1,-1-1 1,1 1 0,-1-1-1,1 1 1,-1 0-1,0-1 1,0 1 0,0 0-1,1-1 1,-2 1 0,1 0-1,0-1 1,0 1 0,0 0-1,-1-1 1,1 1-1,-1-1 1,1 1 0,-1-1-1,0 2-2,-5 4 82,0 1 0,0-1 0,0 0-1,-1 0 1,0-1 0,-1 0-1,1 0 1,-1-1 0,0 0 0,-7 3-82,4-1 74,-134 70 534,105-58-525,0 2 0,1 1 0,1 3-1,-21 17-82,58-42-1,0 0 1,0 1-1,0-1 0,0 1 0,0-1 0,-1 1 0,1-1 0,0 1 0,0-1 0,0 1 0,1 0 0,-1 0 0,0 0 0,0 0 0,0-1 0,0 1 0,1 0 0,-1 0 0,0 0 0,1 0 1,-1 1-1,1-1 0,0 0 0,-1 0 0,1 0 0,0 0 0,-1 0 0,1 1 0,0-1 0,0 0 0,0 0 0,0 0 0,0 1 0,0-1 0,1 0 0,-1 0 0,0 0 0,0 1 1,1-1-1,-1 0 0,1 0 0,-1 0 0,1 0 0,0 0 0,-1 0 0,1 0 0,0 0 0,0 0 0,-1 0 0,1-1 0,0 1 0,0 0 0,0 0 0,0-1 0,0 1 0,0 0 0,0-1 1,0 0-1,1 1 0,-1-1 0,0 1 0,0-1 1,26 4 14,0-2-1,0 0 1,0-2 0,1-1 0,20-4-14,103-15 1393,-382 89-2821,216-64 823,-71 28-4333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8:39:36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593 71 13549,'0'0'3731,"0"0"-2150,0-13-135,1-36 273,-7 40 731,-18 99-1115,16-19-1003,3 1 0,2-1-1,5 23-331,-1-29 67,4 89 11,7-1-1,24 112-77,-28-222-38,-2 0-1,-1 0 0,-3 0 0,-2 24 39,0-62 2,-1-1 0,0 1 0,0-1-1,0 0 1,0 1 0,-1-1 0,1 0-1,-1 0 1,0 0 0,-1 0-1,1 0 1,-1 0 0,1 0 0,-1-1-1,0 0 1,-1 1 0,1-1 0,0 0-1,-1-1 1,0 1 0,1 0-1,-1-1 1,0 0 0,-1 0 0,-2 1-2,-116 24 49,117-26-45,-110 9 730,1-5 0,-67-8-734,169-4 586,41-2-318,262-56-1432,235-18 1164,-394 79-2765,-113 10 468,-20 17-6510,-8-13 3036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8:39:37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12 12940,'0'0'3059,"0"0"-940,0 0-287,0 0-573,0 0-378,0 0-155,0 0-224,-11 15-59,-33 51-58,41-62-359,1 0 0,1 1 0,-1-1 0,0 1 1,1-1-1,0 1 0,0-1 0,1 1 0,-1 0 1,1-1-1,0 1 0,0 0 0,1 0 0,-1-1 1,1 1-1,0-1 0,0 1 0,1 0 0,-1-1 1,1 0-1,0 1 0,2 1-26,-4-4 26,0 0 1,0 0-1,1 0 0,-1 0 0,1 0 0,0 0 1,0 0-1,-1 0 0,1 0 0,0-1 1,1 1-1,-1 0 0,0 0 0,0-1 0,1 1 1,-1-1-1,1 0 0,-1 1 0,1-1 1,0 0-1,-1 0 0,1 0 0,0 0 1,0 0-1,0 0 0,0 0 0,0-1 0,0 1 1,0-1-1,0 1 0,0-1 0,0 0 1,0 0-1,0 0 0,0 0 0,0 0 0,0-1 1,0 1-1,0 0 0,0-1 0,0 0 1,0 1-1,0-1 0,0 0 0,0 0 1,0 0-27,6-13 210,0 0 1,-1 0 0,0-1 0,-1 0 0,-1-1 0,-1 1 0,0-1-1,0 0 1,-2 0 0,0 0 0,-1 0 0,-1 0 0,0 0 0,-1-1-211,0 17 5,0-1 0,0 1 0,-1-1 0,1 1 0,0-1 0,0 1 0,0 0 0,-1 0 0,1 0 0,0-1 0,0 1 1,-1 1-1,1-1 0,0 0 0,-1 0 0,1 0 0,0 1 0,0-1 0,0 0 0,-1 1 0,1-1 0,0 1 0,0 0 0,0-1 0,0 1 1,0 0-1,0-1 0,0 1 0,0 0 0,0 0 0,1 0 0,-1 0 0,0 0 0,0 0 0,1 0 0,-1 0 0,1 0 0,-1 1 0,1-1 1,-1 0-6,-4 5-78,0-1 1,0 1-1,0-1 1,1 1-1,0 1 1,0-1 0,1 1-1,0-1 1,0 1-1,0 0 1,1 0 0,0 0-1,0 1 1,1-1-1,0 0 1,0 1 0,1-1-1,-1 0 1,2 1-1,-1-1 1,1 1 0,0-1-1,1 0 1,0 0-1,0 1 1,3 4 77,-5-10-274,4 10-1826,-5-3-4441,-5-5-2679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8:39:46.1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1 564 4869,'0'0'7516,"0"0"-3864,1-16-1352,3-53-154,29-29 866,-17 70-2506,2-9-52,2 1 0,1 2 0,2 0-1,1 1 1,2 1 0,1 1 0,1 2-1,27-21-453,-54 47 29,1 0 0,0 1-1,-1 0 1,1-1-1,0 1 1,0 0 0,1 0-1,-1 0 1,0 0-1,1 0 1,-1 1 0,1-1-1,-1 1 1,1-1-1,0 1 1,0 0 0,-1 0-1,1 0 1,0 1-1,0-1 1,0 1-1,0-1 1,0 1 0,0 0-1,0 0 1,0 1-1,0-1 1,0 0 0,0 1-1,0 0 1,0 0-1,-1 0 1,1 0 0,0 0-1,0 0 1,-1 1-1,1-1 1,-1 1 0,1 0-1,-1 0 1,0 0-1,0 0 1,0 0-1,0 0 1,1 2-29,3 19 29,0 0 1,-2 1-1,-1-1 1,-1 1-1,-1 0 0,-1 0 1,-1 0-1,-2 2-29,2 1 21,-34 458 214,51-533-117,9-28-23,-1-1-68,3 0 0,3 2 0,4 1-1,39-65-26,-67 130 6,-4 4-5,1-1 0,0 1 0,0-1 0,1 1 0,-1 0 1,1 0-1,0 1 0,0-1 0,1 1 0,-1 0 0,1 0 0,0 0 0,0 1 0,1 0 0,-1 0 0,1 0 0,-1 0 0,1 1 0,0 0 0,2 0-1,-6 3 0,1 1 0,0-1 0,-1 1 0,1-1 0,-1 1 0,1 0 0,-1 0 0,0 1 0,0-1 0,0 0 0,0 1 0,0-1 0,0 1 0,-1-1 0,1 1 0,-1 0 0,0 0 0,0 0 0,0-1 0,0 1 0,-1 0 0,1 0 0,-1 0 0,1 1 0,-1-1 0,0-1 0,11 51 23,-3 1 0,-3-1 0,-1 46-23,5 43 70,-8-124-60,28 157 63,-26-166-63,-1 0 0,2 0-1,-1 0 1,1 0 0,0-1 0,1 1 0,0-1 0,0 0-1,1 0 1,0-1 0,1 0 0,-1 0 0,1-1 0,0 1-1,1-1 1,7 4-10,-11-8 4,1 1 1,-1-1-1,1-1 0,-1 1 0,1-1 1,-1 1-1,1-1 0,0-1 0,0 1 0,0-1 1,-1 0-1,1 0 0,0 0 0,0-1 1,0 1-1,-1-1 0,1 0 0,0-1 0,-1 1 1,1-1-1,-1 0 0,1 0 0,-1 0 1,0-1-1,0 1 0,0-1 0,0 0 0,-1 0 1,3-3-5,84-113 107,-77 98-88,0 0 0,-1-1 0,-1-1 1,-1 0-1,-1 0 0,-1-1 0,-1 0 0,-2 0 1,0 0-1,1-24-19,-5 48-6,-1 0 1,0-1-1,0 1 0,0-1 1,1 1-1,-1-1 0,0 1 1,0 0-1,0-1 0,0 1 1,0-1-1,0 1 0,0-1 1,0 1-1,0-1 0,0 1 1,0-1-1,0 1 0,0-1 1,0 1-1,0 0 0,-1-1 1,1 1-1,0-1 0,0 1 1,0 0-1,-1-1 0,1 1 1,0-1-1,0 1 0,-1 0 1,1-1-1,0 1 0,-1 0 1,1 0-1,-1-1 0,1 1 1,0 0-1,-1 0 0,1-1 1,-1 1-1,1 0 0,-1 0 1,1 0-1,0 0 0,-1 0 1,1 0-1,-1 0 0,1 0 1,-1 0-1,1 0 0,-1 0 1,1 0-1,-1 0 1,1 0-1,0 0 0,-1 0 1,1 0-1,-1 0 0,1 1 1,-1-1-1,1 0 0,0 0 1,-1 1-1,1-1 0,0 0 1,-1 1-1,1-1 0,0 0 1,-1 1 5,-22 26-1061,-5 46-5025,15-30-1521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8:40:08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30 8040,'0'0'2978,"0"0"-239,0 0-182,0 0-838,0 0-779,0 0-471,0 0-47,-1 12 128,-18 146 2205,21-172-2556,0 0 1,1 0 0,1 0 0,0 0-1,1 0 1,0 1 0,1 0 0,1 0-1,7-11-199,-12 21 15,1-1-1,-1 0 0,1 1 0,0-1 0,0 1 0,0 0 0,0 0 0,1 0 0,-1 0 1,1 1-1,0-1 0,-1 1 0,1 0 0,0 0 0,1 0 0,-1 1 0,0 0 0,0-1 1,1 1-1,-1 1 0,0-1 0,1 1 0,-1-1 0,1 1 0,-1 1 0,1-1 0,-1 1 0,0-1 1,1 1-1,-1 0 0,0 1 0,1-1 0,1 2-14,-1 0 1,-1-1-1,1 1 1,-1 0 0,1 1-1,-1-1 1,0 1 0,0 0 0,-1 0-1,1 0 1,-1 0 0,0 1-1,0-1 1,0 1 0,-1 0-1,1 0 1,-1 0 0,0 0-1,-1 0 1,1 0 0,-1 1-1,0 2 0,6 118-228,-7-112 143,-1 29-1236,-1 21-5227,2-33-1395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8:40:09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47 9193,'0'0'2605,"0"0"117,0 0 134,0 0-726,0 0-603,0 0-363,0 0-481,11-2-170,-8 73 277,-25 65-374,61-230 417,-36 84-816,0 1-1,1-1 1,0 1-1,1 0 1,0 0-1,0 1 1,1-1-1,0 1 1,0 0-1,1 1 1,0 0-1,0 0 1,1 0-1,0 1 1,0 0-1,0 0 1,1 1-1,0 0 1,0 1 0,0 0-1,3 0-16,-10 3 1,1 1 1,0 0-1,-1 0 0,1 1 0,-1-1 1,1 1-1,-1-1 0,1 1 1,-1 0-1,1-1 0,-1 2 0,1-1 1,-1 0-1,0 0 0,0 1 0,0-1 1,0 1-1,0-1 0,0 1 1,0 0-1,0 0 0,0 0 0,-1 0 1,1 0-1,-1 0 0,0 1 0,0-1 1,1 0-1,-1 1 0,-1-1 1,2 3-2,13 83 29,-17 98-221,1-185 122,1 0 0,0 0 0,0 0 0,0 0 0,0 0 0,0 0 0,0-1 0,0 1 0,1 0 0,-1 0 0,0 0 0,0 0 0,1-1 0,-1 1 0,1 0 0,-1 0 0,0 0 0,1-1 0,-1 1-1,1 0 1,0-1 0,-1 1 0,1-1 0,0 1 0,-1 0 0,1-1 0,0 1 0,-1-1 0,1 0 0,0 1 0,0-1 0,0 0 0,-1 1 0,1-1 0,0 0 0,0 0 0,0 0 0,0 0 0,0 1 0,-1-1 0,1 0 0,0-1 0,0 1-1,0 0 1,0 0 0,0 0 0,0 0 0,-1-1 0,1 1 0,0-1 70,39-19-7244,-26 7 1335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8:39:32.878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138 248 7623,'0'0'6497,"0"0"-3870,0 0-946,0 0 91,0 0-293,0 0-320,25-9-497,194-58-299,141 14-182,-73 12-688,109-37 507,-563 116-2753,19-6-6185,98-20 2121</inkml:trace>
  <inkml:trace contextRef="#ctx0" brushRef="#br0" timeOffset="679.788">234 234 15278,'0'0'1148,"0"0"171,0 0 651,0 0-305,0 0-330,0 0-209,0 0-245,-9-2-86,-6-2-679,-2-1 1020,37 21-327,211 141-67,-151-91-715,12 13-87,4-3-1,3-5 0,99 52 61,-18-60-10,-179-63 12,-1 1 1,0-1 0,0 1 0,0-1-1,0 1 1,0 0 0,0-1 0,0 1-1,0-1 1,0 1 0,0 0 0,0-1-1,0 1 1,0-1 0,0 1 0,-1 0-1,1-1 1,0 1 0,0-1 0,-1 1-1,1-1 1,0 1 0,-1-1 0,1 1-1,-1-1 1,1 1 0,0-1 0,-1 0-1,1 1 1,-1-1 0,1 0 0,-1 1-1,1-1 1,-1 0 0,0 1-1,1-1 1,-1 0 0,1 0 0,-1 0-1,1 0 1,-1 0 0,0 0 0,1 0-1,-1 0 1,0 0 0,1 0 0,-1 0-1,1 0 1,-1 0 0,1 0 0,-1 0-1,0 0 1,0-1-3,-5 4 57,-134 67 741,2 6-1,4 7 0,-37 35-797,88-58 80,3 3 0,2 4 0,4 3 0,-43 55-80,100-108-5,1 0 0,1 2-1,1 0 1,1 1 0,1 0-1,0 1 1,1 0 0,2 1-1,0 0 1,1 0 0,-3 19 5,10-37 0,1 1 0,0-1 1,0 1-1,0-1 1,1 0-1,-1 1 0,1-1 1,0 0-1,0 1 0,1-1 1,-1 0-1,1 0 1,0 0-1,0 0 0,0 0 1,0-1-1,1 1 0,0-1 1,0 1-1,0-1 1,0 0-1,0 0 0,0 0 1,1 0-1,0-1 0,-1 0 1,1 1-1,0-1 0,0-1 1,4 2-1,133 28-171,-30-32-100,-1-4 1,1-6 0,-1-4 0,-1-4 0,-1-6 0,66-25 270,-3 5-264,100-27 285,-228 64 38,-86 35-198,-50 9-2623,28-24-6380,34-11-3088</inkml:trace>
  <inkml:trace contextRef="#ctx0" brushRef="#br1" timeOffset="37747.832">563 2404 5285,'0'0'5429,"0"0"-2012,0 0-679,0 0-442,0 0-599,0 0-378,0 0-305,-1-4-304,-9-3-14,7 38-347,3-23-299,0 260 895,1-259-962,-1-3 4,0-1 0,0 1 1,1-1-1,-1 1 1,1-1-1,1 0 0,-1 1 1,1-1-1,0 0 1,0 0-1,0 0 0,1 0 1,-1 0-1,1-1 1,1 1-1,-1-1 0,0 0 1,1 0-1,2 2 13,-4-6-220,1 0-1,0 1 1,-1-1-1,1 0 0,0-1 1,0 1-1,-1 0 1,1-1-1,0 0 0,-1 1 1,1-1-1,-1 0 1,1 0-1,-1 0 0,1-1 1,-1 1-1,0-1 1,0 1-1,0-1 0,0 0 1,0 0-1,0 0 1,0 0-1,0 0 1,-1 0-1,2-1 221,24-38-7936,-20 24 3222</inkml:trace>
  <inkml:trace contextRef="#ctx0" brushRef="#br1" timeOffset="38082.22">612 2212 6470,'0'0'6054,"0"0"-3235,0 0 31,0 0-1088,0 0-1025,0 0-417,0 0-288,0 0-32,2-2 0,-2 8-513,0 1-2049,0-1-4132</inkml:trace>
  <inkml:trace contextRef="#ctx0" brushRef="#br1" timeOffset="38490.866">862 2412 11050,'0'0'4148,"0"0"-592,0 0-850,0 0-885,0 0-631,0 0-437,0 0-411,0 0-204,10-4-90,-6 3-88,0-2 5,1 1 0,-1 0 0,1 0 0,-1 0-1,1 1 1,0 0 0,0 0 0,-1 0 0,1 0 0,0 1 0,0-1 0,0 1-1,0 1 1,0-1 0,0 1 0,0 0 0,-1 0 0,4 1 35,-7 0-195,1 1 1,-1 0 0,0-1 0,0 1-1,0 0 1,-1 0 0,1-1 0,-1 1-1,1 0 1,-1 0 0,0 0 0,0 0 0,0 0-1,-1-1 1,1 1 0,-1 0 0,1 0-1,-1 0 1,0-1 0,0 1 0,0 0-1,0-1 1,-1 1 0,1-1 0,-1 1-1,0-1 1,1 0 0,-1 0 0,0 0-1,0 0 1,-2 1 194,-105 122-1479,109-124 1510,0 0-1,0 0 0,0 1 1,0-1-1,0 0 0,1 1 1,-1-1-1,0 0 0,1 0 1,-1 0-1,1 1 0,-1-1 1,1 0-1,0 0 0,-1 0 1,1 0-1,0 0 0,0 0 0,0 0 1,0 0-1,0 0 0,0 0 1,0-1-1,0 1 0,0 0 1,0-1-1,0 1 0,0-1 1,0 1-1,1-1 0,-1 1 1,0-1-1,0 0 0,1 0 1,-1 1-1,0-1 0,0 0 1,1 0-1,-1 0 0,0-1 1,1 1-1,-1 0 0,0 0 1,0-1-1,1 1 0,-1-1 1,0 1-1,0-1 0,0 1 1,0-1-1,0 0 0,0 1 1,0-1-1,0 0-30,9 0 124,7-1-462,-1 0 1,1-1-1,0-1 1,-1-1-1,0 0 1,0-2-1,6-2 338,17-7-4940,-18 8 717</inkml:trace>
  <inkml:trace contextRef="#ctx0" brushRef="#br1" timeOffset="38728.891">1323 2348 961,'0'0'11307,"0"0"-6081,0 0-1826,0 0-576,0 0-864,0 0-551,0 0-416,0 0-299,-3-4-288,4 5-402,-1-1 0,0 0 0,0 1 0,0-1 0,1 1 0,-1-1 0,0 0 0,0 1 0,0-1 0,0 1 0,0-1 0,0 1 0,0-1 0,0 0 0,0 1 0,0-1 0,0 1-1,0-1 1,0 1 0,0-1 0,0 0 0,0 1 0,-1-1 0,1 1 0,0-1 0,0 0 0,0 1 0,-1-1 0,1 0 0,0 1 0,-1-1 0,1 0 0,0 1 0,-1-1 0,1 0 0,0 0 0,-1 1 0,1-1 0,0 0 0,-1 0 0,1 0 0,-1 1 0,1-1 0,0 0 0,-1 0 0,1 0 0,-1 0 0,1 0 0,-1 0 0,1 0 0,0 0 0,-1 0 0,1 0 0,-1 0 0,1 0 0,-1 0 0,1 0 0,0-1 0,-1 1-4,1 65 161,0-42-141,0 15-1057,-3-1 1,-1 1-1,-1 0 0,-2-1 0,-5 12 1037,-3 3-7025,2-6-7031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8:40:07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50 251 769,'0'0'699,"0"0"-555,0 0-235,0 0-111,0 0-81,1 3 160,1 17 299,-3-19 166,1-1 0,-1 0 0,1 0 1,-1 1-1,0-1 0,1 0 0,-1 0 0,1 0 0,-1 0 0,0 0 0,1 1 0,-1-1 1,0 0-1,1-1 0,-1 1 0,0 0 0,1 0 0,-1 0 0,0 0 0,1 0 1,-1-1-1,1 1 0,-1 0 0,1 0 0,-1-1 0,0 1 0,1-1 0,-1 1 1,1 0-1,-1-1 0,1 1 0,0-1 0,-1 1 0,1-1 0,-1 1 0,1-1 0,0 1 1,-1-1-1,1 0 0,0 1 0,0-1 0,0 0 0,-1 1 0,1-1 0,0 1 1,0-1-343,0-23 4998,-1 37-2209,-1 42-2040,-8 5-608,4-29-116,2 0 1,0 0-1,2 0 0,2 1 1,1-1-1,1 3-25,-1-30-50,-1-1-1,1 1 0,0-1 1,0 1-1,0-1 1,0 0-1,0 0 0,1 1 1,0-1-1,0 0 0,0 0 1,0-1-1,0 1 0,0 0 1,1-1-1,-1 1 1,1-1-1,0 0 0,-1 0 1,1 0-1,0 0 0,1 0 1,-1-1-1,3 2 51,-3-2-239,-1-1-1,1 0 1,0 1-1,0-1 0,-1 0 1,1 0-1,0-1 1,0 1-1,-1-1 1,1 1-1,0-1 0,-1 0 1,1 0-1,-1 0 1,1 0-1,-1 0 1,1-1-1,-1 1 0,0-1 1,0 1-1,2-2 240,30-31-7228,-14 12 2221</inkml:trace>
  <inkml:trace contextRef="#ctx0" brushRef="#br0" timeOffset="598.121">76 41 5445,'0'0'3262,"0"0"-625,0 0-80,0 0-251,0 0-261,0 0-374,-3-1-353,3 0-1278,-1 1-1,0-1 0,1 1 0,-1-1 0,1 1 0,-1-1 0,1 1 1,-1-1-1,1 1 0,-1-1 0,1 1 0,-1-1 0,1 0 0,0 1 1,-1-1-1,1 0 0,0 1 0,0-1 0,0 0 0,-1 1 1,1-1-1,0 0 0,0 0 0,0 1 0,0-1 0,0 0 0,0 0 1,1 1-1,-1-1 0,0 0 0,0 1 0,0-1 0,1 0 0,-1 1 1,0-1-1,1 0 0,-1 1 0,0-1 0,1 0 0,-1 1 0,1-1 1,-1 1-1,1-1 0,-1 1 0,1-1 0,-1 1 0,1 0 0,0-1 1,-1 1-1,1 0 0,0-1 0,-1 1 0,1 0 0,0 0 1,-1-1-1,1 1 0,0 0 0,0 0 0,-1 0 0,1 0 0,0 0 1,-1 0-1,1 0 0,0 0 0,0 0 0,0 1-39,23-9-758,-9 9-5904,-9 2 1019</inkml:trace>
  <inkml:trace contextRef="#ctx0" brushRef="#br0" timeOffset="940.043">355 234 5189,'0'0'3908,"0"0"-1020,0 0-321,0 0-394,0 0-400,0 0-455,0 0-421,0 0-267,9-2-150,94-5 182,-102 7-696,-1 0-1,1 0 1,0 0-1,-1 0 0,1 0 1,0 1-1,-1-1 1,1 0-1,0 0 0,-1 1 1,1-1-1,-1 1 1,1-1-1,-1 0 1,1 1-1,-1-1 0,1 1 1,-1-1-1,1 1 1,-1-1-1,0 1 0,1 0 1,-1-1-1,0 1 1,1-1-1,-1 1 1,0 0-1,0-1 0,0 1 1,0 0-1,0-1 1,1 1-1,-1 0 1,0-1-1,0 1 0,0 0 1,-1-1-1,1 1 1,0 0-1,0-1 0,0 1 1,0 0-1,-1-1 1,1 1-1,0-1 1,-1 1-1,1 0 0,0-1 1,-1 1-1,1-1 1,-1 1-1,1-1 0,-1 1 1,1-1-1,-1 0 1,0 1 34,-27 30-2906,-52 29-2397,-15 12 4126,95-71 1244,0-1 0,0 1 0,-1 0 0,1 0 0,0 0 0,0-1 1,0 1-1,0 0 0,0 0 0,0-1 0,0 1 0,0 0 0,0 0 0,1 0 1,-1-1-1,0 1 0,0 0 0,1 0 0,-1-1 0,1 1 0,-1 0 1,0-1-1,1 1 0,-1 0 0,1-1 0,-1 1 0,1-1 0,0 1 1,-1-1-1,1 1 0,0-1 0,-1 0 0,1 1 0,0-1 0,-1 1 1,1-1-1,0 0 0,0 0 0,-1 0 0,1 1 0,0-1 0,0 0 0,0 0 1,-1 0-1,1 0 0,0 0 0,0 0 0,0-1 0,-1 1 0,1 0 1,0 0-1,0 0 0,-1-1 0,1 1 0,0 0 0,-1-1 0,1 1 1,0-1-1,-1 1 0,1-1 0,0 1 0,-1-1 0,1 1 0,-1-1 1,1 0-68,6 1 232,97-5 678,-20 0-7441,-59 4 749</inkml:trace>
  <inkml:trace contextRef="#ctx0" brushRef="#br0" timeOffset="1265.342">700 226 8072,'0'0'3923,"0"0"-730,0 0-12,1-13-784,1-1-1539,0-14-145,0 16 4384,-37 183-4595,34-169-553,-1 16 29,-1 1 0,2-1 0,1 0-1,0 1 1,1-1 0,1 0 0,2 9 22,27 27-5074,-19-46-141,1-4-3770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4:20.9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0 240 20147,'0'0'1618,"0"0"-1021,17-3 28,696-94 1147,172 20-1772,751 32 1693,-1612 42-1640,-48-1-319,15 3 105,-52-4-2045,22 3-2071,38 2 4092,-28-2-7118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4:21.5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1 328 2402,'0'0'11585,"0"0"-8046,0 0-2455,0 0 677,0 0-496,9-13-683,-6 8-570,1 0-1,-1 0 0,1 0 0,0 1 0,1-1 0,-1 1 1,1 0-1,0 0 0,0 1 0,0-1 0,0 1 1,1 0-1,-1 0 0,1 1 0,0 0 0,-1 0 1,1 0-1,0 1 0,0 0 0,1 0 0,5 0-11,719-45 769,-613 25-870,-117 21 103,0 0 0,0 0 0,0 0 1,0 0-1,1 0 0,-1 0 0,0 0 1,0-1-1,0 1 0,0 0 0,0-1 1,0 1-1,0-1 0,0 1 0,0-1 1,0 1-1,0-1 0,0 0 1,0 1-1,-1-1 0,1 0 0,0 0 1,0 0-1,-1 0 0,1 0 0,-1 0 1,1 0-1,-1 0 0,1 0 0,-1 0 1,1 0-1,-1 0 0,0 0 0,0 0 1,1 0-1,-1 0 0,0 0 0,0 0 1,0-1-1,0 1 0,0 0 1,-1 0-1,1 0 0,0 0 0,0 0 1,-1 0-1,1 0 0,-1 0 0,1 0 1,-1 0-1,1 0 0,-1 0 0,1 0 1,-1 0-1,0 0 0,0 0 0,0 1 1,1-1-1,-2 0-2,-135-57 502,-121-16-139,297 108-422,-7-12 78,-1 1 0,-1 1 0,-2 2 0,0 1 0,4 7-19,-25-26 1,-1 0 0,0 0 0,0 1 0,-1-1 0,0 1 0,-1 0 0,0 1 0,0-1 0,-1 1 0,0 0 0,-1 0 0,0 0 0,0 0 0,-1 0 0,-1 0 0,1 0 0,-2 0 0,1 0 1,-2 1-1,1-1 0,-1 0 0,-2 5-1,-6 7-123,-1-1 1,-1-1 0,-1 0 0,-1 0-1,0-1 1,-2-1 0,0 0 0,-1-2-1,0 1 1,-9 3 122,-83 71-2997,34-36-1875,18-17-1918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4:17.6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599 183 16079,'-3'-14'1692,"-8"-48"-560,9 59-963,0 0 0,0 0 1,-1 0-1,1 0 0,0 0 0,-1 1 0,0-1 0,0 1 0,0 0 0,0-1 0,0 1 0,0 1 1,0-1-1,0 0 0,-1 1 0,1 0 0,-1 0 0,1 0 0,-1 0 0,0 0 0,1 1 0,-1 0 1,1-1-1,-1 1 0,0 1 0,1-1 0,-1 0 0,0 1 0,1 0 0,-1 0 0,1 0 0,-1 0 1,1 1-1,-2 0-169,-19 9 198,0 1 0,2 1 0,-1 1 0,2 1 0,0 1 0,0 1 0,2 0 1,0 2-1,-12 16-198,7-12 20,1 1 1,1 1-1,1 0 0,2 2 1,0 0-1,2 2 1,1-1-1,2 2 0,0 0 1,2 1-1,2 0 1,0 1-1,3 0 0,0 1 1,2-1-1,1 1 1,2 12-21,4-30 1,2 1 1,0-1 0,1 0-1,0-1 1,1 1 0,1-1-1,0 0 1,1-1 0,0 0-1,1 0 1,1 0 0,0-1-1,0-1 1,1 0 0,1 0-1,0-1 1,0-1 0,1 0-1,0 0 1,1-2 0,0 1-1,0-2 1,1 0 0,-1-1-1,1 0 1,0-1 0,1 0-1,-1-2 1,0 0 0,1 0-1,0-2 1,0 0-2,15 3-115,-1-2 1,1-1-1,-1-1 0,0-2 0,0-1 0,0-1 1,0-2-1,0-1 0,-1-1 0,-1-1 1,0-2-1,0-1 0,-1-1 0,4-4 115,12-23-2901,-25 8-6375,-13 17-60</inkml:trace>
  <inkml:trace contextRef="#ctx0" brushRef="#br0" timeOffset="700.383">1380 467 13261,'0'-17'1430,"-1"-57"145,1 71-1380,0-1 0,0 1-1,-1-1 1,1 1 0,-1-1 0,0 1-1,0-1 1,0 1 0,0 0 0,-1-1 0,1 1-1,-1 0 1,0 0 0,0 0 0,0 1-1,-1-1 1,1 0 0,0 1 0,-1-1-1,0 1 1,1 0 0,-1 0 0,0 0 0,0 0-1,-1 0 1,1 1 0,0 0 0,0-1-1,-1 1 1,1 0 0,-1 1 0,1-1-1,-1 0 1,-1 1-195,-4 0 129,0-1 0,1 2 0,-1-1-1,1 1 1,-1 1 0,1 0 0,-1 0 0,1 0-1,0 1 1,0 0 0,0 1 0,-4 2-129,-5 8-3,0-1 1,1 2-1,0 0 1,1 1-1,1 1 1,1 0 0,0 1-1,1 0 1,1 1-1,1 0 1,1 1-1,0 0 1,2 0-1,0 1 1,1 0-1,1 0 1,1 1-1,1-1 1,1 1-1,1 0 1,1-1 0,1 1-1,0 0 1,2-1-1,1 1 1,0 0 2,-1-9-152,1 1 1,0-1 0,1 0-1,0 0 1,1 0-1,0-1 1,1 0 0,1 0-1,8 10 152,-13-17-48,1-1-1,-1 0 1,1-1-1,0 1 1,0 0 0,0-1-1,1 0 1,-1 0-1,1 0 1,0-1 0,-1 0-1,1 0 1,0 0-1,1 0 1,-1-1 0,0 1-1,0-1 1,1-1-1,-1 1 1,0-1 0,1 0-1,-1 0 1,0-1-1,1 1 1,-1-1 0,5-1 48,1-5 6,0 0 1,0-1 0,-1 0 0,0 0-1,0-1 1,-1 0 0,0-1-1,-1 0 1,0 0 0,-1-1 0,0 0-1,0 0 1,-1-1 0,-1 1 0,3-8-7,-8 18 0,28-53 836,-2-2 1,-3-1-1,16-57-836,-33 62 1196,-13 59-475,-1 11-675,2 0 0,0 1 0,0 0 0,2 0 0,1 0 0,0 0 0,1 1 0,1 10-46,0-14-30,-2 4-31,1 0 0,1 1 1,1-1-1,1 1 0,0-1 1,2 0-1,0 0 0,1 1 1,1-2-1,1 1 0,1-1 1,2 3 60,-7-19-209,0-1-1,0 1 1,0-1 0,1 1 0,-1-1 0,1 0-1,0 0 1,-1 0 0,1 0 0,0 0 0,0 0-1,0-1 1,0 0 0,1 1 0,-1-1 0,0-1-1,0 1 1,1 0 0,-1-1 0,0 1 0,1-1-1,-1 0 1,1 0 0,-1-1 0,0 1 0,1-1-1,2 0 210,53-23-8354,-33 6-230</inkml:trace>
  <inkml:trace contextRef="#ctx0" brushRef="#br0" timeOffset="701.383">1767 259 7879,'17'-198'4789,"-17"189"-4976,3-12 5601,1 31-1032,38 580-1937,-39-558-2678,18 114-2235,12-56-7787,-15-59-806</inkml:trace>
  <inkml:trace contextRef="#ctx0" brushRef="#br0" timeOffset="935.983">2518 288 6470,'0'0'5509,"0"-15"-2727,0-46-337,0 60-2263,0-1 0,0 0 0,0 0 0,-1 0 0,1 1 0,-1-1 0,1 0 0,-1 0 1,0 1-1,1-1 0,-1 0 0,0 1 0,0-1 0,0 1 0,0-1 0,-1 1 0,1 0 1,0-1-1,-1 1 0,1 0 0,0 0 0,-1 0 0,0 0 0,1 0 0,-1 0 0,0 0-182,-61 7 2254,50 5-2165,0 0 1,1 1-1,0 0 1,1 1 0,0 0-1,1 1 1,1 0-1,0 0 1,1 1 0,0 0-1,1 1 1,1 0-1,1 0 1,-4 14-90,-3 9 4,2 1 0,1 0 1,2 1-1,1 0 0,3 0 0,1 0 0,2 0 0,2 0 0,3 5-4,-6-37-141,2 1 1,0-1-1,0 0 0,0 0 0,1 0 0,1 1 0,0-2 0,0 1 0,0 0 0,1-1 0,0 1 0,1-1 0,0 0 0,0-1 0,1 1 0,0-1 0,0 0 0,1 0 0,0-1 0,0 0 0,0 0 0,1-1 0,0 0 0,0 0 0,0-1 0,1 0 0,3 1 141,93-3-2339,-5-40-4664,-61 15 2738</inkml:trace>
  <inkml:trace contextRef="#ctx0" brushRef="#br0" timeOffset="1153.555">2887 470 7495,'-2'-14'2627,"-16"-65"1574,11 66 1915,12 34-4118,15 39-1143,-7-27-669,-2 2 0,-1 0 0,-2 0 0,-1 0-1,-1 1 1,-1 27-186,-7 87-139,5-147-38,-1 0-1,1 0 0,0 0 1,0 0-1,0 0 0,0 0 1,0-1-1,1 0 1,-1 1-1,1-1 0,0 0 1,-1-1-1,1 1 0,0-1 1,0 0-1,0 0 0,0 0 1,0 0-1,0-1 1,0 1-1,0-1 0,1 0 1,-1 0-1,0-1 0,0 1 1,0-1-1,0 0 0,0 0 1,2-1 177,60-17-8910,-37 8 1522</inkml:trace>
  <inkml:trace contextRef="#ctx0" brushRef="#br0" timeOffset="1700.557">3364 385 7655,'0'0'1858,"0"0"-443,0 0 613,0 0 124,0 0-150,0 0-465,0 0-533,-10 4-150,15 55 144,-4-42-945,-1 0 0,0 0-1,-1 0 1,-1 1 0,-1-1 0,0-1 0,-1 1-1,-1 0 1,-1-1 0,0 0 0,-1 0 0,-1-1-1,0 0 1,-1 0 0,0-1 0,-2 0-1,1 0 1,-3 0-53,2-1-268,0 0-1,-1-1 0,0 0 0,-1-1 1,-1 0-1,0-1 0,0-1 1,-1 0-1,-13 6 269,14-12-1765,4-2-3063,4-1-1375</inkml:trace>
  <inkml:trace contextRef="#ctx0" brushRef="#br0" timeOffset="2119.932">3855 72 5029,'0'0'6128,"-2"-13"-3624,-4-37-177,3 42 2252,-4 23-3632,-13 92 197,4 1 0,5 0 0,4 68-1144,6-148-215,-1 1-156,1-1 0,1 0 1,2 0-1,1 0 0,1 0 1,2 3 370,20 28-4441,19-10-3749,-28-38 1645</inkml:trace>
  <inkml:trace contextRef="#ctx0" brushRef="#br0" timeOffset="2450.842">4197 482 5061,'40'-119'4628,"-6"30"3369,-34 99-3070,-5 56-4478,-6 1-357,4 1 0,2-1 0,3 1 0,5 47-92,-3-109-219,1-1-1,-1 0 0,1 0 1,0 1-1,0-1 0,0 0 1,1 0-1,-1 0 0,1 0 1,1 0-1,-1-1 0,1 1 1,-1-1-1,1 1 0,1-1 1,-1 0-1,0 0 0,1 0 1,0-1-1,0 1 0,0-1 1,1 0-1,-1 0 0,1 0 1,-1-1-1,1 0 0,0 1 1,0-2-1,0 1 0,0-1 1,0 1-1,0-1 0,1-1 1,0 1 219,2-1-657,1 0 0,-1-1 0,1 0 0,-1 0 0,1 0 0,-1-1 0,0-1 0,0 0 0,0 0 0,0 0 0,-1-1 0,1 0 0,-1 0 0,0-1 0,1 0 657,21-18-3673</inkml:trace>
  <inkml:trace contextRef="#ctx0" brushRef="#br0" timeOffset="2793.577">4626 600 1569,'5'-16'1954,"39"-132"3459,-32 100-594,-7 21 3409,-1 340-5654,-4-304-2609,0 0-1,0 0 1,1 0 0,1 0 0,0 0 0,0 0 0,0 0 0,1-1 0,1 1 0,-1-1 0,1 0 0,1 0 0,-1 0 0,1 0 0,1-1 0,0 0 0,0 0 0,0 0 0,0-1-1,1 0 1,0 0 0,1-1 0,-1 0 0,1 0 0,0-1 0,0 0 0,1 0 0,-1-1 0,1 0 0,6 1 35,1-2-471,0-1 0,0-1 1,0 0-1,0-1 0,0-1 1,0-1-1,0 0 0,-1-1 0,0-1 1,1 0-1,-1-1 0,-1 0 0,0-1 1,0-1-1,0-1 0,-1 0 0,0 0 1,0-1-1,-1-1 0,-1 0 1,0-1-1,0 0 0,-1 0 0,-1-1 1,0-1-1,-1 0 0,0 0 0,3-10 471,84-199 1080,-65 65 5026,-29 157-6012,-1 0 0,0 0 0,0 0 0,1 0 1,-1 0-1,0 0 0,0 0 0,0 0 0,0 1 0,0-1 1,0 0-1,0 0 0,0 0 0,0 0 0,-1 0 0,1 0 0,0 0 1,0 0-1,-1 1 0,1-1 0,-1 0 0,1 0 0,-1 0 0,1 1 1,-1-1-1,1 0 0,-1 1 0,0-1 0,0 0 0,1 1 0,-1-1 1,0 1-1,0-1 0,1 1 0,-1-1 0,0 1 0,0 0 0,0-1 1,0 1-1,0 0 0,0 0 0,1 0 0,-1-1 0,0 1 0,0 0 1,0 0-1,0 0 0,0 1 0,0-1 0,0 0 0,0 0 0,0 0 1,1 1-1,-1-1 0,0 0 0,0 1 0,0-1 0,0 1 0,1-1 1,-1 1-1,0-1 0,0 1-94,-48 34 905,43-29-887,0 1 0,1 0 0,0-1 0,0 1 0,1 1 0,0-1 0,0 1 0,1 0 0,0 0 0,0 0 0,0 0 0,1 0 0,1 1 0,0-1 0,0 0 0,0 1 0,1-1 0,0 1 0,1-1 0,0 1 0,0-1 0,1 1 0,0-1 0,0 0 0,1 0 0,0 0 0,3 6-18,7 9-98,0-1 1,2 0-1,0-1 0,2 0 1,16 16 97,15 18-1450,-45-52 1391,-1 0 0,1 0-1,-1 0 1,1 1 0,-1-1-1,0 1 1,0-1 0,-1 1-1,1 0 1,-1-1 0,0 1-1,0 0 1,0 0 0,0 0 0,-1 0-1,1 0 1,-1 0 0,0 0-1,0 0 1,-1 0 0,1 0-1,-1 0 1,0 0 0,0-1-1,0 1 1,0 0 0,-1 0-1,0-1 1,1 1 0,-1-1-1,-1 1 1,1-1 0,0 0 0,-1 0-1,0 0 1,-2 2 59,-10 6 63,-2-1 1,1 0-1,-1-2 0,0 1 1,-1-2-1,0-1 1,0 0-1,-1-1 0,1-1 1,-1-1-1,0 0 1,0-2-1,0 0 0,0-1 1,0-1-1,-1 0-63,-59-15-452,50-1-4541,17 7-2208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4:28.6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663 229 9833,'8'-13'1217,"53"-80"145,-35 20 3879,-26 71-5140,0 0 1,0 0 0,0 0 0,-1 0 0,1 0 0,0 0 0,-1 0 0,0 0 0,1 0 0,-1 0 0,0 1 0,0-1-1,0 0 1,0 0 0,0 1 0,-1-1 0,1 1 0,0-1 0,-1 1 0,1-1 0,-1 1 0,1 0 0,-1 0 0,0-1-1,0 1 1,1 1 0,-1-1 0,0 0 0,0 0 0,0 1 0,0-1 0,0 1 0,0-1 0,0 1 0,0 0 0,0 0-102,-17 0 99,1 0 0,0 1 0,-1 1 0,1 1 0,0 1 0,0 0 0,0 2 0,1 0 0,0 0 0,0 2 0,0 0 1,-3 4-100,19-12 1,-55 28 27,1 3 0,1 2 0,2 2 0,-31 29-28,73-57-7,-1 0-1,1 1 1,1 1 0,-1 0-1,1 0 1,1 0 0,0 1-1,0 1 1,1-1 0,0 1-1,1 1 1,0-1 0,1 1-1,1 0 1,-1 0 0,0 6 7,7-11-6,1-1 0,0 1 0,-1 0 1,2-1-1,-1 0 0,1 0 0,0 0 0,1 0 1,-1-1-1,1 1 0,0-1 0,0 0 1,1-1-1,-1 1 0,1-1 0,0 0 0,0-1 1,1 1-1,-1-1 0,1 0 0,-1-1 1,1 0-1,0 0 0,0 0 0,2-1 6,-7 0 0,99 35 37,-53-21-32,-1 2 0,0 2-1,-1 2 1,-1 2 0,-2 2-1,0 2 1,11 10-5,-48-33 12,0 0-1,-1 1 1,1-1 0,-1 1-1,0 0 1,-1 0 0,1 1-1,-1-1 1,0 1 0,0 0-1,0 0 1,-1 0 0,0 1-1,-1-1 1,1 1 0,-1 0-1,0-1 1,-1 1 0,0 0-1,0 0 1,0 0 0,-1 0-1,0 0 1,0 1 0,-1-1 0,0 0-1,0 0 1,-1-1 0,1 1-1,-2 0 1,1 0 0,-2 1-12,-5 2 35,0 0 1,-1-1 0,0 0 0,-1 0 0,0-1 0,0-1-1,-1 0 1,0 0 0,0-1 0,0-1 0,-1 0-1,0-1 1,0 0 0,-12 2-36,-9 0 20,0-2 1,0 0-1,-1-3 0,1-1 1,-12-2-21,22 0-235,1-1 1,-1-1-1,1-1 1,1-1 0,-1-1-1,1-1 1,0-1-1,1-1 1,0 0-1,1-2 1,0-1-1,-3-2 235,-10-25-3343,38 12-4385,14 21 1215</inkml:trace>
  <inkml:trace contextRef="#ctx0" brushRef="#br0" timeOffset="1369.592">1028 580 8488,'0'0'1756,"-4"-15"-79,-12-43 655,3 38 2772,7 43-3833,6-19-1314,-43 381 1457,37-264-1435,6-121 18,0-1 0,0 0 0,0 0 0,1 1-1,-1-1 1,0 0 0,1 0 0,-1 1 0,0-1 0,1 0 0,-1 1 0,0-1-1,1 0 1,-1 1 0,1-1 0,0 1 0,-1-1 0,1 1 0,-1-1-1,1 1 1,0-1 0,-1 1 0,1-1 0,0 1 0,-1 0 0,1 0-1,0-1 1,0 1 0,0 0 0,-1 0 0,1 0 0,0 0 0,0 0 0,-1 0-1,1 0 1,0 0 0,0 0 0,0 0 0,-1 0 0,1 0 0,0 1-1,0-1 1,-1 0 0,1 1 0,0-1 0,-1 0 0,1 1 0,0-1 0,-1 1-1,1-1 1,-1 1 0,1-1 0,0 1 0,-1-1 0,1 1 0,-1 0-1,0-1 1,1 1 0,-1 0 0,0-1 0,1 1 0,-1 0 0,0 0 3,130-393 1409,-129 388-1405,0-1 1,0 1-1,1-1 0,0 1 1,0-1-1,0 1 0,0 0 1,1 0-1,-1 0 0,1 0 0,0 1 1,0-1-1,1 1 0,-1-1 1,1 1-1,-1 0 0,1 1 1,0-1-1,0 1 0,0-1 1,1 1-1,-1 0 0,0 1 1,1-1-1,-1 1 0,1 0 1,0 0-1,-1 0 0,1 1 1,0 0-1,0 0 0,-1 0 1,1 0-1,0 1 0,-1-1 1,1 1-1,0 1 0,-1-1 1,1 0-1,-1 1 0,0 0 0,1 1-4,13 16 14,-2 1-1,-1 1 0,0 0 1,-1 1-1,-2 1 1,0 0-1,-1 0 0,-1 2 1,-2-1-1,0 1 0,-2 0 1,0 3-14,3 7-37,-1 0 1,-2 0 0,-1 0-1,-2 1 1,-1 6 36,-12-72-75,8 12 86,1 1-1,1-1 0,0 1 0,1-1 0,1 1 1,1-1-1,1 1 0,0 0 0,1 0 0,1 1 1,0-1-1,1 1 0,1 1 0,1-1 1,0 1-1,1 1 0,0 0 0,1 0 0,1 1 1,0 0-1,1 1 0,0 1 0,3-2-10,-12 10 4,-1 0 0,1 0 0,0 0 0,0 1 0,0-1 0,0 1 0,1 0 0,-1 0 0,0 1 0,1-1-1,-1 1 1,1 0 0,0 0 0,-1 1 0,1-1 0,0 1 0,0 0 0,-1 0 0,1 1 0,0-1 0,-1 1 0,1 0 0,-1 0-1,1 1 1,-1-1 0,1 1 0,-1 0 0,0 0 0,0 1 0,0-1 0,0 1 0,0 0 0,0 0 0,1 2-4,66 82 0,-53-62-89,2-1 1,0 0 0,2-2 0,0 0 0,2-2 0,5 4 88,-12-12-47,1 0-1,1-2 1,0 0-1,0-1 0,1 0 1,0-2-1,0-1 1,1 0-1,0-1 1,0-2-1,0 0 0,0-1 1,1-1-1,-1-1 1,0-1-1,1-1 1,-1 0-1,0-2 1,0-1-1,-1 0 0,1-1 1,13-8 47,-6-1 24,-2-2 1,0-1-1,-1-1 1,-1-1-1,-1-1 1,0-1-1,-2-1 1,-1 0-1,-1-2 1,0-1-1,-2 0 0,12-26-24,0-46 931,-29 95-899,0 0 0,0 1 0,0-1-1,0 1 1,-1-1 0,1 0 0,-1 1 0,0-1 0,1 1 0,-1 0-1,0-1 1,-1 1 0,1 0 0,0-1 0,-1 1 0,1 0-1,-1 0 1,1 0 0,-1 0 0,0 0 0,0 1 0,0-1-1,0 0 1,0 1 0,-1 0 0,1-1 0,0 1 0,-1 0-1,1 0 1,0 0 0,-1 1 0,0-1 0,1 0 0,-1 1-1,1 0 1,-1 0 0,0-1-32,-17 0 30,1 1 0,0 0 0,-1 2 0,1 0 0,0 1 0,0 1 0,0 0 0,0 2 0,1 0 0,0 1 0,0 1 0,1 1 0,0 0 0,1 1 0,-1 1 0,2 0 0,0 1 0,0 1 0,1 1 0,1 0 0,0 0 0,1 2 0,1-1 0,0 1 0,1 1 0,-7 16-30,14-28-38,0 1 1,0-1-1,1 1 1,0 0-1,0 0 1,1 0-1,0 0 1,0 0-1,0 0 1,1 0-1,-1 0 0,2 1 1,-1-1-1,1 0 1,-1 0-1,2 0 1,-1 0-1,1 0 1,0 0-1,0-1 1,0 1-1,1 0 1,0-1-1,0 0 1,1 0-1,-1 0 1,1 0-1,0 0 1,0-1-1,1 1 1,-1-1-1,1 0 1,0-1-1,0 1 1,0-1-1,1 0 1,-1 0-1,1-1 1,5 2 37,-1-2-36,0-1 0,0 0 0,0-1 0,1 0 0,-1 0 0,0-1 0,0-1 0,0 0-1,0 0 1,0-1 0,0 0 0,-1 0 0,1-1 0,-1-1 0,0 0 0,0 0 0,-1 0 0,1-1 0,-1-1 0,-1 1 0,5-5 36,7-8 33,-1 0-1,-1-1 1,-1-1-1,-1-1 1,-1 0 0,0 0-1,8-24-32,35-72 230,-57 194 266,-2-42-483,3 0-1,0-1 1,2 1 0,2-1-1,2 7-12,-5-32 3,0 0 0,0 0 0,1 0-1,0 0 1,1 0 0,-1-1 0,1 0 0,1 1 0,-1-1 0,1-1-1,1 1 1,-1-1 0,1 0 0,0 0 0,0-1 0,1 1-1,0-1 1,0-1 0,0 1 0,0-1 0,1-1 0,0 1-1,4 0-2,3-1 45,-1-1 0,1-1 0,0 0 0,0-1 0,0-1 0,0 0 0,0-1 0,0-1 0,-1 0 0,1-1 0,-1 0-1,0-1 1,0-1 0,-1 0 0,1-1 0,-1 0 0,-1-1 0,1-1 0,-2 0 0,1-1 0,-1 0 0,0 0 0,-1-1-1,-1-1 1,0 1 0,0-2 0,-1 1 0,0-1 0,0-4-45,14-17 25,-1-1 1,-2-1-1,-1-1 0,-2-1 0,-2 0 0,-1-1 1,-2 0-1,-2-1 0,-2 0 0,-1 0 1,-1-19-26,-4 57-1,0 1 0,-1-1 1,1 0-1,-1 0 0,0 0 1,1 0-1,-1 0 0,0 0 1,0 0-1,0 0 0,0 0 1,-1 0-1,1 1 0,0-1 1,-1 0-1,1 0 0,-1 0 1,0 0-1,0 1 1,0-1-1,0 0 0,0 0 1,0 1-1,0-1 0,0 1 1,-1-1-1,1 1 0,0 0 1,-1-1-1,1 1 0,-1 0 1,0 0-1,1 0 0,-1 0 1,0 0-1,0 1 0,1-1 1,-1 0-1,0 1 0,0-1 1,0 1-1,0 0 0,0 0 1,0 0-1,0 0 0,0 0 1,0 0-1,0 0 0,1 1 1,-1-1-1,0 0 1,0 1-1,0 0 0,0-1 1,1 1-1,-1 0 0,-1 1 1,-7 9 0,1 0 0,0 1 0,1 0 0,1 1 0,0 0 0,0 0 0,1 1 0,1-1 0,0 1 0,1 0 0,1 0 0,0 1 0,1-1 0,0 4 0,-3 9-2,2 1 0,1 0 0,1 0-1,1 0 1,2 0 0,1-1 0,0 1-1,3-1 1,5 20 2,-7-35-1,-1-1-1,1-1 0,1 1 1,0-1-1,0 1 1,1-1-1,1-1 0,-1 1 1,1-1-1,1 0 0,0-1 1,0 0-1,1 0 1,0-1-1,0 0 0,1 0 1,-1-1-1,2 0 1,-1-1-1,0 0 0,1-1 1,0 0-1,0-1 1,7 1 1,-3-1 1,1-2 1,-1 0-1,0 0 0,1-2 1,-1 0-1,1-1 1,-1 0-1,0-1 1,0-1-1,0 0 1,-1-1-1,1-1 1,-1 0-1,0-1 1,-1-1-1,0 0 1,0 0-1,-1-1 1,0-1-1,0 0 1,3-6-2,14-13 27,-1-2-1,-2-2 1,-1 0 0,-2-1 0,-1-2 0,-2 0-1,7-18-26,62-151 107,-82 157-21,-7 47-81,-1 0 0,0 0 0,0 1-1,0-1 1,0 0 0,0 1 0,0-1 0,0 1 0,0-1 0,0 1 0,0 0 0,0-1 0,-1 1 0,1 0 0,0 0 0,0 0 0,0 0 0,0 0 0,0 0 0,-1 0 0,1 0 0,0 0 0,0 0 0,0 1 0,0-1 0,0 0 0,0 1 0,0-1 0,0 1 0,0-1 0,0 1 0,0 0 0,0-1-1,0 1 1,0 0 0,0 0 0,1 0 0,-1 0 0,0-1 0,1 1 0,-1 0 0,0 0 0,1 1-5,-14 10 10,2 1 0,0 1-1,0 0 1,1 0 0,1 1-1,1 0 1,0 1 0,1 0 0,0 1-1,2-1 1,0 1 0,0 1-1,2-1 1,0 1 0,1 0-1,1-1 1,1 1 0,0 0 0,1 1-1,1-1 1,1-1 0,1 6-10,0-11 5,1 1-1,-1-1 1,2 1 0,0-1 0,0-1 0,1 1 0,1-1 0,0 0 0,0 0 0,1-1-1,0 0 1,1 0 0,0-1 0,1 0 0,0-1 0,0 0 0,1-1 0,0 0 0,0 0 0,1-1-1,2 0-4,14 7 6,0-2-1,2-1 0,-1-2 0,1 0 0,0-2 0,1-2 1,-1 0-1,13-2-5,-27-1 9,1-1 0,0-1 0,-1 0-1,1-2 1,-1 1 0,0-2 0,0 0 0,15-7-9,-26 9-56,0 0 1,0 0-1,0-1 0,0 0 0,-1 0 1,0 0-1,1 0 0,-1-1 0,0 0 1,-1 1-1,1-1 0,-1-1 1,1 1-1,-1-1 0,-1 1 0,1-1 1,0 0-1,-1 0 0,0 0 0,-1 0 1,1 0-1,-1 0 0,0-1 0,0 1 1,0 0-1,-1-1 0,0 1 0,0-4 56,0 5-261,0 0 0,0-1-1,-1 1 1,0 0 0,0 0-1,0 1 1,0-1 0,0 0-1,-1 0 1,0 0 0,1 1-1,-2-1 1,1 1 0,0-1-1,-1 1 1,1 0-1,-1 0 1,0 0 0,0 0-1,0 1 1,0-1 0,-1 1-1,0-1 262,-33-16-5594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4:30.6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744 152 16400,'4'-142'544,"-5"143"-472,1 0 0,0 0 0,-1 0 1,1 0-1,0 0 0,-1 0 0,1-1 0,-1 1 0,0 0 0,1 0 1,-1 0-1,0-1 0,1 1 0,-1 0 0,0-1 0,0 1 0,1-1 1,-1 1-1,0-1 0,0 1 0,0-1 0,0 0 0,0 1 0,0-1 1,0 0-1,0 0 0,0 0 0,0 1 0,1-1 0,-1 0 1,0 0-1,0-1 0,0 1 0,0 0 0,0 0 0,0 0 0,0-1 1,0 1-1,0 0 0,0-1 0,0 1 0,0-1 0,1 1 0,-1-1 1,0 1-1,0-1 0,0 0 0,1 1 0,-1-1 0,0 0 0,1 1 1,-1-1-1,1 0 0,-1 0 0,1 0 0,-1 0 0,1 0 0,0 1 1,-1-1-1,1 0 0,0 0 0,0 0 0,0 0 0,-1 0 0,1 0 1,0 0-1,0 0 0,1 0 0,-1 0 0,0 0-72,-10 24 211,1 0 1,1 1-1,1 0 0,1 0 1,1 1-1,2 0 0,0 0 1,2 0-1,0 0 0,3 19-211,-2-31 28,5 70-65,3 0 1,3 0-1,5-1 0,12 37 37,27 152-5859,-49-221 1802,-5-8-1239</inkml:trace>
  <inkml:trace contextRef="#ctx0" brushRef="#br0" timeOffset="512.328">384 785 8168,'-17'-16'1991,"-59"-49"-1302,68 59-450,0 0 1,-1 1 0,1 0 0,-1 1 0,0 0-1,0 0 1,0 1 0,-1 0 0,1 0 0,-3 1-240,-33-11 3842,44 8-558,17 1-2762,-14 4-356,98-19 341,0-4 0,-2-4 0,-1-5 1,12-9-508,145-78 154,-252 118-155,0-1 0,0 1-1,1 0 1,-1-1-1,0 1 1,1 0 0,-1 1-1,1-1 1,0 0 0,-1 1-1,1-1 1,-1 1-1,1 0 1,0 0 0,-1 0-1,1 0 1,0 0 0,-1 1-1,1-1 1,-1 1-1,1 0 1,0 0 0,-1 0-1,0 0 1,1 0 0,-1 0-1,0 1 1,1-1 0,-1 1-1,0-1 1,0 1-1,0 0 1,-1 0 0,1 0-1,1 2 2,6 18-25,-2 0-1,-1 1 0,0 0 0,-2 1 1,0-1-1,-2 1 0,0 5 26,1 6-28,36 273-1936,-13-245 953,-25-62 994,0 1 1,-1-1-1,1 0 0,0 1 1,0-1-1,0 0 0,0 0 1,0 1-1,0-1 1,0 0-1,0 0 0,0 0 1,1-1-1,-1 1 0,0 0 1,1 0-1,-1-1 1,0 1-1,1 0 0,-1-1 1,1 0-1,-1 1 0,1-1 1,-1 0-1,1 0 1,-1 0-1,1 1 0,0-2 1,-1 1-1,1 0 1,-1 0-1,1 0 0,-1-1 1,1 1-1,-1-1 0,0 1 1,1-1-1,-1 0 1,1 0-1,-1 1 0,1-2 17,12-11 44,-1-1-1,-1 0 1,-1-1-1,0 0 1,-1-1-1,0 0 0,3-9-43,12-17 380,-8 11 132,2 2 1,1 1-1,1 0 1,2 1-1,0 2 1,2 0-1,18-13-512,-41 36 21,0-1 1,0 1-1,0 0 1,1 0-1,-1 1 1,1-1-1,0 0 1,-1 1-1,1 0 1,0 0-1,0-1 1,0 1-1,0 1 1,0-1-1,0 0 1,0 1-1,0 0 1,0 0-1,0 0 1,0 0-1,0 0 1,0 0-1,0 1 1,0-1-1,0 1 1,0 0-1,0 0 1,0 0-1,0 1 1,0-1-1,-1 1 1,1-1-1,0 1 1,-1 0-1,0 0 1,1 0-1,-1 0 1,0 0-1,2 3-21,10 21 20,-1 1 0,-2 0-1,0 1 1,-2 0 0,-1 1-1,5 28-19,21 72-113,-33-126 107,0 0 0,0 1 0,0-1 0,1 0 0,-1 0 0,1 0 0,0 0 0,0 0 0,0 0 0,0 0 0,0-1 0,1 1 0,-1-1 0,1 1-1,0-1 1,-1 0 0,1 0 0,0 0 0,0-1 0,1 1 0,-1-1 0,0 1 0,0-1 0,1 0 0,-1-1 0,1 1 0,-1 0 0,1-1 0,-1 0-1,1 0 1,-1 0 0,1 0 0,-1 0 0,0-1 0,1 0 0,-1 1 0,1-1 0,-1-1 0,0 1 0,0 0 0,1-1 0,-1 1 0,0-1 0,1-1 6,21-17 26,0-1 0,-1-1 0,-2-1 0,0-1 0,-1 0 0,-2-2 0,-1-1 0,3-5-26,-2 2 451,0-2 0,-2 0 0,-1-1 0,9-30-451,-51 173 235,28 69-224,-1-174-140,0 1 0,0 0 1,1-1-1,0 1 1,0-1-1,1 0 0,-1 0 1,1 0-1,1 0 0,-1 0 1,0 0-1,1-1 1,0 0-1,0 0 0,0 0 1,1 0-1,0 0 0,-1-1 1,1 0-1,1 0 129,-4-2-254,1 0-1,0 0 1,0 0 0,0 0-1,0-1 1,0 1 0,0-1-1,0 0 1,0 0 0,0 0-1,0-1 1,0 1 0,0-1-1,0 1 1,0-1 0,0 0-1,0 0 1,0 0 0,0-1-1,-1 1 1,1-1 0,0 1-1,-1-1 1,1 0 0,1-2 254,24-34-8430,-16 15 1661</inkml:trace>
  <inkml:trace contextRef="#ctx0" brushRef="#br0" timeOffset="793.068">2205 3 1537,'0'0'0,"0"0"-960</inkml:trace>
  <inkml:trace contextRef="#ctx0" brushRef="#br0" timeOffset="1624.495">2661 868 11403,'0'0'1585,"-2"-15"-907,-12-116 2984,16 122-3528,0 0 0,1 0 0,0 1 0,1-1 0,0 1 0,0 0 0,0 0 0,1 0 0,0 1 0,1-1 0,0 1-1,0 1 1,1-1 0,-1 1 0,1 0 0,1 0 0,-1 1 0,1 0 0,0 1 0,0-1 0,0 1 0,0 1 0,1 0-134,-5 1 49,1 0 0,-1 0 0,1 0 0,-1 1 0,1 0 0,0 0 0,-1 0 0,1 0 0,0 1 0,0 0 1,-1 0-1,1 0 0,0 0 0,0 1 0,-1 0 0,1 0 0,0 0 0,-1 1 0,1-1 0,-1 1 0,0 0 0,1 1 1,-1-1-1,0 1 0,0-1 0,0 1 0,-1 0 0,1 1 0,-1-1 0,0 1 0,0-1 0,0 1 0,0 0 0,-1 0 1,1 0-1,-1 1-49,58 125 367,-53-109-349,0 0 0,2-1 0,1 0 0,0 0-1,1-1 1,2-1 0,-1 0 0,2 0 0,13 12-18,-19-21-8,1-1 0,0 0 0,0-1 0,1 0 0,-1 0 0,2-1 0,-1 0 0,1-1 0,-1 0 0,2-1 0,-1 0 0,0 0 0,1-2 0,-1 1 0,1-1 0,0-1 0,0 0 0,0-1 0,0 0 0,-1-1 0,1 0 0,0-1 0,0 0 0,-1-1 0,1 0 0,-1-1 0,0 0 0,0-1 0,-1 0 0,1-1 0,-1 0 0,1-1 8,7-13 76,0-2 0,-1 1 0,-1-2 1,-1 0-1,-2-1 0,0 0 0,-1-1 0,-2-1 1,0 0-1,-2 0 0,4-20-76,-1-21 1634,-22 74-898,-1 16-696,2 0-1,1 1 1,0-1 0,2 2-1,1-1 1,1 1-1,1 0 1,-1 24-40,1-22 9,-151 837-1146,140-730 769,6-45 109,-4 0 0,-22 83 259,33-162 0,1-1 0,-2 1 0,1-1 1,-1 0-1,-1 0 0,1 0 0,-2 0 0,1 0 1,-1-1-1,-1 0 0,1 0 0,-1 0 0,-1-1 1,1 0-1,-1 0 0,0-1 0,-1 0 0,0 0 1,0 0-1,0-1 0,0 0 0,-1-1 1,0 0-1,0 0 0,-7 1 0,-4-6-11,0-1 0,1-1-1,-1 0 1,1-1 0,0-2 0,0 0-1,0-1 1,1 0 0,0-2 0,0 0-1,1-1 1,0-1 0,1 0 0,0-2-1,1 1 1,1-2 0,0 0 0,0-1-1,2 0 12,-7-3 93,2-2 0,0 0 0,2 0 0,0-2 0,1 1 0,1-2 0,2 0 0,0-1 0,1 0 0,1 0 0,2-1 0,0 0 0,2 0 0,0-1 0,2 1-1,1-1 1,1 0 0,1 0 0,1 0 0,2 0 0,0 1 0,2-2-93,3-4 40,2 0 0,1 1 0,1 1 0,1-1 0,2 2 0,1 0 0,1 1 0,1 1 0,1 0 0,2 2 0,3-2-40,21-21 17,3 2 0,2 2-1,1 3 1,56-33-17,70-27 7,4 9 0,4 7 1,187-55-8,322-113-214,-550 181 299,-142 70-81,0 1-1,0-1 1,0 0-1,0 0 0,0 1 1,0-1-1,0-1 0,0 1 1,-1 0-1,1 0 1,0-1-1,-1 1 0,1-1 1,-1 1-1,1-1 0,-1 0 1,0 1-1,0-1 1,0 0-1,0 0 0,0 0 1,0 0-1,0 0 0,-1 0 1,1 0-1,-1 0 0,1 0 1,-1 0-1,0-1 1,0 1-1,0 0 0,0 0 1,0 0-1,-1 0 0,1 0 1,-1-1-1,1 1 1,-1-1-4,-7-1-15,1 1 1,-1 0 0,1 1 0,-1-1 0,0 1 0,0 1-1,0 0 1,0 0 0,-1 0 0,1 1 0,0 0 0,0 1-1,-5 0 15,-9 0-2,-8-1-11,0 2 0,0 0 0,0 3 0,0 0 1,0 2-1,1 1 0,0 1 0,1 1 0,0 2 1,-15 9 12,38-18-1,-1 0 1,1 0 0,-1 1 0,1-1 0,0 1 0,1 1 0,-1-1-1,1 1 1,-1-1 0,2 1 0,-1 0 0,0 1 0,1-1-1,0 1 1,0-1 0,1 1 0,-1 0 0,1 0 0,0 0-1,1 0 1,0 1 0,0-1 0,0 0 0,1 1 0,0-1 0,0 0-1,0 1 1,1-1 0,0 0 0,0 0 0,1 0 0,-1 1-1,1-1 1,2 2 0,13 19-55,2 0-1,0-1 1,2-1-1,1-1 1,1 0-1,1-2 1,1-1-1,1-1 1,4 1 55,-10-5-45,31 23-94,142 130-464,-189-166 603,0 1 0,0-1 0,0 1 0,-1-1 1,1 1-1,-1 0 0,0 1 0,0-1 0,0 0 0,-1 1 0,0 0 1,0-1-1,0 1 0,0 0 0,-1 0 0,1 0 0,-1 0 1,-1 1-1,1-1 0,-1 0 0,0 0 0,0 0 0,0 0 1,-1 1-1,0-1 0,0 0 0,0 0 0,-1 0 0,1 0 1,-1 0-1,0-1 0,-1 1 0,0 1 0,-8 3-10,-1 0 1,0-1-1,0-1 0,0 0 0,-1 0 1,0-1-1,-1-1 0,1 0 0,-1-1 0,0-1 1,0 0-1,-2 0 10,10-2 0,-90 16-7,-1-4 0,-1-5 1,1-3-1,-98-10 7,167 5-51,0-1 0,0-1 0,0-2 0,1-1-1,-1-1 1,1-1 0,-16-8 51,9-10-2707,30-2-4851,9 10-119</inkml:trace>
  <inkml:trace contextRef="#ctx0" brushRef="#br0" timeOffset="1873.372">2173 138 21717,'0'0'224,"0"0"-160,122-23-64,-57 27 0,8 6-353,8 3-1696,12 3-1379,5-1-864,-10-3-4484</inkml:trace>
  <inkml:trace contextRef="#ctx0" brushRef="#br0" timeOffset="2186.236">6069 697 21717,'0'0'5541,"0"0"-5541,0 0-1185,-101-3 768,64 3-223,-2 0-1602,-5 10-1378,5 5-1216,6 2 223,9 0-832</inkml:trace>
  <inkml:trace contextRef="#ctx0" brushRef="#br0" timeOffset="2510.83">566 1831 24920,'13'-2'512,"547"-46"-2733,2512-56 4210,-2370 96-1485,-360 4-376,-57 0 17,-63-1-156,19-11-619,-219 3-230,-58 2 28,-74-6-1579,0 5 1,-40 3 2410,98 6-646,-711-22-8200,444 20 1052</inkml:trace>
  <inkml:trace contextRef="#ctx0" brushRef="#br0" timeOffset="2815.838">0 2126 19923,'14'5'3790,"16"4"-3638,0-2 0,0-1 1,0-2-1,1-1 0,-1-1 0,23-2-152,159-1 11,57-8 15,51-9 12,26-4-15,1488-75 3808,513 51-1461,-2012 37-2097,-64-4-161,-214 9-116,28 1 131,0-5 1,0-3 0,56-16-128,-133 25 7,-5 2-9,1 0 0,-1-1 0,0 1 0,0-1 0,0 0 1,0 0-1,0 0 0,1 0 0,-2-1 0,1 1 0,0-1 0,0 0 1,0 0-1,-1 0 0,1 0 0,-1 0 0,0 0 0,0-1 0,1 1 0,-2-1 1,1 0 1,-2 1 1,-1 0 1,0 0-1,0 1 1,0-1-1,0 0 1,0 0-1,0 1 1,0-1-1,-1 1 1,1-1-1,-1 1 1,1-1-1,-1 1 1,1 0-1,-1 0 1,0 0-1,0 0 1,0 0-1,1 0 1,-1 0-1,0 0 1,0 1-1,0-1 1,0 1-1,0 0 1,0-1-1,-1 1-1,0-1 2,-38-8-32,-1 2 0,1 1-1,-1 3 1,-1 1 0,-36 3 30,76-1-9,-205 22-2223,73 11-5802,93-22 534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5:12.86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12 2434,'0'0'118,"0"0"-22,0 0 112,0 0 155,0 0-64,0 0-171,14-2-58,226-3 84,23 19 2366,-275-21-764,-215-5-1222,261 25-534,682 69-91,-659-61 113,-104-12-342,-418-6-892,448 6 1197,45 2-29,107 7 20,1-6 0,68-5 24,76 6 625,-225-6 20,-55-6-644,0-1 0,1 1-1,-1 0 1,0-1 0,0 1-1,0-1 1,0 1 0,0-1-1,-1 1 1,1-1 0,0 1-1,0 0 1,0-1 0,0 1-1,0-1 1,-1 1 0,1-1-1,0 1 1,-1-1 0,1 1-1,0-1 1,-1 0 0,1 1-1,0-1 1,-1 1 0,1-1-1,-1 0 1,1 1 0,-1-1-1,1 0 1,-1 0 0,1 1-1,-1-1 1,1 0 0,-1 0-1,1 0 1,-1 0 0,1 1-1,-1-1 1,0 0 0,1 0-1,-1 0 1,1 0 0,-1 0-1,1 0 1,-1-1 0,1 1-1,-1 0 1,0 0 0,1 0-1,-1 0 1,1-1 0,-1 1-1,1 0 1,-1-1 0,1 1-1,-532 55-299,440-37 229,92-18 67,1 0-1,0 0 0,-1-1 0,1 1 0,-1 0 0,1 0 1,-1 0-1,1 0 0,0 0 0,-1 0 0,1 0 0,-1 0 0,1 0 1,0 0-1,-1 0 0,1 0 0,-1 0 0,1 0 0,-1 0 1,1 1-1,0-1 0,-1 0 0,1 0 0,-1 1 0,1-1 0,-1 0 1,1 1-1,-1-1 0,1 1 0,-1-1 0,0 0 0,1 1 1,-1-1-1,0 1 0,1-1 0,-1 1 0,0-1 0,0 1 0,1 0 1,-1-1-1,0 1 0,0-1 0,0 1 0,0 0 0,0-1 1,1 1-1,-1-1 0,0 1 0,-1-1 0,1 1 0,0 0 0,0-1 1,0 1-1,0-1 0,0 1 0,-1 0 0,1-1 0,0 1 1,0-1-1,-1 1 0,1-1 0,0 1 0,-1-1 0,1 1 0,-1-1 1,1 0-1,0 1 0,-1-1 4,128 15-9,0-6 1,1-5-1,22-7 9,-1 1 287,-107 3-54,-35 0-126,-25 2-62,-519 21 179,516-19-247,50 3-93,146 12-521,170-4 637,60 5 530,-331-9 597,-67-3-891,-27-4-264,-384 20-4,167 0-1062,223-9 44,39-4 167,17-2-464,1-2 1,1-2-1,-1-2 0,12-2 1347,1 1-634,263 16-78,34 1 4813,-318-17-3109,0-2-115,-1 2 0,1 1 0,-1 2-1,0 1 1,29 10-877,-63-16 2,-1-1 0,1 0 0,-1 1 0,1-1 0,0 0 0,-1 1 1,1-1-1,-1 1 0,1-1 0,0 0 0,0 1 0,-1-1 0,1 1 0,0-1 0,0 1 0,-1-1 0,1 1 0,0-1 0,0 1 0,0-1 0,0 1 0,0-1 0,0 1 1,0 0-1,0-1 0,0 1 0,0-1 0,0 1 0,0-1 0,0 1 0,0-1 0,1 1 0,-1-1 0,0 1 0,0-1 0,0 1 0,1-1 0,-1 1 0,0-1 0,1 0 1,-1 1-1,0-1 0,1 1 0,-1-1 0,1 0 0,-1 1 0,1-1 0,-1 0 0,1 0 0,-1 1 0,1-1 0,-1 0 0,1 0 0,-1 0 0,1 0 0,-1 1 0,1-1 1,-1 0-1,1 0 0,-1 0 0,1 0 0,-1 0 0,1 0 0,-1-1 0,1 1 0,0 0 0,-1 0 0,1 0-2,-45 10-199,-436 20-438,346-26-674,-127 7-34,261-11 1286,0 0 1,0 1 0,0-1 0,0 0-1,0 0 1,0 1 0,0-1 0,0 0 0,0 0-1,0 1 1,0-1 0,0 0 0,-1 0-1,1 1 1,0-1 0,0 0 0,0 0-1,0 1 1,0-1 0,0 0 0,-1 0-1,1 1 1,0-1 0,0 0 0,0 0-1,-1 0 1,1 0 0,0 1 0,0-1 0,0 0-1,-1 0 1,1 0 0,0 0 0,0 0-1,-1 0 59,35 6-1464,-30-5 1246,41 5-978,9 1 171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5:15.54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492 0 128,'123'8'975,"35"2"6778,121 24-7753,-175-3 1362,-104-31-1361,-1 0 1,1 0 0,-1 0 0,1 0 0,0 0 0,-1 0-1,1 1 1,-1-1 0,1 0 0,-1 0 0,1 1 0,0-1-1,-1 0 1,1 0 0,-1 1 0,1-1 0,0 0 0,-1 1-1,1-1 1,0 0 0,0 1 0,-1-1 0,1 1 0,0-1-1,0 1 1,0-1 0,-1 0 0,1 1 0,0-1 0,0 1-1,0-1 1,0 1 0,0-1 0,0 1 0,0-1-1,0 1 1,0-1 0,0 1 0,0-1 0,0 1 0,0-1-1,1 0 1,-1 1 0,0-1 0,0 1 0,0-1 0,1 1-1,-1-1 1,0 0 0,0 1 0,1-1 0,-1 0 0,0 1-1,1-1 1,-1 0 0,1 1 0,-1-1 0,0 0 0,1 0-1,-1 1 1,1-1 0,-1 0 0,0 0 0,1 0-1,-1 0 1,1 0 0,-1 1 0,1-1 0,-1 0 0,1 0-2,-41 8-219,-359-2-667,-243-7 646,567 12 272,90 1-59,28-3 21,1-2 1,1-2 0,-1-1-1,15-3 6,-3 1-42,242 8 52,-84-6 951,0 9 0,170 35-961,-333-33 203,-56-11-235,-232 2-133,-740-18-241,853 22 406,123-9-2,1-1 0,0 1-1,-1-1 1,1 1 0,0 0 0,0-1 0,0 1 0,-1 0-1,1-1 1,0 1 0,0 0 0,0 0 0,0-1 0,0 1-1,0 0 1,0-1 0,1 1 0,-1 0 0,0-1-1,0 1 1,0 0 0,1-1 0,-1 1 0,0-1 0,1 1-1,-1 0 1,1-1 0,-1 1 0,0-1 0,1 1 0,-1-1-1,1 1 1,0-1 0,-1 0 0,1 1 0,-1-1 0,1 1-1,0-1 1,-1 0 0,1 0 0,-1 1 0,1-1 0,0 0-1,-1 0 1,1 0 0,0 0 0,0 0 0,-1 0-1,1 0 1,0 0 0,-1 0 0,1 0 0,0 0 0,-1 0-1,1-1 1,0 1 0,-1 0 0,1 0 0,0-1 2,266 34-1757,-193-28 1400,122 9 295,225 19 1560,32 24-1498,-318-29 865,-106-16-743,-30-12-122,1 0 1,-1-1-1,1 1 0,0 0 0,-1 0 0,1 0 0,-1 0 0,1 0 0,0 0 0,-1 0 0,1 0 0,-1 0 0,1 0 1,-1 0-1,1 0 0,0 0 0,-1 0 0,1 0 0,-1 1 0,1-1 0,-1 0 0,1 0 0,0 0 0,-1 1 0,1-1 0,0 0 1,-1 0-1,1 1 0,0-1 0,-1 0 0,1 1 0,0-1 0,0 0 0,-1 1 0,1-1 0,0 1 0,0-1 0,0 0 1,0 1-1,-1-1 0,1 1 0,0-1 0,0 0 0,0 1 0,0-1 0,0 1 0,0-1 0,0 1 0,0-1 0,0 0 0,0 1 1,0-1-1,1 1 0,-1-1 0,0 1 0,0-1 0,0 0 0,0 1 0,1-1 0,-1 0 0,0 1 0,0-1 0,1 0 1,-1 1-1,0-1 0,1 0 0,-1 1 0,-233 9-81,172-11 76,-878-29-96,823 31 101,90 3 0,43 9-32,97 10-1132,2-5 0,86 1 1164,-60-6-176,-18 0 49,581 64 3580,21 36-3453,-469-50 523,-257-63-524,-1 1 1,1-1-1,0 0 0,-1 1 0,1-1 0,0 0 1,0 1-1,-1-1 0,1 1 0,0-1 0,0 0 1,0 1-1,-1-1 0,1 1 0,0-1 0,0 1 1,0-1-1,0 1 0,0-1 0,0 1 1,0-1-1,0 0 0,0 1 0,0-1 0,0 1 1,0-1-1,0 1 0,0-1 0,1 1 0,-1-1 1,0 1-1,0-1 0,0 0 0,1 1 0,-1-1 1,0 1-1,1-1 0,-1 0 0,0 1 1,1-1-1,-1 0 0,0 0 0,1 1 0,-1-1 1,1 0-1,-1 0 0,0 1 0,1-1 0,-1 0 1,1 0-1,-1 0 0,1 0 0,-1 0 0,1 1 1,-221-2-416,-882-76-150,613 61 561,436 28-22,53-11 26,0 1 0,0-1 0,0 0 0,1 0-1,-1 1 1,1-1 0,-1 0 0,1 0 0,-1 0 0,1 0 0,0 0-1,-1 1 1,1-1 0,0 0 0,0-1 0,0 1 0,0 0 0,0 0-1,0 0 1,0 0 0,0-1 0,0 1 0,0 0 0,1-1 0,-1 1 0,0-1-1,0 0 1,1 1 0,-1-1 0,0 0 1,2 1-9,37 15-127,0-2-1,1-2 1,1-2-1,0-2 1,4-1 136,-20-2-65,941 138 65,-298-23 1239,-661-117-1239,-18-3 0,-23-1 0,-503-49 248,195 15-246,-71 13-2,334 25 6,79-3-6,-1 0 0,1 0 0,-1 0 0,0 0-1,1 0 1,-1 0 0,1 0 0,-1 0 0,0 0 0,1 0 0,-1 0 0,1 0 0,-1 0 0,0 1 0,1-1 0,-1 0 0,0 0-1,1 0 1,-1 1 0,0-1 0,1 0 0,-1 0 0,0 1 0,1-1 0,-1 0 0,0 1 0,0-1 0,0 0 0,1 1 0,-1-1-1,0 0 1,0 1 0,0-1 0,0 1 0,0-1 0,1 0 0,-1 1 0,0-1 0,0 1 0,0-1 0,0 0 0,0 1 0,0-1-1,0 1 1,-1-1 0,1 0 0,0 1 0,0-1 0,0 1 0,0-1 0,0 0 0,-1 1 0,1-1 0,0 0 0,0 1 0,-1-1-1,1 0 1,0 1 0,0-1 0,-1 0 0,1 0 0,0 1 0,-1-1 0,1 0 0,0 0 0,-1 0 0,1 1 0,0-1 0,-1 0-1,1 0 1,29 12 9,0 0 0,1-2 0,0-2 0,1-1-1,23 3-8,-15-3-1,648 106 60,132 27 208,-755-122-214,-69-13-53,-163-7-181,-609-82 352,678 76-197,-15-2-20,-1 4 0,-62 8 46,177-3 0,0 1 0,-1 0 0,1 0 0,0-1 0,-1 1 0,1 0 0,0 0 0,-1-1 0,1 1 0,-1 0 0,1 0 0,0 0 0,-1 0 0,1 0 0,-1 0 0,1 0 0,0 0 0,-1 0 0,1 0 0,-1 0 0,1 0 0,-1 0 0,1 0 0,0 0 0,-1 0 0,1 0 0,-1 0 0,1 0 0,0 1 0,-1-1 0,1 0 0,0 0 0,-1 1 0,1-1 0,0 0 0,-1 0 0,1 1 0,0-1 0,-1 0 0,1 1 0,0-1 0,0 0 0,-1 1 0,1-1 0,0 1 0,0-1 0,0 0 0,0 1 0,0-1 0,-1 1 0,1-1 0,0 0 0,0 1 0,0-1 0,0 1 0,0-1 0,0 1 0,0-1 0,0 0 0,1 1 0,-1-1 0,0 1 0,0-1 0,0 0 0,0 1 0,1-1 0,-1 1 0,0-1 0,0 0 0,1 1 0,25 14 0,57 14 40,0-4 0,2-4 0,30 2-40,-41-8 14,403 82 21,640 147 10,-1084-235-89,-23-4-65,-16-2-176,-359-48-452,280 34 743,-761-85 63,755 93 160,92 3-224,-1 1-1,0-1 0,0 0 0,0 0 0,0 1 0,0-1 0,1 0 0,-1 1 0,0-1 0,0 0 1,0 1-1,0-1 0,0 0 0,0 1 0,0-1 0,0 0 0,0 1 0,0-1 0,0 1 0,0-1 0,0 0 1,-1 1-1,1-1 0,0 0 0,0 0 0,0 1 0,0-1 0,0 0 0,-1 1 0,1-1 0,0 0 0,0 0 1,-1 1-1,1-1 0,0 0 0,0 0 0,-1 0 0,1 1 0,0-1 0,-1 0 0,1 0 0,0 0 0,-1 0 1,1 0-1,0 1 0,-1-1 0,1 0 0,0 0 0,-1 0 0,1 0 0,0 0 0,-1 0 0,1 0 1,0 0-1,-1 0 0,1-1 0,0 1 0,-1 0 0,1 0 0,0 0 0,-1 0 0,1 0 0,0-1 0,0 1 1,-1 0-1,1 0 0,0 0 0,-1-1-4,25 17 47,32 7 44,1-2 0,1-3-1,0-2 1,5-2-91,0 1 0,874 187 48,-520-74 70,-391-117-124,-27-11 6,1 0-1,0 0 0,-1 0 1,1 0-1,0 0 1,0 0-1,-1 0 0,1 0 1,0 0-1,-1 1 0,1-1 1,0 0-1,0 0 1,-1 0-1,1 0 0,0 0 1,-1 0-1,1 1 1,0-1-1,0 0 0,0 0 1,-1 0-1,1 1 0,0-1 1,0 0-1,0 0 1,-1 1-1,1-1 0,0 0 1,0 0-1,0 1 1,0-1-1,0 0 0,0 0 1,0 1-1,0-1 0,-1 0 1,1 1-1,0-1 1,0 0-1,0 1 0,0-1 1,1 0-1,-1 0 1,0 1-1,0-1 0,0 0 1,0 1-1,0-1 0,0 0 1,0 0-1,0 1 1,-90-2 78,0-3-1,0-5 1,-35-9-78,30 4-9,-514-62-209,452 68-1,144 17 89,34 5-66,221 57-2270,128 18 1399,-28-9 2753,79 41-1686,-390-111 172,83 41 580,-114-51-751,1 0 0,-1 0 0,0 0 0,1 0 1,-1 1-1,0-1 0,1 0 0,-1 0 0,0 0 1,0 0-1,1 0 0,-1 1 0,0-1 0,1 0 1,-1 0-1,0 0 0,0 1 0,0-1 0,1 0 1,-1 0-1,0 1 0,0-1 0,0 0 1,1 1-1,-1-1 0,0 0 0,0 1 0,0-1 1,0 0-1,0 0 0,0 1 0,0-1 0,0 0 1,0 1-1,0-1 0,0 0 0,0 1 0,0-1 1,0 0-1,0 1 0,0-1 0,0 0 1,0 1-1,0-1 0,0 0 0,-1 1 0,1-1 1,0 0-1,0 0 0,0 1 0,-1-1 0,1 0 1,0 0-1,0 1 0,-1-1 0,1 0 0,0 0 1,0 1-1,-1-1 0,1 0 0,0 0 0,-1 0 1,1 0-1,0 0 0,-1 0 0,1 0 1,0 1-1,-1-1 0,1 0 0,0 0-1,-29 1-29,24-1 32,-96-6 53,0-5 0,1-5-1,1-4 1,-11-7-56,-28-4 23,-34-5-79,-2 8 0,-16 5 56,118 21 53,87 20-64,173 55 17,1253 349 517,-1434-420-497,82 24 375,-1 5-1,-1 2 1,70 40-401,-97-26 48,-67-37-59,-99-13-202,-108-29 181,-99-32 32,183 36-75,-955-188-331,981 202 347,105 14 59,-1 0-1,1 0 0,-1 0 1,1 0-1,-1 0 0,1 0 0,-1 0 1,1 0-1,-1 0 0,0 0 1,1 1-1,-1-1 0,1 0 1,-1 0-1,1 0 0,-1 0 1,0 1-1,1-1 0,-1 0 0,0 0 1,1 1-1,-1-1 0,0 0 1,1 1-1,-1-1 0,0 0 1,1 1-1,-1-1 0,0 1 0,0-1 1,0 0-1,1 1 0,-1-1 1,0 1-1,0-1 0,0 1 1,0-1-1,0 0 0,0 1 1,0-1-1,0 1 0,0-1 0,0 1 1,0-1-1,0 1 0,0-1 1,0 1-1,0-1 0,-1 0 1,1 1-1,0-1 0,0 1 0,0-1 1,-1 0-1,1 1 0,0-1 1,0 0-1,-1 1 0,1-1 1,0 0-1,-1 1 0,1-1 1,-1 0-1,1 0 0,0 1 0,-1-1 1,1 0-1,-1 0 0,1 0 1,22 14-46,0-2-1,0-1 0,2 0 0,-1-2 1,1-1-1,1 0 47,15 5-88,814 246-334,-716-219 362,123 35 792,-3 11 0,193 95-732,-436-169-30,-39-13-31,-281-78 19,-6-13 54,79 22-195,-74-5 183,274 70-11,32 5 10,0 0 1,1 0-1,-1 0 0,0 0 0,0 1 0,1-1 0,-1 0 0,0 0 1,0 0-1,1 0 0,-1 1 0,0-1 0,0 0 0,0 0 0,0 0 1,1 1-1,-1-1 0,0 0 0,0 0 0,0 1 0,0-1 0,0 0 1,0 0-1,0 1 0,0-1 0,0 0 0,0 1 0,0-1 0,0 0 1,0 0-1,0 1 0,0-1 0,0 0 0,0 0 0,0 1 0,0-1 1,0 0-1,0 0 0,0 1 0,0-1 0,0 0 0,-1 1 1,33 15-22,201 77 102,195 48-80,-58-21 42,-239-75-8,78 28 669,142 72-703,-330-133 27,-31-8-27,-201-65 277,-261-95-106,427 148-192,46 18-11,121 51-70,530 200 204,-355-125 85,-238-99-38,-59-36-150,0-1-1,1 1 1,-1-1-1,0 1 1,0-1-1,0 1 1,0-1 0,0 1-1,0-1 1,-1 1-1,1-1 1,0 1-1,0-1 1,0 1 0,0-1-1,-1 1 1,1-1-1,0 1 1,0-1-1,-1 1 1,1-1-1,0 0 1,-1 1 0,1-1-1,0 0 1,-1 1-1,1-1 1,-1 0-1,1 1 1,0-1 0,-1 0-1,1 0 1,-1 0-1,1 1 1,-1-1-1,1 0 1,-1 0-1,1 0 1,-1 0 0,1 0-1,-1 0 1,1 0-1,-1 0 1,1 0-1,-1 0 1,1 0 0,-1 0-1,1 0 1,-1 0-1,1-1 1,-1 1-1,1 0 1,-1 0 0,1-1-1,0 1 1,-1 0-1,1 0 1,-1-1-1,1 1 1,0 0-1,-1-1 1,1 1 0,0-1-1,-1 1 1,1 0-1,0-1 2,-5 0-6,-42-5 97,0-2 0,1-3 1,1-1-1,-25-12-91,11 5 3,-294-87 29,301 99-32,51 7-2,1 1-1,-1 0 1,1 0 0,0 0-1,-1-1 1,1 1-1,0 0 1,0 0 0,-1 0-1,1 0 1,0 0 0,0 0-1,0-1 1,0 1-1,0 0 1,0 0 0,1 0-1,-1 0 1,0 0 0,0 0-1,0-1 1,1 1-1,-1 0 1,1 0 0,-1 0-1,1-1 1,-1 1 0,1 0-1,-1-1 1,1 1-1,-1 0 1,1-1 0,0 1-1,-1 0 1,1-1 0,0 1-1,0-1 1,-1 0-1,1 1 1,0-1 0,0 0-1,0 1 1,0-1 0,-1 0-1,2 0 3,30 22-34,2-1 1,0-3-1,1 0 0,25 7 34,-19-6-4,654 284 213,-676-294-192,85 59-29,-131-62-148,-20-9 192,0-3 0,0-1 1,1-3-1,0-1 0,-18-9-32,-14-3-1,64 20-103,23 6-285,8 3 81,149 54-2420,-110-44-373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2:21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150 335 13004,'1'-14'1794,"1"-5"-1092,1-15-9,-2-4 3677,-3 54-954,-4 13-2918,1-6-274,-7 40-67,-59 359 979,59-138-4896,22-234-1423,-8-56-443,-1-12 4259,-38-201 3448,25 128-200,4 0 0,4 0 0,7-92-1881,-2 157 344,0 0 0,2 1-1,1-1 1,1 1 0,1 0-1,1 0 1,1 0 0,1 1 0,2 1-1,0-1 1,1 2 0,1-1-1,16-17-343,-24 34 43,0 1 0,1-1 0,0 2 0,1-1-1,-1 1 1,1 0 0,-1 0 0,1 0 0,0 1 0,1 0-1,-1 1 1,0 0 0,1 0 0,-1 0 0,1 1-1,0 0 1,0 0 0,-1 1 0,1 0 0,0 1 0,0 0-1,-1 0 1,1 0 0,-1 1 0,1 0 0,-1 1 0,0-1-1,1 1 1,-1 1 0,-1-1 0,1 1 0,0 1-1,-1-1 1,0 1 0,0 0 0,-1 0 0,1 1 0,-1 0-1,0 0 1,-1 0 0,1 1 0,-1-1 0,0 1-1,-1 0 1,0 0 0,0 0 0,0 1 0,-1-1-43,-1 9 13,-1 0 0,-1 0 0,-1-1 1,0 1-1,0 0 0,-2-1 0,0 0 1,-1 0-1,0 0 0,-1 0 0,-1-1 1,0 0-1,-1-1 0,-1 1 0,0-1 1,-1-1-1,0 0 0,0 0 0,-2-1 1,1-1-1,-1 1 0,-1-2 0,0 0 1,0 0-1,-1-2 0,0 1 1,0-2-1,-1 0 0,0 0-13,-40 3 5,54-10-5,0-1 0,0 1 0,0-1 0,1 1 0,-1-1 0,0 1 0,1-1 0,-1 1 0,1-1 0,0 0 0,0 1 0,-1-1 0,1 1 0,0-1 0,0 0 0,0 1 0,1-1 0,-1 0 0,0 1 0,1-1 0,-1 0 0,1 1 0,-1-1 0,1 1 0,0-1 0,0 1 0,0 0 0,0-1 0,0 1 0,0 0 0,0-1 0,0 1 0,0 0 0,1 0 0,9-10-31,2 0 0,-1 1 0,1 1 1,1 0-1,0 0 0,0 2 0,0 0 0,1 0 0,0 1 0,1 1 0,-1 1 0,1 0 0,0 1 0,0 1 0,12-1 31,-22 3-3,0 1 0,0 0 0,0 0 0,0 0 0,-1 0 0,1 1 0,-1 0 0,1 0 0,-1 1 0,1-1 0,-1 1 0,0 0 0,0 0 0,-1 1-1,1 0 1,-1 0 0,0 0 0,0 0 0,0 1 0,0-1 0,-1 1 0,1 0 0,-1 0 0,-1 0 0,1 0 0,-1 1 0,0-1 0,0 1 0,0 0 0,-1-1 0,0 1 0,0 0 0,0 0 0,-1 0 0,0 0 0,0 0 0,-1 2 3,3 20-26,-2-1 0,-1 1 1,0 0-1,-3 0 0,0-1 0,-2 1 1,0-1-1,-2-1 0,-2 1 1,0-2-1,-13 25 26,20-44-3,-1 0 1,1-1-1,-1 0 1,0 0 0,0 0-1,0 0 1,-1-1-1,0 1 1,0-1-1,0 0 1,0 0-1,-1-1 1,1 0-1,-1 0 1,0 0-1,0-1 1,0 0 0,0 0-1,0 0 1,0-1-1,-1 0 1,1 0-1,-1 0 1,1-1-1,-1 0 1,1 0-1,0-1 1,-1 0-1,1 0 1,0 0-1,-1-1 1,1 0 0,0 0-1,0-1 1,0 0-1,1 0 1,-1 0-1,1 0 1,-2-2 2,1 0-78,0 0 0,0 0 0,1 0 0,0-1 0,0 0 0,1 0 0,0 0 0,0 0 0,0-1 0,0 1 0,1-1 0,1 0 0,-1 0 0,1 0 0,0 0 0,0-1 0,1 1 0,0 0 0,0-1 0,1 1 0,0-5 78,1 6-540,0 0 0,0 0 0,0 0-1,1 0 1,-1 0 0,2 1 0,-1-1 0,0 0-1,1 1 1,0 0 0,1 0 0,-1 0 0,1 0-1,0 0 1,0 1 0,0-1 0,3-1 540,20-14-5904</inkml:trace>
  <inkml:trace contextRef="#ctx0" brushRef="#br0" timeOffset="329.017">804 525 10058,'0'0'3459,"0"0"-1153,0 0 54,0 0-513,0 0-518,0 0-293,-13 8-326,1-2-578,7-4-84,-1 1-1,1 0 1,0 0-1,0 0 0,0 1 1,0-1-1,1 1 0,-1 0 1,1 1-1,0-1 1,0 1-1,1-1 0,-1 1 1,1 0-1,-2 4-47,-2 10 98,1-1 0,0 1 0,1 1-1,1-1 1,1 1 0,1-1 0,1 1 0,0 0 0,2 1-98,-1-17 3,0 0 1,0-1-1,0 1 1,0 0-1,1-1 1,0 1-1,0-1 1,0 1-1,0-1 1,0 0-1,1 1 1,-1-1-1,1 0 1,0 0-1,0 0 1,0 0 0,1 0-1,-1 0 1,1-1-1,-1 1 1,1-1-1,0 0 1,0 0-1,0 0 1,0 0-1,0 0 1,1-1-1,-1 1 1,0-1-1,1 0 1,-1 0-1,1 0 1,-1 0-1,1-1 1,0 1-1,-1-1 1,1 0-1,2-1-3,13 1 111,-1-1 0,0-1 0,1 0-1,-1-2 1,0 0 0,0-1 0,-1-1-1,0 0 1,0-1 0,0-1 0,-1-1 0,0 0-1,-1-2 1,0 1 0,0-2 0,-1 0-1,-1 0 1,0-1 0,0-1 0,-2 0-1,0-1 1,0 0 0,-2-1 0,0 0 0,0-1-1,-2 1 1,0-2 0,-1 1 0,0-1-1,-2 0 1,0 0 0,1-16-111,-4 31-2,0 0 1,-1 1-1,1-1 1,-1 0-1,0 0 1,0 0-1,0 1 1,0-1-1,0 0 1,0 0-1,-1 0 1,1 1-1,-1-1 1,0 0-1,0 0 1,0 1-1,0-1 1,0 1-1,-1-1 1,1 1-1,-1 0 1,0-1-1,0 1 1,1 0-1,-1 0 1,-1 0-1,1 0 1,0 1-1,0-1 1,-1 1-1,1-1 1,-1 1-1,1 0 1,-1 0-1,1 0 1,-1 0-1,0 0 1,0 0-1,0 1 2,-11-1-464,1 0 0,-1 1 0,0 1 0,1 1 0,-1-1 0,1 2 0,-1 0 0,1 1 0,0 0 0,0 1 0,1 0 0,-12 7 464,-49 28-6256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5:02.73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0 159 1730,'0'0'384,"0"0"-128,0 0-256,19 11 128,16 11-96,16 12 0,15 10 32,13 12 129,15 11-1,12 10-96,11 10-96,11 8 0,12 8-64,11 7 64,12 7 0,10 5 0,10 4 64,8 3-64,7 0 0,1-1 64,-1-3-64,-6-4 0,-7-5-128,-11-6-224,-14-7-545,-15-10-320,-33-21 640</inkml:trace>
  <inkml:trace contextRef="#ctx0" brushRef="#br0" timeOffset="478.423">604 351 2530,'0'0'577,"0"0"64,0 0 384,0 0-225,0 0-287,0 0-225,0 0 96,0 0 33,15-6 127,10 1-127,6 4-65,6 7-32,6 7-127,6 9-65,10 9-32,12 12-64,14 13-32,17 14 64,20 16-64,18 15 32,21 16-32,19 12-96,16 10 96,14 10 64,11 5-32,8 5 224,5 3 32,3 0 33,-2-1-33,-4-5 192,-9-5-63,-10-9-193,-15-11-224,-16-12 32,-19-13-32,-19-13 32,-21-15-32,-23-14 0,-24-16 0,-25-16 0,-26-16-192,-27-18-1057,-27-16 384,-23-17-32,-20-12-352,-18-12-705,-13-10-897,11 8 417</inkml:trace>
  <inkml:trace contextRef="#ctx0" brushRef="#br0" timeOffset="864.365">377 205 3972,'0'0'128,"0"0"-96,16 7 0,15 7-32,14 8 64,14 7-64,13 8 0,14 7 0,17 9 0,18 11 352,19 12 129,19 14 223,21 14 33,21 14 160,22 15 32,18 15-64,15 14-385,12 12-224,7 9 97,4 8-65,0 3 192,-4 2-31,-4-2 352,-6-5 128,-7-4-321,-8-7-127,-9-7-129,-8-7-128,-11-9-128,-10-8-64,-11-10-32,-12-14 0,-15-12 32,-15-15-32,-19-15-64,-21-15-192,-22-16-225,-24-15-159,-24-15-353,-23-14-352,-24-16-769,-23-14 672,-22-13-287,-22-12-738,-17-10-672,4 5 2755</inkml:trace>
  <inkml:trace contextRef="#ctx0" brushRef="#br0" timeOffset="1061.352">1577 972 1345,'0'0'673,"14"8"-673,17 9-32,16 12-320,19 11-1282,-2-1 1634</inkml:trace>
  <inkml:trace contextRef="#ctx0" brushRef="#br0" timeOffset="1624.013">2827 1709 993,'44'27'1698,"62"39"-385,62 40 224,54 36 97,42 29-577,28 22-321,20 14-127,9 9-64,2 5 95,-2 2 129,-5-2 64,-10-3-193,-10-6 97,-13-10-128,-14-11-161,-17-13-224,-17-12-224,-19-15-32,-18-14 32,-21-17 32,-23-17-32,-22-17-224,-24-18-513,-24-19-704,-25-16-97,-22-17 65,-22-14 0,-21-14 31,-19-13 994,-16-11 192,-15-11 160,-15-9-1,-14-10-639,-14-9-1314,9 9-961</inkml:trace>
  <inkml:trace contextRef="#ctx0" brushRef="#br0" timeOffset="3655.474">5929 3710 0,'-24'-17'448,"-32"-23"65,-29-20 128,-23-15 159,-14-10 225,-5-4-64,1 2-480,7 5-193,9 6-128,15 8-64,13 10-64,16 9 0,15 10 64,16 11 64,14 10 289,15 11 544,15 10-96,14 13-673,14 14-128,17 13 96,19 15 128,22 18 321,24 19 192,25 19 64,22 17-161,23 18-63,18 13-289,16 11-31,11 7-33,8 5-32,3 2-31,-1-2-65,-3-4-160,-7-9 64,-13-10-64,-15-15 64,-20-15-32,-23-16-64,-25-18 0,-25-18 0,-26-19 0,-23-18 0,-24-16-96,-21-16-224,-21-16-705,-19-14 352,-19-14-64,-16-12-512,-13-10-320,-12-8-161,-10-7 64,-9-6-736,13 10-929</inkml:trace>
  <inkml:trace contextRef="#ctx0" brushRef="#br0" timeOffset="3712.768">6732 4302 448,'0'0'673,"0"0"128,0 0 32,0 0-65,0 0 97,0 0 288,0 0-480,18 16 192,21 14 384,18 15-64,19 14 0,18 15-160,17 13-256,18 14-97,16 14-159,15 11-193,11 9-128,9 6-95,2 2-1,-1 1-96,-5-5 0,-10-7 0,-11-9 0,-14-10 0,-17-12-64,-16-14-97,-19-12-31,-20-16-288,-19-13-513,-20-16-609,-20-15-1665,-13-11-4356</inkml:trace>
  <inkml:trace contextRef="#ctx0" brushRef="#br0" timeOffset="5658.56">579 318 1345,'0'0'7784,"0"0"-7688,0 0 64,-9-13 320,-4-3-63,3 1-257,10 9-96,13 10 224,18 13-64,23 14-31,25 16-33,26 16-96,26 16 0,23 17-64,19 14 32,15 14-32,10 11-64,6 8 64,3 5 0,-1 3-64,0 0-257,0 0-159,0-3 256,-2-4 0,-3-6-769,-7-9-1474,-10-13-896,-37-25 32</inkml:trace>
  <inkml:trace contextRef="#ctx0" brushRef="#br0" timeOffset="6091.445">517 232 6182,'-11'-17'160,"-12"-13"256,-7-6 417,-5-2-288,2 3-97,3 5 1,7 7 159,6 7 193,11 9-225,11 9-191,14 11-289,16 12 32,18 12-128,21 15 0,25 15 32,27 17 32,26 16-64,26 16 0,22 15 0,22 13 0,19 12-96,17 9 96,15 9 32,11 7 32,8 5 0,3 4-64,-1 1 96,-8-4-96,-11-6 32,-14-10-32,-18-13-32,-21-15 32,-24-17 32,-25-17 0,-29-20 0,-29-18 0,-29-20-64,-28-18 32,-25-17 0,-25-18-32,-21-16-32,-23-16-96,-21-13-32,-21-14-257,-19-9-575,-17-10-738,-17-8-512,-17-5-2018,18 13 2562</inkml:trace>
  <inkml:trace contextRef="#ctx0" brushRef="#br0" timeOffset="6429.413">949 534 4869,'0'0'608,"-5"-13"-416,0-4 97,4 4-289,10 8 192,11 13-64,14 13-128,18 14 0,19 15 0,23 17 64,25 16 0,27 17 0,30 19-32,32 20 64,30 18 225,29 19 447,26 18 289,20 17-576,18 15-193,12 11-160,12 9 32,6 7-64,4 5-64,-1 1 161,-8-2 191,-11-6-96,-17-11-32,-20-14-95,-24-16-1,-25-19-160,-26-21 32,-26-22-32,-28-23 32,-29-25-32,-28-25 0,-29-22-32,-27-23-96,-26-19-321,-26-21-736,-28-19-769,-27-18 513,-25-17-353,-25-15-512,3 6 160</inkml:trace>
  <inkml:trace contextRef="#ctx0" brushRef="#br0" timeOffset="6754.001">4414 2618 192,'24'15'1538,"36"23"63,40 26-159,40 26-65,36 24-96,31 21 64,27 20-352,20 17-480,16 14-225,11 12 32,5 7 1,2 4-97,-5 1-128,-9-4 0,-12-7-96,-16-11 32,-20-15 0,-21-16-32,-23-19 32,-25-21-32,-26-21 0,-27-22 0,-26-22 0,-25-20-32,-24-19-32,-23-19-160,-22-15-609,-20-15 353,-21-12 95,-16-11-384,-16-8-512,-12-7-480,-10-7-1442,15 11 512</inkml:trace>
  <inkml:trace contextRef="#ctx0" brushRef="#br0" timeOffset="7171.026">6541 4076 2819,'-13'-10'736,"-17"-11"353,-11-11 32,-5-4-256,3 1-192,10 4 96,10 8-33,16 8 1,15 11-257,18 11-287,17 12 95,18 13 160,18 14 353,17 13 128,16 15-320,17 12-225,14 13-288,16 11 0,12 11-64,9 8 32,3 6-32,-1 2-32,-6-1 32,-9-4-32,-12-8-32,-15-11 32,-17-13 0,-20-14 0,-21-16 32,-22-19-32,-23-17-64,-23-18-64,-24-19-673,-21-17 801,-21-16-96,-18-13 64,-13-11-160,-11-10-160,-7-7 31,-4-4-31,-1-4-353,0 0-63,5 4 543,10 6 161,15 12 64,20 16 0,21 16 0,26 19-32,25 18-160,25 19 192,24 18 64,24 18-64,21 14 64,20 12 128,17 11 129,13 8-65,11 6 128,5 4 97,2 1-65,-6-2-192,-10-6-127,-11-7-97,-15-10-97,-15-11 97,-14-11 0,-15-13 0,-15-13-192,-16-11-769,-17-13-2594,-16-9-3844</inkml:trace>
  <inkml:trace contextRef="#ctx0" brushRef="#br0" timeOffset="17266.777">1077 590 10058,'0'0'448,"0"0"-352,0 0 32,0 0 289,0 0-417,3 14 64,2 19 160,2 21 32,3 22-96,1 19-128,1 18-32,0 16 0,-3 13 0,-3 10-96,-5 7-641,-5 3-2818,-6-2-2306,0-28 4227</inkml:trace>
  <inkml:trace contextRef="#ctx0" brushRef="#br0" timeOffset="18363.584">921 746 6630,'-1'-18'160,"-3"-6"97,0 2 736,1 10-225,-1 16-608,1 21 33,2 23 319,3 24 193,5 21-193,4 22-255,4 18-129,5 18 0,1 14-96,1 11-32,1 6 64,0 1-64,2-4-64,2-8-64,2-10-97,0-12-159,-1-11 32,-2-12-385,-4-13 737,-5-12-1473,-5-14-2051,-5-21-1088</inkml:trace>
  <inkml:trace contextRef="#ctx0" brushRef="#br0" timeOffset="18430.29">1154 1317 10442,'4'-26'224,"5"-13"-64,4-1 481,3 7 128,1 16-513,-1 22-128,-1 27 224,-2 26 513,-2 27-96,-2 26-321,-3 23-192,-1 22-159,-2 19-65,-2 16 0,-1 13-64,0 6 64,0 4 0,0 0-32,3-4-32,3-6-32,4-6-65,2-8-31,2-7-224,0-10-1057,-3-11 191,-2-14 1154,-2-14-3075,-5-16-1377,-1-29 320</inkml:trace>
  <inkml:trace contextRef="#ctx0" brushRef="#br0" timeOffset="18431.259">1056 1658 7911,'0'-15'321,"-1"-2"672,-1 13-513,-1 22-192,-1 26-31,0 30 543,2 28 1,3 26-352,3 24-193,5 21-64,2 16-64,2 14-32,2 10-96,0 8 32,1 3-32,2 1-32,0-4 32,3-9 0,2-10 64,1-13-64,0-12 0,-1-12-32,-2-14 32,-3-14 0,-4-16 0,-5-16-96,-3-18-544,-6-19-1058,-5-20-96,-4-19-640,-5-20-993,1-13 512</inkml:trace>
  <inkml:trace contextRef="#ctx0" brushRef="#br0" timeOffset="19813.584">1282 2177 7591,'2'-28'256,"1"-10"898,1 3-65,-1 17-417,0 27-544,0 32 129,-1 34 575,1 32 674,2 29-705,1 27-193,1 22-352,-2 19-160,-3 14-64,-4 9-32,-5 5 0,-2 0 32,1-5 1,0-10-33,5-10 0,3-13-97,5-12-63,2-13-544,0-15-1282,0-16-1826,-1-17-4772,-2-31 8584</inkml:trace>
  <inkml:trace contextRef="#ctx0" brushRef="#br0" timeOffset="19847.49">617 5147 2050,'0'0'9000,"-15"-4"-9000,-7-1 129,-4 1 319,3 0 225,6 3-353,10 3-256,16 3-64,21 2 256,29 2-160,34 1 0,39-1-64,43-1 33,42 1-33,41-1-32,36 1-65,31 1 65,25 0 65,18 1-1,11 0-32,2 1 64,-5 1-96,-16-2 0,-22 0 0,-29-4-192,-34-1-1442,-41-3-1729,-43-3-1730,-55-1 1922</inkml:trace>
  <inkml:trace contextRef="#ctx0" brushRef="#br0" timeOffset="19848.49">1851 5094 8904,'-36'5'0,"-43"8"97,-34 8 31,-18 5 128,0 5 0,16 2-192,25-1-64,35-2 0,38-1 0,42-4 192,42-4-160,44-5 161,41-3-193,41-5 0,39-3 0,38-3 32,35-1 160,33-1 641,29-1 960,25 1-319,19 1-161,12 1-320,2 2-321,-9 2-95,-21 2-353,-33 1-224,-42 1 32,-52 0 0,-54-2-32,-57-1-384,-57-3-545,-57-2-1986,-59-3-1121,-57-2-3395,-16-1 4837</inkml:trace>
  <inkml:trace contextRef="#ctx0" brushRef="#br0" timeOffset="19849.49">1479 5271 12139,'-30'-4'6663,"-31"-3"-6503,-15-2 0,2 2-128,20 2-32,36 0-224,46 2 224,55-2 128,57-1-128,58-3-96,58-1 96,53 2 64,49 3 32,43 5 0,35 8-96,28 10 320,16 10-287,7 9 31,-8 5 0,-16 3-32,-29 0-32,-37-3 0,-45-8-193,-51-8-575,-56-9-1026,-60-9-512,-60-9-737,-63-8-1569,-42-3-2403</inkml:trace>
  <inkml:trace contextRef="#ctx0" brushRef="#br0" timeOffset="19850.49">2618 5203 11531,'-37'1'1281,"-40"3"-1121,-27 4-160,-7 5-64,14 5 64,32 3-32,41 2-608,52 1 640,55-1 128,55-1 32,54-2-64,54-2-32,50 0 32,46-2 385,42 2 928,37 2 417,28 3-577,20 4 32,13 3-416,-1 3-225,-12 2 65,-25-2-321,-42-1-31,-52-5-129,-61-7-224,-68-6 0,-68-10-128,-64-9-385,-61-11-255,-57-10-834,-53-10-1409,-47-8-1729,-46-7-4549,8 5 7143</inkml:trace>
  <inkml:trace contextRef="#ctx0" brushRef="#br0" timeOffset="22000.905">825 560 8072,'0'0'448,"0"0"385,0 0 96,0 0 96,0 0-705,19 1-32,23 5-160,26 10 65,30 13 31,29 13 0,30 15-96,29 16-64,26 16-32,25 17 0,22 17 1121,18 18 225,15 15-546,12 15-607,6 14-97,3 11 32,0 6-160,-4 3-96,-3 0 96,-9-6 32,-11-6 32,-13-9-64,-18-11-64,-20-12-224,-21-13-801,-23-15-1794,-22-16-160,-23-17-961,-37-26-1441</inkml:trace>
  <inkml:trace contextRef="#ctx0" brushRef="#br0" timeOffset="22027.176">1086 538 8552,'0'0'128,"25"15"-96,25 15 0,25 16 32,24 17-64,21 16 64,22 16-32,19 17 513,20 17 448,19 17-288,17 14-321,18 17 0,17 13 65,16 14-33,18 12-160,16 11 1,18 10 191,16 8-96,14 7 161,10 6 288,6 1 127,-3 1-191,-7-4 32,-15-5-225,-19-10-544,-24-11 0,-27-15 0,-28-16 32,-30-20 32,-30-18-64,-29-22-64,-31-21-96,-28-23-288,-31-23-865,-28-25-1378,-29-23-288,-28-25-96,-25-23-224,-24-23 224,1-4 1698</inkml:trace>
  <inkml:trace contextRef="#ctx0" brushRef="#br0" timeOffset="22028.176">3313 2367 8264,'0'0'2818,"0"0"-2593,0 0-129,0 0 0,24 7 96,27 12-160,30 16 32,30 18 32,32 17-96,32 18 96,32 17 833,28 18 513,25 17-385,20 18-289,15 14-447,12 14-257,9 10-32,5 7-32,4 5 128,0 0-32,-5-3-96,-10-6 32,-15-9-32,-18-14 192,-24-13 64,-25-17-95,-27-15-1,-29-18-96,-28-16 0,-27-17-64,-28-18-64,-23-16-160,-22-16-609,-18-14-2979,-15-15-1985,-9-6-1218</inkml:trace>
  <inkml:trace contextRef="#ctx0" brushRef="#br0" timeOffset="23702.073">8367 5472 10346,'0'0'448,"0"0"481,0 0-352,0 0-97,0 0-192,0 0-192,0 0 225,15 0-1,20 4 32,21 6-191,23 5-161,21 6 32,17 5-32,14 2-32,8 1-705,2 0-3972,-24-6-4163</inkml:trace>
  <inkml:trace contextRef="#ctx0" brushRef="#br0" timeOffset="24280.912">8143 5672 6854,'0'0'257,"20"2"-193,18 0 0,19 1-32,16 0 0,13 0 0,9-1 32,7 2-32,2-1 0,1-1 0,-3 1-32,-5-2-256,-8 0-2435,-19-1-1857</inkml:trace>
  <inkml:trace contextRef="#ctx0" brushRef="#br0" timeOffset="25891.144">8352 5665 6854,'0'0'1698,"0"0"-1282,23 2-416,20 0 0,21 1-32,18-1 32,16-1 32,15 0 97,12-2 319,7-1 353,3-1 0,-3 0-257,-9-1-544,-14 0-160,-19-1-3331,-24 1-4549</inkml:trace>
  <inkml:trace contextRef="#ctx0" brushRef="#br0" timeOffset="25952">596 603 9449,'0'0'865,"0"0"-801,19-16 0,16-10 96,15-6-64,14-3-64,11 0 0,10 1 0,6 4 96,3 3-64,-1 4-64,-6 4-416,-10 4-4292,-18 5-1154</inkml:trace>
  <inkml:trace contextRef="#ctx0" brushRef="#br0" timeOffset="25953">426 302 2819,'0'0'8328,"0"0"-8200,23-6-96,21-4 128,21-2-128,20 0-32,18 0 32,18 2-32,14 3 96,11 2-32,8 3-64,2 4-64,-3 5 64,-9 4-1249,-15 4-7720,-29-2 7560</inkml:trace>
  <inkml:trace contextRef="#ctx0" brushRef="#br0" timeOffset="25954">721 327 8584,'0'0'3395,"0"0"-3235,-14-16 161,-4-8-1,5-2 257,12 0-161,18 3-320,22 6 32,26 5 0,26 7-128,26 9 32,26 8 0,24 8-32,20 8-96,16 9-320,11 7-1762,5 7-3363,-34-6-417</inkml:trace>
  <inkml:trace contextRef="#ctx0" brushRef="#br0" timeOffset="25955">921 760 5541,'0'0'32,"17"-9"32,15-5-32,17-4 32,17-1 0,16 0 97,17 0 31,17 1 320,16 1 33,13 3-97,8 3 33,1 3-33,-7 3-288,-13 3-160,-21 2 0,-25 2-384,-29 1-2499,-32 3-1473,-20 0 3235</inkml:trace>
  <inkml:trace contextRef="#ctx0" brushRef="#br0" timeOffset="29594.513">1944 674 897,'-25'3'897,"-33"3"-129,-28 3 386,-20 1 255,-7 3-160,1 0-512,11 1-257,15 0-256,21 0-192,21 0 0,25 0-32,27 1 0,28-2 32,28-1-32,26-2-384,27-3-224,23-2-65,19-2 32,14-2 33,7-1 351,2-2 257,-4 0 65,-9 0 767,-13-1 1378,-21 2-352,-27-1-833,-32 2-801,-32 0-224,-35 3 64,-31 1 705,-32 4-96,-27 3-193,-24 4-256,-21 3-127,-17 2-97,-10 1 32,-2 1-32,4 0-64,11-1 64,14-1 0,17-2 0,19 0 0,22-1 0,24-2 0,25-2-193,29-3-319,27-3 192,28-2-1218,25-3 257,23-3 576,19-3 385,15-3 32,9-2-193,5-2 385,-1 1 96,-4-1 416,-7 2 1442,-12 2 769,-17 2-577,-23 1-641,-27 3-736,-30 1-545,-33 3-128,-32 2 544,-31 3-223,-30 4-97,-25 1-128,-21 3-32,-12-1 0,-5 1-64,4 0 64,9-1-64,17 0-64,19-2 64,23 0 0,25-1 0,26 0 0,26-1-288,28-2 288,28-2 0,27-3 0,25-1-128,23-1 32,16-2 31,11 0-159,7-1-352,0 0 319,-3 0 257,-6 1 32,-8 3 193,-14 3 800,-18 2 96,-22 2-288,-29 3-513,-31 0-288,-33 3-32,-34 1 160,-32 3-96,-30 0 64,-24 1-128,-19-1-64,-11 0 64,-3-1 32,4-2-32,11-2 0,14-2 0,17-1-32,21-3-96,22-2 0,25-2 64,27 0-256,28-1 63,28 0-127,27-1-865,26-1-577,23-1 769,15-1 352,12 0-192,5-2-256,2 1 801,-2 0 352,-2 1 224,-5 1 673,-7 4 769,-10 3-353,-18 3-160,-23 2-288,-28 2-609,-32 3-256,-34 0 96,-33 2 128,-34 2-128,-29 0-31,-26 1-1,-18 0-32,-11-2-32,-2 1 0,5-2-64,10-1 32,17 0 32,21-2 0,25-1 0,30-1 0,32-1-225,35 0 129,34-1 32,33-2-192,31-1-160,28-3 159,25 0 65,20 0-128,17 3-321,12 2 609,8 3 32,4 4 96,-3 5 545,-8 5 768,-16 4-256,-25 6-416,-33 3-481,-39 2-192,-43 0-64,-44-2 0,-43-1 0,-41-2 64,-35-3 32,-30-2-31,-21-1-1,-14-2-64,-8 0-129,2 0 129,6-2-32,13-1 32,18-1 0,27-3 0,31 0 0,36-1 0,38-1-160,39 0 128,38-1-96,35-3-320,31-1-65,27 0-191,20 0 383,17 1 321,13 2 64,7 1-64,1 0 32,-3 1 0,-12 1 353,-17 2 95,-26 0 33,-34 1-161,-37 0-320,-40-3-32,-41-2 0,-42-2 128,-39-2 32,-36-1-64,-30-2-96,-23-2 0,-14 0-32,-5-1 32,4 1 0,10-1 64,18 1-32,24 1-32,28 0 32,34 2-32,35 2-192,37 2 128,39 2 64,37 1 0,37 0-224,33 1 96,26 1 32,21 2 32,15 1 64,9 2 64,6 1 0,0 1-32,-6 2-32,-12 1 352,-21 3 97,-29 1-97,-35 1-128,-40-2-224,-40-3-96,-40-4 96,-41-5 32,-40-2 32,-35-4 0,-30-2-64,-25-3-128,-15-2 64,-6-1-32,5 0 32,11 0 32,17 1-64,25 3-32,30 1 0,32 2-65,39 4-191,37 2 256,39 2 64,37 3-577,33 3-384,29 2 417,22 3 31,15 3 289,12 1 288,4 2 128,1 0 0,-7 0 353,-14 0 383,-22-2 289,-31-2-480,-35-5-513,-38-5-160,-36-5 0,-35-4 0,-30-4 64,-26-2-64,-16-1 0,-7 0-640,4 3-2179,13 2-2274,19-1-6790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6:37.11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456 359 1441,'0'0'353,"0"0"20,0 0 86,0 0-5,0 0-123,0 0-80,0 0 11,14-4-65,111-19 97,25 23 31,-291 7 161,1 5 1,-16 9-487,-66 7 645,136-25-399,93-6-198,466-116 635,532-106-672,-851 183-22,-154 42 7,-1 0 0,1 0-1,0 0 1,-1 0 0,1 0 0,0 0 0,-1 0 0,1 0-1,0 0 1,-1 0 0,1 0 0,0 0 0,-1 0 0,1 0-1,0 0 1,-1 0 0,1-1 0,0 1 0,-1 0-1,1 0 1,0 0 0,0-1 0,-1 1 0,1 0 0,0 0-1,0 0 1,-1-1 0,1 1 0,0 0 0,0-1 0,0 1-1,-1 0 1,1 0 0,0-1 0,0 1 0,0 0 0,0-1-1,0 1 1,0 0 0,0-1 0,0 1 0,0 0-1,0-1 1,0 1 0,0 0 0,0-1 0,0 1 0,0 0-1,0-1 1,0 1 0,0 0 0,0-1 0,0 1 0,0 0-1,1-1 5,-108-1-131,1 5-1,0 4 0,-74 17 132,176-24-5,-355 50-523,346-50-1805,39-2 443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6:37.42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433 288 192,'174'-33'385,"-20"2"-65,-25-1-64,-31 5-32,-30 0-32,-37 2 33,-31 8 95,-34-1 160,-25 0 97,-21 1 192,-17 3-257,-14 1 225,-12 5-449,-11 3-224,-13 2-64,-5 3-320,2 0-1250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6:38.17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37 2434,'0'0'652,"13"-6"319,47-17 118,-57 22-1000,-1 0 0,0 0 0,0 0 1,1 0-1,-1 1 0,0-1 0,1 0 0,-1 1 0,1 0 0,-1 0 0,0 0 0,1 0 0,-1 0 0,1 0 0,-1 1 1,0-1-1,1 1 0,-1-1 0,0 1 0,1 0 0,-1 0 0,0 0 0,0 0 0,0 1 0,0-1 0,0 0 0,0 1 1,0 0-1,0-1 0,-1 1 0,1 0 0,0 0 0,-1 0 0,0 0 0,1 0 0,-1 0 0,1 2-89,9 84 1867,-11-76-1691,-7 200 590,-9-1 0,-14 30-766,18-140 117,2-22-391,4-1 0,3 1 0,7 65 274,-3-133-75,0 1 1,0-1-1,1 0 0,0 0 0,1-1 1,1 1-1,0-1 0,0 1 0,0-1 1,7 9 74,0-43-118,-33-268 245,2 110-40,19 164-75,-6-73 121,4-1 0,4 0 0,6-35-133,-4 103 245,0 62 1586,-29 466-699,1 148-1313,24-632 131,1 0 1,0-1-1,2 1 1,0 0-1,2 0 1,0-1-1,1 0 1,1 0-1,0 0 1,2-1-1,9 17 50,-17-36-1,0 1 0,0 0 1,0-1-1,1 1 0,-1 0 0,0-1 0,0 1 0,1 0 1,-1 0-1,0-1 0,1 1 0,-1 0 0,0 0 0,1 0 1,-1-1-1,0 1 0,1 0 0,-1 0 0,1 0 0,-1 0 0,0 0 1,1 0-1,-1 0 0,1 0 0,-1 0 0,0 0 0,1 0 1,-1 0-1,1 0 0,-1 0 0,0 0 0,1 0 0,-1 0 1,0 0-1,1 1 0,-1-1 0,0 0 0,1 0 0,-1 0 0,0 1 1,1-1-1,-1 0 0,0 1 0,1-1 0,-1 0 0,0 0 1,0 1-1,1-1 0,-1 0 0,0 1 0,0-1 0,0 1 0,0-1 1,0 0-1,1 1 0,-1-1 0,0 0 0,0 1 0,0-1 1,0 1 0,0-37 30,-1 33-15,-52-274-175,45 139-4287,-8 169 1820,1 29-26,10-27-208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6:38.52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101 135 1505,'0'0'1639,"0"0"155,0 0 10,-14 4-213,-44 11-192,57-15-1349,0 1 0,0-1 0,1 0 0,-1 1 0,0-1 0,0 0 0,0 0 0,1 0-1,-1 0 1,0 0 0,0 0 0,0 0 0,1 0 0,-1 0 0,0 0 0,0 0 0,0 0 0,1-1 0,-1 1 0,0 0 0,0-1 0,0 1 0,1 0 0,-1-1 0,0 1 0,1-1 0,-1 1 0,1-1 0,-1 0 0,0 1 0,1-1 0,-1 1-1,1-1 1,-1 0 0,1 0 0,0 1 0,-1-1 0,1 0 0,0 0 0,-1 1 0,1-1 0,0 0 0,0 0 0,0 0 0,0 1 0,0-1 0,0 0 0,0 0 0,0 0 0,0 1 0,0-1 0,0 0 0,1 0 0,-1 0 0,0 1-1,0-1 1,1 0 0,-1 0 0,1 1 0,-1-1 0,0 0 0,1 1 0,-1-1 0,1 0 0,0 1 0,-1-1 0,1 0-50,88-27 195,-76 26-171,149-15-548,119 3 524,-181 11-549,311-10-3962,207 0 2835,398-13-1079,-869 21 849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6:38.85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202 0 7047,'-168'11'1078,"134"-4"-256,35 1-235,108 10-314,230 3-57,79-15-216,-255-5-3,95 1-53,2029 33 1281,-1350-3-525,1052 26-551,-661-33-133,-1251-24-395,-179-8-2354,-12-2-1111,-34-1-1254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6:39.35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294 1440 2530,'-67'2'1922,"-145"14"203,212-16-2124,0 1 1,1-1-1,-1 1 0,0-1 0,0 1 1,1-1-1,-1 1 0,0-1 1,0 0-1,0 1 0,0-1 1,0 1-1,0-1 0,0 1 1,0-1-1,0 1 0,0-1 1,0 1-1,0-1 0,0 1 0,0-1 1,0 1-1,-1-1 0,1 1 1,0-1-1,0 1 0,-1-1 1,1 0-1,0 1 0,0-1 1,-1 0-1,1 1 0,0-1 1,-1 0-1,1 1 0,-1-1 0,1 0 1,0 1-1,-1-1 0,1 0 1,-1 0-1,1 0 0,-1 1 1,1-1-1,-1 0 0,1 0 1,-1 0-1,1 0 0,0 0 1,-1 0-1,1 0 0,-1 0 0,1 0 1,-1 0-1,1 0 0,-1 0 1,1 0-1,-1-1 0,1 1 1,-1 0-1,1 0-1,123 12-21,759 1-27,-623-14 26,2960 1 3006,-2615-8-1542,273-50-1442,-812 52 137,-1-2 1,0-3 0,-1-3 0,0-2-1,10-8-137,-16-8 344,-56 32-324,0-1 0,0 0 0,0 0 0,0 0-1,0 0 1,0 0 0,0-1 0,0 1 0,0 0 0,0 0-1,-1-1 1,1 1 0,-1 0 0,1-1 0,-1 1 0,1 0-1,-1-1 1,0 1 0,1-1 0,-1 1 0,0-1-1,0 1 1,0-1 0,0 1 0,-1-1 0,1 1 0,0 0-1,-1-1 1,1 1 0,-1-1 0,1 1 0,-1 0 0,1-1-1,-1 1 1,0 0 0,0 0 0,0 0 0,0-1 0,0 1-1,0 0-19,-6-5 63,0 1 0,-1-1-1,1 1 1,-1 1-1,0 0 1,-1 0 0,1 0-1,-1 1 1,0 0 0,1 1-1,-3 0-62,-85-20-240,-1 5 0,-1 5-1,0 3 1,-72 5 240,-26 3-4767,209 1 4533,14-1-468,0-1 1,-1-2-1,0 0 0,1-1 1,22-9 701,-16 0 46,0-2 0,-1-1 0,0-2 0,-2-1 0,0-1 0,-1-1 0,-2-2-1,0-1 1,-2-1 0,0-1 0,-2-1 0,-1-1 0,-2-1 0,-1-1 0,-1-1 0,-1 0 0,-2-1 0,-2-1 0,-1-1 0,-1 1 0,-2-2 0,-1 1 0,-1-13-46,9-209 2899,-42 91 1798,26 165-4634,0 0-1,0-1 0,0 1 0,0 0 0,0-1 0,0 1 1,0-1-1,-1 1 0,1 0 0,0 0 0,-1-1 0,0 1 1,1 0-1,-1 0 0,1-1 0,-1 1 0,0 0 0,0 0 1,0 0-1,0 0 0,0 0 0,0 0 0,0 0 0,0 0 1,0 1-1,0-1 0,0 0 0,-1 1 0,1-1 0,0 1 1,-1-1-1,1 1 0,0-1 0,-1 1 0,1 0 0,0 0 1,-1 0-1,1 0 0,0 0 0,-1 0 0,1 0 0,0 0 1,-1 0-1,1 1 0,0-1 0,-1 0 0,1 1 0,-1 0-62,-6 8 132,0 1-1,1 0 1,0 1-1,0 0 1,1 0-1,1 0 1,0 1-1,0 0 1,1 0-1,-2 12-131,0-5 95,-18 70 30,4 2 1,4 1-1,4 0 1,5 1-1,3-1 1,7 81-126,-3-136-113,2 0 1,2-1 0,1 0 0,1 0 0,3 0 0,0 0 0,3-2 0,0 1 0,3-1-1,16 29 113,-30-60-90,0 0-1,1 0 0,-1 0 0,0-1 0,1 1 0,0-1 0,-1 1 1,1-1-1,0 0 0,0 1 0,0-1 0,1 0 0,-1 0 0,0 0 0,1-1 1,-1 1-1,1-1 0,0 1 0,0-1 0,-1 0 0,1 0 0,0 0 0,0 0 1,0-1-1,0 1 0,0-1 0,0 1 0,0-1 0,0 0 0,0-1 0,0 1 1,0 0-1,0-1 0,0 1 0,0-1 0,0 0 0,0 0 0,-1 0 1,1-1-1,0 1 0,0-1 0,-1 1 0,1-1 0,-1 0 0,1-1 91,6-14-84,0-1 0,-1 0 0,-1-1 0,0 0 0,-2 0 0,0 0 0,-2 0 0,0-1 0,-1 0 0,0-2 84,3-20-30,83-441 73,-88 483 37,0 0 0,1 0 1,-1 0-1,0 0 0,1 0-80,-3 9 47,-40 200 56,16-123-3115,6-27-5813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6:39.96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1 443 8104,'0'0'192,"0"0"-192,0 0 96,0 0-96,102-16 160,-43 5-32,16-4-128,16-8 0,12-2 0,15-11 32,12-4 0,9-9-32,2-2 0,-1-5-128,-10-7-897,-30 5-3523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6:40.29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1704 3171,'0'0'3598,"0"0"-2690,16-9-780,222-150 737,748-497 5605,-838 556-6289,-5-5 0,87-86-181,-169 132-804,-2-2 1,-3-2 0,-3-3 0,3-10 803,-1-12-3465,-20 18-1355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6:40.62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30 1832 769,'-22'101'790,"15"-76"-667,7-25-41,0 0-1,1 0 1,-1 0 0,0 0-1,1 0 1,-1 0 0,0 0-1,0 0 1,1 0 0,-1 0-1,0 0 1,1 0 0,-1 0 0,0 0-1,1 0 1,-1 0 0,0 0-1,0 0 1,1 0 0,-1 1-1,0-1 1,0 0 0,1 0-82,252-300 6908,-19 71-1876,77-49-5032,-69 66 1272,69-92-1272,-46-7-457,-108 92-3912,-90 113-275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2:29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38 18161,'0'0'2344,"0"0"-1341,0 0-90,-4-9 272,3 5-998,-9-21 433,10 26-609,0-1-1,0 0 1,0 0 0,0 1-1,0-1 1,0 0 0,0 1-1,0-1 1,0 0 0,0 1-1,0-1 1,0 0 0,0 1-1,0-1 1,0 0 0,0 1-1,-1-1 1,1 0 0,0 0-1,0 1 1,0-1 0,-1 0-1,1 0 1,0 1 0,0-1-1,0 0 1,-1 0 0,1 0-1,0 1 1,0-1 0,-1 0-1,1 0 1,0 0 0,-1 0-1,1 0 1,0 0 0,-1 1-1,1-1 1,0 0 0,-1 0-1,1 0 1,0 0 0,0 0-1,-1 0 1,1 0 0,0 0-1,-1-1 1,1 1 0,0 0-1,-1 0 1,1 0 0,0 0-1,-1 0 1,1 0 0,0 0-1,0-1 1,-1 1 0,1 0-1,0 0 1,0-1 0,-1 1-1,1 0 1,0 0 0,0 0-1,0-1 1,0 1 0,-1 0-1,1-1-10,-6 26 46,2 1-1,0-1 1,1 1-1,2 0 0,1 0 1,1-1-1,0 1 0,4 7-45,-1-8 8,1 0 0,1-1-1,1 0 1,1 0-1,2 0 1,0-1-1,1-1 1,1 0 0,2 0-1,0-1 1,1-1-1,2 1-7,-11-16-1,0-1-1,0 1 1,1-1-1,0-1 0,0 1 1,0-1-1,0 0 1,0-1-1,1 0 1,-1 0-1,1-1 0,0 1 1,-1-2-1,1 1 1,0-1-1,-1 0 1,1-1-1,0 1 1,-1-2-1,1 1 0,0-1 1,-1 0-1,0-1 1,1 1-1,-1-2 1,-1 1-1,1-1 0,0 0 1,-1 0-1,1-1 1,-1 0-1,-1 0 1,1 0-1,-1-1 1,0 1-1,0-1 0,0-1 1,-1 1-1,0-1 1,0 0-1,1-3 2,127-270 934,-140 333-619,-8 34-294,-18 102-26,-2 102 5,32-211-113,3-37 52,-2 0 0,-2-1 0,-1 1 0,-12 36 61,17-74 0,0 0 1,0 0 0,-1-1-1,0 1 1,0 0-1,0-1 1,-1 0 0,0 1-1,1-1 1,-1 0 0,-1-1-1,1 1 1,0 0-1,-1-1 1,0 0 0,0 0-1,0 0 1,0 0 0,0-1-1,-1 1 1,1-1 0,-1 0-1,0-1 1,1 1-1,-1-1 1,0 0 0,0 0-1,0 0 1,0-1 0,0 0-1,0 0 1,0 0-1,0 0 1,-1-1-1,-15-4-17,1 0 0,0-1 0,1-1 0,-1-1 1,2-1-1,-1-1 0,1 0 0,0-1 0,1-1 0,1-1 0,0 0 0,-10-11 17,-51-63-4058,37 19-5134,22 27-2050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6:40.92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3070 4837,'18'-11'1809,"148"-131"487,247-315 4376,188-251-3159,85-199-3720,-551 706-3548,-6-3-3525,-96 148 228</inkml:trace>
  <inkml:trace contextRef="#ctx0" brushRef="#br0" timeOffset="1">888 1739 10474,'65'-136'448,"16"27"385,17-8 769,14-12-161,10-5-672,8-7-225,-1-2-320,-8 4-159,-16 5-33,-9 8-32,-11 13-97,-11 8-639,-9 15-1795,-16 19-2177,-13 19-3011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6:41.25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2001 8456,'54'-117'448,"23"7"-31,21-13 352,21-10 608,13-8-96,10 1-416,7 1-32,5-1-65,5 3-287,-3 4-161,0 7-128,-16 11-192,-10 11 96,-17 12-96,-18 11-256,-17 10-737,-25 13-3683,-22 18-2947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6:41.57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1 731 6662,'31'-43'512,"2"2"-1,2 1 1,2 2-1,1 2 0,37-27-511,-2 4 607,3 3 0,2 3 0,3 4 0,1 3-1,2 4 1,3 4 0,0 4 0,3 3 0,36-5-607,-98 29 26,0 1 0,0 1 0,1 1 0,0 2 0,0 1 0,0 1 0,-1 1 0,1 2 0,0 1 1,-1 1-1,1 1 0,-2 2 0,1 1 0,-1 0 0,0 3 0,-1 0 0,0 1 0,-1 2-26,-5-1-203,-1 1 1,0 1-1,-2 0 0,1 1 0,-2 1 0,-1 1 0,0 0 0,-1 1 1,-1 0-1,1 5 203,18 48-4634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6:41.92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1 138 2434,'12'-22'1771,"-10"15"-1475,2-1-1,-1 1 1,1 0-1,0 0 1,1 1-1,-1-1 1,1 1-1,1 0 1,-1 0-1,1 0 0,0 1 1,0 0-1,1 0 1,-1 1-1,1-1 1,0 1-1,0 1 1,5-2-296,-4 3 32,0 0-1,0 1 1,1 0 0,-1 0 0,0 1 0,0 0 0,1 1-1,-1 0 1,0 0 0,0 1 0,0 0 0,0 0 0,0 1-1,0-1 1,-1 2 0,1-1 0,-1 1 0,0 1 0,0-1-1,0 1 1,-1 0 0,0 1 0,0-1 0,0 1 0,0 1 0,-1-1-1,0 1 1,3 6-32,31 48 308,-4 1 1,-2 2-1,-2 1 0,-2 7-308,-13-34 112,175 459 989,-84-207-1838,45 70 737,-101-258-2036,5-2 0,3-2 0,9 3 2036,37 35-2909,110 110 2909,-148-175-2338</inkml:trace>
  <inkml:trace contextRef="#ctx0" brushRef="#br0" timeOffset="1">1250 1700 2947,'41'131'1242,"6"-1"0,6-2 0,25 36-1242,5-1 141,7-4 1,7-5-1,7-3 1,96 105-142,-12-54 59,186 154-59,-165-165-1143,-163-145-1200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6:42.27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42 221 8872,'-40'-160'764,"38"116"-142,2 43-622,0 0-1,0 0 1,1 1 0,-1-1 0,0 0-1,0 1 1,0-1 0,1 0 0,-1 1-1,0-1 1,1 0 0,-1 1 0,1-1-1,-1 1 1,1-1 0,-1 0 0,1 1-1,-1-1 1,1 1 0,0 0 0,-1-1-1,1 1 1,-1-1 0,1 1 0,0 0-1,-1-1 1,1 1 0,0 0 0,0 0 0,-1 0-1,1 0 1,0 0 0,0-1 0,-1 1-1,1 0 1,0 1 0,0-1 0,-1 0-1,1 0 1,0 0 0,-1 0 0,1 1-1,0-1 1,0 0 0,-1 0 0,1 1-1,-1-1 1,1 1 0,0-1 0,-1 1-1,1-1 1,-1 1 0,1-1 0,-1 1-1,1-1 1,103 105 50,-88-85 2,421 585 1512,-258-312-1559,-115-180-26,5-4-1,4-3 1,57 62 21,-59-92 5,3-3-1,3-3 1,4-4 0,2-3-1,2-4 1,4-4-1,16 4-4,-84-46 0,1-2 0,0-1 0,1-1 0,0-1 0,0 0 0,1-2 0,0-1 0,0-1 0,0-1 0,7 0 0,-25-4 1,0 1 0,0-1 0,0-1 0,-1 1 0,1-1 0,0 0 0,-1 0 0,1-1-1,-1 1 1,1-1 0,-1 0 0,0-1 0,0 1 0,-1-1 0,1 0 0,-1 0 0,0-1 0,0 1 0,0-1 0,-1 0-1,1 0 1,-1 0 0,0 0 0,-1-1 0,1 1 0,-1-1 0,0 0 0,-1 0 0,1 1 0,-1-1 0,0 0 0,-1 0-1,1 0 1,-1 0 0,-1-5-1,3-1 53,-1 1-1,0 0 1,-1 0-1,0 0 1,-1-1-1,0 1 0,0 0 1,-2 0-1,1 0 1,-1 0-1,-1 1 1,0-1-1,-1 1 1,0 0-1,0 0 1,-1 0-1,0 1 0,-1 0 1,0 0-1,0 0 1,-1 1-1,0 1 1,-6-6-53,13 13 8,0-1 0,1 1 1,-1-1-1,0 1 0,0-1 1,0 1-1,0 0 0,0-1 1,0 1-1,0 0 0,0-1 0,0 1 1,0 0-1,0 0 0,0 0 1,0 0-1,0 0 0,0 0 1,0 0-1,0 1 0,1-1 1,-1 0-1,0 0 0,0 1 0,0-1 1,0 1-1,0-1 0,0 1 1,0-1-1,1 1 0,-1-1 1,0 1-1,0 0 0,1-1 1,-1 1-1,0 0 0,1 0 0,-1 0 1,1-1-1,-1 1 0,1 0 1,-1 0-1,1 0 0,0 0 1,-1 0-9,-3 50-30,4-42 43,14 126-2821,-9-92-2514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6:44.18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443 2250 2819,'0'0'165,"0"0"65,0 0 229,-12-13 278,-1-2-446,-44-77 1494,30-74 2124,16 65-1305,-40 170-2305,-162 215-2296,155-203-949,58-88 2577,46-119 294,1-50 4021,-46 174-3904,1 0 0,-1 0 1,1 0-1,-1 0 0,1 1 1,0-1-1,0 1 1,0-1-1,0 1 0,0 0 1,0 0-1,1 0 1,-1 0-1,0 0 0,0 0 1,1 0-1,-1 1 0,1-1 1,-1 1-1,0 0 1,1 0-1,-1 0 0,1 0 1,-1 0-1,1 0 1,-1 1-1,0-1 0,2 1-42,10 0 36,712-28-4,-443 7-719,-1-13 0,-2-12 0,264-79 687,-498 111-5,-1-2 0,0-2-1,-1-2 1,0-2 0,30-21 5,-69 40 0,-1 0-1,0 0 1,1-1 0,-1 1 0,0-1 0,0 0 0,-1 0-1,1-1 1,-1 1 0,1-1 0,-1 0 0,0 1 0,0-1-1,-1-1 1,1 1 0,-1 0 0,0-1 0,0 1 0,-1-1-1,1 0 1,-1 1 0,0-1 0,0 0 0,0 0 0,-1 0-1,0 0 1,0 0 0,0 1 0,-1-1 0,1 0 0,-1 0-1,0 0 1,-5-3-14,0 1-1,-1 0 0,0 0 1,0 1-1,0 0 0,-1 0 1,0 0-1,0 1 0,-1 1 1,1-1-1,-1 1 0,-8-2 15,-80-29-16,-2 4 0,-1 5 0,-1 4 0,-1 5 0,-15 2 16,-128-9-37,-101 8 37,-23-1-155,266-2-27,104 5 172,116-17 10,371-40-1002,102 15 1002,-241 25 68,931-97 802,-1101 98-625,-178 31-244,0-1 0,0 0 0,0 1 0,0-1 0,-1 0 0,1 0 0,0 0-1,0 0 1,0 0 0,0 0 0,0 0 0,0 0 0,0 0 0,0 0 0,-1 0 0,1-1-1,0 1 1,0 0 0,0-1 0,0 1 0,0 0 0,-1-1 0,1 1 0,0-1 0,0 0-1,-1 1 1,1-1 0,0 1 0,-1-1 0,1 0 0,-1 0 0,1 1 0,-1-1 0,1 0-1,-1 0 1,0 0 0,1 1 0,-1-1 0,0 0 0,1 0 0,-1 0 0,0 0 0,0 0-1,0 0 1,0 0 0,0 1 0,0-1 0,0 0 0,0 0 0,0 0 0,-1 0 0,1 0-1,0 0 1,-1 0-1,-119-28 556,-193-11 746,-2 15 0,-44 12-1302,69 3-37,190 5 35,-369-30-2094,452 33 1976,9 2 84,-1-1 0,0 0 0,1-1 0,-1 0 0,1 0 0,0-1 0,0 0 0,-1-1 0,2 1 0,-7-5 36,14 7 0,-1 0 0,1 0 0,0 0-1,0 0 1,-1 0 0,1 0 0,0 0 0,0 0 0,0 0 0,0 0 0,0 0 0,1 0-1,-1 0 1,0 0 0,0 0 0,1 0 0,-1 0 0,1 0 0,-1 0 0,1 0 0,-1 0-1,1 0 1,-1 0 0,1 0 0,0 1 0,-1-1 0,1 0 0,0 0 0,0 1 0,0-1-1,0 0 1,-1 1 0,1-1 0,0 1 0,0 0 0,0-1 0,0 1 0,0 0 0,0-1-1,0 1 1,0 0 0,0 0 0,1 0 0,-1 0 0,0 0 0,0 0 0,0 0 0,0 0 0,64-16-135,1 2 0,0 3 0,61-2 135,-63 7-289,938-66-431,-709 55 1098,-151 3-63,-127 5-250,-36 2 19,-401-23 1059,-107 13-590,-263-18-578,615 8-364,132 2-73,45 24 453,-1 0 1,0 1-1,1-1 1,-1 0 0,1 0-1,-1 0 1,1 0-1,-1 0 1,1 0-1,0 0 1,0 0 0,-1 0-1,1 0 1,0 0-1,0 0 1,0 0-1,0 0 1,0 0 0,0 0-1,0 0 1,1 0-1,-1 0 1,0 0-1,1 0 1,-1 0 0,0 0-1,1 0 1,-1 0-1,1 0 1,-1 0-1,1 0 1,0 0 0,-1 1-1,1-1 1,0 0-1,0 0 1,0 1-1,-1-1 1,1 1 0,0-1-1,0 1 1,0-1-1,0 1 1,1-1 8,13-7-6,0 1 0,1 0 0,0 1 0,0 1 0,1 0 0,-1 1 0,1 1 0,0 1 0,12 0 6,4-3-10,561-49-645,-367 38 610,221-23 344,-380 21 22,-79 13-236,-286-6 1047,-738 27-743,1022-16-406,28 1 8,251-2-12,310 1-236,220 42 257,-621-17 118,-133-11-49,-41-13-67,-1-1-1,1 1 1,-1-1-1,1 1 1,-1-1-1,1 1 1,-1 0-1,0-1 1,1 1-1,-1 0 1,0-1-1,1 1 1,-1 0-1,0 0 1,0-1-1,1 1 1,-1 0-1,0 0 1,0-1 0,0 1-1,0 0 1,0 0-1,0-1 1,0 1-1,-1 0 1,1 0-1,0-1 1,0 1-1,-1 0 1,1-1-1,0 1 1,-1 0-1,1-1 1,0 1-1,-1 0 1,1-1-1,-1 1 1,1-1 0,-1 1-1,1-1 1,-1 1-1,0-1 1,1 1-1,-1-1 1,0 1-1,1-1 1,-1 0-1,0 1 1,1-1-1,-1 0 1,0 0-1,0 0 1,1 0-1,-1 0 1,0 1-1,0-1 1,1 0 0,-1-1-1,0 1 1,0 0-1,0 0 1,1 0-1,-2 0-1,-197 48 208,144-39-170,-545 93 152,-433 86-631,906-160-200,1 7 1,-28 15 640,140-46-148,1 1 0,-1 0 0,1 1 1,0 1-1,0 0 0,1 1 1,0 0-1,0 1 0,-2 3 148,12-10-33,1 0-1,0 1 1,0-1-1,0 1 1,0-1-1,1 1 0,-1-1 1,1 1-1,-1-1 1,1 1-1,0-1 1,0 1-1,0 0 1,0-1-1,0 1 0,1-1 1,-1 1-1,1-1 1,0 1-1,0-1 1,0 1-1,0-1 1,0 0-1,0 0 0,1 1 1,-1-1-1,1 0 1,-1 0-1,1 0 1,0 0-1,0-1 1,0 1-1,0 0 0,0-1 1,0 0-1,0 1 1,1-1-1,-1 0 1,0 0-1,1 0 1,-1 0-1,1-1 0,-1 1 1,1 0-1,-1-1 1,1 0-1,0 0 1,-1 0-1,1 0 34,60 19-1509,1-2 1,1-3-1,0-3 0,3-3 1509,-67-8-8,151 19-2058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6:46.72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5223 0 577,'778'65'5210,"-542"-28"-1762,-180-20-2940,-56-17-499,-1 0 0,0 0 1,0 0-1,0 0 1,1 0-1,-1 0 1,0 0-1,0 0 0,1 0 1,-1 0-1,0 1 1,0-1-1,1 0 1,-1 0-1,0 1 0,1-1 1,-1 0-1,0 1 1,1-1-1,-1 1 0,0-1 1,1 1-1,-1-1 1,1 1-1,-1-1 1,1 1-1,-1-1 0,1 1 1,-1 0-1,1-1 1,0 1-1,-1 0 1,1 0-1,0-1 0,0 1 1,-1 0-1,1 0 1,0-1-1,0 1 1,0 0-1,0 0 0,0-1 1,0 1-1,0 0 1,0 0-1,1-1 1,-1 1-1,0 0 0,0 0 1,0-1-1,1 1 1,-1 0-1,0-1 1,1 1-1,-1 0 0,1-1 1,-1 1-1,1 0 1,-1-1-1,1 1 1,-1-1-1,1 1 0,0-1 1,0 1-10,-55 10 343,-1-2 0,1-2-1,-49-2-342,51-2 157,-1482 65 702,1390-58-855,-209 17-2,-163 39-2,358-24 26,159-42-26,0 0-1,0 1 0,-1-1 1,1 0-1,0 0 0,0 0 1,-1 0-1,1 1 0,0-1 1,-1 0-1,1 1 0,0-1 1,-1 0-1,1 1 0,0-1 1,-1 1-1,1-1 0,-1 1 1,1-1-1,-1 1 0,1 0 1,-1-1-1,1 1 0,-1 0 1,0-1-1,1 1 0,-1 0 1,0-1-1,1 1 0,-1 0 1,0 0-1,0-1 0,0 1 1,0 0-1,0 0 0,0-1 1,0 1-1,0 0 0,0 0 1,0 0-1,0-1 0,0 1 1,-1 0-1,1 0 0,0-1 1,-1 1-1,1 0 0,0-1 1,-1 1-1,1 0 0,-1-1 1,1 1-1,-1-1 0,1 1 1,-1-1-1,1 1 0,-1-1 1,0 1-1,1-1 0,-1 1 1,0-1-1,1 0 0,-1 1 1,0-1 0,170 29-993,605 8-535,-583-32 1508,114 2-167,438 13 4831,387 73-4644,-926-55 737,-175-27-586,-29-11-149,0 0 0,-1 0 0,1 0 0,0 0 0,-1 0 1,1 0-1,0 0 0,-1 0 0,1 0 0,0 0 0,-1 0 0,1 0 0,0 0 1,-1 0-1,1 0 0,0 0 0,-1 0 0,1 0 0,0 1 0,-1-1 1,1 0-1,0 0 0,0 0 0,-1 1 0,1-1 0,0 0 0,0 0 0,-1 1 1,1-1-1,0 0 0,0 0 0,0 1 0,-1-1 0,1 0 0,0 1 0,0-1 1,0 0-1,0 1 0,0-1 0,0 0 0,0 1 0,0-1 0,0 0 1,0 1-1,0-1 0,0 0 0,0 1 0,0-1 0,0 1 0,0-1 0,0 0 1,0 1-1,0-1 0,0 0 0,1 0 0,-1 1 0,0-1 0,0 0 0,0 1 1,1-1-1,-1 0 0,0 0 0,0 1 0,1-1 0,-1 0 0,0 0 1,1 1-4,-162 15 124,-1092 10 155,-363 29-1239,1078-22-208,514-28 696,39 0-170,336 5-1490,-233-11 1880,1703 35 990,-1621-24-411,804 54 2503,-792-36-2216,-187-17-440,-54-1-121,-288 3 19,233-13-25,-568 0-2,-1081 20 24,55 83-84,1474-77-123,183-15-102,54-5-137,446 9-1581,-319-15 1665,2064 81 476,-265 103 2903,-1784-158-2236,-175-26-829,-1 0 0,1 0 0,0 0 0,0 0 0,0 0-1,0 1 1,0-1 0,0 0 0,-1 0 0,1 0 0,0 0-1,0 1 1,0-1 0,0 0 0,0 0 0,0 0 0,0 0 0,0 1-1,0-1 1,0 0 0,0 0 0,0 0 0,0 1 0,0-1-1,0 0 1,0 0 0,0 0 0,0 0 0,0 1 0,0-1-20,-34 1 125,-864-37 555,544 15-698,-763-17-2582,-1069 103 2600,1635-4-128,457-42 101,50-3-181,49 1-406,133 11-1295,-106-25 1608,919 49-3347,-682-43 3661,3049 212 5170,-2445-120-2225,-797-86-2547,-60-9-140,-22-2-174,-34-1-27,-445-23 463,-2022-70-639,1179 93-279,-328 84 385,1292-44-117,269-23-481,63-3-111,62 0 62,217 5-442,1214 26 48,2354 176 5552,-2646-93-2712,-914-82-1324,-220-33-329,-67-6-68,-240-5-46,40-6 54,-58-5-65,-1795-37-69,-1158 138-37,2899-69 63,50 1 17,55 0 5,-50 17-107,250-31-15,61-1-151,221-6-480,1257-27-1003,369 48 3187,786 153-1431,-2303-142 16,-50-5 5,-60-2-16,56 6 33,-256-29-11,-48-4 3,-69-4 4,-840-42 190,-1223-17 48,-1878 200-272,3668-110 16,56-2-16,68-1 11,-11 13 31,235-41-43,0 0 0,0 0 0,0 1 0,0-1 0,1 0 0,-1 0-1,0 1 1,0-1 0,0 0 0,0 0 0,0 1 0,0-1 0,0 0 0,0 1-1,0-1 1,0 0 0,0 1 0,0-1 0,0 0 0,0 0 0,0 1 0,0-1-1,0 0 1,0 1 0,0-1 0,0 0 0,0 0 0,0 1 0,-1-1 0,1 0-1,0 0 1,0 1 0,0-1 0,-1 0 0,1 0 0,0 1 0,0-1-1,0 0 1,-1 0 0,1 0 0,0 0 0,-1 1 0,1-1 0,0 0 0,0 0-1,-1 0 1,1 0 0,0 0 0,-1 0 0,1 0 0,0 0 0,0 0 1,141 10-167,-86-11 136,138 2-22,57-2-145,53-3-165,48-3 27,52-1 69,2718 37 1159,136 199 405,-2974-204-1292,-61-7 32,27 3 33,-221-17-135,-61-2 59,31-1 7,-1203-41 272,-4085 34-295,3091 170 204,1995-127-252,204-36 65,1 0 0,-1 0-1,0 1 1,0-1 0,1 0-1,-1 0 1,0 0 0,0 0-1,1 0 1,-1 0 0,0 1-1,0-1 1,0 0 0,1 0-1,-1 0 1,0 1 0,0-1-1,0 0 1,0 0 0,0 0-1,1 1 1,-1-1 0,0 0-1,0 0 1,0 1 0,0-1-1,0 0 1,0 0 0,0 1-1,0-1 1,0 0 0,0 0-1,0 1 1,0-1 0,0 0-1,0 1 1,0-1 0,0 0-1,0 0 1,0 0 0,-1 1-1,1-1 1,0 0 5,221 4-406,-14-7 321,61-6 47,56-6-4,55 1-49,51 1-10,3414 51 917,-1303 149-261,-2176-154-490,-58-7-49,-60-5-16,65 5 5,-268-21 17,-49-3 3,-75-4-24,-81-6-44,-71-6 33,-68-5 10,-66-3 5,-58 0 27,-1349-37 181,-1 78 1,-741 141-214,2108-113 96,69 1-80,72-1-16,76-5 5,78-6 17,77-10-31,72-6-94,249-4-276,-49-16 267,54-3 31,52-5 71,4721 30 650,-3010 100-116,-1825-107-428,19-4-43,-239-13-26,-49-3-24,36 4-1,-811-67 114,-82 34-116,874 34 2,-3744 27-61,3263 3-5,51 1 80,61 5-27,70-1 6,74-1 5,78-2 16,80-6 48,90-26-64,-1 0 0,1 0 0,-1 0-1,0 0 1,1 0 0,-1 0 0,1 0 0,-1 0 0,1 0 0,-1 0 0,1 0 0,-1 0 0,0 0-1,1 1 1,-1-1 0,1 0 0,-1 0 0,1 1 0,-1-1 0,1 0 0,0 0 0,-1 1 0,1-1 0,-1 1-1,1-1 1,-1 0 0,1 1 0,0-1 0,0 1 0,-1-1 0,1 1 0,0-1 0,-1 1 0,1-1-1,0 1 1,0-1 0,0 1 0,0-1 0,0 1 0,0 0 0,0-1 0,0 1 0,0-1 0,0 1-1,0-1 1,0 1 0,0-1 0,0 1 0,0 0 0,0-1 0,0 1 0,1-1 0,-1 1 0,0-1 0,1 1-1,-1-1 1,62 13-112,77-7-21,73-6 85,69-6 43,57-5-17,2486-18 81,-1382 70 1532,807 150-1591,-2075-167-27,-192-23 22,-666-63-118,-1986-103 64,2455 157 59,-28 3-59,403 10-239,1436 1-434,650 101 1004,-2043-97-3341,-203-10 2976,-1 0 0,1 0 0,0 0 0,0 0 0,-1-1 1,1 1-1,0 0 0,0 0 0,-1 0 0,1 0 0,0-1 0,0 1 0,0 0 0,-1 0 1,1-1-1,0 1 0,0 0 0,0 0 0,0-1 0,0 1 0,0 0 0,-1-1 0,1 1 1,0 0-1,0 0 0,0-1 0,0 1 0,0 0 0,0-1 0,0 1 0,0 0 0,0 0 1,0-1-1,1 1 0,-1 0 0,0-1 0,0 1 0,0 0 0,0 0 0,0-1 0,0 1 1,1 0-1,-1 0 0,0-1 0,0 1 0,0 0 0,1 0 0,-1 0 0,0-1 0,0 1 1,0 0-1,1 0 0,-1 0 0,0 0 0,1 0 0,-1-1 0,0 1 0,0 0 0,1 0 1,-1 0-1,0 0 0,1 0 0,-1 0 0,0 0 0,0 0 93,-42-29-12118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4:41.323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10697 4957 17681,'0'0'2269,"0"0"-155,0 0-139,0 0-448,0 0-647,19-7-442,-9 4-394,7-4 17,0 2 0,1 0 0,0 0-1,0 2 1,1 1 0,-1 0 0,6 1-61,13 0 60,0 3 0,0 1 1,0 1-1,-1 3 0,0 0 0,0 3 1,26 10-61,-59-19-19,1-1 1,-1 1 0,0 0-1,0 0 1,1 0 0,-1 0-1,0 1 1,0-1 0,0 1-1,-1 0 1,1 0 0,0 0-1,-1 0 1,1 0 0,-1 1-1,0-1 1,0 1 0,1-1 0,-2 1-1,1 0 1,0 0 0,-1 0-1,1 0 1,-1 0 0,0 0-1,0 0 1,0 1 0,0-1-1,-1 0 1,1 0 0,-1 1-1,0-1 1,0 0 0,0 1-1,0-1 1,-1 1 0,1-1-1,-1 0 1,0 0 0,0 0-1,0 1 1,-1-1 0,1 0 0,-1 0 18,2-3-7,1 0 0,-1-1 1,0 1-1,0 0 0,0-1 1,1 1-1,-1-1 0,0 1 1,0 0-1,0-1 1,0 1-1,0-1 0,0 1 1,0 0-1,0-1 0,0 1 1,0-1-1,0 1 0,0 0 1,0-1-1,0 1 1,0-1-1,0 1 0,-1 0 1,1-1-1,0 1 0,0-1 1,0 1-1,-1 0 0,1-1 1,0 1-1,0 0 1,-1-1-1,1 1 0,0 0 1,-1 0-1,1-1 0,0 1 1,-1 0-1,1 0 1,0 0-1,-1-1 0,1 1 1,-1 0-1,1 0 0,0 0 1,-1 0-1,1 0 0,-1 0 1,1 0-1,0 0 1,-1 0-1,1 0 0,-1 0 1,1 0-1,-1 0 0,1 0 1,0 0-1,-1 0 0,1 1 1,0-1-1,-1 0 1,1 0-1,-1 0 0,1 1 1,0-1-1,-1 0 7,6-38-31,48-144-11,-31-7 570,-8 197 65,4 21-620,-1 1 1,-2 1 0,0 0 0,-2 1-1,-2 0 1,-1 1 0,-1 1-1,-2-1 1,-1 1 0,-2 0-1,-1 1 1,-2-1 0,-1 0-1,-2 1 27,-8 42-2263,-3-30-2494,0-15-2455</inkml:trace>
  <inkml:trace contextRef="#ctx0" brushRef="#br0" timeOffset="437.297">12788 4699 8168,'57'-211'16335,"-53"251"-13975,-3 159-1812,-12 481-941,11-679 382,1 7-28,0 0 1,-1 1 0,0-1 0,0 0 0,0 0 0,-1 0-1,-1 0 1,1 0 0,-1 0 0,0 0 0,-1 0-1,0-1 1,0 1 0,-1-1 0,0 0 0,0 0 0,-1 0-1,0 0 1,0-1 0,0 0 0,-1 0 0,0 0-1,0-1 1,0 0 0,-1 0 0,-7 3 38,-5-5 86,-1 0 0,0-2 0,0-1 0,1 0 0,-1-1 0,0-2 0,1 0 0,-1-1-1,1 0 1,-14-6-86,34 9 7,0 1 0,-1-1 0,1 1 0,0-1 0,-1 1 0,1-1 0,-1 1 0,1-1 0,0 1 0,-1-1 0,1 0 0,-1 1 0,0-1 0,1 0 0,-1 1 0,0-1 0,1 0 0,-1 0 0,0 1 0,0-1 0,1 0 0,-1 0 0,0 0 0,0 1 0,0-1 0,0 0 0,0 0 0,0 0 0,0 1 0,-1-1 0,1 0 0,0 0 0,0 0 0,-1 1 0,1-1 0,0 0 0,-1 1 0,1-1 0,-1 0 0,1 1 0,-1-1 0,1 0 0,-1 1 0,1-1 0,-1 1 0,0-1 0,1 1 0,-1-1 0,0 1 0,1-1 0,-1 1 0,0 0 0,1-1 0,-1 1 0,0 0 0,0 0 0,0 0 0,1 0 0,-1-1 0,0 1 0,0 0 0,0 0 0,1 0 0,-1 1 0,0-1 0,0 0-1,0 0 1,0 0-6,164-32 153,-109 25-116,-14 2-73,79-10-318,-1-6 0,0-4-1,86-32 354,-192 51-1283,-22 9-2591,-17 10-1144,-8 6-3918</inkml:trace>
  <inkml:trace contextRef="#ctx0" brushRef="#br0" timeOffset="829.54">12663 6218 12268,'0'0'5050,"-2"-15"-1853,1-50-688,2 61-2361,0 0-1,1 0 1,-1 0 0,1 0-1,0 0 1,0 1-1,0-1 1,1 0-1,-1 1 1,1 0-1,0 0 1,0-1-1,0 2 1,1-1-1,-1 0 1,0 1-1,1-1 1,0 1-1,0 0 1,0 0-1,-1 1 1,2-1-1,-1 1 1,3-1-148,-5 1 26,6-2-15,0 0 1,0 0 0,0 1-1,0 0 1,1 1 0,-1 0 0,1 0-1,-1 0 1,1 1 0,-1 1-1,1-1 1,-1 2 0,1-1 0,-1 1-1,0 0 1,0 1 0,0-1-1,0 2 1,0-1 0,-1 1 0,1 0-1,-1 1 1,0 0 0,0 0-1,-1 0 1,1 1 0,-1 0 0,0 0-1,-1 1 1,0 0 0,0 0-1,0 0 1,-1 0 0,0 1 0,0-1-1,-1 1 1,0 0 0,-1 0 0,1 0-1,-1 1 1,-1 0-12,0 9-223,-1 0 0,-1 0 0,-1 0 0,-1 0-1,0-1 1,-1 1 0,-1-1 0,-1 0 0,0 0 0,-1 0 0,-1-1 0,-1 0 0,0-1 0,-1 0-1,0 0 1,-1-1 0,-1 0 0,0-1 0,-1 0 0,-1-1 0,0-1 0,0 0 0,-1-1 0,-11 6 223,11-8 100,0-1 0,0-1 0,-1 0 0,0 0 0,0-2 0,0 0 0,0-1 0,-1 0 0,0-2 0,1 0 1,-1-1-1,-7 0-100,20-1 92,-1 1 1,1-1 0,0 0-1,0 0 1,-1 0 0,1 0-1,0-1 1,0 1 0,1-1-1,-1 0 1,0-1 0,0 1-1,1 0 1,0-1-1,-1 0 1,1 0 0,0 0-1,0 0 1,1-1 0,-1 1-1,1-1 1,-1 1 0,1-1-1,0 0 1,1 0 0,-1 0-1,1 0 1,-1 0 0,1 0-1,1 0 1,-1-1 0,0 1-1,1 0 1,0 0-1,0-1 1,0 1 0,1 0-1,-1-1 1,1 1 0,0 0-1,0 0 1,1 0 0,-1 0-1,1 0 1,1-2-93,2-2 85,0 2-1,0-1 1,1 1 0,0 0-1,0 0 1,0 0 0,1 1-1,0 0 1,0 0 0,0 1 0,1 0-1,-1 0 1,1 1 0,0 0-1,0 0 1,0 1 0,1 0-1,-1 0 1,1 1 0,-1 0-1,0 0 1,1 1 0,0 0-85,5 0 21,0 1 1,0 0-1,0 1 0,0 1 1,0 0-1,-1 1 1,1 0-1,-1 1 0,0 0 1,-1 1-1,1 1 1,-1 0-1,9 7-21,-6 0 4,0 1 1,-2 0-1,0 0 1,-1 1-1,0 1 0,-1 0 1,-1 1-1,3 9-4,10 14-78,-21-37-125,0-1-1,0 1 0,1-1 1,-1 0-1,1 0 0,0 0 1,0 0-1,0 0 1,0 0-1,0-1 0,1 0 1,-1 0-1,1 0 0,-1 0 1,1 0-1,0-1 0,0 1 204,45 2-7903,-24-8-169</inkml:trace>
  <inkml:trace contextRef="#ctx0" brushRef="#br0" timeOffset="1167.924">13567 5157 15343,'0'0'2749,"0"0"-336,15-10-395,50-31-518,-63 40-1453,0 1 0,1-1 0,-1 0 1,1 1-1,-1-1 0,1 1 1,-1 0-1,1 0 0,-1 0 0,1 0 1,-1 0-1,1 1 0,-1-1 0,0 1 1,1-1-1,-1 1 0,1 0 0,-1 0 1,0 0-1,0 0 0,0 0 0,1 1 1,-1-1-1,0 1 0,-1-1 0,1 1 1,0 0-1,0 0 0,-1 0 0,1 0 1,-1 0-48,3 2 67,108 131 1275,-87-100-1300,3-1 0,0-1 0,3-1 1,17 13-43,-41-38-237,0 0 1,0-1 0,1 0-1,-1 0 1,1 0 0,1-1 0,-1-1-1,1 1 1,0-1 0,0-1-1,0 0 1,1 0 0,-1-1-1,1 0 1,-1 0 0,1-1 0,0-1-1,-1 1 1,3-2 236,-8 0-12,-1-1-1,0 0 1,0 0 0,-1 0-1,1 0 1,0 0 0,-1 0-1,1-1 1,-1 1 0,0-1-1,0 0 1,0 0 0,0 0-1,0 0 1,-1 0 0,1 0-1,-1 0 1,0 0 0,0-1-1,0 1 1,0 0 0,0-1-1,-1 1 1,0-1 0,0 1-1,0-1 1,0 1 0,0-3 12,-16-100 516,-61-84 3637,77 188-4100,0 0 0,-1 0 0,1 0 0,-1 1 0,0-1 0,1 0 0,-1 1 0,0-1 0,0 0 0,0 1 0,0-1 0,0 1 0,0-1 0,-1 1 0,1 0 0,0-1 0,-1 1-1,1 0 1,-1 0 0,0 0 0,1 0 0,-1 0 0,0 1 0,1-1 0,-1 0 0,0 1 0,0-1 0,1 1 0,-1 0 0,0-1 0,0 1 0,0 0 0,0 0 0,0 0 0,1 0 0,-1 1 0,0-1 0,0 1 0,0-1 0,0 1 0,1-1 0,-1 1 0,0 0 0,1 0 0,-1 0 0,0 0-1,1 0 1,-1 0 0,1 0 0,0 0 0,-1 1-53,-82 135 696,68-105-644,-123 281-473,65-99-5794,55-143-362</inkml:trace>
  <inkml:trace contextRef="#ctx0" brushRef="#br0" timeOffset="-1622.413">13629 2444 17905,'0'0'1884,"-17"-15"-698,-57-41 180,69 53-1244,0 0 0,0 1-1,0 0 1,0 0 0,-1 1 0,1-1-1,0 1 1,-1 0 0,1 0-1,-1 1 1,1 0 0,-1 0 0,0 0-1,1 1 1,-1-1 0,1 2 0,0-1-1,-1 0 1,0 1-122,5-1 9,-19 6 44,1 2 0,1 0 0,-1 1 0,2 1 0,0 1 0,0 0 0,1 2 0,0-1 0,1 2 0,1 0 0,0 1 0,1 0 0,-6 11-53,4-8 1,1 0-1,1 0 1,1 2 0,1-1-1,0 1 1,2 1-1,1 0 1,0 0 0,1 1-1,2 0 1,0 0 0,2 0-1,0 1 1,2-1 0,0 1-1,2-1 1,0 1 0,2-1-1,1 0 1,0 0-1,2 0 1,0 0 0,2-1-1,1 0 1,4 8-1,-7-20 2,0-1-1,1-1 1,0 1 0,0-1-1,1 0 1,0 0-1,0-1 1,1 0 0,0-1-1,0 0 1,1 0 0,-1-1-1,1 0 1,0-1-1,1 0 1,-1 0 0,1-1-1,-1-1 1,1 0 0,0 0-1,0-1 1,0-1 0,0 1-1,0-2 1,0 0-1,0 0 1,0-1 0,0 0-1,0-1 1,-1 0 0,1 0-1,-1-1 1,0-1-1,0 0 1,-1 0 0,6-5-2,9-9 158,-1-1 1,-1-1-1,-1-2 1,-1 0-1,-2 0 1,0-2-1,-1 0 1,-1-1-1,-2-1 1,-1-1-1,-1 0 1,-1 0-1,-1-1 0,-2 0 1,-1-1-1,1-13-158,-5 32 91,0-2 12,1 0 0,-2-1 0,0 1 0,0-1 0,-1 1 0,-1-1 0,0 0 0,-1 1 0,-1-1 1,-1-6-104,2 19 6,0 0 1,0 0 0,0 1 0,1-1-1,-1 0 1,0 1 0,-1-1 0,1 0-1,0 1 1,0-1 0,0 1 0,0 0 0,0-1-1,0 1 1,-1 0 0,1 0 0,0 0-1,0 0 1,0 0 0,-1 0 0,1 0-1,0 0 1,0 0 0,0 0 0,-1 1-1,1-1 1,0 0 0,0 1 0,0-1 0,0 1-1,0-1 1,0 1 0,0 0 0,0-1-1,0 1 1,0 0 0,0 0 0,0 0-1,1 0 1,-1 0 0,0 0 0,1 0 0,-1 0-1,0 0 1,1 0 0,-1 0 0,1 0-1,0 0 1,-1 0 0,1 1 0,0-1-1,0 0 1,0 0 0,-1 0 0,1 1-1,1-1-5,-8 17-16,1 1 0,1 0 0,0 1 0,2-1 0,0 1 0,2-1 0,0 1 0,1 0 0,1 0 0,0-1 0,2 1 0,0-1 0,2 1 0,0-1 0,1 0 0,1-1 1,0 1-1,4 3 15,76 112-2566,-79-125 1851,1 0 1,0-1 0,0 0-1,1-1 1,0 0-1,0 0 1,1-1 0,0 0-1,7 2 715,65 6-9948,-50-17 2292</inkml:trace>
  <inkml:trace contextRef="#ctx0" brushRef="#br0" timeOffset="-1310.696">14222 2843 6983,'7'-175'11845,"-15"133"-5721,0 59-4096,-9 54-1790,4 0-1,2 1 1,4 1-1,2 64-237,5-120-24,-1 0-163,1-1 1,0 1 0,2-1-1,-1 0 1,2 0-1,0 0 1,1 0-1,5 11 187,-9-26-24,0 0 0,0 0-1,-1 0 1,1-1 0,0 1 0,0 0-1,0 0 1,1 0 0,-1-1-1,0 1 1,0 0 0,0 0-1,1 0 1,-1-1 0,0 1 0,1 0-1,-1 0 1,0-1 0,1 1-1,-1 0 1,1-1 0,-1 1 0,1-1-1,-1 1 1,1-1 0,0 1-1,-1-1 1,1 1 0,0-1-1,-1 1 1,1-1 0,0 0 0,0 1-1,-1-1 1,1 0 0,0 0-1,0 1 1,0-1 0,-1 0 0,1 0-1,0 0 1,0 0 0,0 0-1,-1 0 1,1 0 0,0-1-1,0 1 1,0 0 0,-1 0 0,1-1-1,0 1 1,0 0 0,-1-1-1,1 1 1,0-1 0,-1 1 0,1-1-1,0 1 1,-1-1 0,1 1-1,-1-1 1,1 0 0,-1 1-1,1-1 1,-1 0 0,1 1 0,-1-1-1,0 0 1,1 0 24,5-33 156,-1 0 0,-1-1 0,-2 0 0,-2-31-156,3-41 668,-2 85-564,2 1 0,0-1 0,1 1 0,2 0 0,0 0 0,8-17-104,-13 33-52,1 0 1,0 1 0,1-1-1,-1 1 1,1 0 0,0-1-1,0 1 1,0 0 0,0 1-1,1-1 1,-1 1 0,1-1-1,0 1 1,0 0-1,0 1 1,1-1 0,-1 1-1,1 0 1,-1 0 0,1 0-1,0 0 1,-1 1 0,1 0-1,0 0 1,0 0-1,0 1 1,0-1 0,0 1-1,0 1 1,0-1 0,0 1-1,1 0 52,61 33-6683,-38-9-946</inkml:trace>
  <inkml:trace contextRef="#ctx0" brushRef="#br0" timeOffset="-583.4">14689 2714 14318,'0'0'3534,"0"0"-961,0 0-769,0 0-715,0 0-550,0 0-261,0 0-107,7 15 5,45 99 416,5 4-211,-54-114-386,0 0 1,-1 0 0,2 0 0,-1-1 0,0 1 0,1-1 0,0 0 0,0 0 0,-1 0 0,2 0-1,-1-1 1,0 1 0,1-1 0,-1 0 0,1-1 0,-1 1 0,1-1 0,0 0 0,0 0-1,0 0 1,-1-1 0,1 0 0,0 0 0,0 0 0,3 0 4,-2-4-6,1 0 0,0 0 0,-1 0 0,0-1-1,0 0 1,-1 0 0,1-1 0,-1 0 0,0 0 0,0 0 0,-1 0 0,0 0 0,0-1 0,0 0-1,-1 0 1,0 0 0,-1 0 0,1-1 0,-1 1 0,-1-1 0,2-6 6,5-25 536,-1 0 1,-1-1-1,-3 1 1,-1-25-537,-1 62 31,0-1 1,-1 1-1,1-1 1,-1 1-1,0-1 0,0 1 1,0-1-1,0 1 1,-1-1-1,1 1 1,-1-1-1,1 1 0,-1-1 1,0 1-1,0-1 1,0 1-1,0 0 1,-1 0-1,1-1 0,0 1 1,-1 0-1,0 0 1,1 0-1,-1 1 0,0-1 1,0 0-1,0 1 1,0-1-1,0 1 1,0-1-1,-1 1 0,1 0 1,0 0-1,-1 0 1,1 1-1,-1-1 1,1 0-1,-1 1 0,1 0 1,-1-1-1,1 1 1,-1 0-1,1 0 1,-3 1-32,-7 3 17,0 0 0,1 1 0,0 1 1,0 0-1,0 0 0,0 1 0,1 1 1,0-1-1,1 2 0,-1-1 1,2 1-1,-1 1 0,1 0 0,1 0 1,0 0-1,0 1 0,-1 5-17,0 0-28,0 1-1,1 0 1,1 0 0,1 1-1,1-1 1,0 1-1,1 0 1,1 1 0,1-1-1,0 0 1,2 0-1,0 0 1,1 1 0,0-1-1,2 0 1,0-1-1,1 1 1,1-1 0,1 0-1,0 0 1,1 0-1,1-1 1,0-1 0,1 0-1,3 4 29,1-9-96,-1 0 0,1-1 1,0 0-1,1-1 0,0-1 0,1 0 0,-1-1 0,1-1 1,0 0-1,1-1 0,-1-1 0,1 0 0,0-1 0,-1-1 1,1-1-1,0-1 0,0 0 0,-1-1 0,1 0 0,-1-1 1,6-3 95,22-8 52,-1-1 0,-1-2 1,-1-2-1,0-2 0,-1-1 0,-2-3 1,0 0-1,-2-3 0,-1-1 1,-1-2-1,-2-1 0,-1-1 1,-1-2-1,-2-1 0,9-17-52,-30 45 30,-1 0-1,1 0 0,-1 0 1,-1-1-1,0 1 0,0-2 1,0 1-1,-1 0 1,-1-1-1,0 0 0,0 1 1,-1-1-1,0-1 0,0 1 1,-1 0-1,-1 0 0,0 0 1,0-5-30,-3 11 7,0 0 0,0 1 0,0-1 0,0 1-1,-1 0 1,1 0 0,-1 0 0,0 1 0,0-1 0,0 1 0,0 0 0,0 0 0,0 1 0,0-1 0,-1 1 0,1 0 0,-1 0-1,1 0 1,-1 0 0,1 1 0,-1 0 0,1 0 0,-1 0 0,0 0 0,1 1 0,-1 0 0,1 0 0,0 0 0,-1 1 0,1-1 0,0 1-1,0 0 1,0 0 0,0 0 0,0 1 0,0 0 0,0 0-7,-12 8-33,-1 0 0,2 2 0,0 0 0,0 0 0,1 2 0,1 0 0,0 0 0,2 1 0,-1 0 0,2 1 1,0 1-1,1 0 0,1 0 0,1 0 0,0 1 0,1 0 0,2 1 0,0-1 0,0 1 0,2 0 0,1-1 0,0 1 0,2 9 33,-2-26-44,1 1 0,0-1 0,0 1 0,0-1 0,1 1 0,-1-1 0,1 1 0,0-1 0,0 0 1,0 1-1,0-1 0,1 0 0,-1 0 0,1 0 0,0 0 0,0 0 0,0 0 0,0-1 0,0 1 0,0-1 0,1 1 0,0-1 0,-1 0 0,1 0 0,0 0 0,0 0 0,0 0 0,0-1 1,0 1-1,0-1 0,1 0 0,-1 0 0,0 0 0,1-1 0,-1 1 0,1-1 0,-1 1 0,1-1 0,-1 0 0,1-1 0,-1 1 0,0-1 0,3 0 44,5-5-21,-1-1 1,-1 0-1,1 0 0,-1-1 1,0 0-1,-1 0 0,0-1 0,-1-1 1,1 1-1,-2-1 0,1 0 1,-1-2 20,1 3-8,21-39 185,-2 0 1,-2-2-1,-2 0 1,1-14-178,-15 45 16,-1 61 123,-5-7-101,-2 11 56,3 0 0,2 0-1,1-1 1,3 0 0,10 31-94,-16-67 4,0 0-1,0-1 1,1 1 0,1-1-1,-1 0 1,1 0 0,1-1-1,-1 0 1,1 0 0,1 0 0,-1 0-1,1-1 1,0 0 0,0 0-1,1-1 1,0 0 0,0-1-1,0 1 1,0-2 0,1 1 0,0-1-1,-1 0 1,1-1 0,0 0-1,0 0 1,9 0-4,5-4 60,0-1 0,0-1 0,0 0 0,-1-2 0,0-1-1,0 0 1,0-2 0,-1-1 0,0 0 0,-1-1 0,0-2 0,-1 0 0,-1 0 0,0-2 0,0-1 0,-2 0-1,0-1 1,7-11-60,-17 23 45,-1 0-1,0-1 1,0 0-1,-1 0 1,1 0-1,-1-1 1,-1 1-1,1-1 1,-1 0-1,-1 0 1,1 0-1,0-3-44,-3 9-5,0 0 0,0 0 1,0-1-1,0 1 0,0 0 0,-1 0 0,1 0 0,0 0 0,0 0 1,-1 0-1,1-1 0,-1 1 0,1 0 0,-1 0 0,1 0 0,-1 0 0,0 0 1,0 1-1,1-1 0,-1 0 0,0 0 0,0 0 0,0 1 0,0-1 0,0 0 1,0 1-1,0-1 0,0 1 0,0-1 0,0 1 0,0-1 0,0 1 0,0 0 1,0 0-1,0 0 0,-1-1 0,1 1 0,0 0 0,0 0 0,0 0 1,0 1-1,-1-1 0,0 0 5,-58 9-1344,-79 50-7513,60-20-3357</inkml:trace>
  <inkml:trace contextRef="#ctx0" brushRef="#br0" timeOffset="1869.171">24248 7135 10378,'3'-42'1777,"2"-17"870,-4 13 6435,-2 187-7234,-1 70-986,8-1-1,31 180-861,-14-313-587,-11-83 502,63-153 170,-65 133-86,1 1-1,1-1 1,1 2-1,2 0 0,0 1 1,2 0-1,0 1 1,1 1-1,2 1 1,0 0-1,1 2 1,0 0-1,2 2 1,2-1 1,-19 13-4,0 1-1,0 0 1,0 1 0,0 0 0,0 0 0,0 0 0,1 1 0,-1 0-1,1 0 1,-1 0 0,1 1 0,-1 0 0,1 0 0,0 1-1,-1 0 1,1 0 0,-1 0 0,0 1 0,1 0 0,-1 0 0,0 1-1,0-1 1,0 1 0,-1 1 0,1-1 0,-1 1 0,0 0-1,0 0 1,0 1 0,0-1 0,-1 1 0,1 0 0,-1 0 0,-1 1-1,1-1 1,1 4 4,-1 3-21,-1 1-1,0 0 1,0 0-1,-2 0 1,1 0-1,-2 0 1,0 0-1,0 1 0,-1-1 1,-1 0-1,0 0 1,0 0-1,-2-1 1,0 1-1,0-1 1,-1 1-1,0-2 1,-1 1-1,-1 0 1,0-1-1,0 0 1,-1-1-1,-1 0 1,1 0-1,-2 0 0,1-1 1,-1-1-1,-1 0 1,1 0-1,-6 2 22,-1 1-4,0-1 0,-1-1-1,0 0 1,0-2-1,-1 0 1,0-1 0,0-1-1,-1 0 1,1-2-1,-1 0 1,0-1 0,0-1-1,0-1 1,0-1-1,0-1 1,0 0 0,-7-3 4,19 2-160,0 0 1,0-1 0,0 0 0,1 0 0,0 0 0,0-1-1,0 0 1,0-1 0,1 1 0,0-1 0,0 0 0,1-1-1,-1 1 1,1-1 0,1 0 0,-1-1 0,1 1 0,1-1-1,-1 0 1,1 0 0,1 0 0,0 0 0,0 0 0,0 0-1,1-1 1,0 1 0,1-1 0,-1 1 0,2-1 0,-1 1-1,1-1 1,1 1 0,-1 0 0,2-1 0,-1 1-1,1 0 1,0 0 0,3-5 159,28-34-7121,2 6-5686</inkml:trace>
  <inkml:trace contextRef="#ctx0" brushRef="#br0" timeOffset="3187.236">15255 4543 18898,'0'-103'336,"12"31"3999,-6 96-1698,7 66-2216,-5 0-1,-3 0 0,-3 1 1,-10 67-421,-41 312 139,28-369-422,12-123 368,7-10-67,1 1 0,2-1 0,1 1 0,2-1 0,0 1 0,3 0 0,0 0 0,2 1 0,1 0 0,2 1 0,14-28-18,-20 46-13,0 1 0,1-1 0,0 1 0,1 1 0,0 0 0,0 0 0,1 0 0,0 1 0,0 0 1,11-6 12,-16 12-17,0-1 0,0 1 1,0 0-1,0 0 1,1 0-1,-1 1 1,1 0-1,-1 0 1,1 0-1,-1 0 1,1 1-1,0-1 1,-1 1-1,1 0 1,-1 1-1,1-1 1,0 1-1,-1 0 1,1 0-1,-1 0 1,1 1-1,-1-1 1,0 1-1,0 0 1,0 1-1,0-1 0,0 1 1,0-1-1,-1 1 1,1 1 16,5 7-54,-1 0 0,0 1 0,0 0 1,-1 1-1,-1-1 0,0 1 0,-1 1 0,-1-1 0,0 1 0,0-1 1,-2 1-1,1 0 0,-2 0 0,0 0 0,-1 1 0,0-1 1,-1 0-1,0 0 0,-2 0 0,1 0 0,-2 0 0,0-1 0,-1 3 54,0-1-1,-1 0 0,0-1 0,-1 1 0,0-1 0,-2 0 0,1-1 0,-2 0 0,0 0-1,0-1 1,-1 0 0,-1-1 0,0-1 0,0 1 0,-1-2 0,0 0 0,-1 0 0,0-2 0,0 1-1,-1-2 1,1 0 0,-2-1 0,1 0 0,0-1 0,-1-1 0,0 0 0,0-1 0,0-1-1,0-1 1,-5 0 1,17-1-5,-1 1-1,1-1 0,-1 0 0,1 0 0,-1-1 0,1 0 0,0 1 0,-1-1 0,1-1 1,0 1-1,1-1 0,-1 1 0,0-1 0,1 0 0,-1 0 0,1-1 0,0 1 0,0-1 1,0 1-1,1-1 0,-1 0 0,1 0 0,0 0 0,0-1 0,0 1 0,1 0 0,-1-1 1,1 1-1,0-1 0,1 1 0,-1-1 0,1 0 0,0 1 0,0-1 0,0 1 0,0-1 1,1 0-1,0 1 0,0-2 6,2-4-297,0 0 1,1 1-1,0-1 1,1 1-1,0-1 1,0 1-1,1 1 1,0-1-1,1 1 1,0 0-1,5-4 297,89-72-9011,-39 42-646</inkml:trace>
  <inkml:trace contextRef="#ctx0" brushRef="#br0" timeOffset="3497.079">15857 4915 14606,'0'0'4004,"0"0"-1298,0 0-517,0 0-630,0 0-550,14 4-492,-10-2-483,5 0 9,-1 0 0,0 1 0,0 0 0,0 1 0,0 0 0,0 0 0,-1 0 0,0 1 0,0 0 0,0 1 0,0 0 0,1 2-43,104 137 275,-89-110-525,1-1 1,2-2-1,2 0 0,0-2 0,3-1 1,0-1-1,15 9 250,-43-34-61,0 0 0,0 0 0,0 0 1,0-1-1,1 1 0,-1-1 0,1 0 0,-1 0 0,1 0 0,0 0 1,0-1-1,0 1 0,0-1 0,0 0 0,0-1 0,0 1 0,1-1 1,-1 1-1,0-1 0,0 0 0,0-1 0,1 1 0,-1-1 0,0 0 1,0 0-1,0 0 0,0 0 0,0-1 0,0 0 0,-1 1 0,1-1 1,0-1-1,-1 1 0,1-1 0,-1 1 0,0-1 0,0 0 0,0 0 1,0 0-1,-1-1 61,4-15 17,0-1 0,-2-1 0,0 1 0,-2 0 0,0-1 1,-1 0-1,-1 1 0,-2-9-17,1-8 194,-9-189 2720,11 225-2878,-1 0 0,0 0 0,1 0 0,-1 0 0,0 0 0,0 0 0,0 0-1,0 0 1,0 0 0,0 0 0,0 0 0,0 0 0,0 0 0,0 0 0,0 0-1,-1 0 1,1 0 0,0 0 0,-1 0 0,1 0 0,-1 0 0,1 0 0,-1 0-1,1 1 1,-1-1 0,0 0 0,1 0 0,-1 1 0,0-1 0,0 0 0,0 1-1,1-1 1,-1 0 0,0 1 0,0 0 0,0-1 0,0 1 0,0-1 0,0 1-1,0 0 1,0 0 0,0 0 0,0-1 0,0 1 0,0 0 0,0 0 0,0 0 0,0 0-1,0 1 1,0-1 0,0 0 0,0 0 0,0 1 0,0-1 0,0 0 0,0 1-1,0-1 1,0 1 0,1 0 0,-1-1 0,0 1 0,0-1 0,0 1 0,1 0-1,-1 0 1,0-1 0,1 1 0,-1 1-36,-24 28 100,1 0-1,2 2 1,2 1-1,0 0 1,-12 33-100,16-35 25,-30 60-794,3 2 1,5 1-1,-19 78 769,38-60-7116,18-72-796</inkml:trace>
  <inkml:trace contextRef="#ctx0" brushRef="#br0" timeOffset="3897.157">17019 4732 14990,'34'-163'3027,"-6"38"3315,-40 155-2681,-2 6-3665,-9 51 74,3 1 1,4 0-1,4 2 1,4-1-1,4 80-70,4-158-6,-2 1-203,2 1-1,0-1 1,0 0 0,1 0-1,1 1 1,0-1-1,0 0 1,1 0 0,1-1-1,0 1 1,0-1 0,2 1-1,-1-1 210,-3-10-28,0 0 0,1 1 0,-1-1-1,0 0 1,0 0 0,0-1 0,1 1-1,-1 0 1,0-1 0,1 1 0,-1-1-1,1 0 1,-1 0 0,0 0 0,1 0-1,-1 0 1,1-1 0,-1 1 0,0-1 0,1 1-1,-1-1 1,0 0 0,1 0 0,-1 0-1,0 0 1,0 0 0,0-1 0,0 1-1,0-1 1,0 1 0,-1-1 0,1 1-1,0-1 1,-1 0 0,1 0 0,-1 0-1,0 0 1,1-1 28,107-138 55,-91 114 153,0 0 1,2 1 0,1 1 0,1 1 0,2 1 0,0 1-1,11-7-208,-33 27 21,-1 1-1,1-1 0,0 0 0,0 0 1,0 1-1,0 0 0,1-1 0,-1 1 1,0 0-1,0 0 0,1 0 0,-1 0 1,1 1-1,-1-1 0,1 0 0,-1 1 1,1 0-1,-1 0 0,1 0 1,-1 0-1,1 0 0,-1 0 0,1 1 1,-1-1-1,1 1 0,-1-1 0,1 1 1,-1 0-1,0 0 0,1 0 0,-1 1 1,0-1-1,0 0 0,0 1 0,0 0 1,0-1-1,0 1 0,0 0 0,0 1-20,41 136 501,-43-127-464,1-1 0,0 0 0,1 0 0,1 1 0,-1-1-1,2-1 1,-1 1 0,2 0 0,-1-1 0,1 0 0,1 0 0,0 0 0,0-1 0,1 0 0,0 0 0,1 0 0,0-1 0,0 0 0,1-1 0,0 0 0,0 0 0,9 4-37,-9-9 29,0 0 0,0 0 1,0-1-1,1-1 0,-1 0 0,0 0 1,0 0-1,1-1 0,-1-1 1,0 0-1,0 0 0,0 0 1,-1-1-1,1-1 0,-1 0 0,1 0 1,-1 0-1,0-1 0,-1 0 1,1 0-1,-1-1 0,0 0 1,0-1-1,-1 1 0,0-1 1,0-1-1,-1 1 0,0-1 0,0 0 1,0 0-1,-1 0 0,-1 0 1,1-1-1,-1 0 0,-1 0 1,1 0-1,-2 0 0,1 0 0,-1 0 1,-1 0-1,0-1 0,0 1 1,0 0-1,-1 0 0,-1-2-29,0 9-214,1-1 0,-1 1 0,0 0-1,0-1 1,0 1 0,0 0 0,0 0-1,-1 0 1,1 1 0,0-1 0,-1 1 0,0-1-1,1 1 1,-1 0 0,0 0 0,1 0 0,-1 0-1,0 0 1,0 1 0,0-1 0,0 1-1,0 0 1,0 0 0,0 0 0,0 0 0,0 0-1,1 1 1,-1-1 0,0 1 0,0 0-1,0 0 1,0 0 0,1 0 0,-1 1 0,1-1-1,-1 1 1,1-1 0,-1 1 0,0 1 214,-51 23-7026</inkml:trace>
  <inkml:trace contextRef="#ctx0" brushRef="#br0" timeOffset="4244.134">16065 6009 16912,'0'0'3945,"0"0"-1687,22 9-614,87 26-202,12-40-241,909-202 1271,-888 176-2531,-105 23-1,0-1-200,1 1 0,0 2 0,-1 2 0,25 1 260,-62 3-92,-1 0-1,1 0 1,0 1 0,-1-1-1,1 0 1,0 1-1,0-1 1,-1 0 0,1 1-1,0-1 1,0 0 0,-1 1-1,1-1 1,0 1-1,0-1 1,0 0 0,0 1-1,0-1 1,-1 1-1,1-1 1,0 0 0,0 1-1,0-1 1,0 1 0,0-1-1,0 1 1,0-1-1,1 0 1,-1 1 0,0-1-1,0 1 1,0-1-1,0 0 1,0 1 0,1-1-1,-1 0 1,0 1 0,0-1-1,1 0 1,-1 1-1,0-1 1,0 0 0,1 1-1,-1-1 1,0 0-1,1 0 1,-1 1 0,1-1-1,-1 0 93,-45 20-4788,-23 5-2376</inkml:trace>
  <inkml:trace contextRef="#ctx0" brushRef="#br0" timeOffset="4245.134">16518 6175 7399,'0'0'10314,"0"0"-8424,0 0-705,0 0-192,85 67 384,5-84 160,14-9-480,19-1-384,11-3-353,9-6-288,1-1 32,-4-2-64,-13 3 64,-14 2-32,-28 4-32,-18 3-992,-23 5-2083,-16 5-3171</inkml:trace>
  <inkml:trace contextRef="#ctx0" brushRef="#br0" timeOffset="-3693.756">21608 1243 1313,'0'0'10891,"0"0"-7347,0 0-2449,0 0-49,0 0 38,3 15-204,19 221 528,-9-1-1,-12 46-1407,-1-243 15,-18 1373 278,7 181-277,17-1148-1388,0-89-7286,-6-248 1558</inkml:trace>
  <inkml:trace contextRef="#ctx0" brushRef="#br0" timeOffset="-3381.735">20567 6299 17841,'0'0'1046,"0"0"-699,0 0-224,22-3 96,641-58 550,2706-21 1778,-2939 82-2025,2586-52 818,-2773 39-1431,198-38 91,-414 47-223,1-1 0,-1-1-1,0-1 1,-1-1 0,1-2-1,16-9 224,-41 19-148,0-1 0,0 1 0,0-1-1,0 0 1,0 0 0,0 0-1,0 0 1,0 0 0,-1 0 0,1 0-1,0 0 1,-1-1 0,1 1 0,-1-1-1,0 1 1,1-1 0,-1 0-1,0 0 1,0 1 0,0-1 0,0 0-1,0 0 1,0 0 0,-1 0 0,1 0-1,-1 0 1,1 0 0,-1 0-1,0 0 1,0 0 0,0 0 0,0 0-1,0-1 1,0 1 0,-1 0 0,1 0-1,-1 0 1,1 0 0,-1 0-1,0 0 149,-42-32-6123,-22 1-3224</inkml:trace>
  <inkml:trace contextRef="#ctx0" brushRef="#br0" timeOffset="-2867.024">21268 902 15855,'0'0'1559,"0"0"-935,0 0-159,0 0 229,16 20 5,136 138-293,530 364-235,-67-89 474,19-28 1,183 63-646,1373 627 2061,264 79-1191,-1338-622-838,-1074-530-205,-8-6-524,-1 1-1,-1 2 1,-1 2 0,26 21 697,-63-36-6838,5-6 6640,-11-2-4858</inkml:trace>
  <inkml:trace contextRef="#ctx0" brushRef="#br0" timeOffset="2448.525">20088 3271 10794,'0'-14'4997,"-1"-9"-4605,0-11 5780,8 68-2358,45 403-2976,-51-432-838,1 27-23,2 0 0,1 0 1,2-1-1,1 1 0,1-2 0,2 1 0,13 25 23,-24-54-2,1 0 1,0 0-1,0 0 1,0-1 0,0 1-1,0 0 1,1-1-1,-1 1 1,0-1-1,1 1 1,-1-1 0,1 0-1,-1 1 1,1-1-1,-1 0 1,1 0 0,0 0-1,0 0 1,0-1-1,0 1 1,-1 0-1,1-1 1,0 0 0,0 1-1,0-1 1,0 0-1,0 0 1,0 0-1,0 0 1,0 0 0,0 0-1,0-1 1,0 1-1,0-1 1,0 1-1,0-1 1,0 0 0,-1 0-1,1 1 1,0-1-1,0-1 1,-1 1 0,1 0-1,-1 0 1,2-1 1,116-158 283,-105 138-269,1 1 1,1 1-1,1 1 1,0 0-1,2 1 1,0 0-1,20-13-14,-36 29 1,1 0 1,-1 0-1,1 0 0,-1 0 1,1 1-1,0-1 0,-1 1 1,1 0-1,0 0 0,0 0 1,0 1-1,0-1 0,0 1 1,0 0-1,0 0 0,0 0 1,0 1-1,0 0 0,0-1 1,-1 1-1,1 0 0,0 1 1,0-1-1,-1 1 0,1 0 1,-1 0-1,1 0 0,-1 0 1,0 0-1,0 1 0,0-1 1,0 1-1,0 0 0,-1 0 1,1 0-1,-1 1 0,0-1 1,0 0-1,0 1 0,2 3-1,35 108-52,-36-100 53,1 0-1,0 0 1,1 0-1,1 0 1,0-1-1,1 1 0,1-2 1,0 1-1,8 9 0,-14-20 9,1 0 1,-1-1-1,1 0 0,-1 1 0,1-1 0,0 0 0,0 0 0,0-1 0,0 1 0,1-1 0,-1 1 0,0-1 0,1 0 0,-1 0 0,0 0 1,1-1-1,-1 1 0,1-1 0,-1 0 0,1 0 0,-1 0 0,1-1 0,0 1 0,-1-1 0,0 0 0,1 1 0,-1-2 0,0 1 0,1 0 1,-1-1-1,0 1 0,0-1 0,0 0 0,0 0 0,0 0 0,-1-1 0,2 0-9,8-7 136,-1 0 0,0-1 0,-1-1-1,0 0 1,0 0 0,-1-1 0,7-13-136,-2-1 10,0-1-1,-2 0 1,-1-1-1,-2 0 1,2-11-10,-9 23-1274,-16 22-4002,-5 14-2652</inkml:trace>
  <inkml:trace contextRef="#ctx0" brushRef="#br0" timeOffset="9990.806">21832 9734 8136,'41'-185'3454,"-34"162"-2869,23-81 3197,-21 47 4465,8 927-4975,-3-308-3197,57 1755-165,-53-1630-970,-6-235-3865,-5-315-3531,-3-91 881</inkml:trace>
  <inkml:trace contextRef="#ctx0" brushRef="#br0" timeOffset="10372.953">21182 14239 14702,'-17'-4'1548,"-136"-17"1676,2177 5-2615,902 13 5317,457 197-2910,-2871-148-3240,-485-50-2118,-70-8-1337,42 12 3657,-112-32-10613,52 10 81</inkml:trace>
  <inkml:trace contextRef="#ctx0" brushRef="#br0" timeOffset="11121.648">18875 8974 8456,'0'0'2189,"0"0"-988,7-13 267,24-39 326,38-15 3995,-46 51-4564,-1 4-978,1 0 0,0 1-1,1 2 1,0 0 0,0 2-1,0 0 1,1 2 0,0 1-1,1 1 1,13 0-247,-6-1 90,192-15-15,1 10 0,93 12-75,197 27 503,-1 22 1,-4 22 0,158 58-504,-142-7 185,-7 22 1,-6 22 0,-9 23 0,-8 22-1,141 100-185,-9 36 372,-16 27 0,-17 27 0,118 132-372,-287-178 52,-16 18-1,-17 18 1,330 430-52,-475-509-13,-14 11 0,19 64 13,-147-208 11,-8 5-1,-8 4 1,-9 3-1,-8 4 1,-9 3-11,35 184 5,-96-371-103,1 0-1,0 0 1,1 0-1,0-1 1,1 0-1,1-1 1,0 1-1,1-1 1,0-1-1,1 0 1,0 0-1,1-1 1,0 0-1,0-1 1,1 0-1,0-1 1,1 0-1,0-1 1,0 0-1,3 0 99,42-4-3897,-22-7-5226,-19 0 154</inkml:trace>
  <inkml:trace contextRef="#ctx0" brushRef="#br0" timeOffset="53590.046">25823 10424 17553,'0'0'2541,"0"0"-1185,0 0-97,0 0 23,0 0-215,15-9-458,-2 0-582,2 1-1,-1 1 1,1 0 0,-1 2-1,2-1 1,-1 2 0,1 0-1,-1 0 1,15 0-27,515-19 36,-186 12-125,-306 9 83,17 0 38,0-3 0,-1-3 0,1-3 1,49-15-33,-116 26 1,0 0 0,-1 0 1,1 0-1,-1-1 1,1 1-1,-1-1 1,1 0-1,-1 1 0,1-1 1,-1 0-1,0 0 1,0-1-1,1 1 1,-1 0-1,0-1 0,0 0 1,0 1-1,0-1 1,-1 0-1,1 0 1,0 0-1,-1 0 0,1 0 1,-1 0-1,0 0 1,0-1-1,0 1 1,0 0-1,0-1 1,0 1-1,0-1 0,-1 1 1,0-1-1,1 1 1,-1-1-1,0 0 1,0 1-1,0-1 0,0 1 1,-1-1-1,1 1-1,-7-7-16,1 0-1,-2 1 1,1 1 0,-1-1-1,0 1 1,0 0-1,-1 1 1,0 0-1,0 0 1,0 1 0,-6-1 16,2-2-1,-24-13-14,-1 1 0,-1 2 0,0 2 0,-1 1 0,-25-4 15,82 60-139,103 78 151,-91-94 13,-2 1 1,0 1-1,-2 2 1,-1 0-1,5 10-25,-25-34 4,-1 0-1,0 0 1,0 0-1,0 0 1,-1 0-1,1 1 1,-1-1-1,-1 1 1,1 0-1,-1 0 1,0-1-1,0 1 1,0 0-1,-1 0 1,0 0-1,0 0 1,-1 0-1,0 0 1,0 0-1,0-1 1,-1 1-1,1 0 1,-2-1-1,1 1 1,0-1-1,-1 0 1,0 1-1,0-1 1,-1 0-5,-16 16-62,-1-1-1,-1-1 1,-1 0-1,0-2 1,-1-1-1,-1-1 0,0-1 1,-1-1-1,-18 5 64,-62 36-5022,69-32-1203</inkml:trace>
  <inkml:trace contextRef="#ctx0" brushRef="#br0" timeOffset="54128.122">28745 9562 7207,'0'0'3913,"7"-14"-550,22-49 16,-28 62-3203,0-1 0,0 1 0,0-1-1,0 0 1,0 1 0,-1-1 0,1 0 0,0 1 0,-1-1-1,1 0 1,-1 0 0,0 1 0,0-1 0,0 0-1,0 0 1,0 0 0,0 1 0,0-1 0,0 0-1,-1 0 1,1 0 0,-1 1 0,1-1 0,-1 0 0,0 1-1,1-1 1,-1 0 0,0 1 0,0-1 0,0 1-1,-1 0 1,1-1 0,0 1 0,0 0 0,-1-1-1,1 1 1,-1 0 0,1 0 0,-1 0 0,1 1-1,-1-1 1,0 0 0,1 0 0,-2 1-176,-71 0 1089,54 7-1024,1 1 0,1 1 0,0 0 0,0 1 1,0 1-1,2 1 0,-1 0 0,2 1 0,-1 1 1,2 1-1,0 0 0,1 0 0,0 2 0,-9 16-65,9-15 9,2 0-1,0 0 0,1 1 0,0 1 0,2 0 0,1 0 0,0 1 0,1-1 0,2 1 1,0 1-1,1-1 0,1 0 0,1 1 0,1-1 0,1 1 0,0-1 0,2 1 1,1-1-1,0 0 0,2 0 0,0-1 0,1 1 0,1-1 0,1-1 0,9 14-8,-11-21-30,1-1 0,0 0 0,1 0 0,0-1 0,1 0 0,0 0 0,1-1-1,0 0 1,0-1 0,0-1 0,1 0 0,1 0 0,-1-1 0,1 0 0,0-1 0,0-1-1,0 0 1,1-1 0,0 0 0,-1-1 0,1-1 0,0 0 0,0-1 0,0 0 0,0-2 30,-7 1-278,0-1 0,1-1 0,-1 0 0,-1 0 0,1 0 0,0-1 0,-1 1 0,0-2 0,0 1 0,0-1-1,0 0 1,-1 0 0,1 0 0,-2-1 0,4-4 278,40-61-6895,-22 31 109,-6 13-426</inkml:trace>
  <inkml:trace contextRef="#ctx0" brushRef="#br0" timeOffset="54525.58">29280 9814 4452,'0'0'7234,"0"0"-3113,0-13-1430,-2-44-652,1 54-1923,0 0 1,0 1 0,-1-1-1,1 1 1,0-1-1,-1 1 1,0 0-1,0 0 1,1-1 0,-1 1-1,-1 0 1,1 1-1,0-1 1,0 0 0,-1 1-1,1-1 1,-1 1-1,1 0 1,-1-1 0,1 1-1,-1 0 1,0 1-1,0-1 1,0 1-1,1-1 1,-1 1 0,0 0-1,0 0 1,0 0-1,0 0 1,1 0 0,-2 1-117,3-1 22,-16 3 25,0 0 1,1 2-1,0 0 1,0 1-1,0 0 1,1 1-1,0 1 1,0 0-1,1 1 1,0 1-1,0 0 1,1 1-1,1 1 0,0 0 1,0 0-1,2 1 1,-1 0-1,-4 10-47,-8 3 37,8-12-32,0 0 0,1 2 0,1-1 0,0 2 0,1 0 0,1 0 0,1 1 0,1 0 0,0 1 0,1 0 0,1 0 0,1 1 0,0 0 0,2 0 0,-2 13-5,6-27-41,1 0 0,-1-1 0,1 1 0,0-1 0,1 1 0,-1-1 0,1 1 0,0-1 1,0 0-1,1 0 0,-1 0 0,1 0 0,0 0 0,1-1 0,-1 1 0,1-1 0,0 0 0,0 0 0,0 0 0,1-1 0,-1 0 0,1 1 1,0-1-1,-1-1 0,2 1 0,-1-1 0,0 0 0,0 0 0,1 0 0,1-1 41,8 3-117,0-1-1,1 0 1,-1-1-1,1-1 1,0 0-1,-1-1 1,1-1 0,0-1-1,-1 0 1,9-3 117,-9 1 1,-1 0 0,0-1 1,-1-1-1,1 0 0,-1-1 0,0-1 1,-1 0-1,0 0 0,0-2 1,-1 1-1,0-1 0,0-1 1,-1 0-1,-1 0 0,0-1 0,0 0 1,-1-1-1,-1 0 0,1-2-1,3-10 236,0 0 0,-1-2-1,-2 1 1,-1-1 0,-1 0 0,-1 0-1,-1-1 1,-2 0 0,0-22-236,-2 33 250,-10-48 1320,-1 90-935,7 18-817,1 1-1,2 0 1,2 0-1,1 0 0,3 0 1,2-1-1,1 1 1,3-2-1,1 1 1,2-1 182,11 6-3366,3-26-4260,-14-20 1476</inkml:trace>
  <inkml:trace contextRef="#ctx0" brushRef="#br0" timeOffset="54802.564">29646 9919 5830,'62'-194'4441,"-45"155"-3016,-8 20-97,0 0 0,-1 0 0,-1-1 0,-1 0 0,-1 0 0,0 0 0,-2-1 0,0-3-1328,-14 42 2749,0 22-2742,1 0 0,2 0 0,1 1 0,3 0 0,1 0 0,2 1 0,2-1 0,2 0 0,1 0 0,2 0 1,2-1-1,2 1 0,4 7-7,4 39-1592,-8-41-2776,-1-17-1914,2-3-4811</inkml:trace>
  <inkml:trace contextRef="#ctx0" brushRef="#br0" timeOffset="55249.294">30233 9801 8744,'0'0'4164,"1"-12"-1404,-2-40-422,0 51-2262,1 0 1,-1 0-1,1 0 0,-1 0 0,1 0 0,-1 0 0,0 0 0,1 1 1,-1-1-1,0 0 0,0 0 0,0 1 0,0-1 0,0 0 0,0 1 0,0-1 1,0 1-1,0-1 0,0 1 0,0-1 0,0 1 0,0 0 0,0-1 1,0 1-1,0 0 0,0 0 0,-1 0 0,1 0 0,0 0 0,0 0 0,0 0 1,0 1-1,0-1 0,0 0 0,0 0 0,-1 1 0,1-1 0,0 1 0,0-1 1,0 1-1,0 0 0,1-1 0,-1 1 0,0 0 0,0-1 0,-1 2-76,-12 9 53,-1 1 0,1 1 0,1 0 0,1 1 0,-1 1-1,2-1 1,0 2 0,1 0 0,1 0 0,-4 10-53,0 2-134,1 1 0,2 0 0,1 0 0,1 1 0,2 1 0,1-1 0,1 1 0,2 0 0,1 0 0,1 0 0,3 19 134,-3-46-287,1 0-1,-1 0 0,1 0 0,0 0 1,0-1-1,0 1 0,1 0 0,-1 0 1,1-1-1,0 1 0,0-1 0,0 0 1,0 0-1,1 0 0,-1 0 0,1 0 1,0 0-1,0 0 0,0-1 0,0 0 1,0 1-1,1-1 0,-1 0 0,1-1 1,-1 1-1,1-1 0,0 1 0,-1-1 1,1 0-1,3 0 288,1 0 8,1 0 1,-1-1-1,0 0 1,0 0-1,0-1 0,1 0 1,-1-1-1,0 0 1,-1 0-1,1-1 0,0 0 1,-1 0-1,1 0 1,3-3-9,14-12 966,0 0 0,-2-1 0,0-2 1,-1 0-1,-1-1 0,-1-1 0,-1-1 1,-1-1-1,-2-1 0,14-25-966,-29 49 42,6-10 226,0 0-1,0-1 1,-1 0 0,-1 0 0,0 0 0,-1-1 0,0 1 0,-1-1 0,-1 0 0,0 0 0,-1 0 0,0-2-268,-2 16 22,0 0 0,0 0 0,0 0 0,0 0-1,0 0 1,0 0 0,1 0 0,-1 0 0,0 0 0,0 1 0,0-1 0,0 0 0,0 0 0,0 1 0,1-1 0,-1 1 0,0-1 0,0 1 0,1-1 0,-1 1 0,0-1 0,0 1 0,1-1 0,-1 1 0,1 0 0,-1 0 0,1-1 0,-1 1 0,1 0 0,-1 0 0,1 0 0,0-1 0,-1 1 0,1 0 0,0 0 0,0 0 0,-1 0 0,1 0 0,0 0 0,0-1 0,0 1 0,0 0-1,0 1-20,-5 22 32,1 1 1,0 0 0,2-1-1,1 1 1,1 0 0,1 4-34,0 11 43,-2-17-38,2 0-1,1 1 1,0-1-1,2 0 1,1-1 0,0 1-1,9 18-4,-12-37-25,0 0 0,1 0-1,-1 0 1,1 0 0,0-1-1,0 0 1,1 1 0,-1-1 0,1 0-1,0-1 1,-1 1 0,1-1 0,0 1-1,0-1 1,1-1 0,-1 1 0,0 0-1,1-1 1,-1 0 0,1 0-1,-1 0 1,1-1 0,-1 1 0,1-1-1,0 0 1,-1-1 0,1 1 0,-1-1-1,1 0 1,-1 0 0,1 0 0,-1-1-1,0 1 1,1-1 0,-1 0-1,0 0 1,0-1 0,0 1 0,-1-1-1,1 0 1,0 0 0,-1 0 0,0 0-1,0-1 1,1-1 25,22-23 2,-1-2-1,-2 0 1,-1-1-1,-2-2 1,-1 0-1,12-28-1,-9 18 12,-1-2 26,-17 73-140,0-4-973,1 1-3807,0-10-2288</inkml:trace>
  <inkml:trace contextRef="#ctx0" brushRef="#br0" timeOffset="56571.045">30934 9986 7239,'0'0'3310,"0"0"-657,0 0 96,0 0-69,0 0-646,0 0-582,-4-9-470,3 5-852,-10-20 280,-2 33 70,8 16-426,1 1 0,2-1 0,0 0-1,1 1 1,2-1 0,0 0 0,2 1 0,1-1 0,1 0 0,5 12-54,28 64-483,8-50-3102,-43-50 3257,-1-1 0,1 1 0,-1-1 0,1 0 0,-1 1-1,1-1 1,-1-1 0,1 1 0,-1 0 0,1-1 0,-1 1 0,1-1 0,-1 0 0,1 1 0,-1-1-1,0 0 1,0-1 0,1 1 0,-1 0 0,0-1 0,0 1 0,0-1 0,0 0 0,0 1-1,-1-1 1,1 0 0,-1 0 0,1 0 0,-1 0 0,0-1 0,1 1 0,-1 0 0,0-1-1,0 1 1,-1 0 0,1-1 0,0 1 0,-1-1 0,0 1 0,1-1 0,-1 1 0,0-1 328,6-12-756,48-95-4321,4 1 4113,91-197 8339,-129 230-1180,-17 29 2488,9 588-4748,-13-506-3962,-1-27-48,1 0 0,0 0 0,0 1 0,1-1 0,1 0 0,-1 1 0,1-1 0,1 0 0,-1 0 0,1 0 0,1 0 0,-1 0 0,2 0 0,-1 0 0,1-1 0,0 0 0,0 0-1,3 3 76,-5-9-123,1 1 0,-1 0 0,1-1-1,-1 0 1,1 1 0,0-1-1,0 0 1,0 0 0,0-1-1,-1 1 1,1-1 0,0 1-1,0-1 1,0 0 0,0 0-1,0 0 1,0-1 0,0 1-1,0-1 1,0 1 0,0-1-1,0 0 1,0 0 0,-1 0 0,1-1-1,0 1 1,-1-1 0,1 1-1,-1-1 1,2-1 123,69-65-271,-70 64 275,33-35 340,-2-2 0,-2-1-1,-2-2 1,-1-1 0,20-47-344,-45 86 178,-1-1 0,-1 1 0,1-1 0,-1 0 0,0 0 0,0 0 0,-1 0 0,0 0 0,-1 0-1,1 0 1,-1 0 0,-1-7-178,-24 32 684,17 1-767,1 0 1,1 0 0,1 1 0,0 0-1,2 0 1,0 0 0,1 0 0,1 1-1,1-1 1,1 1 0,1-1-1,0 0 1,2 0 0,0 0 0,2 0-1,0-1 1,7 15 82,-13-31-42,0 0 0,0-1 1,1 1-1,-1-1 0,1 1 0,0-1 0,-1 1 0,1-1 0,0 1 1,1-1-1,-1 0 0,0 0 0,1 1 0,-1-1 0,1 0 1,0 0-1,-1 0 0,1-1 0,0 1 0,0 0 0,0-1 1,1 1-1,-1-1 0,0 0 0,0 0 0,1 0 0,-1 0 1,1 0-1,-1 0 0,1 0 0,-1-1 0,1 0 0,0 1 1,-1-1-1,1 0 0,-1 0 0,1 0 0,0-1 0,-1 1 0,1-1 1,-1 1-1,1-1 0,1-1 42,10-6 80,-1-2-1,0 0 1,0 0 0,-1-1-1,-1-1 1,0 0 0,0-1 0,-1 0-1,-1 0 1,6-10-80,8-11 687,155-222 1224,-178 256-1911,0 1-1,0-1 1,-1 0-1,1 1 1,0-1 0,0 0-1,0 1 1,0-1-1,0 0 1,0 1-1,0-1 1,0 0 0,0 1-1,0-1 1,0 0-1,0 1 1,0-1-1,0 1 1,1-1 0,-1 0-1,0 1 1,0-1-1,0 0 1,0 0-1,1 1 1,-1-1 0,0 0-1,0 1 1,1-1-1,-1 0 1,0 0-1,0 1 1,1-1 0,-1 0-1,0 0 1,1 0-1,-1 0 1,0 1-1,1-1 1,-1 0 0,0 0-1,1 0 1,-1 0-1,0 0 1,1 0-1,-1 0 1,0 0 0,1 0-1,-1 0 1,0 0-1,1 0 1,-1 0-1,1 0 1,-1 0 0,0 0-1,1 0 1,-1-1-1,0 1 1,1 0-1,-1 0 1,0 0 0,0-1-1,1 1 1,-1 0-1,0 0 1,1-1 0,-1 42-80,0-36 71,-3 60-10,1-30-16,0-1-1,3 0 0,1 1 0,1-1 0,6 21 36,-9-53-4,1 1 0,0-1 0,-1 1 0,1-1 0,0 1 0,1-1 0,-1 1 0,0-1 0,1 0 0,-1 0 0,1 0-1,0 0 1,-1 0 0,1 0 0,0 0 0,0-1 0,1 1 0,-1-1 0,0 1 0,0-1 0,1 0 0,-1 0 0,1 0 0,-1 0 0,1 0-1,-1-1 1,1 1 0,-1-1 0,1 1 0,0-1 0,-1 0 0,1 0 0,-1 0 0,1-1 0,0 1 0,-1-1 0,1 1 0,-1-1 0,1 0 0,-1 0-1,1 0 1,1-1 4,27-12 148,-2-2-1,0-1 1,-1-2-1,0 0 1,-2-2-1,0-1 1,-2 0-1,5-8-147,-15 18 61,0-2-1,-1 0 1,-1 0 0,0-2-1,-1 1 1,0-1 0,-1-1-1,-1 0 1,-1 0-1,0-1 1,-2 0 0,0 0-1,0 0 1,1-15-61,-8 32 1,1-1 0,0 1 0,-1 0 0,1-1 0,-1 1 0,1 0 0,-1-1 0,0 1 0,0 0 0,1 0 0,-1 0 0,0 0 0,0 0 0,0 0 0,0 0 0,0 0 0,-1 0 0,1 0 0,0 0 0,0 1 0,0-1 0,-1 1 0,1-1-1,0 1 1,-1-1 0,1 1 0,0-1 0,-1 1 0,1 0 0,-1 0 0,1 0 0,0 0 0,-1 0 0,1 0 0,-1 0 0,1 1 0,0-1 0,-1 0 0,1 1 0,0-1 0,-1 1 0,1-1 0,0 1 0,-1 0 0,1 0 0,0-1 0,0 1 0,0 0 0,0 0 0,0 0 0,0 0 0,0 0 0,0 1 0,0-1 0,1 0 0,-1 0 0,0 0 0,1 1 0,-1-1 0,1 1-1,-13 14-2,0 0 1,2 1-1,0 0 0,1 1 1,1 0-1,1 0 1,0 1-1,1 1 1,1-1-1,1 1 0,1 0 1,1 0-1,0 0 1,2 0-1,0 0 1,1 1-1,2 7 2,39 173-326,-41-200 305,0 1 0,0-1-1,0 0 1,0 0 0,0 0 0,-1 0-1,1 0 1,0 0 0,0 0-1,-1 0 1,1 0 0,-1 0-1,1 0 1,-1 0 0,1 0-1,-1 0 1,1 0 0,-1 0 0,0 0-1,0 0 1,1-1 0,-1 1-1,0 0 1,0-1 0,0 1-1,0 0 1,0-1 0,0 1 0,0-1-1,0 1 1,0-1 0,0 0-1,0 0 1,0 1 0,0-1-1,0 0 1,0 0 0,0 0-1,-1 0 1,1 0 0,0 0 0,-1 0 21,-54-10-982,47 8 792,-11-3-403,-72-15-2137,31 15-4746,33 5 130</inkml:trace>
  <inkml:trace contextRef="#ctx0" brushRef="#br0" timeOffset="56860.602">30140 10848 19154,'0'0'1756,"16"4"-960,173 19 1291,1384-32 524,-967-17-1634,-494 11-684,-113 14-288,1 1-1,0 0 1,0-1-1,0 1 1,-1-1 0,1 1-1,0 0 1,0-1-1,0 1 1,0 0 0,0-1-1,0 1 1,0-1-1,0 1 1,0 0-1,0-1 1,0 1 0,0-1-1,0 1 1,0 0-1,0-1 1,1 1 0,-1 0-1,0-1 1,0 1-1,0-1 1,1 1-1,-1 0 1,0 0 0,0-1-1,1 1 1,-1 0-1,0-1 1,0 1-1,1 0 1,-1 0 0,0-1-1,1 1 1,-1 0-1,0 0 1,1 0 0,-1 0-1,1 0 1,-1-1-1,0 1 1,1 0-1,-1 0 1,1 0 0,-1 0-1,0 0 1,1 0-1,-1 0 1,1 0-1,-1 0 1,0 1 0,1-1-1,-1 0 1,0 0-1,1 0-4,-34-7 77,23 5-180,-122-8-513,50 25-4628,52 0-1760</inkml:trace>
  <inkml:trace contextRef="#ctx0" brushRef="#br0" timeOffset="57625.917">30853 11139 14061,'17'-123'2333,"-12"62"-657,-3 30 3652,-22 201-2050,3 162-3278,49 182-1153,-25-355-5824,-7-94-583</inkml:trace>
  <inkml:trace contextRef="#ctx0" brushRef="#br0" timeOffset="57903.154">30700 12081 9033,'-7'-16'3630,"-26"-54"-1463,32 68-1946,0-1 0,0 1 0,0-1-1,-1 1 1,1 0 0,-1-1 0,1 1 0,-1 0 0,0 0 0,0 0-1,0 0 1,0 0 0,0 1 0,0-1 0,0 0 0,-1 1-1,1 0 1,0-1 0,-1 1 0,0 0 0,1 1 0,-1-1 0,1 0-1,-1 1 1,0-1 0,1 1 0,-2 0-221,2 1 81,1 1 1,0-1-1,-1 1 0,1 0 0,0-1 1,0 1-1,0 0 0,0 0 0,1 0 1,-1 0-1,0 0 0,1 0 0,-1 0 1,1 0-1,0 0 0,0 0 0,0 0 1,0 0-1,0 0 0,0 0 0,0 0 1,1 1-1,-1-1 0,1 0 1,-1 0-1,1-1 0,0 1 0,0 0 1,0 0-1,0 0 0,0 0 0,0-1 1,0 1-1,1 0 0,-1-1 0,2 1-81,9 13 54,1-1 0,1 0 0,1-1 0,-1-1-1,2-1 1,0 0 0,0 0 0,1-2-1,0 0 1,1-1 0,0-1 0,0-1-1,1 0 1,4 0-54,8 2 62,1 0-1,1-2 0,-1-2 1,1-1-1,0-1 0,0-2 1,0-1-1,0-2 1,-1-1-1,24-7-61,-42 7 74,-2-1-1,1 0 1,0-1 0,-1-1-1,0 0 1,-1 0-1,0-1 1,0-1 0,0 0-1,-1 0 1,-1-1 0,1 0-1,-2-1 1,1 0 0,-1 0-1,-1-1 1,0 0-1,-1 0 1,0 0 0,-1-1-1,-1 0 1,0 0 0,0-1-1,-1 1 1,-1-1 0,0 1-1,-1-1 1,-1 0-1,0-12-73,0 23-9,-1 1 0,1 0 0,0 0 0,0 0 0,-1 0-1,1 0 1,-1 0 0,0 0 0,0 0 0,0 0 0,0 0-1,0 0 1,0 1 0,0-1 0,0 0 0,-1 1 0,1-1-1,-1 1 1,1-1 0,-1 1 0,1 0 0,-1-1-1,0 1 1,0 0 0,0 0 0,0 0 0,1 1 0,-1-1-1,0 0 1,-1 1 0,1-1 0,0 1 0,0 0 0,0 0-1,0-1 1,0 1 0,0 1 0,0-1 0,0 0 0,0 0-1,-1 1 10,-86 34-2837,33 8-1413,1 6-3271</inkml:trace>
  <inkml:trace contextRef="#ctx0" brushRef="#br0" timeOffset="58485.063">30179 12781 14318,'0'0'3683,"0"0"-1750,0 0-252,0 0 33,0 0-534,0 0-545,13-10-374,-4 2-235,-4 3-20,1 0 1,-1 1-1,1 0 1,0 0-1,0 0 1,0 1-1,1 0 1,-1 0-1,1 0 1,0 1-1,0 0 1,0 1-1,0-1 1,0 1-1,2 0-6,80-1 25,-40 2-13,0-2 0,1-2 0,-1-2 0,-1-2 1,15-7-13,-61 15 46,1 0 0,-1 0 1,0 0-1,0-1 1,1 1-1,-1-1 1,0 1-1,0-1 0,0 0 1,0 0-1,0 0 1,0 0-1,0 0 1,0-1-1,0 1 0,-1-1 1,1 1-1,0-1 1,-1 1-1,1-1 1,-1 0-1,0 0 0,1 0 1,-1 0-1,0 0 1,0 0-1,0 0 1,-1 0-1,1 0 0,0 0 1,-1-1-1,1 1 1,-1 0-47,-56 0 491,50 8-494,0-1-1,1 1 1,-1 0 0,1 1-1,0-1 1,1 1 0,0 0-1,0 0 1,0 0 0,1 1-1,0-1 1,0 1 0,1-1 0,0 1-1,1 0 1,-1 0 0,1 0-1,1 0 1,0 1 0,0-1-1,1 6 4,1 35-69,2-1 0,3 1 0,1-1 0,3-1 0,2 0 0,7 17 69,4 16-205,-24-79 203,18 100-176,-18-98 176,0 1 0,-1-1 0,1 0 0,-1 1 0,1-1 0,-1 0 0,0 0 0,0 0 0,-1 0 0,1 0 0,0 0 0,-1 0 0,0 0 0,0 0 0,0-1 1,0 1-1,0-1 0,-1 1 0,1-1 0,-1 0 0,1 0 0,-1 0 0,0 0 0,0 0 0,1-1 0,-1 0 0,-1 1 0,-2 0 2,-15 2 14,-2-1-1,1-1 0,0-1 1,0 0-1,0-2 0,0-1 1,0-1-1,0 0 0,0-2 1,0 0-1,1-2 0,-15-6-13,-177-77 75,179 60-2450,50 30-3674,9 5-683,4 4-3811</inkml:trace>
  <inkml:trace contextRef="#ctx0" brushRef="#br0" timeOffset="58998.21">30860 13042 8520,'2'-13'6935,"5"-59"-1778,-17 77-668,0 146-3147,11-105-1184,-2 125 43,1 1-3167,22-235 2891,6-9 489,-9 20 473,2 2 0,2 0 0,23-36-887,-41 76 60,1 1 0,0 0 0,0 1 0,0-1 0,1 1 0,1 1-1,-1-1 1,1 1 0,0 0 0,1 1 0,0 0 0,0 1 0,0-1 0,1 2 0,-1-1 0,1 1-1,0 1 1,0 0 0,1 0 0,-1 1 0,0 0 0,1 1 0,0 0 0,-1 1 0,1 0 0,-1 1 0,5 0-60,-8 5 3,1-1 0,-1 1 1,-1 0-1,1 1 1,-1-1-1,0 1 1,-1 1-1,0-1 0,0 1 1,0 0-1,-1 0 1,0 0-1,-1 1 1,0-1-1,0 1 0,0 0 1,-1 0-1,-1 0 1,0 0-1,0 0 1,-1 0-1,0 0 0,-1 8-3,4 3 7,22 180-1133,-25-197 1089,1-1 0,0 1 1,0-1-1,0 0 0,0 1 0,1-1 1,-1 0-1,1 0 0,-1 0 1,1 0-1,0 0 0,0 0 1,0 0-1,0-1 0,0 1 1,0-1-1,0 1 0,0-1 1,0 0-1,1 0 0,-1 0 0,1 0 1,-1 0-1,1 0 0,-1-1 1,1 1-1,-1-1 0,1 0 1,0 0-1,-1 0 0,1 0 1,-1 0-1,1 0 0,0-1 1,-1 1-1,1-1 0,-1 0 1,0 0-1,1 0 0,-1 0 0,1 0 1,-1 0-1,0-1 0,0 1 1,0-1-1,0 0 0,2-1 37,21-21 61,0-2-1,-2 0 1,0-2 0,-2 0-1,-2-1 1,13-24-61,-15 26 165,41-68 710,-5-2 1,33-82-876,-83 172 81,0 1 0,0-1-1,-1 0 1,0 0 0,0 0 0,0 0 0,-1 0 0,0 0 0,0 0 0,-1 0 0,0 0 0,-1-1-1,1 0-80,-2 6 50,0 1 0,0 0 0,0 0 0,1 0 0,-1 0 0,0 1 0,0-1 0,0 0 0,0 1 0,0-1 0,0 1-1,-1 0 1,1 0 0,0 0 0,0 0 0,0 0 0,0 0 0,0 1 0,0-1 0,0 0 0,0 1 0,0 0-1,0 0 1,0-1 0,0 1 0,0 0 0,0 0 0,1 1 0,-1-1 0,0 0 0,1 1 0,-1-1 0,1 1 0,0-1-1,-1 1 1,1-1 0,0 1 0,0 0 0,0 0 0,-1 1-50,-14 25 37,2 0 1,0 1-1,2 0 0,1 1 1,2 0-1,1 1 1,1 0-1,1 0 0,2 1 1,1-1-1,2 1 0,1 0 1,1-1-1,6 30-37,-6-35-581,2 0 0,0 0 0,2-1 0,0 1 0,2-1 0,7 15 581,22 7-5617,1-34-5256,-19-13 559</inkml:trace>
  <inkml:trace contextRef="#ctx0" brushRef="#br0" timeOffset="59372.787">31875 13160 2626,'-5'-15'4383,"-32"-83"1890,31 66 285,24 12-3512,46 3-1580,-54 16-1144,230-32-253,-238 33-385,15-5-634,-10-1-4457,-6 3 21</inkml:trace>
  <inkml:trace contextRef="#ctx0" brushRef="#br0" timeOffset="59689.175">32288 12738 17489,'-5'-30'963,"-2"0"1,-1 1-1,-1 0 1,-1 0-1,-2 1 1,-1 0 0,-1 1-1,-17-25-963,8 23 244,0 2-1,-2 0 1,-1 2 0,-1 0-1,-1 2 1,-1 1 0,-1 2-1,-1 0 1,-1 2 0,0 2-1,-1 1 1,-1 1 0,-10-1-244,-10-2 111,-1 2 1,0 3 0,-1 3 0,0 2 0,0 2 0,-1 3 0,1 2 0,-14 3-112,-19 11 143,0 3 1,2 4 0,0 4-1,2 4 1,1 3 0,1 4 0,2 4-1,2 3 1,2 4 0,1 2-1,4 5 1,-45 42-144,59-48 32,2 2-1,3 3 1,2 2 0,3 3-1,2 1 1,2 3 0,-15 33-32,42-66-108,2 0-1,1 1 1,1 1 0,2 0 0,1 1 0,1 0 0,2 1 0,1-1 0,2 1 0,1 0-1,2 1 1,1-1 0,1 0 0,2 0 0,2 0 0,1 0 0,1-1 0,2 3 108,5 2-41,2-1 1,1-1-1,1 0 1,2-1-1,1-1 0,2-1 1,1-2-1,2 0 1,1-1-1,1-2 1,31 24 40,3-3 6,2-3 0,2-3-1,2-2 1,2-4 0,39 14-6,-17-13-5,2-4 1,1-4-1,2-5 0,0-3 0,1-5 0,1-4 1,0-5-1,0-4 0,1-4 0,80-12 5,-131 8 74,-1-3 0,0-1 0,0-3 0,-1-1 0,-1-3 0,0-2 0,-1-1 0,-1-3 0,-1-1 0,-1-3 1,-1-1-1,-1-2 0,-2-1 0,-1-3 0,21-24-74,-27 21 27,-3-2 0,-1-1 1,-1-1-1,-3-1 1,-1-1-1,-2-1 0,-2-1 1,-2-1-1,-2 0 1,-1-1-1,-3 0 0,-2-1 1,-2 0-1,-2 0 1,-2-1-28,-2 14 43,-1 0 1,-2 0 0,-1 0 0,-2 1 0,-1-1-1,-2 1 1,-1 1 0,-2 0 0,0 0-1,-3 1 1,0 1 0,-2 0 0,-1 2 0,-2 0-1,-7-7-43,-24-19-23,-3 3 0,-1 3 0,-3 1 0,-2 4 0,-2 2 0,-1 3-1,-2 2 1,-2 4 0,-1 2 0,-1 3 0,-1 4 0,-19-2 23,-231-61-4750,-329-44 4750,577 117-818,-328-56-6213</inkml:trace>
  <inkml:trace contextRef="#ctx0" brushRef="#br0" timeOffset="71025.849">2039 13170 15310,'0'0'1148,"0"0"-598,0 0-352,0 0 111,0 0 113,0 0-107,13 16-53,-2-2-197,-5-5-23,1 0 1,1-1 0,0 0-1,0 0 1,0 0-1,1-1 1,0 0 0,1-1-1,-1 0 1,1 0-1,1-1-42,42 14 199,1-2 0,0-3-1,1-2 1,0-3 0,1-2 0,0-2-1,0-3 1,0-2 0,12-4-199,66-7 503,0-6-1,-2-5 1,0-6 0,-2-6 0,33-18-503,45-20 142,-4-10 1,-4-8-1,-4-9 1,-4-9-1,-6-8 0,-4-8 1,-6-7-1,-6-8 0,49-60-142,-31 10 57,-7-8 0,-10-8 0,73-121-57,453-720-11,-439 688 93,149-148-82,-250 332-26,6 6 1,8 9 0,128-89 25,-238 202 14,2 3 0,2 2 0,2 4 0,1 2 0,2 3 1,1 4-1,33-7-14,-62 23-6,0 2 1,1 1-1,0 3 0,1 1 1,0 3-1,-1 1 1,1 2-1,0 2 1,-1 2-1,1 2 1,-2 2-1,1 1 0,26 12 6,12 16-2,-2 3-1,-1 4 0,-3 4 1,-2 2-1,-3 4 0,-1 2 1,-4 4-1,-2 2 0,-3 3 1,42 61 2,74 109 18,-10 8 1,126 252-19,-280-475-5,283 516 64,-11-21-182,32 3 123,-177-310 18,9-6-1,9-7 1,8-7 0,8-8 0,8-7 0,59 35-18,-108-108 4,6-5 1,3-7 0,4-6 0,3-6-1,4-7 1,3-6 0,2-7-1,2-7 1,153 25-5,-137-44 30,2-8 0,1-8-1,0-7 1,0-9 0,0-7-1,0-7 1,-1-9 0,-2-7-1,162-52-29,-199 44 56,-2-7 0,-2-5 0,-3-6 0,40-28-56,-149 73 31,-1-1-1,-1 0 1,0-2-1,0-1 1,-2 0-1,0-1 1,8-10-31,-25 26-41,0 1 0,0-1 0,0 0 0,0 1 0,0-1 0,-1 0 0,1 1 0,0-1 1,0 0-1,0 0 0,-1 0 0,1 1 0,-1-1 0,1 0 0,0 0 0,-1 0 0,0 0 0,1 0 0,-1 0 0,0-1 0,1 1 0,-1 0 1,0 0-1,0 0 0,0 0 0,0 0 0,0 0 0,0 0 0,0 0 0,0-1 0,0 1 0,-1 0 0,1 0 0,0 0 0,-1 0 0,1 0 1,-1 0-1,1 0 0,-1 0 0,0 0 0,1 1 0,-1-1 0,0 0 0,1 0 0,-1 0 0,0 1 0,0-1 0,0 0 0,0 1 0,0-1 1,0 1-1,0-1 0,0 1 0,0-1 0,0 1 0,0 0 0,0-1 0,0 1 0,0 0 0,0 0 0,0 0 0,-1 0 0,1 0 0,0 0 1,0 0-1,0 0 0,0 1 0,0-1 0,-1 1 41,-24 0-3641,-4 3-2957</inkml:trace>
  <inkml:trace contextRef="#ctx0" brushRef="#br0" timeOffset="71762.227">1896 14531 6214,'-20'-1'1057,"-131"-5"64,-12-3 3208,201-2-1686,906-60-1825,-750 60-771,154-8-90,52-1 43,5668-107 2728,-1439 266 2295,-4308-124-4941,1945 57 899,-2098-71-784,-1-7 1,108-21-198,-251 25-31,-1-2-1,1-1 1,-1-1 0,0-1 0,-1-1 0,19-9 31,-38 17 1,-1-1 0,0 0 0,0 0 0,0 0 0,0 0 0,0 0 0,-1 0 0,1 0 0,0 0 1,0-1-1,-1 1 0,1-1 0,-1 1 0,1-1 0,-1 0 0,0 0 0,0 1 0,0-1 0,0 0 0,0 0 0,0 0 0,0 0 0,0 0 0,-1 0 1,1-1-1,-1 1 0,0 0 0,0 0 0,1 0 0,-1 0 0,0-1 0,-1 1 0,1 0 0,0 0 0,-1 0 0,1 0 0,-1 0 0,0 0 1,0 0-1,0 0 0,0 0 0,0 0 0,0 0 0,0 0 0,-2-1-1,-116-66-557,105 63 361,-129-42-6351,106 38 2022,-22-6-7945</inkml:trace>
  <inkml:trace contextRef="#ctx0" brushRef="#br0" timeOffset="74705.647">10859 9385 16784,'0'0'2819,"0"0"-1367,0 0-235,0 0-203,0 0-272,22-8-416,287-77-118,312-73-406,-585 148 181,0-2 1,-1-2-1,0-1 0,-1-1 0,-1-2 0,1-3 17,-29 19 7,-1 0-1,0-1 1,0 0 0,0 0 0,0 0-1,-1 0 1,1-1 0,-1 1-1,0-1 1,0 0 0,0 0 0,-1 0-1,1 0 1,-1-1 0,0 1-1,0-1 1,0 1 0,-1-1 0,0 0-1,0 1 1,0-1 0,0 0-1,-1 0 1,0 0 0,0 0 0,0 1-1,0-1 1,-1 0 0,0 0-1,0 0 1,-1-2-7,-5-7 152,-1 1-1,0 0 1,-1 0 0,0 1-1,-1 0 1,0 0 0,-1 1-1,-1 1 1,-11-10-152,-8-8 413,27 24-429,-10-10 568,27 18-175,-1 2-367,0 0 0,-1 2 1,0-1-1,0 1 0,-1 0 1,0 1-1,0 1 0,-1-1 1,0 2-1,-1-1 0,0 1 1,0 0-1,-1 1 0,-1-1 0,0 2 1,-1-1-1,0 0 0,-1 1 1,0 0-1,-1 0 0,-1 0 1,0 0-1,0 1 0,-2-1 1,1 1-1,-2-1 0,0 0 1,0 1-1,-1-1 0,-2 6-10,-5 2-22,-1 0-1,-1 0 0,0-1 1,-2 0-1,0-1 1,-1 0-1,-4 2 23,-68 75-3340,82-92 2995,-55 56-7054,3-2-8670</inkml:trace>
  <inkml:trace contextRef="#ctx0" brushRef="#br0" timeOffset="78485.391">14000 8721 10570,'-2'-14'4383,"-6"-42"-2056,7 54-2154,0 0 0,0 0 0,0 0 1,0-1-1,0 1 0,0 0 0,-1 0 0,1 1 0,-1-1 0,1 0 0,-1 0 0,0 1 0,1-1 0,-1 1 0,0-1 0,0 1 0,0 0 0,0 0 0,0 0 0,-1 0 0,1 0 0,0 0 0,0 1 0,-1-1 0,1 1 1,0-1-1,-1 1 0,1 0 0,0 0 0,-1 0 0,1 0 0,0 1 0,-1-1 0,1 1 0,0-1 0,-1 1 0,1 0-173,-47 20 1322,33-8-1249,1 1-1,1 1 1,0 0 0,1 1-1,1 1 1,0 0 0,1 0-1,1 1 1,1 0 0,0 1-1,1 0 1,2 0 0,-1 1-1,2 0 1,1 0 0,1 0-1,0 1 1,1 17-73,4-24 22,0 0 0,1 0 0,0-1 0,1 1 1,1-1-1,0 1 0,1-1 0,1-1 0,0 1 0,0-1 0,1-1 1,1 1-1,0-1 0,0-1 0,1 0 0,0 0 0,1-1 0,0 0 1,1-1-1,0 0 0,0-1 0,0 0 0,1-1 0,0 0 0,1-1 0,-1-1 1,1 0-1,0-1 0,0 0 0,0-1 0,0-1 0,0 0 0,0-1 1,13-1-23,-16-2-93,0 0 0,-1-1 1,1 0-1,-1 0 0,0-1 1,0-1-1,-1 0 0,1 0 1,-1-1-1,-1 0 0,1 0 0,-1-1 1,0 0-1,-1-1 0,0 1 1,0-1-1,-1-1 0,0 1 1,-1-1-1,0 0 0,-1-1 1,0 1-1,0-1 0,-1 0 1,0-1 92,45-85-9908,-31 74 3171</inkml:trace>
  <inkml:trace contextRef="#ctx0" brushRef="#br0" timeOffset="78845.225">14525 8643 4132,'0'0'7351,"1"-14"-3972,-1-4-2467,7-43 3504,-3 58-466,4 14-2540,-2 6-1155,-2 0 0,0 1 0,0-1 0,-2 1 0,0 0 0,-1-1 0,-2 19-255,3 28 131,4 134-1086,-19-66-7929,11-124 7414,-1 11-5361,3-14 260</inkml:trace>
  <inkml:trace contextRef="#ctx0" brushRef="#br0" timeOffset="79103.675">14520 8755 4933,'-29'-181'7676,"19"46"-779,19 137-4756,69 76-1409,21 4-663,-57-49-53,-1 1 0,-2 2 0,-1 1 0,8 14-16,-41-46 3,-1 0-1,1 0 1,-1 0-1,0 0 1,-1 1 0,1-1-1,-1 1 1,0 0-1,0 0 1,-1 0-1,0 0 1,0 1 0,0-1-1,-1 1 1,0-1-1,0 1 1,-1-1 0,1 1-1,-1 0 1,-1-1-1,0 1 1,0-1 0,0 1-1,0-1 1,-1 1-1,0-1 1,-1 0 0,1 0-1,-1 0 1,0 0-1,-1 0 1,1-1 0,-1 1-1,0-1 1,-2 1-3,-13 8 127,-1 0-1,-1-2 1,0 0 0,-1-2 0,0 0 0,0-2 0,-1 0 0,0-1-1,0-2 1,-21 3-127,-46 15-121,88-23-44,-19 8-278,16 2-4997,8-7-1180</inkml:trace>
  <inkml:trace contextRef="#ctx0" brushRef="#br0" timeOffset="79319.985">15213 8477 11371,'0'0'5221,"0"0"-1890,0 0-518,0 0-742,0 0-720,0 0-566,0 0-230,7 19-107,-1-4-360,27 115 342,-21 259-889,-12-383 314,0-4 64,1 0 1,-1 0-1,0 0 0,0 0 1,0 0-1,0 0 0,0 0 1,0 0-1,0 0 0,0 0 1,-1 0-1,1 0 0,-1 0 1,0-1-1,1 1 0,-1 0 1,0 0-1,0 0 0,0-1 0,0 1 1,0-1-1,-1 1 0,1-1 1,0 1-1,-2 0 81,-14-33-539,10-16 787,3 0-1,1 0 1,2 0-1,3 0 1,1-1-1,3 2 1,2-1-1,8-29-247,-10 51 123,1 0 0,1 0-1,1 0 1,1 1 0,1 0-1,1 1 1,10-13-123,-16 27 6,0 0-1,1 1 0,0-1 1,1 1-1,0 1 0,0 0 1,1 0-1,0 0 1,0 1-1,0 1 0,1-1 1,0 1-1,0 1 1,0 0-1,0 1 0,1 0 1,0 0-1,-1 1 0,4 0-5,72 10-707,-84-7 547,0 0 0,0 0 0,0 0 1,0 1-1,0-1 0,0 1 0,0-1 0,0 1 1,0 0-1,-1-1 0,1 1 0,-1 0 1,1 0-1,-1 0 0,0 0 0,0 0 1,0 1-1,0-1 0,0 0 0,0 0 1,-1 1-1,1 1 160,-6 57-9076,-9-26 279</inkml:trace>
  <inkml:trace contextRef="#ctx0" brushRef="#br0" timeOffset="79635.976">15097 8821 9993,'0'0'4677,"0"0"-1890,0 0-97,103-30-704,-47 7-705,9-3-640,6 3-385,4 0-128,-9 2-64,-9 2-64,-11 4 0,-14 2-96,-8 4-769,-6 5-2146,-14 4-3010,-4 0-5863</inkml:trace>
  <inkml:trace contextRef="#ctx0" brushRef="#br0" timeOffset="80115.092">16302 9913 11211,'18'-77'2503,"-4"25"150,-3 1 0,-2-1 1,-2-1-1,-2-16-2653,-4 61 127,-1 1 1,0-1-1,-1 1 0,0-1 0,0 1 1,0 0-1,-1-1 0,0 1 1,0 0-1,-1 0 0,0 0 0,0 0 1,-1 1-1,0-1 0,0 1 1,0 0-1,-1 0 0,0 1 0,0-1 1,0 1-1,-1 0 0,0 0 1,0 1-1,0 0 0,0 0 0,-1 0 1,1 1-1,-1 0 0,0 0 1,0 0-1,0 1 0,-7-1-127,5 2 64,-1 0 0,1 1 1,-1 1-1,1-1 0,-1 1 0,1 1 0,-1 0 0,1 0 0,0 0 0,0 2 0,0-1 1,1 1-1,-1 0 0,1 1 0,0 0 0,0 0 0,0 1 0,1-1 0,0 2 0,0-1 1,0 1-1,1 0 0,0 1 0,0 0-64,-12 17 98,1 1-1,2 1 1,0 1 0,2 0-1,1 1 1,-7 23-98,-6 47 133,5 0-1,4 2 1,4 0 0,4 1-1,5-1 1,9 78-133,-5-35 47,-1-137-38,4 71 9,-4 0-1,-3 0 1,-3 0-1,-4-1 1,-3 0 0,-3 0-1,-4-2 1,-23 59-18,34-116 6,0 1 0,-2-2 0,0 1 0,-1-2 0,0 1 0,-1-2 0,-1 0 0,-1 0 0,-4 2-6,12-11 7,0-1-1,0 1 1,-1-2 0,0 1-1,1-1 1,-2 0-1,1 0 1,0-1-1,-1 0 1,0-1-1,0 0 1,1 0 0,-1-1-1,0 0 1,0-1-1,0 0 1,0 0-1,0-1 1,0 0-1,0-1 1,-8-1-7,-4-7-6,-1 0 1,1-1-1,1-2 0,0 0 0,1 0 1,0-2-1,1-1 0,1 0 1,0-1-1,1-1 0,1 0 0,1-1 1,1-1-1,-7-13 6,13 22-3,0 2 8,1-1 1,0 1-1,0-1 1,1 0 0,1-1-1,-1 0 1,2 1 0,0-1-1,0 0 1,1-1 0,-1-4-6,4 14-58,1 1 0,0 0 1,-1 0-1,1 0 0,0 0 1,-1 0-1,1 0 0,0 1 1,0-1-1,0 1 0,0-1 1,-1 1-1,1 0 0,0-1 1,0 1-1,0 0 1,0 0-1,0 1 0,0-1 1,0 0-1,0 0 0,0 1 1,0 0-1,-1-1 0,1 1 1,0 0-1,0 0 0,-1 0 1,1 0-1,0 0 58,45 39-4682,-30 0-3635,-11-2-6881</inkml:trace>
  <inkml:trace contextRef="#ctx0" brushRef="#br0" timeOffset="81851.799">4768 12458 14189,'3'-13'3097,"11"-36"-1517,-14 49-1556,0 1 1,0-1-1,1 0 1,-1 0-1,0 0 1,0 1-1,0-1 1,0 0-1,0 0 1,0 1-1,1-1 1,-1 0-1,0 0 1,0 0-1,0 0 1,1 1-1,-1-1 1,0 0-1,0 0 1,0 0-1,1 0 1,-1 0-1,0 0 1,0 0-1,1 0 1,-1 1-1,0-1 1,0 0-1,1 0 1,-1 0-1,0 0 1,0 0-1,1 0 1,-1 0-1,0 0 1,0-1-1,1 1 1,-1 0-1,0 0 1,0 0-1,1 0 1,-1 0-1,0 0 1,0 0-1,0-1 1,1 1-1,-1 0 1,0 0 0,0 0-1,0 0 1,0-1-1,1 1 1,-1 0-1,0 0 1,0 0-1,0-1 1,0 1-1,0 0 1,0 0-1,1-1 1,-1 1-25,10 29 782,-1 1 1,-1 0-1,-1 0 0,-2 1 1,-1-1-1,-1 1 1,-2 17-783,7 265 2263,-15 33-2263,0 62 123,9-198-344,-1 170-1367,-6-129-6500,2-160-1142</inkml:trace>
  <inkml:trace contextRef="#ctx0" brushRef="#br0" timeOffset="82412.085">4565 15785 9321,'-6'-19'2038,"6"14"-1610,-1 0 0,0 0 0,-1 0 0,1 0 0,-1 0 0,0 0 0,0 0 0,-1 0 0,1 1 0,-1-1 0,0 1 0,0 0 0,-1 0 0,1 0-1,-1 0 1,0 1 0,0 0 0,0-1 0,-1 1-428,-2-1 190,0 1 0,-1 0-1,1 0 1,-1 1 0,0 0-1,0 0 1,0 1 0,0 0-1,0 0 1,0 1-1,0 0 1,0 0 0,0 1-1,0 0 1,0 1 0,0 0-1,0 0 1,0 0 0,1 1-1,-1 0 1,1 1 0,0 0-1,0 0 1,0 0-1,-4 5-189,-9 6 31,0 1-1,2 1 1,0 1-1,1 0 1,1 1-1,1 1 0,-10 16-30,12-14 11,0 0 0,2 0-1,0 1 1,1 1-1,2 0 1,0 0-1,2 1 1,1-1 0,-2 20-11,6-35-4,0 0 1,0 0-1,1 1 0,0-1 1,1 0-1,0 0 1,0 0-1,1 0 1,0 0-1,1 0 1,0 0-1,0 0 1,1-1-1,0 0 1,1 0-1,-1 0 1,2 0-1,-1-1 1,1 1-1,0-1 1,0-1-1,1 1 1,0-1-1,0-1 1,1 1-1,-1-1 0,8 3 4,-9-5 4,0 0-1,1 0 0,-1-1 1,1 0-1,0 0 0,0-1 1,0 0-1,0 0 0,0 0 1,-1-1-1,1 0 0,0-1 1,0 1-1,0-1 0,0-1 1,0 1-1,0-1 0,-1 0 1,1-1-1,-1 0 0,0 0 1,1 0-1,-1-1 0,-1 1 1,1-1-1,0-1 0,-1 1 0,0-1 1,4-4-4,6-8 14,-1 0 1,-1 0 0,0-1-1,-1-1 1,-1 0 0,-1-1-1,-1 0 1,7-19-15,-2 0 447,-2-1-1,-1-1 1,-2 0 0,-2 0-1,-2-1 1,0-32-447,-5 74 23,0 1 0,0-1 0,-1 0 0,1 0 0,0 0 0,0 0 0,-1 0 0,1-1 0,0 1 0,0 0 0,-1 0 0,1 0 0,0 0 0,0 0 0,0 0 0,-1 0 0,1 0 0,0 0 0,0-1 0,-1 1 0,1 0 0,0 0 0,0 0 0,0 0 0,0-1 1,-1 1-1,1 0 0,0 0 0,0 0 0,0-1 0,0 1 0,0 0 0,0 0 0,0-1 0,0 1 0,0 0 0,-1 0 0,1-1 0,0 1-23,-8 24 276,1 0-275,1 0-1,1 0 1,2 1-1,0-1 1,1 1-1,2 0 1,1-1-1,0 1 1,2 0-1,1-1 1,1 0-1,1 0 1,1 0-1,1-1 1,1 0-1,1 0 1,1-1-1,1 0 1,1-1-1,1-1 1,0 0-1,16 15 0,-22-28-47,0-1 0,1-1 1,0 1-1,0-1 0,1-1 0,-1 0 1,1 0-1,0-1 0,0 0 0,0-1 1,0 0-1,1-1 0,-1 0 0,0 0 1,1-1-1,-1-1 0,1 1 0,-1-2 1,0 1-1,0-2 0,0 1 0,0-1 1,0-1-1,0 0 0,-1 0 0,0-1 1,1 0-1,-2 0 0,1-1 0,-1-1 1,0 1-1,0-1 0,6-7 47,15-20-12,0 0 0,-2-2-1,-2-1 1,-2-1 0,0-3 12,21-32-862,-34 57 218,18-27-2535,-5 17-3435,-2 10-4073</inkml:trace>
  <inkml:trace contextRef="#ctx0" brushRef="#br0" timeOffset="82862.443">14138 12855 11627,'0'-86'5627,"-3"53"-2306,-1 35 3485,-20 329-4100,-13 209-2295,19-87-5445,16-352 1212,-6-6-2734</inkml:trace>
  <inkml:trace contextRef="#ctx0" brushRef="#br0" timeOffset="83315.891">13477 15528 13357,'9'-88'3854,"-11"100"0,-7 8-2795,3-4-554,-49 160 499,-17 118-1004,32-122 11,14-80-11,25-132 469,6 17-298,2 1 0,0-1 0,2 1 0,0 1 0,2 0-1,0 0 1,1 1 0,2 0 0,-1 1 0,2 1 0,1 0-1,0 1 1,1 1 0,11-8-171,-22 19 5,1 0 1,0 0-1,0 0 0,0 1 1,0 0-1,1 1 0,0 0 1,0 0-1,0 0 0,0 1 1,0 0-1,0 1 0,0 0 1,1 0-1,-1 1 0,0 0 1,1 0-1,-1 1 0,0 0 1,0 0-1,1 1 1,-1 0-1,0 1 0,0 0 1,-1 0-1,1 1 0,-1-1 1,0 2-1,1-1 0,-2 1 1,1 0-1,-1 0 0,1 2-5,-1 2-42,-1 0-1,0 1 0,0-1 0,-2 1 1,1 0-1,-1 1 0,0-1 1,-1 0-1,0 1 0,-1-1 0,0 1 1,-1 0-1,0-1 0,-1 1 1,0 0-1,0-1 0,-1 1 1,-1-1-1,1 0 0,-2 0 0,0 0 1,0 0-1,0 0 0,-1-1 1,-1 0-1,0 0 0,0 0 0,0-1 1,-1 0-1,-1 0 0,1 0 1,-1-1-1,0 0 0,-1-1 0,-3 2 43,6-2 1,-1 1 0,-1-1 0,1-1 0,-1 1 0,0-1 0,0 0 0,0-1 0,-1 0 0,0-1 0,1 1 0,-1-2 0,0 1 0,-1-1 0,1-1 0,0 0 0,-1 0 0,1 0 0,0-1 0,-1-1 0,1 0 0,-1 0 0,1-1 0,0 0 0,0 0 0,0-1 0,0 0 0,-8-5-1,9 1-48,0 0-1,0 0 0,1-1 1,0 0-1,0-1 1,1 1-1,0-1 1,0-1-1,1 1 0,1-1 1,-1 0-1,1 0 1,1 0-1,0 0 0,1-1 1,0 1-1,0-1 1,1 1-1,0-1 0,1 0 1,1-8 48,8-64-3286,14 7-3362,10 2-6266</inkml:trace>
  <inkml:trace contextRef="#ctx0" brushRef="#br0" timeOffset="83986.83">16345 11450 15759,'5'-87'3892,"-4"84"-3742,-1 0 1,1 0-1,0 0 1,-1 0-1,0 0 1,0 1-1,0-1 1,0 0-1,0 0 1,0 0-1,-1 0 1,1 0-1,-1 0 1,0 0-1,0 1 1,0-1-1,0 0 1,-1 0-1,1 1 1,-1-1-1,1 1 1,-1 0 0,0-1-1,0 1 1,0 0-1,0 0 1,0 0-1,-1 0 1,1 1-1,0-1 1,-1 0-1,0 1 1,1 0-1,-1 0 1,0 0-1,1 0 1,-1 0-1,0 0 1,0 1-1,0-1 1,0 1-1,0 0 1,0 0-1,0 0 1,0 0-1,0 1-150,-8 1 76,-1 2 0,0 0 0,1 0-1,0 1 1,0 1 0,1-1-1,-1 2 1,1-1 0,0 2-1,1-1 1,0 1 0,0 1-1,1-1 1,0 2 0,0-1-1,1 1 1,0 0-76,-11 12-13,0 0 1,2 2-1,0 0 1,2 0-1,0 1 1,2 1-1,1 0 1,1 1-1,1 0 0,2 0 1,0 1-1,2 0 1,1 0-1,2 0 1,0 1-1,2-1 1,2 9 11,-3-32-55,1 0-1,0 0 1,1-1-1,-1 1 1,1 0-1,0 0 0,0-1 1,1 1-1,-1 0 1,1-1-1,0 0 0,0 1 1,1-1-1,-1 0 1,1 0-1,0 0 1,0 0-1,0-1 0,1 1 1,-1-1-1,1 0 1,0 0-1,0 0 0,0 0 1,0-1-1,0 0 1,0 1-1,1-2 0,-1 1 1,1 0-1,0-1 1,-1 0-1,1 0 1,0 0-1,0-1 0,0 0 1,-1 0-1,1 0 1,0 0-1,0-1 0,0 1 1,-1-1-1,1-1 1,0 1-1,3-2 57,10-11 35,1 0 0,-2-2 0,0 0 1,-1 0-1,-1-2 0,0 0 0,-1-1 0,-1 0 0,-1-1 0,-1 0 0,8-22-35,-13 31 95,152-299 2344,-143 265-2151,-29 61-154,0 9-122,2 2 1,0 0-1,2 0 0,0 1 1,3 0-1,0 1 0,1-1 0,2 1 1,1 0-1,2 1 0,0-1 1,2 0-1,3 16-12,-5-41-5,1 0 1,0 0-1,0 1 1,0-1-1,1 0 0,-1 0 1,1 0-1,0 0 0,0 0 1,0 0-1,1 0 0,-1 0 1,1-1-1,0 1 1,0 0-1,1-1 0,-1 0 1,0 1-1,1-1 0,0 0 1,0 0-1,0 0 0,0-1 1,1 1-1,-1-1 1,0 0-1,1 0 0,0 0 1,0 0-1,-1-1 0,1 1 1,0-1-1,0 0 0,0 0 1,0 0-1,1-1 1,-1 0-1,1 1 5,5-5-29,-1-1 1,1 1-1,-1-1 0,0-1 0,-1 0 1,1 0-1,-1-1 0,0 0 1,-1 0-1,0-1 0,0 1 1,0-2-1,-1 1 0,0-1 0,-1 0 1,0 0 28,23-35-607,-2 0 0,-2-2 0,-3-1 0,1-6 607,8-29-3556,-5 0-3432,-9 20-6086</inkml:trace>
  <inkml:trace contextRef="#ctx0" brushRef="#br0" timeOffset="84549.498">17126 8795 18001,'0'-72'2909,"-10"28"2980,4 62-4357,-45 466-918,27-268-721,22-269 160,5 23-37,2-1-1,1 1 0,1 0 1,2 0-1,0 1 0,2 0 1,2 0-1,1 1-15,-12 22-1,0 1-1,1 0 1,0 0-1,0 0 0,0 0 1,1 0-1,0 1 1,0 0-1,0 0 1,0 0-1,0 0 1,1 0-1,0 1 1,0 0-1,0 0 1,0 0-1,0 1 1,1 0-1,-1 0 1,1 0-1,-1 0 1,1 1-1,0 0 1,-1 0-1,1 1 0,0 0 1,0 0-1,0 0 1,-1 0-1,1 1 1,0 0-1,0 0 1,-1 1-1,1 0 1,-1 0-1,1 0 1,-1 0-1,0 1 1,0 0-1,0 0 1,0 0-1,3 4 2,1 3-24,0 0-1,-1 1 1,-1 0-1,1 0 1,-2 1 0,0-1-1,0 1 1,-1 1-1,0-1 1,-1 1 0,-1 0-1,0 0 1,-1 0-1,0 0 1,-1 0 0,-1 1-1,0-1 1,0 0-1,-1 1 1,-1-1 0,0 0-1,-1 0 1,-1 0-1,0 0 1,0-1 0,-2 0-1,1 0 1,-1 0-1,-1 0 1,0-1 0,-1 0-1,0-1 1,-1 1-1,0-2 1,-6 6 24,12-12 4,0 0 0,-1 0 0,1 0 0,-1-1 0,1 0 0,-1 1 0,0-1 0,0 0 0,0-1 1,0 1-1,0-1 0,-1 0 0,1 0 0,0 0 0,-1-1 0,1 1 0,0-1 0,-1 0 0,1 0 0,-1-1 0,1 1 0,0-1 0,0 0 0,-1 0 0,1 0 1,0-1-1,0 0 0,0 0 0,0 0 0,0 0 0,1 0 0,-1-1 0,1 1 0,-1-1 0,1 0 0,0 0 0,0 0 0,0-1 0,0 1 0,1-1 0,0 0 1,-1 1-1,1-1 0,1 0 0,-1 0 0,-1-4-4,0-3-84,0 1-1,1-1 1,0 0 0,1 0 0,0 0 0,1 0 0,0 0-1,0 0 1,1 0 0,1 0 0,2-7 84,37-64-3612,3 43-1902,2 10-5734</inkml:trace>
  <inkml:trace contextRef="#ctx0" brushRef="#br0" timeOffset="87482.113">18231 10228 18481,'13'-55'1513,"-6"27"-288,0 0 0,-2 0 1,-1-1-1,-1 1 1,-1-26-1226,-2 52 82,0-1-1,0 0 1,0 0 0,-1 1 0,1-1 0,-1 0 0,0 1 0,1-1-1,-1 0 1,0 1 0,-1-1 0,1 1 0,0 0 0,-1-1 0,1 1-1,-1 0 1,0 0 0,0 0 0,0 0 0,0 0 0,0 0 0,0 1-1,0-1 1,-1 1 0,1-1 0,0 1 0,-1 0 0,1 0 0,-1 0-1,0 0 1,1 0 0,-1 1 0,0-1 0,1 1 0,-1 0-1,0 0 1,0 0 0,1 0 0,-1 0 0,0 0 0,1 1 0,-2 0-82,-5 4 60,0 1 0,1 0 0,0 0 0,0 1 0,0 0 1,1 0-1,0 1 0,1 0 0,0 0 0,0 1 0,0-1 0,1 1 1,1 0-1,-1 1 0,0 4-60,-26 60 148,4 2 0,4 1 0,2 1 0,4 1 0,4 0 0,2 1-1,5 4-147,-29 383-133,0-340-314,33-122 229,0 0 0,0 1 1,-1-1-1,0 0 0,0-1 0,0 1 0,-1-1 0,1 1 0,-1-1 0,0 0 0,0 0 0,-1-1 0,1 1 0,-1-1 0,0 0 0,1 0 0,-1-1 0,-1 1 0,1-1 1,0 0-1,-6 1 218,8-3-455,1-1 0,-1 1 0,1-1 1,-1 1-1,0-1 0,1 0 0,-1 0 0,1 0 1,0-1-1,-1 1 0,1 0 0,0-1 1,0 0-1,0 1 0,0-1 0,0 0 1,0 0-1,0 0 0,1 0 0,-1 0 1,1-1-1,0 1 0,-1 0 0,1-1 0,0 1 1,0-1-1,0 1 0,1-1 0,-1 0 1,1 1-1,-1-1 0,1-1 455,-10-30-5925</inkml:trace>
  <inkml:trace contextRef="#ctx0" brushRef="#br0" timeOffset="87746.566">17864 10720 3716,'0'0'6374,"22"-84"-3492,-15 78 385,-1 5 0,4 1-1056,1 0-482,8 2-704,4 4-352,3 0-289,2-2-256,2 2-64,5-5-64,-2 4-352,3-4-577,6-1-993,4 0-1921,-3-7-5030</inkml:trace>
  <inkml:trace contextRef="#ctx0" brushRef="#br0" timeOffset="88183.185">18834 10059 14798,'0'0'4415,"0"0"-1020,0 0-800,0 0-877,0 0-687,-14 10-449,-2 2-473,1-1 1,0 2 0,1 0 0,1 0 0,0 2 0,1-1-1,-7 13-109,1-2 54,0 2-1,2 0 1,2 1-1,0 0 0,2 1 1,1 0-1,1 1 0,1 0 1,2 1-1,1 0 1,2 0-1,1 1 0,1-1 1,2 0-1,1 1 1,2 4-54,-1-25-121,1-1 0,0 1 0,1-1 0,0 0 0,0 0 0,1 0 1,1-1-1,0 0 0,0 0 0,0 0 0,1 0 0,1-1 1,-1-1-1,7 6 121,-7-8-262,0 0 0,0-1 0,0 0 0,0 0 0,1 0 0,-1-1 1,1 0-1,0-1 0,0 1 0,0-2 0,0 1 0,1-1 0,-1 0 0,0-1 0,1 0 1,-1 0-1,0-1 0,0 0 0,6-1 262,-1-2-611,0 0-1,-1-1 1,0 0-1,0-1 1,0-1 0,0 0-1,-1 0 1,0-1 0,-1 0-1,0-1 1,0 0 0,-1-1-1,0 0 1,0 0-1,-1-1 1,-1 0 0,0-1-1,0 1 1,0-5 611,48-115-2444,-23 3 3590,-16-43 1598,-19 150-2,-7 11 1873,2 40-147,8-29-4281,-3 32 291,2 1 1,1-1 0,2 0 0,1 0 0,1 0 0,2 0-1,7 21-478,-10-43-82,1 1-1,0-1 0,1 0 0,0-1 0,0 1 0,1-1 1,1 0-1,-1 0 0,2-1 0,-1 0 0,1 0 0,1 0 1,0-1-1,0-1 0,0 0 0,1 0 0,0-1 0,0 0 1,1 0-1,0-1 0,0-1 0,0 0 0,2 0 83,-7-1-121,0-1-1,-1 0 0,1 0 0,0-1 1,0 0-1,0 0 0,1 0 0,-1-1 1,0 0-1,0 0 0,0 0 0,0-1 1,0 0-1,0 0 0,0-1 0,0 1 1,0-1-1,0-1 0,-1 1 0,1-1 1,-1 0-1,0 0 0,0-1 0,0 1 1,0-1-1,0 0 0,-1-1 0,0 1 1,0-1-1,0 1 0,3-6 122,2-16 4,-1 1 1,-2-2-1,0 1 1,-2 0-1,-1-1 0,-1 0 1,-1 0-1,-3-23-4,2 38 72,-10-76 1362,10 86-1353,-1 0 1,0 0-1,1 0 0,-1 0 1,0 0-1,-1 0 0,1 0 0,0 0 1,0 0-1,-1 0 0,1 1 1,-1-1-1,1 0 0,-1 1 0,0 0 1,0-1-1,0 1 0,0 0 0,0 0 1,0 0-1,0 0 0,0 0 1,0 0-1,0 1 0,0-1 0,-1 1 1,1 0-1,0-1 0,0 1 0,-1 0 1,1 0-1,0 0 0,0 1 1,-1-1-1,1 0 0,0 1 0,-1 0-81,-6 3 102,-1 1-1,1 0 0,0 1 0,1 0 1,-1 0-1,1 1 0,0 0 0,1 0 1,0 1-1,0 0 0,0 0 0,1 1 1,1-1-1,-1 2-101,-3 2 45,-22 28-95,1 3 0,2 0 0,1 2 0,3 1 0,2 1 0,2 1 0,2 0 0,-7 32 50,18 11-3060,29-39-5747,-4-36-29</inkml:trace>
  <inkml:trace contextRef="#ctx0" brushRef="#br0" timeOffset="88501.903">19819 9976 11627,'0'0'4052,"0"0"-785,0 0-593,10 14-538,64 127 565,-54-90-2148,0-1-196,-1 1-1,-3 2 1,-3-1 0,0 10-357,-10-46 7,-1 0-1,-1 0 1,-1 0 0,0 0-1,-1 0 1,0 0 0,-2-1 0,0 1-1,0 0 1,-2-1 0,0 0-1,0 0 1,-2 0 0,0-1 0,0 0-1,-6 6-6,-102 110-2191,26-58-4026,67-55 206</inkml:trace>
  <inkml:trace contextRef="#ctx0" brushRef="#br0" timeOffset="88733.24">20117 10650 8328,'0'0'10314,"0"0"-7720,0 0-352,0 0-736,0 0-577,0 0-481,0 0-384,0 0-64,0 0-288,-57-27-1698,60 28-2530,12 5-6759</inkml:trace>
  <inkml:trace contextRef="#ctx0" brushRef="#br0" timeOffset="89093.872">21049 10208 19891,'-2'-81'3251,"1"77"-3123,-1-1 0,0 2 1,0-1-1,0 0 0,0 0 0,-1 1 1,0-1-1,0 1 0,0-1 1,0 1-1,0 0 0,0 1 0,-1-1 1,1 0-1,-1 1 0,0 0 0,0 0 1,0 0-1,0 0 0,0 1 0,0 0 1,-1 0-1,1 0 0,0 0 1,-1 0-1,1 1 0,0 0 0,-1 0 1,1 0-1,0 0 0,-1 1 0,1 0 1,0 0-1,-1 0 0,1 0 0,0 1 1,-1 0-129,-14 4 48,0 0 0,0 2 1,0 0-1,1 1 1,0 1-1,1 1 0,0 0 1,1 1-1,0 1 1,1 0-1,1 2 0,0-1 1,0 2-1,2 0 0,0 0 1,-4 9-49,7-11-31,1 0 1,0 0-1,1 1 1,1 0 0,0 1-1,1-1 1,1 1-1,0 0 1,1 1-1,1-1 1,0 0-1,1 1 1,1-1 0,1 1-1,0-1 1,1 0-1,1 1 1,1-1-1,0 0 1,1-1-1,0 1 1,1-1-1,1 0 1,1 0 0,0-1-1,1 0 1,2 2 30,-8-12-95,0 0 1,0-1 0,0 1-1,1-1 1,0 0-1,-1 0 1,1 0 0,0 0-1,0 0 1,1-1 0,-1 0-1,1 0 1,-1 0 0,1 0-1,-1-1 1,1 0-1,0 0 1,0 0 0,0 0-1,-1-1 1,1 0 0,0 0-1,0 0 1,0-1 0,0 0-1,0 0 1,-1 0-1,1 0 1,0-1 0,-1 1-1,1-1 1,-1 0 0,0-1-1,1 1 95,15-16-5,0-1 1,-1-1-1,-1-1 0,0 0 0,-2-1 0,-1-1 0,-1-1 0,0 0 0,-2 0 0,-1-2 0,-1 1 1,3-15 4,20-43 548,-4-1 1,-4 0-1,-4-2 1,7-58-549,-23 73 400,-5 71-389,0 1-1,0-1 1,0 1-1,0-1 1,0 1-1,0 0 1,0-1-1,-1 1 1,1-1-1,0 1 1,0-1-1,-1 1 1,1-1-1,0 1 1,-1-1-1,1 0 1,0 1-1,-1-1 1,1 1-1,-1-1 1,1 0-1,0 1 1,-1-1-1,1 0 1,-1 1-1,1-1 1,-1 0-1,0 0 1,1 0-1,-1 1 1,1-1 0,-1 0-1,1 0 1,-1 0-1,1 0 1,-1 0-1,0 0 1,1 0-1,-1 0 1,1 0-1,-1 0 1,1-1-1,-1 1 1,1 0-1,-1 0 1,1 0-1,-1-1 1,1 1-1,-1 0 1,1-1-1,-1 1 1,1 0-1,-1-1 1,1 1-1,-1 0 1,1-1-1,0 1 1,-1-1-1,1 1 1,0-1-1,0 1 1,-1-1 0,1 1-1,0-1 1,0 1-1,0-1-10,-12 24 56,1 1 1,2 0-1,0 1 1,2 0-1,0 0 1,2 1-1,-1 14-56,-10 93-476,5 0 0,6 1 0,7 10 476,-2-60-2544,1-34-2271,3-10-2899</inkml:trace>
  <inkml:trace contextRef="#ctx0" brushRef="#br0" timeOffset="89525.649">21384 10367 9705,'17'-97'4030,"-3"27"1939,-2 53 185,6 44-4332,-4 8-1792,-1 0 0,-2 1 0,-1 0 1,-2 0-1,-2 1 0,-1 0 0,-2 1 1,-1-1-1,-3 23-30,1-48-287,0 1 0,0-1 0,-1 0 1,-1 0-1,0 0 0,-1 0 0,0 0 0,-1 0 0,0-1 1,-1 0-1,-1 3 287,86-110 1180,13-6-181,-50 49-803,4 3 0,1 1 1,2 3-1,3 2 0,27-17-196,-28 37 32,-51 25-29,0 0-1,0 0 0,0 0 1,0 0-1,0 0 1,0 0-1,-1 0 1,1 0-1,0 0 0,-1 0 1,1 0-1,-1 0 1,1 0-1,-1 1 1,1-1-1,-1 0 0,0 0 1,0 1-1,0-1 1,0 0-1,0 0 1,0 1-1,0-1 0,0 0 1,0 1-1,0-1 1,-1 0-1,1 0 0,-1 0 1,1 1-1,-1-1 1,1 0-1,-1 0-2,-58 120 538,23-61-158,32-53-341,-1 1-1,1 0 1,1 1-1,0-1 0,0 1 1,0 0-1,1-1 0,0 1 1,1 0-1,0 0 1,0 1-1,1-1 0,0 0 1,1 0-1,0 0 0,1 1-38,2-6-26,0 0 0,1 0 0,0 0-1,-1-1 1,1 0 0,1 0 0,-1 0 0,0 0-1,1-1 1,-1 0 0,1 0 0,0-1-1,0 1 1,0-1 0,0-1 0,0 1-1,-1-1 1,1 0 0,0 0 0,0-1 0,0 1-1,0-1 1,5-2 26,-2 2-363,-1 0-1,1 0 1,-1 0 0,0-1-1,1-1 1,-1 1 0,0-1-1,-1-1 1,1 1 0,0-1-1,-1-1 1,0 1 0,0-1-1,0-1 1,-1 1 0,3-4 363,-5-12-6038,-7 11 326</inkml:trace>
  <inkml:trace contextRef="#ctx0" brushRef="#br0" timeOffset="89787.137">20417 11423 14638,'0'0'3139,"79"18"-513,-9-33-512,13-1-865,20-3-288,13-4-224,12 1-192,11-4-225,-2 0-128,-13 0-160,-20 3-32,-27 8-224,-28 6-961,-28 9-833,-21 3-2146,-20 7-5093</inkml:trace>
  <inkml:trace contextRef="#ctx0" brushRef="#br0" timeOffset="90089.993">20133 11678 13164,'0'0'7143,"0"0"-5926,99 34 225,-6-37 191,26-8-512,24-2-416,16-3-257,16-1 257,7 0 160,-7-1-417,-17 3-127,-19-1-65,-23 2-256,-28 2-32,-23 5-961,-29 4-929,-26 3-1665,-14 0-5318</inkml:trace>
  <inkml:trace contextRef="#ctx0" brushRef="#br0" timeOffset="104525.288">110 3749 15439,'-14'-1'3261,"-76"-5"-789,90 5-2405,0 1 1,0 0-1,0 0 1,0-1-1,0 1 1,0 0-1,1 0 1,-1-1-1,0 1 1,0 0-1,0 0 1,0-1-1,0 1 0,0 0 1,-1 0-1,1 0 1,0-1-1,0 1 1,0 0-1,0 0 1,0-1-1,0 1 1,0 0-1,0 0 0,0-1 1,-1 1-1,1 0 1,0 0-1,0 0 1,0 0-1,0-1 1,-1 1-1,1 0 1,0 0-1,0 0 0,-1 0 1,1 0-1,0-1 1,0 1-1,0 0 1,-1 0-1,1 0 1,0 0-1,0 0 1,-1 0-1,1 0 1,0 0-68,25-12 671,-23 11-701,582-223 425,-351 115-534,-220 97 142,-22 11 72,-26 12 2,20-4-60,2 0 1,-1 1-1,1 0 1,0 1-1,0 1 0,1 0 1,0 0-1,1 1 1,1 1-1,-1 0 1,2 0-1,0 1 1,0 0-1,1 1 0,1 0 1,0 0-1,1 0 1,1 1-1,0 0 1,1 0-1,0 0 1,2 1-1,-1 0 1,2-1-1,0 1 0,1 2-17,7 46-28,3-1 0,2-1-1,3 0 1,3-1-1,2-1 1,3 0 28,17 35-175,-26-63-37,0 0 1,-2 1-1,-2 0 0,-1 1 0,0 5 212,-8-34-8,0 0 0,-1-1 0,1 1 0,-1 0 0,0 0-1,0 0 1,-1-1 0,1 1 0,-1 0 0,0 0 0,0-1-1,-1 1 1,0-1 0,1 1 0,-1-1 0,-1 0 0,1 1-1,-1-1 1,1 0 0,-1-1 0,0 1 0,-1 0-1,1-1 1,-1 0 0,1 0 0,-1 0 0,0 0 0,0 0-1,0-1 1,-1 0 0,1 0 0,-3 1 8,-42 15 13,-1-3 0,0-2 0,-1-2 0,0-2 0,-1-3 0,0-2 0,0-2 0,0-2 0,-42-6-13,83 5-26,7 2 8,-1-1 1,0 0-1,0-1 1,0 1-1,1-1 1,-1 1 0,0-2-1,1 1 1,-1 0-1,1-1 1,-1 0-1,1 0 1,0 0 0,0 0-1,-4-4 18,8 5-190,0-1-1,0 1 1,0-1-1,1 1 0,-1-1 1,0 1-1,1 0 1,-1-1-1,1 1 1,-1-1-1,1 1 1,0 0-1,-1-1 1,1 1-1,0 0 1,0 0-1,0 0 1,0-1-1,0 1 1,0 0-1,0 0 1,1 1-1,-1-1 1,0 0-1,0 0 1,1 1-1,-1-1 1,0 0-1,1 1 1,-1-1-1,1 1 0,-1 0 1,1-1-1,-1 1 1,1 0-1,0 0 191,0-1-374,40-14-5258</inkml:trace>
  <inkml:trace contextRef="#ctx0" brushRef="#br0" timeOffset="104914.948">1014 3948 12780,'0'0'2728,"0"0"-795,0 0 42,0 0-320,0 0-807,0 0-517,8 13-138,44 104 63,18 117-208,-13-63-331,-52-145 32,-21-74 384,2 0 1,1-1-1,3-1 1,3 0-1,1 0 1,2-20-134,2 50 22,1-1-1,1 1 1,0 0 0,2-1-1,1 1 1,0 0 0,1 0 0,1 0-1,1 1 1,1 0 0,0 0 0,2 0-1,0 1 1,11-15-22,-18 30 3,1 0 0,-1 0 1,1 0-1,0 0 0,0 0 0,0 1 0,0 0 0,1-1 1,-1 1-1,1 0 0,-1 1 0,1-1 0,0 1 1,-1-1-1,1 1 0,0 0 0,0 1 0,0-1 0,0 1 1,0-1-1,0 1 0,0 1 0,0-1 0,0 0 1,0 1-1,0 0 0,-1 0 0,1 0 0,0 0 0,0 1 1,-1-1-1,1 1 0,-1 0 0,1 0 0,-1 0 0,0 1 1,0-1-1,0 1 0,0 0 0,0 0 0,0 0 1,1 3-4,135 196-166,-111-158-499,41 60-3908,-17-40-3578,-35-46 2706</inkml:trace>
  <inkml:trace contextRef="#ctx0" brushRef="#br0" timeOffset="105233.406">1799 3846 6470,'9'-141'2848,"5"-198"7170,-19 263-3794,3 87-5012,6 29-1012,1 0 1,2 0-1,2-1 1,2 0-1,1-1 1,17 37-201,-3-5 78,62 196-539,-39-86-5180,-34-124-626,0-10-4548</inkml:trace>
  <inkml:trace contextRef="#ctx0" brushRef="#br0" timeOffset="105919.96">1838 3807 9225,'-36'-72'2103,"35"70"-1857,-1-1-1,0 1 1,0-1 0,0 1 0,0 0-1,0 0 1,-1 0 0,1 0-1,-1 0 1,1 0 0,-1 1 0,0-1-1,1 1 1,-1-1 0,0 1-1,0 0 1,0 1 0,0-1-1,0 0 1,0 1-246,-21-8 4305,58 4-1998,3 3-2329,219-24 579,-91-30-5822,-145 43 2979,0 1 1,0-2-1,-1-1 0,-1 0 1,0-2-1,-1 0 1,10-13 2285,-21 21 1791,-6 7-1443,0 1-1,0-1 1,0 1 0,0-1-1,0 1 1,0-1-1,0 0 1,0 1 0,0-1-1,0 1 1,-1-1-1,1 1 1,0-1-1,0 1 1,0-1 0,-1 1-1,1-1 1,0 1-1,0-1 1,-1 1 0,1-1-1,-1 1 1,1 0-1,0-1 1,-1 1 0,1-1-1,-1 1 1,1 0-1,-1 0 1,1-1 0,-1 1-1,1 0 1,-1 0-1,1-1 1,-1 1 0,1 0-1,-1 0 1,1 0-1,-1 0 1,1 0 0,-1 0-1,1 0 1,-1 0-1,0 0 1,1 0 0,-1 0-1,1 0 1,-1 1-348,1 14 2173,52 72-1127,-2 23-1003,-49-109-48,0-1 0,0 1 1,0-1-1,0 1 1,0-1-1,1 1 1,-1-1-1,0 0 0,0 0 1,0 1-1,1-1 1,-1 0-1,0 0 0,0 0 1,0 0-1,1-1 1,-1 1-1,0 0 1,0 0-1,0-1 0,1 1 1,-1-1-1,0 1 1,0-1-1,0 1 0,0-1 1,0 0-1,0 1 1,0-1-1,0 0 1,0 0-1,0 0 0,-1 0 1,1 0-1,0 0 1,-1 0-1,1 0 0,0 0 1,-1 0-1,1 0 1,-1 0-1,0 0 1,1-1-1,-1 1 0,0 0 1,0-1 4,3-1 2,12-19 19,-1-1 0,-1 0 0,-1-1 0,-1-1 0,-1 1 0,-1-2 0,-1 1 0,-2-1 0,0 0 0,-2-1 0,-1 1 0,-1-1 0,-1-10-21,0 34 30,-1 0 0,1-1 0,-1 1 0,0 0 0,0 0 0,0 0 0,-1 0 0,1 0 0,-1 0-1,1 0 1,-1 0 0,0 1 0,0-1 0,0 0 0,-1 0 0,1 0 0,-1 1 0,1-1 0,-1 1 0,0-1 0,0 1 0,0 0 0,0 0 0,-1 0 0,1 0 0,0 0 0,-1 0 0,0 1 0,1-1 0,-1 1 0,0 0 0,0 0 0,1 0 0,-1 0 0,0 0 0,0 0 0,0 1 0,0-1 0,0 1 0,0 0 0,0 0 0,0 0 0,-1 1 0,1-1 0,0 1 0,1-1 0,-3 2-30,-7 3 68,0 2 0,0-1 0,1 1 0,-1 1 1,2 0-1,-1 1 0,1 0 0,0 1 0,1 0 0,0 0 0,1 1 1,0 0-1,1 0 0,0 1 0,1 0 0,0 0 0,1 1 0,0-1 0,1 1 1,0 0-1,0 5-68,-1-2-1,0 0 0,1 0 1,1 0-1,1 0 0,0 1 1,1-1-1,0 1 0,1-1 0,2 1 1,-1-1-1,2 1 0,0-1 1,1 0-1,0 0 0,2 0 1,0-1-1,0 0 0,1 0 1,1 0-1,1-1 0,0-1 0,1 1 1,0-1-1,1-1 0,0 0 1,1 0-1,1-1 0,-1-1 1,2 0-1,0-1 0,12 7 1,-8-10-13,0 0-1,1-1 1,0-1-1,-1-1 1,1 0-1,0-2 1,1 0-1,-1-1 1,0-1-1,0-1 0,0 0 1,0-2-1,-1 0 1,1-1-1,-1-1 1,0 0-1,0-2 1,-1 0-1,13-8 14,-1-1 17,0-1-1,-1-2 1,-1 0 0,-1-2-1,-1-1 1,-1-1 0,-1-1-1,-2-1 1,0 0 0,15-28-17,-19 25 17,-1 0 1,-1-1 0,-2-1 0,-1-1 0,-1 1-1,-2-2 1,-1 1 0,-1-1 0,-2-1-1,-2 1 1,-1-1 0,-2-28-18,-1 53 10,-1 0 0,0 0-1,0 0 1,-1 0 0,-1 0-1,1 1 1,-1-1 0,0 1 0,-1 0-1,-5-7-9,8 12 1,0 0 0,0 1 0,0-1 0,0 1-1,0 0 1,0 0 0,-1 0 0,1 0-1,-1 0 1,1 0 0,-1 1 0,0-1-1,1 1 1,-1 0 0,0-1 0,0 2 0,0-1-1,0 0 1,0 0 0,0 1 0,0 0-1,-1-1 1,1 1 0,0 0 0,0 1-1,0-1 1,0 1 0,0-1 0,0 1 0,0 0-1,0 0 1,0 0 0,-3 2-1,-2 4-11,0 0-1,0 1 1,1 0 0,0 0-1,0 1 1,1 0 0,0 0-1,0 1 1,1-1 0,1 1 0,0 1-1,0-1 1,0 0 0,2 1-1,-1 0 1,1-1 0,0 7 11,-1-1-195,1 0 0,1-1 0,0 1 0,1 0 0,1 0 1,0-1-1,1 1 0,1 0 0,0-1 0,6 15 195,-9-29-20,0 0-1,0-1 1,0 1-1,1-1 0,-1 1 1,0 0-1,1-1 1,-1 1-1,1-1 1,-1 1-1,0-1 1,1 1-1,-1-1 1,1 1-1,-1-1 0,1 1 1,0-1-1,-1 0 1,1 1-1,-1-1 1,1 0-1,0 0 1,-1 1-1,1-1 1,0 0-1,-1 0 1,1 0-1,0 0 0,-1 0 1,1 0-1,0 0 1,-1 0-1,1 0 1,0 0-1,-1 0 1,1 0-1,0-1 1,-1 1-1,1 0 0,0 0 1,-1-1-1,1 1 1,-1 0-1,1-1 1,-1 1-1,1-1 1,-1 1-1,1-1 1,-1 1-1,1-1 1,-1 1-1,1-1 0,-1 1 1,0-1-1,1 1 1,-1-1-1,0 0 21,23-39-1116,-20 33 1060,72-147 339,-75 153-251,1 0 1,0 0 0,-1 0-1,1 0 1,0 0 0,0 1 0,0-1-1,-1 0 1,1 0 0,0 1-1,0-1 1,0 1 0,0-1 0,0 1-1,1-1 1,-1 1 0,0-1-1,0 1 1,0 0 0,0 0 0,0-1-1,0 1 1,1 0 0,-1 0-1,0 0 1,0 0 0,0 1 0,0-1-1,1 0 1,-1 0 0,0 1-1,0-1 1,0 0 0,0 1 0,0 0-1,0-1 1,0 1 0,0-1-1,0 1 1,0 0 0,0 0 0,-1-1-1,1 1 1,0 0 0,0 0-1,0 1-32,33 51 476,-31-47-406,28 65 622,-3 0 1,-3 2 0,-3 1 0,-4 1-1,7 62-692,29 112 220,27 0-289,-80-247-1,17 31-300,1-19-2991,-12-17-926,-3-10-2850</inkml:trace>
  <inkml:trace contextRef="#ctx0" brushRef="#br0" timeOffset="106415.993">3782 3036 10986,'0'0'4730,"-9"-13"-2530,-27-40-241,28 50 2057,6 26-4091,2-22 319,5 39 141,2 0-1,1-1 0,2 0 1,1 0-1,3-1 1,12 25-385,0 4 58,-15-35-139,1 0 0,2-1 0,1 0-1,1-1 1,18 23 81,-33-96-640,-3 28 657,-9-39 117,2 0 0,3 0 0,3 0 1,1-1-1,3 1 0,8-53-134,-8 98 2,0 1 1,1-1-1,0 1 1,1-1 0,0 1-1,0 0 1,1 0-1,0 0 1,0 0-1,1 1 1,0 0 0,0 0-1,1 0 1,-1 0-1,2 1 1,-1 0-1,1 1 1,0-1 0,0 1-1,0 0 1,1 1-1,-1 0 1,1 0-1,0 1 1,1 0 0,-1 0-1,3 0-2,5 1-185,0 1-1,1 0 1,-1 1-1,0 1 1,0 0 0,0 2-1,0-1 1,0 2-1,-1 0 1,1 1 0,9 5 185,100 47-8298,-111-50 6651,30 16-5560</inkml:trace>
  <inkml:trace contextRef="#ctx0" brushRef="#br0" timeOffset="106964.935">4645 2902 192,'-31'-132'14828,"-23"8"-5638,53 122-9128,0 0 1,0 1 0,0-1 0,-1 0 0,1 0 0,-1 1 0,1-1 0,-1 1 0,1-1-1,-1 1 1,0-1 0,0 1 0,0 0 0,0 0 0,0 0 0,0 0 0,0 1 0,0-1-1,0 0 1,0 1 0,0-1 0,0 1 0,0 0 0,-1 0 0,1 0 0,0 0 0,0 0 0,0 0-1,-1 0 1,1 1 0,0-1 0,0 1 0,0 0 0,0 0 0,0 0 0,0 0 0,0 0-1,0 0 1,0 0 0,1 0 0,-1 1 0,0-1 0,1 1-63,-62 74 93,52-53-93,1 0 1,1 2-1,1-1 1,1 1 0,2 0-1,0 0 1,1 1-1,2-1 1,1 1-1,0 0 1,2-1-1,1 1 1,2 0-1,0-1 1,1 0-1,2 0 1,0 0-1,2-1 1,0 0 0,11 16-1,-19-35-86,1-1 0,0 1 1,1-1-1,-1 1 1,1-1-1,0 0 1,0 0-1,0 0 1,1-1-1,-1 1 1,1-1-1,0 0 1,0 0-1,0 0 0,0 0 1,0-1-1,1 1 1,-1-1-1,1 0 1,-1-1-1,1 1 1,0-1-1,0 0 1,0 0-1,0-1 1,0 1-1,0-1 0,0 0 1,0 0-1,0-1 1,0 1-1,-1-1 1,1 0-1,0-1 1,0 1-1,0-1 1,-1 0-1,1 0 0,-1 0 1,0-1-1,1 0 1,1-2 85,12-14 69,-1-2 0,-1 0 1,-1 0-1,-1-2 0,-1 0 0,-1 0 1,-1-1-1,-1-1 0,-1 0 1,-2 0-1,1-6-69,6-11 482,44-184 740,-48 291-1030,-4-35-154,2-1 0,2-1 0,0 1 0,2-2 0,0 1 0,3-2 0,0 0 0,1 0 0,3 0-38,-16-20-71,2-1 0,-1 1 0,1-1 0,0 0 0,0 0 0,0 0 0,1-1 0,0 0 0,-1 0 0,1 0 0,1-1 0,-1 0 0,1 0 0,-1-1 0,1 1 0,0-2 0,-1 1 0,1-1 0,0 0 0,0 0 0,0-1 0,1 1 0,-1-2 0,0 1 0,0-1 0,0 0 0,-1-1 0,1 1-1,0-1 1,0-1 0,-1 1 0,1-1 0,4-3 71,-1-1-50,0 0-1,-1-1 0,0 0 0,0 0 0,-1-1 0,0 0 0,0-1 0,-1 0 1,-1 0-1,1-1 0,-2 1 0,1-1 0,-2 0 0,1-1 0,-1 1 0,-1-1 0,1-4 51,3-26-4,0 0 1,-3 0-1,-2-1 0,-2-14 4,-2-34 144,-5 1 0,-4-1 0,-5-8-144,-10 9 1388,24 90-1338,1 1-1,0-1 1,0 0-1,0 1 1,0-1-1,0 1 1,1-1 0,-1 1-1,0-1 1,0 1-1,0 0 1,0-1-1,0 1 1,1 0 0,-1 0-1,0-1 1,1 1-1,-1 0 1,1 0-1,-1 0 1,1 0-1,-1 0 1,1 0 0,-1 0-1,1 0 1,0 0-1,0 0 1,-1 0-1,1 0 1,0 0 0,0 0-1,0 0 1,0 0-1,0 1 1,1-1-1,-1 0 1,0 0 0,0 0-1,1 0 1,-1 0-1,1 1-49,-1-2 39,1 79 285,3-1 0,3-1-1,4 1 1,3-1 0,4-1 0,7 14-324,-16-55 11,59 181-102,-1-85-2727,-22-81-2417,-5-33-3309,-19-15 286</inkml:trace>
  <inkml:trace contextRef="#ctx0" brushRef="#br0" timeOffset="107246.861">5456 2943 6919,'-69'-179'5099,"65"172"-4696,0 0 1,0 0-1,-1 0 1,0 1-1,0 0 1,0 0-1,-1 0 1,0 1-1,0-1 1,0 1-1,-1 1 0,1-1 1,-1 1-1,0 0 1,-1 1-1,1 0 1,-1 0-1,1 0 1,-1 1-1,0 0 1,0 1-1,-7-1-403,-1 2 3577,56-2-3387,-1-2-1,1-1 1,-1-3-1,0 0 1,-1-3-1,0-1 1,-1-2-1,11-6-189,-33 13 10,-7 2-3,1 1-1,0-1 0,0 2 1,1-1-1,-1 1 0,1 1 1,-1-1-1,1 2 0,0-1 1,0 1-1,0 1 0,0 0 0,0 0 1,0 1-1,-1 0 0,1 1 1,2 1-7,-7 2 3,0 0 1,0 1-1,-1-1 1,0 1-1,0 1 1,0-1-1,-1 0 1,0 1-1,0 0 1,-1 0-1,0-1 1,0 1-1,0 1 0,-1-1 1,0 0-1,-1 0 1,1 0-1,-2 6-3,2-6 7,3 127 127,-6-110-129,1 0 0,1 0 0,2 1-1,0-1 1,2 0 0,0 0-1,2 0 1,0-1 0,2 0 0,6 12-5,-12-30-81,1 0 1,0-1 0,0 0 0,0 1-1,1-1 1,0 0 0,-1-1 0,1 1-1,0-1 1,1 1 0,-1-1-1,1-1 1,-1 1 0,1-1 0,0 1-1,0-1 1,0-1 0,5 2 80,-7-2-197,1-1 0,-1 1 0,1-1 0,0 0 0,-1 0 0,1-1 0,-1 1 0,1-1 0,-1 0 0,1 0 0,-1 0 0,1 0 0,-1 0 0,0-1 0,1 1 0,-1-1 0,0 0 0,0 0 0,0 0 0,-1-1-1,1 1 1,0-1 0,-1 1 0,0-1 0,1 0 0,-1 0 0,0 0 0,-1 0 197,7-13-881,-2 0 0,0-1 0,-1 1-1,0-1 1,-1 0 0,-1 0 0,-1-1 0,-1 1-1,0-1 1,-1 1 0,-2-13 881,2 19-145,-3-76-2047,-5 1 0,-3-1 0,-20-77 2192,-13-12-65,19 101-53,-3 14-789</inkml:trace>
  <inkml:trace contextRef="#ctx0" brushRef="#br0" timeOffset="107463.511">5818 2077 4997,'0'0'5253,"0"0"-1954,-82-10-609,69 10-928,10 0-1153,3 6-353,0 1-192,11 4-64,8 8-96,3 0-2210,1 1-7303</inkml:trace>
  <inkml:trace contextRef="#ctx0" brushRef="#br0" timeOffset="107776.831">6287 2393 20531,'0'0'2563,"0"0"-1309,0 0-458,-4 18-161,1-6-538,-8 31 150,2 0 0,1 1-1,3 0 1,0 38-247,6-66-1,2-1 1,-1 1 0,2-1 0,0 1-1,1-1 1,0 0 0,1-1-1,1 0 1,0 0 0,1 0-1,1-1 1,1 2 0,-6-9-20,1 0 0,-1 0-1,1-1 1,1 1 0,-1-1 0,1 0 0,0 0 0,0-1-1,0 0 1,1 0 0,-1-1 0,1 1 0,0-1-1,0-1 1,0 1 0,0-1 0,1-1 0,-1 1 0,0-1-1,1 0 1,-1-1 0,1 0 0,-1 0 0,1-1-1,-1 1 1,3-2 20,3-4-10,-1 0-1,0-1 1,0 0 0,-1-1-1,0 0 1,0-1 0,-1 0-1,0-1 1,-1 0-1,0-1 1,-1 0 0,0 0-1,0 0 1,-1-1 0,-1 0-1,0-1 1,0 0-1,0-4 11,7-18 184,-1 0 0,-1-1 0,-3 0 0,-1 0 0,-1-1 0,-2 0 0,-2 0-1,-1 0 1,-4-35-184,3 67 2,0 0 0,0 0-1,-1 0 1,0 0 0,0 0 0,0 0-1,0 0 1,-1 0 0,0 1-1,0-1 1,0 0 0,0 1 0,-1-1-1,0 1 1,0 0 0,0 0-1,0 0 1,-1 0 0,1 1 0,-1 0-1,0-1 1,0 1 0,-1 0 0,1 1-1,0-1 1,-1 1 0,0 0-1,0 0-1,-6 1-215,0 0 0,-1 1 0,1 0-1,-1 1 1,1 0 0,0 1 0,-1 0-1,1 1 1,0 0 0,0 1 0,1 0 0,-1 1-1,1 0 1,0 1 0,0 0 0,1 0-1,-1 1 1,2 0 0,-1 1 0,1-1-1,0 2 1,0 0 215,4-4-634,0 0-1,0 0 1,1 0-1,-1 1 1,2-1 0,-1 1-1,0 0 1,1-1-1,0 1 1,0 1-1,1-1 1,0 0-1,0 4 635,-1 34-8461</inkml:trace>
  <inkml:trace contextRef="#ctx0" brushRef="#br0" timeOffset="108104.991">7197 2263 12716,'26'-94'4865,"-2"30"1171,-22 106-4488,-7 66-1264,1-62-166,2 0 0,2 1 0,2-1 1,2 0-1,2-1 0,9 35-118,-15-77-22,0 1 1,0-1-1,1 1 1,-1-1-1,1 1 0,0-1 1,0 1-1,1-1 1,-1 0-1,1 0 0,-1 1 1,1-1-1,0 0 1,0-1-1,0 1 0,1 0 1,-1 0-1,1-1 1,-1 0-1,1 1 0,0-1 1,0 0-1,0 0 1,0 0-1,0-1 0,1 1 1,-1-1-1,0 0 1,1 0-1,-1 0 0,1 0 1,-1-1-1,1 1 1,-1-1-1,1 0 0,-1 0 1,1 0-1,-1-1 1,1 1-1,0-1 0,-1 0 1,0 1-1,2-2 22,5-6 20,0-1-1,0-1 1,-1 0-1,-1 0 1,1 0-1,-2-1 0,1-1 1,-1 1-1,-1-1 1,0 0-1,-1 0 1,-1-1-1,3-8-19,0 5 94,161-383 3083,-166 397-3169,-2 0-2,0 0-1,0-1 1,1 1-1,-1 0 1,1 0-1,-1 0 1,1 0-1,0 0 1,0 0-1,0 0 1,0 1-1,0-1 1,0 0-1,1 0 1,-1 1-1,1-1 1,-1 1-1,1-1 1,-1 1-1,1 0 1,0-1-1,0 1 1,0 0-1,0 0 1,0 0-1,0 1 1,0-1-1,0 0 1,0 1-1,0-1 1,0 1-1,0 0 1,0-1-1,0 1 1,0 0-1,1 1 1,-1-1-1,0 0 1,0 0-1,0 1 1,0 0-1,0-1 1,0 1-1,0 0 1,0 0-1,0 0-5,11 11-3,0 1 1,0 1-1,-2 0 1,0 0-1,0 1 0,-1 1 1,-1 0-1,-1 0 0,5 13 3,14 23 13,-15-31 13,1 0-1,0-1 1,2 0-1,0-1 1,2-1-1,4 4-25,-15-17-1,0 1 0,0-1 0,1 0-1,0 0 1,0 0 0,0-1 0,1-1-1,-1 1 1,1-1 0,0 0 0,0-1-1,0 0 1,0 0 0,0 0 0,0-1 0,1-1-1,-1 1 1,0-1 0,1-1 0,-1 0 1,-4 1-21,0-1 0,0 0 1,0 0-1,0-1 0,0 1 1,-1-1-1,1 0 0,-1 0 0,1 0 1,-1 0-1,0-1 0,1 1 1,-1-1-1,-1 0 0,1 0 1,0 0-1,-1 0 0,1 0 1,-1-1-1,0 1 0,0-1 1,0 1-1,-1-1 0,1 0 1,-1 0-1,0 0 0,0 0 1,0 0-1,-1 0 0,1 0 1,-1 0-1,0 0 0,0 0 21,0-7-100,-1 1-1,1-1 0,-2 1 1,1 0-1,-2-1 1,1 1-1,-1 0 0,-1 1 1,0-1-1,0 0 0,-1 1 1,-3-5 100,2 7-187,1 0 0,-1 0 0,0 1-1,0 0 1,0 0 0,-1 0 0,0 1 0,0 0 0,-1 1 0,1-1 0,-1 1 0,0 1 0,0-1 0,0 1 0,-1 1 0,1 0-1,-9-1 188,-96 2-5003,19 22-3229</inkml:trace>
  <inkml:trace contextRef="#ctx0" brushRef="#br0" timeOffset="108397.069">2807 5153 14061,'-6'-80'4906,"0"49"-871,7 47-414,179 592-1491,-149-491-4792,-15-40-2657,-9-30-2000</inkml:trace>
  <inkml:trace contextRef="#ctx0" brushRef="#br0" timeOffset="108677.959">2780 5823 14670,'-13'-4'3384,"5"1"-2848,1 0-83,0 0 0,0 1 1,0 0-1,-1 0 0,1 0 0,0 1 1,-1 1-1,1-1 0,-1 1 0,1 0 0,-1 1 1,1-1-1,-3 2-453,7 0 79,0 1 1,1 0-1,0-1 1,-1 1-1,1 0 1,0 0-1,0 0 1,1 0-1,-1 1 0,1-1 1,-1 0-1,1 1 1,0-1-1,0 1 1,1-1-1,-1 1 1,1-1-1,0 1 1,0 0-1,0-1 1,0 1-1,0-1 1,1 1-1,0-1 0,0 1 1,0-1-1,0 1 1,0-1-1,1 1 1,-1-1-1,1 0 1,0 0-1,0 0 1,0 0-1,3 2-79,6 5 12,1-1-1,0 0 1,1-1-1,-1-1 1,2 0-1,-1-1 1,1 0-1,0-1 1,0 0-1,0-1 1,1-1-1,0 0 1,-1-1-1,1-1 1,0 0-1,0-1 1,0-1-1,0 0 1,4-2-12,13 1 7,1-1 1,-1-1-1,0-2 1,-1-1-1,1-2 0,-1-1 1,-1-1-1,0-2 1,-1-1-1,0-1 0,-1-2 1,-1 0-1,12-11-7,-30 20 1,0-1 1,-1 1-1,0-2 0,0 1 0,-1-1 1,0 0-1,-1 0 0,0-1 1,0 0-1,-1 0 0,-1 0 0,0-1 1,0 0-1,-1 1 0,-1-1 1,0 0-1,0 0 0,-2-1 0,1 1 1,-1 0-1,-1 0 0,0 0 1,-1 0-1,-1 0 0,0-1-1,3 10-1,-1 0 0,0 0-1,-1 0 1,1 1 0,0-1-1,-1 0 1,0 1 0,1-1 0,-1 1-1,0 0 1,0-1 0,-1 1-1,1 0 1,0 0 0,-1 0 0,1 1-1,-1-1 1,0 0 0,1 1-1,-1 0 1,0 0 0,0 0 0,0 0-1,0 0 1,0 0 0,0 1 0,0 0-1,0-1 1,0 1 0,0 0-1,0 0 1,0 1 0,0-1 0,0 1-1,0-1 1,0 1 0,0 0-1,0 0 1,0 0 0,1 1 0,-1-1-1,0 1 1,1-1 0,-1 1-1,1 0 1,-1 0 0,1 0 0,0 0-1,0 1 1,-1 0 1,-57 73-1990,16 10-4230,15-16-4083</inkml:trace>
  <inkml:trace contextRef="#ctx0" brushRef="#br0" timeOffset="109159.851">1279 8489 16175,'0'0'3257,"-10"-14"-1634,-31-47-145,39 57-1338,0 0 0,0 0 0,1 0-1,-1 0 1,1-1 0,0 1 0,0 0-1,0-1 1,1 1 0,-1-1 0,1 1-1,0-1 1,0 1 0,1-1 0,0 1-1,-1-1 1,2-2-140,-1 4 59,8-30 148,2 1-1,1 0 1,1 0 0,2 1 0,13-18-207,-3 0 151,63-133 463,-8-3 0,3-37-614,-65 138 0,-18 84-9,-1-1 0,1 1 1,-1 0-1,0 0 1,1 0-1,-1-1 1,0 1-1,1 0 0,-1 0 1,0 0-1,1 0 1,-1 0-1,0 0 1,1 0-1,-1 0 1,0 1-1,1-1 0,-1 0 1,1 0-1,-1 1 1,0-1-1,1 0 1,-1 0-1,1 1 0,-1-1 1,0 1-1,1-1 1,-1 0-1,1 1 1,0-1-1,-1 1 1,1 0-1,-1-1 0,1 1 1,0-1-1,-1 1 1,1-1-1,0 1 1,0 0-1,-1-1 0,1 1 1,0 0-1,0-1 1,0 1-1,0 0 1,0-1-1,0 1 0,0 0 10,-3 13-115,0 0 0,1 1 0,1-1 0,0 1 0,1-1 0,0 1 0,1-1 0,1 1 0,1-1 0,0 0 0,0 0 0,2 0 0,0 0 0,0-1 0,1 0 0,1 0 0,2 3 114,134 187-962,-118-175 967,-2 1 1,0 1-1,-2 1 1,-1 1-1,-2 0 1,-1 2-1,-2 0 0,4 14-5,-16-42-2,0 0-1,-1 0 1,0 1-1,0-1 1,0 0-1,0 1 0,-1-1 1,-1 1-1,1-1 1,-1 1-1,0-1 0,0 1 1,-1-1-1,0 1 1,0-1-1,0 1 0,-1-1 1,0 0-1,0 1 1,-1-1-1,0 0 1,0-1-1,0 1 0,0 0 1,-1-1-1,0 0 1,-1 0-1,1 0 0,-1 0 1,0-1-1,0 0 1,0 0-1,-2 1 3,-15 2 4,0-1 0,0-1-1,0-1 1,-1-2 0,0 0-1,1-1 1,-1-1 0,0-1 0,0-1-1,-1-1-3,12 2-39,1 0-1,0-1 0,-1 0 0,1 0 0,0-2 0,0 1 0,1-1 0,-1-1 1,1 0-1,0 0 0,0-1 0,0 0 0,1-1 0,0 0 0,0-1 0,1 0 0,-2-2 40,4-38-6774,18 23-1351</inkml:trace>
  <inkml:trace contextRef="#ctx0" brushRef="#br0" timeOffset="109585.315">2045 7702 13325,'0'0'4121,"0"0"-1698,0 0-474,0 0-492,0 0-752,0 0-561,8 16-74,44 129 74,44 122-1367,-94-262 1024,0 0-1,0 0 1,0 0-1,0-1 1,1 1 0,0-1-1,0 1 1,0-1-1,0 0 1,1 0-1,0 0 1,-1-1 0,1 1-1,1-1 1,-1 0-1,0 0 1,1 0-1,0-1 1,-1 1-1,1-1 1,0-1 0,0 1-1,1-1 1,-1 1-1,0-1 1,0-1-1,0 1 1,1-1 0,-1 0-1,0 0 1,1-1-1,-1 1 1,0-1-1,0 0 1,0-1-1,0 1 1,0-1 0,0 0-1,3-1 200,6-11 378,-1 0 0,0-1 1,-1 0-1,-1-1 0,0 0 0,-1 0 0,-1-1 0,0-1 0,-2 0 0,0 0 1,-1 0-1,3-16-378,-4 22 422,83-323 6299,-79 266-5408,-11 136-1117,0-37-171,2 0-1,1-1 0,1 1 0,1 0 0,2-1 0,5 19-24,-6-30-184,1 0 0,1 0 0,0-1 0,1 0 0,1 0 0,1 0 0,1-1 0,0 0 0,0-1 0,2 0 0,0-1 0,1 0 1,0-1-1,1-1 0,11 9 184,-19-18-383,0 0 1,0 0-1,0-1 1,1 1-1,-1-1 1,1-1-1,-1 1 1,1-1-1,0 0 1,-1-1-1,1 0 1,0 0-1,0 0 1,-1-1 0,1 0-1,0 0 1,-1-1-1,1 1 1,-1-1-1,1-1 1,3-1 382,71-59-10322,-50 21 3404</inkml:trace>
  <inkml:trace contextRef="#ctx0" brushRef="#br0" timeOffset="110002.483">3129 7772 3716,'4'-23'3795,"19"-144"1944,-21 146-4640,0 10-169,-1 0 0,0 1 0,-1-1 0,0 0 0,0 0 0,-1 0 0,-1 0 0,0 0 0,0 1 0,-2-2-930,4 11 67,-1 1-1,1 0 1,-1 0-1,1-1 1,0 1 0,-1 0-1,1 0 1,-1 0-1,1 0 1,-1 0 0,1 0-1,-1 0 1,1 0-1,-1 0 1,1 0 0,-1 0-1,1 0 1,-1 0-1,1 0 1,0 0-1,-1 0 1,1 0 0,-1 1-1,1-1 1,-1 0-1,1 0 1,0 1 0,-1-1-1,1 0 1,0 1-1,-1-1 1,1 0 0,0 1-1,-1-1 1,1 0-1,0 1 1,-1-1 0,1 1-1,0-1 1,0 0-1,0 1 1,0-1-1,-1 1 1,1-1 0,0 1-1,0-1 1,0 1-1,0-1 1,0 1 0,0-1-1,0 1 1,0-1-1,0 1 1,0-1 0,0 0-1,1 1 1,-1-1-1,0 1 1,0-1 0,0 1-1,1-1-66,-2 2 54,-7 34 242,2-1-1,2 1 1,1-1 0,2 1-1,1 0 1,2 10-296,-1 4 46,17 93-206,-18-143 132,0-1 0,0 0 0,1 0 0,-1 1-1,0-1 1,0 0 0,1 0 0,-1 1 0,0-1 0,1 0-1,-1 1 1,1-1 0,-1 0 0,1 1 0,-1-1 0,1 1-1,-1-1 1,1 0 0,0 1 0,-1 0 0,1-1 0,0 1-1,-1-1 1,1 1 0,0 0 0,0-1 0,-1 1 0,1 0-1,0 0 1,0 0 0,0 0 0,-1 0 0,1 0 0,0 0 0,0 0-1,0 0 1,-1 0 0,1 0 0,0 0 0,0 0 0,-1 1-1,1-1 1,0 0 0,0 1 0,-1-1 0,1 0 0,0 1-1,-1-1 1,1 1 0,0-1 0,-1 1 0,1-1 0,-1 1-1,1 0 1,-1-1 0,1 1 0,-1 0 0,1-1 0,-1 1-1,0 0 1,0 0 0,1-1 0,-1 1 0,0 0 0,0 0 0,0-1-1,1 1 1,-1 0 0,0 0 28,8-170 172,-10 97-88,1 52-40,1 1-1,1 0 1,0 0-1,2-1 1,0 1 0,1 1-1,1-1 1,1 0-1,0 1 1,1 0-1,2 1 1,-1 0-1,2 0 1,0 1-1,1 0 1,1 0 0,0 1-1,1 1 1,12-10-44,-18 19-5,0 1 1,0 1-1,0 0 0,1 0 1,-1 0-1,1 1 1,-1 0-1,1 0 1,0 1-1,0 0 1,0 0-1,0 1 1,0 0-1,0 1 0,-1-1 1,1 2-1,0-1 1,0 1-1,0 0 1,-1 1-1,0-1 1,1 1-1,-1 1 0,0 0 1,0 0-1,-1 0 1,1 1-1,-1 0 1,0 0-1,0 0 1,-1 1-1,1 0 0,-1 0 1,2 4 4,11 20-55,-2 1 0,-1 1 1,-1 0-1,-2 1 0,-1 1 1,-1 0-1,-3 0 0,0 0 0,-2 1 1,-2 0-1,-1 0 0,-2 0 55,-20-243 796,18 183-769,0 1 0,1-1 0,1 0 0,2 0 0,0 0 0,2 0 0,1 1 0,1-1 0,0 1 0,2 1 0,1-1 0,1 1 0,1 1 0,1 0 0,1 0 0,0 2 0,9-10-27,-16 25-1,-1 0 1,1 1-1,0-1 0,0 1 1,1 0-1,-1 1 1,1 0-1,0 0 0,0 0 1,0 1-1,0 0 0,1 0 1,-1 0-1,0 1 1,1 1-1,-1-1 0,1 1 1,-1 0-1,1 1 1,-1 0-1,0 0 0,1 0 1,-1 1-1,0 0 1,0 1-1,0 0 0,0 0 1,0 0-1,-1 1 0,1 0 1,-1 0-1,0 0 1,0 1-1,-1 0 0,4 4 1,3 4-23,-1 1 0,0 0 0,-1 0-1,0 1 1,-1 1 0,-1-1-1,0 2 1,-2-1 0,0 1 0,0 0-1,-2 0 1,0 0 0,-1 1 0,1 16 22,1 27-3696,-4 0-3688,-1-44-2699</inkml:trace>
  <inkml:trace contextRef="#ctx0" brushRef="#br0" timeOffset="111162.293">4465 7012 15246,'0'0'3262,"-4"-15"-545,-2-11-1636,-10-42 3380,37 223-2849,46 240-2707,-72-440 1192,2-1 0,3 0-1,1 0 1,2 1 0,3-1-1,1 1 1,2 0-1,2 1 1,2 0 0,14-29-97,-25 67 1,0 0-1,1 1 1,0-1 0,0 1 0,1-1 0,-1 1 0,1 0-1,0 1 1,0-1 0,1 1 0,-1-1 0,1 1 0,0 1 0,0-1-1,1 1 1,-1-1 0,1 2 0,-1-1 0,1 1 0,0 0-1,0 0 1,0 0 0,0 1 0,1 0 0,-1 0 0,0 0 0,0 1-1,1 0 1,-1 0 0,0 1 0,0 0 0,0 0 0,1 0-1,-1 1 1,0 0 0,-1 0 0,1 1 0,1 0-1,7 8-4,-1 1 0,-1 0 0,0 1 0,0 0 0,-1 1 0,-1 0 0,-1 1 0,0 0 0,0 0-1,-2 1 1,0 0 0,-1 1 0,0 0 0,0 3 4,29 68-7,-35-89 7,0 0 1,1 1 0,-1-1-1,1 0 1,-1 0 0,0 1-1,1-1 1,-1 0 0,1 1-1,-1-1 1,1 0-1,0 1 1,-1-1 0,1 1-1,0-1 1,-1 1 0,1-1-1,0 1 1,0 0 0,-1-1-1,1 1 1,0 0 0,0 0-1,0-1 1,-1 1 0,1 0-1,0 0 1,0 0-1,0 0 1,0 0 0,-1 0-1,1 0 1,0 0 0,0 0-1,0 1 1,0-1 0,-1 0-1,1 1 1,0-1 0,0 0-1,-1 1 1,1-1 0,0 1-1,-1-1 1,1 1-1,0-1 1,-1 1 0,1-1-1,-1 1 1,1 0 0,-1-1-1,1 1 1,-1 0 0,1 0-1,-1-1 1,0 1 0,1 0-1,-1 0 1,0-1-1,0 1 1,1 0 0,-1 0-1,0 0 1,0 0 0,0-1-1,0 2 0,30-111 151,-21 68-119,2 0-1,3 1 1,0 1-1,12-20-30,-21 49-1,1-1 0,1 1 0,-1 0 0,2 1 0,-1-1 0,1 2 0,1-1 0,-1 1 0,2 0 0,-1 1 0,1 0 0,0 0 0,0 1 0,1 1 0,0-1 0,0 2 0,0 0 0,0 0 0,8 1-9,-1 0-1,1 2 1,0 0 0,0 1-1,-1 1 1,1 0 0,-1 2-1,1 0 1,-1 1 0,0 1-1,0 1 1,0 0 0,-1 1-1,0 1 1,16 10 9,-6-5-19,1-1 0,1-1 0,0-1 0,0-2 0,20 3 19,-32-10-24,-1 0 1,1-1-1,-1-1 0,1 0 1,-1-1-1,0-1 0,0 0 1,0-1-1,0-1 0,0-1 1,-1 0-1,0-1 0,0-1 0,-1 0 1,0-1-1,10-8 24,4-2 160,-2-2 0,0-1-1,-1-1 1,-1-1 0,-1-1 0,-1-2-1,-2 0 1,-1-1 0,-1 0 0,-1-2 0,-1 0-1,-2-1 1,-1 0 0,6-25-160,-9 19 307,-1 0 1,-2 0-1,-1-1 1,-2 0-1,-1-28-307,-2 63 12,0-1 0,-1 1-1,1-1 1,-1 1-1,0-1 1,0 1 0,-1-1-1,1 1 1,-1-1 0,1 1-1,-1-1 1,0 1 0,0-1-1,-1 1 1,1 0-1,-1 0 1,1-1 0,-1 1-1,0 0 1,0 1 0,-1-1-1,1 0 1,0 1 0,-1-1-1,0 1 1,0 0-1,1 0 1,-1 0 0,0 0-1,-1 0 1,1 0 0,0 1-1,0 0 1,-1 0 0,1 0-1,-1 0 1,1 0-1,-1 1 1,0-1-12,-7 4-12,0 0 1,0 0-1,0 1 1,0 1-1,1-1 0,0 2 1,0 0-1,0 0 1,1 0-1,-1 1 0,2 1 1,-1 0-1,1 0 0,0 0 1,1 1-1,0 0 1,0 1 11,-9 10-181,2 1 0,1 1 0,0 0 0,2 0 0,0 1 1,1 1-1,2 0 0,0 0 0,2 0 0,1 1 0,1 0 1,0 0-1,2 0 0,1 1 0,2-1 0,1 19 181,-1-33-145,1-1 0,-1 1 0,2-1 0,-1 1-1,1-1 1,1 0 0,0 0 0,1 0 0,-1 0 0,3 2 145,-5-10-19,0 1 0,-1 0 1,1-1-1,0 0 0,0 1 0,0-1 0,1 0 1,-1 0-1,1 0 0,-1 0 0,1-1 1,-1 1-1,1-1 0,0 0 0,0 1 0,0-1 1,0 0-1,0-1 0,0 1 0,0 0 1,0-1-1,0 0 0,0 0 0,0 0 0,0 0 1,0 0-1,0 0 0,0-1 0,0 0 1,0 1-1,0-1 0,0 0 0,0-1 0,0 1 1,-1 0-1,1-1 0,0 0 19,12-9 124,-1-1 0,0-1 0,-1 0 1,0-1-1,-1 0 0,-1-1 0,0 0 0,-1-1 0,0 0 0,5-15-124,-2 8 163,84-153 638,-97 175-795,1 0-1,0 0 1,-1 1-1,1-1 1,0 0 0,0 1-1,0-1 1,0 0 0,0 1-1,0-1 1,0 1-1,0 0 1,0-1 0,0 1-1,0 0 1,0-1 0,0 1-1,0 0 1,0 0-1,0 0 1,0 0 0,0 0-1,0 0 1,0 0 0,0 1-1,0-1 1,0 0 0,0 1-1,0-1 1,0 0-1,0 1 1,0-1 0,0 1-1,0 0 1,0-1 0,0 1-1,0 0 1,-1-1-1,1 1 1,0 0 0,0 0-1,-1 0 1,1-1 0,-1 1-1,1 0 1,-1 0 0,1 0-1,-1 0 1,0 0-1,1 0 1,-1 0 0,0 0-1,0 0 1,0 1 0,1-1-1,-1 0 1,0 0-1,-1 0 1,1 0 0,0 0-1,0 1-5,3 6-23,4 6 38,68 112 77,-71-122-94,0 1 0,0-1 0,1 0 0,-1 0 0,1-1 0,0 1 0,0-1 0,0 0-1,1-1 1,-1 1 0,1-1 0,-1 0 0,1 0 0,0-1 0,0 1 0,-1-1 0,1-1-1,0 1 1,0-1 0,0 0 0,0 0 0,0-1 0,2 0 2,5-4 2,0-1-1,0 0 1,0-1 0,-1 0 0,0-1 0,0 0-1,-1-1 1,0-1 0,0 1 0,-1-2-1,-1 1 1,1-2 0,-2 1 0,0-1 0,0 0-1,-1-1 1,-1 0 0,0 0 0,0 0-1,-2-1 1,1-1-2,18-64 90,-3 1-1,-4-2 0,-4 0 0,-3-1 0,-3 0 1,-4-1-1,-4-12-89,2 68 51,1 17-20,0 0 0,-1-1 0,0 1-1,0 0 1,-1 0 0,0 0 0,-1 0-1,0 0 1,-1 0 0,0 1 0,-3-7-31,6 14 16,-1 0 1,1 0 0,-1 0 0,1 0 0,-1 0 0,0 0 0,0 0 0,0 0 0,1 0 0,-1 1 0,0-1 0,0 0 0,0 1 0,0-1 0,0 1-1,0-1 1,0 1 0,0-1 0,-1 1 0,1 0 0,0 0 0,0-1 0,0 1 0,0 0 0,0 0 0,-1 0 0,1 0 0,0 0 0,0 0 0,0 1-1,0-1 1,0 0 0,-1 1 0,1-1 0,0 0 0,0 1 0,0-1 0,0 1 0,0 0 0,0-1 0,0 1 0,1 0 0,-1 0 0,0-1 0,0 1-1,0 0 1,1 0 0,-1 0 0,0 0 0,1 0 0,-1 0 0,1 0 0,-1 0 0,1 0 0,0 0 0,-1 1 0,1-1 0,0 0 0,0 0 0,0 0-1,0 0 1,0 0 0,0 1 0,0 0-17,-5 24 15,1 1 0,2 0 0,0 0 0,2 0-1,1 0 1,1 0 0,1 0 0,2-1 0,3 13-15,7 10-32,1-1 0,3-1 1,2-1-1,21 35 32,20 29-2535,-58-102 2181,-1-4 41,27 44-3524,-6-19-3299,-10-17-1234</inkml:trace>
  <inkml:trace contextRef="#ctx0" brushRef="#br0" timeOffset="111502.074">6946 6082 1089,'-17'-13'6566,"-110"-78"422,115 84-5974,-49-36 3997,60 42-4885,-1 0 1,1-1-1,0 1 0,0-1 1,0 1-1,0-1 1,0 1-1,0-1 1,1 0-1,-1 1 1,1-1-1,-1 0 1,1 0-1,-1 1 1,1-1-1,0 0 0,0 0 1,0 0-1,0 1 1,0-1-1,0 0 1,0 0-1,1 0 1,-1 1-1,1-1 1,-1 0-1,1 1 1,0-1-1,0 0 0,-1 1 1,1-1-1,0 1 1,0-1-1,1 1 1,-1-1-1,0 1 1,1-1-127,14-10 198,-1 0 0,2 1 0,-1 1 0,1 0 0,1 1 0,0 2 0,0-1 0,1 2 0,13-3-198,-12 2 97,76-26 354,-16 4 347,1 3 0,2 4 0,15 0-798,-93 21 20,-1-1 1,1 1-1,0-1 1,0 1-1,-1 1 0,1-1 1,0 1-1,0-1 0,0 1 1,0 1-1,0-1 0,0 1 1,-1 0-1,1 0 0,0 0 1,-1 1-1,1-1 0,0 1 1,-1 0-1,0 1 1,0-1-1,1 1 0,-1 0 1,-1 0-1,1 0 0,0 0 1,-1 1-1,0-1 0,1 1 1,-2 0-1,1 0 0,2 4-20,1 9 35,-1 1-1,0 0 1,-1 0-1,-1 0 1,0 0 0,-2 1-1,0 7-34,5 42 137,-2-40-116,-3-10-61,1 0-1,0 0 1,2 0 0,0-1 0,1 0-1,0 1 1,2-2 0,0 1 0,6 8 40,8-14-3856,-20-41-3627,-11 9 810</inkml:trace>
  <inkml:trace contextRef="#ctx0" brushRef="#br0" timeOffset="111733.848">7266 5101 6470,'0'0'9641,"0"0"-7142,0 0-706,0 0-704,0 0-672,0 0-385,0 0-32,0 0-1858,70 82-5093</inkml:trace>
  <inkml:trace contextRef="#ctx0" brushRef="#br0" timeOffset="111950.027">8189 5485 13485,'56'-156'6523,"-57"131"-2257,-14 34-4110,0 2 1,0 0 0,1 1 0,0 1 0,1 0 0,1 0-1,0 2 1,-2 4-157,1-5 28,1 1 0,1 0-1,0 0 1,1 2 0,1-1 0,1 1-1,0 0 1,1 1 0,1 0 0,1 0 0,0 0-1,1 1 1,1-1 0,1 1 0,0 17-28,3-31-4,0 1 0,0 0 0,1 0 1,-1 0-1,1-1 0,0 1 1,1-1-1,-1 0 0,1 1 0,0-1 1,0 0-1,1-1 0,0 1 1,0-1-1,0 1 0,0-1 0,0 0 1,1-1-1,0 1 0,0-1 1,0 0-1,0 0 0,0 0 0,1-1 1,-1 0-1,1 0 0,0 0 1,-1-1-1,1 1 0,5-1 4,3 1-6,-1-1 1,1 0-1,-1-1 0,1-1 0,-1 0 0,1-1 1,-1 0-1,1-1 0,-1-1 0,0 0 0,-1 0 0,1-2 1,1 0 5,3-3 55,-1-1 1,0-1 0,0 0 0,-1-1-1,-1-1 1,0 0 0,-1-1 0,0 0 0,-1-1-1,-1-1 1,0 1 0,-1-2 0,-1 0-1,0 0 1,-2 0 0,0-1 0,0 0-1,-2-1 1,0 1 0,-2-1 0,0 0-1,-1 0 1,0 0 0,-2 0 0,0 0-1,-1 0 1,-2-2-56,2 12-5,0 0-1,-1 0 1,0 0-1,-1 0 1,0 1-1,-1-1 1,1 1-1,-2-1 1,1 1-1,-1 1 1,0-1-1,-1 1 1,0-1-1,0 2 1,0-1 0,-1 1-1,0 0 1,0 0-1,-1 1 1,1 0-1,-1 0 1,-1 1-1,1 0 1,0 0-1,-1 1 1,0 0-1,0 0 1,0 1-1,0 1 1,0-1-1,0 1 1,0 1-1,-1 0 1,1 0 0,0 1-1,0 0 1,0 0-1,0 1 1,-1 1 5,-1 0-258,0 1 1,0 1 0,0 0 0,1 0 0,-1 1-1,2 0 1,-1 1 0,0 0 0,1 1 0,1 0-1,-1 0 1,1 1 257,-46 79-5519,36-28-753</inkml:trace>
  <inkml:trace contextRef="#ctx0" brushRef="#br0" timeOffset="112382.05">8923 5293 16335,'64'-183'5189,"-24"80"-1927,-40 104-3258,0-1 0,0 0 0,0 0 1,0 1-1,0-1 0,1 0 0,-1 1 0,0-1 0,0 0 0,0 0 0,0 1 0,0-1 1,1 0-1,-1 0 0,0 0 0,0 1 0,0-1 0,1 0 0,-1 0 0,0 0 0,0 1 1,1-1-1,-1 0 0,0 0 0,0 0 0,1 0 0,-1 0 0,0 0 0,1 0 1,-1 0-1,0 0 0,0 0 0,1 0 0,-1 0 0,0 0 0,1 0 0,-1 0 0,0 0 1,0 0-1,1 0 0,-1 0 0,0 0 0,1 0 0,-1 0 0,0 0 0,0-1 0,1 1 1,-1 0-1,0 0 0,0 0 0,0-1 0,1 1 0,-1 0 0,0 0 0,0 0 0,0-1 1,1 1-1,-1 0 0,0 0 0,0-1-4,6 35-55,-5-30 66,30 386 523,-31-385-546,0-1 1,0 1 0,0-1-1,1 0 1,0 1-1,0-1 1,0 1 0,1-1-1,-1 0 1,1 0-1,0 0 1,0 0 0,1 0-1,-1 0 1,1-1-1,0 1 1,0-1 0,0 0-1,0 0 1,1 0-1,-1 0 1,1 0 0,-1-1-1,1 1 1,0-1-1,0 0 1,0-1 0,1 1-1,-1 0 1,0-1-1,0 0 1,1 0 0,-1-1-1,1 1 1,-1-1-1,1 0 1,1 0 11,4-5-6,0 0 0,-1-1 1,1 0-1,-2 0 0,1-1 0,-1-1 0,0 1 1,0-1-1,-1 0 0,0-1 0,0 0 0,-1 0 1,0 0-1,1-5 6,5-3 33,163-267 2738,-172 281-2732,-1 0 0,1 1 0,0-1-1,0 0 1,0 1 0,0-1 0,0 1 0,1 0 0,-1 0 0,1 1 0,-1-1 0,1 0 0,0 1 0,-1 0 0,1 0 0,0 0 0,0 1 0,0-1 0,0 1 0,0 0 0,-1 0 0,1 0 0,0 1 0,0-1 0,0 1 0,0 0-1,0 0 1,-1 0 0,1 0 0,0 1 0,-1 0 0,1 0 0,-1 0 0,0 0 0,0 0 0,0 0 0,2 3-39,60 53 291,-58-48-269,1-1 1,0 0-1,0 0 0,1-1 0,0 0 0,0 0 0,1-1 1,0 0-1,0-1 0,1 0 0,0-1 0,0 0 1,0 0-1,0-2 0,1 1 0,0-1 0,0-1 1,0 0-1,0-1 0,0 0 0,0-1 0,11-1-22,-14-4 6,0 0-1,-1-1 0,1 0 1,-1 0-1,0-1 0,-1 0 1,1 0-1,-1-1 0,-1 0 1,0 0-1,0-1 0,0 0 1,-1 0-1,-1 0 0,0 0 1,0-1-1,0 0 1,-1 1-1,-1-1 0,0-1 1,0 1-1,-1 0 0,0 0 1,-1-1-1,0 1 0,0 0 1,-1-1-1,-2-7-5,2 15-33,1 0 1,0 1-1,-1-1 1,0 0-1,0 0 1,0 0-1,0 1 1,0-1-1,0 1 1,-1-1-1,1 1 1,-1-1-1,0 1 1,0 0-1,0 0 0,0 0 1,0 0-1,0 0 1,0 0-1,-1 0 1,1 1-1,-1-1 1,1 1-1,-1 0 1,1 0-1,-1 0 1,0 0-1,0 0 1,0 0-1,1 1 1,-1-1-1,0 1 1,0 0-1,-2 0 33,-99 23-3170,28 16-818,-15 13-2984</inkml:trace>
  <inkml:trace contextRef="#ctx0" brushRef="#br0" timeOffset="112613.704">6063 7632 22389,'-138'82'3161,"115"-66"-1902,27-12-31,123-32 176,516-198-297,139-92-1107,-661 267 126,814-345-681,-741 296-1388,-185 86-812,-44 23 60,-54 26-3194,-33 10-2652</inkml:trace>
  <inkml:trace contextRef="#ctx0" brushRef="#br0" timeOffset="112972.982">6094 7858 17745,'-65'58'4180,"64"-58"-4145,-22 27 1558,47-22-162,170-68 971,1121-508 1532,-303 68-2636,-788 386-1149,-170 81-250,-53 36 75,-1 0 1,1 0-1,0 0 1,-1 0-1,1 0 1,-1 0 0,1 0-1,-1 0 1,1 0-1,0 0 1,-1 0 0,1 0-1,-1-1 1,1 1-1,-1 0 1,1 0 0,-1-1-1,1 1 1,-1 0-1,1-1 1,-1 1-1,1 0 1,-1-1 0,0 1-1,1-1 1,-1 1-1,0-1 1,1 1 0,-1-1-1,0 1 1,0-1-1,1 1 1,-1-1-1,0 1 1,0-1 0,0 1-1,0-1 1,0 0-1,1 1 1,-1-1 0,0 1-1,-1-1 1,1 0-1,0 1 1,0-1-1,0 1 1,0-1 0,0 1-1,0-1 1,-1 1-1,1-1 1,0 1 0,-1-1-1,1 1 1,0-1-1,-1 1 1,1-1-1,0 1 1,-1-1 0,1 1-1,-1 0 1,1-1-1,-1 1 1,1 0 0,-1-1-1,1 1 1,-1 0-1,1 0 26,-40 2-1827,-94 34-4643,51-14-1116</inkml:trace>
  <inkml:trace contextRef="#ctx0" brushRef="#br1" timeOffset="147116.573">685 5465 13229,'-325'163'9673,"296"-148"-8857,31-10-474,133-44-128,471-161 220,1494-471-457,1921-382 3290,-3511 939-2797,-49 15 165,-56 14-155,-61 13 1,-64 13 74,188-42 118,-423 89-556,-67 6-10,-118 23-1299,2 6 0,0 6 1192,133-28-83,-189 45-5075,103-23-1866,19-7-5249</inkml:trace>
  <inkml:trace contextRef="#ctx0" brushRef="#br1" timeOffset="147940.862">8979 1834 3748,'0'0'9406,"-14"-9"-5221,-44-25-1996,18 22 1987,42 11-1712,7 1-2319,164-10 63,-1-8 0,0-7 0,45-18-208,-183 35-36,-8 4 28,0-1 1,-1-2 0,0 0-1,0-2 1,0-1-1,-1-1 1,-1 0-1,11-8 8,-32 17 2,0 1-1,0-1 1,0 1 0,0-1-1,0 0 1,-1 0-1,1 0 1,0 0-1,-1 0 1,0 0-1,1 0 1,-1 0-1,0-1 1,0 1-1,0 0 1,0-1-1,0 1 1,-1-1-1,1 1 1,-1-1-1,0 1 1,0-1-1,0 1 1,0-1 0,0 1-1,0-1 1,-1 0-1,1 1 1,-1-1-1,1 1 1,-1 0-1,0-1 1,0 1-1,0 0 1,-1-1-1,1 1 1,0 0-1,-1 0 1,0 0-1,1 0 1,-1 0-1,-2-1-1,-7-7-5,-1 1 0,0 1 0,-1-1 0,0 2 0,0 0 0,-1 1 0,0 0 0,-5-1 5,-45-21 163,55 22 190,22 13-220,24 20-80,-26-20-10,1-1-1,-2 2 1,1-1-1,-1 1 0,0 1 1,0 0-1,-1 0 1,-1 1-1,0 0 0,0 1 1,0-1-1,-2 1 1,1 1-1,-1 0 1,-1-1-1,0 2 0,-1-1 1,2 11-43,-6-1-118,0 0 0,-2 0 1,-1 0-1,-1-1 0,0 1 0,-2-1 1,-1 0-1,0 0 0,-1-1 0,-1 0 1,-2-1-1,-6 11 118,-6 17-2303,9-18-1919,5-6-3039</inkml:trace>
  <inkml:trace contextRef="#ctx0" brushRef="#br1" timeOffset="148706.639">11513 1206 13196,'-1'-15'4458,"-8"-45"-2029,8 57-2259,0 0 1,0 1-1,0-1 1,0 0-1,-1 0 0,1 0 1,-1 1-1,0-1 0,0 1 1,0-1-1,0 1 1,0 0-1,0 0 0,-1 0 1,1 0-1,-1 0 0,1 1 1,-1-1-1,0 1 1,0-1-1,0 1 0,0 0 1,1 0-1,-1 1 0,-1-1 1,1 0-1,0 1 1,0 0-1,0 0 0,-1 0-170,-84 15 1370,72-7-1359,1 1 0,0 1 1,1 0-1,0 1 0,1 1 1,0 0-1,1 0 0,0 2 1,1-1-1,1 1 0,0 1 0,0 0 1,2 0-1,0 1 0,1 0 1,0 1-1,1-1 0,1 1 1,1 0-1,0 0 0,2 1 0,0-1 1,0 1-1,2-1 0,0 1 1,1 0-1,1-1 0,0 1 1,2-1-1,0 0 0,1 0 1,0 0-1,1-1 0,4 6-11,-2-6-51,1 0-1,0-1 1,2 0-1,0-1 1,0 0 0,1 0-1,1-1 1,0-1-1,1 0 1,12 8 51,-19-15-56,0 0 0,1-1 0,0 0-1,0 0 1,0-1 0,0 0 0,0 0 0,0-1 0,1 0 0,-1 0 0,1-1 0,0 0 0,-1-1 0,1 0-1,0 0 1,-1-1 0,1 0 0,0 0 0,-1-1 0,1-1 0,-1 1 0,0-1 0,3-2 56,9-9 57,0-1 0,-1 0 0,-1-2 0,-1 0 1,0-1-1,-1-1 0,-1 0 0,-1-1 0,-1-1 0,-1 0 0,0-1 1,-2 0-1,0 0 0,-2-1 0,-1-1 0,0 1 0,1-16-57,5-13 332,-3-1 0,-2-1 0,-3 1 0,-1-1 0,-4 0 0,-4-46-332,3 85 78,-1 1 1,0-1 0,-1 0 0,0 1-1,-1-1 1,-1 1 0,0 0 0,-5-7-79,10 20 16,0 0 1,0-1-1,-1 1 1,1 0 0,-1 0-1,1 0 1,-1-1 0,1 1-1,-1 0 1,0 0 0,1 0-1,-1 0 1,0 0 0,0 0-1,0 0 1,0 0 0,0 1-1,0-1 1,0 0 0,0 0-1,0 1 1,0-1 0,0 1-1,-1-1 1,1 1 0,0-1-1,0 1 1,-1 0 0,1 0-1,0-1 1,0 1 0,-1 0-1,1 0 1,0 0 0,0 1-1,-1-1 1,1 0 0,0 0-1,0 1 1,-1-1 0,1 0-1,0 1 1,0-1 0,0 1-1,0 0 1,-1-1 0,1 1-1,0 0 1,0 0 0,1 0-1,-1 0 1,0 0-1,0 0 1,0 0 0,0 0-1,1 0 1,-1 0 0,0 0-17,-3 20 75,0-1 0,1 1 1,1 0-1,1 0 0,1 0 0,1 0 1,1 0-1,0 0 0,2-1 0,4 15-75,3 15-123,2 0 0,3-1-1,1-1 1,3-1-1,1 0 1,3-2-1,2 0 1,17 21 123,-36-56-308,1 1 1,0-1-1,1-1 1,0 1-1,0-1 1,1-1-1,1 0 1,-1 0-1,1-1 1,0-1-1,1 0 0,-1 0 1,1-1-1,0 0 1,1-1-1,-1-1 1,1 0-1,0-1 1,-1 0-1,1-1 1,0 0-1,0-1 1,11-1 307,-16-1-328,-1 0 1,1 0-1,-1-1 1,0 0-1,1 0 1,-1 0-1,-1-1 1,1 0-1,-1-1 1,1 0-1,-1 0 1,-1 0-1,1 0 1,-1-1-1,0 0 1,0 0-1,0-1 1,-1 1-1,0-1 1,-1 0-1,1 0 1,-1 0-1,-1-1 1,1 1-1,0-3 328,4-18 153,-1 0 0,-1 0-1,-2 0 1,-1 0 0,0-1 0,-3-9-153,1 27 576,0 0 1,0 0-1,-2 0 1,1 1-1,-1-1 1,-1 1-1,0-1 1,0 1 0,-1 0-1,0 0 1,-1 0-1,0 1 1,-1-1-1,0 1 1,0 0-1,-1 1 1,0 0-1,0 0 1,-4-2-577,11 9 33,-1 0 0,0 1 0,0-1 1,1 0-1,-1 1 0,0-1 0,0 1 0,0-1 0,0 1 0,1 0 0,-1-1 1,0 1-1,0 0 0,0-1 0,0 1 0,0 0 0,0 0 0,0 0 1,0 0-1,0 0 0,0 0 0,0 0 0,0 0 0,0 0 0,0 1 1,0-1-1,0 0 0,0 1 0,1-1 0,-1 1 0,0-1 0,0 1 0,0-1 1,0 1-1,1-1 0,-1 1 0,0 0 0,1-1 0,-1 1 0,0 0 1,1 0-1,-1-1 0,1 1 0,-1 0 0,1 0 0,-1 0 0,1 0 1,0 0-1,-1 0 0,1 0 0,0 0 0,0 0 0,0 0 0,0 0 0,0 0 1,0 0-1,0-1 0,0 1 0,0 1-33,4 62-455,22-16-1870,12-6-4051,-9-14-2604</inkml:trace>
  <inkml:trace contextRef="#ctx0" brushRef="#br1" timeOffset="149064.202">12413 1190 11915,'0'0'5776,"0"0"-2076,0 0-881,0 0-599,0 0-666,0 0-460,0-10-261,1-19-200,2 55 15,-1 109-251,-3-78-972,3 1 1,2 0 0,2-1 0,4 3 574,-6-42-906,9 40-2676,-2-22-5420,-7-25-1195</inkml:trace>
  <inkml:trace contextRef="#ctx0" brushRef="#br1" timeOffset="149391.527">12354 699 17232,'0'0'2659,"0"0"-1154,0 0-512,0 0-512,0 0-353,0 0-128,0 0-577,-19 83-2081,48-49-4421</inkml:trace>
  <inkml:trace contextRef="#ctx0" brushRef="#br1" timeOffset="149697.896">13154 700 9513,'-2'-15'9705,"-8"-48"-6064,8 59-3468,1 1 1,-1-1-1,0 1 0,0-1 1,0 1-1,0 0 0,-1 0 1,1 0-1,-1 0 0,0 0 1,0 0-1,0 1 0,0 0 1,0-1-1,-1 1 0,1 0 1,-1 1-1,1-1 0,-1 0 1,0 1-1,0 0 0,1 0 1,-1 0-1,0 1 0,0-1 1,0 1-1,0 0 0,0 0 1,0 0-1,0 0 1,0 1-1,0 0 0,1 0 1,-3 0-174,0 1 57,1-1 0,0 1 1,0 1-1,-1-1 1,1 1-1,0-1 1,1 1-1,-1 1 1,1-1-1,-1 1 0,1 0 1,0 0-1,0 0 1,1 0-1,-1 1 1,1-1-1,0 1 1,0 0-1,0 0 1,1 0-1,0 0 0,0 1 1,0-1-1,-1 5-57,-14 140 549,52 141-263,-19-191-247,-11-69-18,11 70-113,-3 2-1,-5 0 1,-5 74 92,-33-37-1233,12-121-1644,19-33-1880,6-5 364,9-5-2142</inkml:trace>
  <inkml:trace contextRef="#ctx0" brushRef="#br1" timeOffset="150012.968">13652 726 10890,'17'-125'10987,"-30"90"-6025,-23 51-3294,19 3-1534,2 1 0,1 0 0,1 2 0,0-1 0,2 1-1,0 1 1,2 0 0,0 1 0,2 0 0,0 0 0,2 0 0,-1 15-134,-1 35-2,3-1 0,3 1-1,4-1 1,2 1 0,4-1 0,3-1 0,4 0 0,14 39 2,-12-30-528,-10-8-2269,-15-59-1402,-3-14-2284,4-7-799</inkml:trace>
  <inkml:trace contextRef="#ctx0" brushRef="#br1" timeOffset="150013.968">12953 1306 13869,'-19'-2'3769,"-71"-3"-439,12 3 1689,113-7-3236,52-8-1714,276-64-212,-131 1-2783,-112 17-5375,-78 34-224</inkml:trace>
  <inkml:trace contextRef="#ctx0" brushRef="#br1" timeOffset="150565.158">14091 1062 15022,'0'0'3668,"0"-12"-1090,-2-51 1250,14 116-1549,6 293-2850,-4-294-818,-13-51 1375,-1 0 1,1 0-1,-1 0 0,1 0 1,0-1-1,-1 1 0,1 0 1,0 0-1,-1-1 0,1 1 1,0 0-1,0-1 1,0 1-1,-1-1 0,1 1 1,0-1-1,0 0 0,0 1 1,0-1-1,0 0 0,0 1 1,0-1-1,0 0 0,0 0 1,0 0-1,0 0 1,0 0-1,0 0 0,0 0 1,0 0-1,0-1 0,0 1 1,0 0-1,0 0 0,0-1 1,0 1-1,0-1 0,-1 1 1,1-1-1,0 1 1,0-1-1,0 1 0,0-1 1,-1 0-1,1 0 0,0 1 1,-1-1-1,1 0 0,-1 0 1,1 0 13,129-183 1548,-104 146-953,-15 20-374,0 0 1,1 2 0,1-1-1,1 2 1,0 0-1,1 0 1,13-9-222,-26 22 15,-1 0 0,1 1 0,0 0 0,0-1 0,-1 1 0,1 0 0,0 0 0,0 0 0,0 0 0,0 0 0,0 1 0,1-1 0,-1 0 1,0 1-1,0 0 0,0-1 0,1 1 0,-1 0 0,0 0 0,0 0 0,0 1 0,1-1 0,-1 0 0,0 1 0,0 0 0,0-1 0,0 1 0,0 0 0,0 0 0,0 0 0,0 0 0,0 0 0,0 1-15,49 89 187,20 24-117,-62-107-64,-1 0 0,1-1 1,0-1-1,1 1 1,0-1-1,0-1 0,0 0 1,0 0-1,1-1 1,0-1-1,0 0 0,0 0 1,0-1-1,0 0 1,1-1-1,-1 0 1,0-1-1,1 0 0,-1-1 1,0 0-1,1-1 1,-1 0-1,0-1 0,0 0 1,0-1-1,-1 0 1,1-1-1,-1 0 0,0 0 1,0-1-1,-1 0 1,0-1-1,0 0 0,0-1 1,3-4-7,-3 0 10,0-1 1,-1 0 0,0 0 0,-1 0-1,-1-1 1,0 0 0,-1 0-1,-1-1 1,0 1 0,-1-1-1,0 0 1,-1-1-11,-2 13-46,0 0 0,0 0 0,0 1 0,0-1 0,0 0 0,-1 0 0,1 1 0,-1-1 0,0 0 0,0 1 1,0-1-1,0 0 0,0 1 0,0-1 0,-1 1 0,1 0 0,-1 0 0,0-1 0,0 1 0,1 0 0,-1 0 0,-1 1 0,1-1 0,0 0 0,0 1 0,-1-1 0,1 1 0,-1 0 1,1 0-1,-1 0 0,1 0 0,-1 0 0,0 0 0,1 1 0,-1-1 0,0 1 0,0 0 0,0 0 0,1 0 0,-3 0 46,-110 21-9175,71-2 41</inkml:trace>
  <inkml:trace contextRef="#ctx0" brushRef="#br1" timeOffset="150859.23">12284 2239 19635,'0'0'2754,"18"6"-634,-2-1-1855,0 0 1,1-1 0,-1-1 0,1-1 0,0 0 0,0-1-1,0-1 1,0 0 0,0-1 0,6-2-266,354-70 2382,34-25-2382,-285 66 52,948-226-100,-874 204-2279,-165 41 394,-38 8-667,-104 18-7281,33 3 464</inkml:trace>
  <inkml:trace contextRef="#ctx0" brushRef="#br1" timeOffset="151170.777">12804 2401 16432,'-12'13'4906,"-36"41"-2275,48-54-2607,0 0 0,-1 0 0,1 0 0,-1 1 0,1-1-1,0 0 1,-1 0 0,1 1 0,0-1 0,-1 0 0,1 0 0,0 1-1,-1-1 1,1 0 0,0 1 0,-1-1 0,1 0 0,0 1 0,0-1-1,0 1 1,-1-1 0,1 0 0,0 1 0,0-1 0,0 1 0,0-1-1,0 1 1,0-1 0,0 1 0,0-1 0,0 0 0,0 1 0,0-1-1,0 1 1,0-1 0,0 1 0,0-1 0,0 0 0,1 1 0,-1-1-1,0 1 1,0-1 0,0 0 0,1 1 0,-1-1 0,0 0 0,1 1-1,-1-1 1,0 0 0,1 1 0,-1-1 0,0 0 0,1 0 0,-1 1-1,0-1 1,1 0 0,-1 0 0,1 0 0,-1 1 0,0-1 0,1 0-1,-1 0 1,1 0 0,-1 0-24,22 2 342,0-1-1,-1-1 1,1-1-1,0-1 0,-1-1 1,1-1-1,-1 0 1,10-5-342,-23 7 65,828-204 2039,91-5-1859,-908 206-328,212-68-1825,-227 72 1598,0 0 0,0-1-1,0 0 1,-1 1 0,1-2 0,-1 1-1,1 0 1,-1-1 0,0 1 0,0-1-1,0 0 1,0 0 0,0 0 0,-1-1-1,1 1 1,-1-1 0,2-3 310,-5 0-4121,-7 3-2931</inkml:trace>
  <inkml:trace contextRef="#ctx0" brushRef="#br1" timeOffset="160668.938">5135 12521 416,'0'0'630,"0"0"64,0 0 502,0 0 427,0 0-187,0 0-491,0 0 817,0-7-182,0-31 934,-24 15 4682,4-1-4564,6 27-849,-12 40 1004,1 167-1794,23 20-806,-9-71-118,5-133-69,2 1 0,1-1 0,1 1 0,2-1 0,0 1 0,4 23 0,10 255 5,-15-232-10,23 109 16,-22-7 10,-2-164-14,0 1 0,-1-1 0,0 1 0,0-1 1,-1 0-1,-1 0 0,0-1 0,0 1 0,-3 2-7,-2 44-53,1 34 106,8-66-10,2-28-5307,1-12 139,1-2-4324</inkml:trace>
  <inkml:trace contextRef="#ctx0" brushRef="#br1" timeOffset="161930.122">5317 12397 2018,'0'0'4185,"0"0"-1847,0 0-458,11-17 7867,-4 28-4977,-5 17-3609,-7 235 1599,3 72-2562,-21-138-139,26 239-91,20-229 64,-19 84 0,-5-223 35,11 62 154,0-91 62,-9-79-844,-4-49-6587,3 48 128</inkml:trace>
  <inkml:trace contextRef="#ctx0" brushRef="#br1" timeOffset="163104.782">5617 12025 4388,'0'0'2904,"0"0"-416,0 0-112,0 0-209,0 0-197,0-2-235,7 151 7310,-8 121-8182,0-97-425,28 99-337,-14-6 443,12-7-447,-2-43 474,10 15-246,-7 59-106,-26-208 140,0-76-4321,0-22 65,0-4-2979</inkml:trace>
  <inkml:trace contextRef="#ctx0" brushRef="#br1" timeOffset="164314.299">5923 11736 1954,'0'0'3149,"0"0"-714,0 0-161,0 0-75,0 0-10,0-2-38,-4 9 6448,0 91-7065,4 426-274,17-290-1079,-17-2 81,-13-67-166,13 625 993,10-519-764,-8-38 183,1-220-795,-1-19-1903,-6-47-8114,0 29 1336</inkml:trace>
  <inkml:trace contextRef="#ctx0" brushRef="#br1" timeOffset="165419.683">6182 11244 6438,'0'0'3321,"0"0"-1053,0 0-207,0 0-32,0 0-124,0 3-122,3 75 4265,5 2-4348,4 68-1419,7 289-147,11-151-108,-37-172 78,6 73 113,16 165-94,13-75 683,-5-25-235,-21 13-315,-11-159-24,5 1 1,6 58-233,-2-162 3,0 10 17,0 0 0,1 0 0,0 0-1,1-1 1,0 1 0,1 0 0,1-1-1,0 1 1,4 9-20,6-55-4687,-11 9 742,-3-5-2862</inkml:trace>
  <inkml:trace contextRef="#ctx0" brushRef="#br1" timeOffset="166499.895">6621 10772 7431,'0'0'2819,"0"0"-364,0 0-36,0 0-156,0 0-378,-6-5 6298,19 455-5871,4-154-2200,12-24-75,-22-196-70,-4 1 0,-3-1-1,-3 0 1,-5 11 33,-3 200 5,50-54 27,-11 324 192,19-218 129,-31-43 68,12 16 348,8-37-224,-27-246-578,-5-43-1424,-4-77-6967,2 54 203</inkml:trace>
  <inkml:trace contextRef="#ctx0" brushRef="#br1" timeOffset="167603.917">6996 10060 1602,'0'0'4372,"0"0"-1623,0 0-512,0 0-155,0 0-107,0 2 1487,-4 11-1148,1 110 4914,27 58-5669,-6-105-1492,-3 0-1,-4 1 1,-3 1 0,-3 7-67,19 327 11,-23 82 234,31-173-42,-3 112 368,8 236 433,-14-314-817,-13 232 379,-9-573-555,0 0 0,1-1 0,0 1 0,2-1 1,-1 1-1,1-1 0,1 0 0,1 0 0,0-1 1,5 9-12,3-41-3358,-4-26-2904,-5 18-657</inkml:trace>
  <inkml:trace contextRef="#ctx0" brushRef="#br1" timeOffset="168792.897">7432 9591 2819,'0'0'5610,"0"0"-2706,0 0-277,0 0 202,0 0-544,3-9-603,-1-1-1732,5-11 2644,-3 46 301,-11 447 1732,-1-196-4219,8-268-406,-2 50 50,3-1 1,2 0 0,11 51-53,3-24-5,-3 1 1,-4 0-1,-4 1 1,-3 0-1,-5 0 1,-3 10 4,-24 264 187,34-233-104,7 0-1,16 68-82,4 155-5,-6 50 421,24 142 225,-24-70-641,-17-250 0,16-104 0,4-175-69,-22 22-930,-2 9-1055,3 2-3696,-6 21-934,-1 3-4890</inkml:trace>
  <inkml:trace contextRef="#ctx0" brushRef="#br1" timeOffset="194549.124">15174 815 3587,'0'0'545,"0"0"133,0 0 37,0 0-85,0 0-101,0 0 26,2-14-43,5-42 124,-21-4 1787,7 46-2335,-1 0-1,0 1 0,-2-1 1,1 2-1,-2-1 0,1 2 1,-2-1-1,0 2 0,0-1 1,0 1-1,-2 1 0,1 1 0,-1 0 1,0 0-1,-1 1 0,1 1 1,-1 1-1,-1 0 0,-5 0-87,-45-23-9,-13-9 89,-3 3 0,0 4 0,-2 3 0,-1 5 0,-20-1-80,-262-30 86,219 39-62,-144 7-24,179 6 2,6 2 9,0 5 0,1 5-1,-97 22-10,27-1-7,70-15-5,1 5-1,-90 32 13,1 16 19,3 8 0,-154 89-19,278-129 47,3 4 0,1 2 0,2 2 0,2 4 0,3 2 1,-4 8-48,28-24-1,2 1 1,2 1-1,1 2 1,3 0-1,1 2 1,1 1-1,3 0 1,2 2 0,1 0-1,3 1 1,1 0-1,-2 29 1,10-44 3,0 0 0,2 0 0,1 0-1,2 0 1,1 0 0,1 0 0,2 0 0,1 0-1,2-1 1,0 0 0,2 0 0,2-1-1,0-1 1,2 0 0,1-1 0,1 0 0,1-1-1,2-1 1,0 0 0,2-2 0,0 0 0,2-2-1,18 14-2,23 8 1,2-3-1,2-3 1,1-3 0,2-3-1,1-3 1,1-3-1,1-4 1,1-3 0,33 3-1,35-6 31,-1-7 0,89-7-31,-141-1 7,434-9 2678,337-55-2685,-708 45 171,0-5 0,-2-8 0,-1-6 0,-2-6-1,105-49-170,-195 66 7,-3-2-1,0-3 1,-2-2-1,-2-3 0,-1-2 1,-1-2-1,-3-1 0,-2-3 1,-1-2-1,-3-2 1,-2-1-1,-2-2 0,27-52-6,-41 62 109,-1 0-1,-2-2 1,-2 0-1,-2-1 0,-1 0 1,-3-1-1,-2-1 0,-2 1 1,-2-1-1,-2-1 1,-2 1-1,-2 0 0,-3-1 1,-1 1-1,-2 0 1,-3 1-1,-1 0 0,-14-35-108,9 42 54,-1 1 0,-2 0 0,-2 2-1,-1 0 1,-2 2 0,-1 0-1,-2 2 1,-1 1 0,-2 1 0,0 1-1,-2 2 1,-1 1 0,-1 1 0,-2 3-1,-11-6-53,-16-5 29,-1 2-1,-1 3 1,-24-4-29,-7 2 40,-2 3 0,-66-6-40,9 11-21,-132-1 21,-243 25-401,-84 50-1606,-66 25-3075</inkml:trace>
  <inkml:trace contextRef="#ctx0" brushRef="#br1" timeOffset="198577.274">15489 1666 4869,'-16'-4'10762,"-127"-18"-5547,126 23-2953,62 5-2153,-38-5-83,123 9-54,0-5 0,14-7 28,-23 1-61,-95 1 48,132 1 1,0-7 0,100-19 12,-165 2 69,-92 22-65,0 0-1,-1 1 1,1-1-1,0 0 1,0 0-1,-1 0 1,1-1 0,0 1-1,-1 0 1,1 0-1,-1 0 1,0 0 0,1 0-1,-1-1 1,0 1-1,0 0 1,0 0 0,0-1-1,0 1 1,0 0-1,0 0 1,0 0 0,0-1-1,0 1 1,-1 0-1,1 0 1,-1 0 0,1-1-1,-1 1 1,1 0-1,-1 0 1,0 0 0,1 0-1,-1 0 1,0 0-1,0 0 1,0 0 0,1 1-1,-1-1 1,0 0-1,0 0 1,0 1 0,0-1-1,-1 1 1,1-1-1,0 1 1,0-1-1,0 1 1,-2-1-4,-42-28 475,-2 2 1,-1 2-1,0 1 1,-24-5-476,40 16 426,10 12 222,36 27-349,-5-12-408,11 22 127,3 1-5,-2 1 0,-2 1-1,-2 0 1,3 14-13,-16-41 1,-1 0 0,0 0 0,-1 0 0,0 1 0,-1 0 0,0-1 0,-1 1 0,-1-1 0,0 1 0,0 0 0,-1-1-1,-1 0 1,0 1 0,-1-1 0,0 0 0,-1-1 0,0 1-1,-9 12-83,0-2-1,-1 0 0,-1 0 1,-1-2-1,-1 0 1,-1-1-1,-6 5 84,-34 23-3372,-1-9-4725,36-26-2783</inkml:trace>
  <inkml:trace contextRef="#ctx0" brushRef="#br1" timeOffset="199450.285">17891 1138 11467,'0'0'2359,"-2"-16"199,-11-52-135,11 63-2215,0-1-1,-1 1 1,1 0-1,-1 0 1,0 0-1,0 0 1,0 1-1,-1-1 1,1 1-1,-1 0 1,0 0-1,-1 0 1,1 0 0,-1 1-1,1 0 1,-1 0-1,0 0 1,0 0-1,-1 1 1,1 0-1,0 0 1,-1 1-1,1-1 1,-5 0-208,0 0 68,0 1 0,-1 0 0,1 0 0,-1 1 1,1 1-1,-1 0 0,1 0 0,0 1 0,-1 0 0,1 0 1,0 1-1,0 1 0,1 0 0,-1 0 0,1 1 0,0 0 0,0 1 1,0 0-1,1 0 0,0 1 0,0 0 0,0 0 0,1 1 1,0 0-1,1 0 0,0 0 0,0 1 0,1 0 0,0 1 0,-2 6-68,-5 9-40,2 0-1,0 1 0,2 0 0,1 1 1,1 0-1,1 0 0,2 0 0,1 1 0,1-1 1,1 1-1,1-1 0,1 1 0,2-1 0,1 0 1,1 0-1,1 0 0,2-1 0,0 0 1,2-1-1,1 0 0,0-1 0,2 0 0,1-1 1,1 0-1,5 4 41,-13-18-48,2 1 0,-1-2-1,1 1 1,0-1 0,1-1 0,0 1 0,0-2 0,0 0-1,1 0 1,0-1 0,2 0 48,-9-3-154,0-1 0,0 1 1,1-1-1,-1-1 0,0 1 0,0-1 0,0 0 1,1 0-1,-1 0 0,0-1 0,0 1 0,1-1 0,-1-1 1,0 1-1,0-1 0,0 0 0,-1 0 0,1 0 1,0-1-1,-1 0 0,1 1 0,-1-2 0,0 1 1,0 0-1,0-1 0,-1 0 0,1 0 0,-1 0 154,77-141-8310,-29-13 7331,-18 52 1750,-8 37 4080,-22 70 602,-6 35-4340,-44 150 1209,46-176-2337,-4 9-53,2 1 1,0-1-1,1 0 1,0 1-1,2 0 1,1-1-1,0 1 0,1-1 1,1 0-1,1 1 1,1-1-1,0-1 1,2 1-1,3 5 68,-9-21-94,1 0-1,-1-1 1,1 1-1,0-1 0,0 0 1,0 0-1,0 1 1,1-1-1,-1-1 0,0 1 1,1 0-1,0-1 1,-1 1-1,1-1 1,0 0-1,0 1 0,-1-2 1,1 1-1,0 0 1,0 0-1,0-1 0,0 0 1,0 1-1,0-1 1,0 0-1,0-1 1,0 1-1,0 0 0,0-1 1,0 0-1,0 0 1,0 0-1,0 0 0,0 0 1,-1 0-1,1-1 1,0 1-1,-1-1 1,1 0 94,87-84 304,-79 72-70,-1 0 1,-1 0 0,0-1-1,-1-1 1,0 1 0,-1-1-1,-1 0 1,-1-1 0,0 0-1,-1 0 1,-1 0 0,-1 0-1,0 0 1,-1 0 0,-1-1-1,0 1 1,-2 0 0,0-1-1,-1 1 1,0 0 0,-1 0-1,-2 1 1,1-1 0,-6-8-235,7 19 26,0 0 0,0 0 0,-1 0 0,0 0 0,0 1-1,-1 0 1,1 0 0,-1 0 0,0 1 0,0 0 0,-1 0 0,1 0 0,-1 1 0,0 0 0,0 1 0,0-1 0,0 1 0,0 0 0,-1 1 0,1 0 0,-1 0 0,1 1 0,0 0 0,-1 0 0,1 0 0,-1 1 0,1 0 0,0 1 0,-1 0 0,-4 2-26,4-2-188,1 1 1,-1 1 0,1-1 0,0 1 0,0 1 0,1-1 0,-1 1 0,1 0 0,0 0 0,0 1 0,1 0-1,-1 0 1,1 0 0,1 1 0,-1-1 0,1 1 0,0 0 0,1 1 0,0-1 187,-10 37-4397,9-15-1637,4 3-6346</inkml:trace>
  <inkml:trace contextRef="#ctx0" brushRef="#br1" timeOffset="199782.013">18833 1118 13549,'7'-79'2306,"-7"75"-2119,1 1 0,-1 0 0,-1-1 0,1 1 0,0-1 0,-1 1 0,0 0 0,0 0 0,0-1 0,0 1 0,0 0-1,0 0 1,-1 0 0,0 0 0,0 0 0,1 0 0,-2 1 0,1-1 0,0 1 0,0-1 0,-1 1 0,0 0 0,1 0 0,-1 0 0,0 0 0,0 0 0,0 1 0,0-1 0,0 1 0,0 0 0,0 0 0,-1 0 0,1 0-1,0 1 1,-1-1 0,1 1 0,0 0 0,-1 0 0,1 0 0,-1 0 0,1 1 0,0-1 0,-1 1 0,1 0 0,0 0 0,0 0 0,0 0 0,-3 2-187,1-1 94,-1 0 0,1 0 0,-1 0 0,1 1 0,0 0 1,0 0-1,1 0 0,-1 0 0,1 1 0,-1 0 0,1 0 0,0 0 0,0 1 0,1-1 1,0 1-1,-1 0 0,2 0 0,-1 0 0,0 0 0,1 0 0,0 1 0,-1 4-94,-24 130 227,27-137-223,-6 93-7,5 1 0,11 86 3,-4-82-32,-14-11-898,7-87 683,1 0 1,-1-1 0,0 1-1,0-1 1,-1 1-1,1-1 1,0 1 0,-1-1-1,0 0 1,1 0-1,-1 0 1,0 0 0,0 0-1,0 0 1,0 0-1,0 0 1,-1-1 0,1 1-1,-1-1 1,1 0-1,-1 0 1,1 0 0,-1 0-1,1 0 1,-1 0-1,0-1 1,0 1 0,1-1-1,-1 0 1,-2 0 246,-7-2-3460,2-9-1857</inkml:trace>
  <inkml:trace contextRef="#ctx0" brushRef="#br1" timeOffset="200264.381">18930 952 7719,'0'0'3059,"6"-14"5,20-42 155,-30 19 1737,-44 23-2367,43 14-2441,-13 1-42,0 0 1,0 1-1,0 1 0,0 1 0,1 1 1,-1 0-1,1 1 0,0 1 0,1 0 1,0 2-1,0 0 0,0 0 0,1 2 1,1 0-1,0 0 0,0 1 0,1 1 1,1 0-1,0 1 0,1 1 0,0-1 1,2 2-1,-1-1 0,2 1 0,0 1 1,1 0-1,1 0 0,0 0 0,1 0 1,1 1-1,0 5-106,2-5-9,2 0 1,0-1-1,1 1 1,0 0-1,2-1 1,0 1 0,1-1-1,0 0 1,2 0-1,0 0 1,1-1-1,0 0 1,2 0-1,-1-1 1,2 0-1,0-1 1,1 0 8,55 67-65,-52-68 49,0 1 0,-1 0-1,-1 1 1,-1 0 0,0 1-1,0 1 1,-2 0-1,0 0 1,-1 1 0,-1-1-1,-1 2 1,0-1-1,-2 1 1,3 16 16,-7-28 11,-1 0 0,0 0 0,0 0-1,-1 0 1,0 0 0,0 0 0,-1 0 0,0-1 0,0 0-1,0 1 1,-1-1 0,0 0 0,0 0 0,-1-1 0,1 1-1,-1-1 1,0 0 0,-1-1 0,1 1 0,-1-1 0,0 0-1,0 0 1,0-1 0,0 0 0,-1 0 0,0 0 0,1-1-1,-1 0 1,0 0 0,0-1 0,0 1 0,0-2-1,0 1 1,-1-1 0,-3 0-11,-9 1-26,0-2 0,0 1 0,0-2 0,0-1 0,1 0 0,-1-2 0,1 0 0,0-1 0,0-1 0,0-1-1,1 0 1,1-2 0,-1 0 0,1 0 0,1-2 0,0 0 0,-7-8 26,-10-28-2641,41 15-6526,6 25 1597</inkml:trace>
  <inkml:trace contextRef="#ctx0" brushRef="#br1" timeOffset="200571.237">19302 1003 15310,'1'-149'7586,"-15"120"-3358,4 53-2802,-27 236-359,-59 193-866,49-256-322,-2 48-4929,31-200 701,-3-23-3398,8-16 1</inkml:trace>
  <inkml:trace contextRef="#ctx0" brushRef="#br1" timeOffset="200795.709">18973 1538 10922,'-14'-83'2595,"6"61"672,4 2-769,4 4-928,9 0-321,15 3-256,14-1-256,9 1-257,11 4-160,9 4-128,0-1-127,1 3-65,0-4-97,0-2-1056,-6 1-1665,2-7-1859,-14 3-2594</inkml:trace>
  <inkml:trace contextRef="#ctx0" brushRef="#br1" timeOffset="201026.857">20160 767 10954,'1'-14'3428,"4"-45"-81,-22 22 1587,-36 25-2148,50 11-2605,-10 2 49,1 0 1,0 0 0,-1 1 0,1 0-1,0 1 1,0 1 0,1 0 0,-1 0 0,1 1-1,0 1 1,0-1 0,1 2 0,-1 0 0,1 0-1,1 1 1,-9 8-231,-2 4 102,1 0-1,1 1 1,1 1 0,1 0-1,1 1 1,1 1 0,-1 4-102,-15 46 16,3 2 0,4 0 1,3 1-1,3 2 1,4-1-1,3 2 0,1 75-16,-3-18-18,7-80-11,2 8 30,-3-1 0,-3 0 0,-3 0 0,-2-1 0,-3-1 0,-3 0 0,-17 33 0,-52 48-796,3-76-3274,62-61-148,10-22-4954,11-6-700</inkml:trace>
  <inkml:trace contextRef="#ctx0" brushRef="#br1" timeOffset="201483.837">19532 1614 10890,'3'-16'2536,"13"-52"-123,-14 63-2149,0 0 0,0 1 0,0-1 0,0 0 0,1 1 1,-1-1-1,1 1 0,1 0 0,-1 0 0,0 0 0,1 0 0,0 0 0,0 1 0,0 0 0,0 0 0,5-3-264,5-4 382,20-15-144,1 1-1,0 2 1,2 2 0,1 1 0,9-2-238,-28 14-751,0 1 1,1 0 0,-1 1 0,1 1 0,0 1 0,1 1-1,8 0 751,-26 3-46,-1 0-1,1 0 1,-1 0-1,1 0 1,-1 1-1,1-1 0,-1 0 1,0 1-1,0 0 1,1 0-1,-1 0 0,0-1 1,-1 2-1,1-1 1,0 0-1,-1 0 0,1 1 1,-1-1-1,1 1 1,-1-1-1,0 1 1,0-1-1,0 1 0,-1 0 1,1-1-1,-1 1 1,1 0-1,-1 0 0,0-1 1,0 1-1,0 0 1,-1 0-1,1 0 0,0-1 1,-1 1-1,0 0 1,0-1-1,0 1 1,0 1 45,0 15 19,-33 388 5283,33-396-5280,0-8-17,1 1 0,-1-1 1,1 0-1,-1 0 0,1 1 0,0-1 1,1 0-1,-1 1 0,0-1 0,1 0 1,0 0-1,0 0 0,0 0 1,0 1-1,0-1 0,1 0 0,-1-1 1,1 1-1,1 2-4,35-39 1468,193-339 3262,-222 360-4610,1 0 0,0 0 0,1 1 0,0 1 0,1-1 0,1 2 1,-1 0-1,2 1 0,-1 0 0,1 1 0,1 0 0,-1 1 0,1 1 0,16-5-120,-29 11 16,0-1-1,0 1 0,0 0 0,0 0 0,0 0 1,0 0-1,0 0 0,0 1 0,0-1 0,0 0 1,0 1-1,0 0 0,0-1 0,0 1 1,-1 0-1,1 0 0,0 0 0,0 0 0,-1 1 1,1-1-1,0 0 0,-1 1 0,0-1 0,1 1 1,-1-1-1,0 1 0,0 0 0,0-1 1,0 1-1,0 0 0,0 0 0,0 0 0,0 0 1,0 2-16,6 73 36,-7-64-13,-26 310 73,26-320-95,-1 1 0,1 0-1,0-1 1,1 1 0,-1-1 0,0 1 0,1 0-1,0-1 1,0 1 0,0-1 0,0 0 0,1 1-1,-1-1 1,1 0 0,0 0 0,0 0 0,0 0-1,0 0 1,1 0 0,-1 0 0,1-1-1,-1 1 1,1-1 0,0 0 0,0 0 0,0 0-1,0 0 1,1-1 0,-1 1 0,0-1 0,1 1-1,-1-1 1,1-1 0,-1 1 0,1 0 0,-1-1-1,1 1 1,0-1 0,-1 0 0,1-1 0,0 1-1,-1 0 1,1-1 0,-1 0 0,1 0 0,-1 0-1,1-1 0,16-8 10,-1-1-1,0-2 1,-1 1-1,-1-2 0,0-1 1,-1 0-1,0-1 0,-1 0 1,-1-1-1,-1-1 1,0 0-1,-1-1 0,-2-1 1,9-17-10,6-5 61,65-119 104,-89 161-167,-1-1 1,1 1-1,-1-1 1,1 0-1,-1 1 1,0-1-1,0 0 1,1 1-1,-1-1 1,0 0-1,0 1 1,0-1-1,0 0 0,0 0 1,0 1-1,0-1 1,0 0-1,0 0 1,0 1-1,0-1 1,0 0-1,0 0 1,-1 1-1,1-1 1,0 0-1,-1 1 0,1-1 1,0 0-1,-1 1 1,1-1-1,-1 1 1,1-1-1,-1 1 1,1-1-1,-1 1 1,1-1-1,-1 1 0,0-1 1,1 1-1,-1 0 1,1-1-1,-1 1 1,0 0-1,0-1 1,1 1-1,-1 0 1,0 0-1,1 0 1,-1 0-1,0 0 0,0 0 1,1 0-1,-1 0 1,0 0-1,0 0 1,1 0 1,-44 15-757,-43 35-3220,30-13-1806,32-22 1743,-26 18-9322</inkml:trace>
  <inkml:trace contextRef="#ctx0" brushRef="#br1" timeOffset="201710.843">18167 2515 22229,'0'0'2151,"0"0"-416,0 0-405,19-1-530,352-55 839,1457-227-1943,-1666 251-1073,-60 8-2451,-100 22-1068,-29 1-57,-24 3-3840</inkml:trace>
  <inkml:trace contextRef="#ctx0" brushRef="#br1" timeOffset="201941.393">18528 2754 18449,'-119'95'3849,"118"-94"-3789,0 0-1,0 0 1,0-1-1,0 1 0,0 0 1,0 0-1,0 0 1,1 0-1,-1 0 1,0 0-1,1 1 0,-1-1 1,1 0-1,-1 0 1,1 0-1,-1 1 0,1-1 1,0 0-1,0 0 1,-1 1-1,1-1 0,0 0 1,0 0-1,0 1 1,1-1-1,-1 0 0,0 1 1,0-1-1,1 0 1,-1 0-1,0 1 0,1-1 1,0 0-1,-1 0 1,1 0-1,0 0 1,-1 0-1,1 0 0,0 0 1,0 0-1,0 0 1,0 0-1,0 0 0,0 0 1,0-1-1,0 1 1,0 0-1,0-1 0,0 1 1,1-1-1,-1 1 1,0-1-1,0 0 0,1 0 1,-1 1-1,0-1 1,1 0-1,-1 0 1,0 0-1,0 0 0,1 0 1,-1 0-1,0-1 1,0 1-1,1 0 0,-1-1 1,0 1-1,0-1 1,1 1-1,-1-1-59,77 0 1201,1-4-1,0-2 1,64-17-1201,-84 14 306,468-82 1204,125-57-1510,-589 133-93,105-28-999,119-51 1092,-239 70-2108,-66 20-1432,-54 7-4916,28 2-1211</inkml:trace>
  <inkml:trace contextRef="#ctx0" brushRef="#br1" timeOffset="273768.337">10258 2032 833,'1'-15'5402,"19"-236"2654,-17 66-4341,-4 184-3687,1 1 0,0 0-1,0-1 1,-1 1-1,1-1 1,0 1 0,0-1-1,0 1 1,0-1-1,-1 1 1,1-1 0,0 1-1,0 0 1,0-1-1,0 1 1,0-1 0,0 1-1,0-1 1,0 1 0,1-1-1,-1 1 1,0-1-1,0 1 1,0-1 0,0 1-1,1-1 1,-1 1-1,0 0 1,0-1 0,1 1-1,-1-1 1,0 1-1,1 0 1,-1-1 0,0 1-1,1 0 1,-1 0-1,1-1 1,-1 1 0,0 0-1,1 0 1,-1-1-1,1 1 1,-1 0 0,1 0-1,-1 0 1,1 0-1,-1 0 1,1 0 0,-1 0-1,1 0 1,-1 0 0,1 0-1,-1 0 1,1 0-1,-1 0 1,0 0 0,1 0-1,-1 0 1,1 1-1,-1-1 1,1 0 0,-1 0-1,0 1 1,1-1-1,-1 0 1,1 0 0,-1 1-1,0-1 1,1 1-28,16 30 390,-10-5-245,-1-1 1,-1 1-1,-1 0 1,-2 0-1,0 1 1,-2-1 0,-2 12-146,11 124 144,-9-156-141,0 1-1,1-1 0,0 0 0,0 1 1,0-1-1,1 0 0,0 0 1,0 0-1,1 0 0,0 0 1,0-1-1,0 1 0,0-1 0,1 1 1,0-1-1,0-1 0,1 1 1,-1 0-1,1-1 0,0 0 0,0 0 1,0-1-1,1 1 0,-1-1 1,1 0-1,0-1 0,0 1 0,4 0-2,10-3 5,0-1-1,0-1 0,-1 0 0,1-2 0,0 0 0,-1-1 1,0-2-1,-1 1 0,1-2 0,-1-1 0,0 0 0,-1-1 0,0-1 1,0-1-5,-13 10 0,250-159 114,43-46-114,-132 89 73,539-359 2564,572-282-2637,-806 510 219,-421 229-310,-115 69-1022,20-12-3822,27-26-1781,1-8-5087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9:37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1 466 6662,'0'0'8707,"0"0"-5707,0 0-2012,0 0 224,14-7 336,34-8-1279,1 1 0,1 3 1,0 2-1,0 2 0,51-1-269,-55 4 69,1451-100 27,2408-83 3630,-3562 159-3021,-259 15-636,-55 2-54,-43-2-35,-21 4-568,0 3 0,0 1 0,-1 1 0,-34 1 589,25 1-1131,-98-3-5490,-24 4-8487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9:33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312 374 6246,'0'0'4532,"3"-14"-2322,1-1-1530,8-36 626,-14 8 2911,2 42-4098,0-1 0,-1 1-1,1-1 1,-1 0-1,1 1 1,-1-1-1,0 1 1,0 0-1,1-1 1,-1 1 0,0 0-1,0-1 1,0 1-1,-1 0 1,1 0-1,0 0 1,0 0-1,-1 0 1,1 0-1,0 0 1,-1 0 0,1 1-1,-1-1 1,1 1-1,-1-1 1,1 1-1,-1-1 1,1 1-1,-1 0 1,0 0 0,1 0-1,-1 0 1,1 0-1,-1 0 1,0 0-1,1 0 1,-1 0-1,1 1 1,-1-1-119,-59 27 1105,41-8-958,1 0 0,1 1 0,1 1 0,0 0 0,2 2 0,1 0 0,0 0 0,2 1 0,1 1 0,1 0 0,1 0 0,1 1 0,-2 12-147,3-12 24,1-1 0,2 1 0,0-1 0,1 1 0,2 0 0,1 0 0,1 0 0,1 0 0,2 10-24,-2-25 7,0-1 1,1 1 0,0-1-1,0 0 1,1 1-1,0-2 1,1 1-1,0 0 1,1-1-1,0 0 1,0 0-1,1-1 1,0 0 0,0 0-1,1 0 1,0-1-1,1 0 1,-1-1-1,1 0 1,1 0-1,-1-1 1,1 0-1,7 2-7,-8-4-88,-1 0 0,1 0-1,0-1 1,0-1-1,0 1 1,0-1 0,1-1-1,-1 0 1,0 0-1,0-1 1,0 0 0,0 0-1,0-1 1,0 0-1,0-1 1,0 0 0,-1-1-1,1 1 1,-1-2-1,0 1 1,0-1 0,0 0-1,-1-1 1,0 1-1,0-2 1,-1 1 0,1-1-1,-1 0 1,-1 0-1,1 0 1,-1-1 0,0 0-1,-1 0 1,1-2 88,17-51-3691,-13 19-1821,-5 10-1172</inkml:trace>
  <inkml:trace contextRef="#ctx0" brushRef="#br0" timeOffset="903.296">720 285 11531,'3'-17'2867,"-2"11"-2399,13-65 1411,1 12 4769,-18 115-4091,-26 198-2296,9-93-399,2 141 138,24-263-507,18-75 90,16-51 418,-29 61 3,0 1-1,1-1 1,2 2 0,0 0-1,2 0 1,0 2 0,10-9-4,-25 29-1,1-1 0,0 2 0,-1-1 1,1 0-1,0 0 0,0 0 0,0 1 1,0-1-1,0 1 0,1 0 0,-1 0 0,0-1 1,1 1-1,-1 1 0,1-1 0,-1 0 1,1 1-1,-1-1 0,1 1 0,-1 0 0,1 0 1,-1 0-1,1 0 0,0 0 0,-1 0 1,1 1-1,-1-1 0,1 1 0,-1 0 0,0 0 1,1 0-1,-1 0 0,0 0 0,1 0 0,-1 1 1,0-1-1,0 1 0,0-1 0,0 1 1,0 0-1,0 1 1,126 241-43,-119-232-16,0 0 1,1 0-1,0-1 0,0 0 0,1-1 1,1 0-1,-1-1 0,2 0 1,-1-1-1,1-1 0,0 0 0,1 0 1,0-1-1,0-1 0,0-1 1,1 0-1,-1 0 0,1-1 0,0-1 1,0-1-1,11 0 59,-19-2-2,-1 0 0,0-1 1,1 0-1,-1 0 0,0 0 0,0-1 1,-1 0-1,1 0 0,0 0 0,-1-1 0,0 0 1,0 0-1,0 0 0,0 0 0,-1-1 1,0 0-1,0 0 0,0 0 0,0 0 1,-1-1-1,0 0 0,0 1 2,51-138 114,-53 140-104,13-43 349,-2 0 0,-2 0 0,-2-1-1,-2 0 1,-2-18-359,-3 63 16,-1 1-1,1-1 1,-1 0 0,1 0-1,-1 1 1,0-1 0,0 0-1,0 0 1,0 1 0,0-1-1,0 0 1,-1 0 0,1 1-1,-1-1 1,1 0 0,-1 0-1,1 1 1,-1-1 0,0 1-1,0-1 1,0 1 0,0-1-1,0 1 1,0-1 0,0 1-1,-1 0 1,1 0 0,0-1-1,-1 1 1,1 0-1,-1 0 1,1 1 0,-1-1-1,1 0 1,-1 0 0,0 1-1,1-1 1,-1 1 0,0-1-1,0 1 1,1 0 0,-1 0-1,0 0 1,0 0 0,0 0-16,-9 3 16,1 1 0,0 0 0,0 1 0,0 0 0,1 1 0,-1 0 0,1 0 0,1 1 0,-1 0 0,1 1 0,1-1 0,-1 2 0,1-1 0,1 1 0,-1 0 0,1 0 0,1 1 0,0 1-16,-7 11-20,2 0 0,1 1 0,0 1 0,2-1 0,1 1 0,0 1 0,2-1 0,1 1 0,1-1 0,1 1 0,1 0 0,2 2 20,-2-17-132,1-1 0,1 1 1,0-1-1,0 0 0,1 0 1,0 0-1,0 0 1,1 0-1,0-1 0,1 1 1,0-1-1,0 0 0,4 3 132,-7-7-25,1-1 0,0 0 0,0 0 0,0 0 0,1-1 0,-1 1 0,1-1 0,-1 0 0,1 0 0,0 0 0,0 0 0,0-1 0,0 1 0,0-1 0,0 0 0,0 0 0,0-1 0,1 1 0,-1-1-1,0 0 1,0 0 0,1 0 0,-1-1 0,0 0 0,0 0 0,0 0 0,0 0 0,0 0 0,0-1 0,0 1 0,0-1 25,8-7-3,-1 0 0,0-1-1,0 0 1,-1-1 0,-1 0 0,0 0 0,0-1-1,-1 0 1,0-1 0,-1 0 0,-1 0 0,0 0-1,0-4 4,0 5-6,6-14 137,-1 0 1,-1-1-1,-1 0 0,-1 0 1,-2-1-1,-1 0 0,-1 0 1,-1-1-1,-2 1 0,-1-7-131,0 35 19,0 1 0,0-1 0,0 1-1,-1-1 1,1 1 0,0-1 0,-1 0 0,1 1-1,0-1 1,-1 0 0,1 1 0,0-1-1,-1 0 1,1 1 0,-1-1 0,1 0 0,-1 0-1,1 1 1,-1-1 0,1 0 0,0 0-1,-1 0 1,1 0 0,-1 0 0,1 0 0,-1 0-1,1 0 1,-1 0 0,1 0 0,-1 0 0,1 0-1,-1 0 1,1 0 0,-1 0 0,1 0-1,-1 0 1,1-1 0,-1 1 0,1 0 0,-1 0-1,1-1 1,0 1 0,-1 0 0,1-1-1,-1 1 1,1 0 0,0-1 0,-1 1 0,1-1-1,0 1 1,0 0 0,-1-1 0,1 1 0,0-1-19,-6 23 4,1 0 1,1 1 0,1-1 0,1 1 0,1 0 0,1 0 0,2-1 0,0 1 0,1 0 0,1-1 0,1 0 0,1 0 0,8 21-5,-13-38-41,1 0 0,-1-1 0,1 1 0,0 0 0,1-1 1,-1 1-1,1-1 0,0 0 0,0 0 0,0 0 0,0 0 0,1 0 1,-1-1-1,1 0 0,0 1 0,0-1 0,0-1 0,1 1 1,-1-1-1,1 1 0,-1-1 0,1-1 0,0 1 0,0-1 0,0 1 1,0-1-1,0-1 0,0 1 0,0-1 0,0 0 0,0 0 1,0 0-1,0-1 0,0 0 0,0 0 0,0 0 0,0 0 1,0-1-1,-1 0 0,1 0 0,-1 0 0,1-1 0,1-1 41,9-11-21,0-2 0,-2 1 0,0-2 0,-1 0 0,0-1-1,-2 0 1,0 0 0,-1-1 0,5-18 21,-12 34-2,6-16 243,0 0 0,-1 0 0,-1 0 0,-1-1 0,-1 0-1,-1 0 1,-1 0 0,-1-2-241,-14 30 1111,3 18-1095,1 1 0,1 1 0,2 0 1,0 0-1,2 0 0,1 0 0,1 1 1,1-1-1,2 1 0,1 11-16,-2-28 3,0-2-128,1 1 0,0-1 0,0 0 0,1 0 0,0 0-1,0 0 1,1 0 0,0 0 0,1-1 0,3 8 125,-4-12-259,-1-1 1,0 1-1,1-1 1,0 0-1,0 0 0,0 0 1,0 0-1,1-1 1,-1 1-1,1-1 0,-1 0 1,1 0-1,0 0 0,0 0 1,0-1-1,0 1 1,0-1-1,0 0 0,0 0 1,0-1-1,1 1 1,-1-1-1,0 0 0,3 0 259,20-3-4468,-1-8-2920</inkml:trace>
  <inkml:trace contextRef="#ctx0" brushRef="#br0" timeOffset="1202.57">2236 29 12556,'0'0'2274,"0"0"-1890,0 0 994,0 0-193,0 0-160,0 0-705,0 0-320,-50-28-32,59 52-96,5 7-1602,-4-1-2882,2 2-5830</inkml:trace>
  <inkml:trace contextRef="#ctx0" brushRef="#br0" timeOffset="1515.778">2362 706 11755,'0'0'3459,"0"0"-880,0 14-732,-3 43-550,-26 31 385,31-134 1062,0 35-2698,0 0 0,1 1 0,1-1 1,-1 1-1,2 0 0,-1 0 1,1 0-1,1 1 0,0-1 0,0 1 1,1 1-1,0-1 0,0 1 0,1 1 1,0-1-1,0 1 0,1 1 0,0-1 1,0 2-1,1-1 0,0 1 1,0 0-1,0 1 0,0 1 0,0-1 1,1 2-1,3-1-46,-8 3-1,0 0 1,0 1-1,0 0 0,0 1 1,0-1-1,-1 1 1,1 0-1,-1 1 1,1-1-1,-1 1 0,0 0 1,0 1-1,0-1 1,0 1-1,-1 0 0,0 0 1,1 0-1,-1 1 1,-1-1-1,1 1 0,-1 0 1,0 0-1,0 0 1,2 5 0,45 139-13,-48-135 11,0-2-1,-1-1 0,2 1 1,-1-1-1,2 0 0,-1 0 1,1 0-1,1 0 0,0-1 0,5 8 3,-9-17-11,0 0-1,-1-1 0,1 1 0,0 0 0,0 0 1,0-1-1,0 1 0,0-1 0,-1 1 0,1-1 1,0 1-1,0-1 0,0 0 0,0 1 0,0-1 1,1 0-1,-1 0 0,0 1 0,0-1 0,0 0 1,0 0-1,0 0 0,0-1 0,0 1 0,0 0 0,0 0 1,0-1-1,0 1 0,0 0 0,0-1 0,0 1 1,0-1-1,0 1 0,0-1 0,0 1 0,0-1 1,-1 0-1,1 0 0,0 1 0,0-1 0,-1 0 1,1 0-1,-1 0 0,1 0 0,0 0 12,25-45-1278,-7-39-2501,-16 26-3437,-2 46 4203,0-18-7728</inkml:trace>
  <inkml:trace contextRef="#ctx0" brushRef="#br0" timeOffset="2586.457">3587 393 12428,'0'0'1906,"0"0"229,0 0 86,0 0-556,0 0-805,0 0-615,2 16-117,10 181 193,-12 154-391,-6-343 56,1-28 71,1-48 429,4 1 0,2-1-1,4 1 1,2-1 0,3 2 0,3 0 0,14-34-486,-24 85 40,1 1 0,1-1 0,0 1 0,1 1 0,1-1 0,0 1 0,1 1 0,1-2-40,-7 11 0,0-1 0,0 1 1,0-1-1,1 1 1,-1 1-1,1-1 0,0 0 1,0 1-1,0 0 1,0-1-1,0 2 0,0-1 1,0 0-1,1 1 1,-1 0-1,1 0 0,-1 0 1,1 1-1,-1-1 0,1 1 1,-1 0-1,1 0 1,-1 1-1,1-1 0,-1 1 1,1 0-1,-1 1 1,5 0-1,-5 1-41,1-1 0,-1 1 1,1 0-1,-1 0 1,0 0-1,0 0 1,-1 1-1,1-1 1,-1 1-1,1 0 0,-1 0 1,0 1-1,-1-1 1,1 1-1,-1-1 1,0 1-1,0 0 1,0 0-1,-1-1 0,1 1 1,-1 0-1,-1 1 1,1-1-1,-1 0 1,1 3 40,-1 3-287,0 0 0,0 1 0,-1-1 0,0 0 0,-1 0 1,0 0-1,-1 0 0,0-1 0,-1 1 0,0-1 0,-3 6 287,0-4-79,0 0-1,0-1 1,-1 0 0,0-1-1,-1 0 1,0 0-1,-1-1 1,0 0-1,0 0 1,-1-1 0,0-1-1,-1 0 1,1 0-1,-1-1 1,-1-1-1,1 0 1,-1 0-1,0-1 1,0-1 0,0 0-1,0-1 1,0-1-1,-1 0 1,1 0-1,-9-2 80,-21-29 2557,85 45-1163,-13 8-1377,0 2 1,-2 1-1,-1 1 0,0 1 1,-2 2-18,-2-3-7,1-1 1,1-1-1,1-1 1,1-1-1,1-2 1,5 3 6,-28-22-39,-1 0 0,1 0 0,-1 0-1,1-1 1,0 1 0,0-1 0,-1 0 0,1 0 0,0 0 0,0-1 0,0 1 0,0-1 0,0 0-1,0 0 1,0-1 0,0 1 0,0-1 0,0 0 0,0 0 0,0 0 0,0 0 0,-1-1 0,1 1-1,0-1 1,-1 0 0,0 0 0,1-1 0,-1 1 0,0-1 0,0 1 0,0-1 0,0 0 0,-1 0-1,1 0 1,-1-1 0,0 1 0,0-1 39,14-22 81,-2 0-1,-1-1 1,-1-1-1,-2 0 1,0-1-1,-2 0 1,-1 0-1,-1-5-80,19-67 947,-12 59-360,-17 63-395,-5 27-306,2 0 0,2 0 0,2 0-1,2 1 1,5 30 114,-5-76-42,0 1 0,1-1-1,0 1 1,-1-1 0,1 1 0,0 0 0,1-1-1,-1 1 1,1-1 0,-1 1 0,1-1-1,0 1 1,1-1 0,-1 0 0,0 1-1,1-1 1,0 0 0,0 0 0,0 0 0,0 0-1,0 0 1,0-1 0,1 1 0,-1-1-1,1 1 1,0-1 0,0 0 0,0 0-1,0 0 1,0-1 0,0 1 0,1-1 0,-1 1-1,0-1 1,1 0 0,-1 0 0,1-1-1,-1 1 1,1-1 0,0 0 0,-1 0-1,1 0 1,-1 0 0,1 0 0,0-1 42,8-7 33,0 0 0,-1 0 0,0-2 0,-1 1 0,0-1 0,0-1 0,-1 0 0,0 0 0,-1-1 0,-1 0 0,6-10-33,-4 7 74,12-15 331,-2-1 0,0-1 0,-3-1 0,0-1 0,-3 0-1,1-5-404,-9-17 273,-22 70 132,10 5-392,1 1-1,0 1 0,2-1 0,1 1 0,0 0 1,2 0-1,0 0 0,1 0 0,1 0 0,1 0 1,1 0-1,1-1 0,1 1 0,2 6-12,-5-21-22,0 1 0,1 0 0,0-1 0,0 1 0,0-1 0,0 0 0,1 0 0,0 0 0,1-1 0,-1 1 0,1-1 0,0 0 0,0-1 0,1 1 0,-1-1 0,1 0 0,0 0 0,0-1 0,0 1-1,1-1 1,-1-1 0,1 1 0,0-1 0,-1-1 0,1 1 0,0-1 0,0 0 0,0 0 0,0-1 0,0 0 0,0 0 0,0-1 0,0 0 0,0 0 0,0-1 0,0 0 0,0 0 0,-1 0 0,3-2 22,10-10 27,-1 0 1,0-1-1,-2-1 1,0 0-1,0-2 1,-2 1-1,0-2 1,-1 0-1,-1 0 1,-1-1-1,-1-1 1,0 0 0,-2 0-1,0-1 1,4-22-28,-11 40 14,14-32 264,-1-1 1,-2-1-1,-2 0 0,-2 0 1,-1 0-1,-2-1 0,0-23-278,-5 61 17,0 0-1,1 1 1,-1-1-1,0 0 1,0 1-1,0-1 1,0 1-1,0-1 1,1 0-1,-1 1 1,0-1-1,0 0 1,-1 1-1,1-1 1,0 0-1,0 1 1,0-1-1,0 0 1,0 1-1,-1-1 1,1 0-1,0 1 1,-1-1-1,1 1 1,0-1-1,-1 1 1,1-1-1,-1 1 1,1-1-1,-1 1 1,1-1-1,-1 1 1,1-1-1,-1 1 0,1 0 1,-1-1-1,0 1 1,1 0-1,-1 0 1,1-1-1,-1 1 1,0 0-1,1 0 1,-1 0-1,0 0 1,1 0-1,-1 0 1,0 0-1,1 0 1,-1 0-1,0 0 1,1 0-1,-1 0 1,0 1-1,1-1 1,-1 0-1,1 0 1,-1 1-1,0-1 1,1 0-1,-1 1-16,-30 30 430,12 1-381,2 1 0,1 0 0,1 1 0,2 0 0,2 1 0,1 1-1,1 0 1,2 0 0,2 1 0,2-1 0,1 1 0,1 0 0,5 32-49,-4-61-71,1 0 0,0 1 1,0-1-1,1 0 0,0 0 1,0 0-1,1 0 0,0-1 1,1 1-1,-1-1 0,1 0 1,1 0-1,-1 0 0,1 0 1,1-1-1,-1 0 0,4 3 71,-3-4-373,-1-1-1,1 0 0,0-1 1,0 1-1,1-1 0,-1 0 1,0-1-1,1 0 0,0 0 1,-1 0-1,1-1 0,0 0 1,7 1 373,82-13-10640,-49-6 561</inkml:trace>
  <inkml:trace contextRef="#ctx0" brushRef="#br0" timeOffset="2993.227">5449 519 11947,'0'0'4367,"0"0"-2429,0 0-417,0 0-458,0 0-44,0 0-341,-10 12-240,-33 42 85,40-50-485,1 1 0,0 0 0,0 0 0,0 0 1,1 0-1,-1 0 0,1 0 0,0 0 0,1 0 0,0 1 0,-1-1 0,2 0 0,-1 0 0,0 1 0,1-1 0,0 0 0,1 0 0,-1 0 0,1 0 1,0 0-1,0 0 0,0 0 0,3 4-38,-4-6 3,1 1 0,-1-1 1,1 1-1,-1-1 0,1 0 1,0 1-1,0-1 0,1 0 1,-1 0-1,0 0 0,1-1 1,0 1-1,0-1 0,0 1 1,0-1-1,0 0 0,0 0 1,0 0-1,1-1 0,-1 1 1,1-1-1,-1 0 0,1 0 1,0 0-1,-1 0 0,1-1 1,0 1-1,0-1 0,-1 0 1,1 0-1,0-1 0,0 1 1,-1-1-1,1 1 0,0-1 1,-1 0-1,1-1 0,-1 1 1,1-1-1,0 0-3,8-10 3,-1 0 0,0-1-1,-1 0 1,0-1 0,-1 0-1,-1-1 1,0 0 0,-1 0-1,-1-1 1,0 0 0,-1 0-1,1-6-2,17-101 988,-23 121-960,0 1-1,-1 0 1,1-1 0,-1 1-1,0-1 1,1 1 0,-1 0 0,0-1-1,0 1 1,0 0 0,0 0 0,0 0-1,0 0 1,0 0 0,0 0 0,0 0-1,-1 0 1,1 0 0,0 0-1,0 0 1,-1 1 0,1-1 0,-1 1-1,1-1 1,-1 1 0,1 0 0,-1-1-1,1 1 1,-1 0 0,1 0 0,-1 0-1,1 0 1,-1 0 0,1 0-1,-1 1 1,1-1 0,-1 0 0,0 1-28,-59 14 254,44-7-228,0 0 0,0 1 0,1 0 1,0 2-1,1 0 0,0 1 0,0 0 1,2 1-1,-1 1 0,0 1-26,8-7 12,0-1-1,0 1 0,1 0 1,0 0-1,0 1 1,1-1-1,0 1 1,1 0-1,0 0 0,0 1 1,1-1-1,0 1 1,1-1-1,0 1 1,0-1-1,1 1 1,0 0-1,1-1 0,0 1 1,2 5-12,-1-7 7,0 0 1,1-1 0,1 1-1,-1-1 1,1 0 0,0 0-1,1 0 1,0-1-1,0 0 1,0 0 0,1 0-1,0 0 1,0-1 0,0 0-1,1 0 1,-1-1-1,1 1 1,0-2 0,1 1-1,-1-1 1,1 0 0,-1 0-1,1-1 1,2 0-8,8 3-101,0-2 0,1 0 0,0-1 0,-1-1 0,1-1 0,0 0 0,0-1-1,-1-2 1,1 0 0,0-1 101,11-3-257,-1-2-1,0-2 1,-1 0-1,0-2 1,-1-1-1,-1-2 0,0 0 1,8-7 257,7-21-984,-41 43 954,1 1 0,0-1 1,-1 0-1,1 0 1,0 1-1,-1-1 1,1 0-1,-1 0 0,1 0 1,-1 1-1,1-1 1,-1 0-1,1 0 1,-1 0-1,0 0 0,0 0 1,0 0-1,1 0 1,-1 0-1,0 0 1,0 0-1,0 0 0,0 0 1,-1 0-1,1 0 1,0 0-1,0 0 1,-1 0-1,1 0 1,0 0-1,-1 0 0,1 1 1,-1-1-1,1 0 1,-1 0-1,1 0 1,-1 0-1,0 1 0,1-1 1,-1 0-1,0 1 1,0-1-1,1 1 1,-1-1-1,0 1 0,0-1 1,0 1-1,0-1 1,0 1-1,0 0 1,0-1-1,0 1 0,0 0 1,0 0-1,0 0 30,-17-2-819,0 2 0,-1 0 0,1 0 0,-1 2 0,1 0-1,0 2 1,0 0 0,0 1 0,-6 2 819,-47 17-5002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2:30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43 11691,'0'0'3518,"0"0"-1249,0 0-705,0 0-534,0 0-213,-9 19-299,-59 118-182,63-125-311,-3 5-5,1 1-1,1-1 0,1 2 1,0-1-1,1 1 0,1-1 0,1 4-19,13-47 48,-4 8 14,5-17-7,1 0 0,2 2 0,1 0 0,2 0 0,0 2 0,3 0 0,0 1 0,10-8-55,-30 35 2,1 0 0,0-1 0,0 2 0,0-1-1,0 0 1,0 0 0,0 1 0,0-1 0,1 1 0,-1-1-1,0 1 1,1 0 0,-1 0 0,1 0 0,0 0 0,-1 1-1,1-1 1,0 1 0,-1-1 0,1 1 0,0 0-1,-1 0 1,1 0 0,0 1 0,0-1 0,-1 1 0,1-1-1,-1 1 1,1 0 0,0 0 0,-1 0 0,1 0 0,-1 1-1,0-1 1,1 1-2,6 9 70,-1 1 1,0 0-1,-1 1 0,0-1 0,-1 2 0,0-1 0,-1 1 1,0-1-1,-1 4-70,19 46 319,-12-37-231,2 0 1,0-1 0,1 0 0,2-1-1,1-1 1,0 0 0,2-2 0,8 8-89,-24-26 24,-1 0 1,2 0 0,-1-1 0,0 1 0,0-1 0,1 0 0,-1 0 0,1 0 0,0-1 0,-1 1 0,1-1 0,0 0-1,0 0 1,0 0 0,0 0 0,0-1 0,0 1 0,3-1-25,-5-2 10,-1 0 0,1 0 0,0 1 0,-1-1 0,0 0 0,1-1 0,-1 1-1,0 0 1,0 0 0,0 0 0,0-1 0,-1 1 0,1-1 0,-1 1 0,1 0 0,-1-1 0,0 1 0,0-1 0,0 1 0,0-1 0,0 1 0,-1-1 0,1 1 0,-1 0-1,0-1 1,1 1 0,-1 0 0,0-1 0,-1 0-10,-31-47-1922,21 58-6331,8 6-112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9:46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0 455 11403,'0'0'5119,"0"0"-2086,1-18-669,7-58-468,-6 68-1740,1 1 0,0-1 0,0 1 1,0 0-1,1-1 0,0 2 1,0-1-1,0 0 0,1 1 0,0 0 1,1 0-1,-1 0 0,1 1 1,0-1-1,1 2 0,-1-1 0,7-3-156,-13 8 7,19-14 48,1 2-1,0 0 0,0 2 1,1 0-1,1 1 0,0 1 1,0 1-1,0 1 0,1 1 1,-1 1-1,1 1 0,0 1 1,1 1-1,-1 1 0,0 1 1,0 1-1,17 4-54,-35-5-16,-1-1 0,1 1-1,-1 0 1,1 0 0,-1 1 0,0-1 0,0 1 0,0 0-1,0 0 1,0 0 0,0 1 0,-1-1 0,1 1 0,-1 0-1,1 0 1,-1 0 0,0 1 0,0-1 0,-1 1 0,1-1-1,-1 1 1,1 0 0,-1 0 0,0 0 0,-1 0 0,1 0-1,-1 1 1,0-1 0,0 0 0,0 1 0,-1-1 0,1 1-1,-1-1 1,0 1 0,0 2 16,-6 12-100,0-1 0,-2 0 0,0-1 0,0 0 0,-2 0 0,0-1 0,-1 0 0,-1 0 0,0-1 0,-1-1 0,0 0 0,-11 8 100,-14 17-204,-73 89 76,111-128 128,0 1 0,-1-1 0,1 0 0,-1 0 0,1 0 0,0 1 0,0-1 0,-1 0 0,1 1 0,0-1 0,-1 0 0,1 1 0,0-1 0,0 0 0,0 1 0,-1-1 0,1 0 0,0 1 0,0-1 0,0 0 0,0 1 0,0-1 0,0 1 0,0-1 0,0 0 0,0 1 0,0-1 0,0 1 0,0-1 0,0 0 0,0 1 0,0-1 0,0 1 0,0-1 0,0 0 0,0 1 0,1-1 0,-1 0 0,0 1 0,0-1 0,1 0 0,-1 1 0,0-1 0,0 0 0,1 1 0,-1-1 0,0 0 0,1 0 0,-1 1 0,0-1 0,1 0 0,-1 0 0,0 0 0,1 0 0,-1 1 0,0-1-1,1 0 1,-1 0 0,1 0 0,-1 0 0,0 0 0,1 0 0,-1 0 0,1 0 0,-1 0 0,1 0 0,26-11 12,2-6 91,-2-1 1,-1-1 0,0-2-1,-1 0 1,-2-2 0,0-1 0,11-15-104,29-42 574,-3-3 0,19-40-574,-54 85 122,49-98 145,-74 137-266,0 0 0,-1 0 0,1 0-1,0-1 1,0 1 0,-1 0 0,1 0 0,0 0-1,0 0 1,-1 0 0,1-1 0,0 1 0,0 0-1,0 0 1,0 0 0,-1 0 0,1-1 0,0 1-1,0 0 1,0 0 0,0-1 0,0 1 0,0 0-1,-1 0 1,1-1 0,0 1 0,0 0 0,0 0-1,0-1 1,0 1 0,0 0 0,0 0 0,0-1 0,0 1-1,0 0 1,0 0 0,0-1 0,1 1 0,-1 0-1,0 0 1,0-1-1,-17 21-1,17-19 1,-17 20 0,2 2-1,0 0 1,1 1 0,2 0-1,0 1 1,2 1 0,1 0-1,1 0 1,1 0 0,1 1-1,1 0 1,2 1-1,1-1 1,1 0 0,1 3 0,1-18-36,1 0 0,0 0 1,1-1-1,0 1 0,1-1 0,0 0 1,1 0-1,1 0 0,-1 0 0,1-1 1,1 0-1,0-1 0,1 1 0,-1-1 1,2 0-1,-1-1 0,1 0 1,1-1-1,-1 0 0,1 0 0,0-1 1,1 0-1,0 0 0,0-2 0,0 1 1,0-1-1,1-1 0,-1 0 0,1-1 1,0 0-1,0 0 0,0-2 0,0 1 1,0-2-1,0 1 0,9-3 36,-10-1 11,0-1-1,-1 0 0,1-1 1,-1 0-1,-1 0 1,1-1-1,-1-1 0,0 1 1,0-1-1,-1-1 1,0 0-1,-1 0 0,0 0 1,0-1-1,-1 0 1,0 0-1,-1-1 0,0 0 1,-1 0-11,11-90 481,-15 98-536,0 0 0,0 1 0,-1-1 0,0 0 1,0 0-1,1 0 0,-1 0 0,-1 0 0,1 1 0,0-1 0,-1 0 0,0 1 0,1 0 0,-1-1 0,0 1 0,0 0 1,0 0-1,0 0 0,-1 0 0,1 0 0,-1 0 0,1 1 0,-1-1 0,1 1 0,-1 0 0,0-1 0,0 1 1,0 1-1,0-1 0,1 0 0,-1 1 0,-1-1 55,-36 16-5910,17 5-544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9:44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1 825 14510,'0'0'3363,"11"-15"-2135,-2 1-1009,76-84 1783,-77 92-1784,48-36 391,-1-3 1,-2-2 0,-3-2 0,-2-2 0,24-36-610,-45 50 97,-2-1 0,-2-2 1,-1 0-1,14-42-97,-34 80 1,-1 1 0,1-1 0,-1 0-1,0 0 1,1 0 0,-1-1 0,0 1 0,-1 0-1,1 0 1,0 0 0,-1-1 0,1 1-1,-1 0 1,0-1 0,1 1 0,-1-1 0,0 1-1,-1 0 1,1-1 0,0 1 0,-1 0-1,1-1 1,-1 1 0,0 0 0,1 0 0,-1 0-1,0-1 1,-1 1 0,1 0 0,0 0-1,-1 0 1,1 1 0,-1-1 0,1 0 0,-1 0-1,0 1 1,0-1 0,1 1 0,-1 0-1,0-1 1,-1 1 0,1 0 0,0 0 0,0 0-1,0 1 1,-1-1 0,1 1 0,-2-1-1,0 1-5,1 0 0,-1 0 0,0 1 0,1 0 0,-1 0 0,1 0 0,-1 0 0,1 0 0,0 0 1,-1 1-1,1 0 0,0 0 0,0 0 0,0 0 0,0 0 0,0 1 0,1-1 0,-1 1 0,1-1 1,-1 1-1,1 0 0,0 0 0,0 0 0,1 1 0,-1-1 0,0 0 0,1 1 0,0-1 0,0 1 0,0-1 1,0 1-1,1 0 5,-11 122-62,15-86 61,2 0 0,2-1-1,1 0 1,3-1 0,4 11 1,36 153 0,-46-64 27,-6-136-25,-1 0-1,1 0 1,-1 1 0,0-1-1,0 0 1,0 0 0,0 0-1,0-1 1,0 1-1,-1 0 1,1 0 0,-1-1-1,1 1 1,-1-1 0,1 1-1,-1-1 1,0 0 0,0 1-1,0-1 1,0 0-1,0 0 1,0 0 0,0-1-1,0 1 1,0 0 0,0-1-1,0 0 1,-1 1 0,1-1-1,0 0 1,0 0-1,-1 0 1,0 0-2,-74-18 42,53 8-37,1-1 0,0 0-1,1-2 1,1-1 0,0-1-1,0 0 1,2-1 0,-13-15-5,31 31-2,0-1 1,0 1 0,1-1-1,-1 0 1,0 1 0,0-1-1,1 0 1,-1 1 0,1-1 0,-1 0-1,1 0 1,-1 0 0,1 1-1,-1-1 1,1 0 0,-1 0-1,1 0 1,0 0 0,0 0 0,0 0-1,-1 0 1,1 0 0,0 0-1,0 0 1,0 0 0,0 0-1,1 0 1,-1 0 0,0 0-1,0 0 1,0 0 0,1 1 0,-1-1-1,1 0 1,-1 0 0,1 0-1,-1 0 1,1 0 0,-1 1-1,1-1 1,-1 0 0,1 0 0,0 1-1,0-1 1,-1 1 0,1-1-1,0 1 1,0-1 0,0 1-1,0-1 1,0 1 0,-1-1-1,2 1 2,57-10-232,-52 9 197,328 1-2383,-332 1 2407,0-1 0,-1 0 0,1 0 0,0 0-1,0 0 1,0-1 0,0 1 0,0-1 0,0 0 0,0 0 0,-1 0 0,1 0 0,0 0 0,0 0-1,-1-1 1,1 0 0,-1 1 0,0-1 0,1 0 0,-1 0 0,0 0 0,0 0 0,0-1 0,0 1-1,0-2 12,-17 17 1041,-9 28-1190,17-34-3951,5-7-1735</inkml:trace>
  <inkml:trace contextRef="#ctx0" brushRef="#br0" timeOffset="372.603">931 491 11435,'0'0'3843,"3"-14"-677,14-70 1890,-15 88-996,0 31-3508,-29 226 462,1-49-4046,26-209 2906,0 2-2992,3-8-4411,4-9 440</inkml:trace>
  <inkml:trace contextRef="#ctx0" brushRef="#br0" timeOffset="704.118">977 79 11787,'0'0'3203,"-20"-74"-512,16 70-417,1 4-929,0 8-704,3 6-545,0 7-96,4 3 0,11 6-737,0 6-1505,6 2-3043,0 0-4901</inkml:trace>
  <inkml:trace contextRef="#ctx0" brushRef="#br0" timeOffset="1070.54">1176 537 6790,'0'0'7688,"0"0"-3209,0 0-1474,-7 15-950,-54 106 316,36-42-1971,125-289 641,-92 193-1012,1 0-1,0 0 1,1 1 0,1 0-1,0 1 1,1 0 0,1 1-1,0 0 1,1 1 0,1 1-1,0 0 1,0 1 0,1 0-1,0 2 1,1 0 0,0 0-1,1 2 1,0 0 0,4 0-29,-18 7-5,1 0 1,-1 0 0,0 0 0,0 0 0,0 1-1,1 0 1,-1 0 0,0 0 0,0 1 0,0-1 0,0 1-1,0 0 1,-1 0 0,1 0 0,-1 0 0,1 1-1,-1 0 1,0-1 0,0 1 0,0 0 0,0 1 0,0-1-1,-1 0 1,1 1 0,-1 0 0,0-1 0,0 3 4,32 111-48,-35 186-720,23-268-1229,18-48-3299,-19-7-111,-1 1-2740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0:08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12972,'0'0'6214,"-2"13"-4159,1-8-1894,0-3-82,1 0-1,-1 0 1,0 0-1,1 0 1,0 0 0,-1 0-1,1 1 1,0-1 0,0 0-1,0 0 1,0 0-1,1 0 1,-1 1 0,0-1-1,1 0 1,0 0-1,-1 0 1,1 0 0,0 0-1,0 0 1,0 0-1,1 0 1,-1-1 0,0 1-1,1 0 1,-1-1 0,1 1-1,-1-1 1,1 1-1,0-1 1,-1 0 0,1 0-1,0 1 1,0-1-1,0-1 1,0 1 0,0 0-1,0 0 1,0-1-1,0 1 1,1-1 0,-1 0-1,0 1 1,2-1-79,105 15 1249,0-5 1,86-4-1250,-134-4 122,1096 11 204,-1138-13-349,28 0-215,0-2 1,0-2 0,0-2 0,9-4 237,-25-8-2445,-57 2-2872,-11 13-427,-1 1-3614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0:06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41 472 11659,'0'0'4789,"0"0"-2414,0 0-763,0 0-85,13-4-267,-3 1-1068,-4 1-118,0 0 1,0 0-1,0 1 0,1 0 1,-1 0-1,1 0 0,-1 1 1,1 0-1,-1 0 0,1 0 1,-1 1-1,1 0 0,4 2-74,76 36 354,-85-38-350,0 1 0,0-1 0,0 0 0,0 1 0,0-1 0,0 1 0,-1 0 0,1-1 0,-1 1 0,1 0 0,-1 0 0,1 0 0,-1 0 0,0 1 0,0-1 0,0 0 0,0 0 0,-1 1 0,1-1 0,0 0 0,-1 1 0,0-1 0,0 0 0,1 1 0,-2-1 0,1 1 0,0-1 0,0 1 0,-1-1 0,1 0 0,-1 1 0,0-1 0,1 0 0,-1 0 0,0 1 0,0-1 0,-2 2-4,-10 11 57,0-1-1,-1 0 1,-1-1-1,0-1 1,0 0-1,-1-1 1,-1 0-1,0-1 1,-3 0-57,2 0 105,-2 1 13,14-9-62,1 0 0,-1 1 0,1 0 0,-1 0 0,1 1 0,0 0 0,0 0 0,0 0 0,1 0 0,-1 1 0,1-1 0,0 1 0,1 0 0,-2 2-56,6-6 1,-1 0 0,1 0 0,-1 1-1,1-1 1,-1 0 0,1 0 0,-1 0-1,1 0 1,0 0 0,0 0 0,0 0-1,0 0 1,0 0 0,0 0 0,0-1-1,0 1 1,0 0 0,0-1 0,0 1-1,0 0 1,0-1 0,0 1 0,1-1-1,-1 0 1,0 0 0,0 1 0,1-1-1,-1 0 1,0 0 0,0 0 0,1 0-1,-1 0 1,0 0 0,2-1-1,-2 1 1,34 3-206,0-3 0,0 0 0,0-3-1,0-1 1,-1-1 0,28-8 205,114-37-6777,-127 34 564</inkml:trace>
  <inkml:trace contextRef="#ctx0" brushRef="#br0" timeOffset="359.606">903 615 9257,'0'0'9096,"0"0"-7334,0 0-801,81-7 544,-32 11-31,9-1-641,10 0-513,4 0-224,4-2-32,-8-1-32,-6 0-32,-17-5-192,-7-1-801,-14-1-1537,-6-3-3300,-11 1-7078</inkml:trace>
  <inkml:trace contextRef="#ctx0" brushRef="#br0" timeOffset="764.68">2325 110 19923,'0'0'2167,"7"-14"-373,18-44 16,-25 57-1765,1 0-1,0 0 1,-1 1 0,1-1 0,-1 0 0,1 0 0,-1 0 0,0 1 0,1-1 0,-1 0 0,0 0 0,1 0-1,-1 0 1,0 0 0,0 0 0,0 0 0,0 0 0,0 0 0,0 0 0,0 1 0,0-1 0,0 0 0,-1 0 0,1 0-1,0 0 1,-1 0 0,1 0 0,0 0 0,-1 1 0,1-1 0,-1 0 0,1 0 0,-1 0 0,0 1 0,1-1-1,-1 0 1,0 1 0,1-1 0,-1 1 0,0-1 0,0 1 0,1-1 0,-1 1 0,0-1 0,0 1 0,0 0-1,0-1 1,0 1 0,0 0 0,0 0 0,0 0 0,0 0 0,1 0 0,-1 0 0,0 0 0,0 0 0,0 0-1,0 0 1,0 0 0,0 1 0,0-1 0,0 0 0,0 1 0,1-1 0,-2 1-45,-4-1 49,-16 5-6,0 0 1,1 1 0,0 1-1,0 1 1,1 1 0,0 1 0,0 0-1,1 2 1,1 0 0,0 1-1,-8 8-43,14-14-17,1 0-1,-1 1 0,1 1 1,1-1-1,0 2 1,0-1-1,1 1 0,0 1 1,1 0-1,0 0 0,1 1 1,0-1-1,1 2 1,0-1-1,1 1 0,0-1 1,1 2-1,1-1 1,0 0-1,-1 11 18,6-16-35,1 0 0,1 0 1,0 0-1,0 0 0,0 0 0,1-1 0,0 0 1,0 0-1,1 0 0,0-1 0,0 0 0,0 0 1,1 0-1,0-1 0,0 0 0,0-1 1,1 1-1,0-1 0,0-1 0,0 1 0,0-1 1,0-1-1,1 1 35,-4-1-28,125 45-884,-100-38 708,0 1 0,-1 1 0,0 2 1,0 1-1,-2 1 0,9 7 204,-33-21 12,0 0-1,-1 1 1,1-1-1,-1 1 1,1-1-1,-1 1 1,0 0 0,0 0-1,0 0 1,0 1-1,0-1 1,0 0-1,0 1 1,-1-1 0,1 1-1,-1 0 1,0-1-1,0 1 1,0 0-1,0 0 1,0 0 0,-1 0-1,1 0 1,-1 0-1,0 0 1,1 0-1,-1 0 1,-1 0 0,1 0-1,0 0 1,-1-1-1,0 1 1,0 0-1,1 0 1,-2 0-1,1 0 1,0-1 0,0 1-1,-1-1 1,0 1-1,1-1 1,-2 1-12,-15 12 249,-1-2-1,-1 0 1,0-1-1,-1-1 1,0-1 0,-1-1-1,1-1 1,-2-1-1,1 0 1,-1-2 0,0-1-1,0-1 1,-1 0 0,-7-2-249,-37 5 174,0-2 0,0-4 1,-66-8-175,42-16-2531,92 25 2386,0-1 1,1 0-1,-1 0 0,1 1 0,-1-1 0,0 0 0,1 0 0,-1 0 0,0 0 1,1 1-1,-1-1 0,1 0 0,-1 0 0,0 0 0,1 0 0,-1 0 1,1 0-1,-1 0 0,1 0 0,-1 0 0,0 0 0,1 0 0,-1-1 0,1 1 1,-1 0-1,0 0 0,1 0 0,-1 0 0,0-1 0,1 1 0,-1 0 1,0 0-1,1-1 0,-1 1 0,0 0 0,1-1 0,-1 1 0,0 0 0,0-1 1,1 1-1,-1 0 0,0-1 0,0 1 0,0-1 0,0 1 0,0 0 1,1-1-1,-1 1 0,0-1 0,0 1 0,0 0 0,0-1 0,0 1 0,0-1 1,0 1-1,0 0 0,-1-1 0,1 1 0,0-1 0,0 1 0,0 0 1,0-1-1,0 1 0,-1-1 0,1 1 0,0 0 145,3-1-1196,25-3-10292</inkml:trace>
  <inkml:trace contextRef="#ctx0" brushRef="#br0" timeOffset="983.194">2691 542 16111,'0'0'4004,"0"0"-1628,0 0-385,0 0-507,0 0-448,0 0-262,0 0-294,-2 10-170,-11 72-19,12-59-469,-2 1 0,-1-1 0,-1 0-1,-1-1 1,0 1 0,-2-1 0,-10 21 178,-9-1-3538,9-16-2821,9-12-1649</inkml:trace>
  <inkml:trace contextRef="#ctx0" brushRef="#br0" timeOffset="1198.93">2938 123 14061,'0'0'3075,"-67"-79"-993,43 75-256,5 4-1218,7 0-447,1 8-161,7 8 0,4 8-257,2 4-1728,11 9-5030</inkml:trace>
  <inkml:trace contextRef="#ctx0" brushRef="#br0" timeOffset="1499.765">2972 632 8072,'0'0'4783,"0"0"-1874,0 15-624,-4 45-796,-22 21 748,47-135 614,-15 35-2518,0 1 0,1-1 1,1 1-1,1 0 0,0 1 0,1 0 0,1 0 1,1 1-1,0 1 0,1 0 0,0 1 0,12-10-333,-19 19 10,0 1 0,-1 0-1,2 0 1,-1 0-1,0 0 1,1 1 0,0 0-1,-1 1 1,1-1 0,0 1-1,1 1 1,-1-1-1,0 1 1,0 0 0,1 1-1,-1 0 1,0 0-1,1 1 1,-1 0 0,0 0-1,0 0 1,0 1-1,0 0 1,0 0 0,0 1-1,0 0 1,-1 0-1,1 1 1,-1 0 0,3 2-10,1 2-245,0 0 0,-1 1 1,0 1-1,0-1 1,-1 1-1,0 1 1,-1-1-1,0 2 0,0-1 1,-1 1-1,-1-1 1,0 1-1,-1 1 0,0-1 1,-1 1-1,0 0 1,-1 0-1,0-1 0,-1 1 1,-1 0-1,0 0 1,-1 1-1,0-2 0,-1 1 1,0 0-1,-1 0 1,-1-1-1,0 1 0,0-1 1,-1 0-1,-1 0 1,0-1-1,-2 2 245,-14 21-8509,15-23 950</inkml:trace>
  <inkml:trace contextRef="#ctx0" brushRef="#br0" timeOffset="1947.409">3797 489 7847,'0'0'4250,"0"0"-1405,7-13-282,22-41-465,-28 52-1946,0 0 0,0 0 1,0 1-1,0-1 1,1 0-1,-1 1 0,1-1 1,-1 1-1,1-1 1,0 1-1,-1-1 0,1 1 1,0 0-1,0 0 1,0 0-1,0 0 1,0 1-1,0-1 0,0 0 1,0 1-1,0-1 1,1 1-1,-1 0 0,0 0 1,0 0-1,2 0-152,59 38 1216,-58-32-1216,0 1 0,0-1 1,-1 1-1,0 0 0,0 0 1,-1 0-1,0 1 0,0-1 1,-1 1-1,0-1 0,0 1 1,-1 0-1,0 0 0,0 0 0,-1 0 1,0 0-1,0 0 0,-1 0 1,0 0-1,0 0 0,-1 0 1,0-1-1,0 1 0,-1-1 1,0 1-1,0-1 0,-1 0 1,0 0-1,0 0 0,-1-1 1,0 1-1,0-1 0,0 0 0,-4 2 0,-90 77-32,99-86 35,0 1 0,1 0-1,-1 0 1,0 0-1,1 0 1,-1 0-1,0 0 1,1 0-1,-1 0 1,0 0-1,1 0 1,-1 0-1,0 0 1,1 0 0,-1 0-1,0 1 1,1-1-1,-1 0 1,0 0-1,0 0 1,1 0-1,-1 1 1,0-1-1,1 0 1,-1 0-1,0 0 1,0 1 0,0-1-1,1 0 1,-1 0-1,0 1 1,0-1-1,0 0 1,1 1-1,-1-1 1,0 0-1,0 1 1,0-1 0,0 0-1,0 1 1,0-1-1,0 0 1,0 1-1,0-1 1,0 0-1,0 1-2,36-15 412,177-131 1742,-177 114-2045,2 3 1,1 1-1,1 1 1,2 3-1,23-10-109,-15 19-21,-54 30-70,-79 98-85,69-95 160,-5 5 8,2 0-1,1 1 0,1 0 1,1 2-1,-5 15 9,17-39-2,1 0-1,-1 0 0,1 0 1,0 0-1,0 0 1,0 0-1,0 1 0,1-1 1,-1 0-1,1 0 1,0 1-1,0-1 0,0 0 1,0 1-1,1-1 1,-1 0-1,1 0 0,0 1 1,0-1-1,0 0 1,0 0-1,0 0 1,1 0-1,-1 0 0,1-1 1,0 1-1,0 0 1,0-1-1,0 1 0,1-1 1,-1 0-1,1 1 1,-1-1-1,1-1 0,2 3 3,11 0 11,1 0-1,-1-1 0,1-1 0,-1 0 0,1-2 1,0 0-1,0 0 0,-1-2 0,1 0 0,-1-1 1,8-2-11,240-97-2435,-228 96-2364,-36 10-171,-10 8-3732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9:43.230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1295 1994 13164,'-6'-14'2760,"-25"-42"-1484,29 54-1186,0 0 0,1 0 0,-1 1 0,-1-1 0,1 0 0,0 1 0,0-1 0,-1 1 0,1 0 0,0 0 0,-1 0 0,1 0 0,-1 0 0,0 0 0,1 1 0,-1-1 0,0 1 0,1 0 0,-1 0 0,0 0 0,1 0 0,-1 0 0,0 1 0,1-1 0,-1 1 0,-1 0-90,-1 0 175,-10 4 7,0 0 1,1 1 0,0 1-1,0 1 1,0 0-1,1 0 1,0 2 0,1-1-1,0 2 1,0 0 0,1 0-1,0 1 1,1 0-1,1 0 1,0 1 0,1 1-1,0 0 1,1 0 0,0 0-183,-3 8 77,0 0 0,1 0 0,2 1 1,0 0-1,2 0 0,0 1 0,2 0 1,0-1-1,2 1 0,0 19-77,2-31-12,-1 0 0,1-1-1,1 1 1,0 0 0,0-1-1,1 0 1,1 1 0,0-1-1,1 0 1,0-1 0,0 1-1,1-1 1,0 0 0,1-1 0,0 1-1,1-1 1,0-1 0,0 1-1,1-1 1,0-1 0,1 0-1,7 5 13,-10-8-13,0 0-1,1-1 1,0 0-1,0 0 0,0-1 1,0 0-1,1 0 1,-1-1-1,0 0 0,1 0 1,-1-1-1,1 0 1,-1-1-1,0 0 0,1 0 1,-1-1-1,0 0 1,0 0-1,0-1 1,0 0-1,0 0 0,-1-1 1,1 0-1,-1 0 1,0-1-1,2-2 14,10-7-1,-2-2 0,0 1 0,-1-2 0,-1 0 0,0-1 0,-2-1 0,0 0-1,-1-1 1,2-4 1,25-54 614,-4-1 0,-3-1 0,-3-2 0,-4-1 0,10-67-614,-31 133 88,0-4 22,1 0 0,-2 0 0,-1 0 1,-1-1-1,0 1 0,-2-1 0,-1-3-110,2 23 13,0 0 0,-1 0 0,1 0 0,0 0 0,-1 0-1,0 0 1,1 0 0,-1 0 0,0 0 0,0 0-1,0 0 1,0 0 0,0 1 0,-1-1 0,1 0-1,0 1 1,-1-1 0,1 1 0,-1 0 0,0-1 0,1 1-1,-1 0 1,0 0 0,0 0 0,0 0 0,0 1-1,0-1 1,0 0 0,0 1 0,0-1 0,0 1-1,0 0 1,0-1 0,0 1 0,0 0 0,0 1-1,0-1 1,0 0 0,0 0 0,0 1 0,0-1 0,0 1-1,0 0 1,0 0 0,0-1 0,0 1 0,0 0-1,0 1 1,1-1 0,-1 0 0,0 0 0,1 1-1,-1-1 1,1 1 0,-1 0-13,-8 14 46,0 0 0,1 1 0,0-1 1,1 2-1,1 0 0,1-1 0,1 2 0,0-1 0,1 1 0,1 0 0,0 12-46,-6 45 10,3 0-1,3 0 0,3 1 1,7 39-10,33 67-1882,16-75-5312,-29-79 335,-2-10-4459</inkml:trace>
  <inkml:trace contextRef="#ctx0" brushRef="#br0" timeOffset="438.586">1743 2160 7847,'27'-140'8227,"-26"134"-8047,1 0 0,1 0 0,-1 1 1,1-1-1,0 0 0,0 1 0,1 0 1,-1-1-1,1 1 0,0 1 0,1-1 0,-1 1 1,1-1-1,0 1 0,0 1 0,0-1 0,1 1 1,-1 0-1,1 0 0,0 0 0,-1 1 0,1 0 1,0 0-1,1 0 0,-1 1 0,0 0 0,0 0 1,1 1-1,-1-1 0,0 2 0,1-1 1,-1 1-1,0-1 0,0 2 0,1-1 0,-1 1 1,1 0-181,3 5 28,0 1 0,-1 0 1,0 0-1,0 1 1,-1 0-1,0 1 1,-1 0-1,0 0 1,-1 0-1,0 1 1,0 0-1,-1 0 1,0 0-1,-1 1 1,-1 0-1,0-1 1,0 1-1,0 11-28,1 3-195,-1 0 0,-2 0-1,0 0 1,-2 1 0,0-1 0,-2 0-1,-1 0 1,-2-1 0,0 1 0,-1-1-1,-2 0 1,0-1 0,-2 0 0,-13 21 195,419-652 5514,-394 605-5513,8-18 314,-17 21-27,-9 17-290,0 1 1,1 1 0,1 0 0,1 1-1,0 0 1,2 1 0,0 1 0,2 0-1,0 0 1,2 1 0,1 0 0,0 0 0,2 3 1,3-19-4,0 0 0,1-1 0,0 1 0,1 0 0,-1 0 1,1 0-1,1 0 0,0 0 0,0 0 0,0 0 1,1-1-1,0 1 0,1-1 0,0 1 0,0-1 1,0 0-1,1 0 0,0 0 0,1 0 0,-1-1 0,1 0 1,0 0-1,1 0 0,-1 0 0,1-1 0,1 0 1,-1 0-1,1 0 4,4 0-31,0 0 1,0 0-1,0-1 1,0 0-1,1-1 0,0 0 1,-1-1-1,1-1 1,0 0-1,0 0 1,0-1-1,0 0 1,0-1-1,0-1 0,0 0 1,-1-1-1,1 0 1,-1 0-1,1-1 1,-1-1-1,0 0 0,-1 0 1,1-1-1,-1-1 1,-1 1-1,1-2 1,-1 1-1,0-1 1,1-3 30,-6 7-22,-1-1 0,0 1 0,0-1 0,-1 0 0,1 0 0,-1 0 1,0 0-1,-1 0 0,1-1 0,-1 1 0,0 0 0,0-1 1,-1 1-1,1-1 0,-1 1 0,-1-1 0,1 1 0,-1-1 0,0 1 1,0-1-1,-2-4 22,-32-28-5200,14 31-742</inkml:trace>
  <inkml:trace contextRef="#ctx0" brushRef="#br0" timeOffset="-775.547">1705 565 14926,'-10'-13'1068,"3"3"-898,5 6-119,0 0-1,-1 0 0,0 0 0,0 0 0,0 0 0,0 1 0,-1-1 0,0 1 0,1 0 0,-1 0 0,0 0 1,0 1-1,-1-1 0,1 1 0,0 0 0,-1 0 0,0 1 0,1-1 0,-1 1 0,0 0 0,-1 0-50,-6 1 343,0 0 0,0 1-1,0 0 1,0 1 0,0 0-1,1 1 1,-1 0 0,1 1-1,-8 3-342,1 2 32,0 0 1,1 2-1,1 0 0,0 0 0,0 2 0,1 0 0,1 0 0,0 1 1,1 1-1,0 1 0,1 0 0,1 0 0,1 1 0,-4 8-32,7-9 5,1 1-1,0-1 1,1 1-1,1 0 0,1 1 1,0-1-1,1 0 1,1 1-1,1-1 1,0 1-1,1-1 1,2 8-5,-2-18-1,0 1 1,0-1-1,1 1 1,0-1 0,0 0-1,1 1 1,0-1 0,0 0-1,1-1 1,0 1 0,0-1-1,0 1 1,1-1-1,0-1 1,0 1 0,1-1-1,-1 0 1,1 0 0,0 0-1,1-1 1,-1 0 0,1 0-1,0 0 1,-1-1-1,2 0 1,-1-1 0,0 0-1,0 0 1,1 0 0,2-1 10,-1 0 0,1-1 0,-1 0-1,1-1 1,-1 0 0,0 0 0,1-1 0,-1 0 0,0-1 0,0 0-1,0 0 1,-1-1 0,1 0 0,-1-1 0,0 0 0,0 0 0,0-1-1,-1 0 1,0 0 0,0 0 0,0-1 0,-1 0 0,0-1-1,3-4-9,12-17 303,-2-1-1,-1-1 0,-2-1 0,-1 0 1,-1-1-1,-2 0-302,35-104 1511,-5-2-1,4-54-1510,-39 164 60,-1-1 0,-1 0-1,-2 0 1,-1 0 0,-1 0-1,-3-24-59,2 50 18,-1 1-1,1-1 0,0 0 1,-1 1-1,0-1 1,0 0-1,0 1 1,-1-1-1,1 1 1,-1 0-1,1-1 1,-1 1-1,0 0 0,-1 0 1,1 0-1,0 0 1,-1 1-1,0-1 1,1 0-1,-1 1 1,0 0-1,0 0 0,0 0 1,-1 0-1,1 0 1,0 1-1,-1 0 1,1-1-1,-1 1 1,0 0-1,1 1 0,-1-1 1,0 1-1,1-1 1,-1 1-1,0 0 1,1 0-1,-1 1 1,0-1-1,1 1 0,-4 1-17,2 3 49,0 2-1,0-1 1,1 0-1,0 1 1,0 0-1,0 0 1,1 0-1,0 0 1,0 0-1,1 1 1,0-1-1,0 1 1,1 0-1,0 0 1,0-1-1,1 1 1,0 0-1,0 0 1,1 0-1,0-1 1,1 2-50,-2 2 30,4 27-116,1 0 0,2 0 0,1-1 0,2 0 0,2 0 0,14 28 87,22 78-3573,-34-90-393,-6-18-1741,-3 0-5722</inkml:trace>
  <inkml:trace contextRef="#ctx0" brushRef="#br0" timeOffset="-467.462">801 1290 18321,'0'0'2146,"0"0"-918,20 4-278,160 22 764,-50-30-1589,0-7 0,0-5 1,124-32-126,-148 27 24,-53 11-30,335-79 98,-300 49-2030,-105 38-2092,-11 11-332,-9 7-2274</inkml:trace>
  <inkml:trace contextRef="#ctx0" brushRef="#br1" timeOffset="28998.491">348 671 10570,'0'0'4180,"0"0"-988,0 0-464,0 0-635,0 0-791,0 0-645,0 0-299,0 0-177,-8 12-90,-26 38-70,32-46-33,0 0 0,1 1 0,0-1 0,0 1 0,0-1 0,0 1 0,0 0 0,1-1 0,0 1 0,0 0-1,1-1 1,-1 1 0,1 0 0,0-1 0,0 1 0,0-1 0,1 1 0,-1-1 0,1 0 0,0 0 0,1 0 0,-1 0 0,2 2 11,-2-3-36,-2-1 36,0-1-1,0 0 0,1 0 0,-1 0 1,1 1-1,-1-1 0,1 0 0,-1 0 1,1 0-1,0 0 0,-1 0 0,1 0 1,0 0-1,0 0 0,0 0 0,0 0 1,0 0-1,0 0 0,0-1 0,0 1 1,0 0-1,0-1 0,0 1 0,0-1 1,1 1-1,-1-1 0,0 0 0,0 1 1,1-1-1,-1 0 0,0 0 0,0 0 1,1 0-1,-1 0 0,0 0 1,0 0-1,1-1 0,-1 1 0,0 0 1,0-1-1,1 1 0,-1-1 0,0 1 1,0-1-1,0 1 0,0-1 0,0 0 1,0 0-1,0 1 0,0-1 0,0 0 1,0 0-1,0 0 0,-1 0 0,2-1 2,1-5 17,0 0 1,0 0-1,0 0 0,-1 0 0,0-1 0,0 0 0,-1 1 1,0-1-1,0 0 0,-1 1 0,0-1 0,0 0 0,-1 1 1,0-1-18,0 5-81,0 1 1,0 0-1,0 0 1,-1 0-1,1 0 1,0 1 0,-1-1-1,0 0 1,1 0-1,-1 1 1,0-1-1,0 1 1,0 0 0,0 0-1,0-1 1,0 1-1,0 0 1,0 1-1,-1-1 1,1 0 0,0 1-1,0-1 1,-1 1-1,1-1 1,0 1 0,-1 0-1,1 0 1,0 0-1,-1 1 1,1-1-1,0 1 1,-1-1 0,1 1-1,0-1 1,0 1-1,-1 0 1,1 0-1,0 0 1,0 1 0,0-1-1,0 0 1,1 1-1,-1-1 1,0 1-1,0 0 1,1 0 80,-28 27-4708,1 5-3215</inkml:trace>
  <inkml:trace contextRef="#ctx0" brushRef="#br1" timeOffset="29332.481">0 1499 9321,'0'0'7393,"0"0"-4024,0 0-1250,0 0-645,0 0-716,0 0-545,0 0-159,12 3-1,38 13-16,12 30 33,-58-43-53,0-1 0,-1 0-1,1 0 1,1 0 0,-1 0 0,0 0 0,0-1 0,1 0 0,-1 0-1,1 0 1,-1-1 0,1 1 0,-1-1 0,1 0 0,-1 0 0,1-1-1,-1 1 1,1-1 0,-1 0 0,0 0 0,1 0 0,-1-1 0,0 0-1,0 0 1,0 0 0,0 0 0,0 0 0,0-1 0,-1 0 0,1 0-1,-1 0 1,0 0 0,0 0 0,0-1 0,0 1 0,-1-1 0,1 0-1,1-4-16,-1 4 74,-1 0 0,0 0 0,0 0-1,0 0 1,-1-1 0,0 1-1,1-1 1,-1 1 0,-1-1-1,1 1 1,-1-1 0,0 0 0,0 1-1,0-1 1,0 0 0,-1 1-1,0-1 1,0 1 0,0-1-1,-1 1 1,1 0 0,-1-1 0,0 1-1,0 0 1,-1 0 0,1 0-1,-1 1 1,0-1 0,0 0-1,0 1 1,0 0 0,-1 0 0,0 0-1,1 0 1,-1 0 0,-2 0-74,-65-12-1685,24 31-4350,19 4-2453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0:10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425 190 10474,'-2'-10'579,"-1"0"0,0 0 0,0 0 0,-1 0 0,0 1 0,-1 0 0,0-1-1,0 1 1,-1 1 0,0-1 0,-1 1 0,0 0 0,0 1 0,0 0 0,-1 0 0,0 0 0,-1 1 0,0 0 0,1 1 0,-10-4-579,11 6 150,0 0 0,-1 1 0,1 0 0,0 0 1,-1 1-1,1 0 0,-1 0 0,1 0 0,-1 1 0,1 1 0,-1-1 1,1 1-1,-1 0 0,1 1 0,0 0 0,-1 0 0,1 0 0,0 1 1,0 0-1,1 1 0,-1-1 0,1 1 0,-1 1 0,1-1 0,1 1 1,-1 0-1,1 0 0,-1 1 0,2 0 0,-1 0 0,0 0 0,-2 6-150,-2 10 103,2-1 0,1 2 0,0-1 0,2 1 0,0-1 0,2 1 0,0 0-1,2 0 1,0 0 0,2 0 0,3 20-103,7 20 140,2-1 0,3-1 0,3 0 0,2-1 0,24 42-140,51 151 309,-85-212-285,-2 0 0,-1 1 0,-3 0 0,-1 0 0,-2 0 0,-2 1 0,-2-1 0,-1 0 0,-3 1 0,-5 19-24,6-47-69,-1 0 0,0 0 0,-1 0 0,-1-1 0,0 0 0,-1 0 0,0 0 0,-1-1 0,-9 10 69,-49 26-3277,-17-41-5642,63-16 2604,4-6-2574</inkml:trace>
  <inkml:trace contextRef="#ctx0" brushRef="#br0" timeOffset="340.695">0 1065 9929,'24'-120'4997,"-15"99"-3477,-8 14-1263,1 0-1,1 0 1,-1 0-1,1 1 1,0-1 0,1 1-1,-1-1 1,1 1-1,0 0 1,1 1-1,0-1 1,-1 1-1,2 0 1,-1 0 0,1 0-1,-1 1 1,1 0-1,1 0 1,-1 0-1,0 1 1,2-1-257,22-2-8,-1 0 1,1 2-1,0 2 0,0 0 1,0 2-1,3 1 8,8 0-45,200-6-296,-236 4 420,1 0 1,-1-1 0,1 1 0,-1-1 0,0-1 0,1 1-1,-1-1 1,0 0 0,-1 0 0,1-1 0,-1 1 0,1-1-1,-1 0 1,0 0 0,0 0 0,-1-1 0,1 1-1,1-5-79,16-14 528,38-55-69,-62 64-1783,-12 17-6480,8 5 2428</inkml:trace>
  <inkml:trace contextRef="#ctx0" brushRef="#br0" timeOffset="651.556">690 714 9353,'0'0'3523,"0"0"-85,0 0-470,0 0-678,0 0-576,0 0-662,0 0-438,0 0-230,-4 18-165,-26 121 160,28-121-382,0-1 0,1 1 0,0 0 0,2-1 0,0 1 0,1 0 0,0-1 0,2 0 0,0 1 1,1-1-1,1-1 0,0 1 0,1-1 0,1 0 0,0-1 0,1 0 0,1 0 0,1-1 0,0 0 0,3 2 3,-7-11-8,0-1 0,0 0-1,0 0 1,1 0 0,0-1 0,-1-1 0,1 1-1,0-1 1,0 0 0,1-1 0,-1 0-1,0 0 1,0-1 0,1 0 0,-1 0 0,0-1-1,0 0 1,1-1 0,-1 0 0,0 0-1,-1 0 1,1-1 0,0 0 0,-1-1 0,1 0-1,-1 0 1,0-1 0,0 1 0,-1-2-1,0 1 1,0-1 0,0 1 0,0-2 0,-1 1-1,0-1 1,0 1 0,2-6 8,4-8 139,0-1 1,-2 0-1,0 0 1,-1-1-1,-1 0 1,-1-1-1,-1 0 1,-2 0-1,0 0 1,-1 0-1,-1 0 1,-1 0-1,-1-1 1,-2 1 0,0-3-140,2 16 13,0 0 0,-1 0-1,1 0 1,-2 0 0,0 0 0,0 1 0,-1-1 0,0 1 0,0 0 0,-1 0 0,0 0 0,-1 1 0,0 0 0,0 0 0,-1 0 0,0 1 0,-1 0 0,1 0 0,-1 1 0,0 0 0,-1 0 0,1 1 0,-2 0-13,1 2-186,-1 0-1,0 1 1,0 0-1,0 0 0,0 1 1,0 1-1,0 0 1,0 0-1,0 1 0,0 0 1,0 1-1,1 0 1,-1 0-1,0 1 0,1 1 1,-1-1-1,1 2 1,0-1 186,-92 75-9395,63-31-1682</inkml:trace>
  <inkml:trace contextRef="#ctx0" brushRef="#br0" timeOffset="993.792">520 1810 8680,'0'0'9609,"0"0"-7495,0 0-160,0 0-480,0 0-706,0 0-319,91-30-225,-35 9-96,6-3-64,5-4-32,1 4-32,-9 3 0,-3-1 0,-17 11-288,-13 5-769,-16 6-897,-17 17-1601,-19 9-3908</inkml:trace>
  <inkml:trace contextRef="#ctx0" brushRef="#br0" timeOffset="1321.131">425 2084 11883,'0'0'6214,"0"0"-3716,-32 86-544,38-82-1217,20-4 704,18-13-1152,13-8 63,13-7-256,11-2-64,7-7-32,-2-2-64,-4-2 0,-7-1-320,-11 7-1058,-4 2-2017,-15 8-3844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0:18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683 568 19474,'-11'-15'1746,"3"3"-1518,5 7-188,-1-1-1,1 1 1,-1 0-1,0 0 0,0 0 1,-1 0-1,1 1 1,-1 0-1,0 0 0,0 0 1,0 0-1,-1 1 1,1 0-1,-1 0 0,0 0 1,0 1-1,0 0 1,0 0-1,-1 0-39,-17 2 165,-1 0 1,1 2-1,0 0 1,0 2-1,1 1 1,-1 1-1,1 0 1,0 2-1,0 1 1,1 0-1,0 2 1,1 1-1,0 0 1,1 2-1,1 0 1,0 1-1,0 1 1,2 1-1,-12 13-165,16-16 11,1 0-1,0 1 0,0 1 0,2-1 0,0 2 1,1-1-1,0 1 0,1 1 0,-5 17-10,11-25 3,-1-1-1,1 0 1,1 1 0,-1-1-1,2 1 1,-1 0-1,1-1 1,1 1 0,0-1-1,0 1 1,1-1 0,0 1-1,0-1 1,1 0-1,1 0 1,-1 0 0,2 0-1,-1-1 1,1 1-1,3 2-2,4 4-2,1-1 0,0-1 0,1 0 0,0-1 0,1-1 0,1 0 0,0-1 0,0-1 0,1 0 0,0-1 0,1-1 0,-1-1 0,1 0 0,0-1 0,1-1 0,-1-1 0,1-1 0,0 0 0,0-2 0,0 0 0,-1 0 0,1-2 0,0-1 0,-1 0 0,1-1 0,-1-1 0,0-1 0,-1 0 0,16-9 2,-14 4 23,1-1 1,-2-1-1,1 0 1,-2-2 0,0 0-1,-1-1 1,0-1-1,-1 0 1,-1-1-1,-1-1 1,-1 0 0,0 0-1,-2-1 1,0-1-1,-1 0 1,-1 0-1,-1-1 1,-1 0-1,1-10-23,8-50 401,-3 0 0,-4 0-1,-4-1 1,-5-56-401,1 115 65,1-14 133,-2 0 1,-1 0-1,-2 0 0,-2 0 1,-7-27-199,13 64 19,0 0 0,0-1 0,0 1 0,1 0 0,-1 0 0,0-1 0,-1 1 0,1 0 0,0 0 0,0-1 0,0 1 0,-1 0 0,1 0 0,-1-1 0,1 1 1,-1 0-1,1 0 0,-1 0 0,0 0 0,0 0 0,1 0 0,-1 0 0,0 0 0,0 0 0,0 0 0,0 0 0,0 1 0,0-1 0,0 0 0,0 1 0,-1-1 0,1 1 0,0-1 1,0 1-1,0-1 0,-1 1 0,1 0 0,0 0 0,0-1 0,-1 1 0,1 0 0,0 0 0,-1 0 0,1 1 0,0-1 0,0 0 0,-1 0 0,1 1 0,0-1 0,0 1 0,0-1 0,-1 1 1,1-1-1,0 1 0,0 0 0,0-1 0,0 1 0,0 0 0,0 0 0,0 0 0,1 0 0,-1 0 0,0 0 0,0 0 0,0 1-19,-4 16 40,0 1 0,0 0 0,2 1 0,1-1 0,0 1 0,1-1 0,1 1 0,2 11-40,-2 6 38,6 82-37,5-1-1,8 23 0,10 96-2153,-27-218 1700,5 78-2820,-4-34-1745,-3-21-2557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0:19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19763,'0'0'2802,"0"0"-1504,0 0-503,0 0-90,25 5-204,22 3-418,1-2 0,0-2 0,0-2-1,8-2-82,242-27 191,130-36-191,-330 48 34,9-2-8,495-92-490,-568 98-321,-38 10 267,-14 4-352,0 0-1,0 2 1,1 0-1,-1 0 1,1 2 0,0 0-1,1 1 1,-2 2 870,5-4-1236,-48 24-6211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0:23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1 366 14798,'8'-15'3486,"29"-49"-1746,-34 60-1603,-1 1-1,1 1 0,0-1 1,0 0-1,0 1 0,0-1 1,1 1-1,-1 0 0,1 0 1,-1 1-1,1-1 0,0 1 1,-1-1-1,1 1 0,0 0 1,0 1-1,0-1 0,0 1 1,0-1-1,0 1 0,0 0 1,0 1-1,0-1 0,0 1 1,0 0-1,-1-1 0,1 2 1,0-1-1,0 0 0,-1 1 1,1 0-1,-1 0 0,1 0 1,-1 0-1,0 0 0,0 1 1,0 0-1,0-1 0,1 2-136,3 7 28,1 0 0,-1 1 0,-1 0 0,0 0 0,-1 1 0,0-1-1,-1 1 1,-1 0 0,0 1 0,0-1 0,-1 0 0,-1 1 0,-1-1 0,1 1-1,-2-1 1,0 1 0,-1-1 0,0 2-28,-5 24-145,-2-1 0,-2 1 0,-1-2 0,-2 0-1,-1 0 1,-2-2 0,-2 0 0,-13 19 145,-13 29-13,28-31 141,36-52 155,-5-8-135,0 0 1,0-1-1,-1 0 0,0-1 1,-1-1-1,0 0 1,-1-1-1,4-4-148,2-2 142,95-105 751,71-104-893,-102 124 15,-8 10 17,-79 93-27,-20 18 1,1 1 0,1 1-1,1 0 1,1 2 0,1 1 0,0 1 0,2 0 0,1 2 0,1 0 0,-5 11-6,18-31 4,0 1 1,0-1 0,1 1-1,0 0 1,0 0 0,1 1 0,0-1-1,0 0 1,0 1 0,1-1-1,0 1 1,1 0 0,0-1 0,0 1-1,0-1 1,1 1 0,0 0-1,1-1 1,0 1 0,0-1 0,0 0-1,1 0 1,0 0 0,1 0-1,-1 0 1,1-1 0,1 1 0,-1-1-1,1 0 1,0-1 0,0 1-1,1-1 1,-1 0 0,5 3-5,6 0-36,0-1-1,0 0 1,0-1 0,1-1 0,0-1-1,0 0 1,0-1 0,1-1 0,-1 0-1,0-2 1,1 0 0,-1-1 0,1 0 0,10-4 36,-22 4-127,0-1 0,0 0 1,0 0-1,-1 0 1,1-1-1,-1 0 1,0 0-1,0 0 1,0-1-1,0 1 0,0-1 1,-1 0-1,1-1 1,-1 1-1,-1-1 1,1 0-1,0 0 1,-1 0-1,0 0 0,0-2 127,14-32-3935,-3-3-3291,-5 10-3905</inkml:trace>
  <inkml:trace contextRef="#ctx0" brushRef="#br0" timeOffset="391.814">1331 74 8168,'1'-71'7516,"-1"72"-7400,0 0 1,0-1-1,1 1 0,-1 0 1,0 0-1,1-1 0,-1 1 0,1 0 1,-1-1-1,1 1 0,-1 0 0,1-1 1,-1 1-1,1 0 0,0-1 1,-1 1-1,1-1 0,0 0 0,-1 1 1,1-1-1,0 1 0,0-1 1,-1 0-1,1 0 0,0 1 0,0-1 1,0 0-1,-1 0 0,1 0 0,0 0 1,0 0-1,0 0 0,0 0 1,-1 0-1,1 0 0,0 0 0,0-1 1,0 1-1,-1 0 0,1-1 0,0 1 1,0 0-1,-1-1 0,1 1 1,0-1-1,-1 1 0,1-1 0,0 1 1,-1-1-1,1 1 0,-1-1 1,1 0-1,-1 1 0,1-1 0,-1 0 1,1 0-1,-1 1 0,0-1 0,1 0 1,-1 0-1,0 0 0,0 1 1,0-1-1,0 0-116,20 33 489,-1 1-1,-2 0 1,-1 2 0,-2 0 0,-2 0-1,-1 1 1,-1 1 0,-2 0 0,1 25-489,-4-32 79,-1 1 1,-2-1-1,0 1 0,-3 0 1,0-1-1,-2 1 1,-1-1-1,-2 1 0,0-1 1,-2-1-1,-2 1 1,-1-2-1,0 1 0,-3-2 1,0 1-1,-5 5-79,0-8-52,-1-1 0,-1 0 1,-1-1-1,-1-1 0,-1-2 0,0 0 0,-2-1 0,-18 9 52,-139 59-3690,117-68-965,11-10-3753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0:22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38 12780,'0'0'2675,"-13"-8"-631,4 2-1602,7 3-311,0 1 0,-1 0-1,1 0 1,-1 0 0,1 1 0,-1-1-1,0 0 1,0 1 0,0 0 0,0 0-1,0 0 1,0 0 0,0 0 0,0 0-1,0 1 1,0 0 0,0-1 0,-1 1-1,1 0 1,0 1 0,0-1 0,0 1-1,0-1 1,0 1 0,-1 0 0,1 0-1,1 0 1,-1 0 0,0 1 0,0-1-1,0 1 1,1 0 0,-2 0-131,-31 33 591,1 2 0,2 1 0,2 1 1,1 1-1,3 2 0,1 1 0,1 1 1,1 7-592,9-25 62,1 0 1,1 1-1,1 0 1,2 1 0,1 0-1,1 1 1,1-1 0,2 1-1,1 1 1,1-1 0,1 0-1,2 1 1,1-1 0,1 0-1,2 0 1,0 0 0,2-1-1,2 0 1,8 21-63,-9-37-81,-1 0 0,1-1 0,1 0 0,0-1 0,0 0 0,1 0-1,1-1 1,-1 0 0,1-1 0,1 0 0,-1-1 0,2 0 0,-1-1 0,0 0 0,1-1 0,0-1 0,1 0 0,-1 0 0,0-2-1,1 1 1,6-1 81,-2-1-958,0 0-1,0-1 0,0-1 0,0 0 0,0-2 1,-1 0-1,1-1 0,-1 0 0,0-2 0,9-4 959,22-13-6443</inkml:trace>
  <inkml:trace contextRef="#ctx0" brushRef="#br0" timeOffset="311.521">959 472 14125,'0'-15'2760,"1"-50"-897,0 64-1679,-1-1-1,1 0 1,-1 0-1,0 0 1,1 1-1,-1-1 1,0 0-1,0 0 1,0 0-1,-1 1 0,1-1 1,0 0-1,-1 0 1,1 0-1,-1 1 1,1-1-1,-1 0 1,0 1-1,0-1 1,0 0-1,0 1 1,0-1-1,0 1 0,0-1 1,0 1-1,-1 0 1,1 0-1,0-1 1,-1 1-1,1 0 1,-1 0-1,0 0 1,1 1-1,-1-1 0,0 0 1,1 1-1,-1-1 1,0 1-1,0-1-183,-37 21 1478,16 7-1405,1 0 1,1 1-1,2 1 1,1 1 0,1 0-1,2 2 1,1 0-1,2 0 1,1 1 0,1 1-1,2 0 1,1 0-1,2 0 1,0 19-74,3-35 6,1 0 0,0 0 0,2 0 1,0 0-1,1 0 0,1 0 0,0 0 0,6 13-6,-7-24-39,1 0-1,0 0 1,0-1 0,1 1-1,0-1 1,0 0 0,0 0-1,1 0 1,0-1-1,0 1 1,0-1 0,1 0-1,0-1 1,0 0 0,0 1-1,0-2 1,1 1 0,-1-1-1,1 0 1,0 0-1,0-1 1,4 1 39,6 0-67,0 0-1,0-1 1,0-1-1,0-1 1,1 0-1,-1-1 1,0-1-1,0-1 1,0 0-1,-1-1 1,1-1-1,-1-1 1,0 0 0,0-1-1,-1-1 1,0 0-1,11-8 68,5-5-152,0-2-1,-2-1 0,0-1 1,-2-1-1,-1-2 0,-1-1 1,10-17 152,-32 43-100,56-92-2269,-47 26-3271,-20 51-628,-9 9-4382</inkml:trace>
  <inkml:trace contextRef="#ctx0" brushRef="#br0" timeOffset="620.483">1610 525 4228,'0'0'7810,"0"0"-4543,0 0-806,0 0-80,0 0-614,0 0-566,-14 11-395,3-2-639,5-6-90,1 1 0,-1 0 0,1 1 0,0-1 0,0 1 0,1 0 0,-1 0 0,1 0 0,0 1 0,0 0 0,1-1 0,0 1 0,0 1 0,0-1 0,1 0 0,-2 7-77,-1-1 44,1 1 0,0 0 0,1 0-1,0 0 1,1 0 0,1 1 0,0-1 0,1 0 0,0 1 0,1-1-1,0 0 1,1 1 0,1-1 0,0 0 0,1 0 0,0-1 0,1 1 0,1-1-1,-1 0 1,2 0 0,0-1 0,0 1 0,8 7-44,-3-10-4,0 0-1,1-1 1,-1 0-1,2-1 1,-1 0 0,1-1-1,0-1 1,0 0 0,0-1-1,1-1 1,-1 0-1,1-1 1,0 0 0,0-2-1,0 1 1,0-2 0,14-2 4,-18 2 50,-1 0 1,1-2-1,-1 1 0,1-1 1,-1-1-1,0 0 1,0 0-1,0-1 1,-1 0-1,1-1 1,-1 0-1,0 0 1,-1-1-1,0 0 1,0-1-1,0 0 1,-1 0-1,-1 0 1,1-1-1,-1 0 1,0 0-1,-1-1 1,0 0-1,3-9-50,-4 7 21,1 0 0,-1 0 0,-1 0 0,0-1 0,-1 1 0,-1-1 0,1 0 0,-2 1 0,0-1 0,0 0 0,-2 1 0,1-1 0,-1 0 1,-1 1-1,-1 0 0,1 0 0,-2 0 0,0 0 0,0 0 0,-1 1 0,0 0 0,-1 0 0,0 1 0,-1 0 0,0 0 0,-1 1 0,0 0 0,0 0 0,-1 1 0,0 0 0,-1 1 0,1 0 0,-1 1 0,-5-2-21,4 4-258,0 1-1,-1 0 0,1 1 0,-1 0 0,1 1 0,-1 1 1,0 0-1,1 0 0,-1 1 0,1 1 0,-11 2 259,15-2-794,0 1-1,0-1 0,0 2 0,1-1 0,-1 1 1,1 0-1,0 0 0,0 1 0,0 0 0,1 0 1,-4 4 794,-11 19-8873</inkml:trace>
  <inkml:trace contextRef="#ctx0" brushRef="#br0" timeOffset="869.941">2722 511 18866,'34'-121'3806,"-34"119"-3719,0 0 1,0 0-1,0 0 0,0 1 0,0-1 0,0 0 1,0 0-1,-1 0 0,1 0 0,-1 0 0,1 0 1,-1 1-1,0-1 0,0 0 0,0 1 0,0-1 1,0 0-1,0 1 0,0-1 0,0 1 0,-1 0 1,1-1-1,0 1 0,-1 0 0,1 0 0,-1 0 1,0 0-1,1 0 0,-1 0 0,0 0 0,1 0 1,-1 1-1,0-1 0,0 1 0,0-1 0,0 1 1,0 0-1,1 0 0,-2 0-87,-77 5 299,62 1-244,0 1 0,1 1 0,-1 0 0,1 1 0,1 1 0,0 1 0,0 0 0,1 1 0,1 0 0,0 1 0,1 1 0,0 1 0,-10 15-55,17-23-2,0 1-1,1 1 1,1-1 0,-1 1-1,1 0 1,1 0 0,-1 0-1,2 0 1,-1 0 0,1 1-1,1 0 1,0-1 0,0 1-1,1 0 1,0-1 0,0 1-1,1 0 1,1-1 0,-1 1-1,2-1 1,-1 1 0,1-1-1,1 0 1,0 0 0,0 0-1,0-1 1,1 1 0,1-1-1,-1 0 1,1-1 0,1 0-1,0 1 3,11 6-19,1 0 1,1-2-1,0 0 0,0-1 0,1-1 1,1-1-1,-1-1 0,15 3 19,45 19-149,-79-30 151,-1 0-1,0 0 1,0 0 0,0 0-1,0 0 1,0 1-1,0-1 1,0 0-1,0 0 1,1 1 0,-1-1-1,0 1 1,0-1-1,0 1 1,-1-1-1,1 1 1,0 0 0,0-1-1,0 1 1,0 0-1,-1 0 1,1 0 0,0 0-1,0 0 1,-1 0-1,1 0 1,-1 0-1,1 0 1,-1 0 0,0 0-1,1 0 1,-1 0-1,0 0 1,0 0-1,1 0 1,-1 0 0,0 0-1,0 0 1,0 1-1,0-1 1,-1 0-1,1 0 1,0 0 0,0 0-1,-1 0 1,1 0-1,-1 0 1,1 0 0,-1 0-1,1 0 1,-1 0-1,1 0 1,-1 0-1,0 0 1,0 0 0,1-1-1,-1 1 1,0 0-1,0 0 1,0-1-1,0 1-1,-22 13 260,0-1-1,-1-1 0,0-1 0,-1 0 0,0-3 1,-1 0-1,0-1 0,0-1 0,-18 0-259,11-1-351,0-2-1,0-1 1,0-2-1,-1-1 1,1-1 0,-3-3 351,31 4-392,-30-12-5243,31 3-798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2:30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9129,'0'0'5712,"0"0"-3000,0 0-1218,0 0-581,16-5-363,54-15-182,-66 19-362,0 0-1,0 0 1,1 0-1,-1 1 1,1 0-1,-1-1 0,0 1 1,1 1-1,-1-1 1,1 1-1,-1 0 1,0 0-1,1 0 0,-1 0 1,0 1-1,0 0 1,0 0-1,0 0 1,0 0-1,-1 1 1,1-1-1,-1 1 0,1 0 1,-1 0-1,0 0 1,0 0-1,0 1 1,-1-1-1,1 1 0,-1 0 1,0 0-1,0 0 1,0 0-1,-1 0 1,1 0-1,-1 0 0,0 0 1,0 1-1,0-1 1,-1 1-1,1-1 1,-1 0-1,0 1 0,-1-1 1,1 1-1,-1-1 1,0 0-1,0 1 1,0-1-1,0 0 1,-1 0-1,0 0 0,0 0 1,0 0-1,0 0 1,-2 1-6,-12 15 212,0-1 0,-2-1 1,-1 0-1,0-1 0,-1-1 1,0-1-1,-2-1 0,-2 1-212,16-11 234,130-63-1653,-36 29-5950,-78 27 6100,28-9-6312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0:20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448 191 11947,'0'0'3267,"9"-15"-587,28-51-11,-35 64-2494,-1 0-1,1 0 0,-1 0 0,1-1 0,-1 1 0,0 0 0,0-1 0,0 1 0,0-1 0,0 1 0,0-1 0,-1 0 0,1 1 0,-1-1 1,0 0-1,0 1 0,0-1 0,0 0 0,0 1 0,-1-1 0,1 0 0,-1 1 0,1-1 0,-1 1 0,0-1 0,0 1 0,0-1 0,-1 1 1,1 0-1,-1-1 0,1 1 0,-1 0 0,1 0 0,-1 0 0,0 0 0,0 1 0,0-1 0,0 0 0,-1 1-174,-3-2 98,-1 0 0,0 1 0,0 0 0,0 0 0,-1 0 0,1 1 0,0 0 0,-1 1 0,1 0 0,0 0 0,-1 0 0,-2 1-98,-10 4 14,0 0 1,1 1-1,-1 1 0,1 1 0,1 0 0,0 2 0,0 0 0,1 1 0,0 0 0,1 2 1,0 0-1,1 0 0,1 2 0,-1 1-14,5-7-23,0 1 0,1 0 0,1 0 1,0 1-1,0 0 0,1 1 0,0-1 0,1 1 0,0 1 0,1-1 1,1 1-1,0 0 0,0 0 0,2 0 0,-1 0 0,2 1 1,0-1-1,0 4 23,4-11-17,1 1 1,0 0-1,0-1 1,0 0 0,1 0-1,0 0 1,0-1-1,1 0 1,0 0-1,-1 0 1,2 0 0,-1-1-1,0 0 1,1-1-1,0 1 1,0-1-1,0 0 1,0-1 0,0 0-1,0 0 1,1-1-1,-1 1 1,1-2-1,-1 1 1,1-1-1,0 0 17,1 2-15,27 4 0,158 42-65,-183-44 75,1 1 1,-1 0-1,-1 1 0,1 0 0,-1 0 1,0 1-1,0 0 0,-1 1 1,0 0-1,0 0 0,-1 1 0,0 1 1,-1-1-1,0 1 0,0 1 5,-3-5 3,-1 0 0,-1 0 0,1 1 0,-1-1 0,0 1 0,0-1 0,-1 1 0,0-1 0,0 1 0,-1 0 0,0 0 0,0 0 0,0-1 0,-1 1 0,0 0 0,0-1 0,-1 1 0,0-1 0,0 1 0,0-1 0,-1 0 0,0 0 0,0 0 0,-1 0 0,0 0 0,0-1-1,0 1 1,0-1 0,-1 0 0,0 0-3,-9 8 34,-1 0-1,0 0 1,-1-2-1,0 0 0,-1-1 1,0 0-1,-1-1 1,0-1-1,-18 5-33,23-8 24,0 1 0,0-2 0,0 0 0,-1-1-1,0 0 1,0-1 0,0 0 0,0-1 0,0-1 0,0 0 0,0-1 0,0 0 0,0-2 0,1 1 0,-1-2-1,0 0 1,1 0 0,0-1 0,0-1 0,1 0 0,-1-1 0,1 0 0,-10-9-24,18 13-103,1-1 0,0-1 1,1 1-1,-1 0 0,0-1 1,1 1-1,0-1 0,0 0 1,1 0-1,-1 0 0,1 0 1,0 0-1,1 0 0,-1 0 1,1 0-1,0 0 0,0 0 0,0-1 1,1 1-1,0 0 0,0 0 1,0-1 102,41-59-5503,-3 38-1208,1 5-3875</inkml:trace>
  <inkml:trace contextRef="#ctx0" brushRef="#br0" timeOffset="325.901">760 515 15567,'0'0'3641,"0"0"-951,0 0-410,0 0-631,0 0-549,0 0-444,0 0-309,0 0-85,4 16-113,0-2-124,-1-5-10,0 1 1,-1-1 0,0 1 0,-1 0-1,0 0 1,0 0 0,-1-1 0,-1 1-1,1 0 1,-3 7-16,-17 122-593,16-47-7169,4-79 2942,4-3-1912</inkml:trace>
  <inkml:trace contextRef="#ctx0" brushRef="#br0" timeOffset="684.63">836 136 12812,'0'0'2659,"0"0"-641,0 0-449,0 0-1153,0 0-384,0 0-32,0 0-192,0 0-1121,93 44-2242,-70-21-2851</inkml:trace>
  <inkml:trace contextRef="#ctx0" brushRef="#br0" timeOffset="1014.332">1049 608 5349,'0'0'3854,"-2"13"-1579,-6 101 3698,-13-4-3400,79-270 1928,25-11-2971,-78 163-1498,0 1-1,1-1 1,0 1-1,0 0 1,1 0-1,0 0 1,0 1-1,1 0 1,-1 1-1,1 0 1,0 0-1,1 1 1,-1-1 0,1 2-1,0-1 1,0 2-1,0-1 1,8 0-32,-13 2 15,1 1 0,0 0 0,0 1 0,0-1 1,0 1-1,-1 0 0,1 0 0,0 1 0,-1 0 1,1-1-1,-1 1 0,1 1 0,-1-1 0,0 1 1,0-1-1,0 1 0,0 0 0,-1 1 0,1-1 1,-1 1-1,0-1 0,0 1 0,0 0 1,0 0-1,-1 1 0,2 2-15,40 124 85,-41-93-336,-2 0 0,-1 1 0,-3-1-1,0 0 1,-3 0 0,-1 0 0,-6 16 251,10-38-532,-2 32-5773,5-34-1409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0:33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0 214 12204,'11'-18'3496,"-2"1"-2706,-2 5-306,-1 0 0,2 0 0,-1 1-1,2 0 1,-1 0 0,2 1 0,-1 0 0,10-7-484,-8 9 410,0-1 1,1 1-1,1 1 1,-1 0-1,1 1 1,0 0-1,0 1 1,1 1-1,0 0 1,9-1-411,-17 4 47,0 0 1,0 0-1,1 1 1,-1 0-1,0 0 0,0 1 1,0-1-1,0 1 1,1 1-1,-1-1 0,-1 1 1,1 0-1,0 0 1,0 1-1,-1 0 0,1 0 1,-1 0-1,0 1 1,0-1-1,0 1 0,-1 1 1,1-1-1,-1 0 1,0 1-1,1 1-47,5 15 17,0-1 1,-1 1 0,-2 1-1,0-1 1,-1 1-1,-1 0 1,-1 1-1,-1-1 1,-1 1-1,-1 0 1,-1 0-1,-1-1 1,-2 5-18,3-21 1,-1 43-194,-2 0-1,-3 0 1,-1 0-1,-14 45 194,16-79-21,7-42 165,15-26 447,2 2 1,3 0-1,24-41-591,-45 90 4,13-25 70,1 0 0,1 2 0,1 0 0,1 0 0,10-8-74,-22 26 9,1 0 0,0 0 1,0 1-1,1 0 0,-1 0 0,1 1 0,1-1 0,-1 2 0,1 0 0,-1 0 0,1 0 0,1 1 0,-1 0 0,0 1 0,1 0 1,-1 1-1,1-1 0,8 2-9,-12 0 0,-1 1 0,0 0 0,0 0 1,-1 0-1,1 1 0,0 0 0,0 0 0,-1 0 1,1 0-1,-1 1 0,0 0 0,1 0 1,-1 0-1,-1 0 0,1 1 0,0-1 0,-1 1 1,0 0-1,0 0 0,0 1 0,0-1 0,-1 0 1,1 1-1,-1 0 0,-1-1 0,1 1 1,1 4-1,20 140-1,-21 93-357,-2-241 356,1 1-1,-1-1 0,1 0 0,-1 1 0,1-1 0,-1 0 0,1 0 1,0 1-1,-1-1 0,1 0 0,0 0 0,0 0 0,0 0 1,0 0-1,0 0 0,0 0 0,0 0 0,0-1 0,0 1 1,0 0-1,1-1 0,-1 1 0,0 0 0,1-1 0,-1 0 1,0 1-1,1-1 0,-1 0 0,0 0 0,1 1 0,-1-1 0,0 0 1,1 0-1,-1-1 0,1 1 0,-1 0 0,0 0 0,1-1 1,-1 1-1,0-1 0,0 1 0,1-1 0,-1 1 0,0-1 1,0 0-1,0 0 0,1 0 0,-1 1 0,0-1 0,0 0 0,-1 0 1,1 0-1,0-1 0,0 1 0,0 0 0,-1 0 0,1 0 1,0-1-1,-1 1 0,1 0 0,-1 0 0,1-2 3,184-287 630,-161 252-558,3 1 0,1 1 0,1 1 0,19-16-72,-48 51 6,1-1 0,-1 0 0,0 0 0,1 0 0,-1 1 0,1-1 0,-1 0-1,1 1 1,-1-1 0,1 1 0,0-1 0,-1 0 0,1 1 0,0-1 0,-1 1 0,1-1-1,0 1 1,0 0 0,-1-1 0,1 1 0,0 0 0,0 0 0,0-1 0,0 1-1,-1 0 1,1 0 0,0 0 0,0 0 0,0 0 0,0 0 0,-1 0 0,1 0-1,0 1 1,0-1 0,0 0 0,0 0 0,-1 1 0,1-1 0,0 0 0,0 1 0,-1-1-1,1 1 1,0-1 0,-1 1 0,1-1 0,0 1 0,-1 0 0,1-1 0,-1 1-1,1 0 1,-1-1 0,1 1 0,-1 0 0,0 0 0,1-1 0,-1 1 0,0 0 0,0 0-1,1 0 1,-1 0 0,0-1 0,0 1 0,0 0 0,0 0 0,0 0 0,0 0-1,0-1 1,0 1 0,-1 1-6,8 150 132,-8-119-116,1 0-1,2 0 0,1 0 0,2-1 0,7 27-15,-10-52-1,1 0-1,0 0 1,0 0-1,1 0 1,0-1-1,0 1 1,0-1-1,1 0 0,0 0 1,0-1-1,1 0 1,0 1-1,0-2 1,0 1-1,0-1 1,1 0-1,-1 0 1,1-1-1,0 1 0,0-2 1,0 1-1,1-1 1,-1 0-1,1 0 1,-1-1-1,1 0 1,-1-1-1,1 1 1,0-2-1,-1 1 0,1-1 1,-1 0-1,1 0 1,-1-1-1,1 0 1,-1-1-1,0 1 1,3-3 1,11-8 6,-1-1 1,0 0-1,-1-2 1,-1 0-1,0-2 1,-2 0 0,0 0-1,-1-2 1,0 0-1,-2 0 1,0-1-1,-2-1 1,6-14-7,-7-4-384,-11 39 205,0 0 1,1 0-1,-1 0 1,0 0-1,0 0 0,0 0 1,0 0-1,0 1 1,0-1-1,-1 0 1,1 1-1,0-1 1,0 1-1,0-1 1,-1 1-1,1-1 1,0 1-1,0 0 0,-1 0 1,1-1-1,0 1 1,-1 0-1,1 0 1,0 0-1,-1 1 1,1-1-1,0 0 1,-1 0-1,1 1 1,0-1-1,-1 1 179,0-1-370,-25 6-6607,0 2-5926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0:34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56 13741,'0'0'5205,"0"0"-2418,0 0-924,0 0-641,14-9-352,49-28-352,-59 35-504,0 0 1,0 1-1,0 0 0,0 0 0,0 0 1,0 0-1,0 1 0,1-1 0,-1 1 0,0 0 1,0 1-1,1-1 0,-1 1 0,0 0 1,0 0-1,0 0 0,0 0 0,0 1 1,0-1-1,0 1 0,-1 0 0,1 1 1,0-1-1,2 3-14,-3-3 3,0 0 1,-1 0-1,1 0 1,0 0-1,-1 1 1,0-1-1,1 1 1,-1 0-1,0 0 1,-1 0-1,1 0 1,0 0-1,-1 0 1,0 0-1,1 0 1,-1 1 0,0-1-1,-1 0 1,1 1-1,-1-1 1,1 1-1,-1-1 1,0 1-1,-1-1 1,1 1-1,0-1 1,-1 1-1,0-1 1,0 0-1,0 2-3,-58 89 60,-133 65 527,163-128-202,48-25-124,33-10-344,-1-3 0,0-2 1,-1-2-1,0-2 0,30-13 83,-44 14-408,41-11-1631,-27 10-3657,-25 7-2707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0:32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93 219 5637,'0'0'2280,"1"-15"122,0 4-1852,7-106 7025,-9 87-5380,1-15 4178,-54 283-5214,36-140-866,4 2 1,4 0-1,4 1 1,8 89-294,-3-180-62,1 0 0,0 0 0,0 0-1,1 0 1,0 0 0,1-1 0,0 1 0,1-1 0,0 1 0,0-1-1,1 0 1,0 0 0,1 0 0,0-1 0,0 1 0,1-1-1,0 0 1,1-1 0,-1 0 0,1 0 0,1 0 0,-1-1 0,1 0-1,0 0 1,1-1 0,-1 0 0,1 0 0,7 2 62,-8-6-361,1 0 0,-1-1 1,1 1-1,-1-2 0,1 1 1,-1-1-1,1 0 0,-1-1 0,0 0 1,0 0-1,0-1 0,0 0 1,0-1-1,4-2 361,93-77-10464,-67 42 5067</inkml:trace>
  <inkml:trace contextRef="#ctx0" brushRef="#br0" timeOffset="581.216">655 481 8264,'0'0'2199,"0"0"-304,0 0 363,0 0-111,0 0-759,0 0-732,0 0-202,0 0 154,1 9 49,0-1-579,1 0 0,0-1 0,0 1 0,1 0 0,0-1 0,1 0 0,-1 1 0,1-1 0,1-1 0,-1 1 0,1-1 0,0 1 0,4 2-78,-5-4 5,-1-1-1,0 0 0,1 0 0,0 0 0,0-1 1,0 1-1,0-1 0,1 0 0,-1 0 0,1-1 1,0 1-1,0-1 0,0 0 0,0 0 0,0-1 1,0 1-1,0-1 0,0 0 0,1-1 0,-1 1 0,0-1 1,1 0-1,-1 0 0,1-1 0,-1 0 0,0 0 1,0 0-1,1-1-4,3-2 136,-1 0 0,1-1 0,-1 0 1,-1-1-1,1 1 0,-1-2 0,0 1 1,0-1-1,-1 0 0,0 0 0,0-1 0,-1 0 1,0 0-1,0 0 0,0-1 0,-1 1 0,-1-1 1,0 0-1,0 0 0,0 0 0,-1-1 1,-1 1-1,0 0 0,0-1 0,-1 1 0,0-1 1,0 0-1,-1 1 0,0 0 0,-1-1 0,-3-8-136,3 14 26,0 0 0,0 1 0,0-1 0,-1 1 0,1-1-1,-1 1 1,0 0 0,0 0 0,-1 0 0,1 1-1,0-1 1,-1 1 0,0 0 0,1 0 0,-1 0-1,0 0 1,0 1 0,0-1 0,0 1 0,-1 0-1,1 0 1,0 1 0,0-1 0,-1 1 0,1 0-1,0 0 1,0 0 0,-1 1 0,1-1 0,0 1-1,0 0 1,0 1 0,0-1 0,0 1 0,-2 0-26,-6 3-1,1 0 1,-1 1-1,1 0 0,0 0 1,1 2-1,0-1 1,0 1-1,0 1 0,1 0 1,1 0-1,-5 6 1,2 4-2,1 0 0,1 0-1,1 1 1,1 1-1,1-1 1,0 1 0,2 0-1,0 0 1,2 1-1,0-1 1,1 1 0,1-1-1,1 1 1,1-1-1,1 1 1,1-1 0,1 0-1,1-1 1,0 1-1,5 8 3,-8-20-44,0 1 0,0-1 0,1 0-1,0 0 1,1-1 0,0 1 0,0-1 0,1 0-1,0 0 1,0-1 0,1 0 0,0 0 0,0 0-1,0-1 1,1 0 0,0-1 0,0 1 0,1-2-1,0 1 1,-1-1 0,2 0 0,-1-1 0,0 0-1,0-1 1,1 0 0,0 0 0,-1-1-1,1 0 1,0-1 0,0 0 0,-1 0 0,5-1 44,10-9 21,0 0 0,-1-1 0,0-1 0,-1-1 0,-1-2 0,0 0 0,-1-1 0,0 0 0,-2-2 0,0-1 0,-1 0 0,0-1 0,-2 0 0,-1-2 0,0 0 0,1-5-21,25-41 407,-3-1 0,-3-2 0,-2-1 0,19-75-407,-33 43 1004,-19 103-973,0 0 0,0 0 0,0 1 0,0-1 0,0 0 0,0 0 1,0 1-1,0-1 0,0 0 0,0 1 0,0-1 0,-1 1 0,1-1 0,0 1 0,0 0 0,0-1 1,-1 1-1,1 0 0,0 0 0,0 0 0,-1 0 0,1 0 0,0 0 0,0 1 0,-1-1 1,1 0-1,0 0 0,0 1 0,-1-1 0,1 1 0,0-1 0,0 1 0,0 0 0,0-1 0,0 1 1,0 0-1,0 0 0,0 0 0,0 0 0,0-1 0,1 1 0,-1 0 0,0 1 0,1-1 1,-1 0-1,0 0 0,1 0 0,-1 0 0,1 0 0,0 1 0,-1-1 0,1 1-31,-16 26 47,2 0-1,1 1 0,1 1 0,1 0 1,2 0-1,1 1 0,1 1 0,2-1 1,1 1-1,2 0 0,1 0 0,2 29-46,-1-37-81,0-1-1,2 0 0,0 0 0,2 1 0,0-2 0,1 1 0,2 0 1,0-1-1,2-1 0,0 1 0,1-1 0,1-1 0,1 0 1,1 0-1,9 9 82,-17-23-251,1-1 1,0 0-1,0 0 1,1 0-1,-1 0 1,1-1 0,0-1-1,0 1 1,0-1-1,1 0 1,-1 0-1,1-1 1,0 0-1,-1-1 1,3 1 250,75-12-7689,-46-6-260</inkml:trace>
  <inkml:trace contextRef="#ctx0" brushRef="#br0" timeOffset="904.157">1341 475 14510,'0'0'1954,"0"0"1024,0 0-703,0 0-674,0 0-800,0 0-481,0 0-96,102-3-64,-27-8-63,3-1-65,0-1 0,-8 3-32,-14 0-641,-14 3-1185,-12 4-2210,-16-1-5220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0:36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501 113 18417,'-4'-14'1677,"2"5"-1366,2 5-204,0 0 0,-1 0 0,0 0 0,0 0 1,0 0-1,0 1 0,-1-1 0,1 0 0,-1 1 1,0-1-1,0 1 0,0 0 0,-1-1 0,1 1 1,-1 0-1,1 0 0,-1 1 0,0-1 0,0 1 0,-1-1 1,1 1-1,-2-1-107,-5 0 172,0 0-1,0 1 1,0 0 0,0 0-1,0 1 1,0 1 0,0 0-1,0 0 1,-1 1 0,1 0-1,0 1 1,0 0 0,0 0-1,1 1 1,-1 1 0,0-1-1,1 2 1,0-1 0,-8 6-172,0 1-7,0 0 0,1 0-1,1 2 1,0 0 0,1 1 0,0 0 0,1 1 0,1 0 0,-10 16 7,9-7 0,0 0 1,2 0 0,1 1 0,1 0 0,1 1 0,1 0-1,1 1 1,2-1 0,0 1 0,2 0 0,1 0 0,1 0 0,2 0-1,0-1 1,2 1 0,1 0 0,1-1 0,1 0 0,4 8-1,-8-24-9,1 0 0,0 0 0,0-1 0,1 0 0,0 1 0,0-2 0,1 1 0,1-1 0,-1 0 1,1 0-1,1-1 0,-1 0 0,1 0 0,0-1 0,1 0 0,0 0 0,0-1 0,0 0 1,0 0-1,1-1 0,0-1 0,-1 0 0,2 0 0,-1 0 0,0-2 0,0 1 0,1-1 0,-1-1 1,0 0-1,5 0 9,6-7 70,0 0 0,-1 0 0,0-2 0,0-1-1,-1 0 1,0-2 0,-1 0 0,-1-1 0,1 0 0,-2-2 0,0 0 0,-1-1 0,-1 0 0,0-1 0,-1-1 0,-1 0 0,0-1 0,-2 0 0,8-20-70,-9 22 120,-2 0 1,0-1-1,0 0 1,-2 0-1,0-1 0,-2 1 1,0-1-1,0 0 1,-2-13-121,0 31 8,-1-1 1,0 1 0,1 0 0,-1-1 0,0 1-1,0-1 1,0 1 0,0 0 0,0-1 0,0 1-1,-1 0 1,1-1 0,0 1 0,-1 0 0,1-1-1,-1 1 1,1 0 0,-1 0 0,0-1 0,1 1-1,-1 0 1,0 0 0,0 0 0,0 0 0,0 0-1,0 0 1,0 0 0,0 0 0,0 0 0,0 1-1,0-1 1,-1 0 0,1 1 0,0-1 0,-1 1-1,1-1 1,0 1 0,-1 0 0,1-1 0,0 1-1,-1 0 1,1 0 0,0 0 0,-1 0 0,1 0-1,-1 0 1,1 1 0,0-1 0,-1 0 0,1 1-1,0-1 1,-1 1 0,1-1 0,-1 2-9,-4 4 7,1 0 0,-1 1 0,1-1 1,1 2-1,-1-1 0,1 0 0,0 1 1,1 0-1,0-1 0,0 1 0,1 1 0,0-1 1,0 0-1,1 0 0,0 1 0,0-1 1,1 3-8,-1 9-1,1-1 0,0 1 1,2-1-1,0 1 0,1-1 0,1 0 1,1 0-1,0 0 0,2 0 1,0-1-1,1 0 0,1 0 1,0-1-1,1-1 0,1 1 1,5 3 0,-9-13-38,0 0 0,1-1 1,0 0-1,0 0 0,0-1 0,1 0 1,-1 0-1,1-1 0,0 0 0,1-1 1,-1 0-1,1 0 0,-1-1 1,1 0-1,0-1 0,0 0 0,0-1 1,0 0-1,0 0 0,-1-1 0,1 0 1,0-1-1,0 0 0,-1-1 0,1 0 1,-1 0-1,0-1 0,0 0 0,2-2 38,5-8 51,0-2-1,-1 0 1,0 0-1,-2-2 1,0 1-1,-1-2 0,-1 0 1,0 0-1,-2-1 1,0 0-1,-1-1 0,-1 0 1,-1 0-1,-1 0 1,-1-1-1,-1 0 1,-1 0-1,0-21-50,-1 35 3,0 0 0,0 0 1,-1 0-1,0 0 0,0 0 0,-1 0 0,0 0 1,0 0-1,-1 1 0,0-1 0,-1 0 0,0 1 1,0 0-1,0-1 0,-1 1 0,0 0 0,0 1 1,-1-1-1,0 1 0,0 0 0,0 0 0,-1 0 1,0 1-1,0 0 0,0 0 0,-1 1 0,0-1 1,0 2-1,0-1 0,-2 0-3,0 2-89,0 0 0,0 0-1,0 1 1,0 1 0,0-1 0,-1 2 0,1-1-1,0 1 1,0 0 0,0 1 0,0 0-1,0 1 1,1 0 0,-1 0 0,1 1 0,0 0-1,-1 0 1,2 1 0,-1 0 0,1 0 0,-1 1-1,-4 6 90,-28 46-3523,27 16-3349,15-31 701</inkml:trace>
  <inkml:trace contextRef="#ctx0" brushRef="#br0" timeOffset="371.691">1522 379 8488,'74'-129'12647,"-62"114"-11721,32-65 3390,-45 78-4258,1 0 1,-1 0-1,0 0 0,1 0 1,-1 0-1,0 0 0,-1 0 1,1 0-1,0 1 0,0-1 1,-1 1-1,1-1 0,-1 1 1,1-1-1,-1 1 0,0 0 1,1 0-1,-1-1 0,0 1 1,0 1-1,0-1 0,0 0 1,0 0-1,0 1 0,0-1 1,0 1-1,0-1 0,0 1 1,0 0-1,0 0 0,0 0 1,0 0-1,0 1 0,0-1 1,-1 0-1,1 1 0,0-1 1,0 1-1,0 0 0,1 0 1,-3 0-59,-12 4 22,0 0 0,0 0 0,1 2 0,0 0 0,0 0 0,0 2 0,1 0 0,0 0 0,1 2 0,0-1 0,0 2 0,1-1 0,1 2 0,0 0 0,1 0 0,-2 4-22,8-12-11,1 0 1,-1 0-1,1 0 0,0 0 0,1 1 1,-1 0-1,1-1 0,0 1 1,0 0-1,1 0 0,0 0 1,0 0-1,0 1 0,1-1 1,0 0-1,0 0 0,0 0 1,1 0-1,0 0 0,0 0 1,1 0-1,0 0 0,0 0 1,0 0-1,1 0 0,-1-1 1,1 0-1,1 1 0,-1-1 1,1 0-1,0 0 0,0-1 1,0 1-1,0-1 0,1 0 0,1 1 12,14 7-125,0 0 0,1-1 0,0-1 0,1-1 0,0-1 0,0-1 0,15 3 124,-13-4-152,1 1 0,-1 2 0,-1 0-1,1 2 1,20 12 152,-42-22-5,0 0 0,-1 1 0,1-1 0,0 0-1,-1 0 1,1 1 0,-1-1 0,1 1 0,-1-1 0,0 1-1,0 0 1,1-1 0,-1 1 0,0 0 0,0 0 0,-1 0-1,1 0 1,0 0 0,-1 0 0,1 0 0,-1 0-1,0 0 1,1 0 0,-1 0 0,0 0 0,0 0 0,-1 0-1,1 0 1,0 0 0,-1 0 0,1 0 0,-1 0 0,1 0-1,-1 0 1,0 0 0,0 0 0,0 0 0,0-1-1,0 1 1,-1 0 0,0 1 5,-69 55 469,41-45-364,0-2 1,-1-1 0,-1-1 0,1-2 0,-1-1-1,0-2 1,-1-1 0,1-2 0,-1 0 0,1-3-1,-24-3-105,44 4-155,1 1 0,-1-2 0,1 1-1,0-2 1,0 1 0,0-2 0,0 1 0,0-1-1,1-1 1,0 0 0,0-1 0,0 0-1,-7-6 156,5-27-6480,22 19-1090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0:37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9833,'3'-16'3582,"-1"10"-3433,-1-7 541,0 1-1,2-1 1,0 1 0,0 0 0,1 0 0,0 0 0,1 0 0,1 1 0,-1 0 0,2 0 0,0 0-1,0 1 1,1 0 0,0 1 0,0-1 0,1 2 0,1-1 0,9-6-690,-12 12 70,0 0 0,0 1 0,0 0 0,1 0 0,-1 1-1,0 0 1,1 0 0,0 1 0,-1 0 0,1 0 0,-1 0 0,1 1 0,-1 1 0,0-1 0,1 1 0,-1 0 0,0 1 0,0-1 0,0 2-1,0-1 1,-1 1 0,1 0 0,-1 0 0,0 0 0,0 1 0,-1 0 0,1 0 0,-1 1 0,0 0-70,6 7-2,0 0-1,0 1 1,-2 0 0,0 1 0,0 0 0,-1 0 0,-1 1-1,-1 0 1,0 0 0,-1 1 0,-1 0 0,1 4 2,-3 4-246,0 1 0,-1-1 0,-2 1 0,-1 0 0,-1-1 0,-1 1 0,-1-1 0,-1 0 0,-1-1 0,-2 0 0,0 0 0,-1 0 0,-2-1 1,-3 3 245,15-26 23,0 0 1,-1 0-1,1-1 1,0 1-1,0 0 1,-1 0 0,1 0-1,0 0 1,-1 0-1,1 0 1,-1 0-1,1 0 1,0 0 0,-1 0-1,1 0 1,0 0-1,-1 0 1,1 0-1,0 0 1,-1 0 0,1 0-1,0 0 1,-1 0-1,1 0 1,0 0-1,-1 1 1,1-1 0,0 0-1,0 0 1,-1 0-1,1 1 1,0-1-1,0 0 1,-1 0 0,1 1-1,0-1 1,0 0-1,0 1 1,-1-1-1,1 0 1,0 0 0,0 1-1,0-1 1,0 1-24,5-35 1055,6 9-872,1-1-1,2 2 1,0-1 0,2 2-1,1 0 1,0 1-1,2 1 1,4-3-183,5-9 87,33-36-3,2 3 0,3 3-1,47-34-83,-113 98-3,0-1 0,-1 1 0,1-1 0,0 1 0,0-1 0,0 0 0,0 1 0,0-1-1,1 1 1,-1-1 0,0 1 0,0-1 0,0 0 0,0 1 0,0-1 0,1 1 0,-1-1 0,0 0 0,0 1 0,1-1 0,-1 0-1,0 1 1,0-1 0,1 0 0,-1 1 0,0-1 0,1 0 0,-1 0 0,0 1 0,1-1 0,-1 0 0,1 0 0,-1 0-1,0 0 1,1 1 0,-1-1 0,1 0 0,-1 0 0,1 0 0,-1 0 0,0 0 0,1 0 3,-3 5-26,-46 107-80,32-79 123,1 0-1,1 2 1,2 0 0,2 0 0,1 1-1,1 1 1,1 13-17,6-46 0,1 0 0,-1 0 0,1 0 0,0 0 0,1 0 0,-1 0 0,1 0 0,0 0 0,0 0 0,0 0 0,0 0 0,1 0 0,-1-1 0,1 1 0,0-1 0,0 1 0,1-1 0,-1 0 0,1 1 0,-1-1 0,1 0 0,0-1 0,0 1 0,0 0 0,1-1 0,-1 0 0,1 0 0,-1 0 0,1 0 0,0-1 0,1 1 0,12 2 7,1-2 0,-1 0-1,1-1 1,0 0 0,0-2 0,-1 0 0,1-1-1,0 0 1,-1-2 0,0 0 0,0-1 0,0-1-1,0 0 1,-1-2 0,0 0 0,-1 0 0,1-1-1,-2-1 1,1-1 0,-2 0 0,1-1 0,5-7-7,-10 12-28,-1 0 0,1-1 0,-2 0 1,1-1-1,-1 0 0,0 0 0,-1 0 0,0-1 1,-1 0-1,0 0 0,0 0 0,-1-1 1,0 0-1,-1 1 0,1-9 28,-4 18-237,-1 0 0,0 1-1,0-1 1,0 1 0,1-1-1,-1 1 1,0-1 0,0 1-1,0 0 1,0-1 0,0 1-1,0 0 1,0 0 0,0 0-1,0-1 1,0 1 0,0 0-1,0 0 1,0 1 0,0-1-1,0 0 1,0 0 0,0 0-1,0 1 1,0-1 0,1 0-1,-1 1 1,0-1 0,0 1-1,0-1 1,0 1 0,1 0-1,-1-1 1,0 1 0,0 0-1,1-1 1,-1 1 0,0 0-1,1 0 1,-1-1 0,1 1-1,-1 0 1,1 0 0,0 0-1,-1 0 1,1 0 237,-7 17-9128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0:37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3299,'0'0'12268,"0"0"-11403,0 0-641,0 0-32,0 0-192,0 0-448,0 0-4485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9:46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0 145 17681,'0'0'1954,"0"0"-219,0 0-86,0 0-437,0 0 486,0 0-556,13 5-453,24 3-499,0-2 0,1-1 1,0-2-1,0-2 1,0-1-1,27-5-190,956-90-981,-699 57-3958,-2 6-6272,-299 30 1778</inkml:trace>
  <inkml:trace contextRef="#ctx0" brushRef="#br0" timeOffset="360.259">69 447 19763,'0'0'1468,"0"0"-1041,0 0-171,27 6 337,5 0-383,1-1 1,0-1 0,0-2 0,0-1 0,0-2 0,21-3-211,666-108 1210,-259 39-1789,-153 28-2833,-284 42 401,-19 2-2376,-6 0-3202</inkml:trace>
  <inkml:trace contextRef="#ctx0" brushRef="#br0" timeOffset="67822.358">26 364 1762,'0'0'1505,"0"0"-1142,0 0-229,0 0 79,21-2 1,307-18-81,1308-101 6711,-1532 107-4992,-120 5-26,-8 5-1624,-1 0 0,1 1-1,-1 2 1,0 0 0,1 2 0,-1 0 0,0 2-1,1 1 1,-1 1 0,-7 3-202,-32 15-3443,46-16-1266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1:13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1 216 11627,'4'-15'4063,"-1"7"-3612,0-4 372,0 0-1,2 0 0,-1 0 1,2 0-1,-1 1 0,2 0 1,-1 0-1,1 0 0,7-6-822,-7 10 411,1 0-1,0 0 1,0 0-1,1 1 1,0 1 0,0 0-1,0 0 1,1 0-1,0 1 1,0 1-1,0 0-410,-3 0 56,1 2-1,-1-1 1,1 1-1,0 1 1,-1-1-1,1 1 1,0 0-1,0 1 1,-1 0-1,1 0 1,-1 1-1,1 0 1,-1 0-1,1 1 1,-1 0-1,0 0 1,0 0-1,-1 1 1,1 0-1,-1 1 0,0-1 1,0 1-1,1 1-55,1 2 1,-1 0 0,0 0 0,0 1 0,0 0-1,-1 0 1,-1 0 0,0 1 0,0 0 0,0 0-1,-2 0 1,1 1 0,-1-1 0,-1 1-1,0 0 1,0 0 0,-1 0 0,0 0 0,-1 0-1,0 0 1,-1 0 0,-2 10-1,-1-3-93,0 0-1,-1 0 1,-1 0-1,-1-1 1,0 0-1,-1 0 1,-1-1-1,-1 0 1,0-1-1,-1 0 1,0 0-1,-12 10 94,6-8-224,0-1 0,-1-1 0,-1 0 0,0-2-1,-1 0 1,-14 6 224,52-45 390,222-191 1436,-182 165-1674,-17 15-27,1 1 0,1 2-1,2 2 1,25-12-125,-30 29 0,-36 46-155,-72 133 86,46-116 86,9-21-22,0 1 1,2 1-1,1 0 0,1 1 1,2-1-1,-2 16 5,9-42 4,-1 0-1,1 1 1,0-1-1,0 0 1,1 1 0,-1-1-1,1 0 1,-1 0 0,1 0-1,0 1 1,0-1 0,0 0-1,1 0 1,-1 0 0,1 0-1,0-1 1,0 1-1,0 0 1,0-1 0,0 1-1,0-1 1,1 0 0,-1 0-1,1 0 1,0 0 0,-1 0-1,1 0 1,0-1 0,0 0-1,0 1 1,0-1-1,0 0 1,0 0 0,1-1-1,-1 1 1,0-1 0,0 1-1,1-1 1,-1 0 0,0 0-1,1-1 1,-1 1-1,0 0 1,2-2-4,16-2 127,0-1 0,0-1 0,-1-1 0,0 0 0,0-2 0,-1-1 0,0 0 0,-1-1 0,0-1 0,-1-1 0,0 0 0,-1-1 0,0-1 0,1-3-127,85-96 42,-92 89-800,-10 25 676,0-1-1,0 1 0,0-1 0,0 1 1,0 0-1,-1-1 0,1 1 1,0 0-1,0-1 0,0 1 1,0 0-1,0-1 0,0 1 0,-1 0 1,1-1-1,0 1 0,0 0 1,0 0-1,-1-1 0,1 1 0,0 0 1,-1 0-1,1-1 0,0 1 1,0 0-1,-1 0 0,1 0 1,0-1-1,-1 1 0,1 0 0,0 0 1,-1 0-1,1 0 0,-1 0 1,1 0-1,0 0 0,-1 0 0,1 0 1,0 0-1,-1 0 0,1 0 1,0 0-1,-1 0 0,1 0 1,0 0-1,-1 0 0,1 1 0,0-1 1,-1 0-1,1 0 0,0 0 1,-1 0-1,1 1 0,0-1 1,-1 0-1,1 0 0,0 1 0,0-1 1,0 0-1,-1 1 0,1-1 1,0 0-1,0 1 0,0-1 0,0 0 1,-1 1-1,1-1 0,0 0 1,0 1 82,-15 12-6155,0 6-5739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1:13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49 9385,'0'0'18129,"0"0"-15855,0 0-929,0 0-159,0 0-738,0 0-448,0 0 0,0 0 0,-5-49 0,18 51 0,3 9-1986,-3 5-1569,3-2-3876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2:43.73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17 45 10282,'0'0'1922,"0"0"-310,0 0 171,0 0-144,0 0-481,0 0-469,0 0-252,0 0-132,7-7-161,-2 1-127,-3 3-14,0 1-1,0 0 0,0 0 0,0 0 0,0 0 0,1 0 0,-1 0 0,0 1 0,1-1 0,-1 1 0,1-1 0,0 1 0,-1 0 0,1 0 0,0 1 0,0-1 0,0 0 0,-1 1 1,1-1-1,1 1-2,28-1 51,-21 0-37,0 0 0,0 1-1,0 0 1,-1 1 0,1 0 0,0 1 0,-1 0 0,1 1 0,7 2-14,-43 10 747,-5-2-522,9-6-171,1 2 0,1 0 0,-1 1 0,2 1 0,-1 0 0,2 2 0,-8 6-54,24-18 0,0-1 0,0 0 0,0 1 0,1-1 0,-1 1 0,0-1 0,0 1 0,1 0 0,-1-1 0,0 1 0,1 0 0,-1-1 0,0 1 0,1 0 0,-1 0 0,1 0 0,-1 0 0,1-1 0,0 1 0,-1 0 0,1 0 0,0 0 0,0 0 0,-1 0 0,1 0 0,0 0 0,0 0 0,0 0 0,0 0 0,0 0 0,1 0 0,-1-1 0,0 1 0,0 0 0,0 0 0,1 0 0,-1 0 0,1 0 0,-1 0 0,1 0 0,-1-1 0,1 1 0,-1 0 0,1 0 0,-1-1 0,1 1 0,0 0 0,0-1 0,-1 1 0,1-1 0,0 1 0,0-1 0,0 1 0,0-1 0,-1 0 0,1 1 0,0-1 0,0 0 0,0 1 0,0-1 0,0 0 0,0 0 0,0 0 0,0 0 0,69 5 4,-65-5-2,43 0 31,165 13-162,-214-13 128,0 1 1,1-1-1,-1 0 1,0 1-1,0-1 1,1 1-1,-1-1 1,0 1-1,1-1 1,-1 1-1,0-1 1,1 1-1,-1 0 1,1-1-1,-1 1 1,1 0-1,0 0 1,-1-1-1,1 1 1,0 0-1,-1 0 1,1-1-1,0 1 1,0 0-1,-1 0 1,1 0-1,0 0 1,0-1-1,0 1 1,0 0-1,0 0 1,1 0-1,-1-1 1,0 1-1,0 0 1,0 0-1,1 0 1,-1-1-1,0 1 1,1 0-1,-1 0 1,1-1-1,-1 1 1,1 0-1,-1-1 1,1 1 0,-1 0-1,1-1 1,0 1-1,-1-1 1,1 1-1,0-1 1,-1 0-1,1 1 1,0-1-1,0 0 1,0 1-1,-1-1 1,1 0-1,0 0 1,0 0-1,0 1 1,-1-1-1,1 0 1,1 0 0,-205 75 672,81-35-159,135-34-455,383-12-373,-395 6 316,-1-1 0,1 1 0,-1-1 0,1 1 0,-1 0 0,1-1 0,0 1 0,-1 0 0,1-1 0,0 1 0,-1 0 0,1 0 0,0 0 0,-1-1 0,1 1 0,0 0 0,0 0 0,-1 0 0,1 0 0,0 0 0,-1 0 0,1 1 0,0-1-1,-1 0 1,1 0 0,0 0 0,-1 1 0,1-1 0,0 0 0,-1 1 0,1-1 0,0 0 0,-1 1 0,1-1 0,-1 1 0,1-1 0,-1 1 0,1-1 0,-1 1 0,1-1 0,-1 1 0,0 0 0,1-1 0,-1 1 0,0 0 0,0-1-1,1 1 1,-1 0 0,0-1 0,0 1 0,0 0 0,0-1 0,0 1 0,0 0 0,0 0 0,0-1 0,0 1 0,0 0 0,0-1 0,0 1 0,0 0 0,-1-1 0,1 1 0,0 0 0,-1-1 0,1 1 0,-1 0-1,-17 11 349,-2-2 1,1 0 0,-1-1-1,-1-1 1,0-1 0,0 0-1,-17 2-349,10-2 254,-184 55 563,212-62-817,1 0 0,-1 0 1,0 0-1,0 0 0,0 0 1,1 0-1,-1 1 0,0-1 0,0 0 1,0 0-1,1 0 0,-1 0 1,0 0-1,0 0 0,0 1 1,0-1-1,1 0 0,-1 0 1,0 0-1,0 0 0,0 1 1,0-1-1,0 0 0,0 0 1,0 0-1,1 1 0,-1-1 1,0 0-1,0 0 0,0 1 1,0-1-1,0 0 0,0 0 1,0 0-1,0 1 0,0-1 1,0 0-1,0 0 0,0 1 1,0-1-1,-1 0 0,1 0 1,0 0-1,0 1 0,0-1 0,27 2 23,347-21-541,-375 20 517,1-1 0,0 0 0,0 1 0,-1-1 0,1 0 0,0 1 0,0-1 0,-1 0 0,1 1 0,0-1 0,0 0 0,0 1 0,0-1 0,0 0 0,0 1 0,-1-1 0,1 1 0,0-1 0,0 0 0,0 1 1,0-1-1,0 1 0,1-1 0,-1 0 0,0 1 0,0-1 0,0 0 0,0 1 0,0-1 0,0 1 0,1-1 0,-1 0 0,0 1 0,0-1 0,1 0 0,-1 1 0,0-1 0,0 0 0,1 0 0,-1 1 0,0-1 0,1 0 0,-1 0 0,0 0 0,1 1 0,-1-1 0,0 0 0,1 0 0,-1 0 0,1 0 0,-1 0 0,0 0 0,1 0 0,-1 0 0,0 0 0,1 0 0,-1 0 0,1 0 0,-1 0 0,0 0 0,1 0 0,-1 0 0,1 0 0,-1 0 0,0 0 0,1-1 1,-27 21 12,-9-3 239,-1-2-1,0-1 1,-2-2 0,-36 7-251,-101 36 390,213-51-347,275-27-380,-313 24 336,1 0-1,-1 0 0,0 0 0,0 0 0,0 0 0,0 0 1,0 0-1,0 0 0,0 0 0,0 0 0,0 0 1,0 0-1,0 0 0,0 0 0,-1 0 0,1 0 0,-1 0 1,1 0-1,0 0 0,-1-1 0,0 1 0,1 0 1,-1 0-1,1 0 0,-1-1 0,0 1 0,0 0 0,1 0 1,-1-1-1,0 1 0,0-1 0,0 1 0,0-1 1,0 1-1,1-1 0,-1 0 0,0 1 0,0-1 0,0 0 1,0 0-1,0 0 0,0 1 0,0-1 0,0 0 2,-244 102 636,220-84-385,61-11-182,112-6 116,-1-7 1,9-7-186,-114 10 99,-94 17 581,25 0-10553,18-8-3793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1:25.75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0 259 4324,'0'0'171,"15"-4"181,117-17 273,45 21-403,683-20 148,1244-171 6533,-2014 180-6823,-83 2-54,-34 6-180,-34 7-877,0 2 0,1 3 1,-37 11 1030,15-3-2524,-11 0-2024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1:26.09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67 3203,'0'0'1543,"0"0"-988,0 0-197,0 0-75,14 9-139,-3-1-53,0-1-1,0-1 1,1 0 0,0-1 0,1 0-1,-1-1 1,1 0 0,0-1 0,0 0-1,0-1 1,10 0-91,446 14 3128,53-23-3128,1196-83 2974,-1663 88-2918,245-26 251,-268 16-261,-51 5-65,-182 49-2491,139-31-1734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1:26.81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48 144 4740,'0'0'401,"-8"-13"715,-25-43 159,32 55-1241,0 0 0,1 0-1,-1 0 1,1 0-1,-1 0 1,1 0-1,-1 0 1,1-1-1,0 1 1,-1 0-1,1 0 1,0 0-1,0 0 1,0 0 0,0-1-1,0 1 1,0 0-1,0 0 1,0 0-1,1 0 1,-1-1-1,0 1 1,1 0-1,-1 0 1,1 0-1,-1 0 1,1 0 0,0 0-1,-1 0 1,1 0-1,0 0 1,0 1-1,-1-1 1,1 0-1,0 0 1,0 0-1,0 1 1,0-1-1,0 1 1,0-1 0,0 1-1,0-1 1,0 1-1,0-1 1,1 1-1,-1 0 1,0 0-1,0 0 1,0-1-1,0 1 1,1 0-34,3-1 110,26-7 127,-1 2 1,1 1-1,0 2 1,0 1 0,21 1-238,-22 0 104,928-2 1038,-519 5 187,-2 19 1,205 45-1330,-488-31 21,-114-14-177,-39-20 133,-1-1 0,1 1 0,-1-1 0,1 1 0,-1 0 0,0-1 0,1 1 0,-1 0 0,0 0 0,1-1 0,-1 1 1,0 0-1,0 0 0,0-1 0,0 1 0,0 0 0,0 0 0,0 0 0,0-1 0,0 1 0,0 0 0,0 0 0,0 0 0,-1-1 0,1 1 0,0 0 0,0-1 0,-1 1 1,1 0-1,-1 0 0,1-1 0,-1 1 0,1-1 0,-1 1 0,1 0 0,-1-1 0,1 1 0,-1-1 0,0 1 0,1-1 0,-1 0 0,0 1 0,1-1 0,-1 1 1,0-1-1,0 0 0,1 0 0,-1 0 0,0 1 0,0-1 0,1 0 0,-1 0 0,0 0 23,-31 12-932,-1-1 1,0-1-1,0-2 0,-1-1 0,-28 1 932,-2 2-1213,-134 21-2780,101-18 1147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1:27.06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60 1922,'0'0'2327,"0"0"-1531,0 0-113,0 0 390,0 0-91,20-5-410,173-28 543,146 13 1896,174 19-3011,46 45-78,-324-15-4488,-187-23 1277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1:27.37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138 70 7815,'-130'11'983,"122"-6"-216,29-3-557,473-28 1290,1657-35 3651,-1155 107-4243,-875-32-823,-318-27 267,76 15-165,121-1-186,0-1-1,1 0 0,-1 0 0,0 1 1,0-1-1,0 0 0,0 1 1,0-1-1,0 0 0,0 1 1,0-1-1,0 0 0,0 1 0,0-1 1,0 0-1,0 1 0,0-1 1,0 0-1,0 1 0,0-1 0,0 0 1,0 0-1,0 1 0,-1-1 1,1 0-1,0 1 0,0-1 0,0 0 1,-1 0-1,1 1 0,0-1 1,0 0-1,0 0 0,-1 0 0,1 1 1,0-1-1,-1 0 0,1 0 1,0 0-1,0 0 0,-1 1 0,1-1 1,0 0-1,-1 0 0,1 0 1,0 0-1,-1 0 0,1 0 0,-1 0 1,31 8 22,110 6-332,-47-12-2964,-66-7-3347,-22-5 331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1:29.21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248 142 1762,'20'-7'747,"156"-40"1340,375-40 1447,-540 86-3388,-27 4-138,14-2-18,-721 104 32,480-68-49,222-21 124,54-5-60,271-3 317,-217-9-356,539-23 237,-597 24-176,-62 17 106,-382 48 316,-33 6-263,431-67-175,9-3-21,0 1 1,1-1-1,-1 1 0,1 1 1,-1-1-1,1 1 0,0 1 1,0-1-1,0 1 0,0 1 1,-1 1-23,7-5 0,1-1 0,0 1 1,0 0-1,0-1 1,-1 1-1,1 0 0,0-1 1,0 1-1,0 0 0,0-1 1,0 1-1,0 0 0,1-1 1,-1 1-1,0-1 1,0 1-1,0 0 0,1-1 1,-1 1-1,0 0 0,1-1 1,-1 1-1,0-1 1,1 1-1,-1-1 0,1 1 1,-1-1-1,1 1 0,-1-1 1,1 1-1,-1-1 1,1 0-1,-1 1 0,1-1 1,0 0-1,-1 0 0,1 1 1,-1-1-1,1 0 1,0 0-1,-1 0 0,1 0 1,0 0-1,126 24 86,-97-22-44,202 8 91,171-16-133,-210 0 86,-98 5 501,-658 2 2312,478 4-2301,105 0-454,280-17 219,-298 12-357,-1 0-4,0-1-1,1 1 1,-1-1-1,0 1 1,0-1-1,0 1 1,0-1-1,1 1 1,-1 0-1,0 0 1,0 0-1,0 0 1,1 0-1,-1 0 1,0 0-1,0 0 1,1 0-1,-1 1 1,0-1-1,0 0 1,0 1-1,0-1 1,1 1 0,-1-1-1,0 1 1,0 0-1,0-1 1,0 1-1,0 0 1,0 0-1,-1 0 1,1 0-1,0-1 1,0 1-1,-1 0 1,1 1-1,0-1 1,-1 0-1,1 0 1,-1 0-1,1 0 1,-1 0-1,0 1 1,1-1-1,-1 0 1,0 0-1,0 0 1,0 1 0,0-1-1,0 0 1,0 0-1,0 1-1,-5 4-95,0-1 1,0 0-1,0 0 0,0-1 1,-1 1-1,0-1 0,1-1 1,-2 1-1,1-1 0,0 0 1,-1 0-1,1-1 0,-1 1 1,0-2-1,-1 1 95,-91 21-3924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1:29.98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312 161 2434,'-15'-2'1169,"-102"-8"2371,-63 10 1515,226-3-2909,929-44-1580,-863 40-590,1101-56 881,-406 38 2650,-187 21-272,-867 14-1756,116 6-1452,30 44-2953,50-50-1344,-5-8-3364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1:31.02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0 464 8328,'0'0'480,"0"0"182,0 0-219,0 0-42,17-12-124,67-36-90,29 26-91,1301-96 1839,-934 84-827,-179 12-331,849-77 4094,-1003 79-4081,-147 20-780,1 1 1,0-1-1,-1 0 0,1 0 0,-1 1 0,1-1 1,-1 0-1,1 0 0,0 0 0,-1 0 0,1 0 1,-1 1-1,1-1 0,0 0 0,-1 0 0,1-1 1,-1 1-1,1 0 0,0 0 0,-1 0 0,1 0 1,-1 0-1,1-1 0,-1 1 0,1 0 0,-1-1 1,1 1-1,-1 0 0,1-1 0,-1 1 0,1 0 1,-1-1-1,1 1 0,-1-1 0,0 1 0,1-1 1,-1 1-1,0-1 0,1 1 0,-1-1 0,0 1 1,0-1-1,0 0 0,1 1 0,-1-1 0,0 1 1,0-1-1,0 0 0,0 1 0,0-1 1,0 1-1,0-1 0,0 0 0,0 1 0,0-1 1,-1 1-1,1-1 0,0 1 0,0-1 0,0 0 1,-1 1-1,1-1 0,0 1 0,-1-1 0,1 1 1,-1-1-11,-36-16 570,-13 6-505,0 1-1,-1 4 0,0 1 1,-1 3-1,1 2 1,-9 2-65,-22-1 46,18-1-4,212 7-784,-119-5 154,37-5-4280,-57-7-470,-7-6-3054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1:31.74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129 180 5445,'-18'-4'972,"-58"-16"-75,41 8 16,35 3-16,47-1-145,185-5 127,75 11-879,-138 4 194,1940-20 6330,-1703 14-3652,-406 6-2843,0-1 0,0 1 0,0-1 0,0 1 0,0 0 0,0-1 0,0 1 0,-1-1 0,1 1 0,0-1 0,0 1 0,1 0 0,-1-1 0,0 1 0,0-1 0,0 1 0,0 0 1,0-1-1,0 1 0,0-1 0,1 1 0,-1 0 0,0-1 0,0 1 0,1 0 0,-1-1 0,0 1 0,0 0 0,1 0 0,-1-1 0,0 1 0,1 0 0,-1 0 0,0-1 0,1 1 1,-1 0-1,1 0 0,-1 0 0,0 0 0,1-1 0,-1 1 0,1 0-29,-41-13 461,-235-27 79,206 34-487,54 5-81,10-1-8,-1 1-1,1 0 0,-1 0 0,1 1 1,-1 0-1,0 0 0,1 0 0,-1 0 1,1 1-1,-1 0 0,1 0 0,-1 1 1,1 0-1,0 0 0,-1 0 1,1 0-1,0 1 0,0 0 37,-23 27-5045,13-24-661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1:32.57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 51 705,'0'0'699,"0"0"588,0 0 26,0 0-48,0 0-59,0 0-10,0 0-80,0 0-160,-2-7-246,1 3-692,0 3 23,1 1 0,-1-1 0,1 0 0,-1 0 0,1 1 0,0-1 0,-1 0 0,1 0 0,0 0 0,0 1 0,0-1 0,0 0 0,-1 0 0,1 0 0,0 0 0,0 1 0,0-1 0,1 0 0,-1 0 0,0 0 0,0 0 0,0 1 0,1-1 0,-1 0 0,0 0 0,1 1 0,-1-1 0,1 0 0,-1 0 0,0 1 0,1-1 0,0 0 0,-1 1 0,1-1 0,-1 1 0,1-1 0,0 1 0,-1-1 0,1 1 0,0-1 0,0 1 0,-1 0 0,1-1 0,0 1 0,0 0 0,0 0 0,0 0 0,-1 0 0,1-1 0,0 1 0,0 0 0,0 0 0,0 0 0,-1 1 0,1-1 0,0 0 0,0 0 0,0 0 0,-1 1 0,1-1 0,0 0 0,0 1 0,-1-1 0,2 1-41,796 8 4195,394 27-3127,-871-25-336,209 12 286,613 6 1471,-1048-41-1250,-95 12-1215,1-1 0,0 1 1,-1-1-1,1 0 0,0 1 1,-1-1-1,1 1 0,-1-1 0,1 0 1,0 1-1,-1-1 0,0 0 0,1 0 1,-1 0-1,0 1 0,1-1 0,-1 0 1,0 0-1,0 0 0,1 0 1,-1 1-1,0-1 0,0 0 0,0 0 1,0 0-1,0 0 0,-1 0 0,1 0 1,0 1-1,0-1 0,0 0 1,-1 0-1,1 0 0,-1 1 0,1-1 1,0 0-1,-1 0 0,1 1 0,-1-1 1,0 0-1,1 1 0,-1-1 1,1 0-1,-1 1 0,0-1 0,1 1 1,-1-1-1,0 1 0,0 0 0,0-1 1,1 1-1,-1 0 0,-1-1-24,-43-23 454,20 14-412,-2 2-1,1 0 1,-1 2-1,0 0 1,-1 3-1,1 0 1,-1 1-1,1 2 1,-20 2-42,43-1-15,1 0 1,0 0 0,-1 1-1,1-1 1,0 1 0,-1 0-1,1 0 1,0 0-1,0 0 1,0 0 0,1 1-1,-1-1 1,1 1-1,-1 0 1,1 0 0,0 0-1,0 0 1,0 0-1,0 0 1,1 0 0,-1 1-1,1-1 1,0 1 0,0-1-1,0 1 1,1-1-1,-1 1 1,1 0 0,0-1-1,0 1 1,0 0-1,0 2 15,-10 41-2294,8-41 1526,-5 12-1631,-1-9-2986,2-7-3589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2:44.56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0 126 5573,'0'0'3353,"0"0"-1682,0 0-321,16-10 33,51-33 0,-52 35-891,0 1 0,0 1 0,1 0 0,-1 1 1,1 0-1,1 2 0,8-2-492,10-2 815,163-14 2099,-198 22-2898,1-1 0,-1 1 0,0 0 0,1-1 0,-1 1 0,0 0 0,0-1 0,0 1-1,0 0 1,0-1 0,0 1 0,0 0 0,0-1 0,0 1 0,0 0 0,0 0 0,0-1 0,0 1 0,0 0-1,-1-1 1,1 1 0,0-1 0,-1 1 0,1 0 0,0-1 0,-1 1 0,1-1 0,-1 1 0,1-1-1,-1 1 1,1-1 0,-1 1 0,1-1 0,-1 1 0,1-1 0,-1 0 0,0 1 0,1-1 0,-1 0-1,1 1 1,-1-1 0,0 0 0,1 0 0,-1 0 0,0 0 0,0 0 0,0 0-16,-317 131 998,206-76-934,113-54-70,-1 1-1,0-1 1,1 0 0,0 1-1,-1-1 1,1 0 0,0 0-1,-1 0 1,1 0 0,0 0-1,0 0 1,0 0 0,0 0-1,0 0 1,0 0 0,0 0-1,0 0 1,1-1-1,-1 1 1,0 0 0,0-1-1,1 1 1,-1-1 0,0 0-1,1 1 1,-1-1 0,0 0-1,1 0 1,-1 0 0,0 0-1,1 0 1,-1 0 0,1 0-1,-1 0 1,0 0 0,1-1-1,-1 1 7,366 3-299,-304-1 326,-62 0-20,-1-1-1,1 0 1,0 0 0,-1 0-1,1 1 1,-1-1-1,0 0 1,1 1 0,-1-1-1,0 0 1,0 1 0,0-1-1,0 0 1,0 1 0,0-1-1,0 0 1,0 1 0,-1-1-1,1 0 1,0 1-1,-1-1 1,1 0 0,-1 0-1,1 1 1,-1-1 0,0 0-1,0 0 1,1 0 0,-1 0-1,0 0 1,0 0-1,0 0 1,0 0 0,0 0-1,0 0 1,-1-1 0,1 1-1,0 0 1,0-1 0,0 1-1,-1-1 1,1 1 0,0-1-1,-1 0 1,1 1-7,-221 102 1644,221-103-1644,0 0 0,1 0 1,-1 0-1,0 0 0,1 0 0,-1 1 0,0-1 1,1 0-1,-1 0 0,0 0 0,0 1 0,1-1 0,-1 0 1,1 1-1,-1-1 0,0 0 0,1 1 0,-1-1 0,1 1 1,-1-1-1,1 1 0,-1-1 0,1 1 0,-1-1 1,1 1-1,0 0 0,-1-1 0,1 1 0,0 0 0,-1-1 1,1 1-1,0 0 0,0-1 0,0 1 0,0 0 1,0-1-1,0 1 0,0 0 0,0 0 0,0-1 0,0 1 1,0 0-1,0-1 0,0 1 0,0 0 0,1 0 0,-1-1 1,0 1-1,1-1 0,-1 1 0,0 0 0,1-1 1,-1 1-1,1-1 0,-1 1 0,1-1 0,-1 1 0,1-1 1,-1 1-1,1 0 0,160 7 0,-104-9 5,105 5 721,-174 19 304,-131 92-613,142-114-419,0 0 0,0 0 1,0 0-1,0 0 0,0 0 0,1 0 1,-1 1-1,0-1 0,0 0 0,1 0 1,-1 1-1,1-1 0,-1 1 0,1-1 1,0 0-1,-1 1 0,1-1 1,0 1-1,0-1 0,0 1 0,0-1 1,0 0-1,1 1 0,-1-1 0,0 1 1,1-1-1,-1 1 0,1-1 0,-1 0 1,1 1-1,-1-1 0,1 0 0,0 0 1,0 1-1,0-1 0,0 0 0,0 0 1,0 0-1,0 0 0,0 0 1,0 0-1,0-1 0,0 1 0,1 0 1,-1 0-1,1-1 2,67 25-80,111-8 138,-179-18-55,-1 0 0,1 0 0,-1 0 0,0 0 0,1 0-1,-1-1 1,0 1 0,0 0 0,0 0 0,0 0 0,0-1-1,0 1 1,0 0 0,0 0 0,-1 0 0,1 0-1,0-1 1,-1 1 0,1 0 0,0 0 0,-1 0 0,0 0-1,1 0 1,-1 0 0,0 0 0,1 0 0,-1 0 0,0 0-1,0 0 1,0 1 0,0-1 0,0 0 0,0 0 0,-1 0-3,-1 0-268,-8-3-199,8 1-2946,2 0-1691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1:37.65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14 84 5733,'0'0'502,"0"0"288,0 0 102,0 0 725,-5-1-362,-3-5-290,38 3-574,485-21 425,887-23 866,-1243 46-1142,92-1 132,58 15-672,-222 1 43,-88-14-46,1 0 0,0 0 1,0 0-1,-1 0 1,1 0-1,0 0 0,-1 0 1,1 0-1,0 0 0,0 0 1,-1 1-1,1-1 1,0 0-1,-1 0 0,1 0 1,0 0-1,0 1 0,0-1 1,-1 0-1,1 0 1,0 0-1,0 1 0,0-1 1,-1 0-1,1 0 0,0 1 1,0-1-1,0 0 1,0 0-1,0 1 0,0-1 1,-1 0-1,1 1 0,0-1 1,0 0-1,0 1 1,0-1-1,0 0 0,0 0 1,0 1-1,0-1 0,0 0 1,1 1-1,-1-1 1,0 0-1,0 1 0,0-1 1,0 0-1,0 0 0,0 1 1,1-1-1,-1 0 1,0 0-1,0 1 0,0-1 1,1 0-1,-1 0 0,0 0 1,0 1-1,1-1 1,-1 0-1,0 0 0,0 0 1,1 0-1,-1 0 3,-33 12-322,27-10 121,-43 6-4844,34-10-1911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1:38.83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63 168 5733,'0'0'262,"0"0"213,-13-6 299,-37-16 75,50 22-805,0 0 0,1 0 0,-1 0 0,0 0 0,0-1 0,1 1 0,-1 0 0,0 0 0,0 0 0,0 0 0,1 0 0,-1-1 0,0 1 0,0 0 0,0 0 0,1 0 0,-1-1 0,0 1 0,0 0 0,0 0 0,0-1 0,0 1 0,0 0 1,0 0-1,0-1 0,0 1 0,0 0 0,1 0 0,-1-1 0,0 1 0,0 0 0,0 0 0,-1-1 0,1 1-44,4 0 211,1525-17 5005,-78-6-1474,-1438 23-3712,83-1 350,-1-4 0,91-18-380,-180 22 22,-3 1-10,0 0 0,0-1 0,1 1 0,-1-1 0,0 0 0,0 1 0,0-2 0,0 1 0,0 0 0,0-1 1,0 1-1,-1-1 0,1 0 0,0 0 0,-1 0 0,0 0 0,1 0 0,-1 0 0,0-1-12,-2 1 1,-1 0-1,-1 0 1,1 0-1,0 0 1,0 0-1,-1 0 1,1 1 0,0-1-1,-1 1 1,0-1-1,1 1 1,-1-1-1,0 1 1,0 0 0,0 0-1,0 0 1,0 0-1,0 0 1,0 0-1,0 1 1,0-1 0,-1 1-1,1-1 1,0 1-1,0 0 1,0 0-1,-1 0 1,1 0-1,0 0 1,-2 1-1,3-1-6,-116-4-2775,64 4-1239,7-1-1367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9:52.812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3635 14510,'0'0'2301,"0"0"-1538,13-3-229,120-12 1274,-129 14-1754,1 1 1,-1 0 0,0 0-1,0 0 1,1 1 0,-1 0 0,0-1-1,0 1 1,0 1 0,1-1-1,-1 1 1,-1-1 0,1 1-1,0 0 1,0 0 0,-1 1-1,1-1 1,-1 1 0,0 0 0,0 0-1,0 0 1,0 0 0,0 1-1,-1-1 1,1 1 0,-1-1-1,0 1 1,0 0 0,0 0-1,-1 0 1,1 0 0,-1 0 0,0 0-1,0 1-54,-4 7 215,0-1 0,0 1 1,-1 0-1,0-1 0,-1 0 0,-1 0 0,0-1 0,0 1 0,-1-1 0,0 0 0,-1-1 1,0 0-1,0 0 0,-1-1 0,0 0 0,-1 0 0,0-1-215,-99 94 1575,109-101-1572,-1 0 1,1 0-1,-1 1 0,1-1 0,-1 0 1,1 0-1,-1 1 0,1-1 1,-1 0-1,1 1 0,-1-1 1,1 1-1,-1-1 0,1 1 1,0-1-1,-1 1 0,1-1 1,0 1-1,0-1 0,-1 1 1,1-1-1,0 1 0,0-1 0,0 1 1,0-1-1,0 1 0,-1 0 1,1-1-1,0 1 0,0-1 1,0 1-1,1 0 0,-1-1 1,0 1-1,0-1 0,0 1 1,0-1-1,0 1 0,1-1 1,-1 1-1,0-1 0,1 1 0,-1-1 1,0 1-1,1-1 0,-1 1 1,0-1-1,1 1 0,-1-1 1,1 0-1,-1 1 0,1-1 1,-1 0-1,1 1 0,-1-1 1,1 0-1,-1 0 0,1 0 1,-1 1-1,1-1 0,0 0 0,-1 0 1,1 0-1,-1 0 0,1 0 1,-1 0-1,2 0-3,42-4-30,197-74-2446,-88 7-7999,-108 48 551</inkml:trace>
  <inkml:trace contextRef="#ctx0" brushRef="#br0" timeOffset="2085.922">4187 3458 14318,'7'-19'818,"0"0"0,2 1 0,0 0 0,1 1 0,0 0 0,2 0 0,5-6-818,-13 19 172,0-1-1,-1 1 1,2 0-1,-1 0 1,0 0-1,1 1 0,-1 0 1,1 0-1,0 0 1,0 0-1,1 1 1,-1 0-1,0 0 1,1 0-1,-1 0 0,1 1 1,0 0-1,-1 1 1,1-1-1,0 1 1,0 0-1,-1 0 1,1 1-1,0-1 0,-1 2 1,1-1-1,-1 0 1,6 3-172,-3 2 13,0 0 0,0 0 0,0 1 0,-1 0 0,0 1 0,0-1 0,-1 1 0,0 1 0,-1-1 0,1 1 0,-2 0 0,1 0 0,-1 1 1,-1-1-1,1 1 0,-2 0 0,1 0 0,-1 0 0,-1 0 0,0 0 0,0 0 0,-1 0 0,-1 1 0,1-1 0,-2 0 0,1 0 0,-2 3-13,-6 33-7,-2 0 0,-2-1 1,-2 0-1,-2-1 0,-2-1 0,-2-1 0,-4 5 7,17-30 456,22-37 590,-8 11-877,61-87 274,4 3 0,5 4 0,3 3 0,72-60-443,-110 114-106,-41 52-55,-33 57 134,20-52 53,1 0-1,1 1 1,1 0 0,2 1-1,1 0 1,0 0-1,3 1 1,0-1-1,0 23-25,4-45 4,0-1-1,0 1 1,1-1-1,-1 0 1,1 1-1,0-1 1,0 0-1,0 0 1,1 1-1,0-1 1,-1 0-1,1 0 1,1-1-1,-1 1 0,1 0 1,-1-1-1,1 1 1,0-1-1,0 0 1,0 0-1,1 0 1,-1-1-1,1 1 1,0-1-1,0 0 1,-1 1-1,1-2 1,1 1-1,-1 0 1,0-1-1,0 0 1,1 0-1,-1 0 1,0-1-1,1 1 0,-1-1 1,0 0-1,1 0 1,-1-1-1,1 1 1,-1-1-1,0 0 1,1 0-4,7-4 37,0 0 0,-1 0 0,1-1-1,-1-1 1,0 0 0,-1 0 0,1-1 0,-1-1 0,-1 1 0,0-2 0,5-6-37,-4 6 48,11-10-85,-2-2 0,-1 0 1,0-2-1,-2 0 1,0 0-1,-2-2 0,1-3 37,-13 21-332,5-9-1498,3 17-3017,1 9-1548</inkml:trace>
  <inkml:trace contextRef="#ctx0" brushRef="#br0" timeOffset="2398.108">5800 3702 20403,'0'0'3908,"0"0"-1762,0 0-993,0 0-640,-3-80-353,6 76-160,3 1-96,4 3-577,4 3-1441,-1 6-2498,-4-1-7175</inkml:trace>
  <inkml:trace contextRef="#ctx0" brushRef="#br0" timeOffset="874.27">2263 3353 8328,'6'-19'7698,"25"-121"-3102,-30 135-4488,0 1 0,0 0 0,0-1 0,-1 1 0,0-1 0,0 1 0,0-1 0,0 1 0,-1-1 0,1 1 0,-1-1 0,-1 1 0,1 0 0,0-1 0,-1 1 0,0 0 0,0 0 0,0 0 0,-1 1 0,1-1 0,-1 0 0,0 1 0,0-1 0,0 1 0,0 0 0,-1 0 0,1 1 0,-1-1 0,0 0 0,0 1 0,0 0 0,0 0 0,0 0 0,0 1 0,0-1-1,-1 1 1,1 0 0,0 0 0,-1 1 0,1-1 0,-1 1 0,1 0 0,-1 0 0,0 1-108,-2 1 20,-1 0 0,1 0 0,0 1 0,-1 0 0,2 1 0,-1 0 0,0 0 0,1 0 0,0 1 0,-1-1 0,2 2 0,-1-1 0,1 1 0,0-1 0,0 1 0,0 1 0,1-1 0,0 1 0,0 0 0,1 0 0,-2 5-20,-45 162 365,41-109-328,3 0 1,3 1-1,6 60-37,-4-111-24,2 1 0,0 0 0,1-1 0,1 1 0,1-1 0,0 1 0,0-1 0,2-1 0,0 1 0,0-1 0,1 0 0,1 0 0,1-1 0,0 0 0,0 0 0,12 10 24,-13-19-37,1-1 0,0 0-1,0-1 1,1 0 0,-1 0 0,0-1 0,1 0 0,-1-1-1,1 0 1,-1 0 0,0-1 0,1-1 0,-1 1 0,0-1-1,0-1 1,0 0 0,0 0 0,0-1 0,-1 0 0,1 0-1,-1-1 1,0 0 0,-1 0 0,1-1 0,-1 0 0,2-3 37,23-16 154,-2-2 0,-1 0 0,-1-2 0,-1-2 1,-2 0-1,-1-1 0,-2-2 0,-1 0 1,1-7-155,12-66 822,-51 147-587,9-13-133,1 1 1,1 1 0,2-1 0,0 1-1,2 0 1,2 0 0,0 0 0,4 22-103,-4-42 1,0-1 0,0 0 0,1 0 0,0 1 0,1-1 0,0 0 0,0 0 1,1 0-1,-1-1 0,2 1 0,-1-1 0,1 1 0,0-1 0,1 0 0,0-1 0,0 1 0,0-1 1,1 0-1,0 0 0,0 0 0,0-1 0,1 0 0,0-1 0,0 1 0,0-1 0,1 0 1,-1-1-1,1 0 0,4 1-1,1-3-5,-1-1 0,1 0 0,0-1 0,-1-1 0,1 0 0,-1-1 1,0 0-1,0 0 0,0-2 0,0 1 0,0-2 0,-1 1 0,0-2 1,0 1-1,-1-1 0,0-1 0,0 0 0,-1 0 0,1-1 0,-2-1 0,0 1 1,6-10 4,1 1 22,-2-2 0,-1 0 0,0 0 1,-1-1-1,-2 0 0,0-1 0,-1 0 1,-1-1-1,-1 1 0,-1-1 1,-1-1-1,-1 0-22,-2 17 2,1-1 0,-1 0 0,0 1 1,-1-1-1,1 0 0,-2 0 0,1 0 0,-1 1 1,0-1-1,-1 0 0,0 1 0,0-1 0,0 1 1,-1-1-1,-1 1 0,1 0 0,-1 0 0,0 1 1,0-1-1,-1 1 0,0 0 0,0 0 0,0 0 1,-1 1-1,0 0 0,0 0 0,0 0 0,-1 1 1,0 0-1,1 0 0,-1 1 0,-1 0 0,1 0 1,-1 0-3,-11 1-121,0 1 0,0 1 0,-1 1 0,1 0 0,0 2 0,0 0 0,0 1 0,0 1 1,0 1-1,1 0 0,0 1 0,1 1 0,-1 1 0,2 1 0,-1 0 0,1 1 0,-7 6 121,15-11-283,1 1 1,-1 0-1,1 0 0,0 1 0,0-1 0,1 1 0,0 1 0,1-1 0,0 1 1,0 0-1,1 0 0,-3 8 283,-4 75-5943,17-41-964</inkml:trace>
  <inkml:trace contextRef="#ctx0" brushRef="#br0" timeOffset="1446.938">3411 3462 13036,'3'-81'4179,"-3"23"2276,1 58-6419,-1 0 0,1 1 0,-1-1 0,0 0 0,1 0 0,-1 0 0,1 0 0,-1 0 0,1 0 0,-1 0-1,0 0 1,1 0 0,-1 0 0,1 0 0,-1 0 0,1 0 0,-1 0 0,0-1 0,1 1 0,-1 0 0,1 0-1,-1 0 1,0-1 0,1 1 0,-1 0 0,0 0 0,1-1 0,-1 1 0,0 0 0,1-1 0,-1 1 0,0 0 0,1-1-1,-1 1 1,0 0 0,0-1 0,0 1 0,0-1 0,1 1 0,-1 0 0,0-1 0,0 1 0,0-1 0,0 1-1,0-1 1,0 1 0,0-1 0,0 1 0,0 0 0,0-1 0,0 1 0,0-1 0,0 1 0,-1-1 0,1 1 0,0 0-1,0-1 1,0 1 0,-1 0 0,1-1 0,0 1 0,0-1 0,-1 1 0,1 0 0,0-1 0,-1 1-36,17 30 1441,-8 54-2018,-26-102-5850,16-41 5267,56-5 5794,-16 27-2129,-78 67-370,26-21-2111,1 1-1,0 1 1,1 1-1,0-1 1,1 2-1,1-1 0,-1 2 1,2-1-1,0 2 1,1-1-1,0 1 1,1 0-1,1 0 0,0 1 1,1 0-1,1 0 1,0 0-1,-1 15-23,8-21-26,0-1 1,0 0-1,1 0 0,0 0 0,0 0 1,1 0-1,0-1 0,0 0 1,1 0-1,0 0 0,1-1 0,0 0 1,0 0-1,0-1 0,1 0 0,0 0 1,0-1-1,1 0 0,-1 0 1,1-1-1,0 0 0,0-1 0,0 0 1,7 2 25,66 39-419,-80-44 417,0 1-1,-1 0 0,1 0 1,0 1-1,0-1 0,-1 0 1,1 0-1,-1 1 0,1-1 1,-1 1-1,1 0 0,-1-1 1,0 1-1,0 0 0,0 0 1,0 0-1,0 0 0,0 0 1,-1 0-1,1 0 0,0 0 1,-1 0-1,0 0 0,1 0 1,-1 0-1,0 0 0,0 0 1,0 0-1,-1 0 0,1 0 1,0 0-1,-1 1 0,1-1 1,-1 0-1,0 0 0,0-1 1,0 1-1,0 0 0,0 0 1,0 0-1,0-1 0,-1 1 3,-16 12 149,-2-2 0,0-1 1,0 0-1,-1-1 0,0-2 0,-1 0 0,1-1 0,-2-1 0,-18 2-149,36-6 9,-47 9-58,-1-3-1,-1-1 1,1-3-1,-26-2 50,79-2-80,0-1-1,0 1 0,0 0 0,1-1 0,-1 1 0,0 0 0,0 0 0,0-1 0,0 1 0,0 0 0,0-1 0,0 1 0,0 0 0,0-1 0,0 1 0,0 0 1,0-1-1,-1 1 0,1 0 0,0-1 0,0 1 0,0 0 0,0-1 0,0 1 0,-1 0 0,1 0 0,0-1 0,0 1 0,0 0 0,-1 0 0,1-1 0,0 1 1,0 0-1,-1 0 0,1 0 0,0 0 0,-1-1 0,1 1 0,0 0 0,0 0 0,-1 0 0,1 0 0,0 0 0,-1 0 0,1 0 0,0 0 0,-1 0 0,1 0 1,0 0-1,-1 0 0,1 0 0,0 0 0,-1 0 0,1 0 0,0 0 81,25-13-5884,4 3-3287</inkml:trace>
  <inkml:trace contextRef="#ctx0" brushRef="#br0" timeOffset="11979.492">12692 3040 13261,'0'0'2925,"-15"-7"-1398,7 4-1362,3 0-76,-1 0 0,1 1 1,0-1-1,-1 1 0,1 1 0,-1-1 0,0 1 0,0 0 1,1 0-1,-1 1 0,0 0 0,0 0 0,0 0 0,1 1 1,-1 0-1,0 0 0,0 0 0,1 1 0,-1-1 0,-3 3-89,-15 8 70,1 1-1,0 1 0,1 0 1,1 2-1,0 1 1,2 0-1,0 2 0,0 0 1,2 1-1,1 0 1,0 2-1,1 0 0,2 0 1,0 2-1,2-1 1,0 2-1,2-1 0,0 1 1,2 1-1,1 0 1,1 0-1,1 0 0,1 0 1,1 0-1,2 1 1,1 4-70,-1-22 3,1 0 1,0-1-1,1 1 1,-1-1-1,2 1 1,-1-1-1,1 0 1,1 0-1,-1 0 1,1 0-1,1 0 1,-1-1-1,1 0 1,1 0-1,-1 0 1,1-1-1,0 0 1,1 0-1,-1 0 1,1-1-1,0 0 1,1 0-1,-1-1 1,1 0-1,0 0 1,0-1-1,0 0 1,1 0-1,-1-1 1,1 0-1,-1 0 1,1-1-1,0 0 1,-1-1-1,1 0-3,13-5 126,0-1-1,-1-1 0,0-1 1,0 0-1,-1-2 0,0-1 0,0 0 1,-1-1-1,-1-1 0,0-1 0,-1-1 1,-1 0-1,0-1 0,-1-1 1,5-7-126,-10 14 204,1-1 1,-2 0-1,1-1 1,-2 0 0,1-1-1,-2 0 1,0 0 0,0 0-1,-1-1 1,-1 0 0,0 0-1,-1 0 1,-1-1-1,0 0 1,0-10-205,-3 24 3,0 0 0,0 1-1,0-1 1,-1 0 0,1 0-1,0 0 1,-1 1 0,1-1 0,-1 0-1,1 1 1,-1-1 0,1 0-1,-1 1 1,1-1 0,-1 1-1,0-1 1,1 0 0,-1 1 0,0 0-1,1-1 1,-1 1 0,0-1-1,0 1 1,1 0 0,-1-1 0,0 1-1,0 0 1,0 0 0,1 0-1,-1 0 1,0 0 0,0 0 0,0 0-1,0 0 1,1 0 0,-1 0-1,0 0 1,0 0 0,0 1 0,1-1-1,-1 0 1,0 1 0,0-1-1,1 0 1,-1 1 0,0-1 0,0 1-1,1-1 1,-1 1 0,1-1-1,-1 1 1,0 0 0,1-1-1,-1 1 1,1 0 0,0-1 0,-1 1-1,1 0 1,0 0 0,-1-1-1,1 1 1,0 0 0,0 0 0,-1 0-1,1 0-2,-9 16 3,1 0-1,1 1 0,1 0 0,0 1 1,1-1-1,1 1 0,0 0 1,2 0-1,0 0 0,2 0 0,0 1 1,0-1-1,2 0 0,1 4-2,-1-16-1,-1 0 0,1 0 0,0 0 0,0-1 0,1 1 0,0 0 0,0-1 0,0 0 0,1 0 0,0 0 0,0 0-1,1-1 1,-1 1 0,1-1 0,1 0 0,-1-1 0,1 1 0,-1-1 0,1 0 0,0 0 0,1-1 0,-1 0 0,1 0 0,-1-1 0,1 1 0,0-1-1,0-1 1,0 1 0,0-1 0,1-1 1,10 2 16,1-1 0,0-1 0,0-1 0,-1-1 0,1 0 0,-1-2 0,0 0 0,0-1 0,0 0 0,0-2 0,-1 0 0,0-1 0,0 0 0,-1-2 1,-1 0-1,1-1 0,-1 0 0,-1-1 0,0-1 0,-1 0 0,-1-1 0,0 0 0,0-1 0,-2-1 0,7-10-16,-14 21 19,0-1 1,0 1 0,0-1-1,0 0 1,-1 1 0,0-1-1,-1 0 1,1 0 0,-1 0-1,0-1 1,0 1 0,-1 0-1,0 0 1,0 0 0,-1-1-1,1 1 1,-1 0 0,-1 0-1,1 0 1,-1 0 0,0 0-1,0 0 1,-1 1 0,0-1-1,0 1 1,0-1 0,0 1-1,-1 0 1,0 0-1,0 1 1,0-1 0,-1 1-1,0 0 1,0 0 0,0 1-1,0-1 1,0 1 0,-1 0-1,1 0 1,-1 1 0,-2-1-20,-7-2-131,-1 1 0,0 0 0,0 2 1,0 0-1,0 0 0,-1 2 0,1 0 1,0 0-1,-1 2 0,-7 2 131,13-3-612,1 2 0,-1-1-1,1 2 1,0-1-1,0 1 1,1 1 0,-1-1-1,1 2 1,0-1 0,-5 5 612,-10 19-5552,11 0-3491</inkml:trace>
  <inkml:trace contextRef="#ctx0" brushRef="#br0" timeOffset="12463.81">13964 3399 7335,'0'0'2386,"14"-9"289,44-32 394,-55 40-2763,0-1-1,-1 0 1,1 0 0,-1 0-1,1 0 1,-1-1-1,0 1 1,1-1 0,-1 1-1,0-1 1,-1 0-1,1 0 1,0 0 0,-1 0-1,0 0 1,0 0-1,0 0 1,0 0 0,0 0-1,0-1 1,-1 1-1,0 0 1,1-1 0,-1-1-306,-1 3 101,0-1 0,0 1 1,0-1-1,-1 1 1,1 0-1,-1-1 1,1 1-1,-1 0 1,0 0-1,1 0 1,-1 0-1,0 1 0,0-1 1,-1 0-1,1 1 1,0 0-1,0-1 1,-1 1-1,1 0 1,-1 0-1,1 0 1,-1 0-1,1 1 0,-1-1 1,-1 1-102,-11-3 22,-1 1 1,0 1-1,0 0 1,0 2-1,0-1 0,0 2 1,0 0-1,1 1 1,-1 1-1,1 0 1,0 1-1,0 1 0,0 0 1,1 1-1,0 0 1,0 2-1,1-1 1,0 2-1,0-1 0,-3 6-22,11-10-3,1 1 0,0 0 0,1 0-1,-1 0 1,1 0 0,0 0 0,1 1-1,-1 0 1,1-1 0,1 1 0,-1 0-1,1 0 1,0 0 0,1 0-1,0 0 1,0 0 0,0 0 0,1 0-1,0 0 1,0 0 0,1 0 0,0-1-1,0 1 1,0 0 0,1-1 0,0 0-1,1 0 1,-1 0 0,1 0 0,0 0-1,1-1 1,-1 1 0,1-1-1,0 0 1,0-1 0,6 4 3,133 88-25,-115-81 15,-1 2 0,-1 1 0,0 1 0,-2 1 0,2 4 10,-25-24 1,-1 1 0,0 0-1,0-1 1,0 1-1,0 0 1,0-1 0,0 1-1,0 0 1,0 0 0,-1 0-1,1 0 1,0 0 0,0 0-1,-1 0 1,1 0 0,-1 0-1,1 0 1,-1 0 0,1 1-1,-1-1 1,1 0 0,-1 0-1,0 0 1,0 1 0,0-1-1,0 0 1,0 0 0,0 1-1,0-1 1,0 0-1,0 0 1,-1 0 0,1 1-1,0-1 1,-1 0 0,1 0-1,-1 0 1,1 0 0,-1 0-1,0 0 1,1 0 0,-1 0-1,0 0 1,0 0 0,0 0-1,0 0 1,0 0 0,0 0-1,0-1 0,-17 7 30,-1-1 0,-1-1 0,1 0 0,0-2-1,-1 0 1,0-2 0,0 0 0,-18-1-30,0 1 23,25-1-20,-50 3-11,-1-3 0,0-2-1,-36-8 9,78 4 74,4 1-1717,5 3-4800,14 2-1255</inkml:trace>
  <inkml:trace contextRef="#ctx0" brushRef="#br0" timeOffset="12945.448">14395 3423 9641,'11'-13'4522,"41"-43"-1608,-49 53-2652,0 0 0,0 0 0,0 1 0,0-1-1,1 1 1,-1-1 0,0 1 0,1 0 0,0 1-1,-1-1 1,1 0 0,0 1 0,0 0-1,0 0 1,0 0 0,0 1 0,0-1 0,0 1-1,0 0 1,0 0 0,1 0 0,1 1-262,-1 1 65,-1 0 0,0 0 1,0 0-1,-1 0 0,1 1 1,0-1-1,-1 1 0,0 0 1,1 0-1,-1 1 0,0-1 1,-1 1-1,1-1 0,-1 1 1,1 0-1,-1 0 0,0 0 1,0 0-1,-1 0 0,1 0 1,-1 1-1,0-1 0,0 1 1,-1-1-1,1 0 0,-1 2-65,-1 19-15,-1 0 0,-1-1 0,-1 1 0,-1-1 0,-1 0 0,-1-1 0,-1 1 0,-1-1 0,-1-1 0,-1 0 0,-1 0 0,-1-1 0,-1-1 0,-1 0 0,-1-1 0,-7 7 15,1-5-107,68-41 214,35-38-23,-3-3 0,-2-3-1,32-38-83,85-73 544,-189 172-560,14-12 335,-23 22 19,-11 7-337,1 2 0,1 0 0,0 1 0,1 0-1,1 1 1,1 0 0,0 1 0,1 0 0,1 1 0,1 0 0,1 0 0,1 1 0,1 0-1,0 0 1,2 0 0,0 1 0,2-1 0,0 12-1,1-29-7,1 1 1,0 0-1,0 0 0,1-1 1,-1 1-1,1-1 0,0 1 0,0-1 1,1 0-1,-1 0 0,1 0 1,0 0-1,0 0 0,0-1 0,1 1 1,-1-1-1,1 0 0,0 0 1,0 0-1,0-1 0,0 1 1,0-1-1,0 0 0,1 0 0,-1 0 1,1-1-1,-1 0 0,1 1 1,0-2-1,0 1 0,-1 0 0,1-1 1,0 0-1,0 0 0,0-1 1,-1 1-1,1-1 0,0 0 1,-1 0-1,1-1 0,0 1 0,-1-1 1,1 0 6,19-8-34,0 0 1,-1-2 0,0 0-1,0-2 1,-2 0 0,1-2-1,-2 0 1,8-10 33,10 5-3147,-11 16-6081,-18 5-194</inkml:trace>
  <inkml:trace contextRef="#ctx0" brushRef="#br0" timeOffset="9202.484">7592 2208 1121,'1'-186'12791,"-6"73"-7997,4 112-4724,1 1 1,-1-1 0,0 0 0,1 1-1,-1-1 1,0 0 0,1 1 0,-1-1-1,0 1 1,0 0 0,0-1 0,1 1-1,-1 0 1,0-1 0,0 1-1,0 0 1,0 0 0,0 0 0,0-1-1,1 1 1,-1 0 0,0 0 0,0 1-1,0-1 1,0 0 0,0 0 0,0 0-1,0 0 1,1 1 0,-1-1-1,0 1 1,0-1 0,0 0 0,1 1-1,-1-1 1,0 1 0,0 0 0,1-1-1,-1 1 1,0-1 0,1 1 0,-1 0-1,1 0 1,-1-1 0,1 1-1,-1 0 1,1 0 0,0 0 0,-1-1-1,1 1 1,0 0 0,0 0 0,0 0-1,-1 0 1,1 0 0,0 0-71,-45 169 1872,40-137-1620,-73 596 1430,25-207-1630,-106 1077 72,154-1169-524,20-238-780,8-56-1444,15-26-3971,-9-17-2240</inkml:trace>
  <inkml:trace contextRef="#ctx0" brushRef="#br0" timeOffset="9840.554">9967 3146 13965,'-2'-16'2936,"1"3"-2388,1 7-413,0 1 0,-1-1 0,0 1 0,0-1 0,0 1 1,0-1-1,-1 1 0,0 0 0,0 0 0,0 0 0,-1 0 0,1 0 0,-1 0 0,0 1 0,-1-1 0,1 1 0,-1 0 0,0-1-135,-11-4 204,-1 0 0,0 1 0,0 1 0,0 0 0,-1 1-1,0 0 1,0 2 0,-1 0 0,1 1 0,-1 1 0,1 0 0,-1 2 0,0 0-1,0 1 1,0 0 0,1 2 0,-1 0 0,1 1 0,0 0 0,0 2 0,-5 2-204,-2 2 84,0 1 0,2 0 1,-1 2-1,1 1 0,1 0 1,1 2-1,0 1 0,1 0 1,0 1-1,2 1 0,-3 5-84,11-13 10,1-1 0,0 2 0,0-1 0,2 1 0,-1 0 0,2 1 0,-1-1 0,2 1 0,0 0 0,0 1 0,1-1 0,1 0 0,0 1 0,1 0 0,0-1 0,1 1 0,1 0 0,0-1 0,1 1 0,0-1 0,4 12-10,-1-14-4,-1 0 0,1 0 0,1-1 1,0 1-1,0-1 0,1-1 0,0 1 1,1-1-1,0 0 0,0-1 0,1 0 0,0 0 1,1-1-1,0 0 0,0-1 0,0 0 1,1 0-1,-1-1 0,1-1 0,1 0 1,-1 0-1,3-1 4,8 3 22,1-2 0,0 0 0,0-2 0,0-1 0,0 0 0,0-2 0,0 0 1,-1-2-1,1 0 0,0-2 0,1-1-22,10-6 127,0-1 1,-1-2 0,0-1-1,-1-1 1,-1-2-1,-1-2 1,-1 0 0,-1-2-1,-1-1 1,-1-1 0,0-1-1,-3-2 1,0 0-1,-2-1 1,0-2 0,-3 0-1,0-1 1,-2 0-1,-2-1 1,-1-1 0,5-20-128,-2 5 84,-1 0 1,-3 0 0,-2-2-1,-2 1 1,-2-1 0,-2 0-1,-3-39-84,-1 86 42,0 0 0,0 0 0,0 0 0,0-1 0,-1 1 0,1 0 0,-1 0 0,0 0 0,0 0 0,-1 0 0,1 0 0,-1 0 0,0 1 0,0-1 0,0 0 0,0 1 0,-1 0 0,0-1 0,1 1 0,-1 0 0,0 0 0,0 1 0,-1-1 0,1 0 0,-1 1 0,1 0 0,-1 0 0,0 0 0,0 1 0,-3-2-42,4 4 35,-1 0-1,1 0 1,0 1-1,-1 0 1,1-1 0,0 1-1,0 0 1,1 0-1,-1 1 1,0-1-1,1 0 1,-1 1 0,1 0-1,0 0 1,-1 0-1,2-1 1,-1 2 0,0-1-1,1 0 1,-1 0-1,1 1 1,0-1-1,0 0 1,0 2-35,-3 3 46,-14 47 38,3 0 1,2 2-1,2-1 1,3 1 0,2 1-1,3-1 1,4 50-85,-1-106 0,-1 49-195,2 0 0,2 0 0,3 0-1,2-1 1,7 26 195,-7-49-1230,1 0-1,1-1 0,1 1 1,1-2-1,1 0 0,15 21 1231,-5-14-5861,-6-8-4330</inkml:trace>
  <inkml:trace contextRef="#ctx0" brushRef="#br0" timeOffset="10095.366">9163 3873 512,'-95'25'14636,"29"-11"-9503,65-12-1341,34-2-2855,331-40 83,-272 31-983,191-20 27,0 12 0,68 14-64,-318 9-275,-32-6 236,-1 0 0,0 1 1,1-1-1,-1 0 0,0 1 0,0-1 1,1 1-1,-1-1 0,0 0 0,0 1 0,1-1 1,-1 1-1,0-1 0,0 1 0,0-1 1,0 1-1,0-1 0,0 1 0,0-1 1,0 1-1,0-1 0,0 0 0,0 1 1,0-1-1,0 1 0,0-1 0,0 1 1,0-1-1,0 1 0,-1-1 0,1 1 1,0-1-1,0 0 0,-1 1 0,1-1 1,0 1-1,0-1 0,-1 0 0,1 1 1,0-1-1,-1 0 0,1 0 0,-1 1 1,1-1-1,0 0 0,-1 0 0,1 1 1,-1-1-1,1 0 0,-1 0 0,1 0 1,-1 0-1,1 0 0,-1 0 0,1 0 1,-1 0-1,1 0 0,0 0 0,-1 0 1,1 0-1,-1 0 0,1 0 0,-1 0 39,-66 32-7671,24-15-1249</inkml:trace>
  <inkml:trace contextRef="#ctx0" brushRef="#br0" timeOffset="10653.941">9627 4703 2434,'0'-13'9369,"1"-42"-5819,-2 51-3373,0 0-1,-1 0 1,1 0 0,-1 0-1,0 0 1,0 1 0,0-1-1,-1 0 1,1 1-1,-1 0 1,0 0 0,0 0-1,0 0 1,0 0 0,-1 0-1,1 1 1,-1 0-1,0-1 1,1 1 0,-1 1-1,0-1 1,0 0 0,0 1-1,0 0 1,0 0-1,-1 0 1,1 1 0,0-1-1,0 1 1,-1 0 0,1 0-1,0 1 1,0-1-1,-1 1 1,-2 1-177,-18 0 37,1 2-1,0 0 1,0 2-1,0 1 1,1 0 0,0 2-1,1 1 1,0 0-1,0 2 1,1 0 0,1 2-1,0 0 1,0 1 0,2 2-1,0-1 1,1 2-1,1 0 1,0 1 0,2 1-1,0 0 1,1 1-1,1 0 1,1 1 0,1 1-1,1-1 1,1 2-1,1-1 1,0 4-37,4-21-10,1 0 0,0 1 0,0-1 1,1 1-1,0-1 0,0 1 0,0-1 0,1 1 0,0 0 1,0-1-1,1 1 0,0-1 0,0 1 0,0 0 0,1-1 1,0 0-1,0 1 0,1-1 0,0 0 0,0 0 0,0-1 0,0 1 1,1-1-1,0 1 0,1-1 0,-1 0 0,1-1 0,0 1 1,0-1-1,0 0 0,0 0 0,5 2 10,0-3-33,1 0-1,-1 0 0,1-1 1,0 0-1,-1-1 1,1 0-1,0-1 1,0-1-1,0 1 1,-1-2-1,1 1 1,0-1-1,-1-1 0,1 0 1,-1 0-1,0-1 1,9-5 33,3-3 10,-1 0 1,0 0-1,-1-2 1,-1-1 0,0 0-1,-1-2 1,9-10-11,8-11 333,-2-1 1,-2-2 0,-2-1-1,-1-1 1,-2-1-1,-2-2 1,-3 0 0,-1-2-1,-2 0 1,-3-1 0,-1-1-1,5-45-333,-18 91 20,2-82 766,-4 83-734,1 0-1,0 1 1,-1-1-1,1 0 1,-1 1 0,0-1-1,0 1 1,0-1 0,0 1-1,0 0 1,0-1-1,-1 1 1,1 0 0,-1 0-1,0 0 1,0 0 0,1 0-1,-1 0 1,0 1-1,-1-1 1,1 1 0,0-1-1,0 1 1,-1 0 0,1-1-1,0 1 1,-1 1-1,1-1 1,-1 0 0,0 0-52,-3 4 31,0-1 0,1 1 0,-1-1 0,1 1 0,0 1 0,0-1 1,0 1-1,1 0 0,-1 0 0,1 0 0,0 1 0,0 0 0,0-1 1,1 1-1,0 1 0,0-1 0,0 0 0,0 1 0,1-1 0,0 1 1,0 0-1,1 0 0,-1 0 0,1 5-31,-10 35-25,3 1 0,2 0 0,2 0 0,2 0 0,2 0 0,2 1 1,3-1-1,1-1 0,2 1 0,3-1 0,1 0 0,6 11 25,9 29-2670,1-36-4979,-15-37-594</inkml:trace>
  <inkml:trace contextRef="#ctx0" brushRef="#br0" timeOffset="11149.616">9951 4600 4740,'0'0'3486,"0"0"-1249,0 0 368,0 0 134,0 0-369,0 0-838,14-9-517,47-26-108,-54 32-792,0 0 0,1 1 0,-1 0 0,1 0 0,0 1 0,0-1 0,0 2 0,-1-1 0,1 1 0,0 0 0,0 1 0,0 0 0,3 1-115,-7-1 18,0-1 0,0 1 0,0 0-1,0 1 1,0-1 0,-1 1 0,1 0 0,0-1 0,-1 2 0,0-1 0,1 0-1,-1 1 1,0-1 0,0 1 0,0 0 0,-1 0 0,1 0 0,-1 0 0,1 1 0,-1-1-1,0 1 1,0-1 0,-1 1 0,1 0 0,-1 0 0,0 0 0,0 0 0,0 0 0,0 0-1,-1 0 1,1 0-18,0 10 7,0 0 0,-1 1 0,-1-1-1,0 0 1,-1 0 0,0 1 0,-1-2-1,-2 7-6,-94 240-896,99-259 887,-1-1-1,0 0 1,1 0 0,-1 1 0,1-1 0,-1 0 0,1 1 0,0-1 0,-1 1 0,1-1 0,-1 1 0,1-1 0,0 1-1,-1-1 1,1 1 0,0-1 0,-1 1 0,1-1 0,0 1 0,0-1 0,0 1 0,0-1 0,-1 1 0,1 0 0,0-1-1,0 1 1,0-1 0,0 1 0,0 0 0,0-1 0,1 1 0,-1-1 0,0 1 0,0 0 0,0-1 0,0 1 0,1-1-1,-1 1 1,0-1 0,1 1 0,-1-1 0,0 1 0,1-1 0,-1 1 0,0-1 0,1 1 0,-1-1 0,1 0 0,-1 1-1,1-1 1,-1 0 0,1 1 0,-1-1 0,1 0 0,0 0 0,-1 0 0,1 1 0,-1-1 0,1 0 0,-1 0 0,1 0-1,0 0 1,-1 0 0,1 0 0,-1 0 0,1 0 0,0 0 9,76-100 545,-11-8 778,-45 70-1187,1 1 0,1 0 0,2 2-1,2 1 1,1 1 0,1 2 0,26-21-136,-48 47 0,0-1 0,0 2 0,0-1 0,1 1 0,-1 0 0,1 1 0,0 0 0,0 0 0,1 1 0,-1 0 0,6-1 0,-12 4-2,-1-1 0,1 1 0,0 0 0,0-1 0,-1 1 0,1 0 0,0 0 0,-1 0 1,1 0-1,-1 0 0,0 1 0,1-1 0,-1 0 0,0 1 0,0-1 0,1 1 0,-1-1 0,0 1 0,-1-1 0,1 1 1,0 0-1,0 0 0,-1-1 0,1 1 0,-1 0 0,1 0 0,-1 0 0,0 0 0,0-1 0,0 1 0,0 0 1,0 0-1,0 0 0,0 0 0,-1 0 0,1-1 0,-1 1 0,1 0 0,-1 0 0,-1 1 2,2 3-9,-4 26 22,-2-2 0,-1 1 0,-2-1 0,-1 0 0,-1-1 0,-1 0 0,-9 14-13,-44 125-32,63-166 33,1 0-1,0 1 1,0-1-1,0 0 1,0 0-1,0 1 1,1-1 0,-1 0-1,1 1 1,-1-1-1,1 1 1,0-1-1,0 1 1,0-1 0,0 0-1,0 1 1,1-1-1,-1 1 1,1-1-1,0 0 1,-1 1-1,1-1 1,0 0 0,0 0-1,1 1 1,-1-1-1,0 0 1,1 0-1,-1 0 1,1-1 0,0 1-1,-1 0 1,1-1-1,0 1 1,0-1-1,0 1 1,0-1 0,1 0-1,-1 0 1,0 0-1,0 0 1,1 0-1,-1-1 1,0 1 0,1 0-1,-1-1 1,2 0-1,16-1 16,-1-1 0,1 0 0,-1-2 0,0 0 0,0-2 0,0 0 0,-1-1 0,0 0 0,0-2 0,-1 0 0,0-1 0,0-1 0,-1 0 0,9-10-16,28-20-1436,-3-3 0,-2-2 0,-1-2 0,33-47 1436,-66 72-6299</inkml:trace>
  <inkml:trace contextRef="#ctx0" brushRef="#br1" timeOffset="21402.041">8190 3096 10378,'1'-14'3662,"5"-47"-1596,-6 58-1827,1 1 0,-1-1-1,0 0 1,0 0 0,0 1 0,0-1 0,0 0 0,-1 0-1,1 0 1,-1 1 0,0-1 0,0 0 0,0 1 0,0-1-1,0 1 1,-1-1 0,1 1 0,-1 0 0,1-1 0,-1 1-1,0 0 1,0 0 0,0 0 0,0 0 0,0 1 0,-1-1-1,1 1 1,-1-1 0,1 1 0,-1 0 0,1-1 0,-1 2-1,1-1 1,-1 0-239,-54 15 2076,44-1-1951,2 0 1,0 0-1,0 2 0,1-1 0,1 1 1,1 0-1,0 1 0,0 0 0,2 0 1,0 1-1,1 0 0,1 0 0,-1 8-125,-6 42 106,4 1 0,3-1 0,2 1-1,4-1 1,8 57-106,1 59-53,-11-158 13,0 0 0,-2 0 0,0 0 0,-2 0 1,-1 0-1,0-1 0,-2 0 0,-1 0 0,-1-1 1,-1 0-1,-1 0 0,-1-1 0,-1-1 0,-1 0 1,0 0-1,-15 13 40,17-22-499,-1 0 0,0-1 0,-1-1 0,0 0 0,0-1 0,-1 0 0,0-1 0,-1-1 0,0 0 0,-3-1 499,12-3-978,-15 5-1988,11-9-5379,9-4-511</inkml:trace>
  <inkml:trace contextRef="#ctx0" brushRef="#br1" timeOffset="21806.588">7865 3723 3587,'0'0'5846,"-3"-15"-3753,-13-68 549,17 80-2566,0 1 0,1-1-1,-1 0 1,1 0 0,0 0 0,-1 1-1,1-1 1,0 1 0,1 0 0,-1-1 0,0 1-1,1 0 1,-1 0 0,1 1 0,-1-1-1,1 0 1,0 1 0,0 0 0,0-1 0,0 1-1,0 0 1,0 1 0,0-1 0,0 0-1,0 1 1,1 0 0,-1 0 0,3 0-76,4-2 45,74-13-1096,1 4-1,0 4 0,85 4 1052,-188 11 4873,-5 18-3084,20-22-1383,-5 6-314,0 0-1,1 1 0,0 0 1,0 0-1,1 1 0,1-1 1,0 1-1,1 0 0,0 1 1,1-1-1,0 1 0,1-1 0,0 1 1,1 0-1,1 0 0,0 0 1,1 0-1,0 0 0,1-1 1,0 1-1,1 0 0,0-1 0,1 0 1,1 0-1,0 0 0,0 0 1,1-1-1,1 0 0,0 0-91,-4-7 0,0-1-1,1-1 0,-1 1 0,1 0 1,0-1-1,-1 0 0,1 0 0,0 0 1,0 0-1,1 0 0,-1-1 1,0 0-1,0 0 0,1 0 0,-1-1 1,0 1-1,1-1 0,-1 0 0,1 0 1,-1 0-1,0-1 0,1 0 0,-1 0 1,0 0-1,1 0 0,-1-1 1,0 1-1,0-1 0,1-1 1,4-1 79,0 0 1,0-1-1,-1 0 0,0-1 0,0 1 1,0-2-1,-1 1 0,0-1 0,0 0 1,0 0-1,-1-1 0,0 0 0,0-1-79,1-4 213,-1 0 0,0-1-1,-1 0 1,0 0 0,-1 0-1,-1-1 1,0 1-1,-1-1 1,0 0 0,-2 0-1,1 0 1,-3-11-213,2 22-26,-1 0 0,0 0 1,0 0-1,-1 1 0,1-1 0,-1 0 0,0 1 1,0-1-1,0 1 0,0-1 0,-1 1 1,1 0-1,-1 0 0,0 0 0,0 0 0,0 0 1,0 1-1,-1 0 0,1-1 0,-1 1 0,1 0 1,-1 1-1,0-1 0,1 1 0,-1-1 0,0 1 1,0 0-1,0 1 0,0-1 0,0 1 0,0 0 1,-1 0 25,0-1-514,-1 1 0,0 0 0,1 1 1,-1 0-1,0-1 0,1 2 0,-1-1 0,1 1 1,-1 0-1,1 0 0,0 0 0,0 1 1,0-1-1,-4 4 514,-17 17-7517</inkml:trace>
  <inkml:trace contextRef="#ctx0" brushRef="#br1" timeOffset="22131.752">8601 4129 14638,'0'0'2498,"0"0"-63,0 0-257,0 0-449,0 0-576,0 0-672,0 0-193,0 0-256,-56-50-32,59 47-512,10 2-1218,7 1-2274,-1 0-6918</inkml:trace>
  <inkml:trace contextRef="#ctx0" brushRef="#br0" timeOffset="62564.284">2367 4561 1922,'0'0'5317,"0"0"-4041,0 0-796,0 0 17,13-1-97,1296-92 1591,-268 55 492,-854 19-1325,-187 20-1124,1-1 1,0 0-1,-1 1 0,1-1 1,0 0-1,-1 0 0,1 0 1,-1 0-1,1 0 0,0 0 1,-1 1-1,1-2 1,0 1-1,-1 0 0,1 0 1,0 0-1,-1 0 0,1 0 1,0 0-1,-1-1 0,1 1 1,0 0-1,-1-1 0,1 1 1,-1 0-1,1-1 0,-1 1 1,1-1-1,-1 1 0,1 0 1,-1-1-1,1 1 0,-1-1 1,0 0-1,1 1 0,-1-1 1,0 1-1,1-1 1,-1 0-1,0 1 0,0-1 1,0 1-1,0-1 0,1 0 1,-1 1-1,0-1 0,0 0 1,0 1-1,0-1 0,0 0 1,-1 1-1,1-1 0,0 0 1,0 1-1,0-1 0,0 0 1,-1 1-1,1-1 0,0 1 1,-1-1-1,1 1 0,0-1 1,-1 0-1,1 1 1,-1-1-1,1 1 0,-1 0-34,-40-21 1068,-6 6-978,-1 2 1,0 2 0,-1 3 0,0 1-1,-29 1-90,77 6-73,0-1 0,0 1 0,0-1 0,0 1 0,0 0 0,0-1 0,0 1 0,0 0 0,-1 0 0,1 0 0,0 0 0,0 0 0,0 0 0,0 0 0,0 0-1,0 1 1,-1-1 0,1 0 0,0 1 0,0-1 0,0 0 0,0 1 0,0 0 0,0-1 0,0 1 0,0-1 0,1 1 0,-1 0 0,0 0 0,0 0 0,0-1 0,1 1 0,-1 0 0,0 0-1,1 0 1,-1 0 0,1 0 0,-1 0 0,1 0 0,0 0 0,-1 0 0,1 0 0,0 1 0,0-1 0,0 0 0,0 0 0,0 0 0,0 0 0,0 0 0,0 0 0,0 1 0,0-1 0,1 0-1,-1 0 1,0 0 0,1 0 0,0 1 73,11 9-4740</inkml:trace>
  <inkml:trace contextRef="#ctx0" brushRef="#br1" timeOffset="113842.361">882 494 13196,'0'0'3567,"-3"-15"-1726,-8-49-277,9 61-1426,0-1-1,1 1 1,-2-1-1,1 1 1,0 0-1,-1 0 0,1 0 1,-1 0-1,0 1 1,0-1-1,0 1 0,0-1 1,0 1-1,-1 0 1,1 0-1,-1 1 1,1-1-1,-1 1 0,0-1 1,1 1-1,-1 0 1,0 1-1,0-1 0,0 1 1,0 0-1,0-1 1,0 2-1,0-1 1,0 0-1,1 1 0,-1 0-137,-8 0 24,1 1-1,0 0 1,0 0-1,0 1 0,1 1 1,-1 0-1,1 0 1,0 1-1,0 0 0,0 1 1,1 0-1,0 1 1,0 0-1,0 0 0,1 1 1,0 0-1,1 0 1,0 1-1,-5 8-23,-2 2-6,1 1 1,1 0-1,1 1 1,1 1-1,1-1 1,1 2-1,1-1 1,0 1-1,2 2 6,1-14-1,1 1 0,0 0 0,1 0 0,1 0 0,0-1 0,0 2 0,1-1 0,1 0 0,0 0 0,0-1 0,1 1 0,1 0 0,0 0 0,1-1 0,0 0 0,1 1 0,0-2 0,0 1 0,1-1 0,1 1 0,0-2 0,0 1 0,1-1 0,0 0 0,0 0 0,5 2 1,-8-8 3,1-1 1,-1 1 0,1-1 0,-1-1-1,1 1 1,0-1 0,0 0-1,-1 0 1,1 0 0,0-1-1,0 0 1,0 0 0,0-1 0,0 0-1,0 0 1,-1 0 0,1 0-1,0-1 1,-1 0 0,1 0-1,-1-1 1,0 0 0,0 0 0,0 0-1,0 0 1,1-1-4,10-9 28,1 0 1,-2-1-1,0-1 1,0 0-1,-2-1 1,10-15-29,5-13 255,-3-1 0,-2-1 0,-2-1 0,-2-1 0,-2-1 0,-2-1 0,-2 0 0,-2 0 0,2-46-255,-2-115 278,-11 209-238,0 1-1,0-1 1,0 0 0,0 1 0,0-1-1,0 1 1,0-1 0,-1 1-1,1-1 1,-1 1 0,1-1 0,-1 1-1,0-1 1,1 1 0,-1-1 0,0 1-1,0 0 1,0 0 0,0-1 0,0 1-1,0 0 1,0 0 0,0 0 0,-1 0-1,1 0 1,0 0 0,-1 0-40,-16 23 566,4 18-541,2 1 1,2 0-1,1 0 1,0 24-26,2-25 20,1-2-123,-6 18-185,4 0 0,1 1 0,4-1 0,1 1 0,3 0 0,4 11 288,23 23-4728,8-42-6308,-15-33-767</inkml:trace>
  <inkml:trace contextRef="#ctx0" brushRef="#br1" timeOffset="114220.252">1292 409 10122,'19'-93'2209,"-9"50"4363,-31 183-2210,19-117-4361,2 1 0,0-1 0,2 0 1,0 0-1,2 1 0,0-2 0,2 1 1,0-1-1,2 1 0,0-2 0,2 1 0,0-2 1,9 14-2,-16-30-7,-1 0 1,1 0-1,0 0 1,0 0-1,0-1 1,0 1-1,0-1 1,1 0 0,0 0-1,0 0 1,-1-1-1,2 0 1,-1 1-1,0-1 1,0 0-1,1-1 1,-1 1-1,1-1 1,-1 0-1,1 0 1,-1 0 0,1-1-1,0 0 1,0 0-1,-1 0 1,1 0-1,0-1 1,-1 0-1,1 1 1,-1-2-1,1 1 1,-1-1-1,1 1 1,-1-1-1,0 0 1,0-1 0,0 1-1,2-2 7,16-17 224,0 0 1,-2-1-1,-1-2 0,-1 0 0,0 0 0,-2-2 1,-1 0-1,-2-1 0,0 0 0,-1-1 0,-2 0 1,-1-1-1,-1-1-224,12-64 2082,-44 101-998,8 12-1061,0 1 0,1 1 1,2 0-1,0 0 0,1 2 1,1-1-1,-2 8-23,2-7 23,-12 24-34,3 2-1,1 0 1,2 1-1,3 1 1,-5 38 11,16 62-4897,13-103-3003,-6-32 132</inkml:trace>
  <inkml:trace contextRef="#ctx0" brushRef="#br1" timeOffset="114549.961">379 1272 10602,'-15'7'5782,"-48"19"-3055,40-14 22,41-12-1152,297-58 84,-70 13-1578,503-109 24,-627 110-2214,-134 47-2344,-12 12-416,-6 4-2398</inkml:trace>
  <inkml:trace contextRef="#ctx0" brushRef="#br1" timeOffset="115036.053">913 2017 11627,'-1'-15'2696,"-6"-44"-139,5 55-2365,1 1 1,0-1-1,-1 1 1,0 0-1,0-1 0,0 1 1,0 0-1,0 0 1,0 1-1,-1-1 0,0 0 1,1 1-1,-1 0 1,0-1-1,0 1 0,0 0 1,-1 1-1,1-1 1,0 0-1,-1 1 0,1 0 1,-1 0-1,1 0 1,-1 0-1,0 0 0,1 1 1,-2 0-193,1-1 101,-11-2-70,0 1 1,0 1-1,0 1 1,0 0 0,0 1-1,1 0 1,-1 1-1,0 1 1,1 0-1,-1 1 1,1 1 0,0 0-1,0 1 1,1 0-1,0 1 1,0 1 0,0 0-1,1 0 1,0 2-1,1-1 1,0 1 0,0 1-1,1 0 1,1 1-1,0 0 1,0 0-1,1 0 1,1 1 0,0 1-1,1-1 1,0 1-1,1 0 1,1 0 0,0 1-1,1 0 1,0 6-32,1-10 1,0 1 0,1-1 0,1 1 1,0-1-1,0 0 0,1 1 1,1-1-1,0 0 0,0 1 0,1-1 1,1 0-1,0-1 0,0 1 0,1-1 1,0 0-1,1 0 0,0 0 0,1-1 1,0 0-1,0 0 0,1-1 0,0 0 1,0 0-1,1-1 0,0 0 0,1 0 1,-1-1-1,1 0 0,0-1 0,1 0 1,-1-1-1,1 0 0,0-1 0,7 2-1,-2-3 68,0-1-1,0 0 0,0-1 1,1-1-1,-1 0 0,0-1 1,0-1-1,0-1 0,0 0 1,-1-1-1,0 0 0,0-2 0,0 0 1,0 0-1,-1-1 0,-1-1 1,1 0-1,-2-1 0,1-1 1,-1 0-1,-1 0 0,0-1 1,4-7-68,10-10 217,-1-1 1,-1-2-1,-2 0 1,-2-1-1,0-1 1,-3-1-1,-1 0 1,-1-1-1,-2-1 1,-2 0-1,-1 0 1,-2-1 0,-1 0-1,-2-1 1,-2 1-1,-3-36-217,-18 8 401,18 67-393,0-1 0,0 1 0,0 0 0,-1 0 0,1 0 0,1 0 0,-1 0 0,0 0 0,0 0 0,0 0 0,0 0 0,1 0 0,-1 0 0,0 1 0,1-1 0,-1 0 0,1 0 0,0 1 1,-1-1-1,1 0 0,0 1 0,0-1 0,0 0 0,0 1 0,0-1 0,0 1 0,0-1 0,0 0 0,1 1 0,-1-1 0,0 0 0,1 0 0,0 1-8,-1 0 1,-12 584-155,8-530-609,-4 63-2957,13-44-5181,2-50 1299</inkml:trace>
  <inkml:trace contextRef="#ctx0" brushRef="#br1" timeOffset="115584.028">1455 2008 10442,'0'0'2130,"0"0"-53,0 0 400,-1-14-379,0-42-566,1 53-1432,0 1 0,0 0 0,1-1 0,-1 1 0,1 0 0,-1-1 0,1 1 0,0 0 0,0 0 0,0-1 0,0 1 0,0 0 1,1 0-1,-1 0 0,1 1 0,-1-1 0,1 0 0,0 0 0,0 1 0,-1-1 0,1 1 0,0 0 0,0-1 0,1 1 0,-1 0 0,0 0-100,4-3 271,0 0-214,0 0-1,0 0 1,0 1 0,0 0 0,0 0 0,1 0 0,-1 1 0,1 0 0,0 0 0,0 0 0,0 1-1,0 0 1,0 1 0,0-1 0,0 1 0,0 1 0,0-1 0,0 1 0,-1 0 0,1 1-1,0 0 1,0 0 0,-1 0 0,1 1 0,-1 0 0,0 0 0,0 1 0,0 0 0,0 0-1,0 0 1,-1 0 0,0 1 0,0 0 0,0 0 0,1 2-57,-1 3-33,0-1 1,0 1-1,-1 0 1,0 0-1,-1 0 0,0 0 1,-1 1-1,0-1 1,-1 1-1,0-1 0,0 1 1,-1 0-1,0-1 1,-1 1-1,-1 0 0,1-1 1,-4 11 32,-3 4-173,0 0 0,-2 0 0,-1-1 1,-1 0-1,-1-1 0,-11 14 173,50-95 432,2 7 115,-12 16-396,1 1 1,3 0 0,0 2-1,2 0 1,1 1 0,2 2-1,1 0 1,1 2 0,9-7-152,-34 32 1,0 0 0,-1 1 0,1-1 1,0 0-1,0 0 0,0 1 0,0-1 1,1 1-1,-1 0 0,0 0 0,1-1 1,-1 2-1,1-1 0,-1 0 0,1 0 0,-1 1 1,1-1-1,-1 1 0,1 0 0,0 0 1,-1 0-1,1 0 0,-1 0 0,1 1 1,0-1-1,-1 1 0,1 0 0,-1-1 1,0 1-1,1 0 0,-1 1 0,1-1 1,-1 0-1,0 1 0,0-1 0,0 1 1,0-1-1,0 1 0,0 0 0,-1 0 1,1 0-1,0 0 0,0 2-1,0 16 9,-1 0 0,-1-1 0,-1 1-1,-1 0 1,0-1 0,-1 0 0,-2 1 0,-1 2-9,-10 59 52,15-74-54,-2 80-16,3-84 16,0 0 1,0-1 0,1 1 0,-1-1-1,1 1 1,0-1 0,0 0 0,-1 1 0,2-1-1,-1 0 1,0 1 0,0-1 0,1 0-1,-1 0 1,1 0 0,0 0 0,0 0-1,-1-1 1,1 1 0,0-1 0,0 1-1,1-1 1,-1 1 0,0-1 0,0 0-1,1 0 1,-1 0 0,1 0 0,-1-1-1,1 1 1,0-1 1,16 0 7,0-2 0,-1-1 0,1 0 0,-1-1 0,0-1 0,0 0 0,-1-2 0,1 0 0,-1-1 0,-1-1 0,0 0 0,0-1 0,0-1 0,-2 0 0,1-1 0,-1-1 0,-1 0 0,-1-1 1,4-5-8,-8 11-5,-1 0 0,0-1 1,0 0-1,-1 0 1,0-1-1,0 1 0,-1-1 1,0 0-1,-1-1 1,-1 1-1,1-1 1,-2 0-1,1 0 0,-1-7 5,-1 17-86,-1 0-1,0 0 0,0 0 0,0 0 0,0 0 1,-1-1-1,1 1 0,0 0 0,0 0 0,-1 0 0,1 0 1,-1 0-1,1 0 0,-1 0 0,1 0 0,-1 0 1,0 0-1,1 0 0,-1 0 0,0 0 0,0 0 0,1 1 1,-1-1-1,0 0 0,0 1 0,0-1 0,0 0 1,0 1-1,0-1 0,0 1 0,0 0 0,0-1 0,-1 1 1,1 0 86,-43 0-7346,10 9-3246</inkml:trace>
  <inkml:trace contextRef="#ctx0" brushRef="#br1" timeOffset="116208.32">3572 687 13485,'0'0'3144,"0"0"-565,0 0-498,0 0-452,0 0-492,16-10-470,52-28-144,-69 40-504,0-1-1,0 0 1,1 1-1,-1-1 1,1 1-1,-1-1 1,1 0-1,-1 1 1,1-1-1,0 1 1,0 0-1,0-1 1,0 1-1,0-1 1,0 1-1,0-1 1,0 1 0,1-1-1,-1 1 1,0-1-1,1 1 1,0-1-1,-1 1 1,1-1-1,0 0 1,-1 1-1,1-1 1,0 0-1,0 0 1,0 0-1,0 0 1,0 1-1,1-1 1,-1-1-1,0 1 1,0 0-1,1 0 1,-1 0-1,0-1 1,1 1-1,-1 0 1,1-1-1,-1 0 1,1 1-1,-1-1 1,1 0 0,-1 0-1,1 0 1,-1 1-1,1-2 1,0 1-1,-1 0 1,1 0-1,-1 0 1,1-1-1,-1 1 1,1-1-1,-1 1 1,0-1-1,1 0 1,-1 1-1,0-1 1,1 0-1,0-1-18,-120 121 399,74-81-216,-47 50 415,90-87-596,1-1 0,-1 1 0,1 0 0,-1-1 0,1 1 0,-1 0 0,1-1 0,0 1 0,-1 0 0,1 0 0,0-1 0,0 1 0,0 0 0,-1 0 0,1 0 0,0-1 0,0 1 0,0 0 0,0 0 0,0 0 0,1-1 0,-1 1 0,0 0 0,0 0 0,0 0 0,1-1 0,-1 1 0,0 0 0,1-1 0,-1 1 0,1 0 0,-1-1 0,0 1 0,1 0 0,0-1 0,-1 1 0,1-1 0,-1 1 0,1-1-1,0 1 1,-1-1 0,1 1 0,0-1 0,-1 0 0,1 1 0,0-1 0,0 0 0,0 0 0,-1 0 0,1 1 0,0-1 0,0 0-2,49 3-11,-41-3 21,20-1-207,0-2 1,-1-1 0,1-2 0,-1 0 0,0-2-1,26-11 197,19-10-3718,-4-3-4332,-36 16-3000</inkml:trace>
  <inkml:trace contextRef="#ctx0" brushRef="#br1" timeOffset="116848.85">5435 471 15663,'2'-115'3203,"-2"110"-3043,0 0 0,-1 0 0,1 0 0,-1 1 1,0-1-1,0 0 0,-1 1 0,1-1 0,-1 1 0,0-1 1,0 1-1,-1 0 0,1 0 0,-1 0 0,0 0 0,0 0 0,0 1 1,0-1-1,-1 1 0,0 0 0,1 0 0,-1 0 0,0 0 0,0 1 1,-1 0-1,1 0 0,0 0 0,-1 0 0,0 0 0,1 1 1,-1 0-1,0 0 0,1 1 0,-1-1 0,0 1 0,0 0 0,0 0 1,1 0-1,-1 1 0,0 0 0,0 0 0,-2 1-160,-2 4 38,-1 2 0,2-1 0,-1 1 0,1 0 0,0 1 0,1 0 0,0 0 1,0 1-1,1 0 0,0 0 0,1 0 0,0 1 0,0 0 0,1 0 0,1 0 0,0 1-38,-9 19 2,2 1-1,1 0 1,1 0 0,2 0 0,2 1-1,0 0 1,3 0 0,0 0 0,4 26-2,-3-53-50,0-1 0,0 0 1,1 1-1,-1-1 0,1 0 0,0 1 1,1-1-1,-1 0 0,1 0 1,0 0-1,0 0 0,1 0 0,-1-1 1,1 1-1,0-1 0,1 1 1,-1-1-1,1 0 0,-1 0 0,1-1 1,0 1-1,1-1 0,-1 0 0,1 0 1,-1 0-1,1-1 0,0 1 1,0-1-1,0 0 0,0-1 0,0 1 1,0-1-1,1 0 0,-1-1 0,1 1 50,8-5 16,0-1-1,1-1 0,-2 0 0,1-1 0,-1 0 0,0-1 0,0-1 0,-1 0 0,0-1 0,-1 0 0,0 0 0,-1-1 0,0-1 0,4-6-15,-10 14 8,36-49 279,-3-2 0,-1-1-1,-4-1 1,-2-2 0,-2-1-1,-3-1 1,-3-2 0,-3 0-1,-2-1 1,1-25-287,-5 16 721,-26 98-97,-74 260-474,69-220-273,2 1 0,4 0 0,2 1 1,3 0-1,3 62 123,4-119-491,1-1 0,0 0 0,0 0 0,1 0 0,0-1 0,1 1 0,0 0 0,0-1 0,1 0 0,3 6 491,44 32-12370,-29-38 1623</inkml:trace>
  <inkml:trace contextRef="#ctx0" brushRef="#br1" timeOffset="117246.137">6097 405 10378,'24'-94'4148,"-29"95"2548,-28 42-6292,27-33-402,0-1 0,1 1-1,0 0 1,1 0 0,0 0 0,1 1 0,0-1 0,0 1 0,1 0 0,1 0 0,0 0 0,0 0-1,1 0 1,1 0 0,-1 0 0,2 0 0,0 0 0,0-1 0,1 1 0,0-1 0,1 1-1,0-1 1,0 0 0,1 0 0,1-1 0,0 1 0,0-1 0,1 0 0,0-1 0,0 0 0,1 1-2,-4-6-83,0 0 1,1-1 0,-1 1-1,0-1 1,1 1 0,-1-2-1,1 1 1,0 0 0,0-1 0,0 0-1,0 0 1,0 0 0,0-1-1,0 1 1,0-1 0,0 0 0,0-1-1,0 1 1,0-1 0,-1 0-1,1 0 1,0-1 0,3-1 82,101-57-61,-79 39 608,-1-2 1,-1-2-1,-2 0 0,0-2 1,-1 0-1,-2-2 1,-1-1-1,-1 0 1,-2-2-1,-1 0 0,1-5-547,-20 38 41,1-1-1,-1 1 1,1-1-1,0 0 1,-1 1-1,1-1 1,-1 0-1,1 1 1,-1-1 0,1 0-1,-1 1 1,1-1-1,-1 0 1,0 0-1,1 0 1,-1 0-1,1 0 1,-1 0-1,1 1 1,-1-1-1,0-1 1,1 1-1,-1 0 1,1 0-1,-1 0 1,1 0-1,-1 0 1,1 0-1,-1-1 1,0 1-1,1 0 1,-1 0-1,1-1 1,0 1-1,-1 0 1,1-1-1,-1 1 1,1 0-1,-1-1 1,1 1-1,0-1 1,-1 1-1,1-1 1,0 1 0,-1-1-1,1 1 1,0-1-1,0 1 1,0-1-1,-1 1 1,1-1-1,0 1 1,0-1-1,0 0 1,0 1-1,0-1-40,-25 24 70,1 1 0,2 2 0,0 0 0,2 1 0,1 1 0,1 1 0,1 1 0,2 0 0,1 1 0,0 4-70,-8 14-6,3 1 1,1 1-1,-8 45 6,8 15-2781,11-75-620,0-12-2940,2-10-1096</inkml:trace>
  <inkml:trace contextRef="#ctx0" brushRef="#br1" timeOffset="117549.314">5091 1159 10442,'-14'1'5578,"-42"1"-3549,36-8 1006,41-4-1431,224-27 397,-178 31-1712,684-36 1687,-366 26-1923,-328 9-203,-73 2-2796,-28 15-6012,18 2-966</inkml:trace>
  <inkml:trace contextRef="#ctx0" brushRef="#br1" timeOffset="118042.301">5627 2059 11147,'1'-39'2328,"1"21"-1017,-1-1 1,-1 1 0,-1 0-1,0 0 1,-2 0-1,0 0 1,-5-18-1312,7 34 64,0-1 0,-1 0 0,1 1 0,-1-1 0,1 1 0,-1 0 0,0-1 0,0 1 0,0 0 1,0 0-1,-1 0 0,1 0 0,0 0 0,-1 1 0,1-1 0,-1 1 0,0 0 0,1 0 0,-1 0 0,0 0 0,0 0 0,0 0 0,0 1 0,0-1 0,0 1 0,1 0 0,-1 0 0,0 0 0,0 0 0,0 1 0,0-1 0,0 1 1,0-1-1,0 1 0,0 0 0,-2 2-64,-94 54 91,82-39-90,1 0 0,1 1 0,0 1 0,1 1 0,2 0 0,0 0 0,1 1 0,1 1 0,1 0-1,1 0 1,1 1 0,1 0 0,1 0 0,1 0 0,2 1 0,0-1 0,1 10-1,1-29-23,0-1 0,0 0 0,1 1 1,-1-1-1,1 1 0,0-1 0,0 0 0,0 1 0,0-1 0,1 0 0,0 0 1,0 0-1,0 0 0,0 0 0,1-1 0,0 1 0,-1-1 0,1 1 0,0-1 0,1 0 1,-1 0-1,1 0 0,-1-1 0,1 1 0,0-1 0,0 0 0,0 0 0,0 0 1,0-1-1,0 1 0,0-1 0,1 0 0,-1 0 0,0-1 0,4 1 23,2-1-2,0 0-1,0 0 1,0-1 0,-1-1-1,1 1 1,0-2-1,-1 1 1,1-1 0,-1-1-1,0 0 1,0 0-1,0-1 1,-1 0 0,0 0-1,0-1 1,5-4 2,111-117 193,-86 77 112,-2-3 0,-3-1 0,-1-1 0,-4-2 0,-1-1 0,-4 0 0,-1-2 0,8-46-305,-15-27 523,-14 133-502,-1-1 1,0 0-1,0 0 1,0 1-1,1-1 1,-1 0-1,0 0 1,0 0-1,0 0 0,0 1 1,0-1-1,-1 0 1,1 0-1,0 0 1,0 1-1,0-1 1,-1 0-1,1 0 1,0 1-1,-1-1 0,1 0 1,-1 1-1,1-1 1,-1 0-1,1 1 1,-1-1-1,1 1 1,-1-1-1,0 0 0,1 1 1,-1 0-1,0-1 1,1 1-1,-1-1 1,0 1-1,0 0 1,1 0-1,-1-1 1,0 1-1,0 0 0,0 0 1,1 0-1,-1 0 1,0 0-1,0 0 1,0 0-1,1 0 1,-1 0-1,0 0 1,0 0-1,0 1 0,1-1 1,-1 0-1,0 0 1,0 1-22,-31 34 341,20 2-333,1 0 0,2 1 0,1 0-1,3 1 1,0-1 0,3 1 0,1 0 0,4 35-8,-2-19 12,3 139-450,9-66-4163,4-63-3647,-6-42 1425</inkml:trace>
  <inkml:trace contextRef="#ctx0" brushRef="#br1" timeOffset="118641.957">6187 1982 8872,'2'-16'4399,"0"0"-3430,6-52 907,-6 16 6186,-29 178-7449,-9 131-607,21-205-102,15-81 122,9-7 183,1 2-1,2 0 0,1 0 0,2 1 0,1 0 1,1 2-1,10-12-208,-23 35 24,0-1-1,1 1 1,0 0 0,0 0 0,0 1 0,1-1-1,1 1 1,-1 1 0,1-1 0,0 1 0,1 0 0,-1 1-1,1-1 1,0 2 0,0-1 0,1 1 0,0 0-1,-1 1 1,1 0 0,0 0 0,1 1 0,-1 0 0,0 1-1,0 0 1,1 1 0,2-1-24,-8 3 0,-1-1 0,1 0-1,-1 1 1,1 0 0,-1 0 0,0 0 0,0 0 0,0 0-1,0 1 1,0-1 0,0 1 0,-1 0 0,1 0 0,-1 0-1,0 0 1,0 0 0,0 0 0,0 1 0,-1-1-1,1 1 1,-1-1 0,0 1 0,0 0 0,1 2 0,10 95 9,-12-66-149,-2 1 0,-1-1-1,-1 0 1,-2 0 0,-1 0-1,-2-1 1,-5 9 140,108-209 37,-67 116 181,-10 14-59,3 1-1,1 0 0,1 2 0,2 1 0,18-20-158,-40 49 6,-1 1 0,1-1-1,0 0 1,0 1-1,0 0 1,0-1 0,0 1-1,0 0 1,1 0-1,-1 0 1,1 0 0,-1 0-1,1 1 1,0-1-1,0 1 1,0 0 0,0 0-1,0 0 1,0 0 0,0 0-1,0 1 1,0-1-1,0 1 1,0 0 0,0 0-1,0 0 1,1 0-1,-1 0 1,0 1 0,0 0-1,0-1 1,0 1-1,0 0 1,0 1 0,0-1-1,-1 0 1,1 1-1,0 0 1,-1-1 0,3 3-6,1 11 5,-1 1 1,-1 0-1,0 0 1,-1 1-1,0-1 1,-2 1-1,0-1 1,-1 1 0,-1 15-6,1-7 8,0-16-8,-2 15-8,2 0 0,1 0 0,1 0 0,1 1 0,1-1 0,1-1 0,1 1 0,8 21 8,-13-43-24,0 0-1,0 0 1,0 0-1,0 0 0,0 0 1,1 0-1,-1 0 1,1 0-1,-1 0 1,1-1-1,0 1 0,-1-1 1,1 1-1,0-1 1,0 1-1,0-1 0,0 0 1,0 0-1,0 0 1,1-1-1,-1 1 1,0 0-1,0-1 0,1 1 1,-1-1-1,0 0 1,1 0-1,-1 0 1,0 0-1,1 0 0,-1 0 1,0-1-1,1 1 1,-1-1-1,0 1 0,0-1 1,0 0-1,1 0 1,-1 0-1,0 0 1,0 0-1,0-1 0,-1 1 1,1-1-1,0 1 1,0-1-1,-1 0 0,2 0 26,4-7-187,1 1 1,-1-1-1,0-1 1,-1 1 0,0-1-1,-1 0 1,0 0 0,0-1-1,-1 0 1,-1 1 0,1-1-1,-2-1 1,0 1 185,7-43-3827,-7 2-4115,-2 22-3792</inkml:trace>
  <inkml:trace contextRef="#ctx0" brushRef="#br1" timeOffset="119247.205">7694 570 14061,'2'-15'2296,"4"-45"-561,-5 59-1630,0-1 0,-1 1 0,1-1-1,0 1 1,0 0 0,0-1 0,-1 1 0,2 0 0,-1 0 0,0 0 0,0 0 0,0 0 0,0 0 0,1 0-1,-1 0 1,0 1 0,1-1 0,-1 0 0,1 1 0,-1-1 0,0 1 0,1-1 0,0 1 0,-1 0 0,1 0-1,-1-1 1,1 1 0,-1 0 0,1 1 0,-1-1 0,1 0 0,-1 0 0,1 1 0,-1-1 0,1 1 0,-1-1-1,1 1 1,-1-1 0,0 1 0,1 0 0,-1 0 0,0 0 0,1 0 0,-1 0 0,0 0 0,0 0 0,0 0 0,0 0-1,0 1 1,0-1 0,0 0 0,-1 0 0,1 1 0,0-1 0,-1 1-105,2 0 1,210 228 735,-183-198-752,14 20-107,3-3 1,1-1-1,3-3 0,50 35 123,-99-79-7,-1-1-1,1 1 1,-1-1-1,1 1 1,0-1 0,-1 1-1,1-1 1,0 1-1,-1-1 1,1 0 0,0 1-1,0-1 1,-1 0-1,1 0 1,0 0 0,0 0-1,-1 0 1,1 1-1,0-1 1,0 0 0,-1-1-1,1 1 1,0 0-1,0 0 1,-1 0-1,1 0 1,0-1 0,0 1-1,-1 0 1,1 0-1,0-1 1,-1 1 0,1-1-1,0 1 1,-1-1-1,1 1 1,-1-1 0,1 1-1,-1-1 1,1 1-1,-1-1 1,1 0 0,-1 1-1,0-1 1,1 0-1,-1 1 1,0-1-1,1 0 1,-1 0 0,0 1-1,0-1 1,0 0-1,0 0 1,0 1 0,0-1-1,0-1 8,1-53 69,-1 41-81,-9-357 2212,3 317-871,6 54-1315,-1 0 1,1-1-1,0 1 1,-1 0-1,1-1 0,0 1 1,-1 0-1,1 0 0,-1-1 1,1 1-1,-1 0 1,1 0-1,-1 0 0,1 0 1,-1 0-1,1-1 0,-1 1 1,1 0-1,-1 0 1,1 0-1,-1 0 0,1 0 1,-1 1-1,1-1 0,-1 0 1,1 0-1,0 0 1,-1 0-1,1 0 0,-1 1 1,1-1-1,-1 0 0,1 0 1,0 1-1,-1-1 1,1 0-1,-1 1 0,1-1 1,0 0-1,-1 1 0,1-1 1,0 1-1,0-1 1,-1 0-1,1 1 0,0-1 1,0 1-1,0-1 0,-1 1 1,1-1-1,0 1 1,0-1-16,-149 212 140,66-107-543,-4-4-1,-92 81 405,152-156-387,17-13-4137,26-25-2952,1-1 146</inkml:trace>
  <inkml:trace contextRef="#ctx0" brushRef="#br1" timeOffset="119868.842">10097 538 14350,'-1'-119'4697,"1"115"-4573,-1 1 0,0 0-1,1-1 1,-1 1 0,0 0-1,0 0 1,-1 0-1,1 0 1,-1 0 0,1 0-1,-1 0 1,0 0 0,0 1-1,0-1 1,0 1 0,-1-1-1,1 1 1,-1 0 0,1 0-1,-1 0 1,0 0-1,0 1 1,0-1 0,0 1-1,0 0 1,0-1 0,0 1-1,0 1 1,-1-1 0,1 0-1,0 1 1,-1 0-1,1-1 1,-1 1-124,-7 0 60,1 1-1,-1 0 1,1 0-1,0 1 1,0 0-1,0 1 1,0 0-1,0 1 1,0 0 0,-5 3-60,-6 4 0,1 2 1,0 0 0,1 0-1,0 2 1,1 1 0,0 0 0,2 1-1,0 1 1,1 0 0,1 1 0,0 1-1,2 0 1,0 1 0,1 0-1,2 1 1,0 0 0,1 0 0,1 1-1,1 0 1,1 0 0,1 1 0,0 16-1,2-24-37,1-1 1,1 1 0,0-1 0,1 1 0,1-1 0,0 1 0,1-1 0,1 0 0,0 0-1,1 0 1,0 0 0,2-1 0,-1 0 0,2 0 0,0-1 0,0 0 0,9 10 36,-13-19-50,0-1 1,0 1 0,0-1-1,1 0 1,-1 0 0,1 0-1,0 0 1,0-1 0,0 0-1,0 0 1,0 0 0,0 0-1,0-1 1,1 0 0,-1 0-1,0-1 1,1 1 0,-1-1-1,1 0 1,-1-1 0,1 1-1,-1-1 1,0 0 0,1 0-1,-1-1 1,0 0 0,0 0-1,5-2 50,4-4 229,1 0 0,-1-1 0,-1 0-1,1-1 1,-2 0 0,1-1-1,-1-1 1,9-12-229,15-26 485,-2-2-1,-3-1 1,-1-1 0,-4-2-1,-2 0 1,-2-2-1,-3 0 1,-2-2 0,0-11-485,11-46 264,-5-1 0,4-83-264,-23 188 842,-4 52-648,-11 113 91,-7 0 1,-8 1-286,-18 155-1211,32-102-3835,20-143-4200,0-43 385</inkml:trace>
  <inkml:trace contextRef="#ctx0" brushRef="#br1" timeOffset="120568.63">10556 575 11147,'0'0'3603,"0"0"-800,0 0-182,0 0-465,0 0-591,0 0-701,0 0-549,2 1-229,1 10 5,-43 161 85,-1 28-876,88-299 786,-33 65 99,-4 3 57,2 1-1,1 0 1,2 1-1,1 1 0,1 0 1,1 1-1,1 1 1,1 1-1,2 1 1,18-17-242,-36 38 2,0 0 1,-1 0 0,1 0 0,1 0 0,-1 1 0,0 0-1,1 0 1,-1 0 0,1 0 0,-1 1 0,1-1 0,0 1-1,0 0 1,-1 1 0,1-1 0,0 1 0,0 0-1,0 0 1,0 1 0,0-1 0,-1 1 0,1 0 0,0 1-1,0-1 1,-1 1 0,1 0 0,-1 0 0,0 0 0,1 0-1,-1 1 1,0 0 0,0 0 0,-1 0 0,4 3-3,1 9-36,-1 1 0,-1-1 0,0 1 0,-1 1 0,-1-1 1,0 1-1,-1 0 0,-1-1 0,-1 1 0,0 0 0,-1 1 1,-1-1-1,0 0 0,-4 11 36,-27 148-3048,78-228 2733,124-240 3080,-166 286-2720,-1 0 0,1 1 1,1-1-1,-1 1 0,1 0 0,-1 0 0,1 0 1,1 1-1,-1-1 0,1 1 0,0 1 0,-1-1 1,2 1-1,-1 0 0,2 0-45,-6 4-2,1-1 1,0 1-1,-1 1 1,1-1-1,-1 0 1,0 1-1,1-1 1,-1 1-1,0-1 1,0 1-1,0 0 1,0 0-1,0 0 1,-1 0-1,1 1 1,0-1-1,-1 0 1,0 1-1,1-1 1,-1 1-1,0-1 1,0 1-1,-1-1 1,1 1-1,0 0 1,-1-1-1,0 1 1,0 0-1,0 0 1,0-1-1,0 1 1,0 0 1,10 99-24,-10-82-35,0-1 0,2 0-1,0 1 1,1-1 0,1 0-1,1 0 1,0-1-1,2 1 1,0-1 0,1-1-1,0 1 1,2-1-1,2 3 60,-9-17-7,0 0 0,0 1-1,1-1 1,-1 0-1,1 0 1,0-1 0,0 1-1,0-1 1,0 0-1,0 0 1,1 0-1,-1 0 1,0-1 0,1 0-1,-1 0 1,1 0-1,0 0 1,-1-1-1,1 0 1,-1 0 0,1 0-1,0-1 1,-1 1-1,1-1 1,-1 0 0,1 0-1,-1-1 1,1 1-1,-1-1 1,0 0-1,0 0 1,3-2 7,5-3 13,0-1-1,0 0 1,0 0-1,-1-1 1,-1-1-1,0 0 1,0 0-1,-1-1 1,0-1-1,0 0-12,8-12 78,-1-1 0,-2 0 0,0-1 0,-2-1 0,9-27-78,-21 53-13,1 0-1,-1 0 1,0 0 0,1 0-1,-1 0 1,0 0-1,0 0 1,0 0 0,0 0-1,0 0 1,0 0-1,0 0 1,0 0 0,-1 0-1,1 0 1,0 0-1,-1 0 1,1 0 0,0 0-1,-1 0 1,1 0-1,-1 0 1,0 0 0,1 0-1,-1 1 1,0-1-1,1 0 1,-1 0 0,0 1-1,0-1 1,0 0-1,0 1 1,1-1 0,-1 1-1,0-1 1,0 1-1,0 0 1,0-1 0,0 1-1,0 0 1,0 0-1,-1 0 1,1-1 0,0 1-1,0 0 1,0 0-1,0 1 1,0-1 0,0 0-1,0 0 14,-58 11-3019,16 4-1193,3 4-2461</inkml:trace>
  <inkml:trace contextRef="#ctx0" brushRef="#br1" timeOffset="120906.164">9167 1444 17649,'15'-3'2541,"414"-44"-408,-314 38-1891,1543-118 2294,-1553 109-2467,-151 16-1734,-42 9-5942,39 2-187</inkml:trace>
  <inkml:trace contextRef="#ctx0" brushRef="#br1" timeOffset="121362.081">10639 1832 13677,'-7'-15'2167,"-23"-48"-699,28 61-1363,1-1-1,-1 1 1,1 0-1,-1 1 1,0-1-1,1 0 1,-1 0-1,0 1 1,0-1-1,0 1 1,-1 0-1,1 0 1,0-1-1,0 1 1,-1 1-1,1-1 1,-1 0-1,1 1 1,-1-1-1,1 1 0,-1-1 1,1 1-1,-1 0 1,1 0-1,-1 1-104,-5-2 228,-4 4-134,-1 0 0,0 0-1,1 1 1,0 1-1,0 0 1,0 1-1,0 0 1,1 0-1,0 2 1,0-1 0,1 1-1,0 1 1,1 0-1,0 0 1,0 1-1,1 0 1,0 0 0,0 1-1,-1 4-93,-3-1 0,1 1 1,0 0-1,1 1 0,1 0 0,0 1 0,1-1 1,1 2-1,1-1 0,0 1 0,1 0 0,1 0 1,1 1-1,1-1 0,0 1 0,1-1 0,1 1 1,1 0-1,1-1 0,0 1 0,1-1 1,1 0-1,1 0 0,1 0 0,0 0 0,8 13 0,-12-26-10,1 0 0,0 0-1,0 0 1,1 0 0,-1 0-1,1-1 1,0 1-1,0-1 1,1 0 0,-1-1-1,1 1 1,0-1-1,0 0 1,0 0 0,0 0-1,1 0 1,-1-1 0,1 0-1,-1-1 1,1 1-1,0-1 1,0 0 0,0 0-1,-1-1 1,1 0 0,0 0-1,0 0 1,0 0-1,0-1 1,0 0 0,-1-1-1,1 1 1,0-1-1,-1 0 1,1 0 0,3-3 10,18-14 308,1-1-1,-2-1 1,-1-2 0,-1-1 0,-1 0 0,-1-2 0,-1 0 0,-1-2-1,-1 0 1,-2-1 0,-1-1 0,4-14-308,66-128 2669,30-97-2669,-84 181 203,-63 143 368,4 11-556,4 0 0,2 2 0,3 1-1,3 0 1,-3 52-15,6 83-2604,17-134-1964,8-27-3959,-2-19-799</inkml:trace>
  <inkml:trace contextRef="#ctx0" brushRef="#br1" timeOffset="121841.86">11154 1956 14125,'6'-21'613,"34"-74"2607,43 15 1817,-79 78-4980,0 0 0,-1 0 0,1 0 0,0 1 1,0 0-1,0 0 0,0 0 0,0 0 0,1 1 1,-1-1-1,0 1 0,0 0 0,0 0 0,0 1 1,0-1-1,1 1 0,-1 0 0,0 0 0,0 1 1,0-1-1,-1 1 0,1-1 0,0 1 0,-1 0 1,1 1-1,1 0-57,4 6-4,0 1 1,0-1-1,-1 1 1,0 1-1,-1-1 1,0 2-1,-1-1 1,0 0-1,-1 1 1,0 0 0,-1 1-1,-1-1 1,1 1-1,-2-1 1,0 1-1,0 0 1,-2 0-1,1 0 1,-1 0-1,-1 0 1,-1-1-1,0 1 1,-1 2 3,1-3-32,-1 0 1,0 0-1,-1 0 1,-1-1 0,0 1-1,0-1 1,-1 0-1,-1-1 1,0 0-1,0 0 1,-1 0 0,0-1-1,-1 0 1,1 0-1,-2-1 1,1 0-1,-1-1 1,-5 2 31,1-1-12,23-17 83,6-5 25,165-158 1639,31-79 69,-212 251-1798,1 0 0,0 0 0,0 0 1,0-1-1,-1 1 0,1 0 0,0 0 0,0-1 0,0 1 0,-1 0 1,1 0-1,0-1 0,0 1 0,0 0 0,0 0 0,0-1 0,0 1 0,0 0 1,-1 0-1,1-1 0,0 1 0,0 0 0,0-1 0,0 1 0,0 0 1,0 0-1,0-1 0,1 1 0,-1 0 0,0-1 0,0 1 0,0 0 0,0 0 1,0-1-1,0 1 0,0 0 0,1-1-6,-27 17 45,12-5-63,1-1-1,1 2 1,0 0-1,0 0 0,2 1 1,-1 1-1,2-1 1,-1 2-1,2-1 1,0 1-1,1 0 1,0 1-1,2 0 0,-1 0 1,2 0-1,0 1 1,1-1-1,1 1 1,1 0-1,0 0 0,1 0 1,0 0-1,3 9 19,-2-18-18,-1-1-1,2 0 0,-1 1 0,1-1 1,0 0-1,0 0 0,1 0 1,0-1-1,0 1 0,1-1 1,0 1-1,0-1 0,0 0 1,1-1-1,-1 1 0,2-1 1,-1 0-1,0 0 0,1 0 1,0-1-1,0 0 0,1 0 0,-1 0 1,1-1-1,-1 0 0,1-1 1,0 1-1,0-1 0,1 0 1,-1-1-1,0 0 0,0 0 1,1-1-1,-1 0 0,0 0 1,1 0-1,-1-1 0,0 0 1,1-1-1,-1 1 0,0-1 0,0-1 1,0 1-1,-1-1 0,1-1 1,1 0 18,10-10 122,-1-1 0,0-1 0,-1 0-1,0-1 1,-2-1 0,7-9-122,90-91 262,-87 114-1460,-21 30-5430,-3-10-1844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2:06.6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559 171 15214,'0'0'2819,"-21"-7"-1959,3-1-671,8 3-19,0 1 1,0 0-1,0 0 0,0 1 0,-1 1 0,1-1 0,-1 2 0,0 0 1,1 0-1,-1 1 0,0 0 0,-5 1-170,-5 3 123,-1 0 0,0 2 1,1 0-1,0 1 0,1 2 0,-1 0 0,2 1 1,-1 1-1,1 1 0,1 0 0,0 1 0,-15 16-123,23-20-3,1 0-1,0 1 0,0 0 0,1 0 0,1 1 0,0 0 0,0 0 0,1 1 1,0 0-1,1 0 0,1 0 0,0 1 0,0-1 0,1 1 0,1 0 1,0 0-1,1 0 0,0 0 0,1 0 0,1 0 0,0 0 0,2 8 4,1-5-50,1 0-1,1-1 1,1 0-1,0 0 0,0 0 1,2-1-1,0 0 1,0-1-1,2 0 0,-1 0 1,2-1-1,-1 0 1,2-1-1,-1-1 1,2 0-1,-1-1 0,1 0 1,1-1-1,-1 0 1,1-2-1,15 6 51,-17-8-16,-1-1-1,1 0 1,0 0-1,0-2 1,0 1 0,1-2-1,-1 0 1,0 0-1,0-1 1,0-1-1,1 0 1,-2-1 0,1 0-1,0-1 1,-1 0-1,1-1 1,-1-1 0,-1 0-1,1 0 1,-1-2-1,0 1 1,0-1 0,-1 0-1,0-1 1,-1-1-1,0 1 1,6-10 16,9-22 472,-2-2 0,-2-1 0,-2 0 1,-2-1-1,-2-1 0,-2 0 0,-2-1 1,-2-1-1,-2 1 0,-2-1 0,-3-4-472,5-98 2034,-20 225-1420,7-15-851,3 0-1,3 0 1,2 0 0,3 0 0,2 0-1,3-1 1,3 0 0,2-1 0,16 41 237,-26-89-460,20 49-3338,-1-25-1895,-3-16-1466</inkml:trace>
  <inkml:trace contextRef="#ctx0" brushRef="#br0" timeOffset="517.582">957 316 12716,'0'-31'852,"12"-83"2305,-9 107-2841,-1 0 1,1 1-1,0-1 0,0 1 0,1-1 1,0 1-1,0 1 0,0-1 0,1 0 1,0 1-1,0 0 0,0 0 0,1 1 0,0-1 1,-1 1-1,2 0 0,3-1-316,-3 1 142,2 1-1,-1 0 0,0 1 1,1 0-1,-1 0 1,1 1-1,-1 0 1,1 0-1,0 1 1,-1 0-1,1 1 1,0 0-1,-1 0 0,6 2-141,0 1 9,-1 0-1,1 1 0,0 1 0,-1 0 1,0 1-1,-1 0 0,0 1 0,0 0 0,0 1 1,-1 1-1,0-1 0,-1 2 0,0 0 1,-1 0-1,0 0 0,-1 1 0,0 1 0,-1-1 1,0 1-1,-1 1 0,-1-1 0,0 1 1,2 8-9,-2-4-272,0 0 1,-1 0-1,-1 0 1,-1 0-1,-1 1 1,0-1-1,-2 0 1,0 1-1,-1-1 1,0 0-1,-2 0 1,0 0-1,-1 0 1,-1-1-1,0 0 1,-1 0-1,-1 0 1,-7 8 271,8-14-61,-1 0 1,-1 0-1,0-1 1,-1 0-1,1-1 1,-2 0-1,1 0 1,-2-1-1,-9 5 61,20-12 11,1-1-1,0 1 1,0-1 0,0 1-1,-1-1 1,1 1-1,0-1 1,0 1 0,-1-1-1,1 0 1,0 1-1,-1-1 1,1 0 0,-1 1-1,1-1 1,0 0 0,-1 1-1,1-1 1,-1 0-1,1 0 1,-1 1 0,1-1-1,-1 0 1,1 0-1,-1 0 1,1 0 0,-1 0-1,1 0 1,-1 0-1,1 0 1,-1 0 0,1 0-1,-1 0 1,1 0 0,-1 0-1,1 0 1,-1 0-1,1 0 1,-1-1 0,1 1-1,-1 0 1,1 0-1,-1-1 1,1 1 0,-1 0-1,1-1 1,0 1-1,-1 0 1,1-1 0,0 1-1,-1 0 1,1-1 0,0 1-1,-1-1 1,1 1-1,0-1 1,0 1 0,0-1-1,-1 1 1,1-1-1,0 1 1,0-1 0,0 0-11,16-31 997,217-255 2254,-29 15-1644,-200 263-1520,-22 30-132,6 0 38,0 0 0,2 1 0,0 1-1,1-1 1,2 2 0,0-1 0,1 1-1,2 0 1,0 0 0,2 1 0,0-1-1,2 0 1,1 1 0,1 1 7,-2-20-32,0 1 0,0-1 0,0 1 0,1-1 1,0 1-1,1-1 0,-1 1 0,1-1 0,1 0 0,-1 0 0,1 0 0,0 0 0,0-1 1,1 1-1,-1-1 0,1 1 0,0-1 0,1-1 0,0 1 0,-1-1 0,1 1 0,0-1 1,1-1-1,-1 1 0,1-1 0,0 0 0,0 0 0,0 0 0,0-1 0,0 0 0,0-1 1,1 1-1,-1-1 0,1 0 0,-1 0 0,1-1 0,4 0 32,4-4 18,0-1-1,0 0 1,-1-1-1,0-1 1,0 0-1,0-1 1,-1-1-1,0 0 1,0 0 0,-1-1-1,0-1 1,-1 0-1,-1-1 1,9-10-18,-19 21 1,5-4 15,0-1-1,0 1 0,0-1 0,-1 0 0,0-1 1,-1 1-1,1-1 0,-1 0 0,0 0 0,-1 0 1,1 0-1,-2 0 0,1 0 0,-1-1 0,1-3-15,-4 8-186,-1 0 0,1 0 0,-1 1 0,1-1 0,-1 1 1,0-1-1,0 1 0,1 0 0,-2 0 0,1 1 0,0-1 0,0 0 0,-1 1 0,1 0 0,0 0 0,-1 0 0,0 0 0,1 0 0,-1 1 0,1 0 0,-1 0 0,0 0 0,1 0 0,-1 0 0,1 1 0,-1-1 186,-14-1-2772,-15-2-4098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2:19.2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41 1217,'0'0'11707,"0"0"-7361,0 0-2270,0 0-122,17-6-593,-4 1-1148,102-22 856,-107 26-995,-1 0 1,1 0 0,0 1 0,0 0-1,0 1 1,0 0 0,0 0 0,0 0-1,-1 1 1,1 1 0,-1-1 0,1 1-1,-1 0 1,0 1 0,0 0-1,0 0 1,-1 0 0,1 1 0,-1 0-1,0 0 1,5 6-75,-11-5 32,0-1 0,0 1 1,-1-1-1,0 1 0,0-1 0,0 1 0,-1-1 1,0 0-1,0 0 0,0 0 0,0 0 0,-1 0 0,0 0 1,0 0-1,0-1 0,-1 1 0,1-1 0,-1 0 1,0 0-1,0-1 0,-1 1 0,1-1 0,-1 0 0,0 0 1,1 0-1,-1-1 0,-2 1-32,1 1 65,-202 136 1126,208-140-1190,0 0 0,-1 0-1,1 0 1,0 0 0,-1 0 0,1 0 0,0 1 0,-1-1-1,1 0 1,-1 0 0,1 0 0,0 0 0,0 1 0,-1-1 0,1 0-1,0 0 1,-1 1 0,1-1 0,0 0 0,0 1 0,-1-1 0,1 0-1,0 1 1,0-1 0,0 0 0,0 1 0,0-1 0,-1 0 0,1 1-1,0-1 1,0 1 0,0-1 0,0 0 0,0 1 0,0-1 0,0 0-1,0 1 1,0-1 0,0 1 0,0-1 0,1 0 0,-1 1 0,0-1-1,0 0 1,0 1 0,0-1 0,0 0 0,1 1 0,-1-1-1,0 0 1,0 1 0,1-1 0,-1 0 0,0 0 0,1 1 0,-1-1-1,0 0 1,1 0 0,-1 0 0,0 1 0,1-1 0,-1 0 0,0 0-1,1 0 1,-1 0 0,0 0 0,1 0 0,-1 0 0,1 0-1,33 1-13,-24-1-28,157-22-2734,-58-6-3340,-101 26 5385,57-16-8035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2:19.7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0 111 17072,'0'0'2675,"0"0"-935,0 0 235,0 0-421,18-7-679,-12 4-813,12-4 55,-1 0 0,1 2 0,0 0 0,1 0 0,-1 2 0,1 0 0,5 1-117,451 7 902,-476-5-936,1 0-1,-1 0 0,0 0 1,0-1-1,0 1 0,1 0 1,-1-1-1,0 1 0,0 0 1,1-1-1,-1 1 0,0-1 1,1 1-1,-1-1 0,1 0 1,-1 1-1,1-1 0,-1 1 1,1-1-1,-1 0 0,1 0 1,-1 1-1,1-1 0,0 0 1,-1 0-1,1 1 0,0-1 1,0 0-1,0 0 0,0 0 1,0 0-1,-1 1 1,1-1-1,1 0 0,-1 0 1,0 0-1,0 1 0,0-1 1,0 0-1,1 0 0,-1 0 1,0 1-1,1-1 0,-1 0 1,0 0-1,1 1 0,-1-1 1,1 0-1,-1 1 0,1-1 1,-1 1-1,1-1 0,0 1 1,-1-1-1,1 1 0,0-1 1,0 1-1,-1-1 0,1 1 1,0 0-1,0-1 0,-1 1 1,2 0 34,-55-25-9086,38 19 2322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1:10.914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25395 813 13229,'0'0'5188,"0"0"-2486,0 0-834,0 0-144,0 0-298,0 0-481,17 0-305,206-16 540,112-37-1095,-294 38-255,-69 9-1912,-34 10-2024,22 4-1397,3 4-4096</inkml:trace>
  <inkml:trace contextRef="#ctx0" brushRef="#br0" timeOffset="555.506">26944 376 11243,'0'0'2989,"0"0"-779,15-11 59,44-37-64,-27 10 1594,-44 16-1531,-55 10-1070,57 11-1190,0 0 0,0 0-1,0 1 1,0 1 0,0 0-1,0 0 1,0 1 0,0 0-1,0 0 1,1 2 0,-1-1-1,1 1 1,0 0-1,0 1 1,0 0 0,1 0-1,-1 1 1,1 0 0,1 1-1,-1-1 1,1 1 0,0 1-1,1 0 1,0 0 0,0 0-1,0 0 1,1 1 0,1 0-1,0 0 1,-2 6-8,0 4-85,1 0 0,1 0 1,1 0-1,1 0 0,1 1 0,0-1 1,2 1-1,1 6 85,0-20-16,1 0 0,0 0 1,0 0-1,0 0 0,1-1 0,0 1 0,0-1 0,1 0 1,-1-1-1,1 1 0,0-1 0,0 0 0,1 0 1,-1 0-1,1-1 0,5 3 16,12 9-83,119 92-238,-125-90 321,-11-13 10,0 2-1,0-1 1,0 1 0,-1-1-1,0 1 1,0 1 0,-1-1 0,0 1-1,0 0 1,0 0 0,-1 0-1,0 0 1,0 1 0,-1-1-1,0 1 1,1 4-10,-5-7 33,0 0 0,-1 0 1,1-1-1,-1 1 0,0-1 0,0 1 0,0-1 1,-1 0-1,0-1 0,0 1 0,0 0 0,0-1 1,0 0-1,0 0 0,-1 0 0,0-1 0,1 0 1,-1 1-1,0-2 0,0 1 0,0-1 0,-1 1 1,-3-1-35,-19 8 10,-1-2-1,0-1 1,0-1-1,-1-1 1,1-2-1,-1-1 1,0-2-1,1 0 1,-1-2-1,1-1 0,-1-2 1,-3-2-9,-2-8-597,31 4-2351,31 2-6132,0 5-1234</inkml:trace>
  <inkml:trace contextRef="#ctx0" brushRef="#br0" timeOffset="900.647">27428 584 15951,'0'0'3294,"0"0"-454,0 0-422,0 0-635,0 0-475,0 0-304,0 0-230,-5 10-198,-34 127 129,31-68-790,-10 75-408,-2-50-4678,12-63-3157,6-21 1137</inkml:trace>
  <inkml:trace contextRef="#ctx0" brushRef="#br0" timeOffset="1241.403">27522 172 12011,'0'0'6951,"0"0"-4517,0 0-192,0 0-416,0 0-801,0 0-609,0 0-384,0 0-32,0 0-64,-38 7-704,61 22-2595,1-2-4773</inkml:trace>
  <inkml:trace contextRef="#ctx0" brushRef="#br0" timeOffset="1554.162">27932 698 11179,'0'0'4489,"0"0"-1638,0 0-449,0 0-331,0 0-538,0 0-450,0 0-319,0 0-252,-8 14-26,-43 99 181,5 91-293,53-236-338,1 1 1,2-1 0,1 1-1,1 1 1,2 0-1,0 1 1,3 1-1,0 0 1,1 1-1,2 1 1,1 1-1,1 0 1,15-12-37,-33 34 9,0-1-1,-1 1 1,1 0-1,0 0 1,1 1-1,-1-1 1,0 1 0,1 0-1,-1 0 1,1 0-1,0 1 1,0-1-1,-1 1 1,1 0 0,0 1-1,0-1 1,0 1-1,0 0 1,0 0-1,0 1 1,0 0 0,0-1-1,0 2 1,-1-1-1,1 0 1,0 1-1,-1 0 1,1 0 0,-1 0-1,1 1 1,-1 0-1,0-1 1,1 3-9,7 10 44,-1 1 1,-1 0-1,0 1 0,-2 0 1,0 0-1,0 1 1,-2 0-1,0 0 0,-1 1 1,-1-1-1,-1 1 0,0 0 1,-2 0-1,0 0 1,-1 1-1,-3 15-44,2-22-30,-2 0-1,1-1 1,-2 0 0,0 1 0,0-1-1,-1-1 1,0 1 0,-1-1-1,-1 0 1,0 1 30,-28 36-2905,28-38 445,5-3-4722,2-5-5299</inkml:trace>
  <inkml:trace contextRef="#ctx0" brushRef="#br0" timeOffset="-51254.572">1606 478 14318,'-5'-17'716,"4"10"-417,-1 0 0,0 0 0,0 0 0,-1 0-1,0 1 1,0-1 0,-1 1 0,0-1 0,0 1 0,0 0-1,-1 1 1,-4-6-299,2 6 291,0 0 0,0 0 0,0 0-1,0 1 1,-1 0 0,0 0 0,0 1-1,0 0 1,0 0 0,0 1 0,-1 0-1,1 0 1,0 1 0,-1 0 0,0 1-1,1 0 1,-8 1-291,2 1 112,2 0 0,-1 1 0,0 1-1,0 0 1,1 1 0,0 0 0,0 0 0,1 2 0,-1-1-1,1 2 1,0-1 0,1 1 0,0 1 0,1 0-1,-1 0 1,2 1 0,-3 4-112,-2 3 52,1 1-1,1 0 0,1 0 1,0 1-1,2 1 1,0 0-1,1 0 1,1 0-1,1 1 1,1 0-1,0 0 1,1 15-52,2-24-11,1 0 0,0 1 1,1-1-1,1 0 1,0 0-1,0 0 0,1 0 1,1 0-1,0 0 1,0-1-1,1 1 0,1-1 1,0 0-1,0-1 1,1 0-1,0 0 0,1 0 1,0-1-1,1 0 1,0-1-1,0 1 0,3 0 11,4 1-64,1-1-1,-1 0 0,1-1 0,1-1 0,0-1 0,0 0 0,0-1 1,0-1-1,1-1 0,-1-1 0,1 0 0,0-2 0,0 0 0,-1-1 1,1 0-1,0-2 0,-1 0 0,1-1 0,-1-1 0,8-4 65,-14 3 1,0 0 0,0-1 0,-1-1 0,0 0 0,-1 0 0,1-1 0,-2 0 0,1-1-1,-1 0 1,-1-1 0,0 0 0,0 0 0,-1 0 0,-1-1 0,0 0 0,0 0 0,-1-3-1,11-26 245,-3-1 1,-2-1 0,-1 0 0,1-26-246,15-108 2348,2-148-2348,-27 322 31,0 0 0,-1 0 0,1 1 0,-1-1 0,1 0 0,-1 0 0,0 0 0,0 0 0,0 0-1,0 0 1,-1 1 0,1-1 0,-1 0 0,1 0 0,-1 0 0,0 1 0,0-1 0,-1 0 0,1 1 0,0-1-1,-1 1 1,0-1 0,1 1 0,-1 0 0,0 0 0,0 0 0,0 0 0,-1 0 0,1 0 0,0 1 0,-1-1-1,1 1 1,-1-1 0,1 1 0,-1 0 0,0 0 0,1 0 0,-1 0-31,-1 3 13,1 0 1,0 0-1,0 0 1,0 0-1,0 1 1,1-1 0,-1 1-1,1 0 1,-1-1-1,1 1 1,0 0-1,0 1 1,0-1-1,0 0 1,1 1-1,0-1 1,-1 0-1,1 1 1,0 0-1,0-1 1,1 1-1,-1 0 1,1 1-14,-2 3 14,-8 42-21,3 0 0,2 0-1,2 0 1,2 1-1,5 32 8,32 150-994,8-82-3067,-8-69-4945,-23-51-48</inkml:trace>
  <inkml:trace contextRef="#ctx0" brushRef="#br0" timeOffset="-50811.201">2094 442 10986,'30'-137'4447,"-28"129"-4175,0 1 0,0 0 0,0 0-1,1 0 1,0 0 0,0 1 0,1-1-1,0 1 1,0 0 0,0 0 0,1 0-1,0 0 1,0 1 0,1 0 0,-1 0-1,1 1 1,0-1 0,0 1 0,1 0-1,-1 1 1,1 0 0,0 0 0,0 0-1,0 1 1,0 0 0,0 0 0,0 1-1,1 0 1,-1 0 0,1 0 0,-1 1 0,5 1-273,-5 1 24,-1 1 0,1-1 0,-1 1-1,0 1 1,0-1 0,0 1-1,0 0 1,-1 1 0,1-1-1,-1 1 1,0 0 0,-1 1-1,1-1 1,-1 1 0,0 0 0,0 0-1,-1 0 1,0 0 0,0 1-1,-1-1 1,2 5-23,3 9-54,-2 0 1,0 1-1,-1-1 1,-1 1-1,-1 0 0,-1 14 54,-2-10-94,-2 0 0,-1 0-1,-1 0 1,-1-1 0,0 0-1,-2 0 1,-1 0 0,-1-1 0,-2-1-1,0 0 1,0 0 0,-13 13 94,25-35 0,0 0 1,0-1 0,1 1 0,-1-1 0,0 1 0,0 0 0,0-1 0,0 1 0,0 0-1,1-1 1,-1 1 0,0 0 0,0 0 0,0-1 0,1 1 0,-1 0 0,0 0 0,1-1-1,-1 1 1,0 0 0,0 0 0,1-1 0,-1 1 0,0 0 0,1 0 0,-1 0 0,1 0 0,-1 0-1,0 0 1,1 0 0,-1 0 0,0 0 0,1 0 0,-1 0 0,0 0 0,1 0 0,-1 0-1,1 0 1,-1 0 0,0 0 0,1 0 0,-1 0 0,0 0 0,1 1 0,-1-1 0,0 0-1,1 0 1,-1 0 0,0 1 0,0-1 0,1 0 0,-1 0 0,0 1 0,0-1 0,1 0-1,-1 0 1,0 1 0,0-1 0,0 0 0,1 1-1,41-37 216,-1-2 0,-2-2-1,-1-1 1,-3-2 0,-1-1 0,-2-2 0,22-43-216,26-70 779,-86 142-505,-16 32-169,12 0-110,1-1-1,0 1 1,1 1 0,1 0-1,0 0 1,1 0 0,1 1-1,1-1 1,0 1 0,1 0-1,1 1 1,0-1 0,2 0-1,0 1 1,1-1 0,0 0-1,3 11 6,-2-16-9,1-1 0,0 0 0,1 0 0,0 0 0,0 0 0,1 0 0,1-1 0,0 0 0,0 0 0,1-1-1,0 0 1,1 0 0,0 0 9,-5-5-13,0-1-1,1 1 0,-1-1 0,1 0 1,0-1-1,0 1 0,0-1 0,0 1 1,0-1-1,0 0 0,1-1 1,-1 1-1,1-1 0,-1 0 0,1 0 1,-1 0-1,1 0 0,0-1 0,-1 0 1,1 0-1,0 0 0,-1-1 0,1 0 1,0 0-1,-1 0 0,1 0 1,-1 0-1,1-1 0,-1 0 0,0 0 1,0 0-1,0-1 0,1 0 14,4-4-52,0 0 0,-1-1 0,-1 0 0,1 0 0,-1-1 0,0 0 0,-1 0 0,0 0 0,-1-1 0,0 0 0,0 0 1,3-11 51,6-30-3571,-8 1-4967,-6 24-2822</inkml:trace>
  <inkml:trace contextRef="#ctx0" brushRef="#br0" timeOffset="-8300.574">17093 610 5381,'0'-13'7933,"2"-55"-3091,-4 87-1115,-5 9-2299,-1 9-940,-8 357 2835,15-242-2819,-56 980 564,-53 25-1068,-8-162 918,-128 424-918,215-1275-224,40-223-3235,10 9-871,3-4-3720</inkml:trace>
  <inkml:trace contextRef="#ctx0" brushRef="#br0" timeOffset="-6197.789">19210 1687 20147,'13'1'2365,"134"-1"108,-1-7 1,82-16-2474,-102 10 327,1964-110 3691,-2063 122-3968,479-26-71,-588 45-4020,24-4-107,-5 1-3129</inkml:trace>
  <inkml:trace contextRef="#ctx0" brushRef="#br0" timeOffset="-5575.742">20877 2609 13517,'-2'-13'4399,"-5"-41"-1890,5 50-2332,0 0 1,0 0 0,-1 0 0,1 0 0,-1 0-1,0 1 1,0-1 0,0 1 0,-1 0-1,1-1 1,-1 2 0,1-1 0,-1 0-1,0 1 1,0 0 0,-1 0 0,1 0-1,0 0 1,-1 1 0,1-1 0,0 1 0,-1 0-1,0 1 1,1-1 0,-1 1 0,0 0-1,1 0 1,-1 0 0,1 1 0,-1-1-178,-12 2 25,0 0 1,0 1-1,1 1 0,-1 0 1,1 1-1,0 1 1,0 0-1,1 2 1,-1-1-1,2 2 1,-1 0-1,1 1 1,1 0-1,0 1 0,0 1 1,1 0-1,0 0 1,1 1-1,1 1 1,0 0-1,1 0 1,0 1-1,2 0 0,-1 1 1,2-1-1,0 1 1,1 1-1,0-1 1,2 1-1,-2 16-25,3-22-3,2 0 0,-1 1 0,2-1 0,-1 1 1,2-1-1,-1 0 0,2 1 0,-1-1 0,2 0 0,-1 0 0,1-1 0,1 1 0,0-1 0,1 0 0,0 0 1,0-1-1,1 0 0,0 0 0,1 0 0,-1-1 0,2 0 0,-1 0 0,1-1 0,1-1 0,-1 1 0,1-1 0,0-1 1,0 0-1,1 0 0,-1-1 0,1 0 0,0-1 0,11 2 3,-3-4 46,0 0 0,0-1 1,1-1-1,-1-1 0,0 0 0,0-2 0,-1 0 1,1-1-1,-1-1 0,0-1 0,0 0 0,-1-1 1,0-1-1,0-1 0,-1 0 0,14-12-46,-6 2 242,-2 0 0,0-1 1,-1-1-1,-1-1 0,-1 0 0,-1-2 0,-1 0 0,-1-1 0,-1-1 0,2-10-242,-2 4 148,-3-1 0,0-1-1,-2 0 1,-2-1 0,-1 1-1,-2-1 1,-2-1 0,-1 1 0,-2-21-148,1 55 10,-1 0 0,0 1 1,1-1-1,-1 0 1,0 0-1,0 0 0,0 0 1,-1 0-1,1 0 1,0 0-1,-1 1 0,1-1 1,-1 0-1,0 0 1,1 1-1,-1-1 0,0 0 1,0 1-1,0-1 1,0 1-1,-1-1 0,1 1 1,0-1-1,-1 1 1,1 0-1,-1 0 0,1-1 1,-1 1-1,1 0 1,-1 1-1,0-1 1,1 0-1,-1 0 0,0 1 1,0-1-1,0 1 1,0-1-1,1 1 0,-2 0-10,-3 7 4,1 1 0,0 0 0,0 0 0,1 0 0,0 1-1,0-1 1,1 1 0,0 0 0,1 0 0,0 0 0,0 1-4,2-9 0,-12 56 21,3 1 1,3 0-1,2 1 0,3-1 1,2 1-1,4 8-21,-4-44-111,0-1 0,2 1 0,1-1 0,1 0 0,0 0 0,2-1 0,0 0 0,2 0 0,0 0 0,11 16 111,-17-33-182,-1-1 0,1 0-1,1 0 1,-1 0 0,0-1 0,1 1 0,-1-1 0,1 0 0,0 1 0,-1-2 0,1 1 0,0 0 0,0-1 0,0 0-1,1 0 1,-1 0 0,0 0 0,0-1 0,1 0 0,-1 1 0,0-2 0,0 1 0,1 0 0,-1-1 0,0 0 0,1 0 182,100-46-10369,-75 23 3547</inkml:trace>
  <inkml:trace contextRef="#ctx0" brushRef="#br0" timeOffset="-4591.227">21755 2588 11147,'0'0'4959,"12"-16"-1713,43-52-1052,-49 62-1953,0 0 0,0 0 0,1 1 0,0 0 0,0 0 0,0 1 1,0 0-1,1 0 0,0 1 0,0 0 0,0 0 0,0 0 0,0 1 0,1 1 0,-1-1 1,0 2-1,1-1 0,6 1-241,-7 1 13,0 0 1,0 1 0,0 0-1,0 1 1,-1 0-1,1 0 1,-1 1 0,0-1-1,0 1 1,0 1-1,0 0 1,-1 0 0,1 0-1,-2 1 1,1-1-1,0 1 1,-1 1 0,0-1-1,-1 1 1,1 0-1,-1 0 1,-1 0 0,1 1-1,-1-1 1,0 1-1,-1 0 1,0-1 0,0 1-1,-1 0 1,0 1-1,0-1 1,-1 0 0,0 0-1,-1 0 1,1 0-1,-1 0 1,-1 0 0,0 0-1,0 0 1,0 0-1,-1-1 1,-3 7-14,-5 8-53,0-1 0,-2 0 0,0-1 0,-1-1 0,-1 0 0,0-1 0,-2 0 1,0-2-1,-1 0 0,-1 0 0,0-2 0,-17 10 53,-10-9 107,47-29 175,92-75 703,-71 73-875,371-297 360,-328 264-358,-79 84 101,-16 13-116,17-29-50,0 0-1,1 1 0,1 0 1,1 1-1,1 0 0,1 0 1,1 1-1,0 0 0,2 0 1,0 6-47,5-24 10,0-1 1,0 1 0,1-1-1,-1 0 1,1 1 0,0-1 0,0 0-1,0 0 1,0 0 0,1 0-1,-1 0 1,1 0 0,0 0-1,0 0 1,0 0 0,0-1-1,0 1 1,1-1 0,-1 0-1,1 1 1,0-1 0,-1 0-1,1-1 1,0 1 0,0 0-1,0-1 1,0 0 0,1 1-1,-1-1 1,0-1 0,0 1-1,1 0 1,-1-1 0,1 0-1,-1 1 1,0-1 0,1-1 0,-1 1-1,0 0 1,1-1 0,-1 0-1,0 0 1,1 0 0,-1 0-1,0 0 1,2-2-11,18-1 147,-1-2 1,0-1-1,0-1 0,-1 0 1,0-2-1,0-1 0,-1 0 1,0-1-1,-1-1 0,1-3-147,-12 11 7,0-1 0,0-1 0,0 0 0,-1 0 0,0 0-1,0-1 1,-1 0 0,0 0 0,0-1 0,-1 1 0,0-1 0,-1 0 0,0-1-1,1-2-6,-5 11-50,0 0 0,0 1 0,1-1-1,-1 0 1,0 0 0,0 0 0,0 1-1,0-1 1,0 0 0,0 0 0,0 0-1,0 1 1,-1-1 0,1 0 0,0 0-1,0 1 1,-1-1 0,1 0 0,0 0-1,-1 1 1,1-1 0,-1 0 0,1 1-1,-1-1 1,1 1 0,-1-1-1,1 0 1,-1 1 0,0-1 0,1 1-1,-1 0 1,0-1 0,1 1 0,-1-1-1,0 1 1,0 0 0,1 0 0,-1-1-1,0 1 1,0 0 0,1 0 0,-1 0-1,0 0 1,0 0 0,0 0 0,1 0-1,-2 0 51,-36 12-8950,21 0-2100</inkml:trace>
  <inkml:trace contextRef="#ctx0" brushRef="#br0" timeOffset="-7369.124">19932 663 16912,'-9'-16'2312,"-34"-51"-1005,38 61-1085,-1 1 0,0 0 0,0 0-1,-1 0 1,1 1 0,-1-1 0,0 2-1,0-1 1,-1 1 0,1 0 0,-1 1-1,1-1 1,-1 2 0,0-1 0,0 1-1,0 0 1,1 0 0,-9 1-222,13 0 44,-12 0 11,1 0 0,0 1 0,-1 1 0,1 0 0,0 1-1,0 1 1,1 0 0,-1 0 0,1 2 0,0 0 0,0 0 0,0 1 0,1 0-1,0 1 1,1 1 0,-1 0 0,2 1 0,-1-1 0,2 2 0,-1 0-1,1 0 1,1 1 0,0 0 0,1 0 0,0 0 0,1 1 0,0 0 0,1 1-1,0-1 1,1 1 0,1 0 0,0 0 0,1 0 0,1 1 0,0-1-1,1 2-54,-1 1 3,1 1-1,0 0 0,2-1 0,0 0 0,1 1 0,1-1 0,0 0 1,1 0-1,1-1 0,1 0 0,0 0 0,1 0 0,1-1 0,0 0 0,1-1 1,1 0-1,0 0 0,1-1 0,0-1 0,9 7-2,-15-14-2,0 0 0,0 0 1,1-1-1,0 0 0,0 0 0,0 0 0,1-1 0,-1 0 1,1 0-1,-1-1 0,1 0 0,0-1 0,0 0 0,0 0 1,0 0-1,0-1 0,0 0 0,0-1 0,0 0 0,0 0 1,0 0-1,0-1 0,0 0 0,-1-1 0,1 0 0,-1 0 1,0-1-1,0 0 0,0 0 0,0 0 0,0-1 0,5-5 2,15-15 161,-1-2-1,-1 0 1,-1-2-1,-2 0 0,-1-2 1,-1 0-1,-2-1 0,-1-1 1,8-24-161,17-52 687,-5-2 1,6-43-688,-35 124 153,4-9 133,-2 0 1,-2-1-1,-1 0 1,-3-1 0,0-9-287,-24 139 646,3-9-643,4 1 0,3 1 0,4 0 0,3 0 1,6 33-4,-1-90-13,1 0 1,2-1 0,0 1 0,1-1-1,2 0 1,7 17 12,-12-33-259,0-1 0,1 0 0,-1-1 0,1 1 0,1 0 0,-1-1 0,1 0 0,0 0-1,0-1 1,1 1 0,0-1 0,0 0 0,0 0 0,0-1 0,1 0 0,0 0 0,0-1 0,0 0 0,0 0-1,0 0 1,1-1 0,-1 0 0,3 0 259,51-2-6988,-35-8 43</inkml:trace>
  <inkml:trace contextRef="#ctx0" brushRef="#br0" timeOffset="-6477.78">20621 611 11627,'6'-15'4831,"23"-51"-2039,-28 63-2534,1 0-1,0-1 0,0 1 1,0 0-1,0 0 0,0 0 1,1 0-1,-1 0 1,1 0-1,0 1 0,0 0 1,0-1-1,0 1 0,0 0 1,0 0-1,1 1 1,-1-1-1,1 1 0,-1-1 1,1 1-1,0 0 1,-1 1-1,1-1 0,0 1 1,0-1-1,0 1 0,-1 0 1,2 1-258,1-1 85,-1 1 1,0 1-1,1-1 0,-1 1 1,0 0-1,0 0 1,0 1-1,0 0 1,0-1-1,-1 2 1,1-1-1,-1 0 0,0 1 1,0 0-1,0 0 1,2 3-86,4 7 34,-2 1 0,1-1 0,-2 1 0,0 1 0,-1-1 0,0 1 0,-1 0 0,-1 1 0,-1-1 0,0 1 0,-1 0 0,-1-1 0,-1 1 0,0 0 0,-2 12-34,-3 15 14,-1-1 1,-3 1-1,-1-1 0,-3-1 1,-7 17-15,-8 16-32,32-98 42,21-34 134,3 2 0,2 1 1,20-25-145,-37 57 43,0 0 0,2 1 0,1 1 1,0 0-1,2 1 0,0 1 1,1 1-1,1 0 0,13-8-43,-30 23 0,0 0 0,1 0 0,-1 0 0,0 1 0,1-1 0,-1 1 0,1-1 0,0 1 0,-1 0 0,1 1 0,0-1 0,-1 1 0,1-1 0,0 1 0,0 0 0,0 1 0,-1-1 0,1 1 0,0-1 0,-1 1 0,1 0 0,0 0 0,-1 1 0,1-1 0,-1 1 0,0 0 0,1 0 0,-1 0 0,0 0 0,0 0 0,0 1 0,-1-1 0,1 1 0,0 0 0,-1 0 0,0 0 0,0 0 0,0 0 0,0 1 0,1 1 0,4 16-72,0 0 0,-1 0-1,-1 1 1,0 0 0,-2 0 0,-1 0-1,-1 0 1,-1 0 0,0 0 0,-2 1-1,-1-1 1,0 0 0,-4 9 72,1 42-977,29-86 886,120-189 524,-61 77 309,-77 118-701,0-2 28,1 0 0,0 1 0,1 0 0,0 0 0,0 0 0,0 1 0,1 0 0,0 0 0,1 1 0,0 0 0,0 1-69,-7 4 8,0 1 0,0 1 1,0-1-1,-1 0 0,1 0 0,0 1 0,0-1 0,0 1 0,-1-1 0,1 1 0,0 0 0,-1 0 0,1 0 1,0 0-1,-1 0 0,1 0 0,-1 0 0,0 0 0,1 1 0,-1-1 0,0 0 0,0 1 0,0-1 0,0 1 1,0 0-1,0-1 0,0 1 0,-1 0 0,1-1 0,0 1 0,-1 0 0,0 0 0,1-1 0,-1 1 0,0 0 0,0 0 1,0 0-1,0 0 0,0-1 0,0 1 0,-1 0-8,3 3 21,13 116 60,-13-94-78,1 1-1,1-1 1,1 0-1,2 0 0,0-1 1,4 7-3,-8-28-2,-1 0 0,1 0 0,-1 0 0,1-1 0,1 1 0,-1-1 1,1 0-1,-1 0 0,1 0 0,0 0 0,1-1 0,-1 0 0,1 1 1,-1-2-1,1 1 0,0-1 0,0 1 0,0-1 0,0 0 0,1-1 0,-1 0 1,0 0-1,1 0 0,-1 0 0,1-1 0,-1 1 0,0-2 0,1 1 1,-1 0-1,4-2 2,4 0 1,0-1 1,-1 0-1,1-1 1,-1 0-1,0-1 1,0-1 0,0 0-1,-1 0 1,0-1-1,0-1 1,-1 0-1,4-4-1,1-1 3,-1-1 0,-1 0 0,0-1 1,-1-1-1,0 0 0,-1 0 0,-1-1 0,-1-1 0,0 1 0,-2-2 0,0 1 0,-1-1 0,0 0 0,-2-1-3,-3 18-37,0 0 1,-1-1-1,1 1 1,-1 0-1,0-1 1,1 1-1,-1 0 1,0-1-1,-1 1 0,1-1 1,0 1-1,-1 0 1,1 0-1,-1-1 1,0 1-1,0 0 1,0 0-1,0 0 0,0-1 1,0 1-1,0 0 1,-1 1-1,1-1 1,-1 0-1,0 0 1,1 1-1,-1-1 0,0 1 1,0-1-1,0 1 1,0 0-1,0 0 1,0-1-1,0 2 1,0-1-1,-1 0 0,1 0 1,0 1-1,-1-1 1,1 1-1,0 0 1,-1 0-1,1 0 1,0 0-1,-1 0 0,0 0 37,-84 14-4813,32 9-1600,2 2-4958</inkml:trace>
  <inkml:trace contextRef="#ctx0" brushRef="#br0" timeOffset="-793.199">24089 925 11147,'0'0'4665,"0"0"-2001,0 0-641,0 0-117,0 0-411,0 0-513,16-5-432,113-21-187,-111 24-342,-7 1-9,1-1 1,0 1-1,0 1 0,0 0 1,-1 1-1,1 0 0,0 1 1,-1 1-1,1-1 0,0 2-12,-11-4-2,0 1-1,0-1 1,0 1 0,0 0-1,0-1 1,0 1 0,-1 0-1,1 0 1,0 0 0,0-1-1,0 1 1,-1 0-1,1 0 1,-1 0 0,1 0-1,-1 0 1,1 0 0,-1 0-1,1 0 1,-1 0 0,0 1-1,0-1 1,0 0-1,1 0 1,-1 0 0,0 0-1,0 0 1,0 0 0,-1 1-1,1-1 1,0 0 0,0 0-1,-1 0 1,1 0-1,0 0 1,-1 0 0,1 0-1,-1 0 1,0 0 0,1 0-1,-1 0 1,0 0 0,1 0-1,-1 0 1,0-1-1,0 1 1,0 0 2,-42 38-40,41-38 42,-77 53 62,-64 55 149,143-109-204,-1 0 0,1 0 0,0 1 0,-1-1 0,1 0 1,0 1-1,-1-1 0,1 1 0,0-1 0,-1 1 0,1-1 0,0 0 0,0 1 0,0-1 0,-1 1 0,1-1 0,0 1 0,0-1 0,0 1 0,0-1 0,0 1 0,0-1 0,0 1 0,0-1 0,0 1 0,0-1 0,0 1 0,0-1 0,0 1 0,0-1 0,1 1 0,-1-1 0,0 1 0,0-1 0,1 1 0,-1-1 0,0 1 1,1-1-1,-1 0 0,0 1 0,1-1 0,-1 0 0,0 1 0,1-1 0,-1 0 0,1 1 0,-1-1 0,1 0 0,-1 0 0,0 0 0,1 1 0,-1-1 0,1 0 0,-1 0 0,1 0 0,-1 0 0,1 0 0,-1 0 0,1 0 0,-1 0 0,1 0 0,0 0-9,39 3 44,-35-3-7,171-18-428,-61-12-7679,-82 20 873</inkml:trace>
  <inkml:trace contextRef="#ctx0" brushRef="#br1" timeOffset="48214.814">19040 495 10762,'0'0'1757,"0"0"-583,0 0 209,-16-12 111,1 1-1229,6 2-177,-1 2 0,-1-1 0,0 1 0,0 1 0,0 0 0,-1 0 0,1 1 0,-1 1 0,-3-1-88,-30-9 444,0 1 0,-1 3 0,0 1 0,-1 3 0,0 2 0,-40 1-444,83 3 60,1 1 0,0 0 0,0-1 1,0 1-1,0 0 0,0 1 0,0-1 0,0 0 0,0 1 0,0 0 0,0 0 0,1 0 0,-1 0 1,1 0-1,-1 0 0,1 1 0,0-1 0,0 1 0,0-1 0,0 1 0,1 0 0,-1 0 0,1 0 1,-1 0-1,1 0 0,0 0 0,0 0 0,1 0 0,-1 1 0,0 2-60,-1 104 1195,2-104-1113,45 188 915,-22-114-798,-6-15-139,-2 2 0,-4 0 0,-2 0-1,-3 1 1,-4 0 0,-2 0 0,-3 0 0,-4 0-1,-2-1 1,-7 20-60,-37 108-75,-46 103 75,-20 65 0,107-321 37,1 0 0,3 1 1,2 0-1,1 1 0,3-1 0,1 1 0,4 24-37,-2-53 10,0-1 0,1 0 0,1 1 0,1-1 0,0 0 0,0 0 0,2-1 1,0 0-1,0 1 0,1-2 0,0 1 0,2-1 0,-1 0 0,1-1 0,1 0 0,0-1 0,0 0 1,1 0-1,1-1 0,-1 0 0,1-1 0,1 0 0,0-1 0,2 0-10,4 0-83,1 0-1,0-2 1,1 0 0,-1-2-1,1 0 1,-1-1-1,1-1 1,0-1 0,0-1-1,0-1 1,-1 0-1,1-2 1,15-4 83,158-55-7089,-119 32 1169</inkml:trace>
  <inkml:trace contextRef="#ctx0" brushRef="#br1" timeOffset="48864.018">23141 414 11627,'0'0'2984,"0"0"-752,0 0-252,0 0-218,0 0-321,0 0-544,11-4-406,-3 2-406,0 1 0,0-1 0,0 1 0,0 0 0,0 1 0,0 0 0,1 0 0,-1 1 0,0 0 0,0 0 0,0 1 0,3 1-85,20 4 188,-1 1 0,0 1 0,0 2 0,-1 1 0,0 1 0,-1 1 0,-1 2 0,-1 1 0,0 1 1,-1 1-1,-1 1 0,0 1 0,6 10-188,-25-22 6,0 0 1,0 0-1,-1 0 1,-1 0-1,0 1 1,0 0-1,-1 0 1,0 0-1,0 0 1,-1 0-1,-1 0 1,0 0-1,0 0 1,-1 0-1,0 0 1,-1 0-1,0 0 1,0 0-1,-1 0 1,-1 0-1,1-1 1,-2 0-1,-1 4-6,-37 93 19,5 3 1,4 0-1,5 3 0,5 0 0,3 16-19,10 56-214,7 0 1,8 0-1,23 134 214,3 108 161,-27-404-154,-1-1-1,-1 0 1,-1 0 0,-1 1-1,0-1 1,-2 0 0,-1 0-1,0 0 1,-2-1 0,0 1-1,-1-1 1,-1-1 0,-1 1-1,-1-1 1,0-1 0,-2 0-1,0 0 1,-1-1 0,0-1-1,-3 2-6,2-7-80,1-1-1,-1-1 0,-1 0 0,0 0 0,0-2 0,0 0 1,-1 0-1,0-2 0,-1 0 0,1-1 0,-15 2 81,-60-4-9302,72-7-782</inkml:trace>
  <inkml:trace contextRef="#ctx0" brushRef="#br0" timeOffset="-26056.095">6621 3020 10346,'6'-17'4270,"18"-53"-1563,-23 66-2434,0 0 0,1 1-1,-1-1 1,1 0 0,0 1-1,0-1 1,1 1 0,-1 0 0,1-1-1,0 1 1,-1 1 0,1-1 0,1 0-1,-1 1 1,0-1 0,1 1-1,-1 0 1,1 0 0,-1 0 0,1 1-1,0-1 1,0 1 0,0 0-273,2 0 108,0 1 0,-1 0 1,1 1-1,0-1 0,-1 1 1,1 0-1,0 1 0,-1-1 0,0 1 1,1 0-1,-1 1 0,0-1 1,0 1-1,0 0 0,0 0 0,-1 1 1,1-1-1,-1 1 0,0 0 1,0 0-1,1 2-108,10 18 63,-2 0 0,0 1 1,-2 0-1,-1 1 0,-1 0 1,-1 0-1,-1 1 0,-2 0 1,0 1-1,-2-1 0,-1 1 0,-1 0 1,-3 21-64,2-40-6,4 154-576,8-203 672,10-32 96,2 1-1,4 1 1,3 2-1,28-46-185,-55 106 3,1 1 0,-1-1-1,1 1 1,1 0-1,-1 0 1,1 1-1,0 0 1,1 0-1,0 0 1,0 1-1,0 0 1,0 0-1,1 1 1,-1 0-1,1 0 1,1 1-1,6-3-2,-12 6-1,0 0-1,0 1 1,0-1-1,0 0 1,0 1-1,0 0 1,0-1-1,0 1 1,0 1 0,0-1-1,0 0 1,-1 1-1,1-1 1,-1 1-1,1 0 1,-1-1-1,1 1 1,-1 1-1,0-1 1,0 0-1,0 0 1,0 1-1,-1-1 1,1 1-1,0 0 1,-1-1 0,0 1-1,0 0 2,30 84-64,-31-85 62,50 315-1119,-50-317 1108,0-1 0,1 1 0,-1 0 0,0-1 0,1 1 0,-1 0 0,0-1 0,1 1-1,-1 0 1,1 0 0,-1-1 0,0 1 0,1 0 0,-1 0 0,1 0 0,-1 0 0,1 0 0,-1 0-1,0-1 1,1 1 0,-1 0 0,1 0 0,-1 0 0,1 0 0,-1 1 0,1-1 0,-1 0-1,0 0 1,1 0 0,-1 0 0,1 0 0,-1 0 0,1 1 0,-1-1 0,0 0 0,1 0 0,-1 1-1,0-1 1,1 0 0,-1 1 0,0-1 0,1 0 0,-1 1 0,0-1 0,0 0 0,1 1 0,-1-1-1,0 1 1,0-1 0,0 1 0,1-1 0,-1 0 0,0 1 0,0-1 0,0 1 0,0-1-1,0 1 1,0-1 0,0 1 0,0-1 0,0 0 0,0 1 0,0-1 0,-1 1 0,1-1 0,0 1-1,0-1 1,0 0 0,-1 1 13,24-36 44,-19 28-75,123-256 981,-123 256-909,3-5 39,0-1-1,1 1 1,1 1-1,0-1 1,0 2 0,1-1-1,0 1 1,7-5-80,-16 15 7,0-1 1,0 0-1,0 1 0,0-1 0,0 1 1,0-1-1,0 1 0,0-1 0,0 1 0,0 0 1,0 0-1,0-1 0,0 1 0,0 0 1,1 0-1,-1 0 0,0 0 0,0 0 1,0 0-1,0 1 0,0-1 0,0 0 1,0 1-1,0-1 0,0 0 0,0 1 1,0-1-1,0 1 0,0 0 0,0-1 1,0 1-1,0 0 0,0-1 0,-1 1 1,1 0-1,0 0 0,0 0 0,-1 0 0,1 0 1,-1 0-1,1 0 0,-1 0 0,1 0 1,-1 0-8,17 54-5,-16-46 17,54 293 14,-55-297-26,1-1 0,-1 1-1,1 0 1,1-1-1,-1 1 1,0 0 0,1-1-1,0 0 1,0 1-1,1-1 1,-1 0 0,1 0-1,0 0 1,0 0-1,0-1 1,0 1 0,1-1-1,0 0 1,-1 0-1,1 0 1,0-1 0,0 1-1,1-1 1,-1 0-1,0 0 1,1 0 0,-1-1-1,1 0 1,0 1-1,-1-2 1,1 1 0,0 0-1,0-1 1,0 0-1,-1 0 1,1-1 0,0 1-1,0-1 1,-1 0-1,5-1 1,5-7 131,-1 1-1,0-2 0,-1 1 1,0-2-1,0 0 0,-1 0 1,-1-1-1,0 0 0,0-1 1,-1 0-1,-1-1 1,2-4-131,-1 4 114,0 0 1,-1 0-1,0 0 1,-1-1-1,-1-1 1,-1 1 0,0-1-1,0 0 1,-2 0-1,0 0 1,-1 0-1,-1-1 1,0-1-115,-1 16-17,0 1-1,0 0 1,0-1 0,0 1 0,0 0-1,0 0 1,-1-1 0,1 1-1,0 0 1,-1 0 0,1-1 0,-1 1-1,0 0 1,1 0 0,-1 0-1,0 0 1,1 0 0,-1 0 0,0 0-1,0 0 1,0 0 0,0 0 0,0 0-1,0 1 1,0-1 0,0 0-1,0 1 1,-1-1 0,1 1 0,0-1-1,0 1 1,0-1 0,-1 1-1,1 0 1,0 0 0,-1 0 0,1 0-1,0 0 1,0 0 0,-1 0 0,1 0-1,0 0 1,-1 0 0,1 1-1,0-1 18,-49 35-4475,31-5-1029,2 3-5482</inkml:trace>
  <inkml:trace contextRef="#ctx0" brushRef="#br0" timeOffset="-12138.837">13142 3011 6662,'1'-12'8104,"-1"7"-7527,0-3 111,0-1-1,1 1 1,0 0 0,0 0 0,1-1-1,0 1 1,0 0 0,1 0-1,0 1 1,1-1 0,-1 1 0,6-7-688,-5 7 117,1 2 1,0-1-1,1 0 1,-1 1 0,1 0-1,0 1 1,0-1-1,1 1 1,-1 0-1,1 0 1,0 1 0,0 0-1,0 0 1,0 1-1,1 0 1,-1 0 0,1 1-1,-1 0 1,1 0-1,0 1 1,-1 0-1,1 0 1,-1 0 0,1 1-1,0 1 1,-1-1-1,0 1 1,1 0-1,-1 1 1,0 0 0,0 0-1,0 0 1,0 1-1,-1 0 1,0 0 0,0 1-1,0 0 1,0 0-1,3 4-117,3 5 3,-1 1-1,0 1 0,-2-1 0,0 1 0,0 1 1,-2 0-1,0 0 0,-1 0 0,0 1 0,-2 0 1,0 0-1,1 10-2,8 225-547,-13-230 416,-5 77-381,33-235 1039,-14 88-264,-9 22-193,2-1 1,0 1 0,2 0 0,1 0-1,1 1 1,1 1 0,0 0 0,2 0-1,1 2 1,1 0 0,1 0-1,6-5-70,-20 23 0,0 0-1,1 1 0,-1-1 0,1 1 0,-1-1 1,1 1-1,0 0 0,-1 0 0,1 1 0,0-1 1,1 1-1,-1 0 0,0 0 0,0 0 0,0 1 1,0-1-1,1 1 0,-1 0 0,0 0 0,1 1 1,-1-1-1,0 1 0,0 0 0,0 0 0,0 0 1,0 1-1,0-1 0,0 1 0,0 0 0,0 0 1,-1 1-1,1-1 0,-1 1 0,0-1 0,1 1 1,-1 0-1,-1 0 0,1 1 0,0-1 0,0 2 1,9 19-13,0 1 0,-2 0-1,-1 1 1,-1 0-1,-1 0 1,-1 1-1,-2 0 1,0 0-1,-2 0 1,-1 15 13,23 138-907,15-107 521,-38-72 386,0 0 0,1 0 0,-1 1 0,1-1 0,0 0 0,-1 0 0,1 0 0,0-1-1,0 1 1,-1 0 0,1-1 0,0 1 0,0-1 0,0 1 0,0-1 0,0 0 0,0 0 0,-1 0 0,1 0 0,0 0-1,0 0 1,0-1 0,0 1 0,0-1 0,0 1 0,-1-1 0,1 0 0,0 1 0,0-1 0,-1 0 0,1 0-1,0 0 1,-1-1 0,0 1 0,1 0 0,-1 0 0,1-1 0,-1 1 0,0-1 0,0 1 0,1-2 0,17-23 135,0-2 1,-2 0-1,-1-1 1,-1-1-1,-1-1 1,-2 0 0,5-22-136,16-34 385,-25 66-298,0 0-1,2 1 0,0 1 0,1-1 0,1 2 0,1 0 1,13-15-87,-26 32 1,1 0 1,0 0 0,-1 0 0,1 0 0,0 0-1,0 0 1,0 0 0,0 0 0,0 1 0,0-1-1,0 0 1,0 1 0,0-1 0,1 0 0,-1 1 0,0-1-1,0 1 1,0 0 0,1-1 0,-1 1 0,0 0-1,1 0 1,-1 0 0,0 0 0,0 0 0,1 0-1,-1 0 1,0 0 0,1 0 0,-1 1 0,0-1 0,0 0-1,0 1 1,1-1 0,-1 1 0,0 0 0,0-1-1,0 1 1,0 0 0,0 0 0,0 0 0,0 0-2,21 52 36,-4 64-40,-16-86 1,1-1 0,1 1 0,2-1 0,1 0 0,2-1 0,0 0-1,2 0 1,1-1 0,2 0 0,0-1 0,15 18 3,-26-39 2,1-1-1,1 0 0,-1 0 0,1 0 0,0-1 1,0 0-1,0 0 0,0 0 0,1 0 0,0-1 1,-1 0-1,1 0 0,0-1 0,1 1 0,-1-1 1,0-1-1,1 1 0,-1-1 0,1 0 0,-1-1 1,1 1-1,-1-1 0,1-1 0,0 1 0,-1-1 1,1 0-1,-1 0 0,0-1 0,1 0 0,-1 0 1,2-2-2,7-7 37,0-1 1,-1-1 0,-1 0 0,0-1-1,-1 0 1,0-1 0,-1-1 0,-1 0-1,0 0 1,-1-1 0,-1 0 0,-1 0-1,0-1 1,1-7-38,6-68 190,-14 91-216,0-1 0,-1 1 0,1-1 0,0 0-1,-1 1 1,1-1 0,-1 1 0,0 0 0,0-1 0,0 1 0,0 0-1,0-1 1,0 1 0,-1 0 0,1 0 0,-1 0 0,1 0-1,-1 0 1,0 0 0,0 1 0,0-1 0,0 1 0,0-1-1,0 1 1,-1 0 0,1-1 0,0 1 0,0 0 0,-1 1 0,1-1-1,-1 0 1,1 1 0,-1-1 0,0 1 26,-6 0-660,1 0 0,0 1 0,0 0 0,-1 1 0,1-1 0,0 2 0,0-1 1,1 1-1,-1 0 0,0 1 0,1 0 0,0 0 0,-3 2 660,-33 21-8707</inkml:trace>
  <inkml:trace contextRef="#ctx0" brushRef="#br0" timeOffset="-11778.081">11399 4444 18001,'0'0'4591,"0"0"-3112,0 0-476,0 0 449,0 0-288,18 2-331,118 3 295,0-5 1,60-12-1129,-169 11 33,1147-33 533,-141 33-486,-875-1-176,0-8 0,11-8 96,-38-12 37,-132 29-38,1 1 0,-1 0 0,1-1 0,-1 1 0,0 0 0,1-1 0,-1 1 0,1-1 0,-1 1-1,1-1 1,-1 1 0,1-1 0,0 0 0,-1 1 0,1-1 0,-1 1 0,1-1 0,0 0 0,0 1 0,-1-1-1,1 0 1,0 1 0,0-1 0,0 0 0,0 0 0,0 1 0,0-1 0,0 0 0,0 1 0,0-1 0,0 0 0,0 0-1,1 1 1,-1-1 0,0 0 0,0 1 0,1-1 0,-1 1 0,0-1 0,1 0 0,-1 1 0,0-1 0,1 1 0,-1-1-1,1 1 1,-1-1 0,1 1 0,0-1 0,-1 1 0,1-1 0,-1 1 0,1 0 0,0-1 0,-1 1 0,1 0-1,0 0 1,-1 0 0,1-1 0,0 1 0,0 0 0,-1 0 0,1 0 0,0 0 0,-1 0 0,1 0 0,0 0 0,-1 0-1,1 1 1,0-1 1,-52-14-325,27 11-331,0 0 0,0 2 1,-1 1-1,1 0 0,0 2 1,-8 2 655,1 10-3912,16 1-4978,11-3-4766</inkml:trace>
  <inkml:trace contextRef="#ctx0" brushRef="#br0" timeOffset="-13598.816">11209 2565 13036,'0'0'2296,"-9"-14"-294,-29-42-107,35 53-1751,0 1-1,1-1 1,-1 1 0,0-1-1,-1 1 1,1 0 0,0 0-1,0 1 1,-1-1 0,1 1-1,-1 0 1,0-1 0,1 2-1,-1-1 1,0 0 0,0 1-1,1-1 1,-1 1 0,0 0-1,0 1 1,1-1 0,-1 1-1,0-1 1,0 1 0,-2 1-144,5-2 6,-12 6 43,1 0-1,0 1 1,0 0-1,0 1 1,0 0-1,2 1 1,-1 0 0,1 1-1,0 0 1,1 1-1,0 0 1,1 0-1,0 1 1,1 0 0,0 0-1,1 1 1,0 0-1,1 0 1,0 0 0,-1 9-49,-10 19 59,2 0 1,1 2-1,2-1 1,2 1-1,2 1 1,2-1-1,2 1 1,2 0-1,1 0 1,3 0-1,1 0 1,2-1 0,5 11-60,-8-40 18,0 0 1,0-1-1,2 1 1,0-1 0,0 0-1,1 0 1,1-1-1,0 0 1,0 0 0,1-1-1,1 0 1,0 0-1,1-1 1,0 0 0,0 0-1,1-1 1,0-1-1,0 0 1,1 0 0,1-1-1,-1-1 1,1 0-1,0-1 1,0 0 0,0-1-1,1 0 1,0-1-1,0-1 1,-1 0 0,1-1-1,0-1 1,1 0-1,6-1-18,-2-6 131,-1-1-1,1-1 0,-1 0 1,-1-1-1,0-1 0,0-1 1,-1 0-1,-1-2 0,0 1 1,-1-2-1,0 0 0,-1 0 1,-1-1-1,-1-1 0,0 0 1,-1-1-1,0 0-130,1 2 54,-1-1 0,0 0-1,-1 0 1,0-1 0,-2 0 0,0-1-1,-1 0 1,-1 0 0,0 0 0,-2 0 0,0-1-1,-2 1 1,0-18-54,0 36 2,-1 0 1,0 0-1,0 0 0,0 1 0,0-1 0,-1 0 0,1 0 1,0 0-1,0 0 0,0 1 0,-1-1 0,1 0 0,0 0 1,-1 0-1,1 1 0,-1-1 0,1 0 0,-1 1 0,1-1 1,-1 0-1,1 1 0,-1-1 0,0 1 0,1-1 0,-1 1 1,0-1-1,1 1 0,-1-1 0,0 1 0,0 0 0,0-1 1,1 1-1,-1 0 0,0 0 0,0 0 0,0 0 0,1-1 1,-1 1-1,0 0 0,0 0 0,0 1 0,0-1 0,0 0 1,1 0-1,-1 0 0,0 0 0,0 1 0,0-1 0,1 0 1,-1 1-1,0-1 0,1 1 0,-1-1 0,0 1 0,1-1 1,-1 1-1,0-1 0,1 1 0,-1 0 0,1-1 0,-1 1 1,1 0-1,-1-1 0,1 1 0,0 0 0,-1 0 0,1 0 1,0-1-1,-1 2-2,-5 12 0,0 1 0,1 0 0,0 1 0,1-1 0,1 1 0,0 0 0,1 0 0,1 0 0,1 0 0,0 0 0,1 0 0,0 0 0,2-1 0,0 1 0,1 0 0,-2-4-31,1-1 1,1 0 0,0 0 0,1 0-1,0-1 1,0 1 0,1-1 0,1 0-1,-1-1 1,2 0 0,-1 0 0,1 0-1,1-1 1,-1 0 0,1-1 0,1 0-1,-1 0 1,1-1 0,1 0 0,-1-1-1,1 0 1,-1-1 0,2 0 0,-1-1-1,0 0 1,0 0 0,1-1 0,0-1-1,-1 0 1,9-1 30,-10 1 1,1 0-1,-1-2 1,0 1 0,1-1-1,-1-1 1,0 1 0,0-2-1,0 1 1,0-2-1,0 1 1,-1-1 0,1-1-1,-1 0 1,0 0-1,0-1 1,-1 0 0,0 0-1,0-1 1,0 0 0,-1 0-1,0-1 1,0 0-1,-1 0 1,0-1 0,-1 1-1,3-7 0,-2 0 65,0-1 0,-2 0-1,0 0 1,0 0 0,-2 0 0,0-1-1,-1 1 1,0-1 0,-2 0-1,0 1 1,0-1 0,-2 1 0,0-1-1,-1 1 1,-1 0 0,0 1 0,-1-1-1,0 1 1,-2 0 0,0 0 0,0 1-1,-1 0 1,-1 1 0,-5-5-65,7 7-38,-1 2 0,0-1 0,-1 1 0,0 1 1,0-1-1,0 2 0,-1 0 0,-1 0 0,1 1 1,-1 0-1,0 1 0,0 0 0,-1 1 0,1 0 0,-1 1 1,0 1-1,0 0 0,0 0 0,0 2 0,0-1 1,0 2-1,0 0 0,0 0 0,-9 3 38,-38 26-3710,38 8-4335,19-9-3272</inkml:trace>
  <inkml:trace contextRef="#ctx0" brushRef="#br0" timeOffset="-13025.298">12540 2950 12428,'6'-16'3165,"2"-2"-2175,25-82 5158,-32 98-6042,-1 1 0,0-1 0,0 0 1,0 0-1,0 1 0,0-1 0,0 0 0,0 0 0,0 1 1,-1-1-1,1 0 0,-1 0 0,1 1 0,-1-1 0,0 0 1,0 1-1,0-1 0,0 1 0,0-1 0,0 1 1,0 0-1,0-1 0,0 1 0,-1 0 0,1 0 0,0 0 1,-1 0-1,1 0 0,-1 0 0,1 0 0,-1 0 0,0 1 1,1-1-1,-1 0 0,0 1 0,1 0 0,-1-1 0,0 1 1,0 0-1,1 0 0,-1 0 0,0 0 0,0 0 1,1 0-1,-3 1-106,-7 0 23,0 0 1,0 1-1,0 1 1,1 0-1,-1 0 1,1 1-1,-1 0 1,1 1 0,0 0-1,1 0 1,-1 1-1,1 1 1,1 0-1,-1 0 1,1 0-1,0 1 1,1 0-1,-1 1 1,2 0-1,-1 0 1,1 0 0,-3 9-24,6-12-16,1-1 1,0 1 0,0 0-1,0 0 1,1 0 0,0 0 0,0 0-1,1 0 1,-1 0 0,1 1 0,1-1-1,-1 0 1,1 0 0,0 0-1,1 0 1,-1 0 0,1 0 0,0 0-1,1-1 1,-1 1 0,1-1 0,0 1-1,1-1 1,-1 0 0,1 0-1,0-1 1,0 1 0,1-1 0,-1 0-1,1 0 1,0 0 0,0 0 0,0-1-1,1 0 1,-1 0 0,1 0 15,12 6-26,0 1 1,-1 1 0,0 1 0,0 0-1,-2 1 1,0 1 0,0 1 0,-1 0-1,-1 0 1,-1 2 0,0-1-1,-1 2 1,0-1 0,-2 2 0,4 8 25,-12-23 15,1 0 1,-1-1 0,1 1 0,-1 0 0,0 0 0,0 0 0,-1 0 0,1 0-1,-1 0 1,0 0 0,0 0 0,-1 0 0,1 0 0,-1 0 0,0 0-1,0 0 1,0 0 0,0 0 0,-1 0 0,1-1 0,-1 1 0,0 0-1,0-1 1,0 0 0,-1 1 0,1-1 0,-1 0 0,0 0 0,0 0-1,0-1 1,0 1 0,0-1 0,-1 0 0,0 1-16,-16 3 99,0-1 1,-1 0 0,1-2-1,-1 0 1,0-1 0,0-1-1,1-1 1,-1-1 0,-13-2-100,24 2-6,-1-1 0,0 0 0,0 0 0,1-1 0,-1 0 0,1-1 0,0 0 0,0 0 0,0-1 0,1-1 0,0 0-1,0 0 1,0-1 6,-22-47-2772,49 13-8497,4 23-3145</inkml:trace>
  <inkml:trace contextRef="#ctx0" brushRef="#br0" timeOffset="-25715.48">8820 3411 13517,'0'0'10634,"0"0"-8136,0 0-1345,0 0-640,0 0-513,-20-81 0,6 76-1121,5 5-1185,-1 0-1538,1 1-5285</inkml:trace>
  <inkml:trace contextRef="#ctx0" brushRef="#br0" timeOffset="-14475.871">9366 3076 11499,'0'0'4516,"0"0"-1457,0 0-625,0 0-442,0 0-434,0 0-351,0 0-374,0 0-348,9-6-196,-6 4-281,1-1 1,0 1 0,-1 0-1,1 0 1,0 0 0,0 0-1,1 1 1,-1 0 0,0 0-1,0 0 1,1 0 0,-1 0-1,0 1 1,1 0 0,-1 0 0,1 0-1,-1 1 1,0-1 0,1 1-1,-1 0 1,0 0 0,0 1-1,0-1 1,1 1-9,-2 0-2,0-1 1,0 1-1,0 0 1,0 0-1,-1 0 1,1 0-1,-1 1 1,1-1 0,-1 1-1,0 0 1,0-1-1,0 1 1,0 0-1,-1 0 1,1 0-1,-1 0 1,0 0-1,0 1 1,0-1-1,0 0 1,0 0-1,-1 1 1,1-1-1,-1 1 1,0-1-1,0 0 1,0 1-1,-1-1 1,1 1-1,-1-1 1,0 0-1,0 0 1,0 1-1,0-1 1,-1 0-1,1 0 1,-2 3 1,-79 103-41,-113 56 308,194-163-233,-1-2-22,1 0 0,0 0 1,1 1-1,-1-1 0,0 0 0,0 1 1,0-1-1,0 1 0,0-1 0,0 1 1,0 0-1,1-1 0,-1 1 0,0 0 1,0-1-1,1 1 0,-1 0 0,1 0 1,-1 0-1,0 0 0,1 0 0,0 0 1,-1 0-1,1-1 0,0 1 0,-1 0 1,1 0-1,0 1 0,0-1 0,0 0 1,0 0-1,0 0 0,0 0 0,0 0 1,0 0-1,0 0 0,0 0 1,1 0-1,-1 0 0,0 0 0,1 0 1,-1 0-1,1-1 0,-1 1 0,1 0 1,0 1-13,27-1 2,0-2 1,1-1 0,-1 0 0,0-3-1,0 0 1,-1-1 0,0-2 0,10-5-3,-4 4-183,42-15-1000,26-6-4947,-66 21-31</inkml:trace>
  <inkml:trace contextRef="#ctx0" brushRef="#br0" timeOffset="-30159.531">1717 3089 13357,'-8'-13'3656,"2"2"-3000,4 6-477,-1 1 0,1-1 0,-1 0 0,-1 1 0,1-1 0,0 1-1,-1 0 1,0 0 0,0 0 0,0 1 0,-1-1 0,1 1 0,-1 0 0,0 0 0,1 1-1,-5-2-178,-1 1 297,0 1-1,0 0 0,0 0 0,0 2 0,0-1 0,0 1 1,-1 0-1,1 1 0,0 1 0,0-1 0,0 1 0,0 1 0,-7 3-296,-3 1 38,1 2 0,0 0 0,0 2 0,1 0 0,0 1 0,1 0-1,1 1 1,0 1 0,-11 13-38,20-21-6,0 0 0,1 1-1,0 0 1,0 0 0,1 0 0,-1 0-1,2 1 1,-1 0 0,1 0 0,0 0 0,1 1-1,0-1 1,0 1 0,1 0 0,0-1-1,1 1 1,0 0 0,0 0 0,1 0-1,0 1 1,0-1 0,1 0 0,1 0 0,-1-1-1,1 1 1,1 0 0,0 0 0,0-1-1,0 0 1,4 7 6,3-3-12,0 0 1,1-1-1,0 0 0,1 0 0,0-1 0,1 0 0,0-2 0,0 1 1,1-1-1,0-1 0,0-1 0,1 0 0,0-1 0,0 0 1,0-1-1,0-1 0,1 0 0,0-1 0,11-1 12,-7 1 0,-1-2 0,1-1 0,0 0 0,-1-1 0,0-1 0,1-1 1,-1-1-1,-1 0 0,1-2 0,-1 0 0,0-1 0,0-1 0,-1 0 0,-1-2 0,13-9 0,-10 0 79,-2-2 0,-1 0 0,-1-1 0,-1 0 0,-1-1 0,-1-1 1,-1 0-1,-1 0 0,-1-1 0,-1-1 0,-2 1 0,0-1 0,-2 0 0,-1-1 0,-2 1 0,0-1-79,14-114 902,-6 0 1,-8-48-903,-1 188 11,1-1 32,-1 0 0,0-1 1,0 1-1,0 0 0,-1 0 0,1-1 1,-1 1-1,1 0 0,-1 0 0,0 0 1,0 0-1,-1 0 0,1 0 0,-1 0 0,1 0 1,-1 0-1,0 1 0,0-1 0,-1-1-43,-8 22 508,7 25-381,2 0 1,1 0 0,3 1 0,5 36-128,-6-73 12,32 439-114,-32-422-220,2-1 1,0 0-1,2 0 0,0 0 0,2 0 0,5 11 322,30 28-8751,-33-53 2655</inkml:trace>
  <inkml:trace contextRef="#ctx0" brushRef="#br0" timeOffset="-29844.661">850 3973 21140,'0'0'2354,"0"0"-678,0 0-159,0 0-428,21 4-502,15 0-497,1-1-1,-1-1 1,1-3 0,-1 0-1,4-3-89,137-19 70,857-92-44,-827 104-601,-119 10-2827,-119 5-2641,-8 3-352</inkml:trace>
  <inkml:trace contextRef="#ctx0" brushRef="#br0" timeOffset="-27627.961">4780 2890 12524,'24'-130'8888,"-36"82"-4115,9 46-4668,0 0 0,0 0 0,0 0-1,0 0 1,0 1 0,-1-1 0,1 1 0,-1 0-1,1 0 1,-1 0 0,1 0 0,-1 0-1,1 1 1,-1 0 0,0 0 0,1 0-1,-1 0 1,1 0 0,-1 1-105,-20 3 97,1 0 0,0 2-1,0 1 1,1 0 0,0 2 0,0 0-1,1 2 1,-13 8-97,-67 59-235,98-75 189,0 0 0,0 0-1,1 1 1,0-1-1,-1 1 1,1-1 0,0 1-1,1 0 1,-1 0-1,1 0 1,0 0 0,0 0-1,0 1 1,0-1-1,1 0 1,0 0 0,-1 0-1,2 1 1,-1-1-1,0 0 1,1 0 0,0 0-1,0 1 1,0-1-1,0 0 1,1 0 0,0-1-1,0 1 1,0 1 46,8 7-59,0 0 1,1-1-1,1 0 0,-1-1 1,2 0-1,-1-1 0,2 0 1,-1-1-1,1-1 0,0 0 0,6 2 59,15 9-11,-14-7 11,20 9 0,-2 2 0,0 2 0,-2 1 0,0 2 0,5 8 0,-37-30 3,0-1-1,0 1 0,0 0 1,-1 1-1,0-1 0,0 1 0,0 0 1,-1 0-1,0 0 0,0 0 1,-1 0-1,1 1 0,-1-1 1,-1 1-1,1-1 0,-1 1 1,0 0-1,-1 0 0,0-1 1,0 1-1,0 0 0,-1 0 0,0 0 1,0-1-1,0 1 0,-1 0 1,0-1-1,-1 0 0,1 1 1,-3 1-3,-5 6 62,-2-2 0,0 1-1,0-2 1,-1 1 0,0-2 0,-1 0 0,0 0 0,-1-1 0,0-1 0,-1-1 0,1 0 0,-1-1 0,0 0 0,-1-2 0,1 0-1,-1 0 1,0-2 0,0 0 0,0-1 0,-11-1-62,23 1-19,0 0-1,-1-1 0,1 0 1,0 0-1,0 0 0,0 0 1,0-1-1,0 0 1,0 0-1,0 0 0,0-1 1,0 1-1,0-1 1,0-1-1,1 1 0,-1 0 1,1-1-1,0 0 0,0 0 1,0-1-1,0 1 1,0-1-1,1 1 0,-1-1 1,1 0-1,0-1 0,0 1 1,1 0-1,-1-1 1,1 0-1,0 1 0,0-1 1,1 0-1,-1 0 1,1 0-1,0 0 0,1 0 1,-1-1-1,1 1 0,0-3 20,2 3-536,0-1 0,1 1-1,-1 0 1,1 0 0,0 0-1,0 1 1,1-1 0,-1 1-1,1 0 1,0-1 0,0 2-1,1-1 1,-1 0 0,1 1-1,0 0 1,0 0-1,1 0 537,27-14-8477</inkml:trace>
  <inkml:trace contextRef="#ctx0" brushRef="#br0" timeOffset="-27333.056">5031 3179 13581,'0'0'5450,"0"0"-2599,0 0-497,0 0-480,0 0-678,0 0-475,0 0-257,11 13-229,-2-3-199,-5-6-23,0 1-1,1 0 1,-1 0 0,-1 0 0,1 0 0,-1 1 0,0-1 0,0 1 0,-1 0 0,1 0 0,-1 0 0,-1 0 0,1 0 0,-1 1 0,0-1 0,0 0 0,-1 4-13,-11 107 409,2-27-2415,7-28-4976,3-47 966,3-5-3150</inkml:trace>
  <inkml:trace contextRef="#ctx0" brushRef="#br0" timeOffset="-27018.067">5174 2784 13004,'-10'-75'2306,"2"68"-320,3 3 256,4 4-1473,1 4-352,0 10-225,0 12-192,11 6 0,2 5-513,8 1-2433,-1 1-3781</inkml:trace>
  <inkml:trace contextRef="#ctx0" brushRef="#br0" timeOffset="-26686.447">5366 3372 7655,'0'0'4762,"0"0"-1297,0 0-454,-3 13-1042,-17 65-20,23-147 1040,1 46-2774,0 0 0,1-1 0,2 2-1,0-1 1,1 1 0,2 0 0,0 1 0,1 0-1,1 0 1,1 1 0,1 1 0,0 0-1,6-4-214,-15 19 6,-1 1-1,1-1 1,0 1-1,0 0 1,0 0-1,0 1 1,0-1-1,1 1 1,-1 0-1,1 1 1,0-1-1,-1 1 1,1 0-1,0 1 1,0-1-1,-1 1 1,1 0-1,0 1 1,0-1-1,0 1 1,-1 0-1,1 1 1,0-1-1,-1 1 1,0 0-1,1 1 1,-1-1-1,0 1 0,0 0 1,0 0-1,0 1 1,-1 0-1,0-1 1,1 1-1,-1 1 1,0-1-6,10 15-228,0 0 0,0 1-1,-2 1 1,-1 0 0,0 1 0,-2 0 0,0 0 0,-2 1-1,0 0 1,-2 0 0,0 1 0,-2 0 0,0-1 0,-1 13 227,8 39-3418,1-29-4327,-5-31-919</inkml:trace>
  <inkml:trace contextRef="#ctx0" brushRef="#br0" timeOffset="-29359.579">1587 4732 12684,'-9'-17'7335,"-34"-53"-4415,39 65-2762,-1 0 0,0 0 0,-1 1 0,1 0 0,-1-1 0,0 2 0,0-1 0,0 1 0,0 0 0,-1 0 0,1 0 0,-1 1 0,1 0 0,-1 1 0,0 0 0,0 0 0,0 0 0,0 0 0,0 1 0,-2 1-158,7-1 48,-11 0 37,0 0 0,-1 2 0,1-1-1,0 2 1,0 0 0,0 0 0,1 1 0,-1 1-1,1 0 1,0 1 0,0 0 0,1 1-1,-1 0 1,2 0 0,-1 2 0,1-1-1,0 1 1,0 1-85,4-4 5,-1 1 0,1 0 0,0 0 0,1 0 0,0 1 0,0 0 0,0 0 0,1 0 0,0 0 0,1 1 0,0-1 0,0 1 0,1 0 0,0 0 0,0 0 0,1 0 0,1 0 0,-1 0 0,1 0 0,1 1-1,0-1 1,0 0 0,1 0 0,0 0 0,0 0 0,3 3-5,4 4-38,1-1 0,1 0 0,0-1 0,1 0-1,1-1 1,0 0 0,1-1 0,0 0 0,1-1-1,0-1 1,1 0 0,0-2 0,0 1 0,1-2-1,0 0 1,0-1 0,1-1 0,-1-1 0,1 0-1,1-1 1,-1-1 0,0-1 0,0 0 0,1-1 0,-1-2-1,1 0 39,-6 0 9,0-1 0,0 0-1,0-1 1,0-1-1,-1 0 1,1-1-1,-1 0 1,-1-1 0,1 0-1,-1-1 1,-1 0-1,1-1 1,-1 0-1,-1-1 1,0 0 0,0 0-1,-1-1 1,0 0-1,-1 0 1,0-1 0,-1 0-1,0 0 1,-1-1-1,0 1 1,-1-1-1,-1 0 1,0-1 0,1-6-9,8-33 218,-2-1 0,-2 0 0,-3 0 0,-2 0 0,-3-1 0,-2-9-219,2 57 36,0 1-1,-1-1 1,0 0-1,0 1 1,0-1-1,-1 1 1,0 0-1,0-1 1,0 1-1,-1 0 1,0 0-1,0 1 1,-1-1-35,3 5 18,0 1 1,-1 0-1,1 0 1,0 0-1,-1-1 1,1 1-1,0 0 1,0 0-1,-1 1 1,1-1-1,0 0 1,-1 0-1,1 1 1,0-1-1,0 1 0,0-1 1,-1 1-1,1-1 1,0 1-1,0 0 1,0-1-1,0 1 1,0 0-1,0 0 1,0 0-1,0 0 1,0 0-1,1 0 1,-1 0-1,0 0 0,0 0 1,1 0-1,-1 1 1,1-1-1,-1 0 1,1 0-1,0 0 1,-1 1-1,1-1 1,0 0-1,0 1 1,0-1-1,0 0 1,0 1-1,0-1 1,0 0-1,1 0 0,-1 1 1,0-1-1,1 1-18,-5 38 0,2-1-1,2 0 0,2 1 0,1-1 1,2 0-1,1 0 0,3 0 0,1-1 0,1 0 1,11 19 0,-11-20-105,-5-17-140,60 162-3239,2-77-5017,-48-85 1876</inkml:trace>
  <inkml:trace contextRef="#ctx0" brushRef="#br0" timeOffset="-20704.985">2182 4836 11082,'0'0'3449,"1"-15"-1111,-1 12-2264,0-10 509,1 0 1,1 0 0,-1 0-1,2 0 1,0 0-1,1 0 1,0 1 0,1-1-1,0 1 1,4-6-584,-2 9 281,0-1-1,0 1 1,1 1 0,0 0-1,1 0 1,0 0 0,0 1 0,1 1-1,0-1 1,0 1 0,4-1-281,-11 5 40,1 1 0,0-1 0,0 0 1,0 1-1,0 0 0,0 0 0,1 0 0,-1 1 1,0-1-1,0 1 0,1 0 0,-1 0 1,0 1-1,0-1 0,0 1 0,1 0 0,-1 0 1,0 0-1,0 0 0,0 1 0,0 0 1,-1 0-1,1 0 0,0 0 0,-1 0 1,1 1-1,-1 0 0,0 0 0,0 0 0,0 0 1,2 3-41,9 19 14,-1 1 1,-2 0 0,-1 0-1,-1 1 1,-1 1 0,-1 0-1,-1 0 1,-2 0 0,-1 0-1,-1 1 1,-2-1 0,-2 21-15,3-47 0,-7 181-219,6-184 222,0 1 0,-1 0 0,1 0-1,0 0 1,0 0 0,-1 0 0,1 0 0,0-1 0,0 1 0,-1 0-1,1 0 1,0 0 0,0 0 0,-1 0 0,1 0 0,0 0 0,0 0-1,-1 0 1,1 0 0,0 0 0,0 0 0,-1 0-3,2-34 129,4 1-2,0 1 1,3 0-1,0 0 0,2 0 0,1 1 1,13-24-128,-18 45 56,0 0 1,0 0-1,1 0 1,0 1-1,1 0 1,0 0-1,0 1 1,1 0-1,7-6-56,-14 13 2,1-1-1,-1 0 0,0 1 0,1-1 0,-1 1 0,1-1 1,0 1-1,-1 0 0,1 0 0,0 1 0,0-1 0,0 1 0,0-1 1,-1 1-1,1 0 0,0 0 0,0 0 0,0 0 0,0 0 1,0 1-1,0-1 0,-1 1 0,1 0 0,0 0 0,0 0 0,-1 0 1,1 1-1,-1-1 0,1 1 0,-1-1 0,1 1 0,-1 0 1,0 0-1,0 0 0,0 0 0,0 0 0,0 1 0,-1-1 1,1 0-1,1 3-1,7 16-11,-2 1-1,0 0 1,-1 0 0,-1 0 0,-1 1-1,-1 0 1,-1 0 0,-1 0 0,-1 0 0,-1 14 11,12 92-454,-12-128 452,0-1 1,0 1-1,1 0 1,-1 0-1,0 0 1,1 0-1,-1-1 1,0 1-1,1 0 1,-1 0-1,1-1 0,-1 1 1,1 0-1,0 0 1,-1-1-1,1 1 1,-1-1-1,1 1 1,0-1-1,0 1 1,-1-1-1,1 1 1,0-1-1,0 0 1,0 1-1,0-1 0,-1 0 1,1 0-1,0 1 1,0-1-1,0 0 1,0 0-1,0 0 1,0 0-1,-1 0 1,1 0-1,0-1 1,0 1-1,0 0 1,0 0-1,0-1 1,-1 1-1,1 0 0,0-1 1,0 1-1,0-1 1,-1 1-1,1-1 1,0 1-1,-1-1 1,1 0-1,0 1 1,-1-1-1,1 0 1,-1 1-1,1-1 1,-1 0-1,0 0 0,1 1 1,-1-1 1,33-48 76,18-54-34,-30 58 57,2 1 0,1 1 0,3 1 0,10-11-99,-34 49 13,0-1 0,0 1 1,1-1-1,0 1 0,0 0 1,0 0-1,0 1 0,0-1 1,1 1-1,0 0 0,0 0 1,0 0-1,0 1 0,0 0 1,0 0-1,0 0 0,1 1 1,-1-1-1,1 1 0,5 0-13,-8 4 6,1 0-1,-1 0 1,0 1-1,0-1 0,0 1 1,0-1-1,-1 1 0,0 0 1,1 0-1,-1 0 0,0 0 1,-1 1-1,1-1 0,-1 0 1,0 1-1,0-1 0,-1 1 1,1-1-1,-1 1 0,0 0 1,0-1-1,0 2-5,1 6 5,6 46 23,-8-44-25,2 1 0,0-1 1,0 0-1,2 1 0,-1-1 0,2 0 1,0 0-1,1-1 0,0 1 1,1-1-1,0 0 0,1-1 0,1 1 1,0-1-1,0-1 0,8 8-3,-10-15 5,1 0 0,0 0 0,0-1 0,0 0 0,0-1 0,0 0-1,0 0 1,1 0 0,-1-1 0,1 0 0,-1 0 0,1-1 0,0 0-1,-1 0 1,1-1 0,-1 0 0,1 0 0,-1-1 0,0 0 0,1 0 0,-1-1-1,0 0 1,0 0 0,-1-1 0,1 0 0,-1 0 0,0 0 0,0-1-1,0 0 1,0 0 0,-1 0 0,0-1 0,0 0 0,1-1-5,0-2 11,1 1 1,-1-1 0,-1-1-1,1 1 1,-2-1-1,1 0 1,-1 0-1,-1 0 1,0 0 0,0-1-1,-1 1 1,-1-1-1,1 0 1,-2 1-1,1-1 1,-2 0-1,1 0 1,-2-2-12,2 12-129,0 0 0,-1 0 0,1 0-1,0 0 1,-1 0 0,1 0 0,-1 0 0,1 0 0,-1 0-1,1 0 1,-1 0 0,0 1 0,1-1 0,-1 0 0,0 0-1,0 1 1,1-1 0,-1 1 0,0-1 0,0 1 0,0-1-1,0 1 1,0-1 0,0 1 0,0 0 0,0-1 0,0 1 0,0 0-1,0 0 1,0 0 0,0 0 0,0 0 0,0 0 0,0 0-1,0 0 1,0 0 0,0 0 0,0 1 0,0-1 0,0 0-1,-1 1 130,-18 6-6625</inkml:trace>
  <inkml:trace contextRef="#ctx0" brushRef="#br1" timeOffset="46530.503">831 2433 6566,'0'0'5568,"-14"-6"-3107,-97-33 1233,39 26-2078,-1 4 0,0 3 0,-44 3-1616,113 3 45,0-1 0,-1 1 0,1 1 0,0-1 1,0 0-1,-1 1 0,1 0 0,0 0 1,0 0-1,0 1 0,0-1 0,0 1 1,0 0-1,0 0 0,1 0 0,-1 1 1,1-1-1,-1 1 0,1 0 0,0 0 0,0 0 1,0 0-1,1 1 0,-1-1 0,1 1 1,0-1-1,0 1 0,0 0 0,0 0 1,0 0-1,1 0 0,0 0 0,0 0 1,0 1-1,0-1 0,1 0 0,0 0 0,0 4-44,6 431 981,-12-56-806,-53 351-176,27-539 38,-32 95-38,-20 115-38,78-380 57,0 0 1,2 1-1,1-1 0,1 1 1,1 0-1,1 0 0,2-1 1,0 1-1,2 0 0,0-1 1,2 0-1,1 0 1,1 0-1,1-1 0,1 0 1,8 11-20,-4-17 62,1 0 0,0-1 0,1-1 0,1 0 0,1-2 1,0 0-1,0-1 0,2 0 0,0-2 0,0 0 0,1-1 1,0-2-1,0 0 0,10 1-62,142 23-2702,3-32-9629,-133-6 715</inkml:trace>
  <inkml:trace contextRef="#ctx0" brushRef="#br1" timeOffset="47275.114">3574 2914 2626,'0'0'8499,"0"0"-4943,0 0-1186,0 0-75,-2-13-597,-5-42-609,8 53-1062,0 0 0,0 1 1,0-1-1,0 0 0,1 1 0,-1-1 0,0 1 1,1-1-1,-1 1 0,1 0 0,-1 0 0,1-1 1,0 1-1,0 0 0,-1 0 0,1 1 0,0-1 1,0 0-1,0 1 0,0-1 0,0 1 0,0-1 1,0 1-1,0 0 0,0 0 0,0 0 0,0 0 1,1 1-28,7-3 55,43-3 85,1 2 0,-1 2 0,1 3 0,34 5-140,-59-5 90,-2 0 0,1 2 0,0 1 1,-1 1-1,0 2 0,0 0 0,-1 2 0,17 8-90,-39-15 43,-1-1-1,1 1 1,-1-1 0,0 1 0,0 0 0,0 0-1,0 0 1,0 1 0,0-1 0,-1 1-1,0-1 1,0 1 0,0 0 0,0 0-1,-1 0 1,1 0 0,-1 0 0,0 0-1,0 0 1,0 1 0,-1-1 0,0 0 0,1 0-1,-2 1 1,1-1 0,0 0 0,-1 1-43,-37 118 1153,24-86-957,-6 29-151,2 1 0,4 1 0,2 0 0,4 0 0,2 1 0,4 0 0,3 1 0,2-1 0,11 52-45,85 923-678,-92-791 764,-9-250-85,0-1 0,1 0 0,-1 1 0,0-1 0,0 0 0,0 0 0,0-1 0,0 1 0,-1 0 0,1-1 0,0 1 0,-1-1 0,0 0 0,1 0 0,-1 0 0,1 0 0,-1 0 0,0 0 0,0-1 0,0 1 0,1-1 0,-1 0 0,0 0 0,0 0 0,0 0 0,1-1 0,-1 1 0,0-1 0,0 1 0,1-1 0,-1 0 0,0 0 0,1 0 0,-1-1 0,1 1 0,-1-1 0,1 1 0,0-1 0,0 0 0,-1 0-1,-10-3-40,-120-22-2646,43 29-3036,45 7-182</inkml:trace>
  <inkml:trace contextRef="#ctx0" brushRef="#br2" timeOffset="54673.965">7241 5902 320,'-6'-14'11825,"1"1"-10183,4 7-1400,-1 0 0,0 1 0,0-1 0,-1 0 1,0 1-1,0-1 0,0 1 0,-1 0 0,1 0 0,-1 1 0,-1-1 1,1 1-1,0-1 0,-1 2 0,-4-4-242,-3 0 431,-1 1-1,1 1 1,-1 0 0,0 0-1,0 2 1,0-1-1,0 2 1,-1 0 0,1 0-1,-1 1 1,-11 1-431,0 2 130,0 0-1,1 2 1,0 1 0,0 0-1,0 2 1,0 1 0,1 1 0,0 1-1,-15 9-129,26-14 11,0 1-1,1 1 0,0-1 0,0 2 0,0 0 0,1 0 0,1 1 0,-1 0 0,1 0 0,1 1 1,-1 1-1,2-1 0,-1 1 0,2 0 0,0 1 0,0 0 0,1 0 0,0 0 0,1 1 1,0-1-1,1 1 0,1 0 0,0 0 0,0 0 0,2 0 0,0 0 0,0 0 0,1 2-10,1-6 3,0 1 0,1 0-1,1-1 1,-1 0 0,1 1-1,1-2 1,0 1 0,0 0-1,1-1 1,0 0 0,0 0-1,1-1 1,-1 0 0,2 0-1,-1 0 1,1-1 0,0 0-1,1-1 1,-1 0 0,1 0-1,0 0 1,0-2 0,0 1-1,1-1 1,5 1-3,3 1 11,1-1 1,-1 0-1,1-2 0,0 0 1,0-1-1,0-1 0,0-1 0,0 0 1,0-2-1,-1 0 0,1-1 1,-1-1-1,1-1-11,-1-1 43,0-1 1,-1 0-1,0-2 0,-1 0 1,0-1-1,-1-1 1,0 0-1,0-1 0,-2 0 1,1-1-1,-2-1 1,0 0-1,-1-1 0,0 0 1,-1 0-1,-1-1 1,-1-1-1,0 0 0,-2 0 1,1-2-44,8-32 325,-2-1 0,-3 0 0,-2 0 0,-2-1 0,-3 0 1,-3-31-326,0 66 61,1-47 340,-3 0 0,-2 0 1,-14-59-402,7 97 429,0 36 72,-6 47-225,-3 68-257,6 1 0,1 95-19,24-5-2740,-7-185 1722,1 0 0,2-1 0,1 0 0,0 0 0,2-1 0,2 0 1,0-1-1,2 0 0,0-1 0,3 1 1018,17 16-11809</inkml:trace>
  <inkml:trace contextRef="#ctx0" brushRef="#br2" timeOffset="55193.308">5993 6654 18289,'-19'5'1602,"-106"34"918,125-39-2477,0 0 1,1 1 0,-1-1 0,0 0 0,0 1-1,0-1 1,0 0 0,0 0 0,1 1 0,-1-1-1,0 1 1,0-1 0,0 0 0,0 1 0,0-1-1,0 0 1,0 1 0,0-1 0,0 0-1,0 1 1,0-1 0,-1 0 0,1 1 0,0-1-1,0 0 1,0 1 0,0-1 0,0 0 0,-1 1-1,1-1 1,0 0 0,0 0 0,-1 1 0,1-1-1,0 0 1,0 0 0,-1 0 0,1 1 0,0-1-1,-1 0 1,1 0 0,0 0 0,0 0 0,-1 1-1,1-1 1,0 0 0,-1 0 0,1 0 0,-1 0-1,1 0 1,0 0 0,-1 0 0,1 0 0,0 0-1,-1 0 1,1 0 0,0 0 0,-1 0-44,34 2 641,195-9 896,203-34-1537,-197 15 65,1080-118-92,-1029 99-288,-263 39-251,-36 5-875,-83 18-3209,18 2-1420</inkml:trace>
  <inkml:trace contextRef="#ctx0" brushRef="#br2" timeOffset="56908.265">10052 6125 13997,'0'0'2888,"0"0"-1041,0 0-26,18-9-417,62-30-486,20 27 144,-91 12-981,0 0 21,0-1 1,-1 2-1,1-1 1,-1 1-1,1 0 0,0 1 1,-1 0-1,0 0 1,1 1-1,5 3-102,-12-5 22,-1 0 0,0 0 0,1 0 0,-1 0 0,0 1 0,0-1 0,1 0 0,-1 1 0,0-1-1,0 1 1,-1-1 0,1 1 0,0 0 0,0-1 0,-1 1 0,1 0 0,-1-1 0,0 1 0,1 0 0,-1 0 0,0-1-1,0 1 1,0 0 0,0 0 0,0-1 0,-1 1 0,1 0 0,0 0 0,-1-1 0,1 1 0,-1 0 0,0-1-1,0 1 1,1 0 0,-1-1 0,0 1 0,0-1 0,-2 2-22,-43 55 683,-52 22 359,78-67-874,1 1 0,1 0-1,1 2 1,0 0 0,0 1-1,2 1 1,-1 3-168,14-20 4,1 0-1,0 0 1,0 1 0,0-1-1,0 1 1,0-1 0,0 1-1,0-1 1,1 1 0,-1 0-1,0-1 1,1 1 0,0 0-1,-1-1 1,1 1 0,0 0-1,0 0 1,0 0 0,0-1-1,0 1 1,0 0 0,0 0-1,1-1 1,-1 1 0,0 0-1,1-1 1,0 1 0,-1 0-1,1-1 1,0 1 0,0-1-1,0 1 1,0-1 0,0 1-1,0-1 1,0 0 0,1 1-1,-1-1 1,0 0 0,1 0-1,-1 0 1,1 0 0,-1 0-1,1-1 1,0 1 0,-1 0-1,1-1 1,0 1-4,20 3-3,0-1 0,0 0 0,0-2 0,0-1 0,0 0 0,1-2 0,-1 0 0,0-2 0,7-2 3,154-45-1964,-174 46 35,-13 6-7961,-12 6-3040</inkml:trace>
  <inkml:trace contextRef="#ctx0" brushRef="#br2" timeOffset="57904.061">12956 5633 7399,'0'0'5071,"-17"-12"-3320,-58-37-341,72 47-1264,-1 1 0,1-1 0,0 1 0,-1-1 0,1 1 0,-1 0 0,1 0 0,-1 1 0,0-1 0,1 1 0,-1 0 0,0 0 0,1 0 0,-1 0 0,0 0 0,1 1 0,-1 0 0,0 0 0,1 0 0,-1 0 1,1 0-1,-2 2-146,2-2 65,-9 7 15,1 0 1,0 1 0,0 1 0,1-1 0,0 2 0,1-1 0,0 1 0,0 1-1,1 0 1,1 0 0,0 0 0,1 1 0,0 0 0,1 0 0,1 1 0,0 0-1,0-1 1,2 1 0,-1 0 0,2 1-81,-3 17 15,1 0-1,2 0 1,1 0 0,1 0-1,2 0 1,2 0-1,0 0 1,2-1 0,2 0-1,1 0 1,1-1-1,1-1 1,2 1 0,1-2-1,1 0 1,1-1-1,2-1 1,0-1 0,5 3-15,-16-19-23,0 0 0,1 0 0,0-1 1,0 0-1,1 0 0,0-1 0,0 0 1,1-1-1,0 0 0,0-1 0,1 0 1,-1-1-1,1 0 0,0-1 1,0-1-1,0 1 0,0-2 0,1 0 1,-1 0-1,0-1 0,1-1 0,-1 0 1,4-1 22,-5-4 150,-1 0 1,-1 0-1,1-1 1,-1-1 0,0 1-1,-1-1 1,0-1-1,0 0 1,-1 0 0,0 0-1,-1-1 1,0 0-1,0-1 1,-1 1 0,0-1-1,-1 0 1,0 0-1,-1 0 1,0-4-151,5-13 548,-2-1 1,-1 0-1,-1 0 0,-2-1 1,-1 1-1,-1-1 0,-2-7-548,-17-36 240,16 85-240,0 24-20,3 0 0,0 0 0,3 0 0,1-1 0,1 1 0,2-1 0,2 0 0,1-1 0,2 0 0,1 0 0,1-2 0,6 7 20,-16-31-47,0-1-1,1 0 1,0 1 0,1-2-1,0 1 1,0-1-1,0 0 1,1 0-1,-1 0 1,1-1 0,1 0-1,-1-1 1,1 1-1,0-1 1,0-1 0,0 0-1,0 0 1,1 0-1,-1-1 1,1 0-1,-1-1 1,1 0 0,0 0-1,0-1 1,-1 0-1,1-1 1,0 0 0,-1 0-1,1-1 1,0 0-1,-1 0 1,0-1-1,0 0 1,8-4 47,0-6 138,0-1-1,-1 0 1,-1-1-1,0-1 1,-2 0-1,1-1 1,-2 0-1,0-1 1,-1 0-1,-1 0 1,-1-1-1,-1-1 1,0 1-1,-1-1 1,-1 0-1,-1 0 1,-1-1-1,-1 1 1,-1-1 0,0 0-1,-2-4-137,2 15 19,0 0 0,-1 0 0,0 0 1,-1 0-1,0 0 0,0 1 0,-1-1 0,-1 0 0,1 0 0,-2 1 0,1 0 0,-1-1 1,-1 1-1,1 1 0,-2-1 0,1 1 0,-1 0 0,0 0 0,-1 0 0,0 1 0,0 0 1,0 0-1,-1 1 0,0 0 0,0 1 0,-1-1 0,0 2 0,0-1 0,0 1 1,0 0-1,-2 1-19,-1 0-176,-1 1 0,0 0 1,0 1-1,0 1 1,0 0-1,0 0 0,0 1 1,0 1-1,-10 3 176,-56 39-7057,56-18-182</inkml:trace>
  <inkml:trace contextRef="#ctx0" brushRef="#br2" timeOffset="58712.9">14495 5975 2851,'0'0'5952,"0"0"-2952,0 0-566,9-13 348,39-68 1232,-47 79-3879,0 0-1,-1 0 0,1 0 0,0 0 1,0 0-1,-1-1 0,1 1 1,-1 0-1,0 0 0,0-1 1,0 1-1,0 0 0,0 0 1,0-1-1,-1 1 0,1 0 1,-1 0-1,1-1 0,-1 1 1,0 0-1,0 0 0,0 0 0,0 0 1,0 0-1,0 0 0,-1 0 1,1 1-1,-1-1 0,1 0 1,-1 1-1,0-1 0,1 1 1,-1 0-1,0-1 0,0 1 1,0 0-1,0 0 0,0 0 0,0 0 1,-1 1-1,1-1 0,0 1 1,0-1-1,0 1 0,-1 0 1,1-1-1,0 1 0,-1 0 1,1 1-1,0-1-134,-13 1 18,0 1 0,1 0-1,0 1 1,-1 0 0,1 1 0,0 1-1,1 0 1,-1 1 0,1 1 0,0 0 0,1 1-1,0 0 1,0 1 0,1 0 0,0 0 0,0 2-1,1-1 1,0 1 0,1 1 0,1-1 0,-1 2-1,2-1 1,0 1 0,-1 4-18,6-13-12,0-1-1,1 1 1,-1 0 0,1 0 0,0 1-1,0-1 1,1 0 0,-1 0-1,1 0 1,0 1 0,0-1-1,0 0 1,1 0 0,-1 1 0,1-1-1,0 0 1,0 0 0,1 0-1,-1 0 1,1 0 0,0 0 0,0-1-1,0 1 1,0 0 0,1-1-1,-1 0 1,1 1 0,0-1-1,0 0 1,0-1 0,1 1 0,-1 0-1,1-1 13,18 11-132,0-2-1,1 0 0,0-2 1,1 0-1,23 4 133,-27-8-57,0 1-1,-1 0 1,0 2-1,0 0 1,0 1 0,-1 1-1,0 0 1,-1 2-1,1 1 59,-13-8-3,0 1 0,-1 0 1,0 0-1,0 1 1,-1-1-1,1 1 1,-1-1-1,-1 1 1,1 0-1,-1 0 1,0 0-1,-1 1 1,0-1-1,0 0 1,0 1-1,-1-1 1,0 0-1,-1 1 1,0-1-1,0 0 0,0 1 1,-1-1-1,0 0 1,0 0-1,-1 0 1,0-1-1,0 1 1,-1-1-1,1 1 1,-1-1-1,-1 0 1,1 0-1,-1-1 1,0 1-1,-1-1 1,1 0-1,-1-1 1,0 1-1,0-1 0,0-1 1,-1 1-1,0 0 2,-4 2 74,1-1 0,-1 0 0,0-1 0,-1 0 0,1 0 0,-1-1 0,1-1 0,-1 0 0,0 0 0,0-1 0,0-1 0,0 0 0,0-1 0,0 0 0,1-1 0,-1 0 0,0-1 0,1 0 0,0-1 0,-1 0 0,1-1 0,1 0 0,-1 0 0,1-1 0,0-1 0,0 0 0,1 0 0,0-1 0,0 0 0,1-1 0,0 0 0,0 0 0,1 0 0,0-1 0,-2-6-74,-1-54-566,19 54-2296,3 18-3202,-3 7-5168</inkml:trace>
  <inkml:trace contextRef="#ctx0" brushRef="#br2" timeOffset="60932.266">15587 5251 16079,'0'0'3967,"0"0"-1859,0 0-656,-15 7-213,-2 1-984,0 1-1,1 1 1,0 0 0,1 1-1,0 1 1,1 0 0,-12 14-255,-26 34 255,3 2-1,3 2 1,2 3 0,3 1-1,4 2 1,2 1 0,-15 50-255,39-90 28,2 1-1,0 0 1,3 0 0,0 0-1,2 1 1,2 0 0,1 0-1,1 0 1,3 10-28,-2-28-84,1 1 0,1-1 0,0 1 0,2-1 0,-1 0 0,2-1 0,0 1 0,1-1 0,0 0 0,1 0 0,0-1 0,1 0 0,1-1 0,0 0 0,1-1 0,0 1 0,1-2 0,0 0 0,0 0 0,5 1 84,1-1-548,0-1-1,0-1 1,1 0-1,0-1 1,1-1 0,0-1-1,-1-1 1,2-1-1,6 0 549,111-4-7678,-80-10 2120</inkml:trace>
  <inkml:trace contextRef="#ctx0" brushRef="#br2" timeOffset="61510.17">16132 5759 2306,'0'-17'10383,"-2"-54"-6112,3 67-4036,-1 0 0,-1 1 1,1-1-1,0 0 0,-1 0 0,0 0 0,0 1 0,0-1 1,0 0-1,-1 1 0,1-1 0,-1 1 0,0-1 0,0 1 1,0 0-1,-1 0 0,1 0 0,-1 0 0,1 0 0,-1 1 1,0-1-1,0 1 0,0 0 0,-1 0 0,1 0 0,0 0 0,-1 0 1,1 1-1,-3-1-235,1 1 94,-1 0-1,0 0 1,1 1 0,-1 0 0,0 0-1,1 0 1,-1 1 0,0 0-1,1 0 1,-1 0 0,1 1 0,-1-1-1,1 2 1,0-1 0,0 0 0,0 1-1,-3 2-93,-13 12 34,1 1 0,1 1-1,1 0 1,0 2 0,2 0 0,0 1-1,1 0 1,2 1 0,0 1 0,1 0-1,2 1 1,0 0 0,2 0-1,1 1 1,1 0 0,1 1 0,1-1-1,1 1 1,1 21-34,1-37-40,0 1 0,0 0-1,1 0 1,0 0 0,1 0 0,1-1 0,0 1-1,0 0 1,1-1 0,1 0 0,0 1-1,0-1 1,1-1 0,1 1 0,-1-1 0,2 0-1,-1 0 1,2 0 0,-1-1 0,1-1 0,0 1-1,1-1 1,0 0 0,0-1 0,1 0 0,0-1-1,0 0 1,1 0 0,-1-1 0,1 0 0,0-1-1,3 0 41,-2-3-49,0-1 0,1 0 0,-1 0 0,0-2 0,0 1 1,0-2-1,0 1 0,0-2 0,0 1 0,0-2 0,-1 0 0,0 0 0,0-1 0,0 0 0,-1-1 0,0 0 0,0 0 0,-1-1 0,0-1 0,0 1 0,6-10 49,5-6 107,-1-1 0,-1 0 0,-1-2 1,-2 0-1,-1 0 0,-1-1 0,-1-1 1,1-7-108,-9 24 75,0 0 1,0-1 0,-2 0-1,0 0 1,0 0 0,-1 0 0,0 0-1,-1 0 1,-1 0 0,0 0-1,-1 0-75,2 14 16,0 0-1,0 0 0,0 0 1,0 0-1,0 0 1,-1 0-1,1 0 0,0 0 1,0 0-1,-1 0 0,1 0 1,-1 0-1,1 0 1,-1 0-1,1-1 0,-1 1 1,0 0-1,1 0 0,-1 0 1,0-1-1,0 1 0,1 0 1,-1-1-1,0 1 1,0-1-1,0 1 0,0-1 1,0 0-1,0 1 0,0-1 1,0 0-1,0 1 1,0-1-1,0 0 0,0 0 1,0 0-1,0 0 0,0 0 1,0 0-1,0 0 0,0 0 1,0-1-1,0 1 1,0 0-1,0 0 0,1-1 1,-1 1-1,0-1 0,0 1 1,0-1-1,0 1 1,0-1-1,1 0 0,-1 1 1,0-1-1,0 0 0,1 0 1,-1 1-1,1-1 0,-1 0 1,0 0-1,1 0 1,0 0-1,-1 0 0,1 0 1,-1 0-16,-3 37 13,2 1 0,2 1 1,1-1-1,5 35-13,-4-55 0,24 134 0,-25-144 0,1 0 0,1 0 0,-1-1 0,1 1 0,1-1 0,-1 0 0,1 0 0,0 0 0,0 0 0,1-1 0,-1 0 0,1 1 0,1-2 0,-1 1 0,0-1 0,1 1 0,0-2 0,0 1 0,6 2 0,1-4 2,0 0 0,1-1 0,-1-1-1,1 0 1,-1-1 0,0 0 0,1-1 0,-1-1 0,0 0 0,0 0-1,0-2 1,-1 1 0,0-2 0,1 0 0,-2 0 0,1-1 0,-1 0-1,0-1 1,0 0 0,-1-1 0,0 0 0,-1-1 0,0 0-2,7-6 65,-2-1 0,1-1 1,-2 0-1,0-1 0,-2 0 1,0-1-1,-1 0 0,-1 0 1,0-1-1,-2-1 0,-1 1 1,0-1-1,-2 0 0,-1-1 0,0 1 1,-2-1-1,0-22-65,-2 39-1,-1 0-1,1 0 1,-1 0 0,0 0-1,0 0 1,-1 0 0,0 0-1,0 1 1,0 0 0,-1-1-1,0 1 1,0 0 0,0 1-1,0-1 1,-1 1 0,1 0-1,-1 0 1,-1 0 0,1 0-1,0 1 1,-1 0 0,1 0-1,-1 1 1,0 0 0,0 0-1,-3-1 2,-7-1-250,1 1-1,-1 0 1,0 1-1,0 1 0,0 0 1,0 1-1,0 1 1,0 1-1,-13 2 251,-36 21-3131,34 7-2509,21-5-1556</inkml:trace>
  <inkml:trace contextRef="#ctx0" brushRef="#br2" timeOffset="61879.246">17337 5829 9001,'7'-16'7842,"22"-55"-4335,-27 69-3280,-1-1-1,1 1 1,-1 0-1,0-1 1,0 0-1,0 1 1,0-1 0,-1 0-1,1 1 1,-1-1-1,1 0 1,-1 0-1,0 1 1,0-1 0,0 0-1,-1 0 1,1 0-1,-1 1 1,1-1 0,-1 0-1,0 1 1,0-1-1,0 0 1,-1 0-227,-52-7 1438,42 13-1413,0 0 0,-1 1 1,1 0-1,1 1 0,-1 0 1,1 1-1,0 0 0,0 1 0,0 0 1,1 1-1,0 0 0,1 0 1,0 1-1,0 0 0,1 1 1,0 0-1,1 0 0,0 1 0,0 0 1,1 0-1,1 0 0,0 1 1,-2 6-26,5-10-8,0 0 1,1 0 0,-1 0 0,2 0 0,-1 0 0,1 0-1,0 1 1,1-1 0,0 0 0,0 0 0,1 0 0,0 0-1,0 0 1,1 0 0,0-1 0,0 1 0,1-1 0,0 0-1,0 0 1,1 0 0,0 0 0,0-1 0,0 0-1,1 0 1,0 0 0,0-1 0,1 0 0,-1 0 0,1-1-1,0 1 1,0-1 0,8 2 7,57 23-365,-58-25 245,0 1 0,0 0 0,0 1-1,-1 1 1,0 0 0,0 0 0,-1 1 0,0 1 0,0 0-1,-1 1 1,7 7 120,-16-14 4,0-1 1,0 0-1,0 1 0,-1 0 1,1-1-1,0 1 1,-1 0-1,0 0 0,0 0 1,0 0-1,0 0 0,0 0 1,-1 0-1,1 0 0,-1 0 1,0 0-1,0 0 0,0 1 1,0-1-1,0 0 0,-1 0 1,1 0-1,-1 0 0,0 0 1,0 0-1,0 0 0,-1 0 1,1 0-1,-1-1 0,1 1 1,-1 0-1,0-1 0,0 1 1,0-1-1,0 0 0,0 0 1,-1 0-1,1 0 0,-1 0-4,-6 6 77,-1-2 0,0 1-1,-1-1 1,1-1 0,-1 1 0,0-2-1,0 0 1,-1 0 0,-9 1-77,-2 0 5,-1-1 1,1-1-1,-1-1 1,0-2 0,1 0-1,-1-1 1,1-1-1,-1-2 1,1 0 0,-15-6-6,-62-47-5635,88 42 852,10 3-2734</inkml:trace>
  <inkml:trace contextRef="#ctx0" brushRef="#br2" timeOffset="62589.475">17811 5821 7751,'0'0'6305,"9"-17"-3097,30-53-800,-33 61-2019,0-1 0,0 1 0,1 0 0,1 1 0,-1 0 1,2 0-1,-1 0 0,1 1 0,0 0 0,0 1 0,1 0 0,-1 1 0,1 0 0,1 0 1,-1 1-1,1 0 0,0 1 0,0 0-389,-8 2 24,1 0 0,0 0 0,0 0 0,-1 0 0,1 1 0,0 0 1,0 0-1,0 0 0,0 0 0,0 0 0,0 1 0,-1 0 0,1-1 0,0 1 0,0 1 0,-1-1 0,1 1 0,-1-1 1,1 1-1,-1 0 0,0 0 0,1 1 0,-1-1 0,0 1 0,-1-1 0,1 1 0,0 0 0,-1 0 0,1 0 0,-1 0 1,0 1-1,0-1 0,-1 0 0,1 1 0,0 0 0,-1-1 0,0 1 0,0 0 0,0 0 0,-1-1 0,1 1 0,-1 0 1,0 2-25,0 28-19,-2-1 1,-1 1 0,-2-1 0,-1 0-1,-2-1 1,-1 0 0,-1 0 0,-2-1 0,-5 7 18,-26 86-264,16 1-168,28-124 432,0 0-1,0 0 1,0-1-1,0 1 1,0 0-1,0-1 1,0 1-1,0 0 1,0-1-1,0 0 1,0 1-1,0-1 1,1 0-1,-1 1 1,0-1 0,0 0-1,0 0 1,0 0-1,1 0 1,-1 0-1,0 0 1,0 0-1,0-1 1,0 1-1,1 0 1,-1-1-1,0 1 1,0-1-1,0 1 1,0-1-1,0 1 1,0-1 0,0 0-1,0 0 1,13-9 80,0-1 0,-1-1 1,0 0-1,-1-1 0,-1 0 0,0-1 0,8-12-80,1 0 144,304-359 528,-295 355-654,-20 23-9,-17 20-30,-18 17 15,1 2 1,2 0 0,1 1-1,1 2 1,3 0 0,0 1-1,3 0 1,0 2 0,3 0-1,1 0 1,2 1 0,-2 26 5,10-60-4,1 1-1,-1 0 1,1-1 0,0 1 0,1-1 0,-1 1 0,1-1 0,1 0 0,-1 1 0,0-1 0,1 0 0,0 0-1,1 0 1,-1 0 0,1 0 0,0 0 0,0-1 0,0 1 0,1-1 0,0 0 0,-1 0 0,1 0-1,1 0 1,-1-1 0,0 0 0,1 0 0,0 0 0,0 0 0,0-1 0,1 1 4,5 0-80,0 0 0,0-1 0,0-1 0,0 0 0,0 0 0,0-1 1,1 0-1,-1-1 0,0 0 0,0-1 0,0 0 0,0-1 0,-1 0 0,1 0 0,-1-2 1,1 1-1,-2-1 0,1 0 0,0-2 80,107-84-4103,-83 41-219,-12-5-4398,-13 20-649</inkml:trace>
  <inkml:trace contextRef="#ctx0" brushRef="#br2" timeOffset="62913.99">19113 5338 17040,'0'0'3374,"0"0"-806,0 0-582,0 0-513,0 0-581,11 22-300,67 176 663,-74-182-1173,25 92 295,-4 2-1,-5 1 0,3 85-376,-22-178 27,0-1 0,-1 1-1,-1-1 1,-1 1 0,0-1 0,-1 1-1,-1-1 1,0 0 0,-2-1-1,0 1 1,-1-1 0,0 0-1,-1 0 1,-9 12-27,-2-6-16,0 0-1,-2-2 0,0 0 1,-1-2-1,-1 0 1,0-1-1,-2-2 1,0 0-1,0-2 0,-1-1 1,-1 0-1,-16 3 17,-208 44-7227,201-54-156,13-4-7164</inkml:trace>
  <inkml:trace contextRef="#ctx0" brushRef="#br2" timeOffset="63755.954">19964 6193 8872,'0'0'2920,"0"0"-725,0 0-140,0 0-267,0 0-651,0 0-400,-3 12-150,-5 40 43,8-50-517,1-1 0,0 1-1,-1 0 1,1 0 0,0-1 0,0 1 0,0-1-1,0 1 1,1-1 0,-1 1 0,0-1 0,0 0-1,1 0 1,-1 0 0,1 1 0,-1-1 0,1 0-1,0-1 1,-1 1 0,1 0 0,0 0-1,-1-1 1,1 1 0,0-1 0,0 0 0,0 1-1,0-1 1,-1 0 0,1 0 0,0 0 0,0 0-1,0 0 1,0-1 0,-1 1 0,1-1 0,0 1-113,2 0 295,-1-1-179,0 0 0,-1 1 0,1-1 1,0-1-1,-1 1 0,1 0 0,-1-1 0,0 1 0,1-1 0,-1 1 0,0-1 0,0 0 0,0 0 0,0 0 0,0 0 0,0-1 0,-1 1 1,1 0-1,-1-1 0,0 1 0,1-1 0,-1 0 0,0 1 0,-1-1 0,1 0 0,0 0 0,-1 1 0,1-1 0,-1 0 0,0 0 0,0 0 1,0 1-1,0-1 0,-1 0 0,0-2-116,0 4 3,-1-1 0,1 1 0,-1 0 0,1-1 0,-1 1 0,0 0 0,1 0 0,-1 0 0,0 1 0,0-1 0,0 0 0,1 1 0,-1-1-1,0 1 1,0 0 0,0-1 0,0 1 0,0 0 0,0 0 0,0 0 0,0 0 0,0 1 0,0-1 0,0 1 0,0-1 0,0 1 0,0-1 0,1 1 0,-1 0 0,0 0 0,0 0 0,1 0 0,-1 0 0,1 0 0,-1 1 0,1-1 0,-1 0 0,1 1 0,0-1 0,0 1 0,-1 0 0,1-1 0,0 3-3,-5 3-23,2 0 0,-1 1-1,1-1 1,0 1 0,1 0 0,0 0 0,0 1 0,1-1 0,-1 1 0,2-1-1,0 1 1,0-1 0,0 1 0,1 0 0,1 5 23,11-22 91,30-129-1613,-36 125-817,-2 4-2721,-2 5-4084</inkml:trace>
  <inkml:trace contextRef="#ctx0" brushRef="#br2" timeOffset="64821.422">21905 5159 16400,'0'0'1612,"0"0"133,-13-6 369,9 5-1955,1-1-54,0 0 0,0 0 0,0 1 0,-1-1 0,1 1 0,0 0 0,-1 0 0,1 0 0,-1 0 0,1 1-1,-1-1 1,1 1 0,-1 0 0,1 0 0,-1 1 0,0-1 0,1 1 0,-1-1 0,1 1 0,0 0 0,-1 0-1,1 1 1,0-1 0,-1 1 0,1-1 0,0 1 0,0 0 0,0 0 0,1 1 0,-1-1 0,-1 2-105,-42 47 467,2 1 1,2 2 0,3 2 0,2 2-1,3 1 1,2 2 0,3 1 0,-15 49-468,31-79 39,1 0 0,1 1 1,2 0-1,1 0 0,1 1 0,2 0 1,2 0-1,1 1 0,2-1 1,1 1-1,1-1 0,2 0 0,2 0 1,2 6-40,0-14 5,2 0 1,0 0-1,2-1 1,0-1-1,2 0 1,0-1-1,2 0 1,7 7-6,-13-19-121,-1-1 1,1 0-1,1 0 0,-1-1 0,2 0 1,-1-1-1,1-1 0,1 1 1,-1-2-1,1 0 0,0-1 1,0 0-1,1 0 0,0-2 1,-1 0-1,1 0 0,2-1 121,121-11-5043,-53-24-4114,-42 6-1680</inkml:trace>
  <inkml:trace contextRef="#ctx0" brushRef="#br2" timeOffset="65167.034">22107 5882 7847,'0'0'8232,"0"0"-4607,0 0-1607,0 0-240,12-1-593,85-5-383,192-25 364,-262 25-1806,-1-1 0,1-1-1,-1-1 1,-1-2-1,0-1 1,0-1 640,18-18-8766,-33 17-314</inkml:trace>
  <inkml:trace contextRef="#ctx0" brushRef="#br2" timeOffset="65739.389">23697 5484 13805,'0'0'3539,"12"-14"-1051,55-69 1804,-66 82-4209,0 0 1,0 0-1,0 0 0,0 0 0,-1 0 0,1 0 0,0 0 1,-1 0-1,1 0 0,0 0 0,-1-1 0,0 1 0,1 0 1,-1 0-1,0-1 0,1 1 0,-1 0 0,0-1 0,0 1 1,0 0-1,0-1 0,0 1 0,-1 0 0,1-1 0,0 1 1,-1 0-1,1 0 0,-1-1 0,1 1 0,-1 0 1,1 0-1,-1 0 0,0 0 0,0 0 0,1 0 0,-1 0 1,0 0-1,0 0 0,0 0 0,0 0 0,0 0 0,0 1 1,0-1-1,-1 0 0,1 1 0,0-1 0,0 1 0,-1-1 1,1 1-1,0 0 0,0-1 0,-1 1 0,1 0-83,-75 1 317,49 6-312,0 2 0,1 2-1,0 0 1,1 1 0,1 2 0,0 0 0,1 2 0,0 0 0,1 2 0,1 0 0,1 2 0,0 0 0,2 1 0,-8 12-5,23-30-15,0 1 0,0-1 0,0 0 0,0 1 0,1 0 0,-1 0 0,1 0 0,0 0 0,0 0 0,1 0 0,-1 0 0,1 1 0,0-1 0,0 0 0,1 1 0,-1-1 0,1 1-1,0-1 1,0 1 0,0-1 0,1 1 0,-1-1 0,1 1 0,0-1 0,1 0 0,-1 1 0,1-1 0,0 0 0,0 0 0,0 0 0,0 0 0,1-1 0,-1 1 0,1-1 0,0 1 0,0-1 0,0 0 0,1 1 15,25 14-101,0-1 0,1-1 0,1-1 0,0-2 1,15 3 100,-14-4-105,0 0 1,-1 2 0,-1 2 0,0 0 0,8 8 104,-36-23 4,0 1 0,0-1-1,-1 0 1,1 1 0,0-1 0,-1 1 0,1-1 0,-1 1 0,0 0-1,1 0 1,-1-1 0,0 1 0,0 0 0,0 0 0,-1 0 0,1 0-1,0 0 1,-1 1 0,1-1 0,-1 0 0,0 0 0,1 0 0,-1 0 0,0 1-1,0-1 1,-1 0 0,1 0 0,0 0 0,-1 0 0,1 0 0,-1 1-1,0-1 1,0 0 0,0 0 0,0-1 0,0 1 0,0 0 0,0 0-1,-1 0 1,1-1 0,-1 1 0,1-1 0,-1 1 0,1-1 0,-1 1-1,0-1 1,-1 1-4,-18 9 132,0 0-1,-1-2 1,-1 0-1,1-1 1,-1-2-1,0 0 1,-1-1-1,0-2 1,1 0 0,-1-1-1,-12-2-131,-196 0 352,187-17-1195,70 8-4677,1 10 593,5 1-3220</inkml:trace>
  <inkml:trace contextRef="#ctx0" brushRef="#br2" timeOffset="66034.548">24178 5678 17617,'0'0'3149,"0"0"-629,0 0-379,0 0-529,0 0-539,0 0-427,0 0-219,-4 14-21,-56 249 559,14-77-3783,43-166 135,2-17-1547,2-2-3607,5-2-763</inkml:trace>
  <inkml:trace contextRef="#ctx0" brushRef="#br2" timeOffset="66321.02">24338 5235 10346,'0'0'4388,"0"0"-2210,0 0-64,-80-38-545,66 48-864,4 1-609,4 3-96,6 4-128,2 3-1537,16-1-3620,3-1-6214</inkml:trace>
  <inkml:trace contextRef="#ctx0" brushRef="#br2" timeOffset="66662.978">24670 5898 11531,'0'0'5007,"0"0"-1852,0 0-886,0-12-400,2-38-620,-28 116 1132,20-48-2369,1-1 0,1 1 0,0 0 0,1 0 1,1 0-1,0 0 0,2 4-12,0-21 1,1 0 0,-1-1 0,1 1 1,-1 0-1,1 0 0,-1-1 0,1 1 0,0 0 0,-1-1 0,1 1 0,0-1 0,0 1 1,-1-1-1,1 1 0,0-1 0,0 1 0,0-1 0,0 0 0,0 0 0,0 1 1,-1-1-1,1 0 0,0 0 0,0 0 0,0 0 0,0 0 0,0 0 0,0 0 1,0 0-1,0 0 0,0-1 0,0 1 0,0 0 0,-1-1 0,1 1 0,0 0 0,0-1 1,0 1-1,-1-1 0,1 1 0,0-1 0,0 0 0,-1 1 0,1-1 0,0 0 1,-1 1-1,1-1 0,-1 0 0,1 0 0,-1 0 0,1 1 0,-1-1 0,0 0 0,1 0 1,-1 0-1,0 0 0,0 0 0,0 0 0,0 0 0,0 1 0,0-1 0,0-1-1,21-34 30,1 2-1,1 1 0,2 0 0,2 2 0,0 1 0,2 1 0,1 2 0,2 1 0,23-15-29,-51 37 14,1 0 0,0 1 0,0 0 0,0 0 0,0 0 0,1 1-1,-1-1 1,1 1 0,-1 1 0,1-1 0,0 1 0,0 0 0,-1 0 0,1 1 0,0-1 0,0 1 0,0 1-1,0-1 1,0 1 0,0 0 0,-1 0 0,1 1 0,0 0 0,-1 0 0,1 0 0,-1 0 0,0 1 0,1 0-1,-2 0 1,1 1 0,0-1 0,0 1 0,0 1-14,2 11-7,-2-1 0,0 1 0,-1 0 0,0 1 0,-1-1-1,-1 1 1,-1-1 0,0 1 0,-1 0 0,-1-1 0,0 1 0,-2 0 0,1-1 0,-2 0-1,-1 0 1,0 0 0,0 0 0,-2 0 7,-10 23-758,1-1-2655,8-12-4780,7-17-1501</inkml:trace>
  <inkml:trace contextRef="#ctx0" brushRef="#br2" timeOffset="67334.973">25701 5803 10122,'0'0'3784,"8"-16"-901,29-53-358,-32 61-2051,0 0-1,1 0 1,0 0-1,0 0 0,1 1 1,0 1-1,0-1 1,1 1-1,0 0 1,0 1-1,2-2-473,1 1 186,0 1 0,0 1 0,0 0 1,1 0-1,-1 1 0,1 0 0,0 1 0,-1 1 0,1 0 1,0 0-1,0 1 0,7 1-186,-8 2-22,0 0 0,0 0 0,-1 1 0,1 1-1,-1-1 1,0 2 0,0-1 0,0 1 0,-1 1 0,0 0 0,0 0 0,-1 1 0,0 0 0,0 0-1,-1 1 1,0 0 0,-1 0 0,0 1 0,0 0 0,-1 0 0,0 0 0,-1 1 0,0-1 0,0 1 0,-1 0-1,-1 0 1,0 0 0,-1 1 0,0-1 0,0 0 0,-1 1 0,-1-1 0,0 0 0,0 1 0,-1-1-1,-1 0 1,0 0 0,0 0 0,-1-1 0,0 1 0,-1-1 0,0 0 0,-2 1 22,-7 8-182,-1-1 1,-1-1-1,-1 0 1,0-1-1,-2 0 1,1-2-1,-2 0 1,0-2-1,0 0 1,-7 2 181,15-4 256,39-24 443,48-43 629,-3-3-1,45-49-1327,92-76 511,-162 151-468,-51 50-54,-30 52-99,18-42-53,1 1 0,2 0 1,1 1-1,0 1 0,3 0 0,0 0 1,2 1-1,1 0 0,1 0 0,2 0 1,0 19 161,3-45-109,1 0-1,0 1 1,0-1-1,0 0 1,1 0-1,-1 0 1,1 0-1,0 0 0,0-1 1,0 1-1,0 0 1,1-1-1,0 0 1,0 1-1,0-1 0,0 0 1,0 0-1,0-1 1,1 1-1,-1-1 1,1 0-1,0 0 0,0 0 1,0 0-1,0 0 1,0-1-1,0 0 1,0 0-1,0 0 0,0 0 1,1-1-1,2 1 111,10 0-905,1 0-1,0-1 1,-1 0 0,1-2-1,-1 0 1,1-1-1,7-3 906,24-8-4377,-4-2-1431</inkml:trace>
  <inkml:trace contextRef="#ctx0" brushRef="#br2" timeOffset="67661.223">27190 5341 13677,'-10'-62'1746,"3"25"2882,28 102 1039,29 26-4522,-19-39-371,-11-21-697,-1 1 0,-2 1 0,-1 1 1,-2 0-1,-1 1 0,-1 0 0,-2 1 0,-2 0 1,-1 0-1,-2 1 0,-2 0 0,-1 0 0,-1 1-77,-4-24 2,0 0 0,-1-1-1,0 1 1,-1-1-1,0 0 1,-1-1-1,-1 1 1,0-1-1,-1 0 1,0-1 0,0 0-1,-2 0 1,1 0-1,-1-2 1,-1 1-1,1-1 1,-2-1 0,-1 2-2,-32 18-550,0-2 0,-2-2-1,-1-2 1,-12 3 550,24-10-732,-132 55-5369,92-39-466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2:28.1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 18161,'0'0'5125,"0"0"-3748,0 0-960,0 0-417,0 0-160,0 0-1314,76-12-1953,-57 11-3556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2:27.0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0 703 11050,'0'0'5702,"0"0"-3044,15-13-1045,51-38 63,-63 49-1596,0 0-1,0 0 1,1 0 0,-1 1 0,1-1 0,-1 1-1,1 0 1,0 1 0,-1-1 0,1 0 0,0 1-1,0 0 1,-1 0 0,1 0 0,0 0 0,0 1-1,-1-1 1,1 1 0,0 0 0,-1 0-80,3 1 64,4 1-84,0 0 1,0 1-1,0 0 1,-1 1-1,1 0 1,-1 0-1,0 1 0,-1 1 1,0-1-1,0 1 1,0 1-1,-1-1 1,0 1-1,0 1 0,-1-1 1,0 1-1,0 0 1,-1 1-1,-1-1 1,1 1-1,-2 0 0,1 0 1,-1 0-1,-1 0 1,0 1-1,0-1 1,-1 1-1,0-1 0,-1 1 1,0 0-1,-1-1 1,0 1-1,-1-1 1,0 1-1,0-1 0,-2 1 20,-3 4-309,0 0-1,-1 0 1,-1 0-1,0-1 1,-2-1 0,1 0-1,-1 0 1,-1-1-1,0 0 1,-4 1 309,-138 98 864,144-105-641,0 3 1373,26-13-966,22-13-332,0-1 1,-2-2-1,-1-2 0,0-1 0,-2-2 0,0-1 1,-2-1-1,-1-2 0,-1-1 0,-2-1 0,-1-2 0,-2 0 1,-1-2-1,0-2-298,-2-11 400,-28 52-218,1 5-179,0 0 1,1 0 0,0 1 0,1 0-1,-1 0 1,2 0 0,0 1 0,0-1-1,1 1 1,0 2-4,-2 7-44,1 0-1,1 1 0,1-1 1,1 1-1,1-1 1,1 1-1,0-1 0,2 0 1,0 2 44,-2-15-60,-1-1 0,1 1 1,1-1-1,-1 0 1,1 0-1,0 0 0,0 0 1,1-1-1,-1 1 1,1-1-1,1 0 0,-1 0 1,1 0-1,0-1 1,0 1-1,0-1 0,0 0 1,1-1-1,0 1 1,0-1-1,0 0 0,0-1 1,0 1-1,0-1 1,1-1-1,-1 1 0,1-1 1,-1 0-1,6 0 60,-4-1-221,1 0-1,0-1 1,0 0-1,-1 0 1,1-1-1,-1 0 1,1-1 0,-1 0-1,0 0 1,0 0-1,0-1 1,0-1-1,-1 1 1,6-5 221,59-51-10208,-44 33 1079</inkml:trace>
  <inkml:trace contextRef="#ctx0" brushRef="#br0" timeOffset="313.468">1044 477 3459,'0'0'7730,"0"0"-3432,0 0-994,0 0-443,0 0-682,0 0-573,0 0-394,6-5-368,-3 2-766,-3 2-61,1 0 1,0 0-1,-1 0 1,1 0-1,0 0 1,0 0-1,0 1 1,0-1-1,-1 0 0,1 1 1,0-1-1,1 0 1,-1 1-1,0-1 1,0 1-1,0-1 1,0 1-1,0 0 0,0-1 1,1 1-1,-1 0 1,0 0-1,0 0 1,0 0-1,1 0 1,-1 0-1,0 0 0,0 1 1,0-1-1,0 0 1,1 0-1,-1 1 1,0-1-1,0 1 1,0-1-1,0 1 0,0 0 1,0-1-1,0 1 1,0 0-1,0 0 1,0 0-1,-1-1 1,1 1-1,0 0 0,0 1-16,16 22 99,-2 2 0,0-1 0,-2 2 0,0 0 1,-2 0-1,-1 1 0,-2 1 0,0 0 1,2 28-101,-6-44 4,-2 1 0,1 0 0,-2 0 0,0 0 1,-1 0-1,0-1 0,-1 1 0,0 0 0,-1 0 0,-1 0 1,0-1-1,-1 1 0,-1-1 0,0 0 0,0 0 1,-1-1-1,-1 0 0,0 0 0,-1 0 0,0-1 0,-1 0 1,0-1-1,-2 2-4,-6 3-258,0-1 0,-2-1-1,1 0 1,-2-1 0,0-1 0,0-1 0,-17 5 258,-25 8-3478,-1-6-3884,47-13-395</inkml:trace>
  <inkml:trace contextRef="#ctx0" brushRef="#br0" timeOffset="895.983">1670 42 15855,'0'0'3566,"0"0"-1329,0 0-262,0 0-341,0 0-556,0 0-459,17-8-229,-2 0-295,-9 5-60,0-1 0,0 1 0,1 0 0,-1 1 0,1-1 0,0 1 1,0 1-1,0-1 0,0 1 0,0 0 0,0 1 0,0 0 0,0 0 0,0 0 0,0 1 0,0 0-35,19 3 87,-1 1-1,-1 1 0,1 2 0,-1 0 0,0 1 0,-1 1 0,0 2 0,3 2-86,-23-11 16,0 1 0,-1-1-1,1 1 1,-1 0 0,0 0 0,0-1-1,0 1 1,-1 1 0,0-1-1,1 0 1,-1 0 0,0 0 0,-1 1-1,1-1 1,-1 0 0,0 1 0,0-1-1,0 0 1,-1 1 0,1-1 0,-1 0-1,0 0 1,-1 1 0,1-1-1,-1 0 1,1 0 0,-1 0 0,0-1-1,-1 1 1,1 0 0,-1-1 0,1 1-1,-3 0-15,-9 28 20,4 1-19,2 0 0,1 0-1,2 1 1,1 0 0,2 1-1,1-1 1,2 8-1,-3 42-5,10 349-299,-5-225 427,-4-203-104,1 1 0,-1 0 1,0 0-1,0-1 0,-1 1 0,0-1 1,0 0-1,0 1 0,-1-1 0,1 0 1,-1 0-1,0 0 0,-1-1 0,1 1 1,-1-1-1,0 0 0,0 0 0,0 0 1,-1 0-1,1-1 0,-1 1 0,0-1 1,0-1-1,0 1 0,0-1 0,-1 1 1,1-2-1,-1 1 0,1 0 0,-1-1 1,0 0-1,1-1 0,-3 1-19,-30 1 41,0-2 0,0-2 1,0-1-1,0-2 0,1-1 0,0-2 0,-36-13-41,72 21-59,-1 1-1,1-1 0,-1 0 0,1 0 1,-1-1-1,1 1 0,-1 0 0,1 0 1,-1-1-1,1 1 0,-1-1 0,1 1 1,-1-1-1,1 0 0,0 1 0,-1-1 1,1 0-1,0 0 0,0 0 0,-1 0 1,1 0-1,0 0 0,0 0 1,0-1-1,0 1 0,1 0 0,-1 0 1,0-1-1,0 1 0,1-1 0,-1 1 1,1-1-1,-1 1 0,1-1 0,0 1 1,0-1-1,-1 1 0,1-1 0,0 1 1,0-1-1,0 1 0,1-1 0,-1 1 1,0-1-1,1 1 0,-1-1 0,1-1 60,60-26-8509,-17 16-1602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2:25.0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464 10 17521,'0'0'2840,"0"0"-796,-14-3-223,14 3-1811,-5-2 97,0 1 1,0 0-1,-1 0 1,1 0-1,0 1 1,0 0-1,-1 0 1,1 0-1,0 1 1,0-1-1,-1 1 1,1 1-1,0-1 1,0 1-1,0-1 1,0 2-1,1-1 1,-1 0-1,1 1 1,-1 0-1,1 0 0,0 0 1,-1 1-108,-31 34 330,0 1 0,3 2 0,1 1 0,3 1 0,1 2 0,-17 39-330,30-58 19,2 0 0,1 2 0,2-1-1,0 2 1,2-1 0,1 1-1,1 0 1,1 1 0,2-1-1,1 15-18,2-34-90,2-1 0,-1 1 0,1-1 0,0 1 0,1-1 0,0 0 0,1 0 0,0 0 0,0 0 0,1-1 0,0 0-1,0 1 1,1-2 0,0 1 0,1-1 0,-1 0 0,1 0 0,1-1 0,-1 0 0,1 0 0,8 4 90,1-1-609,0 0 0,1-1 0,-1-1 0,1-1 0,1 0 0,-1-1 0,1-1 0,0-1 0,0-1 0,13 0 609,94-8-9667,-69-7 1899</inkml:trace>
  <inkml:trace contextRef="#ctx0" brushRef="#br0" timeOffset="513.535">1041 117 14958,'0'0'3935,"0"0"-1192,0 0-468,0 0-567,0 0-603,0 0-491,-19 9-310,9-5-278,-5 3-4,0-1-1,1 2 1,0 0-1,1 1 0,0 0 1,0 1-1,1 1 1,0 0-1,1 0-21,-4 6 25,-22 22 2,3 1 0,1 2 0,2 1 0,2 1 0,-13 29-27,38-66-49,0 0 0,0 1 0,0 0 0,1 0 0,0 0 0,1 0 0,0 0 0,0 1 1,1-1-1,0 1 0,0-1 0,1 1 0,0-1 0,1 1 0,0-1 0,0 1 0,1-1 0,0 0 0,0 0 0,1 1 0,0-1 0,0-1 0,1 1 0,0-1 0,1 1 0,-1-1 0,1 0 0,1-1 0,-1 1 0,1-1 0,0 0 0,1 0 0,-1-1 1,1 0-1,2 1 49,3-1-154,0-1 0,0 0 0,1-1 0,-1 0 0,1-1 0,0-1 0,-1 0 0,1 0 0,0-1 0,0-1 0,-1 0 0,1-1 0,0 0 1,-1-1-1,0 0 0,1-1 0,-2-1 0,1 0 0,0 0 0,2-3 154,10-5 153,-1-2 0,0-1 1,0 0-1,-2-2 0,0 0 1,-1-2-1,-1 0 0,14-21-153,-14 18 231,-1-1 0,-1-1-1,-2-1 1,0 0 0,-2-1 0,0 0-1,-2-1 1,-2-1 0,7-27-231,-17 56 105,1 0 1,0 0-1,-1 0 0,1 0 1,0 0-1,-1 0 1,1 0-1,0 0 0,0 0 1,-1 0-1,1 0 1,0 0-1,-1 0 0,1-1 1,-1 1-106,-4 14-38,-5 11 59,2 0 0,0 1 1,2 0-1,1 0 0,1 0 1,2 0-1,0 1 0,1 0 1,2-1-1,1 3-21,-2-23-19,0 0 0,1 0 0,0 0-1,-1-1 1,2 1 0,-1 0 0,1-1 0,0 1 0,0-1 0,0 1-1,1-1 1,0 0 0,0 0 0,0 0 0,1 0 0,-1-1-1,1 1 1,0-1 0,1 0 0,-1 0 0,1-1 0,-1 1 0,1-1-1,0 0 1,0 0 0,1-1 0,-1 1 0,1-1 0,-1 0-1,1-1 1,-1 1 0,1-1 0,0 0 0,2-1 19,12-1 14,-1-2 0,1 0 0,-1-1 0,0-1 0,-1-1 0,1-1 0,-1 0 0,0-2 0,-1 0 0,0 0 0,0-2 0,-1 0 0,-1-1 0,0-1 1,0 0-1,-1-1 0,-1 0 0,-1-1 0,6-9-14,-13 19 24,-1-1 1,0 1 0,0-1-1,0 0 1,-1-1-1,0 1 1,0-1 0,-1 1-1,0-1 1,0 0 0,0 0-1,-1 0 1,0 0-1,0 0 1,-1 0 0,0 0-1,0 0 1,-1 0-1,0 0 1,0 0 0,0 0-1,-1 0 1,0 0 0,-1 0-1,1 1 1,-1-1-1,-1 1 1,1 0 0,-1 0-1,0 0 1,0 0-1,-1 1 1,1 0 0,-1 0-1,-1 0 1,-3-3-25,-3 0-110,0 0 1,0 1-1,0 1 0,-1 0 1,0 1-1,0 0 0,-1 1 1,0 0-1,1 1 0,-11-1 110,-84-1-3964,64 11-1150,11 7-4308</inkml:trace>
  <inkml:trace contextRef="#ctx0" brushRef="#br0" timeOffset="936.947">2493 206 17360,'0'0'2792,"-8"-14"-1217,-29-42-192,35 54-1310,0 0 0,0 1-1,0-1 1,0 1 0,0-1 0,0 1 0,0 0 0,-1 0 0,1 0-1,0 0 1,-1 0 0,1 0 0,-1 1 0,1-1 0,-1 1 0,1 0-1,-1 0 1,1-1 0,-1 2 0,1-1 0,-1 0 0,1 0 0,-1 1-1,0 0-72,-6 0 158,-9 3 13,0 1 0,1 1 1,-1 1-1,1 0 0,1 1 1,-1 1-1,1 1 0,1 0 0,0 1 1,0 0-1,-8 10-171,14-15 24,0 1 1,1 0-1,0 0 0,0 1 0,1 0 1,0 1-1,0-1 0,1 1 0,1 0 1,-1 1-1,1 0 0,1-1 0,0 2 1,0-1-1,1 0 0,0 1 0,1-1 1,0 1-1,0 0 0,2 0 0,-1 0 1,1-1-1,1 1 0,0 5-24,4-9-5,-1 0 1,1 0-1,1 0 1,-1-1-1,1 1 0,0-2 1,0 1-1,1 0 0,0-1 1,0-1-1,0 1 1,0-1-1,1 0 0,0-1 1,0 0-1,0 0 1,0 0-1,0-1 0,0 0 1,1-1-1,-1 0 1,2 0 4,96 15-253,-81-14 127,0 1-1,0 1 0,-1 1 1,0 1-1,0 1 1,0 1-1,-1 2 0,6 3 127,-28-13 0,1 1 0,-1-1 0,1 1 0,-1 0 0,0 0 0,1 0 0,-1 0 0,0 0 0,0 0 0,1 0 0,-1 0 0,0 0 0,0 1 0,0-1 0,-1 0 0,1 1 0,0-1 0,0 0 0,-1 1 0,1-1 0,-1 1 0,1 0 0,-1-1 0,0 1 0,0-1 0,1 1 0,-1-1 0,0 1 0,0 0 0,-1-1 0,1 1 0,0-1 0,0 1 0,-1-1 0,1 1 0,-1-1 0,1 1 0,-1-1 0,0 1 0,0-1 0,1 0 0,-1 1 0,0-1 0,0 0 0,0 0 0,-1 1 0,1-1 0,0 0 0,0 0 0,-1 0 0,1-1 0,0 1 0,-1 0 0,1 0 0,-1-1 0,1 1 0,-1-1 0,1 1 0,-1-1 0,1 0 0,-1 1 0,0-1 0,-36 12 163,1-1 0,-1-2 0,0-2 0,-1-1-1,0-2 1,0-1 0,0-3 0,-26-2-163,-97-17-232,94-2-2643,64 20 2067,-6-4-935,8 0-4253,5 0-3266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2:28.005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6368 429 9545,'6'-15'4127,"36"-96"-1464,-28 82-1575,-2 0 0,-1-1 0,-1-1-1,-1 1 1,-2-1 0,-1-1-1,-2 1 1,0-4-1088,-4 34 19,-1 0-1,1 0 1,0 0-1,0 0 1,0 0-1,-1 0 1,1 0 0,0 0-1,-1 0 1,1 0-1,-1 0 1,1 0-1,-1 0 1,1 0-1,-1 1 1,0-1 0,0 0-1,1 0 1,-1 0-1,0 1 1,0-1-1,0 1 1,0-1 0,0 0-1,1 1 1,-1-1-1,0 1 1,0 0-1,-1-1 1,1 1 0,0 0-1,0 0 1,0 0-1,0 0 1,0 0-1,0 0 1,0 0-1,0 0 1,0 0 0,0 0-1,0 0 1,0 1-1,0-1 1,0 0-1,0 1 1,0-1 0,0 1-1,0-1 1,0 1-19,-53 25 120,36-12-120,0 1 0,1 0 0,1 2 0,1 0 0,0 1 0,1 0 0,1 1 0,1 0 0,1 1 0,0 1 0,2 0 0,0 0 0,1 1 0,2 0 0,0 0 0,1 0 0,1 1 0,1 0 0,2 0 0,0 0 0,1 0 0,1 0 0,1 0 0,1-1 0,2 1 0,1 3 0,68 191-89,-54-171 78,-2 2 0,-3 1 0,-1 0 0,-2 1 0,-3 0 1,2 34 10,-11-58 0,0-1 1,-2 1-1,-1 0 1,-1-1-1,0 0 1,-3 0-1,0 0 1,-1-1-1,-9 19 0,11-29-2,-1-1 1,0-1-1,-1 1 0,-1-1 0,1 0 0,-2-1 0,0 0 0,0-1 1,-1 0-1,0 0 0,-1-1 0,0-1 0,0 0 0,-1 0 1,0-1-1,0-1 0,-10 3 2,14-6 1,0-1 1,0 0 0,-1-1-1,1 1 1,-1-2 0,0 1-1,1-2 1,-1 1-1,1-1 1,-1 0 0,1-1-1,-6-2-1,11 3 16,0 0 1,1 0-1,-1-1 0,1 1 0,0-1 1,-1 1-1,1-1 0,0 0 0,0 0 1,0-1-1,0 1 0,1-1 0,-1 1 1,1-1-1,-1 0 0,1 0 0,0 0 1,0 0-1,0 0 0,1-1 0,-1 1 1,1-1-1,-1 1 0,1-1 0,0 1 1,1-1-1,-1 0 0,1 1 0,-1-1 0,1 0 1,0 1-1,1-5-16,0 4 21,1 1 0,-1-1 0,1 0 0,0 1 1,0-1-1,1 1 0,-1-1 0,1 1 0,-1 0 0,1 0 0,0 0 0,0 1 1,0-1-1,1 1 0,-1-1 0,1 1 0,-1 0 0,1 1 0,0-1 0,0 0 1,-1 1-1,1 0 0,0 0 0,0 0 0,0 1 0,0-1 0,1 1 0,-1 0 1,0 0-1,0 0 0,0 1 0,0-1 0,0 1 0,0 0 0,0 0 0,0 1 1,0-1-1,-1 1 0,1 0 0,0 0 0,-1 0 0,0 0 0,1 0 0,-1 1 0,0 0 1,0 0-22,10 14 5,-1 0 0,-1 1 1,-1 1-1,0-1 0,-2 2 1,0-1-1,-1 1 0,-1 0 1,-1 1-1,0 0 0,-2-1 1,-1 1-1,0 0 0,-1 1 1,-2-1-1,0 0 0,-1 3-5,-5 66 3,-3-1 0,-4-1-1,-4 0 1,-11 25-3,-18 94-75,37-160 52,4-26 32,1 1 0,1 0 0,1 0 0,1 0 0,1 0 0,1 0-1,1 1 1,0 0-9,0-19 3,1 1-1,-1 0 0,1 0 1,0-1-1,0 1 0,0-1 1,1 1-1,-1-1 0,1 0 0,0 0 1,0 0-1,1 0 0,-1-1 1,1 1-1,0-1 0,-1 0 1,2 0-1,-1 0 0,0-1 1,0 1-1,1-1 0,0 0 1,-1-1-1,1 1 0,0-1 0,0 0 1,0 0-1,0 0 0,0 0 1,0-1-1,0 0 0,2 0-2,4-1 5,0 1-1,-1-1 0,1-1 0,-1 0 1,0 0-1,0-1 0,0 0 0,0-1 1,0 0-1,0-1 0,-1 0 0,0 0 1,0-1-1,7-7-4,-9 7-57,-2 0 1,1 0-1,-1-1 0,0 0 1,0 0-1,-1 0 0,1 0 1,-2-1-1,1 0 0,-1 0 1,-1 0-1,1 0 1,-1 0-1,-1 0 0,1-1 1,-1 1-1,-1-1 0,0 1 1,0-1-1,0 1 0,-1-1 1,-1 1-1,1-1 57,-25-24-3404,-2 24-2395,1 8-3421</inkml:trace>
  <inkml:trace contextRef="#ctx0" brushRef="#br1" timeOffset="13053.325">6361 5006 8712,'0'0'11115,"0"0"-10314,0 0-801,0 0-545,0 0-3459,0 0-5285</inkml:trace>
  <inkml:trace contextRef="#ctx0" brushRef="#br1" timeOffset="11491.377">3440 4380 9545,'0'0'4490,"0"0"-1768,-5-14-480,-20-39-309,24 52-1856,0 0-1,0-1 1,0 1 0,0 0 0,0 0 0,-1-1-1,1 1 1,0 0 0,0 0 0,-1 0 0,1 1-1,-1-1 1,1 0 0,-1 1 0,1-1 0,-1 0-1,1 1 1,-1 0 0,0-1 0,1 1 0,-1 0-1,0 0 1,1 0 0,-1 0 0,0 0 0,1 0 0,-1 1-1,0-1-76,-6 1 236,-7 2-145,1 0 0,1 1 1,-1 0-1,0 2 0,1-1 0,0 2 0,1 0 0,-1 0 1,1 1-1,1 0 0,-1 1 0,1 1 0,1 0-91,-7 2 7,1 1 0,0 1 0,1 1 0,0 0 0,2 0-1,0 1 1,0 1 0,2 1 0,0-1 0,1 2 0,0-1 0,2 1-1,0 1 1,2 0 0,0 0 0,1 0 0,1 0 0,1 1 0,0 0-1,2-1 1,1 16-7,0-30-28,1 1-1,0-1 1,1 1 0,0-1-1,0 0 1,0 1-1,1-1 1,0 0 0,0-1-1,0 1 1,1-1-1,-1 1 1,2-1 0,-1 0-1,0 0 1,1-1-1,0 1 1,0-1-1,0 0 1,1-1 0,-1 1-1,1-1 1,0 0-1,0 0 1,0-1 0,0 0-1,1 0 1,-1 0-1,0-1 1,1 0 0,1 0 27,6 0-5,0-1-1,0-1 0,0 0 0,0-1 0,0-1 0,0 0 0,-1 0 0,1-2 0,-1 1 0,0-2 0,-1 0 0,1 0 0,-1-1 0,0-1 0,-1 0 0,0-1 0,0 0 0,-1 0 0,0-1 0,0 0 0,-2-1 0,1 0 0,-1-1 0,-1 0 0,0 0 0,1-3 7,13-36 414,-2-1-1,-2-1 1,-3 0-1,-2-1 1,-3 0-1,-2-1 1,-2 0-1,-2-16-413,6-41 263,4-35 858,-46 792-2001,54-497-4781,15-57-4512,-12-50 1301</inkml:trace>
  <inkml:trace contextRef="#ctx0" brushRef="#br1" timeOffset="12073.623">4103 4485 11435,'1'-15'2786,"6"-94"2158,-7 106-4762,0 0 0,-1 1 0,1-1 0,-1 0 0,1 0 0,-1 1 0,0-1 0,0 0 0,0 1 0,0-1 0,0 1 0,-1-1 0,1 1 0,-1 0 0,0-1 0,1 1 0,-1 0 0,0 0 0,0 0 0,-1 1 0,1-1 0,-1 0-182,-1 0 52,1 1 0,0 0 0,-1 0 1,0 0-1,1 1 0,-1-1 0,1 1 1,-1 0-1,0 0 0,1 0 1,-1 0-1,0 1 0,1 0 0,-1-1 1,1 1-1,-1 0 0,1 1 0,0-1 1,-1 1-1,1-1 0,0 1 1,0 0-1,0 0 0,-3 3-52,-13 11 6,1 1 0,1 1-1,0 1 1,1 1 0,1 0 0,1 0-1,1 2 1,0 0 0,2 0 0,1 1-1,1 0 1,0 1 0,1 5-6,2-10-96,2 0 1,0 0-1,1 0 0,1 1 1,1-1-1,1 0 1,0 1-1,2-1 0,0 0 1,1 0-1,3 12 96,-4-27-60,-1-1 1,1 1-1,0 0 0,0-1 0,0 1 1,0-1-1,1 1 0,-1-1 0,1 0 1,0 0-1,0 0 0,0-1 1,0 1-1,1-1 0,-1 0 0,1 1 1,-1-1-1,1-1 0,0 1 0,0-1 1,-1 1-1,1-1 0,0 0 0,0 0 1,0-1-1,1 1 0,-1-1 0,0 0 1,0 0-1,0-1 0,0 1 0,0-1 1,0 0-1,0 0 0,0 0 0,0 0 1,0-1-1,0 1 0,-1-1 0,1 0 1,-1 0-1,1-1 0,-1 1 0,0-1 1,0 1-1,0-1 0,2-2 60,14-20 248,-2 0 0,0-1-1,-2 0 1,0-1 0,-2-1-1,-1-1 1,-2 1 0,0-2 0,-2 1-1,0-7-247,17-108 1586,-40 309-1399,24-7-353,-8-150 148,1 0 0,0 0 0,0-1 0,0 1 0,1-1 0,0 0-1,1 0 1,0 0 0,0 0 0,0 0 0,1-1 0,0 0 0,0 0 0,1 0 0,-1-1 0,1 1 0,0-1-1,5 2 19,-6-4-29,0 0 0,0-1 0,0 0 0,1 0-1,-1-1 1,0 1 0,1-1 0,-1 0-1,1 0 1,-1-1 0,1 0 0,0 0 0,-1 0-1,1-1 1,-1 0 0,1 0 0,-1 0-1,1 0 1,-1-1 0,0 0 0,0 0 0,0-1-1,0 1 1,0-1 0,0 0 0,-1 0-1,0-1 1,1 0 0,-1 1 29,8-9 12,0 0 0,0-1-1,-1 0 1,-1-1 0,0 0 0,-1-1 0,-1 1 0,6-16-12,11-36 402,-3-1 0,-3-1 0,9-61-402,-24 108 59,22-155 1553,-42 225-720,-2 1-884,2 1 0,2 1 0,3 1 0,1-1 0,4 2 0,1-1 0,3 1 0,3 15-8,-1-63-292,1 0 1,-1 0-1,2-1 1,-1 1-1,0 0 1,1-1-1,0 1 1,1-1-1,-1 1 1,1-1-1,0 0 1,0 0-1,1 0 1,-1-1-1,1 1 1,0-1-1,0 0 1,2 2 291,65 19-11916,-44-24 1698</inkml:trace>
  <inkml:trace contextRef="#ctx0" brushRef="#br1" timeOffset="12411.095">4624 4437 8968,'0'0'3524,"0"0"-2243,0 0 256,0 0-608,0 0-704,0 0-161,0 0-32,95-6-32,-56 15 0,8-4-385,-3 3-1088,1-1-737,-5 0-929,-2 0-1057</inkml:trace>
  <inkml:trace contextRef="#ctx0" brushRef="#br1" timeOffset="12709.333">5153 4458 6662,'0'0'4586,"0"0"-785,0 0-523,0 0-892,0 0-737,0 0-656,-13-12-368,-40-35-118,50 45-482,0 0-1,0 0 1,-1 1-1,1-1 1,0 1-1,0 0 1,-1 0-1,1 0 1,0 1-1,-1-1 1,1 1-1,-1 0 1,1 0-1,-1 0 1,1 0-1,-1 0 1,1 1-1,-1 0 1,1 0 0,0 0-1,-1 0 1,1 0-1,0 0 1,0 1-1,0 0 1,0 0-1,-2 1-24,-11 10 14,0 0-1,1 1 1,0 0 0,1 2 0,1-1-1,0 2 1,1 0 0,1 0-1,1 1 1,0 0 0,2 1-1,0 0 1,1 0 0,0 1-1,2 0 1,-2 14-14,2-12-43,1 1 1,1-1-1,2 1 0,0-1 0,1 1 1,3 20 42,-2-39-36,1 0 0,0 1 0,0-1 0,0 0 0,0-1 0,1 1 0,0 0-1,0-1 1,0 1 0,0-1 0,0 0 0,1 0 0,-1 0 0,1-1 0,0 1 0,0-1 0,0 0 0,0 0 0,0 0 0,0 0 0,1-1 0,-1 0 0,0 0 0,1 0 0,-1 0 0,1-1 0,-1 0 0,1 0 0,0 0 0,-1 0 0,1-1 0,-1 1 0,1-1 0,-1-1 0,0 1 0,1 0-1,-1-1 1,0 0 0,0 0 0,1-1 36,16-11 58,-1 0-1,0-2 1,-1 0-1,-1-1 0,-1-1 1,0-1-1,-1 0 0,-1-1 1,-1-1-1,-1 0 1,-1-1-1,-1-1 0,-1 1 1,0-2-1,-2 1 1,1-9-58,20-85 1147,-45 128-762,2 14-344,2 1 0,1 0 0,1 0 1,1 1-1,2 1 0,0-1 0,2 1 1,1 0-1,2 0 0,0 1 0,2 6-41,0-27 9,0-1 0,0 1 0,1-1 0,0 1 0,1-1 0,-1 0 0,1 0 0,1 1 0,-1-1-1,1-1 1,1 1 0,-1 0 0,1-1 0,0 1 0,0-1 0,1 0 0,0-1 0,0 1 0,0-1-1,1 0 1,0 0 0,0-1 0,0 0 0,0 0 0,1 0 0,0-1 0,0 0 0,0 0 0,0 0-1,0-1 1,0 0 0,0-1 0,6 1-9,3-2 6,-1-2 0,0 1 0,0-2 0,0 0 0,0-1-1,0 0 1,0-1 0,-1-1 0,0 0 0,-1-1 0,1-1 0,-1 0 0,0-1 0,-1 0 0,0-1-1,-1 0 1,0-1 0,0 0 0,6-10-6,-12 15-11,-1 0 0,0-1 0,0 0 0,0 0 0,-1 0 0,0-1 0,-1 1 0,0-1 0,0 1 0,0-1 0,-1 0 0,0 0 0,0-5 11,-24-23-9647,21 35 433</inkml:trace>
  <inkml:trace contextRef="#ctx0" brushRef="#br0" timeOffset="5439.035">3473 1494 13164,'2'-10'488,"-2"5"-216,1 0-1,-1 0 1,1 0 0,0 1-1,0-1 1,0 0-1,0 1 1,1-1 0,0 1-1,0-1 1,0 1 0,1 0-1,-1 0 1,1 0 0,0 0-1,0 0 1,1 1 0,-1-1-1,1 1 1,-1 0 0,1 0-1,0 0 1,0 0-1,0 1 1,1 0 0,-1 0-1,1 0 1,-1 0 0,5 0-272,1 3 53,0 0-1,0 1 1,0 1 0,-1 0 0,1 0 0,-1 1 0,0 0 0,0 0-1,0 1 1,-1 1 0,0-1 0,1 1 0,-2 1 0,1-1-1,-1 1 1,0 1 0,-1-1 0,0 1 0,0 0 0,0 1 0,-1-1-1,0 1 1,-1 0 0,0 0 0,-1 1 0,1-1 0,-2 1 0,1-1-1,-2 1 1,1 2-53,-1-3-79,0 1 1,-1 0-1,-1-1 0,1 1 0,-2 0 0,1-1 1,-1 1-1,0-1 0,-1 1 0,0-1 0,-1 0 1,0 0-1,0-1 0,-1 1 0,0-1 0,-1 0 1,0 0-1,0-1 0,0 1 0,-1-2 1,0 1-1,0-1 0,-1 0 0,0 0 0,-8 4 79,6-2 161,0-1 0,-1 1-1,0-2 1,0 0 0,0 0-1,-1-1 1,0-1-1,0 0 1,-1 0 0,1-1-1,-7 0-160,18-4 71,1 0 1,-1-1-1,1 1 0,-1-1 0,1 1 0,0-1 0,0 0 0,0 1 0,0-1 1,0 1-1,0-1 0,0 1 0,0-1 0,1 1 0,-1-1 0,1 1 1,-1-1-1,1 1 0,-1-1 0,1 1 0,0 0 0,0-1 0,0 1 0,0 0 1,0 0-1,0 0 0,0 0 0,0-1 0,0 1 0,0 1 0,1-1 0,-1 0 1,0 0-1,1 0-71,77-69 290,3 4 0,3 3 0,37-18-290,-14 21-91,-114 76 118,-101 138 63,98-140-80,0 1-1,1 0 0,1 0 0,1 1 0,0 0 0,1 0 0,0 0 0,1 0 0,1 1 0,-1 13-9,5-26-1,-1-1 0,1 1 1,0-1-1,0 1 0,0-1 0,0 1 0,0-1 0,1 1 0,-1-1 0,1 0 0,0 0 0,0 0 1,0 0-1,1 0 0,-1-1 0,1 1 0,-1-1 0,1 1 0,0-1 0,0 0 0,0 0 1,0 0-1,0-1 0,1 1 0,-1-1 0,0 1 0,1-1 0,-1 0 0,1 0 0,0-1 0,-1 1 1,1-1 0,8 2-13,0 0 0,0-1 0,0-1 0,0 0 0,0 0 1,0-1-1,0-1 0,0 0 0,6-2 13,-8 0 0,0 0 1,0-1-1,0 0 0,-1-1 0,0 0 1,0-1-1,-1 0 0,1 0 1,-1 0-1,-1-1 0,0-1 0,0 1 1,0-1-1,-1 0 0,-1 0 0,1-1 1,-1 0-1,-1 0 0,0 0 0,2-9 0,29-36-3422,2 32-6069,-11 16-2846</inkml:trace>
  <inkml:trace contextRef="#ctx0" brushRef="#br0" timeOffset="5777.889">4604 1759 12972,'0'0'6727,"0"0"-4421,0 0 256,0 0-1088,0 0-962,0 0-352,0 0-160,0 0-288,-51 43-1730,51-39-4516</inkml:trace>
  <inkml:trace contextRef="#ctx0" brushRef="#br0" timeOffset="3229.016">0 1145 8488,'0'0'5616,"0"0"-2765,0 0-732,0 0-373,0 0-273,7 15 107,34 124 374,-25 275-1110,-13-206-812,20 150-1367,-31-508 54,-6 28 1283,6 0-1,5-1 1,9-82-2,-4 184 3,1-1 1,1 0-1,0 0 0,2 1 0,1 0 1,0 0-1,7-11-3,-11 25 9,1 0 0,0 1 0,0-1 0,1 1-1,0 0 1,0 0 0,0 0 0,1 0 0,0 1 0,0 0 0,0 1 0,1-1 0,-1 1 0,1 0 0,0 1 0,0 0-1,1 0 1,-1 0 0,0 1 0,1 0 0,0 0 0,4 0-9,-6 1-2,0 0 0,0 0 0,0 0 0,0 1 0,0-1 0,0 2 0,0-1 0,0 1 0,0-1 0,0 2 0,0-1 0,0 1-1,-1-1 1,1 2 0,0-1 0,-1 1 0,0-1 0,0 1 0,0 1 0,0-1 0,0 1 0,0 0 0,-1 0 0,0 0 0,0 1 0,0 0 0,0-1 0,-1 1 0,0 0 0,0 1 0,0-1 0,-1 1 0,1-1 0,0 5 2,-4 4-26,0-1 1,-1 1-1,0-1 1,-1 0-1,-1 0 1,0 0-1,-1 0 1,0-1-1,-1 1 1,0-1 0,-1-1-1,0 1 1,-1-1-1,0 0 1,-1-1-1,0 0 1,-1-1-1,0 0 1,0 0-1,-1-1 1,0 0-1,0-1 1,-1 0 0,0-1-1,0 0 1,-12 3 25,24-8 0,-1 0-1,0 0 1,0 0 0,0-1 0,0 1 0,0 0 0,0 0 0,0-1 0,0 1 0,0 0 0,0-1-1,0 0 1,-1 1 0,1-1 0,0 1 0,0-1 0,0 0 0,-1 0 0,1 0 0,0 0 0,0 0-1,0 0 1,-1 0 0,1 0 0,0 0 0,0-1 0,-1 1 0,1 0 0,0-1 0,0 1 0,0-1-1,0 1 1,0-1 0,0 0 0,0 1 0,0-1 0,0 0 0,0 0 0,0 0 0,0 1 0,0-1-1,1 0 1,-1 0 0,0 0 0,1-1 0,-1 1 0,1 0 0,-1 0 0,1 0 0,-1 0 0,1 0-1,0-1 1,0 1 0,-1 0 0,4-6-5,0 0 1,0 0-1,1 1 0,0 0 0,0-1 0,0 1 0,1 1 1,0-1-1,0 1 0,0 0 0,1 0 0,-1 0 1,1 1-1,0 0 0,1 0 0,-1 0 0,1 1 0,0 0 1,-1 0-1,1 1 0,5-1 5,-7-1-64,1 2 1,-1-1-1,1 1 1,0 0-1,-1 0 1,1 0-1,0 1 1,0 0-1,0 0 1,1 0-1,-1 1 1,0 0-1,0 0 0,0 1 1,0 0-1,0 0 1,0 0-1,0 1 1,0-1-1,0 1 1,-1 1-1,1-1 1,0 1-1,-1 0 1,0 1-1,0-1 1,0 1-1,0 0 1,-1 0-1,5 5 64,-5 0 3,1 1-1,-2 0 1,1 1-1,-1-1 1,-1 1 0,0-1-1,0 1 1,-1 0-1,-1-1 1,1 1 0,-2 0-1,0 0 1,0 0-1,-1-1 1,0 1 0,0-1-1,-2 1 1,-3 8-3,5-13 10,0 0 0,-1-1 0,0 1 0,0-1 0,-1 1 0,1-1 0,-1 0 0,0 0 0,0-1 0,-1 1 0,1-1 0,-1 0 0,0 0 0,0-1 1,-1 1-1,1-1 0,-1 0 0,1-1 0,-1 1 0,0-1 0,0 0 0,0-1 0,0 1 0,0-1 0,-1-1 0,1 1 0,0-1 0,0 0 0,-1 0 0,1-1 0,0 1 0,-5-3-10,6 2-45,0 0-1,0 0 0,0-1 1,0 0-1,0 0 1,0 0-1,0-1 0,1 0 1,0 0-1,-1 0 0,1 0 1,0-1-1,0 1 0,1-1 1,-1 0-1,1 0 0,0 0 1,0-1-1,0 1 0,0-1 1,0-2 45,-4-30-3370,17-5-3571,4 17 375</inkml:trace>
  <inkml:trace contextRef="#ctx0" brushRef="#br0" timeOffset="3507.478">712 1426 9161,'0'0'3608,"0"0"-1542,0 0-224,0 0 43,-2 12-337,-16 88 699,12-84-2149,1 1-1,1 0 0,0-1 1,2 2-1,0-1 0,0 0 1,2 0-1,0 0 0,1 1 1,1-1-1,0 0 0,2 0 1,0 0-1,0-1 0,2 1 1,0-1-1,5 10-97,-8-23 5,0 1 1,0-1-1,0 1 0,0-1 1,1 0-1,-1 0 0,1-1 1,0 1-1,0-1 0,0 0 1,0 0-1,0 0 0,0 0 1,1-1-1,-1 1 0,0-1 1,1-1-1,-1 1 0,1 0 1,-1-1-1,1 0 0,-1 0 1,1 0-1,-1-1 0,1 0 0,-1 1 1,1-2-1,-1 1 0,1 0 1,0-1-6,7-3 42,0 0 0,1 0 0,-2-1 0,1-1 1,-1 0-1,0 0 0,0-1 0,-1-1 0,9-8-42,-11 7 129,0 0 0,0-1 0,-1 0 0,-1 0 0,0-1-1,0 1 1,-1-1 0,-1-1 0,0 1 0,0 0 0,-2-1 0,1 0-1,-2 0 1,1 0 0,-2 0 0,0 0 0,0 0 0,-1 0 0,-1 0 0,0 0-1,-1 1 1,-2-7-129,2 9-112,0 0-1,0 0 0,-1 0 0,0 1 1,-1-1-1,0 1 0,0 0 1,-1 1-1,0-1 0,-1 1 0,0 0 1,0 0-1,-1 1 0,0 0 1,0 1-1,0-1 0,-1 2 0,0-1 1,0 1-1,-1 1 0,1-1 1,-1 2-1,0-1 0,0 1 0,0 1 1,0 0-1,-8-1 113,-55 20-9791,42 2-1366</inkml:trace>
  <inkml:trace contextRef="#ctx0" brushRef="#br0" timeOffset="3977.894">1225 1464 17713,'0'0'1836,"0"0"-597,0 0 218,12-9-389,-1 0-882,-6 4-126,1 0-1,0 1 0,0 0 0,0 0 0,0 0 0,1 0 0,-1 1 1,1 0-1,0 1 0,0 0 0,0 0 0,0 0 0,1 1-59,100-9 113,93-17-87,-198 26-23,0 0 0,0-1 0,0 1 0,0 0 0,0-1-1,0 0 1,-1 0 0,1 0 0,0 0 0,-1 0 0,0 0 0,1-1 0,-1 1 0,0-1 0,0 0 0,0 1-1,-1-1 1,1 0 0,-1 0 0,1 0 0,-1 0 0,0 0 0,0-1 0,-1 1 0,1 0 0,-1 0-1,1-1 1,-1 1 0,0 0 0,0-1 0,0 1 0,-1 0 0,1 0 0,-1-1 0,0 1 0,0 0-1,0 0 1,0 0 0,-1 0 0,1 0 0,-1 0 0,1 0 0,-1 0 0,0 1 0,0-1 0,-1 0-3,-2-6 132,0 1 0,0 0 1,0 0-1,-1 0 1,-1 1-1,1 0 0,-1 0 1,0 0-1,-1 1 0,-3-2-132,9 8 36,0 0-1,0 1 0,0-1 0,0 1 0,0 0 0,1-1 1,-1 1-1,0 0 0,1 0 0,-1 0 0,1 0 0,-1 1 1,1-1-1,-1 0 0,1 1 0,0-1 0,-1 1 1,1-1-1,0 1 0,0-1 0,0 1 0,0 0 0,1 0 1,-1-1-1,0 1 0,1 0 0,-1 0 0,1 0 0,0 0 1,-1 0-1,1 0 0,0 0 0,0 0 0,0-1 0,1 1 1,-1 0-1,0 0 0,1 0 0,-1 0 0,1 1-35,-1 4 72,-5 59 53,4 0 0,3-1 0,2 1 0,4-1 0,6 24-125,22 83-2422,-1-62-7979,-19-70-996</inkml:trace>
  <inkml:trace contextRef="#ctx0" brushRef="#br0" timeOffset="4261.895">2106 1310 14734,'0'0'4255,"0"0"-1319,0 0-534,0 0-667,0 14-491,-5 200 774,-48 263-2328,52-471 229,-18 136-3047,18-48-2140,8-57 1899,7-19-3555,-8-17 235</inkml:trace>
  <inkml:trace contextRef="#ctx0" brushRef="#br0" timeOffset="4571.995">2070 1768 8776,'-1'-36'939,"0"-24"1242,2 0 0,3 0 0,2 1 0,15-59-2181,-21 114 117,1 1 0,0-1 0,0 0 0,0 0 0,0 1 0,1-1 0,-1 0 0,1 1 0,0 0 0,0-1 0,0 1 1,1 0-1,-1 0 0,1 0 0,0 0 0,0 1 0,0-1 0,0 1 0,0 0 0,0-1 0,0 1 0,1 1 0,0-1 0,-1 0 0,1 1 0,0 0 0,-1 0 1,1 0-1,0 0 0,0 1 0,0 0 0,0-1 0,0 1 0,-1 1 0,1-1 0,0 0 0,0 1 0,0 0 0,0 0 0,-1 0 0,1 0 0,3 2-117,1 2-57,1-1-1,-1 1 1,0 0-1,0 1 1,-1-1-1,0 2 0,0-1 1,0 1-1,-1 0 1,0 0-1,0 1 1,-1 0-1,0 0 0,0 0 1,-1 1-1,0-1 1,0 1-1,-1 0 1,0 0-1,-1 1 0,0-1 1,0 0-1,-1 1 1,-1-1-1,1 6 58,-1-3-410,0-1 0,0 1 0,-1-1 0,0 1-1,-1-1 1,-1 0 0,0 1 0,0-1 0,-1 0 0,-1-1 0,1 1-1,-2-1 1,1 0 0,-2 0 0,1-1 0,-1 0 0,0 0 0,-1 0 0,0-1-1,-1 0 1,0 0 410,2-3-270,3-2 242,0 1 0,0-1 1,0 0-1,-1 0 1,1-1-1,-1 1 1,1-1-1,-1 0 0,0 0 1,0-1-1,0 1 1,0-1-1,0 0 1,-5 0 27,16-43 2904,0 34-2758,-1 1 0,1-1 0,0 1 0,1 0 1,0 1-1,0-1 0,0 1 0,1 1 0,0 0 0,0 0 0,0 0 1,1 1-1,0 0 0,0 1 0,0 0 0,0 0 0,0 1 1,0 0-1,1 0 0,-1 1 0,0 1 0,1 0 0,-1 0 1,1 0-1,-1 1 0,1 1 0,-1 0 0,0 0 0,5 2-146,-7 3 25,-1-1 0,0 1-1,-1 0 1,1 0 0,-2 1-1,1 0 1,-1-1 0,0 2-1,0-1 1,-1 0 0,0 1-1,-1-1 1,0 1 0,0 0-1,-1 0 1,0 0 0,0 0-1,-1 0 1,-1 0 0,1 0-1,-1 0 1,-1-1 0,0 1-1,0 0 1,0-1 0,-1 1-1,-1-1 1,1 0 0,-4 5-25,0 4 14,-2 0 1,1-1 0,-2 0-1,-1-1 1,0 0-1,0 0 1,-2-1 0,-11 11-15,19-20-27,-1 0 0,1-1 1,0 0-1,-1 0 0,0 0 1,0-1-1,0 1 0,-1-1 1,1-1-1,-1 1 0,1-1 1,-1-1-1,0 1 0,0-1 1,1 0-1,-1 0 0,0-1 1,0 0-1,0 0 0,0-1 1,0 0-1,0 0 0,0-1 1,0 1-1,-1-2 27,-41-33-3472,29 1-2452,16 13-407</inkml:trace>
  <inkml:trace contextRef="#ctx0" brushRef="#br0" timeOffset="4799.01">2786 1630 10506,'0'0'3331,"0"0"-352,0 0-160,6 88-673,-6-56-481,-5 6-672,4-3-576,-1 4-225,2-3-160,0 0 0,3-3-32,6-3-192,4-2-289,0-2-704,1-3-1538,2-2-2818,-3-6-5221</inkml:trace>
  <inkml:trace contextRef="#ctx0" brushRef="#br1" timeOffset="10318.173">4204 1012 6566,'-6'-15'5125,"1"2"-4313,3 4-531,-1 1 0,0-1 0,-1 1 0,0 0 0,0 0 0,-1 0 0,0 1 0,0 0 0,-1 0-1,0 0 1,0 0-281,-5-1 476,1-1 0,-1 1 0,0 1 0,0 0 0,-1 1 0,0 0 0,0 1 0,-1 0 0,-12-3-476,4 4 171,0 0-1,-1 1 0,1 1 1,0 2-1,-1 0 0,1 1 0,-1 1 1,1 1-1,0 1 0,0 0 1,0 2-1,0 1 0,1 0 1,0 1-1,0 2-170,-18 11 158,0 2 0,2 1 0,0 2 0,2 2 0,1 1 0,1 1 1,1 2-1,2 1 0,2 2 0,1 0 0,2 2 0,1 0 0,-8 21-158,15-25 17,2 1 0,2 0 0,0 0 0,3 1 0,1 1-1,1 0 1,2 0 0,2 0 0,1 0 0,2 1 0,2-1 0,1 0-1,1 0 1,2 0 0,2 0 0,1-1 0,2 0 0,1-1 0,2-1 0,1 0-1,2 0 1,1-2 0,1 0 0,2-1 0,21 23-17,-26-35-3,2 0 1,0-1 0,0-1-1,2-1 1,0-1-1,0 0 1,2-2-1,-1 0 1,2-2-1,-1 0 1,2-1 0,-1-2-1,1 0 1,0-1-1,0-2 1,0 0-1,1-2 1,0-1-1,-1 0 1,1-2 0,-1-1-1,1-1 1,-1-1-1,7-3 3,2-4 24,0-2-1,-1-1 1,0-1 0,-2-2-1,0-1 1,0-2-1,-2-1 1,-1-1 0,0-1-1,-2-1 1,-1-1 0,-1-2-1,-1 0 1,-1-1-1,-1-1 1,-2-1 0,-1-1-1,-2 0 1,-1-2-1,-1 1 1,-1-1 0,-3-1-1,0 0 1,-2-1-1,-2 1 1,0-10-24,-2 11 15,0 0 0,-2 0 0,-2 0 1,-1-1-1,-1 1 0,-2 0 0,-3-6-15,5 25-7,-1 1 0,-1-1 1,0 1-1,-1 0 0,0 1 0,-1-1 1,0 1-1,-1 0 0,0 1 0,-1 0 0,-1 1 1,1-1-1,-2 2 0,1-1 0,-1 2 1,-1-1-1,0 1 0,-1 1 7,-1-1-209,-1 1 0,0 1 0,-1 1 0,1 0 0,-1 0 0,0 2 0,0 0 0,-1 1 0,-10 0 209,-87 13-6255,57 7-2569</inkml:trace>
  <inkml:trace contextRef="#ctx0" brushRef="#br1" timeOffset="10959.784">3883 2131 4965,'0'0'7884,"0"0"-4067,0 0-1622,0 14-722,-7 121 304,-7-1-1,-16 63-1776,-9 70 408,10 146-1577,20-351-1148,0-63-1838,1-23 2883,7 20 1072,-12-46 77,-17-56 1850,-13 8 3988,39 129-3462,7-7-2124,2 0 0,0-1-1,1 1 1,2-1 0,0-1 0,1 1 0,2-2-1,10 19-128,-17-33 0,-1-1-1,1 1 0,0-1 0,0 0 0,1 0 1,0 0-1,0-1 0,0 0 0,1 0 1,0 0-1,-1-1 0,2 1 0,-1-2 0,0 1 1,1 0-1,0-1 0,0-1 0,0 1 1,0-1-1,0 0 0,0-1 0,1 1 0,-1-1 1,1-1-1,-1 0 0,0 0 0,1 0 1,-1-1-1,1 0 0,-1 0 0,0-1 0,0 0 1,1 0-1,-2-1 0,1 0 0,0 0 0,0-1 1,-1 1-1,0-1 0,0-1 0,5-3 1,-3-3 1,1 0 0,-2-1 0,0 0 0,0 0 0,-2 0 0,1-1 0,-1 0 0,-1 0 0,0 0 0,-1 0 0,-1-1 0,0 0 0,0 1 0,-2-1-1,1 0 1,-2 1 0,0-6-1,1 17-72,0 1 0,0-1 0,0 0-1,0 1 1,-1-1 0,1 0-1,0 1 1,-1-1 0,1 0 0,-1 1-1,1-1 1,-1 1 0,0-1-1,0 1 1,0-1 0,0 1 0,0 0-1,0-1 1,0 1 0,0 0-1,0 0 1,-1 0 0,1 0 0,0 0-1,-1 0 1,1 0 0,-1 0-1,1 0 1,-1 1 0,0-1 0,1 1-1,-2-1 73,-46 21-8492,24 4-930</inkml:trace>
  <inkml:trace contextRef="#ctx0" brushRef="#br2" timeOffset="22926.574">407 2937 10154,'0'0'2365,"0"0"-1004,0 0 5,-2-14 401,-11-62 1068,14 76-2752,0-1 0,0 1-1,0-1 1,0 1 0,0 0 0,1-1-1,-1 1 1,0 0 0,0 0 0,1 0-1,-1 0 1,0 0 0,0 0 0,1 0-1,-1 0 1,0 1 0,0-1 0,0 0-1,1 1 1,-1-1 0,0 1 0,0-1-1,0 1 1,0-1 0,0 1-1,0 0 1,0 0 0,0-1 0,0 1-1,0 0 1,-1 0 0,1 0 0,0 0-1,0 0 1,-1 0 0,1 0 0,-1 0-1,1 1 1,-1-1 0,1 0-83,17 23 422,0 1-1,-2 1 1,-1 1 0,-1 0 0,3 12-422,-3-10 261,89 170 506,9-6 0,8-4 0,21 11-767,-35-64-29,6-4-1,29 20 30,-44-40-929,-97-112 696,0 0 0,0-1-1,0 1 1,0 0-1,0-1 1,0 1-1,0 0 1,0-1-1,0 1 1,0 0 0,1-1-1,-1 1 1,0 0-1,0-1 1,0 1-1,1 0 1,-1 0 0,0-1-1,0 1 1,1 0-1,-1 0 1,0-1-1,0 1 1,1 0-1,-1 0 1,0 0 0,1 0-1,-1 0 1,0-1-1,1 1 1,-1 0-1,0 0 1,1 0-1,-1 0 234,-3-15-2488,0-8-3411,2-4-2984</inkml:trace>
  <inkml:trace contextRef="#ctx0" brushRef="#br2" timeOffset="23455.46">2319 2920 6406,'0'0'2701,"3"-13"-1243,-2 8-1301,14-54 1991,1 13 2513,-7 17 1927,-16 34-5254,-187 240-426,-47 76-657,-51 110-251,283-417-2,-12 17 10,1 0-1,1 2 1,2 0 0,2 2 0,-10 31-8,28-48-2105,19-46-1849,-17 21 3127,9-14-3102,0-5-1751</inkml:trace>
  <inkml:trace contextRef="#ctx0" brushRef="#br2" timeOffset="24255.874">1514 4178 3940,'0'0'3235,"0"0"-1036,0 0-763,0-13-42,1-1-908,3-43 1637,-5 14 3686,0 43-5709,1 1-1,0-1 1,0 0 0,-1 1-1,1-1 1,-1 1 0,1-1-1,0 0 1,-1 1 0,1-1-1,-1 0 1,1 1 0,-1-1-1,1 0 1,-1 0 0,1 1-1,-1-1 1,1 0 0,-1 0-1,1 0 1,-1 0-1,1 0 1,-1 0 0,1 0-1,-1 0 1,1 0 0,-1 0-1,1 0 1,-1 0 0,1 0-1,-1 0 1,0 0 0,1-1-1,-1 1 1,1 0 0,0 0-1,-1-1 1,1 1-1,-1 0 1,1 0 0,-1-1-1,1 1 1,0-1 0,-1 1-1,1 0 1,0-1 0,-1 1-1,1-1 1,0 1 0,-1-1-1,1 1 1,0-1 0,0 1-1,0-1-99,-11 33 60,3 1 0,0 1 1,3-1-1,0 1 0,2 0 0,2 6-60,-6 48 56,-26 224-996,13 1 1,14 53 939,19-278 26,-13-88-49,0 0 0,1 0 0,-1 0-1,0-1 1,0 1 0,0 0 0,1 0-1,-1 0 1,0 0 0,0 0 0,0 0-1,1 0 1,-1-1 0,0 1 0,0 0-1,0 0 1,1 0 0,-1 0 0,0 0-1,0 0 1,1 0 0,-1 0 0,0 0-1,0 0 1,1 0 0,-1 0 0,0 0-1,0 0 1,0 1 0,1-1 0,-1 0-1,0 0 1,0 0 0,0 0 0,1 0-1,-1 0 1,0 0 0,0 1 0,0-1-1,1 0 1,-1 0 0,0 0 0,0 1-1,0-1 1,0 0 0,0 0 0,0 0-1,1 1 24,1-23-709,-5 1 733,0 0 1,-1 1 0,-1-1 0,0 1-1,-2 0 1,0 1 0,-9-17-25,12 27 56,3 9-49,-6-19 297,-1 0 0,0 1 0,-2 0 0,0 1 0,-1 0 0,-1 0 0,-10-10-304,22 26 14,-1 1-1,1-1 1,-1 0-1,1 0 1,-1 1-1,0-1 0,1 0 1,-1 1-1,0-1 1,1 1-1,-1-1 0,0 1 1,0-1-1,0 1 1,1-1-1,-1 1 0,0 0 1,0 0-1,0-1 1,0 1-1,0 0 1,0 0-1,0 0 0,0 0 1,1 0-1,-1 0 1,0 0-1,0 0 0,0 0 1,0 1-1,0-1 1,0 0-1,0 0 0,1 1 1,-1-1-1,0 1 1,0-1-1,0 1 1,1-1-1,-1 1 0,0-1 1,1 1-1,-1 0 1,0-1-1,1 1 0,-1 0 1,1 0-1,-1-1 1,1 1-1,-1 0 1,1 0-1,0 0 0,-1 0 1,1 0-1,0-1 1,0 1-1,0 0 0,-1 0 1,1 0-1,0 0 1,0 0-14,-6 62-46,6-63 47,-1 24-125,2-1-1,1 0 1,0 0-1,2 0 1,1 0-1,1 0 1,0-1-1,2 0 0,1 0 1,0-1-1,2 0 1,0-1-1,2 0 1,0-1-1,1 0 0,0-1 1,2-1-1,0 0 1,1-1-1,1-1 1,10 7 124,-21-18 7,1 0 0,-1-1 0,0 0 1,1 0-1,0 0 0,-1-1 0,1-1 1,0 1-1,0-1 0,0 0 0,0-1 0,0 0 1,0 0-1,1-1 0,-2 0 0,1-1 1,0 1-1,0-2 0,0 1 0,-1-1 1,1 0-1,-1 0 0,0-1 0,0 0 0,0 0 1,0-1-1,-1 0 0,0 0 0,0-1 1,0 1-1,2-4-7,0 0 104,1 0 0,-1-1 1,-1 0-1,0 0 0,0-1 0,-1 0 0,0 0 1,-1-1-1,-1 1 0,0-1 0,0 0 1,-1 0-1,0-1 0,-1 1 0,-1-1 0,0 1 1,-1-1-1,0 1 0,0-1 0,-2 1 1,-1-8-105,3 18-53,0 0 1,0 0 0,-1 1-1,1-1 1,0 0 0,-1 1-1,1-1 1,-1 0 0,0 1-1,0-1 1,1 1 0,-1-1 0,0 1-1,0-1 1,-1 1 0,1 0-1,0-1 1,0 1 0,-1 0-1,1 0 1,0 0 0,-1 0-1,1 0 1,-1 0 0,1 1-1,-1-1 1,0 0 0,1 1-1,-1-1 1,0 1 0,0 0-1,1-1 1,-1 1 0,0 0 0,0 0-1,1 0 1,-1 0 0,0 0-1,1 1 1,-1-1 0,0 1-1,0-1 1,1 1 0,-1-1-1,1 1 1,-1 0 0,0 0-1,1 0 1,0 0 0,-1 0-1,1 0 1,-1 0 0,1 0 0,0 0-1,-1 1 53,-16 23-3710,-1 4-3112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2:23.4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129 107 13357,'0'0'3987,"0"-13"-1825,3-40-336,-3 51-1746,0 1 0,1-1-1,-1 1 1,1-1 0,-1 1 0,1 0-1,0-1 1,0 1 0,-1 0-1,1-1 1,0 1 0,0 0 0,0 0-1,0 0 1,1 0 0,-1 0 0,0 0-1,0 0 1,1 0 0,-1 0 0,0 1-1,1-1 1,-1 1 0,1-1-1,-1 1 1,1-1 0,-1 1 0,1 0-1,-1 0 1,1-1 0,0 1-80,4-1 139,197-8 586,-176 9-724,25 10-7,-75 0-20,-195-10 106,98-11-96,118 13 30,1-1 1,-1 0 0,1 1-1,0-1 1,-1 1 0,1 0 0,0-1-1,0 1 1,0 0 0,0 0-1,0 0 1,1 0 0,-1 0-1,0-1 1,1 1 0,-1 0-1,1 1 1,0-1 0,0 0 0,0 0-1,0 0 1,0 0 0,0 0-1,0 0 1,1 0 0,-1 0-1,1 1-14,0 7 84,13 219 1448,-20-111-1254,-4-1-1,-6-1 1,-24 86-278,33-165 15,1-1 0,2 1 0,2 0 0,1 0 0,3 32-15,-1-64 6,-1 1 0,1-1 1,0 1-1,0 0 0,0-1 1,1 0-1,0 1 0,0-1 0,0 0 1,0 0-1,1 0 0,0 0 1,0-1-1,1 1 0,-1-1 0,1 1 1,0-1-1,0-1 0,0 1 1,1 0-1,-1-1 0,1 0 1,0 0-1,0 0 0,0-1 0,0 0 1,0 0-1,5 1-6,3-3-85,-1-1-1,1-1 1,-1 0-1,0-1 1,0 0-1,0-1 1,0 0-1,0-1 1,-1-1 0,0 1-1,0-2 1,0 1-1,-1-2 1,0 1-1,-1-1 1,1-1 0,6-8 85,28-19-2621,4-5-5899,-27 23-278</inkml:trace>
  <inkml:trace contextRef="#ctx0" brushRef="#br0" timeOffset="580.15">1182 336 18193,'-2'-14'2290,"-10"-44"-758,11 54-1413,-1 1 0,0 0-1,0 0 1,0 0 0,0 0-1,0 0 1,-1 1 0,1-1-1,-1 1 1,0 0 0,0-1-1,0 1 1,0 0 0,0 1-1,0-1 1,0 0-1,-1 1 1,1 0 0,-1 0-1,1 0 1,-1 0 0,1 0-1,-1 1 1,1 0 0,-1-1-1,0 1 1,1 1 0,-1-1-1,1 0 1,-1 1-1,1 0 1,-1 0 0,1 0-1,-1 0 1,1 1 0,0-1-1,-1 1 1,1 0 0,0-1-1,-1 3-118,-13 11 26,0 0-1,1 1 1,1 1-1,1 1 0,1 0 1,0 1-1,1 0 1,1 1-1,1 0 1,1 1-1,0 0 1,2 0-1,1 1 0,0 0 1,2 0-1,0 0 1,0 13-26,1-17-59,-1 1 0,2 0 1,1 0-1,0 0 0,1-1 0,1 1 1,1 0-1,1 0 0,0 0 1,2-1-1,0 0 0,1 0 0,0 0 1,2-1-1,0 0 0,1 0 0,0-1 1,2 1 58,-5-12-15,0 0 1,0 0-1,1-1 0,-1 0 1,1 0-1,0 0 1,0-1-1,0 0 1,1 0-1,-1-1 0,1 0 1,0 0-1,0-1 1,-1 0-1,1 0 1,0-1-1,0 0 0,0 0 1,0-1-1,-1 0 1,1 0-1,0-1 1,0 0-1,-1 0 0,0-1 1,1 0-1,-1 0 1,0-1-1,0 0 1,-1 0-1,1-1 0,-1 1 1,0-1-1,0-1 1,-1 1-1,1-1 1,0-2 14,19-14 153,-1-2 0,-1 0 1,-1-2-1,-2 0 0,0-2 1,-2 0-1,-1-1 0,-1 0 1,-1-2-1,-2 1 0,6-26-153,-12-15 43,-7 71-41,-1 0 0,0 0 0,0 0 0,1 0 0,-1 0 0,0 0 0,1 0 0,-1 0 0,0 0 0,0 0 0,1 0 0,-1 0 0,0 1 0,1-1-1,-1 0 1,0 0 0,1 1 0,-1-1 0,0 1 0,1-1 0,-1 0 0,1 1 0,-1-1 0,1 1 0,-1-1 0,1 1 0,-1 0 0,1-1 0,-1 1 0,1-1 0,0 1 0,-1 0 0,1-1 0,0 1 0,0 0-1,0 0 1,-1-1 0,1 1 0,0 0 0,0-1 0,0 2-2,-10 25 8,1 0-1,1 0 1,1 1-1,2 0 1,1 1-1,1-1 1,1 1-1,2 0 1,0-1-1,3 9-7,-3-31-7,0-1 0,0 1-1,0 0 1,0-1 0,1 1 0,0-1 0,1 1 0,-1-1-1,1 1 1,0-1 0,0 0 0,1 0 0,-1 0 0,1 0-1,0 0 1,0-1 0,1 1 0,0-1 0,-1 0 0,1 0-1,1 0 1,-1-1 0,0 1 0,1-1 0,0 0-1,0-1 1,0 1 0,0-1 0,0 0 0,0 0 0,1 0-1,1 0 8,5-3 8,1 0 0,-1-1 0,0-1 0,0 1-1,0-2 1,-1 0 0,1 0 0,-1-1-1,0-1 1,0 1 0,0-2 0,-1 0-1,0 0 1,0 0 0,-1-2 0,0 1-1,-1-1 1,1 0 0,-2-1 0,1 0 0,-1 0-1,-1 0 1,0-1 0,-1 0 0,0 0-1,0-1 1,-1 0 0,0 1 0,-2-1-1,1 0 1,-1-1 0,-1 1 0,0-11-8,0 15-27,0-1 1,-1 1-1,0-1 1,0 1-1,-1 0 1,-1-1-1,1 1 0,-1 0 1,0 0-1,-1 0 1,0 0-1,0 0 1,-1 0-1,0 1 1,-1 0-1,1 0 1,-1 0-1,0 0 1,-1 1-1,0 0 1,0 0-1,0 0 1,-1 1-1,1 0 1,-1 0-1,-1 1 1,1 0-1,-1 0 0,1 1 1,-1-1-1,0 2 1,-5-2 26,-92 4-3559,46 34-5774,40-7-1040</inkml:trace>
  <inkml:trace contextRef="#ctx0" brushRef="#br0" timeOffset="959.819">2235 479 18514,'10'-16'3005,"54"-80"881,-63 96-3840,-1-1 0,1 1 0,-1 0 0,1 0 0,-1-1 0,0 1 0,1 0 0,-1-1 0,0 1 0,1 0 0,-1-1 0,0 1 0,1 0 0,-1-1 0,0 1 0,0-1 0,1 1 0,-1-1 0,0 1 0,0-1 0,0 1 0,0-1 0,0 1-1,1 0 1,-1-1 0,0 1 0,0-1 0,0 1 0,0-1 0,0 1 0,-1-1 0,1 1 0,0-1 0,0 1 0,0-1 0,0 1 0,0-1 0,-1 1 0,1-1 0,0 1 0,0 0 0,-1-1 0,1 1 0,0-1 0,-1 1 0,1 0 0,-1-1 0,1 1 0,0 0 0,-1 0 0,1-1-1,-1 1 1,1 0 0,0 0 0,-1 0 0,1-1 0,-1 1 0,1 0 0,-1 0 0,1 0 0,-1 0 0,1 0 0,-1 0 0,1 0 0,-1 0 0,0 0-46,-36 7 538,21 0-509,1 0 0,0 2 0,0 0 0,0 0 0,1 1 0,1 1 0,0 0 0,0 1 0,1 1 0,1 0 0,0 0 1,1 1-1,0 0 0,1 1 0,1 0 0,0 0 0,1 1 0,-4 12-29,9-23-42,0 0-1,1-1 1,-1 1-1,1 0 1,0 0 0,0 0-1,0 0 1,1 0-1,0 1 1,0-1 0,0 0-1,1 0 1,-1 0-1,1 0 1,0 0 0,1 0-1,-1 0 1,1-1-1,0 1 1,0 0 0,1-1-1,-1 1 1,1-1-1,0 0 1,0 0 0,1 0-1,-1 0 1,1-1 0,-1 1-1,1-1 1,0 0-1,1 0 1,-1 0 0,5 1 42,186 77-2227,-193-80 2229,0 0-1,0 0 0,0 0 0,0 0 0,0 0 0,-1 1 1,1-1-1,0 1 0,-1-1 0,1 1 0,-1 0 0,1-1 1,-1 1-1,0 0 0,0 0 0,0 0 0,0 0 0,0 0 0,0 0 1,0 1-1,-1-1 0,1 0 0,-1 0 0,0 1 0,1-1 1,-1 0-1,0 0 0,0 1 0,-1-1 0,1 0 0,0 0 1,-1 0-1,1 1 0,-1-1 0,0 0 0,0 0 0,0 0 1,0 0-1,0 0 0,0 0 0,0 0 0,-1 0 0,1-1 0,-1 1 1,1 0-1,-1-1-1,-8 5 9,0-1 0,0-1 0,-1 0 0,1 0 0,-1-1 0,0-1 0,0 1 0,0-2 0,0 0 0,0 0 0,0-1 0,0 0 0,0-1 0,0 0 0,-3-1-9,-106-23-3824,72 14-142,11 2-2771,6 1-4116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2:20.3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521 121 13581,'0'0'3288,"0"0"-1126,0 0-37,8-14-150,25-43-699,-32 56-1235,-1-1 0,1 1 0,0 0 0,-1 0 0,1 0 0,-1-1 0,1 1-1,-1 0 1,0-1 0,0 1 0,1 0 0,-1-1 0,0 1 0,0-1 0,0 1 0,-1 0 0,1-1 0,0 1 0,0 0-1,-1-1 1,1 1 0,-1 0 0,1-1 0,-1 1 0,0 0 0,1 0 0,-1 0 0,0 0 0,0 0 0,0 0 0,1 0-1,-1 0 1,-1 0 0,1 0 0,0 0 0,0 0 0,0 0 0,0 1 0,0-1 0,-1 1 0,1-1 0,0 1 0,-1-1 0,1 1-1,0 0 1,-1 0 0,1-1 0,0 1 0,-1 0 0,1 0 0,0 0 0,-1 0 0,1 1 0,-1-1 0,1 0 0,0 1-1,-1-1-40,-1 0 22,-21 2-18,0 2-1,0 0 1,0 1-1,1 1 0,-1 2 1,2 0-1,-1 1 1,1 1-1,1 2 1,-1 0-1,2 1 1,0 1-1,1 1 0,-10 9-3,18-15-19,3-6-39,1 1 1,0 1-1,0-1 1,0 1-1,1 1 1,0-1-1,0 1 1,0 0 0,1 1-1,-1-1 1,2 1-1,-1 0 1,1 0-1,0 0 1,0 1-1,1 0 1,0-1-1,1 1 1,-1 0-1,1 1 58,4-5-40,0 0 0,1 0 0,-1-1-1,1 1 1,-1-1 0,1 0 0,0 0-1,1 0 1,-1 0 0,0 0 0,1-1-1,0 1 1,-1-1 0,1 0 0,0 0-1,0-1 1,0 1 0,0-1 0,0 0-1,1 0 1,-1 0 0,0-1 0,0 1-1,1-1 1,-1 0 40,5 2-29,85 12-142,67 17 56,-153-29 114,-1 1 1,1 0-1,-1 1 1,0 0-1,0 0 1,-1 0 0,1 1-1,-1 0 1,0 0-1,0 0 1,-1 1 0,1 0-1,-1 0 1,-1 0-1,1 1 1,-1 0-1,0 0 1,2 4 0,-3-3 31,0 1 0,-1 0 0,0 0-1,0 0 1,-1 0 0,0 0 0,0 0 0,-1 0 0,0 0 0,-1 0 0,0 0-1,-1 0 1,1 0 0,-2-1 0,1 1 0,-1 0 0,-1-1 0,1 0 0,-1 1-1,-1-2 1,1 1 0,-2 0 0,1-1 0,-6 6-31,1-1 107,-1-1 0,0-1-1,0 0 1,-1-1 0,0 0 0,-1 0 0,1-2 0,-2 1 0,1-2-1,-1 0 1,0 0 0,0-1 0,-1-1 0,-10 2-107,14-4-4,1-1 0,-1 0 0,0 0 0,1-1 0,-1 0 1,0-1-1,0 0 0,1-1 0,-1 0 0,1-1 0,-1 0 0,1-1 1,0 0-1,0 0 0,1-1 0,-1 0 0,1-1 0,0 0 0,0 0 0,1-1 1,0 0-1,0-1 0,1 0 0,0 0 0,0 0 0,1-1 0,0 0 1,0 0-1,-3-10 4,6 12-269,0 0 1,1 0 0,0 0 0,0 0 0,0-1-1,1 1 1,1-1 0,-1 1 0,1-1-1,0 1 1,1-1 0,-1 1 0,2 0 0,1-7 268,39-49-10488,-12 45-328</inkml:trace>
  <inkml:trace contextRef="#ctx0" brushRef="#br0" timeOffset="341.56">966 480 17232,'0'0'4586,"0"0"-2360,0 0-427,0 0-187,0 0-464,0 0-406,0 0-331,1 7-192,6 44-457,-2 0 1,-2 1-1,-3-1 1,-4 31 237,1-40-2039,0-5-2017,3-13-2512,0-10-1658</inkml:trace>
  <inkml:trace contextRef="#ctx0" brushRef="#br0" timeOffset="682.561">1039 13 12364,'0'0'2594,"0"0"-1601,0 0 64,0 0-576,0 0-481,0 0-769,0 0-3747,0 0-5286</inkml:trace>
  <inkml:trace contextRef="#ctx0" brushRef="#br0" timeOffset="1025.401">1296 580 1121,'0'0'12727,"0"0"-7763,0 0-2390,0 0-332,0 0-780,0 0-549,0 0-283,0 0-256,2-5-171,10-7-77,-10 52-52,-2-9-13,6 55-530,-5-86 464,-1 1 0,1-1 1,-1 0-1,1 1 1,-1-1-1,1 0 0,-1 0 1,1 0-1,0 0 1,-1 0-1,1 0 0,-1 1 1,1-1-1,-1 0 1,1-1-1,0 1 0,-1 0 1,1 0-1,-1 0 1,1 0-1,0 0 0,-1-1 1,1 1-1,-1 0 1,1 0-1,-1-1 0,1 1 1,-1 0-1,1-1 1,-1 1-1,0 0 0,1-1 1,-1 1-1,1-1 0,-1 1 1,0-1-1,1 1 1,-1-1-1,0 1 0,0-1 1,1 1-1,-1-1 1,0 0-1,0 1 0,0-1 1,0 1-1,0-1 1,0 1-1,0-1 0,0 0 1,0 1-1,0-1 1,0 1-1,0-1 0,0 0 1,0 1-1,-1-1 5,2-1-20,19-45 202,-6 12 75,1 0 0,1 1 0,3 0 0,0 1 0,2 2 0,2 0-257,-19 25 17,0 1-1,0 1 1,1-1-1,0 0 1,0 1 0,0 0-1,0 0 1,1 1 0,-1-1-1,1 1 1,0 1-1,0-1 1,0 1 0,1 0-1,-1 0 1,0 1 0,1-1-1,-1 1 1,1 1-1,-1-1 1,1 1 0,0 1-1,-1-1 1,1 1 0,-1 0-1,1 1 1,-1-1-1,0 1 1,0 0 0,0 1-1,0 0 1,0 0 0,0 0-1,0 0 1,-1 1-17,7 5-12,-1 0 1,-1 1 0,0 0-1,0 0 1,-1 1 0,0 0-1,-1 1 1,0 0 0,-1 1-1,0-1 1,-1 1 0,-1 0-1,0 1 1,0-1 0,-2 1-1,1 0 1,-2 0 0,0 0-1,-1 1 1,0-1 0,-1 0-1,-1 0 1,0 1 0,-1 1 11,-20 45-747,-2-26-2964,23-35 1586,1-1-2703,1-5 31,1-5-5986</inkml:trace>
  <inkml:trace contextRef="#ctx0" brushRef="#br0" timeOffset="2426.194">2404 706 12876,'0'0'2504,"0"0"-1052,0 0 27,0 0-65,-4 7-479,2-6-877,1 1 0,-1 0 1,0 0-1,1 0 1,0 0-1,0 0 1,-1 0-1,1 0 1,0 1-1,1-1 1,-1 0-1,0 0 1,1 1-1,-1-1 0,1 1 1,0-1-1,0 0 1,0 1-1,0-1 1,0 1-1,0-1 1,0 0-1,1 1 1,0-1-1,-1 0 1,1 1-1,0-1 0,0 0 1,0 0-1,0 0 1,1 0-1,-1 0 1,0 0-1,1 0 1,0 0-1,-1 0 1,1-1-1,0 1 1,0-1-1,0 1 0,0-1-58,-1 0 79,0-1-1,-1 0 0,1 0 0,0 1 1,0-1-1,0 0 0,-1 0 0,1 0 1,0 0-1,0 0 0,0 0 0,0 0 1,-1 0-1,1 0 0,0-1 0,0 1 1,0 0-1,-1 0 0,1-1 0,0 1 0,0-1 1,-1 1-1,1 0 0,0-1 0,-1 1 1,1-1-1,0 0 0,-1 1 0,1-1 1,-1 0-1,1 1 0,-1-1 0,1 0 1,-1 1-1,0-1 0,1 0 0,-1 0 1,0 1-1,1-1 0,-1 0 0,0 0 0,0 0 1,0 1-1,0-1 0,0 0 0,0 0 1,0 0-1,0 0 0,0 1 0,0-1 1,0 0-1,-1 0 0,1 0 0,0 1 1,-1-1-1,1 0 0,0 0 0,-1 1 1,1-1-1,-1 0 0,1 1 0,-1-1 0,1 0 1,-1 1-79,0-3-118,-24-41-213,28 39-5172,8 5-1587</inkml:trace>
  <inkml:trace contextRef="#ctx0" brushRef="#br0" timeOffset="54643.647">2010 347 352,'0'0'5563,"0"0"-3070,0 0 320,0 0 27,0 0-379,0 0-421,-5-10 3842,54 66-3901,122 140-2285,-81-127-6220,-85-101-5674,-5 23 6016</inkml:trace>
  <inkml:trace contextRef="#ctx0" brushRef="#br0" timeOffset="55047.845">2288 331 7271,'0'0'2525,"0"0"-427,0 0 261,0 0-154,0 0-651,0 0-519,0 0-277,0 0-112,3 6 833,-46 80 454,-140 209-844,149-243-1153,48-64 314,-1-6-1194,-8 13-2051,1 3-3737,-5 2-752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4:13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12011,'0'0'2146,"0"0"-1377,0 0-609,0 0-160,0 0-1057,-7 74-4356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4:15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62 150 15759,'0'0'2840,"0"0"-1292,0 0-256,0 0-235,0 0-326,0 0-314,0 0-161,0 16-5,-7 118 224,8-130-470,-1-1 0,1 1 0,0-1-1,0 1 1,0-1 0,0 1 0,0-1 0,1 0 0,0 1 0,-1-1-1,1 0 1,0 0 0,1 0 0,-1-1 0,0 1 0,1 0 0,0-1 0,0 0-1,-1 0 1,1 1 0,0-2 0,1 1 0,-1 0 0,0-1 0,1 1-1,-1-1 1,0 0 0,1 0 0,-1 0 0,1-1 0,0 1 0,-1-1-1,1 0 1,0 0 0,-1 0 0,1 0 0,-1-1 0,1 1 0,-1-1-1,1 0 1,-1 0 0,1 0 0,-1-1 0,0 1 0,1-2-5,13-7 154,0-1-1,-1 0 1,-1-1 0,0-1 0,-1-1 0,0 0 0,-1-1-1,0 0 1,-2-1 0,0 0 0,0-1 0,-2 0-1,0-1 1,-1 0 0,-1 0 0,0-1-154,-7 19 1,3-6 81,0 0 0,0 0 0,-1 0 0,0-1 0,0 1 0,0 0 0,-1-1 0,0 1 0,0-1 0,-1 0 0,1 1 0,-2-1 1,1-3-83,-2 8 24,0 0 0,-1 1 0,1-1 0,0 0 0,-1 1 0,1 0 0,-1-1 0,0 1 0,1 0 0,-1 0 0,0 0 0,1 1 0,-1-1 0,0 1 0,0-1 0,0 1 0,0 0 0,1 0 0,-1 0 0,0 1 0,0-1 0,0 1 0,0-1 0,1 1 0,-1 0 0,-2 1-24,-16 5-3,1 1 1,0 1-1,0 1 0,1 0 1,0 1-1,1 2 0,1 0 1,0 0-1,0 2 0,1 0 1,1 1-1,1 0 0,0 1 1,-1 4 2,7-12 0,1 0 1,0 0 0,1 1-1,0 0 1,0 0 0,1 0 0,1 1-1,0-1 1,0 1 0,1 0-1,0 0 1,1 1 0,0-1-1,1 0 1,0 1 0,1-1-1,0 1 1,1-1 0,0 1 0,1-1-1,0 0 1,1 1 0,0-1-1,1-1 1,0 1 0,1 0-1,0-1 1,1 0 0,0 0-1,0-1 1,4 5-1,5-4-70,0 0-1,0-1 0,1-1 1,0 0-1,0-1 1,1-1-1,0 0 1,0-2-1,1 0 1,-1-1-1,1 0 1,0-1-1,0-2 1,-1 1-1,1-2 1,0-1-1,0 0 1,-1-1-1,1-1 0,-1 0 1,0-1-1,0-1 1,-1-1-1,1 0 1,-2-2-1,1 1 1,-1-2-1,0 0 1,-1-1-1,0 0 1,-1-1-1,0-1 1,6-8 70,15-42-1757,-34 62 1621,0 0 0,0 0 0,1 0 0,-1 1 0,0-1-1,0 0 1,0 0 0,0 0 0,0 0 0,0 1 0,0-1 0,0 0 0,-1 0-1,1 0 1,0 1 0,0-1 0,-1 0 0,1 0 0,-1 0 0,1 1 0,0-1-1,-1 0 1,1 1 0,-1-1 0,0 1 0,1-1 0,-1 0 0,1 1-1,-1-1 1,0 1 0,1-1 0,-1 1 0,0 0 0,0-1 0,1 1 0,-1 0-1,0 0 1,0-1 0,0 1 0,1 0 0,-1 0 0,0 0 0,0 0 0,0 0-1,0 0 1,1 0 0,-1 0 0,0 0 136,-30-1-8755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4:15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10250,'0'0'4420,"0"0"-2098,14-13-304,45-37-299,-56 49-1635,-1-1 1,1 0-1,0 1 1,0-1-1,-1 1 1,1 0-1,0 0 0,0 0 1,0 0-1,0 0 1,0 1-1,0-1 1,1 1-1,-1 0 1,0 0-1,0 0 0,0 0 1,0 1-1,0-1 1,0 1-1,0 0 1,0 0-1,0 0 1,0 0-1,0 0 0,0 1 1,0 0-85,4 1 53,107 60 706,-100-52-660,0 0 0,1-2 0,1 0 0,-1-1 0,1 0 0,1-1 0,-1-1 0,1-1 0,0 0 1,1-1-1,-1-1 0,1-1 0,-1 0 0,17-1-99,-27-4 86,0 0 0,0-1 0,0 0 0,0 0 0,0-1 0,-1 0 0,0 0 0,0 0 0,-1-1 0,1 0 0,-1 0 0,0 0 0,-1-1 0,1 0 0,-1 0 0,-1 0 0,1 0 0,-1 0 0,-1-1 0,1 1 0,-1-1 0,-1 0 0,1 0 0,-1 0 0,-1 1 0,1-1 0,-1-6-86,-1 12 10,1 1 0,0 0-1,-1 0 1,1 0 0,0 0-1,-1 0 1,1 0 0,-1 0 0,1 0-1,-1 0 1,0 1 0,1-1 0,-1 0-1,0 0 1,0 0 0,0 1-1,1-1 1,-1 0 0,0 1 0,0-1-1,0 1 1,0-1 0,0 1 0,0-1-1,0 1 1,0 0 0,0 0-1,-1-1 1,1 1 0,0 0 0,0 0-1,0 0 1,0 0 0,0 0 0,0 0-1,0 1 1,0-1 0,0 0 0,0 0-1,0 1 1,0-1 0,0 1-1,0-1 1,0 1 0,0-1 0,0 1-1,0 0 1,0-1 0,0 1 0,0 0-1,1 0 1,-1 0 0,0-1-1,1 1 1,-1 0 0,1 0 0,-1 0-1,1 0 1,-1 0 0,1 0 0,-1 0-1,1 1-9,-62 62 14,3 2-1,3 2 1,3 3-1,-13 27-13,58-86 0,-200 322-1388,161-273 950,45-75 497,11-5 19,1 1 0,0 1 0,2-1 0,0 2 0,0-1 0,2 2 0,0 0 0,11-9-78,-17 15 72,0 0 0,1 1 0,0 0 1,0 1-1,1 0 0,0 0 0,1 1 0,-1 0 0,1 1 0,0 0 0,0 1 0,1 0 0,-1 0 0,1 2 0,0-1 0,0 2 0,0-1 0,6 1-72,-11 4 17,-1-1-1,1 1 1,-1 0-1,0 1 1,0 0-1,0 0 0,0 0 1,-1 0-1,1 1 1,-1 0-1,-1 0 0,1 1 1,0-1-1,-1 1 1,0 0-1,-1 0 1,1 0-1,-1 1 0,-1-1 1,1 1-1,-1-1 1,0 1-1,0 0 0,-1 0 1,1 7-17,15 34 22,-15-42-23,0 0 1,1 0-1,0 0 1,0 0-1,1-1 1,-1 1-1,1-1 1,0 0-1,1 0 1,-1 0-1,1 0 1,0-1-1,0 0 1,1 0-1,-1 0 1,1-1-1,0 0 1,0 0-1,0 0 1,0-1-1,0 0 1,1 0-1,-1 0 1,1-1-1,-1 0 1,1 0-1,-1-1 1,1 0-1,0 0 1,-1-1-1,1 1 1,5-2 0,-6 0-34,1-1 0,-1 1 1,1-1-1,-1 0 0,0 0 0,0-1 0,-1 0 1,1 0-1,-1 0 0,1-1 0,-1 0 0,-1 0 1,1 0-1,-1-1 0,0 1 0,0-1 1,0 0-1,-1 0 0,0 0 0,0-1 0,1-5 34,33-150-3998,-32 132 2118,-1-2-2305,-2 8-2493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4:16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16944,'0'0'3876,"0"0"-1704,0 0-591,0 0-247,0 0-528,0 0-517,6 2-231,1 1-56,-1 1-1,0-1 1,0 1 0,0 0-1,-1 0 1,1 1-1,-1 0 1,0 0-1,-1 0 1,1 0 0,-1 1-1,0 0 1,0 0-1,-1 0 1,1 0-1,-1 1 1,2 5-2,-3-5 32,0-1-1,0 1 1,-1-1 0,0 1-1,0 0 1,0-1 0,-1 1 0,0 0-1,0 0 1,0-1 0,-1 1-1,0 0 1,-1 0 0,0-1-1,0 1 1,0-1 0,0 0-1,-1 0 1,0 0 0,-1 0 0,1 0-1,-1 0 1,0-1 0,-1 0-1,1 0 1,-1 0 0,0 0-1,0-1 1,0 0 0,-1 0 0,0 0-1,-3 1-31,-36 25 620,68-35-1314,87-38-4308,-38 12-1485,-15 5-3421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4:16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387 128 2626,'0'0'5750,"0"0"-3374,0 0-716,0 0 256,0 0 150,17-8-331,60-23-475,14 23 667,102 8 102,-217-2-2003,1-1 0,0-2 0,1 0-1,-1-1 1,1-1 0,-7-4-26,-51-14-48,62 20 51,1 1 0,0 1-1,-1 1 1,0 0 0,1 1 0,-1 1 0,-14 2-3,26-1 50,-1 0-1,1 0 0,-1 1 0,1 0 0,0 0 0,-1 0 0,1 1 0,1 0 0,-1 0 0,0 1 0,1-1 0,-1 1 0,1 0 0,0 1 0,1-1 0,-1 1 0,1 0 0,0 0 0,0 1 0,0-1 0,1 1 0,-2 3-49,3-4 60,0 1 0,0-1 1,0 1-1,1 0 0,0 0 0,0 0 0,1-1 0,-1 1 0,1 0 1,1 0-1,-1 0 0,1 0 0,0 0 0,0-1 0,1 1 0,-1 0 0,1-1 1,1 1-1,-1-1 0,1 0 0,0 0 0,0 0 0,0 0 0,1 0 1,1 1-61,6 8 102,2-1 1,-1 1-1,2-2 1,0 0-1,0-1 1,1 0-1,10 4-102,228 110 171,-250-123-169,1 0 0,-1 0 0,0 1 0,0-1 0,0 1 0,0-1 0,0 1 0,-1 0 0,1 0 0,-1 1 0,0-1 0,0 0 0,0 1 0,0-1 0,-1 1 0,1 0 0,-1-1 0,0 1 0,0 0 0,0 0 0,-1 0 0,0 0 0,1 0 0,-1 0 0,0 0 0,-1 0 0,1 0 0,-1-1 0,0 1 0,0 0 0,0 0 0,0 0 0,-1-1 0,1 1 0,-1-1 0,0 1 0,0-1 0,0 0 1,-1 1-1,1-1 0,-1 0 0,1-1 0,-1 1 0,0 0 0,-3 1-2,-12 3 119,0 0 0,0-1 0,-1-1 1,1 0-1,-1-2 0,0 0 0,-1-1 1,1-1-1,0-1 0,-1 0 0,1-2 1,-9-2-120,13 4 58,-35-4-12,0-2 0,0-2 0,1-2 0,0-3 0,-5-3-46,48 15-192,1-1 0,-1 0 0,1 0 0,-1 0 1,1-1-1,0 0 0,0 0 0,0 0 1,0 0-1,1-1 0,-1 0 0,1 0 1,-4-4 191,21-12-7047,10 12-1372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4:17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10986,'0'0'5163,"4"-15"-2345,14-46-843,-16 57-1843,1 1-1,-1 0 1,1 0-1,-1 0 0,1 0 1,0 0-1,0 1 0,0-1 1,1 1-1,-1 0 1,0 0-1,1 0 0,0 0 1,-1 1-1,1-1 0,0 1 1,0 0-1,0 0 1,-1 0-1,1 1 0,0 0 1,0-1-1,0 1 0,0 1 1,1-1-132,1 0 63,3-2-83,1 1 1,-1 1 0,1 0 0,0 0-1,-1 1 1,1 0 0,-1 0 0,1 1-1,-1 1 1,0 0 0,0 0 0,0 0-1,0 1 1,0 1 0,-1-1 0,0 1-1,0 1 1,0 0 0,-1 0 0,0 0-1,0 1 1,0 0 0,-1 0 0,0 1 0,0 0-1,-1 0 1,0 0 0,0 0 0,-1 1-1,-1 0 1,1 0 0,-1 0 0,-1 0-1,1 1 1,-2-1 0,1 1 0,-1-1-1,-1 1 20,-1 2-220,-1 0-1,-1 0 1,0 0-1,-1-1 1,0 1-1,-1-1 1,0 0-1,0-1 0,-1 1 1,-1-1-1,0 0 1,0-1-1,-1 1 1,0-2-1,0 1 1,-1-1-1,-7 5 221,7-6 149,-1 1 0,0-2 1,-1 1-1,1-1 0,-1-1 0,-1 0 0,1 0 0,-1-1 0,1-1 1,-1 0-1,-1 0-149,11-3 77,1 0 0,0 0 0,0-1 0,-1 1 1,1 0-1,0 0 0,0-1 0,0 1 0,-1-1 0,1 1 1,0-1-1,0 0 0,0 1 0,0-1 0,0 0 1,0 0-1,0 1 0,0-1 0,0 0 0,0 0 1,1 0-1,-1 0 0,0 0 0,1-1 0,-1 1 0,1 0 1,-1 0-1,1 0 0,-1 0 0,1-1 0,0 1 1,0 0-1,-1 0 0,1-1 0,0 1 0,0 0 1,0-1-1,0 1 0,1 0 0,-1 0 0,0-1 0,1 1 1,-1 0-1,0 0 0,1 0 0,-1 0 0,1-1 1,0 1-1,-1 0 0,1 0 0,0 0 0,0 0 1,0 0-1,-1 0 0,1 1 0,0-1 0,0 0 0,0 0 1,1 1-1,-1-1 0,1 0-77,29-37 231,1 2 0,2 1 0,1 2 0,2 1 0,1 2 0,27-15-231,-44 29 39,144-91 47,-164 107-92,-1-1 1,1 0 0,0 1-1,0 0 1,0-1 0,-1 1-1,1-1 1,0 1 0,0 0-1,0 0 1,0-1 0,-1 1-1,1 0 1,0 0 0,0 0-1,0 0 1,0 0-1,0 0 1,0 0 0,0 0-1,-1 0 1,1 1 0,0-1-1,0 0 1,0 1 0,0-1-1,-1 0 1,1 1 0,0-1-1,0 1 1,-1-1 0,1 1-1,0-1 1,-1 1-1,1 0 1,0-1 0,-1 1-1,1 0 1,-1 0 0,1-1-1,-1 1 1,0 0 0,1 0-1,-1 0 1,0-1 0,1 1-1,-1 0 1,0 0 0,0 0-1,0 0 1,0 0-1,0 0 1,0-1 0,0 1-1,0 0 1,0 1 5,-12 58-242,9-49 218,-10 36-28,3 0-1,1 0 1,3 1 0,2-1-1,1 9 53,3-52 2,0-1 0,1 1-1,-1 0 1,1-1 0,-1 1-1,1-1 1,0 1-1,0-1 1,1 1 0,-1-1-1,1 0 1,0 1 0,0-1-1,0 0 1,0 0-1,0-1 1,0 1 0,1 0-1,0-1 1,-1 1 0,1-1-1,0 0 1,0 0-1,0 0 1,1 0 0,-1 0-1,0-1 1,1 0 0,-1 0-1,1 0 1,-1 0-1,1 0 1,-1 0 0,1-1-1,0 0 1,-1 0 0,1 0-1,0 0 1,-1 0-1,1-1 1,-1 0 0,1 0-1,0 0 1,-1 0 0,0 0-1,1-1-1,12-4-45,-1 0 0,0-2 0,-1 0 0,0 0 0,0-1 0,-1-1 0,0-1 0,0 1 0,8-12 45,54-68-4170,-52 52-437,-3 2-3326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4:13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45 475 14478,'0'0'3390,"0"0"-1031,0 0-752,0 0-459,-6 18-331,-31 122-129,36-131-692,1 1-1,0-1 1,0 1 0,1-1-1,0 1 1,1-1 0,0 0-1,0 0 1,1 0 0,0 0-1,1 0 1,0 0 0,0-1-1,1 0 1,0 0 0,0 0-1,1 0 1,0-1 0,0 0-1,1 0 1,0-1 0,0 0-1,1 0 1,0 0 0,0-1-1,0 0 1,0-1 0,1 0-1,0 0 1,0-1 0,0 0-1,7 1 5,-8-5-2,0 1 0,0-2 0,0 1-1,-1-1 1,1 0 0,0-1 0,-1 0-1,0 0 1,1-1 0,-1 1 0,-1-2-1,1 1 1,0-1 0,-1 0 0,0 0-1,0-1 1,-1 1 0,3-5 2,84-121 291,-77 102-47,-1 0-1,-1 0 1,-2-2 0,0 1-1,-2-1 1,-2-1-1,-1 1 1,-1-6-244,-6 128-11205,3-59 4094</inkml:trace>
  <inkml:trace contextRef="#ctx0" brushRef="#br0" timeOffset="217.481">1016 573 2915,'8'-18'12454,"28"-61"-7809,-34 75-4427,0 0-1,0 0 1,-1 0 0,1 0 0,-1 0 0,0 0 0,-1-1 0,1 1 0,-1 0 0,1-1 0,-1 1 0,0 0 0,-1-1 0,1 1 0,-1 0-1,0-1 1,0 1 0,0 0 0,-1 0 0,-1-3-218,0 3 61,-1 0 0,0 1 0,1 0 0,-1 0 0,-1 0 0,1 1 0,0-1 0,-1 1 1,1 0-1,-1 0 0,0 0 0,1 1 0,-1 0 0,0 0 0,0 0 0,0 0 0,0 1 0,0 0 0,0 0 0,0 0 0,0 1 0,-1 0-61,-4 0 2,0 0 1,-1 1-1,1 1 1,0 0-1,1 0 1,-1 0-1,0 2 1,1-1-1,0 1 1,0 0-1,1 1 1,-1 0-1,1 1 1,0-1-1,1 1 1,0 1-1,0 0 1,0 0-1,1 0 1,0 1-1,1-1 1,-2 5-3,-3 6-12,1 0 1,0 1 0,2 0-1,0 0 1,1 1 0,1 0-1,1 0 1,1 0 0,1 1-1,1 7 12,15 80-300,-13-107 273,0 1 0,0-1 1,1 1-1,-1-1 0,0 1 0,1-1 0,-1 0 1,1 0-1,0 0 0,0 0 0,0 0 0,0 0 1,0 0-1,0 0 0,0-1 0,1 1 0,-1-1 1,0 0-1,1 0 0,0 0 0,-1 0 0,1 0 1,-1 0-1,1-1 0,0 1 0,-1-1 0,1 0 1,0 0-1,0 0 0,-1 0 0,1 0 0,0-1 1,0 1-1,-1-1 0,1 0 0,-1 1 1,1-1-1,1-1 27,9-4 12,-1-1 1,-1 0 0,1 0 0,-1-1-1,0-1 1,-1 0 0,0 0-1,0-1 1,6-8-13,5-5 126,150-157 2634,-163 233-2200,-9 0-755,4 82 193,19-50-4055,-6-71 325,18-20-6357,-17-5 3117</inkml:trace>
  <inkml:trace contextRef="#ctx0" brushRef="#br0" timeOffset="466.396">1531 405 1794,'64'-186'8007,"12"33"1917,-76 154-9813,0-1 1,0 0-1,0 0 0,0 1 0,0-1 0,0 0 0,0 0 0,1 0 0,-1 1 1,0-1-1,0 0 0,0 0 0,0 1 0,1-1 0,-1 0 0,0 0 0,0 0 0,0 0 1,1 1-1,-1-1 0,0 0 0,0 0 0,0 0 0,1 0 0,-1 0 0,0 0 1,0 0-1,1 0 0,-1 1 0,0-1 0,0 0 0,1 0 0,-1 0 0,0 0 1,0 0-1,1 0 0,-1-1 0,0 1 0,1 0 0,-1 0 0,0 0 0,0 0 0,0 0 1,1 0-1,-1 0 0,0 0 0,0-1 0,1 1-111,-3 34 501,2-31-303,-52 441 2700,28-53-5092,23-370 1348,2 46-3254,13-29-3985,1-22-702</inkml:trace>
  <inkml:trace contextRef="#ctx0" brushRef="#br0" timeOffset="793.086">1505 671 7527,'-6'-25'498,"5"17"-256,0 1 0,-1-1 1,0 1-1,0-1 1,-1 1-1,0 0 1,0 0-1,-1 0 1,0 1-1,0-1 0,0 1 1,-1 0-1,0 0 1,-4-3-243,4 4 718,0 1 1,0-1-1,-1 1 1,0 1 0,0-1-1,0 1 1,0 0-1,0 1 1,-1-1-1,1 1 1,-1 0-1,0 1 1,1-1-1,-1 2 1,-6-1-719,13 1 48,-1 1 0,1-1 0,-1 1 0,1-1 0,-1 1 0,1-1 0,0 1 0,-1 0 0,1-1 0,0 1 1,0-1-1,0 1 0,-1 0 0,1-1 0,0 1 0,0 0 0,0-1 0,0 1 0,0 0 0,0 0 0,0-1 0,0 1 0,0 0 0,0-1 0,1 1 0,-1 0 0,0-1 0,0 1 0,1-1 0,-1 1 0,0 0 0,1-1 1,-1 1-1,1-1 0,-1 1 0,0-1 0,1 1 0,-1-1 0,1 1 0,0-1 0,-1 0 0,1 1 0,-1-1 0,1 0 0,0 1 0,-1-1 0,1 0 0,0 0 0,-1 1 0,1-1 0,0 0 0,-1 0 0,1 0 0,0 0 1,-1 0-1,1 0 0,0 0-48,25 9 1,1-2 0,0 0 1,0-2-1,0-1 0,1-1 1,-1-2-1,1 0 0,16-3-1,352-54-822,-394 55 819,1 1-1,-1-1 1,1 1 0,0-1-1,-1 1 1,1 0 0,-1 0-1,1 0 1,0 1-1,-1-1 1,1 1 0,-1-1-1,1 1 1,-1 0 0,1 0-1,-1 0 1,0 0-1,1 0 1,-1 0 0,0 1-1,0-1 1,0 1 0,0 0-1,0-1 1,0 1 0,0 0-1,-1 0 1,1 0-1,-1 0 1,1 1 0,-1-1-1,0 0 1,0 1 0,0-1-1,0 1 1,0-1-1,-1 1 1,1 1 3,0 8-16,-1-1-1,0 1 1,0-1 0,-2 1-1,1-1 1,-1 0 0,-1 0 0,0 0-1,-1 0 1,-4 9 16,-16 78-3067,26-54-3232,3-30 800</inkml:trace>
  <inkml:trace contextRef="#ctx0" brushRef="#br0" timeOffset="794.086">2129 95 3395,'-13'-93'9129,"-1"91"-6855,6 2 673,0 2-769,6 0-1089,-1 6-737,3 0-320,0 2-32,13 2-320,6 1-1506,9-3-4003</inkml:trace>
  <inkml:trace contextRef="#ctx0" brushRef="#br0" timeOffset="1231.299">2544 391 14894,'0'0'4666,"0"0"-2162,-16 8-860,4-3-1349,4-2-135,0 0 1,0 1-1,1 0 1,-1 1-1,1 0 0,0 0 1,0 0-1,1 1 1,0 0-1,0 0 1,0 1-1,1 0 1,-1 0-161,-1 3-17,0-1 1,1 1 0,0 0-1,1 1 1,0-1-1,0 1 1,1 0 0,1 0-1,0 0 1,0 1 0,1-1-1,0 1 1,1 0-1,1-1 1,0 1 0,0 0-1,1 0 1,1-1 0,0 1-1,0-1 1,1 1 0,1-1-1,0 0 1,0 0-1,1-1 1,1 1 0,0-1-1,0 0 1,1-1 0,4 6 16,-3-9-65,1-1 1,0 0 0,0 0 0,1 0 0,-1-1 0,1-1 0,0 0 0,0 0 0,0-1 0,0 0 0,0-1 0,1 0 0,-1 0 0,1-1 0,-1-1 0,0 1 0,1-2-1,-1 0 1,0 0 0,0 0 0,0-1 0,0-1 0,-1 0 0,1 0 0,-1-1 0,0 0 0,-1-1 0,1 0 0,-1 0 0,1-1 64,13-12 140,-1 0 1,-1-1 0,0-1 0,-2-1-1,-1-1 1,0 0 0,-2-1-1,0-1 1,-2 0 0,-1-1-1,-1 0 1,-1-1 0,-1 0 0,4-29-141,-11 54-14,-1 1 1,0-1 0,0 0 0,0 0-1,0-1 1,-1 1 0,1 0 0,-1 0-1,1 0 1,-1-1 0,1 1 0,-1 0-1,0 0 1,0-1 0,0 1 0,-1 0 0,1 0-1,0 0 1,-1-1 0,0 1 0,1 0-1,-1 0 1,0 0 0,0 0 0,0 0-1,0 0 1,-1 0 0,1 0 0,0 0-1,-1 1 1,1-1 0,-1 1 0,0-1-1,1 1 1,-1-1 0,0 1 0,0 0-1,0 0 1,0 0 0,0 0 0,0 0 0,0 0-1,0 1 1,-1-1 0,1 1 0,0-1-1,0 1 1,-1 0 0,1 0 0,-1 0 13,-44 21-3525,12 15-3424,14-10-1123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4:12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38 165 13613,'0'0'3251,"0"0"-422,0 0-592,0 0-651,0 0-674,0 0-458,0 0-224,0 0-59,0 13-97,-1-3-65,1-5-9,-1-1 0,1 1 0,0-1 0,0 1 0,0-1 1,1 1-1,-1-1 0,1 0 0,0 1 0,0-1 0,1 0 0,-1 1 0,1-1 1,0 0-1,0 0 0,0-1 0,2 2 0,-2 0-83,0 0 1,1-1-1,0 1 0,0 0 1,0-1-1,1 0 0,-1 0 1,1 0-1,0 0 0,0-1 1,1 0-1,-1 0 0,1 0 1,0 0-1,-1 0 0,1-1 1,0 0-1,0 0 0,1 0 1,-1-1-1,0 0 0,0 0 1,1 0-1,-1-1 0,1 1 1,-1-1-1,1-1 0,-1 1 1,0-1-1,1 0 0,-1 0 1,0 0-1,0-1 0,1 0 1,2-2 82,8-5 88,-1 0-1,0-2 1,-1 0 0,0-1 0,-1 0 0,0-1 0,-1 0 0,0-1 0,-1-1 0,-1 0 0,0 0-1,-1-1 1,-1 0 0,0 0 0,0-6-88,-6 19 49,-1 0 0,0 0 0,0 0 0,0-1 0,0 1-1,-1 0 1,1 0 0,-1-1 0,0 1 0,0 0 0,0-1 0,-1 1-1,1 0 1,-1-1 0,1 1 0,-1 0 0,0 0 0,-1-1 0,1 1 0,0 0-1,-1 0 1,0 0 0,1 1 0,-1-1 0,-1 0 0,1 1 0,0-1-1,0 1 1,-1 0 0,0 0 0,1 0 0,-1 0 0,0 0 0,0 0 0,0 1-1,0-1 1,0 1 0,0 0 0,-4-1-49,-7 2 40,-1 0 1,0 1-1,0 1 1,0 0-1,0 1 0,1 1 1,-1 0-1,1 1 1,0 0-1,0 1 1,1 1-1,0 0 0,0 1 1,1 0-1,0 1 1,0 0-1,1 1 1,0 0-1,0 1 0,2 0 1,-1 1-1,1 0 1,1 0-1,0 1 0,1 0 1,0 1-1,1 0 1,1-1-1,0 2 1,1-1-1,0 1 0,1-1 1,1 1-1,0 0 1,1 0-1,1 0 0,0 0 1,1 0-1,1 0 1,0-1-1,1 1 1,1 2-41,1-6-186,1 0 0,-1 0 0,2-1 0,-1 0 1,2 0-1,-1 0 0,1-1 0,0-1 0,1 1 1,0-1-1,1-1 0,-1 0 0,2 0 0,-1 0 1,0-2-1,1 1 0,0-1 0,1-1 0,-1 0 0,1-1 1,0 0-1,-1 0 0,1-2 0,0 1 0,0-2 1,1 1-1,-1-1 0,0-1 0,0-1 0,0 1 1,0-2-1,-1 0 0,1 0 0,-1-1 0,1 0 1,8-6 185,16-10 50,-1-1 1,-1-3 0,0 0-1,-2-2 1,-2-2 0,0-1 0,-2-1-1,-1-1 1,-1-1 0,9-18-51,-14 21 809,-1-1 1,-1-1 0,-2 0-1,-1-1 1,-2-1 0,5-17-810,-73 164 1607,-43 211-1842,82-274-902,14-42-72,11-34 875,25-97 797,-27 88-286,0 1 0,3 1 0,0 0 0,2 0 0,1 1 0,2 1 0,1 0 0,3-2-177,-16 27-46,0 1 1,0-1 0,0 1-1,0 0 1,1 0 0,0 0-1,0 0 1,0 1-1,0 0 1,0 0 0,1 0-1,-1 1 1,1 0-1,5-2 46,-8 4-193,0-1-1,0 1 0,1 0 1,-1 0-1,0 0 0,1 0 1,-1 1-1,0-1 0,1 1 1,-1 0-1,0 0 1,0 0-1,0 1 0,0-1 1,0 0-1,0 1 0,0 0 1,1 1 193,47 53-10458,-28-24-646</inkml:trace>
  <inkml:trace contextRef="#ctx0" brushRef="#br0" timeOffset="309.542">1318 175 8296,'0'0'7500,"0"0"-3448,6-13-1089,20-39-838,-26 53-2074,0-1 1,0 0-1,0 1 1,0-1-1,0 1 1,0-1-1,0 0 1,0 1 0,0-1-1,0 1 1,0-1-1,0 0 1,0 1-1,0-1 1,1 1 0,-1-1-1,0 0 1,0 1-1,1-1 1,-1 0-1,0 1 1,0-1-1,1 0 1,-1 0 0,0 1-1,1-1 1,-1 0-1,0 0 1,1 0-1,-1 1 1,0-1-1,1 0 1,-1 0 0,0 0-1,1 0 1,-1 0-1,1 0 1,-1 0-1,0 0 1,1 0-1,-1 0 1,1 0 0,-1 0-1,0 0 1,1 0-1,-1 0 1,1 0-1,-1 0 1,0 0-1,1 0 1,-1-1 0,1 1-52,-1 0 68,-1 33 63,-2 0 0,-1-1-1,-1 0 1,-2 0 0,-2 3-131,-18 102-1626,27-132 1295,-4 46-2652,8-18-5057,1-16-1682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2:55.5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28 183 3619,'0'0'8296,"0"0"-4217,0 0-1501,0 0-208,0 0-405,0 0-630,18-6-433,213-63 512,-12 25-1317,152-8-97,-216 41-3091,-138 11 1088,-24 14-8929,-12 0 1008</inkml:trace>
  <inkml:trace contextRef="#ctx0" brushRef="#br0" timeOffset="363.071">0 384 11627,'0'0'2573,"16"4"-790,-6-1-1418,114 14 3290,-47-29-2273,-1-3 1,0-4-1,-1-2-1382,13-3 983,282-77 1558,-362 97-1870,4 0-4019,2 4-7187,-10 1 2639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4:11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264 147 19122,'0'0'2066,"0"0"-363,0 0-272,0 0-203,-2 16-396,-21 123-223,4-70-920,-59 204 688,16-95-7885,56-160 1675,4-13 61,2-4-2172</inkml:trace>
  <inkml:trace contextRef="#ctx0" brushRef="#br0" timeOffset="310.895">171 317 6214,'24'-215'8162,"-4"117"-2503,-20 98-5593,1-1 0,-1 1 1,1 0-1,-1-1 0,1 1 0,-1 0 1,1 0-1,-1 0 0,1-1 0,-1 1 1,1 0-1,-1 0 0,1 0 1,-1 0-1,1 0 0,-1 0 0,1 0 1,-1 0-1,1 0 0,-1 0 0,1 0 1,0 0-1,-1 0 0,1 1 0,-1-1 1,1 0-1,-1 0 0,1 1 0,-1-1 1,0 0-1,1 0 0,-1 1 0,1-1 1,-1 1-1,0-1 0,1 0 0,-1 1 1,0-1-1,1 1 0,-1-1 0,0 1 1,1-1-1,-1 1 0,0-1 0,0 1 1,0-1-1,0 1 0,0-1 0,1 1 1,-1-1-1,0 1-66,1 1 176,46 57 470,-22-34-573,-2 0 0,0 2 0,-2 1 1,-1 1-1,-2 1 0,0 0 0,-2 2 1,-2-1-1,-1 2 0,-1 0 0,-2 0 1,-1 1-1,-1 0 0,0 18-73,-8-43-12,0-1-1,-1 1 0,0 0 1,0-1-1,-1 1 0,0-1 1,0 0-1,-1 1 0,0-1 1,-1 0-1,0 0 0,0-1 1,0 1-1,-1-1 0,0 0 1,-1 0-1,1-1 0,-1 0 1,-1 0-1,1 0 1,-1 0-1,0-1 0,0-1 1,-1 1-1,1-1 0,-1 0 1,-5 1 12,-25 10-207,-1-3 1,-1-1 0,0-2 0,0-2 0,0-1-1,-1-3 1,0-1 0,-34-3 206,76 1-223,-1 0-1,0 0 0,1 0 1,-1 0-1,1 0 1,-1-1-1,0 1 1,1 0-1,-1 0 1,0 0-1,1-1 1,-1 1-1,0 0 1,0 0-1,1-1 1,-1 1-1,0 0 1,0-1-1,0 1 1,1 0-1,-1-1 1,0 1-1,0 0 1,0-1-1,0 1 1,0 0-1,1-1 1,-1 1-1,0 0 1,0-1-1,0 1 1,0-1-1,0 1 1,0 0-1,0-1 1,0 1-1,-1-1 1,1 1-1,0 0 1,0-1-1,0 1 1,0 0-1,0-1 1,-1 1-1,1 0 1,0-1-1,0 1 1,-1 0-1,1 0 1,0-1-1,0 1 1,-1 0-1,1-1 224,26-11-10912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4:10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14 426 12940,'0'0'2755,"0"0"-187,0 0-358,0 0-539,0 0-657,2 19-496,8 128 336,-35 191-699,24-308-1293,2-45-404,2-70 2133,4 0-1,3 0 1,13-40-591,-23 114-14,2 1-1,0-1 0,0 1 1,1 0-1,0 0 0,0 0 1,1 1-1,1-1 0,0 1 1,0 0-1,0 0 1,1 0-1,1 1 0,-1 0 1,2 0-1,-1 1 0,1-1 1,0 2-1,0-1 1,1 1-1,-1 1 0,1-1 1,1 1-1,-1 1 0,1 0 1,0 0-1,4 0 15,-7 3-595,1 0 0,-1 1-1,1 0 1,-1 0 0,1 1 0,-1 0 0,1 0-1,-1 1 1,0 0 0,1 0 0,-1 1-1,0 0 1,0 0 0,0 1 595,23 16-5952</inkml:trace>
  <inkml:trace contextRef="#ctx0" brushRef="#br0" timeOffset="297.035">643 105 10570,'0'0'5616,"0"0"-2504,0 0-629,0 0-375,0 0-677,0 0-486,4 16-203,12 178 977,-53 102-1030,11-131-1815,14-1-4117,15-116 813,4-18-4588,-5-23-580</inkml:trace>
  <inkml:trace contextRef="#ctx0" brushRef="#br0" timeOffset="604.133">565 696 7399,'-32'-92'3844,"-17"46"3806,10 27-1906,78 8-4954,232-27-651,-239 32-143,-16 2 4,-1 0 0,1 1-1,0 1 1,0 0 0,0 1 0,0 1 0,0 0 0,0 1 0,-1 1-1,1 1 1,0 0 0,6 3 0,-17-3 1,0 0 0,0 1-1,0-1 1,0 1 0,0 1 0,-1-1 0,0 1-1,0-1 1,0 1 0,0 0 0,-1 0-1,0 1 1,0-1 0,0 1 0,-1 0-1,1-1 1,-1 1 0,-1 0 0,1 0-1,-1 0 1,0 4-1,2 132 16,-18-54-181,1-1-4490,14-82 3480,-1 1-4195,1-5 111</inkml:trace>
  <inkml:trace contextRef="#ctx0" brushRef="#br0" timeOffset="903.034">1250 1 7079,'0'0'3427,"0"0"-3107,0 0-192,0 0-96,0 0-32,0 0-928,0 0-4774</inkml:trace>
  <inkml:trace contextRef="#ctx0" brushRef="#br0" timeOffset="1244.275">1648 371 12684,'-5'-12'5013,"-23"-39"-2606,26 49-2286,0 0-1,0 0 0,-1 0 1,1 0-1,-1 1 1,1-1-1,-1 1 0,0 0 1,1-1-1,-1 1 0,0 1 1,0-1-1,0 0 1,0 1-1,0-1 0,0 1 1,0 0-1,0 0 0,0 0 1,0 1-1,0-1 1,0 0-1,0 1 0,0 0 1,1 0-1,-1 0 0,0 0 1,0 0-1,1 1 0,-1-1 1,0 1-121,-12 8 31,0 0 1,1 1-1,0 1 1,1 0-1,0 1 1,1 0-1,0 1 0,1 0 1,1 1-1,0 0 1,1 1-1,1 0 1,0 0-1,1 1 0,1 0 1,1 0-1,0 0 1,1 1-1,1 0 1,1-1-1,0 1 0,1 0 1,1 0-1,1 0 1,1 0-1,0 0 1,1 0-32,-1-6-59,1-1 0,0 1 0,1-1 0,0 0 0,1 0 0,0 0 0,1 0 0,0-1 0,0 0 0,1-1 0,1 1 0,6 6 59,-10-12-35,-1 0 1,2-1 0,-1 1 0,0-1 0,1 0-1,0 0 1,-1 0 0,1 0 0,0-1 0,0 0 0,1 0-1,-1-1 1,0 1 0,1-1 0,-1 0 0,1 0-1,-1-1 1,1 0 0,-1 0 0,1 0 0,-1-1-1,1 1 1,-1-1 0,1-1 0,-1 1 0,0-1-1,1 0 1,0 0 34,10-9 25,-1 1-1,1-2 1,-2 0-1,0-1 1,0 0 0,-1-2-1,-1 1 1,0-1-1,-1-1 1,7-13-25,-3 7 192,94-167 1650,-108 224-1853,-4-12 46,-11 204 389,15-213-418,0-1 0,1 1 0,1-1 0,0 0 0,1 0 0,0 0 0,1-1 0,0 1 0,1-1 0,0 0 1,1 0-1,0-1 0,1 0 0,1 0 0,6 6-6,-10-12-33,1 0 0,0 0 0,1-1 0,-1 1 0,1-1 0,-1-1 0,1 1 0,0-1 0,1 0 0,-1-1 0,0 0 0,1 0 0,0 0 0,-1-1 0,1 0 1,0-1-1,-1 0 0,1 0 0,0-1 0,-1 1 0,1-2 0,0 1 0,-1-1 0,1 0 0,-1-1 0,1 0 33,8-4-6,1 0 0,-1-1 0,-1-1-1,1-1 1,-2 0 0,1-1 0,-1-1 0,-1 0 0,0 0 0,8-12 6,5-14 45,-1-2 0,-2-1 1,-2 0-1,-1-2 0,-3 0 1,-1-1-1,-2-1 1,-3 0-1,-1-1 0,-2 0 1,-3 0-1,-1-1 0,-2 0 1,-4-30-46,2 67 17,1 6-5,-1 0-1,0 0 1,0 0-1,0 0 1,0 0-1,0 0 1,-1 0-1,0 0 1,0 0-1,0 0 1,0 0-1,-1 0 1,1 0-1,-1 1 1,0-1-1,0 0 1,-1 1-1,0-1-11,2 4 21,0 0-1,-1 0 1,1 0 0,-1 0-1,1 0 1,-1 0 0,1 0-1,-1 0 1,1 1 0,0-1-1,-1 1 1,1-1-1,-1 1 1,1 0 0,0-1-1,0 1 1,-1 0 0,1 0-1,0 0 1,0 0 0,0 0-1,0 0 1,0 0 0,0 0-1,0 0 1,1 1-1,-1-1 1,0 0 0,1 0-1,-1 1 1,0-1 0,1 1-1,0-1 1,-1 0 0,1 1-1,0 0-20,-1 0 20,-16 40 131,2 0-1,2 1 0,2 1 0,1 0 0,3 0 0,1 1 0,3 0 0,1 0 0,3 0-150,-3-23 23,1 1 1,2-1-1,0 1 1,1-1-1,2 0 1,0 0-1,1 0 0,1 0 1,1-1-1,1 0 1,1-1-1,1 1 0,7 10-23,-13-25-72,1-1-1,-1-1 0,1 1 0,0-1 0,0 1 0,0-1 1,1-1-1,-1 1 0,1-1 0,0 0 0,0 0 1,0-1-1,0 0 0,0 0 0,1 0 0,-1-1 1,0 0-1,1 0 0,0 0 0,-1-1 0,1 0 1,-1 0-1,1-1 0,-1 0 0,1 0 0,-1-1 0,0 1 1,1-1-1,-1-1 0,0 1 0,0-1 0,0 0 1,-1-1-1,1 1 0,-1-1 0,1 0 73,4-8-207,1 1 1,-2-2-1,0 1 0,0-1 1,-1-1-1,-1 0 0,0 0 0,-1 0 1,0-1-1,-1 1 0,-1-1 0,1-9 207,10-113-9028,-15 98 1783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4:0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11211,'0'0'4116,"0"0"-2115,0 0-490,0 0 149,0 0-90,0 0-593,3 13-422,7 45-138,-4 1 1,-2 0-1,-2 0 0,-4 16-417,2 23 87,37 536-311,-35-619 186,1 15 25,-7-48 91,-42-497-19,41 473-38,3-1 0,1 1 1,2 0-1,2 0 0,2 0 1,2 1-1,3-8-21,-4 25 1,-3 8 2,0 1-1,1 0 1,1 1 0,0-1-1,1 1 1,0 0-1,1 0 1,1 1-1,0-1 1,1 2-1,0-1 1,3-1-3,-9 12-3,0 0 0,0 0 0,0 1 1,1-1-1,-1 1 0,0-1 0,1 1 0,-1 0 0,1 0 0,-1 1 0,1-1 1,-1 1-1,1 0 0,-1 0 0,1 0 0,0 0 0,-1 0 0,1 1 0,-1 0 0,1-1 1,-1 1-1,1 1 0,-1-1 0,0 0 0,0 1 0,1 0 0,-1 0 0,0 0 1,-1 0-1,3 1 3,71 84-95,-68-75 40,-1 1 1,0 0 0,-1 0 0,0 0-1,-1 1 1,-1 0 0,0 0 0,-1 0-1,-1 0 1,0 1 0,0-1 0,-2 1 0,0-1-1,0 1 1,-2-1 0,1 1 0,-2-1-1,0 0 1,-4 11 54,-8-4-542,-1 0-1,-1-1 1,0-1 0,-1-1-1,-2-1 1,1 0 0,-2-1-1,0-1 1,-1-2-1,-1 0 1,0-1 0,0-1-1,-1-1 1,0-1 0,-26 5 542,-47 3-8382,78-17 3081</inkml:trace>
  <inkml:trace contextRef="#ctx0" brushRef="#br0" timeOffset="375.126">965 489 6470,'1'-14'8958,"3"-45"-5365,-4 56-3398,0 0 0,0 0 0,0-1 0,0 1 0,-1 0 0,1 0 0,-1 0 0,0 0 0,0 0 0,0 0-1,0 0 1,0 1 0,-1-1 0,1 0 0,-1 1 0,0-1 0,0 1 0,0-1 0,0 1 0,0 0 0,0 0 0,-1 0 0,1 0 0,-1 0 0,1 0 0,-1 1 0,0-1 0,1 1 0,-1 0 0,0 0 0,0 0 0,0 0 0,0 0 0,0 1 0,-2-1-195,-3 0 103,-1 1 0,1-1-1,-1 1 1,0 1 0,1 0-1,-1 0 1,1 1 0,-1-1-1,1 2 1,0-1 0,-4 3-103,-9 7 7,0 1 1,2 1-1,-1 1 0,2 1 1,0 1-1,1 0 0,0 1 1,2 1-1,0 0 1,1 1-1,1 1 0,1 0 1,1 0-1,1 1 0,0 1 1,2 0-1,1 0 1,1 1-1,1-1 0,0 1 1,2 4-8,1-8-87,0-1 0,2 1 0,0 0 1,2-1-1,0 1 0,1-1 1,0 0-1,5 13 87,-5-25-62,-1 1 1,1-1-1,0 0 0,0 0 1,1 0-1,0 0 0,1-1 1,-1 0-1,1 0 0,0 0 1,1 0-1,-1-1 0,1 0 1,0 0-1,0 0 1,1-1-1,0 0 0,-1 0 1,1-1-1,0 1 0,1-2 1,6 3 61,-5-3-12,0-1 0,-1 1 1,1-2-1,0 1 0,0-1 1,0-1-1,0 0 0,-1 0 1,1 0-1,0-1 0,-1-1 1,1 1-1,-1-2 0,0 1 1,0-1-1,0 0 0,0 0 1,-1-1-1,0 0 0,0-1 1,0 1-1,0-1 0,-1-1 1,0 1-1,1-4 12,18-20 2,-2-2 0,-2-1 0,0-1 1,-3-1-1,1-4-2,-14 30 8,104-261 809,-99 232-463,-11 30-34,-7 24-204,-3 12-141,2 0-1,1 0 1,1 1 0,2 0-1,1 0 1,1 1-1,0 27 26,24 117-3708,44-35-8880,-39-105 5018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4:1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128 229 11979,'27'-94'7992,"-24"83"-7466,2 0 1,0 1-1,0 0 1,1-1 0,0 2-1,0-1 1,1 1-1,1 0 1,-1 0-1,2 1 1,7-7-527,-10 13 20,-1-1 0,0 2-1,1-1 1,-1 1 0,1 0-1,0 0 1,-1 0 0,1 1 0,0 0-1,-1 0 1,1 0 0,0 1 0,-1 0-1,1 0 1,0 0 0,-1 1 0,0 0-1,1 0 1,-1 0 0,0 1 0,0-1-1,0 1 1,0 0 0,-1 1 0,1-1-1,-1 1 1,0 0 0,0 0-1,0 1 1,0-1 0,-1 1 0,0-1-1,0 1 1,0 0 0,-1 0 0,1 1-1,-1-1 1,-1 0 0,1 1 0,-1-1-1,1 1 1,-2 0 0,1 2-20,0 1-23,-1 1 1,-1-1-1,1 1 0,-2-1 1,1 1-1,-1-1 0,-1 0 1,1 0-1,-2 0 0,1 0 1,-1-1-1,-1 1 1,1-1-1,-1 0 0,-1 0 1,0 0-1,0-1 0,0 0 1,-1 0-1,0-1 0,0 0 1,0 0-1,-1 0 0,0-1 1,0 0-1,-1-1 1,1 0-1,-1 0 0,-7 1 23,-24 0 22,58-22 4,-7 13-41,1 2 1,0-1-1,0 1 0,0 1 0,0 0 0,0 1 0,1 0 1,-1 1-1,0 0 0,0 1 0,0 0 0,0 1 0,-1 0 0,1 1 1,-1 0-1,4 3 15,-8-4-5,-1 1 0,1-1 0,-1 1 0,0 1 0,0-1-1,-1 1 1,1 0 0,-1 0 0,0 1 0,-1-1 0,1 1 0,-1 0 0,0 0 0,-1 1 0,1-1 0,-1 1 0,0 0 0,-1 0 0,0 0 0,0 0 0,0 0 0,-1 0 0,0 1 0,-1-1 0,1 0 0,-1 1 0,-1 1 5,0-3 13,0 1 0,0-1 1,-1 1-1,0-1 1,-1 1-1,1-1 1,-1 0-1,0 0 0,-1 0 1,1-1-1,-1 1 1,0-1-1,-1 0 0,1 0 1,-1 0-1,0-1 1,0 0-1,0 0 1,-1 0-1,0 0 0,1-1 1,-1 0-1,0 0 1,-1 0-1,1-1 1,-3 1-14,-15 4 120,1 0 1,-1-2 0,0-1-1,0 0 1,-1-2 0,-16-1-121,-120-15-69,98-12-2436,43 11-1381,10 0-2872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4:42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 5029,'0'0'8488,"0"0"-4575,0 0-1463,17-3-192,312-60 516,478-55-1939,-8 16 911,-778 99-1743,-6 1 239,-26 2 73,-209 40-2504,159-26-1772,5 3-4265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4:41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359 480 8168,'0'0'3710,"0"0"-1206,8-13 37,24-40-102,-30 51-2324,0 0 0,0 1 0,0-1 0,0 0 0,-1-1 0,1 1 0,-1 0 0,1 0 0,-1-1-1,0 1 1,0-1 0,0 1 0,0-1 0,-1 1 0,1-1 0,-1 0 0,1 1 0,-1-1 0,0 0 0,0 1-1,0-1 1,0 0 0,-1 1 0,1-1 0,-1 0 0,0 1 0,1-1 0,-1 1 0,0-1 0,0 1 0,-1 0-1,1-1 1,-1 1 0,1 0 0,-1 0 0,1 0 0,-1 0 0,0 0 0,0 0 0,0 0 0,0 1 0,-1-1-1,1 1 1,0-1 0,-1 1 0,1 0 0,0 0 0,-1 0 0,0 0 0,1 1 0,-1-1 0,1 1 0,-1-1-1,0 1 1,1 0 0,-1 0 0,0 0 0,1 0 0,-2 1-115,-12 0 15,0 1 1,1 1-1,-1 0 0,1 1 0,0 0 1,0 2-1,0 0 0,1 0 1,0 2-1,0-1 0,0 2 0,1 0 1,1 0-1,-1 1 0,1 1 1,1 0-1,0 1 0,1 0 0,0 0 1,1 1-1,0 1 0,1-1 0,1 1 1,0 1-1,1-1 0,0 1 1,1 0-1,1 0 0,0 5-15,1-11-26,0 0 1,1 1-1,0-1 0,0 1 0,1-1 0,0 1 1,1 0-1,0-1 0,1 1 0,0 0 0,0-1 1,1 1-1,0-1 0,1 0 0,0 1 0,0-1 1,1-1-1,0 1 0,1 0 0,0-1 0,0 0 1,1 0-1,0-1 0,0 1 0,1-1 0,0 0 0,0-1 1,1 0-1,-1 0 0,8 3 26,-6-5-13,1 0 0,-1-1 0,1-1 1,0 0-1,0 0 0,0-1 0,0 0 0,0-1 0,0 0 0,0 0 0,0-1 1,0 0-1,0-1 0,0 0 0,-1-1 0,1 0 0,-1 0 0,1-1 0,-1-1 0,0 1 1,-1-1-1,1-1 0,3-2 13,5-5 11,0-1 0,-1-1 0,0 0 0,-1-1 0,-1 0-1,0-1 1,-2-1 0,0 0 0,-1-1 0,4-8-11,3-20 227,-2-1 0,-2-1 0,-2 0 0,-3-1 0,-1-1 0,-3 1-1,-2-1 1,-2 1 0,-3-1 0,-1 0-227,3 43 39,0 0-1,0 1 1,-1-1-1,0 1 1,0-1 0,-1 1-1,0-1 1,-1 1-1,1 0 1,-1 0 0,0 0-1,-1 0 1,0 1-39,-3 13 438,-3 34-398,1 1 0,3 0 1,1 1-1,2 0 0,2-1 1,2 18-41,-1-52 9,0 61-112,3 0 1,2 0-1,4-1 1,2 0-1,7 11 103,-16-69-344,1-1 0,1 0 0,0 1 1,0-1-1,0 0 0,1-1 0,1 1 0,-1-1 0,1 0 1,1 0-1,0-1 0,0 0 344,28 14-4959,9-14-4149,-23-8-1078</inkml:trace>
  <inkml:trace contextRef="#ctx0" brushRef="#br0" timeOffset="746.978">989 434 8712,'0'0'3283,"0"0"-768,0 0-38,0 0-395,0 0-630,-4-12-449,-25-108 1474,28 115-2435,1 0 0,0 0 0,1 0-1,-1 0 1,1 0 0,0-1 0,1 2-1,-1-1 1,1 0 0,0 0-1,0 0 1,0 1 0,1-1 0,0 1-1,-1 0 1,2 0 0,-1 0 0,0 0-1,1 0 1,0 1 0,-1-1 0,2 1-42,-2 3 2,-1 0 0,1 0 0,-1 1 0,1-1 0,-1 1 0,1 0 0,-1 0 1,1 0-1,-1 0 0,0 0 0,0 0 0,0 1 0,1-1 0,-1 1 0,0-1 1,-1 1-1,1 0 0,0 0 0,0 0 0,-1 0 0,1 0 0,-1 0 0,0 0 0,0 0 1,1 1-1,-2-1 0,1 1 0,0-1 0,0 0 0,0 2-2,1 2 1,16 31-1,-15-27 0,1 1 0,0-1 0,1 1 0,0-1 0,1-1 0,0 1 0,1-1 0,0 0 0,0 0 0,0-1 0,2 0 0,-1 0 0,1-1 0,0 0 0,0-1 0,7 4 0,-12-9 1,0 0 0,0 0 0,0 0 0,0-1 0,0 1 1,1-1-1,-1 0 0,0 0 0,0-1 0,0 1 0,0-1 0,0 0 1,0 0-1,0 0 0,0-1 0,-1 0 0,1 1 0,0-1 0,-1 0 1,1-1-1,-1 1 0,0-1 0,0 1 0,0-1 0,0 0 1,0 0-1,0 0 0,-1 0 0,2-4-1,54-108 153,-41 25 1668,-33 101-1319,-41 71-488,5 3 0,3 3 0,3 5-14,-19 62-432,61-130 335,16-25 11,26-30 40,-32 26 72,-2 0-24,3-4 7,1 0 0,1 1 1,-1 0-1,1 0 1,0 1-1,0 0 1,1 1-1,0 0 0,0 0 1,0 1-1,1 1 1,-1 0-1,1 0 1,9-1-10,-16 5-3,0 0 0,-1 1 0,1 0 0,-1-1 0,1 1 0,-1 0 1,0 0-1,0 1 0,0-1 0,0 1 0,0 0 0,-1-1 0,1 1 0,-1 0 1,1 0-1,-1 1 0,0-1 0,0 0 0,-1 1 0,1 0 0,0 1 3,15 22-9,-14-23 10,1 0 0,0 0-1,-1 0 1,1-1 0,1 0 0,-1 0-1,0 0 1,1-1 0,-1 1-1,1-1 1,0 0 0,0 0 0,0 0-1,0-1 1,0 0 0,0 0 0,0 0-1,0-1 1,0 0 0,1 0-1,-1 0 1,0 0 0,0-1 0,0 0-1,0 0 1,0 0 0,0-1 0,0 0-1,0 0 1,0 0 0,-1 0-1,1-1 1,-1 1 0,1-1 0,-1-1-1,0 1 1,0 0 0,-1-1 0,1 0-1,-1 0 1,0 0 0,0 0 0,0-1-1,1-2 0,-3 5-4,3-3-10,-1 0 0,0 0 1,0 0-1,0-1 0,-1 1 0,0-1 0,0 0 1,-1 0-1,1 1 0,-1-1 0,0 0 0,-1 0 0,0 0 1,0-4 13,-1 9-205,-1 0 1,0 0-1,1 1 1,-1-1-1,0 0 1,0 1-1,0-1 1,0 1 0,1-1-1,-1 1 1,0 0-1,0 0 1,0 0-1,0 0 1,0 0-1,0 1 1,0-1-1,0 0 1,1 1-1,-1-1 1,0 1 0,0 0-1,0 0 1,1 0-1,-1-1 1,1 2-1,-1-1 1,0 0-1,1 0 1,-2 2 204,-23 16-5830,-1 2-4072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4:45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276 314 8104,'0'0'2130,"0"0"-518,0 0 134,0 0 207,0 0-127,0 0-443,0 0-422,0 0-155,-2-12-80,-5-38-134,6 49-574,0 0-1,0 0 1,0 1 0,0-1-1,0 0 1,0 0-1,0 1 1,0-1-1,-1 1 1,1-1-1,0 1 1,0-1-1,0 1 1,-1 0 0,1-1-1,0 1 1,0 0-1,-1 0 1,1 0-1,0 0 1,0 0-1,-1 0 1,1 1-1,0-1 1,0 0 0,-1 1-1,1-1 1,0 1-1,0-1 1,0 1-1,0-1 1,0 1-1,-1 0 1,1-1 0,1 1-1,-1 0 1,0 0-1,0 0 1,0 0-1,0 0 1,0 0-1,1 0-17,-2 1 37,-17 14 12,2 1 0,0 1 0,0 1-1,2 0 1,1 1 0,0 0-1,1 2 1,-6 15-49,8-19 2,1 0 0,1 1 0,1 0 0,1 0 0,0 0 0,2 1-1,0 0 1,1 1 0,1-1 0,1 1 0,1-1 0,0 1 0,2-1 0,1 6-2,-1-20-2,0-1 0,1 0 1,0 0-1,0 0 0,0 0 0,0 0 1,1 0-1,0 0 0,0-1 0,0 0 1,0 1-1,1-1 0,-1 0 1,1-1-1,0 1 0,1-1 0,-1 0 1,1 0-1,-1 0 0,1 0 0,0-1 1,0 0-1,0 0 0,0 0 0,0 0 1,0-1-1,1 0 0,-1 0 0,0-1 1,1 1-1,-1-1 0,1 0 1,-1-1-1,0 1 0,1-1 0,-1 0 1,0 0-1,0-1 0,0 0 0,2 0 2,10-6 3,0-1-1,-1 0 0,0-1 1,-1 0-1,0-2 0,-1 0 1,0 0-1,-1-1 0,0-1 1,-1 0-1,0-1 0,-1 0 1,-1-1-1,-1 0 0,0-1 1,1-5-3,8-22 44,-2-1 0,-2 0-1,-2-1 1,-1-1 0,-3 1 0,-2-1 0,-3-1 0,-1 1 0,-3-27-44,1 66 137,0-1 1,-1 1-1,0 0 0,-1 0 1,0 0-1,0 0 0,0 0 1,-1 1-1,0-1 1,-1 1-1,0-1 0,0 1 1,0 0-1,-1 1 0,-4-6-137,4 53 1196,38 270-1117,-16-195-62,5 15-3703,40 56-8184,-49-165 713</inkml:trace>
  <inkml:trace contextRef="#ctx0" brushRef="#br0" timeOffset="582.839">771 326 9385,'0'-14'2995,"-1"1"-2182,2-36 999,8 11 2903,-8 37-4594,-1 0 0,1-1 1,-1 1-1,1 0 0,0-1 0,0 1 0,0 0 1,0 0-1,0 0 0,0 0 0,0 0 0,0 0 1,0 0-1,0 0 0,0 1 0,1-1 0,-1 0 1,0 1-1,0-1 0,1 1 0,-1-1 0,1 1 1,-1 0-1,0-1 0,1 1 0,-1 0 0,1 0 1,-1 0-1,1 0 0,-1 0 0,1 0-121,59 34 690,-50-18-682,-1 1 0,0 1 0,-1 0 0,-1 0 0,-1 0 0,0 1 0,-1 0 0,-2 1 0,0-1 0,0 1 0,-2 0 0,-1 0 0,0 0 0,-2-1 0,0 1 0,-2 12-8,-38 127-993,64-212 1288,2 1 1,2 2-1,2 0 1,3 2-1,2 1 0,34-37-295,-62 77-1,0 0 0,0 0 0,1 1-1,0-1 1,0 1 0,1 1 0,-1-1-1,1 1 1,0 1 0,0 0 0,1 0-1,0 0 1,-1 1 0,1 0 0,0 1-1,0 0 1,8-1 1,-13 6-3,0 1 1,0-1-1,0 1 1,-1-1-1,0 1 0,0 0 1,0 0-1,0 1 0,0-1 1,-1 0-1,0 1 0,0 0 1,0-1-1,-1 1 1,1 0-1,-1 0 0,0 0 1,-1 0-1,1 0 0,-1 0 1,0 0-1,0 0 0,-1 0 1,1 0-1,-1 0 1,-1 4 2,2 0-1,-1 18 8,12 73 50,-9-98-11,1-1-1,-1 0 1,0 0 0,1 0 0,-1 0 0,1 0-1,-1-1 1,1 1 0,-1-1 0,1 0 0,-1 0 0,1 0-1,-1 0 1,1 0 0,0 0 0,-1-1 0,1 1-1,-1-1 1,1 1 0,-1-1 0,0 0 0,1 0 0,-1-1-1,0 1 1,0 0 0,1-1 0,-1 1 0,0-1 0,0 1-1,-1-1 1,1 0 0,0 0 0,-1 0 0,1 0-1,-1 0 1,2-2-46,13-11 79,0-1-1,-2 0 1,1-1-1,-2-1 1,0 0 0,-1-1-1,6-13-78,-11 5-1479,-13 29-2482,-4 9-598,0 4-3176</inkml:trace>
  <inkml:trace contextRef="#ctx0" brushRef="#br0" timeOffset="1059.57">1493 281 12556,'0'0'2989,"0"0"-303,0 0-514,0 0-570,-15 2-556,4-1-873,7-1-133,0 0 0,0 0 0,0 0 0,0 1 0,0-1 0,0 1 0,0 0 0,0 0 0,0 1 0,0-1 0,0 1-1,1 0 1,-1 0 0,0 0 0,1 1 0,0-1 0,0 1 0,0-1 0,0 1 0,0 0 0,0 1 0,-1 0-40,-4 9 47,0 0 1,1 0 0,1 0 0,0 1-1,0 0 1,1 0 0,1 1-1,1-1 1,0 1 0,1 0-1,0-1 1,1 1 0,1 0-1,0 0 1,2 14-48,0-23 2,-1-1-1,1 0 1,0 0-1,0 0 0,1 0 1,0-1-1,-1 1 1,2-1-1,-1 1 1,0-1-1,1 0 1,0 0-1,0-1 1,0 1-1,0-1 0,0 0 1,1 0-1,-1 0 1,1-1-1,0 1 1,0-1-1,0 0 1,0-1-1,0 1 1,1-1-1,-1 0 0,0 0 1,1-1-1,2 1-1,6-1 12,0 0-1,0 0 0,-1-2 0,1 0 0,0 0 1,-1-1-1,1-1 0,-1 0 0,0-1 0,-1 0 1,1-1-12,6-3 152,-1-1 0,0-1 0,0 0 0,-2-1 0,1-1 1,-2 0-1,1-1 0,-2-1 0,0-1 0,-1 0 0,-1 0 0,0-1 1,-1-1-1,2-4-152,-13 21 1,1 0 0,0 0 1,-1 1-1,1-1 1,-1 0-1,1 0 0,-1 0 1,1 0-1,-1 1 0,0-1 1,1 0-1,-1 0 1,0 0-1,0 0 0,0 0 1,0 0-1,0 0 1,0 0-1,0 0 0,0 0 1,0 0-1,0 0 1,0 0-1,-1 0 0,1 0 1,0 0-1,-1 1 0,1-1 1,0 0-1,-1 0 1,1 0-1,-1 0 0,0 1 1,1-1-1,-1 0 1,0 0-1,1 1 0,-1-1 1,0 1-1,0-1 0,1 1 1,-1-1-1,0 1 1,0-1-1,-1 1-1,-43 13-1808,6 15-2120,14-8-1502,-6 8-7825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4:48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4548,'0'0'8894,"0"0"-5093,0 0-1970,0 0-283,0 0-240,0 0-422,0 0-443,6-1-213,4-2-217,0 0 0,1 1 0,-1 0 0,1 1 0,0 0 0,-1 1 0,1 0 0,0 1 0,-1 0 0,1 1-1,-1 0 1,1 0 0,-1 1 0,0 1 0,0 0 0,0 0 0,-1 1 0,1 0 0,-1 0 0,0 1 0,3 3-13,-11-3-1,1 0 1,-1 0-1,0 0 0,0 0 0,-1 1 1,0-1-1,0 0 0,0 0 1,-1 0-1,0 1 0,0-1 0,-1 0 1,1 0-1,-1-1 0,-1 1 0,1 0 1,-1 0-1,0-1 0,0 0 0,-1 0 1,1 0-1,-1 0 0,0 0 0,-1-1 1,1 1-1,-1-1 0,0 0 1,0-1-1,-1 2 1,5-5 0,-144 125 1484,120-91-747,54-23-625,0-11-192,0-2 1,1-1-1,-1-2 1,0-1 0,-1-1-1,21-8 80,95-37-3969,-131 47 3301,20-8-1660,18-7-5317,-17 7-3309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4:50.68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1 199 15022,'0'0'3011,"0"0"-1132,0 0-208,19-4-128,293-35-11,1509-56 603,-1718 94-2087,210-16 118,-291 9 328,-30 0 223,-34-3-55,40 10-731,-177-14-2109,162 18-966,8 1-2504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4:54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340 122 12908,'-5'-14'1810,"-16"-48"5,18 58-1596,0 0-1,1 1 1,-2 0 0,1 0-1,0 0 1,0 0 0,-1 0-1,0 0 1,0 1 0,1 0 0,-1 0-1,0 0 1,-1 0 0,1 1-1,0-1 1,0 1 0,-1 0-1,1 1 1,-1-1 0,1 1-1,-1-1 1,1 2 0,-1-1 0,1 0-1,-1 1 1,1 0 0,0 0-1,-1 0 1,-3 2-219,-3 1 43,0 0 1,0 1-1,0 1 0,0 0 0,1 0 1,0 1-1,0 0 0,1 1 1,0 0-1,0 0 0,1 1 1,0 0-1,1 1 0,0 0 0,0 0 1,1 0-1,0 1 0,1 0 1,0 0-1,1 0 0,0 1 1,1 0-1,0-1 0,1 1 0,0 0 1,1 0-1,0 1 0,1-1 1,1 0-1,0 0 0,0 0 1,1 0-1,1 0 0,0-1 0,0 1 1,2 1-44,1 7-48,1-1 0,0 0 0,2-1 0,0 1 1,1-2-1,1 1 0,1-2 0,0 1 0,1-2 1,1 1-1,0-2 0,1 0 0,0-1 0,2 0 0,-1-2 1,1 1-1,1-2 0,0-1 0,0 0 0,1-1 1,0-1-1,1 0 0,-1-2 0,13 2 48,-14-5 202,0-1-1,0-1 1,0 0-1,0-1 1,0-1-1,-1-1 1,1 0 0,0-2-1,-1 0 1,0-1-1,0 0 1,-1-1 0,0-1-1,0-1 1,-1 0-1,0-1 1,0-1-1,-1 0 1,-1-1 0,0 0-1,0-1 1,-1-1-1,-1 0 1,0-1-1,2-5-201,-7 8 64,-1-1-1,-1 0 1,0 0-1,-1 0 1,0 0-1,-1 0 1,0 0-1,-1-1 1,-1 1-1,0-1 1,-1 1-1,0-1 1,-1 1-1,-1 0 1,0 0-1,-1 0 1,0 0-1,-1 0 1,0 1-1,-1 0 1,0 0-1,-1 1 1,0-1-1,-1 1 1,-1 1-1,1 0 1,-2 0-1,1 0 1,-1 1-1,-1 1 1,0 0-1,0 0 1,0 1-1,-1 1 1,0 0-1,0 0 1,-1 1-1,-11-3-63,4 3-95,-1 1 0,0 0 0,-1 2 0,1 0 0,0 1 0,-1 2 0,-11 1 95,-51 26-2345,79-24 1852,0-1 0,-1 1 0,2 0-1,-1 1 1,0-1 0,1 1 0,0 0-1,0 0 1,0 1 0,1-1 0,0 1-1,0-1 1,0 1 493,-11 34-7575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2:05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7944,'0'0'928,"0"0"-928,0 0-128,0 0 64,0 0-160,0 0-3427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2:52.9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1 161 9641,'0'0'2653,"2"-14"-379,-2 3-1739,1 0 338,0 0 0,0 1 0,1-1 0,0 0 0,1 0 0,0 1 0,0 0 0,1-1 0,3-2-873,-5 52 2659,-31 278-588,28 44-806,0-348-1258,2 0-1,0-1 1,1 1-1,0-1 0,0 1 1,1-1-1,1 0 1,0 0-1,1 0 0,3 5-6,-6-15-54,0 1 0,1-1-1,-1 0 1,0 0 0,1 0-1,0 0 1,-1 0 0,1-1-1,0 1 1,0-1-1,0 0 1,0 1 0,0-1-1,0-1 1,0 1 0,0 0-1,0-1 1,0 0-1,0 1 1,1-1 0,-1 0-1,0-1 1,0 1 0,0-1-1,0 1 1,0-1 0,0 0-1,0 0 1,0 0-1,2-1 55,1-1-256,0 1 0,0-1 0,-1 0 0,1 0 0,-1 0 0,0-1 0,1 0 0,-2 0 0,1-1 0,0 1 0,-1-1 0,0 0 0,0 0 0,3-5 256,3-11-1800,38-62-11305,-36 68 6448</inkml:trace>
  <inkml:trace contextRef="#ctx0" brushRef="#br0" timeOffset="839.653">417 438 7463,'0'0'1997,"0"0"-748,0 0 149,0 0-223,0 0-417,0 0-320,0 0-209,0 0-90,4 9 176,1 3-217,-4-7-26,0-1-1,0 1 1,1-1-1,-1 0 0,1 0 1,0 0-1,1 0 0,-1 0 1,1 0-1,0 0 0,-1-1 1,2 1-1,-1-1 1,0 0-1,1 0 0,-1 0 1,1-1-1,0 1 0,0-1 1,0 0-1,0 0 0,0 0 1,0 0-1,1-1 0,-1 0 1,3 1-72,-2-2 188,-1-1-1,1 1 1,-1-1-1,1 0 1,-1 0 0,0-1-1,1 1 1,-1-1 0,0 0-1,0 0 1,0 0 0,0-1-1,-1 1 1,1-1 0,-1 0-1,1 0 1,-1 0 0,0-1-1,0 1 1,-1-1 0,1 1-1,-1-1 1,1 0 0,-1 0-1,0 0 1,-1 0 0,1-1-1,-1 1 1,0 0 0,0-1-1,0 0-187,14-145 3267,-15 150-3260,0-2 14,0 0 0,1 0 0,-1 0 0,0 0 1,0 0-1,0 0 0,0 0 0,-1 1 0,1-1 0,0 0 0,-1 0 0,1 0 0,-1 0 0,0 0 0,0 1 1,0-1-1,1 0 0,-2 1 0,1-1 0,0 1 0,0-1 0,0 1 0,-1-1 0,1 1 0,-1 0 0,1 0 0,-1 0 1,1 0-1,-1 0 0,0 0 0,1 0 0,-1 0 0,0 1 0,0-1 0,0 1 0,0-1 0,1 1 0,-1 0 1,0-1-1,0 1 0,0 0 0,0 0 0,0 1 0,0-1 0,0 0 0,0 1 0,1-1 0,-1 1 0,0-1 0,0 1 1,0 0-1,1 0 0,-1 0 0,0 0 0,1 0 0,-1 0 0,1 0 0,0 0 0,-1 1 0,1-1-21,-5 10-6,0 0 0,1 1 1,1 0-1,0-1 0,0 1 0,1 1 0,1-1 0,0 0 0,1 1 0,0-1 0,1 1 0,0 9 6,0-9-9,-2 2-96,0 0-1,2 0 0,-1 1 0,2-1 1,0 0-1,1 1 0,0-1 0,1 0 1,1-1-1,1 1 0,0 0 0,0-1 1,2 0-1,0-1 0,0 1 0,1-1 1,1-1-1,0 1 0,1-1 0,0-1 1,1 0-1,0-1 0,0 0 0,1 0 1,1-1-1,2 0 106,-3-4 2,2 0-1,-1-1 1,0 0-1,1-2 1,0 1 0,-1-2-1,1 0 1,0 0-1,0-1 1,0-1 0,0-1-1,0 0 1,-1 0-1,1-1 1,-1-1 0,0 0-1,0-1 1,0-1-1,0 0 1,-1 0 0,0-2-1,0 1 1,-1-1-1,0-1 1,-1 0 0,0 0-1,0-1 1,-1-1-1,0 1 1,2-4-2,5-8 172,0 0 0,-1-1 0,-1 0 0,-1-1 0,-1 0 0,-1-1 0,-2-1 0,0 0 0,-2 0 0,0 0 0,-2-1 0,-1 0 0,-2 0 0,0-6-172,-2 31 3,1 0 0,-1 0 0,0 0 0,0 0 0,0-1 0,0 1 0,0 0 0,0 0 0,-1 0 1,1 0-1,-1 0 0,1 0 0,-1 0 0,0 0 0,0 0 0,0 0 0,0 0 0,0 0 0,0 0 1,-1 1-1,1-1 0,-1 0 0,1 1 0,-1-1 0,1 1 0,-1 0 0,0 0 0,0-1 0,1 1 1,-1 0-1,0 0 0,0 1 0,0-1 0,0 0 0,0 1 0,-1-1 0,1 1 0,0 0 0,0-1 0,0 1 1,0 0-1,0 0 0,-1 1 0,1-1 0,0 0 0,0 1 0,0-1 0,0 1 0,0 0 0,0 0-3,-8 3-8,0 1-1,1 1 1,0 0 0,0 0-1,0 0 1,1 2-1,0-1 1,0 1-1,1 0 1,0 0-1,0 1 1,1 0-1,0 0 1,1 0-1,0 1 1,0 0-1,-2 9 9,3-12-65,0 1 1,1 0-1,0 0 0,1 0 0,0 0 0,0 0 0,1 0 0,0 1 1,0-1-1,1 1 0,0-1 0,0 0 0,1 1 0,0-1 0,1 0 1,0 1-1,0-1 0,0 0 0,1 0 0,3 4 65,-5-11-15,0 0 1,0 0-1,1 1 1,-1-1-1,1-1 0,-1 1 1,1 0-1,-1 0 1,1 0-1,-1-1 0,1 1 1,-1-1-1,1 1 0,0-1 1,-1 0-1,1 1 1,0-1-1,-1 0 0,1 0 1,0 0-1,0-1 0,-1 1 1,1 0-1,0-1 1,-1 1-1,1-1 0,-1 1 1,1-1-1,0 0 1,-1 1-1,0-1 0,1 0 1,-1 0-1,1 0 0,-1 0 1,0-1-1,1 1 15,41-52 34,20-110 473,-63 163-500,-1-1-1,1 0 1,0 0 0,0 1 0,0-1-1,0 0 1,0 0 0,0 1-1,0-1 1,0 0 0,0 0-1,0 1 1,0-1 0,0 0-1,1 0 1,-1 1 0,0-1 0,1 0-1,-1 1 1,0-1 0,1 0-1,-1 1 1,1-1 0,-1 1-1,1-1 1,-1 0 0,1 1-1,-1-1 1,1 1 0,-1 0 0,1-1-1,0 1 1,-1-1 0,1 1-1,0 0 1,0 0 0,-1-1-1,1 1 1,0 0 0,-1 0 0,1 0-1,0 0 1,0 0 0,0 0-1,-1 0 1,1 0 0,0 0-1,0 0 1,-1 0 0,1 0-1,0 1 1,-1-1 0,1 0 0,0 0-1,-1 1 1,1-1 0,0 1-1,-1-1 1,1 0 0,0 1-1,-1-1 1,1 1 0,-1 0-7,39 138-1,-27-75 2,-9-52 42,-1 1-182,0-1 0,1 1 0,0-1-1,1 0 1,1 0 0,0 0-1,0-1 1,1 0 0,1 0 0,-1 0-1,2-1 1,0 0 0,1 2 139,-7-11-60,-1 0 1,1 1-1,-1-1 0,1 0 1,0 0-1,0 0 0,-1 0 1,1 0-1,0 0 0,0-1 1,0 1-1,0-1 1,0 1-1,0-1 0,0 0 1,0 0-1,0 0 0,0 0 1,0 0-1,0 0 0,0 0 1,0-1-1,0 1 1,0-1-1,0 1 0,0-1 1,-1 0-1,1 0 0,0 0 1,0 0-1,-1 0 0,1 0 1,0 0-1,-1 0 1,1-1-1,-1 1 0,0-1 1,1 1-1,-1-1 0,0 0 1,0 1-1,0-2 60,39-77-1627,-24-3 362,-15 46-2269,-1 12-1943</inkml:trace>
  <inkml:trace contextRef="#ctx0" brushRef="#br0" timeOffset="1430.154">1712 325 3844,'0'0'8199,"0"0"-4195,0 0-1436,0 0-283,0 0-492,-6-1-736,-24 9-351,24 39-294,6-45-398,-4 273 531,18-198-1154,-6-114 262,-8-12 404,3 1 0,2-1 0,2 1 0,5-8-57,-10 44-3,1 0 0,1 0 0,0 0 0,1 1 1,0 0-1,1 0 0,0 0 0,1 0 0,0 1 0,1 0 0,0 0 1,0 1-1,1 0 0,0 1 0,1 0 0,0 0 0,0 1 0,10-5 3,48 0-2773,-28 34-3379,-22 1-602</inkml:trace>
  <inkml:trace contextRef="#ctx0" brushRef="#br0" timeOffset="2068.27">2141 343 11467,'0'0'3843,"0"0"-1147,0 0-373,0 0-546,0 0-677,0 0-497,0 0-293,0 0-70,3 9-53,8 75 208,-15-48-348,-2 0 0,-2-1 0,-1 0 0,-2 0 0,-1 1-47,-1-27-128,13-40 128,5-1 191,2 0 0,0 1 0,2 0 0,2 1 0,9-20-191,-14 36 39,-1 1 0,2 1 0,0-1-1,1 1 1,0 0 0,0 1 0,1 0 0,1 0-1,0 1 1,0 0 0,1 1 0,0 0 0,1 1-1,0 0 1,4-1-39,-13 7 1,0 1-1,0 0 1,-1 0-1,1 0 1,0 0-1,0 1 0,0-1 1,0 1-1,0 0 1,0 0-1,0 0 1,0 0-1,0 0 1,0 1-1,0-1 1,0 1-1,0 0 1,0 0-1,-1 0 1,1 0-1,0 0 1,0 1-1,-1-1 1,1 1-1,-1 0 1,0 0-1,1 0 0,-1 0 1,0 0-1,0 0 1,0 0-1,0 1 1,-1-1-1,1 1 1,-1 0-1,1-1 1,-1 3-1,33 110-23,-32-100-201,-1 0-1,2-1 1,0 1 0,1-1 0,0 1 0,2-1-1,-1 0 1,1-1 0,1 0 0,1 0-1,0 0 1,0-1 0,7 7 224,-13-17-27,0 0 0,1 0 0,-1-1 0,0 1 0,0-1 0,1 0 0,-1 0-1,1 0 1,-1 0 0,1 0 0,0 0 0,-1-1 0,1 1 0,0-1 0,-1 0 0,1 1 0,0-1 0,0-1 0,-1 1 0,1 0-1,0-1 1,-1 1 0,1-1 0,0 0 0,-1 0 0,1 0 0,-1 0 0,1 0 0,-1-1 0,0 1 0,0-1 0,1 1 0,-1-1-1,0 0 1,0 0 0,-1 0 0,1 0 0,0 0 0,-1-1 0,1 0 27,52-99 1473,-28 24-181,-4 0 1,-3-1-1,-1-20-1292,8-31 991,-21 111-808,-5 32 51,-5 34 54,-14 103-539,6 1 0,7 47 251,5-192-193,0-1-1,1 1 1,0-1-1,0 1 1,0 0-1,1-1 1,0 1-1,0-1 1,0 0 0,1 1-1,0-1 1,0 0-1,0 0 1,1 0-1,-1 0 1,1 0-1,0 0 1,1-1-1,-1 0 1,1 1-1,0-1 1,0 0-1,0-1 1,1 1-1,-1-1 1,1 0 0,0 0-1,-1-1 1,3 2 193,80-7-9204,-62-9 3828</inkml:trace>
  <inkml:trace contextRef="#ctx0" brushRef="#br0" timeOffset="2331.331">2739 261 8808,'0'0'2819,"0"0"-1282,0 0 609,0 0-64,79-7-384,-40 7-673,6-4-448,1-1-257,2-1-160,-1 2-64,-2 0-96,-10 2 0,-12 1 0,-10 1-128,-10 1-705,-3 7-993,-9 6-2049,-2 0-1698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4:55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77 17553,'0'0'4900,"0"0"-4515,0 0-257,0 0-32,-55-76-96,55 76-769,6 3-2786,3 5-5350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4:18.767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1269 14958,'0'0'4634,"0"0"-2227,0 0-640,0 0-363,0 0-555,15-9-486,-6 4-335,-1 0-19,-1 0-1,1 1 1,0-1-1,0 2 1,0-1-1,1 1 1,-1 1-1,1 0 1,0 0 0,0 0-1,0 1 1,0 0-1,8 1-8,134 12 41,-66-4-46,1-3 1,1-4-1,16-5 5,-29-13-127,-72 16 126,0 0-1,0 0 0,-1 0 1,1 0-1,-1 0 0,1 0 0,-1 0 1,1 0-1,-1-1 0,1 1 0,-1-1 1,0 1-1,0-1 0,0 1 0,0-1 1,0 0-1,0 1 0,0-1 1,-1 0-1,1 0 0,0 0 0,-1 1 1,0-1-1,1 0 0,-1 0 0,0 0 1,0 0-1,0 0 0,0 0 0,0 0 1,-1 0-1,1 0 0,-1 1 1,1-1-1,-1 0 0,1 0 0,-1 0 1,0 1 1,-7-13 27,-1 0 0,0 1 0,-1 1 1,0 0-1,-1 0 0,-1 1 1,1 0-1,-2 1 0,-9-7-27,13 9 125,0 1 1,-1 1-1,0-1 0,0 2 0,0-1 0,0 1 1,-1 1-1,0 0 0,0 0 0,0 1 0,-11-2-125,19 6 32,0-1 0,1 0 0,-1 0 0,0 1 0,1-1 0,-1 1 0,0 0 0,1 0 0,-1 0 0,1 0 0,0 0 0,-1 1 0,1-1 0,0 1 0,0-1 0,0 1 0,0 0 0,0 0 0,0 0 0,0 0 0,0 0 0,1 0 0,-1 1 0,1-1 0,0 1 0,0-1 0,0 1 0,0-1 0,0 1 0,0 1-32,-17 87 176,18-85-153,0 263 156,5-115-299,-6-71-601,0 28-2789,4-39-4452,2-42-809</inkml:trace>
  <inkml:trace contextRef="#ctx0" brushRef="#br0" timeOffset="589.844">1526 787 3171,'0'0'8515,"0"0"-5387,0 0-1318,0 0-171,0 0-358,0 0-459,0 0-235,-2 9-26,-125 189 779,41-25-1073,86-173-255,0 0 1,0 0 0,1-1 0,-1 1 0,0 0 0,1 0 0,-1 0-1,0 0 1,1 0 0,-1 0 0,0 0 0,1 0 0,-1 0 0,0 0 0,1 0-1,-1 0 1,0 0 0,1 0 0,-1 1 0,0-1 0,1 0 0,-1 0 0,0 0-1,1 0 1,-1 1 0,0-1 0,0 0 0,1 0 0,-1 0 0,0 1-1,0-1 1,0 0 0,1 1 0,-1-1 0,0 0 0,0 0 0,0 1 0,0-1-1,1 0 1,-1 1 0,0-1 0,0 0 0,0 1 0,0-1 0,0 0 0,0 1-1,0-1 1,0 0 0,0 1 0,0-1 0,0 0 0,0 1 0,0-1-1,-1 0 1,1 1 0,0-1 0,0 0 0,0 1 0,0-1 0,0 0 0,-1 1-14,33-23 1007,-23 16-768,-1 1-199,-1 0 0,1 0 0,0 1 0,0 0 0,1 0 0,-1 1 0,1 0 0,0 1 0,0 0 0,0 0 0,0 1 0,0 0-1,0 1 1,0 0 0,0 0 0,0 1 0,0 0 0,0 1 0,0 0 0,0 0 0,-1 1 0,1 0 0,-1 0 0,1 1 0,-1 0 0,0 1 0,1 0-39,166 115-2210,-173-119 2204,-1 0 1,0 0 0,1 0 0,-1 0 0,1 0-1,-1-1 1,1 1 0,-1 0 0,1-1 0,0 1-1,-1-1 1,1 1 0,0-1 0,-1 0-1,1 1 1,0-1 0,-1 0 0,1 0 0,0-1-1,0 1 1,-1 0 0,1 0 0,0-1 0,-1 1-1,1-1 1,-1 0 0,1 1 0,0-1-1,-1 0 1,0 0 0,1 0 0,-1 0 0,1 0-1,-1 0 1,0 0 0,0-1 0,0 1-1,0 0 1,0-1 0,0 1 0,0-1 0,0 1-1,0-1 1,0 0 5,8-25 882,-2 6-436,0 0 0,1 0 0,1 1 0,0 0 0,2 0 0,1 1 0,0 1 0,1 0-1,13-14-445,-26 32 15,1-1 0,-1 1-1,0-1 1,1 0-1,-1 1 1,0-1 0,1 1-1,-1-1 1,1 1-1,-1-1 1,1 1 0,-1-1-1,1 1 1,-1 0-1,1-1 1,-1 1 0,1 0-1,0-1 1,-1 1-1,1 0 1,0 0 0,-1 0-1,1 0 1,0-1-1,-1 1 1,1 0 0,0 0-1,-1 0 1,1 0-1,0 0 1,-1 1 0,1-1-1,0 0 1,-1 0-1,1 0 1,-1 0 0,1 1-1,0-1 1,-1 0-1,1 1 1,-1-1 0,1 0-1,-1 1 1,1-1-1,-1 1 1,1-1 0,-1 1-1,1-1 1,-1 1-1,1-1 1,-1 1 0,0 0-1,0-1 1,1 1-1,-1-1 1,0 1 0,0 0-1,1-1 1,-1 1-1,0 0-14,2 48 126,-2-39-113,-32 209 570,9-110-1466,13 3-4006,10-110 4066,1 6-2301,3-5-3606,6-2-5506</inkml:trace>
  <inkml:trace contextRef="#ctx0" brushRef="#br0" timeOffset="1253.546">2529 1053 11403,'0'0'3256,"0"0"-864,0 0-22,0 0-389,0 0-700,-8 13-662,4-6-568,-1 1-14,0 0 0,1 1 0,0 0 1,0 0-1,1 0 0,0 0 0,1 1 0,0-1 0,0 1 0,0 6-37,2-3-84,-1 0 1,2 0-1,-1 0 0,2 1 1,0-1-1,0 0 0,2-1 1,-1 1-1,2 0 0,-1-1 1,2 0-1,-1 0 1,2-1-1,0 1 0,0-1 1,1-1-1,0 0 0,1 0 1,0 0-1,0-1 0,1 0 1,1-1-1,-1 0 1,10 4 83,-14-9-70,1-1 1,0 0 0,0 0 0,0-1 0,0 1 0,0-2 0,0 1 0,0-1 0,0 0 0,0 0 0,0-1 0,0 0 0,0 0 0,0-1 0,0 0 0,-1 0 0,1-1-1,-1 0 1,1 0 0,-1 0 0,0-1 0,0 1 0,0-2 0,-1 1 0,0-1 0,3-2 69,11-11 601,-1-2 0,0-1 0,-2 0 0,0-1-1,-1-1 1,2-6-601,-8 15 441,-1-1 0,0 0 0,-1 0 0,0 0 0,-1-1 0,-1-1 0,-1 1 0,0 0 0,-1-1 0,-1-1-441,-2 17 18,0 0 0,0 0 0,0 0 0,-1 0 0,1 1 0,0-1 0,-1 0 0,1 0 0,-1 1 0,1-1 0,-1 0 0,1 1 0,-1-1 0,0 0 0,1 1 0,-1-1 0,0 1 0,1-1 0,-1 1 0,0-1 0,1 1 0,-1-1 0,0 1 0,0 0 0,0-1 0,0 1 0,1 0 0,-1 0 0,0 0 0,0 0 0,0 0 0,0 0 0,0 0 0,0 0 0,1 0 0,-1 0 0,0 0 0,0 0 0,0 1 0,0-1 0,1 0 0,-1 1 0,0-1 0,0 0 0,1 1 0,-1-1 0,0 1 0,0 0 0,1-1 0,-1 1 0,1-1 0,-1 1 0,0 0 0,1-1 0,0 1 0,-1 0 0,1 0 0,-1 0 0,1-1 0,0 1 0,-1 0 0,1 0 0,0 0 0,0 0 0,0-1 0,0 1 0,0 0 0,0 0 0,0 0 0,0 0-18,-26 43 23,3 1 0,1 1 1,2 1-1,3 0 0,2 2 0,1 0 1,-3 35-24,-1-10-46,9-38-42,5-11 70,-1 0 0,-2 0 0,0 0 0,-1-1 0,-2 0 0,0 0 0,-2-1 0,0-1 0,-2 0 0,0-1 0,-2 0 0,-10 11 18,17-26-19,1 0 0,-1-1 0,0 0 1,0 0-1,0-1 0,-1 0 0,1-1 1,-1 0-1,0-1 0,0 1 0,0-2 1,0 0-1,0 0 0,-1-1 0,1 0 1,0 0-1,0-1 0,0-1 0,0 0 1,0 0-1,0-1 0,0 0 0,1-1 1,-2-1 18,2 2-210,-1-2 1,1 1 0,1-1 0,-1-1 0,1 1 0,0-1 0,0-1-1,1 1 1,0-2 0,0 1 0,0-1 0,1 0 0,0 0 0,1 0-1,-4-9 210,0-40-5979,15 27-170</inkml:trace>
  <inkml:trace contextRef="#ctx0" brushRef="#br0" timeOffset="2060.049">3303 496 13517,'-1'-12'3785,"0"-41"-1394,1 49-2207,0 1 1,0 0-1,1 0 0,0-1 0,-1 1 0,1 0 1,1 0-1,-1 0 0,0 0 0,1 0 0,-1 0 0,1 1 1,0-1-1,0 0 0,0 1 0,0-1 0,0 1 0,1 0 1,-1 0-1,1 0 0,0 0 0,-1 0 0,1 0 0,2 0-184,4-1 108,-1 0 0,1 0 0,0 1-1,0 1 1,0 0 0,0 0 0,0 0-1,0 1 1,1 1 0,-1-1 0,8 3-108,-9-1-3,0 0 0,0 1 1,0 0-1,-1 0 0,1 0 1,-1 1-1,0 0 0,0 1 1,0 0-1,-1 0 0,0 0 1,0 1-1,0 0 0,0 0 1,-1 0-1,0 1 0,-1 0 1,1 0-1,-1 0 0,-1 0 1,1 1-1,-1-1 0,-1 1 1,1 0-1,-1 0 0,0 0 1,-1 0-1,0 0 0,-1 1 1,1-1-1,-1 0 0,-1 0 0,0 1 1,0-1-1,0 0 0,-1 0 1,-1 0-1,1 0 0,-1-1 1,0 1-1,-1-1 0,-2 5 3,0-2-67,0 1-1,0-1 0,-1 1 0,-1-2 0,0 1 0,0-1 0,0-1 0,-1 1 0,-1-1 0,1-1 1,-1 0-1,-1 0 0,1-1 0,-1 0 0,0-1 0,0 0 0,-1-1 0,1 0 0,-1-1 0,0 0 1,0-1-1,0 0 0,0-1 0,-1 0 0,-4-1 68,13-2 70,0 1 0,0 0 1,0-1-1,0 0 0,0 0 0,0 0 1,0 0-1,1-1 0,-1 1 0,1-1 0,-1 0 1,1 0-1,0 0 0,0 0 0,1-1 1,-1 1-1,1-1 0,-1 0 0,1 0 1,0 0-1,1 0 0,-1 0 0,1 0-70,0 1 55,0 1 0,0 0 0,0-1-1,1 1 1,0-1 0,-1 1 0,1-1 0,0 1 0,0-1-1,0 1 1,0-1 0,1 1 0,-1-1 0,1 1-1,-1-1 1,1 1 0,0 0 0,0-1 0,0 1-1,0 0 1,1 0 0,-1 0 0,0-1 0,1 1-1,0 1 1,-1-1 0,1 0 0,0 0 0,0 1 0,0-1-1,0 1 1,0-1 0,0 1 0,1 0 0,-1 0-1,0 0 1,1 0 0,-1 1 0,2-1-55,5 0 18,1 1 1,-1 0-1,0 1 1,1 0-1,-1 1 1,0 0-1,0 0 1,0 1-1,0 0 1,0 0-1,-1 1 1,1 0-1,-1 1 1,0 0-1,-1 0 1,1 1-1,-1 0 1,0 0-1,0 1 1,-1 0-1,0 0 1,0 0-1,0 1 1,-1 0-1,1 3-17,21 19 27,5 7-16,-21-23 1,0-1 1,1 0-1,0-1 1,1 0-1,0-1 1,1 0-1,0-1 1,1 0-1,7 2-13,-20-11 1,0 0-1,1 1 0,-1-2 1,0 1-1,1 0 0,0 0 0,-1-1 1,1 1-1,-1-1 0,1 0 1,-1 0-1,1 0 0,0 0 0,-1 0 1,1-1-1,-1 1 0,1-1 1,0 0-1,-1 1 0,0-1 0,1 0 1,-1-1-1,0 1 0,1 0 1,-1-1-1,0 1 0,0-1 0,0 0 1,0 1-1,0-1 0,-1 0 1,1 0-1,0 0 0,-1-1 0,0 1 1,1 0-1,-1 0 0,0-1 1,0 1-1,0-1 0,-1 1 0,1-1 0,15-112-2649,-16 114 2600,-2-19-2464,-4 8-2073,-4 4-4783</inkml:trace>
  <inkml:trace contextRef="#ctx0" brushRef="#br0" timeOffset="2280.092">3981 1610 25176,'0'0'801,"0"0"1056,0 0-1344,0 0-321,0 0-192,0 0-577,0 0-864,90-62-1089,-69 61-3460,-6 1-10858</inkml:trace>
  <inkml:trace contextRef="#ctx0" brushRef="#br1" timeOffset="35115.523">4091 690 9577,'2'-15'2840,"9"-99"1014,-12 99-3415,0 1-1,-2-1 0,0 1 1,0 0-1,-1-1 1,-1 2-1,0-1 0,-1 0 1,0 1-1,-1 0 0,-1 1 1,0-1-1,-1 1 0,0 1 1,-1 0-1,-10-9-438,-4-4 212,-2 2 0,-1 1 0,-1 1 0,0 2 0,-1 0 0,-30-12-212,-36-6 43,-1 3 0,-1 5 0,-1 4 1,-2 5-1,0 3 0,-1 6 1,0 3-1,0 5 0,-48 7-43,7 1 4,0 5 0,1 7 0,1 6 0,1 6 0,1 6 0,-79 34-4,124-35 4,2 5 0,1 3 0,3 4 0,2 4 0,2 3-1,2 4 1,3 4 0,3 2 0,-58 67-4,97-92-44,2 2-1,2 2 1,1 0 0,3 2 0,2 2 0,1 0-1,-12 39 45,27-61-55,2 0 0,1 1-1,0 0 1,2 0-1,2 1 1,0-1 0,1 1-1,2 0 1,1 0-1,1-1 1,1 1 0,1-1-1,2 1 1,0-2 0,2 1-1,4 7 56,3 0-21,2-1 0,1 0 0,1-2 0,2 0 0,1-1 0,1-1 0,1-1 0,2-2 0,0 0 0,2-1 0,1-2-1,0-1 1,2-2 0,0 0 0,7 0 21,27 12 11,1-2 0,2-4 0,1-2 0,0-4-1,2-3 1,0-2 0,14-3-11,18 3 81,1-5-1,0-5 1,0-4-1,0-5 1,0-4 0,-1-4-1,0-6 1,-2-3-1,0-5 1,72-31-81,-102 25 21,-1-3 0,-1-3 0,-2-3 0,-3-3 0,-1-3 0,-2-2-1,-3-3 1,-2-3 0,-3-1 0,-2-3 0,-2-3 0,31-55-21,-59 85 21,-2-2 0,-1 0 1,-1-1-1,-2-1 0,-2-1 0,-2 0 0,0-4-21,-7 23 0,-1 0-1,0 1 0,-2-1 1,0 0-1,-1 0 0,-1 0 1,-1 0-1,-1 0 1,0 1-1,-1-1 0,-1 1 1,-1 0-1,-1 0 0,0 1 1,-9-16 0,-9-1-106,-1 1 1,-1 1-1,-2 1 1,-1 2 0,-1 0-1,-2 3 1,0 0-1,-2 3 1,-1 0-1,0 3 1,-2 0 0,-4 1 105,-134-48-7271,103 52-822</inkml:trace>
  <inkml:trace contextRef="#ctx0" brushRef="#br1" timeOffset="35663.046">3760 1269 1890,'0'0'10495,"0"0"-6758,-14-11-1452,-44-38-177,36 24 511,39 21-1588,-10 5-1131,119 5 79,0 6 0,112 26 21,-44-6-315,-97-18 187,1-4 0,52-4 128,-81-18 54,-68 11-51,1 0 0,0 0 0,-1 0 0,1 0 0,-1-1 0,0 1 0,1 0 0,-1-1 0,0 1 0,0-1 0,0 1-1,0-1 1,0 0 0,0 0 0,0 1 0,-1-1 0,1 0 0,0 0 0,-1 0 0,0 0 0,1 1 0,-1-1 0,0 0 0,0 0 0,0 0 0,0 0 0,-1 0 0,1 0 0,0 0 0,-1 1-1,1-1 1,-1 0 0,0 0 0,0 0-3,-3-9 4,-1 1-1,-1-1 1,0 1-1,0 0 1,-1 1-1,0 0 1,-1 0-1,0 0 1,0 1-1,-1 0-3,-44-52-35,63 136 500,-6-59-440,0 0 0,-2 0 1,0 0-1,0 0 1,-2 0-1,0 0 0,-1 0 1,-1 0-1,0 0 0,-1 0 1,-1-1-1,-1 1 0,0-1 1,-1 0-1,-1-1 0,-4 8-25,-86 88-588,20-51-7328,52-45 400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5:01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499 535 17905,'-8'-14'1970,"3"6"-1723,1 1-152,0-1-1,0 1 0,0 0 0,-1 1 0,-1-1 1,1 1-1,-1 0 0,0 0 0,0 1 0,0-1 0,-1 1 1,0 1-1,0-1 0,0 1 0,-7-2-94,1 2 290,-1 1 0,1 1 1,0 0-1,-1 1 0,1 0 0,-1 1 0,0 0 0,1 1 1,-1 1-1,1 0-290,1 0 5,0 0-1,1 1 1,-1 0 0,1 0 0,0 1 0,0 1 0,0 0 0,0 1-1,1 0 1,0 0 0,1 1 0,-1 0 0,1 1 0,0 0 0,1 1-1,0-1 1,0 2 0,1-1 0,0 1 0,1 0 0,0 0-1,1 1 1,0 0 0,0 0 0,1 0 0,1 0 0,0 1 0,-1 6-5,3-2-107,0 1 1,1-1-1,1 1 1,1 0-1,0-1 0,1 0 1,0 1-1,2-1 1,0-1-1,1 1 1,0-1-1,1 0 1,1 0-1,0-1 1,1 0-1,1 0 1,0-1-1,1 0 1,0-1-1,1 0 1,2 0 106,-7-4-20,1-1-1,0-1 1,0 1 0,1-1 0,0-1-1,0 1 1,0-2 0,1 1 0,-1-1-1,1-1 1,0 1 0,1-2 0,-1 0-1,0 0 1,1 0 0,-1-1 0,1-1-1,-1 0 1,1-1 0,-1 0 0,0 0-1,1-1 1,-1 0 0,0-1 0,0 0-1,0-1 1,0 0 0,-1 0 0,4-3 20,20-20 346,-1-2 1,-1-1-1,-1-1 1,-2-2-1,-1-1 1,-2-1-1,-1-1 1,-2-1 0,-1-2-1,-3 1 1,0-2-1,6-29-346,-3 21 365,-2-1-1,-3 0 1,-2-2-1,-2 0 1,-2 0-1,-2-1 1,-2-16-365,-5 64 46,0 0 1,0-1-1,-1 1 1,1 0-1,-1-1 1,0 1-1,0 0 1,-1-1-1,0 1 1,1 0-1,-1 0 0,-1-1 1,1 1-1,0 0 1,-1 0-1,0 0 1,0 0-1,0 1 1,-1-1-1,1 0 1,-1 1-1,0 0 1,0 0-1,0-1 1,0 2-1,-1-1 0,0 0-46,1 4 24,0-1 0,-1 1-1,1 0 1,-1 1 0,1-1-1,0 1 1,0-1 0,0 1-1,0 0 1,0 0-1,0 0 1,0 1 0,1-1-1,-1 1 1,1-1 0,0 1-1,0 0 1,0 0 0,0 0-1,0 0 1,0 0 0,1 0-1,-1 3-23,1-5 1,-15 37-4,2-1 0,1 2 0,2 0 0,2 1 0,1-1 0,3 2 1,1-1-1,1 0 0,3 1 0,1-1 0,4 18 3,25 169-1373,5-79-3869,-16-69-1014,-7-32-2963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5:0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11275,'0'0'8584,"0"0"-5707,0 0-1644,13-1 22,336-13 494,76-4-1443,38-22-306,-423 35-80,-17 3-267,0 0 0,0-2 0,0 0 0,0-2 0,-1 0 0,0-2 0,17-7 347,-39 15-118,-1 0 0,1-1-1,0 1 1,0 0 0,-1 0-1,1 0 1,0 0 0,0 0 0,0 0-1,-1 0 1,1 0 0,0 0 0,0 0-1,0-1 1,0 1 0,-1 0-1,1 0 1,0 0 0,0 0 0,0-1-1,0 1 1,0 0 0,-1 0 0,1 0-1,0 0 1,0-1 0,0 1 0,0 0-1,0 0 1,0-1 0,0 1-1,0 0 1,0 0 0,0 0 0,0-1-1,0 1 1,0 0 0,0 0 0,0-1-1,0 1 1,0 0 0,0 0-1,0 0 1,0-1 0,0 1 118,-25 3-3444,-13 5-4008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5:04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15951,'0'0'3385,"0"0"-1036,0 0-235,0 0-449,0 0-571,0 0-501,0 0-289,14-11-165,47-33-86,-58 43-50,0-1-1,0 1 0,0 0 1,0 0-1,0 0 0,0 0 0,0 1 1,0-1-1,1 1 0,-1 0 0,0 0 1,0 0-1,0 0 0,0 0 1,1 1-1,-1 0 0,0-1 0,0 1 1,0 0-1,0 0 0,0 1 0,-1-1 1,1 1-1,0-1 0,0 1 0,-1 0 1,1 0-1,-1 0 0,0 0 1,0 1-1,1-1 0,-1 1 0,-1-1 1,1 1-1,0-1 0,-1 1 0,1 0 1,-1 0-1,0 0 0,0 1-2,-2 5 7,0-1 0,-1 1-1,0-1 1,0 1 0,-1-1-1,0 0 1,0 0 0,-1 0 0,0 0-1,-1-1 1,0 1 0,0-1-1,0 0 1,-1-1 0,0 1-1,0-1 1,-1 0 0,0-1-1,0 0 1,-6 4-7,-22 22 21,34-30-22,0-1 1,0 1-1,0-1 1,0 1-1,0 0 1,0-1-1,0 1 1,0 0-1,0 0 1,0 0-1,0 0 1,0 0-1,0 0 0,1 0 1,-1 0-1,0 0 1,1 0-1,-1 0 1,1 0-1,-1 1 1,1-1-1,0 0 1,-1 0-1,1 1 0,0-1 1,0 0-1,0 0 1,0 1-1,0-1 1,0 0-1,0 0 1,0 1-1,1-1 1,-1 0-1,0 0 0,1 1 1,-1-1-1,1 0 1,-1 0-1,1 0 1,0 0-1,0 0 1,-1 0-1,1 0 1,0 0-1,0 0 0,0 0 1,0 0-1,0 0 1,17 1-360,0-1-1,0-1 0,0 0 1,0-1-1,0-1 1,-1-1-1,1 0 0,-1-1 1,6-3 360,88-30-7068,-68 18-203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5:05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12396,'0'0'3283,"13"-15"-972,46-46 140,-54 57-2205,1 0 0,0 1 1,-1 0-1,1 0 0,0 0 1,0 1-1,0 0 0,1 0 1,-1 1-1,0 0 0,1 0 1,-1 0-1,1 1 0,-1-1 1,1 2-1,-1-1 0,1 1 1,-1 0-1,5 1-246,-10-2 28,7 2 23,-1-1-1,0 1 1,1 0 0,-1 1 0,0 0-1,0 0 1,-1 0 0,1 1-1,-1 0 1,0 0 0,0 1-1,0-1 1,0 1 0,-1 1-1,0-1 1,0 1 0,0 0-1,-1 0 1,0 0 0,0 1-1,0-1 1,-1 1 0,0 0 0,-1 0-1,1 0 1,-1 0 0,-1 1-1,1-1 1,0 8-51,1 9-14,-2-1 0,0 1 0,-1 0 1,-1-1-1,-1 1 0,-1-1 0,-1 1 0,-2-1 0,0 0 14,-43 125-357,94-215 533,190-282 1340,-143 258-1286,-88 87-224,0 1-1,0 0 1,0 1-1,1-1 1,-1 1-1,1 0 1,-1 0-1,1 0 1,0 1 0,0 0-1,0 0 1,0 0-1,0 0 1,0 1-1,0 0 1,0 0-1,0 0 1,0 0-1,0 1 1,0 0 0,0 0-1,0 0 1,4 3-6,-1 2 1,-1 1 1,0 0 0,0 1-1,0 0 1,-1 0 0,0 0-1,-1 1 1,0 0 0,0 0 0,-1 0-1,0 1 1,-1-1 0,0 1-1,0 0 1,-1 0 0,0 0-1,-1 0 1,0 0 0,-1 3-2,5 330-102,-5-340-7,0 1 0,0-1 0,0 0 0,0 1 0,1-1 0,-1 0 0,1 1 0,0-1 0,0 0 0,0 0 0,0 0 1,1 0-1,-1 0 0,1 0 0,0 0 0,0 0 0,0-1 0,0 1 0,1 0 109,43-6-5468,-23-12 386,1-1-2664</inkml:trace>
  <inkml:trace contextRef="#ctx0" brushRef="#br0" timeOffset="432.963">1173 476 17969,'0'0'2920,"0"0"-758,0 0-309,0 0-417,0 0-497,0 0-426,0 0-252,-1-5-74,0-1-148,2 6-37,-1 1 0,0-1 0,0 0 0,1 0 0,-1 1 0,0-1 0,1 0-1,-1 0 1,1 0 0,-1 1 0,0-1 0,1 0 0,-1 0 0,0 0 0,1 0 0,-1 0 0,1 0 0,-1 0 0,1 0 0,-1 0 0,0 0 0,1 0 0,-1 0 0,1 0 0,-1 0 0,0 0 0,1 0-1,-1 0 1,0-1 0,1 1 0,-1 0 0,1 0 0,-1 0 0,0-1 0,1 1 0,-1 0 0,0-1 0,0 1 0,1 0 0,-1 0 0,0-1 0,0 1 0,1 0 0,-1-1 0,0 1 0,0-1 0,0 1-1,0 0 1,1-1 0,-1 1 0,0-1 0,0 1 0,0 0 0,0-1 0,0 1 0,0-1 0,0 1 0,0 0 0,0-1 0,0 1 0,-1-1 0,1 1 0,0 0 0,0-1 0,0 1-2,55 23-1127,-53-20-1542,-4-2-2675,-3-1-1654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5:03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0 697 16400,'8'-16'2733,"28"-51"-769,-33 63-1791,0 0-1,1 0 0,-1 1 0,1-1 0,0 1 1,0 0-1,0 0 0,0 1 0,1-1 1,-1 1-1,1 0 0,-1 0 0,1 0 1,0 1-1,-1 0 0,1 0 0,0 0 0,0 0 1,0 1-1,0 0 0,0 0 0,0 0 1,0 0-1,2 2-172,7-2 260,1 0-181,-1 1 1,1 1 0,-1 0-1,1 1 1,-1 0-1,0 2 1,0-1 0,0 2-1,-1 0 1,0 0-1,0 1 1,0 1 0,8 7-80,-14-10-3,-1 0 0,0 1 0,0-1 1,0 1-1,-1 1 0,0-1 0,0 1 1,-1 0-1,1 0 0,-1 0 0,-1 1 1,0-1-1,0 1 0,0 0 0,-1 0 1,0 0-1,-1 0 0,0 0 0,0 1 1,0-1-1,-1 0 0,-1 0 1,1 1-1,-1-1 0,-1 0 3,-5 14-200,-1-1 0,-1 1 0,0-2 0,-2 0 0,-1 0 0,0-1 0,-1 0 0,-1-1 0,-1-1 0,-5 5 200,-7 10-119,-70 75 241,130-149 1763,91-87-912,205-192-302,-289 285-655,-45 57-48,-14 9-43,2 2 0,1 0-1,2 1 1,1 0 0,1 1 0,2 0 0,1 1-1,2 0 1,2 0 0,1 1 0,1 30 75,3-61-124,0 0 0,1 0 0,0 0 0,0 0 0,0 0-1,1 0 1,-1 0 0,1 0 0,0 0 0,1-1 0,-1 1 0,1-1 0,0 0 0,0 0 0,0 0 0,0 0 0,1 0 0,0-1 0,0 1 0,0-1 0,0 0 0,0 0 0,0 0 0,1-1 0,0 0 0,-1 0 0,1 0 0,0 0 0,0-1 0,0 0 0,0 0 0,0 0 0,0 0 0,0-1 0,0 0 0,1 0 0,-1-1-1,0 1 1,0-1 0,0 0 0,0 0 0,0-1 0,0 1 0,-1-1 0,1 0 0,0-1 0,1 0 124,63-55-5909,-35 21 816</inkml:trace>
  <inkml:trace contextRef="#ctx0" brushRef="#br0" timeOffset="401.923">1018 20 13997,'0'0'3363,"0"0"-1580,0 0-202,0 0-439,0 0-261,0 0-422,0 0-294,3 19-90,5 61-16,-26 31 42,-2-49-42,25-131 2071,2 51-1988,1 0-1,0 0 0,2 1 1,0 0-1,0 1 1,2 0-1,0 0 1,1 2-1,0-1 1,11-8-142,-21 20 11,1 0 0,-1 0 1,1 0-1,0 0 1,-1 0-1,1 1 0,0 0 1,0 0-1,1 0 0,-1 0 1,0 0-1,1 1 1,-1 0-1,1 0 0,-1 0 1,1 1-1,0-1 0,-1 1 1,1 0-1,0 0 1,-1 1-1,1-1 0,-1 1 1,1 0-1,-1 1 0,1-1 1,-1 1-1,0-1 1,1 1-1,-1 1 0,0-1 1,0 1-1,-1-1 0,1 1 1,-1 0-1,1 0 1,-1 1-1,0-1 0,0 1 1,0-1-1,0 1 0,-1 0 1,0 0-1,0 0 1,0 0-1,1 4-11,3 11 38,-2 0 0,0 1 0,-1 0 1,-1-1-1,-1 1 0,-1 0 0,-1 6-38,16 123-2200,-12-141 1235,0 0 0,1 0 1,0-1-1,0 0 0,0 1 0,1-1 1,0 0-1,0-1 0,1 0 0,0 0 1,1 1 964,8 5-9647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5:0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463 300 10698,'-2'-17'1172,"2"9"-726,0 1 0,-1 0 0,0 0 0,0 0-1,-1 0 1,1 0 0,-2 0 0,1 0 0,-1 0 0,0 1 0,0-1 0,-1 1 0,0 0 0,-2-2-446,1 1 224,-1 1 1,0 1-1,0-1 0,0 1 0,-1 0 0,0 1 1,0-1-1,0 1 0,-1 1 0,1-1 0,-1 1 1,0 1-1,1-1 0,-1 1 0,-1 1 1,1 0-1,0 0 0,0 0 0,0 1 0,-1 0 1,1 1-1,0-1 0,0 2 0,0-1 0,0 1 1,0 1-1,0-1 0,0 1 0,-1 1-224,-6 5 20,1 0 0,0 0 0,1 1 0,0 1 0,1 0 0,0 1 0,1 0 0,0 1 0,0 0 0,2 1 0,0 0 1,0 1-1,1 0 0,1 0 0,1 0 0,0 1 0,1 0 0,1 0 0,0 0 0,1 1 0,1-1 0,0 1 0,1 0 0,1 0 0,1-1 0,0 1 0,1 0 0,2 4-20,-2-10-56,-1 0 1,2 1 0,0-1-1,0 0 1,1-1 0,0 1-1,1-1 1,0 1-1,1-1 1,0-1 0,0 1-1,1-1 1,1 0-1,-1-1 1,1 0 0,1 0-1,-1 0 1,2-1 0,-1-1-1,0 1 1,1-2-1,0 1 1,1-1 0,9 3 55,-8-7-26,0 0 0,0 0 0,1-1 0,-1-1 0,0 0 0,0 0 0,0-1 0,0-1-1,0 0 1,0-1 0,0 0 0,-1-1 0,0 0 0,0-1 0,0 0 0,-1 0 0,5-5 26,9-6 191,-1-2-1,-1-1 0,-1-1 0,0-1 1,-2 0-1,13-20-190,-10 11 334,-2 0 1,-1-2-1,-2 0 0,0-1 1,-3-1-1,-1-1 1,-2 1-1,-1-2 0,-1 0 1,-3 0-1,-1 0-334,-5 37 1,2-5 43,-1 0 0,0 1 0,0-1-1,0 0 1,-1 0 0,0 0 0,1 0-1,-2 1 1,1-1 0,-1 0 0,1 0-1,-1 0 1,-1 1 0,1-1 0,-1 0 0,0 1-1,0-1 1,0 1 0,0 0 0,-1 0-1,0 0 1,0 0 0,0 0 0,0 0-1,0 1 1,-1-1 0,0 1 0,1 0 0,-4-1-44,4 5 10,0 0 1,-1 0 0,1 1 0,0-1 0,0 1-1,0 0 1,0 0 0,0 0 0,0 0 0,1 0 0,-1 1-1,1-1 1,0 1 0,-1 0 0,1 0 0,0-1-1,1 1 1,-1 1 0,0-1 0,1 0 0,0 0 0,0 0-1,0 1 1,0-1 0,0 1 0,1-1 0,-1 1 0,1-1-1,0 1 1,0 3-11,0-7 1,-6 41-19,2 0-1,2-1 1,2 1-1,1 0 0,2 0 1,2 0-1,1-1 1,13 39 18,26 92-4551,-28-107 906,-6-31-1421,-3-11-1895</inkml:trace>
  <inkml:trace contextRef="#ctx0" brushRef="#br0" timeOffset="651.462">1037 246 13741,'0'0'2296,"9"-15"-81,28-44-197,-36 56-1883,1 1-1,0 0 1,0 0 0,0 0 0,0 0-1,0 0 1,1 0 0,-1 0 0,1 1-1,-1-1 1,1 1 0,-1 0 0,1-1-1,0 1 1,-1 1 0,1-1 0,0 0-1,0 1 1,0-1 0,0 1 0,0 0-1,0 0 1,0 0 0,-1 0 0,3 1-135,4-1 133,-2 0-116,0 1 0,0 0 0,0 0 0,-1 1 0,1 0 1,0 0-1,-1 0 0,1 1 0,-1 0 0,0 0 0,0 1 0,0 0 1,-1 0-1,1 0 0,-1 1 0,0-1 0,0 1 0,0 0 0,-1 1 0,0-1 1,0 1-1,0 0 0,-1 0 0,1 0 0,-1 2-17,2 2-28,-1 1 0,0-1-1,-1 1 1,0 0 0,0 0 0,-1 0 0,-1 0 0,0 0-1,0 0 1,-1 0 0,-1 1 0,0-1 0,0 0-1,-1 0 1,-2 6 28,-5 4-246,0 0 0,-2-1-1,-1 0 1,0 0 0,-2-1 0,0-1-1,-1 0 1,-10 9 246,23-25-10,-26 22 47,32-43 1735,13-19-1071,3 2 0,1 0 0,2 0-1,1 2 1,11-10-701,-30 38 46,25-34 64,2 2 0,2 1 0,1 2 0,2 1 0,6-2-110,7 15 27,-49 41-86,-3-2 50,-1 1 0,0-1 0,-2 0 1,0 0-1,0-1 0,-2 0 0,-4 8 9,-13 39 25,16-40-25,3-9 1,0 0 0,0 0-1,2 1 1,0-1 0,0 1-1,2-1 1,0 14-1,1-27 1,0 1 0,1-1 1,0 1-1,-1-1 0,1 0 0,0 1 0,1-1 0,-1 0 0,0 1 1,0-1-1,1 0 0,0 0 0,-1 0 0,1 0 0,0-1 0,0 1 0,0 0 1,0-1-1,0 1 0,0-1 0,0 0 0,1 0 0,-1 1 0,0-2 1,1 1-1,-1 0 0,1 0 0,-1-1 0,1 1 0,-1-1 0,1 0 1,-1 0-1,1 0 0,0 0-1,90-13 25,-70 4-170,0-2 0,-1-1 0,-1-1 0,0 0 0,0-2-1,-2 0 1,0-1 0,0-1 0,4-7 145,32-43-3550,-12-5-4187,-27 35-1899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5:0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15278,'0'0'2419,"0"0"-412,0 0-26,3-14-321,9-42-539,-11 54-1059,-1-1-1,1 1 1,1 0 0,-1 0 0,0 0-1,0 0 1,1 0 0,-1 0 0,1 0-1,0 0 1,-1 0 0,1 1 0,0-1 0,0 1-1,0-1 1,0 1 0,0 0 0,0 0-1,1 0 1,-1 0 0,0 0 0,1 0-1,-1 1 1,0-1 0,1 1 0,-1 0 0,1-1-1,-1 1 1,1 0 0,-1 0 0,1 1-62,4-2 60,1 1-52,0 1 0,0-1-1,-1 1 1,1 1 0,0 0 0,0 0 0,-1 0-1,1 1 1,-1 0 0,0 0 0,0 1 0,0 0 0,0 0-1,-1 1 1,0-1 0,0 1 0,0 1 0,0-1-1,2 4-7,5 6-41,0 1 0,-1 0 0,0 1 0,-2 0 0,0 1 0,0 0 0,-1 3 41,-5-13-108,0 1-1,-1 0 1,0 0-1,-1 0 1,0 0-1,0 0 1,-1 0-1,0 1 1,-1-1-1,0 1 1,0-1-1,-1 0 1,0 1-1,-1-1 1,0 0-1,0 0 1,-1 0 0,0 0-1,-1 0 1,0-1-1,0 1 1,-1-1-1,0 0 1,0 0-1,-1-1 1,0 0-1,-1 0 1,-6 6 108,-53 34 181,71-60 2077,131-133 155,-63 83-2276,2 4 0,3 3 0,42-22-137,-140 112-235,1-6 222,7-13 12,-1 0-1,2 2 1,0-1-1,1 1 1,0 1-1,2-1 1,0 2-1,1-1 1,1 1-1,0 0 1,2 0-1,0 1 1,1-1-1,1 1 1,1 0-1,1 9 2,1-25 3,1 1 1,-1 0-1,1-1 0,0 1 0,0-1 1,1 0-1,-1 0 0,1 0 0,0 0 1,0 0-1,0 0 0,1-1 1,-1 0-1,1 1 0,0-1 0,-1-1 1,2 1-1,-1 0 0,0-1 0,0 0 1,1 0-1,-1 0 0,1-1 0,0 0 1,4 1-4,1 1 6,0-1 1,0-1-1,0 0 1,0 0-1,0-1 1,0 0 0,0-1-1,0 0 1,0-1-1,0 0 1,0 0-1,2-2-6,7-4-180,0 0 0,-1-1 0,0-2 0,-1 1-1,0-2 1,-1 0 0,0-2 0,7-6 180,56-81-8712,-61 64 603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5:06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22 176 13997,'3'-13'4602,"10"-42"-2307,0 37 3706,-12 52-4820,-1-31-1327,-2 56 241,-2 0 0,-2-1 0,-4 1 1,-1-1-1,-8 14-95,20-128 133,4 28-12,1 0 1,1 0-1,2 1 1,0 0-1,2 0 1,2 1-1,0 0 1,10-13-122,-20 33 3,0-1 0,1 1 1,-1 0-1,1 1 0,1-1 1,-1 1-1,1 0 0,0 0 1,0 0-1,0 0 0,1 1 1,-1 0-1,1 0 1,0 1-1,0-1 0,1 1 1,-1 1-1,1-1 0,-1 1 1,1 0-1,0 1 0,0-1 1,0 1-1,0 1 0,0 0 1,0-1-1,0 2 1,0-1-1,0 1 0,-1 0 1,1 1-1,0 0 0,0 0 1,-1 0-1,6 3-3,-3 2-38,-1 1 1,1 1-1,-1-1 1,-1 2-1,0-1 1,0 1-1,-1-1 1,0 2-1,-1-1 1,0 1-1,0 0 1,-1 0-1,-1 0 1,0 0-1,0 1 0,-1-1 1,-1 1-1,0 0 1,0-1-1,-2 1 1,1 0-1,-1 0 1,-1-1-1,0 1 1,0-1-1,-1 1 1,-1-1-1,0 0 0,-1 0 1,0-1-1,0 1 1,-2 0 37,-65 98-4986,65-98 2801,4-3-2639,3-6-1006</inkml:trace>
  <inkml:trace contextRef="#ctx0" brushRef="#br0" timeOffset="294.594">538 298 11467,'0'0'4900,"0"0"-3554,0 0-417,89-4-385,-55 1-544,7-1-160,-2-2-3075,0-3-2306</inkml:trace>
  <inkml:trace contextRef="#ctx0" brushRef="#br0" timeOffset="639.245">998 0 12172,'0'0'6694,"0"0"-4548,0 0 673,0 0-834,0 0-639,0 0-481,0 0-129,10 103 129,-7-48-32,-2 5-417,-1 1-224,0 1-96,0 0-31,-4 1-65,-1 1-577,-3-3-1185,-8 1-2562,1-10-1601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3:39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121 121 7047,'0'0'4185,"0"0"-2279,0 0-764,0 0-10,0 0-257,0 0-277,0 0-176,-5 15-123,-13 47-75,18-58-214,0-1 0,0 1 0,0 0 1,0-1-1,1 1 0,-1 0 0,1-1 0,0 1 0,0-1 0,0 1 0,1-1 0,-1 1 0,1-1 0,0 0 0,-1 0 1,2 0-1,-1 0 0,0 0 0,1 0 0,-1-1 0,1 1 0,2 1-10,0 1 8,-1 0 5,1-1 1,0 1-1,0-1 0,0 0 1,0 0-1,1-1 1,0 1-1,0-1 1,-1-1-1,2 1 0,-1-1 1,0 0-1,1 0 1,-1-1-1,0 0 0,1 0 1,0 0-1,-1-1 1,1 0-1,-1 0 1,1-1-1,0 0 0,-1 0 1,0 0-1,1-1 1,-1 0-1,0 0 0,0-1 1,0 0-1,0 0 1,0 0-1,0-1 1,-1 1-1,0-1 0,0-1 1,0 1-1,1-2-13,0-1 284,0 0 0,0 0 0,0-1 0,-1 0 0,0 0 0,0 0 0,-1-1 0,-1 0 0,1 0-1,-1 0 1,-1 0 0,1 0 0,-1 0 0,-1-1 0,0 1 0,0-9-284,-1 13 77,0 0-1,-1-1 1,1 1 0,-1 0-1,0 0 1,0-1 0,-1 1 0,1 0-1,-1 0 1,0 0 0,-1 1-1,1-1 1,-1 0 0,0 1-1,0 0 1,0-1 0,-1 1 0,1 1-1,-1-1 1,0 0 0,0 1-1,0 0 1,-1 0 0,1 0-1,-1 0 1,0 1 0,0 0 0,0 0-1,0 0 1,-2 0-77,0 0 11,-1 1 1,1 0-1,-1 0 0,0 1 1,0 0-1,1 0 0,-1 1 1,0 0-1,0 0 0,1 0 1,-1 1-1,1 1 0,0-1 1,-1 1-1,1 0 0,0 1 1,1 0-1,-1 0 0,1 0 1,-1 1-1,1 0 0,1 0 1,-2 2-12,-7 7-1,0 1 1,1 1-1,1 0 0,1 0 1,0 1-1,1 0 1,1 1-1,-4 11 1,3-4 4,1 1-1,1 0 0,1 1 0,1 0 1,1 0-1,2 0 0,0 12-3,2-27 1,1 1-1,1-1 1,0 0-1,1 0 1,0 0-1,0 0 1,2 0 0,-1 0-1,2 0 1,-1-1-1,2 0 1,-1 0-1,1-1 1,1 1-1,0-1 1,0 0-1,7 5 0,-5-5 3,1-1-1,1-1 1,-1 0-1,1 0 1,1-1-1,0 0 0,-1-1 1,2 0-1,-1-1 1,1 0-1,0-1 1,0-1-1,0 0 0,0-1 1,0 0-1,1-1 1,-1 0-1,1-1 1,-1-1-1,1 0 1,-1-1-1,0 0 0,0-1 1,0-1-1,0 0 1,0 0-1,-1-2 1,1 1-1,-2-2 0,1 1 1,-1-2-1,0 1 1,0-2-1,-1 1 1,4-5-3,-1 0 58,-1 0 0,-1 0 0,0-2 0,-1 1 0,0-1 0,-1-1 0,-1 0 0,0 0 0,-1-1 0,-1 1 0,-1-1 0,0-1 0,-2 1 0,1-1 0,-2-3-58,-2 22-42,0 0-1,-1 0 1,1 0 0,-1-1 0,1 1-1,-1 0 1,1 0 0,-1 0 0,0-1-1,1 1 1,-1 0 0,0-1 0,0 1-1,1-1 1,-1 1 0,0-1 0,0 1-1,0-1 1,0 1 0,0-1 0,0 0-1,1 0 1,-1 1 0,0-1 0,0 0-1,0 0 1,0 0 0,0 0 0,0 0-1,0 0 1,0 0 0,0 0 0,0-1-1,0 1 1,0 0 0,0 0 0,0-1-1,0 1 1,1-1 0,-1 1 0,0-1-1,0 1 1,0-1 0,1 1 0,-1-1-1,0 0 1,1 1 0,-1-1 0,0 0-1,1 0 1,-1 0 0,1 1 0,-1-1-1,1 0 1,0 0 0,-1 0 0,1 0-1,0 0 1,0 0 0,-1 0 0,1 0-1,0 0 1,0 0 0,0 0 0,0 0-1,0 1 1,0-1 0,1 0 0,-1 0-1,0-1 43,-38 54-10676,22-22-2334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5:11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148 106 14093,'-1'-12'2413,"1"-41"-480,0 51-1808,0 0 0,1 1 0,-1-1 0,0 0 0,1 0 0,-1 0 0,1 1 0,-1-1 0,1 0 1,0 1-1,0-1 0,0 0 0,0 1 0,0-1 0,0 1 0,0 0 0,0-1 0,1 1 0,-1 0 0,1 0 0,-1-1 1,1 1-1,-1 0 0,1 0 0,-1 1 0,1-1 0,0 0 0,-1 1 0,1-1-125,75 2 830,-64 2-827,-1 0-1,1 1 0,-1 1 1,0 0-1,-1 1 0,1 0 1,-1 1-1,0 0 0,-1 0 1,0 1-1,0 1 0,-1 0 1,0 0-1,0 1 0,-1 0 1,2 3-3,-8-8 0,0-1 0,0 1 1,0-1-1,-1 1 0,0-1 0,0 1 1,0 0-1,-1 0 0,1 0 0,-1-1 1,0 1-1,-1 0 0,1 0 1,-1 0-1,0 0 0,0-1 0,0 1 1,-1-1-1,0 1 0,0-1 0,0 1 1,0-1-1,-1 0 0,1 0 1,-1 0-1,0 0 0,-1-1 0,1 1 1,0-1-1,-1 0 0,0 1 0,-131 86 17,122-83-16,-124 53 69,157-75 202,-7 11-268,0 0 0,0 2 0,1-1 0,-1 2 0,1 0-1,-1 0 1,1 1 0,-1 1 0,0 0 0,1 1 0,-1 0 0,0 1 0,0 1 0,0 0 0,0 0-1,-1 2 1,3 1-4,-6-3-1,-1 0 0,0 0 0,0 1 1,0 0-1,0 1 0,-1 0 0,0 0 0,0 0 0,-1 1 0,1 0 0,-2 1 0,1-1 0,-1 1 0,0 0 0,-1 0 0,1 1 0,-2-1 0,1 1 0,-1 0 0,-1 0 1,1 0-1,-2 0 0,1 0 0,-1 1 0,-1-1 1,0-2 0,0-1 1,-1 1 0,0-1-1,0 1 1,-1-1 0,1 1-1,-1-1 1,-1 0-1,1 0 1,-1 0 0,0 0-1,-1-1 1,1 1 0,-1-1-1,0 0 1,-1 0 0,1 0-1,-1-1 1,0 1-1,0-1 1,0 0 0,-1 0-1,1-1 1,-1 0 0,0 0-1,-2 1 0,-2 0 172,-1 0 0,1-1 0,-1 0 0,0-1 0,1 0-1,-1 0 1,0-1 0,0-1 0,0 0 0,0 0 0,0-1 0,0-1-1,0 0 1,0 0 0,-6-3-172,2 0 110,0-1 1,0-1-1,0-1 0,1 0 0,0-1 0,0 0 1,1-1-1,0 0 0,1-1 0,1-1 0,-1 0 1,2 0-1,0-1 0,-8-12-110,15 18-255,-12-14-1028,3 13-4727,4 7-4699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5:12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11082,'0'0'3273,"0"0"-876,0 0 187,0 0-251,0 0-561,14-1-817,723-24 2120,-706 19-2936,-60-3-3433,19 3-1051,6-1-2942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5:13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14926,'0'0'3657,"0"0"-2189,0 0-214,20-1-31,230-8 870,330 17 37,-563-8-1719,-25-3 89,-26-4-1070,6 7-4309,12 4-1415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5:13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51 15246,'0'0'2584,"0"0"-1420,0 0 245,0 0 17,0 0-679,13 5-555,94 57-90,138 201-252,-244-261 151,0-1 1,0 1-1,0-1 0,-1 0 0,1 1 0,0-1 0,1 0 1,-1 0-1,0 0 0,0 0 0,0 0 0,1 0 1,-1 0-1,1 0 0,-1-1 0,0 1 0,1 0 1,-1-1-1,1 1 0,0-1 0,-1 0 0,1 1 0,-1-1 1,1 0-1,0 0 0,-1 0 0,1 0 0,-1 0 1,1 0-1,0-1 0,-1 1 0,1 0 0,-1-1 0,1 0 1,-1 1-1,1-1 0,-1 0 0,0 1 0,1-1 1,-1 0-1,0 0 0,1 0 0,-1 0 0,0-1 1,0 1-1,0 0 0,0 0 0,0-1 0,0 1 0,0 0 1,-1-1-1,1 1 0,0-1 0,-1 0-1,11-27 453,-2-1 1,-2 0-1,-1 0 0,-1 0 0,-1 0 1,-2-1-1,-1 0 0,-2-28-453,1 58 10,0-3 31,-5-48 795,5 51-805,0 1 0,-1-1 0,1 0-1,0 0 1,0 0 0,-1 0 0,1 0 0,-1 0-1,1 1 1,0-1 0,-1 0 0,0 0 0,1 1 0,-1-1-1,1 0 1,-1 1 0,0-1 0,1 0 0,-1 1-1,0-1 1,0 1 0,0-1 0,1 1 0,-1 0 0,0-1-1,0 1 1,0 0 0,0-1 0,0 1 0,0 0-1,0 0 1,1 0 0,-1 0 0,0 0 0,0 0 0,0 0-1,0 0 1,0 0 0,0 1 0,0-1 0,0 0-1,1 1 1,-1-1 0,0 0 0,0 1 0,0-1 0,0 1-1,1-1 1,-1 1 0,0 0-31,-18 14 79,0 0 1,2 2-1,0 0 0,1 0 0,1 2 1,-5 8-80,4-8 20,-277 355-895,292-373 788,-15 29-2124,29-22-4433,8-13-611,6-6-4366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5:14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88 8968,'0'0'3155,"0"0"-1003,0 0 10,0 0-288,14-7-695,101-36-170,138 7-256,-240 35-594,-40 5-78,-255 28 15,272-30-17,0 1-1,0 0 0,0 0 0,1 1 0,0 1 0,0 0 0,0 0 0,0 0 0,1 1 1,0 1-1,0-1 0,0 1 0,-2 3-78,7-6 35,0-1 1,1 1 0,-1 0-1,0 0 1,1 0-1,0 0 1,0 0-1,0 0 1,0 0-1,1 1 1,0-1-1,0 1 1,0-1 0,0 1-1,1-1 1,0 1-1,0 0 1,0-1-1,0 1 1,1 0-1,0-1 1,0 1 0,0-1-1,0 0 1,1 1-1,-1-1 1,1 0-1,0 0 1,1 0-1,0 2-35,4 2 61,-1-1 0,1 0 0,1 0 0,-1-1 0,1 0 0,0 0 0,1-1 0,0 0 0,-1 0 0,1-1 0,1 0 0,-1-1 0,0 0 0,1 0 0,0-1 0,0 0 0,0-1 0,-1 0 0,1-1 0,0 0 0,0 0 0,10-2-61,-5 1 56,0 1-1,0 1 0,0 1 1,-1 0-1,1 1 0,0 0 1,-1 1-1,0 1 0,0 0 1,2 2-56,-12-4 5,1 0 0,-1 0 0,0 0 1,0 1-1,-1-1 0,1 1 1,-1 0-1,0 0 0,0 0 1,0 1-1,0-1 0,-1 1 1,1-1-1,-1 1 0,0 0 0,-1 0 1,0 0-1,1 0 0,-1 0 1,-1 0-1,1 1 0,-1-1 1,0 0-1,0 0 0,0 0 1,-1 1-1,0-1 0,0 0 1,0 0-1,-2 2-5,-2 12 12,-2 0 0,0-1 1,-1 0-1,-1-1 0,0 0 1,-1 0-1,-8 9-12,10-16 8,0 1 0,-1-1 0,0-1 0,-1 0 0,0 0 0,0 0 0,-1-2 0,0 1 0,-1-1 0,1-1-1,-6 2-7,12-6 25,-1 1 0,0-1 0,0-1 0,0 1 0,0-1 0,0 0 0,0-1 0,0 1 0,-1-1 0,1 0-1,0-1 1,0 1 0,0-1 0,0 0 0,0-1 0,0 0 0,0 0 0,0 0 0,1 0 0,-1-1-1,1 0 1,-1 0 0,1-1 0,0 1 0,-2-4-25,0 0 3,0-1-1,1 0 1,0 0-1,1 0 1,-1-1-1,2 0 1,-1 0-1,1 0 1,1-1 0,-1 1-1,2-1 1,-1 0-1,1 0 1,1 0-1,0 0 1,0 0-1,1-1 1,0 1-1,1 0 1,0 0-1,1 0-2,5-25-698,5 14-3985,-7 20-1392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5:20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11627,'0'0'4954,"0"0"-2691,0 0-522,0 0-92,15-9-464,49-25-523,-62 34-650,-1 0 0,1 0-1,0 0 1,0 0 0,0 0-1,0 0 1,0 0 0,0 0-1,0 1 1,0-1 0,0 1-1,0 0 1,0-1 0,-1 1-1,1 0 1,0 0 0,-1 0-1,1 0 1,0 1 0,-1-1-1,1 0 1,-1 1 0,0-1-1,1 1 1,-1-1 0,0 1-1,0-1 1,0 1 0,0 0-1,0 0 1,-1 0-12,5 5 28,121 207 26,-111-187-358,40 46-2184,-53-73 2492,1 0 1,-1-1-1,1 0 1,-1 1-1,1-1 1,-1 0 0,0 0-1,1-1 1,-1 1-1,0 0 1,0-1 0,0 1-1,0-1 1,0 0-1,0 1 1,-1-1 0,1 0-1,0 0 1,-1 0-1,0-1 1,1 1-1,-1 0 1,0 0 0,0-1-1,0 1 1,-1-1-1,1 1 1,0-1 0,-1 1-1,0-1 1,1 1-1,-1-1 1,0 1 0,-1-3-5,2 2 46,9-34 769,-3-1-1,0-1 0,-3 1 0,-1-1 0,-2 0 0,-2-6-814,1 44 23,0 0-1,0 1 1,0-1-1,-1 0 1,1 1-1,0-1 1,0 1-1,0-1 1,-1 0-1,1 1 1,0-1-1,-1 1 1,1-1 0,0 1-1,-1-1 1,1 1-1,-1-1 1,1 1-1,0-1 1,-1 1-1,1 0 1,-1-1-1,0 1 1,1 0-1,-1-1 1,1 1 0,-1 0-1,1 0 1,-1 0-1,0-1 1,1 1-1,-1 0 1,0 0-1,1 0 1,-1 0-1,1 0 1,-1 0-1,0 0 1,1 0-1,-1 1 1,0-1 0,1 0-1,-1 0 1,1 0-1,-1 1 1,0-1-1,1 0 1,-1 0-1,1 1 1,-1-1-1,1 1 1,-1-1-1,1 1 1,-1-1 0,1 1-23,-32 23 185,-1 14-159,2 1 0,2 2-1,1 1 1,-4 12-26,-24 37-1,34-58-339,-28 46-168,26-24-6929,23-47 411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5:2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11531,'0'0'4570,"6"-14"-1608,22-46-586,-25 54-2170,-1 1 1,1 0-1,0 0 0,1 0 0,-1 0 1,1 1-1,0-1 0,0 1 1,0 0-1,0 0 0,1 0 1,0 1-1,0 0 0,0 0 0,0 0 1,0 0-1,0 1 0,1 0 1,-1 0-1,1 0 0,0 1 1,0 0-1,2 0-206,0 1 18,0 0 0,1 1 1,-1 0-1,0 1 0,0 0 0,0 0 1,0 1-1,0 0 0,-1 0 0,1 1 1,-1-1-1,0 2 0,0-1 0,0 1 0,-1 0 1,0 1-1,0-1 0,0 1 0,0 1 1,-1-1-1,0 1 0,2 3-18,1 4-130,0 0-1,-2 0 0,1 0 1,-2 1-1,0 0 0,0 1 1,-1-1-1,-1 1 0,-1-1 1,0 1-1,-2 0 0,1 0 1,-2 0-1,0-1 0,-1 1 1,0 0-1,-1-1 0,-1 1 1,-1-1-1,0 0 0,-3 5 131,-6 14-252,-1 0 0,-2-1 0,-2-1 0,-1 0 0,-13 15 252,25-41 370,13-19 312,131-155 1592,142-171-1340,-260 318-858,-24 31 101,-13 20-136,-12 25-36,3 2 1,1 1-1,4 1 0,1 1 1,0 17-6,19-73 1,1 1 0,0 0-1,0-1 1,1 1 0,-1 0 0,1 0 0,0 0 0,1 0 0,-1 1 0,1-1 0,0 0 0,0 0 0,1 0 0,-1 0 0,1 0 0,0 0 0,1 0 0,-1 0-1,1 0 1,0 0 0,0-1 0,0 1 0,1 0 0,0-1 0,0 0 0,0 0 0,0 0 0,0 0 0,1 0 0,0-1 0,0 0 0,0 1 0,0-2-1,0 1 1,1 0 0,-1-1 0,1 0 0,0 0 0,0 0 0,1 0-1,7-4 6,1-1 0,-1 0 0,0-1-1,-1-1 1,1 0 0,-1-1 0,0 0 0,0-1 0,0 0 0,-1-1-1,-1 0 1,1 0 0,-1-2 0,-1 1 0,1-1 0,-2 0-1,1-1 1,-1 0 0,-1 0 0,0-1 0,0-3-6,41-82-1682,-42 52-9171,-6 35-475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5:22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83 206 9001,'-1'-15'6432,"-1"-47"-3122,2 57-2983,0 0-1,0 0 0,0 0 1,1 0-1,0 0 1,0 1-1,0-1 1,0 0-1,1 0 1,0 1-1,0-1 1,0 1-1,0-1 0,1 1 1,0 0-1,0 0 1,0-1-327,1 2 137,-1 0 1,1 0-1,-1 0 0,1 1 1,0-1-1,0 1 0,0 0 1,1 0-1,-1 0 0,1 1 1,-1-1-1,1 1 0,-1 0 1,1 1-1,1-1-137,2 0 17,1 1 0,-1 0-1,0 1 1,0 0 0,1 0 0,-1 0-1,0 1 1,0 0 0,-1 1 0,1 0-1,0 0 1,-1 1 0,0 0 0,0 0-1,0 1 1,0-1 0,-1 2 0,5 4-17,-6-5-3,0 1-1,-1 1 1,0-1 0,0 0 0,-1 1 0,0 0 0,0 0 0,-1 0 0,1 0 0,-2 0 0,1 1 0,-1-1 0,0 1 0,0-1 0,-1 1 0,0-1 0,0 1 0,-1-1 0,0 0 0,-1 1 0,1-1 0,-1 0 0,-1 1 0,1-1 0,-1 0 0,0-1 0,-1 1 0,0-1 0,0 1 0,0-1 0,-1 0-1,0-1 1,0 1 0,0-1 0,-1 0 0,0 0 0,1-1 0,-2 1 0,1-1 0,-1-1 0,1 1 0,-1-1 0,0 0 0,-5 1 3,-34 9 14,45-13-13,0 0 0,0 0 0,0 1 0,1-1 0,-1 0 0,0 0 0,0 0 0,0 0 0,0 0 0,0 0 0,0 0 0,1 0 0,-1-1 0,0 1 0,0 0 1,0 0-1,0-1 0,1 1 0,-1 0 0,0-1 0,0 1 0,0-1 0,1 1 0,-1-1 0,0 0 0,1 1 0,-1-1 0,1 1 0,-1-1 0,1 0 0,-1 0 0,1 1 0,-1-1 0,1 0 0,0 0 0,-1 0 0,1 1 0,0-1 0,0 0 0,-1 0 0,1 0 0,0 0 0,0 0 0,0 0 0,0 0 0,0 1 0,0-1 0,0 0 0,1-1-1,1-1-7,1-1 0,0 1-1,0 0 1,0 0 0,0 0 0,1 0-1,-1 0 1,1 0 0,-1 1 0,1 0-1,0 0 1,0 0 0,0 0 0,0 1-1,0-1 1,1 1 0,-1 0-1,0 0 1,1 1 0,-1-1 0,1 1-1,-1 0 1,0 0 0,1 1 0,3 0 7,-2-1-26,-1 1 1,1 0 0,-1 1 0,1-1 0,-1 1 0,0 0-1,0 0 1,0 1 0,0-1 0,0 1 0,0 0-1,-1 0 1,1 1 0,-1 0 0,0-1 0,0 2-1,0-1 1,-1 0 0,1 1 0,-1-1 0,0 1-1,-1 0 1,1 0 0,-1 0 0,0 0 0,0 1-1,0-1 1,-1 0 0,0 1 0,0-1 0,0 1 0,-1 0 25,1 2 0,0-1 1,-1 1 0,0 0 0,-1 0 0,1 0 0,-2 0 0,1 0 0,-1-1 0,0 1 0,-1-1 0,1 1 0,-2-1 0,1 0-1,-1 0 1,0 0 0,0 0 0,-1-1 0,0 0 0,0 0 0,0 0 0,-1-1 0,0 1 0,0-1 0,0-1 0,-1 1-1,0-1 1,0 0 0,0-1 0,-3 2-1,-3-3 47,0 0-1,1 0 1,-1-2-1,0 1 0,0-2 1,1 0-1,-1 0 1,0-1-1,1 0 1,0-2-1,-1 1 1,1-1-1,0-1 0,1 0 1,-1-1-1,1 0 1,0-1-1,1 0 1,-1 0-1,-3-5-46,13 11-114,-1 0-1,1 1 0,-1-1 1,1 0-1,0 0 0,-1 0 1,1 0-1,0 0 1,0 0-1,0-1 0,0 1 1,0 0-1,0 0 0,0-1 1,1 1-1,-1-1 1,0 1-1,1-1 0,-1 1 1,1-1-1,-1 1 0,1-1 1,0 1-1,0-1 1,0 0-1,0 1 0,0-1 1,0 1-1,0-1 0,0 0 1,1 1-1,-1-1 1,0 1-1,1-1 0,0 1 1,-1-1-1,1 1 0,0-1 1,0 1-1,0 0 1,-1-1-1,2 1 0,-1 0 1,0 0-1,0 0 0,0 0 1,0 0-1,1 0 1,-1 0-1,0 0 0,1 0 1,-1 1-1,2-1 115,20-7-6732,4 5-4708</inkml:trace>
  <inkml:trace contextRef="#ctx0" brushRef="#br0" timeOffset="265.191">601 210 3523,'0'0'11499,"0"0"-9129,0 0-224,0 0-1249,0 0-801,0 0-32,0 0 1,94-13-65,-70 16 0,5-2-353,-3-1-896,-1 0-1506,-2 0-1505,-3-4-1185</inkml:trace>
  <inkml:trace contextRef="#ctx0" brushRef="#br0" timeOffset="500.69">1003 1 11243,'0'0'4164,"0"0"-257,0 0-896,0 0-833,0 0-672,0 0-417,0 0-257,-76 116-31,66-63-128,3 3-257,6-3-160,1 0-127,0-5-65,3-3-64,1-1-64,0-1-1282,-1-3-2209,0-4-6054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5:24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0 278 14510,'0'0'3048,"0"0"-1350,0 0-156,0 0 119,0 0-466,0 0-709,0 0-331,21 1-102,329 9-15,-336-10-41,40 1 2,0-2 0,0-3 0,47-10 1,-100 15 2,1-1 0,-1 0 0,0 1 0,1-1 0,-1 0 0,1 0 0,-1 0 0,1 0-1,-1 0 1,1 0 0,-1 0 0,0 0 0,1-1 0,-1 1 0,1-1 0,-1 1 0,0-1 0,1 1-1,-1-1 1,0 0 0,0 1 0,1-1 0,-1 0 0,0 0 0,0 0 0,0 0 0,0 0-1,0 0 1,0 0 0,0-1 0,-1 1 0,1 0 0,0 0 0,-1-1 0,1 1 0,-1 0 0,1-1-1,-1 1 1,1-1 0,-1 1 0,0-1 0,0 1 0,0 0 0,0-1 0,0 1 0,0-1-1,0 1 1,0-1 0,-1 1 0,1-1 0,-1 1 0,1 0 0,-1-1 0,1 1 0,-1 0-1,0-1 1,1 1 0,-1 0 0,0 0 0,0 0 0,0 0 0,0-1-2,-236-170 149,176 130 924,60 55-533,34 197 351,-24-23-543,2 10-1385,17-69-10082,-21-105 1638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5:25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30 19955,'0'0'1767,"0"0"-342,0 0-523,-9 14-245,-82 170 635,82-152-1213,1-1-1,2 1 1,1 0-1,1 1 1,2-1 0,1 12-79,1-30-4,1 0-1,0 0 1,1-1 0,0 1 0,1-1 0,1 1 0,0-1 0,1 0 0,0-1-1,1 1 1,1-1 0,-1 0 0,2-1 0,0 1 0,0-2 0,3 3 4,-6-8-31,1 0 1,0 0-1,1 0 1,-1-1-1,1 0 1,0 0-1,0 0 0,0-1 1,0 0-1,0-1 1,1 1-1,0-2 1,-1 1-1,1-1 1,0 0-1,-1 0 1,1-1-1,0 0 1,0-1-1,0 1 1,-1-2-1,1 1 1,0-1-1,-1 0 1,1-1-1,-1 1 1,0-1-1,5-4 31,5-1 26,-1-1 1,-1-1-1,1 0 0,-2-1 0,1-1 1,-2 0-1,0-1 0,0-1 0,-1 0 1,-1 0-1,8-13-26,-7 5 176,-1 0 0,-1 0 0,-1-2 0,-1 1 1,-1-1-1,-1 0 0,-1 0 0,-2-1 0,0 1 0,-1-1 1,-2 0-1,0 0 0,-3-14-176,2 30-64,0-1 0,0 1 0,-1 0 0,0-1 0,-1 1 0,0 0 0,0 1-1,-1-1 1,0 0 0,-1 1 0,1 0 0,-2 0 0,1 0 0,-1 1 0,0 0 0,-1 0 0,0 1 0,0-1 0,0 1 0,-1 1 0,1-1 0,-1 2 0,-1-1-1,1 1 1,-1 0 0,0 0 0,1 1 0,-1 1 0,-1-1 0,1 1 0,0 1 0,-1 0 0,1 0 0,0 1 0,-1 0 0,1 1 0,-1 0 0,-6 1 64,-49 22-3595,26-3-1533,2 5-5757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3:40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84 10570,'1'-12'2562,"0"-9"-1767,0-6 343,2 4 5877,-27 206-5859,3 121-1156,33 20-2283,-7-297 2003,-2-7 267,-11-33 61,-7-19 61,8 15 119,-1 0 0,0 1 0,-2-1-1,1 2 1,-2-1 0,0 1 0,-1 1 0,-5-5-228,16 18 28,0 0 0,1 0-1,-1 0 1,0 0 0,1 0 0,-1 0 0,0 1-1,0-1 1,0 0 0,0 0 0,0 1 0,0-1-1,0 1 1,0-1 0,0 1 0,0-1 0,0 1-1,0 0 1,-1-1 0,1 1 0,0 0-1,0 0 1,0 0 0,0 0 0,-1 0 0,1 0-1,0 0 1,0 0 0,0 0 0,0 1 0,0-1-1,-1 0 1,1 1 0,0-1 0,0 1 0,0-1-1,0 1 1,0 0 0,0-1 0,0 1-1,0 0 1,1 0 0,-1 0 0,0-1 0,0 1-1,1 0 1,-1 0 0,0 0 0,1 0 0,-1 0-1,1 0 1,-1 1 0,1-1 0,0 0 0,-1 0-1,1 0 1,0 0 0,0 0 0,0 1-1,0-1 1,0 0 0,0 0 0,0 0 0,0 0-1,1 1 1,-1-1 0,0 0 0,1 1-28,-1 2 0,0 1 0,1 0 1,0-1-1,0 1 0,0-1 0,1 1 1,-1-1-1,1 0 0,0 0 0,0 0 1,1 0-1,-1 0 0,1 0 0,0 0 1,0-1-1,0 1 0,0-1 1,1 0-1,-1 0 0,1 0 0,0 0 1,0-1-1,0 0 0,0 0 0,0 0 1,1 0-1,122 30-2,-113-30 8,1-1 0,-1 0-1,1-1 1,-1-1-1,0 0 1,1-1 0,-1-1-1,0 0 1,0-1 0,0-1-1,0 0 1,-1 0 0,0-1-1,0-1 1,-1 0 0,1-1-1,8-8-5,-18 13 51,-1 0 0,1 0 0,0-1 0,-1 1 0,0 0-1,0-1 1,0 0 0,0 0 0,-1 1 0,1-1 0,-1 0-1,0 0 1,0 0 0,-1 0 0,1-1 0,-1 1 0,0 0-1,0 0 1,0 0 0,0 0 0,-1 0 0,0 0 0,0-1 0,0 1-1,0 1 1,0-1 0,-1 0 0,0 0 0,0 0 0,0 1-1,0-1 1,-1 1 0,1 0 0,-2-2-51,-53-21-2028,41 36-5958,15 1-737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5:25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4 21172,'0'0'3075,"0"0"-2434,0 0 31,0 0-384,0 0-288,0 0-224,0 0-1473,0 0-1891,-69-3-4836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5:27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13421,'0'0'4516,"0"0"-2423,0 0-583,0 0-138,0 0-448,17-9-497,-4 2-378,-5 2-35,0 0 0,1 0 0,-1 1 0,1 1 0,0 0 0,0 0 0,0 0 0,1 1 0,-1 1 0,0-1 0,7 1-14,84 18 89,-98-16-86,0 0 1,1-1 0,-1 1-1,0 0 1,0 0 0,0 0-1,0 0 1,0 1 0,0-1 0,0 0-1,0 1 1,-1 0 0,1-1-1,-1 1 1,1 0 0,-1 0-1,1 0 1,-1 0 0,0 0-1,0 0 1,0 0 0,0 0 0,0 0-1,-1 1 1,1-1 0,-1 0-1,1 0 1,-1 1 0,0-1-1,0 0 1,0 1 0,0-1-1,0 1 1,0-1 0,-1 0 0,1 0-1,-1 1 1,0-1 0,0 0-1,0 0 1,0 1-4,-9 12 152,0 0-1,-1-1 1,-1 0 0,0-1-1,-1-1 1,-1 0 0,1 0-1,-2-1 1,0-1-152,4-1 162,-108 84 1573,119-91-1729,0-1 0,1 0 0,-1 0 1,1 1-1,-1-1 0,1 0 0,0 0 0,-1 0 1,1 0-1,0 0 0,0 0 0,0 0 0,0 0 0,0 0 1,0 0-1,0 0 0,0-1 0,0 1 0,0 0 1,1-1-1,-1 1 0,0-1 0,0 1 0,1-1 1,-1 0-1,0 1 0,1-1 0,-1 0 0,0 0 1,1 0-1,-1 0 0,0 0 0,1 0 0,-1 0 0,0-1 1,0 1-1,1 0 0,-1-1 0,0 1 0,0-1 1,1 1-1,-1-1 0,0 0 0,1 0-6,2 0 11,60-7-1207,-1-2 0,0-4 0,23-10 1196,-63 18-961,39-11-3010,-3-4-2435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5:28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13869,'0'-15'3406,"1"-67"1575,0 94-942,3 20-3177,2 8-670,6 148 939,16 110-335,-25-287-882,31 125 124,5-55-3332,-26-66 477,-1-9-1952,-1-6-2849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5:2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2 218 7911,'0'0'4650,"0"-15"-1191,0 2-2668,-1 2-114,0 1-1,1-1 0,1 0 1,0 1-1,1-1 0,-1 1 0,2-1 1,0 1-1,0 0 0,2-3-676,-2 7 133,1 1 0,0 0-1,0 0 1,1 0-1,-1 1 1,1-1 0,0 1-1,0 0 1,0 0 0,1 1-1,-1 0 1,1 0-1,0 0 1,0 1 0,0-1-1,0 1 1,0 1 0,0-1-1,1 1 1,-1 0-1,0 1 1,1 0 0,-1 0-1,1 0 1,-1 0 0,0 1-1,3 1-132,1-1 22,1 1 0,-1 1 0,1 0 1,-1 0-1,0 1 0,0 0 0,-1 1 0,1 0 0,-1 0 0,0 1 0,-1 1 0,1-1 0,-1 1 0,0 1 1,-1-1-1,2 3-22,-3-2-33,-1 0-1,0 1 1,-1-1 0,1 1 0,-2 0 0,1 0 0,-1 1 0,0-1-1,-1 1 1,0-1 0,-1 1 0,0 0 0,-1-1 0,0 1 0,0 0 0,-1 0-1,0-1 1,0 1 0,-1-1 0,-1 1 0,0-1 0,0 1 0,-5 7 33,-1 4-86,-2-1 1,0-1-1,-2 0 0,0 0 1,-1-1-1,0-1 1,-2-1-1,0 0 1,-17 13 85,6-7 197,12-11 209,38-26-102,16-11-86,27-17-26,-2-3 1,-3-3 0,28-30-193,-66 57 40,0-1 0,-2-2 1,-1 0-1,-2-1 1,0 0-1,-1-2 0,4-12-40,-22 41 3,0-1 0,0 1 0,0-1 0,0 1 0,0-1 0,0 0 0,0 1 0,0-1 0,0 0 0,0 1 0,0-1 0,0 0 0,0 0 0,0 0 0,0 0 0,0 0 0,0 0 0,0 0 0,0-1 0,-1 1 0,1 0 0,0-1 0,0 1 0,0 0 0,0-1 0,0 1 0,1-1 0,-1 0 0,0 1 0,0-1 0,0 0 0,0 1 0,1-1 0,-1 0 0,0 0 0,1 0 0,-1 0-1,0 0 1,1 0 0,-1 0 0,1 0 0,0 0 0,-1 0 0,1 0 0,0 0 0,-1 0 0,1 0 0,0 0 0,0 0 0,0 0 0,0 0 0,0 0 0,0 0 0,0 0 0,1-1 0,-1 1 0,0 0 0,1 0 0,-1 0 0,0 0 0,1 0 0,-1 0 0,1 0 0,0 1 0,-1-1 0,1 0 0,0 0 0,-1 0 0,1 0 0,0 1-3,-11 7 3,1 0 0,0 0 1,0 1-1,1 1 1,0-1-1,0 1 0,1 1 1,0-1-1,0 1 1,1 1-1,1-1 0,0 1 1,0 0-1,1 0 1,0 0-1,1 1 0,1-1 1,0 1-1,0-1 1,1 1-1,0 0 0,2 8-3,-2-10 5,1-1 0,0 1 0,1-1-1,0 1 1,0-1 0,1 0 0,0 0 0,1 0-1,0 0 1,0 0 0,1 0 0,0-1-1,1 0 1,-1 0 0,2 0 0,-1 0-1,1-1 1,0 0 0,1 0 0,0 0-1,0-1 1,0 0 0,1-1 0,0 1 0,0-1-1,0-1 1,0 0 0,5 2-5,-5-3-5,1-1 1,-1 1-1,1-2 0,0 1 1,0-1-1,0 0 0,0-1 1,0 0-1,-1 0 0,1-1 1,0 0-1,0-1 0,0 0 1,-1 0-1,1-1 0,-1 0 1,0-1-1,0 1 0,0-2 1,0 1-1,0-1 1,-1 0-1,0-1 0,0 1 1,-1-1-1,1-1 0,-1 1 1,-1-1-1,1 0 0,-1-1 1,0 0 4,41-80-2733,-38 57-1400,-3-2-3986,-3 14-4330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5:30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101 122 13805,'8'-14'2925,"26"-47"-293,-32 58-2404,1-1 0,-1 1-1,1 0 1,-1 0-1,1 0 1,0 0 0,0 0-1,0 1 1,1-1-1,-1 1 1,1 0 0,-1 0-1,1 0 1,0 0 0,-1 1-1,1 0 1,0-1-1,0 1 1,0 1 0,0-1-1,0 0 1,3 1-228,-1 1 95,0-1 1,0 1 0,-1 1-1,1-1 1,0 1-1,0 0 1,-1 0-1,1 1 1,-1 0-1,0 0 1,1 0-1,-1 0 1,-1 1 0,1 0-1,0 0 1,-1 0-1,0 0 1,0 1-1,0 0 1,0 0-96,0 3 8,1 0 1,-1 0-1,-1 0 1,0 1-1,0-1 0,0 1 1,-1 0-1,0-1 1,-1 1-1,0 0 1,0 0-1,-1 0 1,0 0-1,-1 0 0,0 0 1,0 0-1,-1 0 1,0 0-1,-1-1 1,0 1-1,0-1 0,-1 0 1,0 1-1,0-2 1,-1 1-1,-3 5-8,-2 1-29,0 0-1,-1 0 0,-1-1 1,0-1-1,-1 0 1,0-1-1,0 0 0,-2-1 1,1 0-1,-1-1 1,0-1-1,-1 0 0,-8 2 30,17-7 4,0 0 0,0-1-1,-1 0 1,1 0 0,-1 0 0,1-1-1,-1 0 1,1-1 0,-1 1-1,0-2 1,1 1 0,-1-1-1,-4-1-3,11 2 7,0 0-1,0-1 0,0 1 0,0-1 0,0 1 0,0-1 1,0 1-1,1-1 0,-1 0 0,0 1 0,0-1 0,0 0 0,1 0 1,-1 0-1,0 1 0,1-1 0,-1 0 0,0 0 0,1 0 1,0 0-1,-1 0 0,1 0 0,-1 0 0,1 0 0,0 0 0,0-1 1,0 1-1,0 0 0,0 0 0,0 0 0,0 0 0,0 0 1,0 0-1,0 0 0,0 0 0,1 0 0,-1 0 0,0 0 1,1 0-1,-1 0 0,1 0 0,-1 0 0,1 0 0,0 0 0,-1 0 1,1 0-7,39-34 357,-34 32-351,1 0 1,-1 1-1,1 0 1,0 0-1,-1 1 0,1-1 1,0 2-1,0-1 1,0 1-1,0 0 0,0 0 1,0 1-1,0 0 1,0 0-1,-1 0 1,1 1-1,0 0 0,-1 1 1,1 0-1,-1 0 1,0 0-1,0 0 0,0 1 1,0 0-1,-1 0 1,1 1-1,-1 0 0,0 0 1,-1 0-1,1 0 1,-1 1-1,0-1 0,0 1 1,-1 0-1,0 1-6,31 67-30,-30-61 28,0 0 0,2 0 0,-1-1-1,1 1 1,1-1 0,0-1 0,1 1 0,0-2-1,1 1 1,0-1 0,1 0 0,0-1 0,4 3 2,-10-9 20,0-1 1,1 0-1,-1 0 1,1-1 0,0 1-1,0-1 1,0 0 0,-1 0-1,1 0 1,0-1-1,0 0 1,0 0 0,0 0-1,0-1 1,0 1 0,0-1-1,0 0 1,0-1-1,-1 1 1,1-1 0,-1 0-1,1 0 1,-1 0 0,1-1-1,-1 0 1,0 0 0,0 0-1,-1 0 1,1 0-1,0-1 1,-1 1 0,0-1-1,0 0 1,0-1-21,6-5 80,-1-1 1,-1 0-1,0 0 0,0-1 1,-2 0-1,1 0 0,-1-1 1,-1 1-1,0-1 0,-1 0 1,0 0-1,0-5-80,-3 17-17,1 0-1,-1 0 1,1 0 0,-1 0 0,1 0-1,-1 0 1,0 0 0,1 0-1,-1 0 1,0 0 0,0 0-1,0 0 1,0 0 0,0 0 0,0 0-1,0 0 1,0 0 0,0 0-1,0 0 1,-1 0 0,1 0-1,0 1 1,-1-1 0,1 0-1,0 0 1,-1 0 0,0 0 0,1 0-1,-1 0 1,1 1 0,-1-1-1,0 0 1,1 0 0,-1 1-1,0-1 1,0 1 0,0-1 0,0 0-1,1 1 1,-1 0 0,0-1-1,0 1 1,0 0 0,0-1-1,0 1 1,0 0 0,0 0-1,0 0 1,0 0 0,0 0 0,0 0-1,0 0 1,0 0 0,0 0-1,0 0 1,0 0 0,0 1-1,0-1 18,-59 65-8167,36-34 1003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5:3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24663,'0'0'1858,"0"0"-320,0 0-417,0 0-96,0 0-161,0 0-575,0 0-129,0 0-160,28-26-96,-15 22-577,0 3-704,-5-2-1250,-8 0-3619,0 0-13805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5:28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272 204 15567,'0'0'2802,"0"0"-1099,0 0-336,0 0-150,0 0-309,0 0-385,0 0-224,0 0-112,-3 7-11,-19 36 19,2 2 1,3 0-1,1 1 0,2 1 1,-3 26-196,16-70 4,0 0 0,-1 0 0,1 1 0,0-1 0,0 0 0,1 1 0,-1-1-1,1 0 1,-1 1 0,1-1 0,0 1 0,1-1 0,-1 0 0,0 1 0,1-1 0,0 1-1,0-1 1,0 0 0,0 0 0,0 0 0,1 1 0,-1-1 0,1 0 0,0-1 0,0 1 0,0 0-1,0-1 1,1 1 0,-1-1 0,3 3-4,13 1 26,0 0 0,1-1-1,0-1 1,-1-1 0,1-1-1,1 0 1,-1-1 0,1-1-26,-1 0 51,0 0 0,0 2 0,-1 0 0,1 1 0,0 1 0,-1 1 0,0 0 0,7 4-51,-24-8 8,1-1 0,-1 1 0,0-1 0,0 1 0,1 0 0,-1-1 0,0 1 0,0 0 0,0 0 0,0 0 0,0 0 0,0 0 0,0 0 0,0 0 0,0 0 0,0 1 0,-1-1 0,1 0 0,-1 0 0,1 1 0,-1-1 0,1 0 0,-1 1 0,1-1 0,-1 0 0,0 1-1,0-1 1,0 1 0,0-1 0,0 0 0,0 1 0,0-1 0,0 1 0,-1-1 0,1 0 0,0 1 0,-1-1 0,0 0 0,1 0 0,-1 1 0,1-1 0,-1 0 0,0 0 0,0 0 0,0 0 0,0 1 0,0-1 0,0-1 0,0 1-8,-55 47 634,14-22-499,-2-2 0,0-2 0,-1-2 0,-1-2 0,-1-2 0,0-2 0,-12 1-135,-32-11-2541,89-6 2115,0 0 1,0 0-1,1-1 1,-1 1 0,1-1-1,0 1 1,0-1-1,0 0 1,0 0-1,0 1 1,0-1-1,1 0 1,-1 0-1,1 0 1,0 0 0,0 0-1,0 1 1,0-1-1,1 0 1,-1 0 425,0-1-1164,0-21-4767</inkml:trace>
  <inkml:trace contextRef="#ctx0" brushRef="#br0" timeOffset="336.31">236 151 9833,'0'0'3331,"0"0"-597,0 0-145,0 0-635,0 0-449,0 0-368,15-8-373,-5 2-638,0 0-22,-1 1 0,1 0 0,1 0 0,-1 1 0,1 0 0,-1 1 0,1 0 0,0 1 0,8-1-104,22 1 139,-1-2 1,0-2-1,-1-1 1,0-2-1,0-2 1,-1-2-1,0-1 1,19-11-140,-50 21 517,-5 2-3750,-10 8-5961,-3 3-405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5:41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498 658 8712,'0'0'5590,"-13"-9"-3236,-48-26-1046,-22 23 2007,69 12-3183,0 0 1,0 1 0,0 0-1,0 1 1,0 1-1,0 0 1,0 1-1,1 1 1,-1 0 0,1 1-1,1 0 1,-1 1-1,1 0 1,0 1-1,0 0 1,1 1-1,1 1 1,-1-1 0,1 2-1,1-1 1,0 1-1,1 1 1,0 0-1,0 0 1,1 0 0,1 1-1,0 0 1,1 0-1,0 1 1,-2 11-133,5-10-3,-1 0 0,2 0 0,0 0 0,1 0-1,0 0 1,1 0 0,1 0 0,1 0 0,0 0 0,0-1 0,2 1 0,0-1 0,0 0 0,1 0 0,1-1 0,1 1 0,0-2-1,0 1 1,1-1 0,1 0 0,0-1 0,0 0 0,1-1 0,1 0 0,-1-1 0,13 8 3,-13-11 8,0 0 1,0 0-1,0-1 1,1-1-1,-1 0 0,1-1 1,0 0-1,1 0 1,-1-1-1,0-1 1,0 0-1,1-1 1,-1 0-1,1-1 0,-1-1 1,0 0-1,0 0 1,0-1-1,0-1 1,0 0-1,-1 0 0,1-1 1,-1-1-1,0 0 1,-1 0-1,1-1 1,-1 0-1,-1-1 0,0 0 1,0-1-1,5-6-8,6-14 174,-1-1 0,-2-1 0,-1-1-1,-1-1 1,-2 0 0,-1 0-1,-2-1 1,-1-1 0,-2 0-1,-1 0 1,-2 0 0,-1-1 0,-2-18-174,16-479 101,-17 503-94,1 20 8,0 1 0,-1-1-1,0 1 1,-1-1 0,0 1 0,0-1-1,-1 1 1,-1 0 0,1-1 0,-4-6-15,5 15 22,0 1 0,1-1 0,-1 1 1,0-1-1,1 1 0,-1 0 0,0-1 0,1 1 1,-1 0-1,0 0 0,0 0 0,1-1 0,-1 1 1,0 0-1,0 0 0,0 0 0,1 0 0,-1 0 1,0 0-1,0 0 0,0 1 0,1-1 0,-1 0 1,0 0-1,0 1 0,1-1 0,-1 0 0,0 1 1,1-1-1,-1 1 0,0-1 0,1 1 0,-1-1 1,1 1-1,-1-1 0,1 1 0,-1-1 0,1 1 1,-1 0-1,1-1 0,-1 1 0,1 0 0,0 0 1,-1-1-1,1 1 0,0 0 0,0 0 0,0-1 1,0 1-1,-1 0 0,1 0 0,0 0 0,0-1 1,1 1-1,-1 0 0,0 0 0,0-1 0,0 1 1,1 0-23,-2 0-2,-80 290 685,54-180-791,4 1 0,6 1 0,4 0 0,3 108 108,22-86-2397,29-58-5269,-17-56-251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5:42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27 170 8360,'0'0'4991,"0"0"-2161,0 0-471,0 0-346,-4-13-593,-12-41-555,15 51-823,0 0 1,0 0 0,0 0-1,0 0 1,1 0 0,-1-1 0,1 1-1,0 0 1,0 0 0,0 0-1,0 0 1,1 0 0,-1 0 0,1-1-1,-1 1 1,1 0 0,0 0-1,1 0 1,-1 1 0,0-1-1,1 0 1,-1 0 0,1 1 0,0-1-1,0 1 1,0-1 0,0 1-1,1 0 1,-1 0 0,0 0 0,1 0-1,0 0 1,-1 1 0,1-1-1,0 1 1,0 0 0,0-1-1,0 1 1,0 1 0,0-1 0,0 0-1,0 1 1,0-1 0,0 1-1,1 0 1,-1 0 0,0 1 0,0-1-1,0 0 1,0 1 0,0 0-1,0 0 1,0 0 0,0 0 0,0 0-1,0 1 1,0-1 0,-1 1-1,1 0 1,0 0-43,46 50 35,68 55-11,-112-103-67,1-1 0,0 1 0,0-1 1,0-1-1,0 1 0,1-1 1,-1 0-1,0-1 0,1 1 1,0-1-1,-1 0 0,1-1 0,0 0 1,-1 0-1,1 0 0,-1-1 1,1 0-1,0 0 0,-1-1 1,1 0-1,5-2 43,-5 0 98,-1 0-1,1 0 1,0 0 0,-1-1-1,0 0 1,0-1 0,-1 1 0,1-1-1,-1 0 1,0-1 0,-1 1-1,0-1 1,0 0 0,0 0 0,-1 0-1,0 0 1,0-1 0,0 1 0,-1-1-1,-1 0 1,1 0 0,-1 0-1,0-7-97,-2 14 37,0 0-1,1 0 0,-1 0 1,0 1-1,0-1 0,0 0 1,1 1-1,-1-1 0,0 0 1,0 1-1,0-1 0,0 1 1,0-1-1,0 1 0,0 0 1,0-1-1,0 1 0,0 0 0,0 0 1,0 0-1,-1 0 0,1 0 1,0 0-1,0 0 0,0 0 1,0 0-1,0 1 0,0-1 1,0 0-1,0 1 0,0-1 1,0 0-1,0 1 0,0-1 1,0 1-1,0 0 0,0-1 1,1 1-1,-1 0 0,0 0 1,0-1-1,1 1 0,-1 0 0,0 0 1,1 0-1,-1 0 0,1 0 1,-1 0-1,1 0 0,-1 0 1,1 1-37,-21 23 62,2 1 0,1 1 0,1 0 0,1 2 0,-1 5-62,5-13 15,-5 13 2,2-3-204,-1 0 0,-2-1 0,-1-1 0,-1 0 0,-2-2 0,0 0 1,-3 0 186,23-25-17,0 0 1,0 0-1,0 0 1,0-1-1,-1 1 1,1 0-1,0-1 1,-1 1-1,1-1 1,-1 0-1,1 0 1,-1 0 0,0 0-1,1 0 1,-1-1-1,0 1 1,0-1-1,1 0 1,-1 0-1,0 0 1,0 0-1,0 0 1,1 0-1,-2-1 17,3-1 13,0 0-1,0 0 0,1-1 0,-1 1 0,1 0 1,0 0-1,-1-1 0,1 1 0,0 0 0,0 0 0,0-1 1,1 1-1,-1 0 0,1 0 0,-1 0 0,1-1 1,0 1-1,-1 0 0,1 0 0,0 0 0,1 0 0,-1 0 1,0 0-1,0 1 0,1-1 0,-1 0 0,1 0 0,0 1 1,-1-1-1,1 1 0,0 0 0,1-1-12,1-1 4,-1 0 0,0 0-1,1 0 1,0 1 0,0-1-1,0 1 1,0 0 0,0 0 0,0 1-1,0-1 1,0 1 0,1 0-1,-1 0 1,1 0 0,-1 1 0,1-1-1,-1 1 1,0 0 0,1 1-1,-1-1 1,1 1 0,-1 0-1,1 0 1,-1 0 0,0 0 0,0 1-1,0 0 1,1 0 0,-2 0-1,1 0 1,0 1 0,0-1 0,-1 1-1,1 0 1,-1 0 0,2 2-4,79 109-297,-74-98 116,0 0 0,0 0 0,2-1 0,0 0 0,0-1 0,1 0 0,14 10 181,-23-21-6,0 0 0,0 0 0,0-1 1,1 1-1,-1-1 0,1 0 1,-1-1-1,1 1 0,0-1 1,-1 0-1,1 0 0,0 0 0,0-1 1,0 1-1,0-1 0,0 0 1,-1-1-1,1 1 0,0-1 1,0 0-1,0 0 0,-1-1 1,1 1-1,0-1 0,-1 0 0,0 0 1,1-1-1,-1 1 0,0-1 1,0 0-1,0 0 0,-1-1 1,4-2 5,8-10 8,-1 0 1,0-1-1,-2-1 1,0 0-1,0-1 1,-2 0-1,0-1-8,16-52-144,-54 84-7399,12 9 1238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5:42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0 258 16656,'0'0'3091,"20"-7"-1751,154-40 1302,564-44-1281,-202 6-4516,-481 69 1004,-65 7 32,-7 8 1094,0 0 0,-1 1 0,1 0 0,0 2 0,0 0 0,0 1 0,1 0 0,-9 4 1025,-29 7-5878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3:40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17969,'0'0'3043,"0"0"-737,0 0-704,0 0-674,0 0-543,0 0-257,0 0-128,0 0 0,0 0-1089,27-25-2050,-12 33-4196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5:44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67 5221,'0'0'3075,"0"0"-870,0 0 346,0 0 54,0 0-250,0 0-412,0 0-235,-4-9-202,-10-29-423,14 37-1040,1 0 0,-1 0 0,1 0 0,0 0-1,-1 0 1,1 0 0,0 0 0,0 1 0,0-1 0,-1 0 0,1 0-1,0 1 1,0-1 0,0 0 0,0 1 0,1-1 0,-1 1-1,0-1 1,0 1 0,0 0 0,0-1 0,0 1 0,1 0-1,-1 0 1,0 0 0,0 0 0,0 0 0,1 0 0,-1 0-1,0 0 1,0 1 0,0-1 0,0 0 0,1 1-43,2-1 59,0-1-50,0 0 0,0 0 0,1 0-1,-1 0 1,0 1 0,0 0 0,1 0 0,-1 0-1,0 0 1,0 1 0,0 0 0,1 0-1,-1 0 1,0 0 0,0 1 0,0-1-1,0 1 1,-1 0 0,1 0 0,0 0 0,-1 1-1,0-1 1,1 1 0,-1 0 0,0 0-1,0 0 1,-1 0 0,1 1 0,-1-1-1,1 1 1,-1 0 0,0-1 0,0 1 0,-1 0-1,1 0 1,-1 0 0,0 0 0,0 1-1,0-1 1,-1 0 0,1 0 0,-1 2-9,-6 7 42,0 0 0,-1 0 0,-1-1 0,0 0 0,0 0 0,-1 0 0,-1-1 0,1-1 0,-2 0 0,0 0 0,0-1 0,-12 7-42,7-3 147,-62 60 696,77-73-837,1 1 0,-1-1-1,1 0 1,-1 1-1,0-1 1,1 1 0,-1-1-1,1 0 1,-1 1-1,1-1 1,-1 1-1,1-1 1,0 1 0,-1 0-1,1-1 1,0 1-1,-1-1 1,1 1 0,0 0-1,0-1 1,0 1-1,-1 0 1,1-1-1,0 1 1,0 0 0,0-1-1,0 1 1,0 0-1,0-1 1,0 1 0,1 0-1,-1-1 1,0 1-1,0 0 1,0-1-1,1 1 1,-1 0 0,0-1-1,1 1 1,-1-1-1,0 1 1,1-1 0,-1 1-1,1-1 1,-1 1-1,1-1 1,-1 1 0,1-1-1,-1 1 1,1-1-1,-1 0 1,1 1-1,0-1 1,-1 0 0,1 0-1,0 0 1,-1 1-1,1-1-5,44 2-19,-40-2 19,178-34-1300,-63-6-3512,-111 37 4176,33-13-4377,-9-1-2994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5:44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213 192 15855,'-3'-12'3838,"-12"-38"-1612,15 49-2161,0 0-1,0 1 1,-1-1 0,1 0-1,0 1 1,0-1-1,-1 0 1,1 1-1,0-1 1,-1 1-1,1-1 1,-1 1-1,1-1 1,-1 1 0,1-1-1,-1 1 1,1-1-1,-1 1 1,1-1-1,-1 1 1,1 0-1,-1-1 1,0 1-1,1 0 1,-1 0 0,0 0-1,1-1 1,-1 1-1,0 0 1,1 0-1,-1 0 1,0 0-1,1 0 1,-1 0-1,0 0 1,0 0 0,1 0-1,-1 1 1,0-1-1,1 0 1,-1 0-1,1 0 1,-1 1-1,0-1 1,1 0-1,-1 1 1,1-1 0,-1 1-1,1-1 1,-1 1-1,1-1 1,-1 1-1,0-1-64,0 2 167,-13 11 16,1 0 1,0 1 0,1 0-1,1 2 1,0-1 0,1 1-1,1 0 1,1 1 0,0 0-1,-1 5-183,2-9 8,0 0 0,1 1 0,1-1 0,0 1 0,1 1 0,0-1 0,1 1 0,1-1-1,0 1 1,1 0 0,1 0 0,0-1 0,1 1 0,0 0 0,2 0 0,-1-1 0,2 1 0,0-1 0,1 0 0,0 0 0,1 0-1,0-1 1,1 0 0,1 0 0,0-1 0,1 0 0,0 0 0,1-1 0,0 0 0,1-1 0,7 6-8,-8-10-14,0-1 1,0-1-1,1 1 1,-1-2-1,1 1 0,0-1 1,0-1-1,0 0 1,0-1-1,0 0 1,0 0-1,0-1 1,1-1-1,-1 0 0,0-1 1,0 0-1,0 0 1,4-2 13,9-4 18,-1 0 0,0-2 0,-1 0 0,0-2 0,-1 0 0,0-1 0,18-15-18,-24 15 137,0 0 1,0-1-1,-1 0 0,-1-2 0,0 1 0,-1-1 0,-1-1 1,0 0-1,-2-1 0,0 0 0,-1 0 0,0-1 0,-2 0 1,0 0-1,-1-1 0,-1 1 0,-1-1 0,-1 0 0,-1 0 0,0 0 1,-1 0-1,-2-1 0,0 1 0,-1 1 0,-1-1 0,-2-5-137,3 15 22,-2 0-1,1 0 0,-1 1 0,0 0 1,-1 0-1,0 0 0,-1 0 1,0 1-1,0 0 0,-1 1 0,0-1 1,0 2-1,0-1 0,-1 1 0,0 0 1,0 1-1,-1 0 0,0 0 0,0 1 1,0 1-1,0-1 0,0 2 1,-1-1-1,1 1 0,-5 1-21,1-1-353,0 2-1,0 0 1,0 0-1,1 1 1,-1 1-1,0 0 1,1 1-1,-1 1 1,1 0-1,0 0 1,0 2-1,-9 4 354,-34 23-6694,9 0-8878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5:42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367 473 15246,'-8'-14'2600,"-30"-40"-1575,33 50-813,1 0 0,-1 1-1,0 0 1,-1 0 0,1 0 0,0 1-1,-1 0 1,1 0 0,-1 0 0,0 1-1,0 0 1,1 0 0,-1 0 0,0 1 0,0-1-1,0 1 1,0 1 0,0-1 0,0 1-1,0 0 1,1 1 0,-1-1 0,0 1-1,-4 3-211,-3 1 44,1 2 0,0-1-1,1 2 1,0-1 0,1 2-1,-1-1 1,2 1 0,-1 1-1,2 0 1,-1 0 0,1 1-1,1 0 1,0 0 0,1 1 0,0-1-1,1 1 1,1 1 0,0-1-1,0 1 1,1 0 0,1-1-1,0 10-43,0-11-1,2 0 0,-1 0 0,1-1 0,1 1 0,0 0 0,0 0 0,2 0 0,-1 0 0,1-1 0,1 1-1,0-1 1,1 0 0,0 0 0,1-1 0,0 1 0,0-1 0,1-1 0,0 1 0,1-1 0,0 0 0,1-1 0,0 0 0,0 0 0,0-1 0,6 3 1,-8-5 3,1 0 1,-1-1 0,1 1-1,1-2 1,-1 1 0,0-1-1,1 0 1,0-1 0,-1 0-1,1 0 1,0-1 0,0 0-1,0-1 1,0 0 0,0 0-1,0-1 1,0 0 0,0-1-1,0 0 1,-1 0 0,1-1 0,-1 0-1,1 0 1,-1-1 0,0 0-1,0-1 1,-1 1 0,1-2-1,0 0-3,18-21 269,-2 0 0,0-2 0,-2 0 1,-2-2-1,0 0 0,-2-2 0,-2 0 0,-1 0 0,-1-2 0,8-33-269,106-295 1036,-96 206-679,-32 157-334,-1 1-1,0 0 0,1-1 1,-1 1-1,1 0 1,-1-1-1,0 1 0,0-1 1,1 1-1,-1-1 1,0 1-1,0-1 0,0 1 1,0-1-1,1 0 1,-1 1-1,0-1 0,0 0 1,0 0-1,0 0 1,0 0-1,0 0 1,0 0-1,0 0 0,0 0 1,1 0-1,-1 0 1,0-1-1,0 1 0,0 0 1,0 0-1,0-1 1,0 1-1,1-1 0,-1 1 1,0-1-1,0 1 1,1-1-1,-1 1 0,0-1 1,1 0-1,-1 1 1,0-1-1,1 0 0,-1 0 1,1 0-1,0 1 1,-1-1-1,1 0 0,-1 0 1,1 0-1,0 0 1,0 0-1,0 1 0,-1-1 1,1 0-1,0 0 1,0 0-1,0 0 1,0 0-1,0 0 0,1 0 1,-1 0-1,0 0 1,0 1-1,1-2-22,-14 23 46,1 1 1,1 0-1,1 0 1,2 1 0,0 0-1,1 1 1,-3 17-47,-5 41-36,3 0 0,3 2 1,3 74 35,5-135-290,1-1 1,1 1 0,1-1-1,1 1 1,1-1 0,6 21 289,-7-36-639,-1 0 0,1 0 0,1-1 1,-1 1-1,1-1 0,0 0 0,1 0 1,-1 0-1,1-1 0,0 0 0,0 0 1,1 0-1,0 0 0,0-1 0,0 0 639,19 9-7190</inkml:trace>
  <inkml:trace contextRef="#ctx0" brushRef="#br0" timeOffset="567.236">1054 437 7463,'0'0'5691,"0"0"-3358,0 0-705,0 0 192,0 0-512,0 0-512,0 0-177,-9 15-240,0-2-297,4-6-51,0-1 0,1 1 0,0 0 0,0 0 0,0 0 0,1 0 0,0 1 0,1-1 0,0 1 1,0 0-1,0-1 0,1 1 0,0 4-31,1-4-1,-1 0 0,1 0 0,0 0 0,1 0 0,0 0 0,1 0 1,-1 0-1,1 0 0,1 0 0,0-1 0,0 1 0,0-1 0,1 0 1,0 1-1,0-2 0,1 1 0,0-1 0,0 1 0,0-1 0,1-1 1,0 1-1,0-1 0,0 0 0,1 0 0,0-1 0,0 0 0,0 0 1,0-1-1,1 1 0,0-2 0,7 3 1,-5-3 25,1-1 1,-1 1-1,1-2 1,0 0-1,0 0 1,-1-1-1,1 0 1,0-1-1,-1 0 1,0 0-1,1-1 1,-1-1-1,0 0 1,0 0-1,-1-1 1,1 0-1,-1-1 1,0 0-1,-1 0 1,1-1-1,-1 0 1,-1-1-1,4-3-25,11-14 446,-1-1-1,-2-1 1,0 0-1,-2-1 1,-1-1-1,-1-1 1,-1-2-446,-4 13 375,-2 0 0,0-1 0,-2 0 1,0 0-1,-1 0 0,0-1 0,0-20-375,-21 67 742,-17 60-663,4 2 0,4 0-1,-9 67-78,17-75 21,-72 451-32,86-508 3,0 0-1,-1-1 1,-2 1 0,0-1 0,-1 0-1,-1-1 1,-2 0 0,0 0 0,0-1-1,-2 0 1,-10 12 8,16-27-5,0-1 0,0 0 0,0 0 0,0-1 0,-1 1 0,0-1 0,1-1 0,-1 0 0,0 0 0,0 0-1,0 0 1,0-1 0,-1-1 0,1 1 0,0-1 0,0 0 0,-1-1 0,1 1 0,0-2 0,0 1 0,0-1 0,0 0 0,0 0 0,0-1 0,1 0 0,-1 0 0,1 0 0,0-1-1,0 0 1,0-1 0,0 1 0,1-1 0,-1 0 0,1 0 0,1-1 0,-1 1 0,1-1 0,-4-6 5,6 7-188,0 1 0,0-1 1,0 0-1,0 0 0,1 0 1,-1-1-1,1 1 0,1 0 0,-1 0 1,1-1-1,0 1 0,0 0 0,0-1 1,1 1-1,0 0 0,0 0 1,1-3 187,44-78-8708,-11 44-597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5:47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0 229 12043,'0'0'6001,"0"0"-3690,0 0-901,0 0 239,0 0-304,0 0-667,0 0-496,20-5-113,3-2-58,0 1 0,0 1-1,1 2 1,0 0 0,0 1-1,6 2-10,31 2 2,-3 1-15,-1-2 0,1-3 0,56-10 13,-59-7-47,-54 18 49,0 0 0,0 0 0,0 0 0,0 0 0,0 0-1,-1 0 1,1 0 0,0 0 0,0 0 0,-1 0 0,1 0 0,-1 0 0,1-1 0,-1 1 0,1 0 0,-1 0 0,0-1 0,0 1 0,0 0-1,1 0 1,-1-1 0,0 1 0,-1 0 0,1-1 0,0 1 0,0 0 0,0 0 0,-1-1 0,1 1 0,-1 0 0,1 0 0,-1 0 0,1-1-1,-1 1 1,0 0 0,0 0 0,1 0 0,-1 0 0,0 0 0,0 0 0,-1 0-2,-11-12 116,-2 0-1,1 1 1,-2 1-1,1 0 1,-1 1-1,-1 1 1,0 1-1,0 0 1,-10-2-116,16 5 193,-38-8 944,38 54-598,21 419-2076,-7-363-4389,-3-56-597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5:4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104 556 5381,'0'0'4538,"0"0"-1656,0 0-170,0 0 144,-7-13-341,-73-158 3453,75 150-5696,1 1-1,1-1 1,1 0-1,0 0 1,2 0-1,0 0 1,1 0-1,2 0 1,1-6-272,-3 20 23,1-1 1,0 1 0,0-1-1,0 1 1,1 0 0,0 0-1,1 0 1,-1 0 0,1 1-1,1-1 1,-1 1 0,1 0-1,0 1 1,1-1 0,-1 1-1,1 0 1,0 0 0,0 0-1,1 1 1,-1 0 0,1 1-1,0-1 1,0 1 0,0 1-1,0-1 1,8-1-24,-9 2-1,1 0 1,-1 1-1,1 0 0,0 0 1,0 0-1,-1 1 0,1 0 1,0 0-1,0 0 0,0 1 1,-1 0-1,1 1 0,0 0 1,-1 0-1,1 0 0,-1 0 1,0 1-1,0 0 0,0 1 1,0-1-1,0 1 0,-1 0 1,0 1-1,1-1 0,-2 1 1,1 0-1,0 0 0,-1 1 1,0-1-1,-1 1 0,1 0 1,-1 1 0,1 5-15,0 1 0,-2 0 1,1 0-1,-2 0 1,1 0-1,-2 0 1,0 1-1,-1-1 0,0 0 1,-1 0-1,0 0 1,-1 0-1,0 0 1,-1-1-1,-2 4 15,-91 179-470,82-170 408,-25 40-348,2 2 0,4 2 0,-15 43 410,28-2-71,21-107 75,0 0 0,0 0 0,0 0-1,0 0 1,0 0 0,0-1 0,1 1 0,0 0-1,-1 0 1,1 0 0,0 0 0,0 0 0,1-1 0,-1 1-1,1 0 1,-1-1 0,1 1 0,0-1 0,0 0-1,0 0 1,0 0 0,0 0 0,0 0 0,1 0-1,-1 0 1,1 0 0,-1-1 0,1 0 0,0 1 0,-1-1-1,1 0 1,0 0 0,0-1 0,3 2-4,8-4 80,1 0-1,0 0 1,-1-1 0,0-1 0,0 0-1,0-1 1,0-1 0,-1 0 0,1-1 0,-2 0-1,1-1 1,-1-1 0,0 0 0,-1 0-1,0-1 1,0-1 0,-1 1 0,8-13-80,-5 10 93,0 0 0,-1-1 1,-1 0-1,0-1 0,-1 0 0,0 0 1,-1-1-1,-1-1 0,-1 1 0,0-1 0,-1-1 1,-1 1-1,-1-1 0,0 0 0,0-11-93,-4 24-37,0-1-1,-1 1 0,0-1 0,0 1 0,0-1 0,-1 1 1,1 0-1,-1 0 0,0 0 0,-1 0 0,1 0 0,-1 0 1,0 1-1,0-1 0,-1 1 0,1 0 0,-1 0 0,0 0 1,0 0-1,0 1 0,-1-1 0,1 1 0,-1 0 0,0 0 0,0 1 1,0 0-1,0 0 0,0 0 0,0 0 0,0 1 0,-1 0 1,1 0-1,-1 0 0,-4 1 38,-78-4-4177,31 17-7213,34-2-2559</inkml:trace>
  <inkml:trace contextRef="#ctx0" brushRef="#br0" timeOffset="677.782">998 224 14798,'0'0'3892,"0"0"-1325,0 0-351,0 0-497,0 0-657,0 0-571,0 0-250,3 16-103,3 21-105,2 0 1,2-1-1,1 0 0,2-1 0,10 20-33,-15-39-180,0-1 1,2 1 0,0-2-1,0 0 1,1 0 0,1-1-1,0 0 1,1-1-1,0 0 1,14 8 179,-24-18-28,0 0 1,1-1-1,-1 0 0,1 1 0,-1-1 0,1 0 1,0-1-1,-1 1 0,1-1 0,0 1 0,0-1 1,-1 0-1,1-1 0,0 1 0,0 0 0,-1-1 0,1 0 1,0 0-1,-1 0 0,1-1 0,-1 1 0,0-1 1,1 0-1,-1 1 0,0-2 0,0 1 0,0 0 1,0-1-1,0 1 0,-1-1 0,1 0 0,1-2 28,67-111 1017,-64 100-733,9-14 321,-1-2 0,-1 0 0,-2-1 0,-2 0 0,-1-1 0,2-16-605,-12 51 21,1-1-1,-1 0 0,1 0 1,0 0-1,-1 0 0,1 0 1,-1 0-1,1 0 0,-1 0 1,1 0-1,0 0 0,-1 0 1,1 0-1,-1-1 0,1 1 1,0 0-1,-1 0 0,1 0 1,0-1-1,-1 1 0,1 0 1,-1 0-1,1-1 0,0 1 1,0 0-1,-1-1 0,1 1 1,0 0-1,0-1 0,-1 1 0,1 0 1,0-1-1,0 1 0,0 0 1,-1-1-1,1 1 0,0-1 1,0 1-1,0 0 0,0-1 1,0 1-1,0-1 0,0 1 1,0-1-1,0 1 0,0 0 1,0-1-1,0 1 0,0-1 1,1 1-1,-1 0 0,0-1 1,0 1-21,-22 33 134,5 11-103,2 0 1,1 2-1,3-1 1,1 2-1,3-1 0,2 1 1,1 0-1,3 12-31,-7 53-59,-41 541-992,47-624 1054,3-7 10,-2 0 0,0 1-1,-1-1 1,-2-1-1,0 1 1,-1 0 0,-1-1-1,-1 0 1,-1 0-1,-1-1 1,-1 0-1,-11 17-12,16-31 5,0-1 0,-1 0-1,1 0 1,-1-1 0,0 1-1,0-1 1,0 0-1,-1-1 1,1 0 0,-1 0-1,0 0 1,0-1 0,0 0-1,0 0 1,0 0-1,-1-1 1,1-1 0,0 1-1,-1-1 1,1 0 0,0-1-1,-1 1 1,1-2-1,0 1 1,0-1 0,0 0-1,0 0 1,-4-2-5,-3-2-53,0-1 1,1 0-1,-1-1 0,2 0 1,-1-1-1,1 0 0,0-1 1,1 0-1,0-1 0,0 0 1,2-1-1,-1 0 0,-1-4 53,8 10-222,-1 0 0,1 0 0,0 0 0,0-1 0,1 1 0,0-1 0,0 0 0,1 0 0,0 0-1,0 1 1,0-1 0,1 0 0,0 0 0,0 0 0,1 0 0,0 0 0,0 0 0,1 0 0,-1 0 0,1 1 0,1-1 0,0 1-1,0-1 1,0 1 0,0 0 0,1 0 0,0 1 0,0-1 0,1 1 0,1-2 222,39-37-5013,5 1-3672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7:24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95 12684,'0'0'3256,"4"-13"-496,0-6-1773,4-11 133,4-3 2704,-14 53-958,1 4-2940,-56 388 176,54-379-428,-2-1 0,-1 0 1,-2-1-1,0 1 1,-3-1-1,-3 6 326,13-35 0,0-1 0,1 1 1,-1-1-1,0 1 0,0-1 0,0 0 0,0 1 1,0-1-1,0 0 0,-1 0 0,1 0 1,0 0-1,-1 0 0,1 0 0,0 0 1,-1 0-1,1-1 0,-1 1 0,1 0 0,-1-1 1,0 1-1,1-1 0,-1 0 0,1 0 1,-1 1-1,0-1 0,1 0 0,-1 0 1,0 0-1,1-1 0,-1 1 0,0 0 0,1-1 1,-1 1-1,1-1 0,-1 1 0,1-1 1,-1 0-1,1 0 0,-1 0 0,1 0 1,0 0-1,-52-48 1025,53 47-1015,0 1-1,0-1 0,0 1 0,1-1 0,-1 1 0,1-1 0,-1 1 1,1 0-1,-1-1 0,1 1 0,0 0 0,0-1 0,0 1 0,0 0 0,0 0 1,0 0-1,0 0 0,0 0 0,0 0 0,0 0 0,1 0 0,-1 0 1,0 0-1,1 1 0,-1-1 0,1 1 0,-1-1 0,0 1 0,1-1 0,-1 1 1,1 0-1,-1 0 0,1 0 0,-1 0 0,1 0 0,0 0 0,-1 0 1,1 0-1,-1 0 0,0 1 0,1-1 0,-1 1 0,1-1 0,-1 1 0,1 0 1,-1-1-1,0 1-9,8-1 30,79-3-35,-24 3-255,0-4 0,0-3 0,25-6 260,-20-11-408,-67 23 285,0 0-1,0 1 1,0-1 0,0 0-1,-1-1 1,1 1 0,0 0-1,-1 0 1,1-1-1,0 1 1,-1-1 0,0 1-1,1-1 1,-1 0-1,0 1 1,0-1 0,0 0-1,0 0 1,0 0-1,-1 0 1,1 0 0,0 0-1,-1 0 1,0 0-1,1 0 1,-1 0 0,0 0-1,0 0 1,0 0 0,0 0-1,0-1 1,-1 1 123,-20-4-6684,1 6 476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7:25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12748,'0'0'3342,"0"0"-1121,0 0-337,0 0-149,26 0-422,374-6 118,1313-99 555,-1306 83-964,757-21 1052,-1018 51-1807,-147-8-275,0 0-1,0 0 1,1 0-1,-1 0 0,0 1 1,1-1-1,-1 0 1,0 0-1,1 1 1,-1-1-1,0 1 1,1-1-1,-1 0 1,1 1-1,-1-1 1,1 1-1,-1-1 1,1 1-1,-1 0 1,1-1-1,0 1 1,-1-1-1,1 1 1,0 0-1,-1-1 0,1 1 1,0 0-1,0-1 1,0 1-1,0 0 1,-1 0-1,1-1 1,0 1-1,0 0 1,0-1-1,1 1 1,-1 0-1,0 0 1,0-1-1,0 1 1,0 0-1,1-1 1,-1 1-1,0 0 1,1-1-1,-1 1 0,0 0 1,1-1-1,-1 1 1,1-1-1,-1 1 1,1-1-1,-1 1 1,1-1-1,-1 1 1,1-1-1,0 0 9,-142 39-3480,46-21-3540,21-7-4362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7:2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53 272 8328,'0'0'3609,"0"0"-839,6-16-330,-2 5-1954,47-101 5952,-51 113-6376,0-1-1,0 0 1,0 1 0,0-1 0,0 0 0,1 1-1,-1-1 1,0 0 0,0 0 0,0 1-1,0-1 1,0 0 0,1 0 0,-1 1 0,0-1-1,0 0 1,0 0 0,1 0 0,-1 1 0,0-1-1,0 0 1,1 0 0,-1 0 0,0 0 0,0 1-1,1-1 1,-1 0 0,0 0 0,1 0 0,-1 0-1,0 0 1,1 0 0,-1 0 0,0 0-1,0 0 1,1 0 0,-1 0 0,0 0 0,1 0-1,-1 0 1,0 0 0,0 0 0,1 0 0,-1-1-1,0 1 1,1 0 0,-1 0 0,0 0 0,0 0-1,1-1 1,-1 1 0,0 0 0,0 0-1,0 0 1,1-1 0,-1 1-62,-1 40-32,1-31 287,-45 308 973,16-6-874,14-116-6126,15-192 4555,-1 5-475,2-4-5462,2-3-2888</inkml:trace>
  <inkml:trace contextRef="#ctx0" brushRef="#br0" timeOffset="235.398">96 143 2787,'0'0'11232,"0"0"-6871,0 0-2322,0 0-149,0 0-272,0 0-524,0 0-507,0 0-288,18-13-75,62-42-42,-68 48-165,1 0 1,0 1-1,0 0 0,1 1 1,-1 1-1,1 0 1,0 1-1,6 0-17,10-4-16,124-16-1741,-136 40-3273,-23 11-3435,-6-7-125</inkml:trace>
  <inkml:trace contextRef="#ctx0" brushRef="#br0" timeOffset="568.166">7 610 11082,'0'0'4415,"0"0"-1543,0 0-838,0 0-277,0 0-273,19-2-459,124-23 133,-123 18-1028,44-19-182,1 4 0,2 2-1,35-4 53,-86 31-5289,-38 13-1046,16-15 4976,-15 13-3995</inkml:trace>
  <inkml:trace contextRef="#ctx0" brushRef="#br0" timeOffset="911.435">1 893 5541,'0'0'4415,"0"0"-1676,0 0-364,0 0 1,0 0-406,13 6-598,-4-1-1122,-5-2-140,1 0 0,0 0 0,0-1 1,0 0-1,0 0 0,1 0 0,-1-1 0,1 0 0,-1 0 0,1 0 1,-1 0-1,1-1 0,-1 0 0,1 0 0,-1-1 0,3 0-110,260-75 3679,-183 40-7228,-2-6-6483,-58 28 1490</inkml:trace>
  <inkml:trace contextRef="#ctx0" brushRef="#br0" timeOffset="1254.121">879 235 14670,'0'0'5397,"0"0"-2787,0 0-880,0 0-385,0 0-517,0 0-401,-6 14-160,-105 268 897,103-262-1214,0 0 1,2 0-1,1 1 1,0-1-1,1 1 1,2 0-1,0 1 1,1-1-1,1 0 1,1 0-1,1 2 50,0-17-34,1-1 1,0 1-1,0 0 1,1-1-1,-1 1 0,1-1 1,0 0-1,1-1 1,-1 1-1,1-1 0,0 1 1,0-1-1,1-1 1,-1 1-1,1-1 0,-1 0 1,1 0-1,0-1 0,0 0 1,0 0-1,1 0 1,-1-1-1,0 1 0,1-2 1,-1 1-1,1-1 1,-1 0-1,1 0 0,-1 0 1,0-1-1,1 0 1,-1-1-1,0 1 0,1-1 1,-1-1-1,0 1 1,0-1-1,-1 0 0,1 0 1,-1-1-1,1 1 1,-1-1-1,0 0 0,1-2 34,17-12 69,0-1-1,-2 0 1,0-2-1,-1-1 1,-1 0-1,-2-1 1,0-1-1,-1-1 0,-1 0 1,-2-1-1,0-1 1,-2 0-1,-1-1 1,-1 0-1,-2 0 1,0 0-1,0-20-68,-6 44 3,0 0-1,0-1 1,-1 1-1,1-1 1,-1 1-1,-1 0 1,1-1-1,0 1 1,-1 0-1,0-1 1,0 1-1,0 0 1,-1 0 0,1 0-1,-1 0 1,0 0-1,0 0 1,-1 0-1,1 1 1,-1-1-1,1 1 1,-1-1-1,0 1 1,-1 0-1,1 0 1,0 1-1,-1-1 1,0 1-1,1-1 1,-1 1-1,0 0 1,0 1 0,0-1-1,0 1 1,-1 0-1,1 0 1,0 0-1,-1 0-2,-12-1-8,1 2 0,-1-1 0,0 2 0,0 0 0,0 1 0,1 1 0,-1 1 0,1 0 0,-4 2 8,12-4-1,0 1-1,0 0 1,1 1-1,-1-1 1,1 1-1,0 1 0,0-1 1,0 1-1,0 1 1,1-1-1,0 1 1,0 0-1,0 1 1,1-1-1,0 1 0,1 0 1,-1 0-1,1 1 1,-2 3 1,5-4-11,0-1 0,0 0-1,0 1 1,1-1 0,0 1 0,0-1 0,1 0 0,-1 1 0,1-1 0,1 0-1,-1 1 1,1-1 0,0 0 0,1 0 0,-1 0 0,1-1 0,0 1 0,1 0-1,-1-1 1,1 0 0,0 0 0,1 0 11,104 101-641,46 37-3230,-104-69-5108,-43-57 3470</inkml:trace>
  <inkml:trace contextRef="#ctx0" brushRef="#br0" timeOffset="1586.243">1524 355 12524,'0'0'6011,"0"0"-2995,0 0-859,0 0-465,0 0-566,0 0-506,0 0-273,-2 12 10,-103 400 118,91-368-1914,15-68 199,10-17 1246,2 0 0,2 0 0,1 2 0,2 0 0,2 1 0,2 1 0,2-1-6,30-26 30,-53 63-19,0-1-1,0 1 1,1 0 0,-1 0-1,0 0 1,0 0-1,1 0 1,-1 0 0,1 1-1,-1-1 1,0 0-1,1 1 1,-1-1 0,1 1-1,0-1 1,-1 1 0,1 0-1,-1 0 1,1-1-1,0 1 1,-1 0 0,1 1-1,-1-1 1,1 0-1,0 0 1,-1 1 0,1-1-1,-1 1 1,1-1-1,-1 1 1,1 0 0,-1-1-1,1 1 1,-1 0 0,0 0-1,0 0 1,1 0-1,-1 0 1,0 0 0,0 1-1,0-1 1,0 0-1,0 0 1,0 1 0,0-1-1,-1 1 1,1-1-1,0 2-10,24 124 570,-22-88-467,-3-31-95,-1 1 1,1 0-1,1-1 0,0 1 0,0-1 1,1 1-1,-1-1 0,2 0 1,-1 0-1,1 0 0,1 0 0,-1 0 1,2 0-1,-1-1 0,1 0 0,0 0 1,0 0-1,0-1 0,1 1 0,0-1 1,1-1-1,-1 1 0,1-1 0,0 0 1,1-1-1,-1 1 0,1-1 1,0-1-1,0 0 0,0 0 0,3 1-8,-1-4 11,0 0 0,0-1 0,0 0 0,-1 0-1,1-1 1,0 0 0,-1-1 0,0 0 0,0-1-1,1 1 1,-2-2 0,1 1 0,-1-1 0,1-1-1,-1 0 1,-1 0 0,1 0 0,-1-1 0,0 0-1,-1 0 1,1-1 0,-2 0 0,1 0 0,-1 0-1,0-1 1,-1 1 0,2-5-11,3-6 16,-1 0 0,-1-1 1,-1 0-1,0-1 0,-1 1 0,-2-1 0,0 0 0,-1 0 1,-1-1-1,-1 1 0,-1 0 0,-2-8-16,2 19-83,0 1 0,-1 0 0,-1 1 0,0-1 0,0 0 0,0 1 0,-1-1 0,0 1 0,-1 0 0,0 0 0,-2-2 83,-33-6-9150,33 17 1340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7:32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28 4004,'0'0'11301,"0"0"-6897,0 0-2081,-13-2-311,-37-8-426,50 10-1546,1 0 1,-1 0-1,0 0 1,1 0 0,-1 0-1,0 0 1,0-1 0,1 1-1,-1 0 1,0 0-1,1 0 1,-1 0 0,0 0-1,0-1 1,0 1-1,1 0 1,-1 0 0,0 0-1,0-1 1,0 1 0,1 0-1,-1 0 1,0-1-1,0 1 1,0 0 0,0 0-1,0-1 1,1 1-1,-1 0 1,0 0 0,0-1-1,0 1 1,0 0 0,0-1-1,0 1 1,0 0-1,0-1 1,0 1 0,0 0-1,0 0 1,0-1-1,0 1 1,-1 0-41,1 0 15,11-3-1,0 2-1,0-1 0,0 1 1,0 1-1,0 0 0,0 1 1,0 0-1,0 0 0,0 1 1,-1 1-1,1 0 0,-1 0 1,1 1-1,3 3-13,-11-5 1,-1-1 0,0 1 0,0 0 0,-1 1 0,1-1 0,0 0 0,-1 0 0,1 1 0,-1-1 0,0 1 0,0 0 0,0-1 0,0 1 0,0 0 0,0-1 0,-1 1 0,1 0 0,-1 0 1,0-1-1,0 1 0,0 0 0,0 0 0,-1 0 0,1-1 0,-1 1 0,1 0 0,-1 0 0,0-1 0,0 1 0,0-1 0,-1 1 0,1-1 0,-1 1 0,1-1-1,-63 80 113,58-76-95,-93 105 1113,98-110-1115,0 1 0,0-1-1,0 0 1,0 0 0,0 1-1,0-1 1,1 0 0,-1 1 0,0-1-1,1 1 1,-1-1 0,0 1-1,1-1 1,0 1 0,-1-1-1,1 1 1,0-1 0,0 1-1,0 0 1,0-1 0,0 1 0,0-1-1,1 1 1,-1 0 0,0-1-1,1 1 1,-1-1 0,1 1-1,0-1 1,0 0 0,-1 1-1,1-1 1,1 1-16,8 0 7,0-1-1,0 0 0,0-1 1,0 0-1,1-1 1,-1 0-1,0 0 0,0-1 1,0 0-1,9-4-6,119-45-1308,-66 22-2525,0 5-6593,-39 14-3368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7:33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10 9001,'0'0'2359,"0"0"-293,0 0 470,0 0 165,0 0-678,0 0-896,-2-3-594,-8-4-240,9 31-119,10 43 91,-4-36-249,1 0 1,2-1-1,1 0 1,1 0 0,2-1-1,1-1 1,1 0-1,1 0 1,1-2-1,16 19-16,-29-41 6,0 0-1,1 0 0,0 0 1,0-1-1,0 0 0,0 0 1,0 0-1,0 0 0,1-1 1,0 1-1,-1-1 0,1-1 1,0 1-1,0 0 0,0-1 1,0 0-1,0 0 0,0-1 1,0 1-1,1-1 0,-1 0 1,0-1-1,0 1 0,0-1 1,0 0-1,0 0 0,0-1 1,0 1-1,0-1 0,0 0 1,-1-1-1,1 1 0,-1-1 1,0 0-1,1 0 0,0-2-4,8-9 260,0-2 1,-2 0 0,0-1 0,-1 0 0,0 0 0,-1-1 0,-2 0 0,1 0-1,-2-1 1,-1 0 0,0-1 0,-1 1 0,-1-1 0,-1 1 0,-1-1 0,-1 0-1,0 0 1,-4-17-262,2 29 805,0 24-626,-2 30-202,-1 408-9,5-355-199,1-47 201,-1 0-1,-3-1 1,-2 1 0,-9 34 30,13-78 0,-1-1 0,-1 0 0,1 0 0,-1 0 0,-1 0 0,1 0 0,-1 0 0,0-1 0,-1 0 0,1 0 0,-1 0 0,0 0 0,-1-1 0,0 0 0,1 0 0,-1-1 0,-1 1 0,1-1 0,-1 0 0,0-1 0,0 0 0,0 0 0,0 0 0,0-1 0,-7 1 0,-17 2 5,-1-2 1,0-1-1,0-2 0,1 0 1,-1-3-1,1 0 0,-1-2 1,-3-3-6,26 7-31,-1 0 0,1 0 0,1-1 1,-1-1-1,0 1 0,0-2 1,1 1-1,0-1 0,0 0 1,0-1-1,0 0 0,0 0 1,1 0-1,0-1 0,0 0 0,1-1 1,0 0-1,0 0 0,0 0 1,-2-4 30,8 9-131,-1 0 1,1-1 0,0 1-1,0 0 1,0 0 0,0 0-1,0 0 1,0-1 0,0 1-1,1 0 1,-1 0 0,1 0 0,-1 0-1,1 0 1,0 0 0,0 0-1,0 0 1,0 0 0,0 0-1,0 0 1,1 1 0,-1-1-1,1 0 1,-1 1 0,1-1-1,-1 1 1,2-1 130,53-29-7265,-11 14-2483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3:48.52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120 5217 12364,'-18'14'7879,"-7"6"-6534,-2 0-352,4-1-160,5-6-192,9-5-65,12-8-63,14-9-129,18-12-96,20-15-127,25-16-97,27-17 0,29-17 0,30-20-32,32-18 32,32-18 96,31-16-160,31-14 32,28-13-32,22-9 513,17-7 63,14-4-416,7-1 32,4 1 1,-1 3-193,-4 4-161,-10 4 161,-11 6 289,-13 9-225,-18 11 192,-20 13 32,-24 15-64,-29 16-224,-32 15-64,-36 17 64,-35 15 129,-37 16-33,-35 15-32,-31 13-32,-26 13 64,-20 10-32,-15 6-64,-11 6-64,-7 6 32,-5 4-224,-2 6-577,-2 2-641,0 4-1152,0 3-2403,3 2-6694,6-3 4292</inkml:trace>
  <inkml:trace contextRef="#ctx0" brushRef="#br0" timeOffset="1403.325">196 6731 1537,'0'0'8585,"0"0"-6151,0 0-576,0 0 192,0 0-193,0 0-479,0 0-353,-8 10-161,-2 3-255,2-1 480,7-5-288,7-8-129,11-7-31,10-11 0,13-11-129,13-12-160,18-13-95,17-14-33,20-14-32,21-15-128,22-16 64,23-13 0,22-15-128,23-14-32,21-14-192,20-15 224,19-13 96,18-12 64,17-11-160,14-8 0,13-7-32,11-4 32,7-3-32,5-1 0,0 0 32,-3 2 32,-5 1-32,-6 1 0,-9 2 0,-12 2 0,-13 4 0,-17 6-64,-19 8 128,-22 11 0,-24 12-64,-27 13-96,-27 15 96,-28 17 32,-28 17 32,-26 17-64,-25 18-32,-22 15 32,-20 17 64,-16 15 0,-15 14-31,-12 12 63,-7 9-32,-4 8-64,0 6-193,1 6-671,1 5-738,3 7-1056,1 4-2788,0 5-7718,3-3 8904</inkml:trace>
  <inkml:trace contextRef="#ctx0" brushRef="#br0" timeOffset="5463.895">283 7025 6374,'0'0'2562,"0"0"-1376,0 0 415,0 0 289,0 0-193,0 0-351,0 0-193,0 0-192,-10-2-128,-1-2-65,2-3-95,8-4-65,9-4-63,12-4-33,14-6 33,14-6-225,17-6 1,18-7-33,20-8-64,24-10 0,24-10 97,26-11 127,27-12-64,28-11-352,27-11 225,25-10 31,22-9 96,20-9-95,15-7-129,15-7 32,12-9 160,9-6-352,6-7 64,2-4-32,-2-3 96,-5 0-128,-9 4 0,-12 4 32,-14 6-32,-17 9-192,-21 9 192,-22 11 192,-24 13-159,-27 12-33,-29 16-33,-30 13 1,-31 16 32,-32 13 0,-32 15 32,-29 12 1,-22 12-1,-21 9 0,-13 7 64,-11 7-32,-7 5-64,-5 5-160,-2 2-161,1 3-287,1 1-674,3 1-1280,5 1-2178,3-1-5062,5-2 1026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7:33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9513,'0'0'4933,"0"0"-1501,0 0-875,0 0-758,0 0-368,0 0-518,0 0-454,2 6-133,1 12-185,-1 0 1,-1 0 0,-1 0-1,0 0 1,-1 0 0,-1 0-1,-2 7-141,-4 69 124,9 41-3407,5-120-190,5-13-3650,-3-2 2500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7:3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16 13293,'0'0'3240,"0"0"-800,0 0-449,0 0-363,0 0-582,0 0-437,0 0-294,-11 13 43,-32 47-11,42-57-339,0 0 0,0 0 0,0 0 0,0 0 0,1 0 0,-1 0 1,1 0-1,0 0 0,0 1 0,0-1 0,0 0 0,0 0 0,1 0 0,0 0 1,-1 0-1,1 1 0,0-1 0,0-1 0,1 1 0,-1 0 0,1 0 1,-1 0-1,1-1 0,0 1 0,0-1 0,0 1 0,1-1 0,1 2-8,-1 0 2,1 2 18,1 0 0,0 0 0,0-1 0,0 1 0,1-1 0,0 0 0,0 0 0,1-1 0,-1 0 0,1 0 0,0 0 0,0-1 0,0 0 0,0-1 0,0 1 0,1-1 0,-1-1 0,1 1 0,-1-1 0,1-1 1,0 1-1,0-2 0,-1 1 0,6-1-20,-9-3 78,1 0 1,-1 0 0,0-1 0,0 1 0,0-1 0,0 0-1,-1 0 1,0 0 0,0 0 0,0-1 0,-1 1 0,0-1 0,0 0-1,0 0 1,-1 0 0,1 0 0,-1 0 0,-1 0 0,1 0-1,-1 0 1,0 0 0,-1 0 0,0 0 0,0 0 0,0 0 0,-1-4-79,1 5-31,0 0 1,0 0 0,0 1 0,0-1 0,-1 0-1,1 1 1,-1-1 0,0 1 0,-1-1 0,1 1 0,-1 0-1,0 0 1,0 0 0,0 0 0,-1 1 0,1-1-1,-1 1 1,0 0 0,0 0 0,0 0 0,0 1-1,0-1 1,-1 1 0,1 0 0,-1 0 0,1 1 0,-1-1-1,0 1 1,0 0 0,0 0 0,1 1 0,-1-1-1,0 1 1,0 0 0,0 1 0,0-1 0,0 1 0,0 0-1,1 0 1,-1 0 0,0 1 0,0 0 0,1 0-1,0 0 1,-1 0 0,1 1 0,0-1 0,0 1 0,0 0-1,0 1 1,1-1 0,-1 1 30,-33 56-6422,28-28-1409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7:34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7527,'0'0'10479,"0"0"-6432,0 0-1906,0 0-561,0 0-352,0 0-358,0 0-315,18 7-139,-13-5-387,5 3 12,1 0-1,1-1 0,-1 0 0,1-1 0,-1 0 0,1-1 0,0-1 0,0 1 0,0-2 0,0 0 0,9-1-40,24-4-64,1-3 0,-2-2 0,1-1 0,-2-2 0,0-3 0,2-2 64,-18 0-1842,-55 15-4746,11 3 727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7:3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1 8296,'0'0'4858,"0"0"-1805,0 0-480,0 0-571,0 0-267,0 0-448,0 0-326,-6 2-70,-182 45 1280,90-28-2036,-26 23-98,119-40-42,0 1 1,0 0-1,0 0 1,1 0-1,-1 0 1,1 1-1,0 0 1,0 0-1,0 0 1,0 0-1,1 1 1,0-1-1,0 1 0,0 0 1,0 0-1,1 0 1,0 0-1,0 1 1,0-1-1,0 0 1,1 4 4,0 8 5,2 0 0,0 0 0,1-1 1,0 1-1,1 0 0,2-1 0,-1 0 0,2 0 1,0 0-1,8 14-5,20 64 129,-22-32-70,-3 0 0,-3 1-1,-2 0 1,-3 0 0,-3-1 0,-3 1-1,-2 0 1,-4-1 0,-1-1-1,-18 47-58,24-81-1,-6 12 12,2 0 1,2 1 0,2 0 0,2 0-1,1 1 1,2-1 0,2 4-12,-1-41-7,1 0 1,0 1-1,-1-1 1,1 0-1,1 0 1,-1 0-1,0 0 1,1 0-1,-1 0 1,1 0-1,0-1 1,0 1-1,0 0 1,0-1-1,1 0 1,-1 0-1,1 1 1,-1-1-1,1 0 1,0-1-1,-1 1 1,1-1-1,0 1 1,0-1-1,1 0 1,-1 0-1,0 0 1,0 0-1,0-1 1,1 1-1,-1-1 1,2 0 6,109-12-1052,51-35-3208,-55 20-4287,-51 13-1078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7:36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19506,'0'0'3791,"0"0"-1907,0 0-624,0 0-294,0 0-400,19-6-315,-5 1-225,122-21 76,206 23-1036,-338 4 921,0-1 1,0 0-1,-1-1 1,1 1-1,0 0 0,0-1 1,0 0-1,-1 0 1,1 0-1,0-1 1,-1 1-1,1-1 0,-1 0 1,1 0-1,-1 0 1,0 0-1,0 0 1,0-1-1,0 1 0,-1-1 1,1 0-1,-1 0 1,1 0-1,-1 0 1,0-1-1,0 1 0,0 0 1,-1-1-1,1 1 1,-1-1-1,0 0 1,0 0-1,0 1 0,0-1 1,-1 0-1,0 0 1,1 0-1,-1 0 0,-1 1 1,1-1-1,-1 0 1,1 0-1,-1 0 1,0 1-1,-1-2 13,-4-12 132,-2 0-1,0 1 0,-1 0 1,0 1-1,-1 0 1,-1 0-1,0 1 1,-3-1-132,13 14 19,1 0 0,0-1 0,-1 1 1,1 0-1,-1 1 0,1-1 0,-1 0 1,1 0-1,-1 0 0,0 0 0,1 0 1,-1 0-1,0 1 0,0-1 0,0 0 1,0 1-1,0-1 0,1 1 0,-1-1 0,0 1 1,0-1-1,0 1 0,0-1 0,0 1 1,-1 0-1,1 0 0,0-1 0,0 1 1,0 0-1,0 0 0,0 0 0,0 0 1,0 1-1,0-1 0,0 0 0,0 0 0,0 1 1,0-1-1,0 0 0,0 1 0,0-1 1,0 1-1,0-1 0,0 1 0,0 0 1,0-1-1,0 1 0,0 0 0,1 0 1,-1-1-1,0 1 0,1 0 0,-1 0 0,1 0 1,-1 0-1,1 0 0,-1 0 0,0 1-19,-5 205 775,4-25-693,0-1-4371,9-117-2448,6-36-166</inkml:trace>
  <inkml:trace contextRef="#ctx0" brushRef="#br0" timeOffset="278.858">1002 272 15022,'0'-41'2255,"3"-53"6167,-3 94-8337,0 1 0,0-1 1,0 1-1,0-1 0,0 0 0,0 1 1,0-1-1,0 1 0,0-1 0,1 1 1,-1-1-1,0 0 0,0 1 0,0-1 0,0 0 1,1 1-1,-1-1 0,0 0 0,0 1 1,1-1-1,-1 0 0,0 1 0,1-1 0,-1 0 1,0 0-1,1 1 0,-1-1 0,0 0 1,1 0-1,-1 0 0,1 1 0,-1-1 1,0 0-1,1 0 0,-1 0 0,1 0 0,-1 0 1,0 0-1,1 0 0,-1 0 0,1 0 1,-1 0-1,1 0 0,-1 0 0,0 0 1,1 0-1,-1-1 0,1 1 0,-1 0 0,0 0 1,1 0-1,-1-1 0,0 1 0,1 0 1,-1 0-1,0-1 0,1 1 0,-1 0-85,6 31 213,-1 0 0,-1 0 0,-2 1-1,-1 0 1,-2-1 0,-3 30-213,4-60 5,-7 62-29,-1-1 1,-4 0 0,-2-1-1,-11 28 24,-52 125-3841,69-195 3396,-28 82-3370,20-32-4726,14-31-1426</inkml:trace>
  <inkml:trace contextRef="#ctx0" brushRef="#br0" timeOffset="683.777">1053 279 15503,'-25'-156'4762,"24"153"-4579,-1-1 1,1 1 0,0 0 0,0-1 0,1 1 0,-1-1 0,1 1 0,-1-1 0,1 1 0,0-1 0,1 1 0,-1-1 0,0 1 0,1-1 0,0 1 0,0 0 0,0-1 0,0 1 0,1 0 0,-1 0 0,1 0 0,0-1 0,0 2-1,0-1 1,0 0 0,0 0 0,1 1 0,-1-1 0,1 1 0,0 0 0,-1 0 0,1 0 0,0 0 0,0 0 0,0 1 0,1-1 0,1 0-184,10-1 19,0 0 0,0 0 1,1 1-1,-1 1 0,0 1 0,1 0 0,-1 2 1,1-1-1,-1 2 0,0 0 0,0 0 1,0 2-1,0 0 0,-1 0 0,13 8-19,-15-8-163,-1 2 0,1-1-1,-1 1 1,-1 1-1,1 0 1,-1 1 0,-1 0-1,0 0 1,0 1 0,-1 0-1,3 5 164,-8-11-87,0 1 0,-1-1-1,0 0 1,0 1-1,0-1 1,0 1 0,-1 0-1,1-1 1,-1 1 0,-1 0-1,1 0 1,-1 0-1,0 0 1,0 0 0,0-1-1,0 1 1,-1 0 0,0 0-1,0 0 1,0 0-1,-1-1 1,0 1 0,0-1-1,0 1 1,0-1 0,-1 0-1,1 0 1,-1 0-1,0 0 1,0 0 0,-3 2 87,-18 16 175,0-1 0,-1-2 0,-1 0 0,-1-2 0,-1-1 0,0-1-1,-1-1 1,0-2 0,-7 1-175,-5-1 598,58-32 395,-11 16-992,1 0 0,0 0 0,0 0 0,0 1 0,0 0-1,1 0 1,-1 1 0,1 0 0,0 0 0,0 1 0,-1 0 0,1 0-1,0 1 1,0 0 0,0 0 0,0 1 0,0 0 0,-1 0 0,1 1-1,0 0 1,-1 0 0,1 1 0,-1 0 0,0 0 0,1 1-1,-1 1-6,-1-1-4,0-1-1,0 1 1,-1 0-1,0 0 1,1 1 0,-1 0-1,-1 0 1,1 0 0,-1 0-1,0 1 1,0-1 0,0 1-1,-1 0 1,0 0 0,0 1-1,-1-1 1,1 1-1,-1 0 11,-4-3 10,0 0-1,0 0 1,-1 0-1,0 0 1,1 0-1,-1 0 1,0-1-1,-1 0 1,1 1-1,-1-1 1,1 0-1,-1-1 1,0 1-1,0-1 1,0 0-1,0 1 1,0-2-1,-1 1 1,1-1-1,-1 1 1,1-1-1,-1 0 1,1-1-1,-1 1 1,-4-1-10,7 1 19,-89 15 368,0-4 0,-1-3 0,0-5 0,-26-5-387,96-1-597,25 0-4903,22 2 546,5 0-2872</inkml:trace>
  <inkml:trace contextRef="#ctx0" brushRef="#br0" timeOffset="952.111">1665 490 17328,'0'0'4533,"0"0"-1608,0 0-1030,0 0-667,0 0-256,-2 14-252,-39 224 102,38-220-916,-16 101-697,18-40-4756,6-57 155,6-5-4078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7:35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8 14350,'0'0'3117,"0"0"-197,0 0-587,-16-2-646,9 1-1524,2 0-83,0-1 0,0 2 0,0-1 0,0 1 0,0-1 0,0 1 0,0 1 0,0-1 0,0 1 0,0 0 0,0 0-1,0 0 1,0 1 0,1 0 0,-1 0 0,0 0 0,1 0 0,0 1 0,-1-1 0,1 1 0,0 0 0,0 1 0,-2 2-80,-44 49 371,3 1 0,3 3 0,2 1 0,3 2 0,2 2 0,-18 46-371,44-85-51,0 0 0,2 1 0,1 0-1,1 0 1,1 1 0,1-1 0,1 2 0,2-1-1,1 0 1,1 0 0,1 0 0,1 1 0,2-1-1,0 0 1,2-1 0,1 1 0,9 20 51,-9-35-89,0 0 0,0 0 0,1-1-1,1-1 1,0 1 0,0-1 0,1 0 0,0-1 0,1-1 0,0 1 0,0-2 0,1 1-1,0-2 1,0 1 0,1-2 0,-1 0 0,1 0 0,1-1 0,-1-1 0,0 0 0,1-1 0,6 0 88,145-5-3497,-13-43-5313,-97 18 537</inkml:trace>
  <inkml:trace contextRef="#ctx0" brushRef="#br0" timeOffset="264.927">835 366 12748,'0'0'4458,"-4"-12"-1597,-12-38-320,5 38 1088,3 30-2658,8-17-820,-13 59 346,4 1 0,2 0-1,3 0 1,2 0 0,4 12-497,-4 81 511,-25 243-4739,27-389 3931,5 61-2999,17-32-4295,-6-25 144</inkml:trace>
  <inkml:trace contextRef="#ctx0" brushRef="#br0" timeOffset="594.481">893 409 13613,'0'-148'4511,"0"144"-4380,0 0 0,0 1 0,1-1 1,0 0-1,0 1 0,0-1 0,0 1 0,0-1 0,1 1 1,0-1-1,-1 1 0,1 0 0,0 0 0,1 0 0,-1 0 1,0 0-1,1 0 0,0 1 0,0-1 0,0 1 1,0 0-1,0 0 0,0 0 0,0 0 0,1 0 0,-1 1 1,0 0-1,1-1 0,0 1 0,-1 1 0,4-2-131,4 0 280,-1 1-1,1-1 0,0 2 1,-1-1-1,1 2 0,0-1 1,-1 1-1,1 1 0,-1 0 1,10 3-280,-15-3-18,0-1 1,0 1-1,0 1 1,-1-1-1,1 0 1,0 1-1,-1 0 0,0 0 1,0 1-1,0-1 1,0 1-1,0 0 1,-1 0-1,0 0 1,0 0-1,0 0 1,0 1-1,0-1 1,-1 1-1,0 0 1,0 0-1,0 0 1,-1 0-1,0 0 1,0 0-1,0 1 1,0-1-1,-1 0 1,0 0-1,0 1 0,0-1 1,-1 0-1,0 0 1,0 0-1,0 1 1,-1-1-1,1 0 1,-1 0-1,-2 3 18,-10 17-186,-1-1 0,-2-1-1,0 0 1,-1-1-1,-1-1 1,-1 0 0,-1-2-1,-1 0 1,0-2 0,-11 6 186,-15 15 16,48-37-19,0-1 0,0 0 0,1 0 0,-1 0 1,0 0-1,0 1 0,1-1 0,-1 0 0,0 0 0,0 0 0,1 1 0,-1-1 0,0 0 0,0 1 0,0-1 0,0 0 0,1 0 0,-1 1 0,0-1 0,0 0 0,0 1 0,0-1 0,0 0 0,0 1 1,0-1-1,0 0 0,0 0 0,0 1 0,0-1 0,0 0 0,0 1 0,0-1 0,0 0 0,0 1 0,0-1 0,0 0 0,-1 1 0,1-1 0,0 0 0,0 0 0,0 1 0,0-1 0,-1 0 0,1 0 1,0 1-1,0-1 0,-1 0 0,1 0 0,0 1 3,30-9-427,28-16-355,-47 17 626,0 1 0,1 1-1,0 0 1,0 1-1,0 0 1,0 1 0,1 1-1,-1-1 1,1 2-1,0 0 1,0 0 0,11 2 156,-18 2 10,0 1 1,-1 0 0,0 0 0,1 0 0,-1 1 0,-1 0 0,1 0-1,-1 0 1,0 0 0,0 1 0,0 0 0,-1-1 0,0 1 0,0 1 0,0-1-1,-1 0 1,0 1 0,0-1 0,0 1 0,-1-1 0,0 1 0,-1 0-1,0 0 1,0-1 0,0 1 0,0 0 0,-1 0 0,-1 2-11,2-2 74,-1-1 1,1 1 0,-2 0-1,1-1 1,-1 1 0,1-1 0,-2 0-1,1 1 1,-1-1 0,0 0-1,0-1 1,-1 1 0,1 0-1,-1-1 1,-1 0 0,1 0-1,-1 0 1,0 0 0,0-1-1,0 0 1,0 0 0,-1 0-1,0-1 1,0 0 0,0 0-1,0 0 1,0-1 0,0 0-1,-1 0 1,1 0 0,-2-1-75,-5 2 81,0-1 1,0-1-1,0 1 1,0-2 0,-1 0-1,1-1 1,0 0 0,0-1-1,0-1 1,0 0 0,0 0-1,1-1 1,-1-1 0,1 0-1,-4-3-81,-25-34-1482,37 3-3372,13 16-1179</inkml:trace>
  <inkml:trace contextRef="#ctx0" brushRef="#br0" timeOffset="884.613">1568 485 15599,'0'0'3870,"0"0"-1137,0 0-725,-7 12-556,-7 13-1087,2 0 0,0 1 0,1 0 0,2 1 0,-3 13-365,10-26 15,0 0 0,1-1 0,0 1 0,1 0 0,0-1 0,2 1 0,-1 0 0,3 7-15,-3-17 1,0 1 0,0-1 0,0 1 1,1-1-1,0 0 0,-1 0 1,1 0-1,1 0 0,-1 0 1,1 0-1,-1 0 0,1-1 1,0 1-1,1-1 0,-1 0 1,0 0-1,1 0 0,0 0 1,0-1-1,-1 0 0,1 1 1,1-2-1,-1 1 0,0 0 0,0-1 1,1 1-1,0-1-1,2 0 2,1-1-1,0 0 0,0 0 1,-1 0-1,1-1 1,0 0-1,-1-1 0,1 0 1,-1 0-1,0 0 1,1-1-1,-1 0 0,0-1 1,-1 1-1,1-1 1,-1-1-1,1 1 0,-1-1 1,0 0-1,-1-1 1,1 1-1,-1-1 0,-1 0 1,1 0-1,1-4-1,5-5 7,-2-1-1,0 0 1,-1-1 0,-1 0-1,0 0 1,-1 0 0,-1-1-1,-1 0 1,0 0 0,-1-7-7,-3 25-6,2-135 255,-2 130-449,-1 0 1,0 1 0,0-1-1,0 0 1,0 0 0,-1 0-1,0 1 1,0-1 0,0 1-1,-1-1 1,0 1-1,1 0 1,-1 0 0,-1 0-1,1 1 1,0-1 0,-1 1-1,0-1 1,0 1 0,0 1-1,0-1 1,0 0 0,-1 1-1,1 0 1,-3-1 199,-27-4-5664,-2 5-5077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7:30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281 353 5894,'0'0'6128,"0"0"-3117,12-15-1073,85-121 2701,-24-10-1319,-72 145-3290,-1 0 0,0 0 0,0 0 0,1 0 0,-1 0 0,0 0 0,0 0 0,0 0-1,0 0 1,0 0 0,0 0 0,0 0 0,-1 0 0,1 1 0,0-1 0,0 0 0,-1 0 0,1 0 0,-1 0 0,1 0-1,-1 0 1,1 0 0,-1 0 0,1 1 0,-1-1 0,0 0 0,0 1 0,1-1 0,-1 0 0,0 1 0,0-1 0,0 1-1,1-1 1,-1 1 0,0-1 0,0 1 0,0 0 0,0-1 0,0 1 0,0 0 0,0 0 0,0 0 0,0 0 0,0-1-1,0 2 1,0-1 0,0 0 0,0 0 0,0 0 0,0 0 0,0 1 0,0-1 0,0 0 0,0 1-30,-60 17 314,61-18-306,-40 15 89,1 2 0,0 2 0,2 1 0,0 1-1,2 3 1,0 1 0,-6 7-97,39-30 1,-1 0-1,1 0 1,-1 0-1,1 0 1,0 0-1,0 0 1,0 0 0,0 1-1,0-1 1,1 1-1,-1-1 1,1 1-1,0 0 1,-1 0 0,1 0-1,1-1 1,-1 1-1,0 0 1,1 0-1,-1 0 1,1 0 0,0 0-1,0 0 1,0 0-1,0 0 1,1 1-1,-1-2 1,1 1 0,0 0-1,-1 0 1,1 0-1,1 0 1,-1 0-1,0-1 1,1 1 0,-1 0-1,1-1 1,0 0-1,0 1 1,0-1-1,0 0 1,0 0-1,1 0 1,-1 0 0,1 0-1,-1-1 1,4 2-1,263 120-251,-258-116 227,1 0 0,-1 1 0,0 1 0,-1 0 0,0 0 0,0 1 0,-1 0 0,-1 0 0,1 1 0,-2 0 0,1 1 0,-2 0 0,0 0 0,0 0 0,-1 1-1,0 0 1,-1 0 0,-1 0 0,0 1 0,0 8 24,-2-18 2,-1 0-1,0 0 0,0 1 1,0-1-1,0 0 0,-1 0 0,0 1 1,0-1-1,0 0 0,0 0 1,-1 0-1,0 0 0,0 0 0,0 0 1,0-1-1,0 1 0,-1-1 1,1 1-1,-1-1 0,0 0 0,0 0 1,0 0-1,-1 0 0,1-1 1,-1 1-1,1-1 0,-1 0 0,0 0 1,0 0-2,-8 2 13,1 0 1,0 0-1,-1-1 1,1 0-1,-1-1 1,0-1-1,0 0 0,0 0 1,0-1-1,0-1 1,0 0-1,1 0 1,-1-2-1,0 1 1,1-1-1,-1-1 1,1 0-1,0-1 0,0 0 1,1 0-1,-6-4-13,1-1-5,0 0-1,1 0 0,0-1 1,1-1-1,0 0 0,1-1 0,0-1 1,1 0-1,1 0 0,0-1 1,1 0-1,0 0 0,2-1 1,-2-4 5,0-47-2787,31 61-3961,-2 8 668</inkml:trace>
  <inkml:trace contextRef="#ctx0" brushRef="#br0" timeOffset="495.329">1022 216 8520,'7'-15'5979,"42"-84"-833,-33 28 2163,-47 63-6226,10 11-1046,0 0 0,1 2 0,0 0 0,0 2 0,0 0 0,1 1 0,0 1 0,0 1 0,1 0-1,1 1 1,0 1 0,-12 12-37,-56 74 73,82-94-81,1 0 1,0 0-1,0 0 0,0 0 1,0 1-1,1-1 0,0 0 0,0 1 1,0-1-1,0 1 0,1-1 0,-1 1 1,1 0-1,0-1 0,1 1 0,-1-1 1,1 1-1,0-1 0,0 1 1,0-1-1,1 1 0,0-1 0,0 0 1,0 0-1,0 0 0,1 1 8,15 15-143,1-1 0,1-1-1,0 0 1,1-2 0,1 0 0,6 2 143,52 39-497,61 73 118,-140-129 387,0 0 0,0 0 0,-1-1 0,1 1 1,0 0-1,0 0 0,-1 0 0,1 0 0,0 0 0,-1 1 0,1-1 0,-1 0 0,0 0 0,1 0 0,-1 0 0,0 1 0,0-1 1,1 0-1,-1 0 0,0 0 0,0 1 0,0-1 0,-1 0 0,1 0 0,0 0 0,0 1 0,-1-1 0,1 0 0,-1 0 0,1 0 1,-1 0-1,1 0 0,-1 0 0,1 0 0,-1 0 0,0 0 0,0 0 0,0 0 0,1 0 0,-1 0 0,0 0 0,0-1 0,0 1 1,0 0-1,0-1 0,-1 1 0,1-1 0,0 1 0,0-1 0,0 0 0,0 1 0,-1-1 0,1 0 0,0 0 0,-1 0-8,-72 9 673,72-9-658,-21 0 31,1 0 0,0-2 0,0 0 0,0-1 0,0-2 0,0 0 0,-11-5-46,-39-29-2345,65 31 655,7 6-8231,6 2-1279</inkml:trace>
  <inkml:trace contextRef="#ctx0" brushRef="#br0" timeOffset="920.972">1345 153 11050,'0'0'6561,"0"0"-3560,0 0-770,0 0-235,0 0-383,0 0-647,0 0-400,0 0-91,7 19 37,-2-4-410,1 0-8,0 0 1,-2 1 0,0 0-1,-1 0 1,0 0-1,-2 0 1,1 12-95,-22 379-251,32-347-1335,-11-92 118,13-285 1276,-13 268 238,16-202 864,-15 244-884,0 0 0,0 0 1,0 1-1,1-1 1,0 1-1,1-1 0,-1 1 1,1 1-1,0-1 0,1 0 1,-1 1-1,1 0 0,0 0 1,1 0-1,-1 1 1,1-1-1,0 2 0,0-1 1,0 0-1,0 1 0,1 0 1,-1 1-1,1-1 1,0 1-27,13-3-54,0 0 1,0 1 0,0 2 0,0 0 0,1 1 0,-1 0 0,16 3 53,-27-1-164,0 0-1,0 1 1,0 0-1,0 0 1,0 1-1,-1 0 1,1 0-1,-1 1 1,0 0-1,0 1 1,0-1-1,0 2 165,25 39-3616,-36 17-3638,-15-30 1425,-6 0-1704</inkml:trace>
  <inkml:trace contextRef="#ctx0" brushRef="#br0" timeOffset="1221.266">1305 529 9993,'0'0'4196,"0"0"-993,0 0-576,0 0-577,0 0-353,0 0-736,117-8-416,-66-11-289,5-1-160,-1-3-32,1 3-64,-7 5-192,-8 3-545,-13 9-672,-9 3-1185,-6 3-1762,-8 7-3172</inkml:trace>
  <inkml:trace contextRef="#ctx0" brushRef="#br0" timeOffset="1554.925">1260 813 14958,'0'0'4362,"0"0"-1432,-9 13-639,-29 41-647,38-53-1615,-1 0 0,1 0 0,-1-1 1,1 1-1,0 0 0,-1 0 0,1 0 1,0 0-1,0 0 0,0 0 0,0 0 0,-1 0 1,1 0-1,1 0 0,-1 0 0,0 0 1,0 0-1,0 0 0,0 0 0,1 0 1,-1-1-1,0 1 0,1 0 0,-1 0 0,1 0 1,-1 0-1,1 0 0,-1-1 0,1 1 1,0 0-1,-1 0 0,1-1 0,0 1 0,-1-1 1,1 1-1,0 0 0,0-1 0,0 0 1,0 1-1,-1-1 0,1 1 0,0-1 0,0 0 1,0 0-1,0 1 0,0-1 0,0 0 1,0 0-1,0 0 0,0 0 0,0 0 1,0 0-1,0-1 0,0 1 0,0 0 0,0 0 1,0-1-1,0 1 0,0-1-29,5 2 80,38 2-101,2-2-1,-1-2 0,0-1 1,-1-3-1,1-2 0,-1-1 1,11-6 21,47-6-1771,-16 3-2036,-32 5-2705,-19 2-2478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7:38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1 372 20788,'4'-12'2162,"18"-41"-726,-20 50-1318,1-1 0,-1 1 0,1 1 0,0-1 0,0 0 0,1 1 0,-1 0-1,0 0 1,1 0 0,0 0 0,-1 0 0,1 1 0,0-1 0,0 1 0,-1 0 0,1 0 0,0 1 0,0-1 0,0 1 0,0 0 0,0 0 0,4 0-118,-2 0 85,8 0-45,1 1 0,0 0 0,0 1 0,-1 0 0,1 2 0,-1-1 1,0 2-1,0 0 0,0 1 0,-1 0 0,0 1 0,0 0 0,0 1 1,-1 0-1,10 10-40,-16-13-72,0 0 1,0 0-1,-1 1 0,0-1 1,0 1-1,-1 0 1,0 0-1,0 1 0,0 0 1,0-1-1,-1 1 1,0 0-1,-1 0 0,0 1 1,0-1-1,0 1 0,-1-1 1,0 1-1,-1-1 1,1 1-1,-2-1 0,1 1 1,-1-1-1,0 1 1,0-1-1,-1 1 0,0-1 1,0 0-1,-1 0 1,0 0-1,-2 3 72,-10 13-96,0 0 1,-2-1-1,-1-1 1,-1-1-1,0 0 0,-1-1 1,-2-2-1,0 0 1,0-1-1,-1-1 0,-14 5 96,-17 7 1346,273-165 421,-135 77-1722,-4-3 0,70-72-45,-144 131 1,25-48 14,-33 53-16,0-1 0,0 0 0,0 1 0,0 0-1,0-1 1,0 1 0,0 0 0,0 0-1,0 0 1,0 0 0,0 1 0,0-1-1,0 0 1,0 1 0,0-1 0,0 1-1,0 0 1,0 0 0,0 0 0,0 0 0,1 0-1,-1 0 1,0 0 0,1 1 0,-1-1-1,0 1 2,-7 5 3,0 1-1,1 0 0,0 0 0,1 1 0,0 0 0,0 0 0,1 1 1,0 0-1,0 0 0,1 0 0,1 1 0,0-1 0,0 1 0,1 0 0,0 1 1,1-1-1,1 0 0,-1 1 0,2-1 0,0 0 0,0 1 0,1-1 1,0 1-1,1-1 0,1 5-2,-1-9-87,0-1 0,0 1 1,0-1-1,1 0 0,-1 1 1,2-1-1,-1-1 0,1 1 1,0 0-1,0-1 0,0 0 0,1 0 1,-1 0-1,1 0 0,1-1 1,-1 0-1,1 0 0,-1 0 1,1-1-1,1 1 87,86 16-9279,-68-20 3353</inkml:trace>
  <inkml:trace contextRef="#ctx0" brushRef="#br0" timeOffset="295.961">1186 73 14830,'0'0'3609,"0"0"-1634,0 0 251,0 0-331,0 0-592,0 0-102,6 22-224,59 161 715,-51-159-1597,-1 0-1,-2 2 0,-1-1 1,0 1-1,-2 1 1,-2 0-1,0 0 0,-1 0 1,-2 0-1,-1 1 1,-1 0-1,-1-1 0,-2 1 1,0-1-1,-2 1 1,-1-1-1,-1 0 0,-2 0 1,-3 5-95,-3-4-5,-1 0 0,-2-1 0,0-1 0,-2 0-1,-1-2 1,-1 0 0,-1-1 0,-1-2 0,-1 0 0,-14 9 5,-46 27-1379,-2-2 0,-57 24 1379,115-64-565,-94 49-3375,10-9-2791</inkml:trace>
  <inkml:trace contextRef="#ctx0" brushRef="#br0" timeOffset="1806.498">1758 24 12716,'0'0'3385,"0"0"-588,0 0-373,0 0-599,12-2-725,155-10 715,128 2 801,-293 11-2594,0 1 1,-1-1 0,1 0-1,0 1 1,-1-1 0,1 1-1,-1-1 1,1 1 0,-1 0-1,0 0 1,1 0 0,-1 0-1,0 0 1,0 0 0,-1 0-1,1 0 1,0 0 0,-1 0-1,1 0 1,-1 0 0,0 1-1,1-1 1,-1 0 0,0 0-1,-1 1 1,1-1 0,0 0-1,-1 0 1,1 0 0,-1 0-1,1 1 1,-1-1-1,0 0 1,0 0 0,0 0-1,0 0 1,0-1 0,-1 2-23,1 2 41,-16 67 50,5 1-1,2 1 1,3 0 0,4 61-91,4-18 57,3-41-67,-3 1-1,-3 0 1,-4-1-1,-3 1 1,-3-2-1,-4 1 1,-3-2-1,-5 4 11,19-63 116,-2 0-1,1-1 0,-2 0 0,0 0 0,-1-1 1,0 0-1,-1 0 0,0-1 0,-1-1 0,-1 1 1,0-2-1,0 0 0,-1 0 0,0-1 1,0-1-1,-1 0 0,-1-1 0,1 0 0,-1-1 1,0-1-1,0-1 0,-1 0 0,1 0 1,-13 0-116,17-2 3,0 0 1,0 0-1,0-1 1,0 0-1,0-1 1,0 0-1,0-1 1,-1 0 0,1-1-1,0 0 1,1-1-1,-1 0 1,0 0-1,1-1 1,0-1 0,0 0-1,0 0 1,1-1-1,-1 0 1,1-1-1,1 0 1,-1 0-1,1-1 1,-3-4-4,10 9-277,0 0 0,0-1 1,0 1-1,0 0 0,0-1 0,1 1 0,0-1 0,-1 0 1,1 1-1,0-1 0,1 1 0,-1-1 0,1 1 1,0-1-1,-1 1 0,2-1 0,-1 1 0,0 0 1,1 0-1,-1-1 0,1 1 0,0 0 0,0 0 277,13-34-6488,-12 21-9004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9:54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15471,'0'0'1873,"0"0"-586,0 0-145,0 0 134,13 2-139,190 11 753,281-48 555,-602 40-7575,93-1 1046,6-2-2493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9:56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10730,'0'0'3390,"0"0"-625,0 0-192,0 0-774,0 0-651,-13 11-379,7-5-705,0-2-3,1 0 1,0 1-1,0 0 1,0 0-1,1 0 0,-1 1 1,1-1-1,1 1 1,-1 0-1,1 0 0,0 1 1,0-1-1,1 1 0,0-1 1,0 1-1,0 0 1,1 0-1,0 4-61,-10 401 262,7-207-6695,6-173 2114,5-6-1206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4:07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664 88 2691,'0'0'2941,"0"0"-603,0 0-411,0 0-90,0 0-102,0 0-86,0 0-47,-2-5-161,1 3-1331,1 0-1,-1 1 1,0-1-1,0 0 1,0 1 0,0-1-1,0 1 1,0-1-1,0 1 1,0 0 0,-1-1-1,1 1 1,0 0-1,-1 0 1,1 0-1,-1 0 1,0 0 0,1 0-1,-1 1 1,0-1-1,1 0 1,-1 1-1,0 0 1,0-1 0,1 1-1,-1 0 1,0 0-1,0 0 1,0 0-1,0 0 1,1 0 0,-1 0-1,0 1 1,0-1-1,1 1 1,-1-1 0,0 1-1,0 0-109,-22 5 412,-1 2 0,1 1-1,1 0 1,0 2 0,0 1 0,-15 11-412,-1-1 166,-268 153 5,265-135-587,55-44-129,165-119-442,-101 69 929,-46 29 290,2 2 1,0 2-1,2 0 1,0 3 0,25-9-233,-58 27 42,1 0 0,0 0 1,0 0-1,-1 0 0,1 1 1,0-1-1,-1 1 0,1 0 1,-1 0-1,1 0 0,-1 0 1,1 0-1,-1 1 1,0-1-1,1 1 0,-1-1 1,0 1-1,0 0 0,0 0 1,-1 0-1,1 0 0,0 0 1,-1 0-1,1 1 0,-1-1 1,0 0-1,1 1 0,-1-1 1,0 3-43,9 11 128,12 11-176,1-1 1,1-1 0,1-1-1,2 0 1,0-3 0,1 0 0,4 1 47,-77-47-1376,9 6-3921,22 11-405</inkml:trace>
  <inkml:trace contextRef="#ctx0" brushRef="#br0" timeOffset="3717.164">571 42 8296,'0'0'1142,"0"0"-245,0 0 603,0 0 59,0 0-267,0 0-134,0 0-85,-5 0-128,-7 3-710,0 1-1,0 0 0,0 1 1,0 0-1,1 0 0,0 2 1,0-1-1,1 1 0,0 1 1,0 0-1,0 0 1,0 3-235,-27 17 262,-296 210 192,280-204-449,70-62 17,49-35-356,3 2 1,3 3-1,67-41 334,-80 58-8,-17 13 2004,-42 28-1206,-4 15 11,-99 140-454,119-163-1959,11-12 1730,-1-2 1,-1 0-1,-1-2 0,-1-1 1,-2-1-1,18-26-118,-37 54 71,1 0 1,-1 1-1,1-1 1,-1 0 0,0 1-1,1 0 1,-1-1-1,-1 1 1,1 0-1,0 0 1,-1 0-1,1 0 1,-1 0-1,0 0 1,0 1-1,0-1 1,-1 0-1,1 0 1,-1 1 0,1 1-72,5 32 37,0 0 0,-3 1 0,-1-1 1,-1 1-1,-3 8-37,1 20 22,1-66-27,0 0 1,-1 0 0,1 0-1,0 0 1,0 0 0,0 0-1,-1 0 1,1 0-1,0 0 1,0 1 0,0-1-1,-1 0 1,1 0 0,0 0-1,0 0 1,0 0-1,0 0 1,-1 0 0,1 0-1,0 1 1,0-1 0,0 0 4,-5-24-96,-1-20 107,3-1 1,1 1 0,2-1 0,2 1-1,7-41-11,7 38 192,-6 65 572,-1 219-680,-10-152-67,-12 114-369,1-237 106,4-183 641,49 31 823,-39 235-984,-31 301-271,4-187-2034,53-393 2711,-4 81 102,-20 143-706,-1 24-30,-3 28-21,0-41 15,-10 98-6385,5-85 374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9:56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0 124 352,'3'-13'11264,"8"-39"-7153,-12 51-4018,1 1-1,0-1 1,0 1-1,0-1 1,0 0 0,-1 1-1,1-1 1,0 1 0,0-1-1,0 1 1,0-1 0,0 1-1,0-1 1,0 1-1,0-1 1,1 0 0,-1 1-1,0-1 1,0 1 0,0-1-1,1 1 1,-1-1 0,0 1-1,0-1 1,1 1 0,-1 0-1,0-1 1,1 1-1,-1-1 1,1 1 0,-1 0-1,1-1 1,-1 1 0,0 0-1,1-1 1,-1 1 0,1 0-1,-1 0 1,1-1-1,0 1 1,-1 0 0,1 0-1,-1 0 1,1 0 0,-1 0-1,1 0 1,-1 0 0,1 0-1,-1 0 1,1 0 0,0 0-1,-1 0 1,1 0-1,-1 1 1,1-1 0,-1 0-1,1 0 1,-1 0 0,1 1-1,-1-1 1,1 0 0,-1 1-1,0-1 1,1 0-1,0 1-92,11 24 732,8 68-780,-4-16-3545,1-68-602,20-40 4164,-31 25-131,58-50 1411,-49 45-320,0-1 1,-1-1 0,0 0-1,-1-1 1,0-1 0,-1 0 0,2-5-930,-14 20 48,-1 1-1,0-1 1,0 0 0,0 0 0,0 0 0,0 0 0,0 1 0,0-1 0,0-1 0,0 1-1,0 0 1,0 0 0,0 0 0,0 0 0,0-1 0,0 1 0,0 0 0,0-1 0,0 1-1,1-1 1,-1 1 0,0-1 0,0 1 0,0-1 0,1 0 0,-1 1 0,0-1 0,1 0 0,-1 1-1,0-1 1,1 0 0,-1 0 0,1 0 0,-1 0 0,1 0 0,0 0 0,-1 1 0,1-1-1,0 0 1,0 0 0,0 0 0,0 0 0,-1 0 0,1 0 0,0 0 0,1 0 0,-1 0-1,0 0 1,0 0 0,0 0 0,1 0 0,-1 0 0,0 0 0,1 0 0,-1 0 0,1 0-1,-1 1 1,1-1 0,-1 0 0,1 0 0,0 1 0,-1-1 0,1 0 0,0 0 0,-1 1-1,1-1 1,0 1 0,0-1 0,0 1-48,-21 10 86,0 0-1,0 2 0,2 1 1,-1 0-1,2 1 1,-1 1-1,-7 9-85,14-16 19,0 1 0,0 0 0,1 1 0,0 0 0,0 1 0,1 0 0,1 0 0,0 1 0,0 0 0,1 0-1,1 0 1,0 1 0,1 0 0,0 1 0,1-1 0,1 1 0,0 0 0,0 0 0,2 0 0,-1 2-19,3-11-14,0-1 0,1 1 1,-1 0-1,1-1 0,0 1 0,0-1 0,0 1 1,1-1-1,0 0 0,-1 0 0,1 0 0,1 0 1,-1-1-1,1 1 0,-1-1 0,1 0 0,0 0 1,0 0-1,0 0 0,1-1 0,-1 0 0,0 0 1,1 0-1,0 0 0,-1-1 0,1 1 0,3-1 14,136 15-1405,18-39-2344,-60-15-1817,-47 12-605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9:57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172 189 16464,'0'-15'2311,"0"-3"-1539,1-27 4,-1 1 3628,6 264-4025,-4-173-649,-3-1-1,-1 1 0,-2-1 0,-3 0 1,-1 0-1,-2 0 0,-9 20 271,-4-32-58,14-53 79,6-9 22,1 0-1,1 0 1,1 1 0,2-1-1,1 0 1,1 1 0,1-1 0,1 1-1,2 0 1,1 1 0,0 0-1,2 0 1,6-7-43,-5 5 16,1 1 0,2 0 0,1 0 0,0 2 0,2 0 0,1 1 0,1 1 0,1 1 0,1 1 0,9-6-16,-29 24-4,1 1 1,0-1-1,-1 1 0,1 0 0,0 0 0,0 0 0,0 0 0,1 0 1,-1 1-1,0-1 0,1 1 0,-1 0 0,1 0 0,-1 0 0,1 1 0,-1-1 1,1 1-1,-1 0 0,1 0 0,0 0 0,-1 0 0,1 1 0,-1-1 1,1 1-1,-1 0 0,1 0 0,-1 0 0,0 1 0,1-1 0,-1 1 1,0 0-1,0 0 0,0 0 0,0 0 0,0 0 0,-1 1 0,1-1 1,-1 1-1,1 0 0,-1-1 0,0 1 0,0 0 0,0 1 0,-1-1 1,1 0-1,-1 0 0,1 2 4,0 4-2,-1 0-1,0 0 1,-1 0 0,0 0 0,0-1 0,0 1 0,-1 0-1,-1 0 1,0 0 0,0 0 0,0-1 0,-1 1 0,-1-1 0,1 0-1,-1 0 1,-1 0 0,1 0 0,-1-1 0,-1 0 0,1 0-1,-1 0 1,-6 4 2,-2 3-5,-1 0-1,0-2 1,-1 0 0,0 0-1,-1-2 1,0 0-1,-1-1 1,0 0 0,-17 4 5,19-7 21,0-2 0,-1 0 1,1 0-1,-1-2 0,0 0 1,0-1-1,1 0 1,-1-1-1,0-1 0,0-1 1,0-1-1,-8-2-21,-16-27 673,79 26-86,-13 12-570,1 2 1,-1 1 0,-1 1-1,0 1 1,0 1-1,-1 1 1,-1 1 0,0 1-1,-1 1 1,7 7-18,174 170-2045,-197-188 1661,34 29-2884,-7-22-3522,-15-11 1468</inkml:trace>
  <inkml:trace contextRef="#ctx0" brushRef="#br0" timeOffset="286.07">876 316 8232,'0'0'2781,"0"0"150,0 0 48,0 0-716,0 0-896,0 0-593,0 0-144,0 0-91,-1 14-144,-19 92-165,14-84-596,1 1 1,1-1 0,1 1-1,1 0 1,1 0 0,1 0-1,2 12 366,-3-33-136,1-1 0,0 1 0,-1 0 0,1 0 0,0-1 0,0 1 0,0 0 0,0 0 0,1-1 0,-1 1 0,0 0 0,1 0 0,-1-1 0,1 1 0,0 0 0,-1-1 0,1 1 0,0-1 0,0 1 0,0-1 0,0 1 0,0-1 0,0 0 0,1 1 0,-1-1 0,0 0 0,1 0 0,-1 0 0,1 0-1,-1 0 1,1 0 0,-1 0 0,1-1 0,0 1 0,-1-1 0,1 1 0,0-1 0,0 0 0,-1 1 0,1-1 0,0 0 0,0 0 0,-1 0 0,1 0 0,0-1 0,0 1 0,-1 0 0,1-1 0,0 1 0,0-1 0,-1 0 0,1 1 0,-1-1 0,1 0 0,-1 0 0,1 0 136,67-66 1130,24-47 5193,-75 90-5166,-9 15-849,0-1-1,-1 0 1,0 0-1,-1-1 1,0 0-1,-1-1 0,0 1 1,-1-1-1,0 0 1,-1-1-1,0 1 1,-1-1-1,-1 1 0,0-1 1,0 0-1,-1 0 1,-1-5-308,-2 14-6,-1 0 0,0 0 0,0 0 1,0 0-1,0 1 0,0-1 0,-1 1 1,1 0-1,-1 0 0,0 0 0,0 0 1,0 1-1,-1 0 0,1 0 0,0 0 0,-1 0 1,0 1-1,1-1 0,-1 1 0,0 0 1,0 1-1,1-1 0,-1 1 0,0 0 1,0 0-1,0 0 0,1 1 0,-1 0 1,0 0-1,-2 1 6,6-2-3,-17 1-434,0 0 1,-1 1 0,1 2 0,0 0-1,0 0 1,0 2 0,1 0 0,-14 8 436,-65 59-10780,67-34-148</inkml:trace>
  <inkml:trace contextRef="#ctx0" brushRef="#br0" timeOffset="749">1444 392 18738,'11'-14'891,"63"-74"972,-68 81-659,-21 27-1014,-18 115-458,20-58-2454,11-69 2425,1-7 197,0 0 1,0 0 0,0 0 0,1 0 0,-1 0 0,0 0-1,1 0 1,-1 0 0,1 0 0,-1 1 0,1-1-1,-1 0 1,1 0 0,0 1 0,0-1 0,-1 0 0,1 1-1,0-1 1,0 0 0,0 0 0,1 1 0,-1-1-1,0 0 1,0 1 0,1-1 0,-1 0 0,1 0 0,-1 0-1,1 1 1,-1-1 0,1 0 0,0 0 0,0 0-1,-1 0 1,1 0 0,0 0 0,0 0 0,0 0 0,0-1-1,0 1 1,0 0 0,0-1 0,0 1 0,1 0-1,-1-1 1,0 1 0,0-1 0,0 0 0,1 1 0,-1-1-1,0 0 1,1 0 0,-1 0 0,1 0 99,8-3 261,1-2-1,-1 1 1,0-1 0,-1-1-1,1 0 1,-1 0 0,0-1-1,0 0 1,-1-1 0,0 0 0,4-5-261,7-5 1162,17-17 727,-22 20-1296,1 1 1,1 0 0,0 1-1,0 0 1,2 1 0,15-7-594,-31 17 0,0 1 0,0 0 0,0 0 0,0 0 0,0 0 1,0 0-1,0 0 0,0 0 0,1 1 0,-1-1 0,0 1 0,1 0 0,-1 0 1,0 0-1,1 0 0,-1 0 0,0 0 0,1 0 0,-1 1 0,0 0 0,1-1 1,-1 1-1,0 0 0,0 0 0,0 0 0,0 0 0,0 0 0,0 0 0,0 1 1,0-1-1,0 1 0,-1-1 0,1 1 0,-1 0 0,1 0 0,-1 0 0,1 0 1,-1 0-1,0 0 0,0 0 0,0 0 0,0 1 0,19 73-85,-20-65 87,2-1-1,-1 0 0,1 0 1,1 0-1,0 0 0,0 0 0,1 0 1,1-1-1,-1 1 0,1-1 1,1 0-1,0-1 0,0 0 1,1 0-1,0 0 0,0 0 0,0-1 1,1 0-1,0-1 0,7 4-1,6-1 127,1-2-1,1 0 1,-1-1-1,1-2 1,0 0 0,0-1-1,0-2 1,0 0-1,0-1 1,6-2-127,-16 3 141,1-1 0,0-1 1,-1 0-1,1-1 0,-1 0 1,0-1-1,0 0 1,0-1-1,0-1 0,0 0 1,-1-1-1,0 0 0,0-1 1,0 0-1,-1-1 1,0 0-1,-1-1 0,0 0 1,0 0-1,-1-1 0,0-1 1,-1 1-1,0-1 1,0-1-1,-2 0 0,1 0 1,-1 0-1,-1 0 0,1-4-141,-5 8 23,1 0 0,-1 0-1,0 0 1,-1 0 0,0 0-1,0 0 1,-1 0-1,0 0 1,0 0 0,-1 1-1,0-1 1,0 0-1,-1 1 1,0-1 0,-1 1-1,1 0 1,-1 0-1,0 0 1,-1 1 0,0 0-1,0-1 1,0 2-1,-1-1 1,0 1 0,0-1-1,0 2 1,-7-5-23,-9-5-249,1 2 1,-2 0-1,0 2 1,0 0 0,-1 2-1,0 0 1,0 2-1,-8-1 249,-104-10-4049,49 15-1490,-10 2-6766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9:55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533 119 10730,'0'0'1772,"0"0"-533,5-15 640,16-43 294,-20 57-2096,0 0-1,-1 0 1,1 0 0,0 0-1,-1 0 1,1 0 0,-1 0-1,1 0 1,-1 0 0,0 0-1,1 0 1,-1-1 0,0 1 0,0 0-1,0 0 1,0 0 0,1 0-1,-2 0 1,1-1 0,0 1-1,0 0 1,0 0 0,-1 0-1,1 0 1,0 0 0,-1 0 0,1 0-1,-1 0 1,1 0 0,-1 0-1,0 0 1,1 0 0,-1 0-1,0 0 1,0 0 0,1 0-1,-1 1 1,0-1 0,0 0 0,0 1-1,0-1 1,0 0 0,0 1-1,0 0 1,0-1 0,0 1-1,-1-1 1,1 1 0,0 0-1,0 0 1,0 0 0,0 0 0,0 0-1,-1 0 1,1 0 0,0 0-1,0 0 1,0 0 0,0 1-1,0-1 1,0 0 0,0 1-1,-1-1 1,1 1 0,0-1 0,0 1-1,1 0 1,-1-1 0,-1 1-77,-1 0-23,-195 89 994,186-86-967,0 1-1,0 1 0,0 0 1,1 1-1,0 0 0,0 0 1,1 2-1,-1-1 0,2 1 1,0 0-1,0 1 0,0 0 1,1 1-1,1 0 0,0 0 1,-4 9-4,12-15-3,-1 1 1,2-1-1,-1 1 1,0-1-1,1 1 1,0-1 0,1 0-1,-1 0 1,1 0-1,0 0 1,0-1-1,0 1 1,1-1-1,-1 0 1,1 0-1,0 0 1,1 0-1,-1-1 1,1 1-1,-1-1 1,1 0 0,0-1-1,0 1 1,0-1-1,0 0 1,1 0-1,-1-1 1,1 1-1,3-1 3,6 6 8,63 27 34,-40-20 14,-1 3 1,0 1-1,-2 2 0,24 17-56,-58-37 31,1 1 0,-1 0 1,0 0-1,0 0 1,1 0-1,-1 0 0,0 0 1,0 0-1,0 0 0,0 0 1,0 1-1,0-1 0,0 0 1,-1 0-1,1 1 1,0-1-1,-1 1 0,1-1 1,-1 1-1,0-1 0,1 1 1,-1-1-1,0 1 1,0-1-1,0 1 0,0-1 1,0 1-1,0-1 0,0 1 1,-1-1-1,1 1 1,0-1-1,-1 1 0,1-1 1,-1 1-1,0-1 0,1 1 1,-1-1-1,0 0 1,0 0-1,0 1 0,0-1 1,0 0-1,0 0 0,0 0 1,-1 0-1,1 0 1,0 0-1,-1 0-31,-71 37 625,6-20-511,0-2 0,0-3 0,-31 0-114,-1 1-75,10-4-2899,91-9-1741,12 6 72,8-2-1672</inkml:trace>
  <inkml:trace contextRef="#ctx0" brushRef="#br0" timeOffset="316.037">798 455 8584,'0'0'4249,"0"0"-1515,0 0-289,0 0-598,0 0-486,0 0-485,0 0-529,0 0-251,2 6 26,1 162-954,-3-111-2886,0 0-5926,0-37 1722</inkml:trace>
  <inkml:trace contextRef="#ctx0" brushRef="#br0" timeOffset="537.57">870 147 9545,'0'0'1281,"0"0"-704,0 0-193,0 0-384,0 0-833,0 0-1505,0 0-4516</inkml:trace>
  <inkml:trace contextRef="#ctx0" brushRef="#br0" timeOffset="886.965">1084 532 12236,'0'0'3224,"0"0"-1238,0 0-118,0 0-485,0 0-476,0 0-538,0 0-241,-4 11-48,-14 30-64,36-67 171,-17 24-185,99-154 1400,-95 150-1343,0 0 0,1 1 0,0 0-1,0 0 1,0 0 0,1 1-1,-1 0 1,1 0 0,0 0-1,0 1 1,1 0 0,-1 1-1,0-1 1,1 1 0,0 1 0,-1-1-1,1 2 1,0-1 0,0 1-1,0 0 1,0 0 0,5 2-59,-6-1-78,0 1 1,-1 0-1,1 1 1,-1 0-1,1 0 1,-1 0 0,0 1-1,0-1 1,0 1-1,0 1 1,-1-1-1,0 1 1,0 0-1,0 1 1,0-1-1,-1 1 1,0-1 0,0 1-1,2 6 78,50 129-2306,-49-117 2043,-3-13-90,-4-7 156,0 0-1,1 0 1,-1 0 0,1 0 0,0 0 0,0 0-1,1 0 1,-1-1 0,1 1 0,-1 0 0,1-1-1,0 1 1,1-1 0,-1 0 0,0 0-1,1 0 1,0 0 0,0 0 0,0-1 0,0 1-1,0-1 1,0 1 0,1-1 0,-1 0 0,1-1-1,0 1 1,-1-1 0,1 1 0,0-1-1,0 0 1,0 0 0,0-1 0,0 1 0,0-1-1,0 0 1,1 0 197,13-5 489,0 0-1,-1-2 0,0 0 1,0 0-1,0-2 1,-1 0-1,0-1 0,-1-1 1,0 0-1,-1-1 1,4-4-489,21-15 1711,10-4 153,-28 21-1083,-1 0 0,-1-1 0,0-1 0,-1 0 0,-1-2 0,10-13-781,-82 169 625,36-62-1288,3 1 0,4 1-1,0 35 664,-17 107-1250,29-214 1249,0-1 1,-1 1 0,1-1 0,-1 1 0,0 0-1,-1-1 1,1 0 0,-1 1 0,0-1 0,-1 0 0,1 0-1,-1 0 1,0 0 0,0 0 0,0-1 0,-1 1-1,0-1 1,1 0 0,-2 0 0,1 0 0,0-1-1,-1 1 1,1-1 0,-1 0 0,0-1 0,0 1-1,0-1 1,-6 2 0,-7-5-110,0-2-1,0 1 1,0-2-1,0-1 0,1 0 1,0-1-1,0-1 1,0 0-1,1-1 0,0-1 1,1-1-1,0 0 1,0-1-1,-7-7 111,-72-60-3614,52 12-2787,39 45 1981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19:59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188 122 13741,'0'0'2605,"0"0"-251,8-14-224,25-45-240,-30 56-1780,0-1 0,1 1 0,-1 0 0,0 0 0,1 0 0,0 0 0,-1 0 0,1 1 0,0 0 0,0 0-1,1 0 1,-1 0 0,0 1 0,1-1 0,-1 1 0,1 0 0,-1 0 0,1 1 0,-1 0 0,1-1 0,3 2-110,-1-2 83,-1-1-61,0 1 0,1 0 0,-1 0 0,1 0 0,-1 1 0,1 0 0,-1 0 0,1 0 0,-1 1 0,1 0 0,-1 0 0,1 1 0,-1 0 0,0 0 0,0 0 0,0 1 0,0 0 0,0 0 0,-1 1 0,1-1 0,-1 1 0,0 0 0,0 1 0,-1-1 0,1 1 0,-1 0 0,0 0 0,0 0 0,0 1 0,-1-1 0,0 1 0,3 6-22,-6-6-49,1 0-1,-1 0 1,0 1-1,0-1 1,-1 0-1,0 0 1,0 0-1,0 0 1,-1 0-1,0 0 1,0 0-1,0-1 1,-1 1-1,0-1 1,0 1-1,0-1 0,0 0 1,-1 0-1,0-1 1,0 1-1,-1-1 1,1 0-1,-1 0 1,0 0-1,0-1 1,0 1-1,-1-1 50,-15 10-257,0-2-1,0 0 0,-1-1 1,0-2-1,-1 0 1,-8 1 257,2-1-75,0-1 0,-1-2 0,0 0 1,0-3-1,0 0 0,-26-2 75,56 0 2,-1 0 36,-1 0 0,1 0 0,-1 0 0,0 0 0,1 0 0,-1 0 0,0 0 0,1 0 0,-1 0 0,1-1 0,-1 1 0,1-1 0,-1 1 0,1-1 0,-1 0 0,1 1 0,-1-1 0,1 0 0,0 0 0,-1 0 0,1 0 0,0 0 0,0 0 0,0-1 0,0 1 0,0 0 0,0-1 0,0 1 0,0 0 0,1-1 0,-1 1-38,47-14 1377,-35 13-1305,0 1 0,1 0-1,-1 1 1,0 1-1,0 0 1,1 0 0,-1 1-1,0 0 1,0 1-1,-1 0 1,1 1 0,0 0-1,-1 1 1,0 0-1,0 0 1,-1 1 0,3 2-72,23 17 6,76 41-34,-108-65-107,-1-1-1,1 1 1,0 0-1,-1-1 1,1 1-1,0-1 1,-1 0-1,1 0 1,0 0-1,0-1 1,-1 1-1,1 0 1,0-1-1,-1 0 1,1 0-1,-1 0 1,1 0-1,-1 0 1,1 0-1,-1 0 0,2-2 137,25-27-6188,-17 13-673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0:1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52 161 7623,'-1'-13'5435,"-6"-41"-2953,0 32 639,0 26-1130,-4 29-851,11-30-1280,-6 19 190,2 0 0,0 0 0,2 0 0,0 1 0,1-1 0,2 0 0,0 1 0,1-1 0,2 0 0,0 0 0,1 0 0,1-1 0,1 1-1,1-2 1,1 1 0,1-1 0,12 18-50,-17-29-65,1-1-1,0 0 0,0 0 1,0-1-1,1 0 0,0 0 1,1-1-1,0 0 0,0 0 1,0 0-1,0-1 0,1-1 1,0 1-1,0-1 0,0-1 1,0 0-1,1 0 0,0-1 1,-1 0-1,1 0 0,0-1 1,0-1-1,0 0 0,-1 0 1,1-1-1,0 0 0,0 0 1,-1-1-1,1-1 0,5-2 66,2-4 227,-1-1 0,0 0 0,0-2 0,-2 0 0,1 0 0,-2-1 0,0-1-1,0 0 1,-1-1 0,-1-1 0,0 0 0,-2 0 0,1-1 0,-2 0 0,0 0 0,4-18-227,-7-31 1414,-7 65-1397,0 0-1,1 0 1,-1 0-1,0 0 1,0 0-1,0 0 1,0 1-1,1-1 1,-1 1-1,0 0 1,0-1-1,0 1 1,0 0-1,0 0 0,0 0 1,0 0-1,0 1 1,0-1-1,0 1 1,0-1-1,0 1 1,0-1-1,0 1 1,1 0-1,-1 0 1,0 0-1,0 0 1,1 0-1,-1 1 1,1-1-1,-1 0 1,1 1-1,0-1 1,-1 1-17,-13 11-131,1 1 0,1 1 0,0 0 0,1 1 0,0 0 0,2 1 0,-1 0 0,2 0 0,1 1 0,0 1 0,1-1 0,1 1 0,1 1 0,0-1 0,-1 19 131,5-4-2594,1-34 2554,1 0 0,-1 1 1,0-1-1,0 0 1,1 1-1,-1-1 1,0 1-1,1-1 1,-1 0-1,0 0 1,1 1-1,-1-1 1,1 0-1,-1 0 1,0 1-1,1-1 1,-1 0-1,1 0 1,-1 0-1,1 0 1,-1 0-1,1 1 1,-1-1-1,0 0 1,1 0-1,-1 0 1,1 0-1,-1 0 1,1-1-1,-1 1 1,1 0-1,-1 0 1,1 0-1,-1 0 1,0 0-1,1-1 1,-1 1-1,1 0 1,-1 0-1,0-1 1,1 1-1,-1 0 1,1-1-1,-1 1 1,0 0-1,0-1 1,1 1-1,-1 0 1,0-1-1,0 1 1,1-1-1,-1 1 1,0 0-1,0-1 1,0 1-1,0-1 1,0 1-1,1-1 1,-1 1-1,0-1 1,0 1-1,0-1 1,0 1-1,0-1 1,-1 1 39,119-212 4698,-103 185-4127,-4 5-258,0 2 0,1 0 0,1 0 1,1 1-1,1 1 0,11-11-313,-25 27 23,1 0 0,-1 1 0,1-1-1,-1 0 1,1 1 0,0-1 0,0 1 0,0 0-1,0-1 1,0 1 0,0 0 0,0 0 0,0 0-1,0 1 1,0-1 0,1 0 0,-1 1 0,0-1-1,0 1 1,1 0 0,-1 0 0,0 0 0,1 0 0,-1 0-1,0 1 1,0-1 0,1 1 0,-1-1 0,0 1-1,0 0 1,0 0 0,0 0 0,1 0 0,-2 0-1,1 0 1,0 1 0,0-1 0,0 0 0,0 1-1,-1 0 1,1-1 0,-1 1 0,1 0 0,-1 1-23,52 170 800,-48-156-753,-5-9-41,1-1 0,0 0 0,0 0 0,1 0 0,0 0 0,1 0 0,-1 0 0,1 0 0,0-1 0,1 1 0,0-1 0,0 0 0,0 0 0,1 0 0,-1-1 0,1 0 1,1 1-1,-1-2 0,1 1 0,0-1 0,0 0 0,0 0 0,0 0 0,1-1 0,5 2-6,-4-5 7,1-1 0,0 0-1,-1 0 1,1 0 0,0-1 0,-1-1 0,1 1 0,-1-1-1,0-1 1,0 1 0,0-1 0,-1-1 0,1 0 0,-1 0-1,0 0 1,-1-1 0,6-5-7,94-120 178,-104 128-173,9-10 23,-1-1-1,-1 0 1,0 0-1,-1-1 1,0 0-1,-1 0 1,-1-1 0,0 0-1,-2 0 1,0 0-1,0-1 1,-1 1-1,-1-1 1,-1 0 0,-1 0-1,0 1 1,-1-1-1,-1-3-27,1 16-124,-1-1 0,1 1 0,-1 0-1,0 0 1,0 0 0,-1 0-1,1 1 1,-1-1 0,1 0-1,-1 1 1,0 0 0,-1 0 0,1 0-1,-1 0 1,1 0 0,-1 1-1,-2-2 125,-1 1-503,0 0-1,1 0 1,-1 1-1,0 0 1,0 0-1,-1 1 1,1 0-1,0 0 1,0 1-1,-1 0 0,1 0 1,0 1-1,0-1 1,-1 2-1,1-1 1,-1 1 503,-16 7-9465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0:20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10154,'0'0'12555,"0"0"-10537,0 0-32,0 0-769,0 0-736,0 0-417,0 0-64,0 0-513,0 0-704,46-16-2018,-40 31-4612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0:19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150 233 15599,'0'0'3187,"0"0"-475,0 0-337,0 0-629,0 0-705,-2 17-352,-40 307 907,-16 84-3822,55-384 1082,-5 32-2722,-5-25-3686,8-27 3015,-1-4-663</inkml:trace>
  <inkml:trace contextRef="#ctx0" brushRef="#br0" timeOffset="444.05">2 943 3780,'-2'-81'6592,"5"0"0,11-78-6592,52-153 5393,-57 282-5115,0 0 0,3 0 0,0 1 0,2 1 0,0 0 0,3-1-278,-12 21 42,0 1 0,0 0 0,1-1 0,0 2 0,0-1-1,0 1 1,1 0 0,0 0 0,0 1 0,0-1 0,1 2 0,0-1 0,0 1 0,0 0 0,0 1 0,1 0-1,0 0 1,-1 1 0,1 0 0,0 1 0,0 0 0,0 0 0,1 1-42,4 2 49,1 2 1,-1 0-1,0 0 0,0 1 0,0 1 1,-1 1-1,0-1 0,0 2 0,0 0 1,-1 1-1,0 0 0,-1 0 1,2 4-50,-6-8 8,-1 0 1,0 0-1,0 1 1,-1 0-1,1 0 1,-1 0-1,-1 1 1,1 0-1,-1 0 1,0 0 0,-1 0-1,1 0 1,-2 1-1,1 0 1,-1-1-1,0 1 1,0 0-1,-1 0 1,0 0-1,-1 0 1,0 0-1,0 0 1,-1 0 0,0 0-1,0 0 1,-1 0-1,0 0 1,0 0-1,-1-1 1,-2 7-9,-2 0 28,-1 0 1,-1 0 0,0 0-1,-1-2 1,0 1-1,-1-1 1,0 0-1,-1-1 1,0-1-1,-1 0 1,0 0 0,0-2-1,-1 1 1,0-2-1,-1 0 1,0 0-1,0-1 1,0-1-1,-1-1 1,-6 1-29,20-4 16,-1 0 0,1 0 1,0-1-1,0 1 0,0-1 0,0 1 0,-1-1 1,1 0-1,0 0 0,0 0 0,-1 0 1,1 0-1,0-1 0,0 1 0,0-1 0,0 1 1,-1-1-1,1 0 0,0 0 0,0 0 0,0 0 1,0 0-1,1 0 0,-1 0 0,0-1 0,0 1 1,1-1-1,-1 1 0,1-1 0,-1 0 0,1 1 1,0-1-1,-1 0 0,1 0 0,0 0 1,0 0-1,1 0 0,-1 0 0,0 0 0,1-1 1,-1 1-1,1 0 0,0 0 0,-1 0 0,1-1 1,0 1-1,1 0 0,-1 0 0,0-1 0,0 1 1,1 0-1,0 0 0,-1 0 0,1 0 0,1-2-15,7-4-1,0-1 1,0 2 0,1-1 0,1 1 0,-1 1-1,1 0 1,0 0 0,0 1 0,1 1 0,-1 0 0,1 0-1,0 1 1,9 0-1,-11-1-23,1 1 0,0 0 1,0 1-1,0 1 0,1-1 0,-1 2 0,0 0 0,0 0 0,1 1 0,-1 0 1,0 1-1,0 0 0,0 1 0,0 0 0,-1 1 0,1 0 0,-1 1 0,0 0 1,0 0-1,0 1 0,-1 1 0,0-1 0,0 2 0,-1-1 0,0 1 0,0 0 1,-1 1-1,7 9 23,-10-10 8,0 1 0,0-1 0,-1 1 0,0 0 0,0 0 0,-1 0 0,-1 1 0,1-1 0,-1 0 1,-1 1-1,0-1 0,0 1 0,-1-1 0,0 0 0,-1 1 0,0-1 0,0 0 0,-1 0 0,0 0 0,-1 0 1,0-1-1,0 1 0,-1-1 0,0 0 0,0 0 0,-1-1 0,0 0 0,0 0 0,-1 0 0,0-1 1,-4 4-9,-5-1 83,0-1 1,-1 0-1,1-1 1,-2-1-1,1-1 1,-1 0-1,1-1 1,-1-1-1,-1-1 1,1 0-1,0-1 1,0-1-1,-1-1 1,-10-2-84,20 1 14,0 0 1,1 0 0,-1-1 0,1 0 0,0-1 0,0 0 0,0 0-1,1 0 1,-1-1 0,1 0 0,0-1 0,-3-3-15,7 7-72,0-1 0,0 0 1,1 0-1,-1 0 0,1 0 0,0 0 1,0-1-1,0 1 0,0-1 0,0 1 0,1-1 1,0 0-1,0 1 0,0-1 0,0 0 1,0 0-1,1 0 0,-1 0 0,1 0 1,0 0-1,1 0 0,-1 0 0,1 0 1,-1 1-1,1-1 0,0 0 0,1 0 1,0-2 71,54-52-4842,-10 31-1586,0 4-4094</inkml:trace>
  <inkml:trace contextRef="#ctx0" brushRef="#br0" timeOffset="692.502">1118 421 11979,'0'0'2947,"0"0"-662,0 0-347,-7 12-417,-87 150 2729,68-60-3116,26-99-1119,0 0 0,0 0-1,0 0 1,1 0 0,-1-1 0,1 1-1,-1 0 1,1 0 0,0-1-1,0 1 1,0-1 0,0 1-1,1-1 1,-1 1 0,1-1 0,-1 0-1,1 1 1,0-1 0,0 0-1,0 0 1,0 0 0,0-1 0,1 1-1,-1 0 1,0-1 0,1 0-1,-1 1 1,1-1 0,0 0 0,-1 0-1,1 0 1,0-1 0,0 1-1,-1-1 1,3 1-15,10-2 158,1 0-1,0 0 0,-1-2 1,1 0-1,-1 0 1,0-2-1,0 0 0,0 0 1,-1-2-1,1 0 1,-2 0-1,1-1 0,-1-1 1,0 0-1,-1-1 1,0 0-1,-1-1 0,0 0 1,0-1-1,-1-1 1,-1 1-1,0-1 0,-1-1 1,0 0-1,-1 0 1,-1 0-1,0-1 1,-1 0-1,0 0 0,-2 0 1,1 0-1,-2-1 1,0 0-1,-1 1 0,-1-4-157,0 15-7,0-1 0,-1 1 0,0 0-1,0-1 1,0 1 0,0 0 0,-1 0 0,1 0-1,-1 0 1,0 0 0,0 0 0,-1 0 0,1 1-1,-1-1 1,0 1 0,0 0 0,0 0-1,0 0 1,-1 0 0,1 0 0,-1 1 0,1-1-1,-1 1 1,0 0 0,0 0 0,0 1 0,0-1-1,-3 0 8,-7-2-301,0 1 0,0 0 0,-1 1 0,1 1 0,-1 0 0,0 1 0,1 0 0,-3 1 301,-75 28-6497,62-6-683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0:18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1 754 10346,'0'0'3833,"0"0"-924,0 0-789,13-11-722,156-163 2104,15-90-2012,-160 224-1191,-47 50 117,17-3-414,1 0-1,0 0 1,1 1 0,-1-1-1,2 1 1,-1 0 0,1 1-1,0-1 1,0 1 0,1-1-1,1 1 1,-1-1 0,1 1-1,1 0 1,-1 0 0,2 0-1,-1-1 1,1 1 0,0 0-1,1 0 1,0-1 0,1 1-1,-1-1 1,3 3-2,4 13-26,2 0-1,0-2 1,1 1 0,2-2-1,0 1 1,1-2 0,17 18 26,-28-33-11,-1-1 1,1 0 0,-1 0-1,1 0 1,1 0 0,-1-1-1,0 1 1,1-1 0,0 0-1,-1-1 1,1 1 0,0-1-1,1 0 1,-1 0 0,0-1-1,0 1 1,1-1 0,-1 0-1,1-1 1,-1 1 0,1-1-1,-1 0 1,1 0 0,-1-1-1,1 0 1,-1 0 0,1 0-1,-1-1 1,0 1 0,0-1-1,3-2 11,11-10-8,-1 0-1,-1-2 1,0 0-1,-1-1 1,-1 0-1,-1-2 1,0 1-1,-1-2 1,-2 0-1,0 0 1,0-1 0,-2-1-1,6-19 9,61-110-562,-57 109 135,-49 57 5,12 46 290,13-25-78,-6-6-2970,2-11-4546,5-12 605</inkml:trace>
  <inkml:trace contextRef="#ctx0" brushRef="#br0" timeOffset="261.641">896 0 9897,'0'0'3865,"0"0"-453,0 0-338,0 0-639,0 0-695,0 0-507,0 0-341,-6 9-91,-37 98 581,14 241-175,18-128-1645,12-216 247,-1 0 0,1-1 1,-1 1-1,1 0 0,1-1 0,-1 1 0,0-1 1,1 0-1,-1 1 0,1-1 0,0 0 1,0 0-1,1 0 0,-1 0 0,0-1 0,1 1 1,0 0-1,2 1 191,15-1-4734,2-17-3999,-12 1-343</inkml:trace>
  <inkml:trace contextRef="#ctx0" brushRef="#br0" timeOffset="481.284">859 284 9801,'0'0'5381,"0"0"-2039,0 0-1052,0 0-581,0 0-380,16-4-272,109-17 315,76-10-107,-77-22-4751,-120 50 412,-4 2-3472,0 0-4691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0:15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582 163 11755,'0'0'4490,"8"-13"-1544,21-41-554,-28 53-2274,0-1 1,0 1-1,0-1 0,0 1 1,-1 0-1,1-1 1,0 0-1,-1 1 0,1-1 1,-1 1-1,1-1 0,-1 0 1,0 1-1,0-1 0,0 0 1,0 1-1,0-1 0,0 0 1,0 1-1,0-1 1,-1 1-1,1-1 0,-1 0 1,1 1-1,-1-1 0,0 1 1,1-1-1,-1 1 0,0-1 1,0 1-1,0 0 0,0-1 1,0 1-1,0 0 0,-1 0 1,1 0-1,0 0 1,-1 0-1,1 0 0,0 0 1,-1 0-1,1 1 0,-1-1 1,-1 0-119,-65-4 840,49 11-805,0 0 0,1 1 0,0 1-1,0 0 1,1 2 0,0 0-1,1 0 1,0 2 0,1 0-1,0 1 1,1 0 0,0 1 0,1 1-1,0 1-34,-2 1-6,0 1-1,0 1 1,2 0-1,0 1 1,2 1-1,0 0 1,1 0-1,1 1 1,-1 7 6,10-23-10,-1 0 0,1 0 0,0 0 0,1 0 1,-1 0-1,1 0 0,0-1 0,1 1 0,-1 0 1,1-1-1,0 1 0,1-1 0,-1 1 1,1-1-1,0 0 0,0 0 0,1-1 0,0 1 1,-1-1-1,2 1 0,-1-1 0,0 0 0,1-1 1,0 1-1,0-1 0,0 0 0,0 0 1,0 0-1,0-1 0,1 0 0,0 0 0,-1 0 1,1-1-1,0 0 0,0 0 0,3 0 10,27 10-109,-24-8 84,0 0 0,0 0 1,0 1-1,-1 1 0,0 0 0,0 1 0,0 0 0,0 0 0,-1 1 1,4 5 24,-12-11-4,-1 0 1,0 1 0,0-1-1,0 0 1,0 1 0,0-1-1,-1 1 1,1-1 0,0 1 0,-1-1-1,1 1 1,-1 0 0,1-1-1,-1 1 1,0 0 0,0-1-1,0 1 1,0 0 0,0-1 0,0 1-1,0 0 1,0-1 0,-1 1-1,1 0 1,-1-1 0,1 1-1,-1-1 1,1 1 0,-1-1 0,0 1-1,0-1 1,0 1 0,0-1-1,0 0 1,0 1 0,0-1-1,-1 0 1,1 0 0,0 0 0,-1 0-1,1 0 1,-1 0 0,1 0-1,-1-1 1,-1 1 3,-71 33 58,39-26-302,-1-1-1,-1-2 1,1-1 0,0-2 0,-1-2-1,0-1 1,1-2 0,-18-4 244,51 7-669,-19-6-1373,22-3-7061,10 1 2115</inkml:trace>
  <inkml:trace contextRef="#ctx0" brushRef="#br0" timeOffset="361.239">1042 209 13549,'8'-13'4666,"46"-64"432,-53 76-5002,0 0 0,0-1 0,0 1 1,0 0-1,-1 0 0,1 0 0,-1-1 1,1 1-1,-1 0 0,1-1 0,-1 1 0,0-1 1,1 1-1,-1 0 0,0-1 0,0 1 1,0-1-1,0 1 0,0 0 0,-1-1 0,1 1 1,0-1-1,-1 1 0,1 0 0,-1-1 1,1 1-1,-1 0 0,0 0 0,1-1 0,-1 1 1,0 0-1,0 0 0,0 0 0,0 0 1,0 0-1,0 0 0,0 0 0,0 0 1,0 1-1,0-1 0,-1 0 0,1 1 0,0-1 1,0 1-1,-1-1 0,1 1 0,-1-1 1,1 1-1,0 0 0,-1 0 0,0 0-96,-75-8 585,76 8-573,-7 2 1,-1 1 0,1 1 0,0-1 1,0 1-1,0 1 0,0 0 0,1 0 0,0 0 1,0 1-1,0 0 0,1 0 0,0 0 1,0 1-1,0 0 0,1 0 0,0 1 0,1-1 1,0 1-1,0 0 0,0 1 0,1-1 1,0 0-1,-1 7-13,-9 15 10,5-17 0,1 1 1,1 1-1,0-1 0,1 1 0,0 0 1,1 1-1,1-1 0,1 1 0,0-1 0,1 1 1,0 8-11,4-19-55,0-1-1,0 1 1,0 0 0,1-1 0,-1 0 0,1 0 0,0 0 0,0-1 0,1 1 0,-1-1 0,1 0-1,-1 0 1,1 0 0,0-1 0,0 1 0,0-1 0,1-1 0,-1 1 0,0-1 0,1 0 0,-1 0-1,1 0 1,2-1 55,12 5-152,-9-1 39,-2-3-119,0 1 0,0 0 0,0 1 0,0 0 0,0 1 0,0 0 0,-1 0 0,0 1 0,0 0 0,0 0 0,-1 0 0,1 1 0,-1 1 0,-1-1 0,1 2 232,-6-4 8,-1 1-1,0 0 1,0 0-1,0 0 1,0-1 0,-1 1-1,1 0 1,-1 0-1,-1-1 1,1 1 0,-1 0-1,1-1 1,-1 0-1,-1 1 1,1-1 0,0 0-1,-1 0 1,0 0-1,0 0 1,0-1 0,-1 1-1,1-1 1,-1 0-1,0 0 1,0 0 0,0 0-1,0-1 1,0 0-1,0 0 1,-1 0 0,1 0-1,-1 0 1,-1-1-8,-29 16 244,-1-2 0,-1-1 0,0-2 0,-1-2 0,0-1 0,-8-1-244,-141 6-2153,179-19-3543,10-5 91</inkml:trace>
  <inkml:trace contextRef="#ctx0" brushRef="#br0" timeOffset="735.324">1394 137 18097,'0'0'2819,"3"-13"-353,8-39-549,-10 51-1869,-1 1 0,0 0 1,1-1-1,-1 1 1,0-1-1,0 1 0,0-1 1,0 1-1,1-1 0,-1 0 1,0 1-1,0-1 1,0 1-1,0-1 0,0 1 1,0-1-1,0 1 1,-1-1-1,1 1 0,0-1 1,0 1-1,0-1 0,0 1 1,-1-1-1,1 1 1,0-1-1,0 1 0,-1-1 1,1 1-1,0 0 1,-1-1-1,1 1 0,-1-1 1,1 1-1,0 0 0,-1-1 1,1 1-1,-1 0 1,1 0-1,-1-1 0,1 1 1,-1 0-1,1 0 1,-1 0-1,1 0 0,-1 0 1,1-1-1,-1 1 0,1 0 1,-1 0-1,0 0 1,1 0-1,-1 1 0,1-1 1,-1 0-1,1 0 1,-1 0-1,1 0 0,-1 0 1,1 1-1,-1-1 0,1 0 1,-1 1-49,-23 87 1516,11 8-1258,4 0 0,4 1 0,5 36-258,25 24-3283,-22-218 694,-3 9 2567,-3-5 283,3 1 0,2-1 0,3 0 0,2 1-1,3 0 1,2 1 0,16-44-261,-26 92 44,1 0 0,0 0-1,1 1 1,-1-1 0,1 1 0,1 0-1,-1 0 1,1 1 0,0-1 0,0 1-1,1 0 1,-1 0 0,1 1 0,0-1-1,0 1 1,1 1 0,-1-1-1,1 1 1,0 0 0,0 1 0,0 0-1,0 0 1,0 0 0,1 1 0,-1 0-1,0 0 1,1 1 0,-1 0 0,1 0-1,-1 1 1,6 1-44,-5-1-104,-1 1 0,1 0 0,-1 0 0,0 1 0,0 0 0,0 0 0,0 0 0,0 1 1,0 0-1,-1 1 0,0-1 0,0 1 0,0 1 0,-1-1 0,5 6 104,24 66-8546,-33-48 848</inkml:trace>
  <inkml:trace contextRef="#ctx0" brushRef="#br0" timeOffset="1065.279">1380 415 13068,'0'0'4421,"0"0"-1827,0 0-256,0 0-928,105-42-578,-56 28-575,4 2-161,4 1-64,3 5-32,-5 3-257,-8 2-896,-19 1-1537,-15 10-1858,-13 4-3236</inkml:trace>
  <inkml:trace contextRef="#ctx0" brushRef="#br0" timeOffset="1066.279">1417 671 10602,'0'0'4100,"0"0"-1089,0 0-897,-3 79-801,26-72 32,12-7-416,5 0-384,8-7-129,1-6-256,5 0-128,-1-1-32,3-4-416,-2-3-993,-5-2-1923,-13 2-4163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0:14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469 537 13837,'0'0'2232,"-14"-11"-1240,-45-36 71,56 45-940,-1 0 0,0 0 0,0 0 0,0 0 0,-1 1 0,1-1 0,0 1 0,-1 0 0,1 1 0,-1-1 0,1 1 0,0 0 0,-1 0 0,1 0 0,-1 0 0,0 1-123,-7 0 189,-6 2-141,1 0 0,0 2 1,1 0-1,-1 1 0,1 0 1,0 1-1,1 1 1,-1 1-1,2 0 0,-1 1 1,1 0-1,1 1 0,0 1 1,0 0-1,1 1 1,-2 3-49,7-5 2,0 0 0,1 1 0,0-1 0,1 1 0,0 0 0,1 1 1,0-1-1,1 1 0,0 0 0,1 0 0,1 0 0,0 0 0,1 0 0,0 0 1,1 0-1,0 0 0,1-1 0,1 1 0,0 0 0,0-1 0,2 1 1,-1-1-1,2 0 0,-1 0 0,2-1 0,-1 0 0,2 0 0,-1 0 0,1-1 1,1 0-1,0-1 0,0 0 0,1 0 0,0-1 0,9 5-2,-13-9-34,-1 0-1,1-1 0,0 0 0,0-1 1,0 1-1,0-1 0,1 0 1,-1-1-1,0 1 0,1-1 0,-1 0 1,1-1-1,0 0 0,-1 0 1,1 0-1,-1-1 0,1 0 0,-1 0 1,1-1-1,-1 1 0,0-1 0,0-1 1,0 1-1,0-1 0,0 0 1,0-1-1,-1 1 0,1-1 0,1-2 35,8-8 37,0 0 0,-1 0-1,0-2 1,-2 0-1,1 0 1,-2-1-1,0 0 1,-1-1-1,-1-1-36,24-58 1737,-2-2-1,-5-1 1,10-51-1737,5-14 1154,-36 128-1041,19-108 825,-25 124-922,1 1-1,0-1 1,-1 1-1,1 0 0,-1 0 1,1-1-1,-1 1 0,1 0 1,-1 0-1,1-1 1,-1 1-1,1 0 0,-1 0 1,1 0-1,-1 0 1,1 0-1,-1 0 0,1 0 1,-1 0-1,0 0 0,1 0 1,-1 0-1,1 0 1,-1 0-1,1 0 0,-1 1 1,1-1-1,-1 0 1,1 0-1,-1 0 0,1 1 1,0-1-1,-1 0 0,1 1 1,-1-1-1,1 0 1,0 1-1,-1-1 0,1 1 1,0-1-1,-1 1 1,1-1-1,0 1 0,0-1 1,-1 1-1,1-1 1,0 1-1,0-1 0,0 1 1,0-1-1,0 1-15,-9 18 12,0 0 0,2 1 0,0 0 0,2 0-1,0 1 1,1 0 0,1-1 0,1 1 0,1 0 0,1 1 0,1-1 0,3 16-12,-3-3 1,-1 23-27,1 10-223,2 1 0,3-1-1,9 37 250,19-25-2108,-33-77 2006,1-1-1,-1 1 1,1 0 0,0-1-1,-1 1 1,1-1 0,0 0-1,0 0 1,0 0 0,0 0-1,0 0 1,0 0 0,0 0-1,1-1 1,-1 1 0,0-1-1,0 1 1,1-1 0,-1 0-1,0 0 1,0 0 0,1 0-1,-1 0 1,0-1 0,0 1-1,1-1 1,-1 1 0,0-1-1,0 0 1,0 0 0,0 0-1,0 0 1,0 0 0,0 0-1,0-1 1,0 1 102,17-15-157,-1-1-1,-1-1 1,0 0-1,-1-1 1,-1-1-1,-1-1 1,-1 0-1,0 0 1,-2-1-1,5-15 158,79-211 4047,-89 209-1832,-25 56-1430,-53 146-556,67-152-343,1 0-1,0 1 1,0-1-1,1 1 1,0 0-1,1 0 1,0 0-1,1 0 0,1 0 1,0 0-1,0 0 1,1 0-1,1 0 1,0 0-1,1 0 1,0 0-1,1 0 0,0-1 1,0 0-1,2 0 1,-1 0-1,1-1 1,1 1-1,2 1 115,24 9-3152,5-13-3337,-15-7 366</inkml:trace>
  <inkml:trace contextRef="#ctx0" brushRef="#br0" timeOffset="218.109">1078 248 10570,'0'0'4548,"0"0"-3811,0 0 544,-75-49 129,68 51-450,4 5-703,3 6-257,0 1-64,9 5-577,8-1-1217,2 2-1921,1-1-3428</inkml:trace>
  <inkml:trace contextRef="#ctx0" brushRef="#br0" timeOffset="452.118">1724 112 17264,'2'-12'2760,"9"-42"-704,-11 53-1948,0-1 0,0 0 0,0 0 0,0 1 0,0-1 0,0 0 0,-1 1 0,1-1 0,-1 0 0,1 1 0,-1-1 0,1 0 0,-1 1 0,0-1 0,0 1 0,0-1 0,0 1 0,0-1 0,0 1 0,0 0 0,0 0 0,-1 0 0,1-1 0,0 1 0,-1 0 0,1 0 0,-1 1 0,1-1 0,-1 0 0,0 0 0,1 1 0,-1-1 0,0 1 0,1 0 0,-1-1 0,0 1 0,1 0 0,-1 0 0,0 0 0,0 0 0,1 0-1,-1 0 1,0 1 0,0-1 0,1 1 0,-1-1 0,1 1 0,-1 0-107,-7-1 169,-3 0-69,0 1 1,0 0-1,1 1 1,-1 0-1,1 1 1,-1 0-1,1 1 0,0 0 1,0 1-1,0 0 1,1 1-1,0 0 1,0 0-1,0 1 0,1 1 1,0 0-1,0 0 1,1 0-1,0 1 1,1 0-1,0 1 0,0 0 1,1 0-1,0 0 1,1 1-1,0 0 1,0 0-1,0 5-101,-7 36 84,2 1 0,2 0 0,3 1 0,2 0 0,2-1 0,3 1 1,2 0-1,5 12-84,64 481-641,-47-433-2028,-12-99-136,18-33-9653,-20-3 3479</inkml:trace>
  <inkml:trace contextRef="#ctx0" brushRef="#br0" timeOffset="762.771">2072 361 8808,'3'-34'1529,"1"-27"1402,-5 17 2096,1 42-4799,0 1 0,0-1 1,0 1-1,-1-1 0,1 0 1,-1 1-1,1-1 0,-1 1 0,1 0 1,-1-1-1,0 1 0,0-1 1,0 1-1,0 0 0,0 0 1,0-1-1,0 1 0,0 0 1,0 0-1,0 0 0,-1 0 1,1 0-1,0 1 0,-1-1 1,1 0-1,-1 1 0,1-1 0,-1 0 1,1 1-1,-1 0-228,-45 10 2370,27 7-2209,1 1-1,1 1 1,1 1 0,1 0-1,1 1 1,0 0-1,2 2 1,0-1 0,2 2-1,0-1 1,-6 26-161,2-6-50,2 2 0,2-1 1,2 1-1,2 1 0,2 0 0,2 0 0,2 0 0,2 0 1,7 44 49,18 23-1473,5-43-3145,-31-68 3927,6 6-708,-2-7-4028,-3-2-413</inkml:trace>
  <inkml:trace contextRef="#ctx0" brushRef="#br0" timeOffset="1107.076">1441 703 12716,'-18'-3'3876,"-124"-15"2065,136 16-3739,15-1-1540,20-3-392,562-98 1209,-576 101-1711,174-42-1141,-129 23-2430,-5-6-4018,-32 13-4847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4:18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1 648 4388,'0'0'5221,"0"0"-2728,0 0-721,0 0 321,0 0-224,0 0-663,0 10-469,1 31-182,0-37-523,0 0 0,1 0 0,-1-1 0,1 1 0,0-1 0,0 1 0,0-1 0,1 0 0,-1 0 0,1 0 0,-1 0 0,1 0 0,0 0 0,0-1 0,1 0 0,-1 1 0,0-1 0,1 0 0,-1-1 1,1 1-1,0-1 0,3 2-32,1-2 137,-1 1 0,1-2 0,-1 1 0,1-1 1,0 0-1,-1 0 0,1-1 0,-1 0 0,1 0 1,-1-1-1,1 0 0,-1 0 0,0-1 0,0 0 1,0 0-1,0-1 0,-1 1 0,1-2 0,-1 1 1,0-1-1,0 0 0,0 0 0,-1 0 0,0-1 0,0 0 1,0 0-1,-1 0 0,0-1 0,0 1 0,-1-1 1,1 0-1,-2 0 0,1 0 0,-1-1 0,0 1 1,0 0-1,-1-1 0,0 0 0,0 1 0,-1-4-137,1 7 44,-1 1 0,0-1 0,0 0 0,0 1 0,0-1 0,-1 1 0,1-1 0,-1 0 0,0 1 0,0-1 0,0 1 0,-1 0 0,1-1 0,-1 1 0,1 0 0,-1 0 0,0 0 0,-1 0 0,1 0 0,0 0 0,-1 1 0,0-1 0,1 1 0,-1 0 0,0 0 0,0 0 0,0 0 0,0 0 0,-1 0 0,1 1 0,0 0 0,-1 0 0,1 0 0,-1 0 0,1 0 0,-1 1 0,0-1 0,1 1 0,-1 0 0,0 0 0,1 0 0,-1 1 0,1-1 0,-1 1 0,1 0 0,-3 1-44,-5 4-1,0 1 1,1 1-1,-1 0 1,1 0-1,1 1 0,0 1 1,0-1-1,1 1 1,0 1-1,0-1 1,2 1-1,-1 1 1,1-1-1,1 1 1,0 0-1,1 0 1,0 1-1,1-1 1,0 1-1,0 2 1,-2 6-32,0 0 0,1 0 0,1 0 1,1 0-1,1 0 0,0 1 0,4 20 32,-2-34-41,0 0-1,1 1 1,0-1-1,0 0 1,1-1-1,0 1 1,0 0-1,1-1 1,0 0-1,1 0 1,-1 0-1,1 0 1,1-1-1,-1 0 1,1 0-1,0 0 1,0-1-1,1 1 1,0-2-1,-1 1 1,8 3 41,-4-4-16,0 0 1,1 0 0,-1-1-1,1 0 1,0-1-1,0 0 1,0-1 0,0 0-1,0-1 1,0 0 0,0-1-1,0 0 1,0 0 0,0-1-1,0-1 1,-1 0-1,1 0 1,-1-1 0,0-1-1,0 1 1,0-2 0,-1 1-1,1-1 1,-1-1 0,6-5 15,-3 3-65,-1-1 1,0 0-1,-1-1 1,0 0 0,0 0-1,-2-1 1,1 0 0,-1-1-1,-1 0 1,0 0 0,-1-1-1,-1 0 1,0 0 0,0 0-1,-2 0 1,1-1-1,-2 1 1,0-1 0,-1-1 64,-6-15-3804,-10 19-2743,0 8-2118</inkml:trace>
  <inkml:trace contextRef="#ctx0" brushRef="#br0" timeOffset="653.999">763 249 8392,'0'0'3785,"2"-13"-1319,7-42-53,-2 39 2684,-3 34-3836,-4-18-1256,6 375 1383,-9-202-3267,4-146 464,0 25-2702,-8-24-3243,-1-19 1776</inkml:trace>
  <inkml:trace contextRef="#ctx0" brushRef="#br0" timeOffset="1014.463">583 354 6182,'0'0'3347,"0"0"-1158,0 0-70,0 0-26,0 0-433,0 0-491,0 0-272,-4-9-59,-8-28 43,42 22 587,108-67-336,124-103-502,-257 181-607,-5 3-19,1-1 0,0 1 0,0-1 0,0 1 0,0 0 0,0 0 0,1-1 1,-1 1-1,0 0 0,0 0 0,1 0 0,-1 0 0,1 0 0,-1 0 0,1 1 0,-1-1 0,1 0 0,0 1 0,-1 0 0,1-1 1,0 1-1,-1 0 0,1-1 0,0 1 0,0 0 0,-1 0 0,1 1 0,0-1 0,-1 0 0,1 0 0,0 1 0,-1-1 0,1 1 0,-1 0 1,1-1-1,0 1 0,-1 0 0,1 0 0,-1 0 0,0 0 0,1 0 0,-1 0 0,0 0 0,0 1 0,0-1 0,0 0 0,0 1 1,1 0-5,14 116-16,-17-105 17,1 0 1,1 0-1,0 0 1,1 0 0,1 0-1,-1 0 1,2 0-1,0-1 1,1 1-1,1 2-1,-4-13-49,-1 0 0,0 0-1,0 0 1,1-1-1,-1 1 1,1 0 0,0-1-1,-1 0 1,1 1-1,0-1 1,0 0 0,0 0-1,0 0 1,0 0-1,0 0 1,0 0 0,0 0-1,0-1 1,0 1-1,1-1 1,-1 0 0,0 0-1,0 1 1,1-1-1,-1-1 1,0 1 0,0 0-1,0 0 1,1-1-1,-1 0 1,0 1-1,0-1 1,0 0 0,0 0-1,0 0 1,0 0-1,0 0 1,0 0 0,-1-1-1,1 1 1,0-1-1,-1 1 1,1-1 0,-1 0-1,1 0 1,-1 1-1,0-1 1,0 0 0,0 0-1,0 0 1,0-1 49,33-78-8083,-27 53 2414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0:12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97 128 5765,'0'0'3198,"0"0"-897,3-14-91,1-2-1271,3-16 153,-1-4 3422,-20 111 308,-16 44-2989,-6 30-1271,24-90-480,2 0-1,3 1 0,2 0 0,3 0 0,5 52-81,-2-102-18,1 0-1,0-1 1,0 1 0,1-1-1,1 0 1,-1 0 0,1 0-1,1 0 1,0 0 0,0-1-1,0 0 1,1 0 0,1 0 18,-4-5-94,-1 0 1,1 0-1,1 0 1,-1-1 0,0 1-1,1-1 1,-1 0-1,1 0 1,-1 0 0,1 0-1,0-1 1,0 1 0,0-1-1,0 0 1,0 0-1,0-1 1,0 1 0,0-1-1,1 0 1,-1 0-1,0 0 1,0-1 0,0 1-1,0-1 1,0 0-1,0 0 1,0-1 0,0 1-1,0-1 1,0 0 0,1-1 93,67-57-4764,-20-17-4251,-33 42 3346</inkml:trace>
  <inkml:trace contextRef="#ctx0" brushRef="#br0" timeOffset="792.593">403 395 4132,'0'0'2733,"0"0"-1393,0 0-475,6 15-192,20 47-305,-24-57-358,1 0 1,0 0-1,0 0 0,1 0 1,-1 0-1,1-1 0,0 0 1,0 0-1,1 0 1,-1 0-1,1-1 0,0 0 1,0 0-1,0 0 0,0 0 1,0-1-1,3 1-10,-4-1-21,0-1-1,0 1 1,1-1-1,-1 0 1,1 0-1,-1-1 1,1 1-1,-1-1 1,1 0-1,-1 0 1,1 0-1,-1-1 1,1 0-1,-1 0 1,1 0-1,-1 0 1,0-1-1,1 1 1,-1-1-1,0 0 1,0-1-1,0 1 1,-1-1-1,1 1 1,0-1-1,-1 0 1,2-2 21,67-108 6319,-70 111-6138,0-1 1,0 0-1,0 1 0,0-1 1,-1 0-1,1 0 1,-1 0-1,0 0 0,0 0 1,0 0-1,0 0 0,-1-1 1,1 1-1,-1 0 1,0 0-1,0 0 0,0-1 1,0 1-1,0 0 0,-1 0 1,0-1-1,1 1 1,-1 0-1,0 0 0,-1 0 1,1 0-1,0 0 1,-1 0-1,0 1 0,1-1 1,-1 0-1,0 1 0,-1-1 1,1 1-1,0 0 1,-1 0-1,1 0 0,-1 0 1,0 0-1,1 0 0,-1 1 1,0-1-1,-1 1-181,-6 2 84,0 1 1,-1 1-1,1 0 0,0 0 1,1 1-1,-1 0 0,1 1 1,-1 0-1,1 0 0,1 1 0,-1 0 1,1 1-1,0 0 0,1 0 1,-1 1-1,1 0 0,1 0 0,0 0 1,-3 5-85,1-2-46,-1 0 1,1 0-1,1 1 0,0 1 1,0-1-1,2 1 0,-1 0 1,2 0-1,0 1 1,0-1-1,1 1 0,1 0 1,0 0-1,1 0 1,1 0-1,0 0 0,1 0 1,0 0-1,1 0 1,1 0-1,0-1 0,1 1 1,0-1-1,1 0 1,0 0-1,1 0 0,1-1 1,0 0-1,1 0 1,0-1-1,1 0 0,0 0 1,0-1-1,1 0 1,1 0 45,-4-4-117,-1-1 0,1 0 1,1 0-1,-1 0 0,0-1 1,1 0-1,0-1 0,0 1 1,0-2-1,0 1 0,1-1 1,-1 0-1,1-1 0,-1 0 1,1 0-1,0-1 0,-1 0 1,1-1-1,0 1 0,-1-2 1,1 1-1,-1-1 0,0-1 1,1 1-1,-1-1 0,0-1 1,-1 0-1,1 0 0,-1 0 1,1-1-1,-1 0 0,-1 0 1,1-1-1,4-5 117,13-18 276,-1 0 0,-1-2 0,-2 0 0,-1-2 0,-2 0 0,-1-1 0,-2-1 0,-1 0-276,-10 30 98,144-394 3388,-102 266-2834,-45 132-627,0 1 0,-1-1 1,1 0-1,0 0 0,-1 0 1,1 0-1,0 0 0,-1 1 1,1-1-1,-1 0 0,0 0 1,1 1-1,-1-1 1,0 0-1,1 1 0,-1-1 1,0 1-1,0-1 0,1 1 1,-1-1-1,0 1 0,0 0 1,0-1-1,0 1 0,0 0 1,1 0-1,-1-1 1,0 1-1,0 0 0,0 0 1,0 0-1,0 0 0,0 0 1,0 0-1,0 0 0,0 1 1,0-1-1,1 0 0,-1 0 1,0 1-1,0-1 1,0 1-1,0-1 0,1 1 1,-1-1-1,0 1 0,0-1 1,1 1-1,-1 0 0,0-1 1,1 1-1,-1 0 0,1-1 1,-1 1-1,1 0 1,-1 0-1,1 0 0,-1 0 1,1-1-1,0 1 0,0 0 1,-1 0-1,1 0 0,0 0-25,-9 13 30,1 0 1,0 0-1,1 1 0,1-1 0,0 2 0,1-1 0,1 1 0,0 0 0,1-1 0,1 2 0,0-1 0,1 0 0,1 0 0,1 11-30,-1-20 6,-4 50 10,2 0-1,3 0 0,3 0 1,2-1-1,2 1 0,3-1 0,14 41-15,-24-91-40,0-1-1,0 1 1,0-1-1,1 0 0,0 1 1,0-1-1,0 0 1,1 0-1,0-1 1,0 1-1,0 0 0,0-1 1,1 0-1,-1 0 1,1 0-1,0 0 1,1 0-1,-1-1 0,1 0 1,-1 0-1,1 0 1,0 0-1,0-1 1,0 0-1,0 0 0,1 0 1,-1-1-1,0 0 1,1 0-1,-1 0 1,1-1-1,-1 1 0,1-1 1,-1-1-1,1 1 1,-1-1-1,1 0 1,-1 0-1,1 0 0,4-3 41,8-10-65,0 0-1,-1-2 0,-1 0 0,0-1 0,-1 0 1,-1-1-1,-1-1 0,0 0 0,-2-1 0,0 0 0,1-6 66,-5 14-7,0-1 9,38-66 211,-4-1 0,-3-3 0,12-43-213,-40 74 512,-25 49 107,7 9-600,1 0 1,-1 1-1,1 0 0,0 1 0,1 0 0,0 0 0,0 0 0,1 1 0,0-1 0,1 1 0,-1 0 1,2 1-1,-1-1 0,1 1 0,1-1 0,0 1 0,0 0 0,1 0 0,0 0 0,1 0 0,0 0 0,0 0 1,1 0-1,1 0 0,0 0 0,2 7-19,-1-2-58,1 1 0,1-1-1,0 0 1,2 0 0,-1-1 0,2 0 0,0 0 0,0 0-1,1-1 1,1-1 0,0 1 0,1-2 0,10 9 58,-15-14-142,1 0-1,0 0 1,1-1 0,-1 0 0,1 0-1,0-1 1,0 0 0,0 0 0,1-1 0,0 0-1,-1 0 1,1-1 0,0 0 0,0-1 0,0 0-1,0-1 1,0 1 0,0-2 0,0 1-1,0-1 1,0-1 0,0 0 0,0 0 0,6-2 142,-12 3 45,1 0 1,-1-1 0,1 1 0,-1 0 0,0-1 0,1 0-1,-1 0 1,0 0 0,0 0 0,0 0 0,-1-1 0,1 1-1,0-1 1,-1 0 0,0 0 0,0 0 0,0 0 0,0 0-1,0 0 1,0-1 0,-1 1 0,0 0 0,1-1 0,-1 1-1,-1-1 1,1 0 0,0 1 0,-1-1 0,0-1-46,-35 2 1580,10 12-1342,1 1 1,1 1-1,-1 1 1,2 1-1,0 1 1,-9 8-239,24-17-16,1 0 1,-1 0 0,1 1-1,0-1 1,1 1-1,0 1 1,0-1 0,0 1-1,0 0 1,1 0-1,0 0 1,1 1 15,-13 36-5122,14-35-1508,-1-4-5178</inkml:trace>
  <inkml:trace contextRef="#ctx0" brushRef="#br0" timeOffset="1234.591">1790 734 11467,'0'0'4324,"0"0"-1505,0 0-801,0 0-289,0 0-480,-105 9-512,65 8-289,-11 5-191,-4 2-129,-4 5-96,4-5 32,7-1-64,9 0-384,19-6-898,12-6-1793,8-5-3042,1-6-5350</inkml:trace>
  <inkml:trace contextRef="#ctx0" brushRef="#br0" timeOffset="1557.665">944 301 11147,'0'0'3106,"0"0"-2209,0 0 353,0 0-674,78-22-224,-27 9-288,11 1-64,1-6-1089,4 3-2242,-12 3-2626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0:39.33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0 113 769,'0'0'213,"0"0"236,0 0 159,0 0 124,0 0 58,0 0-75,0 0-16,2-4-207,3 0-458,0 0 0,0 0 0,0 1 0,0 0 0,0 0 0,1 0 0,0 1 0,-1-1 0,1 1 0,0 1 0,0-1 0,0 1 0,0 0 0,1 1 0,-1-1 0,0 1 0,0 0 1,0 1-1,6 0-34,21-2 89,580-72 3467,-957 138-2590,270-53-963,31-7 9,0 2 0,1 3 0,0 1 1,0 2-1,1 1-12,42-13 0,-1-1 0,1 0-1,-1 1 1,1-1 0,-1 0 0,1 1 0,-1-1 0,1 1-1,-1-1 1,1 0 0,-1 1 0,0-1 0,1 1 0,-1-1 0,0 1-1,0-1 1,1 1 0,-1 0 0,0-1 0,0 1 0,0-1-1,1 1 1,-1 0 0,0-1 0,0 1 0,0-1 0,0 1-1,0 0 1,0-1 0,-1 1 0,1-1 0,0 1 0,0 0 0,0-1-1,0 1 1,-1-1 0,1 1 0,0-1 0,-1 1 0,1-1-1,0 1 1,-1-1 0,1 1 0,0-1 0,-1 1 0,1-1 0,-1 0-1,1 1 1,-1-1 0,1 0 0,-1 1 0,1-1 0,-1 0-1,0 0 1,1 0 0,-1 1 0,1-1 0,-1 0 0,0 0-1,1 0 1,-1 0 0,1 0 0,-1 0 0,0 0 0,1 0 0,-1 0-1,1 0 1,-1 0 0,0-1 0,47 12-43,231-5 76,28-20 36,-339 25 22,-90 18 213,29-8-244,1 5 1,1 3-1,-14 11-60,42 1 59,65-40-59,0 0 0,0 0 0,0 0 0,0 0 0,0 0 0,1 0 0,-1 0 0,0 0 0,0 0 0,1 0 0,-1-1 0,0 1 0,1 0 0,-1 0 0,1 0 0,-1-1 0,1 1 0,0 0 0,-1 0 0,1-1 0,0 1 0,-1 0 0,1-1 0,0 1 0,0-1 0,-1 1 0,1-1 0,0 0 0,0 1 1,0-1-1,0 0 0,0 1 0,0-1 0,0 0 0,0 0 0,-1 0 0,1 0 0,0 0 0,0 0 0,0 0 0,0 0 0,0 0 0,0 0 0,0-1 0,0 1-1,331 9 161,-93-18-64,-254 18-69,-298 70 934,39-20-870,249-45-48,46-5-70,351-26 118,-212-1-225,-271 31 129,-335 72 715,430-78-635,23-4-50,30-2-8,-32-1-1,208-19 501,3 1-3954,-218 18-86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1:07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1 177 13229,'2'-14'3090,"-1"10"-2885,43-114 6626,-42 115-6725,0 0-1,0 0 1,1 0-1,-1 1 1,1-1-1,-1 1 1,1-1-1,0 1 1,0 0-1,0 0 1,0 0-1,0 1 1,0-1-1,0 1 1,1-1-1,-1 1 1,1 0-1,-1 1 1,1-1-1,-1 0 1,1 1-1,-1 0 0,1 0 1,-1 0-1,1 0 1,-1 1-1,1-1 1,-1 1-1,1 0 1,-1 0-1,1 0 1,-1 1-1,0-1 1,0 1-1,1-1 1,-1 2-106,7 3 44,-1 0 0,0 1 0,0 0 0,-1 1 0,1 0 1,-2 0-1,1 1 0,-1 0 0,-1 0 0,6 10-44,3 17-53,-1 0 0,-2 1-1,-2 0 1,-1 1 0,-2 0-1,-1 0 1,-2 1 0,-2 24 53,3-2-353,0 21-229,2-107 673,7-29 245,2 2 0,2 0 1,23-46-337,-35 82 9,0 0 0,1 0 1,1 1-1,0 0 0,1 0 1,0 1-1,1 0 0,1 0 1,1 2-1,-1-1 0,2 1 1,0 1-1,0 0 0,1 1 1,0 1-1,2-1-9,-13 9-2,0 0 0,0 0 0,0 0 0,0 1 0,0-1 0,0 1 0,1 0 0,-1 0 0,0 0 0,0 0 0,0 1 0,1-1 0,-1 1 0,0 0 0,0 0 0,0 0 0,0 0 0,0 0 0,0 1 0,-1-1 0,1 1 0,0 0 0,-1 0 0,1 0 0,-1 0 0,0 0 0,1 0 0,-1 1 1,0-1-1,0 1 0,-1 0 0,1-1 0,-1 1 0,1 0 0,-1 1 2,32 113-102,-30 175-2071,-3-293 2169,1 1 0,-1 0 0,0-1 0,0 1 0,0 0 0,0 0-1,1-1 1,-1 1 0,0 0 0,0 0 0,1-1 0,-1 1-1,0 0 1,0 0 0,1 0 0,-1-1 0,0 1 0,1 0 0,-1 0-1,0 0 1,1 0 0,-1 0 0,0 0 0,1-1 0,-1 1-1,0 0 1,1 0 0,-1 0 0,0 0 0,1 0 0,-1 0 0,0 1-1,1-1 1,-1 0 0,0 0 0,1 0 0,-1 0 0,0 0 0,1 0-1,-1 1 1,0-1 0,0 0 0,1 0 0,-1 0 0,0 1-1,1-1 1,-1 0 0,0 0 0,0 1 0,0-1 0,1 0 0,-1 0-1,0 1 1,0-1 0,0 0 0,0 1 0,0-1 0,0 0-1,1 1 1,-1-1 0,0 0 0,0 1 4,23-32-15,-20 27 15,210-344 1041,-202 334-994,-7 8-40,1 0 0,-1 0 1,1 0-1,0 1 0,0 0 0,0 0 1,1 0-1,0 1 0,0-1 0,0 1 0,1 1 1,2-2-8,-6 6-1,0 0 0,-1 1 0,1-1 0,-1 1 0,1-1 0,-1 1 0,0 0 1,0 0-1,0 0 0,0 0 0,0 0 0,0 1 0,0-1 0,-1 0 0,1 1 1,-1 0-1,0-1 0,0 1 0,0 0 0,0-1 0,0 1 0,0 0 0,-1 0 1,1 0-1,-1 0 0,0 0 0,0 0 0,0 0 0,0-1 0,-1 1 0,1 0 1,-1 1 0,1-2 1,2 59 30,-3-45-21,1 1-1,0-1 1,1 1 0,1-1-1,1 0 1,0 0 0,2 0 0,-1 0-1,2-1 1,2 6-10,-5-17-7,0 0 1,1 0-1,-1 0 1,1 0-1,0 0 0,0-1 1,0 0-1,0 0 1,0 0-1,1 0 0,-1-1 1,1 1-1,0-1 1,0 0-1,0-1 0,0 1 1,0-1-1,0 0 0,0 0 1,1-1-1,-1 0 1,0 1-1,0-2 0,1 1 1,-1-1-1,0 0 1,0 0-1,0 0 0,0 0 1,0-1-1,0 0 1,0 0-1,0-1 0,-1 1 1,1-1-1,-1 0 1,0 0-1,0 0 0,0-1 1,0 0-1,0 1 0,1-3 7,42-63-3814,-26 37-1655,-7 10-2656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1:08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12748,'0'0'4036,"0"0"-1527,0 0-443,0 0-491,0 0-588,10-4-448,-5 8-527,-1 1-1,1 0 1,-1 0-1,1 1 1,-2-1-1,1 1 1,0 0-1,-1 0 0,0 0 1,-1 0-1,0 1 1,1-1-1,-2 1 1,1 0-12,0 0 64,0 1 0,-1 0 0,0 0 0,-1 0 0,1 0 0,-1 0 0,-1-1 0,1 1 0,-1 0 0,-1 0 0,0 0 0,0 0 0,0-1 0,-1 1 1,0-1-1,0 0 0,-4 6-64,6-13 101,19-7-5,84-38-2195,-34 22-2838,-28 10-1634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1:08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16624,'0'0'3229,"0"0"-415,0 0-738,0 0-688,0 0-587,0 0-433,6 10-271,-6-10-97,4 6 8,0-1-1,0 1 0,-1 0 1,0 0-1,0 1 0,-1-1 1,0 0-1,0 1 0,0 0 1,-1-1-1,0 1 0,0 0 1,0 1-8,18 149-632,-4-106-2953,3-3-4658,-13-37 1442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1:09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149 107 7111,'-9'-13'3160,"-30"-39"-779,39 51-2213,-1-1 0,-1 1 0,1 0 0,0-1 0,0 1 0,0 0 1,-1-1-1,1 1 0,-1 0 0,1 0 0,-1 0 0,1 0 0,-1 1 0,1-1 0,-1 0 0,0 1 0,1-1 0,-1 1 1,0-1-1,0 1 0,0 0 0,1 0 0,-1 0 0,0 0 0,0 0 0,1 0 0,-1 0 0,0 1 0,0-1 0,1 1 1,-1-1-1,0 1 0,1 0 0,-1 0 0,0-1 0,0 2-168,-29 42 1973,29-40-1947,1-1 0,-1 0 0,1 0 0,0 1 1,0-1-1,0 1 0,0-1 0,1 1 1,-1-1-1,1 1 0,0-1 0,0 1 1,0 0-1,0-1 0,1 1 0,0-1 0,0 1 1,0-1-1,0 0 0,0 1 0,0-1 1,1 0-1,0 0 0,0 1 0,0-1 0,0-1 1,0 1-1,0 0 0,1 0 0,-1-1 1,1 0-1,0 1 0,0-1 0,0 0 1,0 0-1,0-1 0,0 1 0,0-1 0,1 1 1,-1-1-1,0 0 0,1 0 0,-1-1 1,1 1-1,0-1 0,1 1-26,0-2 128,0-1-1,-1 1 1,1-1-1,-1 1 1,1-1-1,-1-1 1,0 1 0,1-1-1,-1 1 1,0-1-1,-1 0 1,1-1-1,0 1 1,-1-1-1,0 1 1,0-1 0,0 0-1,0 0 1,-1 0-1,1-1 1,-1 1-1,0-1 1,-1 1-1,1-1 1,-1 0 0,0 1-1,0-1 1,0 0-1,-1 0 1,1 0-1,-1 0 1,0 0-1,-1 1 1,1-1 0,-1 0-1,0 0 1,0 0-1,-2-4-127,2 7-5,1 0-1,0 0 0,-1-1 0,0 1 1,0 0-1,1 0 0,-1 0 0,0 0 1,-1 0-1,1 0 0,0 0 0,0 0 1,-1 1-1,1-1 0,-1 0 1,0 1-1,1-1 0,-1 1 0,0 0 1,0-1-1,0 1 0,0 0 0,0 0 1,0 0-1,0 1 0,0-1 0,-1 0 1,1 1-1,0-1 0,0 1 0,-1 0 1,1 0-1,0 0 0,-1 0 1,1 0-1,0 0 0,0 1 0,-1-1 1,1 1-1,0 0 0,-1 0 6,-52 31-3817,39-6-421,8 2-3247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1:09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17745,'0'0'2754,"0"0"-447,0 0-418,0 0-479,0 0-481,0 0-481,113-13-352,-64 7-32,0-2-32,3-1-32,-3-4-64,-6 3-480,-9 2-930,-6 1-1120,-6-1-2403,-6 3-6534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1:13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94 786 4516,'0'0'8072,"-2"-12"-4837,-4-40-1046,15 21 2820,33 21-3841,-35 10-950,25-1 20,1 1 0,0 2 0,-1 1 0,0 1 0,0 2 0,0 1 0,26 11-238,-56-16 72,0 1 0,0 0 1,-1-1-1,1 1 1,-1 0-1,1 0 0,-1 0 1,0 0-1,0 0 1,0 0-1,-1 0 1,1 0-1,-1 1 0,0-1 1,0 0-1,0 0 1,0 0-1,0 1 0,-1-1 1,1 0-1,-1 0 1,0 0-1,0 0 0,0 0 1,0 0-1,-1 0 1,1 0-1,-2 1-72,1 4 87,-6 29-37,2 1 0,2 0 1,1 0-1,2 0 0,2 0 1,1 0-1,3 6-50,34 351-198,-38-382 185,3 55-235,-3 0 0,-3 0-1,-9 57 249,10-119 3,1 0-1,-1 0 0,0 0 0,0 1 0,-1-1 0,1 0 0,-1-1 0,-1 1 0,1 0 0,-1-1 0,0 1 1,0-1-1,-1 0 0,0 0 0,0 0 0,0 0 0,0-1 0,-1 1 0,0-1 0,1-1 0,-1 1 1,-1-1-1,1 1 0,-1-1 0,1-1 0,-1 1 0,0-1 0,-5 1-2,-11-1 39,0-2-1,-1 0 0,1-2 1,0 0-1,0-2 1,0 0-1,0-1 1,1-2-1,0 0 0,-4-3-38,-72-19-1921,96 29-636,2 1-2568,2 3-4426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1:08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582 434 16464,'0'-13'2055,"0"-40"-411,-4 44 2867,1 28-4447,2 6-51,0 1-1,2-1 1,1 0-1,2 1 1,0-1 0,1 0-1,2-1 1,0 1-1,2-1 1,1-1-1,0 0 1,2 0 0,1-1-1,8 11-12,-19-29-48,0 1 0,1 0 1,0 0-1,0-1 0,0 0 0,0 1 0,1-1 0,0 0 0,0-1 1,0 1-1,0-1 0,0 0 0,1 0 0,0 0 0,-1 0 0,1-1 0,0 0 1,0 0-1,0 0 0,1-1 0,-1 1 0,0-1 0,0 0 0,1-1 1,-1 0-1,1 1 0,-1-2 0,1 1 0,-1-1 0,4 0 48,9-9 213,0 0-1,-1-1 0,-1 0 1,0-1-1,0-1 1,-1-1-1,-1 0 0,0-1 1,-1-1-1,-1 0 1,0 0-1,-2-1 0,1-1 1,0-3-213,-1 4 299,0-1 0,-1 0 0,0-1-1,-2 0 1,0 0 0,3-17-299,-67 180 337,36-61-275,4 1-1,4 0 1,4 1 0,1 68-62,-19 160 52,-12-166-103,37-141 61,-1 0 0,1-1 0,-1 1 0,-1-1 0,1 0 0,-1 0 0,0 0 0,0 0 1,0-1-1,0 1 0,-1-1 0,0 0 0,0-1 0,0 1 0,0-1 0,-1 0 0,1 0 0,-1 0 0,0-1 0,0 0 0,0 0 1,-5 0-12,-1-1 30,0-1 0,0 0 0,0-1 0,1-1 0,-1 0 0,0 0 0,1-1 0,0 0-1,-1-1 1,1-1 0,1 0 0,-1 0 0,1-1 0,0 0 0,0-1 0,0 0 0,1 0-1,-6-8-28,8 9-39,0 0-1,1-1 0,-1 0 0,2 0 0,-1-1 0,1 1 0,0-1 0,0 0 0,1-1 0,0 1 0,1-1 1,0 0-1,0 0 0,1 0 0,0 0 0,1 0 0,0 0 0,0 0 0,1-1 0,0 1 0,1 0 1,0 0-1,0-1 0,1 0 40,1 2-324,0 0 0,1 1 0,0-1 0,1 1 0,0-1 0,0 1 0,0 0 0,1 1 0,0 0 0,0 0 1,0 0-1,1 0 0,0 1 0,0 0 0,4-1 324,72-37-6864,-20 18-1859</inkml:trace>
  <inkml:trace contextRef="#ctx0" brushRef="#br0" timeOffset="5638.028">429 127 8584,'0'0'3614,"1"-13"-1206,2-41 31,-3 52-2216,0 0 0,0 0-1,0 0 1,0 0-1,-1-1 1,1 1 0,-1 0-1,1 0 1,-1 0-1,0 0 1,0 0-1,0 0 1,0 0 0,0 1-1,0-1 1,0 0-1,-1 0 1,1 1 0,0-1-1,-1 1 1,0-1-1,1 1 1,-1 0-1,-2-1-222,-64-11 1744,67 13-1735,-7 0 53,-1 1-1,0 0 1,0 1-1,1 0 1,-1 1-1,1-1 1,0 1-1,0 1 0,0 0 1,0 0-1,0 0 1,1 1-1,0 0 1,0 1-1,0 0 1,1 0-1,0 0 1,0 0-1,0 1 1,1 0-1,0 1 1,-2 3-62,-2 4 7,1 1 0,0 0 1,1 1-1,0 0 0,1 0 0,2 0 1,-1 1-1,2 0 0,0-1 1,1 11-8,3 14 17,2 0 1,1 0-1,3-1 1,1 0-1,2 0 1,3 5-18,34 185 76,-49-173-72,-1 1 0,-3 0 0,-3-1-1,-2-1 1,-3 0 0,-2 0 0,-3-1 0,-12 22-4,-26 93-52,49-146 42,1 1 0,1-1 0,2 1 0,0 0 0,2 0 0,1 1 0,1 15 10,1-38-39,0 1 0,0-1 0,0 1 0,0-1-1,1 1 1,0-1 0,0 0 0,0 0 0,0 0 0,1 0 0,0 0-1,-1 0 1,1 0 0,1-1 0,-1 0 0,0 0 0,1 0-1,0 0 1,0 0 0,-1-1 0,2 1 0,-1-1 0,0 0-1,0 0 1,1-1 0,-1 1 0,1-1 0,-1 0 0,1 0-1,-1-1 1,5 1 39,12 1-288,0-1 0,-1-1 1,1-1-1,0 0 0,-1-2 0,17-4 288,150-47-3256,-66 6-3279,-42 15-2289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1:11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65 248 7495,'29'-168'9625,"-22"93"-1954,-8 93-4330,-2 1-3110,4 583 1749,-3-563-2806,-1-1 0,-3 1-1,0-1 1,-10 25 826,-29 76-7163,25-87-156</inkml:trace>
  <inkml:trace contextRef="#ctx0" brushRef="#br0" timeOffset="340.506">41 246 12780,'27'-133'2595,"-26"128"-2336,0-1 1,0 0 0,1 1-1,0-1 1,0 1 0,1 0-1,-1 0 1,1 0 0,0 0-1,1 0 1,-1 0 0,1 1-1,0-1 1,0 1 0,0 0-1,1 1 1,-1-1 0,1 1-1,0 0 1,0 0 0,0 0-1,0 0 1,1 1 0,-1 0-1,1 0 1,-1 1 0,1 0 0,0 0-1,3 0-259,100 14 1337,-90-7-1257,0 0 0,0 2 0,-1 0 0,0 1 0,0 0 0,-1 2 0,-1 0 0,5 5-80,-16-13-8,-1 0 0,0 1 0,0-1 1,0 1-1,0 0 0,-1 1 0,1-1 0,-1 1 0,0-1 1,-1 1-1,1 0 0,-1 0 0,0 0 0,0 0 0,0 0 1,-1 1-1,1-1 0,-2 1 0,1-1 0,0 1 0,-1-1 1,0 1-1,0-1 0,-1 1 0,0-1 0,0 0 0,0 1 1,0-1-1,-1 0 0,0 1 0,0-1 0,-1 1 8,-8 8-72,0 0-1,-1-1 1,-1-1-1,0 0 0,-1 0 1,0-1-1,0-1 0,-1-1 1,-1 0-1,1-1 1,-2 0-1,1-1 0,-1-1 1,0-1-1,-4 1 73,-9 4 7,-1 0-1,0-2 0,-1-2 1,0-1-1,-24 1-6,72-20-21,231-61-470,-245 75 491,4-3 1,1 1 0,-1-1 0,1 2 0,0-1 0,0 1 0,0 0 0,0 0-1,0 1 1,0 0 0,0 0 0,0 0 0,-1 1 0,1 0 0,0 1 0,0 0 0,0 0 0,-1 0 0,1 1 0,-1 0-1,0 0 1,0 0 0,0 1 0,3 2-1,1 5 118,0 1 0,-1 0 0,0 0 0,0 1 0,-2 1 0,1-1 0,-2 1 0,1 1-118,-5-10 33,0 0 0,0 0 1,-1 0-1,1 0 0,-1 0 0,0 1 0,-1-1 1,1 0-1,-1 1 0,0-1 0,0 0 0,-1 0 0,0 1 1,0-1-1,0 0 0,0 0 0,-1 0 0,0 0 1,0 0-1,0 0 0,-1-1 0,1 1 0,-1-1 1,-3 4-35,-9 4 34,-1-1-1,0-1 0,-1 0 0,0-1 0,0-1 0,-1-1 0,0 0 0,-1-1 0,1-2 0,-1 1 0,0-2 0,0-1 0,0 0 0,-1-1 0,1-1 0,0-1 0,-9-2-32,15 4-185,1-2 1,-1 1-1,0-2 1,0 1-1,1-2 0,-1 0 1,1 0-1,0-1 0,0-1 1,0 0-1,1 0 1,-3-2 184,6-8-3195,12 4-2413,10 3-1631</inkml:trace>
  <inkml:trace contextRef="#ctx0" brushRef="#br0" timeOffset="637.229">842 391 13325,'0'0'5445,"0"0"-3395,0 0 288,0 0-929,0 0-352,16 80-192,-20-43-256,1 8-65,0-4-224,0 3-223,0-2-33,0-5-64,3-4-481,0-6-736,0-4-993,6 0-1794,-5-9-4100</inkml:trace>
  <inkml:trace contextRef="#ctx0" brushRef="#br0" timeOffset="1121.802">1231 402 4708,'0'0'3871,"0"0"-1197,0 0 118,0 0 107,0 0-358,0 0-555,0 0-256,0 0-252,4-10-196,15-27-407,-17 37-851,-1 0-1,0 1 0,1-1 1,-1 0-1,1 1 1,-1-1-1,0 1 1,0 0-1,1-1 1,-1 1-1,0 0 1,0 0-1,0 0 1,1 0-1,-1 0 0,0 0 1,0 0-1,-1 0 1,1 0-1,0 0 1,0 0-1,0 1 1,-1-1-1,1 0 1,-1 1-1,1-1 1,-1 0-1,1 1 1,-1 0-24,3 3 50,190 258 244,-175-241-284,-6-5-396,1-1 0,0-1 0,1 0 0,1-1 0,0-1 0,1 0 0,1-1-1,0 0 1,4 1 386,-20-12-74,0 0 0,0 0 0,1 0-1,-1-1 1,0 1 0,0 0 0,1 0 0,-1-1-1,1 1 1,-1 0 0,0-1 0,1 0-1,-1 1 1,1-1 0,-1 0 0,1 0-1,-1 0 1,1 0 0,-1 0 0,1 0-1,0 0 1,-1 0 0,0-1 0,1 1 0,-1-1-1,1 1 1,-1-1 0,1 1 0,-1-1-1,0 0 1,1 0 0,-1 1 0,0-1-1,0 0 1,0 0 0,0 0 0,0-1 0,0 1-1,0 0 1,0 0 0,0 0 0,0-1-1,0 1 1,-1-1 0,1 1 0,-1 0-1,1-1 1,-1 1 0,0-1 0,1 1-1,-1-1 1,0 1 0,0-2 74,-26-358 1671,26 281 929,-1 80-2521,-1-1 1,1 1 0,-1 0 0,1 0-1,0 0 1,-1 0 0,1 0 0,-1 1-1,1-1 1,-1 0 0,1 1 0,-1-1-1,1 1 1,0-1 0,-1 1-1,1 0 1,0-1 0,-1 1 0,1 0-1,0 0 1,0 0 0,0 0 0,0 0-1,0 0 1,0 0 0,0 0-1,0 1 1,0-1 0,1 0 0,-1 1-1,0-1-79,-76 82 411,-4-3 1,-3-5-1,-52 34-411,48-49 24,-108 89-2771,174-124 378,13-8-3238,8-4-4188</inkml:trace>
  <inkml:trace contextRef="#ctx0" brushRef="#br0" timeOffset="1562.558">2188 3 16560,'0'0'2279,"0"0"-373,0 0 213,0 0-485,0 0-444,12 19-239,-5-9-826,5 7 32,-1 0 1,-1 0-1,-1 1 1,-1 0-1,0 0 1,-1 1-1,2 10-157,3 13 70,-2 0-1,-2 0 1,-1 1-1,-3 0 0,-1 1 1,-2-1-1,-2 0 1,-2 0-1,-2 0 0,-1 0 1,-4 3-70,4-28-45,-1-1 1,-1 1-1,-1-1 1,-1-1-1,0 0 1,-1-1-1,0 1 1,-1-2 0,-1 0-1,-1-1 1,0 0-1,0-1 1,-6 3 44,5-4-505,-1-1 1,-1 0 0,1-2 0,-2 0-1,1 0 1,-1-2 0,0 0-1,-9 1 505,22-6-496,-36 1-6903,34-10-459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3:44.212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1725 1139 14894,'2'-14'1164,"3"-65"-744,-4 35 4269,-10 85-3574,-1 277-917,12-223-113,23 1025-63,-22-988 31,54 1467 16,55-178-15,-106-1341-115,50 566-1051,5-220-3993,-41-334 1619,0-17-961</inkml:trace>
  <inkml:trace contextRef="#ctx0" brushRef="#br0" timeOffset="378.685">170 5487 5830,'-18'-1'5781,"4"0"-4892,0-1-501,1 1 1,-1 0 0,0 1 0,0 0 0,1 1 0,-1 1-1,1 0 1,-1 1 0,0 1-389,14-4 56,0 0-1,1 0 1,-1 0 0,0 0-1,0 0 1,1 0-1,-1 0 1,0 1 0,0-1-1,1 0 1,-1 0 0,0 0-1,0 0 1,1 1-1,-1-1 1,0 0 0,0 0-1,0 0 1,0 1-1,1-1 1,-1 0 0,0 0-1,0 1 1,0-1 0,0 0-1,0 0 1,0 1-1,0-1 1,0 0 0,0 1-1,0-1 1,0 0-1,0 0 1,0 1 0,0-1-1,0 0 1,0 1 0,0-1-1,0 0 1,0 0-1,0 1 1,0-1 0,0 0-1,0 0 1,0 1-1,-1-1 1,1 0 0,0 0-1,0 0 1,0 1-56,33 2 476,149-6 0,0-9 1,58-15-477,-101 11 61,3089-359 878,-2556 298 90,1878-232-365,-2178 254-2447,-277 33-705,-56 4-2882,-36 2-4047</inkml:trace>
  <inkml:trace contextRef="#ctx0" brushRef="#br0" timeOffset="860">3780 2383 10154,'0'0'2087,"0"0"-891,0 0 293,0 0 374,-12-6-518,-39-18-672,49 24-660,1 1 0,0-1-1,0 0 1,0 0 0,0 1-1,0-1 1,0 0 0,0 1-1,0-1 1,0 1 0,0 0-1,0-1 1,0 1 0,0 0 0,0-1-1,1 1 1,-1 0 0,0 0-1,1 0 1,-1 0 0,0 0-1,1 0 1,-1 0 0,1 0 0,-1 0-1,1 0 1,0 0 0,-1 0-1,1 0 1,0 0 0,0 0-1,0 0 1,0 0 0,0 1-1,0-1 1,0 0 0,0 0 0,0 0-1,0 0 1,1 0 0,-1 0-1,0 0 1,1 0 0,-1 0-1,1 0 1,0 1-13,-1 1 30,2 3 70,-1-1 0,2 0 0,-1 0 0,0 0 1,1 0-1,0-1 0,0 1 0,0-1 0,1 1 0,0-1 0,0 0 0,0 0 0,0-1 0,0 1 0,1-1 1,-1 0-1,1 0 0,0-1 0,0 1 0,0-1 0,0 0 0,1-1 0,-1 1 0,0-1 0,1 0 0,-1 0 1,1 0-1,-1-1 0,1 0 0,-1 0 0,1-1 0,-1 1 0,1-1 0,-1 0 0,1-1 0,-1 1 1,0-1-1,0 0 0,0-1 0,3-1-100,-3 1 78,-1-1 0,0 0 0,1 0 0,-2 0 1,1 0-1,0-1 0,-1 1 0,0-1 0,0 0 0,0 0 1,-1 0-1,1 0 0,-1-1 0,-1 1 0,2-4-78,-2 6-12,-1 1-1,1 0 1,-1-1-1,1 1 0,-1-1 1,0 1-1,0-1 1,0 1-1,0 0 1,0-1-1,0 1 1,-1-1-1,1 1 1,-1 0-1,0-1 0,0 1 1,0 0-1,0-1 1,0 1-1,0 0 1,-1 0-1,1 0 1,0 0-1,-1 0 1,0 0-1,0 1 0,1-1 1,-1 1-1,0-1 1,0 1-1,0-1 1,0 1-1,-1 0 1,1 0-1,0 0 1,-2 0 12,-41-4-3318,0 16-3342,14 4-1262</inkml:trace>
  <inkml:trace contextRef="#ctx0" brushRef="#br0" timeOffset="1219.439">5337 1685 11371,'-2'-68'1655,"2"66"-1516,0 0 1,0 1-1,-1-1 0,1 0 1,0 0-1,-1 1 1,1-1-1,-1 0 1,1 1-1,-1-1 1,0 1-1,1-1 0,-1 1 1,0-1-1,0 1 1,0-1-1,-1 1 1,1 0-1,0 0 1,0 0-1,-1-1 0,1 1 1,-1 0-1,1 1 1,-1-1-1,1 0 1,-1 0-1,1 1 1,-1-1-1,0 1 0,1-1 1,-1 1-1,0 0 1,1-1-1,-1 1 1,0 0-1,0 0 1,1 0-1,-1 0 0,0 1 1,1-1-1,-1 0 1,0 1-1,1 0 1,-1-1-1,0 1 1,1 0-1,-1-1 0,1 1 1,-1 0-1,0 1-139,-23 19 197,22-18-179,1 0 1,0 0-1,0-1 0,0 2 1,0-1-1,0 0 1,1 0-1,-1 0 0,1 1 1,0-1-1,0 1 0,0-1 1,1 1-1,-1-1 1,1 1-1,0 0 0,0-1 1,0 1-1,0-1 0,1 1 1,-1 0-1,1-1 1,0 1-1,0-1 0,0 0 1,1 1-1,-1-1 0,1 0 1,0 0-1,0 0 1,0 0-1,0 0 0,0 0 1,1 0-1,-1-1 0,1 1 1,0-1-1,0 0 1,-1 0-1,2 0 0,-1 0 1,0 0-1,0-1-18,10 0 27,0 0-1,0-2 1,0 1 0,0-2-1,0 0 1,0 0 0,-1-1 0,1-1-1,-1 0 1,0-1 0,0 0-1,-1-1 1,1 0 0,-1 0-1,0-2 1,-1 1 0,0-1-1,0-1 1,-1 0 0,1-1-27,-7 8 10,-1 0-1,0-1 1,0 1 0,0-1-1,0 1 1,0-1 0,0 0-1,-1 1 1,1-1 0,-1 0 0,0 0-1,0 0 1,0 0 0,0-1-1,-1 1 1,1 0 0,-1 0 0,0 0-1,0-1 1,0 1 0,0 0-1,0 0 1,-1 0 0,0-1-1,1 1 1,-1 0 0,0 0 0,0 0-1,-1 0 1,1 0 0,-1 0-1,1 1 1,-1-1 0,0 0 0,0 1-1,0 0 1,-1-1 0,1 1-1,0 0 1,-1 0 0,0 0 0,1 0-1,-1 1 1,0-1-10,-7-3-221,1 1 0,-1 0 0,0 1 0,0 0 0,0 0 0,0 1 0,0 1 0,-1 0 0,1 0 0,0 1 0,-1 0 221,-70 14-7760,48 0-98</inkml:trace>
  <inkml:trace contextRef="#ctx0" brushRef="#br0" timeOffset="1651.98">6598 2115 9577,'0'0'3379,"0"0"-1900,0 0-507,-13-9 464,-40-28-6,52 37-1403,0-1 0,1 1 0,-1 0 0,0 0 0,0 0 0,0 0-1,1 0 1,-1 0 0,0 0 0,0 1 0,1-1 0,-1 0 0,0 0 0,0 1-1,1-1 1,-1 0 0,0 1 0,1-1 0,-1 1 0,1-1 0,-1 0-1,0 1 1,1 0 0,-1-1 0,1 1 0,-1-1 0,1 1 0,-1 0 0,1-1-1,0 1 1,-1 0 0,1-1 0,0 1 0,-1 0 0,1 0 0,0-1 0,0 1-1,0 0 1,0 0 0,0-1 0,0 1 0,0 0 0,0 0 0,0-1 0,0 1-1,0 0 1,0 0 0,1-1 0,-1 1 0,0 0 0,1 0 0,-1-1 0,0 1-1,1 0 1,-1-1 0,1 1 0,-1 0 0,1-1 0,-1 1-27,4 4 84,0-1 0,1 1 1,-1-1-1,1 1 1,0-1-1,0-1 0,0 1 1,0-1-1,1 0 0,0 0 1,-1-1-1,1 1 0,0-1 1,0 0-1,0-1 0,0 0 1,1 0-1,-1 0 0,0-1 1,1 1-1,-1-1 0,0-1 1,0 0-1,1 1 0,2-2-84,-1 1 120,0 1 0,0-2 0,1 1-1,-1-1 1,0 0 0,0-1 0,-1 0-1,1 0 1,0 0 0,-1-1 0,0-1-1,0 1 1,0-1 0,0 0-1,-1 0 1,0-1 0,0 0 0,0 0-1,-1-1 1,0 1 0,2-5-120,-7 10-11,0 0 0,0 0 0,-1-1 0,1 1 0,0 0 0,-1 0 0,1 0 0,-1 0 0,1 0 0,-1 0 0,1 0 0,-1 0 0,0 0 0,0 0 0,1 0 0,-1 0 0,0 0 0,0 0 0,0 1 0,0-1 0,0 0 0,0 1 0,0-1 0,0 0 1,0 1-1,0-1 0,-1 1 0,1 0 0,0-1 0,0 1 0,0 0 0,-1 0 0,1 0 0,0 0 0,0 0 0,0 0 0,-1 0 0,1 0 0,0 1 0,0-1 0,0 0 0,0 1 0,-1-1 0,1 1 0,0-1 0,0 1 0,0-1 0,0 1 0,0 0 0,0-1 0,0 1 0,0 0 0,0 1 11,-2-2-123,-109 46-6988,43-13-587</inkml:trace>
  <inkml:trace contextRef="#ctx0" brushRef="#br0" timeOffset="2070.429">3647 3914 12204,'0'0'2455,"0"0"-517,-12-1-59,-39-2-341,49 3-1469,1 1 1,0-1 0,-1 1 0,1-1-1,0 1 1,-1-1 0,1 1 0,0 0-1,0 0 1,0-1 0,-1 1 0,1 0-1,0 0 1,0 0 0,0 0 0,1 0-1,-1 0 1,0 1 0,0-1 0,1 0-1,-1 0 1,0 1 0,1-1 0,-1 0-1,1 1 1,0-1 0,-1 0 0,1 1-1,0-1 1,0 1 0,0-1 0,0 0-1,0 1 1,0-1 0,0 1 0,1-1-1,-1 0 1,0 1 0,1-1 0,-1 0-1,1 1 1,-1-1 0,1 0 0,0 0-1,0 1 1,0 0-70,3 1 111,1 0 0,-1 0 0,1 0 0,-1 0 0,1-1 0,0 1 0,0-1 0,0-1 0,0 1 0,1-1 0,-1 0 0,0 0 0,1 0 0,-1-1 0,0 1 0,1-2 0,-1 1 0,1 0 0,-1-1 0,0 0 0,1 0 0,-1-1 0,0 0 0,0 1 0,0-2 0,0 1 0,0 0 0,-1-1 0,4-2-111,-7 4 20,-1 1 0,1 0 0,0 0-1,-1-1 1,1 1 0,-1 0 0,1-1 0,0 1 0,-1 0-1,1-1 1,-1 1 0,1-1 0,-1 1 0,1-1 0,-1 0-1,0 1 1,1-1 0,-1 1 0,0-1 0,1 0 0,-1 1-1,0-1 1,0 1 0,1-1 0,-1 0 0,0 0 0,0 1-1,0-1 1,0 0 0,0 1 0,0-1 0,0 0 0,0 1-1,0-1 1,-1 0 0,1 1 0,0-1 0,0 0 0,0 1-1,-1-1 1,1 0 0,0 1 0,-1-1 0,1 1 0,-1-1-1,1 1 1,-1-1 0,1 1 0,-1-1 0,1 1 0,-1-1-1,1 1 1,-1-1 0,1 1 0,-1 0 0,0 0 0,1-1-1,-1 1 1,0 0 0,1 0 0,-1 0 0,0-1 0,1 1-1,-1 0 1,0 0 0,1 0 0,-1 0-20,-53-1-180,50 1 163,-2 1-135,1-1 0,0 1 0,-1 0 0,1 0 0,0 0 0,0 1 0,-1 0 0,1 0 0,1 0 0,-1 1 1,0 0-1,1-1 0,-1 2 0,1-1 0,0 0 0,0 1 0,-3 3 152,-21 56-9423,26-28-571</inkml:trace>
  <inkml:trace contextRef="#ctx0" brushRef="#br0" timeOffset="2424.418">5117 3446 9993,'0'0'3705,"-13"-7"-1318,-43-25-396,54 32-1873,-1-1 1,1 1-1,-1 0 1,0 0-1,1-1 1,-1 2-1,0-1 1,1 0-1,-1 1 1,0-1-1,1 1 1,-1 0-1,1-1 1,-1 1-1,1 1 1,-1-1-1,1 0 1,0 0-1,0 1 1,-1 0 0,1-1-1,0 1 1,1 0-1,-1 0 1,0 0-1,0 0 1,1 0-1,-1 0 1,1 1-1,0-1 1,0 0-1,-1 1 1,2-1-1,-1 1 1,0 0-1,0-1 1,1 1-1,0-1 1,-1 1-1,1 0 1,0-1-1,0 1 1,0 0-1,1-1 1,-1 1-119,0 2 69,0 0 0,1-1 0,0 1 0,-1-1-1,1 1 1,1-1 0,-1 1 0,1-1 0,-1 0 0,1 1 0,0-1 0,1 0 0,-1 0 0,1-1 0,0 1 0,0 0 0,0-1 0,0 0-1,0 1 1,1-2 0,0 1 0,-1 0 0,1-1 0,0 1 0,1-1 0,-1 0 0,0 0 0,0-1 0,1 1 0,-1-1 0,1 0-1,-1 0 1,1-1 0,4 1-69,-8-2-16,0 1-1,0 0 1,0-1-1,0 1 1,0-1-1,-1 1 1,1-1-1,0 0 1,0 1-1,-1-1 1,1 0-1,0 1 1,0-1-1,-1 0 1,1 0-1,-1 0 1,1 0-1,-1 0 1,1 1-1,-1-1 1,0 0-1,1 0 1,-1 0-1,0 0 1,0 0-1,0 0 1,0 0-1,0 0 1,0 0-1,0 0 1,0 0-1,0 0 0,0 0 1,0 0-1,-1 0 1,1 0-1,0 0 1,-1 0-1,1 0 1,-1 0-1,1 0 1,-1 0-1,1 0 1,-1 1-1,0-1 1,0 0 16,-14-28-3292,8 20-317,1 3-2536</inkml:trace>
  <inkml:trace contextRef="#ctx0" brushRef="#br0" timeOffset="2689.101">7115 3116 15631,'0'0'2194,"0"0"-497,0 0 140,0 0-198,0 0-609,0 0-389,0 0-182,0 0-107,-7-3-90,4 1-232,3 3-22,0-1 0,0 1-1,1-1 1,-1 1-1,-1 0 1,1-1-1,0 1 1,0-1-1,0 1 1,0-1-1,0 1 1,0-1-1,-1 1 1,1 0-1,0-1 1,0 1-1,-1-1 1,1 0-1,0 1 1,-1-1-1,1 1 1,0-1-1,-1 1 1,1-1-1,-1 0 1,1 1-1,-1-1 1,1 0-1,-1 1 1,1-1-1,-1 0 1,1 0-1,-1 0 1,1 1-1,-1-1 1,1 0-1,-1 0 1,1 0 0,-1 0-1,0 0 1,1 0-1,-1 0 1,1 0-1,-1 0 1,1 0-1,-1-1 1,0 1-1,1 0 1,-1 0-1,1 0 1,-1-1-1,1 1 1,-1 0-1,1-1 1,-1 1-1,1 0 1,-1-1-8,2 3 19,0 0 0,0 0 0,0 0 0,0 0 0,0 0 0,0 0 0,1 0 1,-1-1-1,0 1 0,1 0 0,0-1 0,-1 1 0,1-1 0,0 0 0,0 0 0,0 1 0,0-1 0,0 0 1,0-1-1,0 1 0,0 0 0,0-1 0,0 1 0,0-1 0,1 1 0,-1-1 0,0 0 0,0 0 0,0 0 1,1 0-1,-1 0 0,0-1 0,0 1 0,0-1 0,1 1 0,-1-1 0,0 0 0,0 0 0,0 0 0,0 0 1,0 0-1,-1 0 0,1-1 0,0 1 0,0-1 0,-1 1 0,1-1 0,-1 0 0,0 1 0,1-1 0,-1 0 1,0 0-1,0 0 0,0 0 0,0 0 0,0 0 0,-1 0 0,1 0 0,0-3-19,0 2 11,0-1 0,0 1-1,0-1 1,-1 1 0,1-1-1,-1 0 1,0 1 0,0-1-1,-1 0 1,1 1 0,-1-1-1,1 1 1,-1-1 0,0 0-1,0 1 1,-1 0 0,1-1-1,-1 1 1,0 0 0,0 0-1,0 0 1,0 0 0,0 0-1,-1 0 1,1 1 0,-1-1-1,0 1 1,1-1 0,-1 1 0,0 0-1,-1 0 1,1 1 0,0-1-1,0 1 1,-1-1 0,1 1-1,-1 0 1,1 0 0,-1 1-1,0-1 1,1 1 0,-1-1-1,0 1 1,1 0 0,-1 1-1,0-1 1,-2 1-11,1 1-237,0 0 0,0 0 0,-1 0 1,2 1-1,-1 0 0,0 0 0,0 0 0,1 0 0,0 1 1,-1 0-1,1 0 0,1 0 0,-4 4 237,-24 38-5585,4 8-5508</inkml:trace>
  <inkml:trace contextRef="#ctx0" brushRef="#br1" timeOffset="17015.27">3828 3729 2915,'0'0'2023,"0"0"-939,0 0 453,0 0-15,0 0-417,0 0-363,-7-10-171,-21-33-21,25 40-455,1 1 0,0 0 0,0 0 0,-1 0 0,0 0 0,1 0 0,-1 0 0,0 1-1,0-1 1,0 1 0,0 0 0,0 0 0,0 0 0,0 0 0,0 0 0,0 1 0,0-1 0,-1 1 0,1 0 0,0 0 0,0 0 0,-1 1-95,-4-2 131,-10 0-65,0 0-1,0 2 0,0 0 0,0 0 0,1 2 0,-1 0 0,1 1 0,0 1 0,0 1 0,0 0 0,0 1 1,1 1-1,0 0 0,1 1 0,0 1 0,1 0 0,0 1 0,0 1 0,1 0 0,0 1 0,1 0 0,1 1 0,0 1 1,1-1-1,1 1 0,-4 9-65,4-3 99,1 0 1,1 1-1,1 0 0,1 0 1,1 0-1,1 0 1,0 1-1,2 3-99,1-15 34,0-1-1,1 0 0,0 0 1,1 0-1,0 0 1,0 0-1,1 0 1,1 0-1,-1-1 1,2 1-1,-1-1 0,1 0 1,1-1-1,-1 1 1,1-1-1,1 0 1,0 0-1,0-1 0,0 0-33,7 2-2,-1 0-1,1-1 0,0-1 1,0 0-1,1-1 0,0 0 1,0-2-1,1 1 0,-1-2 1,1 0-1,0-1 0,0-1 1,0 0-1,0-1 0,-1-1 1,1 0-1,0-1 0,0-1 1,-1-1-1,1 0 0,-1 0 1,0-2-1,0 0 0,-1-1 1,0 0-1,0-1 0,0-1 1,-1 0-1,-1 0 0,0-2 1,0 1-1,0-2 0,-2 0 1,3-3 2,-6 6 8,-1 0 1,0 0-1,-1 0 1,0 0-1,0-1 1,-1 0-1,0 0 1,-1 0 0,0-1-1,-1 1 1,0-1-1,0 1 1,-1-1-1,-1 0 1,0 1-1,0-1 1,-1 0-1,0 1 1,-1-1 0,0 0-1,-1 1 1,0 0-1,-1 0 1,0 0-1,0 0 1,-1 1-1,-1-1 1,1 1-1,-1 0 1,-1 1-1,0-1 1,0 2 0,0-1-1,-1 1 1,0 0-1,-1 0 1,0 1-1,0 0 1,0 1-1,0 0 1,-1 0-1,0 1 1,0 0-1,0 1 1,-5-1-9,-45 1-342,23 12-2818,17 1-3305</inkml:trace>
  <inkml:trace contextRef="#ctx0" brushRef="#br1" timeOffset="17705.638">5083 3143 5413,'0'0'2685,"0"0"-1056,0 0 170,0 0 0,0 0-470,-12-11-416,-41-31-86,51 41-775,-1 0-1,0 0 1,1 0 0,-1 0-1,0 1 1,1-1 0,-1 1-1,0-1 1,0 1 0,0 0-1,1 0 1,-1 1 0,0-1-1,0 0 1,1 1 0,-1 0-1,0-1 1,1 1 0,-1 0-1,0 1 1,1-1 0,-1 0-1,1 1 1,0-1-1,0 1 1,-1 0 0,1 0-1,0 0 1,0 0 0,1 0-1,-1 0 1,0 0 0,1 1-1,-1-1 1,1 0 0,0 1-1,-1 1-51,-7 15 15,0 0-1,2 0 0,0 1 0,1 1 1,1-1-1,1 0 0,1 1 0,1 0 0,0 0 1,2 0-1,0 0 0,3 18-14,-1-26-26,-1 1-1,2-1 1,-1 1-1,2-1 1,0 0 0,0 0-1,2-1 1,-1 1-1,1-1 1,1 0-1,0-1 1,1 0 0,0 0-1,8 8 27,-11-14-5,0 0 1,0 0-1,0-1 0,1 0 1,0 1-1,-1-2 0,1 1 0,1-1 1,-1 0-1,0 0 0,1-1 0,0 1 1,-1-2-1,1 1 0,0-1 0,0 0 1,0 0-1,0-1 0,0 0 1,0 0-1,0 0 0,0-1 0,0 0 1,0-1-1,-1 0 0,1 0 0,0 0 1,-1-1-1,2 0 5,2-1 38,0-1 0,-1 1-1,1-2 1,-1 1 0,0-2 0,0 1-1,-1-1 1,0 0 0,0-1 0,-1 0 0,0 0-1,0 0 1,0-1 0,-2 0 0,1-1-1,-1 1 1,0-1 0,-1 0 0,0 0 0,-1 0-1,0-1 1,0 1 0,-1-1 0,-1 0 0,0 1-1,0-3-37,-1 0 3,-2 1 0,1-1 0,-1 0 0,-1 1 0,0 0 0,-1-1 0,0 1 0,-1 1 0,-1-1 0,1 1 0,-2 0-1,0 0 1,0 0 0,-1 1 0,0 0 0,0 1 0,-1 0 0,-1 0 0,1 1 0,-5-2-3,-27-6-2019,13 23-4258,10 8-2996</inkml:trace>
  <inkml:trace contextRef="#ctx0" brushRef="#br1" timeOffset="18413.415">6830 1892 5573,'0'0'3289,"0"0"-1036,0 0-246,-7-13-502,-26-40-555,30 49-849,-1 1-1,1 0 0,-1 0 0,0 0 1,0 0-1,0 1 0,0-1 0,-1 1 0,1 0 1,0 0-1,-1 1 0,0 0 0,1-1 1,-1 2-1,0-1 0,0 0 0,1 1 0,-1 0 1,0 0-1,-2 0-100,3 0 67,-4 1-36,1 0 0,0 0 0,-1 0 0,1 1 1,0 0-1,0 1 0,0-1 0,0 2 0,1-1 1,-1 0-1,1 1 0,0 1 0,0-1 0,0 1 0,0 0 1,1 0-1,0 0 0,0 1 0,0 0-31,-78 119 358,73-106-343,0 0 0,2 0 0,0 1 0,1 1 0,1-1 0,1 1 0,1 0 0,1 0 0,0 0 0,2 0 0,1 21-15,0-36 1,1 1-1,0-1 0,1 0 0,0 1 0,0-1 1,0 0-1,0 0 0,1-1 0,0 1 0,0 0 0,1-1 1,0 0-1,0 0 0,0 0 0,0 0 0,1-1 1,0 1-1,0-1 0,0 0 0,0-1 0,1 1 0,-1-1 1,1 0-1,0-1 0,0 1 0,0-1 0,0 0 1,0-1-1,3 1 0,5 1 7,-1-1 1,0 0-1,1-1 0,-1-1 1,1 0-1,-1-1 1,1 0-1,-1-1 0,1-1 1,-1 0-1,0-1 0,0 0 1,9-5-8,-15 7 111,-1 0-1,1 0 1,0-1 0,0 0-1,-1-1 1,0 1 0,0-1 0,0 0-1,0-1 1,0 0 0,-1 1 0,0-2-1,0 1 1,0-1 0,-1 1 0,0-1-1,0-1 1,0 1 0,-1 0-1,0-1 1,0 0 0,0 0 0,-1 1-1,0-1 1,-1-1 0,0 1 0,0 0-1,0 0 1,-1-1 0,0 1-1,-1-5-110,-5-3 16,-2 0-1,0 1 0,0 0 1,-1 0-1,-1 1 1,0 0-1,-1 1 0,-1 0 1,0 1-1,0 0 0,-1 1 1,0 0-1,-1 1 0,0 1 1,0 0-1,-4-1-15,-132-45-643,71 54-2275,11 34-4529,45-8-2071</inkml:trace>
  <inkml:trace contextRef="#ctx0" brushRef="#br1" timeOffset="19711.339">7083 1872 3043,'0'0'3497,"0"0"-1330,0 0-582,0 0-106,0 0-331,0 0-150,0-10 2451,4 19-3381,0 0 1,0 0-1,-1 0 1,-1 0-1,0 1 1,0-1-1,-1 1 1,0 0-1,0-1 1,-1 1-1,0 0 1,-1-1-1,0 1 1,-1-1-1,0 1 1,0-1-1,-1 1 1,-1 1-69,1-6-56,0 0 16,1 0-1,-1 1 1,1-1 0,-1 1-1,2-1 1,-1 1 0,0 0-1,1 0 1,0-1 0,1 1-1,-1 0 1,1 0 0,0 0-1,1 0 1,-1 0 0,1 0-1,0 0 1,1-1 0,0 3 40,11 119 32,-8 59-27,33-74-5,-36 54 0,-1-59 27,13-28 101,-14-85 457,1-14-3284,-1 14-1913</inkml:trace>
  <inkml:trace contextRef="#ctx0" brushRef="#br0" timeOffset="32807.327">6222 522 8552,'0'0'2888,"0"0"-1537,0 0 144,0 0 474,0 0-623,0 0-887,0 0-336,0 6-86,-1-4-37,1 1 0,0-1 1,0 1-1,0-1 0,0 1 0,0 0 0,1-1 1,-1 1-1,1-1 0,0 0 0,0 1 1,0-1-1,0 0 0,0 1 0,0-1 0,0 0 1,1 0-1,-1 0 0,1 0 0,0 0 1,-1 0-1,1 0 0,0-1 0,1 2 0,0-1 5,-1 1 81,1 0-1,0 0 1,-1-1 0,1 1 0,1 0 0,-1-1-1,0 0 1,0 0 0,1 0 0,-1 0-1,1 0 1,0-1 0,0 1 0,-1-1 0,1 0-1,0-1 1,0 1 0,0 0 0,0-1-1,0 0 1,0 0 0,0 0 0,0-1 0,0 1-1,0-1 1,0 0 0,-1 0 0,1 0 0,0-1-1,0 1 1,2-3-86,0 0 249,-1-2 0,0 1 0,0-1 0,0 0 0,0 0 0,-1 0 0,0 0 0,-1-1 1,1 0-1,-1 0 0,-1 0 0,1 0 0,-1 0 0,0 0 0,-1-1 0,0 1 0,0-1 0,0 1 0,-1-1 0,0 1 0,-1-1 0,0 1 0,0-5-249,0 10 14,0 0-1,0 0 1,0 0 0,0 0-1,0 0 1,0 1 0,0-1-1,-1 0 1,1 0 0,-1 1-1,1-1 1,-1 1-1,0 0 1,1-1 0,-1 1-1,0 0 1,0 0 0,0 0-1,0 0 1,0 0 0,0 1-1,0-1 1,0 0-1,0 1 1,0 0 0,-1-1-1,1 1 1,0 0 0,0 0-1,0 0 1,-1 1-1,1-1 1,0 0 0,0 1-1,0-1 1,0 1 0,-2 1-14,-74 38 360,63-26-358,1 1-1,1 0 1,0 1-1,1 0 1,1 1-1,0 1 1,2-1 0,0 2-1,1-1 1,0 1-1,2 0 1,0 1-1,1 0 1,1 0 0,1 0-1,1 0 1,1 1-2,0-11-1,1 0 0,0 0 0,0 1 1,1-1-1,1 0 0,0 0 0,0-1 1,1 1-1,0 0 0,0-1 1,1 1-1,1-1 0,-1 0 0,2-1 1,-1 1-1,1-1 0,0 0 0,1 0 1,0-1-1,0 0 0,1 0 0,0-1 1,0 0-1,0 0 0,1-1 0,-1 0 1,1 0-1,1-1 0,-1 0 0,1-1 1,-1 0-1,1-1 0,0 0 0,0 0 1,0-1-1,3 0 1,-2 0 2,-1 0 1,0-1-1,1 0 0,-1-1 1,1 0-1,-1 0 1,0-1-1,0-1 0,0 0 1,0 0-1,0-1 0,0 0 1,-1-1-1,0 0 1,0 0-1,0-1 0,-1 0 1,0 0-1,0-1 0,0 0 1,-1-1-1,0 0 1,-1 0-1,1 0 0,-2-1 1,1 0-1,-1 0 0,0 0 1,-1-1-1,0 0 1,-1 0-1,0 0 0,-1 0 1,0 0-1,0 0 0,0-8-2,-24-26-2587,-10 35-6778,15 9-420</inkml:trace>
  <inkml:trace contextRef="#ctx0" brushRef="#br0" timeOffset="33257.3">6889 262 8488,'0'0'2893,"0"0"-202,0 0-123,0 0-614,0 0-892,0 0-464,1 12-27,35 244 705,-35-251-1607,0-1 0,0 1 0,0-1-1,0 1 1,-1 0 0,0-1 0,0 1 0,0 0 0,0-1 0,-1 1-1,0 0 1,0-1 0,0 1 0,0-1 0,-1 0 0,0 1 0,0-1-1,0 0 1,0 0 0,-1 0 0,1 0 0,-1 0 0,0-1 0,0 1 0,-1-1-1,1 0 1,-1 0 0,0 0 0,1 0 0,-1-1 0,0 0 0,-1 1-1,1-1 1,-4 1 331,-9 0-4820</inkml:trace>
  <inkml:trace contextRef="#ctx0" brushRef="#br0" timeOffset="33580.807">6715 402 6694,'0'0'2723,"-1"-14"-705,0-60 2082,7 70 168,20 10-2643,-6 11-713,-19-16-875,0 1-1,0-1 1,0 1 0,1-1-1,-1 1 1,0-1 0,1 0-1,-1 1 1,1-1 0,-1 0-1,1 0 1,-1 0 0,1 0-1,0-1 1,0 1 0,-1 0-1,1-1 1,0 1 0,0-1-1,0 0 1,-1 1 0,1-1-1,0 0 1,0 0 0,0 0-1,0 0 1,0-1-1,0 1 1,-1 0 0,1-1-1,0 1 1,0-1 0,0 0-1,-1 0 1,1 0 0,1 0-37,7-10 47,-1 1 1,-1-2-1,1 1 0,-2-1 1,0 0-1,0-1 1,-1 0-1,0 0 0,-1 0 1,-1-1-48,0 4 17,8-21 14,57-109-67,-67 137 28,-1 1 0,1-1 0,0 1 0,0 0 1,0 0-1,0 0 0,0 0 0,0 0 1,0 1-1,1-1 0,-1 1 0,1-1 1,-1 1-1,1 0 0,-1 0 0,1 0 1,0 0-1,0 1 0,0-1 0,-1 1 1,1-1-1,0 1 0,0 0 0,0 0 1,0 0-1,-1 1 0,1-1 0,0 1 1,0-1-1,-1 1 0,1 0 0,0 0 1,-1 0-1,1 1 0,-1-1 0,1 1 1,-1-1-1,1 1 0,-1 0 0,0 0 1,1 0 7,6 7-47,-1 0 1,1 0-1,-2 1 0,1-1 1,-1 2-1,-1-1 1,0 1-1,0 0 1,-1 2 46,19 55-1136,-16-22-6366,-8-39 2116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1:2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348 665 7815,'0'0'3476,"0"0"-1240,0 0 124,0 0 154,0 0-384,0-13-539,-2-38-464,2 50-1101,0 0 1,-1 0 0,1 0 0,0 0-1,-1 0 1,1 0 0,-1 0 0,1 0-1,-1 0 1,0 1 0,1-1 0,-1 0-1,0 0 1,1 1 0,-1-1 0,0 0-1,0 1 1,0-1 0,0 0 0,1 1-1,-1-1 1,0 1 0,0 0 0,0-1-1,0 1 1,0 0 0,0 0 0,0-1-1,0 1 1,0 0 0,-1 0 0,1 0-1,0 0 1,0 0 0,0 0 0,0 1-1,0-1 1,0 0-27,-5 0 89,-9 2-66,1 0 0,-1 1 0,1 0 0,0 1-1,0 1 1,1 0 0,-1 1 0,1 1 0,0 0 0,1 0 0,0 1 0,0 1 0,0 0 0,1 1 0,1 0 0,-1 0 0,2 1 0,0 0 0,0 1 0,1 0 0,0 1 0,1 0 0,1 0 0,0 0 0,0 1 0,2-1-1,-1 1 1,2 1 0,0-1 0,-1 13-23,3-16-16,0 0 0,1 0 0,0 0 0,1 0-1,0 1 1,1-1 0,0 0 0,0 0-1,1-1 1,1 1 0,0-1 0,0 1 0,1-1-1,1 0 1,-1-1 0,2 1 0,-1-1 0,1-1-1,0 1 1,1-1 0,0 0 0,1-1-1,-1 0 1,1 0 0,1-1 0,-1 0 0,2 0 16,-5-4 1,1 1 0,0-2 0,0 1 0,0-1 0,0 0 0,0 0 0,0-1 0,0 1-1,0-2 1,0 1 0,0-1 0,0 0 0,0-1 0,0 0 0,0 0 0,-1 0 0,1-1 0,-1 0 0,1 0 0,-1 0 0,0-1 0,0 0 0,-1 0 0,1-1 0,-1 1 0,1-2-1,14-13 129,-2-1 1,0 0-1,0-2 0,-2 0 0,-1 0 0,2-7-129,7-22 303,-1 0 0,-3-2-1,-3-1 1,-1 0 0,-3-1-1,-3 0 1,-2-1 0,-2 0 0,-3 0-1,-3-56-302,1 96 9,1-1 0,-2 1 0,0-1 0,-1 1 0,-1 0 0,0-1 0,-1 1 0,-1 0 0,-1 1 0,0-1 0,-1 1 0,0 0 0,-1 0 0,-1 0 0,0 1 0,-6-6-9,13 18 4,0 0-1,-1 0 1,1 0 0,0 1-1,-1-1 1,0 0-1,1 1 1,-1-1-1,0 1 1,0-1 0,0 1-1,0 0 1,0 0-1,0 0 1,0 0-1,0 0 1,0 0-1,-1 0 1,1 1 0,0-1-1,-1 1 1,1 0-1,0 0 1,-1 0-1,1 0 1,0 0-1,-1 0 1,1 0 0,0 1-1,0-1 1,-1 1-1,1 0 1,0 0-1,0 0 1,0 0-1,0 0 1,0 0 0,0 0-1,0 1 1,0-1-1,0 1 1,0 0-4,-2 8-11,1 1 0,0 0 1,1 0-1,0 0 0,1 1 0,0-1 0,1 0 1,0 1-1,1-1 0,1 10 11,-1-15-10,3 27-360,1-1 0,1 0 0,2 0 0,2-1 0,8 19 370,38 85-5993,-34-84 1366,2 0-4913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1:24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117 207 7303,'0'0'2722,"-14"-1"-383,-4 0-1350,-29-1 1121,9 3 2275,65-1-546,18 1-3589,1202-55 592,-906 34-637,1214-101 5859,-1473 112-5429,-278 44-729,147-23-287,-112 32-3479,55-12-5295,46-15-4169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1:22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19 126 1954,'0'0'2092,"0"0"-415,0 0 36,0 0-229,0 0-277,0 0-139,0-4 53,0-18 1980,0 22-2375,0 0-160,0-4 4024,-1-14-3430,-1-17 2523,2 35-3379,0 0-47,0 0-60,0 0-37,0 0-26,0 0-17,0 0-58,9-16-267,-3 27 1241,-4-10-3556,-5 2-8847,-4 5 3154</inkml:trace>
  <inkml:trace contextRef="#ctx0" brushRef="#br0" timeOffset="764.625">0 225 2787,'0'0'1729,"0"0"-207,2-16 95,8-54 307,1 8 2697,5-14 2992,-19 96-3738,4 21-3204,0 2-536,-29 384 688,23-383-991,3-37-34,3-30 160,3-24 95,3 1-1,2 0 0,2 1 1,1 0-1,13-27-52,38-52 380,-59 119-375,-1 1 1,0 0-1,1-1 0,0 1 0,0 1 1,0-1-1,0 1 0,1-1 1,-1 1-1,1 0 0,0 1 1,0-1-1,0 1 0,0 0 0,0 0 1,0 1-1,1 0 0,-1-1 1,0 2-1,1-1 0,-1 1 1,1 0-1,2 0-5,0 3-4,1 1 0,-1 0 0,0 1 0,0 0 1,-1 0-1,1 1 0,-1 0 0,0 0 0,-1 0 0,1 1 1,-1 0-1,-1 0 0,1 1 0,-1 0 0,-1 0 0,1 0 1,-2 0-1,1 1 0,-1 0 0,0-1 0,0 1 0,-1 0 0,-1 0 1,1 0-1,-1 7 4,2 9-161,0 1 0,-2-1 1,-1 1-1,-1 0 0,0-1 1,-3 0-1,0 1 0,-1-1 1,-2 0-1,-3 9 161,-5-7-208,13-49 314,44-112 180,-24 89-75,-11 26-128,1-1-1,1 1 1,0 1 0,1 0 0,2 0-1,0 1 1,0 0 0,2 1 0,0 1-1,9-9-82,-20 22 2,0-1 0,0 0 0,1 1 0,-1 0 0,0-1-1,1 1 1,-1 1 0,1-1 0,0 0 0,0 1 0,-1 0-1,1 0 1,0 0 0,0 0 0,0 1 0,0-1 0,0 1-1,0 0 1,0 0 0,0 1 0,0-1 0,0 1-1,0 0 1,0 0 0,0 0 0,0 1 0,-1-1 0,1 1-1,0 0 1,-1 0 0,0 0 0,1 0 0,-1 1 0,0-1-1,1 2-1,8 13-8,-1 0 1,0 1-1,-1 1 0,-1-1 0,0 2 0,-2-1 0,4 16 8,10 23 23,-16-47-20,52 101-2,-55-109-1,0 0 0,1 0 0,-1 0 0,1 0 0,0-1 0,0 1 0,0-1 0,0 1 0,1-1 0,-1 0 0,0 0 0,1-1 1,-1 1-1,1-1 0,0 0 0,0 1 0,-1-2 0,1 1 0,0 0 0,0-1 0,0 0 0,0 0 0,0 0 0,0 0 0,0-1 0,-1 1 1,1-1-1,0 0 0,0 0 0,0-1 0,7-4 19,0-2 1,0 1-1,-1-1 1,0-1-1,-1 0 1,0 0-1,0-1 1,-1 0-1,0 0 1,-1-1-1,0 0 1,-1 0-1,0-1 1,0 0-1,-2 0 1,3-9-20,1 4 45,32-102 169,-40 119-242,1-1-1,-1 1 1,0-1 0,1 1-1,-1-1 1,0 1 0,0-1 0,1 0-1,-1 1 1,0-1 0,0 0-1,0 1 1,0-1 0,0 0-1,0 1 1,0-1 0,0 1 0,0-1-1,0 0 1,0 1 0,0-1-1,0 0 1,0 1 0,-1-1 0,1 0-1,0 1 1,-1-1 0,1 1-1,0-1 1,-1 1 0,1-1-1,-1 1 1,1-1 0,0 1 0,-1-1-1,1 1 1,-1-1 0,0 1-1,1 0 1,-1-1 0,1 1-1,-1 0 1,1 0 0,-1-1 0,0 1-1,1 0 1,-1 0 0,0 0-1,1 0 1,-1 0 0,0 0-1,1 0 1,-1 0 0,0 0 0,1 0-1,-1 0 1,0 0 0,1 0-1,-1 1 1,1-1 0,-1 0-1,0 0 1,1 1 0,-1-1 0,0 1 28,-34 28-5539,14 0-1651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1:24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425 516 6983,'3'-14'5797,"-2"11"-5636,3-9 706,-1-1 0,0 1-1,-1-1 1,-1 0 0,0 1 0,0-1 0,-2 0-1,1 0 1,-2 0 0,1 1 0,-2-1 0,0 1 0,-2-7-867,2 13 102,0 0 1,0 1-1,0-1 1,-1 0-1,0 1 1,0 0-1,0 0 1,-1 0 0,1 1-1,-1-1 1,0 1-1,-1 0 1,1 1-1,-1-1 1,1 1 0,-1 0-1,0 0 1,0 1-1,-1 0 1,1 0-1,0 0 1,-1 1-1,1 0 1,-1 0 0,1 1-1,-1 0 1,0 0-1,1 0 1,-1 1-1,1 0 1,-1 0 0,1 1-1,-4 1-102,-5 2-34,1 1-1,-1 1 1,2 1-1,-1 0 1,1 0 0,0 2-1,1-1 1,0 2-1,0-1 1,2 2-1,-1-1 1,1 2 0,1-1-1,0 1 1,1 1-1,0-1 1,1 1 0,0 1-1,2-1 1,-1 1-1,2 0 1,0 0-1,1 1 1,0-1 0,1 1-1,1 0 1,1-1-1,0 1 1,1 0 0,1-1-1,0 1 1,1-1-1,0 1 1,2-1-1,0 0 1,0-1 0,1 1-1,7 9 35,-8-14-40,1 0-1,1-1 0,0 0 1,0 0-1,0-1 0,1 0 1,1 0-1,-1 0 1,1-1-1,1-1 0,-1 0 1,1 0-1,0-1 0,0 0 1,1 0-1,0-1 0,-1-1 1,1 0-1,1 0 1,-1-1-1,0-1 0,0 0 1,1 0-1,-1-1 0,0 0 1,1-1-1,-1-1 1,0 0-1,0 0 0,0-1 1,0 0-1,0-1 0,0 0 1,-1-1-1,0 0 0,3-3 41,2-4 98,-1 0-1,0-2 1,0 0-1,-2 0 0,0-1 1,0-1-1,-1 0 0,-1 0 1,-1-1-1,-1 0 0,0-1 1,-1 0-1,2-7-97,6-28 562,-1-1 0,-3 0-1,-3-1 1,-1-4-562,0-155 966,-22 130-891,15 81-81,-1 1-1,0 0 0,0-1 1,1 1-1,-2 0 0,1 0 1,0 0-1,0 0 0,-1 0 1,1 0-1,-1 0 0,1 0 0,-1 1 1,0-1-1,0 0 0,1 1 1,-1 0-1,0-1 0,-1 1 1,1 0-1,0 0 0,0 0 1,0 0-1,-1 1 0,1-1 1,0 0-1,-1 1 0,1 0 1,-1 0-1,1-1 0,0 1 1,-2 1 6,1 1-121,1 0 1,-1 0-1,1 0 1,0 1-1,0-1 1,0 1-1,0 0 1,1-1-1,-1 1 1,1 0-1,0 0 1,-1 0-1,1 0 1,1 0 0,-1 0-1,0 0 1,1 1-1,-1-1 1,1 0-1,0 0 1,0 0-1,1 1 1,-1-1-1,0 0 1,1 0-1,0 0 1,0 0-1,0 0 1,0 0 0,1 2 120,40 80-6786,-17-46-95</inkml:trace>
  <inkml:trace contextRef="#ctx0" brushRef="#br0" timeOffset="735.822">1049 222 8968,'-2'-15'4741,"1"5"-3977,-9-57 2819,-4 17 2373,9 46-2626,1 23-2945,3-14-123,-63 443 961,56-362-1189,-33 261-3981,22-280-938,13-65 629,2-16 2522,-11-97 1085,17-152 5991,-1 227-4842,1 1 0,1-1 1,2 1-1,2 0 0,1 1 0,1 0 1,3 0-1,0 1 0,2 0 1,1 1-1,2 1 0,1 0 0,2 2 1,22-27-501,-35 49 42,1 0 1,-1 1-1,2 0 1,-1 0-1,1 1 1,0 0 0,0 1-1,0-1 1,0 2-1,1-1 1,0 2-1,-1-1 1,1 1-1,6 0-42,-11 2-1,0-1 0,1 2 0,-1-1-1,0 0 1,0 1 0,1 0-1,-1 0 1,0 1 0,0-1-1,0 1 1,0 0 0,0 1-1,0-1 1,-1 1 0,1 0 0,-1 0-1,0 0 1,0 1 0,0 0-1,0-1 1,-1 1 0,1 0-1,-1 1 1,0-1 0,0 1 0,-1-1-1,3 6 2,-1-2-52,-1 1 0,0-1-1,0 1 1,-1 0 0,0 1-1,0-1 1,-1 0 0,0 0-1,-1 1 1,0-1 0,0 1-1,-1-1 1,-1 0 0,1 0-1,-1 0 1,-1 0 0,0 0 0,0 0-1,-1 0 1,0-1 0,0 0-1,-2 3 53,-3 2-201,0 0-1,0 0 0,-2-1 0,1 0 1,-1-1-1,-1 0 0,0-1 1,-1-1-1,0 1 0,0-2 1,-1 0-1,-14 6 202,26-13-18,-63 12-295,74-50 430,-1 28-113,1 0 0,1 0-1,0 1 1,0 0 0,0 0-1,1 1 1,0 1 0,0 0-1,1 0 1,0 1 0,0 1-1,0 0 1,0 1-1,1 0 1,-1 0 0,1 2-1,0-1 1,0 2 0,6 0-4,-15 1 0,1 0 0,-1 0 0,0 0 0,0 1 0,1 0 0,-1 0 0,0 0 0,-1 0 0,1 1 0,0-1 0,-1 1 0,1 0 0,-1 0 0,0 0 0,0 1 0,0-1 0,0 1 0,-1 0 0,1 0 0,-1-1 0,0 1 0,0 1 0,-1-1 0,1 0 0,-1 0 0,1 3 0,14 120 0,-16-118 1,0-1 1,0 0 0,0 1 0,-1-1-1,-1 0 1,1 1 0,-1-1 0,-1 0-1,0 0 1,0-1 0,0 1-1,-1 0 1,0-1 0,0 0 0,-1 0-1,0 0 1,0-1 0,-1 0 0,0 0-1,0 0 1,0 0 0,-1-1-1,0 0 1,0-1 0,0 1 0,0-1-1,-1-1 1,0 1 0,1-1 0,-1-1-1,0 1 1,-1-2 0,1 1-1,-3 0-1,-2-1-2,1-1-1,-1 0 0,1 0 1,-1-1-1,1-1 0,-1 0 1,1-1-1,0 0 0,0-1 1,0 0-1,0-1 0,1 0 1,0-1-1,0 0 0,0-1 1,1 0-1,0-1 0,1 0 1,-1 0-1,-5-8 3,-7-44-2296,38 1-4590,6 33 784</inkml:trace>
  <inkml:trace contextRef="#ctx0" brushRef="#br0" timeOffset="1047.66">1723 280 9929,'0'0'3812,"0"0"-1516,0 0-327,0 0-116,-15 15-241,-50 54-486,58-60-1048,0 1 0,1-1-1,1 1 1,0 0-1,0 0 1,0 1 0,2-1-1,-1 1 1,1 0-1,1 0 1,0 1 0,0-1-1,1 8-77,-1-11 16,1 1-1,-1 0 0,2 0 0,-1-1 0,1 1 0,1 0 1,-1 0-1,2 0 0,-1-1 0,1 1 0,0-1 1,1 1-1,0-1 0,0 0 0,1 0 0,0 0 0,1 0 1,-1-1-1,1 0 0,1 0 0,-1 0 0,1-1 1,1 1-1,-1-1 0,1-1 0,0 1 0,0-1 0,0-1 1,1 1-1,0-1 0,0 0 0,0-1-15,1-1 92,0-1 0,0 0-1,0-1 1,0 0 0,0 0-1,-1-1 1,1 0 0,0 0-1,0-1 1,-1-1 0,1 1-1,-1-1 1,1-1 0,-1 1-1,0-1 1,-1-1 0,1 0-1,-1 0 1,0 0 0,0-1 0,0 0-1,-1 0 1,0-1 0,0 1-1,0-1 1,-1-1 0,0 1-1,-1-1 1,0 0 0,0 0-1,0 0 1,-1-1 0,-1 1-1,1-1 1,-1 1 0,-1-1 0,0 0-1,0 0 1,0 0 0,-1-6-92,2-9 277,0 0 0,-2 0 0,0 0 1,-2 0-1,0 0 0,-6-21-277,7 39-5,-1-1 0,1 0 0,-2 1 1,1-1-1,-1 1 0,0 0 0,0 0 0,0 0 0,-1 0 1,0 0-1,0 1 0,-1 0 0,1-1 0,-1 2 0,0-1 0,-1 1 1,1-1-1,-1 2 0,0-1 0,0 0 0,0 1 0,0 0 1,-1 1-1,1-1 0,-1 1 0,-1 0 5,-67 0-2552,27 16-4259,18 1-4987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1:30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11243,'0'0'4132,"0"0"-1340,0 0-609,0 0-357,0 0-513,0 0-624,18-6-417,115-24-91,-4 33-10,-127-3-167,-1 0 1,1 0-1,-1 0 0,0 0 0,1 1 0,-1-1 1,1 0-1,-1 1 0,0-1 0,1 1 0,-1 0 1,0-1-1,0 1 0,1 0 0,-1 0 1,0 0-1,0 0 0,0 0 0,0 0 0,0 0 1,0 0-1,0 1 0,-1-1 0,1 0 0,0 0 1,-1 1-1,1-1 0,0 0 0,-1 1 0,0-1 1,1 1-1,-1-1 0,0 1 0,0-1 1,0 0-1,0 1 0,0-1 0,0 1 0,0-1 1,0 1-1,-1-1 0,1 1 0,-1-1 0,1 0 1,-1 2-5,-39 53 114,-183 118 2369,194-134-1682,87-31-748,150-35-1669,-72-9-6180,-81 19-1786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2:05.33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77 9801,'0'0'224,"0"0"49,20-7 159,150-37 6,40 27-321,-1 9 1,14 9-118,-206 0 8,-7-2-6,1 1 0,0 1 0,0 0 0,-1 0-1,1 1 1,-1 0 0,1 1 0,-1 0 0,0 1-1,9 4-1,-19-6-4,1-1 0,-1 0 0,0 1 0,0-1 0,0 1 0,0-1 0,0 1 0,0-1 0,-1 1 0,1-1-1,0 1 1,-1-1 0,1 1 0,-1-1 0,1 0 0,-1 1 0,0-1 0,0 0 0,1 0 0,-1 1-1,0-1 1,0 0 0,0 0 0,0 0 0,0 0 0,-1 0 0,1 0 0,0 0 0,0-1 0,-1 1-1,1 0 1,0-1 0,-1 1 0,1-1 0,-1 1 0,1-1 0,-1 0 0,1 0 0,-1 1 0,1-1 0,-1 0-1,1 0 1,-1 0 4,-274 53 273,-190 28 3762,465-81-4001,-1 0 0,1 0 0,0-1 0,-1 1 0,1 1 0,-1-1 0,1 0 0,0 0 0,0 0 0,-1 1-1,1-1 1,0 1 0,-1-1 0,1 1 0,0-1 0,0 1 0,0 0 0,0-1 0,0 1 0,-1 0 0,1 0-1,1 0 1,-1 0 0,0 0 0,0 0 0,0 0 0,0 0 0,1 0 0,-1 1 0,1-1 0,-1 0 0,1 0 0,-1 1-1,1-1-33,155 15 145,581-10-87,-352-18-2262,-343 7-1886,-22 0-3490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2:05.96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112 347 7623,'-16'-6'993,"-49"-19"-448,35 10 245,41 3 742,103-1-609,555-11-698,1425-44-161,243 22 2495,-868 24 215,-866 12-1372,953-36 68,-1331 29-1331,-178 9-107,-38-2-26,-29 3-39,-65-2-572,-1 2 0,1 5 0,-50 6 605,-177 20-6097,143-7 1229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2:06.38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3 734 3780,'0'0'3891,"0"0"-2257,0-15-604,0 5-838,-1 7-141,0 0 0,1 0 0,0-1 0,0 1 0,0 0 0,0 0 0,0 0 0,1 0 0,-1-1 0,1 1 0,0 0 0,0 0 0,0 0 1,0 0-1,0 1 0,1-1 0,0 0 0,-1 0 0,1 1 0,0-1 0,0 1 0,0 0 0,1-1 0,-1 1 0,0 0 0,1 0 0,-1 1 1,1-1-1,0 0 0,0 1 0,0 0 0,2-2-51,47-11 106,1 1-1,1 3 1,-1 3 0,18 0-106,-12 1 36,1497-116 23,-1226 101-54,1085-59 960,1893-25 9291,-3231 104-10151,305-6 372,203-36-477,-358 0 144,-225 43-141,1 0 0,-1 0-1,0 0 1,0-1 0,0 1 0,0 0-1,0-1 1,0 1 0,0-1 0,0 0-1,0 0 1,0 0 0,0 0-1,0 0 1,0 0 0,0 0 0,-1 0-1,1-1 1,0 1 0,-1-1 0,0 0-1,1 1 1,-1-1 0,0 0-1,0 1 1,1-1 0,-2 0 0,1 0-1,0 0 1,0 0 0,-1 0 0,1 0-1,-1-1 1,1 1 0,-1 0-1,0 0 1,0 0 0,0 0 0,0 0-1,0-1 1,0 1 0,-1 0 0,1 0-1,-1 0 1,0 0 0,1 0-1,-2-2-2,-9-3-8,-1-1 0,0 2-1,0-1 1,0 2-1,-1 0 1,0 0-1,0 1 1,0 1-1,0 0 1,-1 1-1,0 0 1,-6 1 8,20 1 0,-63-7-477,-1 2 0,0 4-1,-31 4 478,-95 14-8423,108-7-839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2:11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65 174 16656,'0'0'2573,"0"0"-934,-13 0-96,-38 4-204,96 0 471,588-45-593,1133-46-1446,-1705 85 155,203-10-92,125-27 166,-483 42-1575,-36 6-5600,63-4-1254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2:14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10730,'0'0'7634,"0"0"-4420,0 0-1127,0 0-453,0 0-460,0 0-453,0 0-380,12-7-234,-5 3-96,-1 0-5,-1 0 0,1 1-1,0 0 1,0 0 0,0 0-1,1 1 1,-1 0 0,0 0-1,1 1 1,-1 0 0,1 0 0,0 0-1,-1 1 1,6 0-6,-2 1 3,0 1-1,0-1 1,0 2 0,0-1-1,0 1 1,-1 1 0,0 0-1,0 0 1,0 1 0,0 0-1,0 1 1,-1-1 0,0 2-1,1 1-2,-7-6 1,-1-1 0,0 1 0,1 0 0,-1 0 0,0 0-1,0 0 1,-1 0 0,1 1 0,0-1 0,-1 0 0,1 0 0,-1 0 0,0 1-1,1-1 1,-1 0 0,0 0 0,-1 1 0,1-1 0,0 0 0,-1 0-1,1 0 1,-1 1 0,0-1 0,1 0 0,-1 0 0,0 0 0,0 0-1,0 0 1,-1 0 0,1 0 0,0-1 0,-1 1 0,0 0-1,-60 51 85,56-49-71,-101 69 744,145-64-779,134-20-2079,-60-9-5147,-73 9-30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4:30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95 6630,'0'0'2669,"0"0"-277,5-13 176,25-67 2114,-30 80-4577,0 0-1,1 1 1,-1-1 0,0 1 0,1-1 0,-1 0 0,0 0 0,1 1 0,-1-1 0,0 0 0,1 0 0,-1 1 0,0-1 0,1 0 0,-1 0 0,1 0 0,-1 0 0,1 0 0,-1 1 0,0-1-1,1 0 1,-1 0 0,1 0 0,-1 0 0,1 0 0,-1 0 0,1 0 0,-1-1 0,0 1 0,1 0 0,-1 0 0,1 0 0,-1 0 0,0-1 0,1 1 0,-1 0 0,1 0 0,-1 0-1,0-1 1,1 1 0,-1 0 0,0-1 0,0 1 0,1 0 0,-1-1 0,0 1 0,0-1 0,1 1 0,-1-1-105,3 45 335,-5 2-88,-2-1 1,-2 1 0,-2-1 0,-2 0-1,-14 39-247,5-24 30,9-36-19,2 0 0,0 0 0,2 1 0,1-1 0,1 1 0,0 1 0,3-1-1,0 0 1,2 25-11,0-45 1,1 0 0,0 0-1,-1 0 1,2 0 0,-1 0 0,0 0-1,1 0 1,0-1 0,0 1-1,1-1 1,-1 0 0,1 0 0,0 0-1,0-1 1,0 1 0,0-1-1,1 0 1,-1 0 0,1 0-1,0-1 1,0 0 0,0 0 0,0 0-1,0 0 1,3 0-1,136 15-231,-44-20-421,1-6 0,-1-3-1,94-25 653,-56 10-152,-91 20 135,88-27-852,-135 33 871,1 0 0,-1-1 0,1 1 0,-1 0 0,0 0 0,1 0 0,-1 0 0,0 0 0,0 0 0,0-1 1,0 1-1,0 0 0,0 0 0,0 0 0,0 0 0,0 0 0,-1-1 0,1 1 0,0 0 0,-1 0 0,1 0 0,-1 0 0,1 0 0,-1 0 0,1 0 0,-1 0 0,0 0 0,1 0 0,-1 0 0,0 1 0,0-1 0,0 0 1,0 0-1,0 1 0,0-1 0,0 0 0,0 1 0,0-1 0,0 1 0,0 0 0,0-1 0,0 1 0,0 0 0,0 0 0,-1-1 0,1 1 0,-1 0-2,-1-2 11,-11-3 189,1-1 0,1 0 0,-1-1 0,1-1 0,1 0 0,-1 0 0,1-1-1,1-1 1,0 0 0,0 0 0,-8-12-200,47 51 1057,-21-19-1061,-1 0 1,0 0-1,0 1 0,-1 0 0,0 1 0,-1-1 0,-1 1 0,0 0 1,0 0-1,-1 1 0,-1-1 0,0 1 0,-1-1 0,0 1 1,-1-1-1,0 1 0,-1 0 0,0-1 0,-1 1 0,-1-1 0,0 0 1,0 1-1,-2-2 0,1 1 0,-3 4 4,-30 47-2579,10-23-3736,15-21-1025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2:15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17072,'0'0'5381,"117"9"-3651,-29-9 32,13-2-898,15-5-351,12-4-161,11-3-320,-1-4-32,-3 3 0,-18 0 0,-15 1 0,-24 3 0,-24 3-352,-27 4-705,-18 4-865,-15 0-1890,-14 0-4035</inkml:trace>
  <inkml:trace contextRef="#ctx0" brushRef="#br0" timeOffset="240.963">330 296 1505,'0'0'16912,"0"0"-14541,111 2 191,-43-15-928,9-1-738,9-1-127,-2-3-384,6-1-1,-8 0-96,-8-1-160,-7 5-128,-7-2-224,-5 5-801,-12 5-1153,-6 0-2691,-11 2-7206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2:14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99 180 11883,'0'0'3582,"9"-16"-592,34-55-449,30 1 1564,-65 66-3965,1 1-1,-1-1 1,1 2-1,0-1 1,0 1 0,0 0-1,0 1 1,0 0 0,0 1-1,0 0 1,0 0-1,0 1 1,5 0-140,-8 1 11,0-1 1,0 1-1,0 0 1,0 0-1,0 0 0,-1 1 1,1 0-1,-1 0 0,0 1 1,0-1-1,0 1 0,0 0 1,0 1-1,-1-1 1,0 1-1,0 0 0,0 0 1,-1 0-1,1 0 0,-1 1 1,-1-1-1,1 1 0,-1 0 1,0 0-1,0 0 0,0 0 1,-1 3-12,3 6-6,-2 1 1,0 0-1,0 0 1,-2 1-1,0-1 0,-1 0 1,0 0-1,-2 0 1,0 0-1,-2 4 6,-1-1-112,-1 0 1,-1 0-1,-1-1 1,0 0-1,-2-1 0,0 0 1,0 0-1,-2-2 1,0 1-1,-1-2 0,0 1 1,-2-2-1,1 0 1,-1-1-1,-1-1 0,0 0 1,-1-1-1,0-1 1,0-1-1,-1 0 0,-10 2 112,24-8 25,1 0 0,-1-1 0,0 1 0,1-1 0,-1 0-1,0 0 1,0-1 0,0 1 0,0-1 0,0 0-1,0-1 1,0 1 0,0-1 0,1 0 0,-1 0-1,0 0 1,0-1 0,1 1 0,-1-1 0,1 0-1,-1-1 1,1 1 0,0-1 0,0 0 0,0 0-1,0 0 1,1-1 0,-1 1 0,1-1 0,0 0 0,0 0-1,0 0 1,0 0 0,-1-3-25,3 1 48,-1 1 0,1-1-1,0 0 1,0 1 0,1-1 0,0 0 0,0 1-1,0-1 1,1 0 0,-1 1 0,1-1 0,1 0 0,-1 1-1,1-1 1,0 1 0,0 0 0,1 0 0,-1 0-1,1 0 1,0 0 0,1 0 0,-1 1 0,1-1-1,0 1 1,0 0 0,0 0 0,1 1 0,-1-1 0,1 1-1,0 0 1,0 0 0,0 1 0,0-1 0,0 1-1,1 0 1,-1 0 0,1 1 0,-1 0 0,1 0-1,0 0 1,-1 1 0,1 0 0,0 0 0,-1 0 0,1 0-1,2 2-47,2 3 20,1 1 1,-2 0-1,1 0 0,0 1 0,-1 0 0,-1 1 0,1 0 0,-1 1 0,0 0 0,-1 0 0,0 0 0,-1 1 0,0 0 1,0 0-1,-1 1 0,-1 0 0,1-1 0,0 6-20,4 3 17,-2-2-118,2 1-1,0-1 1,1-1-1,1 0 0,0-1 1,1 0-1,1 0 0,6 4 102,30 12-3675,12-16-4542,-43-14 941</inkml:trace>
  <inkml:trace contextRef="#ctx0" brushRef="#br0" timeOffset="596.009">770 348 14734,'0'0'3155,"0"0"-384,0 0-503,0 0-800,0 0-507,0 0-267,3 15-138,17 175 538,-20-165-1168,-1 0 0,-1 0 0,-1 0 0,-1 0 1,-1-1-1,-4 8 74,-3-23-753,8-32 769,7-3 78,2 0 1,0 0-1,2 0 0,1 1 1,1 0-1,1 0 0,1 1 1,1 1-1,6-8-94,69-89 170,-83 116-171,0 0 0,1 0 1,0 0-1,0 1 0,0-1 0,0 1 0,0 0 0,1 1 0,-1-1 0,1 1 0,0 0 0,0 1 0,0-1 1,0 1-1,0 0 0,0 1 0,0 0 0,0-1 0,0 2 0,0-1 0,0 1 0,0 0 0,0 0 1,3 3-9,-1 1 0,0 0 0,0 0 0,0 0-1,-1 1 1,0 0 0,0 1 0,0-1 0,-1 1-1,0 1 1,0-1 0,-1 1 0,0 0 0,0 0-1,-1 1 1,0-1 0,0 1 0,1 8 9,2 12-253,-2-1 0,-1 1 1,-2 1-1,0-1 0,-2 0 0,-1 0 1,-2 1-1,-1 3 253,1-4-162,23-44 195,52-95 757,-49 70-541,2 2 1,2 1-1,1 1 1,24-23-250,-50 56 3,1 0 0,-1 1 0,0-1 0,1 1 0,0-1 0,0 1 0,0 0 0,0 0 0,0 0 0,0 0 0,0 0 0,0 1 0,1-1 0,-1 1 0,1 0 0,-1 0 0,1 1 0,-1-1 0,1 1 0,0-1 0,-1 1 1,1 0-1,0 0 0,-1 1 0,1-1 0,-1 1 0,1 0 0,0 0 0,-1 0 0,0 0 0,1 1 0,-1-1 0,0 1 0,0 0 0,0 0 0,0 0 0,1 1-3,3 10-5,-1 0-1,0 0 1,-1 1 0,0 0-1,-1 0 1,0 1-1,-2-1 1,1 1 0,-1 9 5,12 56-59,-9-64 32,0 0 0,1-1 0,1 1 1,0-1-1,1 0 0,1-1 0,7 11 27,-13-21 3,0 0 0,0-1 1,0 1-1,1-1 0,-1 1 1,1-1-1,0 0 0,-1 0 0,1 0 1,1-1-1,-1 1 0,0-1 1,1 0-1,-1-1 0,1 1 1,0-1-1,-1 1 0,1-2 0,0 1 1,0 0-1,0-1 0,-1 0 1,1 0-1,0 0 0,0-1 1,0 0-1,0 1 0,3-3-3,5-4 26,-2 0-1,1-1 1,-1 0-1,0-1 1,-1 0-1,1-1 1,-2 0-1,0-1 1,0 1 0,-1-2-1,0 1 1,-1-1-1,0-1 1,-1 1-26,50-106 85,-57 117-214,1-1 1,-1 0-1,0 1 0,0-1 0,0 1 1,0-1-1,0 1 0,-1 0 0,1-1 0,0 1 1,-1 0-1,1 0 0,-1 0 0,1 0 1,-1 0-1,1 0 0,-1 1 0,0-1 0,1 0 1,-1 1-1,0-1 0,0 1 0,1 0 1,-1-1-1,0 1 0,0 0 0,0 0 0,1 0 1,-1 0-1,0 1 0,0-1 0,0 0 1,1 1-1,-1-1 0,0 1 0,1 0 0,-1 0 1,0-1-1,1 1 0,-1 0 0,0 1 129,0-2-357,-42 12-5910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2:01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1057 10025,'4'-13'3657,"-2"5"-3201,0-1-78,1 1 0,-1-1 1,2 1-1,-1-1 0,1 1 0,0 0 0,1 0 0,0 1 0,0-1 0,1 1 0,0 0 1,0 1-1,1 0 0,1-2-378,3 1 328,-1 2 0,1-1 0,-1 2 0,2-1 0,-1 1 0,0 1 0,1 0 0,-1 1 0,1 0 0,0 1 0,0 0 0,11 1-328,-12 0 70,0 1-1,-1 0 1,1 1-1,0 0 1,-1 1-1,1 0 1,-1 0 0,0 1-1,0 1 1,0 0-1,-1 0 1,0 1-1,0 0 1,0 0-1,-1 1 1,0 1 0,0-1-1,0 1 1,-1 0-1,-1 1 1,6 7-70,-4 3 30,0 1 0,-1-1 0,-1 2-1,-1-1 1,0 1 0,-2-1 0,0 1 0,-2 0 0,0 0 0,-1 0 0,-2 0 0,0 0-1,-1 0 1,-1 0 0,-3 9-30,5-16 9,-1 0 0,-1-1-1,0 1 1,0-1 0,-2 0 0,1 0-1,-2-1 1,0 0 0,0 0 0,-1 0-1,-3 3-8,11-15 8,0-1 1,0 1-1,0-1 0,0 1 0,0-1 0,1 1 0,-1-1 0,0 1 0,0 0 1,0-1-1,0 1 0,0-1 0,0 1 0,0-1 0,0 1 0,-1-1 0,1 1 0,0-1 1,0 1-1,0 0 0,0-1 0,-1 1 0,1-1 0,0 1 0,0 0 0,-1-1 1,1 1-1,0 0 0,-1-1 0,1 1 0,0 0 0,-1-1 0,1 1 0,0 0 0,-1 0 1,1-1-1,-1 1 0,1 0 0,-1 0 0,1 0 0,0 0 0,-1 0 0,1 0 1,-1 0-1,1-1 0,-1 1 0,1 0 0,-1 0 0,1 1 0,0-1 0,-1 0 1,1 0-1,-1 0 0,1 0 0,-1 0 0,1 0 0,-1 1 0,1-1 0,0 0 0,-1 0 1,1 1-1,0-1 0,-1 0 0,1 0 0,0 1 0,-1-1 0,1 0 0,0 1 1,-1-1-9,6-39 961,7-2-628,3 1 0,1 0 0,2 1 0,21-34-333,-30 57 18,0-5-8,2 1 0,0 0 0,1 1-1,1 0 1,1 1 0,1 1-1,0 0 1,1 1 0,1 0-1,1 2 1,14-11-10,-30 23-1,1 0 0,-1 0 0,1 1 0,-1-1 1,1 0-1,0 1 0,-1 0 0,1-1 0,0 1 0,0 0 0,0 1 0,0-1 0,0 0 0,0 1 0,0 0 0,0 0 0,0-1 0,0 2 1,1-1-1,-1 0 0,0 1 0,0-1 0,0 1 0,0 0 0,-1 0 0,1 0 0,0 1 0,0-1 0,0 0 0,-1 1 0,1 0 0,-1 0 1,1 0-1,-1 0 0,0 0 0,0 0 0,0 0 0,0 1 0,0-1 0,-1 1 0,1 0 0,-1-1 0,1 1 0,-1 0 0,0 0 0,1 2 1,3 24-9,-1 1 0,-1-1-1,-2 0 1,-1 1 0,-1 0-1,-3 11 10,0 40-8,4-5-45,0-76 53,0-1 0,0 1 0,1 0 0,-1-1-1,0 1 1,0 0 0,1 0 0,-1-1 0,0 1 0,1 0 0,-1 0 0,0 0 0,1 0-1,-1-1 1,0 1 0,1 0 0,-1 0 0,0 0 0,1 0 0,-1 0 0,1 0 0,-1 0-1,0 0 1,1 0 0,-1 0 0,0 0 0,1 0 0,-1 0 0,1 0 0,-1 0 0,0 0-1,1 1 1,-1-1 0,0 0 0,1 0 0,-1 0 0,0 1 0,0-1 0,1 0 0,-1 0-1,0 1 1,1-1 0,-1 0 0,0 0 0,0 1 0,0-1 0,1 0 0,-1 1 0,0-1-1,0 0 1,0 1 0,0-1 0,0 0 0,0 1 0,1-1 0,-1 1 0,0-1 0,0 0-1,0 1 1,19-32 11,-19 30-10,157-339 122,-154 331-120,1 0 0,0 1 0,0 0-1,1 0 1,0 0 0,0 0 0,1 1 0,0 0-1,1 0 1,-1 0 0,1 1 0,0 0-1,1 1 1,0-1 0,-1 1 0,2 1 0,-1 0-1,0 0 1,1 0 0,0 1 0,6-1-3,-12 6-3,0 0 1,0 0 0,0 0-1,0 0 1,0 1-1,-1-1 1,1 1-1,-1 0 1,0 0-1,0 0 1,0 0 0,0 0-1,0 0 1,-1 0-1,1 1 1,-1-1-1,0 1 1,0-1 0,0 1-1,0-1 1,-1 1-1,0 0 1,1-1-1,-1 1 1,0-1-1,-1 1 1,1 0 0,-1-1-1,0 2 3,1-1 1,1 79-36,-3-58 35,1 1 1,1-1 0,1 1 0,1-1 0,2 0 0,0 0-1,2 0 1,1 0 0,1-1 0,0 0 0,11 19-1,-17-40-32,0 1 1,0-1 0,0 0-1,1 1 1,-1-1 0,1 0-1,-1 0 1,1-1 0,0 1-1,0-1 1,1 1-1,-1-1 1,0 0 0,1 0-1,-1-1 1,1 1 0,-1-1-1,1 1 1,0-1 0,0 0-1,0-1 1,0 1-1,-1 0 1,1-1 0,0 0-1,0 0 1,0-1 0,0 1-1,0-1 1,0 1 0,0-1-1,-1 0 1,1-1-1,0 1 1,-1-1 0,1 1-1,-1-1 1,1 0 0,-1-1-1,3-1 32,13-13-863,-1-1-1,-1-1 1,0 0-1,-2-1 0,0-1 1,1-3 863,41-55-9788,-35 52-29</inkml:trace>
  <inkml:trace contextRef="#ctx0" brushRef="#br0" timeOffset="592.109">2342 144 13453,'0'-4'91,"0"-2"209,0 0 0,0 0 0,0 0 0,1 1 0,0-1 0,0 0 0,1 0 0,-1 0 0,1 1 0,1-1 0,-1 1 0,1-1 0,0 1 0,0 0 0,0 0-1,1 1 1,-1-1 0,1 1 0,1-1 0,-1 1 0,0 0 0,1 1 0,0-1 0,0 1 0,0 0 0,5-2-300,-2 3 89,1 0 1,-1 1-1,1 1 1,-1-1-1,1 1 1,0 1-1,-1-1 0,1 2 1,-1-1-1,0 1 1,1 0-1,-1 1 1,0 0-1,0 0 1,0 1-1,-1 0 0,1 0 1,-1 1-1,0 0 1,0 0-1,-1 0 1,1 1-1,-1 0 1,-1 1-1,1-1 0,-1 1 1,0 0-1,0 0 1,-1 1-1,0-1 1,0 1-1,-1 0 1,0 0-1,-1 0 0,0 1 1,0-1-1,0 1 1,-1-1-1,0 1 1,-1-1-1,0 1 1,0-1-1,-1 1 1,0-1-1,-1 3-89,-3 4-5,0 1 1,-1-1-1,-1-1 1,0 1-1,-1-1 1,0 0-1,-1-1 1,-1 0-1,0-1 1,-1 1-1,0-2 1,-1 0-1,0 0 0,-1-1 1,0-1-1,0 0 1,-1-1-1,0 0 1,-1-1-1,-10 4 5,-46 5 31,70-16-22,-1 1-1,1-1 0,-1 0 0,1 0 0,-1 0 0,1 0 0,-1 0 1,1-1-1,-1 1 0,1 0 0,0-1 0,-1 1 0,1-1 0,-1 0 1,1 1-1,0-1 0,-1 0 0,1 0 0,0 0 0,0 1 1,0-1-1,0-1 0,0 1 0,0 0 0,0 0 0,0 0 0,0 0 1,0-1-1,1 1 0,-1 0 0,0-1 0,1 1 0,-1-1 0,1 1 1,0-1-1,-1 1 0,1-1 0,0 1 0,0-1 0,0 1 0,0-1 1,0 1-1,0-1 0,1 0-8,1-1 15,0 0 1,0 0-1,0 0 1,1 0-1,-1 1 0,1-1 1,0 1-1,0-1 1,0 1-1,0 0 0,0 0 1,1 0-1,-1 1 1,1-1-1,-1 1 0,1 0 1,-1 0-1,1 0 1,0 0-1,-1 1 0,1-1 1,0 1-1,0 0 1,-1 0-1,1 1 0,0-1 1,-1 1-1,1-1 1,0 1-1,-1 0 1,1 1-1,-1-1 0,1 1 1,-1-1-1,2 2-15,7 7 4,0 0 0,-1 0-1,-1 1 1,0 0 0,-1 1 0,0 0 0,0 0-1,-1 1 1,6 14-4,25 37 52,-32-54-35,-3-3 14,-1 0 0,1 0-1,0-1 1,1 1 0,-1-1-1,1 0 1,1 0-1,-1 0 1,1-1 0,0 0-1,0 0 1,0 0-1,1-1 1,0 0 0,0 0-1,0 0 1,0-1 0,0 0-1,1-1 1,-1 0-1,1 0 1,0-1 0,0 1-1,7-1-30,65-67 684,28-77-1891,-101 137-241,-1 6-3398,-3 4-2985</inkml:trace>
  <inkml:trace contextRef="#ctx0" brushRef="#br0" timeOffset="11816.814">1 1427 12620,'0'0'3801,"0"0"-982,0 0-476,0 0-432,0 0-608,0 0-556,14-5-427,-8 2-300,3 0 12,0-1-1,0 1 0,0 1 1,1 0-1,-1 0 1,1 1-1,-1 0 0,1 0 1,0 1-1,-1 1 0,1-1 1,-1 2-1,1-1 1,0 1-32,-6-1 7,0 0 0,-1 0 1,1 0-1,0 0 1,0 1-1,-1-1 1,1 1-1,-1 0 1,1 0-1,-1 0 1,0 0-1,0 1 0,0 0 1,0-1-1,0 1 1,-1 0-1,1 0 1,-1 0-1,1 1 1,-1-1-1,-1 1 0,1-1 1,0 1-1,-1 0 1,0-1-1,1 1 1,-1 0-1,-1 0 1,1 0-1,-1 0 0,1 0 1,-1 0-1,0 0 1,-1 0-1,1 0 1,-1 0-1,0-1 1,0 1-1,0 0 1,0 0-1,0 0 0,-1-1 1,-1 3-8,-96 91 747,41-50-181,58-46-561,-1-1-1,0-1 1,1 2-1,-1-1 0,1 0 0,-1 0 0,1 0 1,-1 0-1,1 0 0,-1 0 0,1 0 1,-1 1-1,1-1 0,-1 0 0,1 0 1,-1 1-1,1-1 0,-1 0 0,1 1 0,0-1 1,-1 1-1,1-1 0,0 0 0,-1 1 1,1-1-1,0 1 0,-1-1 0,1 1 0,0-1 1,0 1-1,0-1 0,-1 1 0,1-1 1,0 1-1,0-1 0,0 1 0,0-1 1,0 1-1,0 0 0,0-1 0,0 1 0,0-1 1,0 1-1,1-1 0,-1 1 0,0-1 1,0 1-1,0-1 0,1 1 0,-1-1 1,0 1-1,0-1 0,1 1 0,-1-1 0,0 0 1,1 1-1,-1-1 0,1 0 0,-1 1 1,0-1-1,1 0 0,-1 1 0,1-1 0,-1 0 1,1 0-1,-1 1 0,1-1 0,-1 0-4,157-31-1687,-41 8-4484,-62 11-795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2:12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350 528 16367,'0'0'2291,"0"0"-642,0 0 43,-14-11-165,-46-34-427,57 44-1059,1-1 0,-1 1-1,0 0 1,1 0 0,-1 0 0,0 0 0,0 0-1,0 0 1,0 1 0,0 0 0,1-1 0,-1 1-1,0 0 1,0 1 0,0-1 0,0 0 0,0 1-1,0 0 1,0-1 0,1 1 0,-1 0 0,0 1-1,1-1 1,-2 1-41,-5 2 73,-3 0-53,0 1-1,1 0 1,0 1 0,0 0 0,0 1 0,1 0 0,0 1 0,0 0 0,1 1 0,0 0 0,1 0 0,0 1 0,0 0-1,1 0 1,0 0 0,1 1 0,0 1 0,1-1 0,0 1 0,1-1 0,0 1 0,1 1 0,0-1 0,1 0 0,1 1-1,-1 9-19,2-10-20,0 0-1,0 0 0,1 0 0,1 0 1,0 1-1,1-2 0,0 1 0,1 0 0,0-1 1,1 1-1,0-1 0,1 0 0,0-1 1,0 0-1,1 0 0,1 0 0,0-1 0,0 0 1,1 0-1,0-1 0,0 0 0,1-1 1,0 0-1,0 0 0,1-1 0,0 0 0,0-1 1,0-1-1,1 1 0,-1-2 0,1 0 1,0 0-1,0-1 0,0 0 0,0-1 0,1-1 1,1 0 20,-5-2 10,0 0 1,0-1-1,0 0 1,0 0-1,-1-1 1,0-1-1,1 1 0,-2-1 1,1 0-1,-1-1 1,1 0-1,-1 0 1,-1 0-1,1-1 1,-1 0-1,-1-1 1,1 1-1,2-6-10,72-155 1024,-61 112-927,-3-1 1,-3 0-1,-1 0 1,-4-2 0,-2 1-1,-2-1 1,-4-32-98,0 78 6,0 1 0,-1-1 1,-1 1-1,1-1 0,-2 1 0,0 0 0,-1 0 1,0 0-1,0 0 0,-1 1 0,-1-1 1,0 1-1,-1 1 0,0-1 0,0 1 1,-1 0-1,0 1 0,-1 0 0,0 0 0,-1 1 1,0 0-1,0 1 0,0 0 0,-2 0-6,9 5-24,-1 0-1,1 1 1,-1 0 0,1 0-1,-1 0 1,0 0-1,1 1 1,-1 0 0,0-1-1,0 1 1,1 0-1,-1 1 1,0-1-1,1 1 1,-1 0 0,0-1-1,1 2 1,-1-1-1,1 0 1,-1 1-1,1-1 1,0 1 0,0 0-1,-1 0 1,1 1 24,-26 56-3319,29-56 2753,0 1 0,0 0 0,0-1 0,1 1-1,-1-1 1,1 1 0,0 0 0,0-1 0,0 0 0,1 1-1,-1-1 1,1 0 0,-1 1 0,1-1 0,0 0 0,1 0-1,-1-1 1,1 2 566,22 27-11653</inkml:trace>
  <inkml:trace contextRef="#ctx0" brushRef="#br0" timeOffset="748.071">962 395 14029,'0'0'4842,"0"0"-2456,0 0-378,0 0-321,0 0-433,0 0-512,0 0-454,9 1-165,-6-1-116,-1 0 0,1 0-1,-1 1 1,0-1 0,1 0-1,-1 1 1,1 0 0,-1 0-1,0-1 1,0 1 0,1 0-1,-1 1 1,0-1 0,0 0-1,0 1 1,0-1 0,-1 1-1,1-1 1,0 1 0,-1 0-1,1 0 1,-1 0 0,1 0-1,-1 0 1,0 0 0,0 0-1,0 1 1,0-1 0,0 0-1,0 0 1,-1 1 0,1 1-7,6 50 59,-2 0 0,-2 1 0,-5 49-59,1-26-145,1-79 138,0 1 0,0 0 1,0 0-1,-1 0 0,1 0 1,0 0-1,0 0 0,0 0 1,-1 0-1,1 0 0,0 0 1,0 0-1,0 0 0,-1 0 1,1 0-1,0 0 0,0 0 1,-1 0-1,1 0 0,0 0 1,0 0-1,0 0 0,-1 0 1,1 0-1,0 0 0,0 1 1,0-1-1,-1 0 0,1 0 1,0 0-1,0 0 0,0 1 7,-3-22 28,1 0 1,1 1-1,1-1 0,1 0 0,1 0 0,1 1 0,0-1 1,2 1-1,0 0 0,1 0 0,1 1 0,1 0 1,1 0-1,1 1 0,0 0 0,1 0 0,1 1 0,3-3-28,-10 15 3,0 0 0,1 0-1,0 0 1,-1 1-1,2 0 1,-1 0 0,0 0-1,1 1 1,0 0-1,-1 0 1,1 0 0,0 1-1,1 0 1,-1 1-1,0 0 1,0 0-1,1 0 1,-1 1 0,1 0-1,-1 0 1,0 1-1,1 0 1,-1 0 0,0 1-1,0 0 1,0 0-1,0 1 1,0 0 0,0 0-1,-1 1 1,1-1-1,-1 1 1,0 1 0,0-1-1,3 4-2,4 8-106,0 0-1,-1 0 1,-1 1-1,0 0 1,-2 1-1,0 0 1,-1 1 0,0 0-1,-2 0 1,0 0-1,-2 1 1,0 0-1,-1 0 1,-1 0-1,0 0 1,-2 0-1,-1 6 107,3 20-672,17-50 581,-2-19 287,0-1-1,-2-1 1,-1 0-1,0 0 1,8-27-196,37-67 720,-52 109-647,-3 1-23,1 0 0,0 0-1,1 0 1,0 1 0,1 0 0,-1 0 0,2 1-1,-1 0 1,1 0 0,0 0 0,0 1 0,1 1-1,2-2-49,-9 7 4,-1 0-1,1 0 0,0 0 1,-1 1-1,1-1 1,-1 1-1,1-1 0,0 1 1,-1 0-1,1-1 0,-1 1 1,0 0-1,1 0 1,-1 0-1,0 0 0,1 0 1,-1 0-1,0 0 0,0 1 1,0-1-1,0 0 1,0 1-1,0-1 0,-1 1 1,1-1-1,0 1 0,-1-1 1,1 1-1,-1-1 1,1 1-1,-1-1 0,0 1 1,0 0-1,0-1 0,0 1 1,0 0-1,0-1 1,0 1-1,0 0 0,-1-1-3,2 5 15,12 86 103,-10-57-74,1-1 0,2-1 0,2 1-1,11 30-43,-19-60-10,1 0-1,0 0 1,0 0-1,0 0 1,1 0-1,-1-1 1,1 1-1,0 0 0,0-1 1,0 0-1,0 1 1,1-1-1,-1 0 1,1 0-1,0 0 1,0-1-1,0 1 0,0-1 1,1 1-1,-1-1 1,1 0-1,-1 0 1,1-1-1,-1 1 1,1-1-1,0 0 0,0 0 1,0 0-1,0 0 1,0-1-1,0 1 1,0-1-1,0 0 1,0 0-1,0-1 1,0 1-1,0-1 0,0 0 1,0 0-1,0 0 1,-1-1-1,1 1 1,1-1 10,4-7-162,0 1 1,-1-2-1,-1 1 1,1-1-1,-1 0 1,-1 0-1,0-1 1,0 0-1,-1 0 1,-1 0-1,1 0 1,-2-2 161,21-91-6508,-18 65 326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2:09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481 469 13549,'0'0'3801,"0"0"-2499,-1-14-122,-6-41 491,7 54-1592,-1-1 0,1 1 0,-1-1 0,1 1 0,-1-1 0,0 1-1,1 0 1,-1-1 0,0 1 0,0 0 0,0 0 0,0-1 0,0 1 0,0 0 0,0 0 0,0 0 0,-1 0-1,1 0 1,0 1 0,-1-1 0,1 0 0,0 1 0,-1-1 0,1 0 0,-1 1 0,1 0 0,-1-1 0,1 1 0,-1 0-1,-1 0-78,-2-1 137,-13-1-70,0 2 1,-1 0-1,1 0 1,0 2-1,0 1 1,0 0-1,0 1 1,0 1-1,1 0 1,-1 1 0,2 1-1,-1 1 1,1 1-1,0 0 1,1 1-1,0 0 1,0 2-1,1-1 1,1 2-1,-9 9-67,14-13-2,1-1 0,0 1 0,0 0 0,1 1 0,0 0 0,0 0-1,1 0 1,1 1 0,0-1 0,0 1 0,1 0 0,0 0 0,1 1-1,1-1 1,-1 0 0,2 1 0,0-1 0,0 0 0,1 1 0,0-1-1,1 1 1,0-1 0,1 0 0,0 0 0,1 0 0,0-1 0,1 1 0,0-1-1,1 0 1,4 6 2,2-1-22,2-1-1,-1 0 1,2-1-1,0 0 0,0-1 1,1-1-1,1-1 1,0 0-1,0-1 1,1-1-1,0 0 0,1-2 1,-1 0-1,1-1 1,0-1-1,1 0 1,-1-2-1,1 0 0,-1-1 1,1-1-1,-1-1 1,7-2 22,-16 2 9,1 0 0,-1-1 0,1 0 0,-1-1 0,0 0 0,0-1 0,-1 0 0,1-1 0,-1 1-1,0-2 1,0 1 0,0-2 0,-1 1 0,0-1 0,0 0 0,-1-1 0,0 1 0,0-1 0,0-1 0,-1 0 0,-1 1 0,0-2 0,0 1 0,0-1 0,2-9-9,4-19 207,-2-1 0,-2 0 0,-1-1-1,-2 1 1,-2-1 0,-1 0 0,-2 0 0,-5-27-207,1 6 39,-2 1-1,-3 0 1,-2 1 0,-10-23-39,21 75-6,0 0 1,-1 0 0,0 0-1,-1 0 1,1 0 0,-2 0-1,1 1 1,0-1 0,-1 1-1,0 0 1,-1 0 0,0 1-1,1-1 1,-2 1 0,1 0-1,0 0 1,-1 1 0,0-1-1,0 1 1,-1 1 0,1-1-1,-1 1 1,1 0 0,-2 0 5,7 3-78,-1 1 1,0-1 0,1 0-1,-1 1 1,0-1 0,1 1-1,-1-1 1,1 1-1,-1 0 1,1-1 0,-1 1-1,1 0 1,0 0 0,-1 0-1,1 0 1,0 0 0,0 1-1,0-1 1,0 0 0,0 0-1,0 1 1,0-1 0,0 1-1,0-1 1,1 1 0,-1-1-1,0 1 1,1-1 0,0 1-1,-1 0 1,1-1 0,0 1-1,0 0 78,-5 36-5428,5-9-2308</inkml:trace>
  <inkml:trace contextRef="#ctx0" brushRef="#br0" timeOffset="569.464">1278 364 10602,'3'-13'3539,"0"1"-2913,9-50 2597,-8 14 1806,-5 46-4930,-1 0 0,1 0-1,-1 0 1,0 0 0,0 0 0,0 0-1,1 1 1,-2-1 0,1 0 0,0 1-1,0 0 1,0-1 0,-1 1 0,1 0 0,-1 0-1,1 1 1,-1-1 0,1 0 0,-1 1-1,1-1 1,-1 1 0,0 0 0,1 0-1,-1 0 1,1 0 0,-1 1 0,1-1-1,-1 1 1,0-1 0,1 1 0,-1 0-1,1 0 1,0 0 0,-1 0 0,1 0-1,0 1-98,-11 2 2,1 0 0,0 0-1,0 2 1,1-1-1,-1 1 1,1 1-1,1 0 1,-1 1-1,1 0 1,0 0-1,1 1 1,0 0-1,1 1 1,0 0-1,0 0 1,1 1-1,0 0 1,1 0-1,0 1 1,1 0 0,0 0-1,1 0 1,0 0-1,1 1 1,1-1-1,0 1 1,0 0-1,1 10-1,4-15-1,0 0 0,0 1-1,1-2 1,0 1 0,1 0 0,-1-1-1,2 1 1,-1-2 0,1 1-1,0 0 1,0-1 0,1 0 0,-1-1-1,1 1 1,1-1 0,-1-1-1,1 1 1,0-1 0,0 0 0,0-1-1,0 0 1,8 1 1,32 20-9,-9-4-30,-28-16 35,-1 0 0,0 1-1,0 1 1,0 0 0,-1 0-1,0 1 1,0 0-1,-1 1 1,1-1 0,-2 2-1,1-1 1,0 3 4,-7-9 3,0-1 0,0 1 1,0-1-1,-1 1 0,1-1 0,-1 1 0,1 0 1,-1-1-1,0 1 0,0 0 0,0-1 1,0 1-1,0 0 0,0-1 0,0 1 0,0 0 1,0-1-1,-1 1 0,1-1 0,-1 1 0,0 0 1,1-1-1,-1 1 0,0-1 0,0 1 0,0-1 1,0 0-1,0 1 0,0-1 0,0 0 0,0 0 1,0 0-1,-1 0 0,1 0 0,0 0 0,-1 0 1,1 0-1,-1 0 0,1-1 0,-1 1 0,0 0-3,-68 22 227,44-18-165,0-2 0,0-1 1,0 0-1,0-2 0,0-2 0,-2 0-62,-70-31-127,96 31-52,-1 0 0,1 0 0,-1 0-1,1 0 1,0 0 0,0-1 0,0 1 0,0-1 0,0 1 0,1-1-1,-1 0 1,1 1 0,-1-1 0,1 0 0,0 0 0,0 0 0,1 0 0,-1 0-1,1 0 1,-1-2 179,23-27-9465,0 20-576</inkml:trace>
  <inkml:trace contextRef="#ctx0" brushRef="#br0" timeOffset="1001.967">1801 361 16015,'0'0'3011,"0"0"-657,4-12-325,14-38-508,-18 49-1494,1 1 0,-1-1 0,0 1 0,0-1-1,1 1 1,-1-1 0,0 1 0,0-1 0,1 1 0,-1-1-1,0 1 1,0-1 0,0 1 0,0-1 0,0 0 0,0 1 0,0-1-1,0 1 1,0-1 0,0 1 0,0-1 0,0 1 0,0-1-1,-1 0 1,1 1 0,0-1 0,0 1 0,0-1 0,-1 1-1,1 0 1,0-1 0,-1 1 0,1-1 0,0 1 0,-1-1-1,1 1 1,-1 0 0,1-1 0,-1 1 0,1 0 0,-1-1-1,1 1 1,-1 0 0,1 0 0,-1 0 0,1-1 0,-1 1 0,1 0-1,-1 0 1,1 0 0,-1 0 0,0 0 0,1 0 0,-1 0-1,1 0 1,-1 0 0,1 0 0,-1 0 0,1 1 0,-1-1-1,1 0 1,-1 0 0,1 0 0,-1 1 0,0-1-27,-4 1 113,-13 2-86,0 1-1,1 1 1,-1 1 0,1 1-1,0 0 1,1 1 0,-1 1 0,2 0-1,-1 1 1,1 1 0,1 0-1,0 1 1,-9 10-27,5-7-1,1 1 1,0 0-1,1 1 0,1 1 1,1 0-1,0 1 0,2 0 1,-2 6 0,12-24-6,1 1 0,0-1 0,0 1 1,0 0-1,1-1 0,-1 1 0,0 0 0,1 0 1,-1-1-1,1 1 0,-1 0 0,1 0 0,0 0 1,0 0-1,0 0 0,0-1 0,0 1 1,0 0-1,0 0 0,1 0 0,-1 0 0,1 0 1,-1-1-1,1 1 0,0 0 0,0-1 1,0 1-1,-1 0 0,2-1 0,-1 1 0,0-1 1,0 1-1,0-1 0,1 0 0,-1 0 0,1 1 1,-1-1-1,1 0 0,-1 0 0,1 0 1,0-1-1,-1 1 0,1 0 0,0-1 0,0 1 1,0-1-1,-1 1 0,3-1 6,183 9-1519,-108-10 684,84 12-2256,-162-11 3078,1 0 1,0 1-1,-1-1 1,1 1-1,0-1 1,-1 1-1,1 0 1,0-1-1,-1 1 1,1 0-1,-1 0 1,0 0-1,1 1 1,-1-1-1,0 0 1,0 0-1,1 1 1,-1-1-1,0 1 1,0-1-1,-1 1 1,1-1-1,0 1 1,0-1-1,-1 1 1,1 0-1,-1-1 1,1 1-1,-1 0 1,0 0-1,0-1 1,0 1-1,0 0 1,0 0-1,0 0 1,0-1-1,-1 1 1,1 0-1,0-1 1,-1 1-1,0 0 1,1-1-1,-1 1 1,0 0 12,-45 69 657,25-45-98,-1-2 1,-1-1-1,-1 0 0,-1-2 1,-14 9-560,29-23 47,-1 0 1,0-1 0,0 0 0,-1 0-1,1-1 1,-1-1 0,0 0-1,-1 0 1,1-1 0,0-1 0,-1 0-1,0-1 1,1-1 0,-1 1-1,-9-3-47,-11-19-1748,30-20-6017,10 20-926</inkml:trace>
  <inkml:trace contextRef="#ctx0" brushRef="#br0" timeOffset="1345.171">2088 384 14670,'0'0'5114,"0"0"-2391,0 0-882,0 0-623,0 0-503,2 16-181,1 217 907,-19 53-1179,27-226-994,7-86-1136,-14-6 1861,-1 0 1,-2 0 0,0 0-1,-3 0 1,-4-27 6,-1-51 43,7 87 43,0 1 1,1 0-1,1-1 1,2 1 0,0 0-1,3-8-86,-5 25 17,-1 0 1,1 0-1,0 0 0,1 0 1,-1 0-1,1 0 0,0 1 0,0-1 1,0 1-1,1 0 0,-1-1 1,1 2-1,0-1 0,0 0 0,1 1 1,-1 0-1,1 0 0,0 0 1,-1 1-1,1 0 0,0-1 0,1 2 1,-1-1-1,0 0 0,0 1 1,1 0-1,-1 1 0,3-1-17,4 0-94,0 1 0,0 0 1,0 1-1,0 0 0,0 1 0,-1 0 0,1 1 0,0 1 0,-1-1 0,0 2 0,0 0 1,4 2 93,23 27-4019,-15 15-4737,-21-23-1072</inkml:trace>
  <inkml:trace contextRef="#ctx0" brushRef="#br0" timeOffset="1720.013">2052 761 9705,'0'0'4260,"0"0"-2370,77-27 32,-40 14-801,8 0-577,1 1-383,1 2-129,-5 3 32,-5 7-64,-8 0-545,-9 6-1537,-14 8-1729,-6 1-2275</inkml:trace>
  <inkml:trace contextRef="#ctx0" brushRef="#br0" timeOffset="1721.013">1967 1008 10090,'0'0'3811,"0"0"-544,0 0-864,0 0-695,0 0-336,0 0-545,14 10-288,-13-10-530,7 6 17,-1-2 1,0 1 0,1-1 0,0 0 0,0 0 0,0-1 0,1 0-1,-1-1 1,1 0 0,0 0 0,-1-1 0,1 0 0,0 0 0,0-1-1,2-1-26,458-47-3608,-456 46 2962,23-2-5248,-27 2-507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2:21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99 7976,'0'0'6640,"0"0"-2673,0 0-1303,0 0-492,0 0-639,0 0-583,0 0-427,-16 15-203,2-2-244,5-5-24,0 1-1,1-1 1,0 2 0,0-1-1,1 1 1,0 0 0,0 1-1,1-1 1,1 1 0,-4 9-52,3-4 25,1 1 1,0-1-1,1 1 1,0 0-1,2 0 0,0 0 1,1 1-1,1-1 1,0 0-1,1 0 0,1 1 1,1-1-1,0 0 1,1-1-1,1 1 0,1-1 1,0 0-1,1 0 1,1 0-1,0-1 1,1-1-1,1 1 0,0-1 1,1-1-1,6 6-25,-4-6 3,2 0-1,0-1 1,0 0-1,1-1 0,0-1 1,1-1-1,0 0 1,1-1-1,0-1 1,14 4-3,-22-9 26,0 1 1,0-1-1,0-1 1,0 0 0,1-1-1,-1 0 1,0 0-1,0-1 1,0 0-1,0-1 1,0 0-1,0-1 1,0 0-1,-1 0 1,1-1-1,-1 0 1,0-1-1,0 0 1,0 0-1,-1-1 1,1-1-27,3-4 140,0-1 0,-1 0 0,0 0-1,-1-1 1,-1-1 0,0 0 0,0 0 0,-2-1 0,0 0 0,0 0-1,-2 0 1,0-1 0,0 0 0,-2 0 0,0 0 0,-1-1 0,1-14-140,-2 5 52,-1 1 1,-1 0 0,-1 0-1,-1-1 1,-1 1 0,-1 1 0,-2-1-1,0 1 1,-2 0 0,0 1-1,-6-9-52,9 21-15,-1-1 0,1 2 0,-2-1-1,0 1 1,0 0 0,-1 1-1,0 0 1,0 0 0,-1 1 0,0 0-1,-1 0 1,0 2 0,0-1-1,0 1 1,-1 1 0,0 0 0,0 0-1,0 2 1,-1-1 0,1 2-1,-1-1 1,0 2 15,4 0-468,1 2-1,-1-1 0,1 1 1,0 1-1,0-1 0,-1 1 1,1 1-1,0 0 0,1 0 1,-1 0-1,0 1 1,1 0-1,0 1 0,-2 1 469,-29 25-9817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2:25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12011,'0'0'2862,"0"0"-1330,0 0-219,0 0-122,16-4-332,192-24-192,78 20 2024,-266 18-1530,-46 4-496,-20-1-242,-1-3 1,-1-1 0,0-3 0,0-2-1,-26-1-423,30-1 65,-86 6 31,290-58-2477,-70 23 708,90-29-7389,-95 27-2106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2:26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7399,'0'0'4132,"0"0"-1399,5-14 129,16-40-113,-8 35 2114,-11 37-2854,-2-16-2267,-10 499 3424,10-497-3161,-3 63 67,3-1 0,2 1 0,4-1 0,3 4-72,-7-63-4,2 12-1,-3-31 57,-1-2-281,-2-85-636,-3 67-2555,-2-2-3511,1 10-6266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2:32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1121,'0'0'11494,"0"0"-6391,0 0-2882,0 0-305,0 0-159,0 0-465,0 0-476,0 0-357,8-1-181,372-20-118,-216 6-64,-160 14-48,-37-3 913,5 0-1696,14 2-1766,1 0-3813,5 2-3370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2:34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223 164 9993,'1'-14'7778,"-3"-44"-4943,3 57-2756,-1-1 0,0 1 0,0 0 0,0-1 0,0 1 0,0-1 0,0 1 0,0 0 1,0-1-1,-1 1 0,1 0 0,0-1 0,-1 1 0,1 0 0,-1 0 0,0-1 0,1 1 0,-1 0 0,0 0 0,0 0 0,0 0 0,0 0 0,0 0 0,0 0 0,0 0 0,0 0 0,0 0 0,0 1 0,0-1 0,0 0 0,-1 1 0,1-1 0,0 1 0,-1-1 1,1 1-1,0 0 0,-1-1 0,1 1 0,0 0 0,-1 0 0,1 0 0,-1 0 0,1 0 0,0 1 0,-1-1 0,1 0 0,0 0 0,-1 1 0,1-1 0,-1 1-79,-49 38 1435,36-19-1402,0 1 0,1 1 0,2 0 0,0 1 0,1 1 1,2-1-1,0 1 0,2 1 0,0 0 0,2 0 0,0 0 0,2 1 1,1-1-1,1 1 0,2 9-33,-1-17 7,2 0 0,0 0 1,1 0-1,0 0 0,2-1 0,0 1 1,1-1-1,1-1 0,0 1 0,1-1 1,1 0-1,0-1 0,1 0 0,1 0 1,1-1-1,0-1 0,0 0 0,1-1 0,1 0 1,0-1-1,1 0 0,3 1-7,-4-5 16,-1 0 0,1-1-1,1-1 1,-1-1-1,1 1 1,-1-2 0,1 0-1,0-1 1,0-1 0,1 0-1,-1-1 1,0 0 0,0-2-1,0 1 1,0-2 0,0 0-1,0-1 1,-1 0 0,13-7-16,-4 2 148,0-2 0,-1 0 0,-1-2 0,0 0 0,-1-2 1,0 0-1,-1-1 0,-1-1 0,0 0 0,-1-2 0,11-17-148,-16 18 73,-2 0-1,0-1 1,-1 0-1,-1-1 1,-1 0-1,0 0 1,-2 0-1,0-1 1,-2 0-1,0 0 1,-1 0-1,-1 0 1,-1 0-1,-1-1 1,-1 1-1,-1 0 1,0 0-1,-2 1 0,0-1 1,-2 1-1,0 0 1,-1 1-1,-1-1 1,-1 2-1,-1-1 1,0 1-73,4 8-58,0 1 1,0 0 0,-1 0-1,0 1 1,-1 0-1,0 1 1,0 0 0,0 0-1,-1 1 1,0 0 0,0 0-1,-1 1 1,1 1-1,-1 0 1,0 0 0,-1 1-1,1 0 1,0 1-1,-1 1 1,-10-1 57,-3 2-688,0 1 0,0 1 0,0 2 1,1 0-1,-1 1 0,1 2 0,-8 3 688,-74 29-5472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4:30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2 9129,'0'0'5199,"0"0"-2092,0 0-929,0 0-464,0 0-321,0 0-432,-14 0-320,5 0-543,6-1-66,0 1-1,-1-1 1,0 1 0,1 0 0,-1 0-1,1 0 1,-1 1 0,1-1 0,0 1-1,-1 0 1,1 0 0,-1 0-1,1 1 1,0-1 0,0 1 0,0-1-1,0 1 1,0 0 0,0 0 0,0 1-1,1-1 1,-1 1 0,1-1-1,0 1 1,-3 2-32,-5 16 107,0 0 1,1 1-1,1 0 0,1 0 0,1 1 0,1-1 1,1 2-1,1-1 0,1 0 0,1 0 1,1 1-1,2 18-107,0-29 22,1 0 0,0-1-1,1 1 1,0 0 0,1-1 0,1 0 0,0 0 0,0-1 0,1 1 0,0-1 0,1-1-1,1 1 1,0-2 0,9 9-22,-13-13 26,0 0 0,0-1-1,0 0 1,1 0 0,0-1-1,-1 0 1,2 0 0,-1 0 0,0 0-1,0-1 1,1 0 0,-1-1-1,1 1 1,0-1 0,-1 0-1,1-1 1,0 0 0,0 0-1,-1 0 1,1-1 0,0 0 0,-1 0-1,1-1 1,-1 1 0,1-2-1,-1 1 1,0-1 0,0 0-1,4-2-25,5-5 54,0 0 0,-1-1 0,0 0 0,-1-1 0,-1-1-1,0 0 1,0-1 0,-2 0 0,1-1 0,-2 0 0,0 0-1,-1-1 1,0 0 0,-2 0 0,0-1 0,0 0-1,-2 0 1,0-1 0,-1 1 0,-1-1 0,0 0 0,-1 1-1,-1-1 1,-2-14-54,0 26 7,1 0 0,-1-1 0,-1 1-1,1 0 1,-1 0 0,0 1 0,0-1-1,0 0 1,-1 1 0,0 0 0,0 0-1,0 0 1,-1 1 0,0-1 0,0 1-1,0 0 1,0 0 0,0 1 0,-1-1-1,0 1 1,0 1 0,0-1 0,0 1 0,0 0-1,0 0 1,0 1 0,-3-1-7,-16-2-151,0 0 1,0 2-1,-1 1 1,0 1-1,1 1 1,-6 2 150,-71 24-2984,50 17-5280,37-19-347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2:44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660 534 16656,'0'0'2936,"0"0"-924,-12-13-282,4 4-1454,2 2-147,0 0 1,0 1-1,-1 0 1,1 0-1,-1 0 1,-1 1-1,1 0 1,-1 1-1,0 0 1,0 0-1,0 0 1,0 1-1,-8-2-129,-7 0 80,-1 0 0,0 1 0,0 2 1,0 0-1,-1 2 0,1 1 0,0 0 0,0 2 0,0 1 0,0 1 0,1 1 0,0 1 0,0 0 0,0 2 0,1 1 0,-7 5-80,19-8 1,0 1-1,0 1 1,1 0-1,0 0 0,0 1 1,1 0-1,1 0 1,-1 1-1,2 0 0,-1 0 1,2 0-1,-1 1 0,2 0 1,-2 4-1,4-9-1,0 0 0,0 1-1,1-1 1,0 0 0,0 1 0,1 0 0,0-1 0,0 1 0,0-1 0,1 1 0,1-1-1,-1 1 1,1-1 0,0 0 0,1 0 0,-1 0 0,2 0 0,-1 0 0,1-1 0,0 1-1,0-1 1,0 0 0,1 0 0,3 3 1,3 0 48,1 0 1,0-1-1,0 0 0,1-1 0,0 0 0,0-1 1,1 0-1,0-1 0,0-1 0,0 0 0,0-1 1,0 0-1,1-1 0,-1-1 0,1 0 1,0-1-1,-1-1 0,1 0 0,-1-1 0,1-1 1,-1 0-1,0-1 0,0 0 0,0-1 0,-1-1 1,1 0-1,-1-1 0,-1 0 0,1-1 1,-1 0-1,-1-1 0,7-7-48,-1-5 92,-2-1 0,0 0 0,-2-1 0,0 0 0,-2-2 0,0 1 1,-2-1-1,-1 0 0,-1-1 0,-1 0 0,-1 0 0,-1-1 0,-1 1 0,-2-1 0,-1 0 0,-1 1 0,-1-1 0,-1 1 1,-1-1-1,-2 1 0,-1 0 0,0 1 0,-2 0 0,-4-8-92,-66-97-1435,74 125 1067,0 0 0,0 0 0,0 1 0,0-1 0,-1 1 0,0 0 0,0 0 0,0 1 0,-1 0 0,1 0 0,-1 1 0,-6-3 368,-12 6-4181,9 6-1888,0 8-5381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2:4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9641,'0'0'6641,"0"0"-3112,0 0-1170,0 0-533,0 0-550,0 0-534,14-2-358,21-2-348,0 2-1,0 1 0,0 1 0,1 2 0,20 5-35,-55-7-138,1 0 0,0 0 0,-1 0-1,1 0 1,0 1 0,-1-1-1,1 0 1,0 1 0,-1-1-1,1 1 1,0 0 0,-1 0-1,1-1 1,-1 1 0,0 0-1,1 0 1,-1 0 0,0 1-1,1-1 1,-1 0 0,0 0-1,0 1 1,0-1 0,0 0-1,0 1 1,0-1 0,-1 1-1,1 0 1,0-1 0,-1 1-1,1-1 1,-1 1 0,0 0-1,1 0 1,-1-1 0,0 1-1,0 0 1,0-1 0,0 1 0,0 0-1,-1-1 1,1 1 0,0 0-1,-1-1 1,0 2 138,-6 7-494,0-1 0,-1 0 0,0-1 0,0 0-1,-1 0 1,0 0 0,0-1 0,-1-1 0,1 0 0,-6 2 494,-2 3-29,-35 19 143,-50 37 5505,101-66-5566,1-1-1,-1 0 0,1 0 0,-1 1 0,1-1 1,-1 0-1,1 1 0,-1-1 0,1 0 1,0 1-1,-1-1 0,1 1 0,0-1 1,-1 1-1,1-1 0,0 1 0,0-1 1,-1 1-1,1-1 0,0 1 0,0-1 1,0 1-1,0-1 0,0 1 0,-1 0 0,1-1 1,0 1-1,0-1 0,1 1 0,-1-1 1,0 1-1,0-1 0,0 1 0,0 0 1,0-1-1,1 1 0,-1-1 0,0 1 1,0-1-1,1 1 0,-1-1 0,0 1 0,1-1 1,-1 0-1,0 1 0,1-1 0,-1 1 1,1-1-1,-1 0 0,1 0 0,-1 1 1,1-1-1,-1 0 0,1 0 0,-1 1 1,1-1-1,-1 0 0,1 0 0,-1 0 1,1 0-1,0 0 0,-1 0 0,1 0 0,-1 0 1,1 0-53,43 3 436,-40-3-312,34-1-58,0-2 0,0-2 0,0-1 0,28-9-66,74-27-5431,-95 27-730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2:46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15343,'0'0'4895,"0"0"-1900,0 0-892,0 0-555,0 0-507,13-1-400,87-3-11,-33 4-494,0-4 1,-1-2 0,1-3-1,-1-3 1,48-16-137,-111 27-18,0 0-4,0 1 0,0 0 0,0-1 0,0 0 1,-1 0-1,1 0 0,0 0 0,0 0 0,-1-1 0,1 1 0,-1-1 0,1 0 0,-1 1 0,0-1 0,1 0 0,-1-1 0,0 1 1,0 0-1,0-1 0,-1 1 0,1-1 0,-1 1 0,1-1 0,-1 1 0,1-3 22,-54-14-3577,-7 17-5813,34 4-1287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2:47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10666,'0'0'8408,"0"0"-4324,0 0-1746,0 0-512,0 0-481,0 0-277,0 0-262,0 0-133,1 15-81,8 272 369,-6-221-961,3-1 0,2 0 0,4 0 0,5 8 0,-14-58-133,2 1-1,0-1 1,0 0-1,2-1 1,0 1-1,0-1 1,9 11 133,-12-60-3246,-3-6-671,0 17-1545,0 3-3656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2:45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10762,'0'0'4506,"0"0"-695,0 0-826,0 0-781,0 0-624,0 0-442,0 0-450,-1 9-362,2 438 234,12-284-2331,-2-61-2298,-11-61-4435,0-29 2360</inkml:trace>
  <inkml:trace contextRef="#ctx0" brushRef="#br0" timeOffset="358.905">53 440 9545,'1'-29'769,"-1"-6"529,1 0 0,2 0 0,1 0-1,2 0 1,2 1 0,1 0 0,1 1-1,2 0 1,5-9-1298,-14 37 71,1 1 1,1-1-1,-1 0 0,0 1 1,1 0-1,0 0 0,0 1 1,0-1-1,1 1 0,-1 0 1,1 0-1,0 1 0,-1 0 1,1 0-1,0 0 0,0 0 1,1 1-1,-1 0 0,0 1 1,0-1-1,0 1 0,1 1 1,-1-1-1,0 1 0,0 0 0,0 0 1,0 1-1,0-1 0,0 1 1,0 1-1,0-1 0,-1 1 1,1 0-1,-1 0 0,0 1 1,0 0-1,0 0 0,0 0 1,-1 0-1,0 1 0,1-1 1,-2 1-1,1 0 0,-1 1 1,1-1-1,-1 0 0,-1 1 1,1 0-1,-1 0 0,1 2-71,-2 1-49,0 0-1,0 1 0,-1-1 1,-1 0-1,1 0 0,-1 1 1,-1-1-1,0 0 0,0 0 1,-1 0-1,0 0 0,0-1 1,-1 1-1,0-1 0,-1 0 1,1 0-1,-2 0 1,1-1-1,-1 1 0,-2 0 50,-4 6-99,-1-1 0,-1-1-1,0-1 1,-1 0 0,0 0-1,0-2 1,-1 0 0,0-1 0,-1 0-1,0-1 100,17-7 1,1 0-1,-1 0 1,0 0-1,0 0 0,1 0 1,-1 0-1,0-1 1,1 1-1,-1 0 0,0 0 1,0 0-1,1 0 1,-1-1-1,0 1 0,0 0 1,1 0-1,-1 0 1,0-1-1,0 1 1,0 0-1,1-1 0,-1 1 1,0 0-1,0 0 1,0-1-1,0 1 0,0 0 1,0-1-1,1 1 1,-1 0-1,0-1 0,0 1 1,0 0-1,0-1 1,0 1-1,0 0 0,0 0 1,0-1-1,-1 1 1,1 0-1,0-1 1,0 1-1,0 0 0,0-1 1,0 1-1,0 0 1,-1 0-1,1-1 0,0 1 1,0 0-1,0 0 1,-1-1-1,1 1 0,0 0 1,0 0-1,-1 0 1,1-1-1,0 1 1,0 0-1,-1 0 0,1 0 1,0 0-1,-1 0 1,1 0-1,0 0 0,128-76-27,-123 73 26,0 1 0,1-1 0,-1 1 0,1 0 0,-1 0 0,1 1 0,0 0 0,0 0 0,-1 0 0,1 1 0,0-1 0,0 2 0,0-1 0,0 0 0,0 1 0,-1 0 0,1 1 0,0-1 0,-1 1 0,1 0 0,-1 1 0,1-1 0,-1 1 0,0 0 0,0 0 0,0 1 0,-1-1 0,1 1 0,-1 0 0,0 0 0,0 1 0,1 0 1,0 2 0,1-1-1,-1 0 0,0 1 0,-1 0 1,0 0-1,0 1 0,0-1 1,-1 1-1,0-1 0,-1 1 0,1 0 1,-2 0-1,1 1 0,-1-1 1,0 0-1,-1 0 0,0 1 0,0-1 1,-1 0-1,0 0 0,0 1 1,-1-1-1,0 0 0,0 0 0,-1-1 1,0 1-1,-1 0 0,1-1 1,-1 0-1,-1 0 0,0 0 1,0 0-1,0-1 0,0 0 0,-1 0 1,0 0-1,-1-1 0,1 0 1,-1 0-1,0 0 0,0-1 0,0 0 1,-1-1-1,1 0 0,-2 1 1,-5-1-221,-1-1-1,1 0 0,-1-1 1,1-1-1,-1 0 0,1-1 1,0 0-1,-1-1 0,1-1 1,0 0-1,0-1 0,0-1 1,1 0-1,-1 0 0,1-2 1,1 1-1,-1-2 0,1 0 0,0 0 1,1-1-1,-8-8 222,2-2-4553,8 1-1677</inkml:trace>
  <inkml:trace contextRef="#ctx0" brushRef="#br0" timeOffset="611.517">928 196 9161,'0'0'5872,"0"0"-2979,0 0-1024,0 0-118,-14 5-246,2-2-1198,6-2-210,1 1 0,-1 0 1,1 0-1,0 0 0,-1 0 0,1 1 1,0 0-1,1 0 0,-1 0 1,0 1-1,1-1 0,0 1 0,0 0 1,0 0-1,0 1 0,0 0-97,-1 4 34,0 1-1,1-1 0,-1 1 1,2 0-1,0 0 0,0 1 1,1-1-1,0 0 0,0 1 1,2 0-1,-1-1 0,1 1 1,1-1-1,-1 1 0,2-1 1,0 1-1,0-1 0,1 1 0,0-1 1,1 0-1,0-1 0,0 1 1,1-1-1,0 1 0,1-1 1,0-1-1,1 1 0,0-1 1,0 0-1,0-1 0,1 0 1,0 0-1,1 0 0,-1-1 1,1-1-1,1 1 0,6 2-33,-10-6 9,-1 0 0,1 0 0,0-1-1,0 1 1,0-2 0,-1 1 0,1 0-1,0-1 1,0 0 0,0-1 0,0 1-1,0-1 1,0 0 0,0 0 0,-1-1-1,1 0 1,0 0 0,-1 0 0,0-1-1,1 0 1,-1 0 0,0 0 0,0-1-1,-1 1 1,1-1 0,3-4-9,2-2 115,0-1 1,-1-1-1,0 1 1,-1-1-1,0-1 1,-1 1-1,-1-1 1,0-1 0,0 1-1,1-11-115,23-147 1213,-30 162-1214,0 0 1,0 1-1,-1-1 1,0 1-1,0-1 0,-1 1 1,0-1-1,-1 1 0,0 0 1,0 0-1,-1 0 1,1 0-1,-2 1 0,1-1 1,-1 1-1,0 0 0,-1 1 1,0-1-1,0 1 1,-44-17-2506,13 20-2083,9 3-2601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2:41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835 744 6438,'0'0'7292,"0"0"-3918,1-13-1537,3-39 15,-4 50-1738,-1 0 0,1 0 0,0 0 0,-1 0 0,1 0 0,-1 0 0,0 0 0,1 0 0,-1 0 0,0 0 0,0 1 0,0-1 0,-1 0 0,1 0 0,0 1 0,-1-1 0,1 1 0,-1 0 0,1-1 0,-1 1 0,1 0 0,-1 0 0,0 0 0,-1-1-114,-2-1 163,-9-4-55,0 0 0,0 1-1,-1 1 1,0 1 0,0 0 0,0 0 0,0 2 0,-1 0 0,1 0 0,0 2 0,-1 0 0,1 0 0,-1 2 0,-7 1-108,9 1 15,-1 1 0,1 0 0,0 1 0,1 0 0,-1 1 0,1 0 0,1 2 0,0-1 0,0 1 0,0 1 0,1 0 0,1 1 0,0 0 0,0 0 0,1 1 1,0 1-1,1-1 0,1 1 0,0 1 0,1-1 0,0 1 0,1 0 0,0 0 0,1 1 0,1 0 0,1-1 0,0 1 0,0 15-15,2-21 3,1 1 1,0-1-1,1 0 0,0 0 0,0 0 0,1 0 1,0 0-1,0 0 0,1-1 0,0 1 0,1-1 0,0 0 1,0-1-1,1 1 0,0-1 0,0 0 0,1 0 1,0-1-1,0 0 0,0 0 0,1-1 0,-1 0 0,2 0 1,-1 0-1,0-1 0,4 1-3,3 1 7,0-1-1,0 0 1,0-1-1,1 0 1,-1-2-1,1 1 1,0-2 0,0 0-1,0-1 1,-1-1-1,1 0 1,0-1 0,-1-1-1,1 0 1,4-3-7,1-1 95,-1-2 0,0 0 0,0-1 1,-1-1-1,-1-1 0,0-1 0,0 0 0,-2-1 1,1-1-1,-2-1 0,0 0 0,-1-1 0,-1 0 1,0-1-1,-1-1 0,-1 0 0,-1 0 0,-1-1 1,0 0-1,-2-1 0,0 0 0,-2 0 0,0 0 1,0-10-96,-2-8-67,-1 0 1,-3 0-1,-1 1 1,-1-1-1,-3 0 1,-1 1 0,-1 0-1,-3 0 1,-1 1-1,-1 1 1,-2 0-1,-2 1 1,-1 0 0,-2 2-1,-1 0 1,-2 1-1,-1 2 1,-17-17 66,8 22-4047,28 25-1019,4 4-4420</inkml:trace>
  <inkml:trace contextRef="#ctx0" brushRef="#br0" timeOffset="845.57">1541 369 10314,'0'0'2957,"0"0"-186,0-13-75,0-4-1815,1-41 3208,-4 178-400,-7-130-3097,2-37-731,11 17-3485,0 26 1277,-2 4-7723,-1 5 5019</inkml:trace>
  <inkml:trace contextRef="#ctx0" brushRef="#br0" timeOffset="2310.76">1518 350 6278,'0'0'4981,"0"0"-1826,0 0-438,0 0-518,0 0-773,-4 3-583,1 1-758,0 0 0,1 0 0,0 0 0,-1 0 0,1 1 0,1-1 0,-1 1 0,1 0 0,0-1 0,0 1 0,0 0 0,0 0 0,1 0 0,0-1 0,0 1-1,0 0 1,1 0 0,-1 0 0,2 3-85,-1 12 255,30 350 268,-23-441 486,-6 28-356,-2 15-390,1 0 0,2 1 0,0-1 0,2 1 0,1 0 0,1 0 0,1 0 0,1 1 0,2 1 0,2-3-263,-11 24 9,1 0 0,-1 0 1,1 0-1,0 0 0,1 0 0,-1 1 1,1 0-1,-1 0 0,1 0 0,0 0 1,0 0-1,1 1 0,-1-1 1,0 1-1,1 0 0,-1 1 0,1-1 1,0 1-1,-1 0 0,1 0 0,0 0 1,0 1-1,0-1 0,0 1 1,0 1-1,-1-1 0,1 1 0,0-1 1,0 1-1,0 1 0,-1-1 0,1 1 1,-1 0-1,1 0 0,-1 0 1,0 0-1,0 1 0,3 1-9,6 7-65,-1 1 1,0 0-1,-1 0 0,-1 1 1,1 1-1,-2 0 1,0 0-1,-1 1 0,0 0 1,-1 0-1,-1 1 0,-1 0 1,0 0-1,-1 0 0,0 0 1,-2 1-1,0 0 0,0-1 1,-2 1-1,0 0 0,-1 0 1,-1-1-1,0 1 0,-1 0 1,-1-1-1,-1 0 0,-2 5 65,-3-10-127,15-37 212,10-13 123,1 1 0,2 0 0,2 1 1,2 2-1,20-28-208,-34 54 7,-1 0-1,1 0 1,1 0 0,0 1 0,0 1 0,0-1-1,1 1 1,0 1 0,3-1-7,-9 5 1,-1 0-1,1 0 0,-1 0 1,1 1-1,0 0 1,0 0-1,0 0 1,0 0-1,0 0 1,0 1-1,0 0 1,0 0-1,0 0 1,0 0-1,0 1 0,0 0 1,0-1-1,0 1 1,-1 1-1,1-1 1,0 0-1,0 1 1,-1 0-1,1 0 1,-1 0-1,0 0 1,1 1-1,-1-1 0,0 1 0,7 9-5,0 1 0,-1 0 0,-1 0-1,0 1 1,-1 0 0,0 1 0,-1-1 0,-1 1-1,0 1 1,-1-1 0,1 7 5,52 123-71,-53-141 71,-1 1-1,1-1 0,0 1 0,0-1 1,1 0-1,-1 0 0,1-1 0,0 0 1,0 0-1,0 0 0,0 0 0,0-1 1,1 1-1,-1-1 0,1-1 0,0 1 1,-1-1-1,1 0 0,0 0 0,0-1 1,0 0-1,0 0 0,0 0 1,0-1-1,-1 1 0,1-1 0,0-1 1,0 1-1,-1-1 0,1 0 0,-1-1 1,0 1-1,1-1 0,-1 0 0,0 0 1,3-3 0,5-3 20,0-1 1,-1 0-1,0-1 1,-1 0-1,0-1 0,0 0 1,-2 0-1,1-1 1,-2-1-1,1 1 1,-2-2-1,6-13-20,-12 27-18,-1 1 0,1 0 0,-1-1 0,0 1 0,1-1 0,-1 1-1,1-1 1,-1 1 0,0-1 0,0 1 0,1-1 0,-1 1 0,0-1 0,0 1 0,1-1-1,-1 1 1,0-1 0,0 1 0,0-1 0,0 0 0,0 1 0,0-1 0,0 1 0,0-1 0,0 1-1,0-1 1,0 0 0,0 1 0,0-1 0,-1 1 0,1-1 0,0 1 0,0-1 0,-1 1-1,1-1 1,0 1 0,-1-1 0,1 1 0,0-1 0,-1 1 0,1-1 0,-1 1 0,1 0 0,-1-1-1,1 1 1,0 0 0,-1 0 0,0-1 0,1 1 0,-1 0 0,1 0 0,-1-1 0,1 1-1,-1 0 1,1 0 0,-1 0 0,0 0 0,1 0 0,-1 0 0,1 0 0,-1 0 0,1 0-1,-1 0 1,0 1 0,1-1 0,-1 0 0,1 0 0,-1 0 0,0 1 18,-38 20-4959,8 2-1383</inkml:trace>
  <inkml:trace contextRef="#ctx0" brushRef="#br0" timeOffset="2881.471">0 1477 17745,'0'0'2557,"0"0"-1239,18-1 17,464-17 3005,1311-84-2359,-1780 102-1948,363-23 532,-1-17-565,-309 28-545,-189 36-4996,62-7-1207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3:02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15791,'0'0'3102,"0"0"-1330,23-1-75,369-19 1309,-138 4-2497,1266-62 1865,-41 52 1058,-1473 28-3662,-27 3 33,-39 4-529,-82 7-4351,59-7-1094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3:04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25 11755,'0'0'4527,"0"0"-1756,0 0-529,0 0-384,0 0-561,0 0-534,14-5-469,45-13-193,-56 17-97,1 1 0,-1 0-1,1 0 1,-1 0-1,1 0 1,-1 1 0,1-1-1,-1 1 1,1 0 0,-1 0-1,0 0 1,1 1 0,-1-1-1,0 1 1,0-1 0,0 1-1,0 0 1,0 1 0,-1-1-1,1 0 1,-1 1-1,1-1 1,-1 1 0,0 0-1,0 0 1,0 0 0,0 0-1,0 0 1,-1 0 0,0 0-1,1 1 1,-1-1 0,0 0-1,-1 1 1,1-1-1,-1 1 1,1-1 0,-1 1-1,0-1 1,0 1 0,-1 2-4,-4 8 114,-2-1 1,1 0-1,-2 0 1,1-1 0,-2 1-1,0-2 1,0 1-1,-1-1 1,0-1 0,-1 0-1,0 0 1,-1-1-1,0-1 1,0 0 0,-3 1-115,-31 31 859,65-36-672,24-8-552,0-2 1,0-2-1,-1-1 0,0-2 0,0-2 1,23-12 364,7 0-2766,-21 8-1868,-9 3-3635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3:07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261 116 4933,'-16'-3'6865,"-111"-5"123,17 41-934,109-32-6024,1-1 1,-1 0-1,1 0 1,-1 1-1,1-1 1,-1 1-1,1-1 1,0 0-1,-1 1 1,1-1-1,0 1 1,-1-1-1,1 1 1,0-1-1,0 1 1,-1-1-1,1 1 1,0-1 0,0 1-1,0-1 1,0 1-1,0-1 1,0 1-1,0-1 1,0 1-1,0-1 1,0 1-1,0-1 1,0 1-1,0 0 1,0-1-1,0 1 1,1-1-1,-1 1 1,0-1 0,0 1-1,1-1 1,-1 1-1,0-1 1,1 0-1,-1 1 1,0-1-1,1 1 1,-1-1-1,0 0 1,1 1-1,-1-1 1,1 0-1,-1 0 1,1 1-1,-1-1 1,1 0 0,-1 0-1,1 0 1,-1 1-1,1-1 1,-1 0-1,1 0 1,-1 0-1,1 0 1,0 0-1,-1 0 1,1 0-1,-1 0-30,129 22 1095,159-8-658,0-13 1,72-18-438,1262-113 16,-1394 98 118,-179 22-156,-41 2-389,-37 6 54,28 2 346,-203 10-6400,120 4-684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3:09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14894,'0'0'2605,"0"0"-181,0 0-70,0 0-678,18-4-747,-7 1-820,-5 2-74,0-1-1,1 1 1,-1 0-1,0 0 0,1 0 1,-1 1-1,0 0 1,1 0-1,-1 1 1,0 0-1,1 0 1,-1 0-1,0 1 0,0 0 1,0 0-1,0 1 1,0-1-1,-1 1 1,3 2-35,39 30 85,-2 2 0,-1 2 1,-3 2-1,-1 1 1,-2 3-1,-2 1 1,-2 1-1,4 13-85,4-11 37,-24-77 86,-6-164 400,-14 0 812,1 191-1296,-1-1-1,1 0 1,-1 1 0,1-1 0,-1 1-1,1 0 1,-1-1 0,0 1 0,0 0-1,0 0 1,0 0 0,1 0 0,-1 1-1,0-1 1,-1 0 0,1 1 0,0-1 0,0 1-1,0 0 1,0 0 0,0 0 0,0 0-1,0 0 1,-1 0 0,1 1 0,0-1-1,0 0 1,0 1 0,0 0 0,0 0-1,0-1 1,0 1 0,0 0 0,1 0-1,-1 1 1,0-1 0,0 0 0,1 1-1,-1-1 1,1 1 0,-1-1 0,1 1 0,0 0-1,0-1 1,0 1 0,-1 2-39,-282 303-22,180-196-362,36-38-6668,51-56-528,1-3-7352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2:00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15 202 9929,'0'0'2056,"0"0"-626,0 0 364,0 0 293,0 0-293,0 0-513,0 0-405,2-7-310,-1 2-469,4-12 128,-3 31-40,-10 333 1165,0-116-7499,1-201 415</inkml:trace>
  <inkml:trace contextRef="#ctx0" brushRef="#br0" timeOffset="703.663">1 124 11307,'0'0'1238,"0"0"300,0 0 811,0 0-267,0 0-1063,0 0-672,0 0-267,0 0-16,11 10 38,70 74 106,-55-47-591,75 88 887,-14-70-6471,-44-47-204,-21-8 1570</inkml:trace>
  <inkml:trace contextRef="#ctx0" brushRef="#br0" timeOffset="704.663">519 189 4036,'0'0'2520,"2"-14"-91,6-65 2738,-11 78-317,-14 20-3943,16-19-872,-55 77 237,2 2 1,-41 85-273,70-96-1047,52-90-3186,130-237 2247,-157 258 2078,0-1-1,1 1 1,-1-1-1,1 1 1,-1 0-1,1 0 1,0-1-1,0 1 1,0 0-1,-1 0 1,1 0-1,0 0 1,0 0-1,0 0 1,1 0-1,-1 0 0,0 0 1,0 0-1,0 1 1,1-1-1,-1 0 1,0 1-1,1-1 1,-1 1-1,1 0 1,-1-1-1,0 1 1,1 0-1,-1 0 1,1 0-1,-1 0 1,1 0-1,-1 0 1,0 0-1,1 1 1,-1-1-1,1 0 1,-1 1-1,0-1 1,1 1-1,-1-1 1,0 1-1,0 0 1,1 0-1,-1 0 1,0-1-1,0 1 1,0 0-1,0 0 1,0 0-1,0 1 1,0-1-1,0 0 1,-1 0-1,1 0 1,0 1-1,-1-1 1,1 1-92,3 20 145,0 1 1,-2-1 0,0 1 0,-2 0 0,0-1 0,-2 1 0,-1 0 0,0-1-1,-2 0 1,-4 13-146,3-5 42,4-16-136,-4 7-178,2 1-1,0 0 0,2 0 1,1 1-1,0-1 0,2 0 1,2 19 272,26 9-6150,-10-34 1094</inkml:trace>
  <inkml:trace contextRef="#ctx0" brushRef="#br0" timeOffset="1045.271">824 403 7976,'2'-14'1937,"1"-2"-1039,5-30 859,-5 8 5000,-19 41-4115,-4 18-2584,1 0 0,1 2 0,2 1 0,0 0 0,1 1 0,2 0-1,0 3-57,6-16 23,-6 9-79,2 1 0,0 1 0,2 0 0,0 0 0,1 0 1,2 1-1,0 1 0,2-1 0,0 1 0,2-1 1,0 18 55,3-39-62,-1 0 0,1-1 0,0 1 0,0-1 0,0 1 0,0-1 0,0 1 0,0-1 0,1 1 0,-1-1 0,1 0 0,0 0 0,-1 0 0,1 0 0,0 0 0,0 0 0,1 0 0,-1-1 0,0 1 0,0-1 0,1 1 0,-1-1 0,1 0 0,-1 0 1,1 0-1,0-1 0,-1 1 0,1 0 0,0-1 0,-1 0 0,1 0 0,0 1 0,0-2 0,-1 1 0,1 0 0,0-1 0,0 1 0,-1-1 0,1 1 0,-1-1 0,1 0 0,-1-1 0,1 1 0,-1 0 0,1-1 0,-1 1 0,0-1 0,0 1 0,0-1 0,0 0 0,0 0 1,0 0-1,0 0 0,-1-1 0,1 1 0,0-1 62,11-15 12,1-1 1,-2 0-1,-1-1 0,0-1 1,-2 0-1,0 0 1,3-12-13,-12 31 3,8-18 545,-1 1-1,-1-1 0,-1-1 0,-1 1 0,0-1 1,0-14-548,-4 35 389,-1 2-159,-4 12-265,0 0 0,1 1 0,0 0 0,1 0 0,1 0 0,0 1 0,1-1 0,1 0 0,1 1 0,0-1 0,0 0 0,2 0 0,0 0 0,1 0 0,0 0 0,1-1 0,1 1 0,6 11 35,44 20-5138,-9-31-1538,-21-11-1294</inkml:trace>
  <inkml:trace contextRef="#ctx0" brushRef="#br0" timeOffset="1717.47">1201 416 9769,'0'0'1789,"0"0"576,0 0 277,0 0-806,0 0-848,-15-6-513,-46-10-181,59 16-275,0 0 1,-1 1 0,1 0 0,0-1-1,-1 1 1,1 0 0,0 0 0,0 0-1,0 1 1,0-1 0,0 0 0,0 1-1,0-1 1,0 1 0,1 0 0,-1 0-1,1-1 1,-1 1 0,1 0 0,0 0-1,-1 0 1,1 1 0,0-1-1,1 0 1,-1 0 0,0 2-20,-4 6 74,-6 10-32,0 0 1,2 2-1,0-1 0,2 1 0,0 0 1,1 0-1,1 1 0,2 0 1,0 0-1,1 0 0,1 0 1,2 0-1,0 1-42,0-17-81,0-1 0,1 0 1,0 0-1,0 0 0,0-1 1,1 1-1,0 0 0,0-1 1,0 0-1,1 1 0,-1-1 1,1-1-1,1 1 0,-1-1 1,1 1-1,-1-1 0,1 0 1,0-1-1,1 1 0,-1-1 0,1 0 1,-1-1-1,1 1 0,0-1 1,0 0-1,0 0 0,0-1 1,0 0-1,0 0 0,0 0 1,1-1-1,-1 0 0,0 0 1,0-1-1,1 0 0,-1 0 1,0 0-1,0-1 0,0 1 0,0-1 1,0-1-1,-1 1 0,1-1 1,5-4 80,3-6 9,0-2 1,0 0-1,-2 0 0,0-1 1,0-1-1,-2 0 0,0 0 1,-1-1-1,-1 0 1,0-1-1,-2 0 0,0 0 1,-1 0-1,-1-1 1,-1 0-1,0-3-9,9-26 565,37-164 2921,-79 386-993,24-128-2499,2 1-1,1-1 1,3 1 0,2 0-1,4 17 7,-6-59-20,0-1-1,0 0 1,1 1 0,-1-1-1,1 0 1,0 1 0,0-1-1,0 0 1,0 0 0,0 0-1,1 0 1,-1 0 0,1 0-1,0 0 1,0 0 0,0-1-1,0 1 1,1-1 0,-1 0-1,1 1 1,-1-1 0,1 0-1,0 0 1,0-1 0,0 1-1,0-1 1,0 1 0,0-1-1,0 0 1,0 0 0,1 0-1,-1-1 1,0 1 0,1-1-1,-1 1 1,0-1 0,1 0-1,-1-1 1,0 1 0,1-1-1,-1 1 1,0-1 20,5-6-38,0 0-1,-1 0 1,0-1 0,0 0 0,-1-1-1,0 1 1,-1-1 0,0 0-1,0 0 1,-1-1 0,0 0 38,1 0-6,123-256 134,-128 266-127,0 1-1,0-1 1,0 1-1,0-1 1,0 1-1,0-1 1,0 0 0,0 1-1,0-1 1,0 1-1,1-1 1,-1 1-1,0-1 1,0 1 0,0-1-1,0 0 1,1 1-1,-1-1 1,0 1 0,0-1-1,1 0 1,-1 1-1,0-1 1,1 0-1,-1 1 1,0-1 0,1 0-1,-1 0 1,0 1-1,1-1 1,-1 0-1,1 0 1,-1 0 0,1 0-1,-1 1 1,0-1-1,1 0 1,-1 0-1,1 0 1,-1 0 0,1 0-1,-1 0 1,1 0-1,-1 0 1,1 0 0,-1 0-1,0 0 1,1-1-1,-1 1 1,1 0-1,-1 0 1,1 0 0,-1-1-1,0 1 1,1 0-1,-1 0 1,0-1-1,1 1 1,-1 0 0,1-1-1,2 49 0,-3-47 2,1 26 10,-3-9-13,2-1 0,0 1 0,1 0 0,1-1 0,0 1 1,2-1-1,0 0 0,1 1 0,0-2 0,1 1 0,1-1 0,1 0 0,4 5 1,-10-18-38,0 0 0,1 0 0,-1-1-1,1 1 1,0-1 0,0 0-1,0 1 1,0-1 0,0-1 0,0 1-1,1 0 1,-1-1 0,1 0-1,-1 1 1,1-2 0,-1 1 0,1 0-1,0-1 1,-1 1 0,1-1-1,0 0 1,-1 0 0,1-1 0,0 1-1,-1-1 1,1 1 0,0-1 0,-1-1-1,1 1 1,-1 0 0,0-1-1,1 1 1,-1-1 0,0 0 0,0 0-1,0-1 1,0 1 0,-1-1-1,1 1 1,0-1 0,0 0 38,10-16-67,0 1 1,-1-2-1,-2 1 0,1-1 1,-2-1-1,-1 0 0,0 0 1,2-15 66,19-49 74,8-1 283,-41 138 1010,-4-13-1299,3-25-66,1 1 0,0 0 0,1 1 0,1-1 0,0 0 0,1 1 0,1-1 1,0 1-1,1 0 0,1-1 0,0 0 0,1 1 0,1-1 0,1 0 0,0-1 1,6 14-3,42 6-2653,11-30-6925,-41-9 930</inkml:trace>
  <inkml:trace contextRef="#ctx0" brushRef="#br0" timeOffset="2010.437">2225 1 8616,'0'0'833,"0"0"-833,0 0-224,0 0 96,0 0-417,0 0-5477</inkml:trace>
  <inkml:trace contextRef="#ctx0" brushRef="#br0" timeOffset="2370.93">2363 486 9801,'0'0'2221,"0"0"-155,0 0-416,0 0-508,0 0-80,-6 13-378,-34 80-65,20 58-352,50-255-48,-27 95-160,0 0 1,1 0-1,0 1 1,0-1-1,1 1 0,0 0 1,0 0-1,1 0 1,0 1-1,1 0 1,-1 0-1,1 0 1,0 1-1,1 0 1,0 1-1,0 0 0,0 0 1,0 0-1,1 1 1,0 0-1,0 1 1,0 0-1,0 0 1,0 1-1,1 1 1,-1-1-1,1 1 1,-1 1-1,4 0-59,-7 3 12,0 0 1,0 1-1,0 0 1,0 0-1,0 1 1,-1-1-1,0 1 1,0 0-1,0 1 1,-1-1-1,1 1 1,-1 0-1,-1 0 1,1 0-1,-1 1 1,0-1-1,-1 1 1,1 0-1,-1 0 1,-1 0-1,1 0 1,-1 0-1,0 0 1,-1 0-1,0 0 1,0 1-13,6 20-15,0 8-171,5 17-2990,1-22-4379,-4-17-186</inkml:trace>
  <inkml:trace contextRef="#ctx0" brushRef="#br0" timeOffset="2797.786">2935 390 9161,'0'0'1612,"0"0"262,0 0-235,0 0-769,0 0-507,0 0-32,0 0-22,0 0-84,12 13-92,38 44-58,-16-9 52,-33-44-123,0-1 0,1 0-1,-1 0 1,1 0 0,-1 0-1,1 0 1,0 0-1,0 0 1,1 0 0,-1-1-1,0 1 1,1-1 0,0 0-1,-1 0 1,1 0 0,0 0-1,0 0 1,0-1-1,0 1 1,1-1 0,-1 0-1,0 0 1,0 0 0,1 0-1,-1 0 1,1-1-1,-1 0 1,1 0 0,-1 0-1,1 0 1,2 0-4,1-4 170,0 1 1,-1-1-1,1 0 0,-1-1 0,0 0 1,0 0-1,0 0 0,-1 0 1,0-1-1,0 0 0,0 0 0,-1-1 1,0 1-1,0-1 0,0 0 1,-1 0-1,0 0 0,-1 0 1,1 0-1,0-7-170,-1 8 225,1 0 1,-2 0 0,1 0-1,0 0 1,-1 0 0,0 0-1,-1 0 1,1 0 0,-1 0-1,0-1 1,-1 1-1,1 0 1,-1 0 0,-1 0-1,0-2-225,0 6 22,0 1 1,-1 0-1,1 0 0,-1-1 0,1 1 0,-1 1 0,0-1 0,1 0 0,-1 1 1,0-1-1,0 1 0,1 0 0,-1 0 0,0 0 0,0 0 0,1 0 0,-1 1 0,0-1 1,0 1-1,1 0 0,-1 0 0,1 0 0,-1 0 0,1 0 0,-1 1 0,1-1 0,-1 1 1,-1 1-23,-8 7-2,1 0 0,-1 1 0,2 0 0,0 0 1,0 2-1,1-1 0,0 1 0,1 0 1,1 1-1,0 0 0,1 0 0,0 0 0,1 1 1,1 0-1,0 0 0,1 0 0,1 1 1,-1 10 1,3-19-8,-1 0 0,1 0 1,0 0-1,1 1 1,-1-2-1,2 1 0,-1 0 1,1 0-1,0 0 1,0 0-1,0-1 0,1 1 1,0-1-1,1 0 1,-1 0-1,1 0 0,0 0 1,1-1-1,0 0 1,-1 0-1,1 0 0,1 0 1,-1-1-1,1 0 0,0 0 1,0 0-1,0-1 1,0 0-1,1 0 0,-1 0 1,1-1-1,0 0 1,2 0 7,6 2-9,0-1 1,1 0 0,-1-1 0,1-1-1,0 0 1,-1-1 0,1-1-1,0 0 1,-1-1 0,1-1 0,-1-1-1,0 0 1,0-1 0,0 0-1,-1-1 1,0-1 0,0 0 0,0-1-1,-1-1 1,0 0 0,-1 0-1,0-1 1,0-1 0,-1 0 0,-1-1-1,0 0 1,0 0 0,-1-1-1,1-4 9,-9 16-33,0 0 0,0 0 0,0 0-1,0 0 1,0 0 0,0 0 0,-1 0-1,1 0 1,0 0 0,-1 0 0,1 0-1,-1-1 1,1 1 0,-1 0 0,1 0-1,-1-1 1,0 1 0,0 0-1,0-1 1,0 1 0,0 0 0,0-1-1,0 1 1,0 0 0,0 0 0,-1-1-1,1 1 1,0 0 0,-1 0 0,1-1-1,-1 1 1,0 0 0,1 0 0,-1 0-1,0 0 1,0 0 0,1 0-1,-1 0 1,0 0 0,0 0 0,0 0-1,0 0 1,0 1 0,0-1 0,-1 0-1,1 1 1,0-1 0,0 1 0,0-1-1,-1 1 1,1-1 0,-1 1 33,-64 23-7207,24 2-721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4:31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20916,'0'0'1890,"0"0"-385,0 0-224,125 15-544,-44-19-129,15-10 1,13-6-481,15-2-96,5 2-32,2 3-160,-6 1-352,-19 6-545,-16 3-737,-31 3-1697,-21 4-641,-24 0-4549</inkml:trace>
  <inkml:trace contextRef="#ctx0" brushRef="#br0" timeOffset="324.441">51 347 17713,'0'0'3262,"0"0"-1576,0 0-500,-2 13-226,1-7-855,1-5-76,-1 0 0,0 1 0,0-1 0,1 1 0,-1-1 0,1 1 0,0-1 0,-1 1 1,1 0-1,0-1 0,0 1 0,0-1 0,0 1 0,0 0 0,0-1 0,1 1 0,-1-1 0,0 1 0,1-1 0,-1 1 0,1-1 0,0 1 0,-1-1 0,1 1 0,0-1 0,0 0 0,0 1 0,0-1 1,0 0-1,0 0 0,0 0 0,1 0 0,-1 0 0,0 0 0,0 0 0,1 0 0,-1 0 0,1-1 0,-1 1 0,1 0 0,-1-1 0,1 0 0,-1 1 0,1-1 0,-1 0 0,1 0 0,0 1 0,-1-1 1,1-1-1,0 1 0,-1 0 0,1 0 0,1-1-29,325-68 1468,185-21-1095,-510 90-418,98-23-393,-42-3-3525,-59 24-84,-16 2-2557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3:1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17521,'0'0'4500,"0"0"-3123,26 2-640,381 7 2028,1009-67-1377,-152 55-16,-1138 0-1367,-127 3-12,1 0 0,0 0 0,0-1 0,0 1 0,0 0 0,0 0-1,0-1 1,-1 1 0,1 0 0,0 0 0,0 0 0,0-1 0,0 1-1,0 0 1,0 0 0,0-1 0,0 1 0,0 0 0,0 0 0,0 0-1,0-1 1,0 1 0,0 0 0,0 0 0,0-1 0,1 1 0,-1 0 7,-31-4-133,-160-3-5862,113 7-1111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3:11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707 585 13869,'-3'-17'4548,"1"2"-3697,1 8-586,0 0 1,0 0-1,0 0 0,-1 0 0,0 0 1,-1 0-1,1 0 0,-1 1 0,0-1 1,-1 1-1,0 0 0,0 0 0,0 0 1,-2-2-266,-9-3 199,0 1 1,0 0 0,-1 0-1,0 2 1,-1 0 0,0 1-1,0 1 1,0 0 0,-1 1-1,0 1 1,0 1 0,0 1-1,0 0 1,0 1 0,0 1-1,-1 1 1,1 0 0,0 2-1,0 0 1,-5 2-200,6-2 26,0 2 1,0 0 0,0 1-1,1 0 1,0 2-1,0 0 1,0 0-1,1 2 1,1 0-1,-1 0 1,2 1 0,-1 1-1,2 0 1,-4 5-27,10-9-3,-1 0 1,1 0-1,0 0 1,1 1-1,0 0 1,0 0-1,1 1 1,0-1-1,1 1 1,0 0-1,0 0 1,1 0-1,1 0 1,0 0-1,0 0 1,1 1-1,0-1 1,0 0-1,1 0 1,1 1-1,0-1 1,0 0-1,1 0 1,0-1-1,1 2 3,3 3-26,0-1-1,1 0 0,0 0 1,1-1-1,1 0 0,-1-1 1,2 0-1,0-1 0,0 0 1,1 0-1,0-1 0,0-1 1,1 0-1,0-1 0,12 5 27,2 0-55,0-2 0,0 0 1,1-2-1,0-1 0,0-2 0,0 0 0,25 0 55,-41-4 21,0 0 1,0-1-1,0-1 1,0 1-1,0-2 1,0 0 0,0 0-1,0-1 1,0 0-1,-1-1 1,0-1-1,0 0 1,0 0-1,0-1 1,-1 0-1,0-1 1,0 0 0,-1-1-1,0 0 1,0 0-1,-1-1 1,0 0-1,0-1 1,-1 0-1,0 0 1,-1 0-1,0-1 1,-1 0-22,3-10 159,-1 1-1,-1-1 1,-1 0 0,0 0-1,-2-1 1,-1 1 0,0-1-1,-2 0 1,0 1 0,-2-1-1,0 0 1,-2 1 0,-5-21-159,-3-3-15,-3 0 1,-1 1 0,-3 0 0,-1 1-1,-24-36 15,34 59-440,-2 1 0,0 0 1,-1 1-1,0 1 0,-2 0 0,0 1 0,-1 0 0,0 1 0,-1 1 0,-19-12 440,-29 15-6133,39 23-65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3:13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13293,'0'0'4131,"0"0"-1792,0 0-44,0 0-373,14-6-966,104-36-134,-97 39-764,0 1 1,0 0 0,0 2 0,0 0-1,0 1 1,0 2 0,19 3-59,-38-5 11,-1-1-1,1 1 1,0-1 0,-1 1 0,1 0 0,-1-1-1,0 1 1,1 0 0,-1 0 0,1 0 0,-1 0-1,0 0 1,0 1 0,0-1 0,0 0 0,0 1-1,0-1 1,0 0 0,0 1 0,0-1 0,-1 1-1,1-1 1,-1 1 0,1-1 0,-1 1 0,1 0-1,-1-1 1,0 1 0,0 0 0,0-1 0,0 1-1,0 0 1,0-1 0,0 1 0,-1 0 0,1-1-1,0 1 1,-1-1 0,0 1 0,1-1 0,-1 1-1,0-1 1,0 1 0,0 0-11,-45 60 731,-141 109 1917,185-170-2640,1-1 0,0 1 0,-1 0 0,1-1 0,0 1 0,0 0 0,0 0 0,-1 0 0,1 0 0,0 0 0,0 0 0,0 0 0,1 0 0,-1 0-1,0 1 1,0-1 0,1 0 0,-1 0 0,0 1 0,1-1 0,-1 1 0,1-1 0,0 0 0,0 1 0,-1-1 0,1 1 0,0-1 0,0 1 0,0-1 0,0 0 0,1 1 0,-1-1 0,0 1 0,0-1 0,1 1 0,-1-1 0,1 0 0,0 1 0,-1-1 0,1 0-1,0 0 1,0 1 0,0-1 0,-1 0 0,1 0 0,0 0 0,1 0 0,-1 0 0,0 0 0,0 0 0,0-1 0,0 1 0,1 0 0,-1-1 0,0 1 0,1-1 0,0 1-8,29 2-459,-1-2 1,1-1-1,0-2 1,0-1-1,0-1 1,-1-1-1,0-2 0,0-1 1,15-7 458,-22 9-800,32-11-2868,-20 5-2412,-8 2-6391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3:1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12940,'0'0'4960,"0"0"-2318,0 0-154,0 0-332,0 0-522,0 0-513,0 0-464,0 0-214,3 20 43,11 229 747,-14 186-3326,0-429 1407,6 55-2260,1-44-1071,6-6-3949,-7-10 1384</inkml:trace>
  <inkml:trace contextRef="#ctx0" brushRef="#br0" timeOffset="405.793">10 386 9929,'3'-196'7405,"-3"188"-7071,0 0 1,0 0-1,1 1 0,0-1 1,0 0-1,1 0 1,0 1-1,1-1 0,-1 1 1,1 0-1,1-1 1,0 2-1,-1-1 0,2 0 1,-1 1-1,1 0 1,0 0-1,1 0 1,-1 0-1,1 1 0,0 0 1,0 0-1,1 1 1,0 0-1,-1 0 0,1 0 1,1 1-1,5-2-334,6 2 27,-1 0 0,1 2-1,0 0 1,-1 1 0,1 1-1,0 1 1,-1 0 0,1 2-1,-1 0 1,0 1 0,0 1 0,-1 0-1,0 1 1,0 1 0,8 6-27,-21-12-32,-1 0 1,1 1-1,-1-1 1,0 1-1,1 0 1,-1 0-1,0 0 1,-1 0-1,1 1 1,0-1-1,-1 1 1,0 0 0,0-1-1,0 1 1,0 0-1,-1 0 1,0 0-1,0 1 1,0-1-1,0 0 1,0 0-1,-1 1 1,0-1-1,0 0 1,0 0-1,0 1 1,-1-1 0,1 0-1,-1 0 1,0 1-1,-1-1 1,1 0-1,-1 0 1,0 0-1,0-1 1,0 1-1,0 0 1,-2 1 31,-5 4-167,-2 0 0,1-1 1,-1 0-1,0-1 0,-1 0 1,1 0-1,-2-1 0,1-1 1,0 0-1,-1-1 0,0-1 1,0 1-1,0-2 0,-1 0 1,1-1-1,0 0 0,-1-1 1,1 0 166,70-4-97,-50 2 97,1 0 0,-1 0 0,1 1 1,0 0-1,0 0 0,-1 1 0,1-1 0,0 2 1,0-1-1,-1 1 0,1 1 0,0-1 1,-1 1-1,1 1 0,-1-1 0,0 1 0,0 0 1,0 1-1,0 0 0,-1 0 0,1 0 1,-1 1-1,0 0 0,0 0 0,-1 1 0,1-1 1,-1 1-1,4 7 0,-5-2 119,0 0 0,0 0 0,-1 1 0,-1-1 0,0 1 0,0 0 0,-1 0 0,-1 0 0,0 0 0,-1 0 0,0-1 0,0 1 1,-1 0-1,-1 0 0,0-1 0,-1 0 0,0 1 0,-1-2 0,0 1 0,-2 2-119,-1-6 73,0 0-1,0-1 1,0 0 0,-1 0 0,0-1 0,-1 0 0,1-1-1,-1 0 1,0-1 0,0 0 0,0 0 0,0-1-1,0 0 1,-1-1 0,1 0 0,0 0 0,-1-2 0,1 1-1,-1-1 1,1 0 0,0-1 0,0-1 0,-1 1-1,2-2 1,-4 0-73,-3-1-135,0-1-1,0 0 1,0-1-1,1-1 1,0 0-1,1-1 1,0-1 0,-13-11 135,6-12-3014,28 8-1761,14 9-1706</inkml:trace>
  <inkml:trace contextRef="#ctx0" brushRef="#br0" timeOffset="715.924">883 227 7911,'0'0'7149,"0"0"-3808,0 0-1013,0 0-572,0 0-544,0 0-310,-7 15-341,-24 50-252,29-58-255,1 1-1,-1 0 1,1-1-1,1 1 1,0 0-1,0 0 1,0-1-1,1 1 1,0 0 0,0-1-1,1 1 1,0-1-1,1 1 1,0-1-1,0 0 1,0 0-1,1 0 1,0 0-1,0-1 1,0 0-1,1 0 1,0 0-1,1 0 1,-1-1-1,1 1 1,0-2-1,0 1 1,0-1-1,1 1 1,0-2-1,0 1 1,0-1-1,0 0 1,0-1-1,1 1 1,-1-1-1,1-1 1,0 0-1,-1 0 1,1 0-1,0-1 1,-1 0-1,7-1-53,-7 0 54,0 0 1,-1 0-1,1 0 0,-1-1 0,1 0 1,-1-1-1,0 1 0,0-1 0,0 0 1,0-1-1,0 1 0,-1-1 0,1 0 0,-1-1 1,0 1-1,-1-1 0,1 0 0,-1 0 1,0-1-1,0 1 0,0-1 0,-1 0 0,0 0 1,0 0-1,-1 0 0,1-2-54,2-6 135,0-1 1,-1 0-1,-1 1 1,0-1-1,-1 0 0,-1-1 1,0 1-1,-1 0 0,-1 0 1,0 0-1,-2-5-135,2 12-18,-1 1 0,0 0-1,0 0 1,-1 0 0,0 0 0,0 0-1,-1 1 1,0-1 0,0 1 0,0 0-1,-1 0 1,0 0 0,0 1 0,0 0-1,-1 0 1,0 0 0,0 0 0,0 1-1,0 0 1,-1 1 0,1-1 0,-1 1 0,-5-1 17,-1-1-588,1 2-1,0 0 1,-1 1-1,0 0 1,0 0-1,1 2 1,-1-1-1,-12 3 590,-42 7-7302,4 6-7566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3:10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662 450 14798,'0'0'3678,"-10"-13"-1735,3 3-1584,3 4-193,1 1 1,-1 0-1,0 0 1,-1 0-1,1 0 0,-1 0 1,0 1-1,0 0 0,-1 0 1,1 0-1,-1 1 1,0 0-1,1 0 0,-2 0 1,1 1-1,0 0 0,-2 0-166,-16-2 190,-1 0-1,0 2 0,0 1 1,1 2-1,-1 0 0,0 1 1,0 1-1,1 2 0,0 0 0,0 2 1,0 0-1,-13 8-189,23-10 7,0 1 1,1 1-1,0 0 0,1 1 0,-1 1 0,2 0 1,-1 0-1,1 1 0,0 0 0,1 1 1,1 0-1,-1 1 0,2 0 0,0 1 1,0-1-1,1 1 0,1 1 0,0-1 0,1 1 1,0 0-1,-1 12-7,3-15-2,1 1 0,1 0 0,0 1 1,1-1-1,0 0 0,1 0 0,0 0 0,1 0 0,0 0 1,1 0-1,0-1 0,1 1 0,0-1 0,1 0 0,0 0 1,1 0-1,0-1 0,1 1 0,0-2 0,1 1 0,0-1 0,0 0 1,1-1-1,0 0 0,0 0 0,1-1 0,0 0 0,0-1 1,1 0 1,6 3 13,1-2 0,0 0 0,0-1 1,1 0-1,-1-2 0,1 0 0,0-1 1,1-1-1,-1-1 0,0-1 0,0 0 1,0-1-1,1-2 0,-1 0 0,-1 0 1,1-2-1,0 0 0,-1-2 1,0 0-1,-1-1 0,1 0 0,-2-1 1,1-2-1,-1 1 0,-1-2 0,0 0 1,0-1-1,-1 0 0,-1-1 0,0 0 1,4-9-14,-1 0 95,-1-1 0,-2 0 0,0-1 0,-1 0 0,-2-1 0,0 0 0,-2-1 0,-1 0 0,-2 0 0,0-1 0,-1 1 0,-2-1 0,-1 0 0,-2 0 0,0 0 0,-2 0 0,0 1 0,-3-1 0,0 1 0,-1 0 0,-2 1 0,-1 0 0,-1 0 0,-1 1 0,-4-6-95,11 22-9,0 1 0,-1 0 0,1 0 0,-2 0 0,1 1 0,-1 0 0,0 0 0,0 0 0,-1 1 0,0 1 0,0-1 0,-1 1 0,1 0 1,-1 1-1,0 0 0,0 1 0,-1 0 0,1 0 0,-1 1 0,1 0 0,-1 0 0,-1 1 9,9 1-78,0 1 0,0-1 0,0 1 0,0-1 0,0 1 0,0 0 1,0 0-1,0 0 0,0 0 0,0 0 0,0 0 0,0 0 0,1 0 0,-1 1 1,1-1-1,-1 1 0,1 0 0,-1-1 0,1 1 0,0 0 0,0 0 0,0-1 1,0 1-1,0 0 0,0 0 0,1 0 0,-1 0 0,0 0 0,1 1 1,0-1-1,-1 0 0,1 0 0,0 0 0,0 0 0,1 0 0,-1 1 0,0-1 1,0 0-1,1 1 78,20 85-6396,-1-46 518,3-2-2765</inkml:trace>
  <inkml:trace contextRef="#ctx0" brushRef="#br0" timeOffset="762.224">1260 268 10730,'0'0'2968,"0"0"-186,0 0-220,0 0-475,0 0-240,0 0-400,0 0-342,1-6-347,1-15-263,1 47-157,-36 280 377,14-117-683,27-282 230,-4 65-211,2 1 0,1-1 0,1 2 0,1-1-1,1 1 1,2 1 0,0 0 0,2 1 0,1 0 0,0 1 0,2 0 0,1 2 0,0 0-1,2 1 1,12-10-51,-27 26-1,0 1 0,1-1 0,0 1 0,0 0-1,0 0 1,0 1 0,0 0 0,0 0 0,0 0-1,1 1 1,-1 0 0,1 0 0,-1 1 0,1 0 0,-1 0-1,1 0 1,-1 1 0,1 0 0,-1 0 0,1 0-1,-1 1 1,0 0 0,0 1 0,0-1 0,0 1 0,0 0-1,0 1 1,-1-1 0,0 1 0,0 0 0,0 0-1,0 1 1,0 0 0,-1-1 0,0 2 0,0-1 1,4 8-154,-1 1 1,-1 0-1,0 0 1,-1 0 0,-1 1-1,0-1 1,-1 1 0,0 0-1,-2 0 1,1 0-1,-2 1 1,0-1 0,-1 0-1,0 0 1,-1 0 0,-1 0-1,-1 0 1,0 0-1,0-1 1,-2 0 0,0 0-1,0 0 1,-1-1 0,-1 0-1,0 0 1,-6 6 153,14-19-1,-1-1 0,1 1-1,0-1 1,0 1 0,0 0 0,-1-1 0,1 1 0,0-1-1,0 1 1,-1 0 0,1-1 0,0 1 0,-1 0 0,1-1 0,-1 1-1,1 0 1,0 0 0,-1-1 0,1 1 0,-1 0 0,1 0 0,-1 0-1,1-1 1,0 1 0,-1 0 0,1 0 0,-1 0 0,1 0-1,-1 0 1,1 0 0,-1 0 0,1 0 0,-1 0 0,1 0 0,-1 1-1,1-1 1,-1 0 0,1 0 0,0 0 0,-1 0 0,1 1-1,-1-1 1,1 0 0,0 0 0,-1 1 0,1-1 0,-1 0 0,1 1-1,0-1 1,0 0 0,-1 1 0,1-1 0,0 1 0,-1-1-1,1 0 1,0 1 0,0-1 0,0 1 0,0-1 0,0 1 0,-1-1-1,1 1 1,0-1 0,0 1 0,0-1 0,0 1 0,0-1 1,2-37 216,77-126 1928,-68 144-2014,-6 9-82,0-1 0,1 0 0,0 1 0,0 0 0,1 1 0,1-1 0,-1 1 0,2 1 0,-1-1 0,1 1 0,0 1 0,1 0 0,-1 0 0,1 1 0,1 0 1,-1 1-1,1 0 0,0 0 0,0 2 0,1-1 0,-1 1 0,1 1 0,9-1-48,-14 6 7,0 1 1,0 0-1,0 0 1,-1 0 0,1 1-1,-1 0 1,-1 0-1,1 1 1,-1 0-1,0 0 1,0 0-1,0 0 1,-1 1-1,0 0 1,0 0-1,-1 0 1,0 0-1,0 1 1,-1-1-1,0 1 1,0 3-8,1-5 2,13 38-4,59 118 32,-70-156-27,-1 1 1,1-1-1,1 0 1,-1-1-1,1 1 1,0-1-1,0 0 1,1-1-1,-1 0 1,1 0-1,0 0 1,0-1-1,0 0 1,1 0-1,-1 0 1,1-1-1,-1-1 1,1 1-1,0-1 1,0 0-1,3-1-3,-2-1-17,0-1-1,0 0 0,1 0 1,-1-1-1,-1-1 0,1 1 1,0-1-1,-1-1 0,0 0 1,0 0-1,0 0 0,-1-1 1,1 0-1,-1-1 0,-1 1 0,0-1 1,1-1-1,-2 1 0,1-1 1,-1 0-1,-1 0 0,1-1 1,-1 1-1,-1-1 0,0 0 1,0 0-1,0 0 0,-1 0 1,-1-1-1,0 1 0,0 0 1,-1-8 17,0 16-215,0-1 0,-1 0 0,1 1 0,-1-1 1,0 1-1,1-1 0,-1 1 0,0-1 0,0 1 1,0-1-1,0 1 0,0 0 0,0-1 0,0 1 1,-1 0-1,1 0 0,0 0 0,-1 0 0,1 0 0,-1 0 1,1 0-1,-1 1 0,1-1 0,-1 0 0,1 1 1,-1-1-1,0 1 0,1 0 0,-1-1 0,0 1 1,0 0-1,1 0 0,-1 0 0,0 1 0,1-1 1,-1 0-1,0 0 0,1 1 0,-1-1 0,0 1 1,1 0-1,-1-1 0,-1 2 215,1-2-383,-35 7-8431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3:08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590 580 14670,'0'0'3587,"-3"-15"-960,-14-49-209,16 61-2327,0 1 0,-1 0 0,1-1 0,-1 1 0,1 0 0,-1 0-1,0 0 1,0 0 0,1 0 0,-1 0 0,-1 1 0,1-1 0,0 1 0,0-1 0,-1 1 0,1 0 0,0 0 0,-1 0 0,1 0-1,-1 0 1,0 1 0,1-1 0,-1 1 0,0-1 0,1 1 0,-2 0-91,-2-1 145,-15-1-36,0 0 0,-1 2 0,1 0-1,0 1 1,0 2 0,1 0 0,-1 1 0,0 1 0,1 1-1,0 0 1,0 2 0,1 0 0,0 2 0,1 0 0,-4 3-109,9-5-1,0 0 0,0 2 0,1 0 1,0 0-1,1 1 0,0 0 0,0 1 1,1 0-1,1 1 0,0 0 0,1 0 1,1 1-1,0 0 0,0 1 0,1-1 1,1 1-1,1 0 0,0 1 0,1-1 1,-1 11 0,5-16-3,-1 0 0,2 0 0,-1 0 0,1-1 0,1 1 0,-1-1 0,2 1 0,-1-1 0,1 0 0,1 0 0,0-1 0,0 1 0,0-1 0,1 0 0,1 0 0,-1-1 0,1 0 0,0 0 0,1-1 0,-1 1 0,1-2 0,1 1 0,-1-1 0,1 0 0,0-1 1,0 0-1,0-1 0,1 0 0,-1 0 0,1-1 0,0 0 0,-1 0 0,1-1 0,0-1 0,0 0 0,0 0 0,0-1 0,0 0 0,-1 0 0,1-1 0,0-1 0,-1 0 0,0 0 0,1 0 0,0-2 3,5-3 74,1 0 0,-1-1-1,-1-1 1,0 0 0,0-1 0,-1 0-1,0-2 1,-1 1 0,0-1-1,-1-1 1,-1 0 0,0-1 0,-1 0-1,-1 0 1,0-1 0,-1 0 0,0 0-1,-2 0 1,0-1 0,-1 0-1,0 0 1,-1-4-74,3-26 169,-2 0-1,-2 0 1,-2 0 0,-2 0-1,-2 0 1,-2 1 0,-9-35-169,14 80-2,0-17-82,-2 0-1,0 1 0,-1-1 1,-1 1-1,0 0 0,-1 0 1,-1 1-1,-1 0 0,0 0 1,-1 0-1,-1 1 0,0 1 1,-1-1-1,-1 2 1,0 0-1,-12-10 85,23 22-125,-1 0 0,0 0 0,0 0 0,0 0 0,0 0 0,0 0 1,0 0-1,0 1 0,0-1 0,0 1 0,0 0 0,0-1 0,0 1 0,0 0 0,0 0 0,0 1 1,0-1-1,-1 0 0,1 1 0,0-1 0,0 1 0,0-1 0,0 1 0,0 0 0,1 0 0,-1 0 1,-1 1 124,-15 34-6317,17-8-1589</inkml:trace>
  <inkml:trace contextRef="#ctx0" brushRef="#br0" timeOffset="779.104">939 433 3331,'0'0'10015,"0"0"-5413,0 0-1826,-2-14-411,-7-42-764,23-15 1004,-10 106-1457,-11-34-865,-4 87-237,5 0 0,3 1 1,5 26-47,1-101 87,1-43 211,-3 14-134,0 12-140,1-25 133,2 0-1,1 1 1,2 0-1,0 0 1,2 1-1,1-1 1,0 2-1,15-24-156,-18 39 5,0 0 0,0 1-1,1 0 1,0 0 0,1 1-1,0 0 1,0 0-1,1 1 1,7-5-5,-13 10-2,0 0 0,0 0 0,0 0 0,0 0 0,0 1 0,0-1 1,0 1-1,1 0 0,-1 0 0,0 1 0,1 0 0,-1-1 0,1 1 0,-1 0 0,1 1 0,-1-1 0,0 1 0,1 0 0,-1 0 0,0 1 0,0-1 0,0 1 0,0 0 1,0 0-1,0 0 0,0 0 0,2 3 2,5 7-21,-1 0 0,0 1 0,-1 0 0,0 1 0,-1 0 0,-1 0 0,0 1 0,-1 0 0,0 0 0,-1 0 0,-1 1 0,-1-1 0,0 1 0,-1 0 0,0 13 21,-8 142-1885,17-217 1928,2 14-27,-1-3 104,1 1 0,2 0 0,1 1 0,2 0 0,1 2 1,2 0-1,1 1 0,9-9-120,-25 33 5,-1 0 1,1 1-1,0 0 0,0 0 1,0 0-1,1 1 0,-1 0 1,1 0-1,0 1 0,1-1 1,-1 2-1,0-1 0,1 1 1,0 0-1,-1 1 0,1-1 1,0 2-1,0-1 0,0 1 1,-1 0-1,1 1 0,0 0 1,0 0-1,0 0 0,-1 1 1,1 0-1,-1 1 0,0 0 1,7 3-6,0 9-10,-2 0-1,0 1 1,-1 0 0,0 1 0,-2 0 0,0 1-1,0 0 1,-2 0 0,0 1 0,-2 0 0,0 0 0,-1 0-1,0 1 1,-2-1 0,0 1 0,-2 19 10,5 3-99,10 11-1301,-14-53 1262,0 1-1,-1 0 0,1-1 1,0 1-1,-1 0 1,1-1-1,0 1 0,0-1 1,0 1-1,-1-1 0,1 0 1,0 1-1,0-1 1,0 0-1,0 1 0,0-1 1,0 0-1,0 0 1,0 0-1,0 0 0,0 0 1,-1 0-1,1 0 1,0 0-1,0 0 0,0-1 1,0 1-1,0 0 0,0-1 1,0 1-1,0 0 1,-1-1-1,1 1 0,0-1 1,0 1-1,0-1 139,35-29-9032,-21 12 250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3:05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511 452 13261,'0'0'5594,"-9"-12"-2967,2-1-2080,4 8-356,0 0-1,0 0 1,0 0-1,-1 0 1,0 1 0,0-1-1,0 1 1,0 0-1,-1 0 1,1 1-1,-1-1 1,0 1-1,0 0 1,-1 0 0,-2-1-191,-8 0 153,0-1 0,0 2 1,0 1-1,0 0 1,0 0-1,-1 2 0,1 0 1,-1 1-1,1 1 1,0 0-1,0 1 0,0 1 1,0 0-1,1 1 1,-1 1-1,1 0 0,1 2 1,-1-1-1,1 2-153,6-5 5,0 1 0,1 1 0,-1-1 0,1 1 0,1 0 0,-1 1 0,1 0 0,0 0 0,0 0 0,1 1 0,0-1 0,0 1 1,1 0-1,0 1 0,1-1 0,-1 1 0,2 0 0,-1 0 0,1 0 0,1 0 0,0 0 0,0 0 0,0 0 0,1 1 0,1-1 0,-1 0 0,2 0 0,-1 0 0,1 0 0,1 0 0,-1 0 0,2-1 0,3 9-5,1-3-37,0-1 1,1 1-1,1-2 1,0 1-1,1-1 1,0-1 0,1 0-1,0-1 1,0 0-1,1-1 1,1 0-1,0-1 1,0 0-1,0-1 1,1-1-1,0 0 1,0-1-1,1-1 1,9 1 36,-13-2-10,0-1 0,0 0 0,0-1 0,0-1 1,0 0-1,0 0 0,1-1 0,-1-1 0,0 0 0,0-1 0,-1 0 0,1-1 0,-1 0 0,1-1 0,-1 0 1,-1 0-1,1-1 0,-1-1 0,0 0 0,0 0 0,-1-1 0,0 0 0,0-1 0,-1 0 0,0 0 1,-1-1 9,6-13 56,-1 0 1,-2 0 0,0-1 0,-1-1 0,-2 0-1,0 0 1,-2 0 0,-1 0 0,-1-1 0,-1 0-1,-1 0 1,-1 0 0,-1 1 0,-2-1 0,-1 0-1,0 1 1,-2 0 0,-1 0 0,-1 0 0,-1 1-1,-1 0 1,-2 1 0,0 0 0,-1 1 0,-12-16-57,21 31-102,0 0 0,-1 0 1,0 0-1,0 0 0,0 1 1,-1 0-1,0 0 1,0 1-1,0-1 0,-1 1 1,0 0-1,0 1 1,0 0-1,0 0 0,-1 1 1,1-1-1,-1 2 0,0-1 1,0 1-1,0 0 1,-1 1-1,1 0 0,0 0 1,0 1-1,-1 0 0,1 0 1,0 1-1,-2 0 102,-15 35-7997,24-14-1879</inkml:trace>
  <inkml:trace contextRef="#ctx0" brushRef="#br0" timeOffset="588.322">1404 265 14478,'4'-15'4254,"29"-98"2617,-33 111-6773,0 0 0,0 0 0,0 0-1,-1 0 1,1 0 0,0 0 0,-1 1 0,0-1 0,1 0 0,-1 0 0,0 0 0,0 1 0,0-1-1,0 0 1,0 1 0,0-1 0,0 1 0,0-1 0,-1 1 0,1 0 0,-1-1 0,1 1-1,-1 0 1,1 0 0,-1 0 0,0 0 0,0 0 0,1 1 0,-1-1 0,0 0 0,0 1 0,0 0-1,0-1 1,-1 1-98,-75-5 174,61 6 23,-1-1-187,-1 0 0,1 2 0,-1 0-1,1 1 1,0 1 0,-1 1 0,-14 6-10,27-9-5,1 0 0,-1 1 1,1-1-1,0 1 0,0 1 1,1-1-1,-1 1 0,1-1 0,-1 1 1,1 1-1,0-1 0,1 0 1,-1 1-1,1 0 0,0 0 1,0 0-1,0 0 0,1 0 1,0 1-1,0-1 0,0 1 1,0 0-1,1-1 0,0 1 1,1 0-1,-1 5 5,1-5-14,0-1-1,1 1 1,0-1 0,0 1-1,0-1 1,1 1 0,0-1-1,0 0 1,0 0 0,0 0-1,1 0 1,0-1 0,0 1-1,0 0 1,1-1 0,-1 0-1,1 0 1,0 0 0,0-1-1,0 1 1,5 2 14,111 56-145,-80-44 207,-30-13-62,7 1-3,0 2 0,-1 0 1,0 1-1,0 0 0,-1 2 1,0 0-1,-1 0 0,0 1 1,-1 1-1,0 1 3,-11-12 2,-1-1 1,1 1-1,-1 0 1,0-1-1,0 1 1,0 0-1,0 0 1,0 0-1,0 0 1,-1 0-1,1 0 1,0 0-1,-1 0 1,0 0-1,1 0 1,-1 0-1,0 0 1,0 0-1,0 0 1,-1 0-1,1 1 1,0-1-1,-1 0 1,1 0-1,-1 0 1,0 0-1,0 0 1,0 0-1,0-1 1,0 1-1,0 0 1,0 0-1,0-1 1,-1 1-1,1-1 1,-1 1-1,1-1 1,-1 1-1,0-1 1,1 0-1,-1 0 1,0 0-1,0 0 1,0 0-1,0 0 1,0-1-1,-2 1-2,-23 4-40,-1-2 0,0-1-1,0-1 1,0-1 0,0-2-1,1 0 1,-1-2 0,0-2-1,-7-2 41,-52-18-4382,76 18 685,11 1-2450,6-1-5048</inkml:trace>
  <inkml:trace contextRef="#ctx0" brushRef="#br0" timeOffset="977.392">2059 113 14125,'0'0'3374,"0"0"-902,-6-14-113,-26-42-800,30 53-1507,0 1-1,-1 0 0,1 0 1,-1 0-1,1 1 1,-1-1-1,0 0 0,0 1 1,0 0-1,0 0 0,0 0 1,0 0-1,0 0 1,0 0-1,0 1 0,0 0 1,0-1-1,0 1 0,-1 1 1,1-1-1,-2 0-51,-6 0 101,-7 0 14,1 0 0,0 1-1,-1 0 1,1 2 0,0 0 0,0 0-1,0 2 1,-3 1-115,14-4 31,1 1-1,0-1 0,-1 1 1,1 0-1,0 0 0,0 0 1,1 1-1,-1 0 0,1 0 0,0 0 1,0 0-1,0 1 0,0-1 1,1 1-1,-1 0 0,1 0 1,1 0-1,-1 1 0,1-1 1,0 1-1,0-1 0,0 1 1,1 0-1,0-1 0,0 6-30,-1 1-3,1-1-1,0 0 1,0 0-1,1 1 1,1-1-1,0 0 1,0 0-1,1 0 1,1 0-1,0 0 1,0 0-1,1 0 1,1-1-1,-1 0 1,2 0-1,-1 0 1,1-1-1,1 1 1,0-2 0,0 1-1,1-1 1,0 0-1,0 0 1,1-1-1,0 0 1,4 2 3,136 44-219,-147-53 217,-1 1 0,1-1 0,-1 1 0,0-1 0,0 1 0,1 0 0,-1 0 0,0-1 1,0 1-1,1 0 0,-1 0 0,0 0 0,0 0 0,0 0 0,0 0 0,-1 1 0,1-1 0,0 0 0,0 0 1,-1 1-1,1-1 0,-1 0 0,1 1 0,-1-1 0,1 1 0,-1-1 0,0 0 0,0 1 0,0-1 0,0 1 1,0-1-1,0 1 0,0-1 0,0 1 0,-1-1 0,1 0 0,0 1 0,-1-1 0,1 1 0,-1-1 1,0 0-1,1 0 0,-1 1 0,0-1 0,0 0 0,0 0 0,0 0 0,0 0 0,0 0 0,0 0 0,0 0 1,0 0-1,0 0 0,-1 0 0,1-1 0,-1 1 2,-29 17 46,-1-2 0,-1-1 1,-1-2-1,1-1 0,-2-2 1,0-1-1,0-1 0,0-3 0,-25 2-46,-131 0 59,158-16-1159,34-6-6245,16 6-252</inkml:trace>
  <inkml:trace contextRef="#ctx0" brushRef="#br0" timeOffset="1349.161">2251 91 14606,'0'0'5109,"0"0"-2211,0 0-575,0 0-669,0 0-693,0 0-368,0 0-107,-4 18-32,-27 120 325,20-76-756,3-1-1,2 1 1,3 0 0,4 44-23,15-173-491,-12 40 507,3-35 29,3 0 0,3 1 1,3 1-1,18-47-45,-31 99 3,0 0-1,0 1 0,1-1 1,0 1-1,0 0 1,1 0-1,0 0 1,0 0-1,0 1 1,1 0-1,0 0 1,0 0-1,1 1 1,-1 0-1,1 0 0,0 1 1,1 0-1,-1 0 1,1 0-1,0 1 1,0 1-1,0-1 1,0 1-1,0 0 1,0 1-1,1 0-2,-1 0-100,-1 1 1,1 0-1,-1 1 0,1-1 1,-1 1-1,1 1 0,-1 0 1,0 0-1,0 0 0,0 1 1,0 0-1,0 0 0,2 2 100,-5-3-321,-1 1 1,0 0-1,0 0 0,0 0 1,0 0-1,0 0 0,-1 0 0,0 1 1,1-1-1,-1 1 0,0 0 1,-1-1-1,1 1 0,-1 0 0,0 0 1,1 3 320,0 56-11601,-10-32-95</inkml:trace>
  <inkml:trace contextRef="#ctx0" brushRef="#br0" timeOffset="1671.236">2227 358 8936,'0'0'5510,"0"0"-2788,0 0 129,0 0-1121,85-45-609,-43 37-609,3-1-352,1 1-96,-3 5-32,0 0-32,-7 3-32,-8 0-288,-12 7-1346,-5 6-1344,-11 3-3461,-8 2-5091</inkml:trace>
  <inkml:trace contextRef="#ctx0" brushRef="#br0" timeOffset="1969.216">2147 581 8904,'0'0'6011,"0"0"-2194,0 0-1067,0 0-738,0 0-517,-4 13-406,0-4-949,3-8-124,0 0 0,0 0 0,1 0-1,-1 0 1,0 0 0,0 1-1,0-1 1,1 0 0,-1 1 0,1-1-1,-1 0 1,1 1 0,-1-1-1,1 1 1,0-1 0,0 1-1,0-1 1,0 0 0,0 1 0,0-1-1,0 1 1,0-1 0,0 1-1,1-1 1,-1 1 0,1-1 0,-1 0-1,1 1 1,-1-1 0,1 0-1,0 1 1,0-1 0,-1 0-1,1 0 1,0 0 0,0 0 0,0 0-1,1 0 1,-1 0 0,0 0-1,0 0 1,0 0 0,1-1 0,-1 1-1,0 0 1,1-1 0,-1 1-1,1-1 1,-1 0 0,0 1-1,1-1 1,-1 0 0,1 0 0,-1 0-1,1 0 1,-1 0 0,1 0-16,112-5-99,-1-4-1,110-25 100,-167 25-469,-46 7 32,201-42-2567,-167 29-1291,-2-4-3322,-34 16-1682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3:03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586 709 5541,'-1'-13'9358,"2"2"-7903,-1 6-1125,0 0 0,0-1 0,0 1 0,0 0 0,-1-1 0,0 1 0,0 0 0,0 0 0,-1 0 0,1 0 0,-1 0 0,-1 0 0,1 0 1,-3-2-331,-63-50 3471,48 50-3368,0 1-1,-1 0 1,0 2-1,0 0 1,-1 1 0,1 1-1,-1 2 1,-16 0-103,20 0 19,0 1 0,0 1 1,0 0-1,1 2 1,-1 0-1,1 0 0,0 2 1,0 0-1,-14 8-19,24-11-1,1 1-1,-1 0 0,0 0 0,1 1 0,0 0 1,0 0-1,0 1 0,1-1 0,0 1 0,0 0 1,0 1-1,1-1 0,0 1 0,0 0 0,1 0 1,0 0-1,0 0 0,0 1 0,1-1 0,0 1 1,1-1-1,0 1 0,-1 4 2,2-3-3,0-1-1,0 0 1,1 0-1,0 0 1,0 0-1,0 0 1,1-1 0,1 1-1,-1 0 1,1-1-1,0 1 1,1-1-1,0 0 1,0 0 0,1 0-1,0-1 1,0 0-1,0 0 1,1 0-1,-1 0 1,1-1 0,1 0-1,-1 0 1,1-1-1,0 1 1,0-2-1,0 1 1,7 1 3,7 3 36,0-2 1,1-1-1,0-1 1,0 0-1,0-2 1,0 0-1,0-2 1,1-1-1,-1 0 1,0-1-1,0-2 1,0 0-1,0-2 1,-1 0-1,0-1 1,0-1-1,-1-1 1,1-1-37,-7 4 101,-1 1-1,1-2 1,-1 0 0,0 0 0,-1-2 0,1 1 0,-2-1 0,1-1 0,-1 0 0,-1-1 0,0 0 0,0-1 0,-1 0 0,-1 0 0,0-1 0,-1 0 0,0 0 0,-1-1 0,0 1 0,-1-2 0,-1 1 0,0 0 0,0-7-101,-5-10-86,-1 1 0,-1-1 0,-2 1-1,-1 0 1,-2 0 0,-1 1 0,-1 0 0,-1 1 0,-2 0 0,0 0 0,-2 2 0,-1 0 0,-1 0 0,-2 2 0,0 0-1,-15-14 87,-73-58-3026,101 93 2419,0 0 0,0 0-1,0 0 1,0 1-1,0 0 1,-1 0 0,1 1-1,-1 0 1,1 0-1,-1 0 1,1 1 0,-1 0-1,-1 0 608,-12 3-6054</inkml:trace>
  <inkml:trace contextRef="#ctx0" brushRef="#br0" timeOffset="855.749">1129 369 15022,'0'0'4479,"0"0"-2018,0 0-342,0 0-213,0 0-635,0 0-673,0 0-294,-3 22-16,-13 147 257,-4 139-544,19-104-4764,2-192-2795,-2-34 3296,0 8 4962,-30-340 1451,28 325-1443,2-1 0,1 0-1,1 1 1,2-1-1,1 1 1,1 0-1,2 0 1,0 0 0,2 1-1,2 0 1,8-17-708,-14 38 103,0 0 1,1 0-1,-1 1 1,2 0-1,-1 0 0,0 0 1,1 1-1,0 0 1,0 0-1,1 1 1,-1 0-1,1 0 0,0 1 1,0 0-1,0 0 1,1 1-1,-1 0 1,1 0-1,-1 1 0,1 0 1,-1 1-1,1-1 1,2 2-104,2-1-12,0 1 0,0 0 0,0 1-1,0 0 1,0 1 0,-1 1 0,1 0 0,-1 1 0,0 0 0,0 1 0,0 0 0,-1 1 0,0 0 0,10 8 12,-18-12-48,0 0 0,0 0 1,0 1-1,0-1 0,-1 1 0,0 0 0,1-1 1,-1 1-1,0 0 0,-1 0 0,1 0 0,-1 1 1,0-1-1,0 0 0,0 0 0,0 1 1,-1-1-1,0 1 0,0-1 0,0 0 0,0 1 1,-1-1-1,0 0 0,0 1 0,0-1 0,0 0 1,-1 0-1,1 0 0,-1 0 0,0 0 1,0 0-1,-1 0 0,1-1 0,-1 1 0,0-1 1,0 0-1,0 1 0,0-1 0,0-1 0,-1 1 1,0 0 47,-7 5-26,0 0 1,-1 0-1,0-1 1,0-1-1,-1 0 0,0-1 1,0 0-1,0-1 1,0 0-1,-1-1 1,0 0-1,1-2 1,-1 1-1,-3-2 26,16 0 4,0 0-1,0 0 1,1-1 0,-1 1-1,0-1 1,0 1 0,1 0-1,-1-1 1,0 0 0,1 1-1,-1-1 1,0 1 0,1-1-1,-1 0 1,1 1-1,-1-1 1,1 0 0,0 1-1,-1-1 1,1 0 0,-1 0-1,1 0 1,0 1 0,0-1-1,0 0 1,-1 0 0,1 0-1,0 0 1,0 1 0,0-1-1,0 0 1,0 0 0,0 0-1,1 0 1,-1 0 0,0 1-1,0-1 1,1 0-1,-1 0 1,0 0 0,1 1-1,-1-1 1,1 0 0,-1 1-1,1-1 1,-1 0 0,1 1-1,-1-1 1,1 0 0,0 1-1,-1-1 1,1 1 0,0-1-1,0 1 1,-1 0 0,1-1-1,0 1-3,9-5 11,0 1-1,0 0 0,1 0 1,-1 1-1,1 1 0,-1 0 1,1 0-1,0 1 0,0 0 1,0 1-1,0 1 0,0-1 1,-1 2-1,1-1 0,0 2 1,2 0-11,-3 1 6,-1 1 0,0 0 0,-1 0 1,1 1-1,-1 0 0,0 1 0,0 0 0,-1 0 1,0 0-1,0 1 0,-1 0 0,0 1 0,0-1 1,-1 1-1,0 0 0,0 1 0,-1-1 0,-1 1 1,1-1-1,-2 1 0,1 0 0,-1 1 0,-1-1 0,0 0 1,0 0-1,-1 1 0,0-1 0,-1 0 0,0 0 1,-1 1-1,-3 8-6,4-13 14,-1-1 0,0 1 0,-1-1 0,1 0 0,-1 0-1,0 0 1,-1 0 0,1 0 0,-1-1 0,0 1 0,0-1 0,0 0 0,0 0 0,-1-1 0,0 1 0,1-1 0,-1 0 0,-1 0-1,1-1 1,0 1 0,-1-1 0,1 0 0,-1-1 0,0 1-14,-7 1 28,-1-1 0,1 0 0,-1 0 1,0-1-1,0-1 0,1 0 0,-1-1 0,0-1 0,-9-2-28,7 1-75,0-1 1,1-1-1,0 0 0,0-1 0,0-1 1,1 0-1,0-1 0,0 0 0,1-1 1,0-1-1,0 0 0,1-1 1,-4-5 74,-6-48-6599,24 32-378</inkml:trace>
  <inkml:trace contextRef="#ctx0" brushRef="#br0" timeOffset="1186.14">1937 418 14286,'0'0'3203,"0"0"-726,0 0-187,0 0-731,0 0-572,0 0-10,-9 14-251,2-3-607,-1 1 2,0 0-1,1 0 0,0 1 0,1 0 0,0 0 1,1 0-1,1 1 0,0-1 0,0 6-120,3-11 8,1 0 1,0 0-1,0-1 0,1 1 0,0 0 0,0-1 0,1 1 1,0-1-1,0 1 0,1-1 0,0 0 0,0 0 0,0 0 1,1 0-1,0-1 0,1 1 0,0-1 0,0 0 1,0-1-1,0 1 0,1-1 0,0 0 0,0 0 0,0-1 1,1 1-1,0-2 0,-1 1 0,1-1 0,1 0 0,-1 0 1,0-1-1,1 0-8,-2 0 4,-1 0 1,1-1 0,-1 0-1,1 0 1,-1 0-1,1-1 1,-1 0 0,1 0-1,0 0 1,-1-1-1,1 0 1,-1 0 0,1 0-1,-1-1 1,0 0-1,1 0 1,-1 0 0,0-1-1,0 1 1,-1-1-1,1 0 1,0-1 0,-1 1-1,0-1 1,0 0-1,0 0 1,0 0 0,-1 0-1,1-1 1,-1 0-1,0 1 1,-1-1 0,1 0-1,-1 0 1,0-1-1,1-2-4,3-13 22,0 0-1,-2-1 0,0 0 1,-1 1-1,-2-1 0,0 0 1,-1 0-1,-1 0 0,-1 0 1,-3-9-22,4 24-13,0 1-1,-1-1 1,0 0 0,0 1-1,0-1 1,-1 1 0,0 0-1,-1 0 1,1 0 0,-1 0 0,0 1-1,0-1 1,-1 1 0,0 0-1,0 1 1,0-1 0,0 1 0,-1 0-1,1 0 1,-1 0 0,0 1-1,-4-2 14,-61-7-3967,36 14-2498,2 4-6192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3:00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507 429 14702,'0'0'2018,"0"0"-625,-15-13 395,3 1-1294,7 5-312,-1 1 0,0 1 0,0-1 0,0 1 0,-1 0 1,1 1-1,-1-1 0,0 1 0,-1 1 0,1-1 0,-1 1 0,1 1 0,-1-1 0,-8 0-182,3 0 39,0 1 0,0 0 0,-1 1-1,1 0 1,-1 2 0,1-1 0,-1 1-1,1 1 1,0 1 0,-1 0 0,1 0-1,1 1 1,-1 1 0,0 0 0,1 1-1,0 0 1,1 1 0,-1 1 0,1-1-1,1 2 1,-1-1 0,1 2 0,1-1-1,0 1 1,0 1 0,1-1 0,-1 3-39,2 3-14,1-1-1,0 1 1,1 0 0,1 1 0,1-1 0,0 1-1,1 0 1,0-1 0,2 1 0,0 0 0,1 0 0,0 0-1,2-1 1,0 1 0,0-1 0,2 1 0,0-1-1,1 0 1,1-1 0,0 0 0,1 0 0,0 0 0,2-1-1,-1 0 1,2-1 0,0 0 0,0-1 0,1 0 0,1-1-1,0 0 1,0-1 0,3 1 14,-8-6-9,1 0-1,0-1 1,0 0 0,0 0-1,1-1 1,0 0 0,-1-1 0,1 0-1,0 0 1,0-1 0,0 0-1,0-1 1,0-1 0,0 1 0,-1-1-1,1-1 1,0 0 0,0 0-1,-1-1 1,1 0 0,-1-1-1,0 0 1,0 0 0,0-1 0,-1 0-1,1-1 1,6-5 9,-3-3 80,-1-1 0,0 0 0,-1 0 0,0-1 0,-1 0 0,-1-1 0,-1 0 0,-1 0 0,0-1 0,-1 0 0,0 0 0,0-10-80,14-223 2200,-17 202-2135,-1 0 0,-3-1 0,-2 1 0,-2 0 0,-2 0 0,-10-27-65,17 70-50,0 1 0,0 0 0,-1 0 0,0 0 0,0 0 0,0 0 0,-1 0 0,1 1 0,-1-1 0,0 1 0,0-1 0,-1 1 0,1 0 1,-1 1-1,0-1 0,0 1 0,0-1 0,-1 1 0,1 0 0,-1 1 0,1-1 0,-1 1 0,0 0 0,0 0 0,-4-1 50,7 5-516,1 0 1,-1 0-1,1 0 1,0 0-1,-1 0 1,1 0-1,0 1 1,1-1-1,-1 0 1,0 0-1,1 1 1,-1-1-1,1 1 1,-1-1-1,1 0 1,0 1-1,0-1 1,0 1-1,1-1 1,-1 0-1,1 1 1,-1-1-1,1 2 516,6 27-11104</inkml:trace>
  <inkml:trace contextRef="#ctx0" brushRef="#br0" timeOffset="595.837">1226 272 12940,'0'0'3347,"0"0"-859,1-14-358,0-40-331,-1 53-1745,0-1 0,0 1 1,-1-1-1,1 1 0,0-1 0,-1 1 0,1 0 0,-1-1 1,0 1-1,1-1 0,-1 1 0,0 0 0,0 0 0,0 0 1,0-1-1,0 1 0,0 0 0,0 0 0,0 0 0,-1 0 1,1 1-1,0-1 0,0 0 0,-1 0 0,1 1 0,-1-1 0,1 1 1,0-1-1,-1 1 0,1 0 0,-1-1 0,1 1 0,-1 0 1,1 0-1,-1 0 0,0 0-54,-3 0 148,-6 0-117,0 0-1,0 1 1,0 0 0,1 1-1,-1 0 1,1 1 0,-1 0-1,1 1 1,0 0 0,0 0-1,0 1 1,1 1 0,0-1-1,0 2 1,0-1 0,1 1-1,0 0 1,0 1 0,1 0-1,0 0 1,0 1-1,1 0 1,0 0 0,1 0-1,-1 1 1,2-1 0,0 1-1,0 1 1,0-1 0,2 0-1,-1 4-30,2-9-2,0 0 0,1 0 0,0 0-1,0 1 1,1-1 0,-1 0 0,1 0 0,0 0-1,1 0 1,-1 0 0,1 0 0,0-1-1,0 1 1,0 0 0,1-1 0,0 1 0,0-1-1,0 0 1,0 0 0,1 0 0,-1-1 0,1 1-1,0-1 1,0 0 0,0 0 0,1 0-1,-1 0 1,1-1 0,3 2 2,20 17 27,220 160 5,-246-179-33,0-1 1,1 1-1,-1-1 0,0 1 0,0 0 1,0 0-1,-1 0 0,1 0 0,0 0 1,-1 0-1,1 0 0,-1 1 0,0-1 1,0 0-1,0 1 0,0-1 0,0 1 1,0 0-1,-1-1 0,1 1 0,-1-1 1,0 1-1,0 0 0,0-1 0,0 1 1,0 0-1,0-1 0,-1 1 1,1 0-1,-1-1 0,0 1 0,0-1 1,0 1-1,0-1 0,0 1 0,-2 0 1,-10 5 49,-1-1 0,-1 0 0,1-1 0,-1-1 0,0-1 0,0 0 0,-1 0 0,1-2 0,-1 0 0,1-1 1,-12 0-50,10 1 26,1 0 1,-1-1 0,0-1-1,0 0 1,0-1 0,0-1-1,1-1 1,-1-1 0,1 0-1,0-1 1,0 0 0,0-1-1,0-1 1,-2-3-27,-8-29-1545,44 15-4282,7 13-2287</inkml:trace>
  <inkml:trace contextRef="#ctx0" brushRef="#br0" timeOffset="1015.321">1838 272 14446,'0'0'3587,"0"0"-1334,0-14-160,-4-42-492,4 55-1561,-1-1-1,1 1 1,-1 0 0,1-1-1,-1 1 1,0 0 0,0 0 0,1-1-1,-1 1 1,0 0 0,0 0-1,0 0 1,0 0 0,0 0-1,0 0 1,-1 0 0,1 1-1,0-1 1,0 0 0,-1 1-1,1-1 1,0 1 0,-1-1 0,1 1-1,0-1 1,-1 1 0,1 0-1,-1 0 1,1 0 0,-1 0-1,1 0 1,-2 0-40,-2 0 75,-9-1-27,0 0 0,-1 1 0,1 1 0,0 1-1,0 0 1,0 1 0,0 0 0,0 1 0,0 1-1,1 0 1,0 0 0,0 2 0,0 0 0,1 0-1,0 1 1,1 0 0,-1 1 0,2 1 0,-1-1 0,1 2-1,1 0 1,0 0 0,-5 7-48,11-13 0,1 0 0,-1 0 0,1 1 0,0-1 0,1 0 0,-1 1 0,1-1 0,0 1 0,0-1 0,0 1 0,1 0 0,0-1 0,0 1 0,1-1 0,0 1 0,0 0 0,0-1 0,0 1 0,1-1 0,0 0 0,0 1 0,0-1 0,1 0 0,0 0 0,0-1 0,0 1 0,0-1 0,1 1 0,0-1 0,0 0 0,0 0 0,0 0 0,1-1 0,-1 0 0,3 1 0,126 48 45,-118-48-49,1 0 1,-1 0-1,0 1 0,0 1 0,-1 1 0,0 0 0,0 1 1,0 0-1,7 7 4,-16-8-2,0-1 0,-1 1 0,0 0-1,0 1 1,-1-1 0,0 1 0,0-1 0,-1 1 0,0 0 0,-1 0 0,1 0 0,-1 0 0,-1 0 0,0 0 0,0 1 0,0-1 0,-1 0 0,0 0 0,-1 0 0,0 0 0,0 0 0,-1-1-1,0 1 1,0-1 0,0 1 0,-1-1 0,0 0 0,-1 0 0,0-1 0,0 1 0,0-1 0,-1 0 0,0-1 0,0 1 0,0-1 0,-1 0 0,1-1 0,-1 0 0,-2 1 2,1-1-47,-1 0 0,1 0 1,-1-1-1,0-1 0,0 1 1,0-1-1,0-1 1,0 0-1,0 0 0,0-1 1,-1 0-1,1 0 1,0-1-1,0-1 0,0 1 1,0-1-1,0-1 0,0 0 1,1 0-1,-1-1 1,1 1-1,0-2 0,0 0 1,0 0-1,1 0 0,-1-1 1,1 0-1,1 0 1,-1 0-1,0-3 47,-6-41-6219,19 24-988</inkml:trace>
  <inkml:trace contextRef="#ctx0" brushRef="#br0" timeOffset="1356.077">2130 379 14990,'0'0'5307,"0"0"-2553,0 0-565,0 0-545,0 0-534,0 0-400,0 0-314,5 9-130,-2-3-229,0 0 0,-1 0-1,1 0 1,-1 0-1,-1 1 1,1-1 0,-1 1-1,0-1 1,0 1 0,-1-1-1,0 1 1,0 0-1,-1-1 1,0 1-37,-48 365 390,47-336-987,4-53-216,2-103 874,-6 88-56,1 0 0,2 1 0,1-1 0,1 1 1,2-1-1,1 1 0,1 1 0,2-1 1,1 1-1,1 1 0,2 0 0,1 0 0,9-13-5,-16 35-50,0 1 0,1-1 0,-1 1-1,1 1 1,1-1 0,-1 1-1,1 1 1,0 0 0,0 0-1,0 0 1,1 1 0,-1 1-1,1 0 1,-1 0 0,1 0 0,0 2-1,0-1 1,0 1 0,-1 0-1,1 1 1,0 0 0,0 1-1,-1 0 1,1 1 0,-1 0 0,2 0 50,-6-1-346,0 0 0,1 1 0,-1-1 0,-1 1 1,1 0-1,0 0 0,-1 1 0,1-1 0,-1 1 1,0 0-1,0 0 0,-1 1 0,1-1 0,0 1 346,15 47-9028,-18-19-1259</inkml:trace>
  <inkml:trace contextRef="#ctx0" brushRef="#br0" timeOffset="1705.17">2042 662 961,'0'0'12460,"0"0"-9129,0 0-448,0 0-673,0 0-449,0 0-928,102-46-609,-54 35-160,0 4-64,-1 0-32,2 2 0,-5 4-320,-11 1-929,-6 3-1282,-11 5-2049,-9 2-3716</inkml:trace>
  <inkml:trace contextRef="#ctx0" brushRef="#br0" timeOffset="1984.935">1974 886 1089,'0'0'12289,"-15"11"-6689,-47 38-2733,61-48-2787,-1-1 0,1 0 0,0 0 0,0 1 0,0-1 0,-1 1 0,1-1 0,0 1 0,0-1 0,0 1 0,0 0 0,0 0 0,0-1 0,0 1 0,0 0 0,0 0 0,1 0 0,-1 0 0,0 0 0,0 0 0,1 0 0,-1 0 0,1 0 0,-1 1 0,1-1 0,-1 0 0,1 0 0,0 0 0,-1 1 0,1-1 0,0 0 0,0 0 0,0 1 1,0-1-1,0 0 0,0 0 0,1 1 0,-1-1 0,0 0 0,1 0 0,-1 1 0,1-1 0,-1 0 0,1 0 0,-1 0 0,1 0 0,0 0 0,-1 0 0,1 0 0,0 0-80,53 11 652,-51-11-640,55 0 71,0-2 0,0-3 0,0-2 0,31-9-83,-32 6-6,-3 1-62,204-45-782,-238 43-625,-29 6-3814,-10 8 186,-6 4-1933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3:15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1365 243 12043,'0'0'3545,"0"0"-598,-3-13-395,-7-42-550,10 49-1842,0 0 0,1 0 1,0 0-1,0 0 0,1 0 1,0 0-1,0 0 1,0 1-1,0-1 0,1 0 1,0 1-1,0 0 1,1 0-1,0 0 0,0 0 1,0 1-1,0-1 0,0 1 1,1 0-1,0 0 1,0 1-1,0-1 0,1 1-160,5-4 62,0 0 1,0 1-1,0 0 0,1 1 0,0 0 0,0 1 0,0 1 0,1 0 0,-1 0 0,1 1 0,-1 1 0,1 0 0,9 1-62,-17 0 4,1 0 0,-1 0-1,1 1 1,-1 0 0,1 0-1,-1 0 1,1 1 0,-1-1-1,0 1 1,0 1-1,0-1 1,0 1 0,0 0-1,-1 0 1,1 0 0,-1 1-1,0-1 1,0 1 0,0 0-1,0 0 1,-1 1-1,1-1 1,-1 1 0,0-1-1,-1 1 1,1 0 0,-1 0-1,0 1 1,0-1 0,-1 0-1,1 1 1,-1-1-4,0 6-5,0 1-1,-1-1 1,0 0 0,0 1 0,-1-1-1,-1 0 1,0 0 0,-1 1 0,0-2-1,0 1 1,-1 0 0,-1-1-1,0 1 1,0-1 0,-1-1 0,0 1-1,-1-1 1,0 0 5,-16 20-86,-2-1 1,-1-1-1,-1-1 0,-25 18 86,18-16-93,0-2 0,-2-1 0,-1-2 0,-1-1 0,0-2 0,-2-2 0,-10 2 93,39-16 1,0-1 0,0 0 0,0 0 0,0-1 0,-1-1 0,1 0 0,-1 0 0,1-1 0,0-1 0,-1 0 0,-10-2-1,20 1 25,0 1 0,0-1 0,0 0 0,0 0 0,0 0 0,0 0 0,1 0 1,-1 0-1,1-1 0,0 1 0,0 0 0,-1-1 0,1 1 0,1-1 0,-1 1 1,0-1-1,1 1 0,-1-1 0,1 0 0,0 1 0,0-1 0,0 0 1,0 1-1,0-1 0,1 0 0,-1 1 0,1-1 0,0 1 0,0-1 0,0 1 1,0-1-1,0 1 0,0 0 0,0-1 0,1 1 0,-1 0 0,1 0 0,0 0 1,0 0-1,0 0 0,1-1-25,7-6 16,-1 0 0,1 1 0,1 0 1,0 1-1,0 0 0,0 0 0,1 1 0,0 1 0,0 0 1,0 1-1,1 0 0,-1 1 0,1 0 0,0 1 0,0 0 1,0 1-1,0 1 0,0 0 0,0 1 0,0 0 0,0 1 1,0 0-1,0 1 0,-1 1 0,1 0 0,-1 0 0,0 2 1,0-1-1,-1 1 0,1 1 0,-2 0 0,1 1 0,-1 0 1,0 0-1,1 2-16,60 73-35,47 41-69,-115-121 70,0 0 1,-1-1 0,1 1-1,1-1 1,-1 0-1,0 1 1,1-1-1,-1-1 1,1 1-1,-1-1 1,1 1-1,0-1 1,0 0 0,0 0-1,-1-1 1,1 1-1,0-1 1,0 0-1,0 0 1,0 0-1,0 0 1,0-1-1,0 0 1,0 1 0,-1-2-1,1 1 1,0 0-1,-1-1 1,1 1-1,-1-1 1,1 0-1,-1 0 1,0-1-1,0 1 1,0-1 0,0 1-1,0-1 1,0 0-1,-1 0 1,1 0-1,-1 0 1,0-1-1,0 1 1,0-1-1,0-1 34,15-88-1944,-20 30-6703,0 49 415</inkml:trace>
  <inkml:trace contextRef="#ctx0" brushRef="#br0" timeOffset="783.357">2171 491 8552,'1'-17'7004,"4"-65"-2949,-4 12 1846,0 87-2684,4 91-3193,12 224-740,-17-331 481,-1-10 16,-2-8 255,1 0 0,1 0 0,1 0 0,0 0 0,1 0 0,1-1 0,1 2 0,0-1 0,2 0 0,-1 1 0,2-1 0,0 1 0,1 1 0,1-1 0,3-3-36,-6 10 11,0 1 1,1-1-1,0 1 0,1 0 1,0 0-1,0 1 0,1 0 0,0 0 1,0 1-1,1 0 0,-1 1 1,1-1-1,0 2 0,1-1 1,-1 1-1,1 1 0,0 0 0,0 0 1,0 1-1,0 0 0,0 1 1,1 0-1,-1 0 0,0 1 1,9 1-12,-9 1-10,0 0 0,0 1 1,0 0-1,-1 0 0,1 1 0,-1 0 1,0 1-1,0 0 0,-1 0 1,0 1-1,1 0 0,-2 0 1,1 1-1,-1 0 0,0 0 1,-1 1-1,1 0 0,-1 0 1,-1 1-1,0-1 0,0 1 1,-1 0-1,0 1 0,0-1 1,-1 1-1,-1 0 0,1-1 1,-1 1-1,-1 0 0,0 0 1,-1 0-1,0 9 10,0-2-254,0 1-1,-2-1 1,0 0 0,-1 0 0,-1 0-1,0-1 1,-1 1 0,-2 2 254,9-42 123,84-141 763,-78 145-801,1 1 1,1 1-1,0-1 1,1 2-1,1-1 0,0 2 1,2-1-1,-1 2 1,2 0-1,0 1 0,1 0 1,0 1-1,0 1 1,1 0-1,1 2 1,13-6-86,-29 14 8,1 1 0,0-1 0,0 1 0,-1 0 0,1 0 1,0 0-1,0 0 0,-1 0 0,1 0 0,0 1 0,-1 0 1,1-1-1,0 1 0,-1 0 0,1 0 0,-1 0 0,1 1 1,-1-1-1,0 1 0,1-1 0,-1 1 0,0 0 0,0 0 1,0 0-1,0 0 0,-1 0 0,1 0 0,0 0 0,-1 1 1,0-1-1,1 0 0,-1 1 0,0-1 0,0 3-8,19 95 72,-19-98-69,8 226-62,-10-227 19,1 0 0,0 0 0,-1 0 0,1 0 0,0 0 0,0 0 0,0 0 0,0 0 1,0 0-1,0 0 0,0 0 0,1 0 0,-1 1 0,0-1 0,0 0 0,1 0 0,-1 0 0,1 0 0,-1 0 0,1-1 0,-1 1 0,1 0 0,0 0 0,-1 0 0,1 0 0,0-1 0,0 1 0,-1 0 0,1 0 0,0-1 0,0 1 0,0-1 0,0 1 0,0-1 1,0 1-1,0-1 0,0 0 0,0 1 0,0-1 0,0 0 0,0 0 0,0 0 0,1 0 0,-1 0 0,0 0 0,0 0 0,0 0 0,0 0 0,0-1 0,0 1 0,0 0 0,0-1 0,0 1 0,0-1 0,0 1 0,0-1 0,0 1 0,0-1 0,-1 1 0,1-1 1,0 0-1,0 0 0,0 1 0,-1-1 0,1 0 0,0 0 0,-1 0 0,1 0 0,-1 0 0,1 0 40,16-44-3156,-15 13-2224,-6 12-1032</inkml:trace>
  <inkml:trace contextRef="#ctx0" brushRef="#br0" timeOffset="1275.301">1 506 7015,'0'0'9929,"0"0"-6294,0 0-2044,0 0 118,22 2-76,247-3 769,116-64-1115,-315 48-1148,-93 14-1282,-36 15-6138,26-3-3513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4:3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12204,'0'0'3144,"0"0"433,0 0-470,0 0-967,0 0-586,0 0-497,0 0-369,0 0-234,2 7-75,3 14-240,-2 0-1,0 0 1,-2 0 0,0 1-1,-1-1 1,-1 0 0,-4 21-139,0 19 118,4-32-82,5 171 105,-3-191-136,1 1 0,0-1 0,1 1 0,0-1 0,0 0 0,1 0 0,0 0 0,0 0 0,1-1 0,0 1 0,1-1 0,0-1 0,0 1 0,1-1 0,0 0 0,0 0 0,0-1 0,8 5-5,-10-8-53,1 0-1,-1-1 1,1 0-1,0 0 1,0 0-1,0 0 0,0-1 1,0 0-1,0 0 1,0-1-1,0 1 1,1-2-1,-1 1 1,0 0-1,0-1 1,0 0-1,0-1 1,0 0-1,0 1 1,0-2-1,0 1 1,3-3 53,56-33-2825,-6-8-3705,-50 39 4794,21-18-6047</inkml:trace>
  <inkml:trace contextRef="#ctx0" brushRef="#br0" timeOffset="355.037">718 205 545,'6'-14'12806,"66"-110"-2748,-59 111-9022,18-36 2567,-66 44-2269,19 12-1312,0 0-1,0 1 0,0 1 1,1 0-1,1 1 0,0 0 1,0 2-1,1-1 0,0 2 1,-8 10-22,15-17 0,-6 3-62,1 1 0,-1 1 0,2 0 0,-1 1 0,2 0 0,-1 0 0,2 1 0,0 0-1,0 1 1,1 0 0,1 0 0,0 0 0,1 1 0,1 0 0,0 0 0,0 7 62,5-19-36,1 1-1,0 0 1,0-1 0,0 0-1,0 1 1,1-1 0,-1 0 0,1 0-1,-1 0 1,1 0 0,0-1-1,1 1 1,-1-1 0,0 0-1,1 0 1,-1 0 0,1 0-1,-1-1 1,1 1 0,0-1-1,0 0 1,-1 0 0,1 0-1,0-1 1,0 1 0,0-1-1,0 0 1,0 0 0,0 0-1,0-1 1,0 0 0,0 1 0,0-1-1,1-1 37,3 2-25,4 0 11,15-1-161,1 2 0,0 0 0,0 2 0,-1 1 0,22 7 175,-43-10-26,0 1 0,0 0-1,0 0 1,0 1 0,0 0 0,-1 0 0,0 0-1,1 1 1,-1-1 0,0 1 0,-1 1 0,1-1-1,-1 1 1,0-1 0,0 1 0,0 0 0,-1 1-1,0-1 1,0 1 0,0-1 0,0 1 0,-1 0-1,0 0 1,-1 0 0,1 0 0,-1 0 0,0 0-1,0 5 27,-1-5 33,0 0 1,0 0-1,0 1 0,-1-1 0,0 0 0,0 0 0,0 0 0,-1 0 1,0 0-1,0 0 0,-1 0 0,0-1 0,0 1 0,0-1 0,0 0 0,-1 0 1,0 0-1,0 0 0,0-1 0,-1 1 0,1-1 0,-1 0 0,0-1 1,-1 1-1,1-1 0,0 0 0,-1 0 0,0 0 0,-5 1-33,-8 2 78,0 0 0,-1-1 0,0-1-1,0 0 1,0-2 0,0 0 0,0-2 0,0 0-1,0-1 1,0-1 0,0-1 0,0 0-1,0-2 1,-9-4-78,24 8-355,0 0-1,0-1 1,0 0-1,0 0 1,1 0-1,-1-1 1,1 0-1,0 0 1,0 0 0,0 0-1,0 0 1,0-1-1,1 0 1,-1 0-1,1 0 1,0 0-1,-1-2 356,3 2-4938,1 2-3139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3:20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16528,'0'0'3955,"0"0"-1841,0 0-443,0 0-229,0 0-439,0 0-506,0 0-300,19 0-85,129 12 38,-36 36-197,-109-47 47,-1 1 0,1-1 0,-1 1-1,1 0 1,-1-1 0,0 1 0,0 1 0,0-1 0,0 0-1,0 0 1,0 1 0,-1-1 0,1 1 0,-1-1-1,1 1 1,-1 0 0,0 0 0,0-1 0,0 1 0,-1 0-1,1 0 1,-1 0 0,0 0 0,1 0 0,-1 0 0,0 0-1,-1 0 1,1 0 0,-1 0 0,1 0 0,-1 0-1,0 0 1,0-1 0,0 1 0,0 0 0,0 0 0,-1-1-1,0 1 1,-12 15 34,-1-2-1,0 0 0,-1-1 0,-1 0 0,0-1 1,-1-1-1,-1-1 0,0-1 0,-2 1-33,-3 3 145,-38 22 847,76-37-826,187-59 233,-55 12-3569,-47 29-6129,-79 17-1442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3:23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231 117 5413,'0'0'2872,"0"0"-341,0 0 271,-14-3 209,-125-5 4217,61 27-3651,79-19-3557,-1 0-1,0-1 1,1 1 0,-1 0 0,1 0-1,-1 0 1,1 0 0,-1 0 0,1 0-1,-1 0 1,0 0 0,1 0 0,-1 0-1,1 0 1,-1 0 0,1 0 0,-1 0-1,1 0 1,-1 0 0,0 0 0,1 0-1,-1 1 1,1-1 0,-1 0 0,0 0-1,1 0 1,-1 1 0,1-1 0,-1 0-1,0 1 1,1-1 0,-1 0 0,0 1-1,0-1 1,1 0 0,-1 1 0,0-1 0,0 1-1,1-1 1,-1 0 0,0 1 0,0-1-1,0 1 1,0-1 0,0 1 0,0-1-1,0 1 1,0-1 0,0 0 0,0 1-1,0-1 1,0 1 0,0-1 0,0 1-1,0-1 1,0 1 0,-1-1 0,1 0-1,0 1 1,0-1-20,55 6 139,1-3 0,0-3 0,0-2 0,1-3-139,-36 4 21,128-11 46,-1-7 1,-1-7-1,11-9-67,-95 17-181,-83 8 330,12 9-251,-90-10 278,32 5-4072,61 5-273,4 1-3177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3:28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14125,'0'0'4031,"0"0"-1303,0 0-459,0 0-593,15 2-443,97 7-263,0-6 0,0-4 1,0-6-1,81-15-970,-259-4 288,50 22-740,-13-4-1651,11 5-3472,13 3-1888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3:3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1 311 14253,'0'0'5755,"0"0"-2856,0 0-1223,0 0-432,0 0-587,0 0-401,18 2-112,121 17-26,-114-17-86,12 3-18,-1-1 1,1-3 0,-1-1-1,36-4-14,-67 3 2,-1 0 1,0-1-1,0 1 0,0-1 0,0 0 0,0 0 0,-1 0 0,1 0 0,-1-1 1,1 1-1,-1-1 0,0 0 0,0 0 0,0 0 0,0-1 0,0 1 0,-1 0 1,0-1-1,0 0 0,0 0 0,0 0 0,0 0 0,-1 0 0,1 0 0,-1 0 0,0 0 1,-1 0-1,1-1 0,-1 1 0,0-1-2,2-9 5,-2-1 1,0 1-1,-1 0 1,0 0-1,-1 0 0,0 0 1,-1 0-1,-5-10-5,-51-62 168,57 84-153,0 0 0,0 1 0,-1-1 0,1 0 0,0 1 0,-1-1-1,1 1 1,-1 0 0,1 0 0,-1 0 0,0 0 0,0 0 0,1 0-1,-1 1 1,0-1 0,0 1 0,0 0 0,1 0 0,-1 0 0,0 0 0,0 1-1,0-1 1,0 1 0,1-1 0,-1 1 0,0 0 0,1 0 0,-1 1 0,1-1-1,-1 0 1,1 1 0,-1-1 0,1 1 0,0 0 0,0 0-15,-7 10 11,1 0 1,1 1 0,0 0-1,1 0 1,0 0-1,1 1 1,1 0 0,0 0-1,1 0 1,0 0 0,1 1-1,1-1 1,0 1-1,1-1 1,1 1 0,0-1-1,2 8-11,-1-1-222,0 0 0,2 0 0,0-1-1,1 1 1,1-1 0,1 0 0,1-1-1,3 4 223,21 33-3883,6-7-4031,-21-31 1283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3:24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216 574 6822,'0'0'6076,"0"-13"-2756,-1 1-2636,14-84 5417,-11 92-5936,1 1 0,-1 0-1,1-1 1,0 1 0,0 0 0,0 0 0,0 1-1,0-1 1,0 1 0,1-1 0,-1 1-1,1 0 1,0 0 0,0 1 0,-1-1 0,1 1-1,0 0 1,0 0 0,1 0 0,2 0-165,3 0 56,-1 0 0,1 1 0,0 0 0,0 1 0,0 0 0,0 0 1,0 1-1,-1 1 0,1-1 0,-1 1 0,1 1 0,-1 0 0,0 1-56,0 0 3,0 2 0,0-1 0,-1 1 1,0 1-1,0 0 0,-1 0 0,0 0 0,-1 1 0,1 0 0,-2 0 0,1 0 0,-1 1 0,-1 0 0,0 0 0,0 0 0,-1 1 0,0-1 1,-1 1-1,0 0 0,0-1 0,-2 1 0,1 0 0,-1 0 0,-1 0 0,0 0 0,0 0 0,-1-1 0,-1 1 0,1-1 0,-2 1 1,0-1-1,0 0 0,-4 8-3,-7 5 6,-1-1 0,-1 0 0,-1-2 0,-1 0 0,-1 0 0,0-2 0,-1-1 0,-1 0 0,-1-2 0,0 0 0,-1-2 0,-1 0 0,0-2 0,0 0 0,-17 3-6,-57 5 37,97-18-39,-1-1 1,1 0-1,-1 0 1,0 0-1,1 0 0,-1 0 1,1-1-1,-1 1 1,0-1-1,1 1 0,-1-1 1,1 0-1,0 0 1,-1 0-1,1 0 0,0-1 1,-1 1-1,1-1 0,0 1 1,0-1-1,0 0 1,0 1-1,1-1 0,-1 0 1,0-1-1,1 1 1,-1 0-1,1 0 0,0-1 1,0 1-1,0 0 1,0-1-1,0 1 0,1-1 1,-1 1-1,0-2 2,1-1 25,-1-1 1,1 0-1,0 1 0,0-1 0,1 1 1,0-1-1,0 1 0,0-1 0,0 1 1,1 0-1,0-1 0,0 1 0,1 0 1,-1 0-1,1 0 0,0 1 0,0-1 1,1 1-1,-1 0 0,1-1 1,0 2-1,0-1 0,1 0 0,-1 1 1,1 0-1,-1 0 0,1 0 0,0 0 1,0 1-1,0 0 0,1 0 0,-1 1 1,0-1-1,1 1 0,-1 0 0,1 0 1,-1 1-1,1 0 0,0 0 0,-1 0 1,4 1-26,0 0 14,-1 1-1,0-1 1,0 2 0,0-1 0,0 1 0,-1 0 0,1 1 0,-1-1-1,0 1 1,0 1 0,0 0 0,-1 0 0,1 0 0,-1 1 0,0-1-1,-1 2 1,1-1 0,-1 0 0,2 6-14,66 147 114,-38-71 32,35 26-164,-67-110 18,0-1-1,1 0 1,-1 0 0,1 0-1,0 0 1,0 0 0,0-1-1,0 0 1,0 0 0,0 0-1,1 0 1,-1-1 0,0 1-1,1-1 1,0 0 0,-1-1-1,1 1 1,-1-1 0,1 0-1,0 0 1,-1 0 0,1-1-1,0 0 1,-1 0 0,1 0 0,-1 0-1,1-1 1,7-4-10,-1 0-1,0-1 0,0 0 0,-1-1 1,0 0-1,0-1 0,-1 0 1,0 0-1,-1-1 0,0 0 1,-1-1-1,0 0 0,0 0 1,-1 0-1,0-1 0,-1 0 1,-1 0-1,0 0 0,2-10 11,-6 22-74,3-27-1128,-8 22-4926,0 5-935</inkml:trace>
  <inkml:trace contextRef="#ctx0" brushRef="#br0" timeOffset="746.163">1235 946 8168,'0'0'9251,"0"0"-5482,0 0-1714,0 0-336,0 0-496,0 0-593,-6 1-374,5-1-252,-1 0-1,1 0 1,-1 0-1,1 0 1,-1 0-1,1 0 1,-1 1-1,1-1 1,0 1 0,-1-1-1,1 1 1,0-1-1,-1 1 1,1 0-1,0 0 1,0-1-1,-1 1 1,1 0 0,0 0-1,0 0 1,0 1-1,0-1 1,1 0-1,-1 0 1,0 0-1,0 1 1,1-1 0,-1 0-1,1 1 1,-1-1-1,1 0 1,-1 1-1,1-1 1,0 1-1,0-1 1,0 1 0,-1-1-1,2 1 1,-1-1-1,0 1 1,0-1-1,0 0 1,1 1 0,-1-1-1,1 1 1,-1-1-1,1 0 1,-1 1-1,1-1 1,0 0-1,0 1-3,2 4 3,0 0-1,0-1 0,1 1 1,-1-1-1,1 1 0,1-1 0,-1 0 1,1-1-1,0 1 0,0-1 1,0 0-1,1 0 0,-1 0 0,6 2-2,-10-6 14,0 0 0,-1 0 0,1 0 0,0 0 0,-1 0 0,1 0 0,0 0 0,-1-1 0,1 1 0,0 0 0,-1 0-1,1 0 1,0-1 0,-1 1 0,1 0 0,-1-1 0,1 1 0,0 0 0,-1-1 0,1 1 0,-1-1 0,1 1-1,-1-1 1,1 1 0,-1-1 0,0 1 0,1-1 0,-1 0 0,0 1 0,1-1 0,-1 1 0,0-1 0,0 0 0,1 1-1,-1-1 1,0 0 0,0 1 0,0-1 0,0 0 0,0 0 0,0 1 0,0-1 0,0 0 0,0 1 0,0-1 0,-1 0-1,1 1 1,0-1 0,0 0 0,-1 1 0,1-1-14,-7-41 1362,4 37-1285,1 0 1,-1 0 0,0 0-1,0 0 1,-1 0-1,1 1 1,-1-1 0,0 1-1,0 0 1,-1 0 0,1 1-1,-1-1 1,0 1-1,0 0 1,0 0 0,0 1-1,0-1 1,-1 1-78,-65-17-2278,79 18-5345,13 1-2307</inkml:trace>
  <inkml:trace contextRef="#ctx0" brushRef="#br0" timeOffset="2941.094">2371 338 13965,'0'0'3790,"0"0"-1115,2-4-454,5-3-220,-7 42-1092,0-4-648,2-8-226,1 0-1,1 0 1,1 0 0,1-1 0,1 1 0,1-1 0,1-1-1,1 0 1,1 0 0,0-1 0,2 0 0,0-1 0,1 0 0,1-1-1,1-1 1,0-1 0,1 0 0,1-1 0,10 6-35,-23-17-9,0 1 0,0-1 0,1 0 0,-1-1 0,1 1 0,0-1 0,0 0 0,1-1 0,-1 0 0,0 0 0,1 0 0,-1-1 0,1 1 0,0-2 0,-1 1 1,1-1-1,0 0 0,0 0 0,-1-1 0,1 0 0,0 0 0,-1 0 0,1-1 0,-1 0 0,0 0 0,1-1 0,-1 0 0,0 0 0,-1 0 0,1-1 0,0 0 0,-1 0 0,0 0 0,3-4 9,5-13 236,-1-1 1,-2 0-1,0 0 0,-1-1 0,-1-1 0,-1 0 0,-1 1 0,-1-2 0,-2 1 0,0-1 0,-1 1 0,-2-1 0,-1 0 0,-1-6-236,-8 55 411,1 28-389,3 0-1,1 0 1,3 0 0,4 29-22,-2 38 25,10 304-308,-8-406 285,0 2-11,0 1 1,-1 0-1,0 0 1,-2 0 0,-1 0-1,0-1 1,-1 1 0,-1-1-1,-1 1 1,-1-1-1,-3 6 9,6-21 2,1 1 1,-1-1-1,0 0 0,0-1 0,0 1 0,-1 0 0,0-1 0,1 0 0,-1 0 0,0 0 1,0 0-1,0-1 0,-1 0 0,1 1 0,-1-1 0,1-1 0,-1 1 0,0-1 0,0 0 1,1 0-1,-1 0 0,0-1 0,0 1 0,0-1 0,0-1 0,0 1 0,0-1 0,0 1 1,-2-2-3,-7-1-4,0-1 0,0 0 0,0-1 0,1-1 0,-1 0 1,1-1-1,1 0 0,0-1 0,-5-4 4,6 3-45,-1 0 0,1-1-1,1 0 1,0 0 0,0-1 0,1-1 0,1 0 0,-1 0-1,-1-6 46,7 13-199,1 0-1,0-1 0,0 1 0,0-1 0,1 1 1,0-1-1,0 1 0,0-1 0,1 0 0,0 1 1,0-1-1,0 0 0,1 1 0,-1-1 0,1 0 1,2-3 199,35-39-8435,-11 26-1340</inkml:trace>
  <inkml:trace contextRef="#ctx0" brushRef="#br0" timeOffset="3361.876">3215 942 14157,'0'0'3833,"0"0"-939,0 0-364,0 0-619,0 0-613,0 0-380,0 0-262,0 2-277,-9 95 161,5-77-572,0 1-1,2-1 1,0 1 0,1-1 0,1 1 0,1-1 0,1 1 0,1-1 0,0 0 0,2 0 0,0 0 0,1 0 0,2-1 0,-1 0 0,7 8 32,20-1-2909,-33-26 2679,0 1 0,0-1 0,0 0 0,1 0 0,-1 0 0,0 0 0,0 0 0,0-1 0,0 1 0,0 0 0,1 0 0,-1-1 0,0 1 0,0-1 0,0 1 0,0-1 0,0 1 0,0-1 0,0 0 0,0 1 0,-1-1 0,1 0 0,0 0 0,0 0 0,0 1 0,-1-1 0,1 0 0,-1 0 0,1 0 0,0 0 0,-1 0 0,0 0 0,1-1 0,-1 1 0,0 0 0,1 0 230,5-20-4805,0-2-949</inkml:trace>
  <inkml:trace contextRef="#ctx0" brushRef="#br0" timeOffset="3700.528">3371 358 11435,'0'0'2263,"0"0"374,0 0 107,0 0-550,0 0-784,0 0-439,0 0-261,-13 10-106,-37 31-108,47-37-472,1-1 0,1 0-1,-1 0 1,0 1 0,1-1 0,-1 1 0,1-1-1,0 1 1,0 0 0,1-1 0,-1 1 0,1 0-1,0 0 1,0-1 0,0 1 0,0 0 0,1 0-1,-1-1 1,1 1 0,0 0 0,0-1 0,0 1-1,1-1 1,-1 1-24,1 1 9,0 0-1,0 0 1,0 0 0,1-1-1,0 1 1,0-1-1,0 1 1,0-1 0,1 0-1,-1 0 1,1 0-1,0-1 1,0 1-1,0-1 1,1 0 0,-1 0-1,1-1 1,0 1-1,0-1 1,0 0 0,0 0-1,0-1 1,0 0-1,0 1 1,0-2-1,1 1 1,-1-1 0,0 1-1,1-1 1,-1-1-1,0 1 1,1-1 0,-1 0-1,0 0 1,0-1-1,0 1 1,0-1-1,0 0 1,0-1 0,0 1-1,-1-1 1,1 0-1,-1 0 1,0 0 0,0-1-1,0 1 1,0-1-1,-1 0 1,1 0-1,-1-1 1,0 0-9,1 0 48,-1 0 1,0 0-1,-1 0 1,0-1-1,1 1 1,-2-1-1,1 1 0,-1-1 1,1 0-1,-2 0 1,1 1-1,-1-1 0,1 0 1,-2 0-1,1 0 1,-1 0-1,0 0 1,0 1-1,0-1 0,-1 0 1,0 1-1,0-1 1,0 1-1,-1 0 1,0-1-1,0 1 0,0 0 1,-1 1-1,1-1 1,-1 1-1,0-1 0,-1 1 1,1 1-1,-1-1 1,1 0-1,-1 1 1,0 0-1,-1 0 0,1 1 1,0-1-1,-1 1 1,1 0-1,-1 1-48,-61 22-1621,32 13-3036,19-10-1893</inkml:trace>
  <inkml:trace contextRef="#ctx0" brushRef="#br0" timeOffset="10526.434">2109 51 9577,'0'0'5803,"0"0"-2285,0 0-1111,0 0-490,0 0-630,0 0-423,-13-8-319,-43-24-145,-35 22 750,68 11-912,7 0-129,-1 0-1,1 1 0,0 1 1,0 0-1,0 1 1,0 1-1,0 1 0,-8 4-108,18-7 15,1-1-1,-1 1 1,1 1 0,0-1-1,0 1 1,1 0-1,-1 0 1,1 0 0,0 1-1,0-1 1,0 1-1,1 0 1,-1 0 0,1 1-1,0-1 1,1 1-1,-1-1 1,1 1-1,1 0 1,-1 0 0,1 0-1,-1 0 1,2 0-1,-1 3-14,36 267 582,-32-211-420,-3 0 0,-3 0 0,-3 0 0,-2-1 0,-3 0 0,-19 58-162,-93 301 358,86-281-363,8-44 92,5 0-1,4 2 1,5 0-1,-2 76-86,16-164 16,0 1-1,1-1 0,0 0 1,1 0-1,0 1 1,1-1-1,1 0 0,0 0 1,0 0-1,1-1 1,1 1-1,0-1 0,0 0 1,1 0-1,0-1 1,1 0-1,1 0 0,-1 0 1,1-1-1,1 0 1,0-1-1,0 1 0,1-2 1,0 0-1,0 0 1,2 1-16,6-2-85,0-1 1,0-1 0,0 0 0,0-1 0,1-1 0,-1-1 0,1-1 0,0 0 0,-1-1 0,1-1 0,-1-1 0,0-1 0,0 0-1,0-2 1,-1 0 0,1 0 0,-1-2 0,-1 0 0,1-1 0,10-8 84,21-30-2699,-43 35-1445,-3 1-3331,-4 3-2144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3:30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80 455 13325,'2'-43'1799,"1"-15"1105,-6 16 2391,-2 36-1500,-3 22-2219,-6 33-1076,3 1 0,1 0 1,3 1-1,2-1 0,3 1 0,1 0 0,3 0 1,3 11-501,-3-19 71,4 387-1555,-14-358-1658,0-50-783,-3-2-4137,4-13-2198</inkml:trace>
  <inkml:trace contextRef="#ctx0" brushRef="#br0" timeOffset="375.912">96 492 12172,'9'-88'5172,"-9"83"-4750,1-1 0,1 1 0,-1-1 0,1 1 0,0-1 0,0 1 0,0 0-1,1 0 1,0 0 0,0 0 0,0 0 0,0 1 0,1-1 0,0 1 0,0 0-1,0 0 1,0 0 0,1 1 0,-1 0 0,2-1-422,4 0 184,0 0-1,0 0 1,0 1-1,1 0 1,-1 1-1,1 1 1,-1-1 0,1 2-1,0-1 1,-1 2-1,1-1 1,-1 1 0,1 1-1,6 2-183,-9-3-24,0 0-1,-1 1 0,1 1 1,0-1-1,-1 1 0,0 1 1,0-1-1,0 1 1,0 0-1,0 1 0,-1 0 1,0 0-1,0 0 1,0 1-1,-1-1 0,0 1 1,0 1-1,0-1 0,-1 1 1,0 0-1,0 0 1,0 0-1,-1 0 0,0 1 1,-1-1-1,0 1 1,0 0-1,0 0 0,-1 0 1,-1-1-1,1 1 0,-1 0 1,0 0-1,-1 0 1,0 0-1,-1 4 25,-3 0-248,-1 1 0,-1 0 1,0-1-1,-1-1 0,0 1 0,-1-1 0,0 0 0,-1-1 1,0 0-1,0-1 0,-1 0 0,0-1 0,-1 0 0,0 0 1,0-1-1,-1-1 0,1 0 0,-1-1 0,-1 0 0,1-1 1,-1-1-1,0 0 0,1-1 0,-1 0 0,0-1 1,-14-1 247,36-13 245,2 8-170,0 1 0,0 0-1,1 1 1,-1 0 0,1 0 0,0 1-1,0 0 1,0 1 0,0 1-1,0 0 1,0 0 0,0 1 0,0 0-1,0 1 1,0 0 0,-1 1 0,1 0-1,-1 1 1,1 0 0,-1 0 0,0 1-1,-1 1 1,1 0 0,-1 0 0,0 0-1,-1 1 1,8 8-75,-9-9 2,0 0 1,-1 0-1,1 1 0,-1-1 0,-1 2 0,1-1 1,-1 0-1,0 1 0,-1 0 0,0 0 1,0 1-1,-1-1 0,0 1 0,0-1 1,-1 1-1,0 0 0,-1 0 0,0 0 1,0 0-1,-1 0 0,0 0 0,-1 0 1,0 1-1,0-1 0,-1-1 0,0 1 0,0 0 1,-1 0-1,-1-1 0,1 0 0,-1 1-2,-8 4 101,-1-1 0,0-1-1,0 0 1,-1-1 0,0 0-1,-1-1 1,0-1-1,-1 0 1,1-1 0,-1-1-1,-1-1 1,1 0 0,-1-1-1,0 0 1,0-1-1,0-2 1,0 1 0,0-2-1,-1 0 1,-15-3-101,-52-24 202,57-5-2120,29-13-4342,15 19-124,8 0-3791</inkml:trace>
  <inkml:trace contextRef="#ctx0" brushRef="#br0" timeOffset="686.994">849 719 17392,'0'0'4325,"0"0"-2019,0 0-256,0 0-769,0 0-384,-36 78-257,25-31-319,-2 6-129,6 1-160,-4 1 64,9-5-32,0-3-64,2-10-320,0-3-641,0-6-865,0-11-1345,3-3-3235,6-8-5990</inkml:trace>
  <inkml:trace contextRef="#ctx0" brushRef="#br0" timeOffset="1140.632">1057 659 9225,'5'-12'7169,"18"-39"-3816,-22 49-3186,-1 1 0,1-1 0,-1 1 0,1 0 0,0 0 0,0-1-1,-1 1 1,1 0 0,0 0 0,0 0 0,0 0 0,0 0 0,1 0 0,-1 0 0,0 0 0,0 0 0,0 1 0,1-1 0,-1 0 0,1 1 0,-1-1 0,0 1 0,1-1 0,-1 1 0,1 0 0,-1 0 0,1 0 0,-1 0 0,1 0 0,0 0-167,47 38 2175,-46-35-2158,195 276 1019,-180-253-983,6 10-836,1-1-1,2-2 0,1 0 1,2-2-1,16 12 784,-45-43-14,0 1 0,0-1 0,1 1 0,-1-1 0,0 0 0,0 1 0,1-1 0,-1 0 0,0 0 0,0 0 0,1 0 0,-1 0 0,0 0 0,1 0 0,-1-1 0,0 1 0,0 0 0,1-1 0,-1 1 0,0-1 0,0 1 0,0-1 1,0 0-1,0 1 0,0-1 0,0 0 0,0 0 0,0 0 0,0 0 0,0 0 0,0 0 0,-1 0 0,1 0 0,0 0 0,-1 0 0,1 0 0,-1 0 0,1-1 0,-1 1 0,1 0 0,-1 0 0,0-1 0,0 1 0,1 0 0,-1 0 0,0-1 0,0 1 0,-1 0 0,1-1 0,0 1 0,0 0 0,-1-1 14,4-10-26,61-234 2818,-50 162-1094,-48 80-428,21 8-1220,0 2 0,0-1 0,0 2 0,1-1-1,0 2 1,0 0 0,1 0 0,0 1 0,0 0 0,-6 8-50,-13 10 8,-167 128-203,135-107-2487,1-1-3479,37-27-405</inkml:trace>
  <inkml:trace contextRef="#ctx0" brushRef="#br0" timeOffset="2313.047">1899 356 6182,'0'0'9742,"0"0"-5444,0 0-2184,0 0-395,0 0-481,10 6-432,-2 0-712,0 0-1,-1 0 0,0 0 0,0 1 0,-1 0 0,0 0 1,0 1-1,0 0 0,-1 0 0,0 0 0,3 8-93,9 21 71,-2 2 0,-1-1 0,-2 2-1,-1-1 1,-3 1 0,-1 1-1,-2 0 1,-1 0 0,-3 0 0,-1 0-1,-2 0 1,-2 0 0,-2 0 0,-1-1-1,-2 0 1,-2 0 0,-2-1 0,-1 0-1,-2-1 1,-21 35-71,27-56 5,-1-1 1,-1 0-1,0 0 0,-1-1 1,-1-1-1,-1 0 0,0-1 1,0 0-1,-1-1 0,-1-1 1,0-1-1,0 0 0,-14 4-5,31-13-75,-1-1 1,1 1-1,-1-1 0,1 1 0,-1-1 0,1 1 0,-1-1 0,0 1 0,1-1 0,-1 0 0,1 1 0,-1-1 0,0 0 1,0 0-1,1 1 0,-1-1 0,0 0 0,1 0 0,-1 0 0,0 0 0,0 0 0,1 0 0,-1 0 0,0 0 0,1 0 0,-1 0 1,0 0-1,1-1 0,-1 1 0,0 0 0,0 0 0,1-1 0,-1 1 0,1 0 0,-1-1 0,0 1 0,1-1 0,-1 1 1,1-1-1,-1 1 0,1-1 0,-1 1 0,1-1 0,-1 1 0,1-1 0,0 0 0,-1 1 0,1-1 0,0 0 75,21-31-7448,5 8-240</inkml:trace>
  <inkml:trace contextRef="#ctx0" brushRef="#br0" timeOffset="2920.037">2608 41 13869,'0'0'3673,"0"0"-1180,0 0-304,0 0-364,0 0-549,0 0-448,16-7-273,1-1-401,-9 4-87,-1 0-1,1 1 1,0 0-1,1 0 1,-1 1-1,0 0 1,1 0-1,-1 1 1,1 0 0,0 1-1,0 0-66,22 0 213,1 2 0,-1 2-1,0 0 1,-1 2 0,1 2 0,-1 0 0,23 11-213,-51-18 17,0 0 0,1 0 0,-1 0 0,0 0 0,1 0 0,-1 0 0,0 1 0,0-1 0,0 1 0,0-1 0,0 1 1,-1 0-1,1 0 0,0 0 0,-1 0 0,0 0 0,1 0 0,-1 0 0,0 1 0,0-1 0,0 0 0,0 1 0,0-1 1,-1 0-1,1 1 0,-1-1 0,0 1 0,0-1 0,1 1 0,-2-1 0,1 1 0,0 0 0,0-1 0,-1 0 0,1 1 1,-1-1-1,0 1 0,0-1 0,0 0 0,0 1-17,-57 136 304,42-67-276,4 1 0,2 0 0,4 1 0,3-1 0,3 1 0,7 36-28,-4 147 110,-10-188-127,-3 0 0,-3-1 0,-3 0 0,-10 22 17,5-13-7,21-70 12,-1 0 0,-1 0 0,1 0 0,-1 0 0,0 0 0,-1 0 0,0 0 0,0-1 0,0 1 0,-1-1 0,0 0 0,0 0 0,0 0 0,-1-1 0,0 0 0,0 1 0,0-2 0,-1 1 0,0-1 0,1 1 0,-2-2 0,1 1 0,0-1 0,-1 0 0,0 0 0,1 0-1,-1-1 1,0 0 0,0-1 0,-2 0-5,-6-1-14,0-2-1,0 0 0,0-1 0,0-1 0,0 0 0,1-1 0,-1-1 0,-12-6 15,-32-12-94,-67-4-1661,84 27-2035,0 8-4321,14 1-4920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3:29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 16912,'0'0'3294,"0"0"-550,0 0-326,0 0-640,-18 6-652,7-3-1031,0 1 1,-1 0-1,1 1 0,1 0 0,-1 1 1,1 0-1,0 1 0,0 0 1,1 1-1,0 0 0,0 0 0,1 0 1,0 2-96,-16 23 131,2 2 0,1 0 1,1 2-1,3 0 0,1 1 1,1 0-1,2 1 0,2 1 1,2 0-1,1 1 0,3-1 0,1 1 1,2 1-1,1-1 0,3 0 1,1 0-1,2 0 0,2 0 1,1-1-1,9 22-131,-4-23-62,1 0 0,2-2 0,1 1 0,3-2 0,0-1 0,3 0 62,-13-21-157,0 0 0,0-2 0,1 1 0,1-1 0,0-1 0,1 0 0,0-1 0,1 0 1,0-1-1,0 0 0,1-2 0,0 1 0,1-2 0,-1 0 0,1-1 0,3 0 157,-7-2-442,0-1 0,1 0-1,-1-1 1,1 0-1,-1-1 1,1-1-1,-1 0 1,1-1 0,-1 0-1,0 0 1,0-2-1,4-1 443,-6 1-1019,-1 0-1,0-1 0,0 0 0,-1 0 0,1-1 0,-1 0 0,0-1 0,-1 0 0,1 0 0,-1-1 1020,23-31-7884</inkml:trace>
  <inkml:trace contextRef="#ctx0" brushRef="#br0" timeOffset="298.211">844 456 11243,'0'0'4201,"0"0"-1446,0 0-519,0 0 87,0 0-466,0 0-517,0 0-427,0 0-123,-12 16-85,6-9-615,0 0-30,0 1 1,1-1-1,0 1 1,0 0-1,1 0 1,0 0 0,1 0-1,-1 1 1,2-1-1,-1 1 1,1 0-1,1 0 1,-1 0 0,1 0-1,1 1-60,3 427 630,-22-305-2260,7-90-1536,-3 0-3473,8-36-3221,6-11 3214</inkml:trace>
  <inkml:trace contextRef="#ctx0" brushRef="#br0" timeOffset="626.843">735 895 6694,'1'-21'751,"3"-89"4702,4-1 0,5 1 0,22-86-5453,-33 190 140,-2 0 12,1 0 1,0-1-1,0 1 1,1 0-1,0 0 1,0 0-1,0 0 1,1 1 0,-1-1-1,2 0 1,-1 1-1,0 0 1,1 0-1,0 0 1,0 0-1,1 1 1,-1-1-1,1 1 1,0 0 0,0 0-1,1 1 1,-1 0-1,1 0 1,4-2-153,0 4-14,0 0 1,-1 1 0,1 0-1,0 1 1,0 0 0,0 1-1,-1-1 1,1 2-1,-1 0 1,1 0 0,-1 0-1,0 1 1,0 1 0,-1-1-1,1 2 1,-1-1-1,0 1 1,0 0 0,-1 1-1,0-1 1,0 1 0,-1 1-1,1 0 1,-2 0-1,4 5 14,-5-6-152,0 1-1,0-1 1,-1 1-1,0 0 1,0 0-1,-1 0 1,0 0-1,-1 1 1,0-1-1,0 0 1,-1 1-1,0-1 1,0 1-1,-1-1 1,0 0-1,0 1 1,-1-1-1,0 0 1,-1 0-1,0 1 153,-2 2-202,0 1 0,-1-1-1,0 0 1,-1 0 0,0 0-1,-1-1 1,0 0 0,0-1 0,-1 0-1,-1 0 1,1-1 0,-1 0-1,-1-1 1,1 0 0,-1 0 0,-1-2-1,1 1 1,-1-1 0,-9 2 202,20-6 4,1-1 1,-1 0 0,1 0 0,-1 0 0,1 1-1,-1-1 1,1 0 0,-1 0 0,1 0-1,-1 0 1,1 0 0,-1 0 0,1 0 0,-1 0-1,1 0 1,-1 0 0,1-1 0,-1 1-1,1 0 1,-1 0 0,1 0 0,-1-1 0,1 1-1,-1 0 1,1 0 0,-1-1 0,1 1-1,0 0 1,-1-1 0,1 1 0,0-1 0,-1 1-1,1 0 1,0-1 0,-1 1 0,1-1-1,0 1 1,0-1 0,0 1 0,-1-1 0,1 1-1,0-1 1,0 1 0,0-1 0,0 1-1,0-1 1,0 1 0,0-1 0,0 1 0,0-1-1,0 1 1,0-1 0,0 1 0,1-1-1,-1 1 1,0-1 0,0 1 0,0-1 0,1 1-1,-1-1 1,0 1 0,1-1 0,-1 1-1,0 0 1,1-1 0,-1 1 0,0 0 0,1-1-1,-1 1-4,25-33 525,79-27 14,-100 58-508,0 1 0,1 0 1,-1 0-1,0 0 0,1 0 0,-1 1 0,1 0 0,-1 0 1,0 0-1,1 0 0,-1 1 0,0-1 0,1 1 0,-1 0 1,0 1-1,0-1 0,1 1 0,-1 0 0,0 0 0,-1 0 1,1 0-1,0 1 0,-1-1 0,1 1 0,1 2-31,2 2 41,-1 0 1,1 0-1,-2 0 0,1 1 0,-1 0 0,0 0 0,0 0 0,-1 1 0,0-1 1,-1 1-1,0 0 0,0 0 0,-1 0 0,0 1 0,-1-1 0,0 0 0,0 1 0,-1-1 1,0 1-1,-1-1 0,0 1 0,0-1 0,-1 0 0,-1 1 0,1-1 0,-1 0 1,-1-1-1,0 1 0,0 0 0,0-1 0,-1 0 0,-1 0 0,1-1 0,-1 1 0,0-1 1,-1 0-1,0-1 0,0 0 0,0 0 0,-1 0 0,0-1 0,0 0 0,0 0 1,-1-1-1,0 0 0,1-1 0,-3 0-41,1 0-29,0-1 0,0-1 0,0 0 1,0 0-1,-1-1 0,1 0 0,0-1 0,-1 0 0,1 0 1,0-1-1,0-1 0,0 0 0,0 0 0,1-1 0,-1 0 1,1-1-1,0 0 0,0 0 0,1-1 0,-1 0 0,1 0 1,1-1-1,-1 0 0,1-1 0,-5-7 29,1-40-3755,18 18-2259,9 5-2917</inkml:trace>
  <inkml:trace contextRef="#ctx0" brushRef="#br0" timeOffset="969.138">1491 485 12460,'0'0'5247,"0"0"-2273,0 0-972,0 0-652,0 0-522,-12 17-380,-68 121-122,71-113-257,2 1 1,1 0-1,1 0 1,1 1-1,1 0 0,2-1 1,0 1-1,2 0 1,1 4-70,-2-25-8,-1-1 1,1 1 0,0 0-1,0-1 1,1 1 0,0-1 0,0 1-1,0-1 1,0 1 0,1-1 0,0 0-1,0 0 1,0 0 0,1 0 0,0 0-1,0 0 1,0-1 0,0 1 0,1-1-1,0 0 1,0 0 0,0 0 0,0-1-1,1 1 1,-1-1 0,1 0 0,0-1-1,0 1 1,0-1 0,0 0 0,0 0-1,0 0 1,1-1 0,-1 1 0,1-2-1,-1 1 1,1 0 0,-1-1 0,6 0 7,-1-5 58,1-1 0,-1 0 0,0 0 0,-1-1 1,0 0-1,0-1 0,0 0 0,-1-1 0,0 1 0,-1-1 1,0-1-1,0 1 0,-1-1 0,0-1 0,-1 1 1,0-1-1,-1 0 0,0 0 0,-1 0 0,2-8-58,0-2 125,-1 1 0,-1-1-1,0 0 1,-2 0 0,0 0-1,-2-1 1,0 1 0,-1 0-1,-2-2-124,-36-73-857,36 89 489,-1 1 0,-1 1 0,1-1 1,-1 1-1,0 0 0,0 0 1,0 0-1,-1 1 0,1 0 1,-1 0-1,0 1 0,-5-2 368,-28-7-6278,4 8-5503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3:40.6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21 10378,'0'0'6022,"0"0"-3876,0 0 64,0 0 64,0 0-1121,0 0-641,0 0-319,111-13-97,-70 7-64,1 4-32,-6 2-193,-6 3-703,-10 9-834,-12 1-864,-8 2-2531,-16 5-1089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3:40.9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147 0 1313,'0'0'7047,"-91"56"-4228,61-42 63,14 1 610,6-8-962,10-1-928,7-2-481,15-4-449,13 0-223,11 0-225,6-9-64,3 1-128,4-5-32,0 1-416,0-2-1378,0-5-2306,-7 2-6534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3:41.3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68 10025,'0'0'5846,"0"0"-3550,0 0-487,15 1 49,182-4 822,181-51-523,-337 43-1971,-76 11-1867,-6 9-5344,25-6-1229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3:16.180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2896 2069 384,'-15'-5'7704,"-132"-26"10,106 29-3844,46-4-1735,101 3-608,961-4-1020,513-61-3320,-1000 38 2637,4877-107 2028,-5210 137-1772,73-1-26,-249-5-81,-58-4-619,-44 3-801,-49-1-2898,-34 0-4181</inkml:trace>
  <inkml:trace contextRef="#ctx0" brushRef="#br0" timeOffset="-2724.551">8449 459 12460,'0'0'3096,"0"0"-518,0 0-512,0 0-395,0 0-678,0 0-555,-5 11-150,-18 52-22,2 0 0,4 2 0,2 0 0,3 1 0,-3 62-266,16-68-11,0-59 9,0-1-1,0 0 1,-1 1 0,1-1-1,0 0 1,0 1 0,0-1-1,0 0 1,-1 0 0,1 0-1,0 0 1,0 0 0,0 0-1,0 0 1,-1 0 0,1 0-1,0 0 1,0-1 0,0 1-1,0 0 1,-1 0 0,1-1-1,0 1 1,0-1 0,-1 1-1,1-1 1,0 1-1,-1-1 1,1 1 0,0-1-1,-1 1 1,1-1 0,-1 0-1,1 1 1,-1-1 0,1 0-1,-1 0 1,0 1 0,1-1-1,-1 0 1,0 0 0,0 0-1,1 1 1,-1-1 0,0 0-1,0 0 1,0 0 0,0 0 2,15-36 21,-2 0 0,-2 0 0,-1-2 0,-2 1 0,-2-1 0,-1-8-21,8-33 82,-12 72-76,10-58 138,2 0 0,3 0 0,21-51-144,-37 117 9,0-1 1,0 0-1,0 0 0,0 1 1,0-1-1,0 0 1,0 0-1,0 1 0,1-1 1,-1 0-1,0 1 1,0-1-1,1 0 0,-1 1 1,1-1-1,-1 0 1,0 1-1,1-1 0,-1 1 1,1-1-1,-1 1 1,1-1-1,0 1 0,-1-1 1,1 1-1,0 0 1,-1-1-1,1 1 1,0 0-1,-1-1 0,1 1 1,0 0-1,-1 0 1,1 0-1,0-1 0,0 1 1,-1 0-1,1 0 1,0 0-1,0 0 0,-1 1 1,1-1-1,0 0 1,-1 0-1,1 0 0,0 1 1,0-1-1,-1 0 1,1 0-1,0 1 0,-1-1 1,1 1-1,-1-1 1,1 1-1,0-1 0,-1 1-9,25 38 105,-25-39-106,36 83 25,-4 2 0,17 76-24,-35-115-16,-5-16-39,-2-12-171,-2 0 0,1 0 0,-2 0 0,-1 1 0,0 0 0,-1-1 0,-1 1 0,-2 14 226,0-32-17,0 1 1,-1-1 0,1 0-1,-1 0 1,1 0 0,-1 0-1,1 0 1,-1 0 0,0 0 0,1 0-1,-1-1 1,0 1 0,0-1-1,0 1 1,0-1 0,1 0-1,-1 0 1,0 0 0,0 0 0,0 0-1,0 0 1,0 0 0,1-1-1,-1 1 1,0-1 0,0 1-1,0-1 1,1 0 0,-1 1-1,0-1 1,1 0 0,-1 0 0,1 0-1,-1-1 1,1 1 0,-1 0-1,0-1 17,-193-143 290,103 71 189,41 33 124,58 40-357,217 30-502,-202-28 187,0-1 1,0 0-1,0-2 1,-1-1 0,1 0-1,0-2 1,-1 0-1,0-1 1,0-2-1,-1 0 1,14-8 68,-33 16 4,0-1 0,0 1-1,0-1 1,0 1 0,0 0 0,0 0 0,0 0-1,0-1 1,0 1 0,1 0 0,-1 0 0,0 1-1,0-1 1,0 0 0,0 0 0,0 0 0,0 1-1,0-1 1,0 0 0,0 1 0,0-1 0,0 1-1,0-1 1,0 1 0,-1 0 0,1-1 0,0 1-1,0 0 1,0 0 0,-1 0 0,1-1 0,0 1-1,-1 0 1,1 0 0,-1 0 0,1 0 0,-1 0 0,1 0-1,-1 0 1,0 0 0,0 0 0,1 0 0,-1 0-1,0 0 1,0 0 0,0 2-4,8 62 304,-7-54-249,11 552 307,-12-431-511,12 5-1052,-10-173-2861,-57-375 3490,56 90 1517,-1 314-791,0-1-1,0 1 1,0-1-1,1 1 0,0-1 1,1 1-1,-1-1 0,1 1 1,1 0-1,0 0 1,0 0-1,0 0 0,0 1 1,1-1-1,1 1 1,-1 0-1,1 0 0,0 0 1,0 1-1,0-1 1,1 1-1,0 1 0,0-1 1,0 1-1,1 0 0,-1 0 1,1 1-1,0 0 1,0 0-1,1 0-153,0 2 3,0 1-1,0-1 1,0 2-1,-1-1 1,1 1 0,0 0-1,0 0 1,-1 1-1,1 0 1,-1 1-1,1 0 1,-1 0 0,0 0-1,0 1 1,-1 0-1,1 0 1,-1 1 0,0 0-1,0 0 1,0 0-1,-1 1 1,1 0-1,-1 0 1,-1 0 0,1 0-1,-1 1 1,0 0-1,-1 0 1,0 0 0,0 0-1,1 5-2,-1-3-66,0 1-1,-1-1 0,0 0 1,-1 1-1,1 0 1,-2-1-1,0 1 1,0-1-1,0 1 1,-2 0-1,1-1 0,-1 1 1,0-1-1,-1 0 1,0 0-1,0 0 1,-1 0-1,-1 0 1,1-1-1,-1 1 1,-1-1-1,1-1 0,-1 1 1,-1-1-1,1 0 1,-1 0-1,-1-1 1,1 0-1,-1 0 1,-4 2 66,-4 2-204,0 0 0,0-1 1,-1-1-1,-1-1 0,1 0 0,-1-1 1,0-1-1,-1 0 0,1-2 1,-1 0-1,0-1 0,0-1 1,-17-1 203,35 0-142,0 0 1,0 0 0,0-1-1,0 1 1,0 0 0,0-1-1,0 1 1,0-1 0,0 1-1,0-1 1,0 0 0,0 1-1,0-1 1,0 0 0,0 0-1,0 0 1,1 1 0,-1-1-1,0 0 1,1 0 0,-1 0-1,1 0 1,-1 0 0,1 0-1,-1 0 1,1 0 0,0-1-1,-1 1 1,1 0 0,0 0-1,0 0 1,0 0 0,0 0-1,0-1 1,0 1 0,0 0-1,0 0 1,0 0 0,1 0-1,-1 0 1,0 0 0,1 0-1,-1-1 1,1 1 0,-1 0-1,1 0 1,0 1 0,-1-1-1,1 0 1,0 0 0,0 0-1,0 0 1,-1 1 0,1-1-1,0 0 1,0 1 0,0-1-1,0 0 1,1 1 141,63-51-6246,-22 19 2034</inkml:trace>
  <inkml:trace contextRef="#ctx0" brushRef="#br0" timeOffset="-2375.908">9234 744 3171,'0'0'3192,"13"-9"-277,42-26 32,-24 28 5231,-28 22-5777,-3-8-2474,3 258 2822,-35 35-2741,16-196-1260,14-85 682,2-19 171,0 0 1,-1 0-1,1 0 0,0 0 0,0 0 0,-1 0 399,-47-396 1880,47 357-1500,1 0 0,2-1 1,2 1-1,8-32-380,-10 59 63,1-1 0,1 1 0,0 1-1,0-1 1,1 0 0,1 1 0,0 0 0,0 0-1,1 1 1,1 0 0,0 0 0,0 1 0,1 0-1,0 0 1,0 1 0,1 0 0,2-1-63,-4 5-6,-1 0 0,1 0 0,1 1 0,-1 0 0,0 1 0,1 0 0,0 0 0,-1 0 0,1 1 0,0 1 0,0-1 0,0 1 0,-1 1 0,1 0 0,0 0 0,-1 1 0,1 0 0,0 0 0,-1 1 0,0 0 0,0 0 0,0 1 0,0 0 0,0 1 0,-1 0 0,0 0 0,0 0 0,0 1 0,-1 0 0,0 0 0,0 1 0,0 0 0,-1 0 0,0 0 0,0 1 0,-1-1 0,0 1 1,0 0-1,-1 0 0,0 1 0,-1-1 0,1 1 0,-2-1 0,1 1 0,-1 0 0,0 0 0,-1 0 0,0-1 0,-1 1 0,0 2 6,-1-3-33,0-1 0,-1 0 0,0 0 0,0 0 0,-1 0 1,0 0-1,0-1 0,0 0 0,-1 0 0,0 0 0,0 0 1,0-1-1,-1 0 0,0 0 0,0 0 0,0-1 0,-1 0 0,1 0 1,-1-1-1,-4 2 33,-8 4-26,0-2 0,-1 0 1,0-1-1,0-1 0,-1-1 0,-20 1 26,-41-7-289,80 2 130,0-1 1,0 1 0,-1-1 0,1 1-1,1-1 1,-1 0 0,0 0 0,0 0-1,0 0 1,0 0 0,1 0 0,-1 0-1,0-1 1,1 1 0,-1-1 0,1 1 0,0-1-1,-1 0 1,1 1 0,0-1 0,0 0-1,0 0 1,0 0 0,0 0 0,1 0-1,-1 0 1,1 0 0,-1 0 0,1 0-1,-1 0 1,1 0 0,0 0 0,0 0-1,0 0 1,1-1 0,-1 1 0,1-1 158,6-22-5237,9 2-2824</inkml:trace>
  <inkml:trace contextRef="#ctx0" brushRef="#br0" timeOffset="-1874.312">9859 671 11883,'0'0'2525,"0"0"-331,0 0-437,0 0-732,0 0-422,0 0-224,-1 15-128,-17 194 1110,13-138-1291,6-54 22,8-48 168,1-27 400,-8 35-555,1 0 1,1 1 0,1-1-1,1 1 1,1 0 0,1 1 0,1-1-1,1 2 1,0-1 0,2 1-1,0 1 1,2 0 0,7-8-106,-16 22-90,0 1 1,0-1-1,1 1 1,0-1-1,0 2 1,0-1-1,0 1 1,1 0-1,-1 0 1,1 0-1,0 1 1,-1 0-1,1 1 1,0 0-1,1 0 1,-1 0-1,0 1 1,0 0-1,0 0 1,0 0-1,4 2 90,37 17-4008,-7 18-3605,-22-10-1943</inkml:trace>
  <inkml:trace contextRef="#ctx0" brushRef="#br0" timeOffset="-1543.911">10453 572 8680,'0'0'4500,"0"0"-1980,0 0-614,0 0-662,0 0-636,0 0-341,3 15-192,10 102 32,-16-101-76,1 1 0,0 0 1,2-1-1,0 1 0,0 0 1,2-1-1,0 1 0,0-1 1,2 1-1,0-1 0,1 0 1,1-1-1,0 1 0,1-1 1,5 8-32,-10-20 2,0-1 1,-1 0-1,1 1 1,0-1 0,1 0-1,-1 0 1,0 0-1,0-1 1,1 1 0,-1 0-1,1-1 1,0 0-1,-1 1 1,1-1 0,0 0-1,0-1 1,0 1 0,0 0-1,-1-1 1,1 1-1,0-1 1,0 0 0,0 0-1,0 0 1,0-1-1,0 1 1,0-1 0,0 1-1,0-1 1,-1 0-1,1 0 1,0 0 0,2-2-3,1-1 18,1 0 1,-1-1 0,0 0-1,0 0 1,-1 0-1,0-1 1,0 1 0,0-2-1,0 1 1,-1 0 0,0-1-1,2-4-18,6-15 292,-1-1 0,-1 0 0,-1-1 0,-1 0-1,-2-1 1,-1 1 0,-1-1 0,-1 0 0,-1-17-292,-2 40 5,0 0 1,0 1-1,0-1 1,-1 1-1,1-1 1,-1 1-1,-1 0 1,1-1-1,-1 1 1,0 0-1,0 0 1,0 0 0,-1 0-1,0 0 1,0 0-1,0 1 1,0-1-1,-1 1 1,1 0-1,-1 0 1,-1 0-1,1 1 1,0 0-1,-1-1 1,1 1-1,-1 1 1,0-1-1,0 1 1,-1-1-6,-105-17-3590,38 26-5472,37 3-1247</inkml:trace>
  <inkml:trace contextRef="#ctx0" brushRef="#br0" timeOffset="-403.837">11348 635 9801,'10'-123'7367,"-10"122"-7285,0 0-1,1 0 0,-1 0 1,0 0-1,0 0 0,-1 0 1,1 0-1,0 0 0,0 0 1,0 0-1,-1 1 0,1-1 1,0 0-1,-1 0 0,1 0 0,-1 0 1,1 1-1,-1-1 0,1 0 1,-1 0-1,1 1 0,-1-1 1,0 0-1,0 1 0,1-1 1,-1 1-1,0-1 0,0 1 1,0-1-1,1 1 0,-1 0 1,0-1-1,0 1 0,0 0 1,0 0-1,0-1 0,0 1 1,0 0-1,0 0 0,1 0 1,-1 0-1,0 0 0,0 1 1,0-1-1,0 0 0,0 0 1,0 0-1,0 1 0,0-1-81,-45 24 660,27-6-611,1 0-1,0 2 1,2 0 0,0 0 0,1 2 0,1 0 0,1 0 0,1 1 0,1 1 0,1 0-1,1 0 1,2 1 0,0 0 0,2 1 0,0-1 0,2 1 0,1 0 0,1 0 0,1 12-49,-1-36 0,0 0 1,1 0 0,-1 0 0,1 0-1,-1 0 1,1 0 0,0 0 0,0 0 0,0 0-1,0 1 1,0-1 0,1 0 0,-1 0 0,0 0-1,1 0 1,0 0 0,-1 0 0,1 0 0,0 0-1,0 0 1,0 0 0,0-1 0,1 1 0,-1 0-1,0 0 1,1-1 0,-1 1 0,1-1-1,-1 0 1,1 1 0,0-1 0,0 0 0,-1 0-1,1 0 1,0 0 0,0 0 0,0-1 0,0 1-1,0 0 1,0-1 0,1 0 0,-1 1 0,0-1-1,0 0 1,0 0 0,0 0 0,0 0-1,0-1 1,0 1 0,1-1 0,-1 1 0,0-1-1,0 1 1,1-2-1,9-9 42,0-1 0,-1 0-1,-1-1 1,0-1 0,0 1-1,-2-2 1,1 1-1,-2-1 1,6-15-42,6-7 95,97-207 316,-114 283-566,-3 9 97,-1-26 7,1 1-1,2-1 1,0 1 0,1-1 0,1 1-1,1-1 1,1 0 0,1 0-1,1-1 1,4 7 51,-9-24-239,-1-1 1,1 0-1,1 0 0,-1 0 0,0-1 1,1 1-1,-1 0 0,1-1 0,0 0 1,0 1-1,0-1 0,0 0 0,0-1 0,0 1 1,1-1-1,-1 1 0,1-1 0,-1 0 1,1 0-1,-1 0 0,1-1 0,-1 1 1,1-1-1,0 0 0,-1 0 0,1 0 1,0-1-1,-1 1 0,1-1 0,-1 0 1,1 0-1,-1 0 0,1 0 0,-1 0 1,1-1-1,-1 0 0,0 0 0,2-1 239,45-37-1492,-39 27 1645,0-2 0,-1 0 0,-1 0 0,0 0 0,-1-1 0,-1-1 0,3-11-153,39-202 5876,-37 156-3545,-14 58 879,-11 50-2304,2-3-885,0 1 0,3 0 0,0 0 0,2 1-1,2 0 1,1 1 0,1-1 0,2 0 0,1 1 0,3 5-21,-3-32-15,1 1 1,0-1 0,0 1-1,0-1 1,1 0 0,1 1 0,-1-2-1,1 1 1,0 0 0,0-1-1,1 1 1,0-1 0,0-1 0,1 1-1,-1-1 1,1 0 0,0 0 0,1 0-1,-1-1 1,1 0 0,0 0-1,0-1 1,0 0 0,0 0 0,1-1-1,-1 0 1,1 0 0,0-1-1,-1 0 1,1 0 0,0 0 0,0-1-1,-1-1 1,1 1 0,0-1-1,0 0 1,-1-1 0,1 0 0,-1 0-1,2-1 15,5-3 9,0-1-1,0 0 1,0-1 0,-1 0-1,0-1 1,-1-1-1,0 0 1,0 0-1,-1-1 1,-1-1-1,0 0 1,0 0 0,-1-1-1,-1 0 1,0 0-1,-1-1 1,0 0-1,4-14-8,8-29 40,-1-2-1,-4 1 1,-1-2-1,-2-11-39,-9 60 3,15-129 286,-44 186 453,15-20-743,1 0 1,1 0 0,1 1-1,2 0 1,0 1 0,2-1-1,1 1 1,1 0 0,1 0-1,2 1 1,1-1 0,1 0-1,1 0 1,2 0 0,1-1-1,8 25 1,-13-47-29,1 1-1,1-1 1,-1 1-1,1-1 1,0 0-1,0 1 0,0-2 1,1 1-1,0 0 1,0-1-1,0 1 1,0-1-1,1 0 1,0-1-1,-1 1 0,1-1 1,1 0-1,-1 0 1,0-1-1,1 1 1,-1-1-1,1 0 1,0-1-1,0 1 0,-1-1 1,1 0-1,0-1 1,0 1-1,0-1 1,0-1-1,0 1 1,0-1-1,0 0 0,0 0 1,0-1-1,-1 1 1,1-1-1,0 0 1,-1-1-1,0 0 1,6-3 28,5-8 21,-1-2 0,0 1-1,-1-2 1,-1 0-1,0-1 1,-2 0 0,0-1-1,-1 0 1,0 0-1,-2-1 1,0-1-1,-2 1 1,0-1 0,-1 0-1,0-10-19,2-16 327,-5 37-62,-2 38-254,0 10-12,2 0-1,1-1 1,2 0 0,10 37 1,-12-61 0,1 0 0,1 0 0,0 0 0,0-1 0,1 1 0,1-1 0,0-1 0,0 1 0,2-1 0,-1 0 0,1-1 0,1 0 0,0-1 0,0 0 0,5 3 0,-10-8 3,0-1 0,1-1 0,0 1 1,-1-1-1,1 0 0,0 0 0,0 0 0,0-1 0,0 0 0,0 0 0,0-1 1,0 1-1,0-1 0,0-1 0,1 1 0,-1-1 0,0 0 0,0 0 0,0-1 0,-1 0 1,1 0-1,0 0 0,-1-1 0,1 0 0,-1 0 0,0 0 0,0-1 0,0 0 1,0 1-1,-1-2 0,1 1 0,-1-1 0,0 1 0,-1-1 0,1 0 0,-1 0 1,0-1-1,0 1 0,0-1 0,-1 1 0,1-5-3,-1 6-28,0 0 0,0 0-1,0-1 1,-1 1 0,0-1-1,0 1 1,0-1 0,0 1-1,-1-1 1,0 0 0,0 1 0,0-1-1,0 1 1,-1-1 0,0 0-1,0 1 1,0-1 0,0 1 0,-1 0-1,0-1 1,0 1 0,0 0-1,0 0 1,-1 0 0,1 0-1,-1 1 1,0-1 0,0 1 0,-1-1-1,0 1 29,-56-11-3588,-4 15-3452,10 7-3616</inkml:trace>
  <inkml:trace contextRef="#ctx0" brushRef="#br0" timeOffset="-7383.986">2095 412 9609,'0'0'2739,"0"0"-1586,5-14 208,17-46 369,-21 59-1630,-1 0 1,1 0 0,0 0 0,0 0 0,0 0-1,-1 0 1,1 0 0,0 0 0,-1 0-1,1-1 1,-1 1 0,1 0 0,-1 0-1,0-1 1,0 1 0,1 0 0,-1 0-1,0-1 1,0 1 0,0 0 0,0 0-1,-1-1 1,1 1 0,0 0 0,0-1 0,-1 1-1,1 0 1,-1 0 0,1 0 0,-1 0-1,1-1 1,-1 1 0,0 0 0,0 0-1,0 0 1,1 0 0,-1 0 0,0 0-1,0 1 1,0-1 0,0 0 0,0 0-1,0 1 1,-1-1 0,1 1 0,0-1 0,0 1-1,0-1 1,-1 1 0,1 0 0,0-1-101,-52 22 1192,36-9-1120,0 0 1,0 2-1,1 0 0,1 1 0,0 0 1,1 1-1,1 1 0,1 0 0,0 0 1,1 2-1,1-1 0,1 1 1,-1 2-73,9-18-1,0 0 0,0 0 0,1 0 0,-1 0 0,0 0 1,1 0-1,0 0 0,0 0 0,0 0 0,0 0 0,0 0 1,0 0-1,1 0 0,0 0 0,-1 0 0,1 0 0,0 0 1,0-1-1,1 1 0,-1 0 0,1 0 0,-1-1 0,1 1 1,0-1-1,0 0 0,0 1 0,0-1 0,0 0 1,0 0-1,1 0 0,-1-1 0,1 1 0,0-1 0,-1 1 1,1-1-1,0 0 0,0 0 0,0 0 0,-1 0 0,1 0 1,0-1-1,0 1 0,0-1 0,0 0 0,1 0 1,10 0-11,0 1 0,-1 1 0,1 0 0,-1 1 0,0 0 1,0 1-1,0 0 0,0 1 0,-1 1 0,0 0 0,0 0 0,0 1 0,-1 1 0,0 0 0,0 0 0,-1 1 0,0 1 0,-1 0 0,0 0 0,0 1 11,-5-3 4,0 0 0,-1 1 0,0-1 0,0 1 0,-1 0 0,0 0 0,0 0-1,-1 0 1,0 0 0,-1 0 0,0 0 0,-1 0 0,1 0 0,-2 1 0,1-2-1,-1 1 1,-1 0 0,0 0 0,0-1 0,0 1 0,-1-1 0,-1 0 0,1 0 0,-1 0-1,0-1 1,-1 0 0,0 0 0,0 0 0,-1-1 0,1 0 0,-1 0 0,-1 0-1,0-1-3,-1 1-36,1-1-1,-1 0 0,-1-1 1,1 0-1,-1 0 0,1-1 1,-1 0-1,0-1 0,0 0 0,0-1 1,0 0-1,-1-1 0,1 0 1,0 0-1,0-1 0,0 0 1,0-1-1,0 0 0,0-1 0,0 0 1,0 0-1,1-1 0,0 0 1,0-1-1,0 0 0,0 0 1,1-1-1,0 0 0,0-1 0,0 0 1,1 0-1,0 0 0,0-1 1,1 0-1,0 0 0,1-1 0,0 0 1,0 0-1,1 0 0,-1-2 37,0-21-3103,10 13-4908,4 12-2500</inkml:trace>
  <inkml:trace contextRef="#ctx0" brushRef="#br0" timeOffset="-7062.966">2483 340 10922,'0'0'5082,"0"0"-2391,0 0-801,0 0-315,0 0-502,0 0-321,0 18-63,-12 281 1516,26 137-2408,-10-371-740,1 3-1185,0-22-3022,-4-41 569,0-4-709</inkml:trace>
  <inkml:trace contextRef="#ctx0" brushRef="#br0" timeOffset="-6422.482">2387 838 1441,'-3'-12'5237,"-9"-58"-528,27 60 441,27 18-4429,-41-8-587,49 12 76,2-3-1,-1-2 0,1-2 0,0-2 0,-1-3 0,19-3-209,-47 1 52,0 0-1,0-2 1,-1 0-1,1-2 1,-1 0 0,0-2-1,-1 0 1,0-2-1,14-8-51,-31 17 87,0-1 0,-1 0 0,1 0 0,-1 0 0,0 0 1,0-1-1,0 1 0,0-1 0,0 0 0,0 0 0,-1 0 0,0 0 0,1-1 0,-1 1 0,0 0 0,0-1 0,-1 0 0,1 1 0,-1-1 0,0 0 0,0 0 0,0 0 0,0 0 0,-1 0 0,0 1 0,0-1 0,0 0 0,0 0 0,0 0 0,-1 0 0,0 0 0,1 0 0,-1 0 0,-1 0 0,1 1 0,-1-1 0,1 0 0,-1 1 0,0-1 0,-1 1 0,1 0 0,0 0 0,-1 0 0,0 0 0,1 0 0,-1 0 0,-1 1 0,1-1 0,0 1 0,-3-1-87,1 1 2,0 1 0,0 0 1,0 0-1,0 1 0,0-1 0,0 1 0,0 0 0,-1 1 0,1-1 0,0 1 0,0 0 0,0 0 1,0 0-1,0 1 0,1 0 0,-1 0 0,0 0 0,1 1 0,-1-1 0,1 1 0,0 0 0,0 0 1,-4 4-3,-70 96-38,67-75 28,1 0 0,1 0 1,2 1-1,0 0 0,2 1 0,2-1 0,0 1 1,2 0-1,1 0 0,2-1 0,1 1 0,1 2 10,-2-20 4,1 0 0,0 0 1,1-1-1,0 0 0,1 1 0,0-2 0,1 1 0,0 0 0,0-1 0,8 8-4,-11-14 4,-1-1 0,0-1 0,1 1 0,0 0 0,0 0 0,-1-1 0,1 0 0,1 0 0,-1 0 0,0 0 0,1 0 0,-1 0 0,1-1 0,-1 0 0,1 1 0,0-1 0,-1-1 0,1 1 0,0-1 0,0 1 0,-1-1 0,1 0 1,0 0-1,0-1 0,0 1 0,-1-1 0,1 0 0,0 0 0,0 0 0,-1 0 0,1-1 0,-1 1 0,0-1 0,1 0 0,2-2-4,8-9 112,-1-2 1,0 1-1,-1-1 1,-1-1-1,0 0 1,-1-1-1,-1 0 0,0 0 1,-2-1-1,0 0 1,-1-1-1,0 1 1,-2-1-1,2-11-112,-3 19 43,15-61 32,-3 0 0,-3 0 0,-1-30-75,-11 88-6,0 18 7,-1 28-16,1 0 1,2 0-1,1 0 1,1-1-1,2 1 0,1-1 1,8 19 14,-12-38-83,0 1 1,1-1-1,1 0 1,0-1-1,0 1 1,1-1-1,1 0 1,0 0-1,0-1 1,1 0-1,0 0 1,1-1-1,0 0 1,0-1-1,1 0 1,0 0-1,1-1 1,0 0-1,0-1 1,0 0-1,1-1 1,11 4 82,-19-9-191,0 0-1,1-1 1,-1 1 0,0-1 0,0 0-1,0 0 1,0 0 0,0 0 0,0-1-1,0 0 1,0 1 0,0-1 0,-1-1 0,1 1-1,-1-1 1,0 1 0,1-1 0,-1 0-1,0 0 1,-1 0 0,1-1 0,0 1-1,-1-1 1,0 1 0,0-1 0,0 0-1,1-4 192,37-113-2107,10-139 1536,-10 44 4313,-18 144 182,-18 103-1378,-2 78-1783,-5 0 1,-11 55-764,-3 196-715,29-269-2315,18-42-5786,-17-40 1198</inkml:trace>
  <inkml:trace contextRef="#ctx0" brushRef="#br0" timeOffset="-6089.938">3529 810 9929,'0'0'2782,"0"0"-882,-13-11 273,-40-30-481,51 31 554,23 10-2126,-15 0 178,248-50 1725,-245 48-2017,1 0 0,-1 0 0,0 1 0,1 0-1,-1 0 1,1 1 0,-1 1 0,0-1 0,1 2 0,-1-1 0,0 1-1,1 0 1,-1 1 0,-1 0 0,1 1 0,0 0 0,-1 0 0,0 1-1,0 0 1,0 0 0,6 6-6,-2 8-26,-2-1-1,0 2 1,-1-1-1,-1 1 1,-1 1-1,0-1 1,-2 1-1,0 0 1,-2 1-1,0-1 1,-1 0-1,-2 1 1,0 0-1,-1-1 1,-1 1-1,-4 18 27,2 63-2363,4-104-88,0-2-1294,0-9 524,2-7-2704</inkml:trace>
  <inkml:trace contextRef="#ctx0" brushRef="#br0" timeOffset="-5766.462">3978 420 5573,'0'-104'993,"0"85"-224,1 8 288,4 11-96,-1 1-705,5 16-256,5 12-1441,-2-2-2307</inkml:trace>
  <inkml:trace contextRef="#ctx0" brushRef="#br0" timeOffset="-5437.982">4558 619 14606,'0'0'3673,"0"-12"-1554,-1-41-427,0 52-1644,0-1 0,0 0 0,0 1-1,0-1 1,0 1 0,-1-1 0,1 1 0,0-1-1,-1 1 1,1 0 0,-1 0 0,1 0-1,-1 0 1,0 0 0,1 0 0,-1 0 0,0 0-1,0 0 1,0 1 0,0-1 0,1 1 0,-1 0-1,0-1 1,0 1 0,0 0 0,0 0-1,0 0 1,0 1 0,0-1 0,0 0 0,0 1-1,0-1 1,1 1 0,-1-1 0,0 1 0,0 0-1,1 0 1,-1 0 0,0 0 0,1 0-1,-2 1-47,-7 3 0,0 0 0,0 0 0,1 1 0,0 0-1,0 1 1,0 0 0,1 1 0,0-1 0,1 1-1,0 1 1,0 0 0,0 0 0,1 0-1,1 0 1,0 1 0,0 0 0,1 0 0,0 1-1,0-1 1,1 1 0,1 0 0,0 0 0,0 0-1,1 0 1,1 2 0,1-7-109,0 0 1,0-1-1,1 1 0,0-1 1,0 1-1,1-1 0,-1 0 1,1 0-1,1 0 0,-1 0 1,0-1-1,1 1 0,0-1 1,0 0-1,0 0 0,1 0 1,0-1-1,-1 1 0,1-1 1,0 0-1,0-1 1,1 1-1,-1-1 0,0 0 1,1 0-1,0-1 0,-1 1 1,1-1-1,0-1 0,0 1 1,0-1 108,0 1-11,0 0 1,0 0-1,-1 0 0,1 1 1,0 0-1,-1 0 1,0 0-1,1 1 1,-1 0-1,0 0 1,0 0-1,-1 0 1,1 1-1,-1 0 1,1 0-1,-1 0 1,-1 1-1,1-1 1,0 1-1,-1 0 1,0 0-1,0 0 1,-1 0-1,1 1 1,-1-1-1,0 1 1,-1-1-1,1 1 1,-1 0-1,0 0 0,-1-1 1,1 1-1,-1 0 1,0 2 10,0-3 119,1 1-1,-1-1 1,0 0-1,-1 0 1,1 1 0,-1-1-1,0 0 1,0 0 0,-1 0-1,1 1 1,-1-2-1,0 1 1,0 0 0,-1 0-1,0-1 1,0 1 0,0-1-1,0 0 1,0 0 0,-1 0-1,0 0 1,0-1-1,0 1 1,0-1 0,0 0-1,-1 0 1,-3 1-119,-1 0 10,0 0 0,-1 0 1,1-1-1,-1-1 0,0 0 0,0 0 1,0-1-1,0 0 0,0-1 0,0 0 0,0 0 1,-5-2-11,-25-27-4802,32-4-3812,8 13-781</inkml:trace>
  <inkml:trace contextRef="#ctx0" brushRef="#br0" timeOffset="-5436.982">4850 406 2691,'0'0'11573,"0"0"-6896,0 0-2382,0 0-624,0 0-513,11 17-373,-4-6-680,0-2-52,-1 0 0,-1 0 0,1 0 0,-2 1 1,1 0-1,-1 0 0,-1 0 0,0 1 0,0-1 0,-1 1 0,0 0 0,-1 1-53,2 103 86,-5 1-1,-5 0 0,-10 38-85,16-143-173,-15 107-3179,5-41-5961,6-50 1364</inkml:trace>
  <inkml:trace contextRef="#ctx0" brushRef="#br0" timeOffset="-5079.369">4720 890 6502,'0'0'3769,"-2"-13"-1489,-2-1-1556,-4-36 3180,13 50-1155,17 1-2001,5 2-523,-1-1 1,1-1 0,0-2 0,-1-1-1,1-1 1,-1-1 0,8-3-226,-29 5 8,0 0 0,1 0 0,-1 0-1,0 0 1,1 1 0,-1 0 0,1 1 0,-1-1 0,1 1 0,-1 0 0,1 0 0,0 1 0,-1-1 0,1 1 0,-1 0 0,0 1-1,1 0 1,-1-1 0,0 2 0,0-1 0,0 1 0,0-1 0,0 1 0,-1 0 0,1 1 0,-1-1 0,0 1 0,0 0 0,0 0 0,-1 1-1,1-1 1,-1 1 0,2 2-8,12 134 76,-10-35-88,10-65-886,9-36-5677,-16-13 1268</inkml:trace>
  <inkml:trace contextRef="#ctx0" brushRef="#br0" timeOffset="-5078.369">5282 372 7911,'0'0'3972,"0"0"-1377,0 0-129,0 0-1921,0 0-417,0 0-128,0 0-64,0 0-2659,0 0-6213</inkml:trace>
  <inkml:trace contextRef="#ctx0" brushRef="#br0" timeOffset="-3793.973">5702 698 13004,'0'0'2013,"-8"-13"-310,-26-40-198,31 51-1427,1 0 0,0 0 0,-1 0-1,1 0 1,-1 1 0,0-1 0,1 1-1,-1-1 1,0 1 0,0 0 0,0 0-1,0 0 1,0 1 0,0-1 0,0 1 0,0 0-1,0-1 1,0 2 0,-1-1 0,1 0-1,0 0 1,0 1 0,0 0 0,0-1-1,0 1 1,0 1 0,1-1 0,-1 0-1,0 1 1,0-1 0,1 1 0,-1 0 0,1 0-1,-1 0 1,1 0 0,0 0 0,-1 2-78,-8 10 47,1 0 1,1 1-1,0 1 1,1-1-1,1 1 1,0 0-1,1 1 0,1 0 1,0 0-1,2 0 1,0 0-1,1 1 1,0-1-1,2 1 1,0 0-1,1-1 1,0 1-1,2-1 1,3 14-48,-5-19-18,0-1 0,1 0 1,0 1-1,1-1 0,0 0 0,0 0 1,2 0-1,-1-1 0,1 0 1,1 1-1,0-2 0,0 1 0,1-1 1,0 0-1,1 0 0,0-1 0,0 0 1,0 0-1,1-1 0,1 0 0,-1-1 1,1 0-1,0 0 0,0-1 1,1-1-1,0 1 0,-1-2 0,8 2 18,-2-3-31,0-1-1,-1-1 1,1 0-1,0-1 0,0-1 1,-1-1-1,0 0 1,1 0-1,-1-2 0,0 0 1,-1-1-1,1 0 1,-1-1-1,0-1 0,-1 0 1,0-1-1,0 0 1,-1-1-1,0-1 0,-1 0 1,0 0-1,-1-1 0,0 0 1,-1-1-1,1-2 32,4-4 107,0 0-1,-1-2 0,-2 1 1,0-2-1,-1 1 0,-1-2 1,-1 1-1,-1-1 0,-1 0 0,-1-1 1,-1 1-1,1-24-106,-5 44 32,0 0 0,0 0 0,0 1 0,0-1 0,-1 0 0,1 0 0,-1 1-1,0-1 1,0 1 0,0-1 0,0 0 0,0 1 0,-1 0 0,1-1 0,-1 1 0,1 0 0,-1 0 0,0 0-1,0 0 1,0 0 0,0 0 0,0 0 0,-1 1 0,1-1 0,0 1 0,-1 0 0,1-1 0,-1 1 0,1 0-1,-1 1 1,0-1 0,1 0 0,-1 1 0,0-1 0,0 1 0,1 0 0,-1 0 0,0 0 0,0 0 0,1 1-1,-1-1 1,0 1 0,0-1 0,-1 2-32,-5 2 14,0 1-1,1 0 0,0 1 1,0 0-1,1 0 1,-1 0-1,1 1 1,1 0-1,-1 1 1,1-1-1,1 1 1,-1 0-1,1 1 0,1-1 1,-1 1-1,2 0 1,-1 0-1,1 1 1,1-1-1,-1 0 1,1 1-1,1 0 1,0-1-1,1 1 0,-1 0-13,-2 4-25,1 0-1,0 0 0,1 0 0,0 0 0,1 0 1,1 0-1,0 0 0,1 0 0,0 0 0,1 0 1,1-1-1,0 1 0,1-1 0,0 0 0,1 0 1,1-1-1,0 1 0,4 4 26,-9-15-22,-1 0 0,1-1-1,-1 1 1,1-1 0,-1 0 0,1 1 0,0-1 0,0 0-1,0 0 1,0 0 0,0 0 0,0-1 0,0 1-1,0 0 1,0-1 0,0 0 0,0 1 0,0-1 0,0 0-1,0 0 1,1 0 0,-1 0 0,0 0 0,0-1-1,0 1 1,0-1 0,0 1 0,0-1 0,0 0-1,0 0 1,0 0 0,0 0 0,0 0 0,-1 0 0,1 0-1,0-1 1,-1 1 0,1-1 0,-1 1 0,1-1-1,-1 0 1,0 1 0,1-1 0,-1 0 0,0-1 22,14-26 17,-1-1 1,-2-1-1,-1 0 1,-1-1 0,-2 0-1,-1-1 1,2-30-18,6-19 58,14-27 225,-28 109-273,-1 0-1,1-1 1,-1 1-1,0 0 1,1-1-1,-1 1 1,1 0-1,-1 0 1,1 0-1,-1 0 1,1-1-1,-1 1 1,1 0 0,-1 0-1,1 0 1,0 0-1,-1 0 1,1 0-1,-1 0 1,1 0-1,-1 1 1,1-1-1,-1 0 1,1 0-1,-1 0 1,1 0-1,-1 1 1,0-1-1,1 0 1,-1 1-1,1-1 1,-1 0 0,1 1-1,-1-1 1,0 0-1,1 1 1,-1-1-1,0 1 1,1-1-1,-1 0 1,0 1-1,0-1 1,0 1-1,1-1 1,-1 1-1,0-1 1,0 1-1,0-1 1,0 1-1,0-1 1,0 1-10,97 288 731,-95-278-727,1 0-1,1 0 1,0 0-1,0-1 1,1 0-1,0 0 1,1 0-1,0 0 1,1-1-1,-1 0 1,2 0-1,0-1 0,0 0 1,0 0-1,1-1 1,0 0-1,0 0 1,1-1-1,0-1 1,9 5-4,-5-8 6,0 0 1,0-1-1,0-1 1,0 0-1,0-1 1,0 0-1,0-1 1,0-1-1,0 0 1,0-1-1,-1 0 1,0-1-1,0-1 0,0 0 1,-1-1-1,1 0 1,-2-1-1,1 0 1,-1-1-1,0 0 1,-1-1-1,0 0 1,-1-1-1,0 1 1,0-2-1,-2 1 1,1-2-1,1-3-6,18-42 40,-2-1-1,-3-1 1,-2-1-1,-4-1 1,9-59-40,-11-38 85,-13 157-47,-1 0 1,0 1-1,0-1 0,0 0 0,0 0 0,0 0 1,-1 0-1,1 1 0,0-1 0,-1 0 0,0 0 1,1 1-1,-1-1 0,0 0 0,0 1 0,0-1 1,0 1-1,0-1 0,0 1 0,0-1 0,-1 1 1,1 0-1,0 0 0,-1 0 0,1-1 1,-1 1-1,1 1 0,-1-1 0,0 0 0,1 0 1,-1 1-1,0-1 0,1 0 0,-1 1 0,0 0 1,0-1-1,0 1 0,0 0 0,1 0 0,-1 0 1,0 0-1,0 1 0,0-1 0,1 0 0,-1 1 1,0-1-1,0 1 0,1-1 0,-1 1 0,0 0 1,0 1-39,-9 6 13,0 2 1,1-1 0,1 1-1,0 1 1,0 0-1,1 0 1,0 1 0,1 0-1,0 0 1,1 0-1,1 1 1,0 0 0,0 0-1,2 1 1,-1-1-1,2 1 1,0 0 0,0 0-1,1-1 1,1 15-14,-1-7 1,0 0 1,2 0-1,0 1 0,1-1 0,2 0 1,0-1-1,1 1 0,0-1 0,2 0 1,1 0-1,0-1 0,1 0 1,2 0-1,0-1 0,0 0 0,2-1 1,0-1-1,1 0 0,0 0 1,2-1-1,-1-1 0,2-1 0,0-1 1,0 0-1,18 8-1,-28-15-17,1-2 1,-1 1-1,1-1 1,0 0-1,-1-1 1,1 0-1,1 0 1,-1 0-1,0-1 0,0-1 1,0 1-1,1-1 1,-1-1-1,0 1 1,0-2-1,1 1 1,-1-1-1,0 0 1,0 0-1,-1-1 0,1-1 1,-1 1-1,1-1 1,-1 0-1,0 0 1,0-1-1,-1 0 1,1-1-1,-1 1 1,1-3 15,0-3-96,-1 0 0,0-1-1,-1 1 1,0-1 0,-1 0-1,-1-1 1,0 1 0,0-1-1,-1 0 1,-1 1 0,0-1-1,0 0 1,-2 0-1,0 0 1,0 1 0,-1-1-1,0 0 1,-1 1 0,-1-1-1,0 1 1,-3-6 97,-25-11-6449,14 24-795</inkml:trace>
  <inkml:trace contextRef="#ctx0" brushRef="#br0" timeOffset="862.496">519 4277 17168,'0'0'2803,"0"0"-1442,0 0-293,0 0-241,21-3-336,144-18-192,300-4-138,-464 25-160,-1 0 0,1 0 0,-1 0 0,1 0 0,-1 0 0,0 0 0,1 0 1,-1 0-1,1-1 0,-1 1 0,0 0 0,1 0 0,-1-1 0,0 1 1,1 0-1,-1 0 0,0-1 0,0 1 0,1 0 0,-1-1 0,0 1 1,0 0-1,1-1 0,-1 1 0,0 0 0,0-1 0,0 1 0,0-1 1,1 1-1,-1 0 0,0-1 0,0 1 0,0-1 0,0 1 0,0 0 0,0-1 1,0 1-1,0-1 0,0 1 0,0-1 0,-1 1 0,1 0 0,0-1 1,0 1-1,0-1 0,0 1 0,-1 0 0,1-1 0,0 1 0,0 0 1,-1-1-1,1 1 0,0 0 0,0-1 0,-1 1 0,1 0 0,0 0 0,-1-1 1,1 1-1,0 0 0,-1 0 0,1 0 0,-1 0 0,1-1 0,0 1 1,-1 0-1,1 0 0,-1 0 0,1 0 0,-1 0-1,-31-25 58,30 24-62,-11-8 32,4 4 8,1 0 0,0 0 0,1-1 0,-1 0 0,1 0 0,0-1 0,1 0 0,-1 0 0,1-1 0,1 1 0,0-1 0,0-1 0,0 1-36,5 7 13,0 1-1,0-1 1,0 0-1,0 0 0,-1 1 1,1-1-1,1 0 1,-1 0-1,0 1 0,0-1 1,0 0-1,0 1 1,0-1-1,1 0 0,-1 0 1,0 1-1,1-1 1,-1 0-1,0 1 1,1-1-1,-1 1 0,1-1 1,-1 1-1,1-1 1,-1 1-1,1-1 0,-1 1 1,1-1-1,0 1 1,-1-1-1,1 1 0,0 0 1,-1-1-1,1 1 1,0 0-1,-1 0 0,1 0 1,0 0-1,0-1 1,-1 1-1,1 0 0,0 0 1,-1 0-1,1 0 1,0 1-1,0-1 0,-1 0 1,1 0-1,0 0 1,-1 0-1,1 1-12,40 10 88,-35-5-81,0 1 0,0-1 0,-1 1 0,0 1-1,0-1 1,0 1 0,-1 0 0,-1 0 0,1 0 0,-1 0 0,-1 1 0,1-1-1,-1 1 1,-1 0 0,0 0 0,0-1 0,-1 1 0,0 0 0,0 0-1,-1 0 1,0 0 0,-1-1 0,1 1 0,-2 0 0,1-1 0,-2 1-1,1-1 1,-4 5-7,-6 13-28,-1 0 0,-1-1 1,-1-1-1,-1 0 0,-2-1 0,0-1 0,-1-1 0,-11 7 28,-108 88-7838,78-69-4408</inkml:trace>
  <inkml:trace contextRef="#ctx0" brushRef="#br0" timeOffset="3250.408">4189 4070 15599,'0'0'3443,"0"0"-1703,0 0-373,0 0-241,0 0-410,0 0-369,0 0-225,14-3-73,48-8 4,-59 10-47,0 1 1,0 0-1,0 0 1,-1 1 0,1-1-1,0 0 1,0 1-1,0 0 1,0 0-1,0 0 1,-1 0-1,1 0 1,0 0-1,-1 1 1,1-1-1,-1 1 1,1 0-1,-1 0 1,0 0-1,0 0 1,0 0-1,0 0 1,0 0 0,0 1-1,-1-1 1,1 1-1,-1 0 1,0-1-1,1 1 1,-1 0-1,0-1 1,-1 1-1,1 0 1,-1 0-1,1 0 1,-1 0-1,0 0 1,0 0-1,0 0 1,0 0-1,0 0 1,-1 0-1,1 0 1,-1-1 0,0 1-1,0 0 1,0 0-1,0-1 1,-1 1-1,1 0 1,-1-1-1,1 1 1,-1-1-1,-1 1-6,-136 145 2072,138-148-2070,1 1 0,-1-1 0,0 1 0,1-1 0,-1 1 0,1-1 1,-1 1-1,1 0 0,-1-1 0,1 1 0,-1 0 0,1-1 0,0 1 1,-1 0-1,1 0 0,0-1 0,0 1 0,0 0 0,0 0 1,-1-1-1,1 1 0,0 0 0,0 0 0,0 0 0,0-1 0,1 1 1,-1 0-1,0 0 0,0 0 0,0-1 0,1 1 0,-1 0 0,0 0 1,1-1-1,-1 1 0,1 0 0,-1-1 0,1 1 0,-1-1 1,1 1-1,-1 0 0,1-1 0,-1 1 0,1-1 0,0 1 0,-1-1 1,1 0-1,0 1 0,0-1 0,-1 0 0,1 1 0,0-1 0,0 0 1,0 0-3,49 3 86,-40-3-80,7-1-772,1 0 1,-1-1-1,0 0 1,0-2-1,0 0 1,0-1-1,0-1 1,-1 0-1,0-1 0,10-7 766,-3 0-6726</inkml:trace>
  <inkml:trace contextRef="#ctx0" brushRef="#br0" timeOffset="6646.976">6540 4816 13132,'0'0'2910,"0"0"-753,26-5-668,235-31-176,1170-31-1009,-48 18 94,457-22 1286,-1548 48-1764,-221 13 59,-47 3 35,-29-3-850,-112 2-7166,38 7-1079</inkml:trace>
  <inkml:trace contextRef="#ctx0" brushRef="#br0" timeOffset="4850.587">9555 2932 14029,'0'0'3721,"0"0"-1879,-14-9-337,7 4-1152,5 2-278,0 1 0,0 0 1,0 1-1,0-1 0,0 0 1,0 0-1,0 1 1,-1-1-1,1 1 0,-1 0 1,1 0-1,-1 0 0,0 0 1,1 0-1,-1 0 0,0 1 1,1 0-1,-1-1 1,0 1-1,0 0 0,1 0 1,-1 0-1,0 1 0,0-1 1,1 1-1,-1-1 0,0 1 1,1 0-1,-1 0 1,0 0-1,1 0 0,0 1 1,-1-1-1,0 2-75,-22 23 163,2 0 1,0 2-1,2 1 0,2 1 1,0 1-1,2 0 1,2 1-1,0 1 0,2 0 1,-7 33-164,15-49-44,1 0 1,0 0 0,1 0-1,1 0 1,1 1 0,1-1-1,0 1 1,1-1 0,1 1 0,0-1-1,2 0 1,0 0 0,1 0-1,0-1 1,1 0 0,1 0 0,1 0-1,0 0 1,1-2 0,1 1-1,0-1 1,1 0 0,0-1-1,1 0 1,1-1 0,0-1 0,14 10 42,-14-12-215,1-2 0,0 1-1,1-2 1,0 0 0,0 0-1,0-2 1,1 0 0,-1 0-1,1-2 1,10 1 216,-19-2-626,1-1 1,-1-1-1,0 1 1,1-1-1,-1-1 1,0 1-1,0-1 1,0 0-1,0-1 0,0 0 1,-1 0-1,1 0 1,-1-1-1,0 0 1,4-3 625,15-15-5499</inkml:trace>
  <inkml:trace contextRef="#ctx0" brushRef="#br0" timeOffset="5187.697">9796 3178 9833,'0'0'3833,"0"0"-1532,-7-13-214,-23-39-42,18 38 1164,14 30-2659,-2-16-444,6 14 22,1-1-1,0-1 1,1 0-1,1 0 1,0 0 0,0-1-1,1 0 1,1-1-1,0 0 1,8 5-128,50 39-352,3-4-1,1-3 1,56 26 352,-121-69-225,101 49-3181,-33-38-2855,-74-17 6213,-1-1-1,1 1 1,-1-1 0,1 0-1,-1 1 1,0-1 0,0 0 0,-1 0-1,1 0 1,0 0 0,-1 0 0,0 0-1,0 0 1,0 0 0,0 0-1,0 0 1,0 0 0,-1 0 0,1 1-1,-1-1 1,0 0 0,0 0-1,0 0 49,-55-299 9855,56 299-9777,0 0-1,0 0 0,0 0 1,-1 0-1,1 1 1,-1-1-1,0 0 0,1 0 1,-1 1-1,-1-1 1,1 0-1,0 1 0,-1-1 1,1 1-1,-1 0 1,0-1-1,1 1 0,-1 0 1,0 0-1,0 0 1,-1 0-1,1 1 0,0-1 1,-1 0-1,1 1 1,-1 0-1,1 0 0,-1-1 1,0 1-1,1 1 1,-1-1-1,0 0 1,0 1-1,0-1 0,0 1 1,1 0-1,-1 0 1,0 0-1,0 1 0,0-1 1,0 0-1,1 1 1,-1 0-1,0 0-77,-13 9 94,1 0 0,0 2 1,1 0-1,0 0 0,1 1 0,0 1 0,1 0 1,1 1-1,-5 8-94,14-20 6,-17 20-189,1 2 1,0 0-1,2 0 0,2 2 0,0 0 1,1 0-1,2 2 0,1-1 1,1 1-1,2 1 0,1-1 0,1 1 1,1 4 182,6 68-7853,7-62-758</inkml:trace>
  <inkml:trace contextRef="#ctx0" brushRef="#br0" timeOffset="5482.889">10628 3645 9257,'0'0'9192,"0"0"-6469,0 0-257,0 0-960,0 0-449,0 0-256,-6 84-321,0-41-256,3 5-64,-3-3-128,3 0-32,3-4-256,0-2-416,0-2-1891,3-4-2562,6-4-7046</inkml:trace>
  <inkml:trace contextRef="#ctx0" brushRef="#br0" timeOffset="5973.226">11241 3125 8072,'0'0'2482,"0"0"-475,0 0 967,0 0-903,0 0-1238,0 0-454,0 0-240,-3 19-65,0-1-50,0-5 4,1 1-1,1-1 1,0 1 0,0 0 0,1 0-1,1-1 1,0 1 0,2 6-28,0-2 37,0 0 1,2-1-1,0 1 0,0-1 1,2-1-1,0 1 0,1-1 1,1 0-1,0-1 1,1 0-1,0 0 0,2-1 1,11 12-38,-20-24 35,-1 0 0,1 0 0,-1 0 0,1-1 0,0 1 0,0-1 0,0 1 0,0-1 0,0 0 0,0 0 0,0-1 0,0 1 0,0 0 0,0-1 0,0 0 0,0 0 0,1 0 0,-1 0 0,0 0 0,0-1 0,0 1 0,0-1-1,0 0 1,0 0 0,0 0 0,0-1 0,0 1 0,0 0 0,0-1 0,-1 0 0,1 0 0,-1 0 0,1 0 0,-1 0 0,0 0 0,0-1-35,65-98 2104,-52 71-1792,-1-1 0,-2-1 1,-1 0-1,-2 0 0,-1-1 1,-1 0-1,-2 0 0,1-20-312,-21 199-96,12 9-33,2-49-95,-5-1 0,-4 0 0,-10 32 224,20-128 3,-1 0-1,0 0 0,0 0 0,-1-1 0,0 1 0,0 0 0,-1-1 0,0 0 1,-1 0-1,0 0 0,0 0 0,-1 0 0,0-1 0,0 0 0,-1 0 1,0 0-1,0-1 0,0 1 0,-1-2 0,0 1 0,0-1 0,0 0 0,-1 0 1,0-1-1,0 0 0,0 0 0,0-1 0,-1 0 0,1-1 0,-4 1-2,-2-3-4,-1 0 0,1-1 0,0 0 0,0-1 0,0-1 0,0 0 0,0-1 0,0 0 0,1-1 0,0-1 0,0 0 0,0-1 0,1 0 0,0-1 0,0 0 0,1-1-1,0 0 1,1-1 0,0 0 0,0-1 0,1 0 0,0 0 0,1-1 0,1 0 0,-4-7 4,9 11-410,-1 0 0,1 1 0,1-1 0,-1 0 0,2 0 0,-1 0 0,1 1 0,0-1 0,0 0 0,1 0 0,0 0 0,1 0 0,0 1 0,0-1 0,1-1 410,19-34-5920</inkml:trace>
  <inkml:trace contextRef="#ctx0" brushRef="#br0" timeOffset="6208.341">12015 2965 12780,'0'0'5397,"4"-13"-2039,10-39-865,-14 53-2435,0-1 0,0 1 1,0-1-1,0 1 0,0-1 0,0 1 0,0-1 0,1 1 1,-1-1-1,0 1 0,0-1 0,1 0 0,-1 1 0,0-1 1,0 1-1,1-1 0,-1 0 0,0 1 0,1-1 1,-1 0-1,1 1 0,-1-1 0,0 0 0,1 1 0,-1-1 1,1 0-1,-1 0 0,1 0 0,-1 0 0,1 1 0,-1-1 1,1 0-1,-1 0 0,1 0 0,-1 0 0,1 0 0,-1 0 1,1 0-1,-1 0 0,1 0 0,-1 0 0,1-1 0,-1 1 1,1 0-1,-1 0 0,0 0 0,1-1 0,-1 1 0,1 0 1,-1 0-1,1-1 0,-1 1 0,0 0 0,1-1 1,-1 1-1,0 0 0,1-1-58,-1 2 90,15 68 253,-3 1 1,-2 0-1,-4 1 1,-3 69-344,-3-133 3,0 39 36,-2 0 0,-2 0 0,-2 0 0,-1-1 0,-3 1-1,-2-2 1,-2 0 0,-6 13-39,7-26-514,-2-1-1,-1 0 1,-2-1-1,0-1 0,-8 8 515,9-15-1691,-1-1-1,-1 0 0,-1-2 1,0 0-1,-1-1 1,-22 12 1691,-3-2-10122</inkml:trace>
  <inkml:trace contextRef="#ctx0" brushRef="#br0" timeOffset="4121.347">6924 2987 10218,'0'0'1062,"-15"4"-635,10-3-405,-3 1 21,0 0 0,0 0 0,0 1 0,1 0 0,0 0 0,-1 1 0,1 0 1,0 0-1,1 1 0,-1-1 0,1 2 0,0-1 0,0 1 0,-4 5-43,-10 16 352,1 1 1,2 1 0,1 1 0,1 0 0,1 1-1,2 1 1,2 0 0,0 0 0,2 1 0,2 0-1,1 1 1,0 23-353,3-34 142,2 0 0,1 1 0,0-1 0,2 0 0,1 0 0,1 0 1,0-1-1,2 0 0,0 0 0,2 0 0,1-1 0,0 0 0,1-1 0,2 0 0,0-1 0,0 0 0,2-1 0,15 14-142,-24-26 130,1 0 1,0 0-1,0-1 0,0 0 1,0 0-1,1-1 0,0 0 0,0-1 1,0 1-1,1-1 0,-1-1 1,1 0-1,-1 0 0,1-1 0,0 0 1,-1 0-1,1-1 0,0 0 1,0 0-1,-1-1 0,1-1 0,0 1 1,-1-1-1,1-1 0,-1 1 1,0-1-1,0-1 0,0 0 0,0 0 1,0 0-1,-1-1 0,0 0-130,22-17 205,-1 0 0,-1-2-1,-1-1 1,-1-1 0,-2-1-1,0-1 1,-2-1-1,-1-1 1,-2-1 0,-1 0-1,-1-1 1,-1-1 0,-2-1-1,-2 0 1,6-27-205,-16 56 7,2-6 6,0 0 1,0 0-1,-1 0 1,0-1-1,-1 1 1,-1 0-1,0-1 1,0 1-1,-2-7-13,2 17 1,0 0-1,-1 1 1,1-1-1,0 0 1,0 0-1,-1 1 1,1-1-1,0 0 1,-1 1 0,1-1-1,-1 0 1,1 1-1,-1-1 1,1 1-1,-1-1 1,1 1-1,-1-1 1,0 1-1,1-1 1,-1 1 0,0-1-1,1 1 1,-1 0-1,0-1 1,0 1-1,1 0 1,-1 0-1,0 0 1,0 0 0,0-1-1,1 1 1,-1 0-1,0 0 1,0 0-1,1 1 1,-1-1-1,0 0 1,0 0-1,0 0 1,1 1 0,-1-1-1,0 0 1,1 1-1,-1-1 1,0 0-1,1 1 1,-1-1-1,0 1 1,1-1 0,-1 1-1,1-1 1,-1 1-1,1 0 1,-1-1-1,-31 35-51,23-18 29,1 0 1,0 1 0,2 0-1,-1 0 1,2 0 0,1 1-1,0 0 1,1 0 0,1 0-1,1 0 1,1 1-1,1-1 1,0 0 0,1 0-1,1 0 1,1 0 0,1 0-1,1-1 1,0 0 0,1 0-1,1 0 1,0-1 0,2 0-1,9 12 22,-14-23-31,0-1 1,1 1-1,0-1 0,0-1 1,0 1-1,1-1 0,-1 0 0,1 0 1,0-1-1,0 0 0,1 0 0,-1 0 1,0-1-1,1 0 0,0-1 1,-1 0-1,1 0 0,0-1 0,0 1 1,-1-2-1,1 1 0,0-1 0,-1 0 1,1-1-1,0 0 0,-1 0 0,0-1 1,1 0-1,-1 0 0,0 0 1,0-1-1,-1 0 0,1 0 0,-1-1 1,0 0-1,0 0 0,2-3 31,3-6 36,0 0 0,-1 0 0,-1-1 0,0-1 1,-1 0-1,0 0 0,-2 0 0,0-1 0,-1 0 0,0 0 0,-1 0 0,-1-1 0,0-17-36,-1 24 22,-2 1-1,1-1 0,-2 1 1,1-1-1,-1 1 1,-1-1-1,0 1 0,0 0 1,-1 0-1,0 0 0,-1 0 1,0 0-1,-1 1 1,0-1-1,0 1 0,-1 0 1,0 1-1,-1 0 0,0 0 1,0 0-1,0 1 1,-1 0-1,-7-5-21,7 7-64,0 1 0,-1 0-1,1 0 1,0 1 0,-1 0 0,0 0 0,0 1-1,0 0 1,0 1 0,0 0 0,0 0-1,0 1 1,0 0 0,0 1 0,0 0 0,0 1-1,0-1 1,0 2 0,0-1 0,0 1 0,-4 3 64,4-2-783,0 0 1,0 1 0,1 0 0,0 1-1,0 0 1,0 0 0,1 1 0,0 0-1,0 0 1,1 0 0,0 1 0,-5 7 782,-9 20-6940</inkml:trace>
  <inkml:trace contextRef="#ctx0" brushRef="#br0" timeOffset="4447.259">7943 3445 13549,'0'0'3160,"0"0"-1446,0 0-412,0 0-314,0 0-273,0 0-181,0 0-43,12 20 86,37 72-139,-25 21-118,-23-111-318,-2 6 6,1 0 0,1 0-1,-1 0 1,1 0 0,1 0 0,-1 0 0,2 0-1,-1 0 1,1-1 0,0 1 0,0-1 0,1 0 0,0 0-1,0 0 1,1 0 0,0-1 0,0 0 0,1 0-1,-1 0 1,1-1 0,0 1 0,1-1 0,0-1 0,-1 1-1,4 0-7,-2-4 9,0 0 0,0 0 0,0-1 0,0 0 0,0-1 0,0 0 0,0 0 0,-1 0 0,1-1 0,0 0 0,-1-1 0,1 0 0,-1 0 0,0-1 0,0 1 0,0-2 0,0 1 0,-1-1 0,1 0 0,-1 0 0,4-6-9,7-5 97,-1-2-1,-1 0 1,-1-1 0,-1 0-1,0-1 1,9-20-97,-12 20 82,-2 1 0,0-1 0,-1 0 0,-1-1 0,-1 1 0,-1-1 0,-1 0 0,0-1 0,-2 1 0,0 0 0,-3-15-82,2 31-61,-1 0-1,1 0 1,-1 1 0,-1-1-1,1 1 1,-1-1-1,1 1 1,-1-1-1,-1 1 1,1 0 0,-1 0-1,1 0 1,-1 0-1,0 0 1,-2-1 61,-41-17-4652,18 21-1530</inkml:trace>
  <inkml:trace contextRef="#ctx0" brushRef="#br0" timeOffset="2103.044">2391 4059 10602,'0'0'4463,"0"0"-2077,0 0-774,0 0 1,0 0 79,-6-3 64,-4 179-149,0 337-246,7-376-1525,1 1-1974,-3-47-3444,1-70 980,-1-10-1740</inkml:trace>
  <inkml:trace contextRef="#ctx0" brushRef="#br0" timeOffset="2501.007">2313 4247 10506,'9'-113'2066,"-9"108"-1790,1-1 1,-1 1-1,1-1 1,0 1-1,1-1 1,-1 1-1,1 0 1,0-1-1,0 1 1,1 0-1,-1 1 1,1-1-1,0 0 1,1 1-1,-1-1 1,1 1-1,0 0 1,0 0-1,0 1 1,0-1-1,1 1 1,-1 0-1,1 0 1,0 0-1,0 1 1,0 0-1,1-1-276,1 2 65,0-1 0,0 2-1,1-1 1,-1 1 0,0 0 0,0 0 0,0 1-1,0 0 1,0 0 0,0 0 0,0 1-1,4 2-64,-2-1-54,0 0-1,0 1 1,0 0-1,-1 0 0,1 1 1,-1 0-1,0 1 0,0 0 1,-1 0-1,0 1 1,0 0-1,0 0 0,-1 0 1,0 1-1,-1 0 1,0 0-1,0 0 0,0 1 1,-1 0-1,0 0 0,-1 0 1,0 0-1,-1 1 1,0-1-1,0 1 0,-1 0 55,0 0-447,-1 0 0,0 0 0,-1 0 0,0 0 0,0 0-1,-1 0 1,0 0 0,-1-1 0,0 1 0,-1-1 0,0 0 0,-1 0-1,1 0 1,-2 0 0,1-1 0,-1 0 0,0 0 0,-1 0 0,0-1-1,0 0 1,-1-1 0,0 1 0,0-1 0,0-1 0,-8 5 447,11-7 2,0 0 1,0-1-1,0 1 1,0-1-1,-1 0 1,1 0-1,-1-1 0,1 1 1,-1-1-1,0-1 1,1 1-1,-1-1 1,-5 0-3,9-1 9,1-1 1,0 1-1,-1 0 1,1-1-1,0 1 1,0-1-1,0 0 1,0 1-1,0-1 1,0 0-1,0 0 1,0 1-1,1-1 1,-1 0-1,1 0 1,-1 0-1,1 0 1,0 0-1,0 0 1,0 0-1,0 0 1,0 0-1,0 0 1,0 0-1,1 1 1,-1-1-1,1 0 1,-1 0-1,1 0 1,0 0-1,0 1 1,0-1-1,0 0 0,0 1 1,0-1-1,0 0 1,1 1-1,-1 0 1,0-1-1,1 1 1,-1 0-1,1 0 1,0 0-1,-1 0 1,2-1-10,2-3 40,0 1 1,1 0-1,-1-1 0,1 2 0,0-1 1,0 1-1,0 0 0,0 0 1,0 1-1,1-1 0,-1 1 1,1 1-1,0-1 0,0 1 1,-1 1-1,1-1 0,0 1 1,0 0-1,0 1 0,-1-1 1,1 1-1,0 1 0,0-1 1,-1 1-1,1 0 0,-1 1 0,0 0 1,0 0-1,0 0 0,0 1 1,0-1-1,-1 1 0,1 1 1,-1-1-1,0 1 0,0 0 1,-1 0-1,4 5-40,-1 2 365,0 0 0,-1 0-1,0 0 1,-1 0 0,-1 1 0,0 0 0,-1 0-1,0 0 1,-1 1 0,0-1 0,-1 1-1,-1-1 1,0 1 0,-1-1 0,0 1 0,-1-1-1,-1 0 1,0 0 0,0 0 0,-2 0 0,1 0-1,-2-1 1,0 0 0,0 0 0,-1 0 0,0-1-1,-1 0 1,0 0 0,-1-1 0,-3 3-365,2-8 74,1 0-1,-1 0 1,0-1 0,0 0 0,-1-1 0,1 0 0,-1 0 0,1-1 0,-1-1 0,0 0-1,1 0 1,-1-1 0,0-1 0,0 1 0,0-2 0,1 1 0,-1-2 0,1 1-1,-1-2 1,1 1 0,0-1 0,0-1 0,0 0 0,1 0 0,-3-3-74,-15-25-1720,12-6-3933,14 13-1036</inkml:trace>
  <inkml:trace contextRef="#ctx0" brushRef="#br0" timeOffset="2778.033">3101 4438 14606,'0'0'4847,"0"0"-2343,0 0-951,0 0-346,4 12-182,18 91 37,-20-73-1032,10 169 983,-1-67-4245,-11-131 3097,2 19-3436,2-7-2268,0-1-5099</inkml:trace>
  <inkml:trace contextRef="#ctx0" brushRef="#br0" timeOffset="7598.383">7838 5609 9193,'0'0'5098,"0"0"-2541,0 0-683,0 0-235,0 0-358,0 0-678,5 6-459,5 13-105,0 1 0,-1 0 1,-1 0-1,-1 1 0,-1 0 0,-1 1 0,-1-1 0,-1 1 1,0 3-40,8 36 64,56 224-70,-67-283 11,0 0-1,1 0 0,-1-1 0,0 1 1,1 0-1,-1 0 0,1-1 1,0 1-1,0 0 0,-1-1 1,1 1-1,0-1 0,0 1 1,1-1-1,-1 1 0,0-1 0,0 0 1,1 1-1,-1-1 0,1 0 1,-1 0-1,1 0 0,-1 0 1,1-1-1,0 1 0,-1 0 1,1-1-1,0 1 0,0-1 0,-1 1 1,1-1-1,0 0 0,0 0 1,0 0-1,-1 0 0,1 0 1,0 0-1,0 0 0,0 0 1,-1-1-1,1 1 0,0-1 1,0 0-1,-1 1 0,1-1 0,0 0 1,-1 0-1,1 0 0,-1 0 1,1 0-1,-1 0 0,0-1 1,1 1-1,-1 0 0,0-1 1,0 1-1,0-1-4,26-31 588,-2 0 0,-2-1 0,0-2 0,-3 0 0,-1-1 0,10-30-588,65-166 177,-62 195-2339,-8 75-10549,-14-13 2178</inkml:trace>
  <inkml:trace contextRef="#ctx0" brushRef="#br0" timeOffset="8257.672">8846 5752 15471,'0'-17'3107,"2"-52"-1036,-1 66-1938,-1 0 1,0 0 0,-1 0-1,1 0 1,0 0 0,-1 0-1,0 0 1,1 0-1,-1 0 1,-1 0 0,1 0-1,0 1 1,-1-1-1,1 0 1,-1 1 0,0-1-1,1 1 1,-1 0 0,-1-1-1,1 1 1,0 0-1,0 0 1,-1 0 0,1 1-1,-1-1 1,0 0-134,-3 1 39,0-1 1,1 0-1,-1 1 0,0 0 0,0 1 1,0-1-1,0 1 0,0 1 1,0-1-1,0 1 0,0 0 1,0 0-1,0 0 0,0 1 1,0 0-1,1 0 0,-3 1-39,-9 9-21,0-1 0,0 2-1,1 0 1,1 1 0,0 1-1,1 0 1,1 1 0,0 0-1,1 1 1,1 1 0,0 0-1,2 0 1,0 1 0,1 0-1,1 0 1,0 1-1,2 0 1,0 0 0,2 1-1,0-1 1,1 1 0,1 0-1,1 0 1,1-1 0,2 17 21,30 47-450,-32-82 446,0 0-1,0-1 0,1 1 1,-1-1-1,1 0 0,-1 1 1,1-1-1,-1 0 0,1 0 1,0 0-1,0 0 0,-1 0 1,1 0-1,0-1 0,0 1 0,0 0 1,0-1-1,0 0 0,0 1 1,0-1-1,0 0 0,0 0 1,0 0-1,0 0 0,0-1 1,0 1-1,0 0 0,0-1 1,0 1-1,0-1 0,-1 0 1,1 0-1,0 0 0,0 0 0,0 0 1,-1 0-1,1 0 0,-1 0 1,1-1-1,-1 1 0,1-1 1,0 0 4,15-19 54,0-1 1,-2-1-1,0 0 0,-2-1 1,0 0-1,-2-1 1,-1 0-1,-1-1 1,0 0-1,-1-7-54,17-104 625,-15 266-652,-3-107-211,0 1 0,2-1 0,0-1 0,2 1 0,0-2 0,11 15 238,42 23-4026,26-36-3925,-20-44 3201,-17-33 3399,10-87 5723,-15-153 9235,-50 337-10588,-2 37-2995,-65 321-670,68-350-1019,13-86 1158,12-165 1201,19 34 82,-40 159-776,0 1 1,1 0-1,-1 0 0,1 1 0,1-1 0,-1 1 0,1 0 0,0 0 0,1 0 1,0 1-1,-1 0 0,2 0 0,-1 0 0,0 1 0,1 0 0,0 0 0,0 1 1,0 0-1,0 0 0,1 0 0,-1 1 0,63-3-1677,-24 14-2913,-14 3-2217</inkml:trace>
  <inkml:trace contextRef="#ctx0" brushRef="#br0" timeOffset="9180.965">10310 5400 16912,'0'0'2995,"0"0"-849,-14-5-379,6 3-1535,5 0-172,0 1 1,-1 0 0,1 0 0,0 0 0,0 0 0,-1 1 0,1-1-1,-1 1 1,1 0 0,0-1 0,-1 2 0,1-1 0,-1 0 0,1 1-1,0-1 1,-1 1 0,1 0 0,0 0 0,0 1 0,0-1 0,0 1-1,0-1 1,0 1 0,0 0 0,0 0 0,1 0 0,-1 0 0,1 1-1,-2 1-60,-18 21 79,0 0 0,2 1 0,1 2 0,2 0 0,0 1 0,2 0 0,1 1 0,1 1-1,2 0 1,1 1 0,2 0 0,1 1 0,1-1 0,2 1 0,1 0 0,2 0 0,1 1-1,2 4-78,0-23-240,2 0 0,0 0 0,1-1 0,0 1 0,1-1 0,1 0 0,0-1-1,1 1 1,0-2 0,1 1 0,1-1 0,0 0 0,5 4 240,-8-9-414,0-1 0,0 0 1,1 0-1,0 0 0,0-1 1,0 0-1,1-1 0,-1 0 1,1 0-1,0-1 1,1 0-1,-1-1 0,0 0 1,1 0-1,-1-1 0,1 0 1,-1 0-1,1-1 0,0-1 1,-1 0-1,8-1 414,66-41-6891,-26-35 3283,2-105 6019,-1-153 11533,-58 336-13830,1 0 0,-1 1 0,0-1 0,1 0 0,-1 0 0,0 1 0,1-1 0,-1 0 0,1 0 0,-1 0 0,1 0 0,-1 1 0,0-1 0,1 0 0,-1 0 0,1 0 0,-1 0 0,1 0 0,-1 0 0,0 0 0,1 0 0,-1 0-1,1 0 1,-1 0 0,1-1 0,-1 1 0,0 0 0,1 0 0,-1 0 0,1 0 0,-1-1 0,0 1 0,1 0 0,-1 0 0,0-1 0,1 1 0,-1 0 0,0-1 0,1 1 0,-1 0 0,0-1 0,1 1-114,6 13-372,32 43 287,2-3-1,3 0 1,2-3-1,1-2 1,3-2-1,35 23 86,25-2-5989,-28-55-3716,-67-34 8959,-27-27 4204,-25-61 3802,30 85-6196,0-1 0,-2 1 0,-1 1 0,-1 0 0,-1 0 0,-11-15-1064,21 36 76,0 1-1,0-1 0,0 1 0,0-1 0,0 1 0,0 0 1,-1 0-1,1 0 0,-1 0 0,0 0 0,0 1 0,1-1 1,-1 1-1,0 0 0,0-1 0,0 2 0,-1-1 0,1 0 0,0 0 1,0 1-1,0 0 0,0 0 0,-1 0 0,1 0 0,0 0 1,0 0-1,0 1 0,-1 0 0,1-1 0,0 1 0,0 0 1,0 1-1,0-1 0,0 1 0,1-1 0,-1 1 0,0 0 0,0 0-75,-19 18 29,1 2-1,1 0 0,1 2 0,1 0 0,1 0 0,1 2 1,1 0-1,1 1 0,2 0 0,0 1 0,-2 15-28,-20 122-1091,33-55-4357,8-73-537,2-8-4035</inkml:trace>
  <inkml:trace contextRef="#ctx0" brushRef="#br0" timeOffset="9507.158">11422 5339 15150,'4'-63'3566,"-3"63"-3443,-1 0-1,0 1 1,0-1-1,0 1 1,1-1-1,-1 0 1,0 1-1,1-1 1,-1 1-1,0-1 1,1 0-1,-1 0 0,0 1 1,1-1-1,-1 0 1,1 0-1,-1 1 1,0-1-1,1 0 1,-1 0-1,1 0 1,-1 0-1,1 1 1,-1-1-1,1 0 1,-1 0-1,1 0 1,-1 0-1,1 0 0,-1 0 1,1 0-1,-1-1 1,0 1-1,1 0 1,-1 0-1,1 0 1,-1 0-1,1-1 1,-1 1-1,1 0 1,-1 0-1,0-1 1,1 1-1,-1 0 0,0 0 1,1-1-1,-1 1 1,0-1-1,1 1 1,-1 0-1,0-1-122,53 297 3009,-48-255-2847,3-4-138,-2 0 0,-2 1 0,-2-1 0,-1 1 0,-2 0-1,-1-1 1,-2 1 0,-2-1 0,-1 0 0,-2 0 0,-1-1-1,-2 0 1,-2-1 0,-1 0 0,-12 18-24,10-29-551,-1-2 0,-1 0 0,0-1 0,-2-1 0,0-1 0,-1-1 0,-1-1 0,-1-1 0,-6 3 551,-73 37-5627</inkml:trace>
  <inkml:trace contextRef="#ctx0" brushRef="#br0" timeOffset="95217.884">912 8688 14478,'0'0'2632,"0"0"-1714,0 0-603,0 0 341,0 0 263,0 0-412,0 0-395,19-2-64,239-8-70,138 0-1003,-481-17 2168,69 21-997,-1 2 16,1-1 1,0-1 0,0 0-1,0-1 1,1-1 0,0 0-1,1-1 1,0-1 0,0 0-1,-2-3-162,15 12 16,0 1-1,0-1 0,-1 0 1,1 1-1,0-1 0,0 0 1,0 0-1,0 0 0,0 0 1,1 0-1,-1 0 0,0 0 1,0 0-1,1 0 0,-1 0 1,1 0-1,-1-1 0,1 1 1,-1 0-1,1 0 1,-1-1-1,1 1 0,0 0 1,0-1-1,0 1 0,0 0 1,0-1-1,0 1 0,0 0 1,0-1-1,1 1 0,-1 0 1,0 0-1,1-1 0,-1 1 1,1 0-1,0 0 0,-1 0 1,1 0-1,0-1 0,-1 1 1,1 0-1,0 0 1,0 0-1,0 1 0,0-1 1,0 0-1,0 0 0,0 0 1,0 1-1,1-1 0,-1 1 1,0-1-1,0 1 0,0-1 1,1 1-16,6-1 4,0 0 0,0 1 0,-1 0 0,1 0 0,0 1 0,0 0 0,-1 0 0,1 1 0,-1 0 1,1 0-1,-1 1 0,0 0 0,0 0 0,0 1 0,0 0 0,-1 0 0,1 0 0,-1 1 0,0 0 0,-1 0 0,1 1 1,-1-1-1,0 1 0,0 1 0,-1-1 0,1 0 0,-2 1 0,1 0 0,-1 0 0,0 0 0,0 1 0,-1-1 0,0 1 1,1 3-5,-3 3 28,1 0 1,-2 0 0,0 0-1,0-1 1,-1 1 0,-1 0-1,-1-1 1,1 1 0,-2-1-1,0 0 1,-1-1 0,0 1-1,-1-1 1,0 0-29,-123 161-67,102-140-49,-71 86-4256,54-63-2434</inkml:trace>
  <inkml:trace contextRef="#ctx0" brushRef="#br0" timeOffset="97775.946">4638 8516 10826,'0'0'4538,"0"0"-1426,0 0-763,0 0-331,0 0-609,0 0-544,1-6-379,0 4-477,-1 0 1,1 0-1,0 0 1,0 0-1,0 0 1,0 0-1,0 0 1,0 0-1,1 0 1,-1 1-1,0-1 1,1 0 0,0 1-1,-1-1 1,1 1-1,0 0 1,0 0-1,-1-1 1,1 1-1,0 0 1,0 0-1,0 1 1,1-1-1,-1 0 1,0 1-1,0-1 1,0 1-1,0 0 1,1 0-1,-1 0 1,0 0-1,2 0-9,-2-1 0,0 1-1,0-1 1,0 0 0,0 1-1,0-1 1,-1 1-1,1 0 1,0 0 0,0 0-1,0 0 1,0 0-1,0 0 1,0 0 0,0 0-1,0 1 1,0-1-1,0 1 1,0 0 0,0 0-1,-1-1 1,1 1-1,0 0 1,0 0 0,-1 0-1,1 1 1,-1-1-1,1 0 1,-1 1 0,0-1-1,1 1 1,-1-1-1,0 1 1,0 0 0,0-1-1,0 1 1,0 0-1,-1 0 1,1 0-1,0-1 1,-1 1 0,1 0-1,-1 0 1,0 0-1,0 0 1,0 0 0,0 0-1,0 0 1,0 0-1,0 0 1,-1 0 0,1 0-1,0 0 1,-2 1 0,-57 85 34,13-28 28,45-59-62,1-1 0,0 1 0,-1 0 0,1 0 0,0-1 0,0 1 0,0 0 0,-1 0 0,1-1 0,0 1 0,0 0 0,0 0 0,0 0 0,1-1 0,-1 1 0,0 0 0,0 0 0,0-1 0,1 1 0,-1 0 0,0-1 0,1 1 1,-1 0-1,0-1 0,1 1 0,-1 0 0,1-1 0,-1 1 0,1-1 0,0 1 0,-1-1 0,1 1 0,-1-1 0,1 1 0,0-1 0,-1 1 0,1-1 0,0 0 0,0 0 0,-1 1 0,1-1 0,0 0 0,0 0 0,-1 0 0,1 0 0,0 0 0,0 0 0,-1 0 0,1 0 0,0 0 0,0 0 0,0 0 0,-1 0 0,1-1 0,0 1 0,-1 0 0,1-1 0,0 1 0,0-1 0,54-7-1202,-39 3 430,52-17-7483,-44 12 1373</inkml:trace>
  <inkml:trace contextRef="#ctx0" brushRef="#br0" timeOffset="98415.965">6613 8200 10570,'1'-13'2285,"5"-39"-721,9 29 3588,2 39-3464,-13-12-2090,30 34 511,3-2 0,0-2 0,3-1 0,0-2 0,21 10-109,-57-37 57,0-1 0,0-1 1,1 1-1,-1-1 0,1 1 1,-1-1-1,1-1 0,0 1 1,0-1-1,0 1 0,0-2 1,0 1-1,0 0 0,0-1 1,0 0-1,0 0 0,0 0 1,0-1-1,1 0 0,-1 0 1,-1 0-1,1-1 0,0 1 1,0-1-1,0 0 1,-1-1-1,1 1 0,-1-1 1,0 0-1,0 0 0,3-2-57,5-8 90,-1 0-1,0 0 1,0-1-1,-2-1 1,1 0-1,-2 0 1,0-1-1,-1 1 1,-1-2-1,0 1 1,-1-1-1,-1 0 1,0 0-1,-2 0 1,0 0-1,-1-1 1,0-2-90,-1 19 25,-1 0 1,1 0 0,0-1-1,-1 1 1,1 0 0,-1 0-1,1 0 1,-1 1 0,0-1-1,1 0 1,-1 0 0,0 0-1,1 0 1,-1 1 0,0-1-1,0 0 1,0 0 0,0 1-1,0-1 1,0 1 0,0-1-1,0 1 1,0 0 0,0-1-1,0 1 1,0 0 0,0-1-1,0 1 1,-1 0-1,1 0 1,0 0 0,0 0-1,0 0 1,0 0 0,0 1-1,0-1 1,0 0 0,0 0-1,0 1 1,0-1 0,0 1-1,0-1 1,0 1 0,0-1-1,0 1 1,0 0 0,0-1-1,0 1 1,0 0 0,1 0-1,-1 0 1,0 0 0,1-1-1,-1 1 1,0 0 0,1 0-1,-1 0 1,1 0 0,0 0-1,-1 1 1,1-1 0,0 0-26,-9 18 31,1 0 1,1 0-1,0 0 1,2 1 0,0 0-1,2 0 1,0 0 0,1 1-1,1 5-31,-3 7 41,-10 165 106,-15 108-230,29-298 86,0 0-1,-1 0 0,0 0 1,-1-1-1,1 1 0,-1 0 0,-1 0 1,0-1-1,0 0 0,0 1 1,-1-1-1,0 0 0,0-1 1,-1 1-1,0-1 0,0 0 1,0 0-1,-1 0 0,0-1 0,0 0 1,-1 0-1,1 0 0,-1-1 1,0 0-1,0 0 0,0-1 1,-1 0-1,1 0 0,-1-1 1,-4 1-3,-7-5-55,0-1 1,0-1 0,1-1 0,-1 0 0,1-2 0,1 0 0,-1-1-1,1 0 1,0-2 0,1 0 0,0-1 0,1 0 0,0-1 0,0-2 54,-66-72-2757,53 14-4672,26 42 655</inkml:trace>
  <inkml:trace contextRef="#ctx0" brushRef="#br0" timeOffset="98804.809">6483 7456 7687,'0'0'9284,"0"0"-5585,0 0-1702,0 0-604,0 0-608,0 0-182,14 1-101,63 5-280,1-4 1,-1-3-1,1-3 1,-1-4-1,-1-3 0,34-10-222,-64 0-1446,-59 23-6359,1 4 214</inkml:trace>
  <inkml:trace contextRef="#ctx0" brushRef="#br0" timeOffset="100590.943">10030 8148 14638,'0'0'4575,"1"-13"-2136,4-40-389,-5 52-1976,1-1-1,-1 1 1,1 0-1,0 0 0,-1 0 1,1 0-1,0 0 1,0 0-1,0 0 0,0 0 1,0 0-1,0 1 1,0-1-1,0 0 0,0 1 1,0-1-1,0 0 1,1 1-1,-1-1 0,0 1 1,0 0-1,1-1 0,-1 1 1,0 0-1,0 0 1,1 0-1,-1 0 0,0 0 1,1 0-1,-1 0 1,0 1-1,0-1 0,1 0 1,-1 1-1,0-1 1,0 0-1,1 1 0,-1 0 1,0-1-1,0 1 1,0 0-1,0-1 0,0 1 1,0 0-1,0 0 1,0 0-1,0 0 0,-1 0 1,2 1-74,-1-1 50,60 45 10,-1 4 0,-3 1 0,14 20-60,25 23-1649,-43-39-475,-54-79 2065,-45-171 2082,46 194-1962,0-1-1,0 0 1,0 0-1,0 1 1,0-1-1,0 0 1,-1 0-1,1 1 1,-1-1-1,1 1 1,-1-1-1,0 0 1,0 1-1,0-1 1,0 1-1,0-1 1,0 1-1,0 0 1,0-1-1,0 1 1,-1 0-1,1 0 1,0 0-1,-1 0 1,1 0-1,-1 0 1,1 0-1,-1 1 1,1-1-1,-1 0 1,0 1-1,0-1 1,1 1-1,-1 0 1,0 0-1,1-1 1,-1 1-1,0 0 1,0 1-1,1-1 1,-1 0-1,0 0 1,0 1-1,1-1 1,-1 1-1,0-1 1,1 1-1,-1 0 1,1 0-1,-1-1 1,0 2-61,-55 61 200,3 3 0,2 2 0,-2 11-200,43-64 19,2-2-568,-49 81-337,46-61-3262,7 0-4602,5-26-4004</inkml:trace>
  <inkml:trace contextRef="#ctx0" brushRef="#br0" timeOffset="101243.869">11136 8103 8168,'1'-18'8541,"6"-57"-5188,-6 71-3141,0 0 1,0 0-1,0 0 1,0 0 0,1 0-1,-1 0 1,1 1-1,0-1 1,0 0 0,1 1-1,-1 0 1,1-1-1,0 1 1,-1 0 0,1 0-1,1 1 1,-1-1-1,0 1 1,1-1 0,-1 1-1,1 0 1,0 0-1,-1 1 1,3-1-213,87-7 1448,-83 10-1449,-1 0 1,1 1-1,-1 0 1,0 1-1,1 0 1,-1 0-1,0 1 1,-1 0-1,1 0 1,-1 1-1,0 0 1,0 1-1,0 0 1,-1 0-1,0 1 1,0 0-1,-1 0 0,0 0 1,0 1-1,-1 0 1,1 0-1,-2 0 1,1 1-1,-1 0 1,-1 0-1,1 0 1,-2 0-1,1 0 1,-1 1-1,-1-1 1,1 1-1,-2-1 1,1 1-1,-1 0 1,-1-1-1,0 1 1,0-1-1,-1 1 1,0-1-1,-1 0 0,0 3 1,-8 8-124,-1 0 0,0-1 0,-2 0-1,0-1 1,0-1 0,-2 0-1,-14 12 125,110-108 689,-26 16-262,-3-2 0,37-64-427,-39 47 118,-70 99-81,12-8-102,0 2 1,1-1-1,0 1 1,1 0-1,1 1 1,-1-1-1,2 1 1,0 1-1,0-1 0,1 1 1,0 0-1,1 0 1,1 0-1,0 0 1,1 0-1,0 0 1,1 1-1,1-1 1,0 0-1,1 1 0,0-1 1,1 0-1,0 0 1,1-1-1,1 1 1,0-1-1,0 0 1,1 0-1,1-1 1,0 1-1,1-1 0,0-1 1,9 10 64,-14-17-15,0 0 0,0 0 0,1 0 0,-1 0 0,1 0 0,0-1 0,0 0 0,0 0 0,0 0 0,0 0 1,1-1-1,-1 1 0,0-1 0,1 0 0,-1 0 0,1-1 0,-1 0 0,1 1 0,-1-1 0,1-1 0,-1 1 0,1-1 0,-1 0 0,1 0 0,-1 0 0,0 0 0,1-1 0,-1 0 0,0 1 1,0-2-1,0 1 0,0 0 0,-1-1 0,1 0 0,-1 0 0,1 0 0,-1 0 0,0 0 0,0-1 0,1-2 15,2-5 137,-1 0 0,0 0 0,-1-1 0,0 1 0,-1-1 0,0 0 0,-1 0 0,0 0 0,-1-1-137,20-75-2808,-20 86 2155,2-3-2678,1 3-2449,4 2-4176</inkml:trace>
  <inkml:trace contextRef="#ctx0" brushRef="#br0" timeOffset="101652.301">10948 7514 16816,'0'0'3470,"0"0"-1063,0 0-693,0 0-630,17-4-283,152-21 288,461-36-203,-615 59-854,17-3 223,-48-4-78,-92 5-1479,100 17-3711,14-4-1452</inkml:trace>
  <inkml:trace contextRef="#ctx0" brushRef="#br0" timeOffset="99185.852">7848 8227 5317,'0'0'10890,"0"0"-8840,0 0-416,0 0-97,0 0-416,84-17-352,-41 10-256,6 1-257,4-1 64,-5 3-96,-5-2-96,-4 3-31,-11 3-97,-1-1-33,-5 1-703,-2 0-1346,-5 4-1506,-4 0-4035</inkml:trace>
  <inkml:trace contextRef="#ctx0" brushRef="#br0" timeOffset="99512.582">8782 7901 4324,'0'0'12198,"0"0"-7425,0 0-2334,0 0-581,0 0-534,0 0-363,0 0-288,0 0-139,7 18-38,-3-10-436,2 6 19,0 1 0,-1 0 1,-1 0-1,-1 0 0,0 0 0,0 1 1,-2-1-1,0 8-79,-30 553-2386,28-547 1486,-1 52-2285,-3-30-2307,2-35-146,-1-8-2327</inkml:trace>
  <inkml:trace contextRef="#ctx0" brushRef="#br0" timeOffset="99878.864">8752 8118 9897,'5'-53'562,"26"-116"3366,-27 159-3626,-1 1 1,1 0-1,0 0 1,1 0-1,0 0 0,1 1 1,0 0-1,0 0 0,0 1 1,1-1-1,0 1 1,1 1-1,0-1 0,0 1 1,0 1-1,1 0 1,-1 0-1,1 0 0,0 1 1,1 0-1,-1 1 1,1 0-1,-1 1 0,1 0 1,0 0-1,0 1 1,0 0-1,0 1 0,0 0 1,0 1-1,4 0-302,-6 1-27,0 1 1,0-1-1,0 1 0,0 1 0,0-1 0,-1 1 0,0 1 1,0-1-1,0 1 0,0 1 0,-1-1 0,0 1 1,0 0-1,0 0 0,-1 1 0,0 0 0,0 0 0,0 0 1,-1 0-1,0 1 0,-1 0 0,0-1 0,0 1 1,-1 1-1,0-1 0,0 0 0,0 0 0,-1 1 0,-1-1 1,0 1-1,0-1 0,0 1 0,-1-1 0,0 0 1,-1 1-1,0-1 0,0 0 0,-1 0 0,0 0 1,0 0-1,-1-1 0,0 1 0,-3 3 27,3-3-185,-1-1-1,-1 0 1,1 0-1,-1 0 1,0-1-1,-1 0 1,1 0 0,-1 0-1,-1-1 1,1 0-1,-1 0 1,0-1-1,0 0 1,0-1-1,0 0 1,-1 0 0,1 0-1,-1-1 1,-3 0 185,11-2-8,0 1 0,0-1 0,0 0 0,-1 0 0,1 0 0,0 0 0,0 0 0,0-1 0,0 1 0,0 0 0,0 0 0,0-1 0,0 1 0,0-1 0,0 1 0,0-1 0,0 1 0,0-1 0,0 0 0,0 1 0,0-1 0,0 0 0,0 0 0,1 0 0,-1 1 0,0-1 0,1 0 0,-1 0 0,1 0 0,-1 0 0,1 0 0,-1 0 0,1 0 0,0 0 0,-1-1 0,1 1 0,0 0 0,0 0 0,0 0 0,0 0 0,0 0 0,0 0 0,0-1 0,0 1 0,0 0 0,1 0 0,-1 0 0,0 0 1,1 0-1,-1 0 0,1 0 0,-1 0 8,30-56 110,-26 52-58,0 0-1,0 0 1,0 1-1,1-1 1,0 1-1,0 0 0,0 1 1,0-1-1,1 1 1,-1 0-1,1 0 1,0 1-1,0 0 0,0 0 1,0 0-1,0 0 1,0 1-1,1 0 1,-1 1-1,0 0 0,1 0 1,-1 0-1,0 0 1,1 1-1,-1 0 1,0 0-1,0 1 0,0 0 1,0 0-1,2 1-51,2 10 85,-1 0-1,0 1 1,-1-1 0,-1 2-1,0-1 1,-1 1-1,0 0 1,-2 0-1,1 1 1,-2-1 0,0 1-1,-1 0 1,-1 0-1,0 0 1,-1 0-1,0 0 1,-2 0 0,0 0-1,-1 3-84,1-3 32,0 0 0,-1 0 0,-1 0 0,0 0 0,-2 0 0,1-1 0,-2 0 0,0 0 0,-1 1-32,4-10 26,0 0 1,1 0-1,-2-1 1,1 0-1,-1 1 1,0-1-1,0-1 1,0 1-1,0-1 1,-1 0-1,0 0 1,0-1-1,0 1 0,0-1 1,-1-1-1,1 1 1,-1-1-1,0 0 1,1-1-1,-1 1 1,0-2-1,-2 1-26,0 0-42,1-1-1,-1-1 1,1 0-1,0 0 1,0 0-1,-1-1 1,1-1-1,0 1 1,0-1-1,1 0 1,-1-1-1,1 0 1,-1 0-1,1-1 1,1 0-1,-1 0 1,1 0-1,-1-1 1,2 0-1,-1 0 1,-4-7 42,6 7-451,0-1 0,1 1 0,0 0 0,0-1 0,0 1 1,1-1-1,0 0 0,0 0 0,1 0 0,0 0 0,0 0 0,1 0 0,0 0 0,0-1 1,0 1-1,1 0 0,1-2 451,9-24-4858</inkml:trace>
  <inkml:trace contextRef="#ctx0" brushRef="#br0" timeOffset="100115.845">9494 8236 13741,'0'0'4687,"0"0"-1868,0 0-556,0 0-581,0 0-524,0 0-405,0 0-187,3 12-54,8 89 268,-25-7-498,-1 77-1573,25-134-1612,5-17-4433,-6-13-2145</inkml:trace>
  <inkml:trace contextRef="#ctx0" brushRef="#br0" timeOffset="96038.816">2823 8513 10154,'0'0'4409,"0"0"-1804,0 0-405,0 0-337,0 0-465,-1 13-538,-20 319 1375,-2 113-4758,30-378-4407,-3-46 588</inkml:trace>
  <inkml:trace contextRef="#ctx0" brushRef="#br0" timeOffset="96835.999">2912 8546 5317,'0'0'5408,"0"0"-2509,-4-15-374,-11-47-112,14 58-2270,0 1 0,0 0 0,0 0 0,0-1 0,1 1 0,0-1 0,0 1 0,0-1 0,0 1 0,0 0 0,0-1 0,1 1 0,0-1 0,0 1 0,0 0 0,0 0 0,0-1 0,1 1 0,-1 0 0,1 0 0,0 0 0,0 1 0,0-1 0,0 0 0,0 1 0,1-1 0,-1 1 0,1 0 0,0 0 0,-1 0 0,1 0 0,0 0 0,0 1 0,1-1 0,-1 1 0,0 0 0,0 0 0,1 0 0,0 0-143,4-1 15,-1 1 0,1 1-1,-1-1 1,1 1 0,-1 1 0,0-1-1,1 1 1,-1 1 0,0-1 0,1 1-1,-1 0 1,0 1 0,0 0 0,-1 0-1,1 0 1,2 3-15,-2 0-9,-1 0 1,0 1-1,-1 0 1,1 0-1,-1 0 1,-1 1-1,1-1 0,-1 1 1,-1 0-1,1 1 1,-1-1-1,-1 0 0,0 1 1,0 0-1,-1-1 1,0 1-1,0 0 0,-1 0 1,0 0-1,0 0 1,-1-1-1,0 1 0,-1 0 1,0-1-1,0 1 1,-1-1-1,0 1 0,-1-1 1,0 0-1,0 0 1,0-1-1,-1 1 0,-1-1 1,1 0-1,-1 0 1,0-1-1,0 0 1,-1 0-1,0 0 0,0-1 1,-7 4 8,14-8 1,0-1 0,0 0 0,0 1-1,-1-1 1,1 1 0,0-1 0,0 1 0,-1-1 0,1 0 0,0 1 0,-1-1 0,1 0 0,0 1 0,-1-1 0,1 0 0,0 1 0,-1-1 0,1 0 0,-1 0 0,1 1 0,-1-1-1,1 0 1,0 0 0,-1 0 0,1 0 0,-1 0 0,1 1 0,-1-1 0,1 0 0,-1 0 0,1 0 0,-1 0 0,1-1 0,-1 1 0,1 0 0,-1 0 0,1 0 0,-1 0-1,1 0 1,-1-1 0,1 1 0,0 0 0,-1 0 0,1-1 0,-1 1 0,1 0 0,0-1 0,-1 1 0,1 0 0,0-1 0,-1 1 0,1 0 0,0-1 0,0 1 0,-1-1-1,1 1 1,0-1 0,0 1 0,0-1 0,0 1 0,-1 0 0,1-1 0,0 1 0,0-1 0,0 0-1,16-29 29,-13 28-32,0 0-1,0 0 0,0 0 0,0 1 0,0-1 0,0 1 0,0 0 1,1 0-1,-1 0 0,0 0 0,1 0 0,-1 1 0,1-1 0,-1 1 0,1 0 1,-1 0-1,1 0 0,-1 1 0,1-1 0,-1 1 0,0 0 0,1 0 0,-1 0 1,0 0-1,0 1 0,1-1 0,-1 1 0,0 0 0,-1 0 0,1 0 0,0 0 1,0 0-1,-1 1 0,0-1 0,1 1 0,-1 0 0,0 0 0,0 0 1,0 0-1,0 1 4,2 6-2,0 1 1,-1-1 0,0 1 0,0 0 0,-1 0-1,-1 0 1,0 0 0,-1 0 0,0 1-1,0-1 1,-1 0 0,-1 0 0,0 0-1,-2 7 2,2-12 24,1-1 0,-1 1 0,0-1-1,-1 1 1,0-1 0,1 0-1,-2 0 1,1 0 0,0 0-1,-1 0 1,0-1 0,0 0-1,-1 0 1,1 0 0,-1 0-1,0-1 1,0 0 0,0 0-1,0 0 1,0 0 0,-1-1-1,1 0 1,-1 0 0,0 0 0,1-1-1,-1 0 1,0 0 0,-1 0-24,-3-1 62,1 0 0,0-1 0,-1 1 0,1-2 0,0 1 0,0-2 0,0 1 0,0-1 0,0 0 0,0-1 0,1 0 0,0 0 0,0-1 0,0 0 0,0 0 0,1-1 1,-1 0-1,2-1 0,-1 1 0,-1-4-62,2 3-302,0 0 0,1 0 1,0-1-1,1 0 1,0 0-1,0 0 0,1 0 1,-1 0-1,2-1 1,-1 0-1,2 0 0,-1 1 1,0-9 301,5-8-4197,6 12-1525,8 0-5323</inkml:trace>
  <inkml:trace contextRef="#ctx0" brushRef="#br0" timeOffset="97179.02">3406 8609 10602,'0'0'2909,"0"0"-1093,0 0-108,0 0-560,1 13-625,2 142-262,-2-137-255,0-1 0,2 1 0,-1 0 0,2 0 0,1-1 0,0 0 0,1 0 0,0 0 0,7 9-6,-10-20 5,0 1 0,1-1 0,-1 1 0,2-1 0,-1 0 0,1-1 1,-1 1-1,2-1 0,-1 0 0,0 0 0,1-1 0,0 1 0,0-1 0,1-1 0,-1 1 1,1-1-1,-1 0 0,1-1 0,0 1 0,0-1 0,0-1 0,1 1 0,-1-1 0,4 0-5,-4-1 212,-1-1 0,0 0 0,0 0-1,1 0 1,-1-1 0,0 0-1,0 0 1,0 0 0,-1-1-1,1 0 1,0 0 0,-1 0-1,0-1 1,0 0 0,0 0 0,0 0-1,-1-1 1,0 1 0,1-1-1,-2 0 1,1 0 0,0-1-1,1-4-211,2-3 400,0-1 0,-2 0 0,0 0-1,0 0 1,-1 0 0,-1-1 0,0 0-1,-1 1 1,0-12-400,-1 15 48,0 0 0,0 0 0,-1 0 0,0-1 0,-1 1 0,0 0 0,-1 0 0,0 0 1,-1 0-1,0 0 0,-1 0 0,0 1 0,-1 0 0,0 0 0,0 0 0,-1 0 0,0 1 0,-1 0 0,0 0 0,-1 1 0,1 0 0,-2-1-48,6 8-216,-1-1-1,1 1 1,0 0 0,-1 0-1,1 0 1,-1 0 0,0 1-1,1-1 1,-1 1 0,1 0-1,-1 0 1,0 0 0,1 1-1,-1-1 1,1 1 0,-1 0-1,1 0 1,-1 0 0,1 0 216,-39 21-6492,18-3-2380</inkml:trace>
  <inkml:trace contextRef="#ctx0" brushRef="#br1" timeOffset="124267.321">13 10693 4773,'0'0'2402,"0"0"-939,0 0-326,0 0 229,0 0 12,0 0-209,0 0-278,-12 0 1522,97 27-1129,-73-25-1217,133 14 32,1-6-1,16-7-98,-95-1 6,2135-24-1860,-2035 18 1770,402-11-206,2112-40 265,1812 49 2160,-4040 1-2103,-49-5-75,-49-4-346,-53-7-1704,-55-2-2914,-54 1-4352</inkml:trace>
  <inkml:trace contextRef="#ctx0" brushRef="#br1" timeOffset="126069.986">14124 71 4388,'0'0'2242,"0"0"-640,0 0-102,0 0 219,0 0-38,0 0-138,0-12-32,1-35-128,-1 36-262,0 11-289,0 0-271,1 14 112,13 260 1243,-12-143-1865,2 162-97,-18 100 46,-57 308 64,-17 229-90,27 112 53,-74 582-1,-1-169 17,-32 9-43,4-444-37,75-323 69,60-378-38,23-229 12,16-130 116,-10 39-119,0-1-1,0 1 1,0-1 0,0 1-1,-1-1 1,1 1-1,-1-1 1,1 1-1,-1 0 1,1-1 0,-1 1-1,1 0 1,-1-1-1,0 1 1,0 0-1,0 0 1,0 0 0,0 0-1,0 0 1,0 0-1,0 0 1,0 0-1,-1 0 1,1 0 0,0 1-1,-1-1 1,1 0-1,0 1 1,-1-1-1,1 1 1,-1-1-1,1 1 1,-1 0 0,1 0-1,0 0 1,-1 0-1,-1 0-2,-63 7 61,53-5-51,-722 87-1105,486-61-1515,-56 0-3230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3:42.0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46 192 12364,'0'0'3229,"1"-14"-186,2-44-325,26 9 251,-22 43-2677,4-2-178,0 0 0,1 1 0,0 1 0,0 0 0,0 0 0,1 1 0,0 1 1,0 0-1,0 1 0,0 0 0,0 1 0,1 1 0,-1 0 0,1 1 0,-1 0 0,1 1 0,-1 0 0,1 1 0,-1 1 0,0 0 0,0 1 0,0 0 0,0 1 0,-1 1 0,1 0-114,-5-1-29,0 1 0,-1 0 1,1 0-1,-1 1 0,0 0 0,-1 0 1,0 1-1,0 0 0,-1 0 0,0 0 1,0 0-1,-1 1 0,0 0 0,0 0 0,-1 0 1,0 0-1,-1 1 0,0-1 0,0 1 1,-1 0-1,0-1 0,-1 1 0,0 0 1,-1-1-1,0 1 0,0 0 0,-1-1 0,0 1 1,-1-1-1,0 0 0,-1 0 0,0 0 1,0 0-1,0-1 0,-1 1 0,-4 3 29,-11 17-467,-1 0-1,-2-1 0,-1-1 0,-1-2 0,-1 0 0,-1-2 0,-1 0 1,-1-3-1,-1 0 0,-1-1 0,-11 3 468,-43 6-176,82-27 222,1-1 0,0 0 0,-1 0 0,1 0 0,0 0 0,-1 0 0,1 0 0,-1-1 0,1 1 0,0-1 0,0 0 0,-1 0 0,1 0 0,0 0 0,0 0 0,0 0 0,0 0 0,0 0 0,0-1 0,0 1 0,1-1 0,-1 0 0,0 1 0,1-1 0,-1 0 0,1 0 0,0 0 0,0 0 0,0 0 0,0 0 0,0-1 0,0 1 0,0 0 0,0-2-46,0-2 93,0 0 0,0 0 1,0 0-1,0 0 0,1 0 0,0 0 0,1 1 0,-1-1 0,1 0 1,0 0-1,1 0 0,-1 0 0,1 1 0,0-1 0,1 0 1,-1 1-1,1 0 0,0 0 0,1 0 0,-1 0 0,1 0 0,0 1 1,0-1-1,0 1 0,1 0 0,-1 0 0,1 1 0,0 0 0,0-1 1,0 2-1,1-1 0,-1 0 0,1 1 0,-1 0 0,1 1 0,0-1 1,0 1-1,0 0 0,0 0 0,0 1 0,0 0 0,0 0 1,0 0-1,0 1 0,-1 0 0,1 0 0,0 0 0,0 1 0,3 1-93,6 7 10,-1 1 0,0 0 0,-1 1-1,0 0 1,-1 1 0,0 1-1,-1-1 1,-1 2 0,0 0 0,-1 0-1,-1 1 1,0 0 0,3 9-10,50 81 23,-53-95-18,0-1 1,1 1-1,1-2 0,0 1 1,0-1-1,1-1 0,0 0 1,0 0-1,8 3-5,-15-9 2,0 0-1,1 0 1,-1 0 0,0 0-1,1-1 1,-1 1 0,1-1-1,0 0 1,-1-1 0,1 1-1,0-1 1,-1 0-1,1 0 1,0-1 0,0 1-1,-1-1 1,1 0 0,-1 0-1,1-1 1,-1 1 0,1-1-1,-1 0 1,0 0 0,0 0-1,0-1 1,0 0 0,0 1-1,0-2 1,-1 1-2,6-8-10,0 0-1,-1-1 1,0-1 0,-1 1-1,-1-1 1,0 0 0,-1-1-1,0 1 1,-1-1 0,0 0-1,-1 0 1,-1 0 0,0-1-1,-1 1 1,-1-1-1,0-3 12,-7 13-5532,-5 5-2258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3:48.0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539 383 15759,'0'0'4132,"-19"-10"-2552,2-1-1289,8 5-117,0 0-1,0 1 0,0 0 0,-1 0 1,1 1-1,-1 1 0,0 0 0,0 0 0,-1 1 1,1 0-1,0 0 0,-4 1-173,-4 1 110,0 1 0,0 1-1,0 0 1,0 1 0,1 1-1,-1 1 1,1 0 0,0 2 0,1 0-1,-1 0 1,2 2 0,-1 0-1,1 0 1,0 2 0,1 0-1,0 0 1,1 1 0,0 1 0,1 1-1,-3 4-109,9-7-13,0 1-1,1 0 1,1 0 0,0 0-1,0 1 1,1 0-1,1-1 1,0 1-1,1 0 1,0 0 0,1 0-1,0 0 1,1 0-1,1 0 1,0 0-1,0 0 1,2-1 0,-1 1-1,2-1 1,0 0-1,0 0 1,1 0-1,0-1 1,1 0 0,0 0-1,1-1 1,0 0-1,1 0 1,0-1-1,1 0 1,0 0 0,0-1-1,10 6 14,1 1-39,-1-1 0,2-1-1,0-1 1,0-1 0,1-1-1,1-1 1,-1 0 0,1-2-1,1-1 1,-1-1 0,1-1-1,0-2 1,0 0 0,0-1-1,0-2 1,0 0 0,0-2-1,0-1 1,18-5 39,-36 7 4,0 0 0,0 0 0,0-1 0,-1 0 0,1 0 0,-1-1 0,1 1 0,-1-2 0,0 1 0,-1 0 0,1-1 1,-1 0-1,0-1 0,0 1 0,-1-1 0,1 0 0,-1 0 0,0 0 0,-1-1 0,0 1 0,0-1 0,0 0 0,-1 0 0,0 0 0,1-6-4,-1-27 178,-1 0-1,-2 0 0,-2 0 0,-2 0 1,-1 0-1,-2 0 0,-2 1 1,-1 1-1,-3 0 0,-16-35-177,7 10 21,-4-9-220,-2 1-1,-4 1 1,-12-14 199,35 70-1200,7 22-4534,9 9-1847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3:50.1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96 341 12139,'-13'0'5291,"-69"1"-1618,137-7 442,-12-1-3677,949-118 947,911-75-1302,-1781 196-40,-122 4-47,0 1 0,0-1-1,0 0 1,0 0 0,0 0 0,0 1 0,0-1 0,-1 0-1,1 0 1,0 1 0,0-1 0,0 0 0,0 0-1,0 1 1,0-1 0,0 0 0,0 0 0,0 1-1,0-1 1,0 0 0,1 0 0,-1 1 0,0-1-1,0 0 1,0 0 0,0 0 0,0 1 0,0-1 0,0 0-1,1 0 1,-1 0 0,0 1 0,0-1 0,0 0-1,1 0 1,-1 0 0,0 0 0,0 0 0,0 1-1,1-1 1,-1 0 0,0 0 0,0 0 4,-26 11-76,-166 30-3128,64-25-3417,109-14 5022,-60 6-8827</inkml:trace>
  <inkml:trace contextRef="#ctx0" brushRef="#br0" timeOffset="416.99">1565 551 16400,'0'0'3667,"-20"-6"-1783,1-2-1404,7 3-130,-1 0 0,1 1-1,-1 1 1,0 0 0,0 1 0,0 0-1,0 1 1,-10 0-350,1 2 204,0 1 0,0 1 0,0 0 0,1 2-1,0 1 1,0 0 0,0 2 0,1 0 0,0 1-1,0 1 1,-6 6-204,18-12-9,1 1 1,0 0-1,0 0 0,0 1 0,0 0 0,1 0 0,0 0 1,1 1-1,-1 0 0,1 0 0,1 1 0,-1-1 0,1 1 0,1 0 1,-1 0-1,1 0 0,1 1 0,0-1 0,0 1 0,0-1 1,1 1-1,0 0 0,1 0 0,0-1 0,0 1 0,1 0 0,0 0 1,1-1-1,0 1 0,0-1 0,1 0 0,0 1 0,0-1 1,1 0-1,0 0 9,8 7-23,0-1 0,1-1 0,0 0 0,1-1 0,1 0 0,0-1 1,0 0-1,1-2 0,0 0 0,1 0 0,0-2 0,0 0 0,1-1 0,-1-1 1,2 0-1,-1-1 0,0-1 0,1-1 0,-1-1 0,1-1 0,15-1 23,-28 1 3,-1-1-1,1 0 1,-1-1-1,1 1 1,-1-1-1,1 0 1,-1-1-1,0 1 1,0-1-1,0 0 1,0 0-1,0-1 1,-1 1 0,1-1-1,-1 0 1,0 0-1,-1-1 1,1 1-1,-1-1 1,1 0-1,-1 1 1,-1-2-1,1 1 1,-1 0-1,0 0 1,0-1-1,0 1 1,-1-1-1,0 0-2,4-17 90,-1 0-1,-1 0 0,-1-1 0,-1 1 1,-1-1-1,-2-11-89,-2-1-93,-2 0 0,-1 1 0,-2 0 1,-1 0-1,-2 1 0,-2 0 0,-1 1 0,-1 1 1,-2 0-1,-1 2 0,-1 0 0,-2 1 0,-6-5 93,3 9-2483,7 13-2150,6 6-3540</inkml:trace>
  <inkml:trace contextRef="#ctx0" brushRef="#br0" timeOffset="748.971">2006 348 12364,'0'0'3544,"0"0"-650,0 0-134,0 0-459,0 0-679,0 0-495,0 0-380,0 15-192,-1 216 449,6-31-837,-3-74-1731,4 0-4710,-2-85 967,1-9-2145</inkml:trace>
  <inkml:trace contextRef="#ctx0" brushRef="#br0" timeOffset="1175.371">1954 626 384,'5'-188'17329,"-5"181"-17063,0-1 0,1 1 1,1 0-1,-1-1 1,1 1-1,0 0 0,1 0 1,-1 0-1,2 0 0,-1 1 1,1-1-1,0 1 1,0 0-1,0 0 0,1 0 1,0 1-1,0-1 0,1 1 1,-1 0-1,1 1 0,0-1 1,1 1-1,-1 1 1,1-1-1,-1 1 0,1 0 1,0 0-1,0 1 0,3-1-266,-2 2-9,1-1-1,0 1 1,-1 1-1,1 0 1,0 0-1,-1 0 1,1 1-1,0 1 1,-1-1-1,1 1 1,-1 1-1,0 0 1,0 0-1,0 0 1,0 1-1,0 0 1,-1 1-1,0 0 0,0 0 1,0 0-1,0 1 1,-1 0-1,0 0 1,0 1-1,-1-1 1,1 1-1,-2 1 1,1-1-1,-1 1 1,0 0-1,0 0 1,-1 0-1,0 0 1,-1 0-1,0 1 1,0-1-1,0 4 10,-3 1-449,0-1-1,0 1 0,-1-1 1,-1 0-1,0 0 1,-1 0-1,0 0 1,-1-1-1,0 1 1,0-1-1,-1 0 1,-1-1-1,0 0 1,-1 0-1,1 0 0,-2-1 1,0 0-1,0 0 1,0-1-1,-1-1 1,0 1-1,0-2 1,-1 1-1,-10 3 450,21-10 9,0 0-1,0-1 1,0 1-1,0 0 1,0-1-1,0 1 1,0 0-1,0-1 1,0 1-1,0 0 1,0 0-1,0-1 1,0 1-1,0 0 1,-1 0-1,1-1 1,0 1 0,0 0-1,0 0 1,0-1-1,-1 1 1,1 0-1,0 0 1,0-1-1,-1 1 1,1 0-1,0 0 1,0 0-1,-1 0 1,1 0-1,0-1 1,0 1-1,-1 0 1,1 0-1,0 0 1,-1 0-1,1 0 1,0 0-1,0 0 1,-1 0-1,1 0 1,0 0-1,-1 0 1,1 0 0,0 0-1,-1 0 1,1 0-1,0 1 1,0-1-1,-1 0 1,1 0-1,0 0 1,0 0-1,-1 0 1,1 1-1,0-1 1,0 0-1,-1 0 1,1 1-9,14-24 1659,-4 14-1328,0 0-1,1 1 1,-1 1 0,2-1-1,-1 2 1,1 0-1,0 0 1,0 1-1,0 0 1,1 1 0,0 1-1,3-1-330,-10 3 41,-1 0 0,1 0-1,-1 1 1,1-1 0,-1 1 0,0 1-1,1-1 1,-1 1 0,1 0-1,-1 0 1,0 0 0,1 1 0,-1 0-1,0 0 1,0 0 0,0 0 0,0 1-1,-1 0 1,1 0 0,-1 0 0,0 1-1,0 0 1,0-1 0,0 1-1,-1 1 1,1-1 0,-1 0 0,0 1-1,0 0 1,1 4-41,26 107 68,-30-112-55,1 0 0,-2 1 0,1-1 0,0 1-1,-1-1 1,0 0 0,0 1 0,0-1 0,0 0 0,-1 0 0,1 0 0,-1 0-1,0 0 1,-1 0 0,1 0 0,-1-1 0,1 1 0,-1-1 0,0 0-1,-1 1 1,1-1 0,0-1 0,-1 1 0,1 0 0,-4 0-13,-4 2 9,0-1 1,-1 0-1,0-1 1,0 0-1,0-1 0,0 0 1,0-1-1,0 0 1,-1-1-1,1-1 1,0 0-1,0 0 0,0-1 1,0-1-1,0 0 1,-9-4-10,6 2-746,0-1 1,1 0-1,0-1 1,1 0-1,-1-1 0,2-1 1,-1 0-1,-1-3 746,-2-6-3352,10-3-615</inkml:trace>
  <inkml:trace contextRef="#ctx0" brushRef="#br0" timeOffset="1518.767">2769 462 13581,'0'0'3865,"0"0"-2029,0 0-277,0 0-64,0 0-454,-3 17-539,-17 103-161,18-105-286,0 0 1,1-1-1,1 1 0,0 0 0,1 0 0,1-1 0,0 1 1,1 0-1,0-1 0,1 0 0,1 0 0,0 0 0,1 0 1,0-1-1,1 0 0,1 0 0,0-1 0,5 5-55,-10-14 22,0 1 0,1-2 0,0 1 0,0 0 0,0-1 0,0 1-1,0-1 1,0 0 0,0 0 0,1-1 0,-1 0 0,1 1 0,-1-1 0,1-1 0,-1 1-1,1-1 1,0 1 0,-1-2 0,1 1 0,0 0 0,-1-1 0,1 0 0,0 0-1,-1 0 1,0 0 0,1-1 0,-1 0 0,0 0 0,0 0 0,0 0 0,0-1 0,0 0-1,0 0 1,-1 0 0,1 0 0,-1 0 0,0-1 0,0 1 0,0-1 0,1-2-22,5-6 176,-1 0 0,-1-1 0,0 0 0,-1 0 1,0-1-1,-1 1 0,0-1 0,-1-1 0,-1 1 0,0-1 1,-1 1-1,0-1 0,-2 0 0,1 1 0,-2-1 0,0 0 1,-1 0-1,0 1 0,-1-1 0,-1 1 0,0 0 0,-1 0 1,-1 0-1,-6-12-176,7 20-90,0-1-1,-1 1 1,1 0 0,-1 1 0,0-1 0,-1 1 0,1 0 0,-1 1 0,0 0 0,0 0 0,0 0-1,-1 1 1,1 0 0,-1 0 0,0 1 0,0 0 0,-2 0 90,-87-4-8905,51 10-3512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3:48.5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327 139 6278,'0'0'9086,"0"0"-5291,-1-13-1665,-4-41 251,4 51-2192,0-1 0,0 1 0,0 0 0,0-1 0,-1 1 1,0 0-1,1 0 0,-1 0 0,0 0 0,0 0 0,-1 1 0,1-1 0,-1 0 0,1 1 0,-1 0 0,0 0 0,0 0 0,0 0 0,0 0 0,0 0 0,0 1 0,0-1 0,0 1 0,-1 0 0,1 0 0,-1 1 0,-1-1-189,-3-1-8,0 0-1,1 0 1,-1 1 0,0 1-1,0-1 1,0 1 0,-1 1 0,1-1-1,1 1 1,-1 1 0,0-1-1,0 1 1,0 1 0,1-1 0,-1 2-1,1-1 1,0 1 0,0 0-1,0 0 1,1 0 0,-1 1-1,1 0 1,0 1 0,0 0 0,1-1-1,0 2 1,0-1 0,0 1-1,1-1 1,0 1 0,0 0 0,1 1-1,0-1 1,0 1 0,0-1-1,1 1 1,0 0 0,1 0 0,0 0-1,0 0 1,1 0 0,0 0-1,0 0 1,1 0 0,0 0 0,0 0-1,2 5 9,6 4-64,1-1-1,0-1 1,1 1 0,1-2-1,0 0 1,1 0-1,0-1 1,1 0-1,0-1 1,1-1 0,1-1-1,0 0 1,7 3 64,116 96-60,-134-103 56,0 0-1,0 1 0,-1-1 0,1 1 0,-1 0 1,-1 0-1,1 0 0,-1 1 0,0-1 0,-1 1 0,0-1 1,0 1-1,-1 0 0,0 0 0,0 0 0,-1 0 1,0 0-1,0 0 0,-1 0 0,-1 3 5,0-4 9,-2 0-1,1 0 1,-1 0-1,0 0 1,-1 0-1,1-1 1,-1 0 0,-1 0-1,1 0 1,-1-1-1,0 0 1,0 0-1,-1 0 1,1-1-1,-1 0 1,0 0-1,0-1 1,0 1 0,-1-2-1,1 1 1,-1-1-1,0 0 1,1-1-1,-1 0 1,0 0-1,0 0 1,0-1-1,0 0 1,0-1-1,-3 0-8,0 0-77,-1 0 0,1 0-1,0-1 1,0 0 0,0-1-1,0 0 1,1-1 0,-1 0-1,1-1 1,0 0 0,0 0-1,1-1 1,-1-1 77,5 3-498,1 1 0,0-1 0,0 0 0,1 0-1,-1-1 1,1 1 0,0-1 0,0 0 0,1 1 0,-1-1-1,1 0 1,0-1 0,0 1 0,1 0 0,0 0 0,0-1 0,0 1-1,0-1 499,1-19-6977</inkml:trace>
  <inkml:trace contextRef="#ctx0" brushRef="#br0" timeOffset="423.775">772 119 15567,'0'0'3075,"0"0"-796,4-13 43,15-38-549,-19 50-1737,0 1 0,0-1 1,0 0-1,0 0 1,0 1-1,0-1 1,-1 0-1,1 1 0,0-1 1,0 0-1,0 1 1,0-1-1,-1 1 0,1-1 1,0 0-1,-1 1 1,1-1-1,-1 1 0,1-1 1,0 1-1,-1-1 1,1 1-1,-1-1 1,1 1-1,-1-1 0,0 1 1,1 0-1,-1-1 1,1 1-1,-1 0 0,0-1 1,1 1-1,-1 0 1,0 0-1,1 0 0,-1 0 1,0-1-1,1 1 1,-1 0-1,0 0 1,1 1-1,-1-1 0,0 0 1,1 0-1,-1 0 1,0 0-1,1 0 0,-1 1 1,0-1-1,1 0 1,-1 1-1,1-1 0,-1 0 1,0 1-1,1-1 1,-1 1-1,1-1-36,-2 1 108,-14 5-7,1 1 0,0 0 0,0 1-1,1 1 1,0 0 0,0 1 0,1 1 0,0 0 0,-7 9-101,14-15-5,1 0 1,0 0-1,1 0 1,-1 0 0,1 1-1,0 0 1,0 0 0,0 0-1,1 0 1,0 0 0,0 1-1,1 0 1,0-1-1,0 1 1,1 0 0,-1 0-1,1 0 1,1 0 0,-1 0-1,1 0 1,1 0 0,-1 0-1,1 0 1,1 0-1,-1 0 1,1 0 0,0 0-1,0-1 1,1 1 0,0-1-1,0 0 1,1 1-1,4 4 5,4-2-58,1-1 0,1 0 0,-1-1-1,1 0 1,1-1 0,-1 0 0,1-2 0,0 1-1,4-1 59,62 22-607,-73-23 515,4 0-8,-1 1-1,1 0 1,0 0 0,-1 1-1,0 1 1,0 0 0,-1 1-1,0 0 1,0 0-1,0 1 1,-1 0 0,0 1-1,0 0 1,-1 0 0,-1 1-1,0 0 1,0 0-1,0 1 1,-2 0 0,1 0-1,-1 0 101,-3-6 26,-1-1 0,0 1-1,1-1 1,-1 1 0,-1-1-1,1 1 1,-1 0 0,0-1-1,0 1 1,0 0 0,0-1-1,-1 1 1,0 0 0,0-1 0,0 1-1,-1-1 1,1 1 0,-1-1-1,0 0 1,-1 0 0,1 0-1,-1 0 1,1 0 0,-1 0-1,0-1 1,0 1 0,-1-1-1,1 0 1,-1 0 0,0 0-1,0 0 1,0-1 0,0 0 0,0 1-1,0-2 1,-1 1 0,-3 1-26,-2 0-60,1 1 0,-1-2 0,0 0 1,0 0-1,0 0 0,0-2 1,0 1-1,-1-1 0,1-1 1,0 1-1,0-2 0,0 1 1,0-2-1,0 1 0,0-1 0,1-1 1,-1 0-1,1 0 0,0-1 1,0 0-1,1 0 0,-7-6 60,1-14-4331,14-3-4331,7 5-2581</inkml:trace>
  <inkml:trace contextRef="#ctx0" brushRef="#br0" timeOffset="788.664">1196 151 14926,'0'0'4677,"0"0"-1923,0 0-581,0 0-529,7 17-662,0-2-818,-2-4-83,0-1 0,-1 1 0,0 0 0,-1 0 0,0 1-1,0-1 1,-2 1 0,1-1 0,-1 7-81,-3 193 830,0-50-3550,2-160 2517,-2-54 424,2 1 1,2-1-1,3 1 0,2-1 0,2 2 0,3-1 0,6-13-221,-12 47 59,0 2-1,1-1 0,0 1 0,2 0 1,0 0-1,0 1 0,10-11-58,-14 21-6,-1-1 0,0 2 0,1-1 0,0 0-1,0 1 1,1 0 0,-1 0 0,1 1 0,0 0 0,0 0-1,0 0 1,0 0 0,0 1 0,1 0 0,-1 1 0,1-1-1,-1 1 1,1 0 0,-1 1 0,1 0 0,0 0 0,3 0 6,-7 1-150,0-1 0,1 1 1,-1 0-1,0 0 1,0 0-1,0 0 1,1 1-1,-1-1 0,-1 1 1,1 0-1,0 0 1,0 0-1,-1 0 1,1 0-1,-1 1 0,0-1 1,1 1-1,-1-1 1,0 1-1,-1 0 1,1 0-1,0 0 0,-1 0 1,0 0-1,1 0 1,-1 2 149,6 57-10888,-11-34 1701</inkml:trace>
  <inkml:trace contextRef="#ctx0" brushRef="#br0" timeOffset="1101.561">1211 461 10730,'0'0'4164,"0"0"-1505,75-6-641,-39 2-1282,0-2-576,4-4-96,-4 4-32,1 2 0,-7 2-32,-4 2-192,-6 0-480,-8 5-738,-1-1-1536,-8 3-1763,-1 0-3843</inkml:trace>
  <inkml:trace contextRef="#ctx0" brushRef="#br0" timeOffset="1378.51">1123 665 9769,'0'0'5606,"0"0"-1773,0 0-988,0 0-827,-4 13-817,1-5-1040,2-7-144,0 0 1,0 0-1,0 0 1,0 0-1,0 0 0,1 1 1,-1-1-1,0 0 1,1 0-1,-1 1 1,1-1-1,-1 0 0,1 1 1,0-1-1,0 0 1,-1 1-1,1-1 0,0 1 1,0-1-1,0 0 1,1 1-1,-1-1 0,0 1 1,0-1-1,1 0 1,-1 1-1,1-1 0,-1 0 1,1 1-1,0-1 1,-1 0-1,1 0 1,0 0-1,0 0 0,0 0 1,0 0-1,0 0 1,0 0-1,0 0 0,0 0 1,0 0-1,0 0 1,0-1-1,1 1 0,-1 0 1,0-1-1,1 1 1,-1-1-1,0 0 0,1 1 1,-1-1-1,1 0 1,-1 0-18,55-6 163,0-2 0,-1-3 0,0-3 0,-1-1 0,10-8-163,55-13-116,50-9-2350,-166 44 2256,-2 1-1308,-1 0-6225,-3 5 312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3:44.0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222 176 14926,'0'0'3374,"0"0"-1730,0 0 113,-15 6-71,13-5-1624,-6 1 39,1 1 0,0 0 0,-1 0 0,1 0 0,0 1-1,1 0 1,-1 1 0,1 0 0,0 0 0,0 0 0,0 1 0,1-1 0,0 1-1,0 1 1,-2 3-101,-10 23 131,2 1-1,1 0 0,1 1 1,2 0-1,2 1 0,1 0 1,2 1-1,2 0 0,1 0 1,2 0-1,1 0 0,5 34-130,-1-39-31,2 0 0,1-1-1,1 0 1,1 0 0,2 0 0,1-2-1,2 1 1,0-2 0,2 0-1,2-1 1,0 0 0,1-1-1,2-2 1,1 0 0,3 1 31,-9-10-627,0-2 1,1 0 0,1-1 0,0-1 0,0 0-1,1-1 1,7 1 626,86 15-10895,-75-25 1238</inkml:trace>
  <inkml:trace contextRef="#ctx0" brushRef="#br0" timeOffset="506.338">721 574 2210,'0'0'9374,"0"0"-5615,0 0-1581,0 0 112,0 0-347,0 0-566,0 0-624,0 0-294,0 14-64,-3 19-222,1-11-129,0 1-1,1 0 1,1-1 0,1 1-1,1 0 1,1-1 0,1 1-1,1-1 1,4 11-44,1-14-57,1 0-1,1 0 1,0-2-1,1 1 1,1-1 0,1-1-1,0-1 1,1 0-1,1-1 1,0-1 0,1 0-1,11 5 58,-24-15-7,0 0-1,0 0 1,0-1-1,0 0 1,1 0-1,-1 0 1,1 0-1,0-1 1,0 0 0,-1 0-1,1 0 1,0-1-1,0 0 1,0 0-1,0 0 1,-1-1-1,1 0 1,0 0-1,0-1 1,-1 1-1,1-1 1,-1 0-1,1-1 1,-1 1-1,0-1 1,0 0-1,0-1 1,0 1 0,-1-1-1,0 0 1,1 0-1,-1 0 1,0 0-1,-1-1 1,1 0-1,-1 0 1,0 0-1,0 0 1,-1 0-1,3-6 8,3-14 411,-1-1 0,-1-1 1,-2 1-1,0-1 0,-2 1 0,-1-1 0,-1-24-411,-16 64 475,-2 35-399,3 2 0,2 0 1,2 0-1,2 1 0,2 0 1,1 33-77,3-48 17,-8 358-134,12-387 108,0 0 1,0 0-1,-1 0 1,0 0 0,-1 0-1,1 0 1,-1 0 0,0 0-1,-1-1 1,0 1 0,0 0-1,0-1 1,-1 1-1,0-1 1,0 0 0,-1 0-1,0 0 1,0 0 0,0-1-1,-1 1 1,1-1 0,-1 0-1,-1-1 1,1 1-1,-1-1 1,1 0 0,-1 0-1,0-1 1,0 0 0,-5 2 8,-10-3-104,-1 0 0,0-2 0,1 0 0,-1-2 0,0 0 0,1-1 0,0-1 0,0-2 0,0 0 0,0-1 0,1 0 1,0-2-1,0-1 0,1 0 0,-8-7 104,-98-80-1064,120 91 430,0 0 0,0-1 0,0 0 0,1 0-1,0 0 1,0 0 0,1-1 0,0 1 0,0-1-1,1 0 1,-1-4 634,1-25-7703</inkml:trace>
  <inkml:trace contextRef="#ctx0" brushRef="#br0" timeOffset="925.272">1472 899 15150,'0'0'3993,"0"0"-1532,0 0-336,0 0-614,0 0-700,0 0-362,-5 15-156,-26 102 28,22 145-1722,12-205-3331,3-1-4088,-4-46 1432</inkml:trace>
  <inkml:trace contextRef="#ctx0" brushRef="#br0" timeOffset="1345.34">1533 238 10826,'0'0'3993,"0"0"-1740,0 0-203,0 0-539,0 0-694,-6 15-444,-18 50-181,24-61-187,0 1 0,-1-1-1,1 1 1,1-1-1,-1 1 1,1-1-1,0 1 1,0-1 0,0 0-1,0 1 1,1-1-1,0 0 1,0 0-1,0 0 1,0 0-1,1 0 1,-1 0 0,1-1-1,0 1 1,0-1-1,0 0 1,1 0-5,5 7 12,-3-1 30,1 0 0,0-1 1,0 0-1,1 0 0,0 0 1,1-1-1,0-1 1,0 0-1,0 0 0,1 0 1,0-1-1,0-1 0,0 1 1,0-2-1,1 1 1,8 0-43,-17-4 38,0 0 0,0-1 0,0 1 0,0-1 0,0 0 0,0 1 0,-1-1 1,1 0-1,0 0 0,0 0 0,0 0 0,-1-1 0,1 1 0,-1 0 0,1-1 0,-1 1 1,1-1-1,-1 1 0,0-1 0,0 0 0,1 0 0,-1 1 0,-1-1 0,1 0 0,0 0 1,0 0-1,-1 0 0,1 0 0,-1 0 0,0 0 0,1 0 0,-1 0 0,0 0 1,0-1-39,-5-75 1303,3 71-1334,1 0 0,-1 0-1,1 1 1,-2-1-1,1 1 1,-1 0 0,0-1-1,0 1 1,-1 1 0,0-1-1,0 0 1,0 1-1,-1 0 1,0 0 0,1 0-1,-2 1 1,1 0-1,-1-1 1,1 2 0,-1-1-1,0 1 1,0 0 0,-1 0-1,1 1 1,-1-1-1,1 2 1,-1-1 0,0 1-1,1 0 1,-1 0-1,0 0 1,0 1 0,-4 1 31,-21 14-4381,16 0-1371,0 6-6691</inkml:trace>
  <inkml:trace contextRef="#ctx0" brushRef="#br0" timeOffset="1731.517">1953 981 17873,'0'0'4356,"0"0"-3267,0 0 288,0 0 33,88 17-610,-50-17-415,4 0-193,1 0-160,0-4 0,-4-2 0,0 2-32,-8-2-641,-8 2-672,-7-2-1313,-11 0-3780,-3 0-8072</inkml:trace>
  <inkml:trace contextRef="#ctx0" brushRef="#br0" timeOffset="2154.077">2680 597 22709,'0'0'1842,"0"0"-443,0 0-161,0 0-335,0 0-354,15 20-202,4 2-276,67 107 173,88 178-1375,-170-300 900,0-1 0,1 1 0,-1-1 0,2 0 1,-1 0-1,0-1 0,1 0 0,0 0 0,1 0 1,-1 0-1,1-1 0,0 0 0,-1-1 0,2 0 1,-1 0-1,0 0 0,1-1 231,-5-3-29,0 0 1,0 0-1,1 0 1,-1-1-1,-1 1 1,1-1-1,0 0 1,0 0-1,-1 0 1,1 0-1,-1 0 0,1-1 1,-1 1-1,0-1 1,0 1-1,0-1 1,0 0-1,-1 0 1,1 0-1,-1 0 1,0 0-1,1 0 1,-1 0-1,-1-1 0,1-1 29,2-2-12,12-33 581,-3-1 0,-1 0 0,-2-1 0,-2-1 0,1-28-569,-5-10 2040,-3 80-2008,0 1 1,-1-1 0,1 1 0,0 0 0,0-1 0,-1 1 0,1-1-1,0 1 1,-1 0 0,1-1 0,0 1 0,-1 0 0,1 0-1,0-1 1,-1 1 0,1 0 0,-1 0 0,1 0 0,-1-1 0,1 1-1,-1 0 1,1 0 0,-1 0 0,1 0 0,-1 0 0,1 0 0,0 0-1,-1 0 1,1 0 0,-1 0 0,1 0 0,-1 0 0,1 0 0,-1 0-1,1 1 1,-1-1 0,1 0 0,-1 0 0,1 0 0,0 1-1,-1-1 1,1 0 0,0 1 0,-1-1 0,1 0 0,0 1 0,-1-1-1,1 0 1,0 1 0,-1-1 0,1 1 0,0-1 0,0 0 0,0 1-1,-1-1 1,1 1 0,0-1 0,0 1 0,0-1 0,0 1 0,0-1-1,0 1 1,0-1 0,0 1 0,0-1-33,-21 35 303,1 1 1,1 0 0,3 2-1,1 0 1,1 0-1,-3 21-303,-13 35 346,15-53-392,-58 169-933,-100 195 979,171-401-385,-15 25-1210,3-21-4341,8-11-823</inkml:trace>
  <inkml:trace contextRef="#ctx0" brushRef="#br0" timeOffset="2744.015">2919 0 13325,'0'0'5674,"0"0"-2994,0 0-625,0 0-448,-14 6-672,3-1-804,3-2-87,0 0 0,1 0 0,-1 1-1,1 0 1,0 0 0,0 1 0,0 0 0,1 0 0,-1 1 0,1-1-1,-2 4-43,-8 10-20,5-7-71,-1 1-1,2 0 1,0 0 0,0 1-1,2 0 1,-1 1-1,2 0 1,0 0 0,1 1-1,0 2 92,45-119-1030,-35 91 1145,0 0-1,0 0 1,1 0-1,1 1 1,0 0 0,0 0-1,0 1 1,1 0-1,0 0 1,1 0 0,0 1-1,0 0 1,1 1 0,-1 0-1,1 0 1,1 0-1,1 0-114,-6 7 15,0-1-1,-1 1 1,1 0-1,-1 0 1,0 0-1,1 1 0,-1-1 1,0 1-1,0 0 1,0 1-1,0-1 1,0 1-1,-1-1 0,1 1 1,-1 0-1,1 0 1,-1 1-1,0-1 1,0 1-1,-1-1 1,1 1-1,-1 0 0,0 0 1,0 0-1,0 0 1,0 1-1,-1-1 1,0 0-1,1 2-14,16 28 67,-11-23-48,-1-1-1,1 1 1,1-1-1,0 0 1,0-1-1,1 0 1,0 0 0,1-1-1,-1 0 1,2-1-1,-1 0 1,1-1-1,0 0 1,0 0-1,1-1 1,0-1-1,0 0 1,0 0 0,3-1-19,-9-5-58,1-1 1,-1 1 0,0-2-1,0 1 1,0-1 0,0 1-1,-1-2 1,1 1 0,-1 0-1,0-1 1,0 0 0,-1-1-1,0 1 1,0-1 0,0 1-1,0-1 1,-1 0 0,0-1-1,0 1 1,-1 0 0,0-1-1,0 1 1,0-3 57,-2 9-130,6-23-2449,-8 17-5453,-4 5-2303</inkml:trace>
  <inkml:trace contextRef="#ctx0" brushRef="#br0" timeOffset="3157.322">3695 206 12684,'0'0'4724,"0"0"-1916,0 0-384,0 0-662,12 11-476,3 1-1010,-1 1-1,0 0 0,-1 1 1,-1 0-1,0 1 0,-1 1 0,0 1-275,13 24 219,-1 1-1,-2 1 0,-2 1 1,-2 0-1,-2 2 1,-2-1-1,-3 2 0,-1 0 1,-2 0-1,1 47-218,-10-68-5,-1-1 0,-1 1 0,-2-1-1,0 0 1,-1 0 0,-2-1 0,0 0 0,-2 0 0,-1-1 0,0-1 0,-2 0 0,0-1 0,-2 0 0,0-1-1,-1-1 1,-2 0 0,1-1 0,-2-2 0,-8 6 5,3-4-876,0 0 0,-1-2-1,-1-1 1,-1-1 0,0-1-1,-8 1 877,-3-2-5354,10-7-4479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5:20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90 7399,'0'0'2034,"0"0"-956,0 0 353,0 0 539,4-14 149,15-61 737,-15 74 1990,5 42-4375,4 192 672,-18-77-4090,-3-90-3566,-5-4-6139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1:06.206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621 750 6150,'0'0'1110,"1"-14"1058,1-4-1226,3-43 2615,4 18 2215,-6 46 1017,-8 68-5806,-3 5-505,3 1 0,3 0 0,3 0-1,9 43-477,-11-104-31,2-1-1,0 0 0,1 0 0,0 0 1,1 0-1,1 0 0,0 0 0,1-1 1,1 1-1,0-1 0,1-1 0,0 1 1,1-1-1,1-1 0,0 1 0,0-1 1,1-1-1,1 0 0,11 9 32,-16-17-226,1 0 0,-1-1-1,1 1 1,0-1 0,0-1-1,0 1 1,-1-1 0,2 0-1,-1-1 1,0 0 0,0 0-1,0 0 1,0-1 0,0 0-1,0-1 1,0 1 0,-1-1-1,1 0 1,1-2 226,2 0-754,-1-1 0,1 0-1,-1-1 1,-1 0 0,1-1 0,-1 1-1,0-2 1,-1 1 0,1-1-1,-2 0 1,1 0 0,2-5 754,39-75-8114,-22 42 3170</inkml:trace>
  <inkml:trace contextRef="#ctx0" brushRef="#br0" timeOffset="528.542">1136 954 577,'0'0'5957,"0"0"-2951,0 0-770,0 0-111,0 0-320,0 0-348,0 0-379,0 0-266,-6 7-108,2-2-580,2-4-97,1 1 0,-1-1 1,0 1-1,1 0 0,0-1 1,-1 1-1,1 0 0,0 0 1,0 0-1,0 0 0,0 0 0,0 0 1,0 0-1,0 1 0,1-1 1,-1 0-1,1 0 0,0 1 1,0-1-1,-1 0 0,1 0 1,1 1-1,-1-1 0,0 0 0,1 2-27,2 3 41,0 4-10,1 1 0,1-1 0,0 0 0,0-1 1,1 1-1,1-1 0,-1 0 0,2 0 0,2 2-31,-5-10 18,1 0 0,-1-1 1,0 0-1,0 0 0,1 0 1,-1-1-1,1 1 0,-1-1 1,1-1-1,-1 1 0,0-1 1,1 0-1,-1 0 0,0 0 1,0-1-1,0 0 0,0 0 1,0 0-1,0-1 0,0 1 1,0-1-1,-1 0 0,0-1 1,0 1-1,0-1 0,0 0 1,0 0-1,-1 0 0,1 0 1,-1-1-19,5-3 186,0 0 1,-1 0 0,0-1-1,0 0 1,-1 0-1,-1-1 1,1 0 0,-2 0-1,1 0 1,-1 0 0,-1-1-1,0 0 1,0 1 0,-1-1-1,-1 0 1,1 0-1,-2 0 1,0-1 0,0 1-1,-1 0 1,0 0 0,-1 0-1,0 0 1,-1 1 0,0-1-1,-2-2-186,4 10 3,0 1-1,-1-1 1,1 1 0,-1 0-1,1-1 1,-1 1-1,0 0 1,0 0 0,0 0-1,0 0 1,-1 1-1,1-1 1,0 1 0,-1-1-1,1 1 1,-1 0-1,1 0 1,-1 0-1,0 0 1,1 0 0,-1 1-1,0-1 1,0 1-1,1-1 1,-1 1 0,0 0-1,0 0 1,0 1-1,1-1 1,-1 1 0,0-1-1,0 1 1,1 0-1,-1 0 1,1 0 0,-2 0-3,-4 3-13,1 0 0,-1 0 0,1 1 0,0 0 0,0 0 0,0 0 1,1 1-1,0 0 0,0 0 0,0 1 0,-1 2 13,-4 8 2,1 1 1,0 0-1,1 1 0,1 0 1,1 0-1,1 1 0,0-1 1,1 2-1,2-1 0,0 0 1,1 1-1,1-1 0,1 16-2,0-23-23,1 0 0,0 0 1,1-1-1,1 1 0,0-1 0,1 1 0,0-1 0,0 0 0,1-1 0,1 1 0,0-1 0,1 0 0,0 0 0,1-1 0,0 0 0,0 0 0,1-1 0,0 0 0,1 0 0,0-1 0,0-1 0,6 4 23,-7-7 0,1 1 1,0-1-1,0-1 1,0 1-1,0-2 0,0 0 1,1 0-1,-1 0 0,1-2 1,-1 1-1,1-1 1,0-1-1,-1 0 0,1 0 1,-1-1-1,0 0 0,1-1 1,-1-1-1,-1 1 1,1-1-1,0-1 0,-1 0 1,0 0-1,0-1 0,2-2 0,13-9 163,0-2-1,-2 0 0,0-1 1,-1-2-1,-2 0 0,0-1 1,-1-1-1,7-13-162,-9 11 108,-1-1 0,-1-1 0,-2 0 0,-1-1 0,0 0 1,-3 0-1,0-1 0,-2 0 0,-1-1 0,-2 1 0,0-1 0,-3-25-108,-13 2 80,12 53-72,1 0 1,0 0-1,-1 0 1,1 0-1,-1 0 0,1 0 1,-1 0-1,0 1 1,1-1-1,-1 0 1,0 0-1,0 0 0,0 0 1,0 1-1,1-1 1,-1 1-1,0-1 0,0 0 1,0 1-1,0-1 1,0 1-1,0 0 0,0-1 1,-1 1-1,1 0 1,0 0-1,0 0 1,0 0-1,0 0 0,0 0 1,0 0-1,0 0 1,-1 0-1,1 0 0,0 0 1,0 1-1,0-1 1,0 1-1,0-1 0,0 0 1,0 1-1,0 0 1,0-1-1,0 1 1,0 0-1,1-1 0,-2 2-8,-4 6 23,0 0-1,0 1 1,1-1-1,0 1 0,0 1 1,1-1-1,1 1 1,-1-1-1,1 1 0,1 0 1,0 0-1,1 0 1,-1 9-23,1-14 13,-6 64 71,2 1 0,4 0 1,2-1-1,4 1 0,3 2-84,22 36-1556,-28-105 1294,-1 0 0,1 0 0,0 0 0,1 0 0,-1 0 0,1 0 0,-1-1 0,1 1 0,0-1 0,0 0 0,0 0 0,0 0 0,0 0 0,0-1 0,0 1 0,1-1 0,-1 0 0,1 1-1,-1-2 1,1 1 0,-1 0 0,1-1 0,-1 0 0,1 1 0,0-2 0,-1 1 0,1 0 0,0-1 0,0 1 262,42-25-10282,-30 5 150</inkml:trace>
  <inkml:trace contextRef="#ctx0" brushRef="#br0" timeOffset="746.82">1704 977 8296,'0'0'3203,"0"0"-1089,0 0 352,0 0-544,0 0-737,0 0-256,78-28-224,-28 22-65,7-1-383,3-2-257,-3 0 0,-5 1-865,-5 1-1602,-3 2-4003</inkml:trace>
  <inkml:trace contextRef="#ctx0" brushRef="#br1" timeOffset="256958.4">89 81 6150,'0'0'1398,"0"0"188,0 0-6,0 0 155,0 0-48,0 0-283,0 0-160,2-6 363,-1 2-1413,0 0 0,0 0 0,0 0 0,1 1 0,-1-1 0,1 0 0,0 1 0,0-1 0,1 1 0,-1 0 0,1 0 0,-1 0 0,1 0 0,0 0 0,0 1 0,0-1 0,1 1 0,-1 0 0,1 0 0,-1 0 0,1 0 0,-1 1 0,1-1 0,0 1 0,0 0 0,1 0-193,-2 0 13,1 1 1,-1-1 0,1 1 0,-1 0 0,0 1 0,1-1-1,-1 0 1,1 1 0,-1 0 0,0 0 0,1 0 0,-1 0-1,0 0 1,0 1 0,0-1 0,0 1 0,0 0 0,0 0-1,0 0 1,-1 0 0,1 0 0,-1 1 0,1-1 0,-1 1-1,0 0 1,0 0 0,0 0 0,-1 0 0,1 0 0,-1 0-1,1 0 1,-1 0 0,0 1 0,0-1 0,0 1-15,0 3-10,0 0 1,0 0-1,0-1 1,-1 1-1,0 0 1,0 0-1,-1 0 1,0 0-1,0-1 1,0 1-1,-1 0 1,0-1-1,-1 1 1,1-1-1,-1 0 1,0 0-1,-3 4 10,-4 4-59,-1-1 0,0 0 0,0-1 0,-1 0 0,-1-1 0,0 0-1,-1-1 1,0 0 0,0-2 0,-1 1 0,0-2 0,0 0 0,-1-1 0,-14 4 59,8-10 159,32-8 39,4 7-173,-1-1-1,0 2 0,1 0 0,-1 0 1,1 1-1,-1 1 0,0 0 1,0 1-1,0 1 0,0 0 0,0 0 1,-1 1-1,1 1 0,-1 0 0,-1 1 1,1 0-1,-1 1 0,-1 0 0,1 1 1,-1 0-1,-1 0 0,0 1-24,-4-5-487,36 22 791,-26-23-3185,-1-6-3781,-7-3 507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5:24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0 145 4100,'0'0'3860,"0"0"-1987,0 0-378,0 0 448,0 0-32,0 0-427,0 0-672,4-14-177,15-44 27,-18 55-603,0 1 0,0-1 0,0 0 0,1 1-1,-1-1 1,1 1 0,0-1 0,0 1 0,0 0 0,0-1 0,0 1 0,0 0-1,1 0 1,-1 1 0,1-1 0,-1 0 0,1 1 0,0 0 0,0 0 0,-1-1-1,3 1-58,6-4 189,-1 1-79,-1 0-1,1 1 0,0 0 0,0 0 0,1 1 0,-1 0 0,0 1 0,1 1 0,-1-1 1,6 2-110,-13-1 7,0 0 1,1 0-1,-1 1 1,0-1 0,0 1-1,1 0 1,-1 0 0,0 0-1,0 0 1,0 1 0,0-1-1,0 1 1,0 0-1,-1 0 1,1 0 0,0 0-1,-1 0 1,0 0 0,1 1-1,-1-1 1,0 1-1,0 0 1,-1 0 0,1 0-1,0 0 1,-1 0 0,0 0-1,0 0 1,0 0 0,0 0-1,0 0 1,-1 1-1,1-1 1,-1 1-8,-2 8 12,0 0-1,-1-1 1,0 1 0,-1-1-1,0 0 1,-1 0 0,0 0-1,-1 0 1,0-1 0,-1 0-1,0 0 1,0-1-1,-1 0 1,0 0 0,-1-1-1,0 0 1,0 0 0,-1-1-1,0 0 1,0-1 0,0 0-1,-9 3-11,-13 1 144,33-23 251,5 9-379,-1 0-1,0 0 0,1 0 0,0 1 0,0 0 1,0 0-1,0 1 0,0-1 0,1 1 0,-1 1 1,1-1-1,-1 1 0,5 0-15,-5-1 0,0 1 0,0-1 1,-1 1-1,1 1 0,0-1 0,0 1 0,0 0 1,0 0-1,0 1 0,0-1 0,-1 1 0,1 1 1,0-1-1,0 1 0,-1 0 0,1 0 0,-1 1 1,0 0-1,0-1 0,0 2 0,0-1 1,0 1-1,-1-1 0,1 1 0,-1 1 0,1 0 0,0 4 2,0 0 0,-1 0 0,0 0 0,-1 0 0,0 0 0,0 1 0,-1 0 0,0-1-1,-1 1 1,0 0 0,0 0 0,-1 0 0,-1-1 0,-1 10-2,-1-12 20,0-1 1,0 0-1,-1 0 0,0 0 0,0 0 0,-1-1 1,1 0-1,-1 0 0,0 0 0,-1 0 1,1-1-1,-1 0 0,0 0 0,0 0 1,0-1-1,0 0 0,-1 0 0,1-1 1,-1 1-1,0-1 0,0-1 0,0 1 1,0-1-1,-6 0-20,6 1-55,0 0 0,-1-1 0,1 0 1,0 0-1,-1 0 0,1-1 0,-1 0 0,0-1 0,1 0 1,0 0-1,-1 0 0,1-1 0,0 0 0,0 0 1,0-1-1,0 0 0,0 0 0,0-1 0,1 0 0,0 0 1,0 0-1,0-1 0,0 0 0,1 0 0,-1-1 0,0-1 55,-3-11-3728,5 9-1320,-1 1-6883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5:25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62 107 1377,'0'0'6860,"0"0"-3876,0 0-1243,3-13-289,2-3-836,10-61 4159,-17 103-4152,-2 0-1,0 0 0,-2-1 0,-1 1 1,-1-1-1,-3 3-622,-32 145-152,45-171 176,-1-1 0,0 1-1,1-1 1,-1 1-1,1-1 1,-1 0-1,1 1 1,0-1 0,-1 0-1,1 0 1,0 0-1,0-1 1,0 1-1,0 0 1,0-1-1,0 1 1,0-1 0,0 1-1,0-1 1,0 0-1,0 0 1,0 0-1,0 0 1,0 0-1,0-1 1,0 1 0,0 0-1,0-1 1,0 0-1,1 0-23,20 1 206,153 54 67,-174-56-268,0-1 1,1 1 0,-1 0 0,0-1 0,-1 0 0,1 1-1,0-1 1,-1 0 0,0 0 0,1 0 0,-1 0-1,0 0 1,-1 0 0,1 0 0,0 0 0,-1 0 0,0 0-1,1 0 1,-2-1 0,1 1 0,0 0 0,0 0-1,-1-2-5,1-2 21,1-36 635,-2 65 541,-23 321-2147,23-291-3908,-1-29-1116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5:26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161 106 2370,'0'0'7778,"0"0"-4436,0 0-1735,0 0 91,0 0-118,0 0-523,0 0-433,0 0-197,-3-1-85,0 5-228,0-1 0,0 1 0,1 0 0,-1 0 0,1 0 0,0 1 1,0-1-1,1 0 0,-1 1 0,1-1 0,0 1 0,0 0 0,0-1 0,1 1 0,0 0 0,0-1 0,0 1 0,0 0 0,1-1 1,0 1-1,0 3-114,0 0 204,1 5-111,1 0 0,1 0 0,0-1 0,1 1 0,0-1 0,1 0 0,1-1-1,-1 1 1,2-1 0,0 0 0,0-1 0,1 0 0,0 0 0,0-1 0,4 1-93,11 17 133,37 59 180,-60-83-298,0 0-1,0 1 1,0-1-1,0 0 1,0 1-1,-1-1 1,0 0-1,1 1 1,-1-1 0,0 1-1,-1-1 1,1 0-1,0 1 1,-1-1-1,0 0 1,0 1-1,0-1 1,0 0-1,-1 0 1,1 0-1,-1 0 1,0 0 0,0 0-1,0 0 1,0-1-1,0 1 1,0-1-1,-3 3-14,-11 7 14,0-2-1,-1 1 1,-1-2 0,1 0-1,-2-1 1,1-1-1,-1-1 1,0 0 0,0-1-1,0-1 1,-8-1-14,-35 0-865,61-3 783,0 0 1,0 0-1,0-1 1,0 1-1,1 0 0,-1 0 1,0-1-1,0 1 1,1 0-1,-1-1 0,0 1 1,1-1-1,-1 1 1,0-1-1,1 1 0,-1-1 1,0 1-1,1-1 1,-1 0-1,1 1 0,0-1 1,-1 0-1,1 1 1,-1-1-1,1 0 1,0 0-1,-1 0 0,1 1 1,0-1-1,0 0 1,0 0-1,0 0 0,0 1 1,0-1-1,0 0 1,0 0-1,0 0 0,0 1 1,0-1-1,0 0 1,1 0-1,-1 0 0,0 1 1,1-1-1,-1 0 1,0 0-1,1 1 0,-1-1 1,1 0 81,21-39-5504,2 7-86</inkml:trace>
  <inkml:trace contextRef="#ctx0" brushRef="#br0" timeOffset="311.434">165 70 3812,'0'0'6747,"0"0"-3346,0 0-1228,0 0-246,0 0-443,0 0-214,17-2-101,138-19 801,7-25-1425,-163 46-4802,-8 0-134,-9 6-4701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5:24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98 227 10346,'0'-17'7409,"2"-7"-6110,4-117 5020,-9 124-3366,-5 41-1848,-6 47-984,3 0 0,4 1 1,2-1-1,5 47-121,-12 140-843,-10-117-2643,3-48-7351,15-71 2141</inkml:trace>
  <inkml:trace contextRef="#ctx0" brushRef="#br0" timeOffset="843.537">34 252 16015,'-3'-34'288,"1"-76"3129,2 109-3316,-1 1 0,1-1 0,0 0 0,-1 0-1,1 0 1,0 0 0,0 0 0,0 1 0,0-1 0,0 0 0,0 0 0,0 0-1,0 0 1,0 0 0,1 0 0,-1 1 0,0-1 0,0 0 0,1 0 0,-1 0-1,1 1 1,-1-1 0,0 0 0,1 0 0,0 1 0,-1-1 0,1 0 0,-1 1-1,1-1 1,0 1 0,-1-1 0,1 1 0,0-1 0,0 1 0,-1-1 0,1 1-1,0 0 1,0-1 0,0 1 0,0 0 0,-1 0 0,1 0 0,0 0 0,0-1-1,0 1 1,0 0 0,0 0 0,-1 1 0,1-1 0,0 0 0,0 0 0,0 0 0,0 1-1,0-1 1,-1 0 0,1 1 0,0-1 0,0 1-101,148 177 277,-139-166-480,2 0-1,-1-1 0,1-1 0,1 1 0,0-2 0,0 0 0,1 0 0,0-2 1,0 1-1,1-2 0,0 0 0,0-1 0,1 0 0,0-1 0,-1-1 0,1-1 1,0 0-1,0-1 0,1 0 0,-1-2 0,3 0 204,-6-5-89,-1 0 1,0-1-1,-1 0 0,1-1 0,-1 0 1,-1-1-1,0-1 0,0 1 0,0-1 0,-2-1 1,1 0-1,-1 0 0,-1-1 0,0 0 1,0 0-1,-2 0 0,1-1 0,-2 0 1,4-12 88,2 2 4,15-59 1982,-26 81-1939,0 1 0,1-1 0,-1 0 0,0 0 0,0 0 0,0 0 0,0 1 0,0-1 0,0 0 0,0 1 0,0-1 0,0 1 0,0-1 0,0 1 0,0-1 0,0 1 0,0 0 0,0 0 0,-1-1 0,1 1 0,0 0 0,0 0 0,0 0 0,0 0 0,-1 0 0,1 1 0,0-1 0,0 0 0,0 1 0,0-1 0,0 0 0,-1 1 0,1-1 0,0 1 0,0 0 0,0-1 0,0 1-1,1 0 1,-1-1 0,0 1 0,0 0 0,0 0 0,1 0 0,-1 0 0,0 0 0,1 0 0,-1 0 0,1 0 0,-1 0 0,0 1-47,-36 30 25,1 2-1,1 1 0,2 2 1,2 2-1,1 0 0,2 2 0,2 1 1,2 2-1,-10 24-24,20-9-32,44-73-59,69-138 86,-90 131 8,1 1 0,2 1-1,0-1 1,1 2 0,0 0-1,2 0 1,0 2-1,1 0 1,0 0 0,17-11-3,-31 26 0,-1-1 0,0 1 0,1-1 0,-1 1 0,1 0 0,0-1 0,-1 1 0,1 0 0,0 0 0,0 0 0,0 1 0,0-1 0,0 0 0,0 1 0,0-1 0,0 1 0,0-1 0,0 1 0,0 0 0,0 0 0,0 0 0,0 0 0,0 1 0,0-1 0,0 0 0,0 1 0,0-1 0,0 1 0,0 0 0,0 0 0,-1 0 0,1-1 0,0 2 0,0-1 0,-1 0 0,1 0 0,0 1 0,-1-1 0,0 1 0,1-1 0,-1 1 0,0-1 0,0 1 0,1 0 0,8 136-25,-11-99 23,1-29 3,-2 24-2,1 1-1,2-1 0,1 1 0,2-1 1,1 0-1,2 0 0,1-1 0,2 1 1,1-2-1,13 29 2,-18-53-61,0 0 1,0 0-1,1 0 1,0 0-1,0-1 0,0 0 1,1-1-1,0 0 1,1 0-1,-1-1 0,1 1 1,0-2-1,1 0 1,-1 0-1,1 0 0,-1-1 1,1-1-1,0 0 1,0 0-1,0-1 0,1 0 1,-1-1-1,0 0 1,0 0-1,0-1 0,0-1 1,0 1-1,0-2 1,0 1-1,0-2 0,-1 1 1,1-1-1,-1 0 1,0-1-1,0 0 0,-1-1 1,1 0 60,21-19-62,-1-1-1,-1-1 1,-2-1 0,0-2 0,-2 0-1,17-30 63,-29 42 0,42-82 1086,-53 96-1011,0 1 1,0-1 0,0 1 0,0-1-1,-1 1 1,1-1 0,-1 0 0,0 1 0,0-1-1,0 0 1,-1 1 0,1-1 0,-1 1 0,0-1-1,0 0 1,0 1 0,0 0 0,-1-1-1,1 1 1,-1 0 0,0 0 0,0 0 0,0 0-1,0 0 1,-1 0 0,1 0 0,-1 1 0,0-1-1,-1 0-75,-4-2 44,1 0 0,-1 1 0,0 0 0,0 1 0,0 0 0,0 0 0,-1 1-1,1 0 1,-1 0 0,0 1 0,1 0 0,-1 1 0,0-1 0,0 2 0,1-1 0,-1 2-1,0-1 1,1 1 0,-1 0 0,1 0 0,-1 1 0,1 1 0,0-1 0,0 1 0,1 1 0,-1-1-1,1 1 1,0 0 0,0 1 0,1 0 0,0 0 0,0 0 0,0 1 0,0 0 0,1 0-1,-1 3-43,-3 7-1,1 0-1,1 1 1,0 1-1,2-1 0,0 1 1,1 0-1,0 0 0,2 0 1,0 0-1,1 1 0,2-1 1,-1 0-1,4 16 2,-3-29-15,1 1 1,-1 0-1,1-1 0,1 1 0,-1-1 0,1 0 1,0 1-1,0-1 0,1-1 0,0 1 0,0 0 1,0-1-1,1 0 0,0 0 0,0 0 1,5 3 14,-8-6-27,1 0 1,0-1 0,0 1-1,0 0 1,0-1 0,1 0-1,-1 0 1,0 0 0,1 0-1,-1 0 1,0-1 0,1 0-1,-1 1 1,1-1 0,-1 0-1,0-1 1,1 1 0,-1-1-1,1 1 1,-1-1 0,0 0-1,0 0 1,1 0 0,-1-1-1,0 1 1,0-1 0,0 0-1,0 0 1,-1 0 0,1 0-1,0 0 1,-1-1 0,0 1-1,1-1 27,13-17-2,0-2-1,-2 0 1,0 0-1,-1-2 1,-2 1-1,0-1 1,-2-1-1,0 0 1,0-6 2,5-10 1,-5 16 1,-2 9 11,-1-1 0,0-1 0,-2 1 1,0-1-1,-1 0 0,0 0 0,-1 0 0,-2-2-13,0 20 9,0 0-1,0 1 1,-1-1 0,1 0 0,0 0 0,0 1 0,-1-1-1,1 0 1,0 0 0,-1 1 0,1-1 0,0 0 0,-1 0 0,1 0-1,-1 0 1,1 0 0,0 0 0,-1 0 0,1 0 0,0 0-1,-1 0 1,1 0 0,-1 0 0,1 0 0,0 0 0,-1 0-1,1 0 1,0 0 0,-1 0 0,1 0 0,-1 0 0,1-1-1,0 1 1,-1 0 0,1 0 0,0 0 0,0-1 0,-1 1 0,1 0-1,0-1 1,-1 1 0,1 0 0,0 0 0,0-1 0,0 1-1,-1 0 1,1-1 0,0 1 0,0 0 0,0-1 0,0 1-1,0-1 1,0 1 0,0 0 0,0-1 0,-1 1 0,1 0-1,0-1 1,1 1 0,-1-1 0,0 1 0,0 0 0,0-1-1,0 1 1,0-1 0,0 1 0,0 0 0,1-1 0,-1 1 0,0 0-9,-16 24 230,13-8-351,1 1 1,0-1 0,2 1 0,0-1 0,0 1 0,2 0 0,0-1 0,1 0 0,1 1-1,0-1 1,1-1 0,1 1 0,0-1 0,1 0 0,1 0 0,0-1 0,1 0 0,1 0-1,0-1 1,6 6 120,76 57-9449,-57-61 3593</inkml:trace>
  <inkml:trace contextRef="#ctx0" brushRef="#br0" timeOffset="1183.931">1898 387 9225,'0'0'2413,"-1"-13"437,-6-44 12,7 56-2757,0 0 1,1 0-1,-2 0 0,1 0 1,0 0-1,0 0 1,0-1-1,0 1 1,-1 0-1,1 0 0,0 0 1,-1 0-1,1 0 1,-1 0-1,1 0 1,-1 0-1,0 0 0,1 1 1,-1-1-1,0 0 1,0 0-1,1 0 1,-1 1-1,0-1 0,0 0 1,0 1-1,0-1 1,0 1-1,0-1 0,0 1 1,0-1-1,0 1 1,0 0-1,0 0 1,-1-1-1,1 1 0,0 0 1,0 0-1,0 0 1,0 0-1,0 0 1,0 1-1,0-1 0,0 0 1,-1 0-1,1 1 1,0-1-1,0 1-105,-36 26 1292,27-15-1251,0 0-1,1 0 1,0 1-1,1 0 1,0 0-1,1 1 1,1 0-1,0 0 1,1 1-1,0 0 1,2-1-1,-1 2 1,2-1-1,0 0 0,1 0 1,0 1-1,1-1 1,2 13-41,-1-17-5,0-1 1,1 1-1,0-1 0,1 0 1,0 0-1,0 0 0,1 0 1,0-1-1,1 1 1,0-1-1,1 0 0,0-1 1,0 1-1,0-1 0,1 0 1,1-1-1,-1 1 0,1-2 1,1 1-1,-1-1 0,1 0 1,0-1-1,0 0 1,0 0-1,1-1 0,0 0 1,8 1 4,-10-2-125,0-1-1,0 0 1,0-1 0,0 0 0,0-1 0,1 1 0,-1-1 0,0-1 0,0 0 0,0 0 0,0 0 0,0-1-1,0 0 1,0-1 0,-1 0 0,1 0 0,-1 0 0,0-1 0,0-1 0,0 1 0,0-1 0,-1 0-1,1 0 1,-1-1 0,-1 0 0,1 0 0,-1 0 0,0 0 0,-1-1 0,5-7 125,19-45-5798,-20 29 812</inkml:trace>
  <inkml:trace contextRef="#ctx0" brushRef="#br0" timeOffset="1724.844">2204 108 10250,'10'-107'10063,"-5"107"-5798,2 30-3673,30 293 407,-33-296-1007,1 1 0,2-1 0,0-1 0,2 1 0,1-2 0,0 1 0,2-1 0,2-1 0,0 0 0,9 11 8,-19-31-38,0 0 0,0 0 0,0-1 0,0 1 0,1-1 0,-1 0 0,1 0 0,0-1 0,0 1 0,0-1 0,0 0 0,0 0 0,1-1 0,-1 0 0,0 0 0,1 0 0,-1 0 0,1-1 0,-1 0 0,1 0 0,-1-1 0,1 1 0,-1-1 0,0 0 0,1-1 0,-1 1 0,0-1 0,0 0 0,0-1 0,0 1 0,0-1 0,0 0 0,-1 0 0,1 0 38,21-16 77,-1-1 1,-1-1-1,-1-1 0,-1-1 1,0-1-1,-2 0 1,-1-2-1,-1-1 0,-2 0 1,11-22-78,-21 46 1162,-7 14-1187,1-3 57,-1 7 6,0-1 0,0 1-1,2-1 1,0 1 0,0-1-1,1 1 1,1-1 0,1 0-1,0 0 1,0 0 0,1 0-1,1-1 1,1 0 0,0 0-1,0-1 1,3 2-38,-7-11 0,1 0-1,-1-1 1,1 0 0,0 1-1,0-1 1,0 0-1,0-1 1,0 1 0,1-1-1,-1 0 1,0 0 0,1 0-1,-1-1 1,1 1-1,-1-1 1,0 0 0,1 0-1,-1-1 1,1 1-1,-1-1 1,1 0 0,-1 0-1,0-1 1,1 0 0,96-52-322,-69 13-340,-52 19-3576,12 21 186,1 1-3246</inkml:trace>
  <inkml:trace contextRef="#ctx0" brushRef="#br0" timeOffset="2147.384">3195 440 2210,'0'0'8910,"0"0"-4319,0 0-1175,0 0-730,0 0-759,0 0-545,0 0-378,2-5-385,10-4-112,-7 42-159,-3-14-263,9 159-30,-10-102-8924,-1-66 1401</inkml:trace>
  <inkml:trace contextRef="#ctx0" brushRef="#br0" timeOffset="2426.643">3191 18 12524,'0'0'1537,"0"0"-928,0 0 1377,0 0-1474,0 0-512,0 0-96,0 0-384,0 0-2371,0 0-2914</inkml:trace>
  <inkml:trace contextRef="#ctx0" brushRef="#br0" timeOffset="2829.899">3530 409 10730,'0'0'3032,"0"0"-85,0 14-379,-3 48-892,-44 56 1068,48-107-2651,11-23 22,14-25 232,-11 14-59,85-112 1137,-94 128-1382,-1 2 0,1-1 0,1 1-1,-1 0 1,1 0 0,0 1 0,0-1-1,1 2 1,-1-1 0,1 1 0,0 0-1,-1 1 1,1 0 0,1 0-1,-1 0 1,0 1 0,0 1 0,6-1-43,-4 4-9,1 0 1,0 1-1,-1 1 1,1-1-1,-1 1 1,-1 1-1,1 0 1,-1 1-1,0-1 1,0 2-1,-1-1 1,0 1 0,0 0-1,-1 1 1,0 0-1,-1 0 1,4 6 8,18 19-1,-15-19-11,1 0-1,1-1 0,0-1 0,1-1 0,0 0 0,1-1 1,0 0-1,1-1 0,10 3 13,-21-10 1,1 0 0,0 0-1,0-1 1,0 0 0,0-1 0,0 1 0,0-2-1,0 1 1,1-1 0,-1 0 0,0-1 0,0 0-1,0 0 1,0-1 0,0 0 0,0 0 0,0-1 0,0 0-1,-1 0 1,0-1 0,1 0 0,-1 0 0,-1-1-1,5-3 0,0-6 113,0 0 0,-2-1-1,0-1 1,0 1 0,-1-2-1,-1 1 1,-1-1 0,-1 0-1,0 0 1,-1 0 0,-1-1-1,0 1 1,-1-1 0,-1 0-1,-1 0 1,-1 0 0,0 1-1,-1-1 1,-1 0-113,2 16 13,1 0 1,-1 0-1,1 0 0,-1 0 1,0 0-1,0 1 1,0-1-1,0 0 0,0 0 1,0 1-1,0-1 0,-1 1 1,1-1-1,-1 1 0,1 0 1,-1-1-1,1 1 0,-1 0 1,0 0-1,0 0 0,0 0 1,1 0-1,-1 1 0,0-1 1,0 1-1,0-1 0,0 1 1,0-1-1,0 1 0,0 0 1,0 0-1,0 0 0,0 0 1,0 1-1,0-1 1,0 0-1,0 1 0,0-1 1,0 1-1,0 0 0,0 0 1,0 0-1,1 0 0,-1 0 1,0 0-1,1 0 0,-1 0 1,1 1-1,-1-1 0,1 0 1,-1 1-1,1 0 0,0-1 1,0 1-1,0 0 0,0-1 1,0 1-1,0 0 0,1 0 1,-1 0-14,-6 10-1,0 0 1,1 1-1,0-1 1,2 1-1,-1 0 0,1 1 1,1-1-1,0 1 1,1-1-1,1 1 1,0 0-1,1 0 0,0-1 1,1 1-1,1 0 1,0 0-1,0-1 1,2 1-1,0-1 0,0 0 1,1 0-1,1 0 1,0-1-1,1 0 1,0 0-1,1-1 0,0 0 1,7 8 0,-6-12-32,0 1 1,0-2 0,0 1-1,1-1 1,0-1-1,0 0 1,1 0 0,0-1-1,-1 0 1,1-1-1,0 0 1,1-1 0,-1 0-1,0-1 1,1 0-1,-1-1 1,1 0 0,-1-1-1,0 0 1,1-1-1,-1 0 1,0-1 0,0 0-1,0 0 1,0-2-1,-1 1 1,0-1 0,1-1-1,-2 0 1,1 0-1,-1-1 1,0 0 0,0 0-1,1-4 32,-7 9-99,-1-1-1,0 1 1,0-1-1,0 0 1,0 0-1,0 0 1,0 0-1,-1 0 1,0 0-1,1 0 1,-1 0-1,-1-1 1,1 1-1,0 0 1,-1-1-1,1 1 1,-1 0-1,0-1 1,0 1-1,-1-1 1,1 1-1,-1 0 1,1-1-1,-1 1 1,0 0-1,0-1 1,-1 1 0,1 0-1,-1 0 1,1 0-1,-1 0 1,0 1-1,0-1 1,0 0-1,-1 1 1,1-1-1,-1 1 1,1 0-1,-1 0 1,0 0-1,0 0 1,0 0-1,0 1 1,-3-2 99,-39-7-4784,-8 7-4189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5:28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14 10762,'0'0'3347,"0"0"-2081,-12-3-316,2 1-641,6 0-188,0 1 0,-1-1-1,1 1 1,0 0 0,0 1 0,-1-1-1,1 1 1,0 0 0,-1 0-1,1 0 1,0 1 0,0-1 0,-1 1-1,1 0 1,0 0 0,0 1-1,0-1 1,-4 3-121,0 0 26,-1 1-1,1 0 1,0 1 0,1 0-1,-1 1 1,1-1-1,0 1 1,1 0-1,0 1 1,0 0 0,0 0-1,1 0 1,0 0-1,1 1 1,0 0 0,0 0-1,1 0 1,0 1-1,1-1 1,0 0 0,0 1-1,1 0 1,0-1-1,1 1 1,0 0 0,1 0-1,0-1 1,0 1-1,1 0 1,0-1 0,1 0-1,0 1 1,0-1-1,1 0 1,0-1 0,1 1-1,0-1 1,0 1-1,6 6-25,1-4 218,1 0 0,-1-1 0,2 0 0,0-1 0,0 0 0,0-1 0,1-1-1,1 0 1,-1-1 0,1-1 0,0 0 0,0-2 0,0 1 0,0-2-1,1 0 1,7-1-218,-23 0 57,0-1-1,0 0 1,0 0-1,0 0 1,0 0-1,0 0 1,0 0-1,0 0 1,0 0-1,0 0 1,0 0-1,0 0 1,0-1-1,0 1 1,0 0-1,0-1 1,0 1-1,0-1 1,0 1-1,0-1 1,0 0-1,0 1 1,-1-1-1,1 0 1,0 1-1,0-1 1,-1 0-1,1 0 0,-1 0 1,1 0-1,0 0 1,-1 1-1,0-1 1,1 0-1,-1 0 1,0 0-1,1 0 1,-1 0-1,0-1 1,0 1-1,0 0 1,0 0-1,0 0 1,0 0-1,0 0 1,0 0-1,0 0 1,0 0-1,-1 0 1,1 0-1,0 0 1,-1 0-1,0 0-56,-37-46 1117,-74 23-1105,63 23-5795,36 1 2495,10 0-6791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5:58.7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87 7 9577,'0'0'2370,"0"0"-2017,0 0-353,0 0 0,-75-7-1410,63 17-4868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6:01.0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79 160 13773,'0'0'2258,"0"0"-1425,0 0-198,0 0-64,0 0-122,0 0-6,0 0-27,0 0-149,8 16-133,24 48-86,-33-7 21,34-54-5,-21-5 172,0-1-1,0-1 1,-1 0-1,0 0 1,1-1-1,-1-1 1,-1 0-1,1 0 1,-1-1 0,0-1-1,-1 1 1,0-1-1,0-1 1,0 0-1,-1 0 1,-1-1-1,0 0 1,0 0-1,-1-1 1,0 1-1,0-1 1,-2-1-1,1 1 1,-1-1-1,-1-1-235,-1 10 63,-1 1-1,0-1 0,0 1 0,0-1 0,0 0 0,0 1 0,-1-1 0,1 0 0,-1 0 0,0 1 0,1-1 1,-1 0-1,-1 0 0,1 1 0,0-1 0,-1 0 0,1 0 0,-1 1 0,0-1 0,0 1 0,0-1 1,0 0-1,0 1 0,-1 0 0,1-1 0,-1 1 0,0 0 0,1 0 0,-1 0 0,0 0 0,0 0 0,0 0 1,-1 0-1,1 1 0,0-1 0,-1 1 0,1 0 0,-1-1-62,-9 2 36,0-1 1,0 2-1,0 0 0,0 0 0,0 1 0,0 0 1,0 1-1,0 1 0,1 0 0,0 0 1,0 1-1,0 0 0,0 1 0,1 1 1,0-1-1,0 2 0,0-1 0,1 1 1,-4 6-37,3-7-9,1 1 1,-1 0-1,2 1 1,-1 0-1,1 0 0,1 1 1,0 0-1,0 1 1,1-1-1,0 1 1,1 0-1,0 1 1,0-1-1,2 1 1,-1 0-1,2 0 0,-1 0 1,2 0-1,0 1 1,0-1-1,1 0 1,0 0-1,1 1 1,1-1-1,0 0 1,1 0-1,0 0 1,0 0-1,1 0 0,5 7 9,-1-6-111,2-1-1,0 0 0,0 0 1,1-1-1,0 0 0,1-1 1,0-1-1,1 1 0,0-2 1,0 0-1,1-1 0,0 0 1,1-1-1,-1 0 0,1-1 1,0-1-1,0-1 0,1 0 1,-1-1-1,0 0 0,1-1 1,0-1-1,-1 0 0,1-2 0,13-2 112,-14 1-128,0 0-1,0-1 0,0-1 1,-1 0-1,0-1 0,0-1 1,-1 0-1,0-1 0,0 0 1,0-1-1,-1 0 0,-1-1 1,2-2 128,53-52-7291,-45 42-2099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5:59.3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0 314 13837,'0'0'2829,"0"0"-891,0 0 32,0 0-363,0 0-673,0 0-678,0 0-181,1 9-16,1 11-51,1-1 0,1 1 1,1 0-1,0-1 0,2 0 0,0 0 0,1-1 1,1 0-1,0 0 0,2-1 0,0 0 0,1-1 1,3 3-9,-11-15 15,1-1 1,0 1 0,0-1 0,0 0-1,1-1 1,-1 1 0,0-1 0,1 0-1,0 0 1,0-1 0,-1 1 0,1-1-1,0-1 1,0 1 0,0-1 0,0 0 0,0 0-1,0-1 1,0 0 0,0 0 0,-1 0-1,1-1 1,0 1 0,-1-1 0,1-1-1,-1 1 1,1-1 0,-1 0 0,0 0-1,0-1 1,-1 1 0,1-1 0,-1 0-1,0 0 1,0-1 0,0 1 0,0-1-1,-1 0 1,0 0 0,0 0 0,2-6-16,4-7 146,-2 0 1,0-1-1,-1 0 1,0 0 0,-2 0-1,0-1 1,-2 1 0,0-3-147,6-30-42,3 36-3028,4 39-4392,-10-14 4953,7 15-5835</inkml:trace>
  <inkml:trace contextRef="#ctx0" brushRef="#br0" timeOffset="540.892">900 387 9321,'4'-15'6732,"11"-50"-3727,-14 61-2893,0 1 1,-1 0-1,0 0 0,1-1 1,-1 1-1,0 0 0,-1-1 0,1 1 1,-1 0-1,1 0 0,-1-1 1,0 1-1,0 0 0,0 0 1,-1 0-1,1 0 0,-1 0 0,1 0 1,-1 0-1,0 1 0,0-1 1,0 1-1,-1-1 0,1 1 1,-1 0-1,1 0 0,-1 0 1,0 0-1,0 0 0,0 1 0,1-1 1,-4 0-113,-96-18 495,94 21-491,0-1 0,-1 2-1,1-1 1,0 1 0,0 0-1,0 0 1,0 1 0,0 0-1,1 1 1,-1 0 0,1 0 0,0 0-1,0 1 1,0 0 0,1 0-1,0 1 1,0 0 0,0 0-1,1 0 1,-1 1 0,2 0 0,-1 0-1,1 0 1,0 0 0,0 1-1,-1 5-3,-4 5-111,1 0 0,0 0 0,1 1 0,1 0 0,1 0 0,1 1 0,1 0 0,0-1 0,2 1 0,0 2 111,2-19-26,0 1 0,0-1 0,0 0 0,0 1 0,1-1 0,0 0 0,0 0 1,0 0-1,0 0 0,0 0 0,0-1 0,1 1 0,-1-1 0,1 1 0,0-1 0,-1 0 0,1 0 0,0 0 0,1-1 0,-1 1 0,0-1 1,0 1-1,1-1 0,-1 0 0,0 0 0,1-1 0,-1 1 0,1-1 0,0 1 0,-1-1 0,1 0 0,-1-1 0,1 1 0,-1-1 0,1 1 0,-1-1 1,0 0-1,1 0 0,-1-1 0,0 1 0,1-1 0,-1 1 0,0-1 0,0 0 0,0 0 0,-1 0 0,1-1 0,0 1 0,1-3 26,33-21 850,-1-2 0,-1-1 0,-1-2 0,-2-1 0,0-3-850,-31 35 0,0 0-1,0 1 1,0-1 0,0 0-1,0 1 1,0-1 0,0 1 0,0-1-1,0 1 1,0-1 0,-1 1 0,1 0-1,0-1 1,0 1 0,-1 0 0,1 0-1,0-1 1,-1 1 0,1 0 0,-1 0-1,1 0 1,-1 0 0,0 0 0,1 0-1,-1 0 1,0 0 0,1 0 0,-1 0-1,0 0 1,0 0 0,0 0 0,0 0-1,0 0 1,0 0 0,0 0 0,0 0-1,-1 0 1,1 0 0,0 0 0,0 4 15,7 36-87,-6-28-52,1 0-1,0 1 1,1-1 0,0 0-1,1 0 1,0-1 0,1 1-1,1-1 1,0 0 0,1 0-1,0-1 1,3 4 124,-9-14-150,0 1 0,0-1 0,1 1 0,-1-1 0,1 0 0,-1 0 0,1 0 0,-1 0 0,1 0 0,0 0 0,-1 0 0,1 0 0,0-1 0,0 1 0,0-1 0,0 1 0,-1-1 0,1 0 0,0 0 0,0 1 0,0-1 1,0-1-1,0 1 0,0 0 0,0 0 0,0-1 0,-1 1 0,1-1 0,0 0 0,0 1 0,0-1 0,-1 0 0,1 0 0,-1 0 0,1 0 0,0 0 0,-1-1 0,0 1 0,1 0 0,-1-1 0,0 1 0,0-1 0,0 1 0,1-1 150,39-77-5669,41-113 4813,20 11 5577,-99 176-4419,1-2 130,0 1-1,0-1 1,0 1-1,1 0 1,0 0-1,0 1 1,0 0-1,1-1 1,0 2-1,0-1 1,0 1-1,1 0 1,-1 0-1,1 1 1,3-2-432,-8 6 77,0 0 0,0 1 1,0-1-1,0 0 0,-1 1 0,1 0 1,-1-1-1,1 1 0,-1 0 0,0 0 1,1 0-1,-1 0 0,0 0 0,0 0 1,0 0-1,-1 0 0,1 0 0,0 0 1,-1 0-1,1 1 0,-1-1 0,0 0 1,0 1-1,0-1 0,0 0 0,0 0 1,-1 2-78,2-1 108,2 59 240,-3 0 1,-2 0-1,-8 46-348,-4 94-1809,14-137-4880,0-43-464</inkml:trace>
  <inkml:trace contextRef="#ctx0" brushRef="#br0" timeOffset="835.031">1335 415 9705,'0'0'2830,"0"0"-909,0 0-15,0 0-315,0 0-609,0 0-491,0 0-133,0-9 58,1 4-342,-2 4-62,1 0 0,0-1 0,0 1 0,-1 0 0,1 0 0,0 0 0,0 0 0,0 0 0,0 0 0,1 0 1,-1 0-1,0-1 0,0 1 0,1 0 0,-1 0 0,0 0 0,1 0 0,-1 0 0,1 0 0,0 0 0,-1 1 0,1-1 0,0 0 0,-1 0 0,1 0 1,0 0-1,0 1 0,0-1 0,0 0 0,0 1 0,0-1 0,0 1 0,0-1 0,0 1 0,0 0 0,0-1 0,0 1 0,0 0 0,0 0 1,0-1-1,0 1 0,0 0 0,0 0 0,0 0 0,0 0 0,1 1 0,0-1-12,330 11 2114,-328-10-2048,-1 0 0,1 0 1,0 0-1,0 0 0,-1 1 0,1 0 1,-1-1-1,1 1 0,-1 1 0,0-1 0,0 0 1,0 1-1,0-1 0,0 1 0,0 0 0,-1 0 1,0 0-1,1 1 0,-1-1 0,0 0 1,-1 1-1,1 0 0,0-1 0,-1 1 0,0 0 1,0 0-1,0-1 0,-1 1 0,1 0 0,-1 3-66,-5 121 37,-1-100-294,-3 12-1545,6-15-6602,3-25 2601</inkml:trace>
  <inkml:trace contextRef="#ctx0" brushRef="#br0" timeOffset="1150.817">1792 95 929,'2'-83'11082,"-2"74"-9224,0 6 128,0 3-192,-2 7-1346,2 8-384,0 6-64,6 6-192,7 0-1602,-3 2-2914,5-7-6247</inkml:trace>
  <inkml:trace contextRef="#ctx0" brushRef="#br0" timeOffset="1465.854">2034 332 16528,'0'0'2557,"0"0"-1244,0 0-192,0 0-395,4 16-352,19 95-198,-23-105-168,-1 1-1,1 0 1,0 0-1,1 0 1,0-1 0,0 1-1,1 0 1,-1-1 0,1 1-1,1-1 1,-1 0-1,1 1 1,0-1 0,1 0-1,-1-1 1,1 1 0,0-1-1,1 1 1,-1-1-1,1-1 1,0 1 0,0-1-1,0 1 1,1-2 0,0 1-1,0 0 1,0-1-1,4 2-7,7-5 154,0-1-1,0 0 0,0-1 0,-1-1 0,1-1 1,-1 0-1,0-1 0,0 0 0,0-2 1,-1 0-1,0 0 0,0-2 0,-1 0 0,0 0 1,-1-1-1,0-1 0,0 0 0,-1-1 0,0 0 1,4-8-154,-8 8 35,0 0 0,-1 0 0,-1-1 0,0 1 0,-1-2 0,0 1 0,0 0 0,-2-1 0,0 0 0,0 0 1,-2 0-1,1 0 0,-2 0 0,0-3-35,-1 16-224,1 0 0,-1 0 1,0 1-1,0-1 0,1 0 0,-1 0 0,0 0 1,0 0-1,0 1 0,0-1 0,0 0 1,0 1-1,0-1 0,0 1 0,-1-1 1,1 1-1,0 0 0,0-1 0,0 1 1,0 0-1,-1 0 0,1 0 0,0 0 1,0 0-1,0 0 0,-1 0 0,1 0 1,0 1-1,0-1 0,0 0 0,0 1 1,-1-1-1,1 1 0,0-1 0,0 1 1,0-1-1,0 1 0,0 0 0,0-1 1,0 1-1,0 0 0,1 0 0,-1 0 0,0 0 1,0 0-1,1 0 0,-1 0 224,-17 16-7815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5:57.1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106 140 12043,'0'0'2275,"0"0"-1443,0 0 1410,0 0-448,0 0-961,0 0-481,0 0-95,-37 99 63,37-54-96,3 3-160,3-4-32,-1-2-32,1-1-384,-3-4-705,-3-4-1762,0-8-1185,-1-11-2082</inkml:trace>
  <inkml:trace contextRef="#ctx0" brushRef="#br0" timeOffset="329.449">67 177 6470,'23'-157'7671,"-23"156"-7545,0 0-1,0 1 0,0-1 0,1 0 0,-1 0 0,0 0 1,0 0-1,1 1 0,-1-1 0,0 0 0,1 0 0,-1 0 1,1 1-1,-1-1 0,1 0 0,0 1 0,-1-1 0,1 1 1,-1-1-1,1 0 0,0 1 0,0-1 0,-1 1 1,1 0-1,0-1 0,0 1 0,0 0 0,-1-1 0,1 1 1,0 0-1,0 0 0,0 0 0,0 0 0,0 0 0,-1 0 1,1 0-1,0 0 0,0 0 0,0 0 0,0 0 0,0 0 1,-1 1-1,1-1 0,0 0 0,0 1 0,0-1 0,0 1-125,37 31-48,-27-21 304,28 25-226,11 8-5,-2 3 1,-2 2 0,19 28-26,-20 5-24,-44-80 23,0 1-1,0 0 1,0 0 0,0 0-1,-1 0 1,1 0-1,-1 0 1,0 0-1,0 0 1,0 0-1,0 1 1,-1-1 0,1 0-1,-1 0 1,1 0-1,-1 0 1,0-1-1,0 1 1,-1 0 0,1 0-1,-1-1 1,1 1-1,-1 0 1,0-1-1,0 0 1,0 1 0,0-1-1,-1 1 2,-9 4 30,0-1 0,0 0 0,-1-1 0,0 0 0,0-1 0,0 0 1,0-1-1,0-1 0,-1 0 0,1-1 0,-13 0-30,-1 1 139,-16 2 1,20-3-184,-1 1 1,1 1-1,0 2 0,0 0 1,0 1-1,0 1 0,-1 2 44,3 10-1955,21-17 1739,0-1 0,0 0-1,0 0 1,0 0 0,1 0 0,-1 0 0,0 0 0,0 0-1,1 0 1,-1 0 0,1 0 0,-1 0 0,1 0 0,0 0 0,-1 0-1,1 0 1,0 0 0,-1 0 0,1-1 0,0 1 0,0 0-1,0-1 1,0 1 0,0 0 0,0-1 0,0 1 0,0-1 0,0 1-1,0-1 1,0 0 0,0 0 0,0 1 0,0-1 0,1 0 216,29 8-5926</inkml:trace>
  <inkml:trace contextRef="#ctx0" brushRef="#br0" timeOffset="920.384">737 247 6694,'0'0'3145,"0"0"-1165,0 0 11,0 0-202,0 0-412,0 0-496,0 0-262,0 0 64,8 3 11,-4-2-643,0 1 0,0-1 0,-1 1 0,1 0 1,-1 0-1,1 0 0,-1 0 0,0 1 0,0 0 0,0-1 0,0 1 0,0 0 0,-1 0 0,1 0 0,-1 1 0,0-1 0,0 1 0,1 3-51,41 57 53,-41-64-49,-1 0 0,0 0-1,1 0 1,-1 0 0,0 0 0,1 0-1,-1-1 1,0 1 0,1-1 0,-1 0-1,0 0 1,0 1 0,1-1 0,-1-1-1,0 1 1,0 0 0,0 0 0,-1-1-1,1 1 1,0-1 0,0 0 0,-1 1-1,1-1-3,4-3 10,4-2 147,-1 0-1,1-1 0,-1 0 1,0 0-1,-1-1 1,0 0-1,-1-1 0,0 0 1,0 0-1,-1 0 1,0-1-1,-1 0 1,0 0-1,-1 0 0,0-1 1,0 0-1,-2 1 1,1-1-1,-2 0 0,1-8-156,-2 18 25,-1 0-1,1 1 0,-1-1 0,0 0 0,1 0 0,-1 1 0,0-1 0,0 0 0,0 1 0,0-1 0,0 1 1,-1-1-1,1 1 0,0 0 0,-1 0 0,1-1 0,-1 1 0,1 0 0,-1 0 0,0 0 0,1 1 1,-1-1-1,0 0 0,0 1 0,1-1 0,-1 1 0,0-1 0,0 1 0,0 0 0,0 0 0,1 0 0,-1 0 1,0 0-1,0 0 0,-1 1-24,-65 13 59,56-5-96,0 0 1,0 1-1,1 0 1,1 1-1,0 0 1,0 0 0,1 2-1,0-1 1,1 1-1,1 0 1,0 0-1,1 1 1,0 0-1,1 0 1,0 1 0,2-1-1,-1 1 1,2 0-1,0 0 1,1 0-1,0 0 1,1 0-1,2 14 37,-1-24-75,-1 0-1,1-1 1,0 1-1,0-1 1,1 1-1,-1-1 0,1 0 1,0 1-1,0-1 1,1 0-1,-1 0 1,1 0-1,0-1 0,0 1 1,0-1-1,0 1 1,1-1-1,-1 0 1,1-1-1,0 1 0,0 0 1,0-1-1,0 0 1,0 0-1,0 0 1,1-1-1,-1 1 0,4 0 76,2 0-75,1 0-1,0 0 0,0-1 0,-1 0 0,1-1 0,0 0 0,0-1 0,0 0 0,-1-1 0,1 0 1,-1 0-1,2-2 76,9-3 91,0 0 1,0-2 0,-1 0 0,0-2 0,-1 0 0,-1-1-1,1-1 1,-2 0 0,0-1 0,-1-2 0,0 1-1,-1-2 1,-1 0 0,0 0 0,-2-2 0,0 1 0,-1-2-1,-1 1 1,0-2 0,1-7-92,-5 5 332,-9 32 121,-19 134-427,-7 99-36,53-505 52,-23 258-46,0 0-1,0 0 0,1 0 0,-1 0 0,1 0 0,0 1 0,1-1 0,-1 0 0,1 1 0,0 0 0,0 0 0,0-1 0,1 2 0,-1-1 0,1 0 0,0 1 0,0 0 0,0 0 0,1 0 0,-1 0 0,1 1 0,-1-1 0,1 1 0,0 0 0,0 1 0,0-1 0,0 1 0,0 0 0,5 0 5,-2 0-302,0 1-1,0 0 1,0 1-1,1 0 1,-1 0-1,0 1 1,0 0 0,0 0-1,-1 1 1,1 0-1,7 3 303,44 34-7878,-34-17 1515</inkml:trace>
  <inkml:trace contextRef="#ctx0" brushRef="#br0" timeOffset="1233.822">1728 210 12812,'0'0'3459,"0"0"-960,0 0-609,0 0-657,0 0-491,0 0-283,0 0-192,11 18-123,32 58-59,-39-68-84,-1 0-1,0 0 1,0 0-1,-1 0 1,0 0-1,0 0 1,-1 1-1,0-1 0,-1 0 1,0 1-1,0 3 0,0 8-31,0-13-203,0-1 0,0 1 1,0 0-1,-1-1 0,0 1 0,0 0 1,-1-1-1,0 1 0,0-1 1,0 0-1,-1 0 0,0 0 0,0 0 1,-1 0-1,1 0 0,-1-1 1,0 0-1,-1 1 234,4-7-18,0-1-1,0 1 1,0 0 0,0 0-1,0-1 1,1 1 0,-1-1 0,0 1-1,1 0 1,-1-1 0,1 1-1,-1-1 1,1 1 0,0-1-1,0 0 1,0 1 0,0-1 0,0 1-1,0-1 1,0 1 0,0-1-1,0 1 1,1-1 0,-1 1-1,1-1 1,-1 1 0,1-1 0,0 1 17,4-22 510,0 1-1,2 1 0,1-1 1,1 1-1,0 0 0,2 1 1,0 0-1,1 1 0,13-15-508,33-6 283,-49 58-6176,-9-3-930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5:54.7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1 324 9257,'0'0'2279,"0"0"-288,0 0 177,0 0-188,0 0-682,0 0-674,0 0-400,0 7-58,0 26 26,1 1 0,2 0 0,1-1 1,2 1-1,1-1 0,5 10-192,-12-43 0,4 21-502,1 0-1,1 0 1,0 0-1,2-1 1,1 0 0,0-1-1,1 0 1,1 0-1,14 16 503,-26-35-38,1 0 0,0 0 0,0-1 0,0 1 0,0 0 0,0-1 0,0 1 0,0 0 0,0-1 0,0 1 0,0 0 0,0 0 0,0-1 0,1 1 0,-1 0 0,0-1 0,0 1 0,0 0 0,0 0 0,0-1 0,1 1 0,-1 0 0,0 0 0,0-1 0,0 1 0,1 0 0,-1 0 0,0 0 0,0 0 0,1-1 0,-1 1 0,0 0 0,0 0 0,1 0 0,-1 0 0,0 0 0,0 0 0,1 0 0,-1-1 0,0 1 0,1 0 0,-1 0 0,0 0 0,0 0 0,1 0 0,-1 0 0,0 1 0,1-1 0,-1 0 0,0 0 0,1 0 0,-1 0 0,0 0 0,0 0 0,1 0 0,-1 1 0,0-1 0,0 0 0,1 0 0,-1 0 0,0 1 38,-3-31 55,-93-361 5774,91 367-5586,1-1-1,1 0 0,1 0 0,1 0 0,1 0 0,2 0 1,0 0-1,2 0 0,0 0 0,2 0 0,2-2-242,-7 23 29,2 0-1,-1 0 0,0 0 0,1 0 0,0 1 1,0-1-1,0 1 0,0 0 0,0-1 1,1 2-1,-1-1 0,1 0 0,0 1 1,0-1-1,0 1 0,0 0 0,0 1 1,1-1-1,-1 1 0,0-1 0,1 1 1,-1 1-1,1-1 0,-1 0 0,1 1 1,0 0-1,-1 0 0,1 1 0,-1-1 0,1 1 1,-1 0-1,1 0 0,1 1-28,11 3 3,0 1-1,0 1 1,0 0 0,-1 1-1,0 1 1,-1 0 0,11 10-3,-16-12 2,0 0 1,-1 1 0,-1 0 0,1 1 0,-2 0-1,1 1 1,-1-1 0,0 1 0,-1 1 0,0-1-1,2 6-1,-7-11-19,1 0 1,0-1 0,-1 1 0,0 0 0,0 0 0,0 0 0,-1 0 0,0 0-1,0 0 1,0 0 0,0 0 0,-1-1 0,0 1 0,0 0 0,0 0 0,0 0-1,-1-1 1,0 1 0,0-1 0,0 1 0,-1-1 0,1 0 0,-1 0 0,0 0-1,0 0 1,-1 0 0,1-1 0,-4 4 17,-7 4-155,-1-1 0,0 0 0,0-1 0,-1-1 0,-1 0-1,1-1 1,-1-1 0,0 0 0,-15 2 155,-96 18-3860,112-23 2940,-15 2-2775,11-1-1264</inkml:trace>
  <inkml:trace contextRef="#ctx0" brushRef="#br0" timeOffset="455.207">734 391 4260,'0'0'4692,"0"0"-2327,0 0-416,2-13 79,8-40-47,-11 51-1878,1-1 0,-1 1 0,1 0 0,-1 0 0,0 0 0,0 0 1,0 0-1,0 0 0,0 0 0,0 0 0,-1 1 0,1-1 0,0 0 0,-1 1 0,0-1 0,1 1 0,-1-1 0,0 1 1,0 0-1,0 0 0,0 0 0,0 0 0,0 0 0,0 0 0,0 1 0,0-1 0,0 0 0,0 1 0,0 0 0,-1 0 1,1-1-1,0 1 0,0 0 0,0 1 0,-1-1 0,1 0 0,0 1 0,0-1 0,0 1 0,0 0 0,0 0 0,-1 0-103,-11 2 65,0 2 0,0 0 0,0 1 0,1 0 0,0 1 0,0 0 0,0 1-1,1 0 1,0 1 0,1 1 0,0 0 0,1 0 0,-4 5-65,5-5-83,1 0 1,0 0 0,0 1-1,1 0 1,1 0-1,0 1 1,0 0-1,1 0 1,1 0-1,0 1 1,1-1 0,0 1-1,1 0 1,0 0-1,1 0 1,0 0-1,1 0 1,1 4 82,1-10-73,1 0 1,0 0-1,0 0 1,0 0-1,1-1 1,0 1-1,0-1 1,1 0-1,0 0 1,0-1-1,0 1 1,1-1-1,-1 0 1,1 0-1,1-1 1,-1 0-1,0 0 1,1 0-1,0-1 1,0 0-1,0-1 1,0 1-1,1-1 1,-1-1-1,0 1 1,1-1-1,-1 0 1,1-1-1,0 0 1,-1 0-1,1-1 1,-1 0-1,1 0 1,-1-1-1,1 1 1,-1-2-1,0 1 1,0-1-1,0 0 1,0-1-1,-1 1 1,1-1-1,2-3 73,9-9 345,-1 0 0,0-2 0,-2 1 0,0-2 0,-1 0 0,-1-1 0,0 0 0,6-17-345,-13 27 182,-2-1-1,1 1 1,-1-1-1,-1 0 1,0 0-1,0 0 1,-1 0-1,0-1 1,-1 1-1,-1 0 1,0-1-1,0 1 1,-2-4-182,2 14-1,0 1 1,0-1-1,0 1 1,-1-1-1,1 1 1,0-1-1,-1 1 1,1 0-1,-1-1 1,1 1-1,0-1 1,-1 1-1,1 0 1,-1-1-1,1 1 1,-1 0-1,1 0 1,-1-1-1,1 1 1,-1 0-1,1 0 1,-1 0-1,0-1 1,1 1-1,-1 0 1,1 0-1,-1 0 1,1 0-1,-1 0 1,0 0-1,1 0 1,-1 1-1,1-1 1,-1 0-1,1 0 1,-1 0 0,1 0-1,-1 1 1,1-1-1,-1 0 1,1 1-1,-1-1 1,1 0-1,-1 1 1,1-1-1,-1 0 1,1 1-1,0-1 1,-1 1-1,1-1 1,0 1-1,-1-1 1,1 1-1,0-1 1,0 1-1,0-1 1,-1 1-1,1-1 1,0 1-1,0 0 1,0-1-1,0 1 1,0-1-1,0 1 1,0 0 0,-3 9-35,0 1 1,1-1 0,1 1 0,0 0-1,0 0 1,1 0 0,0-1 0,1 1-1,0 0 1,1 0 0,0-1 0,0 1 0,1-1-1,4 8 35,38 87-3700,10-33-5899,-37-55 4224</inkml:trace>
  <inkml:trace contextRef="#ctx0" brushRef="#br0" timeOffset="768.211">1135 536 6919,'3'-16'3897,"9"-77"-1417,-10 44 5337,30 301-7032,-20-155-3107,-8-142 1804,-3 19 833,0-1 0,2 1 0,1 0 0,1 0 0,1 0 0,1 0 0,2 1 0,8-18-315,-14 37 21,1 1 0,-1-1-1,1 1 1,0 0 0,1 0 0,-1 0 0,1 0 0,0 1 0,0 0 0,0 0-1,1 0 1,0 1 0,-1 0 0,1 0 0,0 0 0,0 1 0,1-1 0,-1 2-1,1-1 1,-1 1 0,1 0 0,1 0-21,-2 0-294,1 1 1,0 0-1,0 1 1,0 0-1,0 0 0,0 0 1,-1 1-1,1-1 0,-1 2 1,1-1-1,-1 1 1,0 0-1,0 0 0,0 1 294,24 17-4415,-3 1-1569</inkml:trace>
  <inkml:trace contextRef="#ctx0" brushRef="#br0" timeOffset="1112.174">1857 222 12684,'0'0'2904,"0"0"-406,0 0-650,0 0-770,0 0-470,0 0-319,0 0-60,12 16 17,-2-4-190,-5-7-38,0 1 0,0-1 0,-1 1 0,0-1-1,0 1 1,-1 1 0,1-1 0,-1 0 0,-1 1 0,1 0-1,-1-1 1,0 1 0,-1 0 0,0 0 0,0 0 0,0 6-18,-1-9-63,-13 214-126,-5-148-3279,-11-4-4808,9-45 2831,11-18 2786</inkml:trace>
  <inkml:trace contextRef="#ctx0" brushRef="#br0" timeOffset="1409.137">1795 648 961,'0'0'1484,"-4"-16"545,-13-51 501,15 59-1781,0 1-1,0 0 1,-1 0 0,-1-1-1,1 1 1,-1 1 0,0-1 0,0 1-1,-1-1 1,0 1 0,0 1-1,0-1 1,-1 1 0,0 0 0,0 0-1,-1 0-748,46 4 1837,27 8-1628,0-4 1,0-2-1,0-4 1,48-8-210,-111 10 50,0-1 0,0 1 1,0 0-1,1 0 0,-1 0 0,0 1 1,1-1-1,-1 1 0,1 0 1,-1 0-1,1 0 0,-1 0 0,1 0 1,-1 1-1,0 0 0,1 0 0,-1-1 1,0 2-1,0-1 0,1 0 0,-1 1 1,0 0-1,0-1 0,-1 1 1,1 0-1,0 1 0,-1-1 0,1 0 1,-1 1-1,1-1 0,-1 1 0,0 0 1,0 0-1,-1 0 0,1 0 1,0 1-51,2 14 6,0 1 1,-1 0-1,-1 0 1,-1 0 0,-1 0-1,0 0 1,-2 5-7,1 24-9,5 81-3573,7-116-2974,-6-13 1261</inkml:trace>
  <inkml:trace contextRef="#ctx0" brushRef="#br0" timeOffset="1410.137">2257 201 9385,'0'0'1569,"0"0"1,0 0-225,0 0-1121,0 0-160,0 0-64,98 53-416,-70-23-1890,-4-4-2691</inkml:trace>
  <inkml:trace contextRef="#ctx0" brushRef="#br0" timeOffset="1997.061">2830 443 14446,'0'0'2146,"0"0"-513,0 0-266,-14-8-630,-47-24-476,58 32-258,1-1-1,-1 1 1,1-1 0,-1 1-1,1 0 1,-1 0-1,1 0 1,-1 0-1,1 0 1,-1 1 0,1-1-1,-1 1 1,1 0-1,0-1 1,-1 1 0,1 0-1,0 0 1,-1 1-1,1-1 1,0 0 0,0 1-1,0-1 1,-1 2-3,-6 4-1,-3 4-5,1 2 0,0-1-1,0 1 1,1 1 0,1 0 0,0 1 0,1-1-1,1 2 1,0-1 0,1 1 0,1 0 0,0 0 0,1 0-1,1 1 1,1-1 0,0 1 0,1 0 0,1 0-1,1 15 7,-1-20-11,-1-10-3,0 1 0,0-1 1,0 1-1,0 0 0,1-1 0,-1 1 1,1 0-1,0 0 0,0-1 0,0 1 0,0 0 1,0 0-1,1-1 0,-1 1 0,1 0 1,0-1-1,-1 1 0,1 0 0,0-1 1,1 1-1,-1-1 0,0 0 0,1 1 1,0-1-1,-1 0 0,1 0 0,0 0 1,0 0-1,0 0 0,0 0 0,0-1 1,1 1-1,-1-1 0,0 1 0,1-1 0,-1 0 1,1 0-1,0 0 0,-1 0 0,1-1 1,0 1-1,-1-1 0,2 1 14,8-5 167,0-1-1,0 0 0,-1 0 1,0-1-1,0 0 0,-1-1 1,1-1-1,-2 0 1,1 0-1,-1 0 0,0-1 1,2-4-167,12-12 339,0-1 0,-2-1 0,-1-1 0,-2 0 0,0-1 0,3-12-339,-8 150-257,-14-99 247,0-1 1,1 1-1,0-1 0,1 0 0,0 1 0,1-1 0,0 0 0,0 1 0,1-1 0,0-1 0,1 1 0,0 0 0,0-1 0,0 0 0,1 0 0,1 0 0,-1 0 0,1-1 1,1 0-1,-1 0 0,1-1 0,0 0 0,1 0 0,0 0 0,-1-1 0,2 0 0,-1-1 0,0 0 0,4 1 10,-3-4 15,1 1-1,0-2 0,0 1 1,1-1-1,-1-1 0,0 0 1,0 0-1,-1-1 0,1 0 1,0-1-1,0 0 0,-1-1 1,0 1-1,0-2 1,0 1-1,0-2 0,-1 1 1,0-1-1,0 0 0,0-1 1,-1 1-1,0-2 0,0 1 1,0-1-1,2-4-14,4-7 42,-1 1-1,0-2 1,-2 0-1,0 0 1,-1-1-1,-1 0 1,-1-1-1,-1 0 1,-1 0-1,3-22-41,-5 28 117,-1 0 0,-1 0 0,0 0 0,-1-1 0,-1 1 0,0 0 0,-1 0 0,-1 0-1,-1 0 1,-4-12-117,8 28 11,0 0 0,0 0-1,0 1 1,0-1 0,0 0-1,0 0 1,-1 1 0,1-1-1,0 0 1,0 0 0,0 0 0,0 1-1,0-1 1,-1 0 0,1 0-1,0 0 1,0 0 0,0 1-1,0-1 1,-1 0 0,1 0-1,0 0 1,0 0 0,-1 0-1,1 0 1,0 1 0,0-1-1,-1 0 1,1 0 0,0 0 0,0 0-1,-1 0 1,1 0 0,0 0-1,0 0 1,-1 0 0,1 0-1,0 0 1,0 0 0,-1-1-1,1 1 1,0 0 0,0 0-1,0 0 1,-1 0 0,1 0-1,0 0 1,0-1 0,0 1-1,-1 0 1,1 0 0,0 0 0,0 0-1,0-1 1,0 1 0,-1 0-1,1 0 1,0 0 0,0-1-11,-5 30-132,4-23 162,-2 22-38,0 0 0,2 1 0,1-1 0,1 1 0,1-1 0,2 0 0,1 0 0,1 0 0,1 0 0,2-1 0,1 0 0,7 14 8,-13-33-163,1 1 1,0-1-1,0 0 0,1-1 1,0 1-1,1-1 1,-1 0-1,1-1 0,0 0 1,1 0-1,0 0 1,0-1-1,0 0 1,5 2 162,-9-6-425,1 1 1,-1-1 0,1 1 0,0-2 0,0 1 0,-1 0-1,1-1 1,0 0 0,0 0 0,-1 0 0,1-1 0,0 1 0,0-1-1,-1 0 1,1-1 0,-1 1 0,1-1 0,-1 0 0,4-2 424,21-15-5195,-3-3-1830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5:49.52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150 1742 2819,'0'0'1921,"0"0"-575,0 0 255,0 0-159,0 0-97,0 0-192,0 0 0,0 0 64,0-6-128,0-3 32,0 1-96,0 2-192,-1 1-64,-1 2-129,0 3-159,-1 2-1,1 2 1,0 3 63,0 3 1,0 1-33,1 2-31,-1 0-97,1 1-64,0 1 33,-1 2-33,1 0-32,-1 1-63,-1 1 31,1 2 0,-1 0-96,1 1 32,0 1-31,0 1-1,1 0-64,1 2 0,-1 1 0,1 1 32,1 1-64,1 1 32,1 1-32,1 1 0,0 1 96,0 1-31,-1 1-33,2 1-64,-2-1 64,1 1-32,-2 1 0,0 1 0,-1 0 0,0 1 0,-1 1 32,1 0 0,-1 2 0,1-1-32,0 2-32,-1 2 33,1 0-33,0 2 32,0 2 0,0 0 64,1 2-64,0 1 0,-1 0 0,1 1 32,1 1-64,-1 0 32,1 0-32,0 2 64,-1 0-64,1 1 32,0 2-32,1 0 65,0 2-33,0 0-32,-1 1 0,1-1 32,0 1-32,1 1 0,0 0-32,0 1-32,2 1 0,1 1 32,0 1 0,1 0 0,0 1 32,-1 0 0,1-1-32,-1 0 0,0-1 32,0 1 0,-1-1-32,0 0 64,-1 0-32,0-1-32,0-1 32,1-2-32,1-1 64,0-2-64,1-1 0,-1-1 0,0-1-96,0 0 96,0 0 0,0-1 0,0-1 0,0 1 0,-2-1 0,0-1 0,-1 0 0,-1-2 0,0-1 0,-1-2 0,2-1 32,-1 0-32,0-2 0,1 0 64,0 0-64,0-2 0,0-1 0,0 0 0,-1-1 0,1-1 0,0 0 32,0 1-32,-1-1 0,0 1-32,-1 0 32,0 0 0,0-1 0,-1 0 0,1-1 0,1-1-64,0 0 64,0-1 0,-1 0 0,0 1 0,-1-1 0,1 1 0,0 1 0,0 0 64,0 0-64,0 0 0,1 0 0,-1 0 64,1 1-64,1-1 32,0 1-32,0 1 32,0 0 0,1 0-32,1 1 0,-1 0 32,1-1 0,-1 0 0,-1-1-32,0 1 32,0-1 0,-1 1-32,0 0 0,0 1 32,1-1 0,-2 0-32,1 1 0,-1-1 32,1 1-32,0-1 0,0 0 32,0 0-32,-1-1 0,0 1 0,0-2 0,-1 0 32,0 0 0,0 0-32,-1-1 33,0-1-33,0-1 32,1 0 0,0 0-32,0 0 0,0 0 0,-1 0 64,1 0-64,-1 1 0,0-1 64,0 0-64,0-1 0,0 1 0,0-1 32,0 1 0,-1-1-32,1 0 0,-1 1 32,0-1 32,0 1-32,0 0-32,1 0 0,0 0 0,0-1 0,1 1 0,0-1 32,0 0-32,1 0 32,0 1-32,-1-1 64,1 1-64,0-1 0,0-1 0,1 0 32,-1 0 32,1 0-64,-1 0 0,0 0 32,0 0 0,0 1-32,0-1 0,0 0 0,0 0 32,0 0 0,0 0-32,0-1 32,0 1-32,0-1 32,1 0-32,0 0 32,0 0 0,0 0-32,0 0 0,-1-2 0,1 1 32,-1-1-32,1-1 0,-1 0 0,0-2 0,-1 1 0,1-1 32,0-1-64,0 1 32,0-2 0,0 0 0,0-1-32,0 0 32,1-2 0,-1 0 0,1-2 0,0 0-32,1-1 32,-1 0 0,0-2 32,0 1-32,0-1 0,0 0 0,-1-1 32,0 0-32,0 0 0,0 0 0,-1-1 0,1 1 0,-1 0 0,1-1 0,-1-1 0,1-1 0,-1-1 0,1 0 0,-1-2 0,-1 0 0,1-1 0,-1 0 0,0-1 32,0 1-32,-1 0 0,0-1 0,0 1 0,0 1 0,0-1 0,0 0 0,0 0 0,0-1 0,0 1 0,0 0 0,0 0 0,0 2 0,0-1 0,0 1-32,-1 0 32,1-2 0,0-1 32,-1-1-32,1-2 0,-1-1 0,1 0 0,0-2 0,0 0 0,0 0 0,0 0 0,0 0 0,0 1 0,0-1 0,0 1 0,0 1 0,0 0 0,0 0 0,0-1 0,0-1 0,0 1 0,0-2 0,0 1 0,0-1 0,0 0-32,0-1 32,0-1 0,0 0 32,0 0-32,0 0 32,0 0 0,0 0-32,0 0 32,0 0-32,0 0 33,0 0-33,0 0 0,0 0 0,0 0 0,0 0 0,0 0-33,0 0 33,0 0 0,0 0 0,0 0 0,0 0 0,0 0 0,0 0 0,0 0 0,0 0 0,0 0 33,0 0-33,0 0 0,0 0 0,0 0 0,0 0 0,0 0-33,1 0 33,1 0 0,1 1 33,2 0-33,1 1 0,3 0 32,1-1-32,1 1 32,2-1-32,2 1 0,2 0 32,2 0-32,2 1 0,1 0 0,3 1 32,1-1-32,3 1 0,1 0 0,2 0 32,2-1-32,2 1 0,2-2-64,1 1 32,1-1 32,0 1-32,0-1 32,1 1 0,-1 1 0,2-1 0,0 1-32,3 0 32,1 0 32,1 0-32,4 0 0,2 2 32,2 0 0,3 1-32,3 0 32,2 1-32,2 1 32,3 0 0,1 1-32,2 1 64,1 2-64,2-1 32,1 2-32,2 0-96,1 0 64,1 0 32,1 0 0,1 1 0,0-1 32,1 0 0,1 1-32,-1-2 32,-1 0 64,-1-1-64,0 1 32,-2-1-64,-2 0 64,-2-1 0,-2-1-32,-1 0-32,-2-2-64,-2-1 32,-2-1-64,-2-1 96,-2-1-32,-2 0 32,-2-2 0,-2 0 0,0 0 32,-3-2-32,-2 1 0,-1-1 32,-1 0 32,-3-1-64,-2-2 0,-2 0 0,0-1 0,-2 0 32,1-1-32,0 0 0,0 0 32,1-1-32,-1 0 32,0-1-32,-1-2 0,1 1 0,-2-2 0,0 0-64,0-1-32,1 0 64,0-1 32,0 0-32,1 0 32,1 1 32,1 0-32,1 0 0,2 1 0,0 0 0,1 0 0,2 0 32,2 2-32,2 0 0,2 0 0,1 1 64,2 0-64,1-1 32,2 1-32,1-1 0,3 0 32,2 0 0,2 0-32,3 1 32,3-1 32,1 1-64,2 1-96,2-1 64,2 0-32,1 1 64,3-1 0,0-1 0,2 0 0,0-1 0,2-1 0,1-1 32,1 0 32,3-1-32,2 1 0,2 0 32,2 0-64,2 0-32,3 0-160,1-1 192,2 1 0,2 1 0,3-1 0,1 1 32,2-1 32,0 1-32,1 1 32,0 0 0,-1 1 0,-1-1-64,0 1-128,0 0 96,-1-1 32,0 1 0,0-1 32,1 1-32,0 1 32,0 0 64,0 1-64,1 0 64,0 0-96,0-1-64,-1 0-160,-1-1 224,0-1 0,-2 0 0,-1-1 64,-3 0 0,-1-1-32,-2 1 32,1 0 0,-2 1 0,0 1-31,0 0-33,0 0-129,0-1 65,-1 0 32,-2 0 32,0 1 0,-2 1 32,-1 0 32,-1 1-32,-1 0 0,0 1 33,-1 1-33,1 1-32,1 1 0,-1 0-161,1 0 97,-1 1 32,1-1 32,-1 1 32,-2 0 0,-1 0 0,-1 1 0,-1-1 65,-1 1-1,-1 0-32,-2 1 0,-2 0 32,-4 0 0,-2 2-96,-4 1-32,-4 0 32,-4 0 0,-4 0 0,-5 0 128,-6 0-128,-6-1 0,-5 0 0,-8-2 0,-7 0 0,-7-1 0,-7 0 0,-5 0 0,-5 0 0,-1 0 0,-2 0 0,-1 0 0,1 0 0,0 0 0,0 0 0,0 0 0,0 0 0,0-1 0,-1 1 0,2 0 0,-1 0 0,1-1 0,-1 1 0,3-2 0,1 0-545,2-1-415,3-1-194,3-1-319,2 1-449,1 0-1025,1 1-2305,-4 0-7272,-2 2 6534</inkml:trace>
  <inkml:trace contextRef="#ctx0" brushRef="#br0" timeOffset="1400.643">87 953 1345,'0'0'1474,"0"0"-129,0 0 224,0 0 129,0 0-161,0 0-159,0 0 319,0 0 161,-4-8-128,-1-3-1,1 0-127,0 2-353,1 1-96,2 4-32,-1 1-128,2 1-224,-1 2-128,1 0-97,0 3-160,0 5-191,1 5 159,-2 8 96,-1 9-63,-1 9-97,1 9-64,-1 9-64,1 9 33,1 6-65,1 5-64,2 3-64,1 2-32,0-1 0,1-4 32,-1-4 0,-1-6 32,0-8-32,0-8 0,0-8-96,-1-9-417,2-9-480,0-7-801,1-8-1088,0-8-1538,1-6-3684,-2-4-1313</inkml:trace>
  <inkml:trace contextRef="#ctx0" brushRef="#br0" timeOffset="1872.458">107 714 961,'0'0'1762,"0"0"320,0 0 160,0 0-96,0 0-64,0 0 128,0 0-128,0 0-192,-14-11-321,-6-5-224,-2 0-128,2 3-31,4 2-354,5 4-255,7 3-257,9 1-256,14 1 32,17 0-64,23-2-32,27-2-32,30-2 32,30-4-128,29-2-32,27-2 0,22-2 160,17 1 0,11-2-32,6 0-737,2 0-512,-3-1-353,-7-1-864,-9 1-1217,-13-1-770,-20 2-1408,-45 4 1985</inkml:trace>
  <inkml:trace contextRef="#ctx0" brushRef="#br0" timeOffset="2313.112">1304 537 6887,'0'0'4388,"-21"1"-3267,-18 1-64,-12 0 897,-7 0 320,-3 0-897,1-1-704,4-1 159,6 0 161,8-1-192,9-1-96,9 0-225,9 0-95,9-1 63,10-1-96,12 0-127,15-1-33,17-2-32,18-1-32,20-1-64,24-1 0,27-1-32,28-1-32,32-1-96,30-1 32,33 0 64,31 0 32,31 1 0,29 1-32,22 3-64,20 1 32,12 4 32,7 1 0,1 1 32,-1 0-32,-5-1-64,-10 0 64,-11-3 32,-15-3-32,-20-2-32,-21-3-224,-27-1-161,-30-3-351,-32-1-578,-34-2-319,-35 0-1410,-35-1-2562,-36 0-4037,-36 4 7144</inkml:trace>
  <inkml:trace contextRef="#ctx0" brushRef="#br0" timeOffset="2940.885">6991 335 7079,'0'0'1825,"0"0"-896,0 0 705,20 2 95,19 0-127,19-2-321,21-2-384,24-3 96,23-2-192,26-2-65,25-1-223,27 0-97,27-1-191,26 1-33,25 1 897,23 3-128,20 1-481,18 2-256,12 2-31,9 1 383,2 0 33,-2 2-417,-5 0 224,-10 0 129,-11 0-33,-14 0-352,-18 0 97,-20 0 31,-22 1 0,-25-1-288,-25 0-128,-28-2 128,-29-1 32,-28-3 32,-30-1-64,-29-2-128,-25-1-192,-24-2-193,-19 1-448,-17 1-672,-12 1-1794,-8 3-5029,1 1-3716</inkml:trace>
  <inkml:trace contextRef="#ctx0" brushRef="#br0" timeOffset="13772.392">962 11703 2306,'31'-2'288,"43"-4"-288,48-3 0,43-3 161,37-3 1088,31-1 1569,22-1-287,19 1-161,13 0-480,8 2-929,3 2-897,-4 2-64,-7 1-128,-14 1-1666,-18-1-2306,-52 1-4516</inkml:trace>
  <inkml:trace contextRef="#ctx0" brushRef="#br0" timeOffset="14096.333">1352 11713 7079,'24'-1'2018,"31"0"-1730,34-2-224,31 0 0,28-2-64,23-2 32,22 0 545,19-2 1088,15-2-127,16-1-417,13-1-481,12-1-127,10 0-1,5 0 97,2 1-33,-6 0-512,-10 2 0,-18 0-64,-22 2-576,-26-1-1186,-30-2-1056,-32-1-706,-34-1-1985,-35 2 2274</inkml:trace>
  <inkml:trace contextRef="#ctx0" brushRef="#br0" timeOffset="14648.75">3233 11577 5125,'-39'3'5125,"-50"3"-3908,-41 2-512,-27 2 287,-12 1 354,4-1-225,15-1-673,22-3-95,30 0 63,32-3 96,33 0 321,33-2 96,32-3-448,34-3-289,32-2-32,33-4 32,32-3 128,32-3-95,33-2-225,28-2 96,29-1 256,25-1 193,22 1-129,18 1-320,16 2 0,9 2 64,2 2-160,-5 1-96,-11 0 96,-17-1 0,-19-2-416,-24-2-97,-25-1-287,-26 0-161,-31-2-449,-31 1-1120,-37 0-993,-40 1-866,-39 3-3426,-34 4 7815</inkml:trace>
  <inkml:trace contextRef="#ctx0" brushRef="#br0" timeOffset="16785.328">5463 11468 10986,'-38'6'1570,"-46"6"-962,-38 7-95,-22 2 512,-7 3-320,10-1-193,21-3-96,30-3-31,34-3-65,36-5-96,36-3 289,36-3-385,33-4-64,33-5-32,31-3 32,30-5 320,30-2 1,28-4 63,30-2 257,26-4 64,26-1-129,22-2-63,19-1-225,14 0-288,10 0 224,1 1-288,-3 2 0,-11 2 0,-16 3 0,-18 1-320,-23 4 0,-28 3 64,-30 4 95,-36 4-447,-42 4-833,-43 2-1218,-48 3-1505,-46 1-2594,-31 1 768</inkml:trace>
  <inkml:trace contextRef="#ctx0" brushRef="#br0" timeOffset="16851.927">7867 11331 9193,'-27'0'4036,"-31"0"-3300,-20-2-672,-4 0 321,13-1 511,24-2-63,33-2 160,40-3-480,42-4-385,43-2 0,43-4 705,44-2 224,40-1-321,39 0-223,32 2 544,28 3-32,22 4-385,17 5-511,11 4 95,2 3-128,-4 3 0,-14 2-96,-17 3 64,-25 2-64,-28 1-64,-32 1 0,-37 1-320,-42 0-481,-45 0-577,-49-2-223,-48 0-609,-49-3-257,-45-2 1474,-43-3 609,-37-1 448,-32-1 32,-28-2 128,-20 0 320,-17 0 545,-11 0-224,-4 0-384,3-1-1,12-2 96,22 1 161,29-1-224,33 2-161,37 0-160,36 1 32,40-2 128,38 0 289,39-2-321,37-2-192,37-2 32,36 0 577,33-2 288,30 1-192,26 2-65,23 3-95,21 4-289,12 6 0,9 5 1,-1 3-321,-7 2 96,-17 0-96,-22 0 224,-28-1-32,-32-2-192,-34-2-64,-34-2 32,-35-2 32,-35-3 0,-29-2-32,-27-4-64,-23-3-192,-17-3 256,-13-2 32,-10 0-32,-5-1-64,-3 1-385,2 3-416,6 2-1089,11 3-1185,14 2-3587,11 3-4869</inkml:trace>
  <inkml:trace contextRef="#ctx0" brushRef="#br0" timeOffset="16852.927">126 739 9641,'0'0'737,"0"0"352,0 0 160,0 0 481,0 0-225,0 0-544,0 0-705,0 0 97,0 16 191,2 20 65,0 19-161,2 18-224,1 16 33,1 16-129,2 13-128,0 13-64,1 9-289,0 9-351,0 6-482,-2 5-863,-1 0-1475,-2-6-351,0-12 3810,1-16 65,0-20-64,0-21-672,-1-20-3140,-1-22 641</inkml:trace>
  <inkml:trace contextRef="#ctx0" brushRef="#br0" timeOffset="16853.927">62 792 12428,'1'-21'2146,"1"-8"-1089,0 2 320,2 11-288,1 16-640,2 18 319,2 21-95,2 23-32,3 23-1,3 24-95,3 23-129,3 24 129,1 20-545,-1 16-65,-1 12-127,-3 8-1057,-3 3-224,-2-3 512,-2-9-1922,1-11 2403,1-17-898,1-17 65,1-16 0,1-18-769,0-18-2306,-4-27-609</inkml:trace>
  <inkml:trace contextRef="#ctx0" brushRef="#br0" timeOffset="16854.927">396 1861 16816,'-3'-26'192,"-1"-14"-32,-2-3 0,2 6 289,-1 11 384,-1 15-481,1 19-192,-1 24 353,1 28 608,0 30-160,0 30-385,1 29-63,2 28-129,2 25-224,3 17-160,2 13-32,1 5-256,1 1-161,0-6-640,1-9 64,1-12 64,1-14 641,2-14 0,2-13-449,0-13-160,0-12-993,-2-13-1185,-2-14-864,-1-15-3044,-3-26 5862</inkml:trace>
  <inkml:trace contextRef="#ctx0" brushRef="#br0" timeOffset="16925.183">351 3415 17777,'0'-23'320,"1"-13"-128,2-1-160,2 5 32,1 12 129,1 15-129,1 21 192,-2 24 577,-1 30 128,-1 32-65,-1 32-127,1 31 192,2 28-545,2 25-384,1 19-32,2 13-224,2 7 224,0 2-512,2-6-289,1-8-256,0-13-32,2-15 737,2-15-1506,2-17 0,0-15 737,-2-16 737,-2-15-353,-4-16-1249,-3-16-1185,-4-19-2690,-2-24 3106</inkml:trace>
  <inkml:trace contextRef="#ctx0" brushRef="#br0" timeOffset="17070.498">519 5369 14318,'-4'-25'4708,"-1"-13"-4003,0 1 31,2 9-543,3 18-97,2 22-64,1 28 672,1 30 1,3 32-96,3 29-161,3 25-256,4 21 64,3 18-127,3 13-1,1 12-64,1 9-64,-2 4 0,-1 4-289,-2 0-1056,-2-2 1249,0-4 64,0-6-384,-2-8-2115,0-9 129,-2-13 2338,0-15-1121,-1-17-1025,-1-17 128,-2-18-96,-1-17-1890,-3-28-1057</inkml:trace>
  <inkml:trace contextRef="#ctx0" brushRef="#br0" timeOffset="17349.591">618 7620 13965,'0'0'3235,"0"0"-2978,0 0-65,0 0-160,10 15 96,8 23 897,6 25 256,4 28-256,1 26-192,0 25-193,-2 23-223,-4 21-289,-2 18-32,-5 15-96,-3 12 64,-3 5-64,-2 1-64,-2-6-1441,-1-10 1505,1-14 0,0-15 0,1-16-257,1-16-319,0-15-1,-1-18-2209,-1-19 2369,0-21 353,-1-22-865,-1-21-1473,0-21-577,-2-21 321,0-20-2403,-1-6 2018</inkml:trace>
  <inkml:trace contextRef="#ctx0" brushRef="#br0" timeOffset="17635.516">887 9526 12236,'-4'-19'1377,"-4"-5"320,-2 8-1216,1 17-225,1 23 193,4 25 191,5 21 193,4 22 128,3 18-32,4 16-64,2 16-257,4 12-320,0 8-159,3 5-65,-1 0-64,0-3 0,0-7-449,-2-9-31,0-12 448,-2-13 32,0-14 0,0-17 0,0-16 0,0-18-257,0-17-383,-2-16-65,-2-16 65,-3-19-129,-4-18-352,-1-18-385,-3-16-95,0-13 160,0-9 1056,0-6 385,2 1 385,1 6 704,0 13 64,-1 17-192,0 18-225,-1 18-672,-1 17-64,-1 14-384,-2 12-1954,-2 7-2659,-1-2-3459</inkml:trace>
  <inkml:trace contextRef="#ctx0" brushRef="#br0" timeOffset="19240.811">96 647 9513,'0'0'577,"0"0"-513,0 0 32,0 0-64,18-14 0,18-7-32,20-2-32,20 0-96,21 4 96,21 3 32,20 3-32,19 2-257,15 3-127,13 0 352,11 1 64,7-1 0,4 0-96,-2 0 64,-6 0-609,-12 0-1024,-19 0-802,-22 0-1441,-38 0 3396</inkml:trace>
  <inkml:trace contextRef="#ctx0" brushRef="#br0" timeOffset="19467.602">504 448 9449,'-22'0'2018,"-25"0"-1217,-14 1-321,-1 0-64,11-1 385,25 0-384,33-3-1,39-1-288,43-3-96,42-2-32,41-1 0,36 0 64,30 0 0,26 2 160,20 3 65,15 1-33,9 2 128,6 3 97,-3 3-129,-10 2-352,-18 1 0,-26 1 0,-30-1-833,-37 0-1345,-40-3-1633,-43 0-2211,-39-2 1794</inkml:trace>
  <inkml:trace contextRef="#ctx0" brushRef="#br0" timeOffset="19673.719">1642 556 10378,'-25'0'1505,"-28"0"-384,-19 0-320,-4-2 288,9-1-288,22-3-321,30-2 193,38-3-32,42-2-449,43-3-128,43-1-32,42-1 64,36 0 0,31 1-32,26 1 64,21 3-128,15 1-96,12 2 96,8 2 96,2 1-96,-4 0-160,-10 1-288,-13 0-2275,-18-3-2274,-60 1-4836</inkml:trace>
  <inkml:trace contextRef="#ctx0" brushRef="#br0" timeOffset="20322.712">7867 431 8168,'0'0'2882,"0"0"-2049,0 0-544,0 0 223,0 0 353,18-7-545,24-4-288,29-2 64,33-1-32,38 0 0,37-2-64,37 2 0,33 0 64,30 2-64,23 3-32,19 2-160,12 3 128,4 2-416,-2 4-1282,-12 1-1569,-17 3-3203,-63-1 4740</inkml:trace>
  <inkml:trace contextRef="#ctx0" brushRef="#br0" timeOffset="20665.354">9739 308 11787,'-26'-1'1025,"-28"0"-673,-21-1-191,-7 1-33,6 0 32,17-1 0,27-1-128,34-1 128,40-4 32,43-1-63,45-4-129,44-1 352,42-1 609,40-1 64,34 2-289,30 3-191,25 2-97,19 5 257,17 3-96,12 5-257,5 3 128,3 2 385,-6 1 288,-9-1-480,-16-2-32,-19-2-161,-26-1-224,-28-2-64,-32-2 1,-35-3-65,-34-3 0,-34-5-128,-35-3-64,-33-4 64,-30-2 32,-26-3 64,-21-1-96,-18-1 0,-14 2 0,-12 1-96,-6 4-32,-4 4-161,-1 5-223,2 4-449,2 5-897,4 6-736,4 4-2723,2 2-5189,7 0 7495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6:35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452 322 9353,'0'0'3475,"-13"-11"-1089,0 0-1682,8 5-373,-1 0-1,0 1 0,-1 0 0,1 0 0,-1 1 0,0 0 0,0 0 1,0 0-1,-1 1 0,1 0 0,-1 1 0,-5-2-330,3 1 153,-1 0 0,1 0-1,-1 1 1,0 1 0,0-1-1,0 2 1,0 0 0,0 0-1,0 1 1,0 0 0,0 1-1,1 0 1,-1 0 0,0 2-1,1-1 1,0 1 0,0 1-1,0 0 1,0 0 0,1 1-1,0 0 1,0 0 0,1 1-1,-1 1 1,1-1 0,1 1-1,0 0 1,0 1 0,0 0-1,-3 7-152,5-3-27,0 0-1,0 0 0,1 1 0,1 0 0,0 0 0,1 0 0,1 0 0,0 0 0,1 0 0,0 1 0,1-1 0,1 0 0,0 0 1,1 0-1,0 0 0,1-1 0,1 1 0,0-1 0,1 0 0,0-1 0,1 1 0,1-1 0,0 0 0,0-1 0,1 0 0,0 0 1,1-1-1,1 0 0,-1-1 0,1 0 0,1-1 0,0 0 0,0-1 0,0 0 0,1-1 0,0 0 0,0-1 0,1-1 0,12 3 28,-11-6 6,1 0-1,0-1 0,0-1 1,0-1-1,-1 0 0,1-1 1,-1-1-1,1 0 0,-1-1 1,0 0-1,-1-2 0,1 0 1,-1 0-1,-1-1 0,1-1 1,-2 0-1,6-5-5,1-2 176,-1 0-1,-1-1 1,0-1 0,-2-1 0,0 0-1,-1-1 1,-1 0 0,0-1-1,-2-1 1,-1 0 0,1-3-176,-1-4 226,-1-1 1,-2 0 0,0 0-1,-2-1 1,-2 0 0,-1 0-1,-1 0 1,-1 0-1,-2 0 1,-1 0 0,-3-7-227,6 32 42,-1 0 0,0 0 0,0 0 1,0 0-1,-1 0 0,0 1 0,0-1 0,-1 0 0,1 1 1,-1-1-1,0 1 0,-1 0 0,1 0 0,-1 0 1,0 1-1,0-1 0,0 1 0,-1 0 0,0 0 1,0 0-1,-2-1-42,4 6 8,0-1 0,0 1 0,0 0 0,0 0 0,1 0-1,-1 0 1,0 0 0,0 1 0,1-1 0,-1 1 0,1 0 0,0 0 0,-1 0 0,1 0 0,0 0 0,0 0 0,0 0 0,1 1 0,-1-1 0,0 1-1,1 0 1,0-1 0,-1 1 0,1 0 0,0 0 0,0-1 0,1 1 0,-1 0 0,1 0 0,-1 0 0,1 0 0,0 0 0,0 0 0,0 0-1,1 2-7,-4 33-11,2 1 0,2 0 0,2-1 0,1 1-1,2-1 1,6 22 11,6 42-151,-1 82-2617,-13-62-3726,-4-77 472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6:38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1 170 13293,'6'-14'2978,"58"-91"2238,-60 101-5036,-1-1 1,1 1 0,0 0-1,0 1 1,0-1 0,1 1-1,-1 0 1,1 0-1,0 0 1,0 1 0,0-1-1,0 1 1,0 0 0,1 1-1,-1-1 1,1 1-1,-1 0 1,1 1 0,-1-1-1,1 1 1,-1 0 0,1 0-1,-1 1 1,5 1-181,-1 2 6,-1 0 1,0 1 0,0 0-1,-1 1 1,1 0-1,-1 0 1,0 0 0,-1 1-1,0 0 1,0 1 0,0-1-1,-1 1 1,0 0-1,-1 0 1,1 1 0,-2-1-1,1 1 1,-1 0 0,-1 0-1,1 0 1,-1 1-1,-1-1 1,0 0 0,0 1-1,-1 1-6,-1 2-127,0 0 0,0 0 0,-2-1 0,1 1 0,-2 0 0,1-1 0,-2 0 0,0 0 0,0 0 0,-1-1 0,0 1 0,-1-1 0,-1-1 0,0 1-1,0-1 1,-1-1 0,0 0 0,0 0 0,-1-1 0,-4 3 127,-26 11 134,42-47 1179,7 12-1154,-1 2 1,1-1-1,1 1 0,0 0 1,1 1-1,0 1 0,1-1 1,6-3-160,2-3 92,282-243 650,-278 236-492,-31 21-20,-6 10-216,0 0 1,1 0-1,0 2 0,1-1 1,0 1-1,0 1 1,1 0-1,1 0 0,0 1 1,0 0-1,1 1 0,1 0 1,-6 13-15,9-19-5,0 0 1,0 1-1,1-1 1,0 1-1,0 0 1,1 0-1,0 0 1,0 1-1,1-1 1,0 0-1,0 1 1,1-1-1,0 0 1,1 1-1,-1-1 1,2 1-1,-1-1 1,1 0-1,1 0 1,-1 0-1,1 0 1,1 0-1,-1-1 1,1 1-1,1-1 1,-1 0-1,1 0 1,1-1-1,-1 1 1,1-1-1,0-1 1,3 4 4,-1-4-7,1 0-1,-1 0 1,1-1 0,0 0 0,0 0 0,0-1 0,0 0 0,0 0 0,1-1 0,-1-1-1,1 0 1,0 0 0,0-1 0,-1 0 0,1 0 0,0-1 0,-1 0 0,1-1-1,-1 0 1,1-1 0,-1 0 0,0 0 0,0-1 0,0 0 0,-1-1 0,1 0 0,-1 0-1,0-1 1,-1 0 0,1 0 0,-1-1 0,0 0 0,-1 0 0,0 0 0,0-1-1,2-5 8,61-131-1115,-54 130-1954,-9 18-6808,-3 4 834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6:38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9449,'0'0'4730,"0"0"-1148,0 0-683,0 0-609,0 0-764,0 0-575,12-7-385,-3 1-467,-3 1-49,1 1 0,-1 0 0,0 1 0,1 0 0,0 0 0,0 0 0,-1 1 0,2-1 0,-1 2 0,0-1 0,0 1 0,4 0-50,78 9 273,-86-7-271,0-1 0,0 1 0,0 0 0,0 0 0,0 0 0,-1 1 0,1-1 0,0 0 0,-1 1 0,1 0 0,-1-1 1,0 1-1,0 0 0,1 0 0,-1 1 0,0-1 0,-1 0 0,1 1 0,0-1 0,-1 1 0,1 0 0,-1-1 0,0 1 1,0 0-1,0 0 0,0 0 0,0-1 0,-1 3-2,-1 0-6,0 0 0,0-1 0,0 1 0,-1 0-1,0-1 1,0 0 0,-1 1 0,1-1 0,-1 0 0,0 0 0,0 0 0,0 0 0,0-1 0,-1 0-1,1 1 1,-1-1 0,0 0 0,0-1 0,0 1 0,0-1 0,-1 1 0,-1-1 6,-6 6-10,-145 86 4,156-94 6,1 0 0,-1 0 0,0 0 0,1 0 0,-1 0 0,1 0 0,-1 0 0,1 1 0,-1-1 0,1 0 0,-1 0 0,1 0 0,-1 0 0,1 1 0,0-1 0,-1 0 0,1 1 0,-1-1 0,1 0 0,0 1 0,-1-1 0,1 0 0,-1 1 0,1-1 0,0 1 0,0-1 0,-1 1 0,1-1 0,0 1 0,0-1 0,0 1 0,-1-1 0,1 1 0,0-1 0,0 1 0,0-1 0,0 1 0,0-1 0,0 1 0,0-1 0,0 1 0,0-1 0,0 1 0,1-1 0,-1 1 0,0-1 0,0 1 0,0-1 0,0 1 0,1-1 0,-1 1 0,0-1 0,1 1 0,-1-1 0,0 0 0,1 1 0,-1-1 0,0 0 0,1 1 0,-1-1 0,1 0 0,-1 1 0,1-1 0,37 3 0,-35-3 0,202-20-1695,-72-11-6608,-96 19 1421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5:31.88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65 135 8712,'-39'-100'4661,"13"66"-887,90 97-2948,4-2-1,1-4 1,70 43-826,1197 753 2724,-1024-665-2112,1954 1209 3627,849 516-2269,-20 56-1612,-3094-1968-358,761 448-145,-753-445 114,26 16-275,2-1-1,0-2 0,1-2 0,1-1 1,0-2-1,1-2 0,3-1 307,-39-8-155,0 0 0,0 0-1,0 0 1,0-1-1,0 1 1,1-1-1,-1 0 1,0 0-1,0 0 1,0-1 0,1 0-1,-1 0 1,0 0-1,0 0 1,0 0-1,0-1 1,-1 0-1,1 1 1,0-2 0,-1 1-1,1 0 1,-1-1-1,0 1 1,1-1-1,-1 0 1,-1 0 0,1 0-1,0-1 1,-1 1-1,1-1 1,-1 1-1,0-1 1,-1 0-1,2-3 156,-1-7-967,0 0-1,-1 0 1,-1 0-1,0 0 0,-1 1 1,0-1-1,-1 0 1,-2-5 967,-16-57-5947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6:36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15663,'0'0'3149,"0"0"-1179,0 0-203,0 0-512,17 4-401,153 19 208,895-23 246,-939-4-2824,-242 47-7762,66-26 347</inkml:trace>
  <inkml:trace contextRef="#ctx0" brushRef="#br0" timeOffset="375.113">755 410 16303,'-3'-15'3118,"1"5"-2635,1 4-298,0 0 0,0-1 0,-1 1-1,1 1 1,-1-1 0,-1 0 0,1 0 0,-1 1 0,0-1 0,0 1 0,-1 0 0,1 0 0,-1 0 0,0 1-1,-4-4-184,-5-1 325,0 0-1,-1 1 0,0 0 0,0 2 0,0-1 0,-1 2 0,0 0 0,0 0 1,0 2-1,-1 0 0,1 1 0,-1 0 0,0 1 0,-6 1-324,13 0 28,0 0 1,0 1-1,0 0 0,0 0 0,0 1 0,0 0 0,1 1 1,-1 0-1,1 0 0,0 1 0,0 0 0,0 0 1,0 1-1,1 0 0,0 1 0,0-1 0,0 1 0,0 1 1,1-1-1,0 1 0,1 0 0,0 0 0,0 1 1,0 0-1,-1 4-28,0 2-12,1 0 0,1 0 1,1 1-1,0-1 0,0 1 0,2 0 1,0-1-1,0 1 0,1 0 0,1 0 1,1 0-1,0-1 0,1 1 0,0-1 1,1 0-1,1 0 0,0 0 1,2 1 10,-3-6-58,0 0-1,1 0 1,0 0-1,1-1 0,0 0 1,0 0-1,1 0 0,0-1 1,0 0-1,1 0 1,-1-1-1,2 0 0,-1 0 1,1-1-1,-1 0 0,1-1 1,1 0-1,-1 0 1,1-1-1,-1 0 0,1-1 1,0 0-1,0 0 0,0-1 1,0 0-1,8-1 60,-8-1-4,0-1-1,0 1 1,0-2-1,0 1 1,0-2-1,-1 1 1,1-1 0,-1-1-1,0 1 1,0-2-1,-1 1 1,1-1-1,-1 0 1,-1-1 0,1 0-1,-1 0 1,0-1-1,-1 0 1,2-1 4,11-19 261,0 0 1,-2-1-1,-1-1 0,-1-1 1,1-5-262,-3 6 158,-1 0 0,-2 0 1,0-1-1,-2 0 0,-2-1 1,-1 0-1,-1 0 1,-1 0-1,-3-27-158,1 56 25,-1 1 0,0-1-1,0 0 1,-1 0 0,1 0 0,-1 1 0,1-1-1,-1 0 1,0 1 0,0-1 0,0 1-1,0-1 1,0 1 0,-1-1 0,1 1 0,-1 0-1,0-1 1,1 1 0,-1 0 0,0 0 0,0 0-1,0 1 1,-1-1 0,1 0 0,0 1 0,-1-1-1,1 1 1,-1 0 0,1 0 0,-1 0 0,0 0-25,0 3 8,0 0 1,0 1-1,0-1 1,1 1 0,-1-1-1,1 1 1,-1 0-1,1 0 1,0 0 0,0 0-1,0 1 1,1-1-1,-1 0 1,1 1-1,-1-1 1,1 1 0,1-1-1,-1 1 1,0 0-1,1-1 1,0 1 0,-1 0-1,2 0 1,-1-1-1,1 4-8,-2-6 5,0 65-488,2-1 1,3 1 0,2-1 0,4 0-1,2-1 1,7 12 482,4-3-4730,1-30-3469,-11-30 2524</inkml:trace>
  <inkml:trace contextRef="#ctx0" brushRef="#br0" timeOffset="871.071">1048 416 11979,'2'-18'2547,"15"-123"2775,-16 139-5186,-1-1 0,1 1 0,-1 0-1,1-1 1,0 1 0,-1 0 0,1 0 0,0 0-1,1-1 1,-1 1 0,0 0 0,0 1 0,1-1-1,-1 0 1,1 0 0,0 1 0,0-1 0,-1 1-1,1-1 1,0 1 0,0 0 0,0-1 0,1 1-1,-1 0 1,0 1 0,0-1 0,0 0 0,1 1-1,-1-1 1,0 1 0,1 0 0,-1-1 0,0 1-1,1 0 1,-1 1 0,1-1 0,-1 0 0,0 1-1,0-1 1,1 1 0,1 0-136,6 4-21,0 0 0,0 0 0,0 1 0,-1 1 0,0-1 0,0 1 0,-1 1 1,1 0-1,-2 0 0,1 0 0,-1 1 0,-1 0 0,1 1 0,-1-1 0,-1 1 0,0 0 0,-1 1 0,0-1 0,0 1 0,-1 0 0,0 0 0,-1 0 0,0 0 0,-1 0 0,0 1 1,-1 0 20,1-2-179,0-1 1,0 1 0,-1 0 0,0-1 0,0 1 0,-1-1 0,-1 1 0,1-1 0,-2 1 0,1-1 0,-1 0 0,-1 0 0,1 0 0,-1 0 0,-1-1 0,0 0 0,0 0 0,-1 0 0,0 0 0,-5 4 178,11-12 6,0 0 0,0-1 0,0 1 0,0 0 0,0-1 1,0 1-1,0 0 0,0-1 0,-1 1 0,1 0 0,0-1 0,0 1 0,0 0 1,-1-1-1,1 1 0,0 0 0,0 0 0,0-1 0,-1 1 0,1 0 0,0 0 0,-1 0 1,1 0-1,0-1 0,0 1 0,-1 0 0,1 0 0,0 0 0,-1 0 0,1 0 1,0 0-1,-1 0 0,1 0 0,0 0 0,-1 0 0,1 0 0,0 0 0,-1 0 1,1 0-1,0 0 0,-1 0 0,1 0 0,0 0 0,-1 0 0,1 0 0,0 1 1,-1-1-1,1 0 0,0 0 0,-1 0 0,1 0 0,0 1 0,0-1 0,-1 0 0,1 0 1,0 1-1,0-1 0,0 0 0,-1 1-6,10-31 1070,22-20-212,2 2 0,1 1 0,3 2 0,27-25-858,-31 33 278,40-41 282,-86 91-534,2 1 0,0 0 1,0 0-1,2 1 0,0 0 0,0 1 0,1 0 0,1 0 0,1 1 0,1 0 0,0 0 0,1 0 1,0 1-1,2 0 0,0-1 0,1 1 0,1 0 0,1 8-26,2-21-17,0 1 0,0-1 0,1 0 0,0 0 0,0 0 0,0-1 0,1 1 0,-1-1 0,1 0 0,0-1-1,0 1 1,1-1 0,-1 0 0,1 0 0,-1 0 0,1-1 0,0 0 0,0 0 0,0-1 0,0 1 0,0-1 0,0-1 0,1 1 0,-1-1 0,0 0 0,0-1 0,1 1 0,-1-1 0,0 0 0,0-1 0,4-1 16,-2 2-65,0-1-1,0 0 0,-1 0 1,1-1-1,0-1 0,-1 1 0,0-1 1,1 0-1,-2 0 0,1-1 0,0 0 1,-1-1-1,0 1 0,0-1 1,-1 0-1,0 0 0,0-1 0,0 0 1,0 0-1,-1 0 0,-1 0 0,1-1 1,-1 1-1,0-1 0,-1 0 1,0 0-1,0 0 0,-1 0 0,0 0 1,0-1 66,-5-14-2592,-12 9-3785,2 9-1342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6:39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245 624 13196,'0'0'3898,"0"0"-1389,0 0-177,0 0-314,0 0-550,0 0-459,-2-5-347,2 6-653,0-1-1,-1 0 1,1 1-1,0-1 1,0 0-1,0 1 0,-1-1 1,1 0-1,0 1 1,0-1-1,-1 0 1,1 1-1,0-1 0,-1 0 1,1 0-1,0 1 1,-1-1-1,1 0 1,0 0-1,-1 0 1,1 1-1,0-1 0,-1 0 1,1 0-1,-1 0 1,1 0-1,0 0 1,-1 0-1,1 0 1,-1 0-1,1 0 0,0 0 1,-1 0-1,1 0 1,-1 0-1,1 0 1,0 0-1,-1-1 1,1 1-1,-1 0 0,1 0 1,0 0-1,-1-1 1,1 1-1,0 0 1,-1 0-1,1-1 0,0 1 1,0 0-1,-1-1 1,1 1-1,0 0 1,0-1-1,-1 1 1,1 0-1,0-1 0,0 1 1,0 0-1,0-1 1,0 1-1,0-1 1,0 1-1,-1 0 1,1-1-1,0 1 0,0-1 1,0 1-1,1-1-8,-10 48 325,7-38-268,-4 336 285,6-87-1602,0-255 1259,0-2 2,1 1 0,-1-1-1,1 1 1,-1-1 0,0 1 0,1-1 0,-1 1 0,0 0 0,0-1 0,0 1 0,0-1-1,0 1 1,-1-1 0,1 1 0,0 0 0,-1-1 0,1 1 0,-1-1 0,0 0 0,1 1-1,-1-1 1,0 1 0,0-1 0,0 0 0,0 0 0,0 1 0,0-1 0,0 0 0,0 0-1,-1 0 1,1 0 0,0 0 0,-1-1 0,1 1 0,-1 0 0,1-1 0,0 1 0,-1-1 0,1 1-1,-1-1 1,0 0 0,1 1 0,-2-1-1,-12 1 149,0-1 0,0-1 0,0-1 0,0 0 0,0 0 0,0-1 0,1-1 0,-1-1 0,1 0 0,0-1 0,0 0-149,15 6 10,-1 0 1,0 0-1,1 0 1,-1 1-1,0-1 0,1 0 1,-1 0-1,0 0 1,1 0-1,-1 0 0,0 0 1,1 0-1,-1 0 1,1 0-1,-1 0 1,0 0-1,1 0 0,-1 0 1,1 0-1,-1 0 1,0 0-1,1 0 0,-1 0 1,0 0-1,1-1 1,-1 1-1,0 0 1,1 0-1,-1 0 0,0-1 1,1 1-1,-1 0 1,0 0-1,0-1 0,1 1 1,-1 0-1,0-1 1,0 1-1,1 0 1,-1-1-1,0 1 0,0 0 1,0-1-1,0 1 1,0 0-1,0-1 0,0 1 1,1-1-1,-1 1 1,0 0-1,0-1 1,0 1-1,-1-1 0,1 1 1,0 0-1,0-1 1,0 1-1,0 0 0,0-1 1,0 1-1,0 0 1,-1-1-1,1 1-10,41-3 65,103 5-57,-81 0-60,-1-1 1,0-4-1,0-2 0,0-3 0,26-8 52,-78 14-7,-9 2 8,1 0 1,-1 0-1,0 0 1,1-1-1,-1 1 1,0 0-1,1 0 1,-1-1-1,0 1 1,0-1-1,0 1 0,1-1 1,-1 1-1,0-1 1,0 0-1,0 1 1,0-1-1,0 0 1,0 0-1,0 0 1,0 0-1,0 0 0,-1 0 1,1 0-1,0 0 1,-1 0-1,1-1 1,0 1-1,-1 0 1,0 0-1,1 0 1,-1-1-1,0 1 0,1-1-1,14 1-6699,-3 1 608</inkml:trace>
  <inkml:trace contextRef="#ctx0" brushRef="#br0" timeOffset="73664.91">632 66 8936,'0'0'1666,"0"0"-337,0 0 566,0 0 17,0 0-524,-2-10-342,-5-29-293,7 38-731,0 1 1,1-1-1,-1 0 1,1 0-1,-1 0 1,1 0-1,-1 0 1,1 1-1,-1-1 1,1 0-1,0 0 1,-1 1-1,1-1 1,0 0-1,0 1 1,0-1-1,-1 1 1,1-1-1,0 1 1,0-1-1,0 1 1,0 0-1,0-1 1,0 1-1,0 0 1,0 0-1,0 0 1,0 0-1,0 0 1,0 0-1,0 0 1,0 0-1,0 0 1,0 0-1,0 1 1,0-1-23,4 0 76,75 0 185,0 4 0,0 3 1,52 13-262,-52-8 155,-40-4 1052,-54 15 223,4-3-1388,0 1 0,2 0-1,0 1 1,1 0-1,1 0 1,2 1 0,0-1-1,1 1 1,1 0-1,1 0 1,2 0-1,2 21-41,-3-16 14,41 606-1226,-40-582 888,-2-1-1,-2 0 1,-2 0-1,-3 0 1,-2-1-1,-2 0 1,-2 0-1,-2-2 1,-14 26 324,-75 171 2162,102-241-1987,0 0 1,0 0-1,0-1 0,-1 1 1,0-1-1,1 0 0,-1 0 1,-1 0-1,1 0 0,0-1 1,-1 0-1,1 0 0,-1 0 1,1 0-1,-1-1 0,0 1 1,0-1-1,0-1 0,0 1 1,0-1-1,0 1 0,0-1 1,0-1-1,0 1 0,1-1 1,-1 0-1,-2-1-175,-19 2 306,-261-32-867,180 40-5590,87-6 3275,-5 0-4352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6:34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700 548 9353,'0'0'2573,"0"0"-865,0 0 283,0 0 268,0 0-402,0 0-623,0 0-423,-4-11-224,-18-26-149,41 183 37,-19-145-448,0-1 0,0 0 1,0 1-1,1-1 0,-1 0 0,0 1 0,0-1 1,0 1-1,1-1 0,-1 0 0,0 0 0,1 1 1,-1-1-1,0 0 0,1 0 0,-1 1 0,0-1 1,1 0-1,-1 0 0,0 0 0,1 1 0,-1-1 1,1 0-1,-1 0 0,0 0 0,1 0 0,-1 0 0,1 0 1,-1 0-1,0 0 0,1 0 0,-1 0 0,1 0 1,-1 0-1,0 0 0,1 0 0,-1 0 0,1-1 1,-1 1-1,0 0 0,1 0 0,-1 0 0,0-1 1,1 1-1,-1 0 0,0 0 0,1-1 0,-1 1 1,0 0-1,0-1 0,1 1 0,-1 0 0,0-1 1,0 1-1,0 0 0,1-1 0,-1 1 0,0 0 1,0-1-1,0 1 0,0-1 0,0 1 0,0 0 0,0-1 1,0 1-1,0-1 0,0 1-27,15-30 1066,-13 21-954,1 0-1,-1 1 0,-1-1 1,0 0-1,0 0 1,-1 0-1,0 0 1,0 0-1,-1 0 1,0 0-1,-1-3-111,1 9-29,1-1-1,-1 1 0,0-1 1,0 1-1,0-1 1,-1 1-1,1 0 1,-1-1-1,0 1 0,0 0 1,0 0-1,0 0 1,0 1-1,-1-1 0,1 0 1,-1 1-1,1 0 1,-1-1-1,0 1 1,0 0-1,0 0 0,-1 1 1,1-1-1,0 1 1,0-1-1,-1 1 1,1 0-1,-1 1 0,-1-1 30,2 0-400,0 1-1,0 1 1,1-1-1,-1 0 0,0 1 1,0-1-1,1 1 0,-1 0 1,1-1-1,-1 1 0,1 1 1,-1-1-1,1 0 0,-1 1 1,1-1-1,0 1 0,0 0 1,0-1-1,0 1 1,-2 2 400,-7 12-7383</inkml:trace>
  <inkml:trace contextRef="#ctx0" brushRef="#br0" timeOffset="355.429">1299 461 6983,'0'0'2498,"0"0"-112,0 0-10,0 0-252,0 0-501,0 0-400,0 0-81,0 0 54,0 10-48,2 30-187,-2-39-912,1-1 1,-1 1 0,1 0 0,-1-1-1,1 1 1,-1 0 0,1-1 0,-1 1-1,1 0 1,0-1 0,0 1 0,-1-1-1,1 1 1,0-1 0,0 0 0,-1 1-1,1-1 1,0 0 0,0 1-1,0-1 1,0 0 0,0 0 0,-1 0-1,1 0 1,0 0 0,0 0 0,0 0-1,0 0 1,0 0 0,0 0 0,-1-1-1,1 1 1,0 0 0,0 0 0,0-1-1,-1 1 1,1-1 0,0 1 0,0-1-1,-1 1 1,2-1-50,0-2 48,0 0 0,1 1 0,-1-2 0,0 1 0,0 0 0,-1 0 0,1 0 0,-1-1 0,1 1 0,-1-1 0,0 1 1,0-1-1,-1 0 0,1 1 0,-1-1 0,0 0 0,0 1 0,0-1 0,0 0 0,-1 1 0,1-1 0,-1 0 0,0 1 0,0-1 0,0 1 0,-1-1 0,1 1 0,-1 0 0,0 0 0,0-1 0,0 1 0,0 0 0,-1-1-48,2 3-46,1 0-1,-1 0 0,0 0 1,0 0-1,1 0 0,-1 0 1,0 0-1,0 0 0,0 0 1,0 0-1,0 0 0,0 1 1,0-1-1,0 0 0,-1 1 1,1-1-1,0 0 0,0 1 0,-1 0 1,1-1-1,0 1 0,0 0 1,-1 0-1,1-1 0,0 1 1,-1 0-1,1 0 0,0 1 1,-1-1-1,1 0 0,0 0 1,-1 1-1,1-1 0,0 1 1,0-1-1,0 1 0,-1-1 0,1 1 1,0 0-1,0-1 0,0 1 1,0 0-1,0 0 0,0 0 1,0 0-1,0 0 0,1 0 1,-1 0-1,0 0 0,0 0 1,0 1 46,-31 51-6444,15-19 123</inkml:trace>
  <inkml:trace contextRef="#ctx0" brushRef="#br0" timeOffset="714.523">963 1246 2018,'0'0'10730,"0"0"-6384,0 0-2046,0 0-351,0 0-380,0 0-618,0 0-546,0 0-266,2 4-48,62 93-139,-62-97 73,-1 0 0,1 0 1,0 0-1,-1-1 0,1 1 0,-1-1 1,1 1-1,-1-1 0,0 0 0,1 1 1,-1-1-1,0 0 0,1 0 0,-1 0 1,0 0-1,0 0 0,0 0 0,0 0 1,0-1-1,0 1 0,0 0 0,0-1 1,0 1-1,0 0 0,-1-1 0,1 1 1,-1-1-1,1 1 0,-1-2-25,4-3 474,0 0-198,-1-1-1,0 1 0,0-1 1,0 0-1,-1 1 1,0-1-1,-1 0 0,0 0 1,0 0-1,0 0 0,-1-1 1,0 0-276,0 7-12,0 1 1,0-1 0,0 1-1,0-1 1,0 1-1,0-1 1,-1 1 0,1-1-1,0 1 1,-1-1-1,1 1 1,0-1-1,0 1 1,-1-1 0,1 1-1,-1 0 1,1-1-1,-1 1 1,1 0 0,0-1-1,-1 1 1,1 0-1,-1-1 1,1 1 0,-1 0-1,1 0 1,-1 0-1,0-1 1,1 1 0,-1 0-1,1 0 1,-1 0-1,1 0 1,-1 0 0,1 0-1,-1 0 1,0 0-1,1 0 1,-1 1 0,1-1-1,-1 0 1,1 0-1,-1 0 1,1 1 0,-1-1-1,1 0 1,-1 0-1,1 1 1,-1-1 0,1 0-1,-1 1 1,1-1-1,-1 1 12,-14 13-5075,13-4-942</inkml:trace>
  <inkml:trace contextRef="#ctx0" brushRef="#br0" timeOffset="77511.514">446 43 2338,'0'0'700,"0"0"367,0 0 572,14-4 27,47-14 102,-6 2 2683,-53 16-4631,13-5 3742,-21 5-639,-258 37-1365,9-27-426,252-10-1119,1-1 1,0 1-1,-1 0 1,1 0-1,-1 0 1,1 0-1,-1 1 0,1-1 1,0 0-1,-1 1 1,1 0-1,0 0 0,-1-1 1,1 1-1,0 1 1,0-1-1,0 0 0,0 0 1,0 1-1,0-1 1,0 1-1,0 0 0,1-1 1,-1 1-1,1 0 1,-1 0-1,1 0 0,0 0 1,-1 0-1,1 1 1,0-1-1,1 0 1,-1 0-1,0 1 0,1-1 1,-1 1-1,1-1 1,-1 0-1,1 1 0,0-1 1,0 1-1,1-1 1,-1 3-14,57 86 331,-39-53-313,-2 0 0,-1 1-1,-2 0 1,-2 1 0,-1 1 0,-3-1 0,-1 2 0,-2-1 0,-1 0 0,-3 1 0,-4 34-18,0 34-13,-5 0-1,-5-1 1,-4 0 0,-19 51 13,17-80-179,3 2 1,4 0 0,3 0 0,4 1-1,3 26 179,4-98-3,0-1 0,0 0 0,1 0 1,0 0-1,1 0 0,0 0 0,0 0 0,1-1 0,1 0 0,-1 0 0,2 0 0,4 7 3,-7-12 13,-1-1 1,1 0-1,0 0 1,0-1-1,0 1 0,0 0 1,1-1-1,-1 0 0,1 0 1,-1 0-1,1 0 0,0-1 1,0 1-1,0-1 0,0 0 1,-1 0-1,2 0 1,-1-1-1,0 0 0,0 1 1,0-1-1,0-1 0,0 1 1,0 0-1,0-1 0,0 0 1,0 0-1,0 0 1,0-1-1,-1 1 0,1-1 1,0 0-1,0 0-13,107-70 563,-97 60-539,0 1 0,0 1 0,1 0 0,0 1 0,0 1 0,1 0 0,0 1 0,1 1 0,0 0 0,0 1 0,0 1 0,0 1 0,16-1-24,-25 9-1288,-10 1-5634,-1-6 260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1:11.161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2031 826 20884,'0'0'2194,"0"0"-1057,0 0-219,13-8-315,-6 4-543,1-1-33,0 0 1,0 0-1,1 1 1,-1 0 0,1 1-1,0 0 1,0 0-1,0 1 1,0 0 0,1 1-1,3-1-27,116 3 18,104-11 2,-230 10-15,0 0 0,-1-1 0,1 1 1,-1 0-1,1-1 0,-1 0 0,1 0 0,-1 0 1,0 0-1,1 0 0,-1 0 0,0 0 0,0-1 1,0 1-1,0-1 0,0 1 0,0-1 1,0 0-1,-1 0 0,1 0 0,0 0 0,-1 0 1,0 0-1,1-1 0,-1 1 0,0 0 0,0-1 1,-1 1-1,1 0 0,0-1 0,-1 1 0,1-1 1,-1 0-1,0 1 0,0-1 0,0 1 1,0-1-1,0 1 0,-1-1 0,1 1 0,-1-1 1,0 0-6,-49-110 1541,38 92-1331,10 17-174,0 0 0,0 0 0,0 0 0,-1 0 1,0 0-1,0 0 0,0 1 0,0 0 0,0-1 0,-1 1 1,1 0-1,-1 0 0,0 1 0,0-1 0,0 1 1,0 0-1,0 0 0,-3-1-36,6 4 0,-1 0 0,1-1 0,-1 1 0,1 0 0,0 0 0,-1 0 0,1 0 0,0 0 0,-1 0 0,1 0 0,0 0 0,0 0 0,0 1 0,0-1 0,0 0 1,1 1-1,-1-1 0,0 0 0,0 1 0,1-1 0,-1 1 0,1 0 0,0-1 0,-1 1 0,1-1 0,0 1 0,0 0 0,0-1 0,0 1 0,0-1 0,0 2 0,0-2-1,-2 38-135,2 0 0,2 0 0,1 0 0,2 0 0,1 0 0,3-1 1,2 4 135,24 152-7831,-29-121-972,-3-44 2018</inkml:trace>
  <inkml:trace contextRef="#ctx0" brushRef="#br0" timeOffset="-1224.298">271 467 17072,'-3'-64'2611,"3"64"-2523,0 1 1,0 0 0,0-1 0,-1 1 0,1 0 0,0-1-1,-1 1 1,1-1 0,0 1 0,-1 0 0,1-1 0,0 1-1,-1-1 1,1 1 0,-1-1 0,1 1 0,-1-1 0,1 0-1,-1 1 1,0-1 0,1 0 0,-1 1 0,1-1 0,-1 0-1,0 1 1,1-1 0,-1 0 0,0 0 0,1 0 0,-1 0-1,0 0 1,1 0 0,-1 0 0,0 0 0,0 0 0,1 0-1,-1 0 1,0 0 0,1-1 0,-1 1 0,1 0 0,-1 0-1,0-1 1,1 1 0,-1 0 0,1-1 0,-1 1 0,0 0-1,1-1 1,-1 1 0,1-1 0,0 1 0,-1-1 0,1 0-1,-1 1 1,1-1 0,0 1 0,-1-1 0,1 0 0,0 1-1,0-1 1,-1 1 0,1-1 0,0 0-89,-36 64 764,4 1 1,1 2-1,4 1 1,3 1-1,-12 57-764,21-67-40,3 0 0,2 2 0,3-1 0,3 1 0,2 0 0,4 35 40,-3-83-137,1-1-1,1 1 1,0-1 0,0 0-1,1 1 1,1-1 0,0 0-1,0 0 1,1 0-1,0-1 1,1 1 0,0-1-1,1 0 1,0-1 0,1 1-1,-1-1 1,2 0 0,0-1-1,0 0 1,0 0-1,1-1 1,0 0 0,0 0-1,1-1 1,0 0 0,10 4 137,85-9-4356,-7-41-3519,-60 13 1966</inkml:trace>
  <inkml:trace contextRef="#ctx0" brushRef="#br0" timeOffset="-883.114">584 843 1153,'-10'-64'8195,"10"62"-7922,0 1-1,-1-1 1,1 1 0,-1 0 0,1 0 0,-1-1 0,0 1 0,1 0 0,-1 0 0,0 0 0,0-1 0,0 1 0,0 0 0,0 0 0,0 0 0,0 1 0,0-1 0,-1 0 0,1 0 0,0 1 0,0-1 0,-1 0 0,1 1 0,0-1 0,-1 1 0,1 0 0,0 0 0,-1-1 0,1 1 0,-1 0 0,1 0 0,-1 0 0,1 0 0,0 0 0,-1 1 0,1-1 0,-1 0 0,1 1 0,-1 0-273,-26 14 3543,23-10-3254,1 1 0,0-1 0,0 1 0,1 0 0,-1-1 0,1 2 0,1-1 1,-1 0-1,1 0 0,0 1 0,1 0 0,-1-1 0,1 1-289,0 143 1433,1-138-1360,47 272-91,-23-164-7812,-22-108 2604,0-6-1821</inkml:trace>
  <inkml:trace contextRef="#ctx0" brushRef="#br0" timeOffset="-497.246">508 1175 8104,'-3'-41'1675,"-1"-12"1054,2 0 0,3 0 1,2 0-1,3-8-2729,-3 45 475,0 0 1,2 0 0,-1 0 0,2 1 0,0 0 0,1 0 0,0 0-1,1 1 1,9-12-476,-10 19 78,0 0 0,0 0 0,1 1-1,0-1 1,0 2 0,0-1 0,1 1 0,0 0-1,0 1 1,0 0 0,1 1 0,-1 0 0,1 0-1,0 1 1,0 0 0,0 0 0,0 2-1,0-1 1,0 1 0,0 0 0,0 1 0,0 0-1,0 1 1,0 0 0,-1 1 0,1 0 0,-1 0-1,6 4-77,-10-6-15,-1 0-1,0 1 0,0 0 0,0 0 0,0 0 1,0 1-1,0-1 0,0 1 0,-1 0 1,0 0-1,1 0 0,-1 0 0,0 1 0,-1-1 1,1 1-1,-1 0 0,1 0 0,-1 0 0,0 0 1,0 0-1,-1 0 0,1 0 0,-1 1 1,0-1-1,0 1 0,-1-1 0,1 0 0,-1 1 1,0 0-1,0-1 0,0 1 0,-1-1 1,0 0-1,0 1 0,0-1 0,0 1 0,-1-1 1,1 0-1,-1 0 0,0 0 0,0 0 0,-1 0 1,1 0-1,-1-1 0,0 1 0,-2 1 16,-9 11-28,0-1 0,-2-1 0,1 0-1,-2-1 1,0-1 0,0 0 0,-1-1 0,-1-1-1,0-1 1,0-1 0,-1 0 0,0-2 0,0 0-1,-5 0 29,25-6 6,0-1 1,0 1-1,1 0 0,-1 0 0,0-1 0,0 1 0,0 0 0,1 0 1,-1-1-1,0 1 0,0 0 0,0-1 0,0 1 0,0 0 1,0-1-1,0 1 0,1 0 0,-1-1 0,0 1 0,0 0 0,0-1 1,0 1-1,0 0 0,-1-1 0,1 1 0,0 0 0,0-1 0,0 1 1,0 0-1,0 0 0,0-1 0,0 1 0,-1 0 0,1-1 0,0 1 1,0 0-1,-1-1-6,37-18 61,-15 11-64,-1 1 1,1 1-1,0 0 1,1 2 0,-1 1-1,1 0 1,0 2 0,0 0-1,6 2 3,-22 0 0,-1 0-1,0 0 1,0 1-1,0 0 1,1 0-1,-2 0 0,1 0 1,0 1-1,0 0 1,-1 0-1,0 0 1,1 1-1,-1-1 1,0 1-1,-1 0 1,1 0-1,-1 0 0,0 1 1,0-1-1,0 1 1,0 0-1,-1 0 1,0 0-1,0 0 1,0 0-1,-1 0 1,0 0-1,0 1 1,1 2 17,0-1 0,-1 1 0,0-1 0,0 1 1,-1-1-1,0 1 0,0 0 0,-1-1 0,0 1 0,0-1 0,-1 1 0,0-1 0,-1 0 0,1 0 0,-1 0 1,0 0-1,-1 0 0,0-1 0,-4 7-17,-3-5 10,-1-1 0,0 0-1,0-1 1,0 0 0,-1-1 0,1 0 0,-1-1 0,0 0 0,-1-1 0,1-1-1,-1 0 1,1-1 0,-1 0 0,1-1 0,-1-1 0,0 0 0,1 0 0,-1-2-1,1 0 1,-10-3-10,1 2-375,1 0-1,0-1 1,0-1 0,0-2-1,0 0 1,-6-4 375,7-6-3500,19 3-3667,11 6-221</inkml:trace>
  <inkml:trace contextRef="#ctx0" brushRef="#br0" timeOffset="-278.287">1264 876 13036,'0'0'2819,"0"0"-961,0 0-113,0 0-426,0 0-347,0 0-289,0 0-21,-8 3-22,5-2-581,0-1-32,1 1 1,0-1-1,-1 1 0,1 0 0,0-1 0,-1 1 0,1 1 0,0-1 0,0 0 0,0 0 1,0 1-1,0-1 0,0 1 0,0 0 0,1-1 0,-1 1 0,0 0 0,1 0 0,0 0 1,-1 0-1,1 1 0,0-1 0,0 0 0,0 0 0,0 2-27,-8 163 182,9-163-191,0 0 0,0 0 1,0 0-1,1 0 0,0 0 0,0 0 1,0 0-1,0-1 0,1 1 1,0 0-1,-1 0 0,1-1 0,0 1 1,1-1-1,-1 0 0,1 0 1,-1 0-1,1 0 0,0 0 0,0 0 1,0-1-1,1 0 0,-1 1 1,0-1-1,1 0 0,0-1 0,-1 1 1,1-1-1,0 1 0,0-1 1,0 0-1,0 0 0,0-1 0,0 1 1,0-1-1,0 0 0,0 0 1,0-1 8,6 1 72,-1 0 0,1-1 0,-1-1 0,1 0 0,-1 0 1,0-1-1,0 0 0,0 0 0,0-1 0,-1 0 0,1-1 1,-1 0-1,0 0 0,0-1 0,-1 0 0,0 0 0,0-1 0,0 0 1,-1 0-1,0 0 0,0-1 0,-1 0 0,0 0 0,0 0 1,-1-1-1,0 0 0,-1 0 0,0 0 0,0 0 0,-1 0 0,0-1-72,0 2 30,-1 0-1,0 0 0,0 0 1,-1 0-1,0 0 0,-1-1 0,0 1 1,0 0-1,-1 0 0,1 0 0,-2 0 1,1 1-1,-1-1 0,0 0 1,-1 1-1,0 0 0,0 0 0,-1 0 1,1 0-1,-2 1 0,1 0 0,-1 0 1,1 0-1,-2 1 0,1 0 1,-1 0-1,1 0 0,-1 1 0,0 0 1,-1 0-1,-4-1-29,-81-7-3215,30 16-3313,14 5-5301</inkml:trace>
  <inkml:trace contextRef="#ctx0" brushRef="#br1" timeOffset="403286.352">619 1546 11755,'0'0'1650,"0"0"-417,0 0 416,12-6-266,110-31-6,465 6 716,-545 22-2696,-94 12-1265,-1 1 0,1 3 1,1 2-1,-1 3 0,2 1 1,0 3-1,-7 5 1868,-12 7-3940</inkml:trace>
  <inkml:trace contextRef="#ctx0" brushRef="#br1" timeOffset="403619.469">619 1685 1602,'0'0'3485,"0"0"-522,0 0-619,0 0-348,0 0-181,0 0-16,0 0-234,18-1-396,219-34 987,-155 21-1272,-1-5-1,69-25-883,-207 52-7121,24-2 1414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6:52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609 499 18674,'-12'-12'2082,"4"3"-1803,4 4-163,-1-1 0,1 1 0,-1 1 0,-1-1 0,1 0 0,-1 1 0,1 0 1,-1 1-1,0-1 0,-1 1 0,1 0 0,-1 1 0,1 0 0,-1 0 0,0 0 0,1 1 0,-3-1-116,-14 1 195,0 1 0,0 1 0,0 1-1,1 2 1,-1 0 0,1 1 0,-1 1-1,2 1 1,-1 0 0,1 2 0,0 1-1,1 1 1,0 0 0,-9 8-195,17-11-10,1 1 0,0-1 0,1 2 0,0 0 0,0 0 0,1 1 0,1 0 0,-1 0 0,2 1 0,0 0 0,0 0 0,1 1 1,0 0-1,1 0 0,1 0 0,0 1 0,1-1 0,1 1 0,0 0 0,0 0 0,2 0 0,-1 0 0,2 0 0,0 3 10,1-7 1,0-1 1,1 1-1,0 0 0,1 0 0,0-1 1,0 0-1,1 0 0,0 0 0,0-1 1,1 1-1,0-1 0,1-1 0,0 1 1,0-1-1,1 0 0,0-1 0,0 1 1,0-2-1,1 1 0,0-1 0,0-1 1,0 1-1,3 0-1,4 1 7,0 0 0,0-1-1,1 0 1,0-2 0,-1 0 0,1 0 0,1-2-1,-1 0 1,0-1 0,0-1 0,0 0 0,0-1 0,9-3-7,-10 0-2,-1-1 0,0 0 1,-1-1-1,0 0 0,0-1 1,0-1-1,-1 0 0,0-1 1,-1 0-1,0-1 1,-1-1-1,0 0 0,0 0 1,-2-1-1,1 0 0,-2-1 1,0 0-1,0 0 0,-1-3 2,9-18 192,-2-1-1,-2 0 0,-1-1 1,-2 0-1,-1-1 0,-2 0 0,0-21-191,-3 2 206,-2 1 0,-2-1-1,-3 1 1,-2-1-1,-3 1 1,-13-43-206,21 97-2,-14-41 19,15 42-16,0 1 1,-1-1-1,1 0 0,0 1 0,0-1 0,0 1 1,0-1-1,-1 1 0,1-1 0,0 1 0,-1-1 1,1 1-1,0-1 0,-1 1 0,1-1 0,0 1 1,-1-1-1,1 1 0,-1 0 0,1-1 0,-1 1 1,1 0-1,-1 0 0,1-1 0,-1 1 0,1 0 1,-1 0-1,0 0 0,1-1 0,-1 1 0,1 0 1,-1 0-1,0 0 0,1 0 0,-1 0 1,1 0-1,-1 0 0,1 0 0,-1 1 0,0-1 1,1 0-1,-1 0 0,1 0 0,-1 1 0,1-1 1,-1 0-1,1 0 0,-1 1 0,1-1 0,-1 1 1,1-1-1,-1 0 0,1 1 0,0-1 0,-1 1 1,1-1-1,0 1 0,-1-1 0,1 1 0,0-1 1,0 1-1,-1-1 0,1 1 0,0-1 0,0 1 1,0 0-1,0 0-1,-7 19 4,1 1 0,1 0 0,1 1 0,0-1 0,2 1 0,1 0 0,0-1 0,3 19-4,33 254-1538,-6-82-6245,-23-133-481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6:53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0 226 14093,'0'0'4159,"13"-6"-2189,124-35 694,891-27-1228,-648 8-1570,-370 58 61,-8 2 29,1 0 0,-1-1 0,0 1 0,0 0 0,1-1 0,-1 1-1,0-1 1,0 0 0,1 1 0,-1-1 0,0 0 0,0 0 0,0-1 0,0 1 0,0 0-1,-1-1 1,1 1 0,0-1 0,-1 0 0,1 1 0,-1-1 0,1 0 0,-1 0 0,1-1 43,-3 1-100,0 0-1,0 1 0,-1-1 0,1 1 0,0 0 0,-1 0 1,1-1-1,-1 1 0,0 0 0,1 0 0,-1 0 0,0 1 0,1-1 1,-1 0-1,0 1 0,0-1 0,0 1 0,0-1 0,0 1 1,0 0-1,1 0 0,-1 0 0,0 0 0,0 0 0,0 0 0,0 1 1,0-1 101,-2 0-363,-36 0-3539,-4 5-2275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6:55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15150,'0'0'3139,"0"0"-576,0 0-513,0 0-689,0 0-672,0 0-508,0 0-138,7 9-6,-3-3-29,1 1-1,-1-1 0,-1 0 1,1 1-1,-1 0 1,-1 0-1,1 0 0,-1 0 1,0 0-1,0 1 1,-1-1-1,0 0 0,-1 2-7,1 223 118,-8-218-134,10-40 135,1 0 0,1 1 0,0 0 1,2 0-1,1 0 0,2 1 0,0 1 1,1-1-1,9-12-119,-17 29 10,-1 0 0,1 1 0,0 0 0,1-1 1,-1 1-1,1 0 0,0 1 0,1-1 0,0 1 0,0 0 1,0 0-1,0 0 0,1 1 0,-1 0 0,1 0 1,0 0-1,0 1 0,1 0 0,-1 0 0,1 1 0,0-1 1,-1 1-1,1 1 0,0-1 0,0 1 0,0 1 0,0-1 1,0 1-1,0 0 0,0 1 0,0 0 0,4 0-10,-3 5 0,-1 1 0,1 0 0,-1 0-1,0 0 1,-1 1 0,0 0-1,0 1 1,-1-1 0,0 1 0,0 0-1,-1 0 1,0 0 0,-1 1-1,0-1 1,0 1 0,-1 0 0,0 0-1,-1 0 1,0 7 0,-1-17 0,45 228-37,-45-226 33,0-1 1,0 1-1,1-1 1,-1 1-1,1-1 1,-1 1-1,1-1 1,-1 1 0,1-1-1,0 0 1,0 1-1,-1-1 1,1 0-1,0 0 1,0 0-1,0 1 1,1-1-1,-1 0 1,0 0 0,0-1-1,0 1 1,1 0-1,-1 0 1,0-1-1,1 1 1,-1 0-1,1-1 1,-1 1-1,1-1 1,-1 0 0,1 0-1,-1 1 1,1-1-1,-1 0 1,1 0-1,-1-1 1,1 1-1,-1 0 1,1 0-1,-1-1 1,1 1 0,-1-1-1,1 1 1,-1-1-1,1 1 1,-1-1-1,0 0 1,0 0-1,1 0 1,-1 0-1,0 0 4,11-11-167,-1 0 0,-1-1-1,0 0 1,0-1-1,-1 0 1,-1-1-1,-1 0 1,0 0-1,2-9 168,20-36-6041,-24 51-445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6:56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11947,'0'0'5152,"0"0"-2472,0 0-764,0 0-480,0 0-667,18-8-507,60-25-177,-72 31-81,1 0-1,0 1 1,0-1 0,-1 1 0,1 0 0,0 1-1,0 0 1,0 0 0,0 0 0,0 1-1,0 0 1,0 1 0,-1-1 0,1 1-1,0 1 1,-1-1 0,6 4-4,-10-6 4,0 1 1,0 0-1,0 0 0,0 0 1,0 0-1,0 0 0,0 0 0,-1 1 1,1-1-1,0 1 0,-1-1 1,1 1-1,-1-1 0,0 1 1,0 0-1,1 0 0,-1-1 0,0 1 1,0 0-1,-1 0 0,1 0 1,0 0-1,-1 0 0,1 1 1,-1-1-1,0 0 0,1 0 0,-1 0 1,0 0-1,0 0 0,-1 1 1,1-1-1,0 0 0,-1 0 1,1 0-1,-1 0 0,0 0 1,0 0-1,1 0 0,-1 0 0,-1 0 1,1 0-1,0-1 0,-1 2-4,-69 68 1135,-66 20 568,127-74-1480,40-17-254,140-37-1832,-60 2-2568,-58 16-774,-9 3-3203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6:56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0 126 11403,'0'0'5157,"7"-15"-2317,22-47-684,-27 58-1967,-1 1 0,2 0-1,-1 0 1,0 0-1,1 0 1,-1 0-1,1 1 1,0-1-1,0 1 1,0-1-1,0 1 1,0 0 0,0 0-1,1 1 1,-1-1-1,1 1 1,-1-1-1,1 1 1,-1 0-1,1 0-188,2 1 60,-1-1 0,0 1 0,1 0 0,-1 0-1,1 1 1,-1-1 0,0 1 0,0 1 0,1-1-1,-1 1 1,0-1 0,0 1 0,-1 1-1,1-1 1,0 1 0,-1 0 0,1 0 0,1 2-60,7 9-21,-1 1 1,0 0-1,-1 1 1,-1 1 0,0 0-1,-2 0 1,0 0-1,0 1 1,-2 1 0,0-1-1,-1 1 1,-1 0-1,-1 0 1,-1 0-1,0 0 1,-1 1 0,-2 10 20,1-17-144,0-1-1,-1 1 1,0 0 0,-1-1 0,0 1 0,-1-1 0,0 0 0,-1 0-1,-1 0 1,0 0 0,0-1 0,-4 4 144,10-15 1,-1-1 0,0 1 0,0 0 0,0-1 0,0 1 1,0-1-1,0 1 0,0 0 0,0-1 0,0 1 0,0-1 0,0 1 0,0-1 0,0 1 0,0 0 0,0-1 1,-1 1-1,1-1 0,0 1 0,0 0 0,0-1 0,-1 1 0,1-1 0,0 1 0,0 0 0,-1 0 0,1-1 0,0 1 1,-1 0-1,1-1 0,0 1 0,-1 0 0,1 0 0,-1 0 0,1-1 0,0 1 0,-1 0 0,1 0 0,-1 0 1,1 0-1,-1 0 0,1 0 0,0 0 0,-1 0 0,1 0 0,-1 0 0,1 0 0,-1 0 0,1 0 0,0 0 0,-1 0 1,1 0-1,-1 0 0,1 1 0,0-1 0,-1 0 0,1 0-1,3-45 451,57-143 1572,-54 170-1925,1 0 0,1 1 1,0 0-1,1 0 0,1 1 1,0 0-1,1 1 0,1 0 1,0 1-1,1 0 0,1 1 1,7-5-99,-18 15 6,1 1 1,0 0 0,0 0 0,-1 0-1,1 0 1,0 0 0,1 1 0,-1 0-1,0 0 1,0 0 0,1 0 0,-1 1 0,0 0-1,1 0 1,-1 0 0,0 0 0,1 1-1,-1-1 1,0 1 0,0 0 0,0 0-1,1 1 1,-1-1 0,0 1 0,-1 0 0,1 0-1,0 0 1,0 1 0,-1-1 0,0 1-1,1 0 1,-1 0 0,0 0 0,0 1 0,-1-1-1,1 0 1,-1 1 0,1 0 0,-1 0-1,-1 0 1,2 2-7,7 18 5,-1 1 1,-1 1-1,-2-1 0,0 1 1,-2 0-1,-1 0 0,0 19-5,15 87 22,-18-128-25,0-1-1,0 1 1,1-1 0,0 0 0,0 0-1,0 1 1,0-1 0,0 0 0,0 0-1,1 0 1,0 0 0,-1 0 0,1 0-1,0-1 1,1 1 0,-1-1-1,0 1 1,1-1 0,-1 0 0,1 0-1,0 0 1,0 0 0,-1 0 0,1-1-1,0 1 1,1-1 0,-1 0 0,0 0-1,0 0 1,1 0 0,-1 0 0,0-1-1,1 0 1,-1 1 0,0-1 0,1-1-1,-1 1 1,0 0 0,1-1 0,-1 1-1,1-2 4,8-4-45,0-1 0,-1-1 0,0 0 0,0-1-1,-1 0 1,0 0 0,-1-1 0,0 0 0,0-1-1,-1 0 1,0-1 0,-1 1 0,-1-1-1,4-9 46,-9 20-34,13-29-1959,-11 20-1465,-2 0-4074,-1 6-5622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6:57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7 14029,'0'0'9385,"0"0"-7495,0 0-321,0 0-640,0 0-448,0 0-225,0 0-192,0 0-64,-21-6 0,21 6-673,10 0-1056,-6 0-1154,2 0-3907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5:32.27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8039 0 16496,'-22'13'896,"-82"51"-634,72-37-137,2 1 0,0 1-1,3 2 1,-11 14-125,-11 14 371,-1360 1583 6030,148-272-3775,-251 127-2626,13-95 1383,-229 334 48,1437-1409-1741,285-309-2503,34-41-2825,-6-5-2513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6:57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1 233 6374,'2'-15'6860,"-1"12"-6599,1-11 649,1-1 0,0 1 0,1-1 1,1 1-1,0 1 0,1-1 1,1 1-1,4-9-910,-6 16 140,-1 0 0,1 0-1,0 0 1,0 1 0,1-1 0,-1 1 0,1 0-1,0 1 1,0 0 0,1 0 0,0 0 0,-1 1-1,1 0 1,0 0 0,1 0 0,-1 1 0,0 0-1,1 1 1,-1 0 0,1 0 0,-1 0 0,1 1-1,-1 0 1,1 1 0,-1 0 0,1 0 0,-1 0-1,1 1 1,-1 0 0,0 1 0,0-1 0,4 3-140,-2 1-14,0 0 1,-1 0 0,1 1 0,-1 0-1,-1 0 1,0 1 0,0 0-1,0 0 1,-1 0 0,0 1 0,-1 0-1,0 1 1,0-1 0,-1 1 0,0 0-1,-1 0 1,0 0 0,0 0 0,-1 1-1,0 0 14,0 7-222,0 1-1,-1 0 1,-1-1 0,-1 1-1,-1-1 1,0 1-1,-1-1 1,-1 1-1,-1-1 1,0 0 0,-2 0 222,3-7-200,-1 3 29,1-1 0,-2 0 0,0 0-1,-1 0 1,0-1 0,-1 0 0,0 0 0,-1-1-1,-8 9 172,17-19 31,0-1 0,-1 1 0,1-1-1,0 1 1,0-1 0,-1 1 0,1-1 0,0 1-1,-1-1 1,1 1 0,-1-1 0,1 1-1,-1-1 1,1 0 0,-1 1 0,1-1 0,-1 0-1,1 1 1,-1-1 0,1 0 0,-1 0-1,1 1 1,-1-1 0,0 0 0,1 0 0,-1 0-1,1 0 1,-1 0 0,0 0 0,1 0-1,-1 0 1,1 0 0,-1 0 0,0 0 0,1 0-1,-1-1 1,1 1 0,-1 0 0,0 0-1,1-1 1,-1 1 0,1 0 0,-1-1 0,1 1-1,-1 0 1,1-1 0,0 1 0,-1-1-1,1 1 1,-1-1 0,1 1 0,0-1-1,-1 1 1,1-1 0,0 1 0,0-1 0,-1 1-1,1-1 1,0 1 0,0-1 0,0 0-1,0 1 1,0-1 0,0 1 0,0-1 0,0 0-1,0 0-30,8-44 1867,15 4-1395,1 1 0,3 1 0,1 1-1,1 2 1,34-32-472,-59 63 12,155-181 452,-183 215-421,10-3-33,0-1-1,2 2 1,1-1 0,1 2 0,2-1 0,0 1 0,2 1 0,1-1-1,1 1 1,2 0 0,1 0 0,1 0 0,3 18-10,-2-39 1,1 0-1,0-1 1,1 1 0,0 0-1,0-1 1,1 1 0,0-1-1,0 0 1,0 0 0,1-1-1,0 1 1,0-1 0,1 0-1,0-1 1,0 1 0,0-1-1,1 0 1,0-1 0,-1 1-1,2-1 1,-1-1 0,0 1-1,1-1 1,0-1 0,-1 1-1,1-1 1,0-1 0,0 1-1,0-1 1,1-1 0,-1 0-1,0 0 1,0 0 0,0-1-1,0 0 1,0-1 0,0 0-1,0 0 1,0 0 0,7-4-1,-3 0-48,0 0 0,-1-1 0,0 0 0,0-1 0,0 0 1,-1-1-1,0 0 0,0-1 0,-1 0 0,-1 0 1,0-1-1,0 0 0,-1 0 0,0-1 0,-1 0 0,-1 0 1,1 0-1,-2-1 0,0 0 0,-1 0 0,0 0 0,0 0 1,-2 0-1,1-8 48,-12-16-3779,-11 22-3140,1 10-3934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6:58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5 153 16624,'0'0'3101,"0"0"-645,0 0-737,0 0-817,0 0-523,-1 15-213,-3 97-76,47 91 1,-30-193-81,-12-43 39,-5-36 234,7-112 1263,-2 173-1501,1 1 1,0 0-1,1 0 1,-1 0 0,1 0-1,0 1 1,1-1-1,0 1 1,0 0 0,0 0-1,1 0 1,-1 0-1,2 1 1,-1 0 0,0 0-1,1 0 1,0 1-1,0 0 1,0 0-1,1 0 1,0 1 0,-1 0-1,1 0-45,1 0 3,0 1 1,1-1-1,-1 1 0,1 1 0,-1-1 0,1 2 0,-1-1 0,1 1 0,0 0 1,-1 1-1,1 0 0,-1 0 0,1 1 0,-1 0 0,0 1 0,1 0 0,-1 0 1,-1 0-1,1 1 0,0 0 0,-1 1 0,0 0 0,0 0 0,0 0 0,-1 1 1,2 2-4,2 3-1,0-1 1,-1 1-1,-1 0 1,0 1-1,-1 0 1,0 1 0,-1-1-1,0 1 1,-1 0-1,0 0 1,-1 1-1,-1 0 1,0-1-1,-1 1 1,1 13 0,-3-7-94,-1 0 0,-1-1 0,0 1 0,-2-1 0,0 1 0,-1-1 0,-1 0 0,-1-1 0,-5 11 94,-26 53-7496,31-67 5049,2-2-4637</inkml:trace>
  <inkml:trace contextRef="#ctx0" brushRef="#br0" timeOffset="285.5">609 368 8904,'0'0'11467,"0"0"-9801,0 0-257,0 0-800,0 0-353,0 0-128,113-7-128,-64 0-480,0-3-962,0 0-1344,-1-3-2820,-12 4-3554</inkml:trace>
  <inkml:trace contextRef="#ctx0" brushRef="#br0" timeOffset="626.733">1174 0 14382,'0'0'5285,"0"0"-3171,0 0 736,0 0-896,0 0-641,0 0-127,-61 99-129,61-39-97,14 3-351,-4 3-321,5-3-160,-5-1-64,-3-5-64,5-1-544,-6-1-769,-4 0-1090,-2-2-3138,-2-10-9801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6:54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0 174 128,'0'0'6129,"0"0"-3065,0 0-881,0 0-37,0 0-139,0 0-288,1-7-571,3-21-464,1 16 3738,7 1-2274,-2 1-1805,16-36 409,-25 43-732,0 0 0,1-1 0,-1 1 0,1 0 0,-1 0 0,1 0-1,0 0 1,0 0 0,1 0 0,-1 1 0,0-1 0,1 1 0,0-1-1,-1 1 1,1 0 0,0 0 0,0 0 0,0 1 0,0-1 0,1 1 0,-1 0-1,0-1 1,1 1 0,-1 1 0,1-1 0,-1 0 0,1 1 0,-1 0-1,1 0 1,-1 0 0,3 0-20,2 1-6,0-1 0,0 2 0,0-1 1,0 1-1,-1 0 0,1 0 0,0 1 0,-1 0 0,0 1 0,1-1 0,-1 2 1,-1-1-1,4 2 6,-1 4-21,1-1 1,-2 1 0,1 0-1,-1 1 1,-1 0-1,0 0 1,0 1 0,-1 0-1,-1 0 1,0 0 0,-1 1-1,0-1 1,-1 1 0,0 0-1,-1 0 1,0 0-1,-1 1 1,-1-1 0,0 0-1,-1 0 1,0 1 0,-1-1-1,0 0 1,-2 0-1,1 0 1,-1-1 0,-6 12 20,1-7-78,-1 1 1,-1-1-1,0-1 0,-1 0 1,-1-1-1,-1 0 0,0-1 1,0 0-1,-2-1 1,0-1-1,0-1 0,-1 0 1,-11 5 77,-15-4 117,43-12-161,-1 1 0,0-1 1,1 0-1,-1 0 0,1 0 1,-1 1-1,0-1 0,1 0 1,-1 0-1,0 0 0,1 0 1,-1 0-1,0 0 0,1 0 1,-1-1-1,1 1 0,-1 0 1,0 0-1,1 0 0,-1-1 1,1 1-1,-1 0 0,0-1 1,1 1-1,-1 0 0,1-1 1,-1 1-1,1-1 1,-1 1-1,1-1 0,0 1 1,-1-1-1,1 1 0,0-1 1,-1 1-1,1-1 0,0 1 1,-1-1-1,1 0 0,0 1 1,0-1-1,0 1 0,0-1 1,0 0-1,0 1 0,0-1 1,0 0-1,0 1 0,0-1 1,0 0-1,0 1 0,0-1 1,0 0-1,0 1 0,1-1 1,-1 1-1,0-1 0,1 1 1,-1-1-1,0 0 0,1 0 44,33-39-7772,-10 18 1270</inkml:trace>
  <inkml:trace contextRef="#ctx0" brushRef="#br0" timeOffset="315.269">621 49 13965,'0'0'3614,"0"0"-993,0 0-624,0 0-534,-13 8-470,-93 71 58,106-79-1048,-18 17 108,2 0-1,0 1 1,1 1-1,0 1 1,2 0-1,0 0 1,2 1-1,0 1 1,2 0-1,0 1 1,1 0 0,-2 12-111,10-29-17,-1 0 0,1 0 0,1 0 0,-1 0 0,1 0 0,0 0 0,0 0 0,1 0 0,0 0 0,0 0 0,0 0 0,1-1 0,-1 0 0,1 1 0,1-1 0,-1 0 0,1 0 0,0-1 0,0 1 0,0-1 0,1 0 0,-1 0 0,1 0 0,0 0 0,0-1 0,1 0 0,-1 0 0,0-1 0,1 1 1,0-1-1,3 1 17,15 4-358,1 0 1,0-1 0,0-2 0,0 0 0,1-2-1,23-1 358,-33 0-153,1-2 0,-1 0-1,1-1 1,-1 0 0,0-1-1,0-1 1,0-1 0,9-4 153,-19 6-354,0 0 1,0 0-1,0 0 0,-1-1 1,1 0-1,-1 0 1,0 0-1,0-1 1,0 0-1,-1 0 1,0 0-1,0 0 0,0-1 1,1-3 353,3-12-4089,-4 1-1874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6:53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578 322 11371,'1'-8'533,"-1"0"1,0 0-1,-1-1 1,0 1-1,0 0 1,0 0 0,-1 0-1,-1 1 1,1-1-1,-1 0 1,0 1-1,-1-1 1,0 1-1,0 0 1,-1 0-1,1 1 1,-2-1 0,-3-3-534,1 3 226,-1 1 1,1 0-1,-1 0 1,-1 1 0,1 0-1,-1 0 1,0 1 0,0 1-1,-1-1 1,1 2-1,-1-1 1,1 1 0,-1 1-1,0 0 1,1 1 0,-1 0-1,0 0 1,0 1-1,1 1 1,-1 0 0,-9 3-227,2-1 43,1 1 0,0 1-1,1 1 1,-1 0 0,1 1 0,1 1 0,-1 1 0,2 0 0,-1 0 0,1 2 0,1 0 0,-11 12-43,15-12-42,0 0 0,0 1 0,1 0 0,1 0 1,0 1-1,1 0 0,0 0 0,1 1 0,1 0 0,0 0 1,1 0-1,1 0 0,0 0 0,1 0 0,1 1 0,0-1 1,1 0-1,1 1 0,0-1 0,1 0 0,1 0 0,0-1 1,1 1-1,1-1 0,0 0 0,0 0 0,2-1 0,0 0 0,0 0 1,1 0-1,1-1 0,0-1 0,1 0 0,0 0 0,0-1 1,1 0-1,3 0 42,-7-4-52,1 0-1,0 0 1,1-1 0,-1-1 0,1 1 0,0-2-1,0 1 1,0-1 0,1-1 0,-1 0 0,1 0-1,-1-1 1,1-1 0,0 0 0,-1 0 0,1-1-1,0 0 1,-1-1 0,1 0 0,-1 0 0,0-1-1,0-1 1,0 0 0,0 0 0,-1-1 0,1 0-1,-1-1 1,0 0 0,-1 0 0,0-1 0,0 0-1,0 0 1,-1-1 0,0 0 0,0-1 0,0-1 52,15-31 602,-2-1 0,-2-1 0,-2 0 1,-2-1-1,-2-1 0,-1 0 1,1-28-603,-12 70 12,7-22 155,-2 0 1,-1-1 0,-1 1 0,-1-1 0,-1 0 0,-2 0 0,0 0-1,-2 1 1,-2-6-168,5 27 58,-1 1-1,0-1 0,0 1 0,-1-1 0,1 1 0,-1 0 1,1 0-1,-1 0 0,0 0 0,0 0 0,-1 0 0,1 0 0,-1 1 1,1-1-1,-1 1 0,0 0 0,0-1 0,0 2 0,0-1 1,0 0-1,0 0 0,0 1 0,-1 0 0,-2-1-57,2 4 8,1 0 0,0 0 0,0 0 0,0 1-1,1-1 1,-1 1 0,1 0 0,-1 0 0,1 0-1,0 0 1,0 0 0,0 0 0,1 1 0,-1-1-1,1 1 1,0-1 0,0 1 0,0 0 0,0-1-1,0 1 1,1 0 0,0-1 0,0 1 0,0 0-1,0 0 1,0 0-8,1 36-132,1 1-1,1-1 0,3 0 1,1 0-1,2 0 1,2-1-1,2 0 1,1-1-1,1-1 0,3 0 1,1-1-1,5 5 133,-18-29-735,57 91-3045,-36-75-342,6-9-3635,-19-15-3560</inkml:trace>
  <inkml:trace contextRef="#ctx0" brushRef="#br0" timeOffset="617.652">1004 288 13004,'0'0'3219,"4"-15"-742,18-47-395,-20 59-1957,0 0-1,0 0 0,0 1 1,0-1-1,1 0 1,-1 1-1,1-1 0,0 1 1,0 0-1,0 0 1,0 0-1,0 1 0,0-1 1,0 0-1,1 1 0,-1 0 1,0 0-1,1 0 1,-1 0-1,1 1 0,-1 0 1,1-1-1,-1 1 1,1 0-1,0 0 0,1 1-124,-1-1 44,5 0-3,0 1-1,0 0 0,0 1 1,0-1-1,0 2 1,0-1-1,-1 1 0,1 1 1,-1 0-1,0 0 1,0 0-1,0 1 0,0 0 1,-1 1-1,0-1 1,0 1-1,-1 1 1,1-1-1,-1 1 0,-1 1 1,1-1-1,1 5-40,2 2-4,-1 0 0,-1 0-1,0 1 1,-1 0 0,-1 0 0,0 0-1,-1 1 1,-1-1 0,0 1 0,-1 0-1,-1 0 1,-1 9 4,0-7-80,-1 1 0,-1 0 0,-1-1 0,0 0 0,-2 1 0,0-1 0,-1-1 0,0 1 0,-2-1-1,0 0 1,-1-1 0,-1 0 0,0 0 0,-1-1 0,-1 0 0,0-1 0,-11 9 80,22-21 28,0-1 1,0 1-1,0-1 0,-1 0 0,1 0 1,0 0-1,-1 0 0,1 0 1,-1 0-1,1 0 0,-1 0 0,0 0 1,1-1-1,-1 1 0,0-1 1,1 1-1,-1-1 0,0 0 1,0 1-1,1-1 0,-1 0 0,0 0 1,0 0-1,1-1 0,-1 1 1,0 0-1,0-1 0,1 1 0,-1-1 1,0 1-1,1-1 0,-1 0 1,1 0-1,-1 0 0,1 0 1,-1 0-1,1 0 0,-1 0 0,1 0 1,-1-1-29,2-11 33,1 0 1,0 1 0,1-1 0,1 0 0,-1 1 0,2 0-1,0-1 1,0 2 0,1-1 0,1 0 0,0 1-1,1 0 1,0 0 0,0 1 0,1 0 0,2-2-34,-8 10 3,22-35 17,2 1 0,2 1 0,1 1 0,1 2 0,2 1 0,1 2 0,1 1 0,23-13-20,-56 41 2,-1-1 0,0 1 0,1 0-1,-1-1 1,1 1 0,-1 0 0,0 0-1,1-1 1,-1 1 0,1 0-1,-1 0 1,1 0 0,-1 0 0,1 0-1,-1 0 1,1 0 0,-1 0 0,0 0-1,1 0 1,-1 0 0,1 0 0,-1 0-1,1 0 1,-1 0 0,1 0 0,-1 0-1,1 1 1,-1-1 0,1 0-1,-1 0 1,0 1 0,1-1 0,-1 0-1,0 0 1,1 1 0,-1-1 0,0 1-1,1-1 1,-1 0 0,0 1 0,1-1-1,-1 1 1,0-1 0,0 0 0,0 1-1,1-1 1,-1 1 0,0-1 0,0 1-1,0-1 1,0 1 0,0-1-1,0 1 1,0-1 0,0 1 0,0-1-1,0 1 1,0-1 0,0 0 0,0 1-1,-1-1 1,1 1 0,0-1 0,0 1-1,0-1 1,-1 1 0,1-1-2,-11 46 208,8-35-122,1 0-17,-7 15-1,2 1 0,1 0 0,1 0 0,2 0 0,0 1-1,2 0 1,1-1 0,1 1 0,1 0 0,4 10-68,-4-31 19,0-1 0,0 1 0,1-1 0,0 0 0,0 0 0,1 0 0,0 0 0,0-1 0,0 1 0,1-1 0,-1 0 0,1-1 0,1 1 0,-1-1-1,0 0 1,1 0 0,0 0 0,0-1 0,0 0 0,1 0 0,-1-1 0,0 1 0,1-2 0,0 1 0,-1-1 0,1 0 0,0 0 0,0 0 0,0-1 0,0 0 0,0-1 0,-1 0 0,1 0 0,0 0 0,0-1 0,-1 0 0,1 0 0,-1 0 0,0-1 0,0 0 0,0 0 0,0-1 0,0 0 0,0 0 0,0-1-19,5-6-61,0 0 0,0-1 0,-1 0 0,0-1 0,-1 0 0,-1-1 0,0 0 0,-1 0 0,-1-1 0,4-11 61,26-94-6608,-25 80 1660,2 1-6492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7:00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315 523 15343,'0'0'2850,"-14"-4"-1857,5 2-867,4 0-33,0 0 1,-1 0-1,1 1 1,-1 0-1,1 0 0,-1 1 1,0-1-1,1 1 1,-1 0-1,1 1 0,-1-1 1,0 1-1,1 0 1,-1 1-1,1-1 0,0 1 1,-4 2-94,-3 1 41,0 1 0,0 0 0,1 1-1,0 0 1,0 1 0,1 0 0,0 1 0,0 0 0,1 0 0,0 1 0,1 0 0,0 1 0,0 0 0,1 0 0,1 0 0,0 1 0,1 0-1,0 1 1,0-1 0,2 1 0,-1-1 0,2 1 0,-1 0 0,2 1 0,0-1 0,1 0 0,0 12-41,4-9 13,0-1 0,1 1 0,1-1 0,0 0 0,1 0 0,1 0 1,0-1-1,1-1 0,0 1 0,2-1 0,-1-1 0,1 0 0,1 0 0,0-1 0,1-1 0,0 0 1,0-1-1,1 0 0,0-1 0,1-1 0,-1 0 0,7 1-13,-13-5 42,1-1 0,0 0 0,0 0 0,0-1 0,0 0 0,0-1 0,0 0 0,0 0 0,0-1 0,0 0 0,0-1 0,0 0 0,0 0 0,0-1 0,-1 0 0,1 0 0,-1-1 0,0 0 0,0-1 0,0 0 0,-1 0 0,0 0 1,0-1-1,0 0 0,-1-1 0,1 0 0,-2 0 0,1 0 0,-1 0 0,0-1 0,3-6-42,8-23 375,-1-1 1,-2 0-1,-1-1 1,-2-1-1,-2 0 0,-2 0 1,-1 0-1,-3 0 1,-1-7-376,2-266 374,-2 288-359,-2 0 0,-1-1 1,-1 1-1,-1 1 1,-1-1-1,-2 1 0,0 0 1,-1 0-1,-10-17-15,4 21 27,13 21-26,0-1-1,0 0 1,0 0 0,0 1-1,1-1 1,-1 1 0,0-1-1,0 1 1,1-1 0,-1 1-1,0-1 1,1 1 0,-1 0-1,0-1 1,1 1 0,-1 0-1,1-1 1,-1 1-1,1 0 1,-1 0 0,1 0-1,0 0 1,0-1 0,-1 1-1,1 0 1,0 0 0,0 0-1,0 0 1,0 0 0,0 0-1,0-1 1,0 1 0,0 0-1,0 0 1,0 0 0,0 0-1,1 0 1,-1 0 0,0-1-1,1 1 1,-1 0 0,0 0-1,1 0 1,-1-1-1,1 1 0,-1 5 3,6 74 13,3-1 0,4 1 0,3-2 0,3 0 0,19 44-16,24 102-2287,-25 3-5254,-33-160-840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7:01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0 169 15567,'0'0'3587,"119"5"-2754,-30-14 608,20-5-320,11-3-608,8-2-289,6 1-160,4-3 0,-1 3 256,-13-1-63,-20 4-129,-29 0-128,-30 8-32,-31 6-801,-14 1-1121,-11 4-736,-18 10-2884,-9-1-4547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7:01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488 294 16528,'-11'-15'3897,"3"5"-3374,6 5-415,-1 0 1,0 1 0,-1-1 0,1 1 0,-1 0-1,0 0 1,0 0 0,0 0 0,0 1 0,-1 0 0,1 0-1,-1 0 1,0 0 0,0 1 0,0-1 0,0 2-1,-1-1 1,1 0 0,0 1 0,-1 0 0,-1 0-109,-9 0 83,0 2 0,0 0-1,0 0 1,0 2 0,1 0 0,-1 0 0,1 2 0,0 0 0,0 0 0,0 2 0,1 0 0,0 0 0,0 2 0,1-1 0,0 2 0,1 0 0,0 0-1,0 1 1,1 1 0,1-1 0,-1 2 0,2 0 0,0 0 0,1 0 0,0 1 0,1 1 0,0-1 0,-3 13-83,8-12-9,0 1 1,1 0 0,1 0-1,0 0 1,1 0-1,0 0 1,2-1 0,0 1-1,0-1 1,2 1-1,0-1 1,0 0-1,2-1 1,0 1 0,0-1-1,1-1 1,1 1-1,0-1 1,1-1 0,1 0-1,0 0 1,0-1-1,1-1 1,0 0 0,1 0-1,0-1 1,1-1-1,0 0 1,0-1-1,1 0 1,-1-2 0,1 1-1,8 0 9,-13-3 5,0 0-1,0-1 0,0-1 0,0 0 1,1 0-1,-1 0 0,0-2 0,0 1 1,1-1-1,-1-1 0,0 0 1,0 0-1,0-1 0,-1 0 0,1-1 1,-1 0-1,1 0 0,-1-1 0,0 0 1,-1-1-1,0 0 0,0 0 0,0-1 1,0 0-1,-1-1 0,0 1 1,-1-1-1,0 0 0,0-1 0,0 0-4,10-28 348,0 0-1,-3 0 0,-1-2 0,-1 0 1,-3 0-1,-1-1 0,-2 1 1,-1-1-1,-2-19-347,-1 37 29,17-316 527,-26 375-370,2 34-102,2 0-1,4-1 1,3 1-1,3 0 0,3-1 1,3 0-1,4-1 1,4 8-84,31 57-1207,-20-110-2670,-14-39-6168,-11-4-1273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7:02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3 187 12716,'-1'-27'2618,"0"19"-1910,1-1 0,0 1 1,0-1-1,1 1 1,0-1-1,0 1 0,1-1 1,0 1-1,0 0 1,1 0-1,3-6-708,-5 10 121,1 1 1,0-1-1,0 1 1,1 0-1,-1 0 1,1 0-1,-1 0 1,1 0-1,0 0 1,0 1 0,0-1-1,1 1 1,-1 0-1,0 0 1,1 0-1,0 1 1,-1-1-1,1 1 1,0 0-1,0 0 1,-1 0-1,1 0 1,0 1-1,0-1 1,0 1-1,0 0 1,0 1-1,0-1 1,2 1-122,4 1 69,-1 0 0,1 1 1,-1 1-1,0-1 0,0 2 1,0-1-1,0 1 1,-1 0-1,1 1 0,-2 0 1,4 3-70,7 7 6,0 1 0,-1 0 1,-1 1-1,0 1 0,-2 1 1,0 0-1,-1 1 0,-1 0 1,-1 1-1,0 5-6,-6-15-127,-1-1 0,0 2-1,-1-1 1,0 0 0,-1 1-1,-1-1 1,0 1 0,0-1-1,-1 1 1,-1 0 0,0-1 0,-1 1-1,0-1 1,-1 0 0,-1 1-1,0-1 1,0-1 0,-1 1 0,0-1-1,-4 5 128,-3 4 19,-1 0 1,-1-1-1,-1 0 0,-1-1 0,-1-1 1,0-1-1,-1 0 0,-1-1 0,0-1 0,-14 7-19,-7-7 812,38-19-604,4-2-158,1 0 1,0 0-1,1 1 0,0 0 1,0 0-1,0 0 0,1 0 1,-1 0-1,1 1 0,1 0 1,-1 0-1,2-1-50,9-9 53,357-398 491,-241 258 22,-118 131-539,-14 25-25,0-1 1,-1 0-1,1 1 1,0-1 0,0 0-1,-1 0 1,1 1-1,0-1 1,0 0-1,-1 0 1,1 1-1,0-1 1,-1 0 0,1 0-1,0 0 1,-1 0-1,1 1 1,0-1-1,-1 0 1,1 0-1,-1 0 1,1 0-1,0 0 1,-1 0 0,1 0-1,0 0 1,-1 0-1,1 0 1,-1 0-1,1 0 1,0 0-1,-1-1 1,1 1 0,0 0-1,-1 0 1,1 0-1,0 0 1,-1-1-1,1 1 1,0 0-1,-1 0 1,1-1 0,0 1-1,0 0 1,-1-1-1,1 1 1,0 0-1,0 0 1,0-1-1,-1 1 1,1 0 0,0-1-1,0 1 1,0-1-1,0 1 1,0 0-1,0-1 1,0 1-1,0 0 1,0-1-1,0 1 1,0-1 0,0 1-1,0 0 1,0-1-1,0 1 1,0 0-1,0-1 1,0 0-3,-17 11 44,-1 1 1,1 0-1,1 1 0,0 0 1,1 1-1,0 1 0,1 1 1,1 0-1,0 1 0,1 0 1,1 1-1,0 0 0,0 3-44,4-9-10,1-1-1,1 1 0,0 0 0,1 0 0,0 0 1,0 1-1,1-1 0,1 1 0,0 0 0,0 0 1,1 0-1,1 0 0,0 0 0,1 0 0,0 0 1,1 0-1,0-1 0,0 1 0,2 0 0,-1-1 0,2 0 1,-1 0-1,1 0 0,1 0 0,0-1 0,1 0 1,0 0-1,0-1 0,1 0 0,0 0 0,1 0 1,0-1-1,0-1 0,1 0 0,-1 0 0,2 0 0,-1-1 1,1-1-1,0 0 0,10 3 11,-13-5-7,-1-1 0,1 0 0,0 0 0,0 0-1,0-1 1,-1-1 0,1 1 0,0-1 0,0-1 0,0 1 0,0-1 0,0-1 0,0 1-1,-1-1 1,1-1 0,-1 1 0,1-1 0,-1-1 0,0 1 0,0-1 0,0-1-1,-1 1 1,1-1 0,-1 0 0,0 0 0,-1-1 0,1 0 0,-1 0 0,0 0 0,-1-1-1,0 1 1,0-1 0,2-3 7,-3-1 11,0 1 0,0 0-1,-1-1 1,0 0 0,-1 1-1,0-1 1,-1 0 0,0 0-1,0 0 1,-1 1 0,-1-2-11,-17 2-2453,3 15-1960,-3 10-4144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7:04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14574,'0'0'7239,"0"0"-5478,0 0 33,0 0-353,0 0-223,0 0-226,0 0-415,0 0-289,29 20 1,-25 29-65,3 10-32,-2 5-96,-2 2-64,-2 3-32,-1 1-737,0 1-1473,-1 0-2979,-8-11-9160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7:06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35 18770,'0'0'2386,"0"0"-891,0 0-428,0 0-20,0 0-214,13-6-540,94-23-181,-22 46-138,-82-16 23,-1 0 0,0 0 0,1 0 0,-1 0 0,0 1 0,0-1 0,0 1 0,0-1 0,0 1 0,0 0 1,-1 0-1,1 0 0,-1 0 0,1 0 0,-1 0 0,0 0 0,1 0 0,-1 0 0,0 1 0,0-1 0,-1 1 1,1-1-1,-1 1 0,1-1 0,-1 1 0,0-1 0,0 1 0,0-1 0,0 1 0,0-1 0,0 1 0,-1-1 0,1 2 3,-7 11 6,-1 0-1,-1 0 1,0 0-1,0-1 1,-1 0-1,-1-1 0,-1 0 1,0-1-1,0 0 1,-1-1-1,-1 0 0,-5 3-5,11-8 10,-201 148 1282,209-154-1293,1 0-1,-1 0 0,0 0 1,1-1-1,-1 1 0,0 0 1,1 0-1,-1 0 1,1 0-1,-1 0 0,0 0 1,1 0-1,-1 0 1,1 0-1,-1 0 0,0 0 1,1 0-1,-1 0 1,1 0-1,-1 0 0,0 0 1,1 0-1,-1 1 1,1-1-1,-1 0 0,0 0 1,1 0-1,-1 1 1,0-1-1,1 0 0,-1 0 1,0 1-1,0-1 1,1 0-1,-1 1 0,0-1 1,0 0-1,1 1 1,-1-1-1,0 1 0,0-1 1,0 0-1,0 1 0,0-1 1,1 0-1,-1 1 1,0-1-1,0 1 0,0-1 1,0 1-1,0-1 1,0 0-1,0 1 0,-1-1 1,1 1-1,0-1 2,4 0-54,32-5-1403,-1-2 0,0-2-1,-1 0 1,33-15 1457,-16 6-2974,36-11-5172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6:20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11307,'0'0'2530,"0"0"-1153,0 0-159,0 0-866,0 0-352,0 0 0,0 0-1345,0 0-3140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7:06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17 102 16239,'2'-15'2862,"6"-45"-492,-3 34 2577,-8 47-3237,-8 47-1129,2 0-1,3 1 1,3 0-1,5 37-580,-2-40 134,0 1-97,3-1 0,3 1 1,3-1-1,2-1 0,3 0 1,6 10-38,-20-75-4,0 0 0,0 1 0,-1-1 1,1 1-1,0-1 0,-1 1 0,1-1 0,0 1 1,0-1-1,0 1 0,0-1 0,0 1 0,-1-1 1,1 1-1,0-1 0,0 1 0,0-1 0,0 1 1,0-1-1,0 1 0,1-1 0,-1 1 0,0-1 1,0 1-1,0-1 0,0 0 0,1 1 0,-1-1 0,0 1 1,0-1-1,1 1 0,-1-1 0,0 0 0,1 1 1,-1-1-1,0 1 0,1-1 0,-1 0 0,1 0 1,-1 1-1,1-1 0,-1 0 0,0 0 0,1 1 1,-1-1-1,1 0 0,-1 0 0,1 0 0,-1 0 1,1 0-1,-1 0 0,1 0 0,-1 0 0,1 0 1,-1 0-1,1 0 0,-1 0 0,1 0 0,-1 0 1,1 0-1,-1-1 0,1 1 0,-1 0 0,1 0 1,-1 0-1,1-1 0,-1 1 0,0 0 0,1-1 0,-1 1 4,9-37-1210,-8 30 893,12-62-3699,-3 24-1540,0 6-3220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7:07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34 128 13164,'-4'-16'4805,"-25"-81"-97,29 97-4641,0 0 0,1 0-1,-1 0 1,0 0 0,1 0-1,-1 0 1,0 0 0,1 0-1,-1-1 1,0 1 0,0 0-1,1 0 1,-1 0 0,0 0-1,1 0 1,-1 0 0,0-1-1,1 1 1,-1 0 0,0 0-1,0 0 1,1-1 0,-1 1-1,0 0 1,0 0 0,0-1-1,1 1 1,-1 0 0,0-1-1,0 1 1,0 0 0,0-1-1,0 1 1,0 0 0,0-1-1,0 1 1,1 0 0,-1-1-1,0 1 1,0 0 0,0-1-1,-1 1 1,1 0 0,0-1-1,0 1 1,0 0 0,0 0-1,0-1 1,0 1 0,0 0-1,0-1 1,-1 1 0,1 0-1,0-1 1,0 1 0,0 0-1,-1 0 1,1 0 0,0-1-1,0 1 1,-1 0-67,26 19 644,-22-16-651,159 132 562,77 44-555,-196-148-15,103 56-114,-145-86 126,0-1 1,-1 1-1,1-1 1,0 0-1,0 1 1,0-1-1,1 0 1,-1 0-1,0 0 1,0 0-1,0 0 1,0 0-1,0 0 1,0 0-1,0 0 1,0 0-1,0 0 0,0-1 1,0 1-1,0 0 1,0-1-1,0 1 1,0-1-1,0 1 1,-1-1-1,1 0 1,0 1-1,0-1 1,0 0-1,-1 0 1,1 1-1,0-1 1,-1 0-1,1 0 1,-1 0-1,1 0 1,-1 0-1,1 0 1,-1 0-1,0 0 1,1 0-1,-1 0 1,0 0-1,0 0 1,0 0 2,3-56 44,-4 42-29,2-2 7,0 1-1,-2-1 0,0 1 1,-1 0-1,0 0 0,-1 0 1,-1 0-1,0 0 0,-2 0 1,0 1-1,0 0 0,-1 0 1,-1 1-1,-8-12-21,13 24 46,1 0 0,-1 0-1,1 0 1,-1 0 0,0 0 0,1 0-1,-1 1 1,0-1 0,0 1 0,0 0-1,-1 0 1,1 0 0,0 0 0,0 1-1,0-1 1,-1 1 0,1 0 0,0 0-1,-1 0 1,1 0 0,0 1 0,0-1-1,-1 1 1,1 0 0,0 0 0,0 0 0,0 0-1,0 1 1,0-1 0,0 1 0,1 0-1,-1 0 1,0 0 0,-1 1-46,-80 83 505,-223 366-735,265-385-3021,42-66 2741,-1 5-615,4-5-4479,6-4-2019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7:08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0 207 10826,'4'-14'5082,"-2"3"-4427,1 0-1,0-1 1,0 1 0,1 1-1,1-1 1,-1 0-1,2 1 1,-1 0-1,2 1 1,-1-1-1,1 1 1,1 0-1,-1 1 1,2-1 0,-1 2-1,1-1 1,0 1-1,5-2-654,-7 6 53,1 1 0,-1 0 0,1 1 0,0 0 0,-1 0 0,1 1 0,0 0 0,0 0 0,-1 0 0,1 1 0,0 1 0,-1-1 0,1 1-1,-1 0 1,0 1 0,1 0 0,-1 0 0,0 0 0,-1 1 0,1 0 0,-1 1 0,1-1 0,-1 1 0,-1 0 0,1 1 0,-1 0 0,4 4-53,1 1-59,0 2 1,-1 0-1,0 0 0,-1 0 1,0 1-1,-1 1 0,-1-1 1,0 1-1,-1 0 0,-1 0 1,0 1-1,-1-1 1,0 5 57,-2-1-167,-1 1 0,-1-1 0,-1 0-1,0 0 1,-1 0 0,-2 0 0,0 0-1,0-1 1,-2 0 0,0 0-1,-1 0 1,-1-1 0,-1-1 0,0 1-1,-1-2 1,-1 1 0,0-1 0,-1-1-1,0 0 1,-2-1 0,1-1-1,-2 0 1,-2 1 168,18-14 33,0 0 0,0 1 0,0-1 0,0 1 0,0-1 0,0 0 0,0 1 0,0-1 0,0 0 0,0 1 0,0-1 0,-1 1 0,1-1 0,0 1 0,-1-1 0,1 0 0,0 1 0,-1-1 0,1 1 1,0-1-1,-1 1 0,1 0 0,-1-1 0,1 1 0,-1-1 0,1 1 0,-1 0 0,1-1 0,-1 1 0,0 0 0,1 0 0,-1-1 0,1 1 0,-1 0 0,0 0 0,1 0 0,-1 0 0,1 0 0,-1 0 0,0 0 0,1 0 0,-1 0 0,0 0 0,1 0 0,-1 0 0,1 1 0,-1-1 0,0 0 0,1 0 0,-1 1 0,1-1 0,-1 0 0,1 1 0,-1-1 0,1 0 0,-1 1 0,1-1 0,-1 1 0,1-1 0,0 1 0,-1-1 0,1 1 0,0-1 0,-1 1 0,1 0-33,22-40 286,3 1 1,1 1-1,1 2 0,2 1 0,2 0-286,23-27 176,229-248 315,-360 449-528,60-107 30,2 0 1,1 1-1,2 1 1,1 0-1,2 0 1,1 1-1,2 1 1,2-1-1,1 7 7,2-39 5,2 1 1,-1-1-1,0 1 0,1-1 0,0 1 0,0-1 1,0 1-1,1-1 0,-1 0 0,1 0 0,0 0 1,0 0-1,1 0 0,-1 0 0,1 0 1,0-1-1,0 1 0,0-1 0,0 0 0,0 0 1,1 0-1,0 0 0,-1-1 0,1 1 1,0-1-1,0 0 0,0 0 0,1 0 0,-1-1 1,0 0-1,1 1 0,-1-2 0,1 1 0,-1 0 1,1-1-1,-1 0 0,1 0 0,-1 0 1,1-1-1,-1 1 0,1-1 0,-1 0 0,1 0 1,-1-1-6,11-5 38,-1 0 1,-1-1 0,1 0-1,-1-1 1,-1 0 0,0-1-1,0-1 1,5-7-39,-7 9 6,116-129-901,-82 73-6773,-35 51-265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7:09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 15086,'0'0'6257,"0"0"-3513,0 0-1330,15-11-517,-5 2-752,-4 4-92,0 0 0,0 0-1,0 0 1,1 1-1,0 0 1,0 0-1,0 1 1,0 0-1,0 0 1,0 1-1,1 0 1,0 0 0,-1 0-1,6 1-52,3-2 4,-1 2-1,1 0 1,-1 0-1,1 2 1,0 0-1,-1 0 1,0 2 0,1 0-1,-1 1 1,0 0-1,-1 1 1,1 1-1,-1 0 1,0 1 0,0 1-4,-12-5-15,0 1 0,0-1 1,0 1-1,0 0 0,-1 0 1,0 0-1,1 0 1,-2 0-1,1 0 0,0 0 1,-1 0-1,0 0 1,0 0-1,0 0 0,0 0 1,-1 1-1,1-1 1,-1 0-1,0 0 0,0 0 1,-1-1-1,1 1 0,-1 0 1,0 0-1,0-1 1,0 1-1,-1-1 0,1 0 1,-1 1-1,1-1 1,-1 0-1,0-1 0,-1 1 1,1 0-1,0-1 1,-1 0-1,1 0 0,-4 2 15,-262 194 854,237-157-570,32-40-283,-1-1-1,1 1 1,0 0 0,-1 0 0,1 0 0,0 0 0,0-1 0,0 1-1,-1 0 1,1 0 0,0 0 0,0 0 0,0 0 0,1 0-1,-1-1 1,0 1 0,0 0 0,0 0 0,1 0 0,-1 0 0,0 0-1,1-1 1,-1 1 0,1 0 0,-1 0 0,1-1 0,-1 1-1,1 0 1,-1-1 0,1 1 0,0-1 0,-1 1 0,1 0 0,0-1-1,0 0 1,-1 1 0,1-1 0,0 1 0,0-1 0,0 0 0,0 0-1,-1 1 1,1-1 0,0 0 0,0 0 0,0 0 0,0 0-1,0 0 1,0 0 0,0 0-1,23 0-522,1 0 1,-1-2-1,1-1 1,-1-1-1,0-1 0,0 0 1,0-2-1,-1-1 0,7-4 522,0 1-1204,42-14-2549,-1-2-2156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7:08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0 235 20788,'0'0'2626,"0"0"-357,0 0-555,0 0-476,0 0-293,0 0-368,0 0-150,4 15-54,28 223 92,-27-194-1030,6 82-828,-9-84-3348,-1 1-4292,-1-27-3294</inkml:trace>
  <inkml:trace contextRef="#ctx0" brushRef="#br0" timeOffset="310.13">211 433 17873,'0'0'5509,"0"0"-3523,0 0-481,0 0-768,0 0-320,85-20-225,-24 11-128,8-4-64,6 0-128,-1-5-161,-2 1-223,0-3-385,-7 2-640,-13 3-1186,-13-3-2658,-17 4-5157</inkml:trace>
  <inkml:trace contextRef="#ctx0" brushRef="#br0" timeOffset="651.469">1008 1 18578,'0'0'3427,"0"0"-993,0 0-448,0 0-897,0 0-256,0 0-417,20 103-288,-17-46 0,1-1-96,1 2-32,1-5-96,1-1-416,-1-1-769,-4-8-1186,3-4-2529,-4-9-6663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7:10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11659,'0'0'7799,"0"0"-4515,0 0-1517,0 0-310,0 0-534,0 0-469,-4 20-256,-21 225 31,24-185-421,6 160-403,28-80-6855,-18-110 1749,1-8-1533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7:10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15503,'0'0'3955,"0"0"-1269,0 0-610,0 0-506,0 0-513,0 0-358,14 7-208,93 59 32,-60-31-676,2-3-1,1-2 0,51 23 154,76 22-4786,-131-63 590,-46-31 3363,-22-215 8643,21 235-7766,1 0 0,-1 0-1,1 0 1,-1-1 0,0 1 0,0 0 0,1 0 0,-1-1-1,0 1 1,0 0 0,0-1 0,0 1 0,0-1 0,1 1-1,-1-1 1,0 1 0,0-1 0,0 0 0,0 0-1,-1 1 1,1-1 0,0 0 0,0 0 0,0 0 0,0 0-1,0 0 1,0 0 0,0 0 0,0-1 0,0 1 0,0 0-1,0 0 1,0-1 0,0 1 0,0-1 0,0 1-1,0-1 1,0 1 0,0-1 0,1 0 0,-1 1 0,0-1-1,0 0 1,1 0 0,-1 0 0,0 1 0,1-1 0,-1 0-1,1 0 1,-1 0 0,1 0 0,0 0 0,-1 0-1,1 0 1,0 0 0,-1 0 0,1 0 0,0 0 0,0 0-1,0 0 1,0 0 0,0-1 0,0 1 0,0 0 0,1 0-1,-1 0 1,0 0-44,-32 39 125,1 2 0,1 1 1,3 1-1,-6 16-125,-1-2 54,-13 23-290,-33 52-2058,22-50-5746,34-51-1174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7:11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1 138 19795,'21'-109'5044,"-21"107"-4954,1 1 0,-1-1 0,1 1-1,-1-1 1,1 1 0,0-1 0,0 1-1,-1 0 1,1 0 0,0-1-1,0 1 1,0 0 0,1 0 0,-1 0-1,0 0 1,0 0 0,1 0 0,-1 0-1,0 1 1,1-1 0,-1 0-1,1 1 1,-1-1 0,1 1 0,-1-1-1,1 1 1,-1 0 0,1 0-1,-1 0 1,1 0 0,0 0 0,-1 0-1,1 0 1,-1 0 0,1 0 0,-1 1-1,1-1 1,-1 1 0,1-1-90,49 41 632,-34-22-845,0 0-1,-1 1 1,-1 1-1,-1 0 1,-1 1-1,-1 0 1,-1 1-1,-1 0 1,-1 1-1,-1 0 1,-1 0-1,-1 1 0,-1 0 1,-1 0-1,0 25 214,-4-40-271,-1 0 0,0-1 0,-1 1 0,0 0 0,-1 0 0,0-1 0,0 0 0,-1 0 0,0 0 0,-1 0 0,0 0 0,0-1-1,-1 0 1,0 0 0,-1 0 0,1-1 0,-7 5 271,7-7 102,0 0 1,0-1-1,0 0 0,0 0 0,-1-1 0,1 1 1,-1-1-1,0-1 0,0 0 0,0 0 1,-1 0-1,1 0 0,0-1 0,-1-1 0,-3 1-102,8-2 125,0 0 0,1-1-1,-1 1 1,0-1-1,1 1 1,-1-1-1,1 0 1,0 0-1,0 0 1,-1 0-1,1 0 1,1 0-1,-1-1 1,0 1-1,0-1 1,1 1-1,-1-1 1,1 0-1,0 0 1,0 1-1,0-1 1,0 0-1,1 0 1,-1 0-1,1 0 1,0 0-1,-1 0 1,1 0-1,1 0 1,-1 0 0,0 0-1,1 0 1,0 0-1,-1 0 1,1 0-1,0 0 1,0 1-1,1-1 1,-1 0-1,1 0-124,8-18 148,1 1 1,1 0-1,1 1 0,1 0 0,0 1 1,2 0-1,0 1 0,0 1 0,3 0-148,-16 13 11,39-39-27,2 2 0,1 2 0,2 2 0,2 2 0,1 2 0,28-12 16,-76 43-1,1-1 3,-1 0-1,1 1 0,-1-1 1,1 0-1,-1 1 0,1 0 1,0-1-1,0 1 1,0 1-1,0-1 0,0 0 1,0 0-1,0 1 0,0 0 1,0 0-1,0 0 1,0 0-1,0 0 0,0 0 1,0 1-1,0 0 0,0-1 1,-1 1-1,1 0 1,0 0-1,0 1 0,0-1 1,1 2-2,-3 7 7,0 0-1,-1 0 1,0 0 0,-1 0 0,0 0 0,-1-1 0,0 1 0,-1 0 0,1-1-1,-2 1 1,1-1 0,-2 0 0,1 0 0,-1 0 0,0-1 0,-1 1-1,-4 4-6,-4 11 65,-4 4 101,10-17-100,0 0 0,1 0-1,0 1 1,1 0 0,0 0 0,1 1 0,1 0 0,0 0 0,0 0 0,1 0 0,1 0 0,0 1 0,1-1 0,0 14-66,4-23-12,0 0 1,0 0-1,0-1 0,1 1 0,-1-1 0,1 0 0,-1 0 0,1 0 1,0 0-1,1-1 0,-1 1 0,0-1 0,1 0 0,-1-1 0,1 1 0,-1-1 1,1 0-1,0 0 0,0 0 0,-1 0 0,1-1 0,0 0 0,0 0 1,0-1-1,-1 1 0,1-1 0,2 0 12,3 1-186,1-1 0,0 0 0,-1 0 1,1-1-1,-1-1 0,0 0 0,1 0 0,-1-1 0,-1 0 0,1 0 1,-1-1-1,1-1 0,-1 0 0,-1 0 0,8-7 186,-11 8-472,0-1 1,0 1-1,0-1 0,-1-1 0,0 1 0,0 0 0,-1-1 1,1 0-1,-2 0 0,1 0 0,-1 0 0,0-1 0,0 1 0,-1 0 1,0-1 471,1-35-5419,-1 2-2706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7:11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202 162 6790,'20'-142'16779,"-21"143"-16714,1-1 1,-1 1-1,1 0 0,-1-1 1,1 1-1,-1 0 0,0-1 1,0 1-1,1-1 0,-1 1 0,0-1 1,0 1-1,1-1 0,-1 0 1,0 0-1,0 1 0,0-1 1,0 0-1,0 0 0,1 0 1,-1 0-1,0 1 0,0-2 1,0 1-1,0 0 0,0 0 1,0 0-1,1 0 0,-1 0 0,0-1 1,0 1-1,0 0 0,0-1 1,1 1-1,-1-1 0,0 1 1,0-1-1,1 1 0,-1-1 1,0 1-1,1-1 0,-1 0 1,1 1-1,-1-1 0,1 0 1,-1 1-1,1-1 0,-1 0 0,1 0 1,0 0-1,-1 0 0,1 1 1,0-1-1,0 0 0,-1 0 1,1 0-1,0 0 0,0 0 1,0 0-1,0 1 0,0-1 1,0 0-1,1 0 0,-1 0 1,0 0-1,0 0 0,1 1 0,-1-2-65,-17 18 10,0 0-1,2 1 0,-1 1 0,2 0 0,0 1 0,2 0 0,0 1 0,1 1 0,1 0 0,1 0 0,1 1 0,0 0 0,2 0 1,1 1-1,1 0 0,0 0 0,2 0 0,1 0 0,1 1 0,1 4-9,0-16-63,1 0-1,0-1 1,0 1-1,2-1 1,-1 0-1,1 0 1,1 0-1,0-1 1,0 1-1,1-1 1,1 0-1,0-1 1,1 2 63,-5-7-17,1 0 0,0-1 0,0 1 0,0-1 1,0 0-1,0 0 0,1 0 0,-1 0 0,1-1 0,0 0 1,0 0-1,0 0 0,0-1 0,0 1 0,0-1 0,0-1 1,0 1-1,1 0 0,-1-1 0,0 0 0,0-1 1,1 1-1,-1-1 0,0 0 0,0 0 0,0-1 0,0 1 1,0-1-1,4-2 17,7-5 68,-1 0 0,0-1 0,-1-1 0,0 0 0,-1-1 0,0-1 0,-1 0 0,-1 0 0,0-1 0,0-1 0,-2 0 1,0 0-1,0-1 0,-1 0 0,-1 0 0,-1-1 0,-1 0 0,0 0 0,-1 0 0,-1-1 0,0 1 0,-1-1 0,-1 0 0,-1 0 0,-1 1 0,0-1 1,-1 0-1,-3-10-68,3 22-25,0 0 1,0-1 0,0 1 0,0 0 0,-1 1-1,0-1 1,-1 0 0,1 1 0,-1 0 0,0-1-1,0 1 1,-1 1 0,1-1 0,-1 1 0,0 0-1,0 0 1,-1 0 0,1 1 0,-1 0-1,-2-1 25,-83-7-6167,45 21-2097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7:12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20147,'0'0'2888,"0"0"-1495,14-10-357,-4 3-850,-3 1-97,0 1 0,0 0 0,0 1 0,1 0 0,-1 0 0,1 1 0,0 0 1,0 0-1,0 0 0,1 1 0,-1 1 0,9-1-89,2 0 43,0 1 0,0 1 0,0 1 1,0 1-1,0 1 0,0 0 0,0 1 1,-1 1-1,0 1 0,3 2-43,-19-7 24,0 0 1,1-1-1,-1 1 1,0 0-1,-1 1 1,1-1-1,0 0 1,0 0-1,0 1 1,-1-1-1,1 1 1,-1 0-1,1-1 0,-1 1 1,1 0-1,-1 0 1,0 0-1,0 0 1,0 0-1,0 0 1,0 0-1,-1 0 1,1 0-1,-1 1 1,1-1-1,-1 0 0,0 0 1,0 0-1,0 1 1,0-1-1,0 0 1,0 0-1,-1 1 1,1-1-1,-1 0 1,0 0-1,1 0 1,-1 0-1,0 0 0,-1 1-24,-59 70 1083,-164 87 411,224-160-1494,1 0 0,-1 0-1,0 0 1,0 0-1,1 0 1,-1 1-1,0-1 1,0 0 0,1 1-1,-1-1 1,0 0-1,1 1 1,-1-1-1,0 1 1,1-1 0,-1 1-1,1-1 1,-1 1-1,1 0 1,-1-1 0,1 1-1,0-1 1,-1 1-1,1 0 1,0 0-1,-1-1 1,1 1 0,0 0-1,0-1 1,-1 1-1,1 0 1,0 0-1,0 0 1,0-1 0,0 1-1,0 0 1,0 0-1,0-1 1,1 1 0,-1 0-1,0 0 1,0-1-1,1 1 1,-1 0-1,0-1 1,1 1 0,-1 0-1,0-1 1,1 1-1,-1 0 1,1-1-1,-1 1 1,1-1 0,0 1-1,-1-1 1,1 1-1,-1-1 1,1 1-1,0-1 1,-1 0 0,1 1-1,0-1 1,0 0-1,0 0 1,53 3-480,-15-7-279,0-1 0,0-2-1,-1-2 1,0-2 0,0-1 759,109-43-8952,-89 32-139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6:22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0 17328,'-135'70'4527,"87"-36"-1468,61-21-1601,131 3-44,802-24-561,-414-4-723,1117 25-59,154-2-191,-1181-35 195,-456-3-737,-167 27 638,1 0-1,-1 0 0,0-1 0,1 1 1,-1 0-1,1 0 0,-1 0 1,0 0-1,1-1 0,-1 1 0,1 0 1,-1-1-1,1 1 0,-1-1 1,1 1-1,-1 0 0,1-1 1,-1 1-1,1-1 0,0 1 0,-1-1 1,1 1-1,0-1 0,-1 0 1,1 1-1,0-1 0,0 1 0,-1-1 1,1 0-1,0 1 0,0-1 1,0 1-1,0-1 0,0 0 0,0 1 1,0-1-1,0 0 0,0 1 1,0-1-1,0 0 0,0 1 1,1-1-1,-1 1 0,0-1 0,0 1 1,1-1-1,-1 0 0,0 1 1,1-1-1,-1 1 0,1-1 0,-1 1 1,0-1-1,1 1 0,-1 0 1,1-1-1,-1 1 0,1 0 0,0-1 1,-1 1-1,1 0 0,-1-1 1,1 1-1,-1 0 0,1 0 1,0 0-1,-1 0 0,1 0 0,0-1 1,-1 1 24,-157-34-7650,100 25-1591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7:12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21 131 21620,'-1'-33'1051,"-18"-64"4176,19 112-2830,65 315-1265,-59-243-1576,-3 2 0,-7 60 444,-1 11-3596,19-54-4289,5-69 870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7:13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2755,'0'0'12753,"0"0"-7655,0 0-2445,0 0-592,0 0-646,0 0-604,0 0-395,0 0-191,16 19-38,123 120 10,-76-89-168,104 66-3165,-166-115 3106,-1 0-1,1 0 1,0 0 0,-1 0-1,1-1 1,0 1 0,0 0-1,0 0 1,0-1-1,0 1 1,0 0 0,0-1-1,0 1 1,0-1 0,0 1-1,0-1 1,0 0-1,0 1 1,0-1 0,1 0-1,-1 0 1,0 0 0,0 0-1,0 0 1,0 0 0,0 0-1,1 0 1,-1 0-1,0-1 1,0 1 0,0 0-1,0-1 1,0 1 0,0-1-1,0 1 1,0-1-1,0 0 1,0 1 0,0-1-1,0 0 1,0 0 0,0 1-1,-1-1 1,1 0 0,0 0-1,-1 0 1,1 0-1,0 0 1,-1 0 0,1 0-1,-1 0 1,0 0 0,1 0-1,-1-1 1,0 1-1,0 0 1,0 0 0,1 0-1,-1 0 1,0 0 0,-1-1 30,10-341 4697,-8 343-4673,-1-1-1,0 1 1,1-1-1,-1 1 1,0-1-1,0 1 1,1-1-1,-1 1 1,0-1-1,0 0 0,0 1 1,0-1-1,0 1 1,0-1-1,0 0 1,0 1-1,0-1 1,0 1-1,0-1 1,0 0-1,0 1 0,-1-1 1,1 1-1,0-1 1,0 1-1,-1-1 1,1 1-1,0-1 1,-1 1-1,1-1 1,0 1-1,-1-1 0,1 1 1,-1-1-1,1 1 1,-1 0-1,1-1 1,-1 1-1,1 0 1,-1-1-1,1 1 1,-1 0-1,1 0 0,-1 0 1,0-1-1,1 1 1,-1 0-1,1 0 1,-1 0-1,0 0 1,1 0-1,-1 0 1,1 0-1,-1 0 0,0 0 1,1 1-1,-1-1 1,1 0-1,-1 0 1,1 0-1,-1 1 1,0-1-1,1 0 1,-1 1-1,1-1 0,-1 0 1,1 1-1,0-1 1,-1 1-24,-34 37 481,31-33-483,-71 91-300,4 3-1,4 4 1,-17 42 302,78-134-563,-27 63-2339,27-23-6077,10-37-101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7:13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14029,'0'0'7752,"0"0"-4838,0 0-800,0 0-544,-60 114-353,60-54-416,11 3-417,10 7-256,4 0 0,-1 0-32,-6-6-96,-2-8-32,-9-6-512,-4-7-801,-3-6-673,0-1-1185,2-9-1826,2-2-2754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7:13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0 176 15439,'0'0'7751,"0"0"-5509,0 0-544,0 0-289,0 0-416,0 0-481,94-27-319,-41 27-33,2 4-160,6-1-64,-8 6-225,4 1-543,-8 6-578,-12 4-1088,-19 8-1186,-18 5-2081,-25-1-1602</inkml:trace>
  <inkml:trace contextRef="#ctx0" brushRef="#br0" timeOffset="1">22 586 10506,'0'0'5637,"0"0"-2242,0 0-1088,-5 80-770,34-79-512,15-1-320,9-10-353,12-4-288,7-5-64,0-5-96,4-3-384,-9-1-770,-3 3-1312,1-4-1442,-9 3-3235</inkml:trace>
  <inkml:trace contextRef="#ctx0" brushRef="#br0" timeOffset="342.547">994 0 18353,'0'0'6310,"0"0"-3715,0 0-385,0 0-577,0 0-544,16 75-512,-5 6-577,-5 14 0,-6 3 0,-3 7 0,-16 1 0,-4 10 0,3 5 0,5 11-160,0 0-1666,-6-5-2722,0-22-7688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7:23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481 405 9385,'0'0'3694,"-9"-16"-1607,-31-52-325,35 61-1517,1 0 0,-2 0 0,1 0 1,-1 1-1,0 0 0,-1 0 0,1 1 0,-1 0 0,0 0 0,-1 0 0,1 1 0,-1 0 1,0 0-1,1 1 0,-2 0 0,1 1 0,0 0 0,-1 0 0,1 0 0,-1 1 1,1 1-1,-1-1 0,1 1 0,-7 1-245,4 3 30,0-1 0,0 2 0,0 0 0,0 0 0,1 1 0,0 0 0,0 0 0,0 1 0,1 1 1,0 0-1,1 0 0,0 1 0,0 0 0,0 0 0,1 0 0,1 1 0,0 0 0,0 1 0,1 0-30,-5 3-13,2 1 0,0 0 1,0 0-1,2 1 0,0-1 0,0 1 0,2 1 0,0-1 0,1 1 1,1-1-1,0 1 0,1 0 0,1 0 0,0 0 0,1-1 1,1 1-1,1 0 0,1-1 0,0 1 0,1-1 0,0 0 0,2-1 1,-1 1-1,2-1 0,0 0 0,1-1 0,10 13 13,-13-22-4,0-1 0,-1 0 1,1 0-1,1 0 0,-1-1 0,0 0 0,1 0 0,0-1 0,0 1 1,0-1-1,-1-1 0,2 0 0,-1 0 0,0 0 0,0 0 0,0-1 1,0-1-1,0 1 0,1-1 0,-1 0 0,0-1 0,5-1 4,8-3 3,-1-1 0,1 0 0,-1-2 0,-1 0 0,0-1 0,0 0 0,5-6-3,-5 2 44,0-1 0,0-1 0,-2 0-1,0-1 1,-1-1 0,0-1 0,-2 0 0,0 0-1,-1-2 1,-1 1 0,-1-1 0,-1-1 0,-1 0-1,1-6-43,4-23 339,-2 1 0,-2-1-1,-2-1 1,-3 1-1,-2-49-338,-2 89 145,0-1-1,0 1 1,-1 0-1,-1 0 1,0 0 0,0 0-1,-1 1 1,-1-1-1,0 0 1,0 1-1,-1 0 1,0 0-1,-2-1-144,7 11 10,-1-1 1,1 1-1,-1 0 0,0 0 0,1 0 0,-1 0 0,1 0 0,-1 0 0,1 0 0,-1 0 1,1 1-1,-1-1 0,0 0 0,1 0 0,-1 0 0,1 1 0,-1-1 0,1 0 1,0 0-1,-1 1 0,1-1 0,-1 0 0,1 1 0,-1-1 0,1 1 0,0-1 0,-1 1 1,1-1-1,0 0 0,-1 1 0,1-1 0,0 1 0,0-1 0,0 1 0,-1 0 0,1-1 1,0 1-1,0-1 0,0 1 0,0-1 0,0 1 0,0-1 0,0 1 0,0 0 0,0-1 1,0 1-1,0-1 0,0 1 0,1-1 0,-1 1 0,0-1 0,0 1 0,1-1 0,-1 1 1,0-1-1,0 1 0,1-1 0,-1 1 0,1-1 0,-1 0 0,0 1-10,0 5 29,-2 37 2,1 0 1,3 0-1,1 0 0,2 0 0,3 0 0,1 0-31,15 190-1134,-22-155-3236,-1 0-5314,-1-49-1708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7:28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14029,'0'0'4586,"0"0"-2643,0 0-555,15-12-37,-4 2-1081,-5 5-182,0-1 0,0 1 1,0 0-1,1 0 1,0 1-1,0 0 1,0 0-1,0 1 1,0 0-1,1 0 1,-1 0-1,1 1 1,7-1-89,94-2 336,-108 5-335,0 0 1,0 0-1,0 1 0,0-1 0,1 0 1,-1 0-1,0 1 0,0-1 0,0 1 1,0-1-1,0 1 0,0-1 1,0 1-1,0 0 0,0-1 0,-1 1 1,1 0-1,0 0 0,0 0 0,0 0 1,-1 0-1,1 0 0,-1 0 0,1 0 1,-1 0-1,1 0 0,-1 0 1,1 0-1,-1 0 0,0 0 0,0 0 1,1 0-1,-1 1 0,0-1 0,0 0 1,0 0-1,0 0 0,0 0 0,-1 0 1,1 1-1,0-1 0,0 0 1,-1 0-1,1 0 0,-1 0 0,1 0 1,-1 0-1,0 1-1,-30 50 105,-106 103 1202,136-155-1305,1 1-1,-1-1 0,0 1 0,1 0 0,-1-1 0,0 1 0,1 0 1,-1 0-1,1 0 0,-1-1 0,1 1 0,0 0 0,-1 0 0,1 0 1,0 0-1,-1 0 0,1 0 0,0 0 0,0 0 0,0-1 0,0 1 0,0 0 1,0 0-1,0 0 0,0 0 0,0 0 0,1 0 0,-1 0 0,0 0 1,0 0-1,1 0 0,-1-1 0,1 1 0,-1 0 0,1 0 0,-1 0 1,1-1-1,0 1 0,-1 0 0,1-1 0,0 1 0,-1 0 0,1-1 1,0 1-1,0-1 0,-1 1 0,1-1 0,0 0 0,0 1 0,0-1 1,0 0-1,0 1-1,57 2-332,-45-3 183,16-1-575,0-1 1,0-1-1,0-2 1,0-1-1,22-8 724,12-9-3954,-4-4-3315,-21 7-3226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7:23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0 316 10762,'0'0'5509,"16"-2"-3026,779-92-395,-261 38 9,-468 49-1946,0-3 0,0-3-1,-1-2 1,54-22-151,-72 11 54,-46 26-64,0-1-1,0 1 1,0-1 0,0 1-1,0-1 1,-1 1-1,1-1 1,0 1 0,-1-1-1,1 0 1,0 1 0,-1-1-1,1 0 1,0 0-1,-1 1 1,0-1 0,1 0-1,-1 0 1,1 0 0,-1 0-1,0 1 1,1-1-1,-1 0 1,0 0 0,0 0-1,0 0 1,0 0 0,0 0-1,0 0 1,0 0-1,0 0 1,0 0 0,0 0-1,-1 0 1,1 1 0,0-1-1,-1 0 1,1 0-1,0 0 1,-1 0 0,1 0-1,-1 1 1,1-1-1,-1 0 1,0 1 0,1-1-1,-1 0 1,0 1 0,0-1-1,1 1 1,-1-1-1,0 0 11,-7-2-646,0 0 0,1 1-1,-1 0 1,0 0 0,0 0-1,0 1 1,-1 1-1,1-1 1,0 1 0,0 0-1,0 1 1,-4 1 646,-41 4-6684</inkml:trace>
  <inkml:trace contextRef="#ctx0" brushRef="#br0" timeOffset="487.898">965 863 12460,'0'0'3197,"-13"-12"-1376,-45-40-156,54 49-1507,0 0 0,0 1 0,-1-1 0,1 1 0,-1 0 0,0 0 0,0 0 0,0 1 0,0-1 0,0 1 0,0 1 0,0-1 0,0 1 0,0 0 0,-1 0 0,1 0-158,-8 0 232,-6 2-208,0 0 0,1 2 0,-1 0 0,1 1-1,0 1 1,0 1 0,1 0 0,0 1 0,0 1-1,1 1 1,0 0 0,1 1 0,0 1 0,0 0-1,2 1 1,-1 0 0,2 1 0,0 1 0,0 0-1,2 1 1,0 0 0,0 0 0,2 1 0,-2 4-24,5-12-59,-1 0 0,2 1 0,-1-1-1,1 1 1,1 0 0,-1 0 0,2 0 0,0 0 0,0 1 0,1-1 0,0 1 0,0-1 0,1 1 0,1-1 0,0 1 0,0-1 0,1 1 0,0-1 0,1 0 0,0 0 0,1 0 0,0 0 0,1-1 0,0 0 0,0 1 0,1-2 0,0 1 0,0-1 0,1 0 0,0 0 0,1-1 0,-1 1 0,1-2 0,1 1 0,2 0 59,7 0 45,0-1 0,1-1 0,0-1 1,0 0-1,0-1 0,0-2 0,0 0 1,1 0-1,-1-2 0,0-1 0,0 0 0,0-1 1,0-1-1,0-1 0,-1-1 0,1 0 1,-2-1-1,1-1 0,1-2-45,-2 2 326,-1 0 0,-1-1 0,1 0 0,-2-1 0,1-1 0,-1-1 0,-1 0-1,0 0 1,-1-1 0,0-1 0,-1 0 0,-1-1 0,0 0 0,-1 0 0,-1-1 0,0-1 0,-1 1 0,-1-1 0,3-13-326,3-19 164,-3-1 1,-3-1-1,-1 1 1,-3-1 0,-2 0-1,-6-45-164,6 77 11,-2 1 1,0 0-1,-1 0 0,-1 0 0,0 1 0,-2-1 0,0 1 1,-1 0-1,0 0 0,-1 1 0,-3-2-11,11 17 0,0 0 1,-1 0-1,1 0 0,0 0 0,-1 0 1,1 0-1,-1 0 0,1 0 0,-1 0 1,0 0-1,1 0 0,-1 0 1,0 1-1,0-1 0,0 0 0,1 0 1,-1 1-1,0-1 0,0 1 0,0-1 1,0 1-1,0-1 0,0 1 0,0-1 1,0 1-1,0 0 0,-1 0 1,1 0-1,0-1 0,0 1 0,0 0 1,0 0-1,0 0 0,0 1 0,0-1 1,-1 0-1,1 0 0,0 1 0,0-1 1,0 0-1,0 1 0,0-1 1,0 1-1,0-1 0,0 1 0,1 0 1,-1-1-1,0 1 0,0 0 0,0 0 1,1 0-1,-1-1 0,0 1 0,1 0 1,-1 0-1,1 0 0,-1 0 1,1 0-1,-1 0 0,1 1 0,0 18-463,2 0-1,0 0 1,1 0 0,1-1-1,1 1 1,0-1 0,2 0 0,0 0-1,1-1 1,1 0 0,9 13 463,10 27-3312,-9-14-1177,-4-6-2072</inkml:trace>
  <inkml:trace contextRef="#ctx0" brushRef="#br0" timeOffset="3003.485">1596 759 13901,'0'0'3246,"0"0"-1442,0-9-149,2-16 1121,-58 290-1585,9-24-1327,24-79-5723,21-152 5780,-1 5-5397,-1-22-3394,-1-82 14451,-3-81 3191,19 0-4579,-8 144-3896,1 1 0,1 0 0,1 0 0,1 0 1,1 1-1,1 0 0,2 0 0,0 1 0,1 1 1,2 0-1,0 0 0,15-16-297,-24 33 5,1 1-1,-1 0 1,1 0 0,0 0 0,0 1 0,0 0 0,0 0-1,1 1 1,-1-1 0,1 1 0,0 1 0,-1-1-1,1 1 1,0 1 0,0-1 0,0 1 0,-1 0 0,1 0-1,0 1 1,0 0 0,0 0 0,-1 1 0,1 0-1,0 0 1,-1 1 0,0-1 0,0 1 0,0 1 0,0-1-1,0 1 1,0 0 0,-1 0 0,0 1 0,0 0-1,0-1 1,0 2 0,-1-1 0,0 0 0,0 1 0,-1 0-1,2 2-4,-1 1-70,0-1 0,0 1-1,-1 1 1,0-1 0,0 0-1,-1 1 1,-1-1 0,1 1-1,-1 0 1,-1-1 0,0 1-1,0 0 1,-1 0 0,-1-1-1,1 1 1,-2-1 0,1 1-1,-1-1 1,0 0 0,-1 0-1,0 0 1,-1 0 0,0-1-1,0 0 1,0 0-1,-1 0 1,-1-1 0,1 1-1,-1-2 1,0 1 0,-1-1-1,0 0 1,0 0 0,-4 2 70,1 0 4,1 1 1,-1-2-1,0 1 0,-1-2 1,0 1-1,0-2 0,0 1 1,-1-2-1,0 0 0,0 0 1,-9 1-5,22-5 3,-1 0 0,1-1 1,-1 1-1,1 0 0,0 0 1,-1 0-1,1 0 1,-1-1-1,1 1 0,0 0 1,-1 0-1,1-1 0,0 1 1,-1 0-1,1-1 0,0 1 1,-1 0-1,1-1 0,0 1 1,0 0-1,-1-1 0,1 1 1,0-1-1,0 1 0,0-1 1,0 1-1,-1 0 0,1-1 1,0 1-1,0-1 0,0 1 1,0-1-1,0 1 0,0-1 1,0 1-1,0 0 0,0-1 1,1 1-1,-1-1 0,0 1 1,0-1-1,0 1 0,0 0 1,1-1-1,-1 1 0,0-1 1,0 1-1,1 0 0,-1-1 1,0 1-1,1 0 0,-1-1 1,0 1-1,1 0 0,-1 0 1,1-1-4,6-7 9,1 0 1,1 0-1,0 1 1,0-1 0,0 2-1,1 0 1,0 0-1,0 1 1,6-3-10,5-3-12,3-2 9,-3-1 0,2 1-1,-1 2 1,1 0 0,1 1-1,0 1 1,0 2-1,1 0 1,0 1-1,0 2 1,6 0 3,-29 4 1,1 0 1,0 0-1,-1 0 0,1 1 1,0-1-1,-1 1 0,1 0 1,-1 0-1,1-1 0,-1 2 1,1-1-1,-1 0 0,1 0 1,-1 1-1,0-1 0,0 1 1,0 0-1,0 0 0,0 0 1,0 0-1,-1 0 0,1 0 1,0 0-1,-1 0 0,0 1 1,0-1-1,1 1 0,-1-1 1,-1 1-1,1-1 0,0 1 1,-1-1-1,1 1 0,-1 0 1,0-1-1,0 1-1,1 5 6,-1-1 0,0 0 1,-1 1-1,1-1 0,-1 0 0,-1 1 0,0-1 0,0 0 1,0 0-1,-1 0 0,0-1 0,0 1 0,-1 0-6,-9 12 26,-2 0 1,0-2-1,0 0 0,-2 0 0,0-2 1,-1 0-1,0-1 0,-1 0 0,-1-2 1,0 0-1,-1-2 0,-21 9-26,31-15-123,0 0 0,0 0-1,-1-2 1,1 1 0,-1-1 0,0-1-1,0 0 1,1 0 0,-1-1-1,0-1 1,-2-1 123,-9-17-4446,21-11-4416,13 11-908</inkml:trace>
  <inkml:trace contextRef="#ctx0" brushRef="#br0" timeOffset="3338.889">2361 800 15278,'0'0'2883,"0"0"-940,0 0-528,0 0-609,-12 8-331,-80 64-245,83-61-213,0 1 1,1 0-1,0 1 1,1 0-1,0 0 1,1 1-1,0-1 0,0 7-17,4-16 3,1 0-1,0 0 1,0 0-1,1 1 1,-1-1-1,1 0 1,0 0-1,0 1 1,0-1-1,1 0 1,-1 1-1,1-1 0,0 0 1,1 0-1,-1 0 1,1 0-1,-1 0 1,1 0-1,0 0 1,1-1-1,-1 1 1,0 0-1,1-1 1,0 0-1,0 0 0,0 0 1,0 0-1,1 0 1,-1-1-1,3 2-2,2-1 12,1-1 0,-1 0 1,1 0-1,0-1 0,0 0 0,-1-1 0,1 0 0,0 0 0,0-1 0,-1 0 0,1 0 0,0-1 0,-1 0 0,1-1 0,-1 0 0,0 0 1,0-1-1,0 0 0,0 0 0,-1-1 0,0 0 0,0 0 0,6-5-12,-2 4 217,-1-1 1,0 0-1,0 0 1,0-1-1,-1 0 0,0-1 1,0 0-1,-1-1 1,0 0-1,-1 0 1,0 0-1,-1-1 0,0 0 1,0 0-1,-1 0 1,-1-1-1,0 0 0,-1 0 1,0 0-1,0 0 1,-2-1-1,1-3-217,-3 10 13,0 1-1,0 0 0,0 0 1,-1 0-1,1 0 1,-1 0-1,0 1 0,-1-1 1,1 0-1,-1 1 1,0 0-1,0 0 0,-1 0 1,1 0-1,-1 0 1,0 0-1,0 1 0,0 0 1,0 0-1,-1 0 1,1 0-1,-1 1 0,1 0 1,-1 0-1,-2-1-12,-133-33-6427,120 33 4051,-30-5-6641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7:27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17 247 12396,'4'-106'7041,"-9"93"-1919,1 30-3240,5 348-419,19-205-1390,-1 46-1967,-19-205 1884,-1-1 0,0 0 0,1 1 0,-1-1 0,0 1 0,0-1 0,1 0 0,-1 1 0,0-1 0,0 0-1,0 0 1,1 0 0,-1 0 0,0 0 0,0 0 0,0 0 0,0 0 0,1 0 0,-1 0 0,0 0 0,0 0-1,0 0 1,1-1 0,-1 1 0,0 0 0,0-1 0,1 1 0,-1-1 0,0 1 0,1-1 0,-1 1 0,0-1 0,1 1-1,-1-1 1,1 1 0,-1-1 0,1 0 0,-1 1 0,1-1 0,-1 0 0,1 0 0,0 1 0,-1-1 0,1 0 0,0 0-1,0 0 1,-1 1 0,1-1 0,0 0 0,0 0 0,0 0 0,0 0 0,0 1 0,0-2 10,-4-11 48,-1-1 0,2 0 0,0 0 0,1 0 0,0 0 0,1 0 0,0-1 0,1 1-1,2-12-47,-1 13 71,-1-23-12,2 1 0,1 0 0,2 1 1,2-1-1,1 1 0,1 0 0,2 1 1,1 0-1,2 1 0,1 0 0,2 1 1,1 1-1,1 0 0,1 2 0,2 0 1,1 2-1,1 0 0,1 1 0,1 2 1,14-9-60,-34 27-24,1 0 0,-1 1 0,1 0 0,0 0 0,0 1 0,1 0 0,-1 0 0,1 1 0,-1 0 0,1 0 0,0 1-1,-1 0 1,1 0 0,0 1 0,0 0 0,0 0 0,0 1 0,0 0 0,-1 0 0,1 1 0,0 0 0,-1 0 0,1 1 0,-1 0 0,0 0 0,0 1 0,0 0 0,3 2 24,-7 0-46,-1-1 1,0 0-1,0 1 0,0 0 0,-1-1 0,0 1 1,0 0-1,0 0 0,-1 0 0,0 0 0,0 0 1,0-1-1,-1 1 0,0 0 0,0 0 1,0 0-1,-1-1 0,0 1 0,0-1 0,-1 1 1,1-1-1,-1 0 0,0 0 0,0 0 0,-1 0 1,-2 2 45,-23 27-101,-1-1 1,-2-1-1,-2-2 1,0-1-1,-2-2 1,-1-2-1,-1-1 1,-1-1 0,-1-3-1,0-1 1,-9 1 100,29-22 50,40-24-15,-1 10-37,0 1 0,1 0 0,0 2-1,1 0 1,1 1 0,0 2 0,0 0 0,1 1 0,0 1 0,1 2 0,0 0-1,0 1 1,0 2 0,0 0 0,19 1 2,-34 3 4,-1 1 0,0 0 0,-1 1 0,1-1 0,0 2 0,-1-1 0,1 1 0,-1 0 0,0 0 0,0 1 0,-1 0 0,0 0 0,1 1 0,-2-1 0,1 1 0,-1 1 0,0-1 0,0 1 0,0 0 0,-1 0 0,0 0 0,-1 0 0,0 1 0,0 0 0,0 0 0,-1-1 0,0 2 0,-1-1 0,0 0 0,0 0 0,0 0 0,-1 0 0,-1 1 0,1-1 0,-1 0 0,-1 0 0,1 0 0,-1 0 0,-1 0 0,-2 5-4,0-3 21,0 0 0,-1 0 0,-1 0-1,1-1 1,-2 0 0,1-1 0,-1 0 0,0 0-1,-1 0 1,0-1 0,0 0 0,-1-1 0,1 0-1,-1-1 1,-1 0 0,1 0 0,-1-1 0,0-1-1,0 1 1,0-2 0,-8 2-21,0-1-189,0-2 0,1 1 0,-1-2 0,0-1 0,0 0 0,1-1 0,-1-1 0,1-1 0,0 0 0,0-1 0,0-2 0,-15-6 189,-26-33-8317,46 16 1329</inkml:trace>
  <inkml:trace contextRef="#ctx0" brushRef="#br0" timeOffset="2424.484">733 467 12876,'0'0'5109,"0"0"-2322,0 0-535,9-5 450,-24 69-1491,5-34-956,0-5-221,2 1 0,0 0 0,1 1 0,2 0 0,1 0 0,1 0 0,1 0 0,2 0 0,1 13-34,-1-38-20,0 0 0,1 0 0,0 0 0,-1 0-1,1 0 1,0 0 0,0 0 0,0 0 0,0-1 0,0 1 0,0 0 0,1-1 0,-1 1-1,0-1 1,1 1 0,-1-1 0,1 1 0,0-1 0,-1 0 0,1 0 0,0 0 0,0 0-1,0 0 1,0 0 0,0-1 0,0 1 0,0-1 0,0 1 0,0-1 0,0 0 0,0 1-1,0-1 1,0 0 0,0-1 0,1 1 0,-1 0 0,0 0 0,0-1 0,2 0 20,77-31 69,-69 24 71,0 0 0,-1-1 0,0 0 1,-1 0-1,0-1 0,0-1 0,-1 0 1,0 0-1,-1 0 0,0-1 0,-1-1 1,-1 1-1,0-1 0,0 0 0,-1-1 0,-1 1 1,0-1-1,-1 0 0,-1 0 0,0 0 1,-1 0-1,0 0 0,-1 0 0,-1-1 1,0 1-1,-1-3-140,-1 8 34,0 0 0,0 0 0,-1 1 0,0-1 0,0 1 0,-1 0 0,0 0 0,-1 1 1,1 0-1,-2 0 0,1 0 0,-1 0 0,0 1 0,0 0 0,0 1 0,-1 0 0,0 0 0,0 0 0,0 1 0,-1 0 1,0 1-1,-1-1-34,-15-4-677,-1 0 0,1 2 0,-1 1 0,0 1 1,0 1-1,-1 2 0,-7 0 677,-16 2-5023,11 5-4095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7:41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310 126 11851,'4'-16'5696,"23"-87"32,-24 96-2761,-10 34-2293,-25 95-831,5 1 0,6 1 0,6 2 0,5-1 0,5 38 157,4-72-466,5-1 0,3 1 0,6 6 466,-11-85 24,-1-9-15,1 0-1,-1 1 1,0-1 0,0 0-1,-1 0 1,1 0 0,-1 1-1,1-1 1,-1 0 0,0 0-1,-1 1 1,1-1 0,0 0-1,-1 0 1,0 1 0,0-1-1,0 0 1,0 0 0,0 0-1,0 0 1,-1 0 0,0 0-1,1 0 1,-1-1 0,0 1-1,0-1 1,-1 1 0,1-1-9,-14 1 301,1-1 0,-1 0 0,0-2-1,0 0 1,0 0 0,0-1 0,1-1 0,-15-4-301,-49-15 1378,80 16-1181,182-23-101,-170 27-95,74-6 6,1-3 0,-2-4 1,1-3-1,-2-5 1,59-23-8,-134 42 0,-1-1 0,0 0 0,-1-1 0,1 1 0,-1-2 0,0 1 0,0-1 0,0 0 0,-1-1 0,6-6 0,-12 12-7,0-1 1,0 1 0,0 0 0,0 0 0,-1 0-1,1-1 1,0 1 0,-1 0 0,1-1 0,-1 1 0,0 0-1,1-1 1,-1 1 0,0-1 0,0 1 0,0 0-1,0-1 1,0 1 0,0-1 0,0 1 0,0-1 0,-1 1-1,1 0 1,0-1 0,-1 1 0,1 0 0,-1-1-1,0 1 1,1 0 0,-1 0 0,0-1 0,0 1-1,0 0 1,0 0 0,0 0 0,0 0 0,0 0 0,0 0-1,0 1 1,-1-1 0,1 0 0,0 0 0,0 1-1,-1-1 1,1 1 0,-1-1 6,-34-8-3032,5 9-5551,20 3-689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7:42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1 159 18866,'0'0'3267,"0"0"-1890,0 0-31,0 0-289,0 0-545,88-8-160,-14-5 161,24-6-385,17 3-64,12 5-64,-1 2 0,-8 5 0,-15-3 32,-18-3-32,-20-2-480,-22 0-1154,-17-4-1697,-11-6-3812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6:18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134 195 14638,'0'0'3182,"0"0"-940,3-13-139,10-38-288,-12 63 1083,1 42-2438,-3 18-467,-3 0 1,-3-1 0,-4 0-1,-2 0 1,-8 15 6,19-77-140,-1 0 0,0 0 1,0-1-1,-1 1 0,0-1 1,-1 0-1,1 0 0,-1 0 1,-1-1-1,0 0 0,0 0 1,-4 3 139,10-9-8,-1 0 0,1-1 1,0 1-1,-1-1 0,1 1 1,-1-1-1,1 1 0,-1-1 0,1 1 1,-1-1-1,0 0 0,1 1 1,-1-1-1,1 0 0,-1 1 1,0-1-1,1 0 0,-1 0 1,0 1-1,1-1 0,-1 0 1,0 0-1,0 0 0,1 0 1,-1 0-1,0 0 0,1 0 1,-1 0-1,0 0 0,1-1 1,-1 1-1,0 0 0,1 0 0,-1-1 1,0 1-1,1 0 0,-1-1 1,0 1-1,1 0 0,-1-1 1,1 1-1,-1-1 0,1 1 1,-1-1-1,1 1 0,0-1 1,-1 0-1,1 1 0,-1-1 1,1 0-1,0 1 0,0-1 1,-1 0 7,-4-39-15,5 37 15,1-41 121,2 0 0,2 0 0,1 1 0,3-1 0,1 1 0,3 1 0,1 0 0,2 1 0,1 1 0,3 0 0,1 1 0,15-20-121,-31 50 1,-1 1 0,1-1-1,1 0 1,0 1 0,0 0 0,0 1 0,1-1 0,0 1 0,0 1-1,1-1 1,0 1 0,0 0 0,1 1 0,-1 0 0,1 1 0,0-1-1,1 2 1,-1-1 0,1 1 0,-1 1 0,1 0 0,0 0 0,0 1-1,0 0 1,2 0-1,-8 2 0,-1 0-1,0-1 1,1 1-1,-1 1 1,0-1-1,0 0 1,1 1-1,-1 0 1,-1-1-1,1 1 1,0 0-1,0 1 1,-1-1-1,1 0 1,-1 1-1,0-1 0,1 1 1,-1 0-1,0 0 1,-1 0-1,1 0 1,-1 0-1,1 0 1,-1 0-1,0 1 1,0-1-1,0 0 1,-1 1-1,1-1 1,-1 1-1,1 0 1,-1 4-1,0 0 0,0 0 0,0 0-1,-1 0 1,0-1 0,-1 1 0,0 0-1,0 0 1,0-1 0,-1 1 0,0-1-1,-1 0 1,-1 2 1,-7 8 1,-1 0-1,-1-1 0,-1-1 1,0 0-1,0-1 0,-2 0 1,0-2-1,0 0 1,-1 0-1,-1-2 0,1 0 1,-2-2-1,1 0 1,-14 3-1,-65-1 1046,134-5 198,-14 8-1227,-1 1 0,0 1 0,-1 1 1,-1 0-1,0 2 0,-1 0 0,-1 1 0,-1 1 1,-1 0-1,0 1 0,0 4-17,108 126-2127,-77-122-1568,-11-23-2347,-14-6-242</inkml:trace>
  <inkml:trace contextRef="#ctx0" brushRef="#br0" timeOffset="722.949">738 322 6470,'0'0'3208,"0"0"-682,0 0 127,0 0 128,0 0-779,0 0-849,0 0-416,0 2-198,16 119 240,-16-121-779,0 2 38,0 1 0,0-1-1,0 0 1,1 0-1,-1 0 1,1 0 0,-1 0-1,1 1 1,0-1 0,0 0-1,0-1 1,0 1-1,0 0 1,1 0 0,-1 0-1,0-1 1,1 1 0,-1 0-1,1-1 1,0 0-1,-1 1 1,1-1 0,0 0-1,0 0 1,0 0 0,0 0-1,0 0 1,0 0-1,0-1 1,0 1 0,0 0-1,0-1 1,1 0-1,-1 0 1,0 0 0,0 0-1,0 0 1,0 0 0,1 0-1,-1 0 1,0-1-1,1 0-37,10-8 318,-1-1-1,-1 0 0,0-1 0,0 0 0,-1-1 0,-1 0 0,0-1 0,-1 0 0,0 0 0,5-12-317,-6 12 166,0 0-1,-1-1 1,0 1-1,-1-1 1,-1 0-1,0 0 1,-1-1-1,-1 1 1,0-1-1,-1 0 1,0 1-1,-2-9-165,1 21 12,-1-1 0,0 1 0,-1-1 0,1 1 0,0 0 0,-1-1 0,1 1 0,-1 0 0,0 0 0,0 0 0,0 0 0,0 1 0,0-1 0,0 0 0,0 1 0,0-1 0,-1 1-1,1 0 1,-1 0 0,1 0 0,-1 0 0,1 0 0,-1 0 0,1 1 0,-1-1 0,0 1 0,0 0 0,1 0 0,-1 0 0,0 0 0,1 0 0,-1 1 0,0-1 0,1 1 0,-1 0 0,1-1 0,-1 1 0,1 1-1,-1-1 1,1 0 0,0 0 0,-1 1 0,1-1 0,0 1 0,0 0 0,-2 2-12,-6 4-33,1 0-1,0 1 1,0 0-1,1 1 0,1 0 1,-1 0-1,1 1 1,1 0-1,0 0 1,1 1-1,0-1 1,0 1-1,1 0 0,1 0 1,0 1-1,1-1 1,0 1-1,1-1 1,1 1-1,-1 0 1,2-1-1,0 1 0,1-1 1,0 1-1,0-1 1,2 1-1,-1-1 1,2 0-1,-1-1 1,2 1-1,-1-1 0,2 0 1,-1 0-1,2-1 1,-1 0-1,1 0 1,1-1-1,0 0 1,0 0-1,1-1 0,0 0 1,0-1-1,1 0 1,0 0-1,0-1 1,0-1-1,1 0 1,0-1-1,4 1 34,9-4 6,1-1-1,-1-2 1,0 0 0,0-2-1,0-1 1,-1-1 0,0 0-1,0-2 1,0-1-1,-1-1 1,-1-1 0,1-1-1,-2-1 1,0-1 0,0-1-1,-2 0 1,2-3-6,1 1 148,0-1 0,-1-1 0,-1 0 1,-1-2-1,-1 0 0,-1-1 0,0-1 0,9-18-148,-24 37 18,1 0-1,0 0 1,-1 0-1,0 0 1,0-1-1,0 1 0,0-1 1,-1 1-1,0-1 1,0 0-1,0 0 1,0 1-1,-1-1 1,0 0-1,0 0 1,0 0-1,0 0 1,-1 1-1,0-1 1,0 0-1,0 1 1,-1-1-1,1 0 0,-1 1 1,0 0-1,-1-1 1,1 1-1,-1 0 1,0 0-1,0 0 1,0 1-1,0-1 1,-4-2-18,3 2-5,0 1 0,-1 0 0,0 0 0,1 0 0,-1 0 0,0 1 0,-1 0 0,1 0 0,0 0 0,-1 1 0,1 0 0,0 0 0,-1 0 0,0 1 0,1 0 0,-1 0 0,1 0 0,-1 0 0,1 1 0,-1 0 0,1 0 0,-1 1 0,1-1 0,0 1 0,0 1 0,0-1 0,0 1 0,0-1 0,0 1 0,1 1 0,-2 0 5,3 0-45,1 0 1,-1 1 0,1 0-1,-1-1 1,1 1-1,1 0 1,-1 0-1,1 0 1,-1 0 0,2 0-1,-1 1 1,0-1-1,1 0 1,0 0-1,0 1 1,1-1-1,-1 0 1,1 0 0,0 0-1,1 0 1,-1 0-1,1 0 1,0 0-1,0 0 1,1 0 0,-1-1-1,1 1 1,0-1-1,0 0 1,1 0-1,-1 0 1,1 0-1,0-1 1,0 1 0,0-1-1,0 0 1,3 1 44,159 63-11,-163-61 35,1-1 1,-1 1-1,0 0 1,0 0-1,-1 1 0,0-1 1,0 0-1,0 1 1,-1-1-1,0 1 0,0-1 1,-1 1-1,0 0 1,0-1-1,0 1 0,-1 0 1,0-1-1,0 1 1,-1-1-1,1 1 0,-3 3-24,-63 256 748,65-254-720,-5 25 15,2 1 0,1-1 1,2 1-1,1 0 0,2 0 1,2-1-1,7 36-43,-10-69-63,1 1 1,-1-1-1,1 0 1,-1 1-1,1-1 1,1 0-1,-1 0 1,0 0-1,1 0 1,0 0-1,0 0 1,0 0-1,1-1 1,-1 1-1,1-1 1,0 1-1,0-1 1,0 0-1,0 0 1,0 0-1,1-1 1,-1 1-1,1-1 1,0 0-1,0 0 1,0 0-1,0 0 1,0-1-1,0 0 1,0 1-1,1-2 1,-1 1-1,0 0 1,1-1-1,-1 0 1,0 0-1,1 0 1,-1 0-1,0-1 1,1 0-1,3-1 63,0-4-1026,-1 0-1,1 0 1,-1-1-1,0 0 1,-1 0-1,0-1 0,0 0 1,0 0-1,-1 0 1,3-7 1026,13-25-8430</inkml:trace>
  <inkml:trace contextRef="#ctx0" brushRef="#br0" timeOffset="1205.429">2247 254 9705,'7'-38'2285,"4"-25"1987,-7 20 2448,-9 41-3292,-14 28-2580,7 6-726,1 1 0,1 1-1,2 0 1,2 0 0,1 1 0,-1 31-122,1 136-21,10-179 27,5-35-55,52-370 289,-11 270-164,-49 109-119,0 0-1,1 0 1,0 0-1,-1 0 1,1 1-1,0-1 1,0 1 0,1 0-1,-1 0 1,0 0-1,1 0 1,-1 1-1,1-1 1,0 1-1,-1 0 1,1 0-1,0 0 1,0 1 0,-1-1-1,1 1 1,0 0-1,0 0 1,0 0-1,0 1 1,0-1-1,-1 1 1,1 0-1,0 0 1,0 0-1,1 2 44,69 42-5067,-31-5-3799,-19-12-1351</inkml:trace>
  <inkml:trace contextRef="#ctx0" brushRef="#br0" timeOffset="2012.766">2762 153 3587,'0'0'8104,"0"0"-4426,0 0-1414,0 0-385,0 0-609,0 0-469,0 0-374,13 3-160,40 9 37,-51-10-266,0-1 1,0 0-1,0 1 0,1-1 0,-2 1 0,1 0 0,0-1 0,0 1 0,0 0 0,-1 0 0,1 0 0,-1 1 0,0-1 0,1 0 0,-1 0 0,0 1 1,0-1-1,-1 1 0,1-1 0,0 1 0,-1 1-38,3 5 167,14 46 1012,-16-54-1129,1-1 0,-1 1 0,1 0 0,0-1 0,-1 1-1,1-1 1,0 1 0,-1-1 0,1 0 0,0 1-1,0-1 1,0 0 0,-1 0 0,1-1 0,0 1 0,0 0-1,-1 0 1,1-1 0,0 1 0,-1-1 0,1 0 0,0 1-1,-1-1 1,1 0 0,-1 0 0,1 0 0,-1 0-1,0 0 1,1-1 0,-1 1 0,0 0 0,0 0 0,0-1-1,0 1 1,0-1 0,1-1-50,4-4 208,0 0 0,-1-1 1,1 0-1,-1 0 0,-1 0 0,0 0 0,0-1 1,-1 0-1,0 0 0,0 0 0,-1 0 0,0 0 1,-1-1-1,0 1 0,0 0 0,-1-9-208,-2 16 11,0 1-1,0 0 0,1 0 1,-1 0-1,0 0 0,0 0 1,0 0-1,0 0 0,0 0 1,-1 1-1,1-1 0,0 1 1,0 0-1,0-1 0,0 1 1,-1 0-1,1 0 0,0 1 1,0-1-1,0 0 0,0 1 1,-1-1-1,1 1 0,0 0 1,0 0-1,0 0 0,0 0 1,0 0-1,1 0 0,-1 0 1,-1 1-11,-12 12-2,1 1 0,1 0 0,1 1 0,0 1 0,0 0 0,2 0 0,0 1 0,2 0 0,0 0 0,0 1 1,2 1-1,0-1 0,2 1 0,-1 7 2,-2-7-35,2 0 0,1 0 0,0 0 0,2 0 0,0 0 0,1 1 0,1-1 0,1 1 0,3 16 35,-1-31-3,0 0 1,0 0-1,0-1 0,1 1 1,0-1-1,0 1 1,0-1-1,1-1 1,0 1-1,-1-1 0,2 1 1,-1-2-1,0 1 1,1 0-1,0-1 0,0 0 1,0 0-1,0-1 1,0 0-1,0 0 0,1 0 1,-1-1-1,1 0 1,-1 0-1,1-1 0,0 1 1,-1-2-1,1 1 1,-1-1-1,1 0 0,-1 0 1,1 0-1,-1-1 1,0 0-1,1-1 0,-1 1 1,5-4 2,25-13 30,0-1 1,-1-2 0,0-1 0,-2-2-1,-1-2 1,-2-1 0,0-1-1,20-27-30,-17 19 104,-2-2 1,-2 0-1,-1-2 0,1-8-104,-26 33 323,-19 30-241,4 5-94,2 0 0,1 1 0,0 0-1,1 1 1,1 0 0,1 0-1,1 0 1,1 1 0,1 0-1,1 0 1,1-1 0,1 1-1,1 4 13,-1-22-15,0 0-1,0 0 0,1 0 0,-1 0 1,1 0-1,0 0 0,0 0 0,1 0 1,-1 0-1,1-1 0,0 1 0,0-1 1,0 1-1,0-1 0,1 1 0,-1-1 1,1 0-1,0 0 0,0-1 0,0 1 1,0 0-1,1-1 0,-1 0 0,1 0 1,-1 0-1,1 0 0,0-1 0,0 1 1,0-1-1,0 0 0,-1 0 0,2 0 1,-1-1-1,0 1 0,0-1 0,0 0 1,0 0-1,0-1 0,0 1 0,3-2 16,6 0 2,0-1 0,0-1 0,0 0 0,-1 0 1,0-2-1,0 1 0,0-2 0,0 1 0,-1-2 0,0 1 0,-1-2 0,0 1 0,0-1 0,8-10-2,112-154 89,-125 166-73,-2 3-7,17-25 31,-2 0-1,-1-1 1,-1-1 0,-1 0 0,0-6-40,-15 21 56,-13 36-64,6 2-9,2 0 0,0 0 1,1 1-1,1 0 0,1 0 0,2 0 0,0 0 0,1-1 1,4 20 16,-1 52-522,-4-73 312,-8 92-603,7-109 807,0-1 0,0 1 0,0 0 0,-1-1 0,1 1 0,-1-1 0,0 1 0,0-1 0,0 0 0,0 0 0,-1 0 0,1 0 0,-1 0 0,0 0 0,1-1 0,-1 1 0,-1-1 0,1 0 0,0 0 0,0 0 0,-1 0 0,1-1 0,-1 1 0,0-1 0,1 0 0,-4 0 6,-5 0-36,0 0 0,0-1 0,-1 0 1,1-1-1,0-1 0,0 0 0,0 0 1,0-2-1,0 1 0,0-1 0,1-1 0,0 0 1,0-1-1,0 0 0,1 0 0,-1-1 1,2-1-1,-1 0 0,1 0 0,-4-5 36,-2-33-3553,51 18-7211,-3 20-383</inkml:trace>
  <inkml:trace contextRef="#ctx0" brushRef="#br0" timeOffset="2321.078">4295 241 11787,'0'0'4751,"0"0"-1585,0 0-838,0 0-594,0 0-532,1 17-322,-1 137 839,-7-91-1546,-2 22-139,6-27-3492,17-51-9808,-6-8 3273</inkml:trace>
  <inkml:trace contextRef="#ctx0" brushRef="#br0" timeOffset="2930.289">4777 244 8680,'0'0'3401,"0"0"-1394,0 0-304,0 0 203,0 0-230,0 0-550,0 0-512,0 0-224,-5 2-128,0 4-242,-1 0 0,2 1 0,-1-1 0,1 1 0,0 0 0,0 0 0,1 1 0,0-1 0,0 1 0,1 0 0,0-1 0,0 1 0,1 0 0,0 0 1,0 0-1,1 0 0,0 0 0,0 0 0,1 0 0,0 0 0,1 0 0,0 0 0,0 0 0,0-1 0,1 1 0,0-1 0,1 1 0,0-1 0,0 0-20,4 3 49,0 0-1,1-1 0,0 0 0,0-1 0,1 0 1,0 0-1,1-1 0,0-1 0,0 0 0,0 0 1,0-1-1,1 0 0,0-1 0,0-1 0,0 1 0,1-2 1,-1 0-1,1-1 0,-1 0 0,1 0 0,-1-2 1,1 1-1,0-2 0,-1 1 0,0-2 0,1 0 0,-1 0 1,0-1-1,0-1 0,-1 0 0,1 0 0,-1-1 1,-1-1-1,1 0 0,-1 0 0,0-1 0,0 0 1,2-4-49,-2 1 259,-1 0 1,0-1 0,0 0 0,-1-1 0,-1 0-1,0 0 1,-1-1 0,0 1 0,-1-1 0,0-1-1,-1 1 1,-1-1 0,-1 1 0,0-1 0,-1 0-1,0 0 1,-1 0 0,-1-2-260,0 13-1,0-1 1,0 1-1,0-1 1,-1 1-1,0-1 1,0 1-1,0 0 1,0 0-1,-1 0 1,0 0-1,0 0 1,0 0-1,0 1 1,0 0-1,-1 0 1,0-1-1,1 2 0,-1-1 1,0 0-1,0 1 1,-1 0-1,1 0 1,0 0-1,-1 1 1,1-1-1,-1 1 1,1 0-1,-1 0 1,0 1-1,-1-1 1,-5 0-262,0 0 0,0 1 0,0 0 0,-1 1 0,1 0 0,0 1 0,0 0 0,1 1 0,-1 0 0,0 1 0,1 0 0,-5 2 262,-55 58-7560,49-26-581</inkml:trace>
  <inkml:trace contextRef="#ctx0" brushRef="#br0" timeOffset="3239.982">5652 209 15471,'3'-5'274,"1"-4"163,0 1-1,0 0 0,1 0 0,0 1 0,1-1 0,0 1 1,0 0-1,0 1 0,1-1 0,0 1 0,0 0 0,1 1 0,-1 0 1,1 0-1,4-1-436,-11 6 56,1 0 0,0 0 0,0 0 1,-1 0-1,1 0 0,0 0 0,-1 0 0,1 1 0,-1-1 1,1 1-1,0-1 0,-1 1 0,1 0 0,-1-1 1,1 1-1,-1 0 0,1 0 0,-1 0 0,0 0 0,0 0 1,1 0-1,-1 1 0,0-1 0,0 0 0,0 1 1,0-1-1,0 0 0,-1 1 0,1-1 0,0 1 1,-1 0-1,1-1 0,-1 1 0,1-1 0,-1 1 0,0 0 1,0-1-1,1 1 0,-1 0 0,0-1 0,-1 1 1,1 0-1,0-1 0,0 1 0,-1 0 0,1-1 0,-1 1 1,0-1-1,1 1 0,-1-1 0,0 1 0,0-1 1,0 1-57,0 14 166,-60 356 64,60-370-242,1-1 0,0 1 0,-1-1 0,1 1 0,0-1 0,0 1 0,0-1 0,0 1 0,0-1 0,0 1 0,0-1 0,1 1 0,-1-1 1,1 1-1,-1-1 0,1 0 0,-1 1 0,1-1 0,0 0 0,0 1 0,-1-1 0,1 0 0,0 0 0,0 0 0,0 1 0,0-1 0,1 0 0,-1 0 1,0-1-1,0 1 0,1 0 0,-1 0 0,0-1 0,1 1 0,-1-1 0,1 1 0,-1-1 0,0 1 0,1-1 0,-1 0 0,1 0 0,-1 0 0,1 0 1,-1 0-1,1 0 0,-1 0 0,1 0 0,-1-1 0,1 1 0,-1 0 0,2-1 12,71-63-91,-65 53 91,194-258 2798,-164 231-2025,-38 37-761,-1 0 0,1 0 0,0 1-1,-1-1 1,1 0 0,0 1-1,0-1 1,0 0 0,0 1 0,0-1-1,-1 1 1,1-1 0,0 1 0,0 0-1,0-1 1,0 1 0,0 0-1,0 0 1,0 0 0,1 0 0,-1 0-1,0 0 1,0 0 0,0 0 0,0 0-1,0 0 1,0 0 0,0 1-1,0-1 1,0 0 0,0 1 0,0-1-1,0 1 1,-1-1 0,1 1 0,0-1-1,0 1 1,0 0 0,0 0-1,-1-1 1,1 1 0,0 0 0,-1 0-1,1 0 1,-1 0 0,1 0-12,20 142 112,-18-114-122,1 1 1,2-1 0,1-1-1,1 1 1,9 20 9,-14-41-2,0-1 0,1 0 0,-1 0-1,1 0 1,1-1 0,-1 1 0,1-1 0,0 0 0,0-1 0,1 1 0,0-1 0,0 0 0,0 0 0,1-1 0,-1 0 0,1 0 0,0 0 0,0-1 0,1 0 0,-1 0 0,0-1 0,1 0 0,0-1 0,2 1 2,-2-2 4,0 0 0,0 0 0,0-1 0,1 0 0,-1 0 0,-1-1 0,1 0-1,0 0 1,0-1 0,-1 0 0,1 0 0,-1-1 0,0 0 0,0 0 0,-1-1 0,1 0 0,-1 0 0,0-1 0,0 1 0,-1-1 0,1-1 0,-1 1 0,-1-1 0,1 1 0,-1-1 0,-1-1 0,3-3-4,-3 7-58,0 0 0,0-1 0,-1 1 1,1-1-1,-1 0 0,0 1 0,0-1 0,0 0 1,-1 0-1,0-1 0,0 1 0,0 0 0,0 0 1,-1 0-1,0-1 0,0 1 0,-1 0 1,1 0-1,-1 0 0,0-1 0,0 1 0,-1 0 1,0 0-1,0 0 0,0 1 0,0-1 1,-1 0-1,1 1 0,-1 0 0,-1-1 0,1 1 1,0 0-1,-1 1 0,-3-4 58,-95-9-6256,36 17-754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7:43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16367,'0'0'4042,"0"0"-1715,18-8-704,-3 1-1256,113-31 1818,42 27-1264,2 7 0,38 9-921,-45 3 44,166 0-3190,-330-8 3072,55-4-3089,-24-4-4560,-23 1-6968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12-19T03:33:14.5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29540 19049 226 0,'-78'0'0'0,"-5"-8"2"0,-1-5-2 0,-82-12 0 16,3-2 3-16,11 0-3 0,32 2 2 15,27 4-2-15,29 1-5 0,23 2-8 16,5 1-8-16,1-1-6 0,-6-2-18 16,-47-50-1-16,-3-7-30 0</inkml:trace>
  <inkml:trace contextRef="#ctx0" brushRef="#br0" timeOffset="600.615">23703 15419 28 0,'0'0'2'15,"0"0"-2"-15,0 0 1 0,-51-29 1 16,53 24-1-16,10 0-1 0,10 0 0 16,6-2-1-16,5-2-1 0,5 1-5 15,4-1-7-15</inkml:trace>
  <inkml:trace contextRef="#ctx0" brushRef="#br0" timeOffset="4680.43">20062 17831 201 0,'0'0'8'0,"0"0"-4"0,0 0-1 0,0 0 9 16,0 0 4-16,0 0-11 0,0 0-3 15,0 0 0-15,0 0-1 0,-21 7 4 16,30-4-2-16,-1 0 2 0,6 0-3 16,1-2-2-16,3 0 0 0,5 1 2 15,0-2-2-15,4 0 0 0,3 0 1 16,3 0-1-16,3 0 0 0,3 0 1 15,0-2 0-15,3 1-1 0,0 1 3 16,3-1-2-16,2-4 2 0,3 2-2 0,4-3-1 16,3 0 2-16,1 1-1 15,4-1-1-15,2 0 1 0,1 1-1 0,2 1 0 16,1 0 0-16,4-1 0 16,3-1 1-16,3 0-1 0,0-1 0 0,4 0 0 15,2-2 0-15,0-1 0 0,3-2-2 16,1 1 2-16,-1 2 0 0,2-1 0 15,-4 3 1-15,0-1-1 0,-2 4 1 16,-1-1-1-16,-3 3 0 0,-2 2 1 16,-1 0-1-16,3 0 0 0,-4 0 0 15,3 0 0-15,0 1 0 0,0 0 1 0,0-1-1 16,2 0 2-16,0 0-2 16,0 0 0-16,-2 0 1 0,-1-1-1 0,4-1 1 15,-3-1-1-15,-2 0 2 16,2 0 2-16,-1 0-1 0,-1 0 0 15,3 1-1-15,0-1 1 0,-2 1 0 16,0-1-1-16,3 2 0 0,-2 0-2 0,0 1 0 16,1 0 0-16,-2 1 0 0,-4 2 0 15,2 1 0-15,-4 2 0 0,0 0 0 16,2 2 0-16,-3-1 2 0,0 0-2 16,3-2 0-16,-2-1 0 0,0-1-3 15,4-1 3-15,-3 0 0 0,5-1 0 16,-3 0 0-16,5 0 0 0,-2-1 1 15,0 1-1-15,-1-1 2 0,2 2-1 16,-2-2-1-16,2 1 2 0,1 2-2 16,-2 0 0-16,0 0 1 0,1 1 2 15,-3 0-2-15,3-1 0 0,0 2 1 16,2-2-2-16,-1-2 1 0,1 2-1 0,1-2 2 16,1 0-2-16,0 1-3 0,1 0 3 15,0 0 0-15,2 1 0 0,2 0 1 16,-1 1-1-16,-2 2 0 0,1-2 2 15,-1 0-2-15,2-1 0 0,-2-2 0 16,1 3 0-16,1-3-2 0,-2 1 2 16,-1 1 0-16,2 0 0 0,-1-1 0 15,0 0 2-15,0 1-2 0,-1-1 1 16,0-1-1-16,-1 0-3 0,1-1 3 16,1 0 0-16,1-1 2 0,0-1 0 15,3 0 0-15,-1 0 3 0,1 1-1 16,-1 1 0-16,-2-1 1 0,-1-1 3 15,0 0-8-15,-2 1 3 0,-2-2 1 0,-2 2-1 16,1-3-1-16,0 2 1 0,0-2-1 16,0 1 1-16,-3-1 0 15,4 0-1-15,-1-2 0 0,-3 1-2 0,2-2 0 16,-2-2 0-16,-2-2 0 0,1-1 1 16,-5-1-1-16,-3-5 0 0,-2 2 1 15,-2-1 1-15,-7-2-2 0,1-1 0 16,-2-3 2-16,-4 0-2 0,-1-3-2 15,-2-2 0-15,-4-2 2 0,-3-2 0 16,-3-2 0-16,-1-1 0 0,-3-3 2 16,-2 0-2-16,-4-4 2 0,2-2-2 15,-4-2 0-15,-3-2 2 0,-3 0 0 16,-2 1 3-16,-1 0 2 0,-2 0-2 0,-2-2-1 16,1 0-1-16,-7 1 0 15,1-5-1-15,-4 2 0 0,0 2 0 16,-4 2 2-16,0 8-3 0,0-3 0 15,-3 3 1-15,-2-4 0 0,-3 2 1 0,1-2 0 16,-4 2 0-16,0 3 2 0,0-2-2 16,-4 4 3-16,1 0-3 0,-2 4 0 15,-2 1 0-15,-2 1-1 0,1 2-1 16,0-1 1-16,-5 1-2 0,3 0 0 16,-1-1 0-16,-1 2 1 0,-2 1-1 15,0-2 0-15,-1 0 0 0,-2 3 0 16,-1-1 0-16,-2 0 0 0,-3 2 1 15,1 0-1-15,-1 0 0 0,-2 1 0 16,-1 1 0-16,-4 1 0 0,3 1 0 16,-3 2 0-16,2-1 0 0,-3 1 0 0,0 0-2 15,-2 1 2-15,0 0-1 0,-1-1 2 16,-3 2-1-16,0 0 0 16,-4 0 0-16,1 0 0 0,-4 2 0 0,0 1 0 15,1 0 1-15,0 2-1 0,-2 0 0 16,2 0 0-16,-1 0 1 15,-2-1-1-15,-1 2 1 0,-4 0-1 0,4-1 0 16,-2 2-1-16,-2 1 0 0,2 0 1 16,-1 0 0-16,-3 2 0 0,2 0 0 15,-1 1 1-15,2 1 0 0,-3 1 0 16,-1 0 1-16,0 1-1 0,2 0 1 16,-3 1-2-16,1 1 0 0,-1 0 0 15,3 2-1-15,0 2 0 0,-1-1 1 16,1 1 0-16,3-1 1 0,1 1-1 0,-2-1 0 15,7 1 1-15,-4 0-1 16,2 2 1-16,2-2-1 0,-3 0 0 0,1 0 1 16,3-1-1-16,-4 2-1 15,3-2 1-15,2 0-1 0,1 2 1 0,-2-1 0 16,0 0 1-16,0-1 0 0,1 1 0 16,1 1 2-16,0 0-1 0,0 1 1 15,-2-1-2-15,2-1 1 0,-2 3-1 16,0-2 0-16,0-1-1 0,-1 1 0 15,-2-3 0-15,3 3-2 0,-3-2 2 16,2 1 0-16,0-1 0 0,-2-1 0 16,2 0 0-16,-2-1 0 0,3 0 1 15,-1-1 0-15,-1 0 0 0,2 0-1 16,2-1 4-16,-1-3-2 0,1 1-1 16,1-2 2-16,-2 2 0 0,3-2-2 0,-1 1 1 15,5-1-1-15,-1-1 0 16,3 1 1-16,-2-2 0 0,2 2-2 15,-1 0 1-15,4 0-1 0,-2-1 0 0,-1 0 1 16,0 1 0-16,1-1-1 0,-1 2 0 16,4 1 0-16,-3 1 1 0,4 0-1 15,-3 1 0-15,3-1 0 0,-3 2 0 16,1 0 0-16,0 0-2 0,-1 4 2 16,-1-1 0-16,1-1 0 0,-2-1-1 15,1 1 1-15,0-2 0 0,-2 0 1 16,-2 0-1-16,-1 0 0 0,1 0 0 15,1 0 0-15,-3 0 1 0,-2 0-1 16,2 0 0-16,-1-2 0 0,-1 0 1 16,0-1 0-16,-1 0-1 0,-2-2 0 0,-1 1-1 15,1 0 1-15,0 0-1 0,-3 1 1 16,0 1 0-16,2 1 1 0,-5 0 2 16,2 1-1-16,-3 0 0 0,2 4 0 15,-1 1-1-15,1 1 1 0,-4 1-2 16,-2 1 1-16,2 3-1 0,-3-3 0 15,2 1-3-15,-1 1 3 0,-1 1 0 16,-2 2 0-16,-5-2 0 0,1 1 0 16,1-2 0-16,-4 1 0 0,2-1 1 15,0 1-1-15,-6-2 1 0,-2 1-1 16,1 0 1-16,-3 0-1 0,1-2-2 16,-2-1 2-16,-1 0 0 0,-2-2 0 15,0 1 0-15,1-2 0 0,1-1 1 16,-3 0 0-16,3-2 0 0,-4 0-1 0,1 0 0 15,1 0-2-15,-2 0 2 0,1 0 0 16,3-1 1-16,-2 0-1 0,2 0 1 16,-1 0-1-16,2 0 2 0,2 0 0 15,1 0-2-15,2 0-3 16,2-1 3-16,1 0 0 0,2 0-1 0,3 0 1 16,1-1 1-16,1 0-1 0,3 1 1 15,4 0-1-15,-1-1 2 0,2 2-2 16,-1-1 0-16,3 1 0 0,0 0-4 15,2 1 4-15,2 1 0 0,-1 2 0 16,0 1 0-16,5 1 0 0,-1 2 1 16,3 2-1-16,0 3 0 0,2 2 1 0,3 3-1 15,2 3 0-15,4 2 0 16,1 1 2-16,1 2-2 0,3 1 0 0,4 2 0 16,0 4 0-16,6-1-2 15,4 3 0-15,-1 0 2 0,3 2-1 16,2 2 1-16,2 1 0 0,2 1 0 0,1 0 0 15,1 2 0-15,0 4 1 0,0 2 0 16,0 5 2-16,3 3-1 0,-3 1 0 16,2 3 1-16,-1 1-1 0,-1 2 0 15,0-1 1-15,0-10-2 0,3 0 1 16,2 0 0-16,2-1-2 0,1 5-1 16,0-2 1-16,2-4 0 0,3-2 0 15,1-1 1-15,2 1-1 0,-1-2 0 16,3-2 0-16,0-2 1 0,3-2-1 15,4-3 0-15,-1-5 0 0,6 0 1 16,3-1-1-16,4-1 1 0,2-2-1 16,5-3 1-16,2-2-1 0,6-2 0 15,3-5 0-15,6-2 0 0,1-3-1 16,6-2-4-16,2-4 3 0,2 0 1 0,2-3 0 16,1-1 0-16,1 1 1 0,-5 0 0 15,-1-1 0-15,-4 0-1 0,-5 2-1 16,-11 0-7-16,-9 8-11 0,-10 1-24 15,-14 6-29-15,-11 1-37 16,-13-5-81-16</inkml:trace>
  <inkml:trace contextRef="#ctx0" brushRef="#br0" timeOffset="6797.034">2308 14099 462 0,'0'0'1'0,"-28"-59"15"0,15 47 38 16,-2 6 2-16,-3 6-13 0,-2 9-9 0,-1 11-9 15,-2 12-6-15,1 12-8 0,4 15-1 16,3 9-4-16,5 10-1 16,7 1-1-16,3-3 3 0,12-2-3 15,4-8-2-15,4-4-2 0,5-6 0 0,-1-10-7 16,3-8 4-16,1-9-2 0,1-9 4 16,0-7-2-16,-2-9 3 0,-3-4-3 15,-3-7-1-15,-3-8-9 0,-3-3 4 16,-3-4-26-16,-5 1-16 0,0-1-57 15,-5 0-85-15</inkml:trace>
  <inkml:trace contextRef="#ctx0" brushRef="#br0" timeOffset="7082.455">2480 13863 61 0,'0'0'399'0,"0"0"-386"0,0 0 25 16,0 0 23-16,0 0-22 0,-53 45-13 15,45-10-7-15,2 2 5 0,6 3 0 16,0 5-8-16,9 5-9 0,4 7 2 16,5 3-1-16,5 4-1 15,3 4-6-15,6 1-1 0,0 2 1 0,2-2-1 16,-4-3 1-16,-1-3-1 0,-3-6 0 15,-4-5 0-15,-6-4-11 0,-4-7-6 16,-5-2-20-16,-3-6-40 0,-1-3-78 16,0-6-89-16</inkml:trace>
  <inkml:trace contextRef="#ctx0" brushRef="#br0" timeOffset="7262.001">2649 14527 345 0,'0'0'76'0,"9"-58"5"0,-2 40-16 16,1 3-36-16,-1 1-23 0,3 1-4 15,1 0-2-15,1 0 0 0,2 1-2 16,0 3-14-16,-1 2-38 0,0 7-31 16,-4 0-22-16,-2 4-82 0</inkml:trace>
  <inkml:trace contextRef="#ctx0" brushRef="#br0" timeOffset="7706.936">2717 16090 356 0,'0'0'77'0,"0"0"-52"0,0 0 17 0,32-56 16 16,-16 31-29-16,1 1-17 0,1 1-10 15,1 5-1-15,-3 5 1 0,-1 8-2 16,-3 5-1-16,-2 11-1 0,-3 8-1 16,-1 7 2-16,-3 7 1 0,-1 6 1 15,-2-1-1-15,0 0 0 0,0-3 0 16,0-3 1-16,0-5-1 0,0-6 1 15,2-6 0-15,4-7-1 0,1-8 0 16,4-5-1-16,3-10-2 0,0-7-2 16,2-5-26-16,2-3-79 0,-4 1-64 15</inkml:trace>
  <inkml:trace contextRef="#ctx0" brushRef="#br0" timeOffset="8297.835">3453 15238 222 0,'0'0'46'0,"0"0"26"16,-11-50-5-16,8 48-11 0,2 1-5 15,0 0-12-15,1 1-12 0,0 0-8 16,0 4-11-16,1 5-4 0,6 7 1 15,4 7-3-15,5 5-2 0,4 3 0 16,7 8 0-16,1 2 0 0,2 5 0 16,3 1 0-16,-1 0 0 0,-1 1 0 15,0-5-3-15,-4-4-9 0,-4-3 3 16,-1-6 3-16,-5-4-7 0,-2-4 6 16,-5-4 4-16,-5-3 3 0,-4-3 0 15,-1-3 0-15,-3-1 3 0,-3-3-2 16,-2 0 1-16,-1 0-2 0,0-1 2 15,1-1-2-15,-1 1 1 0,2-1-1 0,2-2 0 16,2 1 1-16,1-1-2 0,1-1 1 16,1 0 0-16,0 0-1 15,5-2-3-15,4-2-2 0,2-4 4 0,2-4 2 16,3-2-3-16,0-2 3 0,2-2 0 16,2-3 1-16,-2 0-1 0,-1 3 0 15,-3 0 0-15,-6 4 0 0,1 5 0 16,-6 3-3-16,-3 6-42 0,0 0-36 15,0 4-46-15,-1 5-116 0</inkml:trace>
  <inkml:trace contextRef="#ctx0" brushRef="#br0" timeOffset="8784.892">4025 16155 286 0,'0'0'72'15,"0"0"-26"-15,7-60 9 0,5 41-13 16,4 0-11-16,1 6-4 0,3 1-9 0,3 6-10 15,0 2-5-15,-2 5-3 0,-2 16 0 16,-2 7-1-16,-2 13-3 0,-4 4-9 16,-5 6-25-16,-1 2 1 0,-4 1-22 15,-1-4 36-15,-2-3-20 16,-4-4 37-16,-1-6 6 0,-1-3 3 0,-1-7 6 16,-1-6 11-16,-2-8 13 0,2-7-4 15,-1-2 1-15,0-10 7 0,2-6-5 16,-2-7-8-16,6-3-11 0,0-6 2 15,4 1 3-15,1 0-3 16,7 2-5-16,3 5-1 0,5 4 3 0,0 5 1 16,4 7-6-16,4 6-6 0,-3 4-1 15,2 5-3-15,4 6 3 0,-2 0-1 16,3 1-2-16,0-1-4 0,1-3-3 16,0-1-8-16,2-2-3 0,-2-1-2 15,-4-1-15-15,-4-1-61 0,-3-3 34 16,-3-1-69-16</inkml:trace>
  <inkml:trace contextRef="#ctx0" brushRef="#br0" timeOffset="9205.788">4244 14825 456 0,'0'0'2'0,"0"0"15"0,0 0 43 15,0 0-17-15,0 0-14 0,0 0-7 16,0 0-7-16,0 0-7 0,-26 22-4 16,34 17-2-16,5 7 0 0,3 4-1 15,6 1-1-15,0-1 0 0,4-1 0 16,0-3 0-16,4-2-3 0,1-2-2 15,0-5-5-15,1-6 3 0,0-6-25 0,0-7 10 16,-3-9-9-16,1-7-51 0,1-3-6 16,-1-11-12-16,-6-4-61 15</inkml:trace>
  <inkml:trace contextRef="#ctx0" brushRef="#br0" timeOffset="9673.706">4735 14805 188 0,'0'0'79'16,"0"0"-22"-16,0 0 3 0,0 0-7 16,0 0-9-16,0 0 1 0,0 0-18 15,0 0-18-15,0 0-1 0,12 19-5 16,5 4-2-16,-2-1 0 0,3 4 0 16,-1-1-1-16,1 3 0 0,-1-3-2 15,1 0-7-15,4-3-2 0,-3-4-8 16,3-4-1-16,3-5-4 0,-4-4 8 15,2-3 3-15,0-4-15 0,-1-9 28 0,-3-6 0 16,-1-7 5-16,-3-3 4 0,-2-6 5 16,-3-2 11-16,-6-4 2 0,-1 0 6 15,-3-3-5-15,0 2-8 0,-1 2-3 16,-1 3-4-16,0 7-1 0,1 5-1 16,0 8-3-16,0 7-1 0,1 8-5 15,0 5-2-15,5 13 0 0,6 9 0 16,0 8 0-16,4 4 2 0,1 5-2 15,4 2 1-15,3 3-1 0,1 2 0 16,5 5-1-16,4 3-3 0,-1 1-9 16,0-2 4-16,-5-2 8 0,-2-5 1 15,-7-8 0-15,-5-2 1 0,-9-6-1 16,-4-4 2-16,-6-5-1 0,-11-6 1 16,-7-3-1-16,-1-5 0 0,-5-3-1 0,-2-2 0 15,-1-5-4-15,0 0-5 0,0-2-18 16,2 0-20-16,6-2-19 0,3-2-10 15,3-4-37-15,6 1-111 0</inkml:trace>
  <inkml:trace contextRef="#ctx0" brushRef="#br0" timeOffset="10024.079">5392 14632 273 0,'0'0'72'15,"0"0"-15"-15,0 0-10 0,0 0 16 16,0 0-22-16,52 58-25 0,-39-31-11 0,1 0-5 16,-2-1 0-16,-4 1-2 15,3-3-40-15,-4 2-43 0,2-7-48 16,-5-1-162-16</inkml:trace>
  <inkml:trace contextRef="#ctx0" brushRef="#br0" timeOffset="10234.047">5277 14305 179 0,'0'0'76'15,"0"0"-17"-15,0 0-1 16,0 0-3-16,0 0-11 0,0 0-6 16,0 0-19-16,0 0-15 0,0 0-4 15,-14 28-4-15,19-28-64 0,-1-3-99 16,4-3-96-16</inkml:trace>
  <inkml:trace contextRef="#ctx0" brushRef="#br0" timeOffset="10776.734">5748 14384 215 0,'0'0'302'0,"0"0"-246"16,0 0-44-16,0 0 6 0,0 0-4 16,0 0-10-16,0 0-2 0,31-52-1 15,-12 39-1-15,1-4 0 0,0 4 0 16,0 1 0-16,1 0-1 0,-3 1-1 0,-1 0 0 16,-2 0-3-16,-5 1-1 15,1-1-4-15,-4 1 4 0,1 0 5 16,-6-1 0-16,-2-3 2 0,0 1 0 15,-5 0 1-15,-5-1 1 0,3 0 6 16,-2 2 2-16,4 2 8 0,-2 4 5 0,4 2-7 16,2 1-4-16,1 3-4 0,3 0-3 15,8 4-6-15,6 11 0 0,9 12 0 16,-1 9 1-16,5 6 3 0,0 4-4 16,1 4 0-16,-3 1-9 0,0-1-3 15,-4-4-25-15,1-5-58 0,-2-7-26 16,1-10-121-16</inkml:trace>
  <inkml:trace contextRef="#ctx0" brushRef="#br0" timeOffset="11509.336">5948 14056 330 0,'0'0'81'16,"0"0"-25"-16,0 0-7 0,0 0-4 16,0 0-25-16,0 0-14 0,0 0-2 15,52 5 0-15,-29 13-3 0,0-1 0 16,-1 2-1-16,-1-1-5 0,1-1-23 15,-1-2-25-15,1 1-29 0,1 0 43 16,-2-4-16-16,-1-2 40 0,1-6 12 0,-1-4 3 16,-3-5 0-16,-1-6 6 0,-3-2 17 15,-2-4 20-15,-2-2 7 0,-7 0 6 16,-2-1-5-16,-5 0-6 0,-3 1-13 16,-5-2-1-16,1 1-2 0,1 2-7 15,-2 6-4-15,7 5-4 0,-1 6-3 16,3 2-3-16,3 11-1 0,1 13-3 15,2 10-4-15,9 13 0 0,1 7 0 16,2 10 0-16,2 2-1 0,1 7 1 16,-1 1-4-16,-1-2-15 0,0 1-12 15,0-6-4-15,-3-7 19 0,-2-11-17 16,0-11 21-16,-2-9 9 0,2-13 1 16,-6-10-15-16,4-7-51 0,-4-16-55 0,-1-5-82 15</inkml:trace>
  <inkml:trace contextRef="#ctx0" brushRef="#br0" timeOffset="12300.238">5944 13422 225 0,'0'0'75'16,"0"0"-17"-16,0 0 9 0,0 0-8 15,0 0-5-15,0 0-18 0,0 0-16 16,-12 24-3-16,12 10-13 0,2 5-2 0,-2 0-1 15,0 0 1-15,0-4-2 16,-1-3 0-16,-2-3-4 0,-2-10-3 16,4-4-3-16,1-8 7 0,0-5 2 15,0-2 1-15,0-4-1 0,5-7 1 16,0-7 0-16,0-7 2 0,2-6 1 0,-2-5 1 16,1-2 2-16,0-2 1 0,-3 2 4 15,-2 3-1-15,4 2 0 0,2 8-3 16,-2 8-4-16,5 6-2 0,-2 8-1 15,5 4 0-15,3 10-1 0,1 7 0 16,2 4 1-16,2 2 0 0,1 2 0 16,0-2 1-16,-2-2-1 0,-1-5 0 15,2-1 1-15,-1-3-1 0,-3-1 0 16,-2-5 0-16,-5-2-1 0,0-5 1 16,-3 0 0-16,-2-2-1 0,-4-3-1 15,-1-5-1-15,0-2-4 0,-4-1-14 16,-1 2-8-16,1 1-7 0,2 6-3 15,2 4-21-15,0 1-29 0,2 12-49 16</inkml:trace>
  <inkml:trace contextRef="#ctx0" brushRef="#br0" timeOffset="12622.266">6602 13448 291 0,'0'0'84'0,"-21"-57"-16"0,17 53-11 16,3 0-2-16,1 2-20 0,3 2-17 15,9 5-13-15,9 6 1 0,8 7 7 16,8 5-1-16,6 8-1 0,6 4-3 15,2 7-4-15,2 9-2 0,-1 4 0 0,-3 4-2 16,-8 1 0-16,-11-2 0 0,-13 0 0 16,-10-3 1-16,-13 0-1 0,-12-4 0 15,-5-2-2-15,-7-6-11 0,0-8-10 16,5-10-14-16,0-12-34 0,6-8-39 16,4-6-69-16</inkml:trace>
  <inkml:trace contextRef="#ctx0" brushRef="#br0" timeOffset="13170.07">6877 12896 42 0,'0'0'268'0,"0"0"-184"16,-8-54-18-16,8 33 0 0,0 1-17 15,2-2-17-15,4 2-12 0,6 2-7 16,2 2-5-16,4 5-5 0,3 6-3 0,1 7-1 15,6 12 0-15,-6 12-1 16,-2 6-1-16,-7 5-2 0,-4 4-26 0,-7 0-26 16,-2-1-3-16,-3 2 18 0,-8 0 25 15,-5-3 17-15,0-3 2 16,-1-4 1-16,1-4 0 0,0-2 3 0,2-6 4 16,0-4 4-16,2-6 9 0,1-6-1 15,4-4-9-15,-1-4-3 16,6-6 5-16,2-8 15 0,1 1-13 0,11-1-3 15,4-1-5-15,4 5-1 0,6 3 0 16,3 3 3-16,2 6-1 0,1 2-4 16,2 1-3-16,-2 5-2 0,2-1-1 15,-2 0 0-15,-1-2 1 0,1 1-1 16,-7 0 1-16,-1-2-1 0,-3-1 1 16,-5-1 0-16,-1 0-1 0,-3-4 0 15,-5-3 0-15,-5-1-1 0,-2-3-7 16,0 2-15-16,-7 1-20 0,-3-2-55 0,1 1-38 15,-2 0-117-15</inkml:trace>
  <inkml:trace contextRef="#ctx0" brushRef="#br0" timeOffset="16766.428">18221 16889 634 0,'0'0'7'16,"-43"-66"-7"-16,28 45 2 0,5 9 1 16,7 6 1-16,1 4 1 0,2 2-5 15,1 10-4-15,4 9-3 0,7 16 7 16,-6 13 0-16,2 14 0 0,-3 15 1 16,6 5 0-16,0 2 0 0,10-10-1 0,11-20-2 15,18-26-9-15,42-35-1 0,35-45 6 16,32-39 6-16,34-35 4 0,18-25 7 15,21-8 0-15,21-9-6 0,12-6 3 16,6 9-3-16,-16 5-5 0,-23 12 0 16,-33 19 1-16,-31 18 7 0,-34 19-8 15,-29 23 5-15,-33 23 1 0,-26 22-3 16,-26 24 2-16,-21 19-5 0,-28 29-10 16,-27 24-17-16,-26 26-7 0,-25 15-71 15,-24-9-185-15</inkml:trace>
  <inkml:trace contextRef="#ctx0" brushRef="#br0" timeOffset="17602.743">1299 16102 571 0,'0'0'11'0,"-56"3"-10"0,49 0 6 15,6 4 0-15,1 7-1 0,8 5-5 16,8 14 1-16,0 13-2 0,3 11 0 0,4 7 0 16,-2 7 2-16,0-3-2 0,3-2 0 15,1-10 0-15,-5-14 0 16,3-13-1-16,1-12-10 0,7-17-4 0,6-15 2 16,7-30 8-16,5-33 5 0,5-33 2 15,13-37 5-15,11-28-6 0,6-22 0 16,4-6 2-16,1-2 8 0,-5 4 3 15,-11 11 1-15,-11 27-9 0,-13 36 0 16,-16 47 0-16,-10 42-5 0,-9 33-1 16,-6 32-3-16,-5 37-21 0,-6 34-21 15,-22 16-43-15,-10-13-218 0</inkml:trace>
  <inkml:trace contextRef="#ctx0" brushRef="#br0" timeOffset="92211.868">31813 16064 358 0,'0'0'5'0,"-18"-73"-1"0,13 41 1 16,-2-6 9-16,-3-2 4 0,-7-4-9 15,0-4 1-15,-9 1-3 0,-5 0-7 16,-11 7 0-16,-18 12 0 0,-12 15 1 15,-13 18 4-15,-10 29 5 0,-4 27-8 16,-4 26-1-16,-3 14 0 0,13 7-1 16,12-1-1-16,22-5 1 0,24-5 0 0,27-6-1 15,18-12 1-15,27-10-2 0,21-15 2 16,22-10-3-16,22-16 3 16,23-15 5-16,19-13 10 0,19-25 12 0,6-16 18 15,-2-14-1-15,-23-13-7 16,-26-10-7-16,-27-9-13 0,-21-13-1 0,-21-16 4 15,-23-16-5-15,-27-10-14 0,-46 3 0 16,-50 15-1-16,-55 25-32 0,-61 30 20 16,-66 26-42-16,-72 24-106 0,-75 17-285 15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8:57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99 16784,'-17'6'3283,"-55"21"-1212,38-5 25,41-6-341,56 0-534,36-8-434,0-4 0,68-8-787,-135 3 43,961-74 176,459-5 945,-707 43 453,-709 37-1606,-49 7-64,-195 41-2452,55-13-4760,72-15-2546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8:5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492 651 14382,'0'0'3891,"0"-15"-1803,1-50-284,-2 60-1655,0 0-1,0 0 1,-1 0-1,1 1 1,-1-1 0,-1 1-1,1-1 1,-1 1 0,1-1-1,-1 1 1,-1 0-1,1 1 1,0-1 0,-1 0-1,0 1 1,0 0-1,0 0 1,0 0 0,0 0-1,-1 1 1,1 0-1,-1-1 1,0 2 0,1-1-1,-1 1 1,0-1 0,0 1-1,0 0 1,0 1-1,0 0 1,-5-1-149,-2-2 39,-1 0-1,1 0 1,-1 1-1,0 0 1,0 1 0,1 1-1,-1 0 1,0 1 0,0 0-1,1 1 1,-1 0-1,1 1 1,-1 0 0,1 1-1,0 1 1,0 0-1,1 0 1,-1 2 0,1-1-1,1 1 1,-1 0 0,1 1-1,0 1 1,1-1-1,0 2 1,1-1 0,-1 1-1,2 0 1,0 1-1,-1 2-38,3-3-1,0 0-1,1 1 1,1-1-1,-1 1 1,2 0-1,0 0 0,0 0 1,1 0-1,0 1 1,1-1-1,0 0 1,1 0-1,0 1 1,1-1-1,0 0 0,1 0 1,0 0-1,0-1 1,1 1-1,1-1 1,0 0-1,0 0 0,1 0 1,1-1-1,-1 0 1,1 0-1,1-1 1,0 0-1,0 0 1,0 0-1,1-1 0,0-1 1,0 0-1,1 0 1,0 0-1,0-1 1,0-1-1,1 0 0,0 0 1,-1-1-1,3 0 2,-7-2 4,0 0-1,1-1 1,-1 0-1,0 0 1,1-1-1,-1 1 0,0-1 1,0-1-1,0 1 1,0-1-1,0 0 1,0 0-1,0-1 1,0 0-1,-1 0 0,0 0 1,1-1-1,-1 1 1,0-1-1,-1-1 1,1 1-1,-1-1 1,0 1-1,0-1 0,0 0 1,-1-1-1,1 1 1,-1-1-1,-1 1 1,1-1-1,-1 0-3,8-26 142,-2 0 1,-2 0-1,-1-1 1,-1 0-1,-2 0 0,-1 0 1,-1 1-1,-2-1 0,-4-18-142,-1-17-11,-3 1-1,-2 1 0,-4 0 0,-3 0 1,-7-14 11,24 72-104,-1 0 0,0 0 0,0 0 0,0 1 0,-1-1 0,0 1 0,-1-1 0,1 1 0,-2 1 0,1-1 0,0 1 0,-1 0 0,-1 0 0,1 0 0,-1 1 1,1 0-1,-8-3 104,13 7-153,-1 1 0,1 0 0,0 0 0,0 0 0,-1 0 0,1 0 1,0 0-1,0 0 0,-1 1 0,1-1 0,0 0 0,0 1 0,0-1 0,-1 1 1,1-1-1,0 1 0,0-1 0,0 1 0,0 0 0,0 0 0,0 0 0,0-1 1,0 1-1,0 0 0,1 0 0,-1 0 0,0 0 0,0 0 0,1 1 0,-1-1 1,1 0-1,-1 0 0,1 0 0,0 0 0,-1 1 0,1-1 0,0 0 0,0 0 1,0 1-1,0-1 0,0 0 0,0 0 0,0 1 0,0-1 153,-1 30-6256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9:00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15375,'0'0'3667,"0"0"-1014,0 0-549,0 0-551,0 0-640,17-4-529,116-20-69,-22 41-80,-109-16-234,-1-1 0,0 1 0,1 0-1,-1 0 1,0 0 0,1-1 0,-1 1 0,0 0 0,0 1-1,0-1 1,0 0 0,0 0 0,0 0 0,0 1 0,-1-1-1,1 0 1,0 1 0,-1-1 0,1 1 0,-1-1 0,1 1-1,-1-1 1,1 1 0,-1-1 0,0 1 0,0-1 0,0 1-1,0-1 1,0 1 0,0-1 0,-1 1 0,1-1 0,0 1-1,-1-1 1,1 1 0,-1-1 0,0 1 0,1-1 0,-1 0 0,0 1-1,0-1 1,0 0 0,0 0 0,0 1 0,0-1 0,0 0-1,-53 53 9,-155 64 1139,201-102-997,41-16-211,238-54-5903,-191 34-1068,-10 0-6219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9:0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19667,'0'0'3731,"0"0"-1323,0 0-839,0 0-581,0 0-353,0 0-288,23-3-176,159-15-48,-179 18-120,54-6-7,0-3 1,-1-2-1,-1-2 1,33-14 3,-62 14-1020,-46 12-5391,6 7-433,-2 1-5562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9:01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209 143 13741,'0'0'3481,"5"-14"-1132,17-46-561,-20 56-1635,1 0 1,-1 0 0,1 0-1,0 1 1,0-1-1,1 1 1,-1 0-1,1 0 1,-1 0-1,1 0 1,0 1-1,0 0 1,0-1 0,0 1-1,1 1 1,-1-1-1,0 1 1,1-1-1,0 1 1,-1 1-1,2-1-153,5-2 187,2 0-78,-1 0-1,0 2 1,1-1 0,-1 1-1,1 1 1,0 0 0,-1 1-1,1 0 1,-1 1 0,1 1-1,7 2-108,-15-4 13,1 1 0,0 1 0,-1-1 0,1 1-1,-1 0 1,0 0 0,0 0 0,0 1 0,0-1 0,-1 1-1,0 1 1,1-1 0,-1 0 0,-1 1 0,1 0 0,-1 0-1,0 0 1,0 0 0,0 1 0,-1-1 0,0 1 0,0 0 0,0-1-1,-1 1 1,1 3-13,-1 5-8,0 0 1,-1 0-1,-1 0 0,0 0 0,-1 0 0,0 0 1,-1 0-1,-1 0 0,0-1 0,-1 1 0,0-1 1,-1 0-1,0-1 0,-2 0 0,1 0 0,-1 0 1,-1-1-1,-5 5 8,-11 13-125,-2-1-1,-1-1 1,-2-1 0,0-2 0,-1-1 0,-9 3 125,22-14-16,0 0 1,-2-1-1,1-1 1,-1 0-1,-1-2 1,1 0-1,-1-1 1,-1-2-1,1 0 1,-10 0 15,28-5 33,0-1 0,0 1 0,0-1-1,0 0 1,0 0 0,0-1 0,0 1 0,1-1 0,-1 1 0,0-1 0,1 0 0,0 0 0,-1 0-1,1 0 1,0 0 0,0 0 0,0-1 0,0 1 0,0-1 0,0 1 0,1-1 0,0 0 0,-1 0 0,1 0-1,0 0 1,0 0 0,1 0 0,-1 0 0,0 0 0,1 0 0,0 0 0,0 0 0,0 0 0,0 0-1,0 0 1,1-1 0,-1 1 0,1 0 0,0 0 0,0 0 0,0 1 0,0-1 0,1 0 0,-1 0-1,1 0 1,-1 1 0,1-1 0,0 1 0,2-3-33,-1-1 34,1 0 1,0 0-1,0 0 0,0 0 1,0 1-1,1-1 0,0 1 1,0 0-1,0 1 0,1-1 1,0 1-1,0 0 0,0 0 1,0 1-1,0 0 0,1 0 0,-1 0 1,1 1-1,0 0 0,0 0 1,0 1-1,0 0 0,0 0 1,0 1-1,0 0 0,0 0 1,0 0-1,0 1 0,0 0 1,0 1-1,0-1 0,0 1 1,0 1-1,-1-1 0,5 3-34,3 7 11,0 1-1,-2 0 1,1 0-1,-2 1 1,0 1-1,0 0 1,-2 1-1,0 0 1,0 0-1,-2 1 1,0 0-1,-1 0 1,1 6-11,41 86-3,25-7 27,-69-98-24,0 0 1,0 0 0,0 0-1,0-1 1,1 1-1,-1-1 1,1-1 0,0 1-1,0 0 1,0-1 0,0 0-1,0 0 1,1-1 0,-1 0-1,0 0 1,1 0-1,-1 0 1,1-1 0,-1 0-1,1 0 1,2 0-1,-4-2 2,1 1-1,-1-1 0,0 0 1,1 0-1,-1-1 1,0 1-1,0-1 1,-1 0-1,1 0 1,0 0-1,-1 0 1,0-1-1,0 0 1,0 1-1,0-1 1,-1 0-1,1 0 1,-1 0-1,0-1 1,0 1-1,-1-1 1,1 1-1,-1-2-1,22-109 25,-22 76-1030,-1 22-4824,0 14 3550,0 0-8115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9:02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17969,'0'0'3299,"0"0"-865,0 0-768,0 0-609,-49 79-448,37-42-289,6 5-64,2-1-96,4 4-64,7-3-32,14 4-32,0-6-32,5-5-320,-1-8-641,-1-6-993,-1-5-1633,-4-7-2435,-6-5-4452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9:02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79 10506,'0'0'3812,"-13"3"-1325,8-2-2289,-2 0 110,-1 1 0,1 0 0,0 0 0,0 0 0,0 1 1,0 0-1,1 0 0,-1 1 0,1-1 0,0 2 0,0-1 0,0 1 0,0-1 0,-3 6-308,7-8 22,0 0 0,0 1 0,0-1-1,0 1 1,0 0 0,1 0 0,-1 0 0,1 0 0,0 0-1,0 0 1,0 0 0,0 0 0,0 0 0,1 1-1,-1-1 1,1 0 0,0 0 0,0 0 0,0 1 0,1-1-1,-1 0 1,1 0 0,0 1 0,0-1 0,0 0-1,0 0 1,0 0 0,1 0 0,-1 0 0,1-1 0,0 1-1,0 0 1,0-1 0,0 1 0,0-1 0,0 0-1,1 0 1,-1 0 0,1 0 0,0 0 0,-1 0 0,1-1-1,0 1 1,0-1 0,0 0 0,0 0-22,2 3 45,0-1 1,0 0 0,0-1-1,0 1 1,1-1 0,-1 0-1,1-1 1,0 1 0,-1-1-1,1 0 1,0 0 0,-1-1-1,1 1 1,0-2 0,0 1-1,0 0 1,-1-1 0,1 0-1,0-1 1,-1 1 0,1-1-1,-1 0 1,1 0 0,-1-1-1,0 1 1,0-1 0,0 0-1,0-1 1,-1 1-1,1-1 1,-1 0 0,0 0-1,0-1 1,0 1 0,-1-1-1,0 1 1,0-1 0,1-2-46,-1-1 170,-1-1 0,0 1 1,0-1-1,-1 0 0,0 0 1,0 1-1,-1-1 1,0 0-1,-1 0 0,0 0 1,0 1-1,-1-1 0,0 0 1,-1 1-1,0-1 0,0 1 1,-1 0-1,0 0 0,0 1 1,-1-1-1,0 1 0,-5-7-170,5 12-53,-1-1 0,1 1-1,-1 1 1,0-1-1,1 1 1,-1 0 0,0 0-1,0 1 1,0 0-1,0 0 1,0 0 0,1 0-1,-1 1 1,0 0 0,0 1-1,1-1 1,-1 1-1,0 0 1,1 0 0,0 1-1,0 0 1,-1-1-1,2 2 1,-1-1 0,0 1-1,1-1 1,-1 1 0,1 1-1,-1 0 54,-50 72-8103,37-37-2425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9:03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0 430 13805,'0'0'7880,"0"0"-5766,0 0-225,0 0-864,0 0-448,116-34-257,-67 30-256,1-1-64,5 0-64,0-1-320,3-1-417,-3 0-897,-14 1-1344,-7 2-1859,-17-2-4420</inkml:trace>
  <inkml:trace contextRef="#ctx0" brushRef="#br0" timeOffset="348.288">615 1 12780,'0'0'4607,"0"0"-1649,0 0-401,0 0-561,0 0-592,0 0-635,0 15-379,0-12-372,-1 7 15,1-1 1,0 1 0,0-1 0,1 1 0,1-1-1,0 0 1,0 1 0,1-1 0,0 0 0,0-1-1,4 8-33,22 35-305,3-2-1,1-1 0,2-2 1,34 34 305,-63-72-324,2-1 0,-1 1-1,1-1 1,0-1 0,0 1 0,1-2 0,0 1 0,0-1-1,0 0 1,1-1 0,-1 0 0,1 0 0,0-1 0,1-1-1,-1 1 1,0-2 0,1 1 0,5-1 324,-10-4 0,0 1 0,0-1 0,0 0 1,0-1-1,0 1 0,-1-1 0,0 0 0,0-1 0,0 1 0,0-1 1,-1 0-1,0 0 0,0 0 0,0-1 0,0 0 0,-1 1 0,0-1 1,0 0-1,-1-1 0,0 1 0,0 0 0,0-1 0,-1 1 0,0-1 0,0 1 1,0-1-1,-1-4 0,2 1 178,15-159 6185,-18 169-6298,1 1 0,0-1-1,-1 0 1,1 0 0,0 0 0,-1 0 0,1 0-1,0 0 1,-1 1 0,1-1 0,0 0 0,-1 0 0,1 0-1,0 0 1,-1 0 0,1 0 0,0 0 0,-1 0 0,1-1-1,0 1 1,-1 0 0,1 0 0,0 0 0,-1 0 0,1 0-1,0 0 1,-1-1 0,1 1 0,0 0 0,0 0-1,-1-1 1,1 1 0,0 0 0,0 0 0,-1-1 0,1 1-1,0 0 1,0 0 0,0-1 0,0 1 0,0 0 0,-1-1-1,1 1-64,-17 39 280,16-37-208,-86 240-342,11 3 1,6 22 269,49-170-3011,8-34-4778,6-35-3405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6:15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1 254 7911,'0'0'2179,"0"0"84,8-13 369,51-94 4068,-39 41-1015,-18 132-3432,-36 340-1015,29-378-1234,2 0 1,1 1-1,2-1 0,0 1 0,2-1 0,1 1 1,1-1-1,2 0 0,1 0 0,1-1 0,1 0 1,1 0-1,2-1 0,12 22-4,-18-42-25,0-1 1,0 0-1,0 1 1,0-2-1,1 1 1,0-1-1,0 0 1,0 0-1,1-1 1,-1 0-1,1 0 1,-1-1-1,1 0 1,0-1-1,0 1 0,0-1 1,0-1-1,0 0 1,0 0-1,0 0 1,0-1-1,0 0 1,0-1-1,0 0 1,0 0-1,0 0 1,-1-1-1,1 0 1,-1-1-1,0 0 1,0 0-1,0 0 0,-1-1 1,0 0-1,1 0 1,-2-1-1,3-2 25,17-15-20,-1 0 0,-1-2 0,-2 0 0,0-2 0,-2 0-1,-1-2 1,-1 0 0,-1 0 0,3-12 20,-14 30 7,-1 0 1,0 0 0,-1-1-1,0 1 1,0-1-1,-2 1 1,1-1-1,-1 0 1,-1 1 0,0-1-1,-1 0 1,-1-5-8,2 16 16,0 1 1,1-1 0,-1 0 0,0 0-1,0 0 1,0 0 0,-1 0 0,1 0-1,0 0 1,0 1 0,0-1 0,-1 0-1,1 0 1,0 0 0,-1 1 0,1-1-1,-1 0 1,1 0 0,-1 1 0,1-1-1,-1 0 1,1 1 0,-1-1-1,0 0 1,1 1 0,-1-1 0,0 1-1,1-1 1,-1 1 0,0 0 0,0-1-1,0 1 1,1 0 0,-1-1 0,0 1-1,0 0 1,0 0 0,0 0 0,0 0-1,0 0 1,1 0 0,-1 0 0,0 0-1,0 0 1,0 0 0,0 0 0,0 1-1,1-1 1,-1 0 0,0 1 0,0-1-1,0 0 1,1 1 0,-1-1 0,0 1-1,0-1 1,1 1 0,-1 0 0,1-1-1,-1 1 1,0 0 0,1-1-1,-1 1 1,1 0 0,0 0 0,-1 0-17,-3 15 21,0 1 0,1-1 1,1 1-1,1 0 0,0 0 1,2 0-1,-1 0 1,4 12-22,-1-3-190,2 0 0,0-1 1,2 0-1,1 0 1,1-1-1,0 0 1,2-1-1,6 8 190,10-8-3395,-3-26-3475,-12-8 202</inkml:trace>
  <inkml:trace contextRef="#ctx0" brushRef="#br0" timeOffset="264.892">759 1 10986,'0'0'2146,"0"0"-1473,0 0 320,0 0-769,0 0-224,0 0-608,0 0-3813</inkml:trace>
  <inkml:trace contextRef="#ctx0" brushRef="#br0" timeOffset="573.02">1010 455 12364,'0'0'4174,"2"18"-992,1 4-2344,-2 89 1997,-62 111 128,85-296-1746,-17 49-1130,0 0 1,2 0-1,0 1 1,2 0 0,1 1-1,0 0 1,2 1-1,1 0 1,0 1-1,17-16-87,-29 34 0,0-1 1,0 1-1,1 0 0,0 0 0,-1 0 1,1 0-1,0 1 0,0-1 0,1 1 1,-1 0-1,0 0 0,1 1 0,-1-1 1,1 1-1,0 0 0,-1 0 0,1 1 1,0 0-1,-1-1 0,1 1 0,0 1 0,0-1 1,-1 1-1,1 0 0,0 0 0,-1 0 1,1 0-1,-1 1 0,0 0 0,1 0 1,-1 0-1,0 1 0,0-1 0,0 1 1,-1 0-1,1 0 0,0 0 0,-1 1 0,0-1 1,0 1-1,0 0 0,0-1 0,-1 1 1,0 1-1,2 2 0,5 18-93,-1 1 1,-1-1-1,-1 1 0,-1 1 1,-2-1-1,-1 1 0,0-1 1,-3 16 92,3 14-1805,-2-45 1145,3 23-1950,1-12-2859,-1-11-2000</inkml:trace>
  <inkml:trace contextRef="#ctx0" brushRef="#br0" timeOffset="1614.943">1528 475 5477,'0'0'3337,"0"0"-1458,0 0-523,0 0 373,0 0 225,0 0-171,0 0-480,5 12-305,31 101 1613,4-6-1960,-38-106-606,0 1 0,1-1 0,-1 0 1,1 0-1,0 0 0,-1 0 0,1 0 1,0-1-1,0 1 0,-1-1 0,1 0 0,0 0 1,0 0-1,0 0 0,-1 0 0,1 0 0,0-1 1,0 1-1,-1-1 0,1 0 0,0 0 0,-1 0 1,1 0-1,-1-1 0,1 1 0,-1 0 0,1-1 1,-1 0-1,0 0 0,0 0 0,0 0 1,1-1-46,12-10 163,-1 0 0,0-2 0,-2 1 0,1-2 0,-2 1 0,0-2 1,-1 1-1,0-1 0,-1-1 0,-2 0 0,1 0 0,-2-1 1,-1 0-1,0 0 0,-1 0 0,1-19-163,-5 36 3,1 1 0,-1-1 0,0 1 0,0-1 0,0 1 0,0-1 0,0 1 0,0-1 0,0 1 0,0-1 0,-1 1 0,1-1 0,-1 1 0,1-1 0,-1 1 0,0 0 0,1-1 0,-1 1 0,0 0 0,0 0 0,0-1 0,0 1 0,0 0 0,0 0 0,0 0 0,0 0 0,0 0 0,-1 1 0,1-1 0,0 0 0,0 0 0,-1 1 0,1-1 0,-1 1 0,1-1 0,-1 1 0,1 0 0,-1-1 0,1 1 0,-1 0 0,1 0 0,-1 0 0,1 0 0,-1 0 0,1 1 0,-1-1 0,1 0 0,0 1 0,-1-1 0,-1 1-4,-4 4 4,-1 0-1,0 0 0,1 0 1,0 1-1,0 0 0,1 1 1,0-1-1,0 1 1,0 1-1,1-1 0,0 1 1,0 0-1,1 0 0,0 0 1,1 0-1,-1 5-2,-16 34 15,3 2-1,2 0 1,3 1 0,-7 49-15,16-92-7,0 0 1,1 0-1,0 1 1,1-1-1,-1 0 1,1 1-1,1-1 1,-1 0 0,1 1-1,1-1 1,-1 1-1,1-1 1,1 0-1,-1 1 1,1-1-1,1 0 1,-1 0 0,1 0-1,0 0 1,1-1-1,-1 1 1,1-1-1,1 0 1,-1 0-1,1 0 1,0-1 0,0 0-1,1 0 1,4 4 6,-1-5-3,0 0 0,0-1 0,1 0 1,-1-1-1,1 0 0,-1 0 1,1-1-1,0 0 0,-1-1 0,1 0 1,0 0-1,0-1 0,-1 0 0,1-1 1,0 0-1,-1-1 0,0 0 0,0 0 1,0-1-1,2-1 3,15-7 46,-1-1 1,0-2-1,-1 0 1,-1-2-1,0 0 1,6-8-47,-14 13 62,-1 1-1,0-2 1,-1 0 0,0-1-1,-1 0 1,-1 0 0,0-2-1,-1 1 1,-1-1 0,0-1 0,-1 1-1,-1-2 1,0 1 0,-2-1-1,0 0 1,-1 0 0,0 0-1,0-17-61,-4 32-1,0 0-1,0 1 0,0-1 1,0 0-1,0 0 0,0 1 1,-1-1-1,1 0 1,-1 1-1,0-1 0,0 1 1,0-1-1,0 1 0,0-1 1,-1 1-1,1-1 0,-1 1 1,1 0-1,-1 0 0,0 0 1,0 0-1,0 0 1,0 0-1,0 1 0,-1-1 1,1 1-1,0-1 0,-1 1 1,1 0-1,-1 0 0,1 0 1,-1 0-1,0 1 0,1-1 1,-1 1-1,0-1 1,1 1-1,-1 0 0,0 0 1,1 0-1,-1 0 0,0 1 1,0-1-1,1 1 0,-1 0 1,1-1-1,-1 1 0,0 0 1,1 1-1,0-1 1,-1 0-1,0 1 2,-5 7 0,1 1 0,0-1 0,1 1 0,0 0 0,0 1 0,1-1 0,1 1 0,0 0 0,0 0 0,1 1 0,0-1 0,1 1 0,1-1 0,0 1 0,0 0 0,1 1 0,-1 4-13,0 1 1,1 0-1,1-1 0,0 1 1,2-1-1,0 1 1,1-1-1,0 0 0,2 0 1,0 0-1,5 9 13,-10-25-6,-1 1 1,1-1-1,-1 0 0,1 1 1,0-1-1,0 0 0,0 0 1,0 0-1,0 0 0,0 0 1,0 0-1,0 0 0,0 0 1,0 0-1,0 0 0,1-1 1,-1 1-1,0-1 0,1 1 1,-1-1-1,0 1 0,1-1 1,-1 1-1,0-1 0,1 0 1,-1 0-1,1 0 0,-1 0 1,1 0-1,-1 0 0,1 0 1,-1-1-1,0 1 0,1 0 1,-1-1-1,0 1 0,1-1 1,-1 1-1,0-1 0,1 0 1,-1 0-1,0 1 0,0-1 1,0 0-1,0 0 0,0 0 6,46-51 80,-47 51-80,18-24 0,-2-1 0,-1-1 0,-1-1 1,-1 0-1,-1 0 0,5-25 0,-3-35-2703,-8 135-1339,3-16-1856,-4-15-262</inkml:trace>
  <inkml:trace contextRef="#ctx0" brushRef="#br0" timeOffset="2407.032">2349 546 7815,'0'0'2899,"0"0"-224,0 0 277,0 0-112,0 0-534,0-6-630,1-14-671,-6 38 158,3-5-1188,0 1 0,1-1 1,1 0-1,0 0 0,0 1 1,2-1-1,0 0 1,0 0-1,1 0 0,1 0 1,0 0-1,0-1 0,2 0 1,-1 0-1,2 0 0,-1-1 1,2 1-1,-1-2 1,2 1-1,-1-1 0,1 0 1,1-1-1,0 0 0,0-1 1,1 0-1,9 6 25,-15-12-68,-1 1-1,1-1 1,0 0 0,0 0-1,0-1 1,0 0 0,0 1-1,0-2 1,1 1 0,-1-1-1,0 1 1,0-1 0,0-1-1,1 1 1,-1-1 0,0 0-1,0 0 1,0 0 0,0-1-1,0 0 1,0 0 0,0 0-1,-1-1 1,1 1 0,-1-1-1,1 0 1,1-2 68,98-108 72,-99 106-82,8-9 63,11-13 364,-2-1 1,-1-1-1,-1-1 0,-2-1 1,-1 0-1,3-11-417,-21 37 1957,-11 21-1488,-14 25-461,14-13 16,2 1 0,0 0 0,2 0-1,1 0 1,1 1 0,1 0-1,1 1-23,-7 38 11,6-51-132,3-7-23,6-17 72,41-125 79,-38 107-4,0 0 0,2 0 0,0 1 0,2 0 0,1 1 0,1 0 0,0 0 0,2 2 1,1 0-1,8-7-3,-21 26-6,0 0 0,0 1 0,1-1 0,-1 1 0,1 0 0,0 0 0,-1 0 0,1 1 1,0-1-1,0 1 0,0 0 0,0 0 0,0 0 0,0 1 0,1 0 0,-1-1 0,0 1 0,0 1 1,0-1-1,0 1 0,1-1 0,-1 1 0,0 0 0,0 1 0,0-1 0,-1 1 0,1-1 0,0 1 1,0 0-1,1 2 6,99 83-6945,-83-63 1073,-5-2-4298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9:01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66 18097,'0'0'2888,"-13"-12"-662,-47-35-357,55 46-1739,0-1 0,0 1 1,0 0-1,-1 0 0,1 1 1,0-1-1,-1 1 0,1 0 1,0 1-1,0-1 0,-1 1 1,1 0-1,0 0 0,0 1 1,0 0-1,0 0 1,0 0-1,0 0 0,1 1 1,-1-1-1,1 1 0,0 1 1,0-1-1,0 0 0,0 1 1,0 0-1,0 0-130,1-1 57,-19 19 71,1 1-1,0 0 1,2 2-1,1 0 0,2 1 1,0 1-1,1 0 0,2 1 1,1 1-1,1 0 0,2 1 1,0 0-1,2 0 0,2 0 1,1 1-1,1 0 1,1 0-1,2 0 0,1 0 1,1 0-1,4 13-127,-1-20-83,0 1 0,1-1 0,2-1 0,0 1 1,2-2-1,0 1 0,2-1 0,0-1 0,1 0 0,1 0 0,1-2 0,1 0 1,1-1-1,1 0 0,0-1 0,1-1 0,0-1 0,19 10 83,110 39-3468,-128-60 2271,0 0-1,0-1 1,0-1-1,1-1 1,-1 0-1,21-3 1198,12-8-7399</inkml:trace>
  <inkml:trace contextRef="#ctx0" brushRef="#br0" timeOffset="595.005">1339 355 11307,'0'-14'5423,"-2"-43"-2908,2 56-2432,0 0 0,0 0 1,0 0-1,0 0 0,-1 0 0,1 0 0,0 0 1,-1 0-1,1 1 0,0-1 0,-1 0 1,1 0-1,-1 0 0,1 0 0,-1 1 1,0-1-1,1 0 0,-1 0 0,0 1 0,0-1 1,1 0-1,-1 1 0,0-1 0,0 1 1,0 0-1,0-1 0,0 1 0,0-1 1,0 1-1,0 0 0,0 0 0,1 0 0,-1-1 1,0 1-1,0 0 0,0 0 0,0 0 1,0 1-1,0-1 0,0 0 0,0 0 1,0 0-1,0 1 0,0-1 0,0 0 0,0 1 1,0-1-1,0 1 0,1-1 0,-1 1 1,0 0-1,0-1 0,0 1 0,1 0 1,-1-1-1,1 1 0,-1 0 0,0 0 0,1 0 1,-1-1-1,1 1 0,0 0 0,-1 0 1,1 0-1,0 0 0,-1 1-83,-9 17 98,1 1 1,0 1-1,2 0 0,0 0 0,2 0 0,0 0 1,1 1-1,1 0 0,1 0 0,1 3-98,-1-8-46,0 0-1,2 0 1,-1 0 0,2-1-1,0 1 1,1 0-1,1-1 1,1 1 0,0-1-1,1 0 1,0 0-1,2 0 1,0-1-1,0 0 1,2 0 0,0-1-1,0 0 1,1-1-1,1 0 1,0 0 0,1-1-1,0-1 1,4 3 46,-12-12 4,0 0 0,0 0 0,0 0 0,0-1 0,0 1 0,0-1 0,0 0 1,1 0-1,-1 0 0,0-1 0,1 1 0,-1-1 0,0 0 0,1-1 0,-1 1 1,0-1-1,1 0 0,-1 0 0,0 0 0,0 0 0,0-1 0,0 1 0,0-1 1,0 0-1,0-1 0,0 1 0,-1-1 0,1 1 0,-1-1 0,0 0 0,0 0 0,0-1 1,0 1-1,-1-1 0,3-2-4,14-28 349,-1 0 0,-1-1 0,-2 0 0,-2-1-1,-1-1 1,-2 0 0,-1-1 0,-2 0 0,-2 0 0,-1 0 0,-2-11-349,-4 40 406,-4 27-327,-8 34-89,3 26-7,3 0 0,4 1 0,3 0 0,4-1 1,9 55 16,-3-25-7,16 436 104,-25-510-78,0 0 1,-2 0 0,-2 0-1,-1-1 1,-3 6-20,7-32 6,-1 0 0,0 1 1,-1-1-1,1-1 0,-1 1 1,0 0-1,-1-1 0,0 1 0,0-1 1,0 0-1,-1 0 0,0-1 0,0 0 1,0 1-1,-1-2 0,1 1 1,-1 0-1,0-1 0,-1-1 0,1 1 1,-1-1-1,0 0 0,0 0 1,0-1-1,0 0 0,-6 2-6,-14-4-3,0-1-1,0-1 1,0-1-1,1-2 1,0 0-1,-1-2 1,2-1-1,-1-1 1,1-1 0,1-1-1,0-1 1,1-1-1,0-2 1,0 0-1,2-1 1,0-1-1,-7-9 4,10 12-265,1-1 1,0 0-1,2-1 0,-1-1 0,2-1 0,-10-14 265,21 26-473,-1 0-1,1-1 1,0 1 0,0-1-1,1 0 1,0 0 0,0 0-1,0 0 1,1 0 0,0 0 0,1 0-1,-1 0 1,1 0 0,1-7 473,9-23-7042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8:5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67 214 16560,'0'-15'3347,"0"-72"1255,-4 84-242,-6 27-3451,-1 20-530,2 1 0,1 0 0,3 0 0,2 1 0,2 42-379,0-63 26,1-13-37,0 250-852,17-91-3468,-16-178-1339,3-47 2660,-22-200 750,2 35 5155,14 186-1901,2 0 0,1 0 0,2 0 0,1 0 0,6-24-994,-8 49 133,1 0 1,-1 0-1,1 0 0,1 0 0,0 0 1,0 1-1,0-1 0,1 1 0,0 0 1,0 0-1,1 1 0,0 0 0,0 0 1,0 0-1,1 1 0,0-1 0,0 2 1,0-1-1,1 1 0,-1 0 0,1 1 1,0-1-1,0 2 0,6-2-133,0 0 17,0 2 0,0 0 0,0 0 0,1 1 1,-1 1-1,1 1 0,-1 0 0,0 0 0,1 2 0,-1-1 0,9 5-17,-17-6 0,-1 1 0,1 1 0,0-1 1,-1 1-1,1 0 0,-1 0 0,0 0 0,0 1 0,0 0 1,-1 0-1,1 0 0,-1 1 0,0-1 0,0 1 0,0 0 1,-1 0-1,0 1 0,0-1 0,0 1 0,-1-1 0,1 1 1,-1 0-1,-1 0 0,1 0 0,-1 0 0,0 0 0,0 6 0,-3-3 1,0 1-1,0-1 0,-1 1 0,0-1 0,-1 0 1,1-1-1,-2 1 0,0 0 0,0-1 0,0 0 0,-1 0 1,0-1-1,0 0 0,-1 0 0,0 0 0,0-1 1,-1 0-1,0 0 0,0-1 0,0 0 0,-1 0 1,1-1-1,-1 0 0,0-1 0,-1 0 0,1 0 1,0-1-1,-6 1 0,15-4 2,1 1 0,-1 0 1,1-1-1,-1 1 1,1-1-1,-1 1 0,1-1 1,-1 0-1,1 1 0,-1-1 1,0 1-1,1-1 0,-1 0 1,0 1-1,0-1 0,1 0 1,-1 1-1,0-1 1,0 0-1,0 1 0,0-1 1,0 0-1,0 0 0,0 1 1,0-1-1,0 0 0,0 1 1,-1-1-1,1 0 1,0 1-1,0-1 0,0 0 1,-1 1-1,1-1 0,-1 0 1,1 1-1,0-1 0,-1 1 1,1-1-1,-1 1 1,1-1-1,-1 1 0,1-1 1,-1 1-1,1 0 0,-1-1 1,0 1-1,1 0 0,-1-1 1,0 1-1,1 0 0,-2-1-2,10-4-27,0 1-1,1-1 1,-1 1-1,1 1 0,-1-1 1,1 1-1,0 1 0,0 0 1,1 0-1,-1 1 1,0 0-1,0 0 0,1 1 1,-1 1-1,0-1 0,1 2 1,-1-1-1,0 1 0,0 0 1,0 1-1,0 0 1,0 1-1,-1 0 0,0 0 1,0 1-1,0 0 0,0 0 1,0 0-1,-1 1 0,0 1 1,-1-1-1,1 1 1,-1 0-1,0 2 28,-2-5 15,0 1 0,-1 0 0,1 0 0,-1 1 0,0-1 1,-1 1-1,1 0 0,-1-1 0,-1 1 0,1 0 0,-1 0 0,0 0 0,0 0 0,0 1 0,-1-1 1,0 0-1,0 0 0,-1 0 0,0 0 0,0 0 0,0 0 0,-1 0 0,0 0 0,0 0 1,0 0-1,-1-1 0,0 1 0,0-1 0,0 0 0,-1 0 0,1 0 0,-1 0 0,-1-1 0,1 1 1,-1-1-1,1 0 0,-1-1 0,0 1 0,0-1 0,-1 0 0,-2 2-15,-13 0 47,1-2 0,-1 1 0,0-2-1,0-1 1,0-1 0,0 0 0,0-2 0,0 0 0,1-2-1,-1 0 1,1-1 0,0-1 0,-19-8-47,-25-17-968,31 2-2682,29 18-370,3 3-2781</inkml:trace>
  <inkml:trace contextRef="#ctx0" brushRef="#br0" timeOffset="343.724">858 130 15214,'0'0'3401,"0"0"-1138,0 0-875,0 0-582,-5 17-464,-27 111-22,29-112-255,2 0-1,0 0 0,0 0 0,2 0 0,0 0 0,0 0 0,2 0 0,0 0 0,1 0 0,0-1 0,1 0 0,1 0 0,1 0 0,0-1 0,0 0 0,2 0 0,0 0 1,1 0-65,-6-10-14,-1 0 0,2 0 1,-1-1-1,0 1 0,1-1 1,-1 0-1,1 0 1,0 0-1,0-1 0,0 1 1,0-1-1,0-1 0,1 1 1,-1-1-1,1 0 1,-1 0-1,1 0 0,-1-1 1,1 0-1,0 0 0,-1 0 1,1-1-1,-1 0 1,1 0-1,-1 0 0,0-1 1,1 1-1,-1-1 0,0-1 1,0 1-1,0-1 0,0 0 1,-1 0-1,1 0 1,-1-1-1,0 1 0,0-1 1,1-1 13,3-10 280,-2 1 0,1-2 0,-2 1 0,0-1 0,-1 0 0,0 0 0,-1 0 0,-1 0 0,-1-1 0,0 1 0,-1 0 0,-1-1 1,-2-7-282,3 8 32,-1 0 0,-1 0-1,-1 1 1,0-1 0,-1 1-1,-1-1 1,0 2-1,-1-1 1,0 0 0,-1 1-1,-1 0 1,0 1-1,-1 0 1,-1 0 0,-1-1-31,-32-13-2398,9 22-3105,8 5-3087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8:55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351 555 12684,'0'0'3422,"0"0"-1319,0 0-368,0 0 22,-4-13-284,-15-38-560,18 48-866,-1 1 1,-1-1-1,1 1 0,0-1 1,-1 1-1,1 0 1,-1 0-1,1 0 1,-1 0-1,0 0 0,0 1 1,0-1-1,0 1 1,0 0-1,0 0 1,-1 0-1,1 0 0,0 1 1,-1-1-1,1 1 1,-2 0-48,-5-2 71,4 1-48,-1 0-1,0 0 1,1 0-1,-1 1 1,1 0-1,-1 1 0,0-1 1,1 1-1,-1 1 1,1-1-1,-1 1 1,1 0-1,0 0 0,0 1 1,0 0-1,0 0 1,0 0-1,1 1 0,-1 0 1,1 0-1,0 0 1,0 1-1,1 0 1,-1 0-1,-1 3-22,-5 4 21,1 0 0,0 1 0,2 0 0,-1 0 0,1 1 0,1 0 0,1 1 0,0 0 0,1 0 0,0 0 0,1 0 0,1 1 1,0-1-1,1 1 0,1 0 0,1 0 0,1 11-21,1-18 0,1-1 0,0 0 0,1 0 0,0 0 0,0-1 0,0 1 0,1-1 0,0 0 0,1 0 0,0-1 0,0 0 0,0 0 0,0 0 0,1 0 0,0-1 0,1-1 0,-1 1 0,1-1 0,0 0 0,-1-1 0,2 1 0,-1-2 0,0 1 0,1-1 0,-1-1 0,1 1 0,-1-1 0,1-1 0,0 0 0,0 0 0,-1-1 0,1 0 0,0 0 0,-1-1 0,0 0 0,6-2 0,-2-2 9,0 0 0,0 0 0,-1-1 0,0-1 1,0 0-1,-1-1 0,0 0 0,0 0 0,-1-1 0,0 0 1,-1-1-1,0 0 0,-1 0 0,0 0 0,-1-1 1,0 0-1,-1-1 0,-1 1 0,1-1 0,-2 0 0,0 0 1,0 0-1,-2 0 0,1-1 0,-2-4-9,1-21 2,-3 1-1,-1 0 1,-1-1-1,-3 2 1,-1-1-1,-1 1 1,-2 0-1,-2 1 1,-2 0-1,0 2 1,-3-1 0,-1 2-1,-1 0 1,-22-25-2,38 51-123,-1 1 0,0 0 0,0 0 0,0 0 1,-1 0-1,0 1 0,0 0 0,-1 0 1,1 1-1,-1 0 0,0 0 0,0 0 0,-1 1 1,1 0 122,-17 14-3448,19 18-3957,5-28 7068,0 27-12373</inkml:trace>
  <inkml:trace contextRef="#ctx0" brushRef="#br0" timeOffset="699.175">1036 326 3555,'0'0'7560,"0"0"-3914,0 0-806,0 0-171,0 0-326,5-13-629,16-38-497,-21 50-1169,0 0-1,1 1 1,-1-1-1,0 0 1,0 0-1,0 1 0,0-1 1,0 0-1,0 0 1,0 0-1,0 1 1,0-1-1,0 0 1,0 0-1,0 1 1,0-1-1,-1 0 1,1 0-1,0 1 1,-1-1-1,1 0 1,0 1-1,-1-1 1,1 0-1,-1 1 0,1-1 1,-1 0-1,1 1 1,-1-1-1,0 1 1,1-1-1,-1 1 1,0 0-1,1-1 1,-1 1-1,0 0 1,1-1-1,-1 1 1,0 0-1,0 0 1,1-1-1,-1 1 1,0 0-1,0 0 0,0 0 1,1 0-1,-1 0 1,0 0-1,0 0 1,1 1-1,-1-1 1,0 0-1,0 0 1,0 0-1,1 1 1,-1-1-48,-2 0 96,-10 0-65,-1 1 1,1-1-1,0 2 0,0 0 1,1 1-1,-1 0 0,0 0 1,1 2-1,0-1 1,0 2-1,0 0 0,1 0 1,0 1-1,0 0 1,0 1-1,1 0 0,0 1 1,1 0-1,0 0 1,0 1-1,1 0 0,0 1 1,1 0-1,0 0 1,-2 6-32,8-15-11,0 1 0,0 0 0,0 0 0,0 0 1,0 0-1,1 0 0,-1 0 0,1 0 0,-1 0 1,1 0-1,0 0 0,1 0 0,-1 0 0,0 0 1,1 0-1,0 0 0,-1 0 0,1 0 0,0 0 1,1-1-1,-1 1 0,0 0 0,1-1 1,0 1-1,-1-1 0,1 1 0,0-1 0,0 0 1,1 0-1,-1 0 0,0 0 0,1 0 0,-1 0 1,1 0-1,-1-1 0,2 1 11,108 34-609,-108-35 576,172 54-936,-168-52 965,0 0 0,-1 1 0,1 1 0,-1-1 0,0 1 0,0 0-1,-1 1 1,0-1 0,0 1 0,0 0 0,0 1 0,-1 0 0,0 0-1,-1 0 1,0 0 0,0 1 0,0-1 0,-1 1 0,0 0 0,1 3 4,-4-7 13,1 0 1,-1 0-1,0 0 1,0-1 0,0 1-1,-1 0 1,1 0-1,-1-1 1,0 1 0,0 0-1,0-1 1,0 1-1,-1-1 1,0 1 0,1-1-1,-1 0 1,0 1-1,-1-1 1,1 0 0,-1-1-1,1 1 1,-1 0-1,0-1 1,0 1 0,0-1-1,0 0 1,0 0-1,0 0 1,-1 0 0,1-1-1,-1 1 1,-2 0-14,-124 26 638,115-26-655,0 0 1,0-1 0,0-1-1,0 0 1,0-1 0,0-1 0,0 0-1,0-1 1,0 0 0,1-1-1,-1-1 1,1-1 0,0 0-1,1 0 1,0-1 0,0-1 0,0 0-1,1-1 1,-1-2 16,-4-27-2975,31 19-5405,7 16-855</inkml:trace>
  <inkml:trace contextRef="#ctx0" brushRef="#br0" timeOffset="1170.87">1717 244 15503,'0'0'3587,"7"-12"-1041,22-40-378,-30 27 2048,-42 28-3706,40-2-282,-31 8-115,1 1 1,1 2-1,0 2 1,0 1-1,2 1 1,0 1-1,1 2 0,-6 6-113,28-21-15,1 0 0,-1 1-1,1 0 1,1 0-1,-1 0 1,1 1 0,0-1-1,0 1 1,0 0 0,1 1-1,0-1 1,0 1-1,1 0 1,0 0 0,0 0-1,0 1 1,0 6 15,4-12-50,1 1 0,-1 0 1,1-1-1,0 1 0,0-1 0,0 1 1,0-1-1,0 0 0,0 0 1,1 0-1,-1 0 0,1 0 0,-1-1 1,1 1-1,0-1 0,0 0 0,0 1 1,0-1-1,0-1 0,0 1 0,0 0 1,0-1-1,0 1 0,0-1 1,0 0-1,0 0 0,0 0 0,2-1 50,-2 2-17,66 5-318,113 24-771,-174-26 1150,1 0-1,-2 1 0,1 0 1,0 1-1,-1 0 1,0 0-1,-1 0 1,1 1-1,-1 0 1,0 0-1,-1 1 1,0-1-1,0 1 0,-1 0 1,0 1-1,0-1 1,-1 1-1,0 0 1,0-1-1,-1 1 1,0 1-1,-1-1 1,0 0-1,0 0 0,-1 0 1,0 1-1,-1-1 1,0 0-1,0 0 1,-1 0-1,-1 0 1,1 0-1,-1 0 0,-1-1 1,1 1-1,-1-1 1,-1 0-1,0 0 1,0 0-1,0-1 1,-1 0-1,0 0 1,-5 4-44,1-5 14,0 1 0,0-2 1,0 1-1,-1-2 0,0 1 0,0-2 1,-1 1-1,1-1 0,0-1 1,-1 0-1,0-1 0,0 0 1,1-1-1,-1 0 0,0-1 1,0 0-1,1-1 0,-1 0 1,1-1-1,0 0 0,-1-1 1,-5-3-15,-34-49-1790,45 32-2300,12 1-5202,2 12-3216</inkml:trace>
  <inkml:trace contextRef="#ctx0" brushRef="#br0" timeOffset="1557.079">1961 386 12204,'0'0'7479,"0"0"-4148,0 0-1062,0 0-396,0 0-431,0 0-439,0 0-458,5 0-198,-3 1-325,0 0 0,0 0-1,0 0 1,0 0 0,-1 0 0,1 0 0,-1 0 0,1 1 0,-1-1-1,1 0 1,-1 1 0,0-1 0,1 1 0,-1 0 0,0-1 0,0 1-1,0 0 1,0 0 0,-1 0 0,1 0 0,0 0 0,-1-1 0,1 1-1,-1 0 1,0 0 0,0 0 0,0 0 0,0 0 0,0 0 0,0 0-1,0 0 1,-1 0 0,1 0 0,-1 0 0,1 0 0,-1 0 0,0 0-22,1 17 125,-11 305-242,11-324 84,1-1 1,-1 1 0,0 0-1,1 0 1,-1 0-1,1 0 1,-1 0 0,0-1-1,1 1 1,-1 0 0,1 0-1,-1 0 1,1 0 0,-1 0-1,0 0 1,1 0 0,-1 1-1,1-1 1,-1 0-1,1 0 1,-1 0 0,0 0-1,1 0 1,-1 1 0,1-1-1,-1 0 1,0 0 0,1 1-1,-1-1 1,0 0 0,1 1-1,-1-1 1,0 0-1,0 1 1,1-1 0,-1 0-1,0 1 1,0-1 0,0 0-1,1 1 1,-1-1 0,0 1-1,0-1 1,0 0-1,0 1 1,0-1 0,0 1-1,0-1 1,0 1 0,0-1-1,0 0 1,0 1 0,0-1-1,0 1 1,0-1 0,0 1-1,-1-1 1,1 0-1,0 1 1,0-1 0,0 1-1,-1-1 1,1 0 0,0 1-1,-1-1 33,5-13-15,-1-1 0,0 0 0,-1 0-1,-1 0 1,0 0 0,-1 0-1,-1 0 1,0 0 0,-1 0 0,0 0-1,-4-9 16,-2-32 83,4 19 71,1 0-1,1 1 1,2-1 0,2 0 0,1-4-154,-1 34 20,-1-1 0,1 1 0,1-1 0,-1 1 0,1 0 1,0 0-1,1 0 0,-1 0 0,1 0 0,0 1 0,1 0 0,-1 0 1,1 0-1,0 0 0,0 1 0,0 0 0,1 0 0,0 0 0,0 1 1,0 0-1,0 0 0,0 0 0,0 1 0,1 0 0,4-1-20,9-2-195,0 1-1,1 1 1,0 0-1,-1 2 1,1 1-1,0 0 1,16 3 195,27 16-4184,-32 9-7295,-23-10-1723</inkml:trace>
  <inkml:trace contextRef="#ctx0" brushRef="#br0" timeOffset="1858.046">1925 559 14382,'0'0'3395,"0"0"-352,0 0-737,0 0-769,108-17-576,-66 10-576,6 0-225,1 1-96,2-1-32,-1 4-32,-5 0-96,-8 2-673,-9 1-1249,-8 0-1505,-10 7-2723,0 3-3940</inkml:trace>
  <inkml:trace contextRef="#ctx0" brushRef="#br0" timeOffset="2108.545">1983 761 14061,'0'0'3721,"0"0"-827,0 0-647,0 0-694,0 0-453,17 10-422,60 31-267,8-31-42,-69-12-337,235-41 37,-162 15-1434,-46 12-4733,-39 15 1656,-3 1-1852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9:04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44 19699,'0'0'2738,"0"0"-544,-13 4-603,8-2-1473,-2 0-1,0 0-1,0 0 0,0 1 0,0 0 0,1 1 0,-1 0 0,1 0 1,0 0-1,0 1 0,0 0 0,0 0 0,1 0 0,-4 5-116,5-5 41,-11 12-17,1 0 1,1 0 0,0 2 0,1-1 0,1 2 0,1 0-1,1 0 1,0 0 0,2 1 0,0 1 0,1-1 0,2 1-1,-2 10-24,6-31-21,-1 0 0,1 0-1,-1 0 1,1 0-1,-1 0 1,1 0-1,0 0 1,-1 0-1,1 0 1,0 0 0,0 0-1,0 0 1,0 0-1,0 0 1,0 0-1,0 0 1,0 0 0,0 0-1,1 0 1,-1 0-1,0 0 1,0 0-1,1 0 1,-1 0 0,1 0-1,-1 0 1,1 0-1,0-1 1,-1 1-1,1 0 1,0 0 0,-1 0-1,1-1 1,0 1-1,0 0 1,0-1-1,-1 1 1,1-1 0,0 1-1,0-1 1,0 1-1,0-1 1,0 0-1,0 1 1,0-1 0,0 0-1,0 0 1,0 0-1,0 0 1,1 0-1,-1 0 1,0 0 0,0 0-1,0 0 1,0 0-1,0-1 1,0 1-1,0 0 1,0-1 0,0 1-1,0-1 1,-1 1-1,1-1 1,0 1-1,0-1 1,0 0-1,0 0 1,-1 1 0,1-1 21,16-23 16,-2 0 0,-1-1 1,-1 0-1,-1-1 1,-1-1-1,-1 0 1,-2 0-1,3-19-16,13-31 205,15-20 339,-38 96-537,1 1-1,-1 0 0,0-1 1,0 1-1,0-1 0,0 1 0,1 0 1,-1 0-1,0 0 0,0 0 0,1 0 1,-1 0-1,0 0 0,0 0 0,0 0 1,1 1-1,-1-1 0,0 0 1,0 1-1,0-1 0,0 1 0,0 0 1,0-1-1,0 1 0,0 0 0,0-1 1,0 1-1,0 0 0,0 0 0,0 0 1,0 0-1,-1 0 0,1 0 0,0 0 1,-1 0-1,1 0 0,-1 0 1,1 0-1,-1 0 0,0 1 0,1-1 1,-1 0-1,0 0 0,0 0 0,0 1 1,0-1-1,0 0 0,0 0 0,0 0 1,0 1-1,0-1 0,-1 1-6,7 9 21,7 18-77,2-1-1,0-1 1,2 0-1,2-1 1,0-1-1,1 0 0,2-2 1,0-1-1,1 0 1,9 4 56,-31-25-45,1 1 1,0-1-1,0 0 1,0 0 0,0 0-1,0 0 1,0 0 0,0 0-1,0-1 1,0 1 0,1-1-1,-1 0 1,0 1-1,0-1 1,0 0 0,1 0-1,-1 0 1,0 0 0,0-1-1,0 1 1,1-1-1,-1 1 1,0-1 0,0 0-1,0 0 1,0 0 0,0 0-1,0 0 1,0 0 0,-1 0-1,1-1 1,0 1-1,-1-1 1,1 1 0,-1-1-1,1 0 1,-1 0 0,0 1-1,1-1 1,-1 0 0,0 0-1,-1 0 1,1 0-1,0 0 1,0-1 44,11-11-2882,-2 8-3439,-4 5-2701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9:04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18674,'0'0'4201,"0"0"-1841,17 10-791,-9-5-1399,1-1-20,0 1 0,0 1 0,-1-1 0,0 1 0,0 1-1,0 0 1,-1 0 0,0 0 0,-1 1 0,1 0 0,-2 0 0,1 0 0,-1 1 0,4 9-150,24 75 1088,-4 1 0,13 82-1088,-27-110 333,10 36-44,-4 0 1,-4 1 0,-6 1-1,-1 83-289,-12-152-92,-1 0-1,-2 1 1,-2-2 0,-1 1-1,-2-1 1,-1 0-1,-1-1 1,-2 0 0,-14 22 92,8-19-1685,-1-2 0,-2-1 0,-2 0 0,-1-2 0,-7 5 1685,-40 34-11601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9:12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443 129 14990,'0'-15'3144,"0"-49"-1521,-1 62-1495,0-1-1,0 0 1,1 1-1,-2-1 1,1 1-1,0 0 1,0-1-1,-1 1 1,1 0-1,-1 0 1,0 0-1,0 0 1,0 0-1,0 0 1,0 0-1,0 1 1,0-1-1,0 1 1,-1-1-1,1 1 1,-1 0-1,1 0 1,-1 0-1,1 0 1,-1 0-1,0 1 0,1-1 1,-1 1-1,0 0 1,1 0-1,-1 0 1,0 0-1,1 0 1,-1 1-1,0-1 1,1 1-1,-1-1 1,0 1-1,1 0 1,-1 0-1,1 0 1,-3 2-128,-12 4 36,0 1 1,0 0-1,0 1 1,1 1-1,1 1 1,0 0 0,0 1-1,1 0 1,0 1-1,1 1 1,1 0-1,0 1 1,-3 6-37,-2 3 5,0 1 0,2 0 1,1 1-1,0 0 0,3 1 1,0 1-1,1 0 0,2 0 1,1 1-1,-2 17-5,6-27-47,1-1 1,1 0 0,1 1-1,0-1 1,1 1-1,1-1 1,1 0-1,1 0 1,0 0-1,1 0 1,1-1-1,1 1 1,0-1 0,1-1-1,1 0 1,1 0-1,6 8 47,-10-15-39,0-1 0,1 0 1,0-1-1,0 0 0,1 0 0,-1-1 0,1 1 0,1-2 1,-1 1-1,1-1 0,0 0 0,1-1 0,-1 0 0,0-1 1,1 0-1,0 0 0,0-1 0,0 0 0,0-1 0,0 0 1,0-1-1,0 0 0,1 0 0,-1-1 0,0-1 0,0 0 0,0 0 1,0 0-1,5-4 39,4-7 40,-1-2-1,0 0 1,-1-1 0,-1-1 0,-1 0 0,0-1 0,-1-1 0,-1 0 0,-1-1-1,-1 0 1,0-1 0,-2 0 0,0-1 0,-2 0 0,4-16-40,3-1 332,-3 1 1,-1-2 0,-1 0 0,-3 0-1,-1 0 1,-1-25-333,-4 63 0,1 1-1,0 0 1,-1 0-1,1 0 1,-1-1 0,0 1-1,1 0 1,-1 0-1,0-1 1,0 1-1,0 0 1,0-1-1,0 1 1,0 0-1,0 0 1,-1-1 0,1 1-1,0 0 1,-1 0-1,1-1 1,0 1-1,-1 0 1,0 0-1,1 0 1,-1 0-1,0 0 1,0 0 0,1 0-1,-1 0 1,0 0-1,0 0 1,0 0-1,0 0 1,0 0-1,0 1 1,0-1-1,-1 0 1,1 1 0,0-1-1,0 1 1,0 0-1,-1-1 1,1 1-1,0 0 1,-1 0-1,1 0 1,0-1-1,0 1 1,-1 1 0,1-1-1,0 0 1,-1 0-1,1 0 1,0 1-1,0-1 1,-1 1-1,1-1 1,0 1 0,-1 0 0,-4 9-14,-1 0 1,1 1 0,1 0-1,0 0 1,1 1-1,0 0 1,1-1 0,0 1-1,0 0 1,2 1 0,-1-1-1,2 9 14,-3 2-26,2 0-1,1 0 0,0 0 1,2 0-1,1 0 0,0 0 1,2-1-1,1 1 0,0-1 0,2-1 1,1 1-1,0-1 0,1 0 1,2-1-1,11 15 27,-18-28-62,1 0 1,1-1-1,-1 0 1,1 0-1,0 0 1,0-1-1,0 0 1,1-1-1,0 1 1,0-1-1,0-1 1,1 0-1,-1 0 0,1-1 1,-1 1-1,1-2 1,0 0-1,0 0 1,0 0-1,0-1 1,0 0-1,-1-1 1,1 0-1,0 0 1,0-1-1,-1 0 0,1-1 1,-1 0-1,1 0 1,-1-1-1,0 0 1,0 0-1,-1-1 1,1 0-1,-1 0 1,4-5 61,2-5 120,-1-1-1,-1 0 1,0 0 0,-2-1 0,0 0 0,0-1 0,-2 0 0,0 0 0,-1-1 0,-1 0 0,-1 0 0,0 0 0,-2-1 0,0 1 0,-1-1 0,-1 1 0,-1-8-120,1 18 20,0 0 1,0 1 0,0-1-1,-1 0 1,-1 1 0,1-1-1,-1 0 1,-1 1 0,0 0-1,0 0 1,0 0 0,-1 0-1,0 0 1,-1 1 0,0-1-1,0 1 1,0 0 0,-1 1-1,0-1 1,0 1 0,-1 0-1,0 1 1,0 0-1,0 0 1,0 0 0,-1 1-1,0 0 1,0 1 0,0-1-1,0 2 1,-1-1 0,1 1-1,-1 0 1,0 1 0,1 0-1,-1 0 1,0 1 0,-1 0-21,5 1-153,1 0 1,-1 0 0,0 1-1,1-1 1,-1 1 0,1 0-1,-1 0 1,1 1 0,0-1 0,0 1-1,0 0 1,0 0 0,0 0-1,1 1 1,0-1 0,-1 1-1,1 0 1,0 0 0,1 0-1,-1 0 1,1 0 0,0 1 0,0-1-1,0 1 1,0 0 152,-10 79-10072,12-41-1651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9:15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14798,'0'0'4767,"0"0"-2124,0 0-887,0 0-758,0 0-549,0 0-294,0 0-22,8 16 48,0-1-133,-4-8-31,0 0 0,-1 0 1,1 0-1,-2 1 0,1 0 1,-1-1-1,0 1 0,0 0 0,-1 0 1,0 0-1,-1 0 0,0 0 1,0 7-18,-12 179-838,12-193 784,0 0 0,0 0 0,-1 0 0,1 0 0,0 1 0,0-1 0,0 0 0,1 0 0,-1 0 0,0 0 0,0 0 0,1 0 0,-1 0 0,0 0 0,1 0 0,-1 0 0,1 0 0,-1 0 0,1 0 0,0-1 0,-1 1 0,1 0 0,0 0 0,0-1 0,-1 1 0,1 0 0,0-1 0,0 1 0,0 0 0,0-1 0,0 0 0,0 1 0,0-1 0,0 1 0,0-1 0,0 0 0,0 0 0,0 0 1,0 1-1,0-1 0,0 0 0,0 0 0,0-1 0,0 1 0,0 0 0,1 0 0,-1 0 0,0-1 0,0 1 0,0 0 0,0-1 0,-1 1 0,1-1 0,1 0 54,9-6 107,1 0-1,-2 0 1,1-1-1,-1-1 1,-1 0 0,1 0-1,-1-1 1,-1 0 0,0 0-1,0-1 1,3-7-107,6-7 540,0 1-72,2 0-1,0 1 0,1 1 0,1 1 0,1 1 0,19-14-467,-39 32 5,1 0 1,-1 0-1,0 0 0,1 1 1,-1-1-1,1 1 0,0 0 1,-1-1-1,1 1 1,0 0-1,0 1 0,0-1 1,0 0-1,-1 1 0,1 0 1,0 0-1,0-1 0,0 2 1,0-1-1,0 0 0,0 1 1,0-1-1,0 1 0,0 0 1,0 0-1,-1 0 0,1 0 1,0 0-1,-1 1 0,1-1 1,-1 1-1,3 1-5,2 10-33,0 0-1,-1 0 1,-1 1-1,0 0 1,0 0 0,-1 0-1,-1 0 1,-1 0-1,0 1 1,0 13 33,13 62-1038,-15-88 981,0 1 0,1-1 0,-1 1 0,1-1 0,-1 0 0,1 1 0,0-1 0,0 0 0,1 1 0,-1-1 0,0 0 0,1 0 0,-1 0 0,1 0 0,0 0 0,-1-1 0,1 1 0,0 0 0,0-1 0,0 1-1,0-1 1,0 0 0,1 0 0,-1 1 0,0-1 0,1-1 0,-1 1 0,1 0 0,-1-1 0,0 1 0,1-1 0,-1 0 0,1 0 0,-1 0 0,1 0 0,-1 0 0,1 0 0,-1-1 0,1 1 0,-1-1 0,1 0 0,-1 0 0,0 0 0,1 0 57,9-9-299,0-1-1,-1 0 1,-1-1 0,0 0-1,0-1 1,-1 0 0,-1-1 0,0 1-1,-1-2 1,0 1 0,-1-1-1,-1 0 1,0 0 0,-1 0-1,0-6 300,8-24-4094,-2 4-2296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9:18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411 143 17200,'0'-95'2061,"-11"48"1443,-16 62-602,14 10-2761,1 0 0,2 1-1,0 0 1,2 0 0,1 1 0,1 0 0,1 1-1,1 1-140,-21 241 183,2-8-3168,23-259 2963,0-1 1,1 1-1,-1-1 1,0 0-1,0 1 1,-1-1-1,1 0 1,0 1-1,-1-1 1,0 0-1,1 1 1,-1-1 0,0 0-1,0 0 1,0 0-1,0 1 1,-1-1-1,1 0 1,0-1-1,-1 1 1,1 0-1,-1 0 1,0-1-1,0 1 1,0-1-1,0 1 1,0-1-1,0 0 1,0 0-1,0 0 1,0 0-1,0 0 1,-1 0 0,1-1-1,0 1 1,-1-1-1,1 1 1,0-1-1,-1 0 1,1 0-1,-1 0 1,1 0-1,0-1 1,-3 0 21,-117-53 2877,122 54-2875,-4-2 102,-1 0 0,1 0 1,0 0-1,0-1 0,0 1 1,0-1-1,0 0 0,0 0 1,1 0-1,0-1 0,0 1 1,0-1-1,0 0 0,0 0 1,0 0-1,0-2-104,4 5 5,0-1 1,1 1-1,-1-1 0,0 1 1,1 0-1,-1 0 0,1 0 1,-1 0-1,1 0 0,0 0 1,-1 0-1,1 0 0,0 1 1,0-1-1,0 1 0,-1-1 0,1 1 1,0 0-1,0-1 0,0 1 1,0 0-1,0 0 0,0 1 1,-1-1-1,1 0 0,0 0 1,1 1-6,1-1 0,494 6-726,-480-6 449,0-1-1,-1-1 0,1-1 1,-1 0-1,0-1 1,0-1-1,0-1 0,10-4 278,-22-4-2000,-31 13-1263,-4 8-2246,-2 6-3033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9:18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285 128 15439,'7'-12'4986,"-1"1"-4159,-3 5-561,0-1 0,0 1 0,0 0 0,1 1 0,0-1 0,0 1 1,1-1-1,-1 1 0,1 1 0,0-1 0,1 1 0,-1 0 0,1-1-266,4 0 203,0 0 0,0 1 0,1 1 0,-1-1 0,1 1 1,0 1-1,0 0 0,0 1 0,0 0 0,0 0 0,0 1 0,10 2-203,-15-2-4,-1 1 1,1 0-1,-1 0 1,1 0-1,-1 1 1,1 0-1,-1 0 1,0 0-1,0 0 1,0 1-1,0 0 1,-1 0-1,1 1 1,-1-1-1,0 1 1,1 0-1,-2 0 1,1 0-1,0 0 1,-1 1-1,0 0 1,0-1-1,0 1 1,-1 0-1,2 5 4,-2-2-90,0 2 0,0-1 0,-1 0-1,0 0 1,-1 0 0,0 1 0,0-1 0,-1 0-1,0 0 1,-1 0 0,0 0 0,0 0 0,-1 0 0,0 0-1,-1-1 1,0 1 0,0-1 0,-1 0 0,0 0-1,0-1 1,-7 8 90,-4 4-524,-1-1 0,0 0 0,-2-1 0,0-1 0,0-1 0,-2-1 0,-15 8 524,15-9 101,-1-1 1,0-2-1,-1 0 0,0-1 1,-1-2-1,0 0 1,0-1-1,0-2 1,-1 0-1,1-2 0,-1-1 1,0 0-102,21-1 104,0 1 0,0-1 0,0 0 0,0-1 0,0 1 0,0 0 1,0-1-1,0 0 0,0 0 0,0 0 0,0-1 0,1 1 0,-1-1 0,1 0 0,-1 0 0,1 0 0,-1 0 1,1-1-1,0 1 0,0-1 0,0 0 0,1 0 0,-1 0 0,1 0 0,-1-1 0,1 1 0,0 0 1,0-1-1,1 0 0,-1 1 0,1-1 0,-1 0 0,1 0 0,1 0 0,-1 0 0,0 0 0,1 0 1,0 0-1,0 0 0,0 0 0,0 0 0,1 0 0,0 0 0,0 0 0,0 0 0,1-3-104,5-1 102,1 0 0,0 0 0,0 1 0,1 0 0,0 0 0,0 1 1,1 0-1,-1 0 0,1 1 0,0 1 0,1 0 0,-1 0 0,1 1 0,0 0 0,0 1 0,0 0 0,0 1 0,11 0-102,-11-2 17,0 1-1,0 0 1,0 1 0,0 0 0,0 1-1,1 0 1,-1 1 0,0 0 0,0 0 0,0 2-1,0-1 1,0 1 0,-1 1 0,1 0-1,-1 0 1,0 1 0,0 1 0,0-1 0,-1 2-1,0-1 1,0 1 0,-1 1 0,1-1-1,-2 1 1,1 1 0,-1-1 0,0 1 0,4 9-17,-7-5-168,0-1 0,-1 1 0,0 0 0,-1 0 0,-1 0 0,0 0 0,0 1 0,-2-1 0,1 0 0,-2 0 0,0 0 168,15-11-1751,65-43-4009,-48 22 673,-1 3-2109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9:19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17264,'0'0'7624,"0"0"-5703,0 0-479,0 0-770,0 0-479,0 0-193,0 0-257,0 0-640,0 0-896,48-69-2275,-35 69-6566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2:03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91 135 7303,'0'0'2525,"5"-15"-304,6-15-1062,7-21 1249,-4 13 3116,-50 132-2790,-16 52-2847,37-92 119,3 1 1,3 0-1,1 0 0,3 1 0,3 0 1,3 25-7,-1-79-8,-1 1 1,1-1 0,0 0 0,0 0 0,0 1-1,0-1 1,1 0 0,-1 0 0,1 1 0,-1-1-1,1 0 1,0 0 0,0 0 0,0 0 0,0 0-1,0 0 1,0 0 0,1 0 0,-1-1 0,0 1 0,1 0-1,0-1 1,-1 1 0,1-1 0,0 1 0,0-1-1,0 0 1,0 0 0,0 0 0,0 0 0,0 0-1,0 0 1,0-1 0,0 1 0,0-1 0,1 1-1,-1-1 1,0 0 0,0 0 0,1 0 0,-1 0-1,0 0 1,0-1 0,1 1 0,-1-1 0,0 1 0,0-1-1,0 0 1,2-1 7,93-84-4537,-9-1-5404,-60 60 2767</inkml:trace>
  <inkml:trace contextRef="#ctx0" brushRef="#br0" timeOffset="825.288">391 371 4228,'0'0'3182,"0"0"-1309,0 0-175,0 0-294,0 0-406,0 0-304,0 0-389,4 2-204,16 9-19,-17-9-78,-1 0 0,1 0 0,0 0 0,-1 0 0,1-1 0,0 1 0,0-1 0,0 0 0,0 1 0,0-1 0,0-1 0,0 1 0,1 0 0,-1-1 0,0 0 1,0 0-1,1 0 0,-1 0 0,0 0 0,0 0 0,1-1 0,-1 0 0,0 0 0,0 0 0,0 0 0,2-1-4,10-8 309,1 0-1,-2-1 1,0-1 0,0 0 0,-1-1-1,0 0 1,-1-1 0,-1-1 0,0 0-1,-1 0 1,-1-1 0,4-10-309,-9-47 2825,-5 72-2774,1-1-1,-1 1 1,0-1-1,0 1 1,-1-1-1,1 1 0,0 0 1,0 0-1,-1-1 1,1 1-1,0 0 1,-1 0-1,0 0 1,1 0-1,-1 1 1,1-1-1,-1 0 1,0 1-1,1-1 1,-1 1-1,0 0 1,0-1-1,1 1 1,-1 0-1,0 0 0,0 0 1,0 0-1,1 0 1,-1 1-1,0-1 1,0 0-1,1 1 1,-1 0-1,0-1 1,1 1-1,-1 0 1,1 0-1,-1 0 1,0 0-51,-9 4 20,0 1 0,1 0 1,-1 1-1,1 0 0,1 0 1,-1 1-1,1 1 0,1-1 1,-1 2-1,2-1 1,-1 1-1,1 0 0,1 0 1,0 1-1,0 0 0,1 0 1,-3 9-21,1 1-33,0-1-1,2 1 1,0 0 0,1 1 0,1-1 0,1 1 0,1-1 0,1 1 0,3 16 33,-2-29-98,1 0-1,0 0 1,0-1 0,1 1 0,1-1 0,-1 1 0,1-1 0,1 0 0,-1 0 0,1-1 0,1 0 0,-1 0 0,1 0-1,1 0 1,-1-1 0,1 0 0,0 0 0,0-1 0,1 0 0,-1 0 0,1-1 0,1 0 0,-1 0 0,8 2 98,-1-1-8,0 0 0,1-1 0,0 0 0,0-2 1,-1 0-1,2 0 0,-1-2 0,0 0 0,0-1 0,0 0 1,0-1-1,0-1 0,11-4 8,-5-1 105,-1 0 0,0-2 0,0 0-1,-1-2 1,-1 0 0,0-1 0,-1-1 0,0-1 0,-1 0-1,0-1 1,-2-1 0,0-1 0,-1 0 0,0-1 0,-2 0 0,0-1-1,-2 0 1,0-1 0,-1 0 0,-1-1 0,-1 0 0,-1 0-1,-1 0 1,-1-1 0,1-16-105,-4 37 3,0-1-1,-1 0 1,1 0 0,-1 1-1,0-1 1,0 0-1,0 0 1,0 1 0,0-1-1,-1 0 1,1 0-1,-1 1 1,0-1 0,0 0-1,0 1 1,0-1 0,0 1-1,0-1 1,-1 1-1,1 0 1,-1-1 0,0 1-1,1 0 1,-1 0-1,0 0 1,0 0 0,-1 1-1,1-1 1,0 1 0,-1-1-1,1 1 1,0 0-1,-1-1 1,0 1 0,1 0-1,-1 1 1,0-1-1,1 1 1,-1-1 0,0 1-1,1 0 1,-1 0-1,0 0 1,0 0 0,0 0-1,1 0 1,-2 1-3,-6 4 0,0 1 1,0 0-1,1 1 1,-1 0-1,1 0 1,1 1-1,-1 0 1,2 0-1,-1 1 1,1 0-1,0 1 1,1-1 0,0 1-1,0 0 1,1 1-1,1-1 1,0 1-1,0 0 1,1 0-1,0 1 1,0 7-1,-1-8-29,0 0 0,1 1 0,1-1 0,0 1 0,0 0 0,1-1 0,0 1 0,1 0 0,1 0 0,0 0 0,0-1 0,1 1 0,1 0 0,0-1 0,1 0 1,0 0-1,0 0 0,1 0 0,6 9 29,-9-18-33,-1 0 1,1-1 0,0 0 0,0 1-1,-1-1 1,1 0 0,0 0-1,0 0 1,0 0 0,0 0 0,1 0-1,-1-1 1,0 1 0,0-1-1,0 1 1,1-1 0,-1 0 0,0 0-1,0 0 1,1 0 0,-1 0-1,0-1 1,0 1 0,0 0-1,1-1 1,-1 0 0,0 0 0,0 0-1,0 1 1,0-2 0,0 1-1,0 0 1,-1 0 0,1-1 0,0 1-1,0-1 1,-1 1 0,1-2 32,50-71 10,-27 23 80,-2-1 1,-2-1 0,-3-1 0,-2 0-1,4-28-90,-20 148 347,-3 179-315,3-240-117,1 1 0,-1-1-1,1 0 1,1 0 0,-1 0 0,1 0-1,0 0 1,0 0 0,0 0-1,1 0 1,0-1 0,0 1-1,0-1 1,0 0 0,1 0-1,-1 0 1,1 0 0,0-1 0,0 1-1,1-1 1,-1 0 0,1 0-1,-1-1 1,1 0 0,0 1-1,0-1 1,0-1 0,0 1-1,0-1 1,0 0 0,1 0 0,-1-1-1,0 1 1,1-1 0,-1 0-1,0-1 1,1 1 0,-1-1-1,0 0 1,0 0 0,0-1-1,0 1 1,0-1 0,0 0 0,0-1-1,0 1 1,-1-1 0,1 0-1,-1 0 1,2-2 85,12-16-145,-1-1 1,-1 0-1,-1-1 0,-1 0 1,-1-2-1,-1 1 1,6-22 144,5-4-2,53-119 1454,-76 169-1353,-1 0 0,1 0 0,0 0 0,-1 0 0,1 0 0,0 0 0,-1-1 0,1 1 0,0 0 0,0 0 0,-1 0 0,1 0 0,0 0 0,-1 0 0,1 0 0,0-1 0,0 1 0,-1 0 0,1 0 0,0 0 0,0-1 0,-1 1 1,1 0-1,0 0 0,0-1 0,0 1 0,-1 0 0,1 0 0,0-1 0,0 1 0,0 0 0,0-1-99,-21 33 39,-22 106-1024,38-75-7319,4-46 2710</inkml:trace>
  <inkml:trace contextRef="#ctx0" brushRef="#br0" timeOffset="1501.6">1629 254 7527,'0'0'2173,"0"0"-27,0-13-64,0-38-192,-4 119 2368,-6 15-3413,-6 109-1299,16-192 452,0 0-1,1 0 1,-1-1-1,1 1 1,-1 0-1,0 0 1,1 1-1,-1-1 1,1 0-1,-1 0 1,0 0-1,1 0 1,-1 0-1,0 0 1,1 0-1,-1 1 1,0-1-1,1 0 1,-1 0-1,0 0 1,1 1-1,-1-1 1,0 0-1,0 0 1,1 1-1,-1-1 1,0 0-1,0 1 0,1-1 1,-1 0-1,0 1 1,0-1-1,0 0 1,0 1-1,0-1 1,1 1-1,-1-1 1,0 0-1,0 1 1,0-1-1,0 0 1,0 1-1,0-1 1,0 1-1,0-1 1,-1 0 2,15-32-7,8-86 73,-20 98-62,0-1 1,2 0 0,0 1 0,1-1-1,1 1 1,1 0 0,1 1 0,0 0-1,2 0 1,0 1 0,1 0-1,12-14-4,38-2-1651,-58 34 1220,0-1 0,0 1 0,1 0 0,-1 0 0,0 0 0,0 1 0,0-1 0,0 1 0,1 0 0,-1 0 0,0 0 0,0 0 0,-1 0 0,1 0 0,0 1 0,0 0 0,-1-1 0,1 1 0,0 0 0,0 2 431,15 16-7025</inkml:trace>
  <inkml:trace contextRef="#ctx0" brushRef="#br0" timeOffset="2064.095">2248 155 11627,'0'0'3443,"0"0"-896,0 0-642,0 0-832,0 0-480,-13-8-273,-42-22-111,53 31-199,0-1 1,0 0-1,-1 0 1,1 1-1,0-1 1,0 1-1,0-1 1,0 1-1,0 0 1,0 0-1,1 0 1,-1 0-1,0 0 1,0 1-1,1-1 1,-1 0-1,1 1 1,-1-1-1,1 1 1,-1 0-1,1-1 0,0 1 1,0 0-1,0 0 1,0 0-1,0 0 1,0 0-1,1 0 1,-1 0-11,-3 6 32,-18 30-235,3 2 0,1 1 0,2 0 0,1 1 1,-6 38 202,16-46-1687,11-39 934,94-220 1271,-98 221-497,0-1 1,1 0-1,0 1 1,-1 0-1,2-1 1,-1 1-1,0 0 1,1 1-1,0-1 1,0 1-1,0-1 1,0 1-1,0 0 1,1 1-1,0-1 1,-1 1-1,1 0 1,0 0-1,0 0 1,0 1-1,0 0 1,0 0-1,0 0 1,1 0-1,-1 1 0,0 0 1,0 0-1,1 0 1,-1 1-1,0 0 1,0 0-1,0 0 1,0 1-1,0-1 1,0 1-1,0 0 1,-1 1-1,1-1 1,4 4-22,71 123 122,-15-17-52,-61-105-67,0-1-1,0 0 1,1 0-1,0 0 1,1 0-1,-1-1 1,1 0 0,0 0-1,0-1 1,0 1-1,1-1 1,0-1-1,0 1 1,0-1 0,0 0-1,0-1 1,0 0-1,1 0 1,-1 0-1,1-1 1,0 0 0,-1-1-1,1 1 1,0-2-1,-1 1 1,1-1-1,2-1-2,-3-2 45,-1-1-1,0-1 1,0 1-1,0-1 0,-1 0 1,0 0-1,0-1 1,-1 1-1,0-1 0,0 0 1,0 0-1,-1-1 0,0 1 1,-1-1-1,1 1 1,-1-1-1,0-6-44,0 7 169,12-36 620,-2-1 0,-2 0 0,-2 0 0,-1-1 0,-2-19-789,-20 91 790,6-5-855,2 0 1,0 1-1,2 0 0,0 1 0,2-1 0,0 1 0,2-1 1,1 1-1,0 0 0,2-1 0,1 1 0,0-1 0,2 1 1,4 9 64,16 7-2578,2-27-3690,-10-13 652</inkml:trace>
  <inkml:trace contextRef="#ctx0" brushRef="#br0" timeOffset="2826.765">3009 139 9161,'0'0'715,"-2"17"465,-27 103 1131,16-92-1775,-35 108 65,66-153 29,57-117 2835,-64 108-3140,1 2 0,1-1-1,2 2 1,0 0 0,1 1 0,2 0 0,4-4-325,-19 23 17,0-1 0,0 0 0,0 1 0,0-1 0,1 1 0,0 0 0,-1 0 0,1 1 0,0-1 0,0 1 0,0 0-1,0 0 1,1 0 0,-1 0 0,1 1 0,-1 0 0,1 0 0,-1 0 0,1 0 0,0 1 0,-1 0 0,1 0 0,0 0 0,-1 0 0,1 1 0,0 0 0,-1 0 0,1 0 0,-1 0 0,1 1-1,-1 0 1,0 0 0,0 0 0,0 0 0,0 1 0,0 0 0,0-1 0,-1 1 0,1 1 0,0 0-17,7 14-11,-1 1 0,0 1 0,-2 0-1,0 0 1,-1 1 0,2 10 11,-4-10-9,2 0-1,0 0 1,2 0 0,0-1 0,1-1-1,8 12 10,-11-22-10,0 0 0,0-1 0,1 0-1,1 0 1,-1-1 0,1 0 0,1 0-1,-1-1 1,1 0 0,0-1 0,0 0-1,1 0 1,-1-1 0,1-1 0,0 0 0,0 0-1,0-1 1,0-1 0,1 0 0,-1 0-1,0-1 1,1 0 0,-1-1 0,10-2 10,-11 1 7,0-1 0,-1 0 0,1 0 0,-1-1 0,0 0 1,0 0-1,0-1 0,-1-1 0,0 1 0,0-1 0,0-1 1,-1 1-1,1-1 0,-2-1 0,1 1 0,-1-1 0,0 0 0,-1-1 1,0 1-1,3-6-7,68-189 369,-76 203-369,9-79 1063,-10 78-1040,0 0 0,1 0-1,-1 0 1,0 1 0,0-1 0,0 0 0,0 0 0,0 0 0,0 1 0,0-1 0,0 1 0,0-1 0,0 0 0,0 1 0,0 0 0,-1-1 0,1 1 0,0 0 0,0 0 0,-1-1 0,1 1 0,0 0 0,0 0 0,0 0 0,-1 1 0,1-1 0,0 0 0,0 0 0,0 1 0,-1-1 0,1 1 0,0-1 0,0 1 0,0-1 0,0 1 0,0-1 0,0 1 0,0 0 0,0 0 0,0 0 0,0 0 0,0-1 0,1 1 0,-1 0 0,0 0 0,1 0 0,-1 1 0,1-1 0,-1 0-23,-12 18 15,1 0 1,1 2-1,0-1 1,2 1-1,0 0 0,2 1 1,0 0-1,2 0 1,-1 8-16,5-28 0,-34 145-14,7 2 1,6 1 0,7 0-1,5 32 14,10-157 2,-1 40-69,-2-1 0,-2 0 0,-4 0-1,-4 9 68,12-66-4,-1 1-1,0 0 0,0-1 0,-1 1 0,0-1 0,0 0 0,0 0 0,-1 0 1,0 0-1,0-1 0,-1 0 0,0 1 0,0-2 0,-1 1 0,1-1 1,-1 1-1,0-1 0,-1-1 0,1 0 0,-1 1 0,0-2 0,0 1 0,0-1 1,0 0-1,-1-1 0,1 0 0,-1 0 0,0 0 0,1-1 0,-1 0 1,0-1-1,0 0 0,0 0 0,-3-1 5,-4-1 2,-1-1-1,1-1 1,0 0 0,1-1-1,-1-1 1,1 0 0,0-1-1,0 0 1,1-1 0,0-1 0,0 0-1,1-1 1,1 0 0,-1-1-1,2 0 1,-1 0 0,2-1-1,-1-1 1,2 0 0,0 0-1,0-1 1,0-2-2,-1-2 30,1-1 0,0 0-1,1-1 1,1 0 0,1 0-1,1 0 1,1-1 0,1 0-1,0 1 1,2-1 0,0 0 0,1 1-1,1-1 1,1 0 0,1 1-1,4-10-29,4 2-163,2 0-1,1 0 0,1 2 0,1-1 0,1 2 1,1 1-1,2 0 0,0 1 0,2 2 0,0 0 1,1 1-1,1 2 0,1 0 0,1 2 0,0 1 1,1 1-1,0 1 0,1 1 0,3 1 164,-16 5-522,1-1 0,0 2 0,0 0 0,1 1 0,-1 1 0,1 1 0,-1 0 0,1 1 0,16 2 522,-1 9-2861,-14 8-1581</inkml:trace>
  <inkml:trace contextRef="#ctx0" brushRef="#br0" timeOffset="3125.74">971 1185 9385,'0'0'2925,"0"0"-768,0 0 42,0 0-378,0 0-641,0 0-428,22-3-277,365-20 177,871-71-732,-897 55-753,49-24 833,-348 50-1340,-41 7-609,-34 3-3074,-29 3-1244</inkml:trace>
  <inkml:trace contextRef="#ctx0" brushRef="#br0" timeOffset="3405.126">764 1567 13261,'76'5'239,"-1"-3"0,1-4 0,0-3 0,70-14-239,-55 8 95,695-71 5777,397 25-5872,-925 62-53,-195 9-22,-62-14 43,0 1 0,0-1 0,0 1 0,0-1 0,0 1 0,-1-1 0,1 1 0,0 0 0,0 0 0,0-1 0,-1 1 0,1 0 0,0 0 0,-1 0 0,1 0 0,-1 0 0,1 0 0,-1 0 0,1 0 0,-1 0 0,0 0 0,1 0 0,-1 0 0,0 0 0,0 0 0,0 0-1,0 0 1,0 0 0,0 1 0,0-1 0,0 0 0,-1 0 0,1 0 0,0 0 0,0 0 0,-1 0 0,1 0 0,-1 0 0,1 0 0,-1 0 0,0 0 0,1 0 0,-1-1 0,0 1 0,1 0 0,-1 0 0,0-1 0,0 1 0,0 0 0,0-1 0,0 1 0,0-1 0,0 1 0,0-1 0,0 1 0,0-1 0,0 0 0,0 1 0,0-1-1,0 0 1,0 0 0,0 0 0,-1 0 32,-74 33-4847,-36 1-3411</inkml:trace>
  <inkml:trace contextRef="#ctx0" brushRef="#br0" timeOffset="7607.476">1672 1658 6630,'1'-20'5660,"0"24"136,-23 232-1124,-10 153-4597,6-226-4939,8-90-3624,7-47 2723</inkml:trace>
  <inkml:trace contextRef="#ctx0" brushRef="#br0" timeOffset="7908.181">1384 2346 5669,'-5'-14'4661,"-1"-5"-3311,-5-15-108,-7-3 3565,18 41 53,11 28-4078,-5-15-714,1 1-1,1-1 1,0-1-1,1 1 0,1-1 1,1-1-1,0 0 0,1 0 1,0-1-1,1-1 0,1 0 1,0-1-1,1 0 1,0-1-1,1-1 0,0 0 1,1-2-1,-1 1 0,2-2 1,-1 0-1,11 1-67,-18-5 0,0 0 0,1-1 0,-1-1 0,1 0 0,-1 0 0,1-1 0,-1 0 0,1-1 0,0 0 0,-1-1 0,0 0 0,1 0 0,-1-1 0,0-1 0,0 1 0,-1-2 0,1 1 0,-1-2 0,0 1 0,0-1 0,-1 0 0,0-1 0,0 0 0,0 0 0,-1-1 0,0 0 0,0 0 0,-1-1 0,0 0 0,1-3 0,4-11 11,-2-1-1,-1 0 1,-1 0 0,-2 0 0,0-1-1,-1 0 1,-1 0 0,-2 0-1,0-7-10,-1 31-4,0 0 1,1 1-1,-1-1 1,1 0 0,-1 0-1,1 1 1,-1-1 0,0 0-1,1 0 1,-1 0 0,0 0-1,0 0 1,0 0 0,1 1-1,-1-1 1,0 0 0,0 0-1,0 0 1,-1 0 0,1 0-1,0 0 1,0 0 0,0 1-1,-1-1 1,1 0-1,0 0 1,-1 0 0,1 0-1,-1 1 1,1-1 0,-1 0-1,1 1 1,-1-1 0,1 0-1,-1 1 1,0-1 0,1 0-1,-1 1 1,0-1 0,0 1-1,1-1 1,-1 1 0,0 0-1,0-1 1,0 1 0,0 0-1,1 0 1,-1-1 0,0 1-1,0 0 1,0 0-1,0 0 1,0 0 0,0 0-1,0 0 1,0 0 0,1 0-1,-1 1 1,0-1 0,0 0-1,0 1 1,0-1 3,-66 102-5712,39-45-86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5:27.488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594 516 7015,'0'0'4244,"0"0"-1324,6-15 96,29-73 1441,-30 68-458,-5 19-3102,0 12 267,-17 123 250,14 174-490,3-291-914,2 0 1,0 0 0,2 0-1,-1-1 1,2 1 0,0-1 0,1 0-1,1-1 1,0 1 0,1-1-1,1-1 1,0 0 0,10 12-11,-14-21-72,0-1 0,0 0 0,0 0 1,0 0-1,1-1 0,-1 0 0,1 0 1,0 0-1,0-1 0,0 0 0,0 0 1,0 0-1,0-1 0,1 0 0,-1 0 1,0-1-1,1 0 0,-1 0 0,1 0 1,-1-1-1,0 0 0,1 0 0,-1 0 1,0-1-1,1 0 72,12-5-686,-1 0 1,0-1-1,0 0 1,-1-2-1,0 0 0,0-1 1,7-7 685,84-79-8428,-57 17-4204,-45 60 10096</inkml:trace>
  <inkml:trace contextRef="#ctx0" brushRef="#br0" timeOffset="823.972">1150 729 2402,'0'0'3278,"0"0"-353,0 0-213,0 0-405,0 0-284,0 0-69,0 0-353,0 0-293,-2-12-133,-9-33 1013,10 55-2094,1 1-1,0-1 1,1 0-1,0 0 0,0-1 1,1 1-1,1 0 1,0 0-1,0-1 0,0 1 1,2-1-1,-1 0 1,1-1-1,0 1 1,1-1-1,3 4-93,-8-10 1,1-1 0,0 0 0,-1 1 0,1-1-1,0 0 1,0 0 0,0 0 0,0-1 0,0 1 0,0 0 0,0-1 0,0 1 0,1-1-1,-1 0 1,0 0 0,0 0 0,0 0 0,0 0 0,1 0 0,-1 0 0,0-1 0,0 1 0,0-1-1,0 0 1,0 1 0,0-1 0,0 0 0,0 0 0,0 0 0,0-1 0,-1 1 0,2-1-1,52-48 45,-53 48-44,12-14 264,0-1 1,-1 0 0,-1-1 0,-1-1-1,0 0 1,-1 0 0,-1-1 0,-1 0-1,3-14-265,-10 32 23,0 0 0,0 0-1,-1 0 1,1-1 0,0 1 0,-1 0-1,0 0 1,1 0 0,-1-1-1,0 1 1,0 0 0,0 0 0,-1-1-1,1 1 1,0 0 0,-1 0 0,1 0-1,-1 0 1,0 0 0,0-1-1,0 1 1,0 0 0,0 1 0,0-1-1,-1 0 1,1 0 0,0 0-1,-1 1 1,0-1 0,1 1 0,-1-1-1,0 1 1,0 0 0,0 0-1,1-1 1,-1 1 0,-1 1 0,1-1-1,0 0 1,0 0 0,0 1-1,0-1 1,0 1 0,-1 0 0,1 0-1,0-1 1,-1 2-23,-6-2 5,-1 2 1,1-1-1,0 1 1,0 1-1,0 0 0,0 0 1,0 1-1,0 0 1,1 0-1,-1 1 0,1 0 1,0 0-1,0 1 1,1 0-1,-1 1 0,1 0 1,0 0-1,1 0 1,-1 1-1,1 0 0,0 0 1,1 0-1,0 1 1,0 0-1,1 0 0,-3 6-5,1-2-37,1 1-1,0-1 0,0 1 0,2 0 1,-1 0-1,2 1 0,-1-1 0,2 1 1,0-1-1,1 1 0,0-1 0,1 1 1,0-1-1,1 1 0,1-1 0,0 0 1,1 0-1,0 1 38,4 0-99,-1 0 0,2 0 0,0 0 0,1-1 0,0-1 0,1 0 0,0 0 0,1-1 0,0-1 0,1 0 1,0 0-1,0-1 0,1-1 0,1 0 0,-1-1 0,1-1 0,0 0 0,0-1 0,1-1 0,0 0 0,0-1 0,0 0 0,0-2 0,0 0 0,0-1 0,0 0 1,0-1-1,1-1 0,-1-1 0,3-1 99,2-4 110,1 0 1,-2-2-1,1 0 1,-1-1 0,-1-1-1,0-1 1,-1-1-1,0-1 1,-2 0-1,1-1 1,-2-1 0,0 0-1,-1-1 1,-1-1-1,0 0 1,-2 0 0,0-2-1,-1 1 1,-1-1-1,-1-1 1,2-9-111,-5 20 34,-1 0 1,0 1 0,0-1-1,-1 0 1,-1-1-1,0 1 1,0 0-1,-1-1 1,-1 1 0,0-1-1,0 1 1,-1-1-1,-1 1 1,0 0-1,0-1 1,-1 1 0,-1 0-1,1 0 1,-2 1-1,0-1 1,-2-3-35,4 12-3,1 0 0,0 0-1,0 0 1,-1 0 0,1 0 0,-1 1 0,1-1 0,-1 1-1,0 0 1,1 0 0,-1 0 0,0 0 0,0 1-1,0-1 1,0 1 0,0-1 0,0 1 0,0 0 0,0 0-1,1 0 1,-1 1 0,0-1 0,0 1 0,0-1 0,0 1-1,0 0 1,1 0 0,-1 1 0,0-1 0,1 0 0,-1 1-1,1 0 1,-1-1 0,1 1 0,0 0 0,0 0-1,0 0 1,0 1 0,0-1 3,-66 101-31,53-55 17,1 1 0,3 0 0,2 1 1,2-1-1,1 16 14,4 25-267,3-88 255,0-1-1,1 0 1,-1 1 0,0-1 0,1 0 0,0 0-1,-1 0 1,1 0 0,0 0 0,-1 0 0,1-1 0,0 1-1,0 0 1,-1-1 0,1 0 0,0 1 0,0-1-1,0 0 1,0 0 0,0 0 0,0 0 0,0 0 0,-1 0-1,1-1 1,0 1 0,0-1 0,0 1 0,0-1-1,-1 0 1,1 0 0,0 1 0,-1-1 0,1-1-1,0 1 1,-1 0 0,0 0 0,1 0 0,-1-1 0,0 1-1,1-1 1,-1 1 0,0-1 0,0 1 0,0-1-1,0 0 1,0 0 12,28-37 77,-1-2-1,-2 0 0,-3-2 0,0-1 1,-3-1-1,-2 0 0,0-7-76,-3 17 256,-8 41-218,62 176-134,-4-79-291,-62-100 322,0 0 0,0 0 0,0-1 0,1 1 0,-1-1 0,1 0 0,-1 0 0,1 0-1,0-1 1,-1 1 0,1-1 0,0 0 0,0 0 0,0 0 0,0-1 0,0 1 0,0-1 0,0 0-1,0 0 1,1-1 0,-1 1 0,0-1 0,0 0 0,0 0 0,-1 0 0,1 0 0,0-1 0,0 1-1,-1-1 66,9-6-9,-2 0 0,1-1-1,-1-1 1,-1 1-1,0-1 1,0-1 0,-1 0-1,0 0 1,-1 0-1,0-1 1,-1 0-1,0-1 1,-1 1 0,-1-1-1,0 0 1,0-1-1,-1 0 10,8-146 411,-12 164-405,-1 28-537,3-9-4613,2-9-1929</inkml:trace>
  <inkml:trace contextRef="#ctx0" brushRef="#br0" timeOffset="1415.041">2396 553 11755,'0'0'3187,"0"0"-486,0 0-389,0 0-647,0 0-554,3 5-278,3 14-602,-1 0 1,-1 0 0,-1 0 0,0 0-1,-2 0 1,0 1 0,-1-1 0,-1 0-1,-1 3-231,2 1-19,-12 63 328,12-116-175,1 1-1,1-1 1,1 1-1,2 0 1,1 0-1,1 0 0,1 1 1,2 0-1,1 1 1,1 0-1,1 1 1,1 0-1,2 0-133,-13 21-49,-1 1-1,2-1 0,-1 1 1,0 0-1,1 0 0,0 0 1,0 0-1,0 0 1,1 1-1,-1 0 0,1 0 1,-1 0-1,1 0 1,0 1-1,0 0 0,1 0 1,-1 0-1,0 1 0,1-1 1,-1 1-1,0 1 1,1-1-1,-1 1 0,1 0 1,-1 0-1,1 0 1,-1 1-1,1 0 0,-1 0 1,1 1-1,-1-1 0,0 1 1,0 0-1,3 2 50,35 32-5443,-20-9-2855,-5-5-3948</inkml:trace>
  <inkml:trace contextRef="#ctx0" brushRef="#br0" timeOffset="1981.748">3066 451 11979,'0'0'6374,"0"0"-2861,4-13-1036,10-40-822,-14 53-1627,-1 1 0,1-1 0,0 0 0,-1 0 0,1 0 0,-1 1 0,1-1 0,0 0 0,-1 0 0,1 0 0,-1 0 0,1 0 0,0 0 0,-1 1 0,1-1 0,-1 0-1,1 0 1,-1-1 0,1 1 0,0 0 0,-1 0 0,1 0 0,-1 0 0,1 0 0,-1 0 0,1 0 0,0-1 0,-1 1 0,1 0 0,0 0 0,-1-1 0,1 1 0,0 0 0,-1 0 0,1-1 0,0 1 0,-1 0 0,1-1 0,0 1 0,0-1 0,0 1 0,-1 0 0,1-1 0,0 1 0,0-1 0,0 1 0,0 0 0,0-1 0,0 1 0,0-1 0,0 1 0,0-1 0,0 1 0,0 0-1,0-1 1,0 1 0,0-1 0,0 1 0,0-1 0,0 1-28,-1 1 78,-11 9-37,1 1-1,0 0 1,0 1-1,1 1 1,1-1-1,0 2 1,1-1-1,0 1 1,-4 12-41,8-19 9,-9 18-30,-6 9-52,1-1 0,2 2 1,2 0-1,1 1 1,-4 20 72,65-162-11,-44 98 24,5-16 4,2 1 0,1 0 0,0 1 1,2 0-1,1 1 0,0 1 0,10-9-17,-24 27 9,1 1 0,-1-1 0,1 0 0,0 1 0,0-1 0,0 1 0,0 0 0,0 0 1,0 0-1,0 0 0,0 0 0,0 0 0,0 0 0,1 1 0,-1-1 0,0 1 0,1 0 0,-1-1 0,0 1 0,0 0 0,1 0 0,-1 1 0,0-1 0,1 0 0,-1 1 0,0-1 0,0 1 0,1 0 0,-1 0 0,0 0 0,0 0 0,0 0 0,0 0 0,0 1 0,0-1 0,-1 1 0,1-1 0,0 1 0,-1 0-9,56 81 137,-47-66-124,20 39 4,-24-39-16,2-1 0,0 0 0,1 0 0,0-1 0,1 0 0,1 0 0,0-1 0,1-1 1,1 0-1,0-1 0,0 0 0,2-1 0,-1-1 0,6 3-1,-14-11-2,-1 0 1,1 0-1,0 0 0,0-1 0,0 0 1,1 0-1,-1-1 0,0 1 0,0-1 1,0-1-1,1 1 0,-1-1 0,0 0 1,0-1-1,0 1 0,0-1 0,0-1 1,-1 1-1,1-1 0,-1 0 0,1 0 1,-1 0-1,0-1 0,0 0 0,-1 0 1,1 0-1,-1 0 0,0-1 0,0 0 1,1 0 1,8-13 157,0 0 0,-1-1 0,-1 0 0,-1-1 0,0 0 0,-1 0 0,4-18-157,-5 14 220,0 0 1,-2 0 0,-1-1 0,-1 1 0,0-1 0,-2-1 0,-1 1 0,-2-6-221,1 30 7,0 0 1,0 0-1,-1 0 1,1 0-1,0 0 1,-1 0 0,1 1-1,-1-1 1,1 0-1,-1 0 1,1 0 0,-1 0-1,0 1 1,1-1-1,-1 0 1,0 0-1,0 1 1,1-1 0,-1 1-1,0-1 1,0 1-1,0-1 1,0 1-1,0-1 1,0 1 0,0 0-1,0-1 1,0 1-1,0 0 1,0 0 0,0 0-1,0 0 1,0 0-1,0 0 1,0 0-1,0 0 1,0 0 0,0 1-1,0-1 1,0 0-1,0 1 1,0-1 0,0 1-1,0-1 1,1 1-1,-1-1 1,0 1-1,0-1 1,0 1 0,1 0-1,-1 0 1,0-1-1,1 1 1,-1 0 0,0 0-1,1 0 1,-1 0-1,1-1 1,-1 1-1,1 0 1,0 0 0,-1 0-1,1 0 1,0 0-1,0 0 1,0 0 0,0 0-1,0 0 1,0 1-8,-10 17-65,1 0 1,1 1-1,1 1 0,1-1 1,0 1-1,2 0 1,0 0-1,2 1 0,0-1 1,1 1-1,1-1 1,2 1-1,0-1 0,1 1 1,1-1-1,0 0 1,2-1-1,1 1 0,0-1 1,8 13 64,15-9-3623,5-33-4952,-21-4 1603</inkml:trace>
  <inkml:trace contextRef="#ctx0" brushRef="#br0" timeOffset="2307.482">3661 88 7047,'0'0'5989,"-30"-79"-4355,19 73 960,7 3-1569,3 3-96,1 0-512,4 10-417,8 5 0,1 2-225,5 4-1696,5 1-3589</inkml:trace>
  <inkml:trace contextRef="#ctx0" brushRef="#br0" timeOffset="2756.821">3980 574 961,'0'0'11558,"-3"15"-6476,-28 100 1265,12-72-5722,46-80-380,138-298 1794,-164 332-2029,0 0 0,0 0 0,1 1 0,-1-1 0,1 0 0,0 1 0,0-1 0,0 1 0,0 0 0,0 0 0,0-1 0,1 1 0,-1 1 0,1-1 0,-1 0 0,1 1 0,0-1 0,-1 1 0,1 0 0,0 0-1,0 0 1,0 0 0,0 0 0,0 1 0,0-1 0,0 1 0,0 0 0,0 0 0,1 0 0,-1 1 0,0-1 0,0 1 0,0-1 0,0 1 0,0 0 0,0 0 0,2 1-10,91 117 58,-64-68-14,-25-36-110,0-1 0,1 0 0,1 0 0,0 0-1,1-1 1,0-1 0,1 0 0,0 0 0,1-1-1,1 0 1,-1-1 0,2-1 0,-1 0 0,1 0-1,1-2 1,-1 0 0,1 0 0,12 2 66,-18-7 1,0-1 1,0 0 0,0-1 0,0 0-1,0-1 1,0 0 0,1 0-1,-1-1 1,-1 0 0,1 0 0,0-1-1,0 0 1,-1-1 0,0 0-1,0 0 1,0-1 0,0 0-1,-1 0 1,0-1 0,0 0 0,0 0-1,-1-1 1,1 1 0,-2-2-1,5-5-1,3-3 209,-1-1 0,-1-1-1,0 0 1,-2 0-1,0-1 1,-1-1-1,-1 1 1,0-1 0,-2 0-1,0-1 1,-2 1-1,0-1 1,-1 0 0,-1-10-209,0 30 8,-1 1 0,0-1 1,0 1-1,0-1 0,0 0 1,0 1-1,1-1 1,-1 0-1,0 1 0,0-1 1,0 1-1,-1-1 1,1 0-1,0 1 0,0-1 1,0 0-1,0 1 0,-1-1 1,1 1-1,0-1 1,0 1-1,-1-1 0,1 0 1,0 1-1,-1-1 0,1 1 1,-1 0-1,1-1 1,-1 1-1,1-1 0,-1 1 1,1 0-1,-1-1 1,1 1-1,-1 0 0,1-1 1,-1 1-1,0 0 0,1 0 1,-1 0-1,0 0 1,1-1-1,-1 1 0,1 0 1,-1 0-1,0 0 1,1 0-1,-1 0 0,0 1 1,1-1-1,-1 0 0,1 0 1,-1 0-1,0 0 1,1 1-1,-1-1 0,1 0 1,-1 1-1,1-1 0,-1 0 1,1 1-1,-1-1 1,1 1-1,-1-1 0,1 1 1,-1-1-1,1 1 1,0-1-9,-32 36 49,20-13-35,1 1 1,1 1-1,1 0 1,1 0-1,2 0 0,-2 15-14,-4 11 15,-40 140 45,-40 189-515,45 264-335,46-631 796,0 0-1,0 0 1,-1-1-1,-1 1 1,0-1 0,0 0-1,-1 0 1,-1 0-1,0 0 1,-1-1 0,0 1-1,-1-2 1,0 1-1,0-1 1,-1 0 0,-1 0-1,0-1 1,0 0-1,-1-1 1,0 0 0,-10 6-6,5-10 22,-1-1 1,0 0 0,0-2 0,-1 0-1,1 0 1,0-2 0,0 0 0,0-1 0,0 0-1,0-1 1,0-1 0,1-1 0,-1 0 0,1-1-1,0-1 1,1 0 0,0-1 0,0 0 0,1-1-1,0-1 1,0 0 0,1-1 0,0 0 0,1-1-1,0 0 1,-7-12-23,10 14 19,1 0 0,1 0 0,0-1 0,0 0-1,1 0 1,0 0 0,1-1 0,0 1 0,1-1 0,1 0 0,0 0 0,0 0-1,1-1 1,1 1 0,0 0 0,0 0 0,1 0 0,1-1 0,0 1 0,1 1-1,0-1 1,1 0 0,0 1 0,1-1 0,0 1 0,1 0 0,0 1 0,2-2-19,11-14 8,0 2 0,2 1 0,1 1 0,1 0 1,1 2-1,1 1 0,0 0 0,1 2 0,1 1 0,1 2 1,10-4-9,38-14 28,1 3 1,1 4 0,60-10-29,-29 9-88,1 6 0,1 4 0,1 5-1,24 5 89,-136 6-52,-1 0-1,1 1 1,0-1-1,0 0 1,0 1-1,-1-1 1,1 1-1,0-1 1,0 0-1,0 1 1,0-1-1,0 1 1,0-1 0,0 0-1,0 1 1,0-1-1,0 1 1,0-1-1,0 0 1,0 1-1,1-1 1,-1 1-1,0-1 1,0 0-1,0 1 1,0-1-1,1 0 1,-1 1-1,0-1 1,1 1 52,-146 35-4402,47-19-3336,37-8-942</inkml:trace>
  <inkml:trace contextRef="#ctx0" brushRef="#br0" timeOffset="3084.943">393 2001 833,'-90'2'9571,"-36"-1"-2436,-2-5-3844,79-4-1267,49-6-460,129-24 312,-92 31-1649,140-24 216,61-1-256,60 0-75,1427-71 2065,400 80-2177,-978 20 615,-787-7-428,-270 2-160,-51-3-172,-38-1-655,-86-11-3103,22 15-682,1 1-3791</inkml:trace>
  <inkml:trace contextRef="#ctx0" brushRef="#br1" timeOffset="46898.752">6527 624 4997,'0'0'4649,"0"0"-1408,0 0-481,0 0-315,0 0-507,0 0-390,6-8-427,1-5-929,0 1 1,2 0-1,-1 0 0,1 1 1,1 0-1,0 1 1,1 0-1,0 0 0,0 1 1,1 1-1,0 0 1,1 0-1,0 1 0,0 1 1,0 0-1,1 1 1,0 0-1,0 2 0,0-1 1,0 1-1,1 1 1,-1 1-1,1 0 1,4 1-193,-8 5 22,1 0 1,-1 0 0,0 1 0,-1 1 0,1 0 0,-1 1 0,0-1 0,-1 2-1,0-1 1,0 2 0,-1-1 0,0 1 0,3 7-23,19 18 28,-25-30-21,7 9 4,-1 0 1,2-1 0,0 0-1,0-1 1,1-1-1,1 0 1,0-1 0,0-1-1,1 0 1,10 3-12,-23-11 2,1 0 0,0 0 0,-1 0 0,1 0 0,0-1 0,0 0 0,0 0 0,-1 0 0,1 0 1,0 0-1,0-1 0,-1 0 0,1 0 0,0 0 0,-1 0 0,1 0 0,-1-1 0,1 1 0,-1-1 0,0 0 0,1 0 0,-1-1 0,0 1 0,-1 0 0,1-1 1,0 0-1,-1 0 0,1 0 0,-1 0 0,0 0 0,1-1-2,42-116 95,-37 92-89,-2-16-844,-36 51-8189,16 7 123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9:17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260 468 16656,'-3'-14'2108,"-15"-45"-164,17 57-1854,-1 0 0,1 0 0,0 1 0,-1-1 0,1 1 0,-1-1 0,0 1 0,1-1 0,-1 1 0,0 0 0,0 0 0,0 0 0,0 0 0,0 0 0,0 0 0,0 1 0,0-1 0,0 1 1,-1-1-1,1 1 0,0 0 0,0 0 0,0 0 0,0 0 0,-1 0 0,1 0 0,0 0 0,0 1 0,0 0 0,0-1 0,0 1 0,0 0 0,0 0 0,0 0 0,0 0 0,0 0 0,0 0 0,-1 2-90,-9 5 21,0 0-1,0 1 0,1 0 0,0 1 0,1 1 0,0 0 0,1 0 0,0 0 0,0 1 0,1 1 0,1 0 0,0 0 0,1 0 0,1 0 0,0 1 0,0 0 0,2 0 0,0 1 0,0-1 0,0 14-20,2-9-11,0 1 0,1-1 0,1 1 1,1-1-1,1 1 0,1-1 0,0 0 0,4 9 11,-6-22-14,1 0-1,-1 0 0,1 0 0,0 0 1,1-1-1,-1 1 0,1-1 0,0 0 1,0 0-1,1 0 0,-1-1 0,1 1 1,0-1-1,1 0 0,-1-1 0,0 1 1,1-1-1,0 0 0,0-1 1,0 1-1,0-1 0,0 0 0,1-1 1,-1 1-1,0-1 0,6 0 15,1-1 6,1 0 0,-1-1-1,0-1 1,1 0 0,-1 0-1,0-2 1,-1 0 0,1 0 0,0-1-1,-1 0 1,0-1 0,-1-1-1,1 0 1,-1 0 0,0-1 0,-1-1-1,4-3-5,7-8 220,0-1-1,-2-1 1,-1-1-1,-1 0 1,0-1-1,-2-1 1,7-16-220,-14 28 90,-1-1 0,-1 0 1,0 0-1,-1 0 1,0-1-1,-1 0 0,-1 0 1,0 0-1,-1 0 0,-1 0 1,0 0-1,-1-1 0,-1 1 1,-2-14-91,0 24-96,0 0 1,0 0-1,-1 0 1,0 0-1,0 1 1,0 0-1,0 0 0,0 0 1,-1 0-1,0 1 1,0-1-1,0 1 1,0 0-1,0 1 1,0-1-1,-1 1 1,0 0-1,1 1 1,-1-1-1,0 1 0,0 0 1,1 1-1,-1-1 1,0 1-1,0 0 1,0 1-1,0-1 1,0 1-1,0 0 1,1 1-1,-1-1 0,0 1 1,1 0-1,0 1 1,-1-1-1,1 1 1,0 0-1,0 0 1,-1 2 95,-92 74-9567,61-37 129</inkml:trace>
  <inkml:trace contextRef="#ctx0" brushRef="#br0" timeOffset="311.573">1119 252 17521,'39'-171'2765,"-38"168"-2665,0 1 1,0 0-1,0 0 1,-1-1-1,1 1 0,-1 0 1,0-1-1,1 1 1,-1-1-1,0 1 1,0-1-1,0 1 1,-1 0-1,1-1 0,-1 1 1,1 0-1,-1-1 1,0 1-1,0 0 1,0 0-1,0-1 0,0 1 1,0 0-1,-1 0 1,1 0-1,-1 0 1,1 1-1,-1-1 1,0 0-1,0 1 0,0-1 1,0 1-1,0-1 1,0 1-1,0 0 1,0 0-1,0 0 0,-1 0 1,1 1-1,0-1 1,-1 0-1,1 1 1,-1 0-101,-3 3 29,0 0 1,0 0 0,0 1-1,0 0 1,0 1 0,1-1-1,0 1 1,0 0 0,0 0-1,1 1 1,-1-1-1,1 1 1,1 0 0,-1 0-1,1 1 1,0-1 0,0 2-30,1-5 13,-21 48 128,1 2 0,3 0 0,2 2 0,3-1 0,-3 28-141,-44 314 729,47-267-710,-6 0-1,-6-2 1,-31 91-19,46-187-1,-2 0 1,-1-1-1,-1-1 1,-1 0-1,-1-1 1,-2-1-1,-1 0 1,-6 4 0,15-19-93,-1 0 1,0 0 0,0-1-1,-1-1 1,-1 0-1,0-1 1,0 0 0,0-1-1,-1-1 1,-1-1-1,1 0 1,-1 0 0,0-2-1,0 0 1,0-1-1,-1 0 1,-2-1 92,12-2-178,0 0 1,0 0-1,0-1 0,0 0 0,0 0 0,1-1 1,-1 1-1,0-1 0,1-1 0,-1 0 1,1 1-1,0-2 0,-1 1 0,2-1 1,-1 0-1,0 0 0,1-1 0,-3-2 178,4 3-409,0-1 1,0 0-1,1 0 0,-1-1 0,1 1 0,0-1 0,1 1 1,-1-1-1,1 0 0,0 0 0,0 0 0,1 0 0,-1-6 409,1-38-5456,3 1-2631</inkml:trace>
  <inkml:trace contextRef="#ctx0" brushRef="#br0" timeOffset="639.093">756 793 14510,'0'0'5509,"0"0"-3523,0 0 224,0 0-833,0 0-672,0 0-513,7-82-192,56 72 0,18-1 0,17-2-480,11-1-513,2-3-545,4-4-800,5-3-1826,-14 0-6150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9:16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132 314 15022,'11'-45'1825,"7"-30"4433,-27 74-3450,-3 12-2702,1 1 1,0-1 0,1 2 0,0-1-1,1 2 1,0-1 0,1 1 0,1 0-1,0 1-106,-3 6-16,1 1-1,1 0 0,0 1 0,2 0 0,1 0 0,0 0 1,2 0-1,1 1 0,1 0 0,1-1 0,0 1 0,2-1 1,3 14 16,-4-31-122,0 1 0,0-1 1,0 0-1,1 0 0,0 0 1,0 0-1,0 0 0,1 0 1,0-1-1,0 1 0,0-1 1,1 0-1,0 0 0,0 0 1,0 0-1,1-1 0,-1 0 1,1 0-1,0 0 0,0 0 1,1-1-1,-1 0 0,1 0 1,-1 0-1,1-1 0,0 0 1,0 0-1,0 0 0,0-1 1,1 0-1,-1 0 0,0 0 1,0-1-1,1 0 1,-1 0-1,0-1 0,0 0 1,4-1 121,8-5-40,0-1 0,-1-1 1,0-1-1,0-1 0,-1 0 1,-1-1-1,0-1 0,0 0 1,-1-1-1,-1 0 0,0-1 1,-2-1-1,1 0 0,5-12 40,13-25 443,-2-1-1,-2-1 0,-3-1 1,-3-1-1,-2-1 0,-2-1 1,7-58-443,-11 36 1783,-20 92-662,-4 21-973,2 2 1,1 0-1,2 0 1,1 1 0,2-1-1,1 2-148,-17 282-638,19-250-3184,0 0-3590,1-50-404</inkml:trace>
  <inkml:trace contextRef="#ctx0" brushRef="#br0" timeOffset="344.694">432 455 12812,'-1'-12'1794,"0"-42"763,0 52-2320,1 0-1,1-1 1,-1 1 0,0-1 0,1 1 0,-1 0-1,1-1 1,-1 1 0,1 0 0,0 0 0,0 0-1,0-1 1,1 1 0,-1 0 0,0 0-1,1 1 1,-1-1 0,1 0 0,0 0 0,-1 1-1,1-1 1,0 1 0,2-2-237,78-20 1515,-75 22-1328,2-2-178,1 1 0,-1 1 0,1 0 1,0 0-1,-1 0 0,1 1 0,0 1 0,-1 0 0,1 0 0,-1 1 0,1 0 1,-1 0-1,0 1 0,0 1 0,0-1 0,0 2 0,-1-1 0,1 1 0,-1 0 1,0 1-1,-1 0 0,1 0 0,-1 0 0,0 1 0,-1 0 0,0 1 0,0 0 1,0 0-1,-1 0 0,0 0 0,0 2-9,13 108-29,-18-101 25,1 0 0,1 0-1,1 0 1,0 0 0,1 0 0,1-1-1,6 15 5,-9-27-1,0 0 1,0-1-1,1 1 0,-1-1 0,1 1 0,0-1 1,0 0-1,0 0 0,0-1 0,0 1 0,1 0 1,-1-1-1,1 0 0,-1 0 0,1 0 0,0 0 1,0-1-1,0 0 0,0 1 0,0-1 0,0-1 1,0 1-1,1-1 0,-1 1 0,0-1 0,0 0 1,0-1-1,1 1 0,-1-1 0,3 0 1,6-2-1,0-1 0,0 0 1,0-1-1,-1 0 0,1-1 0,-1 0 0,-1-1 0,1 0 0,0-1 1,0 0 93,-1-1 0,1 0-1,-2-1 1,1 0 0,-1 0-1,-1-1 1,0-1 0,0 1-1,-1-1 1,0-1 0,-1 0 0,-1 0-1,0 0 1,-1 0 0,0-1-1,-1 0 1,-1 0 0,0-1-1,-1 1 1,-1 0 0,0-1-1,0-6-92,-2 16 69,0 0 0,0 0 0,0 0 0,0 1-1,0-1 1,-1 0 0,0 1 0,0-1-1,-1 1 1,1 0 0,-1 0 0,0 0-1,0 0 1,0 0 0,0 0 0,-1 1 0,0-1-1,1 1 1,-1 0 0,0 1 0,-1-1-1,1 1 1,0-1 0,-1 1 0,-2-1-69,-125-25 176,119 26-307,-1 1 0,1 0 0,-1 1 0,1 1 0,0 0 0,-1 1 0,1 0 0,0 1 0,0 0 0,0 1 0,1 1 0,-1 0 0,-4 3 131,-9 40-6422,25-23-1463</inkml:trace>
  <inkml:trace contextRef="#ctx0" brushRef="#br0" timeOffset="631.155">1584 295 17296,'0'0'5237,"0"0"-2898,0 0-909,0 0-597,0 0-513,8 17-197,-5-8-110,1-2-4,0 1-1,-1 1 0,0-1 0,-1 0 0,0 1 1,0-1-1,0 1 0,-1 0 0,-1-1 0,0 1 1,0 0-1,0-1 0,-1 1 0,-1 4-8,-3 10-152,-41 150 462,-8-70-3740,60-135 2234,4-2 1441,2 1 0,1 0 0,1 0 1,2 2-1,2 0 0,0 1 0,2 1 0,1 0 0,2 2 1,0 0-1,2 2 0,1 1 0,13-10-245,-31 30-98,-1 0-1,1 1 1,0 0-1,0 0 1,0 1-1,1 0 1,-1 0-1,1 1 1,-1 0-1,1 0 1,0 1 98,55 15-5942,-42-2-1479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9:15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590 115 19218,'-17'-74'1127,"17"72"-999,-1 0 0,1 0 0,0 0 1,-1 0-1,0 0 0,0 1 0,1-1 1,-1 0-1,0 0 0,0 1 1,0-1-1,-1 1 0,1-1 0,0 1 1,-1-1-1,1 1 0,-1-1 0,1 1 1,-1 0-1,1 0 0,-1 0 1,0 0-1,0 0 0,0 1 0,1-1 1,-1 0-1,0 1 0,0-1 0,0 1 1,0 0-1,0 0 0,0-1 1,0 1-1,0 0 0,0 1 0,0-1 1,0 0-1,0 1 0,0-1 0,0 1 1,0-1-1,1 1 0,-1 0 1,-1 0-129,-38 32 794,27-8-678,1 1 0,1 0 0,2 0 0,0 2 0,2-1 0,1 1 0,1 0 0,1 0 0,2 1 0,1 0 0,1 2-116,-4 392 368,35 149-2952,-30-563 2167,-10 73-3385,-30-50-6953,15-29-18</inkml:trace>
  <inkml:trace contextRef="#ctx0" brushRef="#br0" timeOffset="342.33">121 741 10762,'-10'-15'4324,"-30"-46"-1558,-31 1 3981,71 59-6717,0 0 0,0 0-1,1 0 1,-1 0 0,0 0 0,0 1-1,1-1 1,-1 0 0,0 0 0,1 0-1,-1 0 1,1 1 0,-1-1-1,1 0 1,-1 0 0,1 1 0,0-1-1,-1 0 1,1 1 0,0-1 0,-1 1-1,1-1 1,0 1 0,0-1-1,0 1 1,-1-1 0,1 1 0,0 0-1,0 0 1,0-1 0,0 1-1,0 0 1,0 0 0,0 0 0,0 0-1,-1 0 1,1 0 0,0 0 0,0 0-1,0 0 1,0 1 0,1-1-30,-1 0 0,434-3-1948,-383 5 491,-1-2-1,0-2 1,0-2-1,-1-3 1,1-2 0,-1-2-1,-1-2 1,43-18 1457,-77 22-92,-15 8 274,0 1 0,1-1 0,-1 1 0,0-1 0,1 1 0,-1-1 0,0 0 0,0 1 0,0-1 0,1 1 0,-1-1 0,0 1 0,0-1 0,0 0 0,0 1 0,0-1 0,0 1 0,0-1 0,0 0 0,0 1 0,-1-1 0,1 1 0,0-1 0,0 0 0,0 1 0,-1-1 0,1 1 0,0-1 0,0 1 0,-1-1 0,1 1 0,-1-1 0,1 1 0,0-1 0,-1 1 0,1 0 0,-1-1 0,1 1 0,-1 0 0,1-1 0,-1 1 0,1 0 0,-1 0 0,0-1 0,1 1 0,-1 0 0,1 0 0,-1 0 0,0 0 0,0 0-182,-18-3 1172,12 3-1079,0 1-1,0 0 1,0 0-1,0 1 1,1-1-1,-1 2 1,0-1-1,1 1 1,0 0-1,-1 0 1,1 1-1,1 0 0,-1 0 1,0 0-1,1 1 1,0-1-1,0 1 1,0 1-1,1-1 1,-4 6-93,-2 4-46,0 1 1,1 0 0,1 1-1,0 0 1,2 0 0,0 0-1,-2 9 46,2-6-49,0 1-1,2-1 0,0 1 0,2 0 0,0 0 0,1 0 1,1 0-1,1 0 0,2 10 50,-3-29-4,1 0 1,-1 0 0,1 1-1,0-1 1,0 0-1,-1 0 1,1-1-1,0 1 1,1 0-1,-1 0 1,0 0 0,1-1-1,-1 1 1,0 0-1,1-1 1,0 1-1,-1-1 1,1 0-1,0 0 1,0 0 0,0 0-1,0 0 1,0 0-1,0 0 1,0 0-1,0-1 1,0 1-1,0-1 1,0 1 0,0-1-1,1 0 1,-1 0-1,0 0 1,0 0-1,0-1 1,0 1-1,0 0 1,1-1 0,-1 0-1,1 0 4,79-42 106,-43 5 438,-2-2 0,-2-2 0,-1 0 0,-2-3 0,0-4-544,40-55 344,-72 104-346,0-1 0,0 0-1,0 1 1,0-1 0,1 0 0,-1 0-1,0 1 1,0-1 0,1 1 0,-1-1-1,0 0 1,1 1 0,-1-1 0,0 1-1,1-1 1,-1 0 0,1 1 0,-1-1-1,1 1 1,-1 0 0,1-1 0,0 1-1,-1-1 1,1 1 0,-1 0-1,1 0 1,0-1 0,-1 1 0,1 0-1,0 0 1,0 0 0,-1-1 0,1 1-1,0 0 1,-1 0 0,1 0 0,0 0-1,-1 1 1,1-1 0,0 0 0,0 0-1,-1 0 1,1 0 0,0 1 0,-1-1-1,1 0 1,-1 1 0,1-1 0,0 0-1,-1 1 1,1-1 0,-1 1 0,1-1-1,-1 1 1,1-1 0,-1 1 0,0-1-1,1 1 1,-1 0 0,1-1 0,-1 1-1,0 0 1,0-1 0,1 1 0,-1 0-1,0-1 1,0 1 0,0 0 2,8 58-570,-7-47 444,34 177-2780,-14-128-1185,7-4-3923,-8-28-101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9:12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81 505 17424,'2'-13'2744,"5"-44"-902,-6 68 1916,1 78-3736,-5-9-61,3-28-322,-3 0 1,-1 0-1,-3-1 1,-2 1-1,-14 41 361,23-93-37,0 0 1,-1-1-1,1 1 1,-1-1-1,1 1 1,-1-1-1,1 1 1,-1 0-1,1 0 1,-1-1-1,1 1 0,-1 0 1,1 0-1,-1-1 1,1 1-1,-1 0 1,1 0-1,-1 0 1,0 0-1,1 0 1,-1 0-1,1 0 0,-1 0 1,0 0-1,1 0 1,-1 0-1,1 0 1,-1 0-1,1 0 1,-1 1-1,1-1 1,-1 0-1,1 0 0,-1 1 1,1-1-1,-1 0 1,1 1-1,-1-1 1,1 1-1,-1-1 1,1 0-1,0 1 1,-1-1-1,1 1 0,0-1 1,-1 1-1,1-1 1,0 1-1,0-1 1,-1 1-1,1 0 1,0-1-1,0 1 1,0-1-1,0 1 0,0 0 37,-10-54 478,6 29-232,1 0 1,1 1-1,2-1 1,0 0-1,1 0 1,2 1-1,0-1 1,2 1-1,0-1 1,2 1-1,0 1 1,1-1-1,2 2 1,0-1-1,2 1 1,0 1-1,3-4-246,-8 18-16,0-1 0,0 1 0,1 1 0,0-1 0,0 1 0,0 1-1,0-1 1,1 1 0,0 1 0,-1 0 0,2 0 0,-1 0 0,0 1 0,0 1 0,1 0-1,1 0 17,-4 0-258,0 1 0,1 1 0,-1 0 0,0 0 0,0 0-1,1 0 1,-1 1 0,0 1 0,-1-1 0,1 1-1,0 0 1,-1 1 0,5 2 258,58 53-9636,-39-29-992</inkml:trace>
  <inkml:trace contextRef="#ctx0" brushRef="#br0" timeOffset="257.49">572 596 14446,'4'-16'4324,"12"-50"-1479,-15 63-2694,-1 0-1,0 1 1,1-1 0,0 0 0,-1 0-1,1 1 1,0-1 0,0 0-1,1 1 1,-1-1 0,1 1-1,-1-1 1,1 1 0,0 0-1,-1 0 1,1 0 0,0 0-1,1 0 1,-1 0 0,0 0-1,0 1 1,1-1 0,-1 1-1,1 0 1,0-1 0,-1 1 0,1 1-1,0-1 1,-1 0 0,1 0-1,0 1-150,1 3 9,-1 0 0,1 1 0,-1 0-1,0-1 1,0 1 0,-1 0 0,1 0 0,-1 0-1,0 1 1,0-1 0,0 1 0,-1-1 0,1 1 0,-1-1-1,0 1 1,-1 0 0,1 0 0,-1-1 0,0 1-1,0 2-8,3 32-82,-1 0-1,-2 0 0,-2 0 0,-2 0 0,-3 12 83,-28 111-3728,27-144 2879,4-30 882,5-33 970,0 20-743,2 0 0,0 0 1,2 1-1,1-1 0,1 1 1,1 0-1,1 1 0,1 0 1,1 0-1,0 1 0,2 1 1,1 0-1,1 1 0,0 0 0,2 1 1,0 1-1,15-13-260,-26 27-72,0-1 0,0 1 0,0 0 0,1 0 0,-1 1 0,1 0 0,0 0 0,0 0 0,0 1 0,0 0 0,0 1 0,0-1 0,1 1 0,-1 1 1,1-1-1,-1 1 0,0 1 0,1-1 0,-1 1 0,0 0 0,1 1 0,-1 0 0,0 0 0,0 1 0,0-1 0,-1 2 0,1-1 0,-1 1 0,6 3 72,25 46-6662,-28-25-1463</inkml:trace>
  <inkml:trace contextRef="#ctx0" brushRef="#br0" timeOffset="1191.044">1209 604 7623,'0'0'2483,"0"0"-540,0 0-123,0 0-539,0 0-432,0 0-288,0 0-198,11 13-134,77 84 11,-86-93-222,1-1-1,0 0 0,1 1 1,-1-1-1,1-1 0,-1 1 1,1 0-1,0-1 0,0 0 1,0 1-1,0-2 0,1 1 0,-1 0 1,0-1-1,1 0 0,-1 0 1,1 0-1,-1-1 0,1 1 1,0-1-1,-1 0 0,1 0 1,-1-1-1,1 0 0,-1 1 1,1-2-1,-1 1 0,1 0 0,-1-1 1,0 0-1,0 0 0,0 0 1,1-1-18,7-10 552,0-1 1,-2 0 0,0-1 0,0 0-1,-1-1 1,-1 0 0,-1 0-1,0-1 1,-1 0 0,-1 0 0,-1-1-1,0 1 1,-1-4-553,0-79 1838,-4 97-1810,0 0 0,1 1 0,-1-1 0,0 0 0,-1 1 1,1-1-1,0 1 0,-1-1 0,1 1 0,-1 0 0,0 0 0,0 0 0,1-1 0,-2 2 0,1-1 1,0 0-1,0 0 0,0 1 0,-1-1 0,1 1 0,-1 0 0,1 0 0,-1 0 0,0 0 1,1 0-1,-1 0 0,0 1 0,0-1 0,0 1 0,1 0 0,-1 0 0,0 0 0,-2 0-28,-3 1 2,1 0 0,-1 1-1,1 0 1,-1 0-1,1 0 1,0 1-1,0 1 1,0-1-1,0 1 1,1 0-1,-1 0 1,1 1 0,0 0-1,0 0 1,1 0-1,0 1 1,0 0-1,0 0 1,-1 2-2,-5 7-23,1 0 1,1 1-1,0 0 1,1 1-1,1-1 1,0 2-1,-2 11 23,5-13-155,0-1-1,1 1 1,1 0-1,1 0 1,0 0-1,1 0 1,1 0-1,0 0 0,1 0 1,1 0-1,0-1 1,1 1-1,1-1 1,0 0-1,4 7 156,-4-14-380,0 0 0,0 0 0,0 0 0,1-1 0,0 0 0,0 0 1,1 0-1,0-1 0,0 0 0,1 0 0,0-1 0,0 0 0,0-1 0,0 1 0,1-1 0,-1-1 0,8 2 380,-4-1-864,0-1 1,-1-1-1,1 0 0,0-1 1,1 0-1,-1-1 0,0 0 0,0-1 1,0 0-1,0-1 0,0 0 1,-1-1-1,1-1 0,-1 0 1,1 0-1,-1-1 0,0 0 1,8-6 863,44-37-1515,-7-14 3399,-22 20 1261,-2-1 0,-2-2 1,-1-1-1,-3-1 0,-2-2 0,0-5-3145,-22 49 188,0-1 19,1 1 0,-1-1 1,0 0-1,0 0 1,-1 0-1,0 0 0,0-1 1,0 1-1,-1 0 1,0 0-1,0 0 0,-1-1 1,0 1-1,0-3-207,-1 8 19,1 0-1,0 1 1,-1-1-1,1 0 1,-1 1-1,1-1 1,-1 1-1,0 0 1,1 0-1,-1-1 1,1 1-1,-1 0 1,1 0-1,-1 0 1,0 1-1,1-1 1,-1 0-1,1 1 1,-1-1-1,1 1 1,-1-1-1,1 1 1,-1-1-1,1 1 1,0 0-1,-1 0 1,1 0 0,0 0-1,0 0 1,0 0-1,-1 0 1,1 1-19,-14 15 4,1 0 0,1 1 0,0 0 1,2 1-1,0 0 0,1 1 1,1 0-1,0 0 0,2 1 0,1 0 1,0 1-1,2-1 0,0 1 0,2 0 1,0 4-5,-1-6-115,2 1 1,0-1-1,1 1 1,1-1-1,1 1 1,4 15 114,-6-31-122,1 0 0,1 0 0,-1 0 1,1 0-1,-1-1 0,1 1 0,1-1 1,-1 1-1,1-1 0,0 0 1,0 0-1,0 0 0,0 0 0,1-1 1,-1 1-1,1-1 0,0 0 0,0 0 1,0 0-1,0 0 0,1-1 0,-1 0 1,1 0-1,0 0 0,-1 0 1,1-1-1,0 0 0,0 0 0,5 0 122,0-1-63,0 0-1,0-1 1,1-1-1,-1 1 0,0-2 1,-1 1-1,1-2 1,0 1-1,-1-1 0,1 0 1,-1-1-1,-1 0 1,1-1-1,-1 0 0,0 0 1,0-1-1,0 0 1,-1 0-1,0-1 0,-1 0 1,1 0-1,-2 0 1,3-4 63,48-64 586,-2-3-1,-5-2 1,-2-2 0,3-19-586,-39 79 212,3-2 96,-1 0 0,-1-1 0,-1-1 0,-2 0 0,-1 0 0,0-1 0,-3 0 0,0 0 0,0-15-308,-6 43 36,1 0 0,0 1 1,-1-1-1,1 0 0,-1 1 0,1-1 0,-1 0 0,1 0 0,-1 1 0,1-1 0,-1 0 0,1 0 0,-1 0 0,1 0 0,-1 1 0,1-1 0,-1 0 0,1 0 0,-1 0 1,0 0-1,1-1 0,-1 1 0,1 0 0,-1 0 0,1 0 0,-1 0 0,1 0 0,-1-1 0,1 1 0,-1 0 0,1 0 0,-1-1 0,1 1 0,0 0 0,-1-1 0,1 1 1,-1-1-1,1 1 0,0 0 0,-1-1 0,1 1 0,0-1 0,-1 1 0,1-1 0,0 1 0,0-1 0,0 1 0,0-1 0,-1 1 0,1-1 0,0 1 0,0-1 0,0 0-36,-12 43 23,1-1 0,2 1 0,2 1 0,2 0 0,2 0-1,2 0 1,1 0 0,3 5-23,-2 26-1,-1-10-417,-2 103-1037,-13-59-9388,11-95 3999</inkml:trace>
  <inkml:trace contextRef="#ctx0" brushRef="#br0" timeOffset="1497.4">2302 535 12139,'-4'-15'2696,"-13"-46"-416,5 40 1629,18 29-1417,8-2-2392,-1 0 0,2-1 0,-1 0 0,0-1 1,1-1-1,0 0 0,0-1 0,0 0 0,0-2 1,0 1-1,2-2-100,-11 1 8,51-1 51,-41 0-50,1 0 0,-1 1 1,1 1-1,-1 1 0,0 0 1,0 1-1,0 0 0,2 2-9,-11 0 20,-1 0-1,0 0 1,-1 1 0,1 0-1,-1 0 1,0 0-1,-1 0 1,1 1-1,-1 0 1,0 0-1,-1 0 1,0 0-1,0 1 1,-1-1-1,0 1 1,0 0-1,0-1 1,-1 1-1,0 0 1,-1 0-1,0 0 1,0 0-1,-1 0 1,0 0-1,0-1 1,-2 6-20,3 16 186,0 112-1259,0-140 801,1-1 0,-1 1-1,0-1 1,1 1 0,-1-1-1,1 1 1,-1-1-1,1 0 1,-1 1 0,1-1-1,-1 0 1,1 1 0,-1-1-1,1 0 1,-1 0 0,1 1-1,0-1 1,-1 0 0,1 0-1,-1 0 1,1 0-1,0 0 1,-1 0 0,1 0-1,-1 0 1,1 0 0,0 0-1,-1 0 1,1 0 0,-1 0-1,1-1 1,0 1-1,-1 0 1,1 0 0,-1-1-1,1 1 1,-1 0 0,1-1-1,-1 1 1,1 0 0,-1-1-1,1 1 1,-1-1-1,0 1 1,1-1 0,-1 1-1,0-1 1,1 1 0,-1-1-1,0 1 1,1-1 272,6-11-8921</inkml:trace>
  <inkml:trace contextRef="#ctx0" brushRef="#br0" timeOffset="1850.704">2806 95 13004,'-19'-85'2915,"9"80"-961,6 0 32,0 5-449,4 7-928,-2 9-545,2 8-64,2 8 0,6 5-673,5 3-1569,3-1-3427,-1-3-5766</inkml:trace>
  <inkml:trace contextRef="#ctx0" brushRef="#br0" timeOffset="2163.048">3036 490 18770,'0'0'2044,"0"0"-746,0 0-81,0 0-278,0 0-512,0 0-250,-9 17-87,3-5-60,0-3-6,1 1 1,1-1-1,0 1 1,0 0-1,1 0 1,0 0-1,0 0 1,1 1-1,1-1 1,0 1-1,0 5-24,2-2 4,0-1 0,1 0 0,0 0 0,1 0 0,0-1 0,1 1 0,1-1 0,0 1 0,1-1 0,0-1-1,0 1 1,1-1 0,1 0 0,0-1 0,0 0 0,1 0 0,1-1 0,-1 0 0,11 7-4,-15-13-64,0-1 0,0 1 0,0-1 0,1 0 0,-1 0 0,1 0 1,0-1-1,-1 0 0,1 0 0,0 0 0,0-1 0,0 0 0,0 0 0,-1 0 0,1-1 0,0 0 0,0 0 0,-1-1 0,1 1 0,-1-1 1,1 0-1,-1-1 0,0 1 0,0-1 0,0 0 0,0-1 0,0 1 0,-1-1 0,1 0 0,0-1 64,8-8 149,-2 0 0,1 0 0,-2-1 0,0 0 0,-1-1 0,0 0 0,-1-1 0,-1 0 0,3-9-149,-3 4 311,-1 1-1,0-1 0,-2 0 0,-1 0 1,0 0-1,-1 0 0,-2 0 0,0-1 0,-2-8-310,1 25-1,1-1 0,-2 1 0,1-1 0,-1 1 0,1 0 0,-2-1 0,1 1 0,0 0 0,-1 0-1,0 1 1,0-1 0,-1 1 0,1-1 0,-1 1 0,0 0 0,0 0 0,0 1 0,0-1 0,-1 1-1,0 0 1,1 0 0,-1 0 0,0 1 0,-1 0 0,1 0 0,0 0 0,0 0 0,-1 1 0,1 0-1,-6 0 2,3 0-201,1 1 0,0 0 0,0 0 0,-1 1 0,1-1 0,0 2 0,0-1 0,0 1 0,0 0 0,0 1 0,0-1 0,1 2 0,-1-1 0,1 0 0,-4 4 201,-40 52-6603,38-29-86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9:32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0 198 21044,'0'0'2525,"24"-5"-1393,208-28 539,716-8-396,-48-5-1307,-885 46 27,54-3-95,0-3 0,-1-3 0,0-3 0,17-7 100,-47 5-1041,-33 6-766,-23 7 273,18 1 1517,-44 1-3223,-11 2-2846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9:34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20275,'0'0'2803,"0"0"-743,0 0-458,0 0-630,0 0-423,0 0-292,15 2-140,167 32 107,-167-29-202,-9-4-17,-1 0 1,1 0 0,0 1-1,0-1 1,0 1-1,-1 1 1,1-1 0,-1 1-1,0 0 1,0 0-1,0 1 1,0-1 0,0 1-1,-1 0 1,0 1 0,0-1-1,0 1 1,0-1-1,3 6-5,-8-7-1,0 0 0,0 0 0,-1 0 0,1 0-1,-1 0 1,1-1 0,-1 1 0,0-1 0,0 1-1,0-1 1,0 1 0,0-1 0,-1 0 0,1 0 0,0 0-1,-1-1 1,0 1 0,1-1 0,-1 1 0,0-1-1,0 0 1,0 0 0,0 0 0,0 0 0,0 0-1,-3-1 2,-2 3 5,-46 16-21,0-3 0,-1-3 0,0-1 0,-9-2 16,130-31-459,162-25-4146,-127 28-682,-21 2-3618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9:3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457 339 13741,'0'0'5547,"-8"-13"-3305,-31-42-1244,37 52-911,-1 1 0,1 0-1,-1 0 1,1 0 0,-1 0 0,0 0-1,0 0 1,0 1 0,0 0 0,0-1 0,0 1-1,0 0 1,-1 0 0,1 1 0,0-1 0,-1 1-1,1 0 1,0 0 0,-1 0 0,1 0-1,-3 1-86,-5-1 239,-3 0-203,0 0 1,0 2-1,0 0 1,0 0-1,0 1 1,1 1-1,-1 0 1,1 1-1,0 0 1,0 1-1,1 1 1,0 0 0,0 0-1,0 1 1,1 1-1,1 0 1,-1 1-1,1 0 1,1 0-1,0 1 1,0 0-1,1 0 1,1 1-1,0 0 1,0 1-1,2 0 1,-1 0 0,1 0-1,1 0 1,1 1-1,0 0 1,0 0-37,1-5-10,1 1-1,0 0 1,1 0 0,0 0 0,0 0 0,1-1 0,0 1 0,1 0 0,0 0 0,1-1 0,-1 1-1,2-1 1,0 0 0,0 0 0,0 0 0,1-1 0,0 1 0,1-1 0,0-1 0,0 1-1,1-1 1,0 0 0,0 0 0,1-1 0,0 0 0,0 0 0,0-1 0,9 5 10,-5-5 0,0 0 0,0-1 0,1 0 0,-1-1 1,1-1-1,-1 0 0,1 0 0,0-1 0,0-1 0,0 0 1,0-1-1,-1 0 0,1-1 0,0-1 0,-1 0 0,1 0 1,-1-1-1,0-1 0,0 0 0,-1-1 0,1 0 0,-1 0 1,-1-2-1,1 1 0,-1-1 0,0-1 0,-1 0 0,0 0 1,0 0-1,-1-1 0,-1-1 0,6-9 0,1-4 134,-1-1 0,-1-1 0,-1 0 0,-2 0-1,-1-1 1,0 0 0,-2 0 0,-2-1 0,0 0 0,-2 0 0,-1 0 0,-1 0-1,-3-22-133,1 35 41,-1 0-1,0 0 1,-1 1-1,0-1 0,-1 1 1,-1 0-1,0 1 0,-1-1 1,-1 1-1,0 1 1,-1-1-1,-8-9-40,-64-33-1883,74 53 1248,0 0-1,0 1 1,1-1 0,-2 1 0,1 1-1,0 0 1,0 0 0,0 0-1,0 1 1,0 0 0,0 0 0,0 0-1,-4 3 636,-19 10-9876</inkml:trace>
  <inkml:trace contextRef="#ctx0" brushRef="#br0" timeOffset="340.542">1088 30 19442,'0'0'2856,"0"0"-752,0 0-300,0 0-421,0 0-380,0 0-389,-5 13-224,-49 191 731,2 194-1932,39-301-302,-6 39-1981,1-49-4673,9-55-972</inkml:trace>
  <inkml:trace contextRef="#ctx0" brushRef="#br0" timeOffset="682.485">1006 351 14157,'5'-157'6390,"-5"151"-5970,1 0 0,0-1 0,0 1 0,0 0 0,1 0 0,0 0-1,0 1 1,0-1 0,1 0 0,0 1 0,0-1 0,0 1 0,1 0 0,1-2-420,-1 3 100,1 0-1,-1 1 1,1-1 0,0 1 0,0 0 0,0 0 0,0 0 0,0 1 0,1 0 0,-1 0 0,1 0 0,-1 1 0,1-1 0,0 2 0,2-1-100,4-2-44,0 2-1,0 0 1,0 0-1,1 1 1,-1 0-1,0 1 1,0 1-1,0 0 1,0 0-1,0 2 1,0-1-1,0 1 1,-1 1-1,0 0 1,0 1-1,0 0 1,-1 0-1,0 1 1,0 1-1,0-1 1,-1 2-1,-1-1 1,1 1-1,-1 1 1,-1-1-1,0 1 1,5 9 44,-10-14-182,0 0 0,-1 1-1,1-1 1,-1 1 0,-1-1 0,1 1-1,-1-1 1,1 1 0,-2 0 0,1-1 0,-1 1-1,0-1 1,0 1 0,0-1 0,-1 0-1,1 1 1,-1-1 0,-1 0 0,1 0 0,-1 0-1,0 0 1,0-1 0,0 1 0,-1-1-1,1 0 1,-1 0 0,0 0 0,-1 0 0,1-1-1,-2 2 183,-3 2-73,-1 0 0,-1-1 0,1 0 0,-1 0 0,0-1 0,0-1 0,0 1 0,-1-2 0,1 0-1,-1 0 1,0-1 0,0-1 0,-8 1 73,19-2 10,1 0 0,-1 1-1,0-1 1,0 0 0,1 0-1,-1 0 1,0 1 0,0-1-1,1 0 1,-1 0 0,0 0-1,0 0 1,1-1 0,-1 1-1,0 0 1,0 0 0,1 0-1,-1 0 1,0-1 0,1 1-1,-1 0 1,0-1 0,1 1-1,-1-1 1,0 1 0,1-1-1,-1 1 1,1-1 0,-1 1-1,1-1 1,-1 1 0,1-1-1,-1 0 1,1 1 0,0-1-1,-1 0 1,1 1 0,0-1-1,-1 0 1,1 0 0,0 1-1,0-1 1,0 0 0,0 0-1,0 1 1,0-1 0,0 0-1,0 0 1,0 1 0,0-1-1,0 0 1,0 0 0,1 1-11,27-32 1336,-23 28-1262,1 0 0,0 0-1,0 1 1,0 0 0,0 1-1,1-1 1,-1 1 0,1 0 0,-1 1-1,1-1 1,0 2 0,0-1-1,-1 0 1,1 1 0,0 1-1,0-1 1,-1 1 0,1 0 0,0 0-1,-1 1 1,1 0 0,-1 0-1,1 1 1,-1 0 0,0 0-1,0 0 1,0 1 0,-1-1-1,1 2 1,-1-1 0,0 0 0,0 1-1,-1 0 1,3 3-73,0 3 5,-1 0-1,0 0 1,-1 0-1,0 1 1,-1 0 0,0 0-1,-1 0 1,-1 0 0,1 1-1,-2-1 1,0 1-1,-1-1 1,0 1 0,0-1-1,-1 1-4,0-8 2,0-1 0,0 1 0,-1 0 0,1-1 0,-1 1 0,0-1 0,0 0-1,0 0 1,-1 1 0,1-1 0,-1-1 0,0 1 0,0 0 0,-1-1 0,1 0-1,-1 1 1,0-1 0,1-1 0,-1 1 0,-1 0 0,1-1 0,0 0 0,0 0 0,-1 0-1,1-1 1,-1 0 0,0 1 0,-3-1-2,-3 1 6,0-1 1,-1 0-1,1 0 1,0-2-1,-1 1 0,1-1 1,0-1-1,0 0 0,0 0 1,0-1-1,-9-4-6,3 0-67,-1-1-1,1 0 1,1-2-1,0 1 1,0-2-1,1 0 1,0-1-1,0-2 68,-20-31-3102,17-8-4103,16 26 441</inkml:trace>
  <inkml:trace contextRef="#ctx0" brushRef="#br0" timeOffset="1040.148">1819 237 8232,'0'0'5098,"0"0"-1783,0 0-614,0 0-603,-7 15-550,-43 100 6,46-106-1472,1 0-1,0 0 1,1 0 0,0 0-1,0 1 1,1-1 0,0 1-1,1 0 1,0-1 0,0 1 0,1-1-1,0 1 1,1-1 0,0 1-1,1-1 1,-1 0 0,2 0 0,-1 0-1,2 0 1,-1-1 0,1 0-1,0 1 1,1-1-82,-3-6 16,0-1-1,0 1 1,0 0 0,1-1 0,-1 1-1,1-1 1,-1 0 0,1 0 0,-1 0-1,1-1 1,0 0 0,-1 1-1,1-1 1,0 0 0,-1 0 0,1-1-1,-1 1 1,1-1 0,0 0 0,-1 0-1,1 0 1,-1-1 0,0 1-1,1-1 1,-1 1 0,0-1 0,0 0-1,0 0 1,0-1 0,0 1 0,1-2-16,72-91 564,-69 79-498,0 1 1,-1-1 0,0 0 0,-2 0-1,0-1 1,0 1 0,-2-1 0,0 0-1,-1 0 1,-1 0 0,0 0-1,-1 0 1,-1 0 0,-1-5-67,1 18-155,1-1 0,0 0 0,-1 0 0,0 0 0,0 1 0,0-1 0,-1 1 0,0 0 0,1-1 0,-2 1 0,1 0-1,0 1 1,-1-1 0,1 1 0,-1-1 0,0 1 0,0 0 0,-2 0 155,-88-18-8564,59 21-6666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9:30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476 491 14958,'0'0'3032,"-7"-15"-1532,-28-47-176,33 59-1226,0 0-1,0 1 1,0 0-1,-1 0 0,1 0 1,-1 0-1,1 0 0,-1 0 1,0 0-1,1 1 1,-1-1-1,0 1 0,0 0 1,0 0-1,0 0 1,0 0-1,-1 1 0,1-1 1,0 1-1,0 0 1,0 0-1,-1 0 0,0 0-97,-6 0 163,-6 0-133,-1 1 1,0 1 0,1 1 0,-1 0-1,1 1 1,0 0 0,0 2 0,1 0-1,-1 0 1,1 2 0,1 0 0,-1 0 0,1 2-1,1 0 1,0 0 0,0 1 0,1 0-1,1 1 1,0 1 0,0 0 0,-6 11-31,11-12 1,1 0 0,0 0 0,1 0 0,0 0 0,1 1 0,0-1 0,1 1 0,1 0 1,0 0-1,1 0 0,0 0 0,1-1 0,0 1 0,1 0 0,0 0 0,1-1 0,1 1 0,0-1 1,1 0-1,0 0 0,0-1 0,2 1 0,-1-1 0,1-1 0,1 1 0,0-1 0,0 0 0,1-1 1,10 8-2,-11-10-1,0 0 0,0 0 1,1-1-1,1 0 0,-1-1 1,1 0-1,-1 0 0,1-1 1,1 0-1,-1-1 0,0 0 1,1-1-1,0 0 0,-1-1 1,1 0-1,0 0 0,0-1 1,0-1-1,0 0 0,-1 0 1,1-1-1,0 0 0,-1-1 1,0 0-1,1-1 0,-1 0 1,0-1-1,-1 0 0,1 0 1,-1-1-1,0 0 0,6-6 1,3-8 207,-1-1-1,-1-1 1,-1 0-1,-1-1 0,-1 0 1,-1-1-1,-1 0 1,-2-1-1,0-1 0,-1 1 1,-2-1-1,0-1 1,-2 1-1,-1-1 1,0-22-207,2-6 85,-3 0 0,-1-1 1,-4 1-1,-1 0 1,-3 0-1,-12-42-85,16 83-13,-30-61-524,32 75 417,1 0-1,-1 1 0,0-1 1,0 1-1,0-1 1,0 1-1,1 0 1,-1-1-1,0 1 1,1 0-1,-1-1 1,0 1-1,1 0 0,-1 0 1,1 0-1,-1 0 1,1-1-1,-1 1 1,1 0-1,0 0 1,0 0-1,-1 0 0,1 0 1,0 0-1,0 0 1,0 0-1,0 0 1,0 0-1,0 0 1,0 0-1,0 0 0,0 0 1,1 0-1,-1 0 1,0 0-1,1-1 1,-1 1 120,0 1-398,2 31-6398,6 3-6112</inkml:trace>
  <inkml:trace contextRef="#ctx0" brushRef="#br0" timeOffset="515.269">1287 296 9833,'0'0'6171,"0"-13"-3192,0-42-1078,-1 54-1811,1-1 0,-1 1-1,1 0 1,-1-1 0,0 1 0,1 0 0,-1-1 0,0 1 0,0 0 0,0 0-1,0-1 1,0 1 0,0 0 0,0 0 0,0 0 0,-1 0 0,1 1 0,0-1-1,-1 0 1,1 0 0,0 1 0,-1-1 0,1 1 0,-1-1 0,1 1 0,-1 0-1,1-1 1,-1 1 0,1 0 0,-1 0 0,1 0 0,-1 0 0,1 0 0,-1 1-1,1-1 1,-1 0 0,1 1 0,-1-1 0,1 1 0,0-1 0,-2 2-90,1-2 52,-4 2-34,0 0 0,1 0 1,-1 0-1,1 1 0,-1 0 1,1 0-1,0 0 0,0 1 1,0-1-1,1 1 0,-1 0 1,1 1-1,0-1 0,0 1 1,0 0-1,1 0 0,0 0 1,0 0-1,0 0 0,1 1 1,-1 0-1,1-1 0,0 4-18,-18 140 326,22-139-323,0 0 0,1 0 0,0 0 1,1 0-1,0-1 0,0 1 0,1-1 0,0 0 0,1-1 0,-1 1 1,2-1-1,-1 0 0,1 0 0,1-1 0,-1 0 0,1-1 1,0 1-1,9 4-3,24 25 7,-16-15-10,-21-19 5,1 1-1,-1 0 1,1 0 0,-1 0 0,0 1-1,0 0 1,-1 0 0,1 0 0,-1 0-1,0 0 1,0 0 0,0 1 0,0 0 0,-1-1-1,0 1 1,0 0 0,0 0 0,-1 0-1,0 1 1,1 1-2,-4-4 15,0 0 0,0 0 0,-1-1 0,1 1 0,-1-1 0,1 1-1,-1-1 1,0 0 0,0 0 0,0 0 0,0-1 0,0 1 0,-1-1 0,1 1 0,0-1 0,-1 0-1,1 0 1,-1-1 0,1 1 0,-1-1 0,1 0 0,-1 0 0,1 0 0,-2 0-15,-24 4-22,0-2 0,-1-1 0,0-1 0,1-2 0,-1-1 0,1-1 0,0-1 0,0-2 0,-25-9 22,26 0-2122,22-1-3085,8 6-1557</inkml:trace>
  <inkml:trace contextRef="#ctx0" brushRef="#br0" timeOffset="952.479">1912 261 14894,'0'0'4703,"0"0"-2445,0 0-677,-10-13-466,-33-36-351,41 47-736,0 0 1,0 1-1,0 0 1,0-1-1,0 1 1,-1 0-1,1 0 1,0 0-1,-1 0 0,1 1 1,-1-1-1,1 1 1,-1-1-1,1 1 1,-1 0-1,1 0 1,-1 0-1,1 0 1,-1 1-1,1-1 1,-1 1-1,-1 0-28,-1 0 30,-4 1-23,0 1-1,0 0 0,1 1 1,-1-1-1,1 2 1,0-1-1,1 1 0,-1 0 1,1 1-1,0 0 1,0 0-1,0 1 1,1-1-1,0 1 0,0 1 1,1-1-1,0 1 1,1 0-1,-1 0 0,1 0 1,1 1-1,0-1 1,0 1-1,0 0 0,1 0 1,1 0-1,0 0 1,0 0-1,0 1 0,1-1 1,1 0-1,-1 0 1,2 0-1,-1 0 0,1 2-6,2-2-24,0-1-1,0 1 1,1-1-1,0 1 0,1-2 1,0 1-1,0 0 0,0-1 1,1 0-1,0-1 0,0 1 1,1-1-1,0-1 0,0 0 1,0 0-1,1 0 1,-1-1-1,1 0 0,0-1 1,1 0-1,0 0 25,1 0-1,-1 1-1,0 0 1,-1 0 0,1 1 0,-1 0-1,1 1 1,-2 0 0,1 0-1,-1 1 1,0 0 0,0 1 0,-1 0-1,0 0 1,0 0 0,-1 1 0,0 0-1,2 4 2,-6-8 29,-1 0-1,0-1 1,1 1 0,-2 0-1,1 0 1,0 0-1,-1 0 1,0 0-1,0 0 1,-1 0-1,1 0 1,-1 0 0,0 0-1,0-1 1,-1 1-1,0 0 1,1-1-1,-2 1 1,1-1-1,0 1 1,-1-1 0,0 0-1,0 0 1,0 0-1,0-1 1,-1 1-1,1-1 1,-1 1 0,0-1-1,0 0 1,0-1-1,-1 1 1,1-1-1,0 0 1,-1 0-1,0 0 1,1-1 0,-1 1-1,0-1 1,-3 0-29,-5 3-60,0 0 0,0-2 1,-1 1-1,0-2 0,1 1 0,-1-2 1,0 0-1,0-1 0,1 0 0,-1-1 1,1 0-1,-1-1 0,1-1 1,0 0-1,0-1 0,-4-3 60,-4-15-2953,18 0-2977,4 5-2478</inkml:trace>
  <inkml:trace contextRef="#ctx0" brushRef="#br0" timeOffset="1283.64">2258 312 17969,'0'0'3694,"0"0"-1153,0 0-592,0 0-705,0 0-534,0 0-299,0 20-134,-11 134 188,-27 169-1079,36-315-764,4-25 1115,6-31 361,14-77-79,-14 70 182,2 0 0,3 0-1,2 2 1,20-47-201,-33 95 11,-1 0 0,1 1 0,0-1 1,0 1-1,0-1 0,1 1 0,0 0 0,-1 0 0,2 0 0,-1 0 1,0 1-1,1-1 0,-1 1 0,1 0 0,0 0 0,0 0 0,0 1 1,1-1-1,-1 1 0,1 0 0,-1 0 0,1 0 0,0 1 0,0 0 0,-1 0 1,1 0-1,0 0 0,0 1 0,0 0 0,0 0 0,0 0 0,0 1 1,0 0-1,0-1 0,1 2-11,-2-1-159,1 1 0,-1 0 0,1 0 0,-1 1 1,0-1-1,0 1 0,0 0 0,0 0 0,0 0 0,-1 0 1,1 1-1,-1-1 0,0 1 0,0 0 0,0 0 0,-1 0 1,1 0-1,-1 1 0,0-1 0,0 1 0,1 3 159,3 66-11697,-13-40-976</inkml:trace>
  <inkml:trace contextRef="#ctx0" brushRef="#br0" timeOffset="1623.396">2156 669 11659,'0'0'6342,"0"0"-3363,75-26-289,-36 10-1408,9 0-738,1 1-416,-2 3-128,2 2 0,-2 4-64,-3 3-737,-5 3-864,-10 5-898,-14 3-2978,-10 2-4741</inkml:trace>
  <inkml:trace contextRef="#ctx0" brushRef="#br0" timeOffset="1624.396">2214 843 11723,'0'0'5258,"0"0"-1425,-9 13-1244,-25 39-1185,33-51-1372,1 0 0,0-1 0,-1 1 0,1 0 0,0 0 0,0 0 0,0 0 0,0-1 0,0 1 0,0 0 0,0 0 0,0 0 0,0 0 0,0-1 0,0 1 0,0 0 0,1 0 0,-1 0 0,0 0 0,1-1 0,-1 1 0,0 0 0,1 0 0,-1-1 0,1 1 0,-1 0 0,1-1 0,0 1 0,-1-1 0,1 1 0,-1 0 0,1-1 0,0 0 0,0 1 0,-1-1 0,1 1 0,0-1 0,0 0 0,0 1 0,-1-1 0,1 0 0,0 0 0,0 0 0,0 0 0,0 0 0,-1 0 0,1 0-1,0 0 1,0 0 0,0 0 0,0 0 0,-1 0 0,1-1 0,1 1-32,2 0 99,55 3 8,-1-3 0,1-3 0,-1-2 0,0-2 0,36-11-107,-58 12-172,98-29-1278,-79 12-6837,-55 22 2431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9:3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19026,'0'0'2530,"0"0"-320,0 0-448,0 0-609,0 0-320,-15 84-256,15-44-193,0 5-64,4-1-128,2 0-128,1-1 1,2-5-65,-2-7-97,-4-5-543,-2-6-641,-1-7-1090,-6-3-1825,-5-6-4196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9: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11307,'0'0'5904,"0"0"-2717,0 0-667,0 0-865,0 0-641,0 0-427,0 0-331,0 0-170,-5 2-49,-5 18 26,45-4-73,-69-24-14937,22 8 6683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6:25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3 12972,'0'0'3155,"0"0"-822,0 0-262,0 0-469,0 0-582,0 0-540,0 0-277,0 0-144,-9 5-33,-30 19-20,38-22-6,1-1 1,-1 0-1,1 0 1,-1 0 0,1 0-1,0 0 1,-1 0-1,1 0 1,0 1-1,0-1 1,0 0 0,0 0-1,0 0 1,0 0-1,0 1 1,0-1-1,0 0 1,1 0 0,-1 0-1,1 0 1,-1 0-1,0 0 1,1 0 0,0 1-1,-1-1 1,1-1-1,0 1 1,-1 0-1,1 0 1,0 0 0,0 0-1,0 0 1,0-1-1,0 1 1,0 0 0,0-1-1,0 1 1,0-1-1,0 1 1,0-1-1,1 1 0,0 0 9,0 2 17,0-1 1,0 0 0,-1-1-1,1 1 1,0 0 0,1-1 0,-1 1-1,0-1 1,0 1 0,1-1-1,-1 0 1,1 0 0,-1 0-1,1 0 1,-1-1 0,1 1-1,0-1 1,-1 0 0,1 1 0,0-1-1,-1 0 1,1 0 0,0-1-1,-1 1 1,1-1 0,-1 1-1,1-1 1,-1 0 0,1 0-1,-1 0 1,1 0 0,-1 0 0,0-1-1,1 1 1,-1-1 0,0 1-1,0-1 1,0 0 0,0 0-1,0 0 1,-1 0 0,1 0-1,-1 0 1,1 0 0,-1-1 0,0 1-1,0-1 1,0 1 0,0-1-1,0 1 1,0-1 0,-1-1-27,1 2-26,-1 1 0,0-1 0,0 0 0,0 0 0,0 0 0,0 0 0,0 0 0,0 1 1,0-1-1,-1 0 0,1 0 0,-1 0 0,0 1 0,1-1 0,-1 0 0,0 0 0,0 1 0,0-1 1,0 1-1,0-1 0,0 1 0,-1 0 0,1-1 0,0 1 0,-1 0 0,1 0 0,-1 0 0,0-1 26,-36 8-4458,13 14-1377,1 6-3304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9:39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20563,'0'0'2819,"0"0"-1121,0 0-161,0 0-864,81-31-353,-35 27-256,3-2 0,0 0-64,2 2-320,0-2-769,-2 2-801,-5-1-1729,-12 0-3908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9:41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14958,'0'0'4917,"0"0"-1682,0 0-849,0 0-683,0 0-539,0 0-347,0 0-342,17-5-246,-4 1-206,0-1-14,1 1 1,0 1-1,0 0 0,0 1 0,0 0 0,0 1 0,0 1 0,5 0-9,-7 1 4,-1 0-1,0 1 1,0 0 0,0 0-1,0 1 1,0 1-1,0 0 1,0 0-1,-1 1 1,0 1 0,0-1-1,-1 2 1,1-1-1,-1 1 1,4 5-4,-12-10-7,1 1 1,-1 0-1,1 0 0,-1 0 1,0 0-1,0 0 1,0 0-1,0 0 0,-1 0 1,1 0-1,-1 0 1,0 0-1,0 1 0,0-1 1,0 0-1,0 0 1,-1 0-1,0 0 1,1 0-1,-1 1 0,0-1 1,-1-1-1,1 1 1,0 0-1,-1 0 0,0 0 1,1-1-1,-1 1 1,0-1-1,-1 1 0,1-1 1,-1 1 6,-80 64-195,-51 6 222,154-68-775,10-5-404,33 0-2011,-22 2-1746,-12 0-3051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9:42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79 15791,'-12'1'4511,"-95"15"2178,129-9-4116,421-30-1820,-393 18-737,-7 3-387,-1-3 1,1-2-1,-1-1 1,-1-3-1,13-5 371,-54 16-64,-1-1-1,1 1 1,0 0-1,-1-1 1,1 1-1,0-1 1,0 1-1,-1-1 0,1 1 1,0 0-1,0-1 1,0 1-1,-1-1 1,1 1-1,0-1 1,0 1-1,0-1 1,0 1-1,0-1 1,0 0-1,0 1 1,0-1-1,0 1 1,0-1-1,0 1 0,1-1 1,-1 1-1,0-1 1,0 1-1,0 0 1,1-1-1,-1 1 1,0-1-1,1 1 1,-1-1-1,0 1 1,1 0-1,-1-1 1,0 1-1,1 0 0,-1-1 1,1 1-1,-1 0 1,1 0-1,-1-1 1,0 1-1,1 0 1,-1 0-1,1 0 1,-1 0-1,1-1 1,-1 1-1,1 0 1,-1 0-1,1 0 1,-1 0-1,1 0 0,0 0 1,-1 0-1,1 1 1,-1-1-1,1 0 1,-1 0 64,-41-6-6131,0 6-2224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9:46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10762,'0'0'16047,"0"0"-13965,0 0-544,0 0-449,0 0-705,0 0-256,0 0-128,0 0-288,0 0-705,16-6-801,-12 6-1377,1 0-3491,-5 2-12460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9:43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360 429 14478,'0'0'3528,"-13"-7"-1280,6 2-1789,5 3-330,-1-1-1,1 2 1,-1-1 0,0 0-1,1 0 1,-1 1 0,0-1-1,0 1 1,0 0 0,0 0-1,0 0 1,0 0 0,-1 1-1,1-1 1,0 1 0,0 0-1,0 0 1,0 0 0,-1 0-1,1 1 1,0-1 0,0 1-1,0 0 1,0-1 0,0 2-1,0-1 1,0 0 0,0 1-1,0-1-128,-19 21 349,1 0 0,1 1 0,1 2 0,1 0 0,1 0 0,1 2 0,2 0 0,1 1 0,1 0 0,1 1 0,-1 7-349,2-15 12,1 2 0,1-1 1,1 1-1,0 0 1,2 1-1,1 0 0,1-1 1,1 1-1,1 0 0,1 0 1,1 0-1,2 0 0,0 0 1,1 0-1,1-1 1,2 1-1,0-2 0,1 1 1,6 8-13,-5-14-111,2-1 0,0-1 0,1 0-1,0 0 1,1-1 0,1-1 0,0 0 0,1-1 0,0 0 0,1-1 0,0-1 0,1-1 0,0 0 0,0-1 0,1-1 0,0 0 0,0-2 0,1 0 0,0-1 0,1-1 111,0 0-490,1-2 1,-1 0-1,1-1 1,-1-1-1,1-1 1,-1-1-1,4-2 490,77-40-8803,-66 18 2455</inkml:trace>
  <inkml:trace contextRef="#ctx0" brushRef="#br0" timeOffset="432.829">1008 756 11883,'0'0'3972,"0"0"-1063,0 0-448,0 0-320,0 0-577,0 0-539,0 0-464,-11 17-230,8-12-305,-6 8 38,1-1 0,1 2 0,0-1 0,0 1 1,2 0-1,0 0 0,0 1 0,1 0 0,1 0-64,-9 52 96,4 0 0,2 0 0,3 1 0,5 37-96,-3-100-36,1 0 0,0 0-1,0 0 1,0 0 0,1 0 0,0 0-1,0 0 1,0 0 0,1-1-1,-1 1 1,1 0 0,0-1-1,0 1 1,1-1 0,-1 0 0,1 1-1,0-1 1,0-1 0,1 1-1,-1 0 1,1-1 0,0 1-1,0-1 1,0 0 0,0-1-1,0 1 1,1-1 0,-1 0 0,1 0-1,0 0 37,5-1-8,1-1-1,-1 0 1,1-1-1,-1 0 1,1 0 0,-1-1-1,0-1 1,0 0-1,0 0 1,0-1-1,-1 0 1,1-1-1,-1 0 1,0 0-1,8-7 9,117-110 629,-99 82-234,-2-3 0,-2 0 0,-1-2 0,-3-1 0,15-35-395,-39 75 38,18-76 528,-22 81-555,0 1 0,0-1 0,1 1 0,-1-1 0,0 1 0,0-1 0,0 1 0,0 0 0,1 0 1,-1-1-1,0 1 0,0 0 0,0 0 0,0 0 0,0 0 0,0 0 0,0 0 0,0 0 1,0 0-1,0 0 0,1 0 0,-1 1 0,0-1 0,0 0 0,0 1 0,0-1 0,0 0 0,1 1 1,-1-1-1,0 1 0,0 0 0,1-1 0,-1 1 0,0-1 0,1 1 0,-1 0 0,0 0 0,1-1 1,-1 1-1,1 0 0,0 0 0,-1 0 0,1-1 0,0 1 0,-1 0 0,1 0 0,0 0 1,0 0-1,0 0 0,-1 0-11,-14 29 53,2 1 0,0 1 0,2 0 1,2 0-1,1 1 0,1 0 0,2 1 0,1 0 0,2-1 1,1 1-1,3 24-53,-4 0 55,-41 617-263,43-622 200,2-21-16,-1 0 0,-1 0 0,-2 0 1,-1 0-1,-1 0 0,-2 0 0,-2-1 1,0 0-1,-2-1 0,-1 0 0,-2 0 1,-10 16 23,15-36-2,0-1 1,-1 1-1,0-2 1,0 1-1,-1-1 1,0 0 0,-1-1-1,0-1 1,0 1-1,0-2 1,-1 1-1,0-2 1,0 0 0,0 0-1,0-1 1,-1 0-1,1-1 1,-1-1 0,0 0-1,1 0 1,-1-2-1,-1 1 2,-20-3-12,1 0 0,-1-3-1,1 0 1,0-3 0,1 0-1,0-2 1,-25-13 12,13 6-155,2-3 0,0-1 1,1-2-1,1-2 0,1-1 0,2-3 0,1 0 1,1-3-1,2-1 0,1-1 0,-19-29 155,4-47-2751,50 35-2377,17 30-2079</inkml:trace>
  <inkml:trace contextRef="#ctx0" brushRef="#br0" timeOffset="818.975">1841 1172 16912,'0'0'3411,"0"0"-656,0 0-604,0 0-709,0 0-498,0 0-340,-8 16-193,1-3-330,-36 109 462,38-67-1028,3 1-1,2-1 0,2 0 0,8 39 486,-8-65-3211,-1-10-5787,-1-15-242</inkml:trace>
  <inkml:trace contextRef="#ctx0" brushRef="#br0" timeOffset="1128.914">2012 529 10762,'0'0'4244,"0"0"-1569,0 0-871,-13 17-587,-37 57-240,48-68-892,-1 0-1,1-1 0,0 1 1,1 0-1,-1 0 0,1 0 1,1 0-1,-1 1 0,1-1 1,0 0-1,0 0 0,1 0 1,-1 0-1,2 1 0,-1-1 1,1-1-1,-1 1 0,2 0 1,-1 0-1,2 2-84,-2 0 66,1 0 0,0 1-1,0-1 1,1 0 0,0-1 0,0 1 0,1-1-1,0 0 1,0 0 0,1 0 0,0-1 0,0 1-1,1-2 1,0 1 0,0-1 0,0 0-1,0 0 1,1-1 0,0 0 0,-1 0 0,2-1-1,-1 0 1,0 0 0,1-1 0,-1 0 0,1-1-1,0 0 1,-1 0 0,1-1 0,0 0 0,0 0-1,-1-1 1,1 0 0,6-2-66,-8 0 94,-1 0 0,0-1 0,0 0-1,0 0 1,0 0 0,-1-1 0,0 0 0,0 0 0,0 0 0,0 0 0,-1-1-1,0 0 1,0 0 0,0 0 0,-1 0 0,0 0 0,0-1 0,-1 0 0,0 1 0,0-1-1,0 0 1,-1 0 0,0 0 0,-1 0 0,1 0 0,-1-1 0,-1 1 0,1 0-1,-2-3-93,1 0 42,0 0 0,-1 0 0,0 0 0,0 1 0,-1-1 0,-1 1 0,1 0 0,-2 0 0,1 0 0,-1 0 0,0 1 0,-1 0 0,0 0 0,0 0 0,-1 1 0,0 0 0,0 0-1,-1 1 1,0 0 0,0 0 0,-1 0-42,0 2-31,0 1-1,0-1 1,0 2 0,0-1-1,-1 1 1,1 1-1,-1-1 1,1 2-1,-1-1 1,1 1-1,-1 1 1,1 0 0,-1 0-1,1 1 1,-1 0-1,1 1 1,0 0-1,0 0 1,0 1 0,-3 2 31,-1 0-650,1 1 1,0 1-1,1-1 1,-1 2-1,2 0 1,-1 0 0,1 1-1,-7 9 650,-18 30-5829</inkml:trace>
  <inkml:trace contextRef="#ctx0" brushRef="#br0" timeOffset="1455.207">2418 1222 13805,'0'0'7079,"0"0"-3940,0 0-801,0 0-737,0 0-415,0 0-450,0 0-383,0 0-65,116 25-64,-64-25-160,2-4-64,4 1-416,-3-3-769,-5 2-737,-1 0-993,-7 0-1793,-12-1-4485</inkml:trace>
  <inkml:trace contextRef="#ctx0" brushRef="#br0" timeOffset="1767.067">3242 776 12620,'0'0'5947,"0"0"-2531,0 0-965,0 0-700,0 0-641,0 16-395,15 105-31,-2-87-740,1-1 0,1-1 0,2 0 0,1 0 0,2-2-1,1-1 1,1 0 0,1-2 0,2 0 0,13 10 56,-34-33-89,1 1 0,0-1-1,0 0 1,0 0 0,0 0-1,1-1 1,0 1 0,-1-1-1,1-1 1,0 1 0,1-1 0,-1 0-1,0 0 1,0-1 0,1 0-1,-1 0 1,1-1 0,-1 1-1,1-1 1,-1-1 0,1 1-1,-1-1 1,1-1 0,-1 1 0,0-1-1,1 0 1,-1 0 0,0-1-1,0 1 1,-1-1 0,1-1-1,-1 1 1,1-1 0,-1 0-1,0 0 1,0-1 0,2-3 89,4-13 285,-1 0 0,-1-1 1,-1-1-1,-1 1 0,0-1 0,-2 0 1,0-7-286,1-3 458,9-65 3023,-186 532-1975,5-87-1191,48-105-2921,85-174-3784,26-55-448</inkml:trace>
  <inkml:trace contextRef="#ctx0" brushRef="#br0" timeOffset="2334.973">3459 1 14446,'0'0'5333,"0"0"-2579,-12 14-965,-153 216 1579,64-56-3160,90-129-224,27-58-64,90-132 80,-92 121 120,0 0 0,2 1 0,1 0 0,1 1-1,1 2 1,0-1 0,2 2 0,0 1 0,14-9-120,-32 25 9,1 0 0,0 0 0,0 0 0,0 0 1,0 0-1,0 1 0,0 0 0,0 0 0,0 0 1,0 0-1,1 1 0,-1-1 0,0 1 0,1 0 1,-1 1-1,0-1 0,0 1 0,1 0 0,-1 0 1,0 0-1,0 0 0,0 1 0,0-1 0,0 1 1,0 0-1,-1 1 0,1-1 0,-1 0 0,1 1 0,-1 0 1,0 0-1,0 0 0,0 0 0,0 1 0,-1-1 1,2 4-10,102 208 26,-44-116-89,-59-96 101,-1-1-1,1 0 1,-1 1 0,1-1-1,0 0 1,0 0 0,0-1-1,0 1 1,0 0 0,0-1-1,1 0 1,-1 0 0,0 0 0,1 0-1,-1-1 1,0 1 0,1-1-1,-1 0 1,1 0 0,-1 0-1,1 0 1,-1 0 0,1-1-1,-1 0 1,0 0 0,1 0-1,-1 0 1,0 0 0,0-1-1,1 1 1,-1-1 0,1-1-38,8-6 125,0-1 0,0 0 1,-1-1-1,0-1 0,-1 1 0,-1-2 1,1 1-1,-2-1 0,4-9-125,2 1-60,-14 13-3892,-19 26-1646,0 3-2751</inkml:trace>
  <inkml:trace contextRef="#ctx0" brushRef="#br0" timeOffset="2605.859">4458 536 22613,'0'0'2755,"0"0"-1250,0 0-239,0 0-161,1 21-102,26 239 487,-8 123-1202,-17-366-287,0-1 1,-1 1-1,-2-1 0,1 1 0,-2-1 1,0 1-1,-1-1 0,-1 0 0,0 0 1,-1 0-1,-1-1 0,0 1 0,-1-1 1,-1-1-1,0 1 0,-1-1 1,0-1-1,-2 0 0,1 0 0,-1-1 1,-11 9-2,-5-5-1,1-1 0,-2-1 0,0-2 0,-1-1 0,0-1 0,0-1 0,-1-2 1,0-1-1,-1-1 0,1-1 0,-1-2 0,-20-2 1,-31-11-1991,81 11 1859,1-1 0,-1 1 0,0-1 0,0 0 0,1 1 0,-1-1 0,1 0 0,-1 1 0,1-1 0,-1 0 0,1 0 0,-1 0 0,1 1 0,-1-1 0,1 0 0,0 0 0,0 0 0,0 0 0,-1 0-1,1 0 1,0 0 0,0 1 0,0-1 0,0 0 0,0 0 0,0 0 0,1 0 0,-1 0 0,0 0 0,0 0 0,1 0 0,-1 1 0,0-1 0,1 0 0,-1 0 0,1 0 0,-1 1 0,1-1 0,0 0 0,-1 1 0,1-1 0,0 0 0,-1 1 0,1-1 0,0 1 0,0-1 0,-1 1 0,1-1 132,31-22-6769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9:34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1050 74 14318,'0'0'2808,"0"0"-705,0 0-304,0 0-262,0 0-341,0 0-513,0 0-368,4-11-197,12-36-81,-15 46-39,-1 0-1,1-1 1,0 1 0,0 0-1,-1 1 1,1-1 0,0 0-1,0 0 1,0 0 0,0 0-1,0 1 1,0-1-1,1 1 1,-1-1 0,0 1-1,0-1 1,0 1 0,0-1-1,1 1 1,-1 0-1,0 0 1,0 0 0,1 0-1,-1 0 1,0 0 0,1 0-1,-1 0 1,0 0-1,0 0 1,1 1 0,-1-1-1,0 1 1,0-1 0,0 1-1,0-1 1,0 1-1,1 0 1,-1-1 0,0 1-1,0 0 1,-1 0 0,1 0-1,0 0 1,0 0-1,0 0 3,-22 44-6790,9-31 630,-2 4-4928</inkml:trace>
  <inkml:trace contextRef="#ctx0" brushRef="#br0" timeOffset="678.171">896 165 14894,'0'0'2530,"7"-16"-154,26-51-235,-30 62-2022,0 2 0,1-1 0,-1 0 1,1 1-1,-1 0 0,1-1 0,0 1 1,1 1-1,-1-1 0,0 1 0,1 0 0,-1 0 1,1 0-1,0 0 0,0 1 0,-1 0 1,1 0-1,0 0 0,0 0 0,0 1 0,0 0 1,0 0-1,0 1 0,0-1 0,0 1 1,0 0-1,0 0 0,0 1 0,-1-1 0,1 1 1,0 0-1,-1 0 0,1 1 0,-1-1 1,0 1-1,1 1-119,4 3 8,0 1 1,0 1 0,-1-1-1,0 1 1,0 1-1,-1 0 1,0 0-1,-1 0 1,0 0 0,-1 1-1,0 0 1,-1 0-1,0 1 1,0-1 0,-2 1-1,1 0 1,-1 0-1,-1 0 1,0 0-1,-1 0 1,-1 10-9,0-5-75,0-1-1,-2 1 1,0 0 0,-1-1-1,0 0 1,-1 0-1,-1 0 1,-1 0 0,0-1-1,-1 0 1,0-1 0,-2 0-1,1 0 1,-2-1 0,-4 5 75,6-8-20,-1 0 1,0 0 0,-1-1 0,0 0 0,0-1 0,-1 0-1,0-1 1,0-1 0,-1 0 0,0 0 0,0-1 0,0-1 0,-1 0-1,1-1 1,-1 0 0,0-2 0,-10 1 19,22-2 47,-1 0 1,0-1-1,1 1 0,-1-1 1,0 0-1,1 0 1,-1 0-1,1 0 0,-1 0 1,1 0-1,0-1 0,-1 1 1,1-1-1,0 0 1,0 1-1,0-1 0,0 0 1,1 0-1,-1-1 0,0 1 1,1 0-1,-1 0 1,1-1-1,0 1 0,0-1 1,0 1-1,0-1 0,0 0 1,1 1-1,-1-1 1,1 0-1,0 1 0,0-1 1,0 0-1,0-2-47,0-2 115,0 0 0,1 0 0,0 0 1,0 0-1,0 1 0,1-1 0,0 0 0,1 0 0,0 1 0,-1 0 1,2-1-1,-1 1 0,3-3-115,-4 6 30,0 0 0,-1 0 0,1 1-1,0-1 1,0 1 0,0-1 0,0 1 0,1 0 0,-1-1 0,1 1-1,-1 1 1,1-1 0,0 0 0,0 1 0,0-1 0,-1 1 0,2 0 0,-1 0-1,0 0 1,0 0 0,0 0 0,0 1 0,0 0 0,1-1 0,-1 1-1,0 0 1,0 1 0,1-1 0,-1 1 0,0-1 0,0 1 0,0 0 0,0 0-1,0 0 1,0 0 0,0 1 0,1 0-30,64 128 102,-63-113-109,2-1 0,-1 0 0,2 0 0,0-1 1,1 0-1,1-1 0,0 0 0,1 0 0,0-1 1,1-1-1,12 10 7,-20-18-41,0-1 0,0 0 0,1-1 0,-1 1 0,1-1 0,0 1 0,-1-2 0,1 1 0,0 0 0,0-1 0,0 0 0,0 0 0,1 0 0,-1-1 0,0 0 0,0 0 0,0 0 0,1-1 0,-1 1 0,0-1 0,0 0 0,0-1 0,0 1 0,0-1 0,0 0 0,-1 0 0,1-1 0,-1 1 0,1-1 0,-1 0 0,0 0 0,0-1 0,0 1 0,2-4 41,28-65-1946,-34 41-3955,-4 26-751,-3 4-4745</inkml:trace>
  <inkml:trace contextRef="#ctx0" brushRef="#br0" timeOffset="1161.183">0 469 15407,'0'0'4292,"0"0"-2371,0 0 225,0 0-1185,0 0-192,83 3-160,-27-3-353,8-4-160,1-2 0,-3 2-32,-8-2-64,-7 0-448,-5 5-1218,-9 0-1857,-7 1-4036</inkml:trace>
  <inkml:trace contextRef="#ctx0" brushRef="#br0" timeOffset="1704.622">1577 329 16784,'0'0'2301,"0"0"-113,0 0-63,0 0-726,14-2-470,-6 1-831,-4 0-63,0 0 0,0 0 1,0 0-1,1 1 0,-1 0 0,0 0 0,0 0 0,1 0 1,-1 1-1,0-1 0,0 1 0,0 0 0,0 0 1,0 1-1,0 0 0,0-1 0,0 1 0,0 0 0,-1 1 1,1-1-1,-1 1 0,1-1 0,1 3-35,51 56 248,-20-20-348,2-1 0,1-1 0,2-3 0,2-1 0,1-2 0,19 9 100,19-15-1463,-65-68 1276,-8-188 1276,-8 222-891,-1-1 0,-1 1 0,0 0 0,0-1 0,0 1 0,-1 0 0,0 0 0,0 0 0,-1 0 0,0 0 0,0 0 0,-4-5-198,5 12 62,0-1 0,-1 0 0,1 1 0,0 0 0,-1-1 1,1 1-1,-1 0 0,1 0 0,0 0 0,-1 1 0,1-1 0,-1 1 0,1-1 0,0 1 0,0 0 1,-1 0-1,1 0 0,0 0 0,0 0 0,0 0 0,0 1 0,0-1 0,0 1 0,0-1 1,0 1-1,1 0 0,-1 0 0,1 0 0,-1-1 0,0 3-62,-26 29 43,2 1-1,1 1 1,1 1 0,2 1 0,2 1-1,-8 23-42,-27 77-1748,38-40-5648,16-60 66</inkml:trace>
  <inkml:trace contextRef="#ctx0" brushRef="#br0" timeOffset="2076.141">2623 200 17745,'0'0'4596,"0"0"-1857,0 0-593,0 0-577,0 0-410,0 0-241,-10 18-326,4-7-507,-1 1 6,0 0 0,1 1 0,1 0-1,0 0 1,1 0 0,0 0 0,1 1 0,0 0 0,1 7-91,-13 356 315,23-161-3390,-3-132 32,-7-82 2982,0 1 1,0-1-1,-1 0 0,1 1 1,-1-1-1,1 0 0,-1-1 1,0 1-1,0 0 1,0-1-1,0 1 0,0-1 1,0 0-1,0 0 1,0 0-1,0 0 0,-1-1 1,1 0-1,0 1 0,-1-1 1,1 0-1,0 0 1,0-1-1,-1 1 0,1-1 1,0 1-1,0-1 1,0 0-1,-1-1 0,1 1 1,-1-1 60,1 1-6,-171-45 4112,161 38-2392,38 2-1186,17 1-663,263-35 126,-102 8-5415,-202 31 4832,5 1-470,-3 1-5244,-3 2-2032</inkml:trace>
  <inkml:trace contextRef="#ctx0" brushRef="#br0" timeOffset="6928.544">1268 21 14414,'0'0'3811,"0"0"-1793,0 0 0,0 0-545,-56 112-191,2-43-353,-15 7-449,-4 5-192,-8-1-96,-2-2-95,11-5-97,9-3-481,14-9-1921,12-11-4164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9:37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75 17072,'0'0'3630,"13"-10"-1057,-2 1-2088,-5 3-255,1 1 1,0 0-1,0 0 0,1 0 0,-1 1 0,1 0 0,0 1 0,0-1 0,0 2 0,1-1 1,7-1-231,0 2 137,-1 0 1,0 1 0,1 1 0,-1 0-1,0 1 1,1 1 0,-1 0 0,0 1 0,0 0-1,2 2-137,-10-2 9,-1-1-1,0 1 0,0 0 0,0 0 0,0 1 1,0-1-1,-1 2 0,1-1 0,-1 0 1,0 1-1,-1 0 0,1 0 0,-1 0 0,0 1 1,0 0-1,-1-1 0,1 1 0,-1 0 0,-1 1 1,1-1-1,-1 1 0,0-1 0,0 1 0,-1 0-8,1 8-38,-1 0 0,0 0 0,-1-1 0,-1 1 0,-1 0 0,0 0 0,0-1 0,-2 1 0,0-1-1,0 0 1,-1 0 0,-1 0 0,0-1 0,-1 0 0,-1 0 0,0-1 0,-5 7 38,-1-1-37,-1 0-1,0-1 1,-1-1 0,-1 0 0,0-2-1,-1 0 1,-1 0 0,0-2 0,-1 0 0,0-1-1,-3-1 38,-64 12 8,85-22-3,-1 0 0,0 0 0,1 0 0,-1-1 0,1 1 0,-1-1 0,0 1 0,1-1 0,-1 0-1,1 0 1,-1 0 0,1 0 0,0 0 0,0 0 0,-1-1 0,1 1 0,0-1 0,0 0 0,0 0 0,0 1 0,1-1 0,-1 0 0,0-1-1,1 1 1,0 0 0,-1 0 0,1-1 0,0 1 0,0-1 0,0 1 0,1-1 0,-1 1-5,-1-3 65,1-1 1,0 1-1,1-1 0,-1 1 0,1-1 1,0 1-1,0-1 0,1 1 1,-1-1-1,1 1 0,0 0 1,1-1-1,0 1 0,-1 0 1,2 0-1,-1 0 0,0 0 1,1 0-1,0 1 0,0-1 1,1 1-1,-1-1 0,1 1 1,0 0-1,0 1 0,0-1 1,0 1-1,1 0 0,0 0 1,-1 0-1,1 0 0,0 1 1,0 0-1,1 0 0,-1 1 1,0-1-1,0 1 0,3 0-65,1 0 20,0 1-1,0 0 1,0 1-1,0 0 1,0 0-1,0 1 1,0 0-1,-1 1 1,1 0-1,-1 0 1,0 1-1,0 0 1,0 0-1,0 1 0,-1 0 1,0 1-1,0-1 1,0 1-1,-1 0 1,4 5-20,45 60 11,-45-56-53,-1-1 1,2-1 0,0 1 0,1-2 0,0 0 0,0 0-1,13 8 42,-21-18-127,0 1-1,0-1 1,0 0 0,1 0-1,-1-1 1,0 1-1,1-1 1,-1 0-1,1 0 1,0-1 0,-1 1-1,1-1 1,-1 0-1,1 0 1,0-1-1,-1 1 1,1-1 0,-1 0-1,1 0 1,-1-1-1,1 1 1,-1-1-1,0 0 1,0 0 0,0 0-1,0-1 1,0 0 127,85-91-8667,-65 58 2095</inkml:trace>
  <inkml:trace contextRef="#ctx0" brushRef="#br0" timeOffset="4056.102">725 57 15855,'0'0'5477,"-78"79"-3907,23-26 287,-7 6-960,-10 1-673,-9-1-127,-7-1-97,-3-1-705,-4-2-2050,11-11-4804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9:39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1 853 17008,'0'0'4442,"0"0"-1426,0 0-881,0 0-752,0 0-508,0 0-357,8 14-187,126 190 128,-2-73-1536,-118-120 515,2 0 1,-1-1 0,1-1 0,1 0-1,0-1 1,0-1 0,0-1-1,18 5 562,-31-10-148,-1 0 0,1 0 0,0 0 0,0 0 0,0 0-1,0-1 1,0 0 0,0 0 0,0 0 0,0 0 0,-1-1 0,1 1-1,0-1 1,0 0 0,0 0 0,0-1 0,-1 1 0,1-1 0,-1 1-1,1-1 1,-1-1 0,0 1 0,1 0 0,-1-1 0,-1 1 0,1-1-1,0 0 1,0 0 0,-1 0 0,0 0 0,0-1 0,2-1 148,6-23 700,0 1 0,-2-1 0,-1 0 0,-1-1 0,-2 0 0,0 0 0,-2-28-700,1-65 3550,-21 141-1697,-59 179-969,62-153-732,-16 60-274,-5-2 0,-5-2 0,-4-1 1,-4-3-1,-30 41 122,0-32-2718,17-49-6415,45-48-1726</inkml:trace>
  <inkml:trace contextRef="#ctx0" brushRef="#br0" timeOffset="544.023">279 1 14574,'0'0'4874,"0"0"-2056,0 0-757,0 0-705,0 0-603,-11 13-353,-68 95-133,64-78-278,2 1 1,0 0-1,3 1 0,0 1 1,-1 18 10,84-225 117,3 69 25,-73 103-140,0-1-1,0 0 1,0 1-1,0 0 0,0 0 1,0 0-1,1 0 1,-1 0-1,1 1 0,-1-1 1,1 1-1,-1 0 1,1 0-1,0 0 0,0 1 1,0 0-1,-1-1 0,1 1 1,0 0-1,0 1 1,0-1-1,-1 1 0,1-1 1,0 1-1,-1 0 1,1 1-1,0-1 0,-1 1 1,1-1-1,-1 1 1,0 0-1,2 2-1,3 3-19,-1 1-1,0 0 1,0 0-1,-1 1 1,0 0 0,-1 0-1,1 0 1,-2 1 0,1-1-1,-2 1 1,1 0-1,-1 1 1,-1-1 0,0 0-1,0 1 20,14 44-563,27 42-3708,-22-68-197,5-4-3332,-9-11-1104</inkml:trace>
  <inkml:trace contextRef="#ctx0" brushRef="#br0" timeOffset="884.263">1117 359 13485,'0'0'6053,"0"0"-3293,0 0-763,0 0-369,0 0-480,0 0-395,0 0-396,0 0-223,9 17-33,59 141 81,-53-107-168,7 20 5,-2 0 0,-4 2 0,-3 0 0,0 36-19,-12-93-31,-1 0-1,-1 1 0,-1-1 0,0 0 1,-1 0-1,-1 0 0,0 0 0,-1-1 1,-1 0-1,0 1 0,-1-2 0,-1 1 1,0-1-1,-1-1 0,0 1 0,-1-1 1,-1-1-1,0 0 0,-7 5 32,-3 2-277,-1-1-1,0-2 0,-2 0 1,0-1-1,0-2 0,-20 8 278,-91 24-5242,93-39-1041,15-5-4960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9:3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0 20531,'0'0'2392,"0"0"-198,-16 1-283,9-1-1792,0 0 0,0 1 1,0 0-1,0 0 0,1 0 0,-1 1 0,0 0 0,0 1 0,1-1 1,0 1-1,-1 0 0,1 1 0,0 0 0,1 0 0,-1 0 0,1 0 0,-1 1 1,1 0-1,-3 5-119,-20 21 187,3 0 0,0 2 1,2 1-1,2 0 0,1 2 0,2 0 1,1 2-1,2 0 0,1 0 1,2 1-1,2 1 0,-4 35-187,11-53-39,0 0-1,2 1 0,1-1 1,0 1-1,1-1 0,2 1 1,0-1-1,2 0 1,0 0-1,1-1 0,2 1 1,0-1-1,1-1 0,1 0 1,1 0-1,0-1 1,2 0-1,0-1 0,1 0 1,1-1-1,0-1 0,2 0 1,0-2-1,0 0 0,1 0 1,11 4 39,-10-8-565,2-1 0,-1-1 1,1 0-1,0-2 0,0 0 0,1-2 0,0 0 1,13-1 564,-20-2-1201,0-1 0,0 0 0,0-1 0,0-1 0,0-1 0,0 0 0,-1 0 0,4-3 1201,32-16-8119</inkml:trace>
  <inkml:trace contextRef="#ctx0" brushRef="#br0" timeOffset="454.95">1071 361 6278,'0'0'10517,"0"0"-5942,0 0-1986,0 0-870,0 0-785,0 0-427,-5 15-149,-44 172 53,42-151-411,2 0 1,2 1 0,1-1 0,2 1 0,2-1-1,1 0 1,7 29-1,-10-62-42,0 0 0,1 0-1,-1 0 1,1 0 0,0 0 0,0-1 0,0 1-1,0 0 1,0 0 0,1-1 0,-1 1 0,1-1-1,0 0 1,-1 1 0,1-1 0,0 0-1,0 0 1,1 0 0,-1 0 0,0-1 0,1 1-1,-1 0 1,1-1 0,0 0 0,-1 0 0,1 0-1,0 0 1,0 0 0,-1 0 0,1-1 0,0 1-1,0-1 1,0 0 0,0 0 0,0 0 0,0 0-1,0 0 1,0-1 0,-1 1 0,1-1-1,0 0 1,0 0 0,0 0 42,15-8-1,-1-1-1,1-1 1,-2-1-1,1 0 1,-2-2-1,0 1 1,0-2-1,-2 0 1,1 0-1,-2-1 1,9-15 1,177-311 2061,-213 368-1882,2 0 0,1 1 1,0 1-1,3 0 0,-5 20-179,-93 392 134,93-349-143,3 2 0,3 83 9,-12 111-51,20-275 66,-1-1 1,0 1-1,0-1 1,-1 1 0,-1-1-1,0 1 1,0-1-1,-1 0 1,-1 0 0,0-1-1,0 1 1,-1-1-1,0 0 1,-1-1 0,0 0-1,0 0 1,-1 0-1,0-1 1,-1 0 0,0 0-1,0-1 1,0 0-1,-1-1 1,0 0 0,-1-1-1,0 1-15,-5-3 21,0-1 0,0-1-1,0 0 1,0 0 0,0-2-1,0 0 1,0-1 0,0-1-1,0 0 1,1-1 0,-1-1-1,1 0 1,0-1 0,1-1-1,-1 0 1,1-1 0,0 0-1,1-1-20,-6-4-119,1 0 0,1-1 0,0-1 0,1-1 0,0 0 0,1-1 0,1-1 0,1 0 0,1-1-1,0 0 1,1-1 0,-4-14 119,-8-79-3277,36 39-4245,13 25-4890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9:5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431 548 14157,'-1'-13'3054,"-2"-40"-1730,0 49-1142,1 0 1,0 0-1,-1 0 1,0 0-1,0 1 1,0-1-1,0 1 1,0 0-1,-1 0 1,0 0-1,1 0 1,-1 0-1,0 1 1,0 0-1,-1 0 1,1 0-1,0 0 1,-1 1-1,1-1 1,-1 1-1,1 0 1,-1 1-1,0-1 1,1 1-1,-1 0 1,0 0-1,1 0 1,-5 2-183,8-3 4,-13 3 32,0 0 1,-1 1-1,1 0 1,0 1-1,0 0 1,1 2-1,-1-1 1,1 2-1,1-1 1,-1 2-1,1 0 0,0 0 1,1 1-1,0 1 1,0 0-1,1 0 1,0 1-1,1 0 1,0 1-1,1 0 0,1 0 1,-1 1-1,2 0 1,0 0-1,0 0 1,2 1-1,-1 0 1,2 0-1,-2 9-36,3-7 14,0 1 0,0-1-1,2 0 1,0 1 0,1-1 0,1 0-1,0 1 1,1-1 0,1 0 0,4 12-14,-5-20-1,-1-1 0,1 0 0,1 0 0,-1 0 0,1-1 0,0 1 1,1-1-1,-1 0 0,1 0 0,0-1 0,1 1 0,-1-1 0,1 0 0,0 0 1,1-1-1,-1 0 0,1 0 0,0-1 0,0 1 0,0-2 0,0 1 0,0-1 0,7 2 1,-4-3 11,0 0-1,0-1 0,1 0 0,-1-1 1,0 0-1,0 0 0,0-1 0,0-1 1,0 1-1,0-2 0,-1 1 0,0-1 1,1-1-1,-1 0 0,-1 0 0,1 0 1,-1-1-1,0-1 0,0 1 0,5-7-10,4-5 215,0 0 0,-2-1-1,-1 0 1,0-1-1,-1-1 1,-1 0 0,-1-1-1,2-8-214,1-15 203,-1 0-1,-3-1 0,-2 0 0,-1 0 1,-3 0-1,-2-1 0,-2 0 0,-2 0 1,-3-14-203,5 45-6,0 0 0,-1 0 1,-1 0-1,0 1 0,-2-1 1,1 0-1,-2 1 0,0 0 1,-1 0-1,0 0 0,-1 1 1,-1 0-1,0 0 0,-1 1 1,-1 0-1,-8-9 6,16 20-37,1 1 0,-1-1 0,1 1 0,-1-1 0,1 1 0,-1 0 0,0-1 0,0 1 0,0 0 0,0 0 0,0 0 0,0 0 0,0 1 1,0-1-1,0 0 0,0 1 0,0 0 0,0-1 0,0 1 0,-1 0 0,1 0 0,0 0 0,0 1 0,0-1 0,0 0 0,0 1 0,0-1 0,-1 1 0,1 0 0,0 0 0,0-1 0,1 1 0,-1 1 0,0-1 0,0 0 0,0 0 1,1 1-1,-1-1 0,0 2 37,0 2-512,2 1 0,-1 0 0,1-1 0,-1 1 0,1-1 0,1 1 0,-1 0 0,1-1 1,0 1-1,1-1 0,-1 1 0,1-1 0,0 0 0,0 0 0,1 0 0,-1 0 0,1 0 1,1 1 511,21 32-7602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6:25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18 171 13901,'0'0'3593,"0"0"-1986,0 0-454,0 0-459,0 0-240,0 0-43,0 0-134,0 0-42,10 9 117,50 50 316,-59-58-613,0 0-1,0 0 1,0 0 0,0 0 0,0 0 0,0 0 0,0 0 0,0 0 0,0-1-1,0 1 1,0 0 0,1-1 0,-1 1 0,0-1 0,0 1 0,1-1 0,-1 0-1,0 1 1,1-1 0,-1 0 0,0 0 0,1 0 0,-1 0 0,0 0 0,1 0-1,-1-1 1,0 1 0,1 0 0,-1-1 0,0 1 0,1-1 0,-1 1 0,0-1-1,0 1 1,0-1 0,0 0 0,0 0 0,1 0 0,-1 1 0,-1-1-1,1 0 1,0 0 0,0-1 0,0 1 0,0 0 0,-1 0 0,1 0 0,-1 0-1,1-1 1,-1 1 0,1 0 0,-1 0 0,1-1 0,-1 1 0,0 0 0,0-1-1,0 1 1,0 0 0,0-1 0,0 1 0,0-1-55,2-11 297,-1 1-1,0-1 1,-1 0-1,0 0 1,-1 0 0,0 0-1,-1 0 1,0 0-1,-4-8-296,5 17-10,0 0 0,0 0 1,-1 0-1,1 0 0,-1 0 0,0 0 0,-1 0 0,1 0 0,-1 1 0,1-1 0,-1 1 0,0 0 0,0 0 0,0 0 0,-1 0 0,1 0 0,-1 1 0,0 0 0,1-1 0,-1 1 0,0 1 0,0-1 1,0 0-1,-1 1 0,1 0 0,0 0 0,0 0 0,-1 1 0,-3-1 10,-18 14-4757,17 5-1745,4 3-5450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9:56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21877,'0'0'1356,"0"0"-209,0 0 332,14 11-427,58 33-380,42-31 199,713-53 12,-535 19-795,2142-108 1316,-2295 117-2114,-345 46-3157,68-6-2259,-1-9-5384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9:56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649 640 13773,'-3'-12'5691,"1"2"-4890,1 5-581,0 0 1,0 0-1,0 0 1,-1 0-1,1 1 1,-1-1-1,0 0 1,-1 1-1,1-1 1,-1 1 0,0 0-1,0 0 1,0 0-1,-1 0 1,1 1-1,-4-3-220,-3-1 335,0 0-1,-1 1 0,0 1 1,0 0-1,0 1 1,-1 0-1,1 0 1,-1 1-1,-11-1-334,2 1 36,0 2-1,0 1 1,0 0-1,0 1 1,0 2-1,0 0 1,0 1-1,1 1 1,0 1-1,0 1 1,0 0-1,1 2 1,0 0-1,-2 3-35,7-3 4,0 1-1,0 0 1,1 1-1,1 1 1,0 0-1,0 1 1,1 0-1,1 1 1,0 0-1,1 0 1,0 1-1,0 3-3,5-10-9,0 0 1,1 1-1,0-1 0,1 1 0,-1-1 0,2 1 0,-1 0 0,1-1 1,0 1-1,1 0 0,0 0 0,1 0 0,-1 0 0,2 0 0,-1-1 1,1 1-1,1 0 0,0-1 0,0 0 0,0 1 0,1-1 0,0 0 1,1-1-1,0 2 9,2 0 8,0-1 0,1 1-1,0-1 1,1 0 0,0-1 0,0 0 0,0-1 0,1 1 0,0-2 0,0 0 0,0 0 0,1 0 0,-1-1 0,1-1 0,0 0 0,0-1 0,1 0 0,-1 0 0,0-1-1,1-1 1,-1 0 0,1 0 0,-1-1 0,0-1 0,1 0 0,-1 0 0,0-1 0,0-1 0,-1 0 0,1 0 0,-1-1 0,1 0 0,-2-1 0,1 0 0,-1-1-1,0 0 1,0 0 0,0-1 0,1-2-8,7-16 197,-1-2 1,-1 0-1,-1-1 0,-2 0 0,-1-1 0,-1 0 1,-2-1-1,0 0 0,-3 0 0,0-1 0,-2 1 1,-2-1-1,0 0 0,-2 0 0,-2 0 0,-3-16-197,3 17-22,-1 0-1,-1 0 0,-1 0 1,-2 0-1,-1 1 1,-2 0-1,-6-10 23,11 26-327,-2 0-1,0 0 1,0 1-1,-1 0 1,-1 1-1,0 0 1,-1 1 0,0 0-1,-1 0 1,0 1 327,-57-21-8125,46 30-822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9:57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16848,'0'0'5077,"0"0"-2680,0 0-486,0 0-427,0 0-646,0 0-475,18-8-235,-3 1-109,-8 4-14,-1-1 0,1 1 1,0 1-1,0-1 0,0 1 0,0 0 0,0 1 0,0-1 0,0 2 1,1-1-1,-1 1 0,0 0 0,1 0 0,-1 1 0,0 0 1,3 1-6,77 33 48,-86-34-48,1 0 0,0 0 0,0 0-1,-1 0 1,1 0 0,-1 0-1,1 1 1,-1-1 0,0 1 0,1-1-1,-1 1 1,0 0 0,0-1 0,0 1-1,0 0 1,0 0 0,-1-1 0,1 1-1,0 0 1,-1 0 0,1 0 0,-1 0-1,0 0 1,0 0 0,0 0 0,0 0-1,0 0 1,0 0 0,0 0 0,-1 0-1,1 0 1,-1 0 0,1 0 0,-1 0-1,0 0 1,0-1 0,0 1-1,0 0 1,0-1 0,0 1 0,0 0-1,-1-1 1,1 1 0,-1 0 0,-9 8 64,-1 0 0,0 0 0,0-1 0,-1-1 0,0 0 1,0-1-1,-1 0 0,0-1 0,0-1 0,0 0 0,-14 2-64,-25 11 213,89-18-651,215-46-3953,-89 7-3378,-66 12-3106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9:5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21909,'0'0'2231,"0"0"-613,0 0-33,0 0-544,0 0-416,15-7-257,130-30-80,-127 35-355,44 0-337,-1-4 0,0-2 0,0-3 0,-1-2 0,14-7 404,-73 20-153,20-11-1881,-16-1-5447,-8 6-436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9:59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1142 32,'0'0'14793,"0"0"-9668,0 0-2643,0 0-507,0 0-731,0 0-700,-2 11-293,-44 258 112,39-116-1139,7-88-5947,0-57 5313,0 6-5343</inkml:trace>
  <inkml:trace contextRef="#ctx0" brushRef="#br0" timeOffset="329.868">123 572 14382,'0'0'3731,"0"0"-1366,0 0-513,0 0-474,0 0-519,0 0-389,-5 15-240,-14 47-65,19-59-153,0-1 0,0 1 0,0-1 0,0 1 0,0 0 0,1-1 0,-1 1 0,1-1 0,-1 1 0,1-1 1,0 0-1,0 1 0,0-1 0,0 0 0,0 1 0,1-1 0,-1 0 0,1 0 0,0 0 0,-1 0 0,1 0 0,0 0-12,4 5 39,-2-2-11,0 1-1,1 0 0,-1-1 0,1 0 0,0 0 0,1 0 1,-1-1-1,1 1 0,0-1 0,0-1 0,0 1 0,0-1 1,1 0-1,-1 0 0,1-1 0,0 0 0,-1 0 1,1-1-1,0 0 0,0 0 0,0 0 0,5-1-27,-8-2 60,1-1 1,-1 0-1,1 1 0,-1-2 0,0 1 0,0 0 0,0-1 0,-1 1 0,1-1 1,-1 0-1,0-1 0,0 1 0,0 0 0,-1-1 0,0 0 0,1 1 0,-2-1 1,1 0-1,0-2-60,3-4 65,0 0 1,-1 0-1,-1-1 1,0 1 0,-1-1-1,0 0 1,0 1-1,-1-1 1,-1 0 0,0 0-1,-1 0 1,0 0-1,0 0 1,-2 1-1,1-1 1,-1 1 0,-1-1-1,0 1 1,-1 0-1,0 1 1,-2-3-66,4 9-41,0 1 0,-1 0 0,0 0 0,1 1 1,-1-1-1,0 1 0,0 0 0,0 0 0,0 0 0,-1 0 0,1 1 1,0 0-1,-1 0 0,1 0 0,-1 0 0,1 1 0,-1 0 0,0 0 1,1 0-1,-1 0 0,1 1 0,-1-1 0,1 1 0,-1 0 0,1 1 0,0-1 1,-1 1-1,-2 2 41,-54 31-3292,13 9-3819,13-4-5167</inkml:trace>
  <inkml:trace contextRef="#ctx0" brushRef="#br0" timeOffset="657.084">574 1228 15951,'0'0'6374,"0"0"-4388,0 0-256,0 0-353,82 30-512,-27-30-289,15 0-351,5-9-129,1-5-96,4-2 0,-4-7-801,-7 6-673,-2-3-1280,-15-1-2563,-18 2-7047</inkml:trace>
  <inkml:trace contextRef="#ctx0" brushRef="#br0" timeOffset="969.58">1321 717 18898,'0'0'4564,"0"0"-2290,0 0-827,0 0-417,15 5-405,-8-3-581,1 0-11,0 1-1,0 0 0,0 1 1,0-1-1,0 1 0,0 1 1,-1 0-1,0 0 0,0 0 0,0 1 1,-1 0-1,0 0 0,3 5-32,71 86-611,5-3 0,48 40 611,-126-128-165,-3-1-62,0 1 0,1-2 0,0 1-1,0 0 1,0-1 0,0 0 0,1 0 0,0-1-1,0 0 1,0 0 0,0 0 0,0 0-1,0-1 1,1 0 0,-1-1 0,1 1-1,-1-1 1,5 0 227,-8-4 23,1 0 0,-1 0 0,0 0 0,0 0 0,0 0 0,0-1 0,-1 1 0,1-1 0,-1 0 0,0 0 0,0 0 0,0 0 0,-1 0 0,0 0 0,1-1 0,-1 1 0,-1 0 0,1-1 0,-1 1 0,1-1-23,0 1 85,54-303 4885,-54 281-2515,-181 540-1483,163-465-1105,-14 49-2342,-5-2 1,-3-1 0,-5-2-1,-23 31 2475,47-92-7009</inkml:trace>
  <inkml:trace contextRef="#ctx0" brushRef="#br0" timeOffset="1588.56">1861 1 9353,'0'0'9278,"0"0"-5557,0 0-1511,0 0-539,0 0-684,-16 11-442,4-3-472,-87 82 270,-18 89-241,116-223-70,4 29 25,1 1 0,1-1 0,1 1 0,0-1 0,0 2 0,2-1 0,-1 1 0,2 0 0,0 0 0,0 1 0,1 1 0,1 0 1,0 0-1,0 1 0,1 0 0,7-4-57,-13 10 3,0 1 0,0 0 1,0 0-1,1 0 1,-1 1-1,1 0 0,0 0 1,-1 0-1,1 1 1,0 0-1,0 1 0,0-1 1,0 1-1,0 1 1,0-1-1,0 1 0,-1 0 1,1 1-1,0-1 1,0 2-1,-1-1 0,0 1 1,1-1-1,-1 2 1,0-1-1,0 1 0,-1 0 1,1 0-1,-1 0 1,0 1-1,0 0 0,0 0 1,1 3-4,83 180-187,-85-184 194,0-1-1,0 1 1,0-1 0,0 0 0,0 0-1,1 0 1,-1-1 0,1 0-1,0 0 1,0 0 0,0 0 0,0-1-1,0 1 1,0-1 0,0-1 0,0 1-1,1-1 1,-1 0 0,0 0 0,0 0-1,0-1 1,1 1 0,-1-1-1,0-1 1,0 1 0,0-1 0,0 0-1,-1 0 1,1 0 0,0-1 0,-1 1-1,0-1 1,1-1 0,-1 1-1,0 0 1,-1-1 0,1 0 0,-1 0-1,1 0 1,-1 0 0,0 0 0,-1-1-1,1 1 1,-1-1 0,0 0 0,0-1-7,13-69 164,-14 74-250,-1-1 0,0 1 0,0 0 0,1-1 1,-1 1-1,0-1 0,0 1 0,0 0 0,-1-1 0,1 1 0,0 0 0,0-1 0,-1 1 0,1 0 0,-1-1 1,1 1-1,-1 0 0,0 0 0,1-1 0,-1 1 0,0 0 0,0 0 0,0 0 0,0 0 0,0 0 0,0 0 1,0 0-1,0 0 0,0 1 0,0-1 0,0 0 0,-1 1 0,1-1 0,0 1 0,0-1 0,-1 1 0,1-1 1,0 1-1,-1 0 0,1 0 0,-1 0 0,1 0 0,0 0 0,-1 0 0,1 0 0,0 0 0,-1 0 0,1 1 1,0-1-1,-1 1 0,1-1 0,-1 1 86,-16 10-4068,2 7-2995</inkml:trace>
  <inkml:trace contextRef="#ctx0" brushRef="#br0" timeOffset="1907.648">2643 495 9545,'1'-13'8771,"3"-63"-2488,-1 74-2524,2 12-3206,-3-7-183,80 233 1616,-54-142-1755,-4 1 1,-4 1-1,-4 1 0,-5 0 1,-3 1-1,-6 63-231,-2-139 6,-2 1 0,0 0 1,-2-1-1,0 0 0,-2 0 0,0 0 0,-1 0 1,-1-1-1,-2 0 0,0-1 0,-1 0 1,0-1-1,-2 0 0,0-1 0,-2 0 1,0-1-1,0 0 0,-10 5-6,-4 3-607,-2-3 0,0 0 0,-2-2 0,0-1 0,-1-2 0,-1-1 0,-25 7 607,31-17-4474,15-5-4195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9:5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78 13068,'-1'-13'5232,"-3"-39"-2590,4 51-2545,-1 1 0,1-1-1,-1 0 1,1 0 0,-1 0-1,0 0 1,0 1 0,1-1-1,-1 0 1,0 1-1,0-1 1,0 1 0,0-1-1,0 1 1,0-1 0,0 1-1,0-1 1,0 1-1,0 0 1,0 0 0,0 0-1,0-1 1,0 1 0,0 0-1,0 0 1,0 0-1,0 1 1,0-1 0,0 0-1,0 0 1,0 0 0,0 1-1,0-1 1,0 1 0,0-1-1,0 1 1,0-1-1,0 1 1,0-1 0,1 1-1,-1 0 1,0-1 0,0 1-1,1 0 1,-1 0-1,0 0 1,1 0 0,-1-1-1,1 1 1,-1 0 0,1 0-1,0 0 1,-1 0-1,1 0 1,0 0-97,-2 0 56,-29 35 368,2 1 1,1 2-1,2 0 1,1 2-1,3 0 0,-3 11-424,16-37-4,1 1-1,0 0 1,1 0-1,1 0 1,1 1-1,0 0 1,1 1-1,1-1 1,1 1-1,0-1 1,1 1-1,1 0 1,1-1-1,1 1 1,0-1-1,1 1 1,1-1-1,0 0 0,1 0 1,1 0-1,1-1 1,0 0-1,1 0 1,1-1-1,1 0 1,1 1 4,4 0-578,0-1 1,2 0-1,0-1 0,1 0 1,0-2-1,1 0 1,0-1-1,1-1 0,16 6 578,-18-9-1879,1-1 0,1-1-1,-1 0 1,1-1 0,0-1 0,16 0 1879,6-3-7047</inkml:trace>
  <inkml:trace contextRef="#ctx0" brushRef="#br0" timeOffset="409.737">873 364 13517,'4'-34'812,"1"-13"756,-6 10 3205,1 38-4698,0-1 0,0 0 0,0 1 0,0-1-1,-1 1 1,1-1 0,0 1 0,0-1 0,-1 0-1,1 1 1,0-1 0,-1 0 0,1 1 0,0-1 0,-1 0-1,1 1 1,0-1 0,-1 0 0,1 0 0,-1 0-1,1 1 1,0-1 0,-1 0 0,1 0 0,-1 0 0,1 0-1,-1 0 1,1 0 0,-1 0 0,1 0 0,0 0-1,-1 0 1,1 0 0,-1 0 0,1 0 0,-1 0 0,1 0-1,-1 0 1,1 0 0,0-1 0,-1 1 0,1 0-1,-1 0 1,1-1 0,0 1 0,-1 0 0,1 0 0,-1-1-1,1 1 1,0 0 0,0-1 0,-1 1 0,1-1 0,0 1-1,0 0 1,-1-1 0,1 1 0,0-1 0,0 1-1,0-1 1,0 1 0,0 0 0,0-1 0,-1 1 0,1-1-76,-11 32 110,0 1-1,2 0 1,1 1-1,2 0 0,1 0 1,1 0-1,2 0 0,2 1 1,1-1-1,3 19-108,-2-22-248,1 0 0,2 0 1,1 0-1,1-1 0,2 0 0,1 0 0,11 25 248,-19-50-62,0 0 0,1 0 0,-1 0 0,0 0 0,1 0 1,0 0-1,0 0 0,0-1 0,1 1 0,-1-1 0,1 0 0,0 0 0,0-1 0,0 1 0,0-1 0,0 0 0,0 0 0,1 0 0,-1 0 0,1-1 0,-1 1 0,1-1 0,-1-1 0,1 1 0,0-1 1,0 1-1,-1-1 0,1-1 0,0 1 0,0-1 0,-1 0 0,1 0 0,-1 0 0,1 0 0,-1-1 0,1 0 0,-1 0 0,0 0 0,0 0 0,0-1 0,0 0 0,0 0 0,3-2 62,5-11 349,0-1 0,0 0-1,-2-1 1,0 0 0,-1 0-1,-1-1 1,-1 0-1,-1-1 1,0 0-349,10-26 498,59-185 1925,-102 316-2243,4 2-1,3 1 0,-3 55-179,-7 33-84,3-24-440,14-68 440,-3-1 0,-4-1 1,-4 0-1,-7 9 84,25-76 18,0 0 0,-1-1 0,0 0-1,-1 0 1,-1 0 0,-1-1 0,1-1 0,-2 0 0,0 0 0,0-1 0,-1 0 0,-1-1 0,1 0 0,-2-1 0,1 0 0,-1-1 0,-1-1 0,1-1 0,-1 1-1,0-2 1,-1 0 0,1-1 0,-1-1 0,0 0 0,-5-1-18,-4 0 24,-1-2 0,1-1 0,0 0 0,0-2 0,0-1-1,0-1 1,1-1 0,0-2 0,0 0 0,0-1 0,1-1 0,1-1 0,0-2-1,0 0 1,1-1 0,1-1 0,0-1 0,2-1 0,-8-8-24,20 19-105,1 0-1,-1 0 1,1-1-1,1 1 1,-1-1 0,1 0-1,1-1 1,-1 1-1,1-1 1,0 1 0,1-1-1,0 0 1,0 0-1,1 0 1,0 0 0,0 0-1,1 0 1,0-1-1,0 1 1,1 0 0,0 0-1,1 0 1,-1 0 0,2 0-1,-1 1 1,1-1-1,0 0 1,1 1 0,-1 0-1,1 0 1,2-2 105,8-8-1207,0 0 1,1 1-1,1 0 1,1 2-1,0 0 1,0 0-1,4 1 1207,58-37-10719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9:54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391 124 14286,'0'0'3299,"11"-13"-801,32-40 22,-42 52-2375,0 0 0,0 0 0,0 0 1,0 0-1,0 0 0,0 0 0,0 0 1,0-1-1,-1 1 0,1 0 0,0 0 1,-1-1-1,1 1 0,-1 0 0,1-1 1,-1 1-1,0-1 0,1 1 0,-1-1 1,0 1-1,0-1 0,0 1 0,0 0 1,0-1-1,0 1 0,-1-1 0,1 1 0,0-1 1,-1 1-1,1 0 0,-1-1-145,-52-10 1531,52 12-1511,-17 3 1,1 0 1,0 1-1,0 1 0,0 0 0,1 2 0,0 0 0,0 0 0,0 2 0,1 0 0,1 0 0,-1 1 0,1 1 0,1 1 0,0 0 0,1 1 0,0 0 0,-2 5-21,3-6-36,1 0-1,0 1 1,1 1 0,1 0-1,0 0 1,1 1 0,0-1-1,1 1 1,1 1-1,0-1 1,1 1 0,1 0-1,1 0 1,0 0 0,1 0-1,0 10 37,4-19-49,-1 0-1,1-1 0,0 0 0,0 1 1,1-1-1,0-1 0,0 1 1,0 0-1,1-1 0,0 0 1,0 0-1,0 0 0,0-1 1,1 0-1,0 0 0,0 0 0,0-1 1,0 0-1,1 0 0,-1 0 1,1-1-1,-1 0 0,1 0 1,0-1-1,0 1 0,0-2 1,0 1-1,0-1 0,4 0 50,29 8-203,-26-4 161,4-1-48,0 2-1,-1 0 0,0 0 0,0 2 0,-1 0 0,0 0 0,0 2 0,13 9 91,-27-16 14,0-1 0,0 1 0,0-1-1,0 1 1,-1 0 0,1 0 0,-1 0-1,1 0 1,-1 0 0,0 0 0,0 0 0,0 0-1,0 1 1,0-1 0,0 0 0,0 1-1,-1-1 1,1 0 0,-1 1 0,0-1 0,0 1-1,0-1 1,0 1 0,0-1 0,0 1-1,-1-1 1,1 0 0,-1 1 0,0-1-1,0 0 1,0 1 0,0-1 0,0 0 0,0 0-1,0 0 1,-1 0 0,1 0 0,-1 0-1,1 0 1,-1 0 0,0-1 0,0 1 0,0-1-1,0 1 1,0-1 0,0 0 0,0 1-1,0-1 1,-1 0 0,1 0-14,-26 9 154,-1-1-1,1-1 1,-1-2-1,-1 0 1,1-2 0,-1-1-1,0-2 1,0-1 0,-4-1-154,28 1-40,-1 0 0,0-1 1,1 0-1,-1 0 1,1 0-1,-1-1 1,1 1-1,0-2 0,-1 1 1,1-1-1,0 0 1,-3-2 39,-8-25-4490,19 19 27,8 0-3021</inkml:trace>
  <inkml:trace contextRef="#ctx0" brushRef="#br0" timeOffset="420.921">1025 137 17489,'0'0'4025,"1"-13"-1911,2-41-358,-4 51-1671,0 0-1,0-1 1,0 1-1,-1 0 1,1 0 0,-1 0-1,0 0 1,0 0 0,0 0-1,0 1 1,0-1-1,-1 0 1,1 1 0,-1 0-1,0 0 1,1 0-1,-1 0 1,0 0 0,0 0-1,0 1 1,-1-1-1,1 1 1,0 0 0,-1 0-1,1 0 1,0 1 0,-1-1-1,1 1 1,-1-1-1,1 1 1,-1 0 0,1 1-1,-1-1 1,1 1-1,0-1 1,-1 1 0,1 0-1,0 0 1,-1 1 0,1-1-85,-12 5 5,0 0 0,1 1 1,0 1-1,0 0 0,1 0 1,0 2-1,0 0 0,1 0 1,0 1-1,1 0 0,-7 10-5,9-12-27,1-1 0,-1 2 0,1-1 0,1 1 0,0 1 0,1-1 0,0 1 0,0 0 0,1 1 0,0-1 0,1 1 0,1 0 0,0 0 0,0 0 0,1 0 0,0 8 27,5-13-98,0 0 0,0 0 0,0-1 1,1 1-1,0-1 0,0 0 0,1 0 0,-1-1 1,1 1-1,1-1 0,-1 0 0,1 0 1,0-1-1,0 0 0,0 0 0,0 0 0,1-1 1,0 0-1,-1 0 0,1 0 0,0-1 0,1 0 1,-1-1-1,3 1 98,7 5-98,173 47-868,-187-53 994,0-1 1,-1 1-1,1 0 1,-1 0-1,1 0 0,-1 0 1,1 0-1,-1 1 1,0-1-1,0 1 1,1 0-1,-1-1 1,0 1-1,0 0 1,-1 0-1,1 0 1,0 1-1,-1-1 1,1 0-1,-1 0 1,0 1-1,0-1 0,0 1 1,0 0-1,0-1 1,0 1-1,-1-1 1,1 1-1,-1 0 1,0 0-1,0-1 1,0 1-1,0 0 1,0-1-1,-1 1 1,1 0-1,-1-1 1,1 1-1,-1 0 1,0-1-1,0 1 0,-1-1 1,1 1-1,0-1 1,-1 0-1,1 0 1,-1 1-1,-1 0-28,-8 7 161,-1-1 0,-1 0 0,1-1 0,-2 0 0,1-1 0,-1 0 0,0-1 0,0-1-1,-1 0 1,1-1 0,-1-1 0,0 0 0,0-1 0,-9 0-161,13 1-297,0-2 0,-1 1 0,1-1 0,0-1 1,0 0-1,0 0 0,-1-1 0,1-1 0,0 0 0,0 0 0,0-1 0,1 0 0,-3-2 297,4-11-7730,9 10-667</inkml:trace>
  <inkml:trace contextRef="#ctx0" brushRef="#br0" timeOffset="763.546">1389 106 14990,'3'-13'5520,"8"-41"-2493,-3 39 2310,-4 32-4893,-3-16-225,10 60-83,-1 2 1,-4-1-1,-2 1 0,-3-1 0,-3 1 0,-2 0 0,-4-1 0,-2 2-136,-11-14-1025,15-80 417,5-54 659,-2 35 55,2 0-1,2 0 1,3 0-1,1 0 1,3 1-1,2 0 1,11-29-106,-20 70 8,1 1 0,1-1 1,-1 0-1,1 1 0,0 0 1,1 0-1,0 0 0,0 0 1,0 1-1,0-1 0,1 1 0,0 0 1,0 0-1,0 1 0,1 0 1,-1 0-1,1 0 0,0 0 1,0 1-1,1 0 0,-1 0 1,1 1-1,-1 0 0,1 0 0,0 0 1,0 1-1,4 0-8,4 0-73,0 1 1,-1 1-1,1 0 1,0 1-1,-1 1 1,1 0-1,-1 1 0,0 1 1,8 3 72,39 37-2875,-33 26-5101,-28-37 1164</inkml:trace>
  <inkml:trace contextRef="#ctx0" brushRef="#br0" timeOffset="1077.585">1427 425 7239,'0'0'6502,"0"0"-3876,0 0 225,97-24-609,-48 9-768,4 1-802,8 0-447,-5-1-161,-1 4-64,-9 2 0,-7 6 0,-14 3-385,-14 2-416,-6 8-608,-5 1-449,-11 5-1537,-13 1-1441,1 2-3076</inkml:trace>
  <inkml:trace contextRef="#ctx0" brushRef="#br0" timeOffset="1392.639">1430 631 4260,'0'0'7410,"0"0"-3380,0 0-859,0 0-683,16 7-694,-5-1-1534,0-1-86,-1 0 0,1-1-1,0 0 1,0-1 0,1 0 0,-1 0 0,1-1 0,-1-1 0,12 0-174,72-4-85,0-4-1,0-5 1,23-8 85,-54 4-2843,-43 8-838,-2 0-3290,-5 1-3968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0:17.56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1 207 16207,'16'-1'150,"694"-2"15,747-78 275,-492-4 3076,-768 61-3052,-193 17-351,-174 2-145,-1269 55 176,-51 69-1137,1391-107 939,66-5 48,57-3 7,272-8-287,94-21 286,-179 10-56,1956-125 1279,-1850 132-225,-260 10-507,-69 8-154,-204 20 10,-211 16 642,-1295 168 141,1482-169-1007,212-32-52,58-6-132,363-3-3451,-188-7-1538,21-5-3865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0:18.07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293 28 10986,'-104'44'1522,"104"-34"517,109-6 1185,520-49-741,-53 11 5,254 28-2488,-557 29 405,-216-10-357,-55 2 0,-13-9-68,0 0 0,0-2 0,0 1 1,0-1-1,-1-1 0,0 0 0,0-1 0,-12 1 20,-7 3-44,-1020 166 744,-164 33 223,991-149-677,195-41-49,50-1 33,184-3-123,554-45-363,-565 20 181,-192 14 74,1335-57-110,-1199 61 111,-71 7 69,-68-11-68,1 0-1,0 0 1,-1 0-1,1 0 1,0 0 0,0 0-1,-1 1 1,1-1-1,0 0 1,-1 0-1,1 0 1,0 0 0,0 1-1,-1-1 1,1 0-1,0 0 1,0 0 0,0 1-1,-1-1 1,1 0-1,0 1 1,0-1-1,0 0 1,0 0 0,0 1-1,0-1 1,-1 0-1,1 1 1,0-1 0,0 0-1,0 1 1,0-1-1,0 0 1,0 1-1,0-1 1,0 0 0,0 0-1,1 1 1,-1-1-1,0 0 1,0 1 0,0-1-1,0 0 1,0 0-1,0 1 1,1-1 0,-1 0-1,0 1 1,0-1-1,0 0 1,1 0-1,-1 0 1,0 1 0,0-1-1,1 0 1,-1 0-1,0 0 1,0 0 0,1 1-1,-1-1 1,0 0-1,1 0 1,-1 0-1,0 0 0,-142 28-14,93-23 7,-1939 267 2756,1675-218-2631,245-40-17,63-9-15,189-20-668,3-8-368,60-9-1453,49-10-2754,35-1-4505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0:18.38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1 334 11947,'40'-100'10378,"11"55"-10378,11 7-192,3-2-96,6 1-737,2-1-2563,-6 8-3875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6:23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150 165 11627,'0'0'2899,"0"0"-1084,0 0 181,-14 7-191,7-3-1586,1-2-75,0 1-1,-1 0 1,2 0-1,-1 1 0,0 0 1,1 0-1,-1 0 0,1 0 1,0 1-1,1 0 0,-1 0 1,1 1-1,0-1 1,0 1-1,-2 5-143,-3 12 229,1 0 0,1 1 1,1 0-1,1 0 0,1 0 0,1 1 0,1 0 1,1-1-1,2 1 0,0 0 0,2-1 0,0 1 0,2-1 1,0 0-1,3 3-229,-6-18 2,1 1-1,0-1 1,0 0 0,1 0-1,0 0 1,1-1 0,0 1-1,0-1 1,0 0 0,1-1-1,1 1 1,-1-1 0,1 0-1,0-1 1,1 1 0,0-2-1,0 1 1,0-1 0,0 0-1,1-1 1,0 0 0,0 0-1,0-1 1,0 0 0,1 0-1,-1-1 1,1-1 0,-1 0-1,1 0 1,0 0 0,0-1-1,7-2-1,-6 0 5,0-2-1,-1 1 0,0-1 0,0-1 1,0 0-1,0 0 0,-1-1 1,0 0-1,0-1 0,0 0 1,-1 0-1,0-1 0,-1 0 0,0 0 1,0-1-1,0 0 0,-1 0 1,-1-1-1,1 1 0,-2-1 1,4-8-6,-1-1 106,0-1-1,-1 1 1,-2-1-1,1 0 0,-2 0 1,-1-1-1,-1 1 1,0-1-1,-2 1 0,0-1 1,-2-5-105,2 15 18,-1 1 0,-1-1 1,0 1-1,0 0 0,-1 0 1,0 0-1,0 0 0,-1 1 1,-1 0-1,0 0 0,0 0 1,0 1-1,-1 0 0,-1 0 1,1 0-1,-1 1 0,0 1 1,-1-1-1,0 1 0,0 0 1,0 1-1,0 0 0,-1 1 1,0 0-1,0 0 0,0 1 1,-1 1-1,1-1 0,-1 2 1,1-1-19,-2 1-229,1 0 0,-1 0 0,1 1 0,-1 1 0,1-1 1,-1 2-1,1 0 0,0 0 0,-1 1 0,0 1 229,-23 17-3801,7 13-3551,15-4-4660</inkml:trace>
  <inkml:trace contextRef="#ctx0" brushRef="#br0" timeOffset="453.518">825 134 17360,'29'-134'7325,"-28"164"-4207,0-6-3055,-5 54 303,-4-2 0,-3 1-1,-7 16-365,-14 95 24,17-6-1486,28-226 933,-7 12 537,1 1-1,1 1 1,2 0-1,1 0 1,1 1-1,2 0 1,1 1-1,0 1 0,3 0 1,0 1-8,-14 21-3,1 0 1,-1 0-1,1 0 0,0 0 1,0 1-1,1 0 0,-1 0 1,1 1-1,0-1 0,0 1 1,0 1-1,0-1 0,1 1 1,-1 0-1,0 0 0,1 1 1,0 0-1,-1 0 0,1 0 1,0 1-1,-1 0 0,1 1 1,0-1-1,0 1 0,-1 0 1,1 1-1,-1 0 0,1 0 1,-1 0-1,0 1 0,0 0 1,0 0-1,0 0 0,0 1 1,-1 0-1,0 0 0,0 0 0,1 1 4,6 8-7,-1 1 1,0 0 0,0 1-1,-2 0 1,0 0-1,0 1 1,-2 0 0,0 1-1,-1-1 1,0 1 0,-2 1-1,0-1 1,-1 1 0,0-1-1,-2 1 1,0 0 0,-1 0-1,-1 0 1,0 2 5,0-12 0,0-1-1,-1 1 1,0-1-1,0 1 1,0-1-1,-1 1 1,0-1-1,-1 0 1,0 0-1,0-1 1,0 1-1,-1-1 1,0 0-1,0 0 1,0-1-1,-1 1 1,0-1 0,0 0-1,0-1 1,0 1-1,-1-1 1,0 0-1,0-1 1,0 0-1,0 0 1,-1-1-1,1 1 1,-1-2-1,1 1 1,-1-1-1,0 0 1,0-1-1,1 1 1,-1-2-1,0 1 1,0-1 0,1 0-1,-1-1 1,0 0-1,1 0 1,-1 0-1,1-1 1,0 0-1,0-1 1,-5-3 0,1 0-16,1-1 1,0 1-1,1-2 0,0 0 1,0 0-1,1 0 0,0-1 1,0 0-1,2-1 1,-1 0-1,1 0 0,1 0 1,0-1-1,0 0 1,-2-9 15,-4-70-3797,14 68-479,4 8-3758</inkml:trace>
  <inkml:trace contextRef="#ctx0" brushRef="#br0" timeOffset="777.474">1669 420 17809,'0'0'3529,"0"0"-1213,0 0-260,0 0-594,0 0-533,5 17-326,-5-16-596,4 13 87,-1 0 0,0 0 1,-1 1-1,-1-1 0,0 1 0,-1-1 0,0 1 0,-1-1 1,-2 4-95,-17 91 109,4 1-1,5 0 1,4 1 0,6 0 0,6 33-109,-4-140-6,2 11-21,-1 1 1,0 0-1,0 0 0,-2 0 1,0 0-1,-1-1 1,0 1-1,-2 0 0,0 0 1,0-1-1,-1 0 0,-1 1 1,-1-2-1,0 1 0,-1-1 1,-1 1 26,6-12-13,-1-1 0,1 0 0,-1 0 1,1 0-1,-1 0 0,0-1 0,0 1 1,1-1-1,-1 1 0,0-1 0,-1 0 1,1 0-1,0-1 0,0 1 0,0-1 1,0 1-1,-1-1 0,1 0 1,0 0-1,0 0 0,-1-1 0,1 1 1,0-1-1,0 0 0,0 0 0,0 0 1,0 0-1,0 0 0,0-1 0,0 1 1,-2-2 12,-80-65-43,71 54-185,1-1-1,0-1 1,1 0-1,1-1 1,1 0-1,0 0 1,-4-13 228,10 20-846,1 0 0,-1-1 0,2 1 0,0-1-1,0 1 1,1-1 0,0 1 0,1-1 0,0-8 846,5-12-6983</inkml:trace>
  <inkml:trace contextRef="#ctx0" brushRef="#br0" timeOffset="1096.513">1838 71 19731,'0'0'3769,"0"0"-1746,0 0-689,0 0-533,0 0-326,0 0-165,0 0-177,8-4-133,62-8-197,-49 13-698,-22-1 796,1 0 1,-1 0-1,1 0 0,0 0 1,-1 0-1,1 0 0,-1 0 1,1 0-1,0-1 0,-1 1 1,1 0-1,0 0 0,-1 0 1,1-1-1,0 1 0,-1 0 0,1-1 1,0 1-1,0 0 0,-1 0 1,1-1-1,0 1 0,0 0 1,-1-1-1,1 1 0,0-1 1,0 1-1,0 0 0,0-1 1,0 1-1,0-1 0,0 1 1,-1 0-1,1-1 0,0 1 1,0-1-1,1 1 0,-1 0 1,0-1-1,0 1 0,0-1 1,0 1-1,0 0 0,0-1 1,0 1-1,1 0 0,-1-1 1,0 1-1,0 0 0,0-1 1,1 1-1,-1 0 0,0-1 1,1 1-1,-1 0 0,0 0 1,1-1-1,-1 1 0,0 0 1,1 0-1,-1 0 0,0-1 1,1 1-1,-1 0 0,0 0 1,1 0-1,-1 0 0,1 0 1,-1 0 98,-18-8-6679,10 7 946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0:19.00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1174 295 8968,'-136'-1'5932,"-110"2"-2810,970-41-2497,1095-94 3286,-302 18 25,-1508 116-3932,26-3 11,-50 2-7,-727 22 393,502-9-289,-1840 114-21,1433-82-6,572-38-143,117-4 36,1206-79-229,-238 41 352,156 48-101,-789 12 304,-67 10-15,-84 6-172,-98 2-79,-126-42-37,-1 0 1,0 0 0,0 0 0,0 0-1,1 0 1,-1 1 0,0-1 0,0 0-1,0 1 1,0-1 0,0 1 0,0-1-1,0 1 1,0 0 0,0-1 0,0 1-1,0 0 1,0 0 0,0-1 0,0 1 0,0 0-1,-1 0 1,1 0 0,0 0 0,-1 0-1,1 0 1,-1 0 0,1 1 0,-1-1-1,0 0 1,1 0 0,-1 0 0,0 0-1,0 1 1,0-1 0,0 0 0,0 0-1,0 0 1,0 1 0,0-1 0,0 0-1,-1 0 1,1 0 0,0 0 0,-1 0 0,1 1-1,-1-1 1,1 0 0,-1 0 0,0 0-1,1 0 1,-1 0 0,0 0 0,0 0-2,-70 30-21,-106 5-134,-92 0-10,-80-2 21,-64 0 74,-56 1 76,-2187 210 197,2228-196-273,87-2 49,94-5 21,94-9 0,101-12-16,94-6-32,99-12-6,89-7 49,87-13 26,77-6-21,68-4-26,2261-35 570,-2273 74-154,-96 11-70,-108 2-234,-114-1-70,-133-23-16,1-1 1,0 0 0,-1 1-1,1-1 1,-1 1 0,1-1-1,0 1 1,-1-1-1,1 1 1,0-1 0,0 1-1,-1-1 1,1 1 0,0-1-1,0 1 1,0 0-1,0-1 1,0 1 0,0-1-1,0 1 1,0 0 0,0-1-1,0 1 1,0-1-1,0 1 1,0-1 0,0 1-1,0 0 1,1-1 0,-1 1-1,0-1 1,0 1-1,1-1 1,-1 1 0,0-1-1,1 1 1,-1-1 0,1 0-1,-1 1 1,0-1 0,1 1-1,-1-1 1,1 0-1,-1 1 1,1-1 0,-1 0-1,1 0 1,0 1 0,-1-1-1,1 0 1,-1 0-1,1 0 1,-1 0 0,1 0-1,0 0 1,-1 0 0,1 0-1,-1 0 1,1 0-1,0 0 1,-1 0 0,1 0-1,-1 0 1,1 0 0,-1-1-1,1 1 1,-1 0 0,1-1-2,-94 23-52,-104-2-209,-92 0 172,-76 4 63,-60 4 38,-2536 207 384,2609-200-283,92-4-64,96-4-21,94-6 58,69-21-85,1 1 0,0-1 1,0 1-1,0-1 0,-1 1 0,1-1 1,0 0-1,0 1 0,0-1 0,0 1 1,0-1-1,0 1 0,0-1 0,0 1 1,0-1-1,0 1 0,0-1 0,0 1 0,0-1 1,0 1-1,0-1 0,0 1 0,1-1 1,-1 1-1,0-1 0,0 1 0,1-1 1,-1 0-1,0 1 0,0-1 0,1 0 0,-1 1 1,1-1-1,-1 0 0,0 1 0,1-1 1,-1 0-1,1 1 0,-1-1 0,0 0 1,1 0-1,-1 0 0,1 0 0,-1 1 0,1-1 1,-1 0-1,1 0 0,-1 0 0,1 0 1,-1 0-1,1 0 0,-1 0 0,1 0 1,-1 0-1,1 0 0,-1-1 0,1 1 0,-1 0 1,1 0-1,-1 0 0,1-1 0,-1 1 1,0 0-1,1 0 0,-1-1 0,1 1 1,-1 0-1,0-1 0,1 1 0,107 6-69,90-7-129,83-7 150,70-8 0,66 0-144,1984-4 1099,-2025 37-367,-85 6-23,-8 10-202,-283-33-314,0 0 0,0 1-1,0-1 1,-1 0 0,1 0 0,0 1-1,0-1 1,0 0 0,0 0-1,0 1 1,0-1 0,0 0 0,0 0-1,0 1 1,0-1 0,0 0-1,0 1 1,0-1 0,0 0 0,0 0-1,1 1 1,-1-1 0,0 0-1,0 0 1,0 1 0,0-1 0,0 0-1,1 0 1,-1 0 0,0 1-1,-232 3 96,-1778 16 1025,1838-25-1116,172 5-10,0 0-1,1 0 1,-1 0-1,0-1 1,0 1-1,0 0 1,0 0-1,0 0 1,0 0 0,0-1-1,0 1 1,0 0-1,0 0 1,1 0-1,-1-1 1,0 1-1,0 0 1,0 0-1,0 0 1,0-1-1,0 1 1,0 0-1,0 0 1,-1 0 0,1 0-1,0-1 1,0 1-1,0 0 1,0 0-1,0 0 1,0-1-1,0 1 1,0 0-1,0 0 1,0 0-1,-1 0 1,1 0 0,0-1-1,0 1 1,0 0-1,0 0 1,-1 0 5,160-21-1506,-15 2-1110,25-9-2177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12-19T03:33:56.2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4940 6277 384 0,'0'0'12'15,"0"0"-11"-15,0 0-1 0,0 0 2 0,106-28-1 16,-25 23 2-16,23-1 0 0,18-1-3 16,15-2 0-16,14 0-3 0,7 2-24 15,-4-7-62-15,-7 0-116 0</inkml:trace>
  <inkml:trace contextRef="#ctx0" brushRef="#br0" timeOffset="225.467">7935 6164 330 0,'0'0'35'0,"0"0"-28"16,67 0-5-16,-36 4-2 0,7 2 1 15,7-1-1-15,4 2 1 0,9 0-2 16,8-3 0-16,8 2-7 0,1-3-17 16,7-2-59-16,-9-1-66 0</inkml:trace>
  <inkml:trace contextRef="#ctx0" brushRef="#br0" timeOffset="437.03">9998 6321 400 0,'0'0'12'0,"99"7"-11"16,-38-10 1-16,7 0-1 0,3 1 0 15,9-1-1-15,5-1 0 0,3-2-3 16,4 2-12-16,4 0-24 0,1-3-48 15,4-4-36-15</inkml:trace>
  <inkml:trace contextRef="#ctx0" brushRef="#br0" timeOffset="625.284">12195 6273 345 0,'0'0'27'0,"70"34"-19"16,-20-23-7-16,11 2 0 0,9-3-1 16,9-2 0-16,6-3-4 0,4-2-17 15,6-3-54-15,3-3-68 0</inkml:trace>
  <inkml:trace contextRef="#ctx0" brushRef="#br0" timeOffset="782.198">14319 6306 391 0,'0'0'29'0,"56"19"-8"15,-20-14-17-15,15 3-1 0,9 0-1 0,12 0 0 16,7 2-2-16,8-4-2 0,3 0 0 16,3-3-15-16,6-1-42 0,2-2-67 15,6-9-47-15</inkml:trace>
  <inkml:trace contextRef="#ctx0" brushRef="#br0" timeOffset="1156.012">18857 6330 246 0,'0'0'51'0,"0"0"-18"0,0 0-32 15,0 0 2-15,56 33 7 0,-18-29 5 0,17-1-4 16,15-1-6-16,15-2-2 0,14 0-3 16,15-1-2-16,8-3-10 15,8-3-33-15,4-7-101 0</inkml:trace>
  <inkml:trace contextRef="#ctx0" brushRef="#br0" timeOffset="1414.599">20052 6592 509 0,'0'0'47'0,"99"14"-21"15,-26-16-22-15,20-1 0 0,20-3 2 0,19 2-2 16,14 0-2-16,14 2-2 16,10 2-5-16,6-13-45 0,-5-9-144 0</inkml:trace>
  <inkml:trace contextRef="#ctx0" brushRef="#br0" timeOffset="5610.297">19962 1806 251 0,'0'0'6'0,"0"0"-5"0,33-54 5 0,-20 34-2 16,-2 1 3-16,2 1-2 16,-4-1 0-16,0-1-4 0,-3 2 0 15,-1-1 0-15,0 2 3 0,-3 3-3 0,-2 1 0 16,1 4 4-16,-1 3 1 0,0 2 4 15,0 2 10-15,0 2 2 0,0 2-5 16,-1 6-12-16,-4 8-3 0,-2 10 4 16,1 4 4-16,-3 5 5 0,4 2 0 15,4-2-2-15,1-7-2 0,0-3-3 16,7-9 0-16,6-3-5 0,5-7-1 0,6-4 3 16,11-7 1-16,12-17 6 15,21-18 5-15,20-21-4 0,22-18-3 16,17-13-6-16,14-7 0 0,3 1-4 0,-1 2 0 15,-7 4 0-15,-13 1 0 0,-10 6-1 16,-15 10-10-16,-15 15-6 0,-19 20 4 16,-16 23-20-16,-26 17-57 0,-21 15-80 15</inkml:trace>
  <inkml:trace contextRef="#ctx0" brushRef="#br0" timeOffset="45993.522">13225 2234 110 0,'0'0'3'15,"-84"-10"-2"-15,45 13 8 0,1-2 3 16,5-1 0-16,7 0 8 0,0 2 8 16,5-1 4-16,1-1-26 0,-4 0 39 15,4 0-32-15,-2 1 1 0,0 1-4 16,7-2 2-16,4 0 14 0,7 0-7 15,5-6 3-15,17-6-3 0,10-9-11 16,16-8-7-16,12-5 0 0,10-3 0 16,8 0 0-16,-3 3-1 0,-1 2 0 0,-2 6-8 15,-7 4-4-15,-8 7-3 0,-14 8 7 16,-15 7 4-16,-16 5 0 16,-13 12 2-16,-19 6-3 0,-14 11 5 0,-17 4 5 15,-6 7 14-15,-4 1 5 0,-3-2 2 16,3-6 4-16,5-5-1 0,9-5-9 15,9-7-12-15,14-8-4 0,10-7 0 16,9-6-3-16,9-9 1 0,14-10-2 16,6-9-2-16,8-5-3 0,2-8-40 15,-5-4-48-15,-12 5-42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5:23.04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1 306 9385,'0'0'5867,"0"0"-1949,0 0-2081,0 0-348,0 0-133,0 0-390,15-2-411,232 0-96,-121 11-469,1-6-1,0-5 0,0-6 1,25-9 10,-139 14 7,57-15 57,-69 18-60,1-1 0,-1 0 0,1 1 0,-1-1 0,0 0 0,1 0 0,-1 0 0,0 0 0,0 0 0,0 0 0,1 0 1,-1-1-1,0 1 0,0 0 0,-1 0 0,1-1 0,0 1 0,0-1 0,-1 1 0,1-1 0,-1 1 0,1-1 0,-1 1 0,0-1 0,1 0 0,-1 1 0,0-1 0,0 1 0,0-1 0,0 0 0,0 1 0,-1-1 0,1 1 0,0-1 0,-1 0 0,1 1 0,-1-1 0,0 0-4,-7-10 8,0 0 1,-1 0 0,-1 1-1,0 0 1,0 1-1,-1 0 1,0 1-1,0 0 1,-1 1-1,-10-6-8,4 2 11,-82-64 90,101 68 532,16 15-427,-6 3-171,-1 0 1,-1 1 0,0 1-1,0-1 1,-1 1 0,0 1 0,-2 0-1,1 0 1,-1 0 0,-1 0 0,0 1-1,-1 0 1,0 4-36,-1-4 41,0 1 0,-2 0 0,1-1 0,-2 1 1,0 0-1,-1 0 0,0 0 0,-1-1 0,-1 1 0,0-1 0,-1 1 0,0-1 0,-1 0 0,-1-1 1,0 1-1,-1-1 0,-4 4-41,-11 17-461,-2-1 0,-1-2-1,-1 0 1,-2-2 0,-24 20 461,26-23-3320,10-10-3316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5:24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154 167 14478,'-15'-4'3411,"-123"-23"1463,178 37-2360,103 14-2472,1-7 0,98-2-42,-162-11-30,450 15-563,130-27 593,-486-6-107,-133 5 113,-41 9-5,1-1 0,-1 1 0,1 0 0,-1 0 0,1-1 0,-1 1 0,1 0 0,-1-1 0,1 1 0,-1 0 1,0-1-1,1 1 0,-1-1 0,0 1 0,1-1 0,-1 1 0,0-1 0,1 1 0,-1-1 0,0 1 0,0-1 0,0 1 1,0-1-1,0 0 0,1 1 0,-1-1 0,0 1 0,0-1 0,0 1 0,-1-1 0,1 1 0,0-1 0,0 0 0,0 1 1,0-1-1,0 1 0,-1-1 0,1 1 0,0-1 0,0 1 0,-1-1 0,1 1 0,0-1 0,-1 1 0,1 0 1,-1-1-1,1 1 0,0-1 0,-1 1 0,1 0 0,-1-1 0,1 1 0,-1 0 0,1 0 0,-1-1 0,1 1 0,-1 0 1,1 0-1,-1 0 0,0 0 0,1 0 0,-1 0 0,1 0 0,-1 0-1,-187-75 406,-66-18 330,292 95-276,-10 5-435,-1 1 1,0 1 0,0 1 0,-1 1 0,0 2 0,-1 0 0,16 13-26,-33-21 22,-1 0 1,0 1-1,0 0 0,0 0 1,-1 1-1,0-1 0,0 1 1,-1 1-1,1-1 0,-2 1 1,1 0-1,-1 0 1,0 1-1,-1-1 0,0 1 1,0 0-1,-1 0 0,0-1 1,-1 2-1,0-1 0,0 0 1,-1 0-1,0 0 0,0 0 1,-1 0-1,-1 0 0,-1 8-22,-5 5-22,-1 1 0,-1-1 0,-1-1 0,-1 0 0,0-1 0,-2 0 0,0-1 0,-2-1 0,0 0 0,0-1 0,-2 0 0,0-2 0,-1 0 0,0-1 0,-1-1 0,-19 9 22,-16 7-2135,15-17-3460,20-9-1788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5:27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0 141 14286,'0'0'2850,"106"31"-1633,-24-31 257,21-6 63,15-4 33,16-5-385,12-1 64,6 0-96,-2-2-192,-7-1-352,-17-1-321,-24 0-96,-18 6-192,-26 4-256,-16 5-545,-27 4-1217,-15-1-1633,-7 2-3396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29:57.056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70 113 10986,'0'-111'11756,"2"109"-7634,3 17-3280,5 65-257,-4 1 1,-3-1-1,-7 56-585,2-48 134,6 327-2793,-2-384 1840,0 48-2425,-7-32-2638,5-47 5773,-1 0 0,1 0 1,0-1-1,0 1 0,0 0 0,-1 0 0,1 0 1,0 0-1,0-1 0,-1 1 0,1 0 0,0 0 1,0 0-1,-1 0 0,1 0 0,0 0 0,-1 0 1,1 0-1,0 0 0,0 0 0,-1 0 1,1 0-1,0 0 0,-1 0 0,1 0 0,0 0 1,-1 0-1,1 0 0,0 0 0,0 0 0,-1 0 1,1 0-1,0 0 0,0 1 0,-1-1 0,1 0 1,0 0-1,0 0 0,-1 0 0,1 1 0,0-1 1,0 0-1,0 0 0,0 1 0,-1-1 0,1 0 1,0 0-1,0 1 0,0-1 0,0 0 0,0 0 1,0 1-1,0-1 0,0 0 0,0 1 0,0-1 109,-9-24-1146,-7-70 3902,3-1 0,5-1-1,3 1 1,5-1 0,4-1-2756,-1 65 414,1 0 0,2 1 0,1 0 0,1 0 0,1 0 0,2 1 0,1 1 0,2 0 0,4-7-414,-14 30 24,0 1 0,1-1 0,-1 1 0,1-1 0,0 1 0,0 0 1,1 1-1,-1 0 0,1 0 0,0 0 0,0 0 0,0 1 0,1 0 0,-1 0 0,1 1 0,0 0 1,0 0-1,0 0 0,0 1 0,0 0 0,0 1 0,0-1 0,0 1 0,0 1 0,0-1 0,0 1 1,0 0-1,0 1 0,0 0 0,0 0 0,-1 0 0,1 1 0,4 2-24,-5-3-63,1 1-1,-1-1 1,0 1-1,0 0 1,-1 0 0,1 1-1,0 0 1,-1 0-1,0 0 1,0 0-1,0 1 1,-1 0 0,0 0-1,0 0 1,0 1-1,0-1 1,-1 1-1,0 0 1,0 0 0,0 0-1,-1 0 1,0 1-1,0-1 1,-1 1-1,0-1 1,0 1 0,0-1-1,-1 1 1,0 0-1,0-1 1,-1 1-1,0-1 1,0 1 0,0 0 62,-7 7-176,-1-1 0,0 0-1,-1 0 1,0-1-1,-1-1 1,0 0 0,-1 0-1,0-1 1,-1-1-1,0 0 1,-1 0-1,1-2 1,-1 1 0,-1-2-1,0 0 1,1-1-1,-12 3 178,-62 10-16,87-19 18,1 1 0,-1-1-1,1 1 1,-1-1-1,1 1 1,-1-1 0,1 1-1,-1-1 1,1 1 0,0-1-1,-1 0 1,1 1-1,0-1 1,-1 1 0,1-1-1,0 0 1,0 0 0,0 1-1,-1-1 1,1 0 0,0 1-1,0-1 1,0 0-1,0 1 1,0-1 0,0 0-1,1 0 1,-1 1 0,0-1-1,0 0 1,0 1-1,1-1 1,-1 0 0,0 1-1,1-1 1,-1 0 0,0 1-1,1-1 1,-1 1-1,1-1 1,-1 1 0,1-1-1,-1 1 1,1-1 0,0 1-1,-1 0 1,1-1-1,-1 1 1,1 0 0,0-1-1,-1 1 1,1 0 0,0 0-1,0 0 1,-1 0 0,1-1-1,0 1 1,-1 0-1,1 0-1,25-14-8,0 1 0,0 2-1,1 0 1,1 2-1,0 1 1,0 1 0,16-2 8,-37 7 3,0 0-1,0 0 1,0 0 0,0 1 0,0 0 0,1 1 0,-1-1 0,0 1 0,1 1-1,-1-1 1,0 1 0,0 1 0,1-1 0,-1 1 0,0 1 0,-1-1 0,1 1-1,0 0 1,-1 0 0,1 1 0,-1 0 0,0 0 0,-1 1 0,1 0 0,-1 0-1,1 0-2,0 3 35,-1 1 0,0-1-1,0 1 1,0 0-1,-1 1 1,-1-1-1,1 1 1,-2-1-1,1 1 1,-1 0-1,-1 0 1,0 0 0,0 0-1,-1 0 1,0 1-1,-1-1 1,0 0-1,-1 0 1,0 0-1,0-1 1,-1 1 0,-1 0-1,1-1 1,-2 0-1,1 0 1,-1 0-1,0 0 1,-1-1-1,0 0 1,0 0 0,-1 0-1,0-1 1,0 0-1,-1-1 1,0 1-1,-8 4-34,4-6-63,1-1-1,-1 0 1,-1-1 0,1 0-1,0-1 1,-1 0 0,1-1-1,-1-1 1,1 0-1,-1 0 1,1-1 0,-1-1-1,1 0 1,0-1-1,-1 0 1,1-1 0,1 0-1,-1-1 1,1 0-1,-1-1 1,2 0 0,-1-1-1,1 0 1,-1-1 63,-11-38-7031,21 23 235</inkml:trace>
  <inkml:trace contextRef="#ctx0" brushRef="#br0" timeOffset="292.024">991 177 15695,'0'0'2781,"0"0"-581,0 0-455,0 0-640,-16 13-496,3-4-503,2-1-15,1 0 1,0 0-1,0 1 1,1 0-1,0 0 0,0 1 1,1 0-1,1 1 1,-4 5-92,5-4 78,1 0 0,-1 1 0,2 0 0,0 0 0,1 0 1,0 1-1,0-1 0,2 1 0,0 0 0,0-1 0,1 1 0,1 0 1,1-1-1,0 1 0,0 0-78,0-7-23,-1 0 0,1 0 0,1 0 0,-1-1 0,1 1 0,0-1 0,1 0 0,-1 0 0,1 0 1,0 0-1,1 0 0,-1-1 0,1 0 0,0 0 0,1 0 0,-1-1 0,1 0 0,0 0 0,0 0 0,0-1 0,1 1 0,-1-2 0,1 1 1,-1-1-1,1 0 0,0 0 0,0-1 0,0 0 0,4 0 23,-5 0 8,0-1 0,-1 0 0,1-1 0,-1 0 0,1 0 0,-1 0 0,1 0 0,-1-1 1,1 0-1,-1 0 0,0 0 0,0-1 0,0 0 0,0 0 0,-1 0 0,1 0 0,-1-1 0,0 0 0,0 0 0,0 0 0,0 0 1,-1-1-1,1 1 0,-1-1 0,-1 0 0,1 0 0,-1 0 0,1 0 0,-1-1 0,-1 1 0,1-2-8,4-12 257,-1 1 0,-1-1 0,-1 0 0,0 0 0,-2 0 0,0 0 0,-1 0 0,-2-15-257,1 23 43,-1 1-1,0 0 1,0 0 0,-1 0-1,-1 0 1,1 1-1,-2-1 1,1 1 0,-1 0-1,-1 0 1,1 1 0,-1-1-1,-1 1 1,0 1-1,0-1 1,0 1 0,-1 0-1,0 1 1,-6-4-43,-50-11-2916,-9 33-4416,38 6-3612</inkml:trace>
  <inkml:trace contextRef="#ctx0" brushRef="#br1" timeOffset="331169.669">1 1561 15631,'0'0'6566,"0"0"-5413,0 0-288,0 0 416,119-64-512,-12 34-481,25-6-256,11 0-32,8-5 0,8 5-32,1-1-224,-14 3-257,-22 6-191,-34 10-385,-38 11-961,-38 11-1377,-19 10-4165</inkml:trace>
  <inkml:trace contextRef="#ctx0" brushRef="#br1" timeOffset="331450.013">115 1755 9769,'-7'12'7602,"-15"39"-4741,22-51-2834,0 0-1,0 1 1,0-1-1,-1 1 1,1-1-1,0 0 0,0 1 1,0-1-1,0 0 1,0 1-1,0-1 1,0 1-1,0-1 0,0 0 1,0 1-1,0-1 1,0 1-1,0-1 1,0 0-1,0 1 0,1-1 1,-1 0-1,0 1 1,0-1-1,0 0 1,1 1-1,-1-1 0,0 0 1,0 1-1,1-1 1,-1 0-1,0 0 1,0 1-1,1-1 0,-1 0 1,0 0-1,1 0 1,-1 1-1,0-1 1,1 0-1,-1 0 0,1 0 1,-1 0-1,0 0 1,1 0-1,-1 0 1,0 0-1,1 0 0,-1 0 1,1 0-1,-1 0 1,0 0-1,1 0 1,-1 0-1,1 0 0,-1 0 1,0 0-1,1 0 1,-1-1-1,0 1 1,1 0-27,47-6 1559,1-2 0,-1-2 0,43-15-1559,-37 10 330,585-178 1469,-561 169-1750,31-12-4529,-96 29-2844,-9 2-8803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5:25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148 146 8488,'0'0'4933,"-13"-8"-2627,-40-28-779,52 35-1417,-1 0 0,1 0 0,0-1 0,0 1 0,0 0 0,-1 1 1,1-1-1,0 0 0,-1 0 0,1 0 0,-1 1 0,1-1 0,-1 1 0,1-1 1,-1 1-1,1 0 0,-1-1 0,1 1 0,-1 0 0,0 0 0,1 0 0,-1 0 1,1 1-1,-1-1 0,1 0 0,-1 1 0,0-1 0,1 1 0,0-1 0,-1 1 1,1 0-1,-1-1 0,1 1 0,0 0 0,-1 0 0,1 0 0,0 0 0,0 0 1,0 0-1,0 1 0,0-1 0,0 0 0,0 1 0,0-1 0,0 0 0,1 1 1,-1-1-1,0 1-110,10 66 1739,1-52-1609,0-1 0,1-1 0,1 0 0,1 0-1,0-1 1,0-1 0,1 0 0,1-1 0,0 0 0,1-1 0,0-1 0,6 2-130,-10-5 18,1-1 1,0 0 0,0-1 0,0 0-1,1-1 1,0 0 0,-1-2-1,1 1 1,0-2 0,0 0-1,-1 0 1,1-1 0,0-1-1,4-1-18,-11 1 50,1 0 0,-1 0 0,1-1-1,-1 0 1,0 0 0,0-1 0,0 1-1,-1-2 1,1 1 0,-1-1 0,0 0-1,0 0 1,-1 0 0,1-1 0,-1 0-1,0 0 1,-1 0 0,0-1 0,0 0-1,0 0 1,-1 0 0,0 0 0,0 0-1,-1 0 1,2-5-50,-2 5 44,-1 0-1,1 0 1,-1 0-1,0 0 1,0 0 0,-1 0-1,0 0 1,0 0-1,-1 0 1,0 0-1,0 0 1,0 0 0,-1 0-1,0 1 1,-1-1-1,1 1 1,-1-1-1,-1 1 1,1 0 0,-1 0-1,0 0 1,0 1-1,-1-1 1,1 1-1,-1 0 1,-1 0 0,1 1-1,-1-1 1,1 1-1,-1 0 1,-2 0-44,-7-2 12,-1 1 0,1 0 1,-1 1-1,0 1 0,0 0 0,0 1 1,0 1-1,0 1 0,0 0 0,-1 1 1,1 1-1,0 0 0,0 1 0,1 1 1,-1 0-1,1 2 0,-1-1 0,2 2 1,-1 0-1,1 1 0,0 0 0,0 1 1,1 0-1,1 1 0,-1 1 1,2 0-1,-8 9-12,12-9-5,0-1 0,1 1 1,0 1-1,1-1 1,1 1-1,0 0 0,0 0 1,1 0-1,1 0 0,0 1 1,0-1-1,1 1 0,1 0 1,0-1-1,1 1 0,0-1 1,1 1-1,1-1 0,0 0 1,0 0-1,1 0 0,1 0 1,0 0-1,0-1 1,1 0-1,1 0 0,0-1 1,0 0-1,1 0 0,0 0 1,6 3 4,10 10-55,1-2 0,1 0 0,1-2 1,1-1-1,1-1 0,0-2 0,1-1 0,0-1 1,1-2-1,1 0 0,0-3 0,0 0 0,1-2 1,0-2-1,-1-1 0,2-1 0,-1-2 0,0-1 1,19-4 54,-12-4 32,0-2 1,-1-2-1,-1-1 1,0-2-1,0-1 1,-2-3-1,0 0 1,-2-3-1,0 0 1,-2-3-1,26-24-32,-44 39 47,-1 0 0,0-1 0,0-1 0,-1 0 0,-1 0 0,0-1 0,-1-1 0,0 0 0,-1 0 0,-1-1-1,0 0 1,-2 0 0,0-1 0,0 0 0,-2 0 0,0-1 0,-1 1 0,0-1 0,-1-11-47,-3 24 1,1 1 0,-1 0 0,0 0 0,0 0 0,0 0 0,-1 0 0,0 0 0,0 0 0,0 0 1,0 0-1,0 1 0,-1-1 0,1 1 0,-1 0 0,0-1 0,0 1 0,0 1 0,-1-1 0,1 0 0,-1 1 0,1 0 0,-1 0 0,0 0 1,0 0-1,0 0 0,0 1 0,0 0 0,0 0-1,-124-11-14,108 15-20,-1 0 1,1 1-1,0 2 0,1 0 1,-1 1-1,1 0 0,1 2 1,-1 0-1,1 2 1,-1 1 33,16-10-55,-1 1 0,1 0 0,-1 0 1,1 1-1,0-1 0,0 1 0,1-1 1,-1 1-1,1 0 0,0 0 0,0 0 1,0 0-1,0 0 0,1 1 0,-1-1 1,1 1-1,0-1 0,1 0 0,-1 1 1,1 0-1,0-1 0,0 1 0,0-1 1,1 1-1,-1-1 0,1 1 0,0-1 1,0 0-1,1 1 0,0-1 0,-1 0 1,1 0-1,1 0 0,-1 0 0,0 0 1,1 0-1,0-1 0,0 1 0,0-1 1,0 0-1,1 0 0,-1 0 0,3 1 55,15 10-96,1-2-1,0 0 1,1-1-1,-1-1 1,2-2-1,0 0 1,0-1-1,0-2 1,0 0-1,1-2 1,0-1-1,0 0 1,0-2-1,10-2 97,-6 4 11,-26 0 47,-1 0-1,1 1 0,-1-1 0,0 1 0,0 0 0,0 0 0,0-1 0,-1 1 0,1 1 1,-1-1-1,0 0 0,0 0 0,0 0 0,0 1 0,-1-1 0,1 0 0,-1 1 1,0-1-1,0 1 0,0-1 0,0 0 0,0 1 0,-1-1 0,0 0 0,1 1 1,-1-1-1,-1 0 0,1 0 0,0 0 0,-1 2-57,-19 77 1203,11-52-1062,1 0-1,1 1 0,2 0 1,0 0-1,3 0 0,0 0 0,3 1 1,0-1-1,2 1 0,1-1 0,1 0 1,2 0-1,5 12-140,-10-38-55,1 0 1,-1 0-1,1 0 1,0 0-1,0 0 1,1-1 0,0 1-1,0-1 1,0 0-1,0 0 1,0 0-1,1 0 1,0 0-1,0-1 1,0 1-1,0-1 1,0 0-1,1-1 1,-1 1-1,1-1 1,0 0-1,0 0 1,0 0-1,0 0 1,0-1-1,0 0 1,0 0-1,0-1 1,1 1 0,-1-1-1,0 0 1,0-1-1,1 1 1,-1-1-1,0 0 1,0 0-1,0-1 1,0 1-1,0-1 55,6-6-862,-1 0 1,-1 0-1,1-1 0,-1 0 0,-1 0 0,0-1 1,0 0-1,-1-1 0,0 0 0,-1 0 0,4-8 862,-8 15-476,25-43-5791</inkml:trace>
  <inkml:trace contextRef="#ctx0" brushRef="#br0" timeOffset="621.866">1793 277 10666,'1'-13'5050,"12"-69"128,-13 81-5094,-1 0 0,1 1 0,0-1 0,0 1-1,0-1 1,0 0 0,1 1 0,-1-1-1,0 1 1,0-1 0,0 0 0,0 1 0,1-1-1,-1 1 1,0-1 0,0 1 0,1-1-1,-1 1 1,0-1 0,1 1 0,-1-1 0,1 1-1,-1-1 1,1 1 0,-1 0 0,1-1-1,-1 1 1,1 0 0,-1-1 0,1 1 0,-1 0-1,1 0 1,-1 0 0,1-1 0,0 1-1,-1 0 1,1 0 0,-1 0 0,1 0 0,0 0-1,-1 0 1,1 0 0,-1 0 0,1 0-1,0 0 1,-1 1 0,1-1 0,-1 0 0,1 0-1,-1 1 1,1-1 0,-1 0 0,1 0-1,-1 1 1,1-1 0,-1 1 0,1-1 0,-1 0-1,1 1-83,26 28 625,-15-15-556,-2 1 0,0 0 0,-1 0 0,0 1 0,-2 0 0,0 0 0,0 1 0,-1-1 1,-2 2-1,1-1 0,-2 0 0,0 1 0,-1 0 0,-1 17-69,-8 149 53,22-215-53,9-24 16,-12 20 19,2 1-1,1 0 0,2 1 1,1 1-1,1 1 1,2 0-1,1 2 0,2 0 1,4-2-35,-26 28 1,-1 1 1,1 0-1,-1 0 1,1 0-1,0 0 1,0 0 0,0 0-1,0 0 1,0 1-1,0-1 1,1 1-1,-1-1 1,0 1 0,1 0-1,-1 0 1,1 0-1,0 0 1,-1 1-1,1-1 1,0 1-1,-1-1 1,1 1 0,0 0-1,-1 0 1,1 0-1,0 1 1,-1-1-1,1 1 1,0-1 0,-1 1-1,1 0 1,-1 0-1,1 0 1,-1 0-1,1 0 1,-1 1-1,0-1 1,1 1 0,-1-1-1,0 1 1,0 0-2,6 19-7,-2-1 1,0 1 0,-2 0 0,0 0-1,-1 1 1,-1-1 0,-1 6 6,-1-11-4,0 0 0,1 0 0,1 0-1,1 0 1,0-1 0,1 1 0,1-1 0,0 0 0,1 0 0,1 0 0,0-1 0,1 0-1,0 0 1,3 1 4,-8-10 3,1 0 0,1-1 0,-1 0-1,1 0 1,0 0 0,-1 0-1,2-1 1,-1 1 0,0-1 0,1-1-1,-1 1 1,1-1 0,0 0 0,0 0-1,0-1 1,0 0 0,0 0 0,0 0-1,0-1 1,0 1 0,0-2 0,1 1-1,-1-1 1,0 1 0,0-2 0,0 1-1,0-1 1,-1 0 0,1 0 0,0 0-1,-1-1 1,1 0 0,-1 0 0,0-1-1,1 0-2,12-13-6,0-1 1,-1 0-1,-1-2 0,-1 0 0,-1 0 0,-1-1 0,-1-1 0,0 0 1,-2-1-1,0-2 6,0-22-1043,-16 36-6717,-2 11-547</inkml:trace>
  <inkml:trace contextRef="#ctx0" brushRef="#br0" timeOffset="1167.696">3362 135 14061,'9'-15'3844,"31"-47"-1362,-37 57-2271,0 1-1,0 0 0,0 0 0,0 0 0,1 1 1,-1-1-1,1 1 0,0 0 0,0 0 0,0 0 1,0 0-1,1 1 0,-1 0 0,1 0 1,0 0-1,-1 0 0,1 1 0,0 0 0,0 0 1,0 0-1,0 1 0,0-1 0,0 1 0,0 0 1,0 1-1,0-1 0,0 1 0,0 0 1,0 0-1,-1 0 0,4 2-210,6 3 62,-1 1 1,0 1-1,-1 0 1,1 0-1,-1 1 1,-1 1-1,0 0 1,0 0-1,1 3-62,-5-6-3,-1 1-1,1-1 1,-1 1 0,0 1 0,-1-1-1,0 1 1,0 0 0,-1 0-1,0 0 1,-1 1 0,0 0 0,0-1-1,-1 1 1,0 0 0,-1 0-1,0 0 1,-1 0 0,0 0 0,0 0-1,-1 0 1,-1 0 0,1 0-1,-2 0 1,1 0 0,-1-1 0,-3 7 3,-65 93-614,68-106 610,-1 1 1,1-1 0,-1 0-1,0 0 1,0-1-1,0 1 1,0-1-1,0 1 1,0-1 0,-1-1-1,1 1 1,-1-1-1,1 1 1,-1-1 0,0-1-1,1 1 1,-1-1-1,0 1 1,1-1-1,-1-1 1,0 1 0,0-1-1,1 0 1,-1 0-1,-4-1 4,5-2 48,-1 0 0,1 0 0,0 0-1,0-1 1,1 0 0,0 1 0,-1-1 0,2 0-1,-1-1 1,0 1 0,1 0 0,0-1 0,0 1-1,1-1 1,0 0 0,0 0 0,0 1 0,0-1-1,1 0 1,0 0 0,1 0 0,-1 0 0,1 1-1,0-3-47,-1 1 86,0 5-61,0 0-1,0 0 0,0 0 0,0 0 0,1 0 1,-1 0-1,0 0 0,1 0 0,-1 0 0,1 0 1,0 0-1,0 0 0,0 0 0,0 0 0,0 1 0,0-1 1,0 0-1,1 1 0,-1-1 0,1 1 0,-1-1 1,1 1-1,-1-1 0,1 1 0,0 0 0,0 0 1,0 0-1,-1 0 0,1 0 0,0 1 0,0-1 1,0 0-1,0 1 0,0 0 0,1-1 0,-1 1 1,0 0-1,0 0 0,0 0 0,0 0 0,0 1 0,0-1 1,0 0-1,0 1 0,0-1 0,0 1 0,1 0-24,9 5 10,0 1-1,0 0 0,-1 0 0,0 1 0,-1 1 0,1 0 1,-1 0-1,-1 1 0,7 8-9,1 1-13,30 30 25,-33-30-3,0-1 0,2 0 0,0-2 1,2 0-1,-1 0 0,2-2 0,0 0 0,0-1 0,2-1 1,-1-1-1,1-1 0,1-1 0,0 0 0,0-2 0,15 3-9,-30-10 9,0 0 0,0 0-1,1 0 1,-1-1-1,0 0 1,0-1-1,0 0 1,0 0-1,0 0 1,0-1 0,-1 0-1,1 0 1,-1-1-1,0 1 1,0-2-1,0 1 1,-1 0 0,1-1-1,3-5-8,82-115 189,-79 105-183,33-70-236,-45 89 184,0 0-1,0 0 1,0 0-1,0 0 1,0 0-1,-1 0 1,1 1-1,0-1 1,0 0-1,-1 0 1,1 0-1,0 0 1,-1 0-1,1 1 1,-1-1-1,1 0 1,-1 0-1,1 1 1,-1-1-1,1 0 1,-1 1-1,0-1 1,1 1-1,-1-1 1,0 0-1,0 1 1,1 0-1,-1-1 1,0 1-1,0-1 1,0 1-1,0 0 1,0 0-1,1 0 1,-1-1-1,0 1 1,0 0-1,0 0 1,0 0-1,0 0 1,0 0-1,0 1 1,0-1-1,0 0 1,1 0-1,-1 0 1,0 1-1,0-1 47,-49 13-3987,3 4-2825,-2 3-5775</inkml:trace>
  <inkml:trace contextRef="#ctx0" brushRef="#br0" timeOffset="1449.503">2687 1123 15791,'0'0'6262,"13"-2"-3929,451-13 977,346 9-3076,-690 10-1141,-109 5-3595,-38-3-1817,23-5 5337,-35 6-10811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5:40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472 309 11499,'0'0'4345,"0"0"-1969,0 0-492,-6-13-10,2 4-1512,3 6-279,0-1-1,0 0 0,0 1 1,-1-1-1,0 1 1,0-1-1,0 1 1,0 0-1,0 0 1,0 0-1,-1 0 0,0 0 1,1 1-1,-1-1 1,0 1-1,0 0 1,-1 0-1,1 0 1,0 0-1,-1 0 0,1 1 1,-1-1-1,0 1-82,-12 0 34,1 0 0,-1 1 0,0 1 0,0 0 0,0 1 0,1 1 0,-1 1 0,1 0 0,0 1 0,0 0 0,0 1 0,1 1 0,0 0 0,0 1 0,1 1 0,0 0 0,1 1 0,-1 0 0,2 1 0,0 0 0,0 1 0,1 0 0,0 0 0,1 1 0,1 1 0,0 0 0,1 0 0,0 0 0,1 1 0,1 0 0,0 0 0,1 0 0,0 1 0,2-1 0,0 1 0,0 0 0,2 0 0,0-1 0,0 1 0,2 0 0,1 6-34,0-8-19,1 1 1,1-1-1,0 0 1,1 0-1,1 0 1,0-1-1,1 0 1,0 0-1,1-1 1,0 0 0,1 0-1,0-1 1,1-1-1,0 0 1,1 0-1,0-1 1,0 0-1,1-1 1,0-1-1,1 0 1,11 4 18,-14-6-6,1 0-1,1-1 1,-1 0 0,1-1 0,-1-1-1,1 0 1,0 0 0,0-1 0,0-1-1,0 0 1,0-1 0,0-1-1,-1 0 1,1 0 0,0-1 0,-1-1-1,0 0 1,0-1 0,0 0-1,0-1 1,-1 0 0,0-1 0,0 0-1,-1 0 1,4-5 6,2-7 62,-1-2 0,-1 0 1,-1 0-1,-1-1 0,0-1 0,-2 0 0,-1 0 0,-1-1 1,-1 0-1,-1 0 0,-1-1 0,-1 0 0,-1 0 1,-1 0-1,-2 0 0,0 0 0,-3-11-62,4 10 11,-2 0 0,0 1 0,-2-1 0,-1 1 0,-1-1 0,-1 1 0,-1 1 1,-2-1-1,0 1 0,-1 1 0,-2 0 0,0 0 0,-1 1 0,-10-10-11,-44-15-1506,66 48 1244,0 0 0,1 0 0,-1-1 0,0 1-1,0 0 1,0 1 0,0-1 0,1 0-1,-1 0 1,1 0 0,-1 0 0,1 0-1,-1 1 1,1-1 0,0 0 0,-1 1 0,1-1-1,0 0 1,0 0 0,0 1 0,0-1-1,0 0 1,0 1 0,0-1 0,1 0 0,-1 0-1,0 1 1,1-1 0,-1 0 0,1 0-1,-1 1 1,1-1 0,0 0 0,-1 0-1,1 0 1,0 0 262,-1 0-275,11 28-7947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5:42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79 148 10090,'-13'0'5877,"-29"0"-3568,18 0 1564,924-38-1393,-550 18-2392,1387-64 4033,-1693 81-4001,-13 1-3,-60 5-285,-206 36-5037,134-20-1265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5:43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497 519 192,'0'0'12236,"-1"-13"-7202,-2-47-2925,1 56-1932,0-1 0,0 0 0,-1 0 0,0 1 0,0-1 0,0 1 0,0 0 0,0 0 0,-1 0 0,0 1 0,0-1 0,0 1 0,0 0 0,-1 0 0,1 0 0,-1 0 0,1 1 0,-1 0 0,0 0 0,0 0 0,0 1 0,0-1 0,-1 1 0,1 1 0,0-1 0,0 1 0,-2 0-177,5-1 9,-13-3 33,0 1 0,-1 0-1,1 2 1,-1-1 0,1 2-1,-1 0 1,1 1 0,-1 0 0,1 1-1,-1 1 1,1 1 0,0 0 0,0 1-1,1 0 1,0 1 0,-1 1 0,2 0-1,-1 1 1,1 1 0,1 0 0,-1 0-1,-5 8-41,14-12-3,0 0 0,0 1-1,1 0 1,0 0 0,0 0-1,0 0 1,1 0 0,0 0-1,0 1 1,1-1 0,0 1-1,0-1 1,0 1 0,1 0-1,0-1 1,0 1 0,0 0-1,1-1 1,0 1 0,1-1-1,0 1 1,0-1 0,0 0-1,0 0 1,1 1 0,0-2-1,0 1 1,1 0 0,0-1-1,3 4 4,1 2-4,0-1 0,1-1-1,0 0 1,1 0 0,0-1-1,0 0 1,1 0-1,0-1 1,0-1 0,1 0-1,-1 0 1,1-1 0,1-1-1,-1 0 1,6 1 4,-9-3 7,-1-1 0,0 1 0,1-1 0,0-1 0,-1 0 0,1 0 0,-1-1 0,1 0 0,-1 0 0,1-1 0,-1 0 0,0 0 0,1-1 1,-1 0-1,-1 0 0,1-1 0,0 0 0,-1-1 0,0 0 0,0 0 0,0 0 0,-1-1 0,0 0 0,0 0 0,0-1 0,-1 1 0,0-1 0,3-5-7,2-8 17,0-1-1,-2 0 0,0 0 1,-1 0-1,-2-1 0,0 0 1,-1 0-1,-1 0 0,-2-1 1,0 1-1,-1-1 0,-1 1 1,-1-1-1,-1 1 0,-1 0 1,-1 0-1,-4-10-16,5 15-10,-1 0-1,0 0 1,-1 0-1,-1 0 1,-1 1 0,0 0-1,-1 1 1,-1 0 0,0 0-1,-1 1 1,0 1 0,-1 0-1,-1 0 1,0 1 0,-1 1-1,-11-8 11,-39 10-937,32 30-3768,24 2-1333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6:23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98 13901,'0'-14'3518,"1"-11"-2564,-1-6 239,1 4 5394,-28 248-5653,3 151-667,24-366-258,0 1 1,-1-1-1,1 0 1,-1 0-1,0 0 1,-1 0-1,1 0 1,-1 0-1,0-1 0,-1 1 1,1-1-1,-1 1 1,0-1-1,-1 0 1,1 0-1,-1 0 1,0 0-1,0-1 1,-1 0-1,1 0 0,-1 0 1,0 0-1,0-1 1,0 1-1,-1-1 1,1-1-1,-1 1 1,1-1-1,-1 0 1,0 0-1,0-1 0,0 1 1,0-1-1,0-1 1,-3 1-10,-33-11 1575,75-7-1404,192-19-1640,-171 28 286,69-10-3359,-42 8-4819,-57 7 1674</inkml:trace>
  <inkml:trace contextRef="#ctx0" brushRef="#br0" timeOffset="264.489">627 618 7527,'0'0'4004,"0"0"-3363,0 0-513,0 0-128,0 0-321,0 0-4643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5:44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13997,'0'0'3993,"0"0"-1099,0 0-487,0 0-469,0 0-502,0 0-582,-3 15-357,-27 255 688,26-213-1280,2-1-1,3 1 1,3-1 0,2 1-1,2-1 1,3-1 0,10 26 95,0-37-1217,-14-77 101,-34-182 1105,2 54 449,22 128-233,1 1 1,2-1-1,2 1 1,0-1 0,7-26-206,-7 50 29,-1 1 1,2 0 0,-1 0 0,1 1-1,0-1 1,0 1 0,1-1 0,0 1 0,1 0-1,-1 0 1,1 1 0,1-1 0,-1 1 0,1 0-1,0 1 1,0-1 0,1 1 0,0 1-1,0-1 1,0 1 0,0 0 0,0 1 0,1-1-1,0 1 1,5-1-30,-7 2-5,0 0-1,0 0 0,0 1 1,0 0-1,1 0 0,-1 0 1,0 1-1,1 0 0,-1 0 1,0 0-1,1 1 0,-1 0 1,0 0-1,0 1 0,0 0 1,0 0-1,0 0 0,0 1 1,-1-1-1,1 2 0,-1-1 1,1 0-1,-1 1 1,0 0-1,-1 0 0,1 1 1,-1-1-1,0 1 0,0 0 1,0 0-1,0 1 0,-1-1 1,0 1-1,2 5 6,-4-3-66,0 0 0,0 0 0,-1 0-1,0 1 1,-1-1 0,0 0 0,0 0 0,-1 0 0,0 0 0,0 0-1,-1 0 1,0-1 0,0 1 0,-1-1 0,0 0 0,0 0-1,0 0 1,-1-1 0,0 1 0,-1-1 0,1 0 0,-1 0 66,-8 7-154,0 0 1,0-1 0,-1-1 0,-1 0-1,0-1 1,0 0 0,-1-2 0,0 0-1,-2 0 154,-31 1-69,65-42 122,0 21-57,1 2-1,0 0 1,1 1 0,0 0-1,0 2 1,1 0-1,0 1 1,0 1-1,1 0 1,0 1-1,-1 2 1,10-1 4,-21 2-1,-1 0 0,0 0 0,1 0 0,-1 1-1,1 0 1,-1 1 0,1 0 0,-1 0 0,1 0 0,-1 0 0,0 1 0,0 0 0,0 1-1,0-1 1,0 1 0,0 0 0,-1 0 0,1 1 0,-1 0 0,0 0 0,0 0 0,-1 1 0,1-1-1,-1 1 1,0 0 0,0 1 0,0-1 0,-1 0 0,3 6 1,-2-4 7,-1 0-1,1 0 1,-1 1 0,-1-1-1,1 1 1,-1 0 0,-1-1 0,1 1-1,-1 0 1,-1 0 0,1 0-1,-1 0 1,-1 0 0,0 0 0,0 0-1,0 0 1,-1-1 0,0 1-1,0 0 1,-1-1 0,0 1 0,-1-1-1,1 0 1,-1 0 0,-1-1-1,1 1 1,-1-1 0,0 0 0,-1 0-1,1 0 1,-1-1 0,-1 0-1,1 0 1,0 0 0,-4 0-7,-3 0 26,0-1 0,-1 0 0,1-1 1,-1 0-1,0-1 0,0-1 0,0-1 0,0 1 0,0-2 1,0 0-1,0-1 0,0 0 0,1-1 0,-1-1 1,1 0-1,0-1 0,0 0 0,0-1 0,1 0 0,-1-1 1,-1-3-27,-24-37-1690,41 8-5343,10 23-372</inkml:trace>
  <inkml:trace contextRef="#ctx0" brushRef="#br0" timeOffset="298.052">829 315 11627,'0'0'7911,"0"0"-5668,0 0 95,0 0-544,0 0-449,0 0-384,31 83-193,-31-43-127,0 3-128,0 0-289,-2 0-128,2-7-96,0-2 0,0-2-609,1 1-1409,5-6-2562,2-9-9481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5:4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276 169 1794,'0'0'10618,"3"-14"-6609,9-44-2178,-12 56-1704,1-1 0,-1 1 1,0 0-1,1 0 0,-1 0 0,0 0 1,0 0-1,0 0 0,-1 0 0,1 0 0,0 0 1,-1-1-1,0 1 0,1 0 0,-1 1 1,0-1-1,0 0 0,0 0 0,0 0 0,0 0 1,0 1-1,-1-1 0,1 0 0,-1 1 1,1-1-1,-1 1 0,1 0 0,-1-1 0,0 1 1,0 0-1,0 0 0,1 0 0,-1 0 1,0 1-1,0-1 0,0 0 0,0 1 0,-1 0 1,1-1-1,0 1 0,-2 0-127,-79 11 571,73-5-565,1 0 0,0 0 0,0 1 0,0 1 0,1-1 0,0 1 0,1 1 0,-1-1 0,2 1 0,-1 1 0,1-1-1,1 1 1,-1 0 0,2 0 0,-1 1 0,2-1 0,-1 1 0,2 0 0,-1 0 0,1 0 0,1 0 0,0 0 0,1 1 0,0-1 0,0 4-6,3-11-3,-1 1 0,0 0 0,1-1 0,0 0 0,0 0 0,0 0-1,1 0 1,-1 0 0,1-1 0,0 1 0,0-1 0,0 0 0,1 0 0,-1 0-1,1-1 1,-1 0 0,1 0 0,0 0 0,0 0 0,0-1 0,0 0 0,0 0 0,0 0-1,3 0 4,15 6 6,-8-2-2,0 0 0,0 1 0,-1 1 0,0 0 0,0 1 0,-1 1 0,0 0 0,0 0 1,-1 1-1,-1 1 0,1 0 0,-2 1 0,0 0 0,0 0 0,-1 1 0,0 1 0,1 4-4,-8-14 21,-1-1-1,0 1 0,0-1 1,0 1-1,0 0 0,0 0 1,-1 0-1,1 0 1,-1-1-1,0 1 0,-1 0 1,1 0-1,-1 0 0,1 0 1,-1-1-1,0 1 1,0 0-1,-1-1 0,1 1 1,-1-1-1,0 1 0,0-1 1,0 0-1,0 1 0,-1-1 1,1-1-1,-1 1 1,1 0-1,-1 0 0,0-1 1,0 0-1,-1 1 0,1-1 1,0-1-1,-1 1 1,-2 1-21,-6 2 75,0 0 0,-1-1 0,0 0 0,0-1 0,0 0 0,0-1 0,0-1 0,-1 0 0,1 0 0,-3-2-75,8 1-5,1 1 1,0-2-1,-1 1 0,1-1 0,-1 0 0,1-1 0,0 0 0,0 0 1,0-1-1,0 1 0,0-1 0,1-1 0,-1 0 0,1 1 0,0-2 1,0 1-1,0-1 0,1 0 0,-1 0 0,1-1 0,0 1 1,1-1-1,-1 0 0,1 0 0,1-1 0,-1 1 0,1-1 0,0 0 1,1 0-1,-1 0 0,1 0 0,1 0 0,-1-2 5,9-56-2016,35 15-4125,-8 32-420</inkml:trace>
  <inkml:trace contextRef="#ctx0" brushRef="#br0" timeOffset="403.831">770 205 10602,'0'0'4644,"12"-16"-1691,36-48-567,-21 10 2055,-65 46-2909,22 9-1504,1 0 0,-1 1 0,1 1 0,-1 1 0,1 0-1,0 1 1,0 0 0,1 2 0,-1-1 0,1 2-1,1 0 1,0 0 0,0 2 0,0-1 0,1 1 0,1 1-1,0 0 1,0 1 0,-7 12-28,16-22-16,0 0-1,0 0 1,0 0-1,0 1 1,1-1-1,-1 1 1,1-1 0,-1 1-1,1 0 1,0 0-1,0-1 1,1 1 0,-1 0-1,0 0 1,1 0-1,0 0 1,0 0-1,0 0 1,0 0 0,0 0-1,0 0 1,1 0-1,-1 0 1,1-1 0,0 1-1,0 0 1,0 0-1,0-1 1,1 1-1,-1 0 1,1-1 0,-1 1-1,1-1 1,0 0-1,0 0 1,0 0 0,0 1-1,1-2 1,-1 1-1,3 1 17,200 27-1238,-187-25 1191,-1-1 0,0 2 0,-1 0 0,1 1 0,-1 1-1,0 0 1,5 5 47,-17-10 9,1 0-1,0 0 0,-1 0 0,0 0 1,0 1-1,0 0 0,0 0 1,-1 0-1,1 0 0,-1 1 0,0-1 1,0 1-1,-1 0 0,0 0 0,1 0 1,-2 0-1,1 0 0,0 1 0,-1-1 1,0 0-1,0 1 0,-1-1 1,0 1-1,0-1 0,0 6-8,-3-6 63,0 0 0,-1 0-1,1 0 1,-1 0 0,0-1 0,0 1 0,-1-1-1,1 0 1,-1 0 0,0-1 0,0 1-1,0-1 1,-1 0 0,1-1 0,-1 1 0,1-1-1,-1 0 1,0-1 0,0 1 0,0-1-1,0 0 1,0 0 0,0-1 0,0 0 0,-6 0-63,-18 3-60,-1-1 1,0-1-1,0-2 1,1-1 0,-1-1-1,1-2 1,0-1-1,-16-5 60,36 7-2856,17 4-7335,8 4-299</inkml:trace>
  <inkml:trace contextRef="#ctx0" brushRef="#br0" timeOffset="765.912">1164 162 16816,'3'-13'2568,"11"-40"-332,-7 33 1336,-6 30-934,-1-8-2799,24 528 1154,-18-585-1308,-7-67 397,-2 75-8,3 0 1,1 1-1,3-1 0,2 1 1,1-1-1,6-13-74,-11 54-27,1 0 1,-1 1-1,1-1 0,1 0 0,-1 1 0,1 0 0,-1-1 1,1 2-1,1-1 0,-1 0 0,1 1 0,0 0 0,0 0 1,0 0-1,0 1 0,1-1 0,0 1 0,-1 1 0,1-1 1,0 1-1,0 0 0,0 0 0,1 1 0,-1-1 0,0 2 1,1-1-1,-1 1 0,0 0 0,1 0 0,-1 0 0,1 1 1,-1 0-1,0 0 0,0 1 0,0 0 0,0 0 0,0 0 1,6 4 26,49 40-4619,-38-2-4429,-15-15-1490</inkml:trace>
  <inkml:trace contextRef="#ctx0" brushRef="#br0" timeOffset="1063.26">1163 402 7944,'0'0'5541,"0"0"-3299,0 0 801,0 0-1153,0 0-641,79-28-641,-35 16-383,2 1-161,-2 1-32,-2 1-32,0 3-64,-9 5-737,-9 1-1601,-9 8-2499,-10 2-2306</inkml:trace>
  <inkml:trace contextRef="#ctx0" brushRef="#br0" timeOffset="1373.409">1182 574 5733,'0'0'3593,"0"0"-502,0 0-251,0 0-432,-12 13-502,-34 39-486,45-51-1360,0 1 0,0-1 0,0 0 1,0 1-1,0-1 0,1 1 0,-1-1 1,1 1-1,-1-1 0,1 1 0,-1 0 1,1-1-1,0 1 0,0-1 0,0 1 1,0 0-1,0-1 0,0 1 0,1 0 1,-1-1-1,0 1 0,1-1 1,-1 1-1,1-1 0,0 1 0,-1-1 1,1 1-1,0-1 0,0 0 0,0 1 1,0-1-1,0 0 0,0 0 0,0 1 1,1-1-1,-1 0 0,0 0 0,0 0 1,1-1-1,-1 1 0,1 0 0,-1-1 1,1 1-1,-1 0 0,1-1 0,0 0 1,-1 1-1,1-1 0,-1 0 1,1 0-1,0 0 0,-1 0 0,1 0 1,-1 0-1,1 0 0,0-1 0,-1 1 1,1-1-1,0 1-60,45 1 61,0-1-1,0-2 1,-1-3 0,1-1 0,38-12-61,21-1 0,-71 13-325,54-7 504,-29 10-4773,-84 17-6201,6-4 2601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5:48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39 1762,'0'0'9828,"0"0"-6519,0 0-2342,0 0 287,0 0 337,0 0-401,0 0-608,0 0-309,-7 10-60,-19 31-63,25-38-142,1 0 1,0 0-1,0 0 1,0 0-1,0 0 0,1 0 1,-1 0-1,1-1 1,0 1-1,0 0 1,0 0-1,0-1 1,0 1-1,0 0 1,1-1-1,-1 0 1,1 1-1,0-1 1,0 0-1,0 0 0,0 0 1,0 0-1,0 0 1,1 0-1,-1 0 1,0-1-1,1 1 1,0-1-1,1 1-8,-1 0 51,1 0-1,0 0 1,-1-1-1,1 1 1,0-1-1,0 0 1,0 0-1,0 0 1,0-1 0,0 1-1,0-1 1,0 0-1,1 0 1,-1-1-1,0 1 1,0-1-1,0 0 1,0 0-1,0 0 1,0 0-1,-1-1 1,1 1-1,0-1 1,-1 0-1,1-1 1,-1 1 0,1 0-1,-1-1 1,0 0-1,0 0 1,0 0-1,-1 0 1,1 0-1,-1 0 1,0-1-1,0 1 1,0-1-1,0 0 1,0 1-1,-1-1 1,0 0-1,1 0 1,-2 0 0,1 0-1,0 0 1,-1 0-1,0 0 1,0-1-1,0 1 1,0 0-1,-1 0 1,1 0-1,-1 0 1,0 0-1,0 0 1,-1 0-1,1 0 1,-2-1-51,1 2-25,0 0-1,0 0 1,-1 0-1,0 1 1,1-1-1,-1 1 1,0-1-1,0 1 1,0 0-1,0 0 1,-1 0-1,1 1 1,0-1 0,-1 1-1,1 0 1,-1 0-1,0 0 1,1 0-1,-1 1 1,0-1-1,1 1 1,-1 0-1,0 0 1,1 0 0,-1 1-1,0 0 1,1-1-1,-1 1 1,0 0-1,-2 1 26,-63 33-5119,32-1-897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5:49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28 157 5029,'0'0'875,"0"0"27,0 0-15,0 0 266,0 0 550,0 0 37,12 11-74,43 32-33,-53-43-1496,0 1 0,0-1 0,0 0 0,0 0 0,0 0 0,0 0 0,1 0-1,-1 0 1,0 0 0,0-1 0,0 1 0,0-1 0,0 0 0,0 1 0,0-1 0,0 0 0,0 0 0,-1 0 0,1-1 0,0 1-1,-1 0 1,1-1 0,0 1 0,-1-1 0,0 1 0,1-1 0,-1 0 0,0 1 0,0-1 0,0 0 0,0 0 0,0 0 0,0 0-1,-1 0 1,1-2-137,1 1 338,2-6 169,0 0-1,-1 0 0,0 0 1,-1 0-1,0 0 0,-1-1 1,1 1-1,-2-1 0,1 1 1,-2-1-1,1 1 0,-1-1 1,-1-1-508,2 9 23,-1 0-1,1 0 0,-1 0 0,0 0 0,0 0 0,0 0 1,0 1-1,0-1 0,0 0 0,-1 0 0,1 1 0,0-1 1,-1 1-1,1-1 0,-1 1 0,0 0 0,1 0 0,-1 0 0,0 0 1,0 0-1,0 0 0,0 0 0,0 0 0,0 1 0,0-1 1,0 1-1,0-1 0,0 1 0,0 0 0,0 0 0,0 0 0,0 0 1,-1 0-1,1 1 0,0-1 0,0 0 0,0 1 0,0 0 1,0-1-1,0 1 0,0 0 0,1 0 0,-1 0 0,0 0 0,0 1 1,1-1-1,-1 0 0,0 1 0,1-1 0,0 1 0,-1-1 1,1 1-1,0 0 0,-1 0-21,-5 5-94,0 1 1,0-1-1,1 1 1,0 1-1,0-1 1,0 1-1,2 0 0,-1 0 1,1 0-1,0 1 1,1-1-1,-2 7 94,-4 29-4105,5 2-5091,2-25-1460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5:51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1 638 11627,'0'0'2659,"0"0"-481,0 0-91,0 0-395,11-16-421,88-96 453,-29 58-691,-42 35-778,0-1 1,-1-2 0,-1 0-1,-1-2 1,-1 0-1,-1-2 1,-1-1-1,-2 0 1,-1-2-1,-1 0 1,9-21-256,-12-38 228,-15 86-226,0-1 0,-1 1 0,1 0 0,-1 0 0,1 0 0,-1 0 0,0 0-1,0 0 1,0 0 0,0 0 0,0 0 0,0 0 0,-1 0 0,1 0 0,-1 1 0,1-1 0,-1 1 0,0-1 0,1 1 0,-1-1 0,0 1 0,0 0 0,0 0 0,0 0 0,0 0 0,0 0 0,0 1 0,0-1 0,-1 1 0,1-1 0,0 1 0,0 0 0,0 0 0,-1 0 0,1 0 0,-2 0-2,-3 2-25,0 1 1,0 0 0,0 0 0,1 1 0,-1 0-1,1 0 1,0 0 0,0 1 0,0 0-1,0 0 1,1 0 0,0 1 0,0 0 0,1 0-1,-1 0 1,1 1 0,1-1 0,-1 1 0,1 0-1,0 0 1,1 0 0,-1 0 0,1 1-1,1-1 1,0 0 0,0 1 0,0 0 0,1 6 24,1 8-97,1 0 1,1 0 0,0 0 0,2 0-1,1-1 1,0 0 0,2 0 0,0 0-1,2-1 1,0 0 0,1-1 0,1 0-1,9 11 97,27 52 13,-45-80-12,-1 1 0,0 0 0,1 0 1,-1 0-1,-1 0 0,1 1 0,0-1 0,-1 0 0,0 1 0,0-1 1,0 1-1,0-1 0,0 1 0,-1 0 0,0-1 0,1 1 0,-1 0 0,-1-1 1,1 1-1,0 0 0,-1-1 0,0 1 0,0-1 0,0 1 0,0-1 1,-1 1-1,1-1 0,-1 0 0,0 0 0,0 1 0,0-1 0,0-1 0,-3 4-1,-2-2 0,0-1 0,0 1 0,0-1 0,-1-1 0,1 0 0,-1 0 0,1 0 0,-1-1 0,0 0 0,0 0 0,0-1 0,1 0 0,-1 0 0,0-1 0,0 0 0,0-1 0,1 1 0,-1-1 0,1-1 0,-1 0 0,1 0 0,-3-2 0,6 3-142,-1-1 0,1 1 0,0-1 1,0 0-1,1-1 0,-1 1 0,1-1 0,-1 1 1,1-1-1,0 0 0,1 0 0,-1 0 0,1-1 1,0 1-1,0-1 0,0 1 0,0-1 1,1 0-1,0 1 0,0-1 0,0 0 0,0 0 1,1-3 141,13-34-5830,4 28 150</inkml:trace>
  <inkml:trace contextRef="#ctx0" brushRef="#br0" timeOffset="438.908">770 485 13741,'0'0'3171,"8"-17"-1132,55-114 2349,-50 100-3920,-10 20-352,1 1 0,0-1 0,1 1 0,0 0 0,0 1 0,1-1 0,1 1 0,-1 0 1,1 1-1,1 0 0,0 0 0,0 0 0,0 1 0,2-1-116,-8 8-5,-10 0-11,-1 1 0,1-1 1,0 2-1,0-1 0,-1 1 1,1 1-1,0-1 0,0 1 1,1 1-1,-1-1 0,1 1 1,0 1-1,0-1 0,0 1 1,0 1-1,-2 2 16,8-4-5,0 0 1,0 0-1,0 0 0,1 0 1,0 0-1,0 0 0,0 0 1,0 0-1,0 0 0,1 0 1,0 0-1,0 0 0,0 0 1,0 0-1,1 0 1,-1-1-1,1 1 0,0-1 1,0 1-1,0-1 0,1 0 1,-1 1-1,1-1 0,0 0 1,0-1-1,0 1 0,0 0 1,0-1-1,1 0 1,-1 0-1,1 1 5,9 9-11,-10-8 10,11 8-2,-1 0 1,-1 1-1,0 1 0,-1 0 0,0 0 0,-1 1 1,-1 0-1,-1 1 0,0 0 0,-1 0 0,0 1 0,-1 0 1,1 8 2,-9-17 2,0 1 1,0-1-1,0 0 0,-1 0 1,0 0-1,-1 0 1,1 0-1,-2-1 1,1 0-1,-1 0 1,0 0-1,-1 0 1,1-1-1,-1 0 1,0 0-1,-1 0 1,0-1-1,1 0 0,-2-1 1,1 1-1,0-1 1,-1 0-1,0-1 1,0 0-1,0 0 1,-5 0-3,8-1-60,-1 0 0,0-1-1,0 1 1,1-1 0,-1 0 0,0-1 0,0 0 0,0 0 0,0 0 0,0 0 0,0-1 0,0 0 0,0 0 0,-4-2 60,-13-15-4275,12-12-5247,10 12-440</inkml:trace>
  <inkml:trace contextRef="#ctx0" brushRef="#br0" timeOffset="780.007">1342 277 12780,'0'0'2819,"0"0"-614,0 0-657,0 0-614,0 0-267,-11 14-277,-36 48-129,43-55-187,1-1 0,0 1 0,0 1 0,0-1 0,1 0-1,0 1 1,1-1 0,-1 1 0,1-1 0,1 1-1,0 0 1,0 0 0,0 1-74,0 17 247,-2 187 484,2-257-330,2 1-1,1-1 0,3 0 1,1 1-1,2 0 1,3 0-1,1 1 0,1 1 1,3 0-1,3-3-400,-16 36-50,0 0 0,0 0-1,1 0 1,0 0 0,0 0 0,0 1-1,1 0 1,1 0 0,-1 1 0,1 0-1,0 0 1,0 0 0,1 1 0,0 0-1,0 1 1,0-1 0,0 2-1,1-1 1,-1 1 0,1 0 0,0 1-1,0 0 1,0 0 0,0 1 0,0 1-1,1-1 1,-1 1 0,0 1 0,2 0 50,-9 0-337,1 1-1,-1-1 1,1 1 0,-1 0 0,1 0 0,-1 0-1,0 0 1,0 1 0,0-1 0,0 0 0,-1 1 0,1-1-1,-1 1 1,1 0 0,-1 0 0,0-1 0,0 1 0,0 0-1,0 0 1,-1 0 0,1 0 0,-1 0 0,1 0 0,-1 0-1,0 1 338,3 27-7057</inkml:trace>
  <inkml:trace contextRef="#ctx0" brushRef="#br0" timeOffset="1110.332">1193 520 13453,'0'0'3619,"0"0"-1953,80-40-801,-35 25-577,4-1-192,3 3 0,1 2-96,-8 3 0,-6 7 0,-12 1-64,-7 3-1185,-11 7-2435,-9 4-2177</inkml:trace>
  <inkml:trace contextRef="#ctx0" brushRef="#br0" timeOffset="1111.332">1260 672 6054,'0'0'6374,"0"0"-3331,0 0 0,0 0-1282,0 0-416,0 0-384,0 0-480,0 0-33,0 0-159,102 29-257,-51-38-32,5 1 0,2-4-225,-5 2-1024,-5 2-1153,-2-2-2082,-8 2-3172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5:54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15599,'0'0'4484,"0"0"-2754,0 0-1,0 0-800,0 0-224,76-20-321,-27 20-288,2 0-64,-1 0 0,-1 0-32,-2 0 0,-8 0-128,-6 0-769,-9 0-1024,-5-2-1635,-9 0-4003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5:55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90 5477,'0'0'7629,"0"0"-3908,0 0-1442,0 0-699,-16 10-368,-48 34-411,58-38-710,-1 0 0,1 1 1,0-1-1,1 2 0,0-1 1,0 0-1,0 1 0,1 0 0,0 0 1,1 0-1,0 1 0,0-1 1,0 1-1,1-1 0,1 1 0,0 0 1,0 0-1,0 0 0,1 0 1,1 0-92,-2-4 29,1-1 0,0 0 0,0 0 0,0 0 0,1 0 0,-1 0 0,1 1 0,0-1 0,0 0 0,0 0 0,1-1 0,0 1 0,-1 0 0,1 0 0,1-1 0,-1 1 0,0-1 0,1 0 0,0 0 0,-1 0 0,1 0 0,1 0 0,-1 0 0,0-1 0,1 1 0,-1-1 0,1 0 0,0 0 0,-1-1 0,1 1 0,0-1 0,0 0 0,0 0 0,0 0 0,0 0 0,1-1 0,1 1-29,5-1 52,-1-1 0,0 1 0,1-2 1,-1 1-1,0-1 0,0-1 0,0 0 1,0-1-1,-1 1 0,1-2 0,-1 1 1,0-1-1,0-1 0,-1 0 0,0 0 1,0-1-1,0 0 0,0 0 0,-1 0 1,-1-1-1,1 0 0,-1-1 0,-1 1 1,1-1-1,-1-1 0,-1 1 0,0 0 1,0-1-1,-1 0 0,0 0 0,-1 0 1,0 0-1,-1 0 0,0-1 0,0 1 0,-1 0 1,0-1-1,-1 1 0,0 0 0,-1-1 1,0 1-1,-1 0 0,0 0 0,0 1 1,-1-1-1,0 1 0,-3-5-52,3 9-100,1 1 0,-1-1-1,0 0 1,0 1 0,0 0-1,0 0 1,-1 0 0,0 1-1,0-1 1,0 1 0,0 0-1,0 1 1,0-1 0,-4 0 100,-51-7-5311,23 11-1549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5:58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55 13196,'0'0'3049,"0"0"-690,0 0-448,0 0-218,0 0-460,0 0-518,19-9-224,-2 1-384,-7 3-48,1 0 1,0 0-1,0 1 0,0 0 0,0 1 1,1 0-1,-1 1 0,1 0 0,0 1 1,7 0-60,13 1 141,-14-2-61,0 2 0,0-1-1,-1 2 1,1 0 0,0 1 0,0 1 0,-1 1 0,1 1 0,-1 0 0,-1 1-1,1 0 1,14 9-80,-29-13 10,-1-1-1,1 1 0,0 0 0,-1-1 1,1 1-1,-1 0 0,1 0 0,-1 0 1,0 0-1,0 1 0,0-1 0,0 0 1,0 0-1,-1 1 0,1-1 0,-1 0 1,1 1-1,-1-1 0,0 0 0,0 1 1,0-1-1,0 1 0,-1-1 0,1 0 1,0 1-1,-1-1 0,0 0 0,1 0 1,-1 1-1,-1 1-9,-38 67 82,33-62-68,-12 20 29,0 1 1,2 1-1,2 1 1,0 0-1,2 1 0,2 0 1,1 1-1,-5 32-43,-52 570 208,63-583-189,-19 87 656,22-137-657,-1 0-1,0 0 1,1 0-1,-1 0 0,0 0 1,-1-1-1,1 1 1,0-1-1,-1 0 1,1 1-1,-1-1 1,0 0-1,0 0 1,0-1-1,0 1 0,0-1 1,0 1-1,0-1 1,0 0-1,0 0 1,-1 0-1,1-1 1,-1 1-1,1-1 1,0 0-1,-1 0 0,1 0 1,-1 0-1,1 0 1,0-1-1,-1 0 1,1 1-1,0-1 1,-3-1-18,-107-52 159,-72-68-2850,154 113-1040,10 8-2691,-3 0-7954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5:57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6 234 11723,'-5'-116'11819,"12"108"-7445,20 32-4438,-23-20 329,117 128-128,-76-80-729,2-2 0,3-2 0,14 9 592,-63-55-48,0 0 0,0-1 1,1 1-1,-1-1 0,1 0 0,-1 1 0,1-1 0,-1 0 0,1 0 0,0 0 0,-1 0 0,1 0 0,0 0 0,0 0 0,0-1 0,-1 1 0,1-1 0,0 1 0,0-1 1,0 0-1,0 0 0,0 1 0,0-1 0,0-1 0,0 1 0,0 0 0,0 0 0,0-1 0,0 0 0,0 1 0,0-1 0,0 0 0,-1 0 0,1 1 0,0-1 0,-1-1 0,1 1 1,0 0-1,-1 0 0,1-1 0,-1 1 0,0-1 0,0 1 0,1-1 0,-1 1 0,0-1 0,0 0 0,0 0 0,-1 1 0,1-1 0,0 0 0,-1 0 0,1-2 48,4-24 575,-2 0 0,-1-1 0,-1 1-1,-2-1 1,0 1 0,-3-8-575,4 35 37,0 0-1,0 0 1,1 0 0,-1 0-1,0 0 1,0 0 0,0 0 0,-1 0-1,1 0 1,0 0 0,0 0-1,0 0 1,-1 0 0,1 0 0,-1 0-1,1 0 1,-1 0 0,1 0-1,-1 0 1,1 1 0,-1-1 0,0 0-1,1 0 1,-1 0 0,0 1-1,0-1 1,0 0 0,0 1 0,1-1-1,-1 1 1,0-1 0,0 1-1,0 0 1,0-1 0,0 1 0,0 0-1,0-1 1,0 1 0,0 0-1,0 0 1,-1 0 0,1 0 0,0 0-1,0 0 1,0 0 0,0 1-1,0-1 1,0 0 0,0 0-1,0 1 1,0-1 0,0 1 0,0-1-1,0 1 1,1-1 0,-1 1-1,0 0 1,0-1 0,0 1 0,1 0-1,-1 0 1,0-1 0,1 1-1,-1 0 1,0 1-37,-269 240 16,202-171-2659,38-15-6987,25-38 1051</inkml:trace>
  <inkml:trace contextRef="#ctx0" brushRef="#br0" timeOffset="303.633">887 1 15791,'0'0'3673,"0"0"-1122,0 0-554,0 0-459,0 0-583,0 0-437,9 17-128,-6-11-354,5 7 30,-2-1-1,0 1 0,-1 0 1,0 1-1,-1-1 0,0 1 1,-1 0-1,0 0 0,-1 13-65,2-1-35,-2 0 0,-1 1-1,-1-1 1,-2 1 0,0-1-1,-2 0 1,-1 0 0,-1 0 0,-1 0-1,-1-1 1,-1 0 0,-1-1-1,-2 0 1,0-1 0,-2 0 0,0-1-1,-1 0 1,-6 4 35,-95 61-2327,32-40-2785,27-15-2893,26-14-3248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5:55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1 321 20115,'0'0'1698,"0"0"-310,0 0-347,15-4-369,109-16-127,213 19-353,-256-18-187,-80 16-1,1 1 0,-1 0 0,0 0 1,0 0-1,0 0 0,-1-1 0,1 1 0,0 0 0,-1-1 0,0 1 0,1-1 0,-1 1 0,0 0 0,0-1 0,0 1 0,-1-1 1,1 1-1,0 0 0,-1-1 0,0 1 0,1 0 0,-1-1 0,0 1 0,0 0 0,-1 0 0,1 0 0,0 0 0,-1 0 0,1 0 0,-1 0 1,1 0-1,-1 1 0,0-1 0,0 1 0,0-1 0,0 1 0,0 0 0,-1-1-4,-3-4 23,1 0 1,-1 0-1,0 1 0,-1 0 0,1 0 0,-1 0 1,0 1-1,0 0 0,0 0 0,-1 1 1,1 0-1,-1 0 0,0 1 0,0 0 0,0 1 1,0-1-1,0 1 0,0 1 0,0 0 1,-4 0-24,7 3 5,0 0 1,0 1 0,1-1 0,-1 1-1,1 0 1,0 1 0,0-1 0,0 1-1,1-1 1,-1 1 0,1 0 0,0 1-1,1-1 1,-1 0 0,1 1 0,0 0-1,0-1 1,1 1 0,0 0 0,0 0-1,0 0 1,1 0 0,0-1 0,0 1-1,0 0 1,1 0-6,-1 221-113,6-129-3748,-2-32-2639,-2-31-995</inkml:trace>
  <inkml:trace contextRef="#ctx0" brushRef="#br0" timeOffset="312.191">1004 92 17232,'17'-91'6438,"-105"392"621,26 11-6633,-7 30-3378,57-293 793,-7 32-2526,9-27-4129,6-21-3731</inkml:trace>
  <inkml:trace contextRef="#ctx0" brushRef="#br0" timeOffset="659.063">1071 185 4356,'0'-42'4305,"7"-48"5163,18 52-2766,22 38-5138,43 44-1796,-80-36 205,0 1 0,0 0 0,-1 0 0,0 1 0,-1 0-1,0 1 1,0 0 0,-1 0 0,1 4 27,-5-10-87,-1-1 0,0 1 0,0 0 0,0 0 0,-1 0 0,1 0 0,-1 0 0,0 0 0,-1 0 0,1 1 0,-1-1 0,0 0 0,-1 0 0,1 0 0,-1 1 0,0-1 0,0 0 0,0 0 0,-1 0 0,0 0 0,0-1 0,0 1 0,0 0 0,-3 1 87,-7 7-101,-1-1 1,0-1 0,-1 0 0,0-1 0,-1 0-1,0-1 1,-1-1 0,1 0 0,-2-1 0,1-1 0,-1-1-1,-15 4 101,-14 6-15,-24 13 79,84-25-64,4-3-6,1 1-1,-1 0 0,-1 2 1,1 0-1,0 1 0,-1 1 1,1 1-1,7 3 7,-20-7 53,0 0-1,0 0 1,-1 1 0,1 0-1,-1 0 1,1 0 0,-1 0-1,0 0 1,0 1 0,-1 0-1,1 0 1,-1 0 0,0 0-1,0 1 1,0-1 0,0 1-1,-1 0 1,0-1 0,0 1 0,0 0-1,0 0 1,-1 1 0,0-1-1,0 0 1,-1 0 0,1 1-1,-1-1 1,0 0 0,0 1-1,-2 4-52,1-6 39,0-1-1,0 1 1,0-1-1,-1 1 1,1-1-1,-1 0 1,0 0-1,0 0 0,0 0 1,-1 0-1,1 0 1,-1 0-1,1-1 1,-1 1-1,0-1 1,0 0-1,0 0 1,0 0-1,-1 0 1,1 0-1,0-1 1,-1 1-1,1-1 1,-1 0-1,-1 0-38,-95 13 271,81-14-282,0 0-1,0-2 1,0 0-1,0-1 1,0-1-1,1 0 1,-5-3 11,-40-22-3715,48 19-1042,9 2-2903</inkml:trace>
  <inkml:trace contextRef="#ctx0" brushRef="#br0" timeOffset="985.291">1635 436 16592,'0'0'4324,"0"0"-2050,0 0-448,0 0-321,0 0-544,0 0-320,-43 88-225,24-36-160,3 4 0,2 1-191,4-4 31,0-4-96,5-9 0,5-7-353,0-8-960,3-3-1185,9-9-2051,-2-8-4419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6:30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257 491 10346,'0'-17'6555,"0"-57"-3309,1 71-3115,0-1 0,0 0 1,-1 0-1,0 0 0,0 0 0,0 0 1,0 0-1,0 0 0,-1 0 0,0 0 0,0 0 1,0 1-1,0-1 0,0 0 0,-1 1 1,0-1-1,0 1 0,0-1 0,0 1 0,0 0 1,-1 0-1,1 0 0,-1 0 0,0 0 0,0 0 1,0 1-1,0 0 0,-1-1 0,1 1 1,0 0-1,-1 1 0,0-1 0,1 1 0,-1-1 1,0 1-1,0 0 0,0 1 0,1-1 1,-1 0-1,0 1 0,0 0 0,0 0 0,0 0 1,0 1-1,0-1 0,0 1 0,0 0 0,0 0 1,1 1-1,-3 0-131,-5 6 34,1 1-1,1 0 1,0 1-1,0 0 1,0 0 0,2 1-1,-1 0 1,1 0-1,1 1 1,0 0 0,1 0-1,0 0 1,1 1-1,0 0 1,1-1 0,0 1-1,0 12-33,-2-6-2,2 0 1,0 0-1,1 1 1,1-1-1,1 0 0,1 1 1,0-1-1,1 0 0,2 0 1,0 0-1,1 0 0,0 0 1,3 2 1,-4-16 0,0 0 0,0 0 0,1 0 0,0 0 0,0-1 0,0 0 0,0 0 0,0-1 0,1 1 0,0-1 0,0 0 0,0-1 0,0 1 0,0-1 0,0 0 0,1-1 0,-1 0 0,1 0 0,-1 0 0,1 0 0,-1-1 0,1-1 0,0 1 0,-1-1 0,1 0 0,-1 0 0,0-1 0,1 0 0,-1 0 0,0 0 0,0-1 0,0 0 0,0 0 0,-1 0 0,1-1 0,-1 0 0,0 0 0,0 0 0,0-1 0,-1 0 0,1 0 0,1-3 0,13-12 79,-1-2 1,-1 0 0,-1-1-1,-1 0 1,-1-2-1,-1 1 1,-1-2 0,-1 0-1,-1 0 1,-2-1-1,3-16-79,-8 33 35,-1 1-1,0-1 0,0 1 0,-1-1 1,0 0-1,-1 1 0,0-1 0,-1 0 1,0 1-1,0-1 0,-1 0 0,-3-8-34,5 17 0,-1 0 0,0 0 0,0 1 0,1-1 0,-1 0 0,0 1 0,0-1 0,0 1 0,0-1 0,1 1 0,-1-1 0,0 1 0,0-1 0,0 1 0,0 0 0,0 0 0,0 0 0,0-1 0,0 1 0,0 0 0,0 0 0,0 0 0,0 0 0,0 1 0,0-1 0,0 0 0,0 0 0,0 1 0,0-1 0,0 0 0,0 1 0,0-1 0,0 1 0,0-1 0,0 1 0,0 0 0,1-1 0,-1 1 0,0 0 0,1-1 0,-1 1 0,0 0 0,1 0 0,-1 0 0,1 0 0,-1 0 0,1 0 0,-1-1 0,1 1 0,0 0 0,-1 0 0,1 0 0,0 0 0,0 0 0,0 0 0,0 0 0,0 0 0,0 1 0,0-1 0,0 0 0,0 0 0,1 0 0,-1 0 0,0 0 0,1-1 0,-1 1 0,1 1 0,-4 18-105,0 0-1,2 1 0,0-1 0,2 0 1,0 1-1,1-1 0,1 0 0,1 0 0,1 0 1,1-1-1,0 1 0,2-1 0,0-1 1,1 1-1,1-2 0,1 2 106,-8-13-44,1 0 1,0 0-1,0-1 0,0 0 1,1 0-1,0 0 1,0 0-1,0-1 0,0 0 1,1 0-1,-1 0 0,1-1 1,0 1-1,0-2 0,0 1 1,1-1-1,-1 1 0,1-2 1,-1 1-1,1-1 0,0 0 1,0 0-1,-1-1 0,1 0 1,0 0-1,0-1 1,-1 0-1,1 0 0,0 0 1,-1-1-1,1 0 0,-1 0 1,0-1-1,2 0 44,11-14 129,0 0 0,-2 0 0,0-2 1,-2 0-1,0-1 0,-1-1 0,0 0 0,-2-1 0,-1 0 0,-1-1 0,0 0 1,-2 0-1,3-16-129,7-7 99,11-21-46,-28 67-55,0 0 0,0 0 0,0 0 0,0 0 0,0 0 0,0 0 0,0 1 0,0-1 0,0 0 0,-1 0 0,1 1 0,0-1 0,0 1 0,0-1 0,0 1 0,-1-1 0,1 1 0,0-1 0,-1 1 0,1-1 0,0 1 0,-1 0 0,1 0 0,-1-1-1,1 1 1,-1 0 0,1 0 0,-1 0 0,1-1 0,-1 1 0,0 0 0,0 0 0,1 0 0,-1 0 0,0 0 0,0 0 0,0 0 0,0 0 0,0 0 0,0 0 0,0-1 0,0 1 0,-1 0 0,1 0 2,0 0-2,22 135-98,-20-107-74,2 1 0,1-1-1,1 1 1,2-2 0,5 12 174,-12-37-28,-1 1 1,2-1-1,-1 0 1,0 0-1,1 0 1,-1 0 0,1 0-1,0 0 1,0 0-1,0-1 1,0 1-1,1-1 1,-1 1-1,1-1 1,0 0-1,-1 0 1,1 0 0,0 0-1,0-1 1,0 1-1,0-1 1,0 0-1,1 0 1,-1 0-1,0 0 1,1 0-1,-1-1 1,0 1 0,1-1-1,-1 0 1,1 0-1,-1 0 1,0-1-1,1 1 1,-1-1-1,0 0 1,1 0-1,-1 0 1,0 0 0,0-1-1,0 1 1,2-2 27,14-12 77,-1-1 1,-1-1-1,-1-1 1,-1 0-1,0-1 1,-1 0-1,7-15-77,-11 18 45,6-8 143,0 1-1,1 0 1,1 1 0,1 1 0,1 1-1,20-16-187,-37 34 13,-1 0-1,1 0 0,0 0 1,0 1-1,0-1 1,0 1-1,0-1 1,0 1-1,0 0 0,0 0 1,0 0-1,1 1 1,-1-1-1,0 1 0,1-1 1,-1 1-1,0 0 1,1 1-1,-1-1 0,0 1 1,1-1-1,-1 1 1,0 0-1,0 0 1,0 0-1,1 1 0,-1-1 1,0 1-1,-1 0 1,1-1-1,0 1 0,-1 1 1,1-1-1,-1 0 1,1 0-1,-1 1 0,0 0 1,0-1-1,0 1 1,1 2-13,47 84-1,-46-78 1,0 0 1,1 0-1,0-1 0,1 0 0,0 0 1,0 0-1,1-1 0,1 0 1,-1 0-1,1-1 0,1 0 1,0 0-1,0-1 0,0 0 1,1-1-1,0 0 0,0 0 0,0-1 1,1-1-1,8 3 0,-3-5 78,0 0 1,0-1-1,0-1 0,0 0 0,1-2 1,-1 0-1,0 0 0,-1-1 0,1-1 1,-1-1-1,1 0 0,-1-2 0,-1 1 1,1-1-1,-1-1 0,0-1 0,-1 0 1,0-1-1,-1 0 0,1-1 0,-2 0 1,0-1-1,0 0 0,-1-1 0,-1 0 1,0-1-1,-1 1 0,0-2 0,-1 1 1,-1-1-1,0 0 0,-1-1 0,-1 1 1,0-1-1,-1 0 0,-1 0 0,0 0 1,-1-15-79,-1 24 8,-1 1 1,0-1 0,0 0 0,0 1-1,-1-1 1,0 1 0,0 0 0,-1 0 0,1-1-1,-1 2 1,-1-1 0,1 0 0,-1 1 0,0-1-1,0 1 1,-1 0 0,0 0 0,0 1-1,0 0 1,0-1 0,0 2 0,-1-1 0,0 1-1,0-1 1,0 2 0,0-1 0,0 1-1,0 0 1,-1 0 0,1 0 0,-5 1-9,4-1-4,-1 1 0,0 0 1,0 0-1,0 1 0,1 0 1,-1 0-1,0 1 0,0 0 1,1 1-1,-1 0 0,0 0 1,1 0-1,0 1 0,-1 0 1,1 0-1,0 1 0,1 0 1,-1 0-1,1 1 0,0 0 1,0 0-1,0 0 0,0 1 1,1 0-1,0 0 0,1 0 1,-1 0-1,1 1 0,0 0 1,1 0-1,-1 0 0,1 0 4,-1 6-91,0 0-1,1-1 0,0 1 0,1 0 0,1 0 1,0 1-1,0-1 0,1 0 0,1 0 1,0 0-1,1 0 0,1 0 0,0 0 0,0 0 1,1-1-1,1 1 0,0-1 0,1 0 1,0-1-1,1 1 0,0-1 0,1-1 0,0 1 1,1-1-1,0-1 0,7 7 92,-12-13-7,1 0-1,-1-1 1,1 1 0,-1-1-1,1 0 1,0 0 0,0 0-1,0-1 1,0 0 0,0 0-1,0 0 1,0 0 0,0-1-1,0 0 1,0 0 0,0 0-1,1-1 1,-1 0 0,0 0-1,0 0 1,0 0 0,0-1-1,-1 0 1,1 0 0,0 0-1,-1-1 1,1 1 0,-1-1-1,0 0 1,0-1 0,0 1-1,0-1 1,-1 1 0,1-1-1,-1 0 1,0 0 0,0-1-1,-1 1 1,1-1 0,0-2 6,17-27 159,-2-2 0,-1 0 0,-2-1 0,-2 0 0,-1-1 0,-2-1 0,-2 0 0,-1 0 0,-2 0 0,-2-1 0,-1 0 0,-4-24-158,3 62 8,-1 1 0,1-1 1,-1 1-1,1 0 1,-1-1-1,0 1 0,0-1 1,0 1-1,0-1 1,0 1-1,0-1 0,0 1 1,0 0-1,-1-1 0,1 1 1,0-1-1,-1 1 1,0 0-1,1-1 0,-1 1 1,0 0-1,1-1 1,-1 1-1,0 0 0,0 0 1,0 0-1,0 0 0,0 0 1,0 0-1,0 0 1,-1 0-1,1 0 0,0 1 1,0-1-1,-1 0 1,1 1-1,0-1 0,-1 1 1,1 0-1,-1-1 1,1 1-1,-1 0 0,1 0 1,0 0-1,-1 0 0,1 0 1,-1 0-1,1 0 1,-1 0-1,1 0 0,-1 1 1,1-1-1,0 1 1,-1-1-1,1 1 0,0 0 1,-1-1-1,1 1 1,0 0-1,0 0 0,0 0 1,0 0-1,0 0-8,-10 12-2,0 1 1,2 0-1,0 1 1,0 0-1,1 0 0,1 0 1,1 1-1,0 1 0,1-1 1,1 1-1,1-1 0,0 1 1,0 9 1,-1 0 13,2 1 1,1 0-1,1 0 1,1 0-1,2 0 1,0 0-1,2-1 1,3 10-14,-5-24-54,1 0 1,0 0-1,0-1 1,1 0-1,1 0 1,0 0 0,0 0-1,1-1 1,0 0-1,1-1 1,0 1-1,0-2 1,1 1-1,1-1 1,-1 0 0,1-1-1,0 0 1,1-1-1,5 2 54,-10-5-176,0-1 0,1 0 0,-1 0 0,1 0-1,0-1 1,-1 0 0,1-1 0,0 1 0,0-1 0,0 0-1,-1-1 1,1 0 0,0 0 0,0-1 0,-1 1 0,1-1-1,-1-1 1,0 1 0,1-1 0,-1 0 0,0 0 0,-1-1-1,1 0 1,-1 0 0,1 0 0,-1-1 0,-1 0 0,1 0-1,-1 0 1,1 0 0,-1-1 0,-1 0 0,1 0 0,-1 0-1,0-1 177,26-62-7511,-21 38 662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5:54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1 18257,'0'0'3385,"0"0"-1255,0 0-566,0 0-219,0 0-240,0 0-427,-18 4-395,9-2-265,0 0 0,1 1 0,-1 0 0,1 0 0,0 1 0,0 0 0,0 0 0,0 1 0,1 0 0,-1 0 0,1 1 0,1 0 0,-1 0 0,1 0 0,0 1 0,-5 7-18,-20 30 54,1 1-1,3 2 1,2 1-1,1 0 0,3 2 1,2 1-1,3 0 1,1 1-1,3 1 0,2 0 1,0 24-54,9-65-67,0 1 0,1-1 0,0 0 0,1 1 0,1-1 0,0 0 0,0 0 0,1 1 1,0-2-1,1 1 0,1 0 0,0-1 0,0 0 0,1 0 0,1 0 0,0-1 0,0 0 0,1-1 0,0 1 1,1-1-1,0-1 0,0 0 0,1 0 0,0-1 0,0 0 0,1 0 0,-1-1 0,2-1 0,-1 0 0,4 1 67,7-1-635,1 0 0,-1-1 0,0-2 0,1 0 0,0-1-1,-1-2 1,14-1 635,88-24-9284,-73 6 1132</inkml:trace>
  <inkml:trace contextRef="#ctx0" brushRef="#br0" timeOffset="282.417">913 317 13229,'0'-70'3379,"-9"33"4157,-7 56-4321,-2 43-2611,4 0 0,2 2 1,2 0-1,1 53-604,-8 45 39,-14-8-1597,11-66-3856,19-84 4905,-2 13-3512,2-5-2265,1-6-1961</inkml:trace>
  <inkml:trace contextRef="#ctx0" brushRef="#br0" timeOffset="544.059">878 502 9897,'13'-207'6145,"-12"194"-5558,0 2 115,-1-1 0,2 1 0,0-1 0,0 1 0,1 0 0,0 0 0,1 0 0,1 0 0,-1 1 0,4-4-702,-3 10 75,0 0 0,1 1 0,-1 0 0,1 0 0,0 0 0,0 1 0,0 0 0,0 0 0,1 0 0,-1 1 0,0 0 0,1 0 0,-1 1 0,0-1 0,1 1 0,-1 1 0,1-1 0,-1 1 0,0 1 0,1-1 0,-1 1 0,0 0-75,0-2-91,0 1 1,0-1-1,0 2 1,0-1-1,0 0 1,0 1-1,-1 0 1,1 1-1,0-1 1,-1 1-1,0 0 1,0 0-1,0 1 1,0-1-1,0 1 1,-1 0-1,0 1 1,1-1-1,-2 1 1,1 0-1,0 0 1,-1 0-1,0 0 1,0 0-1,-1 1 1,0-1-1,1 1 1,-2 0-1,1 0 1,-1 0-1,0 0 1,0 0-1,0 0 1,-1 0-1,0 0 1,0 0-1,-1 0 1,0 0-1,0 0 1,0 0-1,-2 5 91,-6 3-149,-1-1-1,0 0 1,0 0 0,-1-1-1,-1 0 1,0-1-1,-1 0 1,0-1-1,0-1 1,-1 0-1,-1 0 1,1-2-1,-1 0 1,-1 0-1,-2-1 150,39-14 28,1 0-1,0 2 1,0 0 0,1 2-1,-1 0 1,21 0-28,-35 7 42,0 0-1,-1 0 1,0 1 0,1-1 0,-1 2-1,0-1 1,-1 1 0,1 0 0,-1 0 0,0 1-1,-1 0 1,1 0 0,-1 0 0,0 1-1,0 0 1,-1 0 0,0 0 0,0 0 0,-1 1-1,0-1 1,0 1 0,-1 0 0,1 7-42,-1-12 81,-1 1 0,0-1 1,0 0-1,0 1 1,-1-1-1,1 1 0,-1-1 1,0 1-1,0-1 0,0 1 1,0-1-1,-1 1 1,1-1-1,-1 1 0,0-1 1,0 1-1,0-1 0,0 0 1,-1 0-1,1 1 1,-1-1-1,0 0 0,0 0 1,0-1-1,-1 1 0,1 0 1,0-1-1,-1 1 1,0-1-1,0 0 0,1 0 1,-1 0-1,0 0 0,-1-1 1,1 1-1,0-1 0,0 1 1,-1-1-1,1 0 1,-1-1-82,-145 21 508,134-21-607,-1 0 0,0 0 0,1-2-1,-1 0 1,1 0 0,-1-2 0,1 0 0,0 0-1,1-2 1,-1 0 0,1 0 0,-5-5 99,11-3-5654,14 8-303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6:00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84 7399,'0'0'5830,"0"0"-2708,0 0-895,10-13-695,37-39-358,-43 49-1106,-1 1-1,1 0 0,-1 0 1,1 0-1,0 1 1,0-1-1,0 1 0,0 0 1,0 0-1,0 0 0,0 1 1,0 0-1,0-1 1,0 1-1,0 0 0,1 1 1,-1-1-1,0 1 1,0 0-1,0 0 0,0 0 1,0 1-1,-1-1 1,1 1-1,0 0-67,-4-2 2,7 3 14,-1 0 0,0 1 0,-1 0 0,1 0-1,-1 0 1,1 1 0,-1 0 0,-1 0 0,1 0 0,-1 0 0,1 1-1,-2-1 1,1 1 0,-1 0 0,0 1 0,0-1 0,0 0 0,-1 1 0,0-1-1,0 1 1,-1 0 0,0 0 0,0 0 0,-1 0 0,1 0 0,-1-1-1,-1 1 1,0 0 0,0 0 0,0 0 0,-1 0 0,1-1 0,-2 1 0,1-1-1,-1 1 1,-1 1-16,-7 7 38,-1 0 0,0-1 0,-1 0 0,0 0 0,-1-2 0,-1 0-1,0 0 1,0-2 0,-1 0 0,-1 0 0,1-2 0,-2 0 0,1-1 0,-1-1-1,0 0 1,0-1 0,-1-1 0,1-1 0,-1-1 0,0 0 0,-13-2-38,32 1 22,-1-1 0,1 0 0,-1 1 0,0-1 0,1 0 0,-1 1 0,0-1 0,1 0 0,-1 0 0,1 1 0,-1-1 1,0 0-1,0 0 0,1 0 0,-1 0 0,0 0 0,1 0 0,-1 0 0,0 0 0,1 0 0,-1 0 0,0-1 0,1 1 0,-1 0 0,0 0 1,1-1-1,-1 1 0,1 0 0,-1-1 0,1 1 0,-1 0 0,0-1 0,1 1 0,-1-1 0,1 1 0,0-1 0,-1 1 0,1-1 0,-1 0 1,1 1-1,0-1 0,-1 1 0,1-1 0,0 0 0,0 1 0,0-1 0,-1 0 0,1 1 0,0-1 0,0 0 0,0 1 0,0-1 0,0 0 1,0 1-1,0-1 0,1 0 0,-1 0 0,0 1 0,0-1 0,0 1 0,1-1 0,-1 0 0,0 1 0,1-1 0,-1 0-22,38-26 925,-30 24-913,-1 0 0,1 1 0,0 0 0,0 1 0,0 0 0,0 0 0,0 0 0,0 1 0,0 0 0,0 1 0,0 0 0,-1 0 0,1 1 0,0 0 0,0 0 0,-1 0 0,1 1 0,-1 1 0,0-1 1,0 1-1,0 0 0,0 1 0,-1-1 0,0 2 0,0-1 0,0 0 0,0 1 0,-1 1-12,46 85-18,-48-82 16,1 0 1,1-1-1,-1 1 0,1-1 1,1 0-1,0 0 0,0 0 1,1-1-1,0 0 1,0 0-1,1-1 0,4 4 2,-8-9 5,1 0 0,-1 0-1,0 0 1,1-1-1,0 0 1,-1 0 0,1 0-1,0 0 1,-1-1 0,1 0-1,0 0 1,0 0 0,-1 0-1,1-1 1,0 0 0,-1 0-1,1 0 1,0 0 0,-1-1-1,0 0 1,1 0 0,-1 0-1,0 0 1,0-1 0,0 0-1,0 0 1,-1 0 0,1 0-1,-1 0 1,1-1 0,-1 1-1,0-1 1,-1 0 0,1 0-1,-1 0 1,0 0-1,0-1 1,0 1 0,0-1-1,-1 1 1,0-1 0,1 1-1,-2-1 1,1 0 0,-1 0-1,1 1 1,-1-2-5,0 1-23,0 5-1,0-1-1,1 1 1,-1-1 0,0 1 0,0-1 0,1 1-1,-1-1 1,0 1 0,0-1 0,0 1-1,1-1 1,-1 0 0,0 1 0,0-1-1,0 1 1,0-1 0,0 1 0,0-1-1,0 0 1,-1 1 0,1-1 0,0 1-1,0-1 1,0 1 0,-1-1 0,1 1-1,0-1 1,0 1 0,-1-1 0,1 1 0,0-1-1,-1 1 1,1-1 0,-1 1 0,1 0-1,0-1 1,-1 1 0,1 0 0,-1-1-1,1 1 1,-1 0 0,1 0 0,-1-1-1,1 1 1,-1 0 0,0 0 0,1 0-1,-1 0 1,1 0 0,-1 0 0,1 0 0,-1 0-1,0 0 1,1 0 0,-1 0 0,1 0-1,-1 0 1,1 0 0,-1 0 0,1 1-1,-1-1 1,1 0 0,-1 0 0,1 1-1,-1-1 1,0 1 24,-42 45-9144,27-22 1697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6:0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22421,'0'0'2306,"0"0"-31,0 0-1186,0 0 0,0 0-353,0 0-511,0 0-1,0 0-224,47-37-64,-23 29-897,1 2-897,-7 2-2370,-7 1-8136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5:4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1404 265 9225,'0'0'3923,"0"0"-2444,0 0-854,1 17 63,35 235 1069,-29-219-1712,1 0 0,2 0 1,1-1-1,2-1 1,1 0-1,6 8-45,-18-35 2,1 0 1,0-1-1,0 1 0,0-1 1,0 0-1,0 1 0,1-1 1,-1-1-1,1 1 0,0 0 1,0-1-1,0 0 0,0 0 1,0 0-1,0-1 0,0 1 1,1-1-1,-1 0 0,1 0 1,-1 0-1,1-1 0,-1 0 1,1 0-1,-1 0 0,1 0 0,-1-1 1,1 1-1,-1-1 0,1 0 1,-1-1-1,0 1 0,1-1 1,-1 0-1,0 0 0,0 0 1,0 0-1,-1-1 0,1 0 1,1-1-3,12-16 599,0 0 0,-1-2 0,-1 0 0,-1 0 0,-1-2 0,-1 1 0,-2-2-1,0 1 1,-1-1 0,-1-1 0,-2 0 0,-1 0 0,0 0 0,-2-1 0,-1-24-599,-1-3 475,-30 86-101,20-6-375,2 0 0,0 0 1,2 0-1,1 1 0,1 0 0,1 0 0,1 0 0,4 25 1,-10 106-276,7-138 207,-2-1-1,-1 1 1,0-1 0,-1 1-1,-1-1 1,-1-1-1,-1 1 1,0-1 0,-2 0-1,0 0 1,0-1-1,-2-1 1,0 1 0,-1-2-1,-1 0 1,0 0-1,-14 11 70,5-13 3,-1-1-1,0-2 0,-1 0 0,1-2 1,-2 0-1,1-2 0,-1 0 1,0-2-1,0-1 0,-1 0 1,1-2-1,-1-1 0,1-2 0,-24-3-2,35 3 38,1 0-1,0-1 0,0 0 0,1-1 0,-1-1 1,1 0-1,0 0 0,0-2 0,-7-4-37,-26-38-1040,34-20-4025,20 28-2815</inkml:trace>
  <inkml:trace contextRef="#ctx0" brushRef="#br0" timeOffset="2838.006">0 669 17136,'0'0'3796,"0"0"-1437,0 0-811,0 0-560,16-6-257,140-28-133,-73 37-598,-82-1-62,0-1 0,0 0 0,-1 1 0,1-1 0,-1 1-1,1-1 1,-1 1 0,1 0 0,-1-1 0,0 1 0,0-1 0,1 1-1,-1 0 1,0-1 0,-1 1 0,1 0 0,0-1 0,0 1-1,-1-1 1,1 1 0,-1 0 0,1-1 0,-1 1 0,0-1 0,0 0-1,0 1 1,1-1 0,-1 0 0,0 1 0,-1-1 0,1 0-1,0 0 1,0 0 0,0 0 0,-1 0 0,1 0 0,0 0-1,-1 0 1,1-1 0,-1 1 0,1 0 0,-1-1 62,-192 125-1303,193-125 1304,-1 1-1,1-1 0,0 1 0,0-1 1,0 1-1,1-1 0,-1 1 1,0 0-1,0-1 0,0 1 0,0 0 1,1 0-1,-1 0 0,0-1 1,1 1-1,-1 0 0,0 0 0,1 0 1,-1 0-1,1 0 0,0 0 1,-1 0-1,1 1 0,0-1 0,0 0 1,-1 0-1,1 0 0,0 0 1,0 0-1,0 0 0,0 0 0,1 1 1,-1-1-1,0 0 0,0 0 1,1 0-1,-1 0 0,0 0 0,1 0 1,-1 0-1,1 0 0,0 0 1,-1 0-1,1 0 0,0 0 0,-1-1 1,1 1-1,0 0 0,0 0 1,0-1-1,0 1 0,0-1 0,0 1 1,0 0-1,0-1 0,0 1 0,15 2-41,0 0 0,1-1 0,-1-1 0,1 0 0,-1-2 0,0 1 0,17-4 41,-11 2-396,81-12-7569,-56 8 369</inkml:trace>
  <inkml:trace contextRef="#ctx0" brushRef="#br0" timeOffset="3842.423">2191 806 9033,'0'0'5776,"0"0"-2370,0 0-1095,0 0-555,0 0-341,-2 6-331,-23 64 778,4-12-1525,2 1-1,3 1 1,-5 35-337,20-88-19,2 31-1541,20-28-2867,20-14-5492,-19-3 529</inkml:trace>
  <inkml:trace contextRef="#ctx0" brushRef="#br0" timeOffset="4166.976">2371 299 8712,'0'0'3262,"0"0"-1052,-12 1-325,-41 3-241,49-2-1554,1 0 0,-1 0 0,1 0 1,0 0-1,0 0 0,0 0 0,0 1 0,0 0 1,1-1-1,-1 1 0,1 0 0,-1 0 0,1 1 1,0-1-1,0 0 0,1 1 0,-1-1 0,1 1 1,0-1-1,0 1 0,0 0 0,0 0 0,0-1 1,1 1-1,0 0 0,0 0 0,0 0 0,0 0 1,1 3-91,0-2 20,0 0 0,0 0 0,0 0 0,1 0 0,0 0 0,0 0 0,0 0 0,1-1 0,-1 1 0,1-1 0,0 0 0,0 0 0,1 0 0,0 0 0,-1 0-1,1-1 1,0 1 0,0-1 0,1 0 0,-1-1 0,1 1 0,-1-1 0,1 0 0,0 0 0,0 0 0,0-1 0,0 1 0,0-1 0,0 0 0,1-1 0,-1 1 0,0-1 0,0 0 0,0-1 0,1 1 0,-1-1 0,0 0 0,0 0 0,0-1 0,0 1 0,0-1 0,0 0 0,-1 0 0,1-1 0,0 0 0,-1 0 0,0 0 0,0 0 0,0 0 0,0-1 0,0 0 0,-1 0 0,0 0 0,0 0 0,0 0 0,0-1 0,0 1 0,-1-1 0,1-1-20,-2 0 50,0 0 0,-1 1-1,1-1 1,-1 0-1,-1 0 1,1 0-1,-1 0 1,0 0 0,0 0-1,0 1 1,-1-1-1,0 0 1,0 1 0,-1-1-1,1 1 1,-1 0-1,0 0 1,-1 0 0,1 0-1,-1 1 1,0-1-1,0 1 1,0 0 0,-1 0-1,1 0 1,-1 1-1,0 0 1,0 0-1,0 0 1,-1 0 0,-3-1-50,-30 1-3279,-2 20-3356,17 2-6401</inkml:trace>
  <inkml:trace contextRef="#ctx0" brushRef="#br0" timeOffset="9315.31">1207 48 10346,'0'0'3448,"0"0"-736,0 0-518,0 0-656,0 0-476,0 0-363,-10-6-213,-106-31 587,-71 32-443,182 5-613,0 1 0,0-1 0,0 1 0,0 0 0,0 0 0,0 0 0,0 1 0,1 0 0,-1 0 0,1 0 0,-1 0 0,1 1 0,0 0 0,-1 0 0,1 0 0,1 0 0,-1 1 0,0-1 0,1 1 0,0 0 0,0 0 0,0 0-1,0 1 1,1-1 0,0 1 0,0-1 0,0 1 0,-1 3-17,8 163 23,4-80-14,-7-36 74,-2 1-1,-2 0 0,-3-1 1,-2 0-1,-2 0 1,-3-1-1,-7 14-82,-50 125 208,43-132-50,3 2 0,2 0 0,3 1 0,4 1 0,1 0-1,4 1 1,3 3-158,5-66 18,1 0-1,-1-1 1,1 1-1,0 0 1,0 0-1,0-1 0,0 1 1,1 0-1,-1-1 1,1 1-1,0 0 1,-1-1-1,1 1 1,0-1-1,1 1 1,-1-1-1,0 1 1,1-1-1,-1 0 1,1 0-1,0 0 1,0 0-1,-1 0 0,2 0 1,-1 0-1,0 0 1,0-1-1,0 1 1,1-1-1,-1 0 1,1 0-1,-1 0 1,1 0-1,-1 0 1,1 0-1,0 0 1,-1-1-1,1 0 1,0 1-1,-1-1 1,1 0-1,0 0 0,0-1 1,0 1-18,16-2-57,0-2 1,0 0-1,0-1 0,0 0 1,-1-2-1,0 0 0,0-1 1,-1-1-1,0 0 0,0-2 1,-1 0-1,0-1 57,45-25-1183,41-21-5533,-57 31-2450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6:1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134 131 6022,'-17'0'1596,"-99"-4"1639,1509 18-849,905-74-2327,105 5 5173,-1803 29-5067,-720 40-4943,33-4-1003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6:13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0 184 10986,'0'-13'1773,"4"-47"-674,-4 55-839,1 0-1,0 0 0,0 0 0,0 0 0,1 1 0,0-1 0,0 0 1,0 1-1,0-1 0,0 1 0,1 0 0,0 0 0,0 0 0,0 0 1,1 1-1,-1-1 0,1 1 0,0 0 0,0 0 0,0 0 0,0 0 1,0 1-1,1-1 0,3 0-259,-1 0 115,1 1 1,-1 0-1,1 0 0,0 0 1,0 1-1,0 1 1,0-1-1,-1 1 0,1 1 1,0-1-1,0 1 1,0 1-1,0-1 0,-1 1 1,1 1-1,-1-1 1,1 1-1,-1 1 0,0-1 1,0 1-1,5 4-115,2 8 4,0 1 0,-2 0 0,0 1 0,0 0 0,-2 1 0,0 1 0,-1-1 0,-1 1 0,-1 1 0,-1-1 0,-1 1-1,-1 0 1,0 1 0,-2-1 0,0 1 0,-2-1 0,0 1 0,-1-1 0,-3 12-4,1-14-35,-1-25 97,3-11-14,1-1-1,1 1 1,0-1 0,2 1 0,0 0 0,0-1-1,2 2 1,0-1 0,1 0 0,1 1 0,0 0-1,1 1 1,1-1 0,0 1 0,1 1 0,1 0-1,0 1 1,1 0 0,0 0 0,1 1 0,1 1-1,7-5-47,-17 13 14,-1 0-1,1 1 1,0-1-1,0 1 1,1 0-1,-1 1 1,0-1-1,1 1 0,-1-1 1,1 1-1,-1 0 1,1 1-1,0-1 1,-1 1-1,1 0 1,0 0-1,-1 1 1,1-1-1,-1 1 0,1 0 1,-1 0-1,1 1 1,-1-1-1,0 1 1,1 0-14,6 10 4,0 0-1,-1 0 1,-1 1 0,0 0 0,0 1 0,-1 0 0,-1 0 0,-1 1-1,0 0 1,0 0 0,-2 0 0,3 14-4,5 8 12,4 16-7,-10-30-10,1 0-1,1 0 1,1-1 0,1 0 0,0-1 0,14 19 5,-23-39 3,0 1-1,0 0 1,0-1 0,1 1 0,-1-1 0,1 1-1,-1-1 1,1 0 0,0 0 0,-1 0-1,1 0 1,0 0 0,0 0 0,0 0 0,0 0-1,-1-1 1,1 1 0,0-1 0,0 0 0,0 1-1,0-1 1,0 0 0,1 0 0,-1 0 0,0 0-1,0-1 1,0 1 0,0 0 0,0-1 0,-1 0-1,1 1 1,0-1 0,0 0 0,0 0 0,0 0-1,-1 0 1,1 0 0,0 0 0,-1-1 0,1 1-1,0-2-2,56-68 158,95-235-14,-153 303-146,2 1 0,-1-1 1,0 1-1,0-1 0,1 1 0,-1 0 0,1 0 1,0 0-1,0 0 0,0 0 0,0 0 0,0 0 0,0 0 1,0 1-1,1-1 0,-1 1 0,0 0 0,1-1 0,0 1 1,-1 0-1,1 1 0,-1-1 0,1 0 0,0 1 0,-1 0 1,1-1-1,0 1 0,0 0 0,-1 0 0,1 1 1,0-1-1,0 0 0,-1 1 0,1 0 0,0 0 0,-1 0 1,1 0-1,1 1 2,46 117-59,-43-99 59,-3-6 1,0-1-1,0 1 1,1-1-1,1 0 0,1 0 1,0-1-1,0 1 0,1-2 1,0 1-1,1-1 1,1 0-1,0-1 0,5 4 0,-12-12 7,0-1-1,0 1 1,0-1 0,0 0-1,1 0 1,-1 0-1,0 0 1,1 0-1,-1-1 1,1 1 0,-1-1-1,1 0 1,-1 0-1,1-1 1,-1 1-1,1-1 1,-1 1-1,0-1 1,1 0 0,-1 0-1,0-1 1,0 1-1,1-1 1,-1 1-1,-1-1 1,1 0-1,0 0 1,0-1 0,-1 1-1,3-3-6,61-85 743,-59 79-691,-2-1 1,0 1-1,0-1 1,-1 0-1,0 0 0,-1 0 1,-1-1-1,0 1 1,0-1-1,-1 0 0,-1-5-52,-1 17-105,1 0 0,-1 1-1,0-1 1,1 0 0,-1 1-1,0-1 1,0 1-1,0 0 1,0-1 0,1 1-1,-1 0 1,0-1 0,0 1-1,0 0 1,0 0-1,0 0 1,0 0 0,0 0-1,0 0 1,0 0 0,1 0-1,-1 0 1,0 0-1,0 0 1,0 1 0,0-1-1,0 0 1,0 1 0,0-1-1,1 0 1,-1 1-1,0-1 1,0 1 0,1 0-1,-2 0 106,1-1-385,-20 11-5807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6:17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16 6790,'0'0'2835,"0"0"-732,0 0 209,0 0 74,0 0-389,0 0-636,0 0-459,13-2-240,240-12-21,-253 14-762,1 1-1,-1-1 1,0 0 0,1 0 0,-1 1-1,1-1 1,-1 0 0,0 0-1,1 1 1,-1-1 0,0 1 0,1-1-1,-1 0 1,0 1 0,0-1 0,1 0-1,-1 1 1,0-1 0,0 1 0,0-1-1,0 1 1,1-1 0,-1 1 0,0-1-1,0 1 1,0-1 0,0 0 0,0 1-1,0-1 1,0 1 0,0-1 0,0 1-1,-1-1 1,1 1 0,0-1 0,0 1-1,0-1 1,0 0 0,-1 1-1,1-1 1,0 1 0,0-1 0,-1 0-1,1 1 1,0-1 0,-1 0 0,1 1-1,0-1 1,-1 0 0,1 1 0,-1-1-1,1 0 1,0 0 0,-1 1 0,1-1-1,-1 0 1,1 0 0,-1 0 0,1 0-1,-1 0 1,1 0 0,0 0 0,-1 0-1,1 0 1,-1 0 0,1 0 0,-1 0-1,1 0 1,-1 0 0,1 0 121,-22 15-4928,-3 3-1339</inkml:trace>
  <inkml:trace contextRef="#ctx0" brushRef="#br0" timeOffset="331.29">1 180 5189,'0'0'3972,"0"0"-1186,0 0 513,0 0-512,0 0-1153,36 81-738,10-79-319,6-2-289,12 0-192,2-7-96,8-4 0,-1-2-608,2-3-3012,-11 2-4515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6:15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525 250 4965,'0'0'3085,"0"0"-1243,0 0 155,11-14 143,4-5-1300,42-47 3488,-55 64-4066,-1 0 0,1 1 0,0-1 0,0 0 1,-1 0-1,1 0 0,-1-1 0,0 1 0,1 0 0,-1 0 0,0-1 0,0 1 1,-1-1-1,1 1 0,0-1 0,-1 1 0,0-1 0,1 1 0,-1-1 0,0 1 1,0-1-1,-1 1 0,1-1 0,0 0 0,-1 1 0,0-1 0,1 1 1,-1 0-1,-1-2-262,-4-1 32,0 0 1,0 1-1,-1-1 1,0 1 0,0 1-1,0-1 1,0 1-1,-1 1 1,1-1 0,-1 1-1,1 1 1,-1-1-1,0 1 1,0 1 0,1-1-1,-1 1 1,0 0-1,0 1 1,0 0-33,-18 0 10,-1 1 0,1 2 0,0 0-1,0 2 1,1 0 0,0 2 0,0 1 0,0 1 0,1 1-1,1 1 1,0 1 0,1 1 0,-16 13-10,-28 43-9,65-68 0,-1 0 0,1 0 0,-1 0 0,1 1 0,0-1 0,0 0 0,0 1 0,0-1 0,1 1 0,-1 0 0,1-1 0,-1 1 0,1-1 0,0 1 0,0 0 0,0-1 0,0 1 0,0-1 0,1 1 0,0 0 0,-1-1 0,1 1 0,0-1 0,0 1 0,0-1 0,0 0 0,0 1 0,1-1 0,-1 0 0,1 0 0,0 0 0,-1 0 0,1 0 0,1 0 9,9 6-19,0-2 0,0 0 0,0 0 0,1-1 0,0-1-1,0 0 1,0 0 0,1-2 0,-1 1 0,1-2 0,0 0 0,-1-1 0,6 0 19,19 2-56,-14-1 36,0 0 0,-1 2 0,1 0 0,-1 2 0,0 0 0,-1 2 1,1 0-1,-1 2 0,0 0 0,-1 1 0,13 9 20,-29-15 4,0 0 1,0 1-1,-1-1 1,1 1-1,-1 0 1,0 0-1,-1 0 1,1 1-1,-1-1 1,0 1-1,0 0 1,-1 0-1,1 0 1,-1 0-1,-1 0 0,1 1 1,-1-1-1,0 0 1,-1 1-1,1-1 1,-1 1-1,-1-1 1,1 1-1,-1-1 1,0 0-1,0 1 1,-1-1-1,0 0 1,0 0-1,-1 0 1,1 0-1,-1 0 1,-1-1-1,1 1 0,-1-1 1,0 0-1,-1 2-4,-11 2 43,0 0 0,0-1 0,-1 0 0,0-2 0,0 0 0,0-1-1,-1 0 1,0-2 0,0 0 0,0-1 0,0 0 0,0-2-1,-1 0 1,-14-3-43,26 3 4,-12 1-92,0 0 0,0-2-1,0 0 1,0-1 0,0-1 0,1 0 0,-1-2 0,1 0 0,0-1 0,0-1 0,1-1 0,-1 0 0,2-1 0,-10-7 87,23 13-335,1 1 0,0 0 0,-1-1-1,1 0 1,0 1 0,1-1-1,-1 0 1,0 0 0,1 0-1,0 0 1,-1 0 0,1-1-1,1 1 1,-1 0 0,0 0-1,1-1 1,0 1 0,-1 0-1,1-1 1,1 1 0,-1 0 0,0-1-1,1 0 337,11-22-6144</inkml:trace>
  <inkml:trace contextRef="#ctx0" brushRef="#br0" timeOffset="401.239">1217 136 13677,'5'-13'3134,"26"-69"1051,-30 81-4102,-1 0-1,1-1 1,-1 1 0,0 0 0,0 0 0,0-1-1,0 1 1,1 0 0,-2-1 0,1 1-1,0 0 1,0 0 0,0-1 0,-1 1-1,1 0 1,0 0 0,-1 0 0,1-1 0,-1 1-1,1 0 1,-1 0 0,0 0 0,0 0-1,1 0 1,-1 0 0,0 0 0,0 0 0,0 0-1,0 0 1,0 1 0,0-1 0,0 0-1,0 1 1,-1-1 0,1 1 0,0-1-1,0 1 1,0-1 0,-1 1 0,1 0 0,0 0-1,0 0 1,-1 0 0,1-1 0,0 2-1,-1-1 1,1 0 0,0 0 0,0 0 0,-1 1-1,0-1-82,-67 20 487,50-9-478,0 1-1,0 1 0,1 1 1,1 0-1,1 1 1,0 1-1,0 0 0,2 1 1,0 1-1,1 0 1,1 1-1,1 0 0,0 1 1,-4 13-9,14-30-10,0-1 1,0 1-1,0 0 0,0-1 1,0 1-1,1 0 1,-1 0-1,1 0 0,0 0 1,-1 0-1,2-1 1,-1 1-1,0 0 1,0 0-1,1 0 0,0 0 1,-1-1-1,1 1 1,0 0-1,0-1 0,1 1 1,-1-1-1,1 1 1,-1-1-1,1 1 1,0-1-1,0 0 0,-1 0 1,2 0-1,-1 0 1,0 0-1,0 0 0,1-1 1,-1 1-1,1-1 1,-1 0-1,1 1 1,-1-1-1,1 0 0,0-1 1,0 1-1,-1 0 1,1-1-1,2 1 10,103 26-192,-77-21 121,-1 1-1,0 1 1,0 1-1,-1 2 1,-1 1-1,0 1 1,0 2 0,5 4 71,-31-18 7,0 0 1,1 0 0,-1 0 0,0 0 0,0 0-1,0 1 1,0-1 0,0 1 0,0-1-1,0 1 1,-1 0 0,1 0 0,-1 0 0,1 0-1,-1 0 1,1 0 0,-1 0 0,0 0-1,0 0 1,0 0 0,0 1 0,-1-1-1,1 0 1,-1 1 0,1-1 0,-1 1 0,0-1-1,0 1 1,0-1 0,0 0 0,0 1-1,0-1 1,-1 1 0,0-1 0,1 0 0,-1 1-1,0-1 1,0 0 0,0 1 0,0-1-1,0 0 1,-1 0 0,1 0 0,-1 0 0,1 0-1,-1 0-7,-14 3 243,0 0 1,0-2-1,-1 0 0,1 0 0,-1-2 0,1 0 0,-17-1-243,14 0 129,-49 0-400,1-3 1,0-4-1,0-2 0,-55-15 271,114 22-1899,11 4-6036,11 2-382</inkml:trace>
  <inkml:trace contextRef="#ctx0" brushRef="#br0" timeOffset="777.167">1611 216 12748,'0'0'3240,"0"0"-570,0 0-76,0 0-507,0 0-613,0 0-508,0 0-512,1 3-230,-3 139 593,3 129-1186,-18-325 273,9 0 122,2 0-1,2-1 0,3 1 1,3-23-26,-3 66 4,1 1 1,0 0 0,0 0 0,1 0-1,0-1 1,1 1 0,0 0-1,0 0 1,1 1 0,1-1-1,0 0 1,0 1 0,0 0 0,1 0-1,1 0 1,0 1 0,0 0-1,0 0 1,1 0 0,0 1-1,1 0 1,0 0 0,0 1 0,0 0-1,5-3-4,-2 6-41,-1 0 0,1 0 0,-1 1-1,1 0 1,0 0 0,0 2 0,0-1-1,0 1 1,0 1 0,0 0 0,-1 1-1,1 0 1,0 0 0,9 4 41,28 23-3169,-16 18-4157,-23-18-1295</inkml:trace>
  <inkml:trace contextRef="#ctx0" brushRef="#br0" timeOffset="1121.893">1672 372 9193,'0'0'3043,"0"0"-1538,88-43 97,-51 32-770,-3 2-511,2 5-257,-3 2-32,-4 2-32,-7 6-32,-5 3-673,-10 4-1249,-7 2-897,-4 1-320,-11 1-800</inkml:trace>
  <inkml:trace contextRef="#ctx0" brushRef="#br0" timeOffset="1122.893">1803 518 3043,'0'0'3235,"-15"12"-48,-6 2-2108,-88 68 6042,108-81-7002,0 0 21,0-1 0,-1 1 0,1-1 0,0 1 0,0-1 1,0 1-1,-1 0 0,1-1 0,0 1 0,0 0 0,0 0 0,0 0 0,0 0 0,1 0 0,-1 0 0,0 0 0,0 0 0,1 0 0,-1 1 0,0-1 0,1 0 0,0 0 1,-1 1-1,1-1 0,-1 0 0,1 0 0,0 1 0,0-1 0,0 0 0,0 1 0,0-1 0,0 0 0,0 1 0,0-1 0,1 0 0,-1 1 0,0-1 0,1 0 0,-1 0 1,1 1-1,0-1 0,-1 0 0,1 0 0,0 0 0,0 0-140,16 2 114,1-1 0,-1-1 0,1 0 0,0-2 0,-1 0 0,1-1 1,-1 0-1,1-2-114,207-51-653,-81 6-7070,-99 31 324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6:18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0 160 8872,'5'-15'3193,"-3"11"-3046,0-4 180,1-1 0,0 1 1,1 0-1,0 0 0,0 1 0,1-1 1,0 1-1,0 0 0,0 0 0,1 0 0,0 1 1,1 0-1,-1 0 0,1 0 0,2 0-327,-1 2 144,-1 0-1,1 0 1,-1 1-1,1 1 1,0-1-1,0 1 1,0 0 0,1 1-1,-1 0 1,0 0-1,0 1 1,1 0-1,-1 1 1,0 0-1,1 0 1,-1 0-1,0 1 1,0 0 0,0 1-1,0 0 1,-1 0-1,1 1 1,-1 0-1,0 0 1,0 1-1,0-1 1,0 2-1,-1-1 1,0 1-1,0 0 1,-1 0 0,1 0-1,-1 1 1,-1 0-1,1 0 1,-1 0-144,4 19 18,-1 1 0,-1-1 0,-1 1 0,-1 0 0,-1 0 0,-2 1 1,-1-1-1,-1 0 0,-1 2-18,0 41 8,2-70-4,0-1 0,0 1 0,1 0 0,-1 0 0,0 0 0,0-1 1,0 1-1,0 0 0,1 0 0,-1 0 0,0-1 0,0 1 0,1 0 1,-1 0-1,0 0 0,0 0 0,1 0 0,-1-1 0,0 1 0,0 0 0,1 0 1,-1 0-1,0 0 0,0 0 0,1 0 0,-1 0 0,0 0 0,1 0 1,-1 0-1,0 0 0,0 0 0,1 0 0,-1 0 0,0 0 0,0 1 1,1-1-1,-1 0 0,0 0 0,0 0 0,1 0 0,-1 0 0,0 1 1,0-1-1,0 0 0,1 0-4,11-30 561,-4 3-342,1 0 0,2 1 0,0 0-1,1 1 1,2 0 0,1 1 0,0 0 0,2 1 0,17-18-219,-29 36 3,0 1 1,0 0-1,1 0 1,-1 0-1,1 1 1,0 0-1,0 0 1,0 0-1,1 1 0,-1-1 1,0 2-1,1-1 1,0 1-1,-1 0 1,1 0-1,0 1 1,-1-1-1,1 2 1,0-1-1,0 1 1,-1 0-1,1 0 0,-1 1 1,1 0-1,-1 0 1,0 1-1,1-1 1,-1 1-1,0 1 1,-1-1-1,1 1 1,-1 0-1,1 0 1,-1 1-1,-1-1 0,1 1 1,1 3-4,5 6-10,-1 0 1,-1 0 0,0 2-1,-1-1 1,0 1-1,-2 0 1,1 0-1,-2 1 1,-1 0-1,0 0 1,-1 0-1,0 0 1,-1 15 9,5 16-69,-7-49 69,1 1 0,-1 0 0,1-1 1,-1 1-1,0 0 0,1 0 0,-1-1 1,1 1-1,-1 0 0,1 0 0,-1 0 1,1 0-1,-1-1 0,1 1 0,-1 0 0,1 0 1,-1 0-1,1 0 0,0 0 0,-1 0 1,1 1-1,-1-1 0,1 0 0,-1 0 0,1 0 1,-1 0-1,1 1 0,-1-1 0,0 0 1,1 0-1,-1 1 0,1-1 0,-1 0 1,1 1-1,-1-1 0,0 0 0,1 1 0,-1-1 1,0 1-1,1-1 0,-1 1 0,0-1 1,0 0-1,0 1 0,1-1 0,-1 1 0,0-1 1,0 1-1,0-1 0,0 1 0,0 0 1,0-1-1,0 1 0,0-1 0,0 1 1,0-1-1,0 1 0,0-1 0,0 1 0,0-1 1,0 1-1,-1-1 0,1 1 0,0-1 1,0 1-1,-1-1 0,1 0 0,0 1 1,-1-1-1,1 1 0,40-106 136,-36 85-47,1 2-1,0-1 1,2 0 0,0 1 0,1 0-1,1 1 1,1 0 0,0 0-1,1 1 1,1 1 0,0-1-1,1 2 1,1 0 0,0 1 0,1 0-1,0 1 1,16-9-89,-27 19 0,0 0 0,-1 0 0,1 1 1,0 0-1,0 0 0,0 0 0,1 0 0,-1 1 0,0-1 0,0 1 0,0 0 1,0 0-1,0 1 0,1-1 0,-1 1 0,0 0 0,0 0 0,0 0 0,0 1 1,-1-1-1,1 1 0,0 0 0,-1 0 0,1 0 0,-1 1 0,1-1 0,-1 1 1,0 0-1,0 0 0,0 0 0,-1 0 0,1 0 0,-1 1 0,0-1 0,0 1 1,0 0-1,0-1 0,0 1 0,-1 0 0,0 0 0,0 0 0,0 1 0,43 235 0,-44-236 0,0-1 0,0 1 0,0 0 0,0 0 0,1 0 0,-1 0-1,1 0 1,0-1 0,1 1 0,-1 0 0,1-1 0,-1 1 0,1-1-1,0 0 1,0 1 0,0-1 0,1 0 0,-1 0 0,1 0 0,0-1-1,0 1 1,0 0 0,0-1 0,0 0 0,0 0 0,1 0 0,-1 0 0,1-1-1,-1 1 1,1-1 0,0 0 0,-1 0 0,1 0 0,0 0 0,0-1-1,0 0 1,0 1 0,0-2 0,1 1 0,9-5-172,-1 0 1,0-1-1,-1-1 1,0 0-1,0 0 0,0-1 1,-1-1-1,0 0 1,-1-1-1,0 0 1,-1 0-1,1-1 0,-2 0 1,2-3 171,41-74-6870,-47 79 5455,12-20-5862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6:18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89 13164,'0'0'3038,"1"-12"-769,5-41-235,-6 51-1975,0 1 1,1 0-1,-1 0 1,1 0 0,-1 0-1,1 0 1,-1 0-1,1 0 1,0 0-1,-1 0 1,1 0 0,0 0-1,0 0 1,0 0-1,0 0 1,0 1-1,0-1 1,0 0 0,0 1-1,0-1 1,0 1-1,0-1 1,0 1-1,1-1 1,-1 1 0,0 0-1,0 0 1,0-1-1,1 1 1,-1 0-1,0 0 1,0 0 0,0 0-1,1 1 1,-1-1-1,0 0-59,5 0 162,2-1-128,-1 1 0,1 0 1,-1 0-1,0 0 0,1 1 0,-1 0 1,0 0-1,0 1 0,1 0 0,-1 0 1,-1 1-1,1 0 0,0 0 0,-1 0 1,1 1-1,-1 0 0,0 0 0,0 1 1,-1 0-1,1 0 0,-1 0 0,0 0 1,0 1-1,-1 0 0,0 0 0,0 0 1,0 1-1,-1-1 0,0 1 0,0 0 0,-1 0 1,1 0-1,-2 0 0,1 0 0,-1 1 1,0-1-1,0 0 0,-1 1 0,0-1 1,-1 1-1,0 5-34,-8 10 95,-1 0 0,-1-1-1,0-1 1,-2 0 0,-1 0 0,0-2 0,-1 1 0,-2-2 0,1 0-1,-2-1 1,-1-1 0,0-1 0,-10 7-95,25-20 33,3-2-28,0 0 1,0 0-1,1 0 1,-1 0 0,0 1-1,0-1 1,0 0-1,0 0 1,0 1 0,0-1-1,0 0 1,0 1-1,1-1 1,-1 1 0,0-1-1,0 1 1,0-1-1,1 1 1,-1-1 0,0 1-1,1 0 1,-1 0-1,0-1 1,1 1 0,-1 0-1,1 0 1,0 0-1,-1-1 1,1 1 0,-1 0-1,1 0 1,0 0-1,0 0 1,0 0 0,-1 0-1,1 0 1,0 0-1,0 0 1,0 0 0,1-1-1,-1 1 1,0 0-1,0 0 1,0 0 0,1 0-1,-1 0 1,0 0-1,1 0 1,-1 0 0,1-1-1,-1 1 1,1 0-1,-1 0 1,1-1 0,-1 1-1,1 0 1,0-1-1,0 1 1,0 0-6,32 0 34,1-2 0,0-1 0,0-1 0,-1-2 0,0-2 1,3-1-35,8-1 19,154-36-1001,-211 63-4228,-10 0 357,-3 1-3507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6:33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23 23254,'0'0'3299,"0"0"-1665,0 0-673,0 0-641,0 0-320,0 0-288,0 0-1346,0 0-1313,-11-23-3106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6:19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537 375 4324,'0'0'8963,"-2"-13"-5370,-8-43-1757,9 54-1738,0 0 0,0-1 0,-1 1 0,1 0-1,0 0 1,-1 0 0,1 0 0,-1 0 0,0 0-1,0 0 1,1 1 0,-1-1 0,0 1 0,0-1-1,-1 1 1,1 0 0,0 0 0,0 0 0,-1 0-1,1 0 1,0 0 0,-1 0 0,1 1 0,-1 0-1,1-1-97,-3 0 118,-12-3 21,-1 1 0,0 1 0,0 0 0,0 2 0,0 0 0,0 1 0,0 0 0,1 2 0,-1 0 0,0 1 0,1 0 0,0 2 0,0 0 1,1 1-1,-1 1 0,1 0 0,-7 6-139,12-7 8,0 0 0,0 1 1,1 1-1,0-1 1,0 2-1,1-1 0,0 1 1,1 1-1,0 0 1,1 0-1,0 0 0,0 1 1,2 0-1,-1 0 1,2 0-1,-1 1 1,2 0-1,0 0 0,0 0 1,1 0-1,1 0 1,0 1-1,1 10-8,2-13-1,0 0-1,0 0 1,2 0 0,-1 0-1,1-1 1,1 0 0,0 0-1,0 0 1,1 0 0,0-1 0,1 0-1,0 0 1,0-1 0,1 0-1,0 0 1,0-1 0,1 0-1,0 0 1,0-1 0,1 0 0,0-1-1,0 0 1,0 0 0,0-1-1,1 0 1,0-1 0,-1-1-1,1 0 1,0 0 0,1-1-1,-1 0 1,0-1 0,0 0 0,0-1-1,0 0 1,0 0 0,0-2-1,0 1 1,0-1 0,0-1-1,-1 0 1,0-1 0,0 0-1,0 0 1,7-6 1,-3 0 148,0-1 0,0 0 0,-2-1 0,0-1 0,0 0 0,-1-1 1,-1 0-1,0 0 0,-1-1 0,-1-1 0,-1 1 0,0-1 0,-1-1 0,-1 1 0,0-1 0,-1 0 0,-2 0 0,1 0 0,-2 0 0,-1 0 0,0-6-148,0 3 0,-1 1-1,-1 0 0,-1 0 1,0-1-1,-2 2 0,0-1 0,-1 1 1,-1 0-1,-1 0 0,-1 0 1,0 1-1,-1 1 0,-1 0 1,-1 0-1,0 1 0,-2 0 1,1 2-1,-2-1 0,-2 0 1,7 7-326,-1 0-1,-1 1 0,1 1 0,-1 0 0,0 0 0,-1 1 0,1 1 0,-1 0 0,-6-1 327,-70 11-7024,62 11 335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6:21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1 238 13068,'0'0'4111,"0"0"-2093,0 0-406,13-2-224,443-32 352,809-90-1393,-699 63-421,-522 52 106,-44 9-35,0 0-1,0-1 1,-1 1 0,1 0 0,0 0 0,0-1 0,0 1 0,0 0 0,0-1 0,0 1 0,0 0-1,0 0 1,0-1 0,1 1 0,-1 0 0,0-1 0,0 1 0,0 0 0,0 0 0,0-1 0,0 1-1,1 0 1,-1 0 0,0 0 0,0-1 0,0 1 0,0 0 0,1 0 0,-1 0 0,0-1 3,-30 1-425,-96 19-5858,46-3-2350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6:22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549 457 14318,'-4'-15'3096,"-18"-52"-1756,19 62-1174,-1 0 1,1 0-1,-1 0 1,-1 0 0,1 0-1,0 1 1,-1 0-1,0 0 1,0 0-1,0 1 1,-1-1-1,1 1 1,-1 0-1,0 1 1,0 0 0,0-1-1,0 2 1,0-1-1,0 1 1,-6-1-167,7 1 64,-8-3 31,0 1 0,-1 0 0,1 1 0,-1 0 0,0 1 0,0 0 0,1 1 0,-1 1 0,0 0 1,0 1-1,1 1 0,-1 0 0,1 1 0,0 0 0,0 1 0,0 0 0,1 1 0,-1 0 0,2 1 0,-1 1 0,1 0 0,0 0 0,0 1 0,1 1 0,1 0 0,-1 0 1,1 1-1,1 0 0,0 0 0,1 1 0,-2 4-95,5-9 8,0-1 0,1 1 0,0 1 0,1-1 1,-1 0-1,1 1 0,0-1 0,1 1 0,0-1 0,0 1 1,1 0-1,0-1 0,0 1 0,1 0 0,0-1 1,0 1-1,1-1 0,0 1 0,0-1 0,1 0 0,0 1 1,0-1-1,0-1 0,1 1 0,0 0 0,1-1 0,-1 0 1,1 0-1,1 0 0,-1-1 0,1 0 0,1 1-8,7 1 19,0 0-1,1-2 1,-1 0-1,1-1 0,0 0 1,0-1-1,1 0 1,-1-2-1,1 0 0,-1 0 1,0-2-1,1 0 1,-1-1-1,1 0 0,-1-1 1,0-1-1,0 0 1,-1-1-1,1-1 0,-1 0 1,0-1-1,0 0 1,-1-1-1,0-1 1,-1 0-1,0-1 0,0 0 1,-1-1-1,4-4-18,0-3 105,-1 0-1,0 0 1,-2-1 0,0-1-1,-1 0 1,-1 0 0,-1-1-1,-1-1 1,-1 1-1,0-1 1,-2-1 0,-1 1-1,0-1 1,-2 1 0,-1-1-1,0 0 1,-2 0 0,0 0-1,-2 1 1,-1-2-105,2 15-37,0 1 1,-1 0-1,0 0 1,-1 0 0,1 1-1,-1-1 1,-1 1-1,0 0 1,0 0-1,0 1 1,0-1-1,-1 1 1,-1 0-1,1 1 1,-1-1-1,1 1 1,-1 1 0,-1-1-1,1 1 1,-1 0-1,0 1 1,0 0-1,0 0 1,-3 0 36,-5-1-459,1 1 1,-1 0-1,-1 1 1,1 1-1,0 0 1,0 1-1,0 1 1,-1 1 458,-46 12-3710,12 10-2152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6:23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57 11050,'0'0'3566,"0"0"-1510,0 0-102,0 0-540,0 0-512,18-9-389,58-25-230,-70 31-250,0 1 0,0 0 0,0 0 1,0 1-1,0 0 0,0 0 0,1 0 0,-1 1 0,0 0 1,0 0-1,1 1 0,-1-1 0,0 1 0,1 1-33,-6-2 14,0 0 0,0 0 0,0 0 0,0 1 0,0-1 0,0 0 0,0 1 0,0-1 0,0 0 0,0 1 0,0-1 0,0 1 0,0 0 0,0-1 0,0 1 0,-1 0 0,1-1 0,0 1 0,0 0-1,-1 0 1,1 0 0,-1 0 0,1-1 0,0 1 0,-1 0 0,0 0 0,1 0 0,-1 0 0,0 0 0,1 0 0,-1 1 0,0-1 0,0 0 0,0 0 0,0 0 0,0 0 0,0 0 0,0 0 0,0 0 0,0 0 0,-1 0 0,1 0-1,0 0 1,-1 0 0,1 0 0,-1 0 0,1 0 0,-1 0-14,-32 44 521,-160 101 2607,192-146-3124,-1 1-1,1 0 1,0-1-1,0 1 1,0 0 0,0 0-1,0 0 1,0 0-1,0 0 1,1 0 0,-1 0-1,0 1 1,0-1-1,1 0 1,-1 0 0,1 0-1,-1 1 1,1-1-1,0 0 1,-1 1 0,1-1-1,0 0 1,0 1-1,0-1 1,0 0 0,0 1-1,0-1 1,0 1-1,0-1 1,1 0 0,-1 1-1,1-1 1,-1 0-1,1 0 1,-1 1 0,1-1-1,0 0 1,-1 0-1,1 0 1,0 0 0,0 0-1,0 0 1,0 1-4,18 0-313,0-1 0,0-1 1,0-1-1,0 0 0,0-2 0,-1 0 1,1-1-1,-1-1 0,10-4 313,10 0-1792,21-7-2740,-6-3-2915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6:25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14798,'0'0'8008,"0"0"-6695,0 0-64,0 0-737,0 0-447,29-75-65,-29 69-577,1 4-1697,-1 2-1666,0 2-5573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6:24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120 182 9097,'0'0'2386,"7"-13"-603,-5 9-1680,3-9 496,1 1 1,0 0-1,1 1 1,1 0-1,-1 0 1,2 0-1,0 1 1,0 0-1,7-5-599,-11 10 77,0 1-1,1-1 0,0 1 0,0 0 0,0 0 1,0 1-1,1-1 0,-1 2 0,1-1 0,0 1 0,0 0 1,0 0-1,0 0 0,0 1 0,0 0 0,0 1 0,0 0 1,0 0-1,1 0 0,-1 1 0,0 0 0,0 1 1,0-1-1,0 1 0,0 0 0,-1 1 0,1 0 0,0 0 1,-1 1-1,0-1 0,0 1 0,0 0 0,-1 1 1,1 0-1,-1 0 0,0 0 0,0 1-76,0 3 4,0 0-1,0 0 1,-2 1 0,1 0-1,-1 0 1,0 0 0,-1 0 0,0 0-1,-1 0 1,0 0 0,-1 1-1,0-1 1,0 0 0,-1 1-1,-1-1 1,0 0 0,0 0-1,-1 0 1,0 0 0,0 0-1,-4 5-3,-3 6-5,0-1 0,-2 0 0,0-1 0,-1 0 0,-1-1 0,-1 0 0,0-1 0,-1-1 0,-7 5 5,9-8 1,-1-1-1,0-1 1,0-1-1,-1 0 1,0 0-1,-1-2 1,0 0-1,0-1 0,-1-1 1,0-1-1,-18 4 0,32-9 40,0 0 0,-1 0 0,1 0 0,0 0 0,-1-1 0,1 1-1,0-1 1,-1 0 0,1-1 0,0 1 0,0-1 0,0 0-1,0 0 1,1 0 0,-1 0 0,0-1 0,1 1 0,-1-1 0,1 0-1,0 0 1,0 0 0,0-1 0,1 1 0,-1-1 0,1 1-1,0-1 1,0 0 0,0 0 0,0 0 0,1 0 0,-1 0 0,1-1-1,0 1 1,0 0 0,1 0 0,-1-1 0,1 1 0,0-1-1,0 1 1,1 0 0,-1-1 0,1 1 0,0 0 0,0 0 0,0 0-1,1-1 1,0 1 0,-1 0 0,1 1 0,1-1 0,-1 0-1,0 0 1,1 1 0,0 0 0,0-1 0,2-1-40,2 0 64,1 1 0,-1 0 1,1 0-1,0 0 0,0 1 0,0 1 0,1-1 1,-1 1-1,1 0 0,-1 1 0,1 0 1,0 1-1,-1-1 0,1 2 0,0-1 0,-1 1 1,1 1-1,-1-1 0,1 1 0,-1 1 0,0 0 1,0 0-1,0 0 0,0 1 0,0 0 1,-1 1-1,0 0 0,0 0 0,0 0 0,0 1 1,-1 0-1,0 0 0,0 1 0,2 3-64,63 81 97,-62-76-92,0 0 0,1-1 0,1-1-1,0 1 1,1-2 0,1 0 0,0 0 0,0-1 0,1-1-1,1 0 1,-1-1 0,9 3-5,35-11-2076,-33-31-7822,-20 17 2793</inkml:trace>
  <inkml:trace contextRef="#ctx0" brushRef="#br0" timeOffset="586.012">890 334 11851,'0'0'5173,"0"0"-2344,0 0-645,0 0-727,0 0-683,0 0-427,0 0-144,6 18-43,19 59-32,-22-66-105,-1 1-1,0 0 0,-1-1 0,0 1 0,-1 0 0,-1 0 0,0 0 0,0 0 1,-1 0-1,-1-1 0,-2 9-22,3-13 7,2-5-3,0 1-3,0 0 0,0 1 1,0-1-1,-1 0 0,1 0 0,-1 0 1,0 1-1,0-1 0,0 0 1,0 0-1,-1 0 0,1 0 1,-1-1-1,0 1 0,1 0 1,-1-1-1,0 1 0,-1-1 1,1 1-1,0-1 0,-1 0 1,1 0-1,-1 0 0,0-1 0,0 1 1,1 0-1,-1-1 0,0 0 1,0 0-1,-2 1-1,-7-61 165,12 52-143,1-16 66,2 1 0,0-1 0,1 1-1,2 0 1,0 0 0,1 1 0,1 0 0,1 0 0,1 0 0,1 2 0,0-1-1,2 1 1,2-1-88,-10 13 7,0 0 0,0 0 0,1 1 0,0 0-1,0 0 1,1 0 0,0 1 0,0 0 0,0 0 0,0 1-1,1 0 1,0 0 0,0 1 0,0 0 0,0 0-1,0 1 1,1 0 0,-1 0 0,1 1 0,-1 1 0,1-1-1,-1 1 1,1 0 0,0 1 0,-1 0 0,1 1-1,-1-1 1,0 2 0,1-1 0,-1 1 0,0 0 0,0 1-1,-1 0 1,1 0 0,-1 1 0,4 2-7,-5 0-15,0 0 0,0 0 0,-1 0 0,0 1 0,-1-1 0,1 1 0,-1 0 0,-1 1 0,0-1 0,0 1 0,0-1 0,-1 1 0,0 0 0,-1 0 0,0 0 0,-1 0 0,0 0 0,0 0 0,0 0 0,-2 0 0,1 2 15,-3 8-104,0 0 0,-1-1 1,-1 1-1,-1-1 0,0 0 0,-2 0 0,0-1 1,0-1-1,-6 7 104,2-16-19,24-38 128,8-11-58,-11 17 25,2 0 0,2 0-1,0 1 1,1 1 0,1 0 0,1 1 0,2 1 0,0 0 0,1 1 0,0 1-1,2 0 1,10-5-76,-26 20-4,1 1-1,0 0 0,0 0 0,1 1 1,-1-1-1,0 1 0,1 1 1,-1-1-1,1 1 0,0 0 1,0 0-1,-1 0 0,1 1 0,0 0 1,0 0-1,0 0 0,-1 1 1,1 0-1,0 0 0,-1 0 0,1 1 1,0 0-1,-1 0 0,0 1 1,0-1-1,1 1 0,-2 0 0,1 0 1,0 1-1,-1 0 0,1-1 1,-1 1-1,0 1 0,3 3 5,-1 5-14,-1 1 0,0 0 0,-1 0 0,0 0 0,-1 1 0,-1 0 1,0-1-1,-1 1 0,-1 0 0,0 0 0,-2 10 14,1-9 0,1 1-1,0 0 1,1 0 0,1-1 0,0 1 0,1 0 0,1-1-1,4 9 1,-7-23 4,-1 0-1,1 0 0,0 0 0,0 0 1,0 0-1,0 0 0,0-1 0,0 1 0,1-1 1,-1 1-1,0-1 0,1 1 0,0-1 1,-1 1-1,1-1 0,0 0 0,-1 0 1,1 0-1,0 0 0,0 0 0,0-1 0,0 1 1,0 0-1,0-1 0,0 0 0,0 1 1,0-1-1,0 0 0,0 0 0,0 0 1,0 0-1,0 0 0,0-1 0,0 1 0,0-1 1,0 1-1,0-1 0,1 0-3,8-5 50,1-1 0,-2 0 0,1-1-1,-1 0 1,0-1 0,-1 0 0,1 0 0,-2-1 0,8-11-50,55-110-1831,-70 127 973,1-1-1458,1 5-2780,0 2-5143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6:22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3 20115,'0'0'2605,"0"0"-1051,0 0-102,0 0-289,0 0-565,0 0-363,0 0-112,-5 16 64,-27 122 555,28 110-71,7-84-4700,1-120-133,0-16-3417,-2-19 3086,-1-2-4689</inkml:trace>
  <inkml:trace contextRef="#ctx0" brushRef="#br0" timeOffset="279.415">15 230 8296,'0'0'2274,"0"0"320,0 0 257,34-87-769,-19 71-1089,0 3-609,2 2-255,5 5-97,-5 3 0,-2 3-32,0 0-32,-6 10-641,-3 4-4452,-2 1-6950</inkml:trace>
  <inkml:trace contextRef="#ctx0" brushRef="#br0" timeOffset="576.404">1 21 8584,'0'0'3230,"0"0"-1020,0 0 224,0 0-378,12-4-722,-2 0-1090,-6 2-191,0 0-1,0 1 0,0-1 0,0 1 1,0 0-1,0 0 0,0 0 0,0 0 1,0 1-1,0 0 0,0 0 1,1 0-1,-1 0 0,0 1 0,0-1 1,0 1-1,0 0 0,3 2-52,11 7 40,0 1 0,0 2 0,-1-1 1,-1 2-1,0 0 0,-1 1 0,-1 1 0,0 0 0,-1 1 0,-1 0 0,0 1 0,-2 0 0,0 1 0,1 4-40,25 38 0,25-6-2338,19-46-6247,-55-17 4672</inkml:trace>
  <inkml:trace contextRef="#ctx0" brushRef="#br0" timeOffset="848.798">719 116 96,'2'-14'7629,"3"-6"-5661,3-14-307,-6-5 3732,-8 31-1781,-24 15-2666,-111 105-391,131-103-544,-80 102-147,75-56-3203,30-44-1556,18-32 4195,56-93 1329,-80 99-27,0 1-1,0 0 1,1 0-1,1 1 1,1 0 0,-1 1-1,2 0 1,0 1-1,9-7-601,-21 18 60,0-1 0,1 0 0,-1 1 0,0-1 0,0 0 0,0 1 0,0-1 0,0 1 0,0 0 0,1-1 0,-1 1-1,0 0 1,0 0 0,1 0 0,-1 0 0,0 0 0,0 0 0,1 0 0,-1 0 0,0 0 0,0 1 0,1-1 0,-1 0-1,0 1 1,0-1 0,0 1 0,0-1 0,0 1 0,0 0 0,0-1 0,0 1 0,0 0 0,0 0 0,0 0 0,0 0-1,0 0 1,0 0 0,-1 0 0,1 0 0,0 0 0,-1 0 0,1 0 0,-1 0 0,0 0 0,1 1 0,-1-1 0,0 0-1,1 0 1,-1 1 0,0 0-60,7 67 496,-7-68-480,-23 323 811,22-302-1017,0 11-895,4-14-6432,0-15-1233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6:20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349 156 10762,'0'0'3369,"4"-14"-273,14-77 1997,-18 89-4976,0 0 0,0 1 0,0-1 0,-1 0 0,1 1 0,0-1 1,-1 1-1,1-1 0,-1 1 0,1-1 0,-1 1 0,0-1 0,0 1 0,1-1 0,-1 1 1,0 0-1,0-1 0,-1 1 0,1 0 0,0 0 0,0 0 0,-1 0 0,1 0 0,0 0 0,-1 0 1,1 0-1,-1 1 0,1-1 0,-1 0 0,1 1 0,-2-1-117,-3 0 62,1 1-1,-1-1 0,1 1 1,-1 0-1,1 0 0,0 1 1,-1 0-1,1-1 1,-1 2-1,1-1 0,0 1 1,0 0-1,0 0 0,-3 2-61,0 1-1,0 0 0,1 1 0,-1 0-1,1 0 1,0 1 0,0 0 0,1 0 0,0 1-1,0 0 1,1 0 0,0 0 0,1 0-1,-1 1 1,1 0 0,1 0 0,0 0-1,0 0 1,1 1 0,0-1 0,1 1-1,0-1 1,0 1 0,1-1 0,0 1 0,1 0-1,1 6 2,0-10-12,-1-1-1,1 1 1,0-1-1,0 0 0,1 1 1,-1-1-1,1 0 1,1-1-1,-1 1 1,0 0-1,1-1 0,0 0 1,0 0-1,1 0 1,-1 0-1,1-1 0,-1 0 1,1 0-1,0 0 1,0 0-1,2 0 13,115 37-248,-110-38 251,1-1-1,-1 2 1,-1 0 0,1 0-1,0 1 1,-1 1 0,0 0-1,0 0 1,0 1 0,-1 1-1,1 0 1,7 7-3,-16-12 7,0 0 0,-1 0 0,0 0 0,1 0 0,-1 1 0,0-1 0,0 0 0,0 0 0,-1 1 0,1-1 1,0 1-1,-1-1 0,0 0 0,1 1 0,-1-1 0,0 1 0,0-1 0,0 1 0,-1-1 0,1 1 0,-1-1 0,1 0 0,-1 1 0,0-1 0,0 0 0,0 1 0,0-1 1,0 0-1,0 0 0,-1 0 0,1 0 0,-1 0 0,1 0 0,-1 0 0,0-1 0,-1 2-7,-75 49 979,46-38-868,-1-3 1,0 0-1,-1-2 1,0-2-1,0-1 1,0-2-1,-1-1 1,-34-1-112,11-10-403,32-15-3043,26 13-126,9-4-2311</inkml:trace>
  <inkml:trace contextRef="#ctx0" brushRef="#br0" timeOffset="407.674">998 117 15022,'0'0'3513,"2"-13"-1404,5-44-316,-7 56-1745,0-1-1,-1 1 0,1 0 0,0-1 1,-1 1-1,1-1 0,0 1 0,-1 0 1,0-1-1,1 1 0,-1 0 1,0-1-1,0 1 0,1 0 0,-1 0 1,0 0-1,0 0 0,0 0 1,0 0-1,-1 0 0,1 0 0,0 0 1,0 1-1,-1-1 0,1 0 1,0 1-1,-1-1 0,1 1 0,0-1 1,-1 1-1,1 0 0,-1-1 1,1 1-1,-1 0 0,1 0 0,0 0 1,-1 0-1,1 1 0,-1-1 1,0 0-48,-3 0 67,-8 1-38,1 1 0,0 0 0,0 0-1,0 2 1,0-1 0,0 2 0,1-1-1,-1 2 1,2-1 0,-1 2 0,0-1-1,1 1 1,0 1 0,1 0 0,0 0-1,0 1 1,1 0 0,0 1 0,0-1-1,1 2 1,0-1 0,1 1 0,0 0-1,1 0 1,0 0 0,-1 7-29,5-15-5,-1 0 0,0 1 0,1-1 1,0 0-1,0 1 0,0-1 0,0 1 0,1 0 1,-1-1-1,1 1 0,0-1 0,0 1 0,0 0 1,1-1-1,-1 1 0,1-1 0,0 1 0,0-1 1,0 1-1,0-1 0,1 1 0,-1-1 0,1 0 0,0 0 1,0 0-1,0 0 0,0 0 0,1 0 0,-1-1 1,1 1-1,-1-1 0,1 1 0,0-1 0,0 0 1,0 0-1,0-1 0,1 1 0,-1 0 0,0-1 1,2 1 4,86 13-82,-80-15 81,-1 0 0,1 1-1,-1 1 1,1 0 0,-1 0 0,1 1 0,-1 0 0,0 1 0,0 0 0,0 1 0,-1 0 0,0 0-1,1 2 3,-6-2 20,0 0 0,-1 0 1,0 0-1,0 1 0,-1-1 1,1 1-1,-1 0 0,0 0 1,-1 0-1,0 0 0,0 0 1,0 0-1,0 0 0,-1 0 1,0 1-1,0-1 1,-1 0-1,0 0 0,0 0 1,0 0-1,-1 0 0,0 0 1,0 0-1,0-1 0,-1 1 1,0-1-1,0 1 0,0-1 1,-1 0-1,0 0 1,0-1-1,0 1 0,0-1 1,-3 2-22,-3 1 94,0-1 1,0 0 0,-1-1 0,0 0 0,0 0 0,-1-1 0,1-1 0,-1 0 0,0 0 0,0-1 0,0-1 0,0 0 0,0 0 0,0-2 0,0 1-1,0-1 1,0-1 0,0 0 0,0-1 0,0 0 0,1-1 0,0 0 0,-11-6-95,19 8-118,0 1-1,0-1 1,0 0 0,0 0-1,0 0 1,0-1 0,0 1 0,1-1-1,0 1 1,-1-1 0,1 0-1,0 0 1,0 0 0,0 0 0,1 0-1,-1-1 1,1 1 0,-1-2 118,2 2-480,-1 0 1,1-1-1,-1 1 1,1 0 0,0 0-1,1 0 1,-1 0-1,0 0 1,1 0-1,0-1 1,0 1 0,0 0-1,0 0 1,0 1-1,0-1 1,1 0-1,0 0 1,-1 1 0,1-1-1,2-2 480,23-24-10185</inkml:trace>
  <inkml:trace contextRef="#ctx0" brushRef="#br0" timeOffset="769.852">1321 83 7495,'0'0'9929,"0"0"-5909,0 0-2157,0 0-731,2 16-315,11 105 213,-21 176 225,-6-263-1533,5-58 235,0-26 83,3 0 0,1 0 1,3-1-1,4-40-40,-1 74 12,1 0 0,0 0 1,2 1-1,0-1 1,1 1-1,0 0 1,7-13-13,-9 23 3,0 0 1,0 1-1,0-1 1,0 1-1,1 0 1,0 0 0,0 1-1,0-1 1,1 1-1,0 0 1,0 0-1,0 0 1,0 1 0,0-1-1,1 1 1,-1 1-1,1-1 1,0 1-1,0 0 1,0 0 0,0 0-1,5 1-3,0 0-49,-1 0 0,1 1 0,0 0 0,0 1 0,0 0 0,-1 1 0,1 0 0,-1 1 0,1 0 0,-1 1 0,0 0 0,0 0 0,-1 1 0,3 2 49,26 31-3019,-21 14-3712,-16-23-2468</inkml:trace>
  <inkml:trace contextRef="#ctx0" brushRef="#br0" timeOffset="1108.016">1328 356 7815,'0'0'3011,"0"0"-1217,83-34-96,-49 25-1122,2 4-480,2-1-96,-8 4 32,0 2-32,-4 0-128,-8 9-993,-8 1-1121,-7 3-1057,-3 0-2819</inkml:trace>
  <inkml:trace contextRef="#ctx0" brushRef="#br0" timeOffset="1109.016">1292 552 2498,'0'0'5776,"-12"9"-2524,-40 26-220,29-13 1891,31-12-2599,39-7-1192,-39-3-815,71-5 15,-1-3 1,0-3-1,49-16-332,11 0-794,-46 8-1199,-34 2-3819,-47 14 831,-5 3-2103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6:30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55 3203,'0'0'1660,"0"0"22,0 0 144,0 0-11,0 0 42,0 0-228,0 0-108,0 0-128,3-9-192,9-36 689,-2 65 411,20 174 710,-33 296-998,-8-153-1981,-36 472 5,33-238-32,-3 48-15,7-465 55,6-1 0,16 145-45,2-28-89,-16 102 89,2-329-1,-22 915 1,18-204 69,10-594-28,-3 284-119,-3-496 72,27-58-3356,-13 56-1935,-6 17-2182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6:35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69 9033,'0'0'5381,"0"0"-1943,0 0-657,0 0-512,0 0-684,0 0-539,0 0-480,17-11-240,59-34-48,-71 42-254,1 1 0,0 0 0,0 1 0,0-1 0,0 1 0,0 0 0,0 1 0,0-1 0,0 1 0,0 0 0,0 1 0,0 0 0,0 0 0,0 0 0,0 0 0,0 1 0,-1 0 0,1 0 0,0 1 0,2 1-24,-5-2 2,-1-1 0,0 0 0,0 1 0,1-1 0,-1 1 0,0 0 0,-1 0 0,1 0 0,0 0 0,0 0 0,-1 0 0,1 0 0,-1 0 0,0 1 0,0-1-1,0 0 1,0 1 0,0-1 0,0 1 0,-1 0 0,1-1 0,-1 1 0,1-1 0,-1 1 0,0 0 0,0-1 0,-1 1 0,1 0 0,0-1 0,-1 1 0,0-1 0,1 1 0,-1-1 0,0 1 0,0-1 0,0 0 0,-1 1 0,1-1 0,-1 0 0,0 2-2,-71 81 12,-149 68 671,223-153-678,-1 0-1,0 0 1,1 0 0,-1 1-1,0-1 1,0 0 0,1 0-1,-1 0 1,0 1 0,1-1-1,-1 0 1,0 0 0,0 1-1,1-1 1,-1 0 0,0 0-1,0 1 1,0-1 0,1 0-1,-1 1 1,0-1 0,0 0-1,0 1 1,0-1 0,0 0-1,0 1 1,0-1 0,0 0-1,0 1 1,0-1 0,0 0-1,0 1 1,0-1-1,0 0 1,0 1 0,0-1-1,0 0 1,0 1 0,0-1-1,0 0 1,-1 1 0,1-1-1,0 0 1,0 1 0,0-1-1,-1 0 1,1 0 0,0 1-1,0-1 1,-1 0 0,1 0-1,0 0 1,0 1 0,-1-1-1,1 0 1,0 0 0,-1 0-1,1 0 1,0 0 0,-1 1-1,1-1 1,0 0 0,-1 0-5,36-1-11,-25 1 22,26-3-309,-1 0 0,0-3 0,-1-1 0,1-1 0,-1-2 1,1-2 297,117-49-7972,-95 37-751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6:26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444 340 11883,'5'-16'5269,"-4"14"-5212,4-11 497,0 0 0,-1 1-1,-1-1 1,0 0 0,-1-1-1,0 1 1,-1 0-1,-1-1 1,0 1 0,0 0-1,-2-1 1,0 1-1,0 0 1,-1 0 0,0 0-1,-2 0-553,-67-68 1467,70 79-1437,-1 0 1,1 0-1,-1 1 0,1-1 1,-1 1-1,0-1 0,1 1 1,-1 0-1,0 0 0,0 0 1,0 1-1,0-1 0,0 1 1,0 0-1,0-1 0,0 1 1,0 0-1,0 1 1,0-1-1,0 1 0,0-1 1,1 1-1,-1 0 0,0 0 1,0 0-1,0 0 0,1 1 1,-1-1-1,1 1 0,-1-1 1,1 1-1,-1 0 0,1 0 1,-2 2-31,-8 15 46,0 1 1,2 0 0,0 1 0,1 0-1,1 0 1,1 0 0,1 1-1,1 1 1,1-1 0,1 0 0,1 1-1,0 0-46,-7 118 315,5 0-1,6 0 1,9 25-315,3 195-100,-14-336-199,0-1 1,-2 1-1,-1-1 1,-1 0 0,-1 0-1,-1 0 1,-1-1-1,-1 0 1,-1 0 0,-8 14 298,-4-11-3369,3-17-3683,8-9-320</inkml:trace>
  <inkml:trace contextRef="#ctx0" brushRef="#br0" timeOffset="312.953">8 885 7495,'0'0'5066,"0"0"-2306,-2-13-213,-3-40-188,5 51-2276,0 1-1,0 0 0,1-1 1,-1 1-1,0 0 1,1 0-1,-1-1 1,1 1-1,-1 0 1,1 0-1,0 0 0,0-1 1,-1 1-1,1 0 1,0 0-1,0 0 1,0 0-1,0 1 1,0-1-1,0 0 1,0 0-1,0 1 0,1-1 1,-1 0-1,0 1 1,0-1-1,1 1 1,-1 0-1,0-1 1,1 1-1,-1 0 0,0 0 1,1 0-1,-1 0 1,0 0-1,1 0 1,-1 0-83,5-1 206,31-9 277,5-3-218,1 2-1,1 1 1,0 3 0,0 1-1,0 3 1,14 1-265,-53 2 16,-1 1 1,1 0-1,-1 0 1,1 0 0,-1 0-1,0 0 1,1 1-1,-1 0 1,0 0-1,0 0 1,0 0-1,0 1 1,-1 0-1,1 0 1,-1 0-1,0 0 1,1 0-1,-1 0 1,-1 1 0,1 0-1,0-1 1,-1 1-1,0 0 1,0 0-1,0 0 1,0 1-1,-1-1 1,1 2-17,16 133-9,-16-108 41,-1 13-64,16 85-2152,-4-109-629,1-15-5296,-3-5-886</inkml:trace>
  <inkml:trace contextRef="#ctx0" brushRef="#br0" timeOffset="659.352">576 361 12300,'0'0'6214,"0"0"-4197,0 0-191,0 0-705,0 0-128,0 0-929,0 0-64,0 0-64,76-1-641,-43 28-1184,3 8-1539,-8-2-4195</inkml:trace>
  <inkml:trace contextRef="#ctx0" brushRef="#br0" timeOffset="1106.61">893 829 11275,'0'0'3245,"0"0"-148,0 0-946,0 0-1009,0 0-522,-8 13-316,-26 36-53,29-50 1860,11-17-1409,21-40 469,-22 41-1066,2-1 0,0 1-1,1 1 1,1-1 0,0 2 0,1-1-1,1 1 1,0 0 0,1 1-1,1 1 1,0 0 0,1 1 0,0 0-1,5-2-104,-16 12 1,1 1 0,-1-1 0,1 1 0,-1 0 0,1 0 0,0 0 0,0 1 0,0-1 0,-1 1 0,1 0 0,0 0-1,0 0 1,0 0 0,0 1 0,-1 0 0,1 0 0,0 0 0,-1 0 0,1 0 0,0 1 0,-1-1 0,0 1 0,1 0 0,-1 0-1,0 0 1,0 1 0,0-1 0,0 1 0,-1 0 0,1 0 0,-1 0 0,3 2-1,57 113-78,-32-27 211,40 89-2831,-65-172 2557,0 0 0,0 0-1,1 0 1,0-1 0,1 1-1,0-2 1,0 1 0,0-1-1,1 0 1,0 0 0,0-1-1,0 0 1,1 0 0,-1-1-1,1-1 1,0 1 0,1-1 0,3 0 140,4-1 110,-1-1-1,1-1 0,0 0 0,0-1 0,0-1 0,0-1 0,-1 0 0,1-1 0,-1-1 0,0-1 0,0 0 0,-1-1 0,0 0 0,0-2 0,-1 0 0,0 0 0,0-1 1,-1-1-1,0 0 0,-1-1 0,0 0 0,-1-1 0,-1 0 0,0-1 0,-1 0 0,0 0 0,-1-1 0,0-1 0,-1-2-108,1 5 185,3-4 22,-1 0-1,-1 0 1,0-1 0,-1 0-1,-1-1 1,-1 0-1,-1 0 1,0 0-1,-1 0 1,-1-1-1,-1 0 1,-1-3-207,-2 19 32,0 1 0,1 0 0,-2 0-1,1 0 1,0 0 0,-1 0 0,1 1 0,-1-1 0,0 0-1,0 1 1,0-1 0,0 1 0,0-1 0,0 1 0,-1 0 0,1 0-1,-1 0 1,0 0 0,0 1 0,1-1 0,-1 1 0,0-1-1,0 1 1,0 0 0,-1 0 0,1 1 0,0-1 0,-2 0-32,-94-2 363,88 4-375,0 0-1,0 1 1,0 0 0,0 1 0,0 1 0,1 0 0,-1 0 0,1 1 0,0 0 0,0 0 0,1 1 0,0 1 0,0 0 0,0 0 0,1 0 0,0 1 0,0 1 0,1-1 0,0 1 0,1 0 0,0 1 0,0 0 0,1 0 0,0 0 0,1 0 0,0 1 0,0-1 0,0 9 12,1-1-183,1-1 0,0 1 0,1-1 0,1 1-1,1 0 1,1-1 0,0 1 0,1-1 0,2 2 183,-4-13-212,0 0 0,1 0 0,0-1 1,0 1-1,1 0 0,0-1 0,0 1 0,0-1 1,0 0-1,1 0 0,0 0 0,0-1 0,0 1 1,1-1-1,-1 0 0,1 0 0,0-1 0,0 1 1,0-1-1,1 0 0,-1-1 0,1 1 0,0-1 1,0 0-1,-1 0 0,1-1 0,3 1 212,-4-2-6,0 1-1,0-1 1,-1 0 0,1 0-1,0 0 1,0 0-1,-1-1 1,1 0 0,-1 0-1,1 0 1,0-1-1,-1 0 1,0 0 0,1 0-1,-1 0 1,0 0-1,0-1 1,0 0 0,-1 0-1,1 0 1,-1 0-1,1-1 1,-1 1-1,0-1 1,0 0 0,-1 0-1,1 0 1,-1 0-1,0 0 1,2-4 6,9-26 584,-1 0-1,-1-1 1,-2 0 0,-2-1-1,-1 1 1,0-22-584,-3 33 144,13-116 2066,-1-140-2210,-30 340 1217,8-7-1146,3 0-1,2 0 0,4 51-70,-1-89 3,0 20 22,2 0 0,1 0 0,2 0 0,1 0-1,2-1 1,2 0 0,0-1 0,3 0 0,14 25-25,-26-53-7,0 0-1,1 0 0,-1 0 1,2 0-1,-1 0 0,0-1 1,1 1-1,0-1 1,0 0-1,0 0 0,0 0 1,1-1-1,-1 0 1,1 1-1,0-2 0,0 1 1,0-1-1,1 1 1,-1-1-1,0-1 0,1 1 1,-1-1-1,1 0 1,0 0-1,-1-1 0,1 1 1,0-1-1,-1 0 0,1-1 1,0 0-1,-1 0 1,1 0-1,-1 0 0,1-1 1,-1 0-1,0 0 1,1 0-1,-1-1 0,0 0 1,-1 0-1,1 0 1,0-1-1,-1 1 0,0-1 1,0 0-1,0 0 1,2-3 6,-3 1-152,0-1-1,-1 1 0,1-1 0,-1 0 0,-1 1 0,1-1 0,-1 0 0,-1 0 0,1 0 0,-1 0 0,0 0 0,-1-7 154,-17-47-8493,7 43-919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6:3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13869,'0'0'6823,"0"0"-5094,0 0 161,0 0-385,0 0-672,0 0-416,108-21-321,-62 16-64,6-3-32,0 1 0,0-6-64,3 1-417,-6-2-544,-4-3-1089,-15-3-2370,-11 3-5766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6:39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1 227 15855,'0'0'3160,"0"0"-1131,0 0-171,0 0-545,17-4-587,131-18-310,172 24-272,-312-2-137,1 0-1,-1 0 1,1-1-1,-1 0 1,0-1-1,1 0 1,-1 0-1,0-1 1,0 0-1,0 0 1,0-1-1,-1 0 1,0 0-1,5-5-6,-10 6 12,-1 0 1,0 0-1,0-1 0,0 1 0,-1-1 1,1 1-1,-1-1 0,0 1 0,0-1 0,0 1 1,0-1-1,-1 1 0,1-1 0,-1 1 1,0-1-1,0 1 0,0 0 0,0-1 1,-1 1-1,1 0 0,-1 0 0,0 0 0,0 0 1,0 0-1,0 1 0,-1-1 0,1 0 1,-1 1-1,0 0 0,1 0 0,-2-1-12,-3-4 38,-1 1-1,0 0 0,-1 0 0,1 0 1,-1 1-1,-1 0 0,1 1 1,0 0-1,-1 0 0,0 1 0,0 1 1,-6-2-38,12 4 11,-1-1 0,1 0 0,0 1 0,-1 0 0,1 0 0,-1 0 0,1 0 0,-1 1 0,1 0 1,0 0-1,-1 0 0,1 0 0,0 1 0,0-1 0,0 1 0,0 0 0,0 1 0,0-1 0,1 1 0,-1-1 0,1 1 0,-1 0 0,1 0 1,0 1-1,0-1 0,1 1 0,-1-1 0,1 1 0,-2 4-11,-2 9 3,2 1 1,0 0-1,1 0 1,1 1-1,0-1 0,2 0 1,0 0-1,1 1 1,1-1-1,0 0 0,4 12-3,-2-9-50,21 129-923,-1-53-3513,-10-39-4424,-7-38 1485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6:39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151 135 12716,'3'-51'2450,"0"9"495,2 0 5134,-28 190-3605,13 77-2954,10-136-1954,-5-1 0,-4 0 1,-18 83 433,-19-38-5232,18-82-2744,15-34-731</inkml:trace>
  <inkml:trace contextRef="#ctx0" brushRef="#br0" timeOffset="393.871">142 156 15791,'0'0'3422,"0"0"-1036,5-13-379,-2 4-1668,-3 6-278,0 0 0,1 0 0,-1 1 0,1-1-1,0 0 1,0 1 0,0-1 0,0 1-1,1-1 1,-1 1 0,1-1 0,-1 1-1,1 0 1,0 0 0,0 0 0,0 0-1,0 0 1,0 0 0,0 0 0,1 1 0,-1-1-1,0 1 1,1 0 0,-1 0 0,1-1-1,0 2 1,-1-1 0,1 0 0,0 0-1,2 1-60,12-2 45,1 2 1,-1 0-1,0 1 0,0 0 0,0 2 0,0 0 0,-1 1 0,1 0 0,-1 1 0,0 1 0,0 1 0,0 1 0,-1 0 0,0 0 1,-1 2-1,0 0 0,0 0 0,6 8-45,-18-15-19,0-1 0,0 1 0,0 0 1,0 0-1,-1 0 0,0 0 0,1 0 0,-1 0 0,0 1 1,-1-1-1,1 0 0,0 0 0,-1 1 0,0-1 0,0 0 1,0 1-1,0-1 0,0 0 0,-1 1 0,0-1 0,1 0 1,-1 0-1,0 0 0,-1 1 0,1-1 0,0 0 0,-1-1 1,0 1-1,0 0 0,0 0 0,0-1 0,0 1 1,0-1-1,-1 1 0,1-1 0,-1 0 0,1 0 0,-1 0 1,-2 1 18,-120 63-355,17-26 296,138-31-5,207-18-406,-226 12 430,0 2 0,-1-1 0,1 1-1,-1 0 1,0 1 0,0 0 0,-1 1 0,0 0-1,0 1 1,-1-1 0,0 2 0,0-1 0,0 1 0,-1 0-1,-1 1 1,0-1 0,1 3 40,-4-8-7,0 0 1,0 0-1,-1 1 1,0-1-1,1 0 0,-2 1 1,1-1-1,0 1 1,-1 0-1,0 0 0,0-1 1,0 1-1,-1 0 1,1 0-1,-1 0 0,-1 0 1,1 0-1,0 0 1,-1 0-1,0-1 0,0 1 1,-1 0-1,1-1 1,-1 1-1,0-1 0,-1 1 1,1-1-1,-1 0 1,1 0-1,-1 0 1,0 0-1,-1 0 0,1-1 1,-4 3 6,-13 5 130,-1-1 1,0-1-1,-1-1 1,0-1 0,0-1-1,-1-1 1,1-1-1,-1-1 1,0-1 0,0-1-1,0-1 1,0-1-1,-11-2-130,4 1 50,0-1 0,0-2 0,0-1 0,0-1 1,1-1-1,0-2 0,1-1 0,-8-5-50,34 16-105,-32-22-564,32 1-3186,21 7-2556,10 1-5787</inkml:trace>
  <inkml:trace contextRef="#ctx0" brushRef="#br0" timeOffset="706.739">984 418 15919,'0'0'4650,"0"0"-1730,0 0-908,0 0-720,0 0-267,0 0-261,-9 19-289,-48 121 48,43-82-706,-21 91 514,9-51-5748,23-82 484,3-7-3395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6:37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96 16143,'0'-15'3337,"-3"-44"-1095,2 58-2155,1 0-1,0 0 1,-1 0-1,1-1 1,-1 1 0,0 0-1,1 0 1,-1 0 0,0 0-1,1 0 1,-1 0-1,0 1 1,0-1 0,0 0-1,0 0 1,0 0 0,0 1-1,0-1 1,0 1 0,0-1-1,0 1 1,-1-1-1,1 1 1,0-1 0,0 1-1,0 0 1,0 0 0,-1 0-1,1 0 1,0 0-1,0 0 1,-1 0 0,1 0-1,0 0 1,0 0 0,0 1-1,-1-1 1,1 0 0,0 1-1,0-1 1,0 1-1,-1 0-86,0 0 152,-15 7 165,0 0 0,1 2 1,1 0-1,-1 0 0,2 2 0,-1 0 0,2 0 0,-1 1 0,2 1 1,0 0-1,-8 13-317,11-17 147,-18 22-31,2 0 1,1 2-1,1 0 1,2 1-1,1 2 1,2 0-1,2 1 1,1 1 0,2 0-1,2 0 1,1 2-1,1 9-116,7-35-117,1 0-1,0 0 1,2 1-1,-1-1 1,2 0 0,0 0-1,1 0 1,1 0-1,0 0 1,1-1-1,0 0 1,1 0-1,1 0 1,0 0 0,1-1-1,0-1 1,1 1-1,0-1 1,1-1-1,1 0 1,0 0-1,0-1 1,1 0 0,0-1-1,1-1 1,2 2 117,4 0-523,1-1 0,1 0-1,-1-2 1,1 0 0,1-2 0,-1 0 0,1-1 0,0-1 0,20 0 523,-26-3-1144,1-1 0,-1 0 0,1-1 1,-1 0-1,0-2 0,0 0 0,-1 0 0,11-6 1144,23-13-5146</inkml:trace>
  <inkml:trace contextRef="#ctx0" brushRef="#br0" timeOffset="297.219">826 351 7911,'0'0'5200,"0"0"-2232,-9-13 342,-30-39-614,38 51-2597,0 1 1,0-1-1,-1 0 1,1 1-1,0-1 0,-1 1 1,1-1-1,0 1 1,-1-1-1,1 1 1,0 0-1,-1 0 0,1 0 1,0 0-1,-1 0 1,1 0-1,-1 0 1,1 0-1,0 0 0,-1 1 1,1-1-1,0 0 1,-1 1-1,1 0 1,0-1-1,0 1 0,-1 0 1,1-1-1,0 1 1,0 0-1,0 0 1,0 0-1,0 0 0,0 0 1,0 0-1,0 0 1,1 0-1,-1 1 1,0-1-1,1 0 0,-1 0 1,1 1-1,-1-1 1,1 0-1,-1 1 1,1-1-1,0 0 0,0 1 1,0-1-1,0 0 1,0 1-1,0-1 1,0 1-1,0 0-99,0 0 76,-10 153 1732,11-132-1715,41 276-63,-17-154-7075,-22-125 1557,0-7-2504</inkml:trace>
  <inkml:trace contextRef="#ctx0" brushRef="#br0" timeOffset="593.455">801 517 11531,'7'-196'6155,"-5"178"-5492,25-99 3943,-24 114-4514,1 0 0,0 1 0,-1-1 0,1 1 0,0 0 0,0 1 0,1-1 0,-1 1 0,0-1 0,0 1 0,1 1 0,-1-1 0,1 0 0,-1 1 0,0 0 0,1 0 1,-1 1-1,1-1 0,-1 1 0,1 0 0,-1 0 0,0 0 0,0 1 0,0-1 0,1 1 0,1 2-92,8-1 25,6 2-20,0 0-1,-1 1 0,0 1 1,0 1-1,0 1 0,11 8-4,-25-15-41,-1 1 1,0 0-1,0 0 0,0 1 0,0-1 0,0 1 0,-1 0 0,0 0 1,0 0-1,0 0 0,0 1 0,-1-1 0,1 1 0,-1 0 1,-1 0-1,1-1 0,0 1 0,-1 0 0,0 0 0,0 1 1,-1-1-1,1 0 0,-1 0 0,0 0 0,-1 0 0,1 0 1,-1 1-1,0-1 0,-1 1 41,-2 5-54,-1-1 1,0 0-1,0 0 0,-1-1 1,-1 0-1,1 0 0,-1 0 1,-1-1-1,0 0 1,0 0-1,0-1 0,-1 0 1,0-1-1,-1 1 0,1-2 1,-1 0-1,0 0 0,-1 0 1,1-1-1,-1-1 1,-3 1 53,-1-3 256,58-13-133,-37 9-120,0 0 1,1 0-1,-1 1 1,1 0 0,0 0-1,0 1 1,-1-1-1,1 2 1,0-1-1,0 1 1,0 0-1,0 0 1,0 1-1,0 0 1,0 0 0,0 1-1,0-1 1,-1 2-1,1-1 1,-1 1-1,6 3-3,55 73 59,-65-76-31,0 0-1,-1 0 0,1 0 0,0 1 1,-1-1-1,0 0 0,0 1 1,0-1-1,0 1 0,-1 0 1,0-1-1,1 1 0,-1 0 0,0-1 1,-1 1-1,1-1 0,-1 1 1,1 0-1,-1-1 0,0 1 0,0-1 1,-1 0-1,1 1 0,-1-1 1,0 0-1,-1 3-27,-10 4 51,0 0-1,-1 0 1,0-1-1,-1-1 1,0-1-1,0 0 1,-1-1 0,1 0-1,-1-1 1,-1-1-1,1-1 1,0 0-1,-1-1 1,0-1 0,1 0-1,-1-1 1,0-1-1,0-1 1,-13-3-51,-50-5-824,31-4-3365,36 6-1293,11-1-3337</inkml:trace>
  <inkml:trace contextRef="#ctx0" brushRef="#br0" timeOffset="933.701">1581 409 6278,'0'0'7543,"0"0"-4420,0 0-1169,-13 1-283,3 0-1342,6-1-201,-1 0 0,0 0 0,0 1 0,1-1 0,-1 1-1,0 0 1,1 0 0,-1 1 0,1 0 0,-1-1 0,1 1 0,0 1 0,0-1 0,0 1 0,0-1 0,0 1 0,-3 3-129,-1 5 83,1 0 0,0 0 0,0 1 0,1 0 0,0 0 0,1 1-1,1-1 1,0 1 0,0 0 0,1 0 0,1 0 0,0 0 0,1 1-1,1-1 1,0 1 0,0-1 0,2 0 0,-1 1 0,2-1 0,0 0-1,3 7-81,-5-15-18,1-1 0,0 0 0,0 0-1,0 0 1,0-1 0,1 1-1,-1 0 1,1-1 0,0 0 0,0 1-1,0-1 1,1 0 0,-1-1-1,1 1 1,0-1 0,-1 1 0,1-1-1,0 0 1,1-1 0,-1 1-1,0-1 1,0 1 0,0-1 0,1-1-1,-1 1 1,1-1 0,-1 1-1,1-1 1,-1 0 0,0-1 0,1 1-1,-1-1 1,1 0 0,3-1 18,2-1 6,1 0 1,0-1 0,-1 0 0,0 0 0,0-1-1,-1-1 1,1 1 0,-1-2 0,0 1-1,0-1 1,-1-1 0,0 1 0,6-8-7,-6 2 224,1 1 1,-1-1-1,-1 0 1,-1-1-1,0 0 1,0 0-1,-1 0 1,-1 0-1,-1-1 1,0 0-1,0 0 1,-2 0-1,0 0 1,-1 0 0,0 0-1,-1 0 1,-3-15-225,3 26-33,-1 0 0,1-1 0,-1 1 0,0 0 1,0 0-1,-1 0 0,1 0 0,-1 0 1,0 1-1,0-1 0,0 1 0,-1 0 0,1 0 1,-1 0-1,1 0 0,-1 0 0,0 1 1,0 0-1,0 0 0,0 0 0,-1 0 0,1 0 1,-1 1-1,-3-1 33,-53-7-3212,3 10-4689,17 2-5231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6:36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922 425 6662,'0'0'4794,"0"0"-2333,0 0-582,0 0-315,0 0-507,0 0-427,-4 16-363,-15 109 38,20-105-301,2 0 0,1 0 1,0 0-1,1-1 1,1 0-1,1 0 0,1-1 1,0 1-1,2-1 1,0-1-1,0 0 0,2-1 1,0 0-1,1 0 1,1-2-1,0 1 0,4 1-4,-14-13 30,0 0 1,0 0-1,0-1 0,0 1 0,1-1 0,-1 0 0,1 0 1,0-1-1,-1 1 0,1-1 0,0 0 0,0 0 0,0-1 1,0 0-1,0 1 0,0-2 0,0 1 0,-1 0 0,1-1 0,0 0 1,0 0-1,0-1 0,-1 1 0,1-1 0,0 0 0,-1 0 1,0-1-1,1 1 0,-1-1 0,4-3-30,1-2 359,-1 0 0,1-1-1,-1 0 1,-1 0 0,1-1 0,-2 1 0,1-2-1,-1 1 1,-1-1 0,0 0 0,-1 0 0,2-5-359,43-221 1521,-47 165-1430,-2 72-92,0-1 0,-1 1 0,1-1 1,-1 1-1,1 0 0,-1-1 0,1 1 1,-1 0-1,1-1 0,-1 1 0,0 0 1,1 0-1,-1-1 0,1 1 0,-1 0 1,0 0-1,1 0 0,-1 0 0,0 0 1,1 0-1,-1 0 0,0 0 0,1 0 0,-1 0 1,1 0-1,-1 0 0,0 0 0,1 1 1,-1-1-1,1 0 0,-1 0 0,0 1 1,1-1-1,-1 0 0,1 1 0,-1-1 1,1 1-1,-1-1 0,1 1 0,0-1 1,-1 0-1,1 1 0,-1 0 0,1-1 0,0 1 1,0-1-1,-1 1 0,1-1 0,0 1 1,0 0-1,0-1 0,-1 1 0,1 0 1,0-1-1,0 1 0,0-1 0,0 1 1,0 0-1,0-1 0,0 1 0,1 0 1,-1-1-1,0 1 1,-11 39 26,2 1 0,2 0 0,1 1 0,2-1 1,2 12-27,-2 7 50,0 375-146,5-430 96,-1 0 0,1 0 0,-1-1 0,-1 1 0,1 0 0,-1 0 0,1 0 0,-1-1 0,-1 1 0,1 0 0,-1-1 0,0 1 0,0-1 0,0 1 0,0-1 0,-1 0 0,1 0 0,-1 0 0,0-1 0,-1 1 0,1-1 0,-1 1 0,1-1 0,-1 0 0,0 0 0,-4 2 0,-7-4 6,0 0 0,0 0 0,0-2 0,0 0-1,0-1 1,1 0 0,-1-1 0,0 0 0,1-2 0,0 1 0,0-2-1,0 0 1,1 0 0,-10-8-6,11 9 9,-167-89-519,64 26-5386,103 59 1588,5 4-2269</inkml:trace>
  <inkml:trace contextRef="#ctx0" brushRef="#br0" timeOffset="377.051">1610 765 6887,'0'0'7137,"0"0"-3758,0 0-624,0 0-390,0 0-791,0 0-549,0 0-315,-7 2-160,3-1-524,1 1 0,-1 0-1,1 0 1,0 1-1,-1-1 1,1 1 0,0-1-1,1 1 1,-1 0 0,0 0-1,1 0 1,0 1-1,0-1 1,0 1 0,0-1-1,0 1 1,0-1 0,1 1-1,0 0 1,0 0-1,0 0 1,0 0 0,1 0-1,-1 0 1,1 0-26,-4 17-10,2 1 1,0-1-1,1 0 0,1 1 1,1-1-1,2 14 10,30 64-3844,-32-97 3624,11 14-3900,0-11-3509,-5-5-352</inkml:trace>
  <inkml:trace contextRef="#ctx0" brushRef="#br0" timeOffset="741.756">1738 311 9801,'0'0'2152,"0"0"202,0 0 192,0 0-277,0 0-513,0 0-448,0 0-416,0 0-310,-9-4-246,5 2-301,-24-9 76,29 11-109,-1 0 1,0 1-1,0-1 0,1 0 1,-1 0-1,0 1 1,0-1-1,1 0 0,-1 0 1,0 1-1,0-1 1,0 0-1,1 0 0,-1 1 1,0-1-1,0 0 1,0 1-1,0-1 0,0 0 1,0 1-1,0-1 0,0 0 1,0 1-1,0-1 1,0 0-1,0 1 0,0-1 1,0 0-1,0 1 1,0-1-1,0 0 0,0 1 1,0-1-1,0 0 1,-1 1-1,1-1 0,0 0 1,0 0-1,0 1 1,-1-1-1,1 0 0,0 0 1,0 1-1,0-1 0,-1 0 1,1 0-1,0 0 1,-1 1-1,1-1 0,0 0 1,-1 0-1,1 0 1,0 0-1,0 0 0,-1 0 1,1 0-1,0 1 1,-1-1-1,1 0 0,0 0 1,-1 0-1,1 0 1,0-1-1,-1 1-2,7 9 15,0-1 1,0 0-1,1 0 0,0-1 1,1 1-1,0-2 0,0 1 1,0-1-1,1 0 0,0-1 1,0 0-1,0-1 1,0 0-1,1 0 0,0-1 1,0 0-1,0 0 0,0-1 1,0-1-1,0 0 0,1 0 1,-1-1-1,0 0 0,5-1-15,-10-1 44,-1 1 0,1-1-1,0 0 1,-1 0 0,1 0-1,-1-1 1,0 0 0,1 0-1,-1 0 1,-1 0 0,1 0-1,0-1 1,-1 0 0,0 0-1,0 0 1,0 0 0,0 0-1,-1-1 1,1 1-1,-1-1 1,0 1 0,-1-1-1,1 0 1,-1 0 0,0 0-1,0 0 1,0 0 0,-1 0-1,0 0 1,0 0 0,0 0-1,0 0 1,-1 0 0,0 0-1,0 0 1,0 0 0,-1 0-1,0 1 1,0-1 0,0 1-1,0-1 1,-1 1 0,1-1-1,-1 1 1,-2-1-44,3-1-12,-1 0 1,0 0-1,0 0 1,0 1-1,-1-1 1,0 1-1,0 0 1,0 0-1,-1 0 1,1 1-1,-1-1 1,0 1-1,-1 1 1,1-1-1,-1 1 1,1-1-1,-1 2 1,0-1-1,0 1 1,0 0-1,-1 0 1,1 0-1,0 1 1,-1 0-1,1 0 1,-1 1-1,1 0 1,-1 0-1,1 0 1,-1 1-1,1 0 1,-1 0-1,1 1 1,0 0-1,0 0 1,-1 0-1,2 1 1,-1 0-1,-3 2 12,-42 56-2999,27-14-1876,10-7-3084</inkml:trace>
  <inkml:trace contextRef="#ctx0" brushRef="#br0" timeOffset="6200.656">755 2 10890,'0'0'3043,"0"0"-635,0 0-273,0 0-555,0 0-325,0 0-417,-8-1-272,-24 0-275,1 2 0,-1 2 0,0 0 1,1 3-1,0 0 0,0 2 0,-5 3-291,14-5 1,-8 1 15,9-4-9,1 2-1,0 0 1,1 0 0,-1 2-1,1 1 1,1 0-1,-1 1 1,1 1-1,1 1 1,0 0-1,0 1 1,1 1 0,0 2-7,11-5 1,0 1 1,0 0 0,1 0 0,1 1 0,0-1 0,0 1 0,1 0 0,1 0 0,0 0 0,0-1 0,1 1 0,1 0 0,0 0 0,0 0 0,1 0 0,4 10-2,-3-3 1,6 36 14,-1 1 0,-4 0 0,-1 0 1,-3 0-1,-3 0 0,-2 0 0,-11 48-15,-48 106 26,-22 96 28,86-304-62,-2 1 46,0 1 1,0-1 0,1 1-1,0 0 1,0 0 0,0-1 0,0 1-1,0 0 1,1 0 0,0 0-1,-1 0 1,2 0 0,-1 0-1,0 0 1,1 0 0,0 0-1,0 0 1,0-1 0,0 1-1,0 0 1,1 0 0,0-1 0,0 1-1,0-1 1,0 0 0,0 0-1,1 1 1,-1-1 0,1-1-1,0 1 1,0 0 0,0-1-1,0 1 1,0-1 0,1 0-1,-1 0 1,1 0 0,-1-1 0,4 2-40,18-3 61,-1-1-1,1-1 0,-1-1 0,0-1 1,0-1-1,0-1 0,-1-1 0,0-1 0,0-1 1,-1-2-1,9-4-59,149-82 45,-87 44-8173,-80 47 740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6:40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69 600 13613,'0'0'3075,"0"-14"-523,0-41-252,6 41 857,10 30-2641,-15-14-286,59 67-95,3-2-1,3-3 1,2-3 0,10 2-135,52 21-4901,-129-85 4881,0-1 0,0 1 0,0 0 0,0 0-1,0 0 1,-1-1 0,1 1 0,0 0 0,-1-1 0,1 1-1,-1 0 1,1-1 0,-1 1 0,0-1 0,0 1-1,1-1 1,-1 1 0,0-1 0,0 1 0,0 0 0,-1-1-1,1 1 1,0-1 0,0 1 0,-1-1 0,1 1-1,-1 0 1,0-1 0,0 0 20,1 2-7,-18-266 5644,18 265-5597,1 1-1,-1-1 1,0 1-1,1-1 1,-1 0 0,0 1-1,0-1 1,0 0 0,0 1-1,1-1 1,-1 0-1,0 1 1,0-1 0,0 0-1,0 1 1,0-1-1,-1 0 1,1 1 0,0-1-1,0 0 1,0 1 0,-1-1-1,1 1 1,0-1-1,0 0 1,-1 1 0,1-1-1,-1 1 1,1-1-1,0 1 1,-1-1 0,1 1-1,-1-1 1,1 1-1,-1-1 1,1 1 0,-1 0-1,0-1 1,1 1 0,-1 0-1,1 0 1,-1-1-1,0 1 1,1 0 0,-1 0-1,0 0 1,1 0-1,-1 0 1,0 0 0,1 0-1,-1 0 1,0 0-40,-26 27 780,-21 33-473,-3-3 0,-2-1 0,-3-4 0,-20 14-307,41-40-65,1-1-862,2 1 0,0 1-1,2 2 1,-12 15 927,37-39-916,-2 4-408,6-2-4198,1-5-3783</inkml:trace>
  <inkml:trace contextRef="#ctx0" brushRef="#br0" timeOffset="376.09">1140 187 14606,'0'0'2984,"0"0"-801,0 0 33,0 0-284,0 0-811,0 0-544,16 19 26,-2-3-463,-1 0 0,0 1 0,-1 1 0,-1 0 0,-1 0 0,0 1 0,-1 0 0,-2 1 0,2 4-140,5 26 223,-2 2 0,-2-1 0,-2 1 0,-2 5-223,-5-40 20,-1 0 0,0 1 1,-2-1-1,0 0 0,0 0 0,-2 0 0,0-1 0,-1 1 1,0-1-1,-1 0 0,-1 0 0,-1-1 0,0 0 0,-6 7-20,-7 4-96,-2-2-1,0-1 0,-1 0 0,-2-2 0,0-1 1,-1-1-1,-1-1 0,-1-1 0,0-2 0,-1-1 1,0-1-1,-2-2 0,1-1 0,-1-1 0,-14 0 97,-40-1-2786,86-8 2625,-1 1 1,1-1 0,-1 0-1,1 0 1,-1 0 0,1 0-1,-1 0 1,1 0 0,-1 0-1,0 0 1,1 0 0,-1 0-1,1 0 1,-1 0 0,1 0-1,-1 0 1,1 0 0,-1 0-1,1-1 1,-1 1 0,1 0-1,-1 0 1,1-1-1,-1 1 1,1 0 0,-1-1-1,1 1 1,-1-1 0,1 1-1,0 0 1,-1-1 0,1 1-1,0-1 1,-1 1 0,1-1-1,0 1 1,0-1 0,0 1-1,-1-1 1,1 1 0,0-1-1,0 1 1,0-1 0,0 0-1,0 1 1,0-1 0,0 1-1,0-1 1,0 1 0,0-1-1,0 0 1,0 1-1,1-1 1,-1 1 0,0-1 160,7-16-8360</inkml:trace>
  <inkml:trace contextRef="#ctx0" brushRef="#br0" timeOffset="1003.907">1904 41 15310,'0'0'2937,"0"0"-1069,0 0 145,0 0-268,0 0-613,0 0-465,20-8-250,-4 1-314,-9 3-59,0 0 0,1 1 0,-1 0 0,1 0 0,0 1 0,0 0 0,0 0 0,0 1 0,0 0 0,0 1 0,0-1 0,1 2 0,-1-1 0,0 1 0,7 1-44,206 55 758,-219-57-743,-1 1-1,1-1 1,-1 0 0,1 0-1,0 1 1,-1-1-1,1 1 1,-1-1 0,1 1-1,-1-1 1,1 1-1,-1 0 1,1 0 0,-1 0-1,0 0 1,1 0-1,-1 0 1,0 0 0,0 1-1,0-1 1,0 0-1,0 1 1,0-1 0,0 0-1,-1 1 1,1-1-1,0 1 1,-1-1 0,1 1-1,-1 0 1,0-1-1,1 1 1,-1-1 0,0 1-1,0 0 1,0-1 0,0 1-1,0 0 1,0-1-1,-1 1 1,1 0 0,-1-1-1,1 1 1,-1-1-1,1 1 1,-1-1 0,0 1-1,0-1 1,0 0-1,1 1 1,-1-1 0,-1 0-1,1 1-14,-14 18 25,2 0 1,1 1-1,0 1 0,2 0 0,0 0 0,2 1 0,0 0 1,2 0-1,0 1 0,2 0 0,0 0 0,2 0 0,0 0 1,2 14-26,5 193-27,0-164-8,-3 0 0,-3 0-1,-3 0 1,-3 0 0,-8 25 35,15-85-3,-1 0 1,0 0-1,0 0 0,-1-1 1,0 1-1,0-1 1,-1 1-1,0-1 1,0 0-1,0 0 1,-1 0-1,1 0 0,-2 0 1,1-1-1,-1 0 1,1 0-1,-1 0 1,-1-1-1,1 1 1,-1-1-1,1 0 1,-1-1-1,-5 3 3,-132 1 53,-240-15-934,341 16-1135,14 2-5464,17-4-2631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6:47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409 529 7815,'0'0'3246,"0"0"-1239,8-14 278,23-45 432,-29 56-2536,0 1 0,-1-1 0,1 0 0,-1 0 0,0 0 0,0 0 0,0 0 0,0 0 0,-1 0 0,1-1 0,-1 1 0,0 0 0,0 0 0,0 0 0,0-1 0,0 1 0,-1 0 0,1 0 0,-1 0 0,0 0 0,0 0 0,0 0 0,-1 0 0,1 0 0,-1 0 0,1 0 0,-1 1 0,0-1 0,0 1 0,0-1 0,0 1 0,-1 0 0,1 0 0,-1 0 0,1 0 0,-1 0 0,-3-1-181,-104-24 825,98 26-824,-1 1 1,0 0-1,1 1 0,-1 0 0,1 1 0,-1 1 1,1 0-1,0 0 0,0 1 0,0 1 0,1 0 0,-1 1 1,1 0-1,0 0 0,1 1 0,0 1 0,0 0 1,0 0-1,1 1 0,1 0 0,-1 0 0,1 1 0,1 0 1,0 1-1,0 0 0,1 0 0,-2 6-1,4-8-30,1 0-1,-1 0 1,2 0 0,0 0-1,0 1 1,0-1 0,1 0-1,1 1 1,-1-1-1,2 1 1,-1-1 0,1 1-1,1-1 1,0 0-1,0 0 1,1 1 0,0-1-1,0-1 1,1 1-1,0 0 1,1-1 0,0 0-1,0 0 1,1-1 0,-1 1-1,2-1 1,-1 0-1,1-1 1,0 1 0,1-1-1,-1-1 1,1 0-1,0 0 1,1 0 0,-1-1-1,1 0 1,0-1 0,0 0-1,4 1 31,-2-2 12,0-1-1,0 0 1,0-1 0,0 0-1,0-1 1,0 0 0,0-1-1,0 0 1,-1-1 0,1 0-1,-1 0 1,0-1 0,0-1-1,0 1 1,0-2-1,-1 1 1,1-2 0,-2 1-1,1-1 1,-1 0 0,0-1-1,0 0 1,-1 0 0,0 0-1,-1-1 1,0 0 0,0-1-1,-1 1 1,0-1 0,0 0-1,-1-1 1,-1 1 0,3-10-13,8-34 130,-1-1-1,-3 0 0,-3-1 0,-1 0 0,-4 0 0,-2-1 0,-3-18-128,-17-52-720,9 114-2475,5 36-4768,6-1-1459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6:49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0 160 14125,'0'0'2947,"0"0"-550,0 0-395,13 7-513,1-1-1256,0 0-1,1-1 1,0-1-1,0 0 1,0-1-1,0-1 1,0 0 0,1-1-1,7-1-232,450-15 1087,68-27-1087,-305 22 290,406-42 548,-501 32-491,-113 11 117,-51 7-31,-141 20-1484,59 17-7816,75-16-2392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6:34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670 410 10730,'0'0'2627,"0"0"640,0 0-865,0 0-1057,0 0-160,0 0-192,0 0-416,108 0-321,-63-9-192,3 1-64,1-1-64,2-2-288,-2-4-705,1-1-1057,-5 1-2691,-13 2-2946</inkml:trace>
  <inkml:trace contextRef="#ctx0" brushRef="#br0" timeOffset="21152.413">0 86 7976,'0'0'6059,"0"0"-2819,0 0-838,0 0-293,0 0-411,0 0-668,0 0-592,0 0-113,2 18 28,14 117 346,-11-90-412,-1-24-138,-1 1 1,-1 1 0,-1-1-1,-1 0 1,-1 0 0,-1 0-1,0 0 1,-2 0-1,-2 5-149,6-66 935,4 8-781,2 0 1,1 0 0,1 0 0,2 1 0,1 1 0,1 0-1,2 0 1,10-15-155,-14 27 8,0 1 0,1 0 0,1 1 0,1 0 0,0 1 0,1 1 0,0 0 0,16-11-8,-23 19-3,-1 1 1,0-1 0,1 1-1,0 1 1,0-1 0,0 1-1,0 0 1,1 1 0,-1-1 0,1 2-1,0-1 1,-1 1 0,1 0-1,0 1 1,0 0 0,0 0 0,-1 0-1,1 1 1,0 0 0,0 1-1,-1 0 1,1 0 0,1 1 2,-1 4-9,-1-1-1,0 1 1,0 0 0,-1 1 0,0 0 0,0 0-1,-1 0 1,0 0 0,0 1 0,-1 0-1,-1 0 1,1 0 0,-1 1 0,-1-1 0,1 1-1,-2-1 1,1 1 0,-2 0 0,1 0-1,-1-1 1,0 1 0,-1 1 9,3 354-347,-2-365 346,0 0 0,1 0 0,-1 0 1,0 0-1,1-1 0,-1 1 0,0 0 0,1 0 0,-1 0 1,0 0-1,1 0 0,-1 0 0,1 0 0,-1 0 0,0 0 0,1 0 1,-1 0-1,0 0 0,1 0 0,-1 1 0,0-1 0,1 0 1,-1 0-1,0 0 0,1 0 0,-1 1 0,0-1 0,0 0 0,1 0 1,-1 0-1,0 1 0,0-1 0,1 0 0,-1 1 0,0-1 1,0 0-1,0 0 0,1 1 0,-1-1 0,0 0 0,0 1 0,0-1 1,0 0-1,0 1 0,0-1 0,0 1 0,0-1 0,0 0 1,0 1-1,0-1 0,0 0 0,0 1 0,0-1 0,0 0 0,0 1 1,0-1-1,0 0 0,0 1 0,-1-1 0,1 0 1,17-30-52,-12 21 64,199-351 394,-196 347-398,1 0-1,0 0 1,1 0 0,1 1-1,0 1 1,0 0 0,1 0-1,0 1 1,1 1 0,0 0-1,1 1 1,0 0 0,0 1-1,1 1 1,-1 0 0,10-2-8,-21 8-6,1-1 0,-1 1 0,0 0-1,1 0 1,-1 0 0,0 0 0,1 1 0,-1 0 0,0-1 0,0 1 0,1 0 0,-1 0 0,0 1 0,0-1 0,0 1-1,0-1 1,0 1 0,-1 0 0,1 0 0,0 0 0,-1 1 0,0-1 0,1 0 0,-1 1 0,0 0 0,0-1 0,-1 1-1,1 0 1,0 0 0,-1 0 0,1 1 6,25 106-150,-26-106 152,3 30-5,-1-4 3,2 1-1,1-1 1,1-1 0,1 1-1,2-1 1,8 16 0,-16-41 9,1 0 1,0 0-1,1 0 1,-1 0-1,1 0 0,-1-1 1,1 0-1,0 0 0,1 0 1,-1 0-1,0-1 1,1 1-1,-1-1 0,1 0 1,0 0-1,0-1 0,-1 0 1,1 0-1,0 0 1,0 0-1,0-1 0,0 1 1,1-1-1,-1-1 0,0 1 1,0-1-1,0 0 1,0 0-1,-1 0 0,1 0 1,0-1-1,0 0 0,-1 0 1,1-1-1,-1 1 1,0-1-1,1 0 0,-1 0 1,0 0-1,-1-1 0,2 0-9,18-16 124,0-1-1,-1 0 1,-2-2-1,0 0 1,-1-2-1,-2 0 1,0-1-1,2-7-123,-18 33-34,-1-1-1,0 1 1,1 0-1,-1 0 1,0-1 0,1 1-1,-1 0 1,0-1-1,1 1 1,-1 0 0,0-1-1,0 1 1,1 0-1,-1-1 1,0 1 0,0 0-1,0-1 1,0 1-1,1-1 1,-1 1 0,0 0-1,0-1 1,0 1-1,0-1 1,0 1 0,0-1-1,0 1 1,0-1-1,0 1 1,0 0 0,0-1-1,0 1 1,-1-1-1,1 1 1,0 0 0,0-1-1,0 1 1,-1-1-1,1 1 1,0 0 0,0-1-1,-1 1 1,1 0-1,0-1 1,0 1 0,-1 0-1,1 0 1,-1-1-1,1 1 1,0 0 0,-1 0-1,1 0 1,0-1-1,-1 1 1,1 0 0,-1 0-1,1 0 1,-1 0-1,1 0 1,0 0 0,-1 0 34,-27 10-5675,6 2-2658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6:59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406 284 17969,'0'0'3155,"0"0"-849,-12-8-811,5 5-1319,0-2-39,0 1-1,-1 0 1,1 1-1,-1 0 1,0 0 0,0 0-1,0 1 1,0 1-1,0-1 1,0 1-1,0 0 1,-3 1-137,-1 0 51,1 0 1,-1 0-1,1 1 1,-1 1-1,1 0 1,0 0-1,0 1 0,0 1 1,0-1-1,0 2 1,1 0-1,-1 0 1,2 1-1,-1 0 0,0 1 1,1 0-1,0 0 1,1 1-1,0 0 0,0 0 1,1 1-1,0 0 1,0 1-1,1 0 1,0-1-1,1 2 0,0-1 1,1 1-1,0 0 1,-2 8-52,3-9-8,1 0 1,0 1 0,1 0 0,0-1-1,0 1 1,1 0 0,1-1-1,0 1 1,0 0 0,1-1-1,1 1 1,-1-1 0,2 0 0,-1 0-1,1 0 1,1 0 0,0-1-1,0 1 1,1-1 0,0-1-1,1 1 1,0-1 0,0 0-1,1 0 1,0-1 0,0 0 0,0-1-1,1 0 1,0 0 0,0-1-1,1 0 1,0 0 0,0-1-1,0-1 1,0 1 0,0-2-1,1 1 1,8 0 7,-9-3-2,1-1 0,-1 0-1,1-1 1,-1 1 0,0-2 0,0 0-1,0 0 1,0-1 0,0 0 0,-1 0-1,0-1 1,0-1 0,0 1 0,0-1-1,-1-1 1,0 0 0,0 0 0,-1 0-1,6-9 3,6-6 64,-1-2-1,-2 0 0,0-1 0,-1 0 0,-2-1 0,7-18-63,-8 15 153,-1-1-1,-2 1 1,-1-2-1,-1 1 1,-1-1-1,-2 0 1,-1 0-1,-2 0 0,-1-27-152,0 51 1,0 1 0,-1 0-1,1-1 1,-1 1 0,0 0-1,-1 0 1,1 0 0,-1 0-1,-1 0 1,1 0-1,-1 1 1,0-1 0,0 1-1,0-1 1,-1 1 0,0 0-1,0 1 1,0-1 0,-1 1-1,0-1 1,0 1 0,0 1-1,0-1 1,0 1-1,-4-2 0,7 5-174,1 0-1,-1 1 0,1-1 0,-1 0 0,1 1 0,0-1 1,-1 1-1,1-1 0,-1 1 0,1 0 0,0 0 0,0 0 1,-1 0-1,1 0 0,0 0 0,0 0 0,0 0 0,0 0 1,0 0-1,0 0 0,0 1 0,1-1 0,-1 0 0,0 1 1,1-1-1,-1 1 0,1-1 0,-1 1 0,1-1 0,0 1 1,0-1-1,-1 1 0,1-1 0,0 1 0,0-1 0,1 1 1,-1-1-1,0 1 0,0-1 0,1 1 175,-1 21-5952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8:14.31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370 69 13261,'0'0'1686,"0"0"-858,0 0 576,0 0 160,0 0-384,0 0-246,0 0-219,20-9-378,1 0-298,0 1 1,1 1 0,0 1-1,1 1 1,-1 1 0,1 1-1,3 0-39,674-12 86,-774 33 666,-599 101 2007,325-63-2715,264-37-87,84-19 43,1 0-1,-1 0 1,0 0 0,1 0-1,-1 0 1,0 0-1,1 0 1,-1 0-1,0 0 1,1 0-1,-1 0 1,0 0-1,1 0 1,-1 0-1,0 0 1,1 0-1,-1 1 1,0-1-1,1 0 1,-1 0 0,0 0-1,0 1 1,1-1-1,-1 0 1,0 0-1,0 1 1,1-1-1,-1 0 1,0 0-1,0 1 1,0-1-1,1 0 1,-1 1-1,0-1 1,0 0-1,0 1 1,0-1 0,0 0-1,0 1 1,0-1-1,0 0 1,0 1-1,0-1 1,0 0-1,0 1 1,0-1-1,0 0 1,0 1-1,0-1 1,0 0-1,-1 1 1,1-1-1,0 0 1,0 1 0,0-1-1,0 0 1,-1 1-1,1-1 1,0 0-1,0 0 1,-1 1-1,1-1 1,0 0-1,0 0 1,-1 0-1,1 1 1,33 6-97,-32-7 92,106 11-282,1-4 0,59-6 287,-65-1-243,560 13-889,-625-10 1138,-38-2-1,1-1 0,0 0 0,0 0 0,0 1 0,0-1-1,-1 0 1,1 1 0,0-1 0,0 0 0,0 0 0,0 1 0,0-1 0,0 0 0,0 1 0,0-1 0,0 0 0,0 1 0,0-1 0,0 0 0,0 1 0,0-1 0,0 0 0,0 1-1,0-1 1,1 0 0,-1 0 0,0 1 0,0-1 0,0 0 0,0 1 0,1-1 0,-1 0 0,0 0 0,0 0 0,0 1 0,1-1 0,-1 0 0,0 0 0,1 0 0,-1 1 0,0-1 0,0 0-1,1 0 1,-1 0 0,0 0 0,1 0 0,-1 0-5,-33 11 275,-972 195 2891,769-141-3220,236-65 54,-32 14-5,31-14 5,1 0 0,-1 0 0,1 0 0,-1 0 0,1 0 0,-1 0 0,1 0-1,0 0 1,-1 0 0,1 1 0,-1-1 0,1 0 0,0 0 0,-1 1 0,1-1 0,0 0 0,-1 0 0,1 1 0,0-1-1,-1 0 1,1 1 0,0-1 0,-1 0 0,1 1 0,0-1 0,0 1 0,0-1 0,-1 0 0,1 1 0,0-1-1,0 1 1,0-1 0,0 1 0,0-1 0,0 0 0,0 1 0,0-1 0,0 1 0,0-1 0,0 1 0,0-1-1,0 1 1,0-1 0,0 0 0,1 1 0,-1-1 0,0 1 0,0-1 0,0 0 0,1 1 0,-1-1 0,0 0 0,0 1-1,1-1 1,-1 0 0,0 1 0,1-1 0,-1 0 0,1 1 0,-1-1 0,0 0 0,1 0 0,-1 0 0,1 1 0,13 4-30,0-1 1,1 0 0,0-1 0,0-1 0,0 0 0,0 0-1,0-2 1,5 0 29,7 1-55,1011 10-1797,-1010-10 1857,-29-1 1,1 0-1,0 0 0,0 0 1,-1 0-1,1 0 1,0 0-1,-1 0 1,1 0-1,0 0 1,-1 0-1,1 0 1,0 0-1,-1 0 0,1 0 1,0 0-1,0 0 1,-1 1-1,1-1 1,0 0-1,0 0 1,-1 0-1,1 1 0,0-1 1,0 0-1,0 0 1,-1 1-1,1-1 1,0 0-1,0 0 1,0 1-1,0-1 0,0 0 1,-1 0-1,1 1 1,0-1-1,0 0 1,0 1-1,0-1 1,0 0-1,0 1 0,0-1 1,0 0-1,0 0 1,0 1-1,0-1 1,0 0-1,0 1 1,0-1-1,1 0 0,-1 1-5,-107 27 634,0-4-1,-1-5 0,-3-5-633,43-4 134,-13 1 12,-18 2 19,0 4-1,-58 20-164,126-27-5,31-10 4,1 0 0,-1 0 0,1-1 0,-1 1 0,1 0 0,0 0 0,-1 0 0,1 0 0,-1 0 0,1 0 0,-1 0 0,1 0 0,0 0 0,-1 0 0,1 0 0,-1 0 0,1 0 0,-1 0 0,1 0 0,0 1 0,-1-1 0,1 0 0,-1 0 0,1 1 0,-1-1 0,1 0 0,-1 1 0,0-1 0,1 1 0,-1-1 0,1 0 0,-1 1 0,0-1 0,1 1 0,-1-1-1,0 1 1,0-1 0,1 1 0,-1-1 0,0 1 0,0 0 0,0-1 0,1 1 0,-1-1 0,0 1 0,0-1 0,0 1 0,0 0 0,0-1 0,0 1 0,0-1 0,-1 1 0,1-1 0,0 1 0,0 0 0,0-1 0,-1 1 0,1-1 0,0 1 0,0-1 0,-1 1 0,1-1 0,-1 1 1,278 9-180,-186-12 77,-35 3 42,42 0-56,1-4 1,-1-5-1,1-4 117,-90 6 63,-25 3-3,-146-3-718,56 16-5389,73-4-1053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7:01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25 9417,'0'0'4137,"0"0"-784,0 0-497,0 0-753,0 0-550,0 0-485,15-5-315,94-15 218,-26 25-351,-82-4-600,-1 1 0,1 0 0,-1-1 1,1 1-1,-1 0 0,1-1 0,-1 1 1,0 0-1,0 0 0,0-1 0,0 1 0,0 0 1,-1 0-1,1-1 0,0 1 0,-1 0 1,1 0-1,-1-1 0,1 1 0,-1-1 1,0 1-1,0-1 0,0 1 0,0-1 0,0 1 1,0-1-1,0 0 0,-1 1 0,1-1 1,0 0-1,-1 0 0,1 0 0,-1 0 1,1 0-1,-1 0 0,1-1 0,-1 1 0,0 0-20,-233 146 2798,201-107-2515,86-23-315,-24-15-308,1-1 0,0-1 0,-1-2 1,1-1-1,21-5 340,75-29-7019,-92 22 496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7:02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85 13677,'0'0'5797,"0"0"-3127,-16-8-1015,5 2-1366,8 4-218,0 0 0,-1-1 0,1 1 0,-1 1 0,1-1 0,-1 0 0,1 1 0,-1 0 0,0 0 0,0 0 0,0 0 0,0 1 0,0-1 0,0 1 0,1 0 0,-1 0 0,0 1 0,0-1 0,0 1 0,0 0 0,0 0 0,0 0 0,1 0 0,-1 1 0,1-1 0,-1 1 0,1 0 0,-1 0 0,-2 2-71,-9 9 74,1 0 0,0 0 0,0 1-1,1 1 1,1 0 0,1 1-1,0 0 1,1 0 0,0 2 0,2-1-1,0 1 1,1 0 0,1 0-1,0 1 1,2 0 0,0 0 0,1 0-1,1 1 1,0-1 0,2 1 0,1 10-74,2-20-1,-1 0 1,2 0 0,-1-1 0,2 1 0,-1-1 0,1 0 0,0 0 0,1 0 0,0-1 0,1 0 0,-1 0 0,1-1 0,1 0 0,0 0 0,0 0-1,0-1 1,0 0 0,1-1 0,0 0 0,1 0 0,-1-1 0,1 0 0,-1-1 0,1 0 0,5 0 0,5 2 1,-1-1 1,1-1-1,0-1 1,0-1-1,0-1 1,-1 0-1,1-2 1,0 0-1,0-1 1,-1-1-1,1-1 1,16-7-2,-24 8 75,-1 0 1,1-1 0,-1 0-1,0-1 1,0 0 0,-1 0 0,0-2-1,0 1 1,0-1 0,-1 0 0,0-1-1,-1 0 1,0-1 0,0 0 0,-1 0-1,-1 0 1,1-1 0,-2 0 0,1 0-1,-2-1 1,1 0 0,-2 1 0,1-1-1,-2-1 1,1 1 0,-2 0-1,0-1 1,0 1 0,-1 0 0,-1-1-1,0 1 1,-1-5-76,-1 1-59,-1 0-1,0 1 1,-2-1-1,1 1 1,-2 0-1,0 0 1,-1 1 0,0 0-1,-1 0 1,-1 1-1,0 0 1,0 1-1,-2 0 1,1 0-1,-2 1 1,1 1 0,-1 0-1,-1 1 1,0 1-1,0 0 1,-1 0-1,-6-1 60,-100-7-7698,64 16-2701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7:00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140 233 9353,'0'0'4164,"0"0"-902,0 0-348,0 0-490,3-13-508,0-2-1341,14-37 2972,-21 78-2560,-76 400-410,41-172-3204,27-238-798,-7-19-6704,11-6 4182</inkml:trace>
  <inkml:trace contextRef="#ctx0" brushRef="#br0" timeOffset="483.663">60 189 9865,'0'0'3273,"0"-13"-124,0-44-207,0 53-2655,1 0 1,-1 0-1,1 1 0,0-1 1,0 1-1,0-1 0,1 1 1,-1-1-1,1 1 0,0 0 1,-1 0-1,2-1 1,-1 1-1,0 1 0,1-1 1,-1 0-1,3-1-287,79-36 1831,-64 35-1799,-1 1 0,1 1 0,0 0 0,0 1 0,0 2 0,1 0 0,-1 1 0,0 1 0,0 1 0,0 0 0,-1 2 0,1 0 0,6 4-32,-22-8-5,-1 1 1,1-1-1,-1 1 0,0 0 1,1 0-1,-1 0 0,0 1 1,0-1-1,0 1 1,-1-1-1,1 1 0,-1 0 1,1 0-1,-1 0 0,0 1 1,0-1-1,0 0 0,-1 1 1,1-1-1,-1 1 1,0 0-1,0-1 0,0 1 1,0 0-1,-1 0 0,1-1 1,-1 1-1,0 0 0,0 0 1,0 0-1,-1 0 1,0-1-1,1 1 0,-1 0 1,0 0-1,-1-1 0,1 1 1,-1 0 4,-8 10 4,0 0 1,-1-1 0,0 0-1,-1-1 1,-1 0-1,0-1 1,0-1-1,-1 0 1,-1 0 0,1-2-1,-2 0 1,1 0-1,-1-1 1,-2-1-5,6 1 336,57-12-281,-38 3-75,1 0 1,0 0-1,0 1 0,0 0 0,0 0 0,0 1 0,0 0 1,1 0-1,-1 1 0,0 0 0,0 0 0,0 1 0,-1 0 1,1 0-1,0 1 0,-1 0 0,1 1 0,-1-1 0,0 1 1,0 1-1,-1-1 0,1 1 0,-1 0 0,0 1 0,0 0 1,-1 0-1,2 2 20,-4-3 3,1 0 1,-1 1 0,0-1 0,-1 1-1,1 0 1,-1 0 0,0 0-1,0 0 1,-1 0 0,0 0-1,0 0 1,-1 0 0,1 1 0,-1-1-1,-1 0 1,1 1 0,-1-1-1,0 0 1,0 0 0,-1 0 0,0 0-1,0 0 1,0 0 0,-1 0-1,0-1 1,0 1 0,0-1-1,-1 0 1,0 0 0,0 0 0,0 0-1,-1-1 1,1 1 0,-1-1-1,0-1 1,-4 3-4,-3 1-10,0 0 0,0-1 0,-1-1 0,1 0 0,-1-1-1,0 0 1,-1-1 0,1-1 0,-1 0 0,1-1 0,-1 0 0,0-1 0,1 0 0,-1-1-1,0-1 1,1 0 0,0-1 0,-1-1 0,-9-3 10,0-12-3407,18 0-6585,5 8-349</inkml:trace>
  <inkml:trace contextRef="#ctx0" brushRef="#br0" timeOffset="780.712">854 282 15855,'0'0'2920,"0"0"-384,0 0-310,0 0-625,0 0-490,0 0-401,0 0-118,-3 18-15,-30 117 261,21-101-728,1-1 1,1 2-1,3-1 0,0 1 1,2 1-1,1 23-110,17-71-491,9-30-2092,-9 12-2580,-3 10-2039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6:49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717 498 1313,'0'0'7922,"0"0"-4190,0 0-1159,0 0-480,16 7-609,-4-2-1247,-3-1-105,1 1-1,-1-2 1,1 1-1,1-1 1,-1-1 0,0 0-1,1 0 1,-1-1 0,1 0-1,8-1-131,363-60 91,-365 55-301,-5 2-2025,-3 2-5730,-13 1 721</inkml:trace>
  <inkml:trace contextRef="#ctx0" brushRef="#br0" timeOffset="9536.301">38 1 3844,'0'0'8237,"0"0"-3876,0 0-1297,0 0-667,0 0-614,0 0-480,0 0-374,0 2-299,-20 236 1110,6 58-1345,11-286-319,3-31 51,10-17-81,1 0 0,2 1 0,2 0 0,1 1-1,1 1 1,3 0 0,2-1-46,-17 27 5,3-6 13,0 1 1,0 0 0,1 1-1,1 0 1,1 0 0,0 1-1,0 0 1,1 1 0,0 1-1,1 0 1,0 0 0,5-1-19,-16 9 2,1 1-1,-1 0 1,1-1 0,0 1 0,-1 0 0,1 0-1,0 1 1,0-1 0,0 1 0,0-1 0,0 1-1,-1 0 1,1 0 0,0 0 0,0 0 0,0 1-1,0-1 1,0 1 0,0 0 0,-1-1 0,1 1-1,0 1 1,-1-1 0,1 0 0,0 1 0,-1-1-1,0 1 1,1 0 0,-1-1 0,0 1 0,0 1-1,0-1 1,0 0 0,0 0 0,0 1 0,-1-1-1,2 3 0,2 4-2,0 1 0,-1 0 0,0 0 0,-1 0 0,0 0 0,-1 1 0,0-1 0,0 1 1,-1 8 0,-1 23-69,-1 0 1,-3-1 0,-1 0-1,-3 0 1,-1 4 68,5-32-5,3-29 117,72-113-38,-67 123-71,13-27 26,2 1-1,1 1 1,2 1 0,1 0-1,1 2 1,1 1-1,17-13-28,-40 37-4,0 0 0,0 1 0,0 0 0,1-1 0,-1 1 0,1 0 0,-1 0-1,1 1 1,0-1 0,0 0 0,0 1 0,0 0 0,0 0 0,0 0 0,0 0 0,0 0-1,0 0 1,1 1 0,-1 0 0,0-1 0,0 1 0,1 0 0,-1 1 0,0-1 0,0 1-1,1-1 1,-1 1 0,0 0 0,0 0 0,0 0 0,0 1 0,0-1 0,0 1 0,0 0 0,-1-1-1,1 1 1,-1 0 0,1 1 0,0 0 4,27 136-72,-23-82 75,30 73-45,-35-125 41,1 0 0,-1-1-1,1 1 1,0-1 0,1 1 0,-1-1 0,1 0-1,-1 0 1,1-1 0,0 1 0,1-1 0,-1 0-1,0 0 1,1 0 0,0-1 0,0 1 0,0-1-1,0 0 1,0-1 0,0 1 0,0-1 0,0 0-1,6 0 2,-1-1 3,-1-1 0,1 0 0,0-1 0,0 0 0,0 0 0,-1-1 0,1 0 0,-1-1 0,0 0 0,0-1 0,0 0 0,-1 0 0,1-1 0,-1 0 0,-1 0 0,1-1 0,-1 0 0,4-4-3,106-151 171,-113 156-176,-1 0 0,1 0 1,-1 0-1,0-1 1,-1 1-1,1-1 1,-1 0-1,0 1 1,-1-1-1,0 0 1,0 0-1,-1 0 1,1-7 4,-3 13-163,1 0 0,0 0 0,0 1 0,-1-1 0,1 1 0,0-1 0,-1 1 1,1-1-1,-1 1 0,1 0 0,0-1 0,-1 1 0,1 0 0,-1 0 0,1 0 0,-1 0 0,1 0 0,-1 1 0,1-1 1,-1 0-1,1 1 0,0-1 0,-1 1 0,1-1 0,0 1 0,-1 0 0,1-1 0,0 1 0,-1 1 163,-29 15-6630,-1 5-7063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7:04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12428,'0'0'6192,"0"0"-3368,0 0-1212,14-2-378,186-21 618,-198 23-1846,119-8 533,0 6 0,41 7-539,-204-9 368,42 4-398,-39-12-1907,16 0-3522,14 3-2473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7:0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244 172 19987,'0'0'3625,"0"0"-1586,-17 2-737,5-1-1087,5-1-118,0 0 0,0 1 0,0 0 0,0 0 0,0 1 0,0-1 0,0 2 0,1-1 0,-1 1 0,1 0 0,0 0 0,0 1 0,0 0 0,0 0 0,0 0 1,0 1-98,-5 7 128,0 0 1,1 1 0,0 0 0,1 1 0,0 0 0,1 0 0,1 1 0,0 0 0,1 0 0,0 1-129,4-9 10,0 1 1,0 0-1,1-1 1,0 1-1,0 0 1,1 0-1,0-1 1,0 1 0,1 0-1,0 0 1,0 0-1,1-1 1,0 1-1,0-1 1,1 1-1,-1-1 1,2 0 0,-1 0-1,1 0 1,0-1-1,5 7-10,1-2-3,1 0 1,-1 0-1,2-1 0,-1-1 0,1 0 1,1 0-1,0-1 0,0-1 0,0 0 0,1-1 1,0 0-1,0-1 0,1-1 0,0 0 0,-1-1 1,1-1-1,0 0 0,0-1 0,0-1 1,1 0-1,-1-1 0,0 0 0,0-1 0,-1-1 1,1-1-1,0 0 0,-1 0 0,0-2 1,0 0-1,0 0 0,-1-2 0,0 1 0,-1-2 1,1 1-1,-1-2 0,-1 0 0,0 0 0,0-1 1,-1 0-1,-1-1 0,0 0 0,0 0 1,-1-1-1,-1 0 0,0-1 0,0-2 3,-3 2 26,-1-1 0,0 0 0,-1 0 1,0-1-1,-2 1 0,0 0 0,0 0 0,-1 0 0,-1-1 0,-1 1 0,0 1 0,-1-1 0,0 0 1,-1 1-1,-1 0 0,0 0 0,-1 0 0,-1 1 0,0 0 0,-1 1 0,0-1 0,-1 2 0,0-1 0,0 2 1,-2-1-1,1 1 0,-1 1 0,-1 0 0,0 1 0,-8-4-26,9 5-413,-1 1 1,0 1-1,-1 0 1,0 0-1,1 1 1,-1 1-1,0 1 1,-1 0-1,1 0 0,0 2 1,-1 0-1,1 0 1,-9 3 412,-35 9-5536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7:07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6214,'0'0'8333,"0"0"-3918,0 0-1826,0 0-320,0 0-406,0 0-560,0 0-460,1-1-250,45-6 218,514-38-58,-302 23-454,-258 22-284,-1 0 1,1 0-1,0 0 0,0 0 1,0 0-1,-1 0 1,1-1-1,0 1 1,0 0-1,0 0 0,0 0 1,-1 0-1,1 0 1,0-1-1,0 1 1,0 0-1,0 0 1,0 0-1,0-1 0,-1 1 1,1 0-1,0 0 1,0-1-1,0 1 1,0 0-1,0 0 0,0 0 1,0-1-1,0 1 1,0 0-1,0 0 1,0-1-1,0 1 1,0 0-1,0 0 0,0 0 1,1-1-1,-1 1 1,0 0-1,0 0 1,0 0-1,0-1 0,0 1 1,0 0-1,0 0 1,1 0-1,-1-1-15,-25-5 230,-103 0-1943,135 4-6578,5 0-3912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7:08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4 259 11627,'0'0'3529,"0"0"-577,0-13-475,-1 2-1883,0 6-413,0 1-1,1-1 1,-1 0 0,2 0 0,-1 0-1,0 0 1,1 0 0,0 0 0,0 1-1,0-1 1,1 0 0,-1 1 0,1-1-1,0 1 1,1-1 0,0 0-181,6-7 55,1 1 0,0 1 1,0 0-1,1 0 0,1 1 1,0 0-1,0 1 0,0 1 1,1 0-1,0 0 0,0 1 1,1 1-1,0 0 0,0 1 1,0 1-1,0 0 0,1 1 1,-1 0-1,1 1 0,0 1 1,-1 0-1,1 1 0,-1 1 1,1 0-1,-1 1 0,0 0 1,0 2-1,0-1 0,0 2 1,-1-1-1,0 2 0,0 0 0,3 3-54,-11-6-10,-1 0 1,1 1-1,-1 0 1,1 0 0,-1 0-1,-1 0 1,1 1 0,-1-1-1,0 1 1,0 0 0,-1 0-1,1 0 1,-2 1-1,1-1 1,0 0 0,-1 1-1,0-1 1,-1 1 0,0-1-1,0 1 1,0-1 0,-1 1-1,1-1 1,-2 1-1,1-1 1,-1 0 0,0 1-1,0-1 1,0 0 0,-1 0 8,-11 21-69,-1-1 0,-1-1 0,-1-1 0,-1 0 0,-1-1 0,-2-1 0,0-1 0,-19 14 69,-80 91 12,120-126-6,1 0 0,-1 0 0,1 0 0,0 0 0,-1 0 0,1 0 0,-1 0 0,1 0 0,-1 0 0,1 0 0,0 1-1,-1-1 1,1 0 0,-1 0 0,1 0 0,-1 1 0,1-1 0,-1 0 0,1 1 0,-1-1 0,1 0 0,-1 1 0,0-1-1,1 1 1,-1-1 0,1 1 0,-1-1 0,0 1 0,1-1 0,-1 1 0,0-1 0,0 1 0,0-1 0,1 1 0,-1-1-1,0 1 1,0-1 0,0 1 0,0 0 0,0-1 0,0 1 0,0-1 0,0 1 0,0-1 0,0 1 0,0 0-6,34-14 217,0-2 1,-1-2-1,-1 0 1,30-23-218,-29 19 153,0-2 1,-2-2 0,-1-1-1,-1-1 1,-1-1-1,-1-2 1,-2 0-1,-1-2 1,-2-1 0,-1-1-1,-1 0 1,-2-2-1,8-23-153,-12-25 604,-15 83-597,0 0 1,0 1 0,1-1 0,-1 1-1,0-1 1,0 1 0,0-1 0,0 1 0,0 0-1,1-1 1,-1 1 0,0 0 0,0 0-1,0-1 1,0 1 0,0 0 0,0 0-1,0 0 1,0 0 0,0 1 0,0-1-1,0 0 1,0 0 0,0 0 0,0 1 0,0-1-1,0 1 1,0-1 0,1 0 0,-1 1-1,0 0 1,0-1 0,0 1 0,1-1-1,-1 1 1,0 0 0,1 0 0,-1-1-1,1 1 1,-1 0 0,1 0 0,-1 0 0,1 0-1,-1 0-7,-16 16 4,1 0 0,0 1-1,1 0 1,2 1 0,-1 1 0,2 0-1,1 1 1,1 0 0,0 1 0,2 0-1,0 0 1,2 1 0,0 0 0,2 0-1,0 0 1,2 1 0,0-1 0,2 1-1,0 0 1,3 7-4,-2-22-1,1 1 0,0-1 0,0 0 0,1 0 0,0 0-1,1 0 1,0-1 0,0 0 0,1 1 0,0-1 0,1-1 0,0 1 0,0-1 0,0 0 0,1 0-1,0-1 1,0 0 0,0 0 0,1-1 0,0 0 0,0 0 0,1-1 0,-1 0 0,1 0 0,0-1 0,0 0-1,0-1 1,0 0 0,1 0 0,-1-1 0,0 0 0,1-1 0,-1 0 0,1 0 0,-1-1 0,0 0-1,1-1 1,-1 0 0,6-3 1,3 0 159,-1 0 0,0-2 1,-1 0-1,1-1 0,-1-1 0,-1 0 0,0-1 0,0-1 0,-1 0 0,0-1 0,-1 0 0,-1-1 0,0-1 0,0 0 1,1-4-160,30-50 181,-40 81-11658,-5-6 1926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7:13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412 472 11531,'0'0'4046,"0"0"-1366,0 0-368,-5-12-257,2 3-1691,3 6-293,-1 0 0,0 0-1,0 0 1,0 0-1,0 0 1,0 0 0,-1 0-1,1 0 1,-1 0 0,0 0-1,0 1 1,0-1 0,0 1-1,0 0 1,-1-1-1,1 1 1,-1 0 0,1 0-1,-1 0 1,0 1 0,0-1-1,0 1 1,0 0-1,0-1 1,-1 1-71,-7-2 65,-1 1 1,0 0-1,0 0 0,0 1 1,0 1-1,0 0 0,0 1 1,0 0-1,0 1 0,0 0 0,0 1 1,0 0-1,1 1 0,0 0 1,0 1-1,0 0 0,0 1 1,1 0-1,0 1 0,0 0 1,0 0-1,1 1 0,1 1 0,-1-1 1,1 1-1,0 1 0,1-1 1,0 1-1,1 1 0,-3 5-65,4-7 0,1 1 0,0 0 0,0 0 0,1 0 0,0 0 0,1 1 0,0-1 0,1 1 0,0-1 0,1 1 0,0 0 0,0-1 0,1 1 0,1-1 0,0 1 0,0-1 0,1 0 0,0 1 0,1-2 0,0 1 0,0 0 0,1-1 0,0 1 0,1-2 0,0 1 0,1 0 0,0-1 0,0-1 0,0 1 0,2 0 0,1 0 4,0-1 0,1 0 0,-1-1-1,1 0 1,1-1 0,-1 0 0,1-1-1,-1 0 1,1 0 0,1-2 0,-1 1-1,0-2 1,0 1 0,1-2 0,-1 0-1,1 0 1,-1-1 0,0 0 0,1-1-1,-1-1 1,0 0 0,0-1 0,0 0-1,-1-1 1,0 0 0,0 0 0,4-4-4,6-8 106,-2-1-1,0-1 1,-1-1 0,-1-1 0,-1 0-1,0-1 1,-2-1 0,-1 0 0,-1-1 0,0-1-1,-2 0 1,-1 0 0,-1 0 0,-2-1 0,0-1-1,-1 1 1,-2-1 0,-1 1 0,-1-1 0,-1 0-1,-2 0 1,-1-5-106,2 15-34,-1 1-1,0 1 1,-1-1-1,-1 0 0,0 1 1,-2-1-1,1 1 1,-2 1-1,0-1 1,-1 1-1,0 0 0,-1 1 1,-1 0-1,0 0 1,0 1-1,-1 0 0,-1 1 1,0 1-1,-1 0 1,0 0-1,-4-1 35,17 10-129,-1 1 0,1-1-1,0 1 1,-1 0 0,1-1-1,-1 1 1,1 0 0,-1 0-1,1-1 1,-1 1 0,1 0 0,-1 0-1,1 0 1,-1 0 0,1-1-1,-1 1 1,1 0 0,-1 0-1,1 0 1,-1 0 0,1 0-1,-1 0 1,1 0 0,-1 1 0,0-1-1,1 0 1,-1 0 0,1 0-1,-1 0 1,1 1 0,0-1-1,-1 0 1,1 1 0,-1-1-1,1 0 1,-1 1 0,1-1-1,0 0 1,-1 1 0,1-1 0,0 1-1,-1-1 1,1 1 0,0-1-1,0 0 1,-1 1 0,1-1-1,0 1 1,0 0 0,0-1-1,0 1 1,-1-1 0,1 1 0,0-1-1,0 1 1,0-1 0,0 1-1,0-1 1,1 1 0,-1-1-1,0 1 1,0-1 0,0 1 129,0 15-7586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7:15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7719,'0'0'7987,"0"0"-4283,0 0-1488,0 0-444,0 0-571,-1 2-459,24 88 262,-16-60-962,-3-1-1,0 1 1,-2 1-1,-1-1 1,-3 27-42,-1-39 45,0-25 49,43-144 1043,-35 134-1048,-2 1-46,1 1-1,0-1 1,1 1-1,1 0 1,0 0-1,2 0 1,-1 1-1,1 0 1,1 1-1,1 0 1,0 0-1,0 1 1,1 0-1,1 1 0,0 0 1,1 1-1,13-9-42,-21 17 3,0 1-1,0 0 0,0-1 1,0 1-1,1 1 0,-1-1 1,0 1-1,1 0 0,-1 0 1,0 1-1,1 0 0,-1 0 0,0 0 1,0 0-1,0 1 0,0 0 1,0 0-1,0 0 0,0 1 1,0-1-1,-1 1 0,0 0 1,1 1-1,-1-1 0,0 1 0,-1-1 1,1 1-1,2 4-2,5 6-18,-1 0 0,0 0 0,-1 1 0,-1 1 0,0-1 0,-1 1-1,-1 1 1,1 5 18,4 13-337,-3 1 0,-1 1 0,-1-1 0,-3 1-1,0 0 1,-4 37 337,1-66-11,-1-17 58,3-20 83,11-17 269,2 1 0,1 0 0,3 1 0,14-24-399,-31 61 6,1 0 0,1-1 0,-1 1-1,1 1 1,0-1 0,1 1 0,-1-1 0,1 1 0,1 0 0,-1 1 0,1-1 0,0 1 0,0 1 0,1-1 0,-1 1 0,1 0 0,0 0 0,0 1-1,0 0 1,1 0 0,-1 1 0,1 0 0,-1 0 0,1 0 0,0 1 0,0 1 0,4-1-6,-5 6-2,0-1 0,0 2-1,0-1 1,0 1 0,-1 0 0,0 0 0,0 1-1,-1-1 1,0 1 0,0 1 0,-1-1 0,0 1 0,0-1-1,0 1 1,-1 0 0,0 1 0,-1-1 0,0 0-1,0 1 1,-1 0 0,0-1 0,0 7 2,9 42-12,-8-36 2,1-1 1,0 0 0,2-1-1,1 1 1,0-1 0,1 0-1,2 0 1,-1-1 0,3 2 9,-9-17 5,1-1 0,-1 1 0,0-1-1,1 1 1,0-1 0,-1 0 0,1 0 0,0 0 0,0 0 0,0-1 0,0 1 0,0-1 0,0 0-1,1 0 1,-1 0 0,0 0 0,1-1 0,-1 1 0,1-1 0,-1 0 0,0 0 0,1 0 0,-1 0 0,1-1-1,-1 1 1,0-1 0,1 0 0,-1 0 0,0 0 0,0 0 0,0-1 0,1 1 0,-2-1 0,4-2-5,92-78 287,-86 70-241,-1 0 1,-1-1 0,0-1 0,0 0 0,-2 0-1,1-1 1,-2 1 0,0-2 0,-1 1 0,-1-1-1,0 0 1,-1 0 0,1-8-47,-5 23-75,0 0-1,0 0 1,0 0-1,-1 0 1,1 0-1,0 0 1,0 0-1,-1 0 0,1 0 1,0 0-1,-1 0 1,1 0-1,-1 0 1,1 0-1,-1 0 1,0 0-1,1 1 1,-1-1-1,0 0 1,0 1-1,1-1 1,-1 0-1,0 1 1,0-1-1,0 1 1,0-1-1,0 1 1,0-1-1,0 1 1,0 0-1,0 0 1,0-1-1,0 1 1,0 0-1,0 0 1,0 0-1,0 0 0,0 0 1,0 0-1,0 0 1,0 1-1,0-1 1,0 0-1,0 0 1,0 1-1,0-1 1,0 1-1,0-1 1,0 1 75,-50 22-9811,16 3-5671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8:15.29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353 52 10730,'0'0'1847,"0"0"-288,0 0 849,0 0 1280,0 0-1712,0 0-1565,10-7-272,-10 7-139,6-5 11,-1 1 0,1 0-1,0 0 1,0 1 0,0-1-1,1 1 1,-1 1-1,1-1 1,-1 1 0,1 1-1,0-1 1,0 1-1,7-1-10,74-2 40,0 3 0,0 4 0,0 4 0,19 7-40,-73-6 203,-34-8-197,-1 0 0,1 0 0,0 0 0,-1 1 0,1-1 0,-1 0 0,1 0 0,0 0 0,-1 0 0,1 1 0,0-1 0,-1 0-1,1 0 1,0 0 0,-1 1 0,1-1 0,0 0 0,-1 1 0,1-1 0,0 0 0,0 1 0,0-1 0,-1 0 0,1 1 0,0-1 0,0 0-1,0 1 1,0-1 0,0 0 0,-1 1 0,1-1 0,0 1 0,0-1 0,0 0 0,0 1 0,0-1 0,0 1 0,0-1 0,0 0 0,1 1 0,-1-1-1,0 1 1,0-1 0,0 0 0,0 1 0,0-1 0,1 0 0,-1 1 0,0-1 0,0 0 0,1 1 0,-1-1 0,0 0 0,1 1 0,-1-1 0,0 0-1,1 0 1,-1 1 0,0-1 0,1 0 0,-1 0 0,0 0 0,1 0-6,-44 16 402,-2-2 1,1-3-1,-1-1 1,-29 1-403,37-4 120,-487 75 702,412-55-812,88-17-42,24-9 31,0-1 0,-1 1 0,1-1 0,0 1-1,0-1 1,0 1 0,0-1 0,0 1-1,0-1 1,0 1 0,0-1 0,0 1 0,0-1-1,0 1 1,0-1 0,0 1 0,0-1 0,1 1-1,-1-1 1,0 1 0,0-1 0,1 1-1,-1-1 1,0 1 0,1-1 0,-1 1 0,0-1-1,1 0 1,-1 1 0,0-1 0,1 0-1,-1 1 1,1-1 0,-1 0 0,1 0 0,-1 1-1,1-1 1,-1 0 0,1 0 0,-1 0 0,1 0-1,-1 0 1,1 0 0,-1 1 0,1-1-1,-1 0 1,1 0 0,-1-1 0,1 1 0,-1 0-1,1 0 1,-1 0 0,1 0 0,-1 0-1,1-1 1,-1 1 0,1 0 1,336 22-214,616-8-640,-909-14 1164,-28 2 78,-25 4 137,-278 49 1509,-326 54-1239,600-106-787,-17 1 24,1 2-1,1 2 1,0 0 0,0 2-1,0 1 1,-5 4-32,32-15-2,0 0 1,-1 0 0,1 1 0,0-1-1,-1 0 1,1 1 0,0-1 0,0 1-1,0-1 1,0 1 0,-1-1 0,1 1-1,0 0 1,0 0 0,0-1 0,0 1-1,0 0 1,1 0 0,-1 0-1,0 0 1,0 0 0,0 0 0,1 0-1,-1 1 1,1-1 0,-1 0 0,1 0-1,-1 0 1,1 1 0,0-1 0,0 0-1,-1 1 1,1-1 0,0 0 0,0 0-1,0 1 1,0-1 0,1 0-1,-1 1 1,0-1 0,0 0 0,1 0-1,-1 0 1,1 1 0,-1-1 0,1 0-1,0 0 1,-1 0 0,1 0 0,0 0-1,0 0 1,-1 0 0,1 0 0,0 0-1,1 0 2,13 7-54,-1-2-1,2 0 0,-1-1 1,0-1-1,1 0 0,0-1 1,0 0-1,6-1 55,8 2-75,212 25-1585,208-3 1660,-138-26 218,-359-4 904,-150 5-607,0 9 0,-76 18-515,247-21 26,26-7-26,1 0 0,-1 0 0,0 0 0,0 0 0,1 0 0,-1 1 0,0-1 0,0 0 0,0 0 0,1 0-1,-1 1 1,0-1 0,0 0 0,0 0 0,0 1 0,0-1 0,1 0 0,-1 0 0,0 1 0,0-1 0,0 0-1,0 0 1,0 1 0,0-1 0,0 0 0,0 1 0,0-1 0,0 0 0,0 0 0,0 1 0,0-1 0,0 0-1,0 0 1,-1 1 0,1-1 0,0 0 0,0 0 0,0 1 0,0-1 0,0 0 0,-1 0 0,1 1 0,0-1-1,0 0 1,0 0 0,-1 0 0,1 0 0,0 1 0,0-1 0,0 0 0,-1 0 0,1 0 0,0 0 0,0 0-1,-1 0 1,1 0 0,0 1 0,-1-1 0,146 7-769,-106-8 133,28 1-4013,-59 3-1869,-9 2-6235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7:15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16303,'0'0'2755,"0"0"-716,0 0-74,0 0-390,0 0-396,0 0-330,24-6-181,238-39 31,550-3-603,472 17 881,-878 7 165,-389 18-1104,-57 5-519,-89 5-3543,44 3-2367,2 3-5183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7:15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588 416 10570,'0'0'5450,"0"0"-2327,0 0-800,0 0-370,-9-14-500,4 5-1215,3 5-185,0 0 0,0 0-1,0 1 1,-1-1 0,1 1 0,-1 0 0,0-1-1,0 1 1,0 0 0,0 1 0,0-1 0,-1 0-1,1 1 1,-1 0 0,0 0 0,1 0-1,-1 0 1,0 1 0,0-1 0,-1 1 0,1 0-1,0 0 1,0 1 0,-1-1-53,-21-1 50,0 1 0,0 2 0,0 0 1,1 2-1,-1 0 0,0 2 0,1 1 0,0 1 1,0 1-1,1 1 0,0 1 0,1 1 0,0 1 0,0 2 1,-12 9-51,28-17-3,0 0 0,0 1 0,0 0 1,1 0-1,1 0 0,-1 1 0,1-1 1,0 1-1,1 0 0,0 1 0,0-1 1,1 1-1,0 0 0,0 0 0,1 0 1,0 0-1,1 0 0,0 0 0,0 1 1,1-1-1,0 0 0,1 0 0,0 1 1,1-1-1,-1 0 0,2 0 0,-1 0 1,1 0-1,1-1 0,0 1 0,0-1 1,0 0-1,4 4 3,2-4 25,0 0 0,0-1 0,1 0 0,0-1 0,0 0 0,1 0 0,0-2 0,0 1 0,0-1 0,0-1 0,1-1-1,-1 1 1,1-2 0,0 0 0,-1 0 0,1-1 0,0-1 0,0 0 0,-1-1 0,1 0 0,-1-1 0,0 0 0,1-1 0,-1-1 0,-1 1 0,1-2 0,-1 0 0,0 0 0,0-1 0,-1 0 0,0-1 0,0-1 0,-1 1 0,8-9-25,-3 2 141,0-1 0,-1 0 0,-1-1-1,-1 0 1,0-1 0,-1 0 0,-1-1 0,-1 0 0,0 0 0,-1-1 0,-2 0 0,0 0 0,-1 0 0,-1-1 0,0 1 0,-2-9-141,0 9-66,-2 1 1,0-1-1,-1 1 1,-1-1 0,0 1-1,-2 0 1,0 0-1,-1 1 1,-1-1-1,-1 1 1,-1 1-1,0-1 1,-1 2-1,-1-1 1,0 1 0,-1 1-1,-7-5 66,-50-29-2528,15 48-3747,32 12-884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7:17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13997,'0'0'3935,"0"0"-1079,0 0-523,0 0-631,0 0-479,0 0-476,17-1-293,-12 1-429,15-3 31,0 2 1,1 0 0,0 2 0,-1 0 0,0 1-1,1 1 1,-1 1 0,0 0 0,0 2 0,9 4-57,-27-10 0,-1 1-1,1 0 1,-1 0 0,1 0 0,0 0 0,-1 0 0,0 0 0,1 0 0,-1 0-1,1 0 1,-1 1 0,0-1 0,0 0 0,0 1 0,0-1 0,0 1 0,0 0-1,0-1 1,-1 1 0,1 0 0,-1-1 0,1 1 0,-1 0 0,1 0 0,-1-1-1,0 1 1,0 0 0,0 0 0,0 0 0,0-1 0,0 1 0,-1 0 0,1 0-1,0-1 1,-1 1 0,1 0 0,-1 0 0,0-1 0,0 1 0,0-1 0,0 1-1,0-1 1,0 1 0,0-1 0,0 1 0,0-1 0,-1 0 0,-66 55 32,-109 40 609,176-95-639,1 0-1,0 0 1,0-1 0,0 1-1,0 0 1,0 0 0,0 0-1,0-1 1,0 1 0,0 0-1,0 0 1,0-1 0,0 1-1,1 0 1,-1 0 0,0-1-1,1 1 1,-1 0 0,0-1-1,1 1 1,-1 0 0,1-1-1,-1 1 1,1-1 0,-1 1-1,1-1 1,0 1 0,-1-1-1,1 1 1,-1-1-1,1 1 1,0-1 0,0 0-1,-1 0 1,1 1 0,0-1-1,-1 0 1,1 0 0,0 0-1,0 1 1,0-1 0,-1 0-1,1 0 1,0 0 0,0-1-1,-1 1 1,1 0 0,0 0-1,0 0 1,-1 0 0,1-1-1,0 1 1,-1 0 0,1-1-1,0 1 1,-1-1 0,1 1-1,0 0 1,-1-1 0,1 0-1,0 0-1,192-32-2822,-70-7-8225,-78 24-1098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7:17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17168,'0'0'2995,"0"0"-779,0 0-546,0 0-383,19 1-283,130 5-49,-79-7-544,-1-4 0,0-2 0,59-15-411,-100 1-782,-31 4-6230,0 10-1486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7:18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9577,'0'0'3198,"0"0"-27,0 0-171,0 0-635,5-14-459,42-108 1489,-41 115-3353,1 0 1,0 0-1,0 1 1,1-1-1,-1 1 1,1 1-1,1 0 1,-1 0-1,1 1 1,0 0-1,0 0 1,0 1-1,1 0 0,-1 1 1,1 0-1,-1 0 1,1 1-1,0 0 1,-1 1-1,1 0 1,0 1-1,0 0 1,-1 0-1,1 1 1,-1 0-1,1 1 1,-1 0-1,0 0 1,0 1-1,0 0 1,0 1-1,-1 0 1,0 0-1,0 1 0,0 0 1,-1 0-1,0 1 1,0 0-1,0 0 1,-1 1-1,0 0 1,-1 0-1,0 0 1,0 1-1,-1-1 1,1 3-43,-2 1-34,0 0 0,-1 0 1,-1 0-1,0 0 0,-1 0 0,0 1 1,0-1-1,-2 0 0,1 0 0,-2 0 1,1 0-1,-2 0 0,0-1 1,0 1-1,-1-1 0,0 0 0,-1 0 1,-2 2 33,-13 22-171,-3-1-1,-1-1 1,-1-1 0,-24 21 171,-7 0-38,57-52 102,11-14 235,214-269 1490,-32 25-1512,-194 258-277,1-1-1,0 0 0,-1 1 0,1-1 1,0 0-1,0 1 0,-1-1 0,1 1 1,0-1-1,0 0 0,0 1 0,0-1 1,-1 1-1,1-1 0,0 1 0,0-1 1,0 1-1,0-1 0,0 1 1,0-1-1,0 1 0,0-1 0,0 1 1,1-1-1,-1 0 0,0 1 0,0-1 1,0 1-1,0-1 0,1 1 0,-1-1 1,0 0-1,0 1 0,1-1 0,-1 0 1,0 1-1,1-1 0,-1 0 0,0 1 1,1-1-1,-1 0 0,1 1 0,-1-1 1,0 0-1,1 0 0,-1 0 0,1 0 1,-1 1-1,1-1 0,-1 0 0,1 0 1,-1 0-1,1 0 0,-1 0 0,0 0 1,1 0-1,-1 0 0,1 0 0,-1 0 1,1 0-1,0-1 1,-12 50-19,6-30 30,-8 15-2,3 2 0,0-1-1,3 1 1,1 0 0,1 1 0,2-1 0,2 1 0,1 0 0,3 9-9,-2-40 15,1-1 0,0 1 0,0-1 0,0 0 0,1 0 0,0 0 0,0-1 0,0 1 0,0-1 0,1 1 0,0-1 0,-1 0 0,2 0 0,-1-1 0,0 1 0,1-1 0,0 0 0,-1 0 0,1-1 1,0 1-1,1-1 0,-1 0 0,0 0 0,1-1 0,-1 0 0,0 0 0,1 0 0,0 0 0,-1-1 0,1 0 0,-1 0 0,1-1 0,-1 1 0,1-1 0,-1-1 0,1 1 0,-1-1 0,1 0 0,-1 0 0,0 0 0,0-1 0,0 1 0,1-2-15,23-12 89,0 0 0,-1-2 0,-1 0 1,-1-2-1,0-1 0,-2-2 0,0 0 0,-2-1 0,-1-1 1,7-12-90,22-53-102,-51 90 7,0-1-1,-1 0 1,1 0 0,0 1-1,-1-1 1,1 0 0,-1 1-1,1 0 1,-1-1 0,1 1 0,-1 0-1,1 0 1,-1-1 0,1 1-1,-1 0 1,1 1 0,-1-1-1,1 0 1,-1 0 0,1 1-1,0-1 1,-1 1 0,1-1-1,-1 1 1,1-1 0,0 1-1,-1 0 1,1 0 0,0 0-1,0 0 1,0 0 0,0 0-1,-1 0 1,1 0 0,0 1 95,-34 31-7335,20-14-1367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7:19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17809,'0'0'7847,"0"0"-5893,0 0-513,0 0-319,0 0-514,0 0-416,0 0-192,0 0-96,49-15-384,-28 18-609,0 1-1057,-3 3-2082,-8 2-6438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7:16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74 17617,'0'0'2429,"0"0"-257,0 0-31,0 0-267,0 0-502,0 0-438,0 0-336,1 2-112,3 109 587,-56 234-817,27-203-1451,1-13-2976,13-42-7535,9-73 6410</inkml:trace>
  <inkml:trace contextRef="#ctx0" brushRef="#br0" timeOffset="319.638">39 364 11275,'31'-188'5867,"-28"178"-5507,-1 0 0,1 1 0,1-1 0,0 1 0,0 0 0,1 0 0,0 1-1,0-1 1,1 1 0,0 0 0,1 1 0,0-1 0,0 1 0,0 1 0,1-1 0,0 1 0,0 1 0,1-1 0,-1 1 0,1 1 0,0 0 0,1 0 0,2-1-360,-4 4-12,1 0 0,-1 0 0,0 1 0,1 0 0,-1 1 0,0 0 0,1 0 0,-1 1 0,0-1 0,0 2 0,0-1 0,0 1 0,0 1 0,-1-1 0,0 1 0,1 1 0,-1-1 0,-1 1 0,1 0 0,-1 1 0,0-1 0,0 1 0,0 1 0,-1-1 0,0 1 0,0 0 0,-1 0 0,0 0 0,0 1 0,-1-1 0,0 1 0,1 3 12,-2-4-183,0 0 1,0-1-1,-1 1 0,0 0 0,-1 0 1,1-1-1,-1 1 0,0 0 0,-1 0 1,0 0-1,0 0 0,0-1 0,-1 1 1,0-1-1,0 1 0,-1-1 1,0 0-1,0 1 0,0-1 0,-1-1 1,0 1-1,0-1 0,0 1 0,-1-1 1,0 0-1,0-1 0,-2 3 183,-3 1-37,1-1 0,-1 0-1,-1 0 1,1-1 0,-1 0 0,0-1 0,-1 0-1,1-1 1,-10 3 37,21-8 56,0 1 1,0 0-1,0-1 0,0 1 1,0 0-1,1 0 1,-1-1-1,0 1 0,0 0 1,0-1-1,0 1 0,-1 0 1,1 0-1,0-1 0,0 1 1,0 0-1,0-1 1,0 1-1,0 0 0,0 0 1,0-1-1,-1 1 0,1 0 1,0 0-1,0-1 0,0 1 1,0 0-1,-1 0 0,1 0 1,0-1-1,0 1 1,-1 0-1,1 0 0,0 0 1,0 0-1,-1 0 0,1 0 1,0-1-1,-1 1 0,1 0 1,0 0-57,27-20 988,-14 14-941,-1 0 0,1 1-1,0 0 1,0 1 0,0 0-1,0 1 1,1 1 0,0 0 0,-1 1-1,1 0 1,0 1 0,5 2-47,-12 1 1,-1 0 1,0 1 0,-1 0 0,1 0 0,-1 1-1,0 0 1,0-1 0,0 2 0,0-1-1,-1 1 1,0-1 0,0 1 0,-1 0 0,0 0-1,0 1 1,0-1 0,-1 1 0,1 0-1,-2-1 1,1 1 0,-1 0 0,0 0 0,0 0-1,-1 6-1,2-5 28,-1-1 0,0 0 0,0 1 0,-1-1 0,1 0 0,-2 1-1,1-1 1,-1 1 0,0-1 0,-1 0 0,1 0 0,-2 0 0,1 0-1,-1 0 1,0 0 0,0 0 0,-1-1 0,1 1 0,-2-1 0,1 0-1,-1-1 1,0 1 0,0-1 0,0 0 0,-1 0 0,1 0 0,-1-1-1,-1 0 1,1 0 0,-1 0 0,1-1 0,-1 0-28,-3 0-44,-1-1 1,1 0-1,0-1 0,-1 0 0,1-1 1,-1 0-1,1-1 0,-1 0 1,1 0-1,0-1 0,0 0 1,0-1-1,0 0 0,0-1 0,0 0 1,1-1-1,-1 0 0,0-1 44,-20-22-3702,9-9-3361,15 13-1847</inkml:trace>
  <inkml:trace contextRef="#ctx0" brushRef="#br0" timeOffset="632.626">847 248 9193,'0'0'8824,"0"0"-5098,0 0-1505,0 0-491,0 0-497,0 0-310,0 0-271,7 18-215,1-1-337,-4-9-71,-1 0 1,1 0-1,-1 0 1,0 0-1,-1 1 1,0-1-1,-1 1 1,1-1 0,-2 1-1,1 0 1,-1 0-1,-1 3-29,-7 178 167,7-149-3716,1 0-3762,0-40 238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7:25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410 351 8296,'0'0'6059,"0"0"-3502,-16-8-1025,1 1-1078,8 2-246,0 1-1,-1 1 0,0 0 0,0 0 1,0 0-1,0 1 0,0 0 1,0 0-1,-1 1 0,1 0 0,-1 1 1,-4 0-208,0 1 31,0 1 1,1 0-1,0 1 1,-1 1-1,1-1 1,0 2-1,1 0 1,-1 0-1,1 1 1,0 1-1,1-1 1,-1 2 0,1 0-1,1 0 1,-1 0-1,2 1 1,-1 1-1,1 0 1,0 0-1,1 0 1,0 1-1,1 0 1,0 0-1,1 1 1,0-1-1,1 1 1,0 0 0,1 1-1,1-1 1,-1 0-1,2 1 1,0 0-1,0-1 1,2 1-1,-1 0 1,1-1-1,1 1 1,0-1-1,1 0 1,1 1-1,-1-1 1,2 0 0,1 1-32,-4-6-12,1 1 1,0-1 0,0-1 0,1 1 0,0 0 0,0-1-1,1 0 1,0 0 0,0 0 0,0-1 0,1 1 0,-1-1 0,1-1-1,0 1 1,1-1 0,-1 0 0,1 0 0,0-1 0,0 0 0,0 0-1,0-1 1,1 1 0,-1-2 0,1 1 0,-1-1 0,1 0 0,-1-1-1,1 0 1,0 0 0,-1 0 0,1-1 0,-1 0 0,1-1-1,4-1 12,4-7 147,0-2-1,0 1 0,-1-2 1,-1 0-1,0-1 1,-1 0-1,0-1 0,-1-1 1,-1 0-1,0 0 0,-1-1 1,-1-1-1,-1 1 0,0-1 1,-2-1-1,0 0 0,2-9-146,4-6 227,0 0 0,-3 0 0,0-1 0,-3 0 0,-1-1-1,-1 1 1,-2-1 0,-2 0 0,-1 1 0,-4-22-227,5 51-1,-1-1 1,1 1-1,-2 0 1,1 0-1,-1 0 1,0 0-1,0 0 1,-1 0-1,1 1 1,-1-1-1,0 1 1,-1 0-1,0 0 1,1 0-1,-2 0 0,1 0 1,0 1-1,-1 0 1,0 0-1,0 0 1,0 1-1,0-1 1,-1 1-1,0 0 1,1 1-1,-1 0 1,0 0-1,0 0 1,0 0-1,0 1 0,0 0 1,-1 0-1,1 1 1,0 0-1,0 0 1,-1 0-1,1 1 1,0 0-1,0 0 1,-5 2 0,-33 34-1471,43-34 1147,0-1 0,0 1 0,0-1 0,1 1 0,-1 0 0,1-1 0,-1 1 1,1 0-1,0 0 0,0-1 0,0 1 0,0 0 0,1 0 0,-1-1 0,1 1 0,-1 0 0,1-1 1,0 1-1,0-1 0,1 2 324,17 21-6273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7:28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66 232 13004,'0'0'2621,"-13"1"-747,-40 4 363,80-7 1844,53-3-3801,731-55 900,591-71-1287,-744 91 241,-790 52-2385,42-1-4648,18 1-5283</inkml:trace>
  <inkml:trace contextRef="#ctx0" brushRef="#br0" timeOffset="638.029">1535 850 11018,'0'0'2205,"0"0"-219,0 0 539,0 0-320,0 0-502,-11-13-443,-40-43-374,48 53-823,0 0 0,0 1 0,-1 0 0,1-1 0,-1 1 0,0 0 0,0 1 1,1-1-1,-1 1 0,0-1 0,0 1 0,-1 0 0,1 1 0,0-1 0,0 1 0,-3 0-63,-7-2 171,-4-1-112,0 1 1,0 0-1,0 1 1,0 1-1,0 0 1,0 2 0,-1 0-1,2 1 1,-1 1-1,0 0 1,1 1-1,0 1 1,0 1 0,0 1-1,1 0 1,0 1-1,1 0 1,0 2-1,-12 10-59,19-15-4,-1 1 0,2 0 0,-1 1 0,1-1 0,0 2 0,0-1-1,1 1 1,1 0 0,-1 0 0,1 0 0,1 1 0,0 0 0,0 0 0,1 0-1,0 0 1,1 1 0,0-1 0,0 1 0,1-1 0,1 1 0,0 0 0,1 3 4,0-8-5,1-1 0,0 1 0,0-1 0,0 0 1,0 0-1,1 0 0,0 0 0,0 0 0,1-1 1,-1 0-1,1 1 0,0-1 0,0 0 0,0-1 1,1 1-1,-1-1 0,1 0 0,0 0 0,0 0 1,0-1-1,0 0 0,0 0 0,1 0 0,-1 0 1,1-1-1,1 0 5,150 9 13,-134-13-6,0-1 0,-1-1 0,0-1 0,0 0 0,0-2 0,-1-1 0,0-1 0,0 0 0,-1-2 0,-1 0 0,0-1 0,-1-1 0,0-1 0,-1 0 0,-1-1 0,2-4-7,-10 9 43,-1-1-1,-1 0 1,0 0 0,-1 0 0,0-1 0,-1 1 0,0-1 0,-1 0 0,0-1 0,-1 1-1,-1 0 1,0-1 0,-1 1 0,0-1 0,-1 1 0,-1 0 0,0-1 0,0 1 0,-2 0 0,0 0-1,0 0 1,-1 1 0,0 0 0,-1-1 0,-1 2 0,0-1 0,0 1 0,-3-2-43,-4-10-61,-2-1 0,0 2 0,-2 0 0,0 1 0,-1 1 0,-1 1 0,-1 0 0,-1 2 0,0 0 0,-1 2 0,-1 0 0,-1 2 0,0 0 0,-5 0 61,-39 2-3086,53 15-1288,15 6-1347,4 7-5885</inkml:trace>
  <inkml:trace contextRef="#ctx0" brushRef="#br0" timeOffset="1110.644">1951 651 9833,'0'0'4202,"-1"-12"-1496,-3-39 134,5 51-2747,-1 0 0,0-1 0,0 1 0,0-1 0,1 1 0,-1-1-1,0 1 1,0-1 0,0 1 0,0-1 0,0 1 0,0-1 0,0 1 0,0-1 0,0 0 0,0 1-1,0-1 1,0 1 0,0-1 0,-1 1 0,1-1 0,0 1 0,0 0 0,0-1 0,-1 1 0,1-1-1,0 1 1,-1-1 0,1 1 0,0 0 0,-1-1 0,1 1 0,-1 0 0,1-1 0,0 1 0,-1 0-1,1-1 1,-1 1 0,1 0 0,-1 0 0,1 0 0,-1 0 0,1-1 0,-1 1 0,1 0 0,-1 0-1,1 0 1,-1 0 0,1 0 0,-1 0 0,1 0 0,-1 0 0,1 0 0,-1 1 0,1-1 0,-1 0-1,1 0-92,-13 17 1816,2 26-1251,3 1 1,1-1-1,3 1 0,1 1 0,2 19-565,0-14 67,0 285-534,2-156-6379,-1-178 6533,0 10-3067,-4-6-1693,0-3-1931</inkml:trace>
  <inkml:trace contextRef="#ctx0" brushRef="#br0" timeOffset="1983.181">1884 710 5573,'0'0'4725,"0"0"-1757,0-16-107,-1-52-272,1 65-2446,1-1-1,0 0 1,0 0-1,0 0 1,0 1-1,0-1 1,1 1-1,0-1 1,0 1-1,0-1 1,0 1-1,0 0 1,0 0-1,1 0 1,0 0-1,-1 1 0,1-1 1,0 1-1,0-1 1,1 1-1,-1 0 1,0 0-1,1 1 1,-1-1-1,2 0-142,-3 1 79,12-5 10,1 1 0,-1 0 0,1 1 0,-1 1 0,1 0 0,0 1 0,0 0 0,0 1 0,1 1 0,-1 1 0,0 0 0,0 1 0,0 0 0,0 2 0,-1-1 0,1 2 0,-1 0 0,12 6-89,-22-9-4,0 0 0,0 0 0,0 0 1,0 1-1,0 0 0,-1-1 0,1 1 0,-1 0 1,0 1-1,0-1 0,0 1 0,-1-1 1,1 1-1,-1 0 0,0 0 0,0 0 0,0 0 1,0 0-1,-1 1 0,0-1 0,0 0 1,0 1-1,0-1 0,-1 1 0,1-1 1,-1 1-1,0-1 0,-1 1 0,1-1 0,-1 1 1,0-1-1,0 0 0,0 1 0,-1-1 1,1 0-1,-1 0 0,0 0 0,0 0 0,-1 0 1,1 0-1,-2 1 4,-8 10-8,1-1-1,-2 0 1,0-1 0,0-1 0,-2 0 0,1 0-1,-1-2 1,-1 0 0,0-1 0,0 0 0,-1-1-1,0-1 1,-6 1 8,16-10 93,22-8-26,9-2-62,1 1 0,1 2-1,0 0 1,0 2 0,1 1-1,-1 1 1,1 1 0,17 0-5,-39 4-4,0 0 0,0 1 1,0 0-1,0-1 0,0 2 1,0-1-1,0 0 0,-1 1 1,1 0-1,0 0 0,-1 1 1,1-1-1,-1 1 0,0 0 1,0 0-1,0 0 0,0 1 1,-1-1-1,1 1 0,-1 0 1,0 0-1,0 0 0,0 1 1,-1-1-1,0 1 0,1-1 1,-1 1-1,-1 0 0,1 0 1,-1-1-1,1 5 4,0 2-6,1 1 0,-2-1 0,0 0 0,0 1 0,-1-1 0,0 0 0,-1 1 0,-1-1 0,1 0 0,-2 0 0,0 0 0,0 0 0,-1 0 0,0 0 6,-2-1-4,0 0 0,-1 0 0,0-1 0,0 0 0,-1 0 0,-1 0 0,1-1 0,-1-1 0,-1 1 1,1-1-1,-1-1 0,0 0 0,-1-1 0,1 1 0,-1-2 0,0 0 0,-1 0 0,1-1 0,-1 0 0,1-1 0,-1-1 0,0 1 0,1-2 0,-1 0 0,0 0 0,0-1 0,-3-1 4,9 1-46,-1 0 0,0 0 0,1-1 0,-1 0 0,1 0 0,-1 0 0,1-1-1,0 0 1,0 0 0,1-1 0,-1 0 0,1 0 0,-1 0 0,1-1 0,0 1 0,1-1 0,-1 0-1,1-1 1,0 1 0,0-1 0,1 1 0,0-1 0,0-1 0,0 1 0,1 0 0,-1 0 0,2-1-1,-1 0 1,1 1 0,0-1 0,0 0 0,1 1 0,-1-4 46,30-26-5744,-10 25-716</inkml:trace>
  <inkml:trace contextRef="#ctx0" brushRef="#br0" timeOffset="2374.586">2690 865 11082,'0'0'4298,"0"0"-1800,0 0-122,0 0-235,0 0-631,0 0-458,0 0-59,6 6 5,30 48 588,-25 15-969,-3 0 0,-3 1 0,-4 66-617,-1-130-4,0-6-98,0-28-549,-2-7-1190,1-4-3856,1 18-538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7:26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355 176 7944,'0'0'3731,"5"-12"-1030,12-42 358,-18 5 3188,-30 26-3385,-59 20-1744,78 3-924,1 3-190,0 0 0,0 1 1,1 0-1,-1 0 0,1 1 1,0 1-1,0-1 0,1 2 1,0-1-1,0 1 0,0 1 1,1-1-1,0 2 0,1-1 1,0 1-1,0 0 0,1 0 1,0 1-1,0 0 0,1 0 1,1 0-1,-1 1 0,2-1 1,-1 1-1,2 0 0,-1 0 1,2 0-1,-1 1 0,2-1 1,-1 0-1,1 1 1,2 7-6,0-15 1,1 0-1,-1 0 0,1 0 0,0 0 0,0 0 0,1-1 1,-1 1-1,1-1 0,0 0 0,0 0 0,0-1 0,0 1 1,0-1-1,0 0 0,1 0 0,-1 0 0,1 0 0,0-1 1,-1 0-1,1 0 0,0 0 0,0-1 0,0 1 0,0-1 0,-1 0 1,1 0-1,0-1 0,0 0 0,0 0 0,-1 0 0,1 0 1,15 1 21,-5 0-14,5-1-24,-1 1 0,1 0 0,-1 2-1,1 0 1,-1 1 0,0 1 0,0 1 0,0 1 0,-1 0 0,0 1 0,6 4 17,-22-10-4,0 0 1,0 1-1,-1-1 1,1 1-1,0-1 1,0 1 0,-1-1-1,1 1 1,-1 0-1,0 0 1,1 0-1,-1 0 1,0 0-1,0 0 1,0 0-1,-1 0 1,1 0 0,0 0-1,-1 1 1,1-1-1,-1 0 1,0 0-1,0 1 1,0-1-1,0 0 1,0 1 0,0-1-1,-1 0 1,1 0-1,-1 1 1,1-1-1,-1 0 1,0 0-1,0 0 1,0 0 0,0 0-1,0 0 1,-1 0-1,1 0 1,0 0-1,-1-1 1,0 1-1,1-1 1,-1 1 0,0-1-1,0 1 1,0-1-1,0 0 4,-19 12 15,-2 0 0,1-2 0,-1-1-1,-1-1 1,0-1 0,0 0 0,-1-2 0,0-1 0,-21 1-15,27-3-71,0-1 0,0 0 0,0-2 0,0 0 0,0-1 0,0-1 0,0 0 71,-13-17-2457,40-12-7172,10 16-87</inkml:trace>
  <inkml:trace contextRef="#ctx0" brushRef="#br0" timeOffset="419.409">903 81 11883,'0'0'4928,"0"0"-2419,3-13-497,9-37-250,-12 49-1738,0 1 1,0-1-1,0 1 1,0-1 0,0 0-1,0 1 1,0-1-1,0 1 1,0-1-1,0 0 1,0 1-1,-1-1 1,1 1 0,0-1-1,0 1 1,0-1-1,-1 1 1,1-1-1,0 1 1,-1-1-1,1 1 1,-1-1-1,1 1 1,0-1 0,-1 1-1,1 0 1,-1-1-1,1 1 1,-1 0-1,1-1 1,-1 1-1,0 0 1,1 0-1,-1-1 1,1 1 0,-1 0-1,1 0 1,-1 0-1,0 0 1,1 0-1,-1 0 1,0 0-1,1 0 1,-1 0 0,1 0-1,-1 0 1,1 0-1,-1 1 1,0-1-1,1 0 1,-1 0-1,0 1-24,-3-1 80,-9 3-25,1 1 0,-1 0 1,1 0-1,-1 1 0,2 1 0,-1 0 1,0 1-1,1 0 0,1 1 0,-1 0 1,1 0-1,0 1 0,1 1 0,0 0 1,1 0-1,0 0 0,0 1 0,1 0 1,1 1-1,-5 10-55,7-16-11,1-1 0,0 1 0,0 0 0,0 1 0,1-1-1,0 0 1,0 1 0,0-1 0,1 1 0,0 0 0,1-1 0,-1 1 0,1 0 0,1 0 11,0-4-21,1-1 0,0 1 0,1-1-1,-1 0 1,0 0 0,0 0 0,1 0 0,0 0 0,-1-1 0,1 1-1,0-1 1,-1 1 0,1-1 0,0 0 0,0 0 0,0-1 0,0 1 0,0 0-1,0-1 1,1 0 0,-1 0 0,0 0 0,0 0 0,0 0 0,0-1-1,1 0 22,0 2 6,8-3-17,0 1 0,0 0 0,0 1 1,0 0-1,0 1 0,0 1 1,0 0-1,0 0 0,0 1 1,-1 1-1,1 0 0,-1 1 1,0 0-1,0 0 0,-1 1 1,1 1-1,-1-1 0,-1 2 1,1-1-1,-1 2 0,-1-1 1,1 1-1,-2 0 0,1 1 1,-1 0-1,-1 0 0,3 4 11,-7-8 5,0 0-1,0 0 0,0 1 1,-1-1-1,1 0 1,-2 1-1,1-1 0,-1 1 1,0-1-1,0 1 1,0-1-1,-1 1 0,0-1 1,-1 1-1,0-1 1,1 0-1,-2 0 0,1 0 1,-1 0-1,0 0 1,0 0-1,-1-1 0,1 0 1,-1 1-1,-1-1 1,1-1-1,-1 1 0,1-1 1,-1 1-1,0-2 1,-1 1-1,1 0 0,-1-1 1,-4 2-5,-14 4 113,0-1 0,0-2 0,-1 0 0,0-2 0,0 0 0,0-2 0,-1-1 0,1 0 0,-1-2 0,1-2 1,-2 0-114,20 3-50,1 0 1,0 0 0,-1-1 0,1 1 0,-1-1 0,1-1 0,0 1 0,0-1 0,0 0-1,0-1 1,0 0 0,0 1 0,1-2 0,-1 1 0,1-1 0,0 0 0,0 0 0,0 0-1,1 0 1,0-1 0,-1 0 0,1 0 0,1 0 0,-1-1 0,0-1 49,29-27-6091,4 15-2878</inkml:trace>
  <inkml:trace contextRef="#ctx0" brushRef="#br0" timeOffset="824.401">1391 168 11467,'0'0'5925,"0"0"-3175,-1-13-300,-3-37-325,4 49-2086,0 1-1,-1-1 1,1 1 0,0-1 0,0 1 0,-1 0 0,1-1-1,0 1 1,-1-1 0,1 1 0,-1 0 0,1-1 0,0 1-1,-1 0 1,1 0 0,-1-1 0,1 1 0,-1 0 0,1 0-1,-1 0 1,1 0 0,-1-1 0,1 1 0,-1 0 0,1 0 0,-1 0-1,1 0 1,-1 0 0,1 0 0,-1 0 0,1 1 0,-1-1-1,1 0 1,-1 0 0,1 0 0,-1 0 0,1 1 0,-1-1-1,1 0 1,-1 0 0,1 1 0,0-1 0,-1 0 0,1 1-1,-1-1 1,1 1 0,0-1 0,-1 0 0,1 1 0,0-1-1,0 1 1,-1-1 0,1 1 0,0-1 0,0 1 0,0-1 0,0 1-1,-1-1 1,1 1 0,0-1 0,0 1 0,0-1 0,0 1-1,0-1 1,0 1 0,0-1 0,1 1 0,-1-1 0,0 1-39,-7 23 108,0 0 0,2 0 0,1 0 0,1 1 1,1 0-1,1-1 0,1 1 0,3 14-108,-2 18 37,1-6-187,0-40-94,-1 1 0,0 0 1,0 0-1,-1 0 0,0-1 1,-1 1-1,-1 0 0,0 0 1,0-1-1,-1 1 1,-1-1-1,0 0 0,0 0 1,-1 0-1,-1-1 0,0 1 1,-1 0 243,0-9-3178,14-32 2507,9-12 1113,-1-1 1,-2-1-1,-2 0 1,-2 0-1,2-43-442,-4 38 916,-6 47-875,0-13 126,0 1 0,2 0 1,0-1-1,0 1 1,1 0-1,1 0 1,0 1-1,1-1 1,1 1-1,0 1 1,0-1-1,5-4-167,-5 13-23,0 0-1,0 1 1,0 0 0,0 0-1,0 1 1,0-1-1,1 2 1,0-1 0,-1 1-1,1 0 1,-1 1 0,1-1-1,0 2 1,0-1 0,-1 1-1,8 1 24,45 9-2844,-23 2-2544,-13 0-1893</inkml:trace>
  <inkml:trace contextRef="#ctx0" brushRef="#br0" timeOffset="1399.435">1256 421 10090,'0'0'7078,"0"0"-4836,0 0-96,0 0-352,0 0-833,0 0-352,119-4-225,-69-5-160,5-1-160,0 0 0,0 0-64,1 2-32,-9-1-416,-10 2-865,-5 3-1026,-12 2-864,-7 2-2658,-12 3-1634</inkml:trace>
  <inkml:trace contextRef="#ctx0" brushRef="#br0" timeOffset="1720.522">1303 649 11082,'0'0'5179,"0"0"-1699,0 0-971,0 0-672,0 0-721,0 0-567,0 0-234,13 8-74,-12-8-239,5 4 10,0 0 0,0-1 0,1 0 0,-1 0 0,1 0 0,0-1 1,0 0-1,0 0 0,0-1 0,0 1 0,0-2 0,1 1 0,-1-1 0,0 0 1,0-1-1,1 1 0,2-2-12,119-24-40,60-14-1077,-64 7-3679,-95 25-2314,-25 8 1248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2:19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1 879 10890,'0'0'9118,"0"0"-6465,12-17-2087,-2 3-438,1 1-1,0 0 1,1 0 0,0 1-1,1 1 1,0 0-1,1 1 1,0 1 0,1 0-1,7-3-127,359-157 1608,26 10-1608,203-86 1040,-243 83-1125,-407 171-2467,2 17-837,19-2-6654,12-11-847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6:30.489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</inkml:brush>
  </inkml:definitions>
  <inkml:trace contextRef="#ctx0" brushRef="#br0">133 191 15310,'2'-13'3406,"5"-39"-726,-7 52-2614,0 1 0,0-1-1,-1 0 1,1 1 0,0-1-1,0 0 1,0 1 0,0-1 0,0 0-1,0 1 1,0-1 0,0 0-1,0 1 1,0-1 0,0 0-1,0 1 1,0-1 0,0 0-1,1 1 1,-1-1 0,0 0 0,0 1-1,0-1 1,0 0 0,1 1-1,-1-1 1,0 0 0,0 0-1,0 1 1,1-1 0,-1 0 0,0 0-1,1 1 1,-1-1 0,0 0-1,0 0 1,1 0 0,-1 0-1,0 1 1,1-1 0,-1 0 0,0 0-1,1 0 1,-1 0 0,0 0-1,1 0 1,-1 0 0,0 0-1,1 0 1,-1 0 0,1 0-1,-1 0 1,0 0 0,1 0 0,-1 0-1,0-1 1,1 1 0,-1 0-1,0 0 1,0 0 0,1 0-1,-1-1-65,5 40 576,-2-1 0,-1 1-1,-3 0 1,0-1 0,-3 1-1,-7 30-575,-11 76 81,-13 101-681,29-83-4892,6-160 5248,5 45-3606,5-19-1772,-4-23 706,-1-5-2948</inkml:trace>
  <inkml:trace contextRef="#ctx0" brushRef="#br0" timeOffset="373.593">117 831 2947,'11'-331'12540,"-5"274"-10785,2 0 0,3 1 0,2 0 0,15-39-1755,-23 80 132,1 0 0,0 1 1,2-1-1,-1 1 0,2 1 1,0-1-1,0 1 0,8-7-132,-13 16 3,0 0 0,1 0 0,-1 0 0,1 0 0,0 1 0,0 0 0,0 0 1,1 0-1,-1 1 0,1-1 0,-1 1 0,1 1 0,0-1 0,0 1 0,0 0 0,0 0 0,0 1 0,0-1 0,0 1 0,0 1 0,0-1 0,-1 1 0,1 0 0,1 1-3,-1 0-64,0 1-1,0 0 0,0 1 1,-1-1-1,1 1 0,-1 0 1,0 0-1,0 1 0,0 0 0,-1-1 1,0 2-1,0-1 0,0 0 1,0 1-1,-1 0 0,0-1 1,0 2-1,-1-1 0,0 0 1,0 0-1,0 1 0,-1-1 1,1 1-1,-2-1 0,1 1 0,-1-1 1,0 1-1,0 0 0,-1-1 1,0 1-1,0-1 0,0 1 1,-1-1-1,-1 3 65,-2 2-141,-1 0 0,0 0 0,-1 0 1,0-1-1,0 0 0,-1-1 0,0 0 0,-1 0 0,0-1 0,0 0 1,-1 0-1,0-1 0,0 0 0,-1-1 0,0 0 0,0-1 0,0 0 1,-1-1-1,0 0 0,0-1 0,0 0 0,0-1 0,0 0 1,0-1-1,-1-1 0,-1 0 141,12 0 12,0 0 0,1 0 0,-1 0 1,0 0-1,0 0 0,0-1 0,0 1 0,0-1 1,1 1-1,-1-1 0,0 0 0,0 0 0,1 0 0,-1 0 1,1 0-1,-1 0 0,1 0 0,-1 0 0,1-1 1,0 1-1,-1-1 0,1 1 0,0-1 0,0 1 1,0-1-1,0 0 0,0 1 0,1-1 0,-1 0 0,0 0 1,1 0-1,-1 1 0,1-1 0,0 0 0,0 0 1,0 0-1,0 0 0,0 0 0,0 0 0,0 0 1,0 1-1,1-1 0,-1 0 0,1 0 0,-1 0 1,1 1-1,0-1 0,0 0 0,0 0 0,0 1 0,0-1 1,0 1-1,0-1 0,0 1 0,1 0 0,-1-1 1,1 1-1,-1 0 0,1 0 0,0-1-12,8-4 38,-1 0 0,1 1 0,0 0 0,0 1-1,0 0 1,1 0 0,-1 1 0,1 1 0,0 0 0,0 0-1,0 1 1,0 0 0,0 1 0,0 1 0,0-1 0,0 2-1,0-1 1,-1 2 0,1-1 0,0 2 0,-1-1 0,0 1 0,0 1-1,0 0 1,0 0 0,-1 1 0,0 0 0,0 1 0,0 0-1,-1 0 1,0 1 0,-1 0 0,1 0 0,-1 2-38,4 5 2,-2 1 0,0 0-1,0 0 1,-2 1 0,0 0 0,-1 0 0,-1 1 0,0 0 0,-1 0 0,-1 0 0,-1 0 0,-1 1 0,0-1-1,-2 9-1,1-22 40,0 0 1,-1 0-1,0 0 0,0-1 0,0 1 0,0 0 0,-1-1 0,0 1 0,0-1 0,0 1 0,0-1 0,-1 0 0,0 0 0,0 0 0,0 0 0,0 0 0,0-1 0,-1 0 0,0 1 0,1-1 0,-1-1 0,-1 1 0,1 0 0,0-1 0,0 0 0,-1 0 0,0 0 1,1-1-1,-1 1 0,0-1 0,1 0 0,-1-1 0,-3 1-40,-4 0 258,0-1 0,1 0 0,-1-1 0,0 0 0,0-1 0,0 0 0,1-1 0,-1 0 1,1-1-1,0 0 0,0-1 0,1 0 0,-5-4-258,5 4-60,0-1 1,1 0 0,0 0-1,0-1 1,1 0-1,0-1 1,0 0 0,1 0-1,0-1 1,0 0-1,1 0 1,0 0-1,0-1 1,1 0 0,1 0-1,0 0 1,0-1-1,1 1 1,0-1-1,1 0 1,0 0 0,0 0-1,2 0 60,0 9-281,0 1 1,1-1-1,-1 1 0,1-1 0,0 1 1,-1-1-1,1 1 0,0 0 0,0 0 1,0-1-1,0 1 0,0 0 0,0 0 0,0 0 1,0 0-1,0 0 0,0 0 0,1 0 1,-1 0-1,0 1 0,1-1 0,-1 0 0,1 1 1,-1-1-1,1 1 0,-1 0 0,1-1 1,-1 1-1,1 0 0,-1 0 0,1 0 1,-1 0-1,1 0 0,-1 0 0,1 0 0,-1 1 1,2-1 280,24 0-9156</inkml:trace>
  <inkml:trace contextRef="#ctx0" brushRef="#br0" timeOffset="650.737">956 412 15855,'0'0'4388,"0"0"-1633,0 0-609,0 0-513,0 0-608,0 0-448,0 0-97,12 81-127,-14-32-225,-4-2-96,3 2 0,1-5-32,-1-7-96,1-4-833,1-9-801,1-3-1249,0-7-2690,0-6-7688</inkml:trace>
  <inkml:trace contextRef="#ctx0" brushRef="#br0" timeOffset="24658.634">142 1150 96,'0'0'224,"-13"0"-10,-96 1 1371,109-1-1526,0 0-1,0 0 1,0 0-1,1 0 0,-1 0 1,0-1-1,0 1 1,0 0-1,0 0 0,1 0 1,-1 0-1,0 0 1,0-1-1,0 1 1,0 0-1,0 0 0,0 0 1,0-1-1,0 1 1,1 0-1,-1 0 0,0 0 1,0-1-1,0 1 1,0 0-1,0 0 0,0-1 1,0 1-1,0 0 1,0 0-1,0 0 1,0-1-1,0 1 0,0 0 1,-1 0-1,1 0 1,0-1-1,0 1-58,27-7 97,294-39 240,15 12-337,-261 24 32,-97 6-6,-155 11 33,-131 25-59,224-22 32,-84 16-21,169-26-13,0 1 1,-1-1 0,1 0-1,-1 0 1,1 0 0,-1 0-1,1 1 1,-1-1 0,1 0-1,-1 1 1,1-1 0,-1 0-1,0 1 1,1-1 0,-1 1-1,0-1 1,1 0 0,-1 1-1,0-1 1,1 1 0,-1-1-1,0 1 1,0-1 0,1 1-1,-1-1 1,0 1 0,0-1-1,0 1 1,0 0 0,0-1-1,0 1 1,0-1 0,0 1-1,0-1 1,0 1 0,0-1-1,0 1 1,0 0 0,0-1-1,-1 1 1,1-1 0,0 1-1,0-1 1,-1 1 0,1-1-1,0 0 1,-1 1 0,1 0 1,117 2 21,0-4 0,0-6 1,20-7-22,283-51 1719,-408 63-1466,-8 2-181,0-1 0,-1 1 0,1-1 0,0 1 0,0-1 0,-1 0 0,1 0 1,0-1-1,-1 1 0,0-1 0,1 1 0,-1-1 0,0 0 0,0-1 0,1 1 0,-2 0 0,3-3-72,-5 4 16,0 1 0,0-1 0,0 0 0,0 0-1,0 1 1,0-1 0,-1 0 0,1 0 0,0 1 0,0-1-1,-1 0 1,1 1 0,0-1 0,-1 0 0,1 1-1,-1-1 1,1 0 0,-1 1 0,1-1 0,-1 1-1,1-1 1,-1 1 0,0-1 0,1 1 0,-1 0 0,0-1-1,1 1 1,-1 0 0,0-1 0,0 1 0,1 0-1,-1 0 1,0 0 0,0-1 0,1 1 0,-1 0 0,0 0-1,0 0 1,1 0 0,-1 1 0,-1-1-16,0-1 24,-50-6 97,1 1 1,-1 3-1,-1 2 1,-11 3-122,10-1 32,35-1-30,1 0-1,0 1 1,-1 1 0,1 1 0,0 0-1,0 1 1,0 1 0,1 1 0,-11 5-2,-21 13-1185,31-23-2034</inkml:trace>
  <inkml:trace contextRef="#ctx0" brushRef="#br1" timeOffset="256094.081">0 1270 9001,'0'0'7393,"0"0"-3944,0 0-1309,0 0-303,13-6-609,125-30 581,258 22-391,-220 12-544,0-7 0,45-14-874,-221 23 17,1 1 0,-1-1 0,1 0-1,-1 1 1,0-1 0,1 0 0,-1 1 0,1-1 0,-1 0-1,1 0 1,-1 0 0,0 0 0,1 1 0,-1-1 0,1 0-1,-1 0 1,1 0 0,-1 0 0,1 0 0,-1 0 0,1 0 0,-1 0-1,1 0 1,-1 0 0,1 0 0,-1-1 0,1 1 0,-1 0-1,1 0 1,-1 0 0,1-1 0,-1 1 0,0 0 0,1 0-1,-1-1 1,1 1 0,-1 0 0,0-1 0,1 1 0,-1-1-1,0 1 1,0 0 0,1-1 0,-1 1 0,0-1 0,0 1 0,0-1-1,1 1 1,-1-1 0,0 1 0,0-1 0,0 1 0,0-1-1,0 1 1,0-1 0,0 1 0,0-1 0,0 1 0,0-1-1,0 1 1,0 0 0,-1-1 0,1 1 0,0-1 0,0 1-1,0-1 1,-1 1 0,1-1 0,0 1 0,-1-1-17,-32-10 711,-114 4-1680,126 7-502,31 6-5374,-2 0 3168,8 1-6241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7:24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100 344 4708,'0'0'5264,"0"0"-2627,0 0-53,0 0 144,0 0-796,0 0-773,4-3-428,14-7-609,1 2-1,0 0 1,0 1-1,1 1 0,0 1 1,0 0-1,0 2 1,1 0-1,3 1-121,-2-1 34,2-1-192,43-4-117,-26 11-3675,-27 5-1661,-12 4-1884</inkml:trace>
  <inkml:trace contextRef="#ctx0" brushRef="#br0" timeOffset="588.587">0 613 7719,'0'0'4837,"0"0"-2467,0 0 449,0 0-961,0 0-930,0 0-511,115 33-65,-56-47-256,6-4-64,3 1-32,1-1 0,-1-4 0,-10 5-160,-4-2-801,0 2-1121,-11 1-1057,-5 1-1601,-18 0-4261</inkml:trace>
  <inkml:trace contextRef="#ctx0" brushRef="#br0" timeOffset="589.587">530 85 1153,'0'0'8008,"-5"-14"-4773,-3-1-2534,-14-40 3370,25 58-589,8 6-2559,2 1-785,2 3-32,-1 1 0,0 0-1,-1 1 1,-1 1 0,0 0 0,-1 1-1,-1 0 1,0 0 0,-2 1 0,0 0-1,-1 1 1,0 0 0,-2 0 0,0 0-1,-2 0 1,0 1 0,-1 0 0,0 0-1,-2 0 1,-1-1 0,0 1 0,-1 0-1,-1 0 1,-1-1 0,-1 0-1,-4 10-105,-84 117-4988,71-116 1798,-2 4-3739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7:31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9385,'0'0'4746,"0"0"-1485,0 0-362,0 0-571,0 0-850,0 0-671,0 0-359,15-4-245,0 0-187,1 0 0,1 1 0,-1 1 0,0 0 0,1 2 0,-1 0 0,1 0 0,-1 2 0,1 0 0,13 3-16,-29-4-3,0-1 1,1 0-1,-1 1 0,0-1 1,0 1-1,0-1 0,1 1 1,-1-1-1,0 1 0,0 0 1,0 0-1,0-1 0,0 1 0,0 0 1,-1 0-1,1 0 0,0 0 1,0 0-1,-1 0 0,1 0 1,0 1-1,-1-1 0,1 0 1,-1 0-1,0 0 0,1 1 1,-1-1-1,0 0 0,0 0 1,0 1-1,0-1 0,0 0 1,0 0-1,0 1 0,0-1 0,0 0 1,-1 1-1,1-1 0,0 0 1,-1 0-1,1 0 0,-1 0 1,1 1-1,-1-1 0,0 0 1,0 0-1,1 0 0,-1 0 1,0 0-1,0 0 0,0-1 3,-47 47-45,-83 39 910,175-85-352,173-60-3054,-164 48-5365,-32 9-1447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7:3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9673,'0'0'4698,"0"0"-1735,0 0-91,0 0-230,0 0-827,0 0-512,0 0-406,0 0-257,10 0-116,89-2-306,-1-3 1,0-6 0,0-3 0,14-8-219,-29 4 80,-96 13-630,-33 6-3730,17 9-5864,21-4-3544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7:33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6630,'0'0'2456,"0"0"-161,0 0 385,0 0-315,5-12-432,13-40-300,-9-14 4068,-9 62-5592,-1 1 1,1 0 0,0 0 0,0 0 0,0-1-1,1 1 1,-1 0 0,1 0 0,0 0 0,-1-1-1,1 1 1,1 0 0,-1 0 0,0 1 0,1-1-1,0 0 1,-1 0 0,1 1 0,0-1 0,1 1-1,-1-1 1,0 1 0,1 0 0,-1 0 0,1 0-110,6-2 3,-1 0 1,1 1-1,1 0 1,-1 0-1,0 1 1,1 0-1,-1 1 1,1 0-1,0 0 1,-1 1-1,1 1 1,0-1-1,-1 2 1,1-1-1,-1 1 1,1 1-1,-1-1 1,0 2-1,0-1 1,0 1-1,-1 1 1,1-1-1,-1 2 1,0-1-1,0 1 1,-1 0-1,0 0 1,0 1-1,5 7-3,-7-8-63,-1 0 0,0 1-1,0 0 1,-1 0 0,0 0 0,0 0 0,-1 0-1,0 0 1,0 1 0,-1-1 0,1 1 0,-2 0-1,1-1 1,-1 1 0,0 0 0,-1-1 0,0 1-1,0-1 1,-1 1 0,1-1 0,-2 1 63,-3 12-104,-2 0 1,0 0 0,-1-1 0,-1 0 0,-1-1-1,0 0 1,-2-1 103,-83 94-192,97-111 192,0 0 0,-1 0 0,1 0 1,0 0-1,-1 0 0,1 0 0,-1 0 0,1 1 1,0-1-1,-1 0 0,1 0 0,-1 0 0,1 1 1,-1-1-1,1 0 0,-1 0 0,1 1 0,-1-1 1,1 0-1,-1 1 0,1-1 0,-1 1 0,1-1 1,-1 1-1,0-1 0,1 1 0,-1-1 0,0 1 1,1-1-1,-1 1 0,0-1 0,0 1 0,0 0 1,1-1-1,-1 1 0,0-1 0,0 1 0,0 0 0,0-1 1,0 1-1,0-1 0,0 1 0,0 0 0,-1-1 1,1 1-1,0-1 0,0 1 0,0 0 0,-1-1 1,1 1-1,0-1 0,0 1 0,-1-1 0,1 1 1,-1-1-1,1 1 0,0-1 0,-1 1 0,1-1 1,-1 0-1,1 1 0,-1-1 0,1 0 0,-1 1 1,1-1-1,-1 0 0,48-15 115,-19-4 81,-1-1 1,-1-2-1,-1-1 1,-1 0-1,0-2 1,-3-1-1,0 0 1,-1-2-1,-2 0 0,15-31-196,58-78 187,-46 85-165,-48 87-188,-71 248 177,72-264-10,0-7-5,-1 0 0,1 1 0,1 0 0,1-1-1,-1 1 1,2 0 0,0-1 0,0 1 0,1-1 0,1 1 0,0-1 0,1 0 0,0 0 0,1 0 0,0 0 0,2 2 4,-4-11 4,0-1-1,-1 0 1,1 1 0,0-1-1,0 0 1,0 0 0,1 0 0,-1-1-1,0 1 1,1-1 0,-1 0 0,1 0-1,-1 0 1,1 0 0,0-1-1,-1 1 1,1-1 0,0 0 0,-1 0-1,1 0 1,0-1 0,-1 1-1,1-1 1,-1 0 0,1 0 0,1 0-4,86-42 479,-62 23-225,-2 0 0,0-2-1,-1-1 1,-1-1-1,-2-2 1,0 0-1,-2-1 1,12-20-254,-31 44-219,6-10-111,-7 18-4198,-5 10-1510,-4 2-5215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7:37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59 0,'0'0'6385,"0"0"-3866,0 0-1152,0 0 133,0 0-32,0 0-139,0 0-122,0 0 208,11-10 207,33-29-212,-34 29-337,-10 10-379,-8 22 203,15 55-641,0-92 2488,-7 14-2737,-1-1 0,1 0-1,0 1 1,-1-1 0,1 0 0,-1 1 0,1-1 0,-1 1-1,0-1 1,1 1 0,-1-1 0,0 1 0,0-1 0,0 1 0,0 0-1,-1 0 1,1-1 0,0 1 0,0 0 0,-1 0 0,1 0 0,-1 0-1,1 1 1,-1-1 0,1 0 0,-1 1 0,1-1 0,-1 1 0,0-1-1,1 1 1,-1 0 0,0-1 0,1 1 0,-1 0 0,0 0-1,1 0 1,-1 1 0,0-1 0,1 0 0,-1 1 0,0-1 0,1 1-1,-1-1 1,1 1 0,-1 0 0,1-1 0,-1 1 0,1 0 0,-1 0-1,1 0 1,0 0 0,0 1 0,-1-1 0,1 0 0,0 0 0,0 1-1,0-1 1,0 1 0,1-1 0,-1 1-7,23 26-7079,1-20 1218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7:38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129 151 6983,'0'0'4206,"0"0"-901,0 0-86,1-13-673,4-45-672,-4 54-1736,0 0-1,1 0 1,0 0 0,0 0 0,0 0 0,0 1-1,0-1 1,1 1 0,0-1 0,-1 1-1,1 0 1,1 0 0,-1 0 0,0 1 0,1-1-1,-1 1 1,1 0 0,0 0 0,-1 0-1,1 0 1,0 0 0,0 1 0,1 0-1,-1 0 1,0 0 0,4 0-138,-1-1 17,0 0-1,1 1 1,-1 0-1,0 0 1,1 1 0,-1 0-1,1 0 1,-1 0-1,1 1 1,-1 1 0,0-1-1,1 1 1,-1 0-1,0 1 1,0-1-1,0 1 1,-1 1 0,1-1-1,-1 1 1,0 1-1,0-1 1,0 1 0,0 0-1,-1 0 1,0 0-1,0 1 1,0 0 0,-1 0-1,0 0 1,0 1-1,-1-1 1,1 1 0,-1 0-1,-1 0 1,0 0-1,1 0 1,-1 5-17,-2 8-21,-2-1 0,0 1 1,-1-1-1,-1 1 0,-1-1 1,-1 0-1,0-1 0,-2 1 0,0-1 1,0-1-1,-2 0 0,0 0 0,-1-1 1,-1 0-1,-1 0 0,0-2 1,-5 4 20,9-6 2,0-1 1,-1 0 0,-1 0-1,0-2 1,0 1 0,-1-1-1,0-1 1,-1 0 0,0-1-1,0 0 1,0-1 0,-1 0-1,0-1 1,0-1 0,0 0-1,-1-1 1,1-1 0,-10 1-3,21-3 50,1 0 0,0 0 0,0 0 0,0 0 0,0 0 0,0-1 0,0 1 0,0-1 0,0 1 0,0-1 0,0 0 0,0 0 0,0 0 0,0 0 0,1 0 0,-1 0 0,0-1 0,1 1 0,-1 0 1,1-1-1,-1 1 0,1-1 0,0 0 0,0 1 0,-1-1 0,1 0 0,0 0 0,1 0 0,-1 0 0,0 0 0,0 0 0,1 0 0,-1 0 0,1 0 0,0 0 0,0 0 0,0 0 0,0 0 0,0 0 0,0 0 0,0 0 1,1-2-51,0 0 66,-1-1 1,2 0-1,-1 1 1,0-1-1,1 1 1,0-1-1,0 1 1,1 0-1,-1 0 1,1 0-1,0 0 1,0 0-1,0 1 1,0-1-1,0 1 1,1 0-1,0 0 1,3-2-67,-2 2 4,0 1 1,0-1-1,0 1 1,0 0 0,1 0-1,-1 1 1,1 0-1,-1 0 1,1 0 0,0 1-1,-1-1 1,1 1-1,0 1 1,-1-1-1,1 1 1,-1 0 0,1 0-1,-1 1 1,1-1-1,-1 1 1,0 0-1,0 1 1,0-1 0,0 1-1,0 0 1,0 1-1,-1-1 1,0 1-1,1 0 1,1 2-5,8 10-17,0 0 1,-1 1-1,-1 0 1,-1 1-1,0 0 1,-1 1-1,4 12 17,-11-25-1,72 128-104,-72-130 107,0 0-1,1 1 0,0-1 1,0-1-1,0 1 1,0 0-1,0-1 0,1 0 1,-1 0-1,1 0 1,0-1-1,0 0 0,0 0 1,0 0-1,0 0 1,1-1-1,-1 0 0,1 0 1,-1 0-1,0-1 1,1 1-1,-1-2 0,1 1 1,-1 0-1,1-1 1,1-1-2,2-2 12,0-2 0,0 0 1,-1 0-1,0 0 0,0-1 0,-1 0 1,0-1-1,0 1 0,0-2 0,-1 1 1,-1 0-1,1-1 0,-1 0 1,-1-1-1,0 1 0,0-1 0,-1 0 1,0 1-1,0-1 0,0-9-12,0-4-1205,-9 26-8576,-3 9-1867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7:41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3331,'0'0'11019,"0"0"-6562,0 0-2199,0 0-186,13 1-487,260-6 1191,-232 2-2631,206-35 452,-247 38-607,-1 0 1,1-1-1,0 1 0,-1 0 0,1-1 1,0 1-1,0 0 0,-1-1 1,1 1-1,0 0 0,0-1 0,0 1 1,-1 0-1,1-1 0,0 1 1,0-1-1,0 1 0,0 0 1,0-1-1,0 1 0,0-1 0,0 1 1,0 0-1,0-1 0,0 1 1,0-1-1,0 1 0,0 0 0,0-1 1,0 1-1,1-1 0,-1 1 1,0 0-1,0-1 0,0 1 0,1 0 1,-1-1-1,0 1 0,0 0 1,1-1 9,-48-3-2740,17 8-1574,2 3-3127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7:42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0 753 10890,'0'0'4853,"2"-13"-1463,8-58 1884,-8 72-2214,4 14-2655,5 22-542,2 0 1,2-1-1,1-1 1,2 0 0,1-1-1,2-1 1,1-1-1,1-1 1,15 13 136,-35-39-70,0-1 0,1 0 0,-1 0 0,1 0 0,0-1 0,0 1 0,1-1 0,-1 0 0,1 0 0,-1 0 0,1-1 1,0 1-1,0-1 0,0-1 0,0 1 0,0-1 0,1 1 0,-1-2 0,0 1 0,1 0 0,-1-1 0,0 0 0,1 0 0,-1-1 0,1 0 0,-1 0 0,0 0 0,0 0 0,0-1 0,0 0 1,0 0-1,0 0 0,0-1 0,0 1 0,-1-1 0,1 0 0,-1-1 0,0 1 0,1-2 70,9-11 311,-1-1 0,0 0 0,-2-1 0,0 0 0,-1-1 0,-1 0 0,-1-1 0,0 0 0,-2 0 0,0-1 1,-1 1-1,-1-1 0,-1 0 0,-1-1 0,-1 0-311,-28 73 1249,-2 37-975,3 2 1,5 1-1,3 1 1,-3 69-275,-30 145 461,20-220-760,31-86 153,-1 1 0,1-1 0,-1 1 0,1-1 0,-1 1 1,1-1-1,-1 0 0,0 1 0,1-1 0,-1 0 0,0 0 0,1 1 1,-1-1-1,0 0 0,1 0 0,-1 0 0,0 0 0,0 0 1,1 0-1,-1 0 0,0 0 0,1 0 0,-1 0 0,0 0 0,1-1 1,-1 1-1,0 0 0,1 0 0,-1-1 0,0 1 0,1 0 0,-1-1 1,1 1-1,-1-1 0,1 1 0,-1 0 0,1-1 0,-1 0 0,1 1 1,-1-1-1,1 1 0,-1-1 0,1 1 0,0-1 0,-1 0 0,1 1 1,0-1-1,0 0 0,0 1 0,-1-1 0,1 0 0,0 1 0,0-1 1,0 0-1,0 0 0,0 1 0,0-1 0,0 0 0,1 0 146,-6-23-6182</inkml:trace>
  <inkml:trace contextRef="#ctx0" brushRef="#br0" timeOffset="625.501">370 29 224,'0'0'12919,"0"0"-7751,0 0-2350,0 0-373,0 0-950,0 0-481,-12 15-416,-76 106 160,-28 114-432,122-263-444,43-81 157,67-117 72,-115 224-109,0 0 1,0 0-1,0 0 0,0 0 0,0 0 1,0 0-1,0 0 0,1 0 1,-1 1-1,1-1 0,0 0 1,-1 1-1,1-1 0,0 1 1,0 0-1,0-1 0,0 1 0,0 0 1,0 0-1,0 0 0,0 1 1,0-1-1,1 0 0,-1 1 1,0 0-1,0-1 0,1 1 1,-1 0-1,0 0 0,1 0 0,-1 0 1,0 1-1,0-1 0,1 1 1,-1-1-1,0 1 0,0 0 1,0 0-1,0 0 0,0 0 0,0 0 1,0 0-1,0 1 0,1 0-2,36 129 2,-38-118 4,1 0 1,0-1-1,1 1 1,0 0 0,1-1-1,1 0 1,0 0-1,1 0 1,0 0-1,0-1 1,1 0-1,7 7-6,-11-13 53,0 0 0,1-1-1,0 0 1,0 0 0,0 0-1,0 0 1,1-1 0,-1 0-1,1 0 1,0 0 0,0 0-1,0-1 1,0 1-1,1-1 1,-1-1 0,0 1-1,1-1 1,-1 0 0,1 0-1,0-1 1,-1 1 0,1-1-1,0-1 1,-1 1 0,1-1-1,-1 0 1,1 0-1,-1 0 1,1-1 0,-1 0-1,0 0 1,1 0 0,-1-1-1,-1 0 1,1 0 0,2-2-53,50-78-118,-73 108-14498,6-4 917</inkml:trace>
  <inkml:trace contextRef="#ctx0" brushRef="#br0" timeOffset="949.049">1215 394 14670,'0'0'6310,"0"0"-3454,0 0-1335,0 0-213,-1 18-224,12 137 443,10-52-999,-3 1 1,0 73-529,-15-122 45,-2-1 1,-2 0-1,-3 0 1,-6 24-46,7-60 15,-1-1 0,-1 1 1,-1-1-1,0 0 0,-1-1 0,0 0 1,-2 0-1,0 0 0,-1-1 0,0 0 1,-1-1-1,-1 0 0,0-1 0,-1-1 1,-5 4-16,4-4-334,0-1 1,-1 0 0,-1-2-1,0 1 1,0-2 0,-1 0-1,0-1 1,0-1 0,-10 2 333,25-8-449,-18 3-1897,9-8-5056,4-5-7230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7:39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20 11211,'0'0'4329,"0"0"-1275,0 0-444,-18-5-411,7 1-1864,6 2-251,1 1 0,0-1 0,-1 1 1,1-1-1,-1 1 0,0 1 0,1-1 0,-1 1 1,0-1-1,1 1 0,-1 1 0,0-1 1,1 1-1,-1 0 0,0 0 0,1 0 0,-1 0 1,1 1-1,0 0 0,-1 0 0,1 0 0,0 0 1,0 1-1,0 0 0,-2 2-84,-23 28 226,2 1-1,1 2 1,1 1-1,3 1 1,1 0-1,1 2 1,3 0-1,-6 23-225,12-41 8,2 0-1,1 0 0,1 1 0,0 0 0,2 0 1,1 0-1,0 1 0,2 0 0,1 0 0,1-1 1,1 1-1,1 0 0,1 0 0,1-1 0,1 0 1,1 0-1,1 0 0,1 0 0,1-1 0,1-1 1,1 1-1,0-2 0,15 19-7,-14-25-100,1 0 0,0-1 1,2 0-1,-1-1 0,1-1 0,1 0 1,0-1-1,1-1 0,-1 0 0,2-1 1,-1-1-1,1-1 0,0 0 0,1-1 1,-1-1-1,9 0 100,-9-2-750,0-1-1,0-1 1,0-1 0,0 0-1,0-1 1,0-1 0,0-1 0,-1-1-1,1 0 1,-1-1 0,2-2 750,25-13-6946</inkml:trace>
  <inkml:trace contextRef="#ctx0" brushRef="#br0" timeOffset="895.773">1084 346 10506,'0'0'3358,"0"0"-1250,0 0-276,0 0-711,0 0-630,-4 13-347,0-2-131,1-5-10,0 1 0,1 0-1,0 1 1,0-1 0,1 0 0,0 0 0,0 1 0,0-1 0,1 1 0,0-1 0,1 0 0,0 2-3,2 13 62,1 0 0,1-1 0,1 0 0,1 0 0,1 0 1,1-1-1,0 0 0,2 0 0,0-1 0,1-1 0,5 5-62,-14-19 55,1-1 0,-1 0 1,1 0-1,0 0 0,0 0 0,0-1 0,0 1 0,1-1 0,-1 0 0,1 0 1,-1-1-1,1 1 0,-1-1 0,1 0 0,0-1 0,0 1 0,-1-1 0,1 0 1,0 0-1,0 0 0,0 0 0,-1-1 0,1 0 0,0 0 0,-1 0 0,1-1 1,0 0-1,3-2-55,115-76 1173,-111 70-965,-1 1 0,0-2 0,-1 0-1,0 0 1,0-1 0,-2 0-1,1-1 1,-1 0 0,-1 0-1,-1 0 1,0-1 0,0 0-1,-1-1 1,-1 1 0,-1-1-1,0 1 1,-1-1 0,0 0 0,-1 0-1,-1 0 1,-1-11-208,1 25 10,-1-1 0,1 1 1,-1-1-1,1 1 0,-1 0 1,0-1-1,0 1 0,1-1 0,-1 1 1,0 0-1,0 0 0,0 0 1,-1 0-1,1 0 0,0 0 1,0 0-1,-1 0 0,1 0 0,0 0 1,-1 0-1,1 1 0,-1-1 1,1 1-1,-1-1 0,1 1 0,-1 0 1,1-1-1,-1 1 0,1 0 1,-1 0-1,0 0 0,1 0 0,-1 0 1,1 1-1,-1-1 0,1 0 1,-1 1-1,1-1 0,-1 1 0,1-1 1,-1 1-1,1 0 0,0 0 1,-1 0-1,1 0 0,0 0 0,0 0 1,0 0-1,-1 0 0,1 0 1,0 0-1,1 0 0,-1 1 0,0-1 1,0 1-11,-8 14 18,2 1 0,0-1 0,1 1 0,1 0 0,1 0 1,0 1-1,1-1 0,1 1 0,1 0 0,0 0 0,1 0 0,1-1 1,1 4-19,-1 28 20,7 341-68,-7-374 39,0-1 0,-2 1 1,1-1-1,-2 1 0,0-1 0,-1 0 1,0 0-1,-2 0 0,1 0 0,-2-1 0,0 1 1,0-2-1,-2 1 0,0-1 0,0 0 1,-1 0-1,0-1 0,-2 0 0,1-1 1,-1 0-1,-1-1 0,0 0 0,0 0 0,-1-2 1,0 1-1,0-2 0,-1 0 0,-13 5 9,11-7-75,-1-1-1,1-1 1,-1 0-1,0-2 0,1 1 1,-1-2-1,0 0 0,0-2 1,0 1-1,1-2 1,-1 0-1,1-1 0,0-1 1,0 0-1,0-1 0,1-1 1,0-1-1,0 0 0,0 0 1,1-2-1,1 0 1,0 0-1,0-1 0,-2-3 76,11 8-341,0 1 0,1-1 0,-1 0-1,1 0 1,0 0 0,0-1 0,1 1-1,0-1 1,0 1 0,1-1 0,-1 0 0,1 1-1,1-1 1,-1-5 341,23-55-8878,7 28-2909</inkml:trace>
  <inkml:trace contextRef="#ctx0" brushRef="#br0" timeOffset="1420.642">1779 714 12043,'0'0'3636,"0"0"-268,0 0-464,0 0-672,0 0-759,0 0-688,0 0-305,1 13-4,22 219 244,3-125-2102,-13-62-8596,-11-39 3054</inkml:trace>
  <inkml:trace contextRef="#ctx0" brushRef="#br0" timeOffset="1729.037">2053 157 4997,'0'0'7762,"0"0"-4202,0 0-1243,0 0-576,-14-5-311,-44-9-410,56 14-994,1 0 1,-1 1-1,0-1 0,1 1 1,-1-1-1,0 1 0,1-1 0,-1 1 1,1 0-1,-1 0 0,1 0 1,-1 0-1,1 0 0,0 0 1,-1 0-1,1 1 0,0-1 1,0 0-1,0 1 0,0-1 1,0 0-1,0 1 0,0 0 1,1-1-1,-1 1 0,1-1 1,-1 1-1,1 0 0,-1-1 0,1 1-26,-2 3 81,-1 4-2,0-1 0,0 1 0,1 0 0,0 0 0,1-1 0,0 1 0,0 1 0,1-1 0,0 0 0,0 0 0,1 0 0,1 0 0,0 1-79,-1-6 13,0-1 0,0 1-1,0 0 1,1-1 0,-1 0-1,1 1 1,0-1 0,0 0-1,0 0 1,1 0 0,-1 0-1,1 0 1,0 0 0,-1-1-1,1 0 1,0 1 0,1-1-1,-1 0 1,0 0 0,1-1-1,-1 1 1,1-1 0,-1 1-1,1-1 1,-1 0 0,1-1-1,0 1 1,0-1 0,-1 1-1,1-1 1,3 0-13,-3-1 52,0 1 0,0 0 0,0-1 1,0 0-1,0 0 0,-1 0 0,1-1 0,0 1 0,-1-1 0,1 0 0,-1 0 1,1 0-1,-1-1 0,0 1 0,0-1 0,0 1 0,0-1 0,0 0 0,-1 0 0,1-1 1,-1 1-1,0 0 0,0-1 0,0 1 0,0-1 0,-1 0 0,1 0 0,-1 0 0,1-3-51,0-3 150,1-1 1,-2 1 0,1 0 0,-1-1 0,-1 1 0,0-1-1,0 1 1,-1-1 0,0 1 0,-1-1 0,-1-1-152,2 9-39,0-1 1,-1 1-1,1 0 1,-1-1-1,0 1 1,0 0-1,0 0 1,0 0-1,0 0 1,-1 0-1,1 1 1,-1-1-1,0 1 1,0-1-1,0 1 1,0 0 0,0 0-1,0 1 1,-1-1-1,1 1 1,0-1-1,-1 1 1,1 0-1,-1 0 1,0 1-1,1-1 1,-1 1-1,0-1 1,1 1-1,-1 1 1,0-1-1,1 0 1,-1 1-1,0 0 1,1 0-1,-1 0 1,1 0-1,-1 0 1,1 1-1,0-1 1,-1 1-1,1 0 1,0 0 38,-27 25-3620,4 3-3037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7:45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3780,'0'0'8525,"0"0"-4553,0 0-1431,0 0 5,0 0-496,0 0-822,0 0-545,0 0-272,15 4-112,104 14 75,-1 0-294,-116-17-84,-1-1 0,0 1 1,1 0-1,-1-1 0,0 1 0,0 0 0,0 0 0,0-1 0,0 1 1,0 0-1,0 0 0,0 1 0,0-1 0,0 0 0,0 0 0,0 0 1,-1 0-1,1 1 0,-1-1 0,1 0 0,-1 1 0,1-1 1,-1 0-1,0 1 0,1-1 0,-1 1 0,0-1 0,0 1 0,0-1 1,0 0-1,0 1 0,-1-1 0,1 1 0,0-1 0,-1 0 1,1 1-1,-1-1 0,1 0 0,-1 1 0,0-1 0,1 0 0,-1 0 1,0 0-1,0 0 0,0 0 0,0 0 0,0 0 0,0 0 4,-53 51-183,-192 100 327,247-152-143,-1 0 0,1 0 0,0 0 0,-1 1 0,1-1 0,-1 0 1,1 0-1,-1 0 0,1 1 0,-1-1 0,1 0 0,-1 1 0,1-1 0,-1 0 0,1 1 0,-1-1 0,1 1 1,-1-1-1,0 0 0,1 1 0,-1-1 0,0 1 0,1-1 0,-1 1 0,0-1 0,0 1 0,0 0 1,1-1-1,-1 1 0,0-1 0,0 1 0,0-1 0,0 1 0,0 0 0,0-1 0,0 1 0,0-1 0,0 1 1,0 0-1,-1-1 0,1 1 0,0-1 0,0 1 0,0-1 0,-1 1 0,1-1 0,0 1 0,-1-1 1,1 1-1,0-1 0,-1 1 0,1-1 0,-1 1 0,1-1 0,0 0 0,-1 1 0,1-1 0,-1 0 0,1 1 1,-1-1-2,54-1-87,152-42-3002,-74 2-4387,-66 18-1028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6:28.221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</inkml:brush>
  </inkml:definitions>
  <inkml:trace contextRef="#ctx0" brushRef="#br0">221 254 13965,'3'-14'5280,"11"-45"-2963,-14 60-2183,1-1 0,-1 1 0,0-1 0,1 1 1,-1-1-1,0 1 0,1-1 0,-1 1 0,1-1 0,-1 0 0,1 1 1,-1-1-1,1 0 0,-1 1 0,1-1 0,-1 0 0,1 0 1,-1 1-1,1-1 0,-1 0 0,1 0 0,0 0 0,-1 0 0,1 0 1,-1 0-1,1 0 0,0 0 0,-1 0 0,1 0 0,-1 0 1,1 0-1,-1 0 0,1-1 0,0 1 0,-1 0 0,1 0 1,-1-1-1,1 1 0,-1 0 0,1-1 0,-1 1 0,1 0 0,-1-1 1,0 1-1,1-1 0,-1 1-134,5 42 324,-2 1 0,-2 0 0,-2 0 0,-2 0 0,-3 8-324,-2 53 24,-8 100-209,1-38-2584,11-3-5135,11-113-301,-1-40 2023</inkml:trace>
  <inkml:trace contextRef="#ctx0" brushRef="#br0" timeOffset="361.11">280 850 4708,'1'-58'2241,"21"-332"10320,33 139-7552,-51 239-4905,1 0 0,0 0 0,1 1 0,0-1 0,1 1 0,0 1 0,1-1 0,0 1 0,8-7-104,-13 14 9,0 0 1,1 0-1,-1 0 1,0 1-1,1-1 1,0 1 0,0 0-1,0 0 1,0 0-1,0 1 1,0-1-1,0 1 1,0 0 0,1 0-1,-1 0 1,0 1-1,1-1 1,-1 1-1,1 0 1,-1 1 0,0-1-1,1 1 1,-1 0-1,0 0 1,1 0-1,-1 0 1,0 1 0,0 0-1,0 0 1,1 0-10,0 2-22,0-1 0,0 0 1,-1 1-1,1 0 0,-1 0 1,0 1-1,0-1 0,0 1 1,-1 0-1,0 0 0,0 0 1,0 0-1,0 0 1,-1 1-1,0-1 0,0 1 1,0 0-1,-1 0 0,0 0 1,0-1-1,0 1 0,-1 0 1,0 0-1,0 0 0,0 0 1,-1 0-1,-1 3 22,1 2-154,-2 1 0,1-1-1,-2 0 1,1-1 0,-1 1 0,-1-1-1,0 0 1,-1 0 0,0 0 0,0 0-1,-1-1 1,0 0 0,0-1 0,-3 2 154,2-2-93,-1-1-1,1 0 1,-1 0 0,-1-1 0,1-1 0,-1 1 0,0-1-1,0-1 1,-1 0 0,1 0 0,-4-1 93,13-3-5,0 0 1,0-1-1,1 0 1,-1 1-1,0-1 1,1 1-1,-1-1 0,0 0 1,1 0-1,-1 1 1,1-1-1,-1 0 1,1 0-1,-1 0 1,1 1-1,0-1 0,-1 0 1,1 0-1,0 0 1,0 0-1,-1 0 1,1 0-1,0 0 1,0 0-1,0 0 1,0 1-1,0-1 0,1 0 1,-1 0-1,0 0 1,0 0-1,1 0 1,-1 0-1,0 0 1,1 1-1,-1-1 1,1 0-1,-1 0 0,1 0 1,-1 1-1,1-1 1,0 0-1,-1 1 1,1-1-1,0 0 1,-1 1-1,1-1 1,0 1-1,0-1 0,0 1 1,-1 0-1,1-1 1,0 1-1,0 0 5,5-6 13,0 1 0,0 1 0,0-1 0,1 1 1,-1 0-1,1 0 0,0 1 0,0 0 0,0 0 0,1 1 0,-1 0 0,1 0 0,-1 0 0,1 1 0,-1 0 0,1 1 0,0 0 0,0 0 0,-1 1 1,1 0-1,-1 0 0,1 0 0,0 1 0,-1 1 0,0-1 0,0 1 0,0 0 0,0 1 0,0-1 0,0 1 0,-1 1 0,0-1 0,0 1 0,0 0 1,-1 1-1,1-1 0,-1 1 0,0 0-13,1 5 60,1 0 1,-2 0-1,1 0 1,-1 1 0,-1 0-1,0 0 1,-1 0-1,0 0 1,-1 0-1,0 1 1,-1-1 0,-1 1-1,0-1 1,0 1-1,-1-1 1,-1 1-1,0-1 1,-1 0 0,0 1-1,0-1 1,-2-1-1,0 1 1,0-1-1,-1 1 1,0-2 0,-6 9-61,9-15 3,-1 0 0,1 0 0,-1-1 0,0 1 1,0-1-1,0 1 0,-1-1 0,1-1 1,-1 1-1,0-1 0,1 1 0,-1-1 1,0-1-1,-1 1 0,1-1 0,0 0 1,0 0-1,0 0 0,-1-1 0,1 0 0,0 0 1,-1 0-1,1-1 0,0 1 0,0-1 1,-1-1-1,1 1 0,0-1 0,0 0 1,0 0-1,1 0 0,-1 0 0,-1-2-3,0 0-155,1 0-1,0-1 1,0 0-1,1 1 1,-1-1-1,1-1 0,0 1 1,1-1-1,-1 1 1,1-1-1,0 0 1,-1-6 155,-7-49-7038,11 29-756</inkml:trace>
  <inkml:trace contextRef="#ctx0" brushRef="#br0" timeOffset="690.107">1012 372 12139,'0'0'5302,"0"0"-2527,0 0-869,0 0-731,0 0-775,-8 17-304,-27 57-58,19 20-5,16-74-29,-1-13-2,1 0 0,0-1 0,0 1 0,0 0 0,1 0 0,0 0 0,1 0 0,-1 0 0,1-1 0,1 1-1,-1-1 1,1 1 0,0-1 0,0 0 0,1 0 0,0 0 0,0-1 0,0 1 0,1-1 0,0 0 0,0 0 0,0-1 0,1 0 0,-1 1 0,1-2 0,0 1 0,0-1 0,0 0 0,1 0 0,1 0-2,0-1 103,-1-1 0,1 0 1,0 0-1,-1 0 1,1-1-1,0-1 0,0 1 1,-1-1-1,1-1 1,0 1-1,-1-1 0,1 0 1,-1-1-1,0 0 1,0 0-1,0-1 0,0 0 1,0 0-1,-1 0 1,0-1-1,0 0 0,0 0 1,-1 0-1,1-1 1,-1 0-1,0 0 0,-1-1 1,0 1-1,0-1 0,0 0 1,-1 0-1,0 0 1,0 0-1,-1-1 0,0 1 1,0-1-1,-1 1 1,1-4-104,-1 1 107,0-1 1,0 1-1,-1 0 1,-1 0 0,0-1-1,0 1 1,-1 0-1,0 0 1,0 0 0,-1 0-1,-1 1 1,0-1-1,0 1 1,-1 0 0,0 0-1,0 0 1,-1 1-1,0 0 1,-1 0-1,0 0 1,0 1 0,-1 0-1,0 1 1,0-1-1,0 1 1,-9-4-108,-101-36-1259,77 47-2184,4 13-3946,17 3-5856</inkml:trace>
  <inkml:trace contextRef="#ctx0" brushRef="#br0" timeOffset="26086.651">192 1255 0,'0'0'187,"0"0"-11,0 0 38,0 0 4,-12 2-25,-39 8-28,40-7 104,18-3-204,19-2 28,229-77 318,232-54-352,-932 271 331,297-103 74,-138 15-464,606-103 1682,250-77-1682,-497 108 752,-116 20 81,-313 45-176,-70 22-598,385-52-75,63-12-1111,21-12-773</inkml:trace>
  <inkml:trace contextRef="#ctx0" brushRef="#br1" timeOffset="257771.412">0 1229 13068,'0'0'3038,"0"0"-310,0 0-299,0 0-577,0 0-747,19 1-523,272 8 518,-62-8-757,1-10 1,-2-10-1,55-18-343,-211 18 331,-95 13 427,-52 6-1596,65 3-809,8 3-3459,2 1-3601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7:45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14125,'0'0'4410,"0"0"-1848,0 0-138,0 0-486,0 0-721,0 0-459,0 0-294,11-7-170,-1 1-237,0 0 0,0 1 0,1 0 0,-1 0 0,1 2 0,0-1 0,1 1 0,-1 1-1,4-1-56,48-4-46,-10 3-279,-1-2 0,1-2 0,-2-3 0,1-2 0,-2-3 0,1-2 325,-21 2-3139,-14 1-5328,-8 5-3112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7:47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8 14606,'0'0'3384,"0"0"-992,0 0-54,-18-2-357,13 1-1878,0 0-9,-1 0 0,0 0-1,1 0 1,-1 1 0,0 0-1,0 0 1,1 0-1,-1 1 1,0-1 0,0 2-1,1-1 1,-1 1 0,1-1-1,-1 2 1,1-1 0,0 0-1,0 1 1,0 0 0,0 0-1,1 1 1,-1-1 0,1 1-1,-1 0 1,1 0 0,-1 3-94,-26 33 180,2 0 1,1 2 0,3 1 0,1 1 0,3 1-1,1 1 1,3 1 0,1 1 0,3 0 0,1 0-1,3 1 1,2 1 0,2 0 0,3 0 0,1 9-181,2-38-110,0 0 0,1 0 0,1 0 0,1-1 0,1 1 0,1-1 0,1 0 0,1 0 0,0-1 0,2 0 0,0 0 1,1-1-1,0 0 0,2-1 0,0-1 0,1 0 0,1-1 0,0 0 0,1-1 0,0-1 0,1 0 0,18 9 110,-15-12-620,1-2-1,0 0 1,0-1-1,1-1 1,0-1-1,0-1 1,0-1-1,5 0 621,104-20-7245,-83-5 887</inkml:trace>
  <inkml:trace contextRef="#ctx0" brushRef="#br0" timeOffset="623.473">1161 380 14318,'3'-12'3560,"10"-39"-1542,-1 34 2807,-11 45-3706,-1-25-1228,-1 56 351,-1-24-432,1 0 1,1 0 0,2 0 0,2 0 0,1 0 0,1-1 0,2 0 0,2 0 0,1-1-1,2 2 190,-11-30-249,1 0 0,-1-1 0,1 1 0,0-1-1,1 1 1,-1-1 0,1 0 0,0 0 0,0-1-1,0 1 1,0-1 0,1 0 0,-1 0-1,1 0 1,0-1 0,0 1 0,0-1 0,0 0-1,0-1 1,0 1 0,4 0 249,38-28 162,-30-1 892,0 0 1,-2 0-1,-1-1 1,-2-1-1,0-1 0,4-18-1054,16-41 1222,29-70 465,-57 145-1473,-26 80 427,7-6-509,3 0 0,3 1 0,2 0 0,2 22-132,0 5 2,-3 0 0,-4 0-1,-5 9-1,15-87-2,1 1 0,-1-1 0,-1 0 0,0-1 0,0 1 0,-1 0 0,0-1 0,0 0 0,-1 0 0,-1 0 0,1 0 0,-1-1 0,-1 0 0,0 0 0,0-1 0,0 0-1,-1 0 1,0-1 0,0 1 0,-1-2 0,1 1 0,-1-2 0,-1 1 0,1-1 0,-1 0 0,0-1 2,-17 0-165,1-1 1,-1-2-1,0-1 0,0-1 1,1-1-1,-1-1 0,1-2 1,0 0-1,1-2 0,-1-1 1,1 0-1,1-2 0,-20-12 165,-11-14-2206,54 36 1982,0 0 0,0 0 1,0 0-1,0 0 0,0-1 0,0 1 0,1 0 0,-1 0 0,0-1 0,1 1 0,-1-1 0,1 1 0,-1 0 1,1-1-1,-1 1 0,1-1 0,0 1 0,0-1 0,0 1 0,0-1 0,0 1 0,0-1 0,1 1 0,-1-1 0,0 1 1,1-1-1,-1 1 0,1-1 0,-1 1 0,1 0 0,0-1 0,0 1 0,-1 0 0,1-1 0,0 1 0,0 0 1,0 0-1,0 0 0,1 0 0,0-1 224,22-15-7597</inkml:trace>
  <inkml:trace contextRef="#ctx0" brushRef="#br0" timeOffset="967.406">1801 674 8776,'0'0'4666,"0"0"-1228,0 0-539,0 0-566,0 0-524,0 16-405,0 136 1127,7-30-1855,19-46-4005,-14-67-4247,-5-8-58</inkml:trace>
  <inkml:trace contextRef="#ctx0" brushRef="#br0" timeOffset="1311.694">1968 82 16239,'0'0'3524,"0"0"-802,0 0-223,0 0-962,-59-75-800,59 72-385,0 3-224,7 0-128,12 8-256,8 2-1313,7 0-1506,-1-1-3908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7:46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124 184 10250,'6'-13'3907,"-1"0"-3036,0 0 0,1 0-1,1 1 1,0 0 0,1 0-1,0 1 1,1 0 0,0 0-1,1 1 1,0 0-1,6-4-870,-12 11 102,1-1 0,0 1 0,0 0 0,0 1 0,1-1 0,-1 1-1,0 0 1,1 0 0,0 1 0,-1-1 0,1 1 0,0 1 0,0-1 0,-1 1-1,1 0 1,0 0 0,0 1 0,0 0 0,-1 0 0,1 0 0,0 0-1,-1 1 1,1 0 0,-1 0 0,0 1 0,0 0 0,0 0 0,0 0-1,0 0 1,0 1 0,-1-1 0,0 1 0,0 0 0,0 1 0,0-1-1,0 1 1,1 2-102,1 9-30,-1 0 0,-1 0-1,0 1 1,-1-1 0,-1 1-1,0-1 1,-1 1 0,-1 0-1,-1 0 1,0 0 0,-1-1-1,-1 1 1,-1-1 0,0 1-1,-1-1 1,0-1 0,-2 1-1,0-1 1,0 0 0,-2 0-1,0-1 1,-7 9 30,5-2-200,-2-2 0,1 1 0,-2-2 0,-1 0 0,0 0 0,-1-2 0,-1 0 0,-1-1 0,0 0 0,0-2 0,-2 0 0,0-1 0,-17 8 200,34-18 25,0-1-1,0 1 0,-1 0 1,1-1-1,0 0 1,-1 0-1,1 0 0,-1 0 1,1 0-1,-1-1 1,1 0-1,-1 1 0,1-1 1,-1-1-1,1 1 0,-1 0 1,1-1-1,-1 0 1,1 0-1,-1 0 0,1 0 1,0 0-1,0-1 1,-1 1-1,1-1 0,0 0 1,0 0-1,1 0 0,-1 0 1,0-1-1,1 1 1,-1-1-1,1 1 0,0-1 1,0 0-1,0 0 1,0 0-1,0 0 0,1-1 1,0 1-1,-1 0 0,1-1 1,0 1-1,0-1-24,0-4 80,0 0 0,1 0 1,-1 0-1,2 0 0,-1 0 0,1 0 0,0 0 0,1 0 0,-1 0 0,2 0 0,-1 0 0,1 1 0,0 0 0,1-1 0,0 1 0,0 0 1,0 1-1,1-1 0,0 1 0,0 0 0,1 0 0,0 0 0,0 1 0,0 0 0,0 0 0,1 0 0,0 1 0,0 0 0,0 1 1,0-1-1,1 1 0,-1 1 0,9-2-80,-12 3 11,0 1 0,0 0 0,0 0 1,1 1-1,-1-1 0,0 1 0,0 0 0,0 0 1,0 0-1,0 1 0,-1-1 0,1 1 0,0 0 1,-1 0-1,1 0 0,-1 0 0,1 1 0,-1 0 1,0-1-1,0 1 0,-1 0 0,1 1 0,0-1 1,1 3-12,48 95 92,-45-83-85,75 136 23,-77-147-243,0 0 0,0 0 0,1 0 0,0-1 0,0 0-1,1-1 1,-1 1 0,1-1 0,0 0 0,1-1 0,-1 0-1,1 0 1,0 0 0,0-1 0,0-1 0,0 1 0,0-1-1,1 0 1,0-1 213,32-10-4301,-9-17-3681,-18 9 353</inkml:trace>
  <inkml:trace contextRef="#ctx0" brushRef="#br0" timeOffset="621.533">762 326 10442,'0'0'3448,"0"0"-554,-2-14-284,-5-45-650,8 55-1837,-1 1 1,1 0-1,1 0 1,-1-1-1,0 1 1,1 0 0,-1 0-1,1 0 1,0 0-1,0 0 1,0 1-1,0-1 1,1 1-1,-1-1 1,1 1 0,-1 0-1,1 0 1,0 0-1,0 0 1,0 0-1,0 1 1,0-1 0,0 1-1,1 0 1,-1 0-1,0 0 1,1 0-1,-1 1 1,0-1 0,1 1-1,-1 0 1,1 0-1,-1 0 1,1 1-124,4-2 14,0 1 0,0 0 0,-1 1 0,1-1-1,0 1 1,0 1 0,-1 0 0,1 0 0,-1 0 0,0 1 0,1 0 0,-1 1 0,0-1 0,-1 1 0,1 1 0,-1-1-1,0 1 1,0 0 0,0 1 0,-1-1 0,0 1 0,0 0 0,0 1 0,-1-1 0,1 1 0,-2-1 0,1 1 0,1 5-14,0 2-93,0 1 0,-1-1 0,-1 0 0,0 1 0,-1 0 0,-1-1 0,0 1 0,-1 0 0,0 0 0,-2 0 0,0 3 93,-3 9-736,-1-1-1,-2 0 1,0 0 0,-2-1-1,0 0 1,-2-1-1,-1 0 1,-1-1 0,-3 3 736,101-149 5198,67-69-2736,-129 167-2362,1 1 0,1 1-1,1 1 1,1 1-1,1 1 1,2 1-100,-67 74 224,22-30-210,1 1 0,1 1 0,1 0-1,1 1 1,2 0 0,1 1-1,-1 9-13,9-36 0,0 0 0,0 1 0,0-1-1,0 1 1,1-1 0,-1 1 0,1-1-1,0 1 1,0-1 0,0 1 0,0-1-1,0 1 1,1 0 0,-1-1 0,1 0-1,-1 1 1,1-1 0,0 1-1,0-1 1,0 0 0,0 1 0,0-1-1,1 0 1,-1 0 0,1 0 0,0 0-1,-1 0 1,1 0 0,0-1 0,0 1-1,0 0 1,0-1 0,0 0 0,0 1-1,1-1 1,-1 0 0,0 0 0,1 0-1,-1-1 1,1 1 0,0 0 0,6 0 11,0 0 1,0 0-1,0 0 1,0-1-1,0-1 0,0 0 1,-1 0-1,1 0 1,0-1-1,0-1 1,-1 1-1,1-1 1,-1-1-1,0 0 1,0 0-1,0 0 1,-1-1-1,1 0 0,-1-1 1,0 1-1,-1-1 1,1-1-1,2-3-11,49-84-1943,-33-13-7187,-25 82 284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7:48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1085 17424,'0'0'3332,"0"0"-1411,0 0 258,0 0-738,0 0-736,0 0-321,0 0-224,117-70-64,-62 67-32,-3 0-64,3-1-160,1-2-737,-1-1-672,-1 2-769,-10 0-1346,-3 1-3331</inkml:trace>
  <inkml:trace contextRef="#ctx0" brushRef="#br0" timeOffset="271.355">618 676 13901,'0'0'3443,"0"0"-651,0 0-154,0 0-797,0 0-581,5 18-400,-2-5-725,0 0-42,1 0 0,0 0 0,0 0 0,1-1 0,1 0 0,0 0-1,0 0 1,1-1 0,2 1-93,26 33-198,2-1 0,1-3-1,2-1 1,2-2 0,2-1 0,1-3-1,6 1 199,30 1-3430,-79-35 3347,0-1 1,0 1-1,1-1 0,-1 0 0,0 1 0,1-1 0,-1 0 0,0 0 0,0-1 0,1 1 0,-1 0 1,0-1-1,0 1 0,1-1 0,-1 0 0,0 0 0,0 0 0,0 0 0,0 0 0,0 0 0,0 0 1,0-1-1,0 1 0,-1-1 0,1 1 0,-1-1 0,1 0 0,-1 0 0,1 0 0,-1 1 1,0-1-1,0 0 0,0-1 0,0 1 0,0-2 83,23-183 2541,-11-1 2952,-24 247-4743,-2-1 1,-3-1-1,-3 0 0,-23 49-750,15-37 229,-116 295-517,121-319-218,-4 8-1177,17-20-3164,9-27-2761,6-5-7109</inkml:trace>
  <inkml:trace contextRef="#ctx0" brushRef="#br0" timeOffset="868.883">963 115 11467,'0'0'5925,"0"0"-2738,0 0-960,-17 9-508,-2 0-1293,-78 56 1123,95-63-1535,-6 5 39,0 0 0,0 1 1,0 0-1,1 0 0,0 1 0,1 0 0,0 0 0,0 0 0,1 1 1,1 0-1,-1 0 0,1 0 0,1 1 0,0-1 0,0 5-53,28-21 22,-12-10 15,0 0 1,0-1-1,-2-1 1,0 0 0,-1 0-1,-1-1 1,3-12-38,26-46 297,-31 65-241,-5 6-28,0 0 0,0 1 1,1-1-1,0 0 0,0 1 1,0 0-1,1-1 0,0 2 0,0-1 1,0 0-1,1 1 0,-1-1 1,1 1-1,0 1 0,0-1 1,0 1-1,1-1 0,-1 1 1,1 1-1,0-1 0,0 1 0,0 0 1,0 1-1,0-1 0,0 1-28,0 4 1,-1 1-1,1-1 1,-1 1-1,0 0 1,0 0 0,-1 0-1,1 1 1,-1-1-1,0 1 1,0 1-1,0-1 1,-1 0-1,0 1 1,0-1-1,0 1 1,-1 0-1,0 0 1,0 0-1,0 4 0,6 8 1,2 9-83,2 0 0,1-1 0,2 0 0,0-1 0,1 0 0,2-1 0,0-1-1,17 14 83,-35-36-25,0-1 0,1 1 0,0-1 0,-1 0 0,1 1 0,-1-1 0,1 0 0,-1 0 0,1 0 0,0 1-1,-1-1 1,1 0 0,-1 0 0,1 0 0,0 0 0,-1 0 0,1 0 0,-1 0 0,1 0 0,0 0-1,-1 0 1,1-1 0,-1 1 0,1 0 0,0 0 0,-1-1 0,1 1 0,-1 0 0,1 0 0,-1-1-1,1 1 1,-1-1 0,1 1 0,-1 0 0,1-1 0,-1 1 0,0-1 0,1 1 0,-1-1 0,0 1 0,1-1-1,-1 0 1,0 1 0,0-1 0,1 1 0,-1-1 0,0 0 0,0 1 0,0-1 0,0 1 0,0-1-1,0 0 1,0 1 0,0-1 0,0 1 0,0-1 0,0 0 0,-1 1 0,1-1 0,0 1 0,0-1-1,0 0 1,-1 1 0,1-1 0,-1 1 25,-1-54-2854,2 51 2268,-5 6-11799,4 8 2632</inkml:trace>
  <inkml:trace contextRef="#ctx0" brushRef="#br0" timeOffset="1137.221">1899 370 19250,'0'0'2990,"0"0"-1047,0 0-117,0 0-401,0 0-432,3 23-176,14 264 784,-15-237-1509,-3 0-1,-2 0 1,-1-1 0,-4 1-1,-1-1 1,-13 40-92,0-28 75,-2-1 0,-2-2 0,-4 0 0,-1-2 0,-4-1 0,-15 18-75,24-41-668,-1-1 0,-1-1 0,-2-1 1,-25 18 667,30-28-1672,-2 0 0,0-3 0,0 0 1,-2-1-1,0-2 0,-14 4 1672,-28 5-11103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7:53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475 339 11275,'0'0'4895,"6"-15"-1884,14-49-721,-19 63-2193,-1-1-1,0 1 1,1-1 0,-1 1 0,0-1-1,0 1 1,0-1 0,0 1 0,0-1-1,0 1 1,-1-1 0,1 1 0,0-1-1,-1 1 1,1-1 0,-1 1 0,1 0-1,-1-1 1,0 1 0,0 0 0,0-1-1,0 1 1,0 0 0,0 0 0,0 0-1,0 0 1,0 0 0,0 0 0,0 0-1,-1 0 1,1 0 0,0 0 0,-1 1-1,1-1 1,-1 1 0,1-1 0,-1 1-1,1 0 1,-1-1 0,1 1 0,-1 0-1,1 0 1,-1 0 0,1 0 0,-1 0-1,1 0 1,-1 0 0,1 1-1,-1-1 1,0 1-97,-3-1 224,-6 0-112,0 1 1,1 0 0,-1 1-1,0 0 1,1 1 0,0 0 0,-1 0-1,1 1 1,1 1 0,-1 0-1,1 0 1,-1 1 0,1 0-1,1 0 1,-2 2-113,-117 117 723,110-106-666,0 0 1,2 2 0,0 0-1,1 0 1,1 1 0,1 1-1,1 0 1,1 1 0,1 0-1,1 1 1,2 0 0,0 0-1,1 0 1,2 0 0,0 6-58,4-21-2,-1 0 0,2 0 1,-1 0-1,2 0 0,-1-1 1,1 1-1,0-1 0,1 0 1,0 0-1,1 0 0,0-1 1,0 1-1,1-1 0,0 0 1,0-1-1,1 1 0,0-1 1,0 0-1,1-1 0,0 0 1,0 0-1,0-1 0,1 0 1,0 0-1,0-1 0,0 0 1,0-1-1,1 0 0,-1 0 0,1-1 1,0-1-1,5 1 2,5 1 10,-1-1 0,1 0 0,-1-2 0,1 0 0,-1-2 0,1 0-1,-1-1 1,12-3-10,-23 4 16,0-1 0,0 1 1,-1-1-1,1-1 0,-1 1 0,1-1 0,-1 0 0,0-1 0,-1 0 0,1 0 0,-1-1 0,0 1 0,0-1 0,-1 0 0,0-1 0,0 0 0,0 1 0,-1-1 0,0-1 0,0 1 1,0-4-17,14-113-568,-15 55-2447,13 33-3540,-2 27-476</inkml:trace>
  <inkml:trace contextRef="#ctx0" brushRef="#br0" timeOffset="343.469">1421 156 18834,'17'-105'5616,"-17"103"-5509,0 0 0,0 0 1,0 0-1,0 0 0,-1 0 1,1 0-1,-1 0 0,1 0 1,-1 0-1,0 0 0,0 0 1,0 0-1,0 0 0,0 1 1,0-1-1,0 0 0,-1 1 1,1-1-1,0 1 0,-1-1 1,1 1-1,-1 0 0,0 0 1,1-1-1,-1 1 0,0 0 1,0 1-1,0-1 0,0 0 1,0 0-1,0 1 0,0-1 1,0 1-1,0 0 0,0 0 1,0-1-1,0 1 0,0 0 1,0 1-1,0-1 0,0 0 1,0 1-1,-1 0-107,-90 27 1204,76-16-1118,1 0 1,1 2-1,0 0 1,0 0 0,2 1-1,0 1 1,0 0-1,2 1 1,0 0-1,1 1 1,1 0 0,0 0-1,1 1 1,2 0-1,0 1 1,-4 19-87,-3 33 278,3 1 0,3 0 1,4 0-1,2 4-278,-1 364 0,2-425-16,-1 0 0,0 0 0,-2-1 0,0 1 0,0-1 0,-1 1 0,-1-1 0,-1 0 0,0-1 0,-1 0 0,0 0 0,-1 0 0,-1-1 0,0 0 0,-1 0 0,0-1 0,-1-1 0,0 1 0,-1-2 0,0 0 0,-1 0 0,0-1 0,0-1 0,-1 0 0,0-1 0,0 0 0,-9 2 16,19-8-220,-1 1 1,1-1 0,-1 0-1,1-1 1,-1 1 0,1-1-1,-1 0 1,1 0 0,-1 0-1,1 0 1,-1-1 0,1 0-1,-1 0 1,1 0 0,0-1-1,-1 1 1,1-1 0,0 0 219,-21-49-7290,23 17 1322,2-4-2371</inkml:trace>
  <inkml:trace contextRef="#ctx0" brushRef="#br0" timeOffset="623.694">956 693 16464,'0'0'3774,"0"0"-1009,0 0-699,0 0-614,0 0-555,0 0-374,12-4-149,107-17 224,-67 22-564,-1-2 0,1-2 0,0-3 0,-1-2 0,0-2 0,-1-3 0,0-1 0,32-16-34,-79 29-5,0 0 1,0 0-1,0 0 0,0 0 0,0-1 1,0 1-1,0-1 0,0 0 0,0 0 1,-1 0-1,1 0 0,-1-1 1,0 1-1,0-1 0,1 1 0,-2-1 1,1 0-1,0 0 0,0 0 0,-1 0 1,0 0-1,0 0 0,0 0 1,0 0-1,0-1 0,0 1 5,-3 1-120,-1 0-1,1 0 1,0 0-1,-1 0 1,1 0 0,-1 1-1,0-1 1,1 1-1,-1 0 1,0 0-1,0 0 1,0 0-1,0 0 1,0 1 0,0-1-1,0 1 1,0 0-1,0 0 1,0 0-1,0 0 1,0 1-1,0-1 1,-2 2 120,0-2-406,-44 15-6465,28 1-389</inkml:trace>
  <inkml:trace contextRef="#ctx0" brushRef="#br0" timeOffset="942.471">185 1189 4933,'0'0'10949,"0"0"-6470,0 0-2312,0 0-464,0 0-422,24 11-336,-3-1-835,0-2 1,1 0-1,0-1 0,0-1 1,0-1-1,1-1 0,-1-1 1,1-2-1,4 0-110,429-35 415,-266 15-211,-79 9-182,0-4-1,59-18-21,-244 29-7815,38 9 618,1 4-5519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8:1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12876,'0'0'4063,"0"0"-1229,0 0-613,0 0-582,0 0-502,0 0-165,15 5-444,108 19 38,-72-24-453,0-2 1,1-1-1,-1-4 1,9-3-114,-59 11-122,0-1 1,0 0-1,0 0 1,0 1 0,0-1-1,0 0 1,0 0-1,0 0 1,0 0-1,0 0 1,0 0-1,0-1 1,0 1 0,0 0-1,0 0 1,0-1-1,0 1 1,0 0-1,0-1 1,0 1-1,0-1 1,0 0 0,-1 1-1,1-1 1,0 0-1,0 1 1,-1-1-1,1 0 1,0 0-1,-1 0 1,1 1-1,-1-1 1,1 0 0,-1 0-1,1 0 1,-1 0-1,0 0 1,1 0-1,-1 0 1,0 0-1,0 0 1,0 0 0,0 0-1,0 0 1,0 0-1,0 0 1,0 0-1,0 0 1,0 0-1,-1 0 1,1 0 0,0 0-1,-1 0 1,1 0-1,-1 0 1,1-1 121,-6-3-7202,4 2-5156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8:16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9673,'0'0'3582,"0"0"-395,0 0-165,0 0-519,0-12-634,1-43-657,-1 50-1099,1 0 1,1-1 0,-1 1 0,1 0-1,0 0 1,0 0 0,1 0-1,-1 0 1,1 0 0,0 1-1,0-1 1,1 1 0,-1 0 0,1 0-1,0 0 1,0 0 0,0 1-1,1 0 1,-1-1 0,6-1-114,-3 1-6,1 1-1,0-1 1,0 1 0,0 1-1,1 0 1,-1 0 0,0 0-1,1 1 1,-1 1 0,1-1-1,0 1 1,-1 1 0,1 0-1,-1 0 1,1 0 0,-1 1-1,0 0 1,0 1 0,0 0-1,0 0 1,0 1 0,0 0-1,-1 0 1,0 1 0,0 0-1,0 0 1,0 1 0,-1 0 0,0 0-1,0 0 1,-1 1 0,0-1-1,0 1 1,0 1 0,-1-1-1,0 1 1,-1 0 0,3 7 6,-4-6-76,-1 1 1,-1-1-1,0 1 1,0 0-1,-1 0 0,0-1 1,0 1-1,-1-1 1,-1 1-1,1-1 1,-1 0-1,-1 0 1,0 0-1,0 0 1,-1-1-1,0 0 1,-1 1-1,1-2 1,-1 1-1,-7 5 76,-5 7-7,-2-2 0,0 0 0,-1-1 1,0-2-1,-1 0 0,-1-1 0,-1-1 7,11-6 827,38-19-117,24-8-587,-2-3 0,0-1 0,-2-2-1,38-30-122,-62 40-2,6-3 136,-1-1 1,0-1-1,-2-1 0,-1-2 1,0 0-1,-2-1 0,-1-1 1,-1-1-1,13-26-134,-63 79 224,15-6-219,1 0 0,0 1 0,2 0 0,1 1 0,0 1 0,2 0 0,1 0 0,0 1 0,2 0 0,1 0 0,0 1 0,2 0 0,1 0-1,1 11-4,2-30-2,0 1-1,1 0 0,-1 0 0,2-1 0,-1 1 0,1-1 1,0 1-1,0-1 0,0 1 0,1-1 0,0 0 0,1 0 1,-1-1-1,1 1 0,0-1 0,0 1 0,1-1 0,0 0 1,0-1-1,0 1 0,0-1 0,1 0 0,-1-1 0,1 1 1,0-1-1,0 0 0,1 0 0,-1-1 0,0 0 0,1 0 1,0-1-1,4 1 3,-5 0-3,-1-2 0,0 1 0,0 0 1,0-1-1,1 0 0,-1 0 0,0-1 1,1 0-1,-1 1 0,0-2 0,0 1 1,0-1-1,0 1 0,0-1 0,0-1 0,-1 1 1,1-1-1,-1 1 0,1-1 0,-1-1 1,0 1-1,0-1 0,0 1 0,-1-1 1,1 0-1,-1 0 0,0-2 3,36-57-1408,9-14-7156,-28 50-292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8:18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81 920 10954,'0'0'6919,"0"0"-3188,0 0-1275,0 0-481,0 0-667,0 0-475,0 0-272,0 17-177,0 115-42,-7 48-1076,-8-105-9615,11-60 1386</inkml:trace>
  <inkml:trace contextRef="#ctx0" brushRef="#br0" timeOffset="350.749">204 356 13036,'0'0'2600,"0"0"-315,0 0-27,0 0-560,-13 6-609,-41 25-513,53-29-551,-1 1 1,0-1-1,1 0 0,-1 1 0,1-1 0,0 0 1,0 1-1,0 0 0,0-1 0,0 1 0,0 0 1,1-1-1,-1 1 0,1 0 0,0 0 0,0 0 1,0-1-1,0 1 0,0 0 0,1 0 0,-1-1 1,2 3-26,-2 1 43,2 1 12,-1-1 1,1 1-1,0 0 0,0-1 1,1 1-1,0-1 0,0 0 1,1 0-1,0 0 0,0 0 0,0-1 1,0 1-1,1-1 0,0 0 1,0-1-1,0 1 0,1-1 0,0 0 1,-1 0-1,1-1 0,1 0 1,-1 0-1,0 0 0,1-1 0,0 0 1,-1 0-1,1 0 0,0-1 1,0 0-1,0-1 0,0 1 0,0-1 1,0-1-1,0 1 0,-1-1 1,1 0-1,0-1 0,0 0 1,-1 0-1,1 0 0,-1-1 0,1 0 1,-1 0-1,0 0 0,0-1 1,-1 0-1,1 0 0,-1-1 0,0 0 1,0 0-1,0 0 0,-1 0 1,1 0-1,-1-1 0,-1 0 0,1 0-55,-2-2 50,-1-1-1,0 1 0,0 0 0,-1-1 1,0 1-1,0 0 0,-1-1 0,0 1 1,0 0-1,-1 0 0,0 0 0,-1 0 0,0 0 1,0 0-1,0 0 0,-1 1 0,0 0 1,-1 0-1,0 0 0,0 0 0,0 1 1,-1 0-1,0 0 0,0 0 0,0 1 0,-1 0 1,0 0-1,0 0 0,0 1 0,0 0 1,-1 1-1,0 0 0,0 0 0,0 0 1,0 1-1,-2 0-49,-1-1-99,0 0 1,-1 1 0,1 1-1,0 0 1,-1 0-1,1 1 1,-1 1 0,1 0-1,0 0 1,-1 1 0,1 1-1,0 0 1,-1 1 98,4-1-440,1 0-1,0 1 1,-1 0 0,1 0 0,0 1 0,1 0 0,-1 0 0,1 0-1,0 1 1,1 0 0,-1 0 0,1 1 440,-22 34-5440</inkml:trace>
  <inkml:trace contextRef="#ctx0" brushRef="#br0" timeOffset="686.714">585 894 16944,'0'0'4228,"0"0"-2274,0 0-353,82-16-415,-40 15-674,9-4-384,4 1-128,2 0 64,-2 0-64,-1 1-192,-7 0-673,-6 1-704,-6 2-1442,-5 0-2466,-13 5-4965</inkml:trace>
  <inkml:trace contextRef="#ctx0" brushRef="#br0" timeOffset="1024.726">1297 477 11082,'0'0'5035,"0"0"-1896,0 0-508,0 0-319,0 0-631,0 0-666,0 0-300,7 14-69,146 248 529,-139-239-1254,1 0 1,1-2-1,1 0 1,0-1 0,2-1-1,0 0 1,1-1-1,1-2 1,1 0 0,0-1-1,1-1 1,0-1-1,1-1 1,1-2 0,0 0-1,0-1 1,1-2-1,0-1 1,1 0 78,-21-6-24,0-1 0,0 1 0,0-1 0,-1 0 0,1 0 0,0-1 0,0 0 0,-1 0 0,1 0 0,-1-1 0,1 1 0,-1-1 0,0-1 0,0 1 0,0-1 0,-1 0 0,1 0 0,-1 0 0,0 0 0,0-1 0,0 0 0,-1 0 0,0 0 0,0 0 0,0 0 0,0-1 0,-1 1 0,0-2 24,6-13 4,-1-1 0,-1 1-1,-1-1 1,-1 0 0,-1 0-1,0-1 1,-2-7-4,0 23-20,-3-47 404,2 53-364,0-1 1,0 0-1,0 0 1,0 0-1,0 1 1,0-1-1,0 0 1,-1 0-1,1 1 1,0-1-1,0 0 1,-1 0-1,1 1 1,-1-1-1,1 0 1,0 1-1,-1-1 1,1 1-1,-1-1 1,1 0-1,-1 1 1,0-1-1,1 1 0,-1-1 1,0 1-1,1 0 1,-1-1-1,0 1 1,1 0-1,-1-1 1,0 1-1,0 0 1,1 0-1,-1 0 1,0 0-1,0 0 1,0 0-1,1 0 1,-1 0-1,0 0 1,0 0-1,1 0 1,-1 0-1,0 0 1,0 1-1,1-1 1,-1 0-1,0 0 1,0 1-1,1-1 1,-1 1-1,0-1 0,1 1 1,-1-1-1,1 1 1,-1-1-21,-8 8 81,0 1 0,1 0 0,0 0 0,0 0 0,1 1 0,0 0 0,1 0 0,0 1 0,0 2-81,0-2 61,-177 354 1076,126-268-1095,-52 103-4285,100-173 442,5-10-2744,2-5-6278</inkml:trace>
  <inkml:trace contextRef="#ctx0" brushRef="#br0" timeOffset="1369.728">1310 108 4837,'0'0'3042,"0"0"-2753,0 0-225,0 0-64,0 0-321,0 0-2305</inkml:trace>
  <inkml:trace contextRef="#ctx0" brushRef="#br0" timeOffset="1874.712">1615 15 2050,'0'0'10912,"0"0"-6268,0 0-2252,0 0-11,0 0-454,0 0-625,0 0-608,0 0-357,-3 9-113,-73 156 37,-4-19-698,80-146 432,1 0 1,-1 0-1,1-1 1,-1 1-1,0 0 1,1 0-1,-1 0 1,1-1-1,-1 1 1,0 0-1,1 0 1,-1-1-1,0 1 1,1 0-1,-1-1 1,0 1-1,0-1 1,1 1-1,-1 0 1,0-1-1,0 1 1,0-1-1,1 1 1,-1 0-1,0-1 1,0 1-1,0-1 1,0 1-1,0-1 1,0 1-1,0-1 1,0 1-1,0-1 1,0 1-1,0 0 1,0-1-1,0 1 1,0-1-1,-1 1 1,1-1-1,0 1 1,0 0-1,0-1 1,-1 1-1,1-1 1,0 1-1,-1 0 1,1-1-1,0 1 1,-1 0-1,1 0 1,0-1-1,-1 1 1,1 0-1,0 0 1,-1-1-1,1 1 1,-1 0-1,1 0 1,-1 0-1,1 0 1,0-1-1,-1 1 1,1 0-1,-1 0 1,1 0-1,-1 0 1,1 0-1,-1 0 1,1 1 4,9-28 56,2 1 0,1 0 1,1 1-1,2 0 1,9-12-57,8-15 171,-26 42-105,-2 2 16,0 1 1,0-1 0,0 1-1,1 1 1,0-1 0,0 0-1,1 1 1,0 0-1,0 1 1,1-1 0,-1 1-1,7-3-82,-12 8 6,1 0 0,-1 0 0,1 0 0,-1 0 0,1 0 0,-1 0 0,1 1 0,-1-1 0,1 1 0,-1-1 0,1 1 0,-1 0-1,0 0 1,1-1 0,-1 1 0,0 0 0,0 0 0,0 0 0,0 0 0,0 0 0,0 1 0,0-1 0,0 0 0,0 0 0,0 1 0,0-1-1,-1 0 1,1 1 0,-1-1 0,1 1 0,-1-1 0,1 1 0,-1 0-6,5 7 13,15 30-19,-13-22-1,0-1 0,1 0 0,0 0-1,1-1 1,1 0 0,1 0 0,0-1 0,1-1-1,0 0 1,1-1 0,0 0 0,1-1-1,0 0 1,1-1 0,0-1 0,1 0-1,8 3 8,-21-12-44,-1 1-1,1-1 1,-1 0-1,1 0 0,0 0 1,-1 0-1,1-1 1,-1 1-1,1-1 0,-1 1 1,1-1-1,-1 0 1,0 0-1,1 0 0,-1 0 1,0-1-1,1 1 1,-1-1-1,0 1 0,0-1 1,0 0-1,-1 1 1,1-1-1,0 0 0,-1 0 1,1 0-1,-1-1 0,0 1 1,1 0-1,-1 0 1,0-1-1,0 1 0,-1-1 1,1 1-1,0-1 1,-1 1-1,0-1 0,1 1 1,-1-1-1,0 1 1,0-1-1,-1 0 0,1 1 1,0-1-1,-1 0 45,2-3-408,0 2-1513,0 1-3891,-1 5-1112</inkml:trace>
  <inkml:trace contextRef="#ctx0" brushRef="#br0" timeOffset="2193.126">2519 303 17521,'0'0'2717,"0"0"-587,0 0 64,0 0-315,0 0-635,0 0-614,5 18-208,73 301 1227,-62-254-1531,-2-24-73,-3 0-1,-1 1 0,-2 0 1,-2 1-1,-2 0 1,-2 0-1,-2 0 0,-1 0 1,-7 36-45,1-61-66,-1 0-1,0-1 1,-2 0 0,0-1 0,-1 0 0,0-1-1,-1 0 1,-1-1 0,0 0 0,-1-1-1,-1 0 1,0-1 0,0-1 0,-1 0-1,-1-1 1,0-1 0,-6 2 66,-41 30-2702,30-19-1184,6-5-3065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8:17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84 12620,'1'-13'5456,"1"-37"-2440,-2 49-2942,0 0 1,0 0-1,0 1 1,1-1-1,-2 0 0,1 1 1,0-1-1,0 0 1,0 0-1,0 1 0,0-1 1,0 0-1,-1 1 1,1-1-1,0 0 0,-1 1 1,1-1-1,0 1 1,-1-1-1,1 0 0,-1 1 1,1-1-1,-1 1 1,1-1-1,-1 1 0,1 0 1,-1-1-1,0 1 1,1-1-1,-1 1 0,1 0 1,-1 0-1,0-1 0,1 1 1,-1 0-1,0 0 1,0 0-1,1 0 0,-1 0 1,0-1-1,1 2 1,-1-1-1,0 0 0,0 0 1,1 0-1,-1 0 1,0 0-1,1 0 0,-1 1 1,0-1-1,0 0-74,-3 1 423,-9 4-114,-1 0 0,1 0 0,0 2 0,1-1 0,-1 2 0,2-1 0,-1 2 0,1 0 0,0 0-1,1 1 1,0 0 0,0 1 0,-1 3-309,7-10 90,-30 30 147,2 3 0,1 0 0,2 2 0,2 1 0,1 1 0,3 2 0,1 0 0,2 1 0,2 1 0,1 3-237,14-38-13,0 0 1,1 0-1,0 0 1,0 1-1,1-1 1,0 1-1,1-1 0,1 1 1,-1-1-1,2 1 1,-1-1-1,1 1 1,1-1-1,0 0 1,0 0-1,1 0 1,1-1-1,-1 1 1,1-1-1,1 0 1,0 0-1,0-1 0,3 3 13,17 12-680,1-1-1,1-2 1,0-1-1,2-1 0,0-1 1,1-1-1,0-2 0,2-2 1,-1-1-1,1-1 0,1-1 1,20 1 680,91 17-8366,-83-20 1218</inkml:trace>
  <inkml:trace contextRef="#ctx0" brushRef="#br0" timeOffset="611.32">1107 497 1537,'3'-12'12551,"10"-42"-7923,-12 35 679,-10 40-3829,2 8-1389,1 0 0,1 0 0,2 1 0,1-1 0,1 1 0,2 0 0,0-1 0,3 1 0,0 0-89,-3-15 0,0 0-1,0-1 1,2 1 0,0-1-1,0 0 1,2 0 0,-1 0-1,2 0 1,0-1-1,1 0 1,0 0 0,0-1-1,2 1 1,8 9 0,-13-19 0,-1-1 1,1 1-1,0-1 1,0 0-1,0 0 1,0 0-1,1-1 1,-1 1-1,0-1 1,1 0-1,-1 0 1,1-1-1,-1 1 1,1-1-1,-1 0 1,1 0-1,-1-1 1,1 1-1,-1-1 1,1 0-1,-1 0 1,1-1-1,-1 1 1,0-1-1,0 0 1,0 0-1,0 0 1,1-1-1,97-87 194,-85 72-43,-1-1-1,-1-1 1,0-1 0,-1 0-1,-2 0 1,0-2-1,-1 1 1,-1-1 0,-1-1-1,-2 0 1,0 0 0,-1-1-1,-2 1 1,1-15-151,-5 38 12,0 0 0,0 1-1,0-1 1,0 1 0,0-1 0,0 1 0,0-1 0,0 1 0,-1-1 0,1 1 0,0-1-1,0 1 1,-1-1 0,1 1 0,0-1 0,-1 1 0,1-1 0,0 1 0,-1 0 0,1-1-1,0 1 1,-1-1 0,1 1 0,-1 0 0,1 0 0,-1-1 0,1 1 0,-1 0 0,1 0-1,-1-1 1,1 1 0,-1 0 0,0 0 0,1 0 0,-1 0 0,1 0 0,-1 0 0,1 0-1,-1 0 1,1 0 0,-1 0 0,0 0 0,1 1 0,-1-1 0,1 0 0,-1 0 0,1 0-1,-1 1 1,1-1 0,-1 0 0,1 0 0,0 1 0,-1-1 0,1 1 0,-1-1 0,1 0-1,0 1 1,-1-1 0,1 1 0,0-1 0,-1 1 0,1-1 0,0 1 0,0-1 0,-1 1-1,1-1-11,-9 10 33,0 1 0,1-1-1,0 1 1,1 1-1,0 0 1,1 0-1,0 0 1,0 0-1,0 6-32,6-17 1,-18 52 23,2 0-1,3 1 1,2 1 0,2 0-1,3 0 1,2 1 0,3 17-24,4 19 44,4 0 0,4-1 0,4 0 0,20 63-44,-11-5 315,-24-146-309,1 0 1,-1-1 0,1 1 0,-1 0-1,0 0 1,0 0 0,-1 0 0,1-1-1,-1 1 1,1 0 0,-1 0 0,0-1-1,0 1 1,0 0 0,0-1-1,0 1 1,-1-1 0,1 1 0,-1-1-1,0 0 1,0 0 0,0 0 0,0 0-1,0 0 1,0 0 0,0 0 0,-1 0-1,1-1 1,0 0 0,-1 1 0,0-1-1,1 0 1,-1 0 0,0 0-1,1 0 1,-1-1 0,0 1 0,0-1-1,0 0 1,1 0 0,-1 0 0,0 0-7,-17 0-4,0-1 0,1-1 0,-1-1 0,1 0 0,-1-1 0,1-2 0,1 0 0,-17-7 4,17 6-16,-49-17-227,1-3 0,1-3 0,-12-10 243,-83-79-3281,112 48-3712,45 40 416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8:14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14 320 5317,'0'0'8552,"0"0"-4932,0 0-1314,0 0-288,0 0-577,0 0-768,95-10-289,-36 5-256,9 3-96,6-4 0,-2 1-32,-8 0-64,-11 0-416,-20 5-994,-17 0-1248,-16 13-1987,-16 0-2049</inkml:trace>
  <inkml:trace contextRef="#ctx0" brushRef="#br0" timeOffset="334.669">1 593 7911,'0'0'1794,"0"0"-352,94 27 351,-44-27-640,7-10-736,5-1-289,4-5-96,1-3-32,0 4-96,-2-4-385,-7-1-992,-4-1-833,-10 1 448,-6-3 513,-9-2-2915</inkml:trace>
  <inkml:trace contextRef="#ctx0" brushRef="#br0" timeOffset="335.669">736 1 3395,'0'0'6983,"0"0"-3316,0 0-1264,0 0-321,0 0-662,0 0-395,0 0 42,15 14 6,93 102 353,-98-105-1349,-1 0 1,0 0-1,-1 1 1,-1 0 0,0 0-1,0 1 1,-1-1 0,-1 2-1,0-1 1,-1 0-1,0 1 1,-1 0 0,-1 0-1,0 0 1,0 0 0,-2 0-1,0 1 1,-1-1-1,0 0 1,-1 0 0,0 0-1,-1 0 1,-1-1 0,-3 9-78,-11 6-32,-1-1 0,-2-1-1,0-1 1,-1-1 0,-2-2 0,0 0 0,-2-1 0,0-1 0,-1-1 0,-1-2 0,-1-1 0,0-1 0,-1-1 0,-21 5 32,-20 16-923,-53 30-5836,76-41-1649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6:32.931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</inkml:brush>
  </inkml:definitions>
  <inkml:trace contextRef="#ctx0" brushRef="#br0">2417 712 16047,'0'0'3278,"0"0"-1500,0 0-22,0 0-432,0 0-684,0 0-410,0 0-171,0 16-33,-1-1-22,0-10-2,0 1 0,0 0 0,1 0 0,0 0 0,1-1 0,-1 1 0,1 0-1,0 0 1,0-1 0,1 1 0,0 0 0,0-1 0,0 0 0,1 1-1,2 4-1,-1-3 2,0-1-1,0 1 0,1-1 1,0 0-1,0 0 0,1 0 1,-1-1-1,1 0 0,0 0 1,1 0-1,-1-1 0,1 0 1,0 0-1,0 0 0,0-1 1,0 0-1,1-1 0,-1 0 1,1 0-1,0 0 0,-1-1 1,1 0-1,0-1 0,0 0 1,0 0-1,0 0 0,-1-1 1,1 0-1,0-1 1,-1 0-1,1 0 0,1-1-1,1-1 139,0 0-1,-1 0 1,1-1 0,-1-1-1,0 1 1,0-2-1,0 1 1,-1-1 0,0 0-1,-1-1 1,0 0 0,0 0-1,0-1 1,-1 1-1,0-1 1,-1-1 0,0 1-1,0-1 1,-1 0-1,-1 0 1,0 0 0,0 0-1,0-1 1,-2 1 0,1-1-1,-1 0 1,-1 0-1,0 1 1,-1-7-139,-1 10 20,0 1 1,-1-1-1,0 1 1,-1-1-1,1 1 1,-1 0-1,0 1 1,0-1-1,-1 1 1,0-1-1,0 1 1,0 1-1,0-1 1,-1 1-1,0 0 1,0 0-1,0 1 1,0-1-1,-1 1 1,1 1-1,-1-1 1,0 1-1,0 0 1,1 1-1,-1 0 1,0 0-1,0 0 1,-1 1-1,1 0 1,0 0-1,0 1 0,0 0 1,0 0-1,0 1 1,1 0-1,-1 0 1,0 0-1,1 1 1,-1 0-1,1 0 1,0 1-1,0 0 1,-1 1-21,-11 8-1,0 2 0,0 0 0,2 1 0,0 1 0,1 0 0,0 1 0,2 1 0,0 0 0,1 1 0,1 0 0,1 1 0,1 0 0,0 1 0,2 0 0,1 0 0,0 1 0,2-1 0,0 1 0,2 0 0,1 0 0,0 0 0,2 3 1,-1-9-1,2 0 0,0-1-1,1 1 1,0-1 0,1 1-1,1-1 1,1 0-1,0-1 1,1 1 0,1-1-1,0-1 1,1 1 0,1-2-1,0 1 1,1-1-1,0-1 1,1 0 0,0 0-1,1-1 1,0-1 0,1 0-1,0-1 1,0 0-1,1-1 1,1-1 0,-1 0-1,1-2 1,0 1 0,0-2-1,1 0 1,15 1 1,-16-4 19,-1-1 0,0 0 0,1-1 0,-1-1 1,0 0-1,0-1 0,0-1 0,0 0 0,-1-1 0,1-1 1,-1 0-1,-1-1 0,1-1 0,-1 0 0,0 0 0,-1-1 1,0-1-1,0 0 0,-1-1 0,-1 0 0,0-1 0,3-4-19,1-4-42,0 0 0,-1-1 0,-1-1-1,-1 0 1,-2-1 0,0 0-1,-1 0 1,-1-1 0,0-5 42,1-24-4797,-5-1-4770,-3 44-5712</inkml:trace>
  <inkml:trace contextRef="#ctx0" brushRef="#br0" timeOffset="593.69">4007 457 14638,'0'0'4570,"0"0"-1485,0 0-576,0 0-566,0 0-955,-6 19-625,-28 153-53,33 72-85,-9 167-3424,-13-325-2492,-1-78 1095,-6-44 4334,0-23 2505,23 41-1130,-2 1 0,0 0 0,0 1 0,-2-1 0,0 2 0,-1 0 0,0 0 0,-3 0-1113,15 14 45,0 0 0,-1 1 0,0-1 0,1 0 0,-1 0 0,0 0 0,1 1 0,-1-1 0,0 0 0,0 1 0,1-1 0,-1 1 0,0-1 0,0 1 0,0-1 0,0 1 0,0-1 0,0 1-1,0 0 1,0 0 0,0-1 0,0 1 0,0 0 0,0 0 0,0 0 0,0 0 0,0 0 0,0 0 0,0 0 0,0 1 0,0-1 0,0 0 0,0 1 0,0-1 0,0 0 0,1 1 0,-1-1 0,0 1 0,0-1 0,0 1 0,0 0 0,1-1 0,-1 1 0,0 0 0,1 0 0,-1-1 0,0 1 0,1 0 0,-1 0 0,1 0 0,-1 0 0,1 0 0,0 0 0,-1 0 0,1 0-45,-7 60 425,8-50-420,1 0 0,0 0 1,0 0-1,1 0 0,0 0 1,1-1-1,0 1 0,1-1 1,0 0-1,0 0 0,1-1 1,1 0-1,0 0 0,0 0 1,0-1-1,1 0 0,0 0 1,1-1-1,0 0 0,0-1 1,0 0-1,1 0 1,0-1-1,0 0 0,2 0-5,1 1 5,1-1 0,1 0-1,-1-1 1,1-1 0,-1 0 0,1-1-1,0 0 1,0-2 0,0 1 0,0-2-1,0 0 1,-1-1 0,1 0 0,0-1-1,-1-1 1,0 0 0,1-1 0,10-6-5,-10 3 117,-1-1 0,0 0 0,-1-1 0,0 0 1,0-1-1,-1 0 0,-1-1 0,0-1 1,-1 0-1,0 0 0,-1-1 0,0 0 0,-1 0 1,-1-1-1,0 0 0,-1-1 0,0 1 1,-2-1-1,0 0 0,-1 0 0,0-1 0,-1 1 1,-1-1-1,-1-8-117,-15-7-1785,1 42-5927,11 6-595</inkml:trace>
  <inkml:trace contextRef="#ctx0" brushRef="#br0" timeOffset="-1210.235">208 898 15471,'0'0'4703,"0"0"-2418,0 0-967,11-13-229,32-43-283,4-19 668,141-94-1549,-189 169 75,0 0 1,0-1-1,1 1 1,-1 0-1,0 0 1,0-1-1,1 1 1,-1 0-1,0-1 1,1 1-1,-1-1 0,0 1 1,1-1-1,-1 0 1,1 1-1,-1-1 1,0 1-1,1-1 1,0 0-1,-1 1 1,1-1-1,-1 0 1,1 0-1,0 1 0,0-1 1,-1 0-1,1 0 1,0 0-1,0 1 1,0-1-1,0 0 1,0 0-1,0 0 1,0 0-1,0 1 1,0-1-1,0 0 0,1 0 1,-1 0-1,0 1 1,0-1-1,1 0 1,-1 0-1,1 1 1,-1-1-1,0 0 1,1 1-1,-1-1 1,1 1-1,0-1 0,-1 0 1,1 1-1,-1-1 1,1 1-1,0-1 1,0 1-1,-1 0 1,1-1-1,-12 1 6,0 0 0,0 1 0,0 1 1,0-1-1,0 2 0,1-1 0,-1 2 1,1-1-1,-1 1 0,1 1 0,0 0 1,1 0-1,-1 1 0,1 1 1,0-1-1,1 1 0,-1 1 0,2-1 1,-1 1-1,1 1 0,0-1 0,0 1 1,1 1-1,1-1 0,0 1 0,0 0 1,0 0-1,2 0 0,-2 6-6,6-5-63,1 1 1,1 0-1,0-1 0,0 1 1,1-1-1,1 0 0,0 0 0,0-1 1,1 1-1,0-1 0,1-1 0,0 1 1,1-1-1,0 0 0,0-1 1,1 0-1,0 0 0,3 1 63,18 22-173,-6-6 7,-18-21 139,0 0 1,-1 0-1,1 0 0,-1 1 1,0 0-1,-1 0 0,1 0 1,-1 0-1,0 1 0,0 0 0,-1 0 1,0 0-1,0 0 0,0 0 1,-1 1-1,0 0 0,0-1 1,0 1-1,-1 0 0,0 0 1,-1-1-1,1 1 0,-1 0 0,-1 0 1,1 2 26,-6-4 36,1 1-1,-1-1 1,0 0 0,0-1 0,0 1 0,-1-1-1,1 0 1,-1-1 0,0 1 0,0-2 0,0 1-1,-1-1 1,1 0 0,-1 0 0,1-1 0,-1 0-1,0 0 1,1-1 0,-1 0 0,0 0 0,1-1-1,-5 0-34,11 1 6,-293-12-1229,291 12 784,-8 1-1906,5 1-2102,4 3-3690</inkml:trace>
  <inkml:trace contextRef="#ctx0" brushRef="#br0" timeOffset="-885.421">947 580 8904,'2'-14'1398,"6"-53"4913,-6 20 1723,-9 46-3842,-7 25-3350,3 10-605,2 1-1,1 0 0,2 1 0,1-1 1,2 1-1,1 0 0,2 0 0,4 31-236,9 54 44,-8-83-735,-1-1 0,-1 1 0,-2-1 0,-2 1 0,-3 11 691,-13-8-4887,-8-27-7229,17-13 3169</inkml:trace>
  <inkml:trace contextRef="#ctx0" brushRef="#br0" timeOffset="-635.445">803 1024 8040,'0'0'4516,"0"0"-1217,-15-90 128,15 71-800,6 1-866,16 0-736,8 1-352,14 3-289,6 2-63,12 2-161,-1 2-160,2 1 64,-9 1-64,-8 2-224,-14 4-961,-9 0-737,-12 0-1826,0 4-4644</inkml:trace>
  <inkml:trace contextRef="#ctx0" brushRef="#br0" timeOffset="-634.445">1584 998 16944,'0'0'5669,"0"0"-2818,0 0-1089,0 0-929,0 0-577,0 0-256,0 0-32,0 0-673,0 0-896,-55-3-1378,44 12-3684</inkml:trace>
  <inkml:trace contextRef="#ctx0" brushRef="#br1" timeOffset="254546.19">3126 500 4773,'2'-13'2589,"-1"8"-2371,2-12 22,0 0 1,-2 0-1,0 0 0,-1 0 0,0 0 1,-2 0-1,0 0 0,-1-5-240,-3 7 231,0-1 0,-1 1 0,-1 1 0,0-1-1,-1 1 1,-1 1 0,0 0 0,-1 0-1,0 1 1,-1 0 0,0 1 0,0 1 0,-2 0-1,0 0-230,-11-7 942,-2 2 0,1 0-1,-1 2 1,-1 1 0,-1 2-1,1 0 1,-10 0-942,4 1 218,0 2 0,-1 2 0,0 1-1,0 2 1,0 1 0,0 1 0,0 3 0,1 0 0,-1 3 0,1 0 0,0 2-1,0 2 1,1 1 0,0 2 0,1 1 0,-22 13-218,4 6 171,1 2 0,2 2-1,1 2 1,2 3 0,2 0 0,2 3 0,2 2 0,2 1-1,2 1 1,2 3 0,-5 15-171,16-29 31,2 0 1,2 1-1,2 1 1,1 0-1,2 2 0,-5 35-31,13-54-26,1-1 0,2 1-1,0-1 1,1 1-1,1 0 1,1-1 0,2 1-1,0-1 1,1 0-1,1 0 1,1 0 0,1-1-1,8 14 27,3-4-8,1 0 0,2-2-1,0 0 1,3-2 0,0-1 0,1 0-1,2-2 1,0-1 0,2-2 0,0-1-1,1-1 1,1-1 0,1-2 0,1-1-1,0-2 1,0-1 0,1-2 0,1-2-1,0-1 1,0-1 0,0-2 0,28-1 8,-1 1 66,0-3 0,1-2 0,-1-4 1,0-2-1,56-14-66,-90 15 26,-1-2 0,-1-1 1,0-1-1,0-1 0,-1-1 1,0-2-1,-1-1 0,-1 0 1,0-2-1,-1-1 0,-1-1 0,-1 0 1,-1-2-1,1-2-26,3-12 34,-1-2 0,-2 0 0,-2-1 0,-2-1 0,-1 0 0,-2-2 0,-1 1 0,-3-2-1,-1 1 1,-2-2 0,-2 1 0,-2 0 0,-2-1 0,-1-7-34,0 18 34,-2 0 0,0 0-1,-2 1 1,-2-1 0,-1 1 0,-1 0-1,-1 1 1,-2 0 0,-7-12-34,10 25 1,-1 0-1,-1 1 1,0 0 0,-1 1-1,-1 0 1,0 1 0,-1 0 0,-1 1-1,0 1 1,0 0 0,-1 1-1,-1 0 1,0 1 0,0 1-1,-1 1 1,-10-4-1,14 7-80,1 1 1,-1 0-1,0 1 1,0 1-1,0 0 0,0 1 1,-1 0-1,1 1 0,0 1 1,0 0-1,-7 1 80,13 0-305,0-1 1,1 1-1,0 0 1,-1 1-1,1-1 0,0 1 1,0 1-1,1-1 0,-1 1 1,1 0-1,-1 0 1,1 0-1,0 1 0,-4 5 305,-23 48-6598,12 5-6321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8:22.28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2 11211,'0'0'1505,"0"0"-736,20-1-107,256 4 608,500 17 337,-673-14-1249,-89 4-285,-40-2-55,-149 21 1779,-134 4-1797,133-17 167,-120 29 191,268-35-332,28-10-26,0 0 0,1 0-1,-1 0 1,0 0 0,1 0 0,-1 0-1,0 1 1,1-1 0,-1 0 0,0 0-1,1 0 1,-1 0 0,0 1 0,0-1-1,1 0 1,-1 0 0,0 0 0,0 1-1,1-1 1,-1 0 0,0 0 0,0 1-1,0-1 1,1 0 0,-1 1 0,0-1-1,0 0 1,0 1 0,0-1 0,0 0-1,0 1 1,0-1 0,0 0 0,0 1-1,0-1 1,0 0 0,0 1 0,0-1-1,0 0 1,0 1 0,0-1 0,0 0-1,0 1 1,0-1 0,0 0 0,0 1-1,-1-1 1,1 0 0,0 1 0,0-1-1,0 0 1,-1 0 0,1 1 0,0-1-1,0 0 1,-1 0 0,1 0 0,0 1-1,0-1 1,-1 0 0,1 0 0,0 0-1,-1 0 1,36 7-43,0-1 0,1-2-1,-1-2 1,1-1 0,20-3 43,-1 2-18,1117-29-111,-1153 29 127,36 0-16,-83 8 12,-988 126 620,585-52-572,363-54-31,68-27-12,0-1 0,0 1 0,0 0 1,0 0-1,0 0 0,0 0 0,0 0 0,0 0 0,1 0 0,-1 0 1,0 0-1,1-1 0,-1 1 0,0 0 0,1 0 0,-1 0 0,1-1 0,-1 1 1,1 0-1,0 0 0,-1-1 0,1 1 0,0-1 0,-1 1 0,1-1 1,0 1-1,0-1 0,0 1 0,0-1 0,-1 1 0,1-1 0,0 0 1,0 0-1,0 1 0,0-1 0,0 0 0,0 0 0,0 0 0,0 0 1,-1 0-1,1 0 0,0 0 1,2 0-17,40 11-46,1-3 0,1-2 0,0-2 1,-1-1-1,20-3 63,-10 1-55,1017-4-68,-1028 4 91,-29 8-25,-36 4-148,20-11 147,-88 39-3455,34-19-1462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8:23.03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1 173 8232,'0'0'1863,"0"0"-982,0 0-70,0 0 358,0 0-138,11-3-204,168-18 540,1102 5-567,240-3 49,1 42 5045,185 52-1682,-1277-75-3000,-376-8-978,-53 8-222,0 0-1,0 0 0,0 0 0,0 0 0,0 0 0,0 0 0,-1 0 0,1-1 0,0 1 0,0 0 0,0-1 0,0 1 0,0 0 0,-1-1 0,1 1 0,0-1 0,-1 1 0,1-1 0,0 0 0,-1 1 0,1-1 0,0 0 0,-1 1 0,1-1 0,-1 0 1,1 0-1,-1 1 0,0-1 0,1 0 0,-1 0 0,0 0 0,1 0 0,-1 0 0,0 1 0,0-1 0,0 0 0,0 0 0,0 0 0,0 0 0,0 0 0,0 0 0,0 0 0,0 1 0,-1-1 0,1 0 0,0 0 0,-1 0 0,1 0 0,0 0 0,-1 1 1,1-1-1,-1 0 0,1 1 0,-1-1 0,0 0 0,1 1 0,-1-1 0,0 0 0,1 1 0,-1-1 0,0 1 0,0-1 0,0 1 0,1 0 0,-1-1-11,-53-33 510,-14 6-441,-1 3-1,0 3 0,-17-1-68,49 13 25,-58-12-2283,100 34-2435,9-1-859,5-2-4265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8:36.6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183 98 13869,'0'0'3577,"2"-14"-807,6-69 1688,-11 85-1612,-15 29-2291,-6 39-128,4 1 0,3 1-1,-6 54-426,14-73 70,-17 99-943,7 0 1,6 8 872,1-84-1969,7-50-1978,1 0-5507,4-22-1447</inkml:trace>
  <inkml:trace contextRef="#ctx0" brushRef="#br0" timeOffset="338.508">371 283 8360,'0'0'6299,"7"-13"-2663,25-39-1336,-31 51-2161,1-1 0,-1 0 0,1 1-1,0-1 1,-1 1 0,1-1-1,0 1 1,0 0 0,0-1-1,0 1 1,0 0 0,0 0-1,0 1 1,0-1 0,0 0-1,1 1 1,-1-1 0,0 1 0,0 0-1,0 0 1,1 0 0,-1 0-1,0 0 1,1 0-139,6 0 376,7 1-204,-1-1 1,1 2-1,-1 0 0,1 1 0,-1 1 0,0 0 0,0 1 1,-1 0-1,1 2 0,-1-1 0,0 2 0,-1 0 0,0 0 1,0 1-1,-1 1 0,11 11-172,-19-16 4,0 0 1,0 1-1,0-1 0,-1 1 1,0 0-1,0 0 0,0 1 1,-1-1-1,0 0 0,0 1 1,-1 0-1,0-1 0,0 1 1,0 0-1,-1-1 0,0 1 1,0 0-1,-1 0 0,0-1 0,0 1 1,-1-1-1,1 1 0,-1-1 1,-1 1-1,1-1 0,-1 0 1,0 0-1,-1 0 0,1-1 1,-1 1-1,0-1 0,-1 0 1,1 0-1,-1 0 0,0 0 1,0-1-1,-1 0-4,-130 87-43,30-27 342,105-64-288,-1 1 0,1-1 0,0 1 0,0 0 0,-1-1 0,1 1 0,0 0 0,0 0 0,0 0 0,0 0 0,0 0 0,0 0 0,0 0-1,0 0 1,0 0 0,1 0 0,-1 0 0,0 1 0,1-1 0,-1 0 0,1 0 0,-1 1 0,1-1 0,0 1 0,-1-1 0,1 0 0,0 1 0,0-1 0,0 0-1,0 1 1,0-1 0,0 1 0,1-1 0,-1 0 0,0 1 0,1-1 0,-1 0 0,1 1 0,-1-1 0,1 0 0,1 2-11,8 0 6,0 1 1,1-1-1,-1-1 1,1 0-1,0 0 1,0-1-1,-1-1 1,1 0-1,9-1-6,1 2 11,14-2-163,-1 0 0,0-2 0,1-2-1,-1-1 1,-1-1 0,27-10 152,24-19-3275,-9-14-4036,-43 24 1199</inkml:trace>
  <inkml:trace contextRef="#ctx0" brushRef="#br0" timeOffset="618.223">1297 120 14382,'0'0'3518,"0"0"-1250,0 0-212,0 0-444,12 5-502,-5-2-1012,0 0-1,-1 0 1,1 1-1,-1 0 0,0 0 1,0 1-1,0 0 1,-1 0-1,1 0 1,-1 0-1,-1 1 0,1 0 1,-1 0-1,0 0 1,0 1-1,1 2-97,14 27 153,-2 1-1,-1 1 0,-2 1 1,-2 0-1,-1 0 1,-3 1-1,-1 1 1,-1-1-1,-3 3-152,-3-32-51,-1-1 0,-1 0 0,0 0 0,0 0 0,-1 0 0,0 0 1,-1 0-1,0-1 0,-1 1 0,0-1 0,0-1 0,-1 1 0,0-1 0,0 1 0,-1-2 0,0 1 0,-1-1 0,-5 4 51,-14 11-1132,-1-2 0,-1-1 0,-1-1 0,-30 12 1132,-53 21-7287,-20-1-7410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8:35.8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449 90 8744,'0'0'6209,"-4"-13"-2851,-17-41-1207,20 52-2026,-1 1 0,1-1 1,0 0-1,0 1 0,-1 0 0,1-1 1,-1 1-1,1 0 0,-1 0 0,0-1 1,1 1-1,-1 0 0,0 1 0,0-1 0,1 0 1,-1 0-1,0 1 0,0-1 0,0 1 1,0 0-1,0 0 0,0 0 0,0-1 0,0 2 1,0-1-1,0 0 0,-1 0-125,-5 1 367,-3-1-207,0 2 1,0 0-1,0 0 1,0 0-1,0 2 1,1-1 0,-1 1-1,1 1 1,0 0-1,0 0 1,1 1-1,-1 1 1,1-1 0,1 1-1,-1 1 1,1 0-1,-6 7-160,-5 7 112,1 1 0,0 1 0,2 1 0,1 0-1,1 1 1,-2 8-112,4-6 22,0 0 0,3 0 0,0 1 0,2 0 0,1 1 0,1 0 0,1 0 0,2 0 0,1 0 0,2 0-22,-1-16-57,1-1 0,1 1-1,0-1 1,1 1 0,1-1-1,0 0 1,0-1 0,1 1-1,1-1 1,0 1 0,1-2-1,0 1 1,1-1 0,0 0-1,1-1 1,0 0 0,0 0-1,1-1 1,1 0 0,-1-1-1,1 0 1,12 6 57,96 27-3551,-77-39-582,-2-7-3584,-15-5-2650</inkml:trace>
  <inkml:trace contextRef="#ctx0" brushRef="#br0" timeOffset="382.173">946 170 11627,'0'0'4265,"0"0"-1467,0 0-1031,0 0 133,0 0-501,0 0-641,0 0-443,0 0-59,-4 17 22,-19 112 133,21-68-433,2-1 1,3 0 0,3 0-1,2 0 1,4 6 21,-8-51-43,-17-9 86,-140-28 149,96 20-29,31 1 32,58 0-179,262-21-961,-223 1-416,-49 10-2426,0-1-4940,-13 7-1245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39:40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 56 9929,'0'0'1741,"0"0"-44,0 0 236,0 0 256,0 0-508,0 0-490,0 0-230,0 0 15,10 3-127,87 4 214,292-60 650,-350 46-1306,-58 2 366,-78 8-503,0 4 1,1 5-1,-55 14-270,133-22 32,-60 10 81,0 4-1,2 3 0,-18 10-112,44 2 58,84-18-111,38-9 8,1-3 0,-1-3 0,0-4 0,0-2 0,0-4 0,0-3 45,21 0-50,179-37 178,-229 29 59,-67 3 21,-10 12-118,0 1 0,0 1 0,0 2 1,0 2-1,-2 1-90,-20-1 45,-41-3-6,41-1-3,1 3 0,-1 2 1,1 3-1,0 1 0,0 4 1,-50 13-37,46 7-271,58-28 262,0-1 0,0 1 1,0 0-1,0 0 0,0 0 1,0 0-1,0 0 0,0 0 1,1 0-1,-1 0 0,0 0 1,0 0-1,1 0 1,-1 0-1,1 0 0,-1 0 1,1 1-1,0-1 0,-1 0 1,1 0-1,0 1 0,0-1 1,0 0-1,0 1 0,0-1 1,0 0-1,0 1 0,0-1 1,0 0-1,1 0 0,-1 1 1,0-1-1,1 0 0,0 0 1,-1 0-1,1 0 0,-1 1 1,1-1-1,0 0 0,0 0 1,0 0-1,-1 0 0,1-1 1,0 1-1,0 0 0,0 0 1,1 0 8,10 6-78,1 0 0,-1-1 0,1-1 0,1 0 0,-1 0 0,1-1 1,-1-1-1,1 0 0,0-1 0,0-1 0,6 0 78,5 2-29,75 9-52,0-4 1,1-4 0,62-7 80,-148 2 140,1 0 1,0-1-1,-1-1 0,1 0 0,-1-1 0,0 0 0,0-1 0,7-5-140,-21 10 23,0 0-1,0 0 0,0-1 1,-1 1-1,1 0 0,0-1 1,0 1-1,-1-1 1,1 1-1,0-1 0,0 1 1,-1-1-1,1 0 0,-1 1 1,1-1-1,0 0 0,-1 1 1,1-1-1,-1 0 0,0 0 1,1 1-1,-1-1 1,0 0-1,1 0 0,-1 0 1,0 0-1,0 1 0,0-1 1,0 0-1,0 0 0,0 0 1,0 0-1,0 0 0,0 0 1,0 0-1,0 1 0,0-1 1,-1 0-1,1 0 1,0 0-1,-1 0 0,1 1 1,-1-1-1,1 0 0,-1 0 1,1 1-1,-1-1 0,1 0 1,-1 1-1,0-1 0,1 1 1,-1-1-1,0 0-22,-42-24 807,-3 8-580,-1 2 1,-1 3 0,0 1-1,-1 3 1,-38-2-228,74 9 15,-5-2-18,-171-5-53,151 22-926,37-14 853,1 0 0,-1 0 0,1 0-1,-1 1 1,0-1 0,1 0 0,-1 1 0,1-1-1,-1 0 1,1 1 0,-1-1 0,1 1-1,0-1 1,-1 0 0,1 1 0,-1-1-1,1 1 1,0-1 0,-1 1 0,1 0-1,0-1 1,0 1 0,-1-1 0,1 1-1,0 0 1,0-1 0,0 1 0,0-1 0,0 1-1,0 0 1,0-1 0,0 1 0,0 0-1,0-1 1,0 1 0,0-1 0,0 1-1,0 0 1,1-1 0,-1 1 0,0-1-1,1 1 1,-1-1 0,0 1 0,1-1-1,-1 1 1,0-1 0,1 1 0,-1-1 0,1 1-1,-1-1 1,1 1 0,-1-1 0,1 0-1,-1 1 1,1-1 0,-1 0 0,2 0 129,18 10-8883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40:56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390 457 10218,'0'0'2434,"0"0"-181,0 0 133,0 0-405,1-13-449,-2-40-299,0 51-1184,1 1 0,-1 0 0,1-1 1,-1 1-1,0 0 0,0 0 0,1-1 0,-1 1 0,0 0 1,0 0-1,0 0 0,0 0 0,0 0 0,0 0 1,0 0-1,-1 1 0,1-1 0,0 0 0,0 1 0,-1-1 1,1 1-1,0-1 0,-1 1 0,1-1 0,-1 1 1,1 0-1,0 0 0,-1 0 0,1 0 0,-1 0 0,1 0 1,0 0-1,-1 0-49,-4 0 160,-7-2-103,-1 1-1,1 1 1,0 0 0,0 1-1,-1 0 1,1 1 0,0 1-1,0 0 1,1 1 0,-1 0-1,1 1 1,-1 0 0,1 1-1,1 0 1,-1 1 0,1 0-1,1 1 1,-1 0 0,1 1 0,0 0-1,1 1 1,0 0 0,1 0-1,0 1 1,1 0 0,0 0-1,0 0 1,1 1 0,1 0-1,0 1 1,1-1 0,0 1-1,1 0 1,0 2-57,1 1 2,0 1-1,2 0 1,0 0-1,1 0 1,1 0 0,0 0-1,2-1 1,-1 1-1,2-1 1,0 0 0,6 10-2,-8-18 2,1 0 1,0-1-1,0 0 1,0 0 0,1 0-1,0 0 1,1-1-1,0 0 1,0 0 0,0 0-1,0-1 1,1 0-1,0 0 1,0-1 0,0 0-1,1 0 1,-1-1-1,1 1 1,0-2 0,0 1-1,0-1 1,0 0-1,1-1 1,2 0-3,-3-3 30,1 0 1,-1-1-1,1 0 0,-1-1 1,0 0-1,0 0 0,-1-1 1,1 0-1,-1 0 0,0-1 1,0 0-1,-1 0 0,0 0 1,0-1-1,0 0 0,-1 0 1,0 0-1,0-1 0,-1 0 1,0 0-1,-1 0 0,1 0-30,13-31 163,-2-1 0,-2 0-1,-2-1 1,-1 0-1,-2 0 1,-2-1-1,-1 0 1,-3 0 0,-1-1-1,-3 1 1,-1-4-163,3 31-94,0 0 1,-1 0-1,-1-1 1,0 1 0,-1 0-1,0 0 1,-2 1-1,0-1 1,0 1 0,-1 0-1,-1 0 1,0 0-1,-1 1 1,-1 1-1,0-1 1,0 1 0,-1 1-1,-1 0 1,0 0-1,-1 1 1,0 0-1,-8-4 94,-11 5-2052,12 19-2643,10 3-2613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40:57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67 14798,'0'0'3977,"0"0"-1014,0 0-379,0 0-481,0 0-678,0 0-480,0 0-203,-3 2-26,-2 4-595,1 1 1,0-1 0,0 1 0,1 0 0,0 0 0,0 0-1,1 1 1,-1-1 0,2 1 0,-1-1 0,1 1 0,0 0-1,1 0 1,0 5-122,-1 2 104,-22 271-236,21-223-4971,2-1-5138,0-62 2688</inkml:trace>
  <inkml:trace contextRef="#ctx0" brushRef="#br0" timeOffset="335.023">48 104 12139,'0'0'4196,"0"0"-960,0 0-674,0 0-768,0 0-705,35-77-545,-3 71-256,7 2-127,4-1-97,6 1-64,-4 0 0,-2 1-257,-4 3-511,-10 0-546,-10 3-896,-12 4-384,-7 1-2018,-1 7-1186</inkml:trace>
  <inkml:trace contextRef="#ctx0" brushRef="#br0" timeOffset="336.023">144 260 1057,'0'0'1890,"0"0"-1089,0 0 159,0 0-191,0 0 0,0 0-449,85 10-256,-64-12-32,0 0-32,-4-1 0,-1 0-64,0 1-897,-8 0-2562</inkml:trace>
  <inkml:trace contextRef="#ctx0" brushRef="#br0" timeOffset="851.971">77 324 2562,'0'0'6230,"0"0"-2904,0 0-886,0 0-364,0 0-223,0 0-332,14-2-352,111-9 977,-7-3-1478,-79-3-722,-39 17-191,-16 1-5969,4 6-432,0 2-4186</inkml:trace>
  <inkml:trace contextRef="#ctx0" brushRef="#br0" timeOffset="1198.946">40 598 7303,'0'0'4217,"0"0"-795,0 0-288,0 0-631,0 0-447,0 0-497,0 0-241,-8 12-245,-21 41-224,29-53-832,-1 1 1,1-1-1,0 1 0,0 0 1,-1-1-1,1 1 0,0-1 1,0 1-1,0-1 0,-1 1 0,1 0 1,0-1-1,0 1 0,0-1 1,0 1-1,0 0 0,0-1 1,1 1-1,-1-1 0,0 1 1,0-1-1,0 1 0,0 0 1,1-1-1,-1 1 0,0-1 1,1 1-1,-1-1 0,0 1 1,1-1-1,-1 1 0,1-1 1,-1 0-1,0 1 0,1-1 1,-1 0-1,1 1 0,-1-1 1,1 0-1,-1 1 0,1-1 0,0 0 1,-1 0-1,1 0 0,-1 1 1,1-1-1,-1 0 0,1 0 1,0 0-1,-1 0 0,1 0 1,-1 0-1,1 0 0,0 0 1,-1-1-1,1 1-17,3 1 114,223 3 1140,-41-15-1174,-153-1-32,-45 4-8344,9 8 2419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40:56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465 144 6854,'0'0'3129,"0"0"-497,7-13 47,20-40-250,-25 52-2285,-1-1 0,0 1 0,0-1 0,0 0 0,0 1 0,0-1 0,0 0 0,0 0 0,0 0 0,-1 0 0,1 0 0,-1 0 0,0 0 0,1 0 0,-1 0 0,0 0 0,0 0 0,0 0 0,0 0 0,-1 0 0,1 0 0,0 0 0,-1 0 0,0 0 0,1 1 0,-1-1 0,0 0 0,0 0 0,0 0 0,0 1 0,0-1 0,0 0 0,-1 1 0,1-1 0,0 1 0,-1-1 0,1 1 0,-1 0 0,0 0 0,1 0 0,-1 0 0,0 0 0,0 0 0,0 0 0,0 0 0,0 1 0,1-1 0,-2 1-144,-89 4 1438,70 3-1396,0 1 0,1 1 1,1 1-1,-1 1 0,2 1 0,0 0 1,0 1-1,1 2 0,0 0 1,2 0-1,0 2 0,0 0 1,-10 16-43,24-31-6,1 0 0,-1 0 1,1 0-1,0 1 1,0-1-1,0 0 0,0 0 1,0 1-1,1-1 1,-1 0-1,1 1 1,-1-1-1,1 1 0,0-1 1,0 1-1,0-1 1,0 1-1,0-1 1,1 0-1,-1 1 0,1-1 1,0 1-1,-1-1 1,1 0-1,0 0 1,0 1-1,1-1 0,-1 0 1,0 0-1,1 0 1,-1 0-1,1 0 1,0-1-1,-1 1 0,1 0 1,0-1-1,0 1 1,0-1-1,0 0 0,0 0 1,1 0-1,-1 0 1,0 0-1,1 0 1,0 0 5,176 79-267,-165-72 246,0-2 18,1 1 0,-1 1 0,-1 0-1,1 1 1,-2 1 0,1 0 0,-1 0 0,-1 2 0,0-1-1,0 1 1,-1 1 0,5 9 3,-13-21 2,-1 1 0,0 0 1,-1 0-1,1 0 0,0 0 0,0 0 1,-1 0-1,0 0 0,1 0 0,-1 0 0,0 0 1,0 0-1,0 0 0,0 0 0,0 0 1,0 0-1,-1 0 0,1 0 0,-1 0 1,1 0-1,-1 0 0,0 0 0,0 0 0,0 0 1,0 0-1,0-1 0,0 1 0,0 0 1,0-1-1,-1 1 0,1-1 0,-1 1 1,1-1-1,-1 0 0,0 0 0,0 0 0,0 1-2,-75 23 366,52-22-292,0 0 0,0-2-1,0-1 1,0 0-1,0-2 1,0-1 0,0-2-1,0 0 1,1-1-1,0-1 1,0-2 0,1 0-1,0-2 1,-12-7-74,10-2-2739,40 20-3325,3 2-422</inkml:trace>
  <inkml:trace contextRef="#ctx0" brushRef="#br0" timeOffset="451.535">956 144 12204,'0'0'4169,"11"-14"-1180,32-44-549,-26 20 1998,-36 29-2597,-39 24-1532,-68 62-189,121-72-145,0-1-1,0 1 1,0 0 0,1 0 0,0 0-1,0 0 1,0 1 0,1 0 0,0 0-1,0 0 1,0 0 0,1 0 0,0 1 0,0-1-1,1 1 1,0-1 0,0 1 0,0-1-1,1 1 1,0 6 25,2-9-67,0 1 0,1 0-1,0-1 1,0 1 0,0-1 0,0 0-1,1 0 1,0 0 0,-1-1-1,1 1 1,1-1 0,-1 0 0,0 0-1,1-1 1,-1 1 0,1-1 0,0 0-1,0 0 1,0 0 0,0-1-1,0 0 1,1 0 67,21 11-100,-19-9 128,-1 1-1,1 0 1,-1 0 0,0 1-1,-1 0 1,1 0 0,-1 0-1,0 1 1,0 0-1,-1 0 1,0 1 0,0 0-1,0-1 1,-1 2 0,0-1-1,0 0 1,-1 1 0,0 0-1,0 0 1,-1 0 0,0 0-1,0 0 1,-1 0 0,0 0-1,-1 1 1,0-1-1,0 0 1,-1 6-28,-2-9 69,0 0 0,0 0-1,-1 0 1,0-1 0,0 1 0,0-1 0,0 0 0,0 0-1,-1-1 1,0 1 0,0-1 0,0 0 0,0-1-1,0 1 1,-1-1 0,1 0 0,-1 0 0,1 0-1,-1-1 1,0 0 0,1 0 0,-1-1 0,0 1-1,0-1 1,0 0 0,0-1 0,-3 0-69,-14 2-21,1 0 0,0-1 0,-1-1 1,1-2-1,0 0 0,0-1 0,0-1 0,1-1 0,0-1 1,-20-10 20,18-3-2310,30 4-4520,8 9-131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41:1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38 7303,'0'0'1596,"0"0"1052,0 0-491,0 0-134,0 0-299,0 0-854,0 0-384,19-4-278,62-15-106,69 7 37,-150 12-140,1-1 1,0 1 0,0 0-1,-1 0 1,1-1 0,0 1-1,0 0 1,0 0 0,0 0-1,0 0 1,-1 0 0,1 0-1,0 0 1,0 0 0,0 0 0,0 1-1,-1-1 1,1 0 0,0 0-1,0 1 1,0-1 0,-1 1-1,1-1 1,0 1 0,-1-1-1,1 1 1,0-1 0,-1 1-1,1-1 1,-1 1 0,1 0-1,0-1 1,-1 1 0,0 0 0,1 0-1,-1-1 1,1 1 0,-1 0-1,0 0 1,0 0 0,1-1-1,-1 1 1,0 0 0,0 0-1,0 0 1,0 0 0,0-1-1,0 1 1,0 0 0,0 0 0,0 0-1,-1 0 1,1-1 0,0 1-1,-1 0 1,1 0 0,0 0-1,-1-1 1,1 2 0,-38 37-78,-220 145 1023,257-184-920,0 0 1,0 0-1,1 0 0,-1 0 0,0 0 0,0 1 0,0-1 0,1 0 1,-1 0-1,0 1 0,1-1 0,-1 0 0,0 1 0,1-1 0,-1 1 1,0-1-1,1 1 0,-1-1 0,1 1 0,-1 0 0,1-1 0,-1 1 1,1 0-1,-1-1 0,1 1 0,0 0 0,-1-1 0,1 1 0,0 0 1,0 0-1,-1 0 0,1-1 0,0 1 0,0 0 0,0 0 0,0 0 1,0-1-1,0 1 0,0 0 0,0 0 0,1-1 0,-1 1 0,0 0 1,0 0-1,1-1 0,-1 1 0,0 0 0,1 0 0,-1-1 0,1 1 1,-1 0-1,1-1 0,-1 1 0,1-1 0,-1 1 0,1-1 0,0 1 1,-1-1-1,1 1 0,0-1 0,-1 1 0,2-1-25,23 1 27,0 0 0,0-2 1,0-1-1,-1-1 0,1-1 0,0-2 0,2-1-27,101-31-4157,-126 37 4008,44-15-5771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41:1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18417,'0'0'2525,"0"0"-1088,0 0-12,13 2-139,199 0 834,217-52-727,-379 37-1115,-74 2-156,18 11-579,-32 0-364,29 6-2610,5 4-3583,3 0-5205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7:37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13164,'0'0'5520,"21"-7"-2963,164-31 230,565 14-387,-251 21-8830,-518 4 2452,-9 3-2177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41:16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11947,'0'0'4800,"0"0"-1363,0 0-746,0 0-855,0 0-442,0 0-359,0 0-298,-11 6-176,5-3-481,3-2-56,-1 1 0,1-1 0,0 1 0,0 0 0,0 0 0,1 0 0,-1 0 0,0 1 0,1-1 0,-1 1 0,1-1 0,0 1 0,0 0 0,0 0 0,0 0 0,1 0 0,-1 0 0,1 0 0,0 0 0,0 1 0,0-1 0,-1 4-24,-2 26-66,1 1 0,2 0 1,1 0-1,2 0 0,1 0 0,6 22 66,-8-51-553,12 32-1761,-6-28-1719,3-5-3801,-4-4-1759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41:16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85 10250,'0'0'3229,"0"0"-746,0 0-188,0 0-656,0 0-464,0 0-359,-13-1-170,-39 0-123,51 2-503,0 0 0,-1-1-1,1 1 1,0-1 0,0 1-1,0 0 1,0 0 0,0 0-1,0 0 1,0 0-1,0 0 1,0 0 0,1 0-1,-1 0 1,0 0 0,1 0-1,-1 0 1,0 1 0,1-1-1,0 0 1,-1 0-1,1 1 1,0-1 0,-1 0-1,1 1 1,0-1 0,0 0-1,0 0 1,0 1 0,0-1-1,1 0 1,-1 1-1,0-1 1,1 0 0,-1 1-1,1-1 1,-1 0-20,1 6 106,0-1-88,1 0 1,-1 0-1,1 0 0,1-1 0,-1 1 1,1-1-1,0 0 0,0 0 0,0 0 0,1 0 1,0 0-1,0-1 0,0 1 0,0-1 0,1 0 1,0 0-1,-1-1 0,1 0 0,1 0 0,-1 0 1,0 0-1,1-1 0,0 0 0,-1 0 0,1 0 1,0-1-1,0 1 0,0-2 0,0 1 0,0-1 1,0 0-1,0 0 0,0 0 0,0-1 0,0 0 1,0 0-1,-1-1 0,1 1 0,0-1-18,-2 0 61,-1 0 0,0 1 0,0-1 0,0 0 0,0-1-1,0 1 1,0 0 0,-1-1 0,1 0 0,-1 1 0,1-1-1,-1 0 1,0 0 0,0 0 0,-1-1 0,1 1 0,-1 0 0,1-1-1,-1 1 1,0-1 0,0 1 0,-1-1 0,1 0 0,-1 1-1,0-1 1,0 0 0,0 1 0,0-1 0,0 0 0,-1 1-1,0-2-59,0-1 80,-1-1 1,1 0-1,-1 0 1,-1 1 0,1-1-1,-1 1 1,0 0 0,-1 0-1,1 0 1,-1 0-1,-1 0 1,1 1 0,-1 0-1,0 0 1,0 0 0,-2-1-82,0 1-16,-1 1 0,0-1-1,0 1 1,0 1 0,-1 0 0,1 0 0,-1 0 0,0 1 0,0 1 0,0-1 0,0 2 0,0-1 0,0 1 0,0 0 0,0 1 0,0 0 0,0 0 0,1 1-1,-8 3 17,-40 20-3264,9 15-4532,26-8-5843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41:17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 12460,'0'0'3149,"0"0"-543,0 0-621,0 0-863,-13 8-135,-84 59 652,86-56-1382,-153 154 1125,245-247-1275,-76 74-102,1 0 1,1 0-1,-1 1 1,1 0-1,1 0 1,-1 0 0,1 1-1,0 0 1,1 1-1,-1 0 1,1 0-1,0 1 1,0 0 0,0 1-1,1 0 1,0 0-1,-1 1 1,1 0-1,0 0 1,0 2 0,0-1-1,0 1 1,3 1-6,-7 2 10,0 0 0,-1 1 1,1 0-1,-1 0 1,0 0-1,0 1 0,0 0 1,-1 0-1,1 0 0,-1 1 1,-1-1-1,1 1 1,-1 0-1,0 0 0,0 0 1,0 0-1,-1 1 0,0 1-10,50 76 161,-48-82-164,0 0 1,0 0 0,0 0 0,0 0-1,0 0 1,0-1 0,1 0-1,-1 0 1,1 0 0,-1 0 0,0-1-1,1 0 1,-1 0 0,1 0-1,-1 0 1,1-1 0,-1 1 0,0-1-1,1 0 1,-1-1 0,0 1-1,0-1 1,0 0 0,0 0 0,0 0-1,0 0 1,0-1 0,-1 1-1,1-1 1,-1 0 0,0 0 0,0 0-1,0-1 1,0 1 0,0-1-1,-1 0 1,0 0 0,1 1 0,-2-1-1,1-1 1,0 1 0,-1-1 2,-1 7-3986,0 6 503,-2 7-4423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41:16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0 538 17777,'0'0'2146,"0"0"128,0 0-993,78-16-448,-33 16-353,6-2-319,4 2-129,0 0 32,-3 0-64,-6-1 0,-6-2 0,-8-3-353,-6 2-864,-4 0-1794,-4-2-2786,-8 0-5222</inkml:trace>
  <inkml:trace contextRef="#ctx0" brushRef="#br0" timeOffset="355.755">660 227 12940,'0'0'5018,"0"0"-1964,0 0-652,0 0-710,0 0-565,0 0-620,0 0-283,14 12-53,85 87 85,-62-55-312,3-1-1,1-2 0,2-2 1,2-2-1,7 3 57,51 5-1499,-99-44 1475,0-1 1,-1 1 0,1-1-1,0 1 1,-1-1 0,1-1 0,0 1-1,-1 0 1,1-1 0,-1 0 0,1 1-1,-1-1 1,1-1 0,-1 1-1,1-1 1,-1 1 0,0-1 0,0 0-1,0 0 1,0 0 0,0 0 0,0-1-1,0 1 1,-1-1 0,0 0 0,1 0-1,-1 0 1,1-2 23,5-13 103,-1 0 0,-1 0-1,-1-1 1,0 0 0,-1 0 0,-2 0 0,1 0 0,-2-1-1,-1 1 1,-1-8-103,4-45 1235,-1 55-1082,-1-6 1576,-5 40-685,-26 95-1075,-5-2 1,-5-1-1,-5-2 0,-4-2 1,-7 1 30,53-99-50,-37 65-2179,11-29-2685,14-25-1743</inkml:trace>
  <inkml:trace contextRef="#ctx0" brushRef="#br0" timeOffset="1430.073">1837 1 14574,'0'0'2979,"0"0"74,0 0-336,0 0-789,0 0-738,0 0-576,9 18-112,81 205 1211,-84-202-1682,0 1-1,-1 0 0,-2 0 1,0 0-1,-1 0 0,-2 1 1,0-1-1,-1 0 0,-1 1 1,-1-1-1,-1 0 0,-2 0 1,0-1-1,-1 0 1,0 0-1,-2 0 0,-1-1 1,0 0-1,-3 1-30,-8 9-120,0-2-1,-2 0 1,-1-2-1,-2-1 1,0 0 0,-1-2-1,-2-1 1,0-2 0,-1-1-1,-1-1 1,-19 8 120,10-15-3278,37-15-421,8-10-2569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41:15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31 12204,'0'0'3715,"0"0"-1195,-13-7-534,5 2-1610,5 3-272,0 0 0,0 0 0,-1 0 0,1 0 0,0 1 0,-1-1 0,1 1 0,0 0 0,-1 0 0,0 0 0,1 0 0,-1 1 0,1 0 0,-1-1 0,0 1 0,1 0 0,-1 1 0,0-1 0,1 1 0,-1 0 0,0-1 0,1 2 0,-1-1 0,-1 1-104,-16 13 244,0 1 0,1 1 1,0 0-1,2 2 0,0 0 1,1 1-1,1 1 0,1 0 1,1 1-1,1 1 0,1 0 1,1 0-1,-7 21-244,11-28 5,0 1 0,0-1 0,2 1 0,0 0 1,1 1-1,1-1 0,0 1 0,1 0 0,1-1 0,1 1 0,1 0 0,0 0 0,1-1 1,1 1-1,1-1 0,0 1 0,2-1 0,-1 0 0,2-1 0,0 0 0,2 0 0,-1 0 1,9 10-7,-4-9 0,0-1-1,1-1 0,1 0 0,0-1 1,1-1-1,1 0 0,0-1 0,1-1 1,0 0-1,0-2 0,4 1 2,97 11-1106,-108-22 665,0 0 1,-1-1-1,1 0 1,-1-1-1,1 0 1,-1-1-1,0 0 1,0 0-1,-1-1 1,10-6 440,22-20-4068,-5-5-2450</inkml:trace>
  <inkml:trace contextRef="#ctx0" brushRef="#br0" timeOffset="480.715">929 266 9513,'0'0'3998,"0"0"-1312,0 0-546,0 0-821,0 0-657,0 0-358,-6 15-208,-26 101-5,43 58-15,-9-164-112,0-1 0,0 0 0,1 1 1,1-1-1,-1 0 0,2 0 0,-1-1 1,1 1-1,0-1 0,1 0 0,0 0 1,0-1-1,1 0 0,0 0 0,0 0 1,7 4 35,-11-9-7,0 0 1,1 0-1,0-1 1,-1 1-1,1-1 1,0 0-1,0 0 1,0 0-1,-1 0 1,1 0-1,0-1 1,0 0-1,0 0 1,0 0-1,0 0 1,0-1-1,0 0 1,0 0-1,0 0 1,0 0-1,-1 0 1,1-1-1,0 1 1,-1-1-1,1 0 1,1-1 6,78-72 1269,-80 72-1163,14-14 482,-1-1 0,0 0 0,-2-2 0,0 1 1,-1-2-1,-1 0 0,-1 0 0,-1-1 0,-1-1 0,-1 1 0,0-1 0,1-13-588,-10 37 20,1-1-1,-1 0 0,1 0 0,0 1 0,-1-1 1,1 0-1,-1 0 0,1 1 0,-1-1 0,1 0 1,-1 0-1,1 0 0,0 0 0,-1 0 1,1 0-1,-1 0 0,1 0 0,-1 0 0,1 0 1,-1 0-1,1 0 0,-1 0 0,1 0 0,-1 0 1,1 0-1,-1-1 0,1 1 0,-1 0 1,1 0-1,0 0 0,-1-1 0,1 1 0,-1 0 1,1-1-1,0 1 0,-1 0 0,1-1 0,0 1 1,0 0-1,-1-1 0,1 1 0,0-1 1,0 1-1,-1-1 0,1 1 0,0-1 0,0 1 1,0 0-1,0-1 0,0 1 0,0-1 0,0 1 1,0-1-1,0 1 0,0-1 0,0 1 0,0-1 1,0 1-1,0-1 0,0 1 0,0-1 1,1 1-1,-1-1 0,0 1-19,-28 29 335,19-11-237,0 1 0,1 0 0,1 1 0,1 0 0,1 0 0,1 0 0,0 0 0,2 1 0,0-1 0,1 1 0,2 12-98,46 561-486,-46-586 459,-1 0 0,1 0-1,-1-1 1,-1 1 0,1 0-1,-1 0 1,-1-1 0,1 1 0,-1-1-1,-1 1 1,1-1 0,-1 0-1,-1 0 1,1 0 0,-1 0 0,0 0-1,-1-1 1,0 0 0,0 0-1,0 0 1,0-1 0,-1 1 0,0-1-1,0-1 1,-1 1 0,1-1-1,-6 2 28,-15 0-328,0-1-1,0-2 0,0 0 1,-1-2-1,0-2 0,1 0 1,0-1-1,-1-2 0,1-1 0,0-1 1,1-2-1,0 0 0,0-2 1,-5-2 328,28 10-198,-95-41-4056,51-3-4614,40 25 701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41:22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352 471 9385,'0'0'4084,"0"0"-1506,0 0-122,0 0-315,4-13-182,8-42-625,-12 54-1297,0 0-1,0 0 0,0 0 1,0-1-1,0 1 1,0 0-1,-1 0 0,1 0 1,0 0-1,-1 0 0,1 0 1,-1 0-1,1 0 1,-1 0-1,1 0 0,-1 0 1,0 0-1,0 1 0,1-1 1,-1 0-1,0 0 1,0 1-1,0-1 0,0 0 1,0 1-1,0-1 0,0 1 1,0-1-1,0 1 1,0 0-1,0-1 0,0 1 1,0 0-1,0 0 0,0-1 1,0 1-1,0 0 1,-1 0-1,1 1 0,0-1 1,0 0-1,0 0 0,0 0 1,0 1-1,0-1 1,-1 1-38,-3-1 111,-8-1-62,0 1-1,0 0 1,0 1-1,0 0 1,1 1-1,-1 0 1,0 1-1,1 1 0,0 0 1,0 0-1,0 1 1,0 1-1,1 0 1,0 1-1,0 0 1,1 0-1,0 1 0,-6 6-47,6-5 6,1 1 0,0 0-1,1 0 1,0 1-1,1 0 1,0 0 0,0 1-1,2 0 1,-1 0-1,1 1 1,-3 12-6,7-19 0,-1 0 1,1 1-1,0-1 1,1 0 0,-1 1-1,1-1 1,1 1-1,-1-1 1,1 1-1,0-1 1,1 0-1,-1 0 1,1 1-1,1-1 1,-1 0-1,1 0 1,0-1-1,0 1 1,0-1 0,1 1-1,0-1 1,0 0-1,1-1 1,-1 1-1,4 2 0,2-1 8,0-1 0,0-1 0,0 0 0,0 0 0,1-1 0,-1 0 0,1-1 0,0 0-1,0-1 1,0 0 0,0-1 0,0 0 0,0 0 0,0-1 0,0-1 0,-1 0 0,1 0 0,0-1 0,-1-1 0,1 0-1,-1 0 1,0-1 0,-1 0 0,1 0 0,-1-1 0,0-1 0,0 0 0,-1 0 0,4-5-8,3-3 38,-1-1 1,-1-1 0,0 0 0,-2-1-1,0 0 1,-1-1 0,0 0-1,-2-1 1,0 0 0,-2 0 0,0-1-1,-1 1 1,-1-1 0,-1 0-1,-1 0 1,-1-1 0,0 1-1,-2 0 1,-1-1 0,0 1 0,-2 0-1,0 0 1,-1 1 0,-1-1-1,-1 1 1,-1 0 0,-1 1-1,0 0 1,-2 0 0,0 1 0,-1 1-1,-7-8-38,-51-32-497,28 46-1783,7 32-4167,26 1 526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41:25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13869,'0'0'4004,"0"0"-2024,14 3-357,56 8-567,1-2 0,-1-4 0,1-3 0,14-4-1056,2 2 106,1842 32 2291,-695-14-251,-936-30-1773,-282 8-242,-38 3-128,18 1-27,-131 4-2537,47 8-5899,46-1-3407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41:26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567 519 13004,'0'0'3006,"-5"-15"-871,-16-50-80,18 58-1809,0 1-1,-1 0 0,0 0 1,0 0-1,0 1 0,-1 0 1,0-1-1,0 1 0,0 1 0,-1-1 1,1 1-1,-1 0 0,0 0 1,0 1-1,-1 0 0,1 0 1,-1 0-1,1 1 0,-1 0 0,-6-1-245,-3 0 36,1 2 0,-1-1-1,0 2 1,1 0-1,-1 1 1,0 1 0,1 0-1,-1 1 1,1 1-1,0 0 1,0 1-1,0 1 1,1 0 0,-1 1-1,2 1 1,-1 0-1,1 1 1,0 0 0,1 1-1,0 0 1,1 1-1,0 0 1,0 1 0,1 0-1,1 1 1,0 0-1,1 1 1,1-1-1,0 1 1,-5 13-36,9-20-1,-1 1 0,1-1-1,0 1 1,1 0 0,0 0 0,0 0 0,1 0-1,0 0 1,1 0 0,-1 0 0,1 0 0,1 0-1,0 0 1,0 0 0,0 0 0,1 0 0,0 0-1,1 0 1,0-1 0,0 1 0,0-1 0,1 0-1,0 0 1,1 0 0,0 0 0,0-1 0,0 0-1,1 0 1,-1 0 0,1 0 0,1-1 1,2 1 15,1 0-1,0-1 1,1 0 0,-1-1 0,1 0 0,0-1 0,0 0 0,0 0-1,0-1 1,0-1 0,1 0 0,-1 0 0,1-1 0,-1-1-1,0 0 1,1 0 0,-1-1 0,0-1 0,0 0 0,0 0 0,0-1-1,-1 0 1,0-1 0,1 0 0,-2-1 0,1 0 0,-1-1-1,0 1 1,0-2 0,0 0 0,-1 0 0,4-5-15,-1-1 107,-1-1 0,-1 0-1,0-1 1,0 0 0,-2 0 0,0-1 0,-1 0 0,-1 0 0,0 0-1,-1-1 1,-1 0 0,-1 1 0,0-1 0,-2 0 0,0-1-107,-1-22-9,-1 0 1,-3 0 0,-1 1 0,-2-1 0,-2 2-1,-3-4 9,11 32-127,0 1-1,0-1 0,-1 1 1,0 0-1,-1-1 0,0 2 0,-1-1 1,0 0-1,-1 1 0,0 0 1,0 0-1,-1 1 0,0 0 1,0 0-1,-1 0 0,0 1 1,0 0-1,-1 1 0,0 0 0,0 0 1,0 1-1,-1 0 0,0 1 1,0 0-1,0 0 128,6 4-368,0 0 0,0 0 0,0 0 0,0 0 0,1 1 0,-1 0 0,0-1 0,0 2 0,0-1 0,0 0 0,1 1 0,-1-1 0,1 1-1,-1 0 1,1 0 0,0 1 0,-1 0 368,-25 22-5744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41:27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7463,'0'0'6625,"0"0"-3032,0 0-1084,0 0-502,0 0-571,0 0-582,12-3-459,142 1-80,-153 2-315,69 21 57,-68-20-56,-1-1 0,1 1 0,0 0 0,-1-1 1,1 1-1,-1 0 0,1 0 0,-1 0 0,1 0 0,-1 1 1,0-1-1,1 0 0,-1 1 0,0-1 0,0 0 1,0 1-1,0-1 0,0 1 0,-1 0 0,1-1 1,0 1-1,-1 0 0,1-1 0,-1 1 0,1 0 0,-1 0 1,0-1-1,0 1 0,0 0 0,0 0 0,0 0 1,0-1-1,-1 1 0,1 0 0,0 0 0,-1-1 0,1 1 1,-1 0-2,-7 9 17,0 0 1,-1-1 0,0 0 0,0-1 0,-1 0 0,0 0-1,-1-1 1,0 0 0,0-1 0,-9 4-18,13-6 51,-99 68 1209,106-72-1257,0 0-1,0 0 1,0 0 0,0 0-1,0 0 1,0 0-1,0 0 1,0 0 0,0 0-1,0 0 1,1 0 0,-1 0-1,0 0 1,1 0 0,-1 0-1,1 0 1,-1-1-1,1 1 1,-1 0 0,1 0-1,0 0 1,-1-1 0,1 1-1,0 0 1,0-1 0,0 1-1,-1 0 1,1-1-1,0 1 1,0-1 0,0 1-1,0-1 1,0 0 0,0 1-1,0-1 1,0 0-1,0 0 1,0 0 0,0 1-1,0-1 1,0 0 0,0-1-1,0 1 1,0 0 0,0 0-1,0 0 1,0 0-1,0-1 1,0 1 0,0-1-1,0 1 1,0 0 0,0-1-1,-1 0 1,1 1 0,1-1-3,3 1 1,123-6-2106,62-23-5196,-144 20-429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41:2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16656,'0'0'4612,"0"0"-2914,0 0 31,0 0-511,0 0-450,0 0-415,0 0-193,107-26-32,-45 23-32,9 1-32,1-4-64,-3 2 0,-4-2-64,-7-3-641,-10 4-992,-11-3-1026,-8 3-2017,-11 3-3845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7:38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10506,'0'0'3753,"14"6"-347,-10-4-3190,6 3 73,0-1-1,1 0 1,0-1-1,-1 0 1,1-1-1,0 0 1,0 0-1,0-1 1,1-1-1,3 0-288,564-64 4922,-504 58-4929,166-16 909,-79 0-4445,-144 19-348,-6-1-2990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41:26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22 13741,'0'0'3780,"0"0"-657,0 0-353,0 0-629,0 0-630,0 0-540,0 0-341,-4 10-181,-17 55-81,3 0 0,3 1 1,3 0-1,-2 48-368,5-40 0,-6 146-1094,18-75-2985,-3-136 3210,1 10-1906,2-8-3521,0-9 237</inkml:trace>
  <inkml:trace contextRef="#ctx0" brushRef="#br0" timeOffset="407.945">123 225 10090,'3'-17'3379,"-1"3"-2694,0-1 283,1 0 0,0 0 1,1 0-1,0 1 0,1-1 1,1 1-1,6-11-968,-7 19 171,-1 1 0,0 0 0,1 0-1,0 0 1,0 1 0,1 0 0,-1 0 0,1 0 0,0 1 0,0-1 0,0 1 0,0 1 0,1-1 0,-1 1-1,1 1 1,0-1 0,-1 1 0,1 0 0,0 0 0,0 1 0,-1 0 0,1 0 0,0 1 0,0-1-1,0 2 1,-1-1 0,2 1-171,7 1-3,-1 1-1,1 1 1,-1 0-1,0 1 0,-1 0 1,1 1-1,-1 0 1,-1 1-1,1 1 0,-1 0 1,9 10 3,-17-16-5,0 0 1,-1 1 0,0 0-1,1 0 1,-1 0-1,0 0 1,-1 0 0,1 1-1,-1-1 1,0 1-1,0-1 1,0 1 0,-1 0-1,1 0 1,-1 0-1,0 0 1,-1 0 0,1 0-1,-1 0 1,0 0-1,0 0 1,-1 0 0,0 0-1,0 0 1,0 0-1,0 0 1,-1 0 0,1-1-1,-1 1 1,0 0 0,-1-1-1,1 1 1,-1-1-1,-2 2 5,-14 8 3,-1-1-1,0-1 0,-1 0 0,0-2 1,-1 0-1,0-2 0,-1 0 0,1-2 0,-2 0 1,1-1-1,0-2 0,-1 0 0,-17-1-2,31-1-7,76-29 28,-31 19-130,1 2 0,1 1 0,-1 1 0,1 3 1,17 1 108,-48 2-14,0 0 0,0 1 0,1-1 0,-2 2 0,1-1 1,0 0-1,0 1 0,-1 0 0,0 1 0,1-1 0,-1 1 1,-1 0-1,1 0 0,0 1 0,-1-1 0,0 1 0,0 0 1,0 0-1,-1 0 0,0 1 0,0-1 0,0 1 1,-1 0-1,1-1 0,-1 1 0,-1 0 0,1 1 0,-1-1 1,0 0-1,-1 0 0,1 0 0,-1 1 0,0-1 0,-1 0 1,0 0-1,0 1 0,0-1 0,-1 0 0,0 3 14,-1-3 3,1 0 0,-1 0 1,0 0-1,0 0 0,-1-1 0,0 0 0,0 1 0,0-1 0,0-1 0,-1 1 0,0-1 0,0 0 0,0 0 0,0 0 1,-1 0-1,0-1 0,0 0 0,1 0 0,-1-1 0,-1 0 0,1 0 0,0 0 0,-1-1 0,0 0-3,-7 2-7,-1-1 1,1 0-1,-1-2 0,1 1 0,-1-2 0,1 0 0,-1-1 0,1 0 1,0-1-1,-7-2 7,-44-25-1114,45 16-1700,3-2-3353,9 9-309</inkml:trace>
  <inkml:trace contextRef="#ctx0" brushRef="#br0" timeOffset="714.392">967 199 7911,'0'0'6471,"0"0"-2975,0 0-885,0 0-294,0 0-502,0 0-507,0 0-556,7 0-261,-5 0-478,-1 0-1,1 0 0,-1 0 0,0 0 0,1 0 0,-1 1 1,1-1-1,-1 0 0,0 1 0,1-1 0,-1 0 1,0 1-1,0 0 0,1-1 0,-1 1 0,0 0 1,0 0-1,0 0 0,0-1 0,0 1 0,0 0 0,0 0 1,0 1-1,0-1 0,0 0 0,-1 0 0,1 0 1,0 1-1,-1-1 0,1 0 0,-1 0 0,1 1 0,-1-1 1,0 1-1,0-1 0,1 0 0,-1 1 0,0-1 1,0 1-1,0-1 0,0 0 0,-1 1 0,1-1 1,0 0-1,-1 1 0,1 0-12,-6 51 151,-3 0 0,-1 0 1,-3-1-1,-9 20-151,8-27-39,1-4-312,1-5-3021,6-12-6502,4-19-2041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41:23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396 142 8776,'0'0'3951,"0"0"-1101,6-14 124,18-44-406,-23 56-2441,0 1 1,0-1-1,0 0 1,0 0-1,-1 0 0,1 0 1,-1 0-1,1 1 1,-1-1-1,0 0 1,1 0-1,-1 0 1,0 0-1,0 0 1,-1 0-1,1 0 1,0 0-1,-1 0 0,1 0 1,-1 0-1,1 0 1,-1 0-1,0 0 1,0 0-1,0 1 1,0-1-1,0 0 1,0 1-1,-1-1 1,1 1-1,0-1 1,-1 1-1,1 0 0,-1-1 1,0 1-1,1 0 1,-1 0-1,0 0 1,0 0-1,1 1 1,-1-1-1,-1 0-127,-75 1 877,60 7-855,-1-1 1,1 2-1,1 1 1,-1 0 0,2 1-1,-1 0 1,1 2-1,1 0 1,0 1 0,1 0-1,0 1 1,1 1-1,0 0 1,2 0 0,0 2-1,0-1 1,-5 15-23,14-29-5,0-1 0,1 1 1,0-1-1,-1 1 0,1 0 1,0 0-1,0 0 0,0 0 0,0 0 1,1 0-1,-1 0 0,0 0 1,1 0-1,-1 0 0,1 0 0,0 0 1,0 1-1,0-1 0,0 0 1,0 0-1,0 0 0,0 0 0,1 0 1,-1 1-1,1-1 0,0 0 1,0 0-1,-1 0 0,1 0 0,0-1 1,1 1-1,-1 0 0,0 0 0,0 0 1,1-1-1,-1 1 0,1-1 1,0 1-1,-1-1 0,1 0 0,0 0 1,0 0-1,1 1 5,174 38-16,-158-35 16,0 1 0,0 0 0,-1 1 0,0 1 0,0 1 0,-1 1 0,0 0 0,-1 1 0,0 1 0,-1 1 0,-1 0 0,7 8 0,-18-18 1,-1 0 0,0 1 0,0-1-1,0 1 1,-1 0 0,0-1 0,1 1 0,-1 0-1,0 0 1,-1 0 0,1 0 0,-1 0 0,1 0 0,-1 0-1,-1 0 1,1 0 0,0 0 0,-1 0 0,0 0 0,0 0-1,0-1 1,0 1 0,-1 0 0,0 0 0,1-1 0,-1 1-1,0-1 1,-1 0 0,1 1 0,-1-1 0,1 0 0,-1-1-1,0 1 1,0 0 0,0-1 0,-1 1 0,1-1 0,0 0-1,-1 0 1,0-1 0,1 1 0,-1-1 0,0 1 0,0-1-1,-3 0 0,-12 4 13,-1 0 0,0-2-1,0 0 1,0-2-1,-1 0 1,1-1-1,0-1 1,0-1-1,-1-1 1,1 0 0,1-2-1,-1 0 1,1-1-1,0-1 1,0-1-1,1-1 1,-8-5-13,23 13-135,0 0-1,1 0 1,-1-1 0,0 1-1,1-1 1,-1 0 0,1 1-1,-1-1 1,1 0 0,0-1-1,0 1 1,0 0 0,0-1 0,0 1-1,1-1 1,-1 1 0,1-1-1,-1 0 1,1 0 0,0 0-1,0 1 1,1-1 0,-1-1 135,24-8-6310,-2 7-1047</inkml:trace>
  <inkml:trace contextRef="#ctx0" brushRef="#br0" timeOffset="435.84">1114 98 6086,'0'0'9043,"0"0"-5013,0 0-1563,0 0-545,0 0-663,-8-13-500,-25-37-348,32 48-394,0 1 0,0 0 0,-1 0 0,1 0 1,0 0-1,0 0 0,-1 0 0,1 0 0,-1 0 1,1 0-1,-1 1 0,1-1 0,-1 1 0,1-1 1,-1 1-1,1 0 0,-1-1 0,0 1 0,1 0 1,-1 0-1,0 0 0,1 0 0,-1 0 0,1 1 0,-1-1 1,0 0-1,1 1 0,-1-1 0,1 1 0,-1 0 1,1-1-1,-1 1 0,1 0 0,0 0 0,-1 0-17,-1 1 29,-93 85 96,62-49-112,17-21-11,7-9 1,1 0 0,1 1-1,0 0 1,0 0 0,1 0 0,0 1-1,0 0 1,1 1 0,1-1 0,0 1-1,-3 8-2,9-16 2,1 0 0,-1 0 0,1 0 0,0 0-1,0 0 1,0-1 0,0 1 0,0-1 0,0 1 0,1-1-1,-1 0 1,1 0 0,0 0 0,0 0 0,0 0 0,-1-1-1,2 1 1,-1-1 0,0 0 0,0 0 0,0 0 0,0 0-1,1-1 1,-1 1 0,0-1 0,1 0 0,-1 0-1,0 0 1,1 0-2,4 2 11,-1-2-9,-1 0 0,0 1 0,1 0 0,-1 0 0,0 0 0,0 1 0,0 0 0,0 0 0,0 1 0,0-1 0,-1 1 0,1 1 0,-1-1 0,0 1 0,0 0 0,0 0 0,0 0 0,-1 1 0,1 0 0,-1-1 0,-1 2 0,1-1 0,-1 0 0,0 1 0,0-1 0,0 1 0,-1 0 0,0 0 0,0 0 0,0 0 0,-1 1 0,1 4-2,-5-3 14,1 1-1,-1-1 0,-1 0 0,1 0 0,-1 0 0,-1 0 0,1-1 0,-2 0 0,1 0 0,-1 0 0,0 0 0,0-1 0,0 0 0,-1 0 0,0-1 0,0 0 0,-1 0 0,0 0 0,1-1 0,-1-1 0,-1 1 1,1-1-1,0 0 0,-1-1 0,0 0 0,1-1 0,-2 1-13,-73 11-473,51-20-3069,25-1-3878,7 4 309</inkml:trace>
  <inkml:trace contextRef="#ctx0" brushRef="#br0" timeOffset="815.629">1428 134 16912,'0'0'3876,"0"0"-1015,0 0-806,0 0-656,0 0-550,0 0-417,0 0-176,0 14-5,-11 153 427,5-133-764,1 9-265,-2-1-1,-2 0 1,-2 0 0,-2-1 0,-1-1-1,-5 6 352,8-30-2797,7-24-2467,62-148 4544,39-161 5001,-96 312-4165,1 0 0,0 0 0,0 0 0,0 1 0,1-1 0,-1 1 0,1 0 0,0-1 0,1 1 0,-1 1 0,1-1 0,-1 0 0,1 1 0,0 0 0,0 0 0,1 0 0,-1 0 0,1 1 0,-1-1 0,1 1 0,0 0 0,0 1 0,0-1 0,0 1 0,0 0 0,4 0-116,8-1-11,-1 2-1,0 0 0,1 1 1,-1 0-1,1 2 0,-1 0 1,0 0-1,0 2 1,0 0-1,1 2 12,44 39-2825,-49-8-4083,-11-19 539</inkml:trace>
  <inkml:trace contextRef="#ctx0" brushRef="#br0" timeOffset="1164.603">1353 454 8808,'0'0'3908,"0"0"-1378,0 0-31,0 0-834,0 0-223,0 0-385,113 3-545,-67-9-416,3 1-64,3-3-32,-1 3 0,-4-1-32,-6 2-512,-14 1-1346,-7 3-1986,-9 0-2241</inkml:trace>
  <inkml:trace contextRef="#ctx0" brushRef="#br0" timeOffset="1165.602">1355 633 9161,'0'0'4804,"0"0"-1862,0 0-860,0 0-572,17 4-68,117 13 218,177-33-1249,-267 8-361,-8 1-2201,-13 6-4743,-21 1 333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43:44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16367,'0'0'4565,"0"0"-1907,0 0-752,0 0-523,0 0-518,0 0-396,0 0-341,12-9-85,-4 2-31,-6 4-7,0 1-1,0-1 1,1 1-1,-1 0 1,1 0-1,0 0 1,-1 0-1,1 0 1,0 0-1,0 1 1,0 0-1,0-1 1,1 1-1,-1 0 1,0 1 0,0-1-1,1 0 1,-1 1-1,0 0 1,1 0-1,-1 0 1,0 0-1,1 0 1,-1 1-1,0-1 1,1 1-1,-1 0 1,1 0-5,1 1 2,1 1 1,-1-1-1,1 1 0,-1 0 0,0 0 1,0 0-1,0 1 0,0 0 1,-1 0-1,0 0 0,1 0 0,-1 1 1,-1-1-1,1 1 0,-1 0 1,0 0-1,0 1 0,0-1 0,-1 1 1,0-1-1,0 1 0,0 0 1,-1 0-1,0 0 0,0 0 0,0 0 1,-1 0-1,0 0 0,0 0 1,0 0-1,-1 0 0,0 0 1,0-1-1,-1 1 0,-1 4-2,-3 1-6,-1 0-1,-1 0 0,0-1 1,0 0-1,-1 0 1,0-1-1,-1 0 1,0-1-1,0 0 0,-1-1 1,-11 7 6,-55 45-745,98-60-274,130-45-5348,-92 27 1657,6-2-3741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43:44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281 132 14574,'-3'-22'803,"-9"-46"1766,-8 27 2227,13 41-1503,4 29-2897,3-26-194,4 97 63,5 0-1,4-1 1,4 0-1,21 62-264,9 55-743,-44-202 693,-1-10 38,0 0 0,0 0 1,-1 0-1,1 1 0,-1-1 1,0 0-1,0 1 0,-1-1 1,1 1-1,-1 0 0,0-1 1,0 1-1,-1-1 0,1 1 1,-1-1-1,0 1 0,0-1 1,0 1-1,-1-1 0,0 0 1,0 0-1,0 0 0,0 0 1,0 0-1,-1 0 0,0 0 0,0-1 1,0 0-1,0 1 0,0-1 1,-1 0-1,1 0 0,-1-1 1,0 1-1,-1-1 12,-26 6 297,0-2 0,-1-1 0,1-1 0,-1-2 0,0-1 0,-26-3-297,4 1 668,31-3-226,34-5-78,38-7-86,401-58-171,-216 33-2307,-256 41-2679,-50 24-5216,28-7-555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43:45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93 123 10090,'0'0'8520,"1"-13"-5275,2-40-1440,-2 50-1693,0-1 1,1 1-1,-1 0 0,0 0 1,1 0-1,0 0 1,0 1-1,0-1 1,0 0-1,0 1 0,0-1 1,1 1-1,0 0 1,-1 0-1,1 0 0,0 0 1,0 0-1,0 1 1,0-1-1,0 1 1,0 0-1,0 0 0,0 0 1,1 0-1,-1 0 1,0 1-1,1 0 1,-1-1-1,0 1 0,1 1 1,-1-1-1,0 0 1,1 1-1,-1-1 1,2 2-114,6-2 108,-2-1-83,0 1 0,0 0 0,0 1 0,0 0 0,0 0-1,0 1 1,0 0 0,-1 0 0,1 1 0,-1 1 0,1-1 0,-1 1 0,0 0 0,0 1 0,-1 0 0,1 0 0,-1 1 0,0 0 0,-1 0-1,1 1 1,-1 0 0,-1 0 0,1 0 0,-1 1 0,0-1 0,-1 1 0,0 0 0,0 1 0,0 3-24,-4 6-97,-2 0 0,0-1-1,-1 1 1,-1 0 0,-1-1 0,0 0 0,-2 0 0,1 0-1,-2-1 1,0 0 0,-1-1 0,-1 1 0,0-2 0,-1 1-1,-1-2 1,0 1 0,-1-2 0,0 0 0,-1 0 0,-2 1 97,6-4 24,0 0 0,-1-1 0,0 0 0,0 0 1,-1-1-1,1-1 0,-2 0 0,1-1 0,-1 0 1,1 0-1,-1-2 0,0 0 0,-1 0 1,1-1-1,-10 0-24,21-2 31,-1-1 0,1 0 0,-1 0 0,1 0 0,-1 0 0,1 0 0,0-1 0,0 1 0,-1-1 0,1 1 0,0-1 0,1 0 0,-1 0 0,0 0 0,0 0 0,1 0 0,-1 0 0,1 0 0,0 0 0,-1-1 0,1 1 0,0-1 0,1 1 0,-1-1 0,0 1 0,1-1 0,-1 1 0,1-1 0,0 0 0,0 1 0,0-1 0,0 1 0,0-1 0,1 0 0,-1 1 1,1-1-1,-1 1 0,1-1 0,0 1 0,0-1 0,0 1 0,1 0 0,-1-1 0,0 1 0,1 0 0,0 0 0,-1 0 0,1 0 0,0 0 0,0 1 0,0-1 0,0 0 0,2 0-31,1-4 23,0 0 1,0 1 0,1 0-1,-1 0 1,1 1-1,0-1 1,0 1-1,1 0 1,-1 1-1,1 0 1,0 0-1,0 0 1,0 1 0,0 0-1,0 0 1,0 1-1,1 0 1,-1 0-1,1 0 1,-1 1-1,0 0 1,1 1-1,-1 0 1,1 0 0,-1 1-1,0-1 1,0 2-1,0-1 1,0 1-1,0 0 1,0 0-1,-1 1 1,0 0-1,0 0 1,0 0 0,0 1-1,0 0 1,-1 0-1,4 4-23,48 123-20,-20-36 3,-34-89 16,-1-1 0,1 0 1,0 0-1,1 0 0,-1 0 0,1 0 1,0-1-1,1 0 0,-1 0 1,1 0-1,0 0 0,1-1 0,-1 0 1,1 0-1,-1 0 0,1-1 1,0 1-1,1-2 0,-1 1 0,0-1 1,1 0-1,-1 0 0,1 0 0,0-1 1,0 0-1,-1-1 0,1 1 1,0-1-1,0-1 0,0 1 0,-1-1 1,1 0-1,0-1 0,-1 1 1,1-2-1,-1 1 0,4-2 1,10-9-209,0-1-1,0 0 1,-1-2 0,-1 0-1,-1-2 1,-1 1-1,0-2 1,-1 0 0,-1-1-1,7-13 210,38-70-7045,-46 80 676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43:45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374 251 10058,'0'0'3352,"0"0"-330,10-14-321,77-82 2456,-85 95-5084,-1 0 0,0 0 0,0 1-1,1-1 1,-1 0 0,0 0 0,0 0 0,0 0 0,0 0 0,0-1 0,0 1 0,-1 0 0,1 0 0,0-1 0,0 1 0,-1 0 0,1-1 0,-1 1 0,0 0 0,1-1 0,-1 1 0,0-1 0,0 1 0,1-1 0,-1 1 0,-1-1 0,1 1-1,0-1 1,0 1 0,0 0 0,-1-1 0,1 1 0,-1-1 0,1 1 0,-1 0 0,1-1 0,-1 1 0,0 0 0,0 0 0,0-1 0,0 1 0,0 0 0,0 0 0,0 0 0,0 0 0,0 0 0,0 0 0,0 1 0,-1-1 0,1 0 0,0 1-1,-1-1 1,1 0 0,0 1 0,-1 0 0,1-1 0,-1 1 0,1 0 0,-1 0 0,1 0 0,-1 0 0,1 0 0,-1 0-73,-20 1 37,-1 0 1,1 2-1,0 1 0,-1 1 1,2 1-1,-1 0 1,1 2-1,0 0 0,0 2 1,1 0-1,1 1 0,-1 1 1,2 1-1,0 1 1,0 0-1,2 1 0,-7 8-37,16-18-49,1 0 0,0 0 0,0 0-1,0 1 1,0 0 0,1 0 0,0 0-1,1 0 1,-1 1 0,1 0 0,0 0-1,1 0 1,0 1 0,0-1 0,0 1 0,1 0-1,0-1 1,0 8 49,5-10-52,0 0 0,1 0 0,0 0 0,0-1 0,0 1 0,0-1 0,1 0 0,0 0 0,0 0 0,0-1 0,0 0 0,0 0 0,1 0 0,-1-1 0,1 1 0,0-1 0,0-1 0,-1 1 0,1-1 0,0 0 0,3 0 52,-5 0-13,50 13-88,-39-13 92,0 1-1,0 0 0,-1 1 1,0 1-1,1 0 0,-1 1 1,-1 1-1,1 0 0,-1 1 0,0 0 1,-1 1-1,1 1 0,-2 0 1,1 0-1,-1 1 0,-1 1 1,1-1-1,-2 2 0,0 0 0,0 0 1,3 6 9,-10-13 11,-1 1 0,1-1 0,-1 1 0,0-1-1,0 1 1,0-1 0,-1 1 0,0 0 0,0-1 0,-1 1 0,1 0 0,-1-1 0,0 1 0,-1-1 0,1 1 0,-1-1 0,0 0 0,-1 0 0,1 0 0,-1 0 0,0 0 0,0 0-1,0-1 1,-1 1 0,0-1 0,0 0 0,0 0 0,0-1 0,-1 1 0,1-1 0,-1 0 0,0 0 0,0 0 0,0-1 0,0 0 0,0 0 0,-1 0 0,1 0 0,0-1-1,-5 1-9,-7 1 9,-1 0 0,0-1 0,0 0 0,0-2 0,-1 0 1,1-1-1,0-1 0,1-1 0,-3-1-10,12 3-217,1 0 0,0-1 1,0 0-1,0-1 0,0 0 0,0 0 0,1 0 1,-1-1-1,1 0 0,0 0 0,0 0 0,0-1 0,1 0 1,0 0-1,0-1 0,0 1 0,0-1 0,1 0 0,0 0 1,0-1-1,1 1 0,0-1 0,-1-2 217,2-63-9246,14 37-560</inkml:trace>
  <inkml:trace contextRef="#ctx0" brushRef="#br0" timeOffset="397.125">1142 206 15695,'8'-14'3902,"26"-47"-1329,-32 59-2445,0 0-1,0 1 1,0-1-1,-1 0 0,1 0 1,-1 0-1,1 0 1,-1 0-1,0 0 1,1 0-1,-1-1 0,0 1 1,-1 0-1,1-1 1,0 1-1,-1 0 1,1-1-1,-1 1 0,0-1 1,0 1-1,0-1 1,0 1-1,0-1 1,0 1-1,-1-1 0,1 1 1,-1-1-1,0 1 1,0 0-1,0-1 1,0 1-1,0 0 0,0 0 1,0 0-1,-1-1 1,1 2-1,-1-1 0,0 0 1,1 0-1,-1 0 1,0 1-1,0-1 1,0 1-1,0-1 0,0 1 1,-3-1-128,-12 0 65,0 0 0,-1 1 1,1 0-1,-1 2 0,1 0 1,-1 1-1,1 1 0,0 0 1,0 1-1,0 1 0,1 1 1,0 1-1,0 0 0,0 0 1,1 2-1,0 0 0,-11 9-65,15-10-4,0-1-1,0 1 1,1 1-1,0 0 1,1 0-1,0 1 1,0 0-1,1 0 0,0 1 1,-3 8 4,8-14-28,1-1-1,0 0 1,0 1-1,0-1 1,0 1 0,1 0-1,0 0 1,0-1-1,0 1 1,1 0 0,-1 0-1,1 0 1,0 0 0,1 0-1,-1 0 1,1 0-1,0-1 1,0 1 0,1 0-1,-1 0 1,1-1-1,0 1 1,0-1 0,1 0-1,-1 1 1,1-1 0,0 0-1,0-1 1,0 1-1,1 0 29,87 61-285,-80-60 258,-1 0-1,0 1 0,-1 0 1,0 1-1,0 0 0,0 0 1,0 1-1,-1 0 1,-1 0-1,1 1 0,-2 0 1,1 0-1,-1 0 1,0 1-1,2 7 28,-5-12 4,0 0-1,-1 0 1,0 1-1,0-1 1,0 1-1,-1 0 1,1-1-1,-1 1 1,-1 0-1,1 0 1,-1 0-1,0-1 1,0 1-1,-1 0 1,0 0-1,0 0 1,0-1-1,-1 1 1,0 0-1,0-1 1,0 0-1,-1 1 1,1-1-1,-1 0 1,0 0-1,-1 0 1,0-1-1,1 1 1,-1-1-1,-1 0 1,1 0-1,0 0 1,-1-1-1,0 0 1,-3 2-4,-2-2-112,0-1 0,0 0 0,0 0 1,0-1-1,0-1 0,0 1 0,0-2 0,0 1 1,0-2-1,-1 1 0,2-1 0,-7-2 112,-42-30-4387,32-26-6022,26 38 4003</inkml:trace>
  <inkml:trace contextRef="#ctx0" brushRef="#br0" timeOffset="721.261">1284 211 8232,'0'0'3240,"5"-13"-731,19-40-197,-7 30 1362,-6 33-2297,-5 29-946,-6-31-757,0 68 849,-3-50-3683,-2-2-4441,2-15-599</inkml:trace>
  <inkml:trace contextRef="#ctx0" brushRef="#br0" timeOffset="1071.804">1352 149 9801,'0'0'5686,"0"0"-2163,0-14-795,-1-5-2618,0-18 4531,4 69-1497,9 387-1873,-30-268-1912,18-151 632,0 0-1,0 0 0,0-1 0,-1 1 0,1 0 1,0-1-1,0 1 0,0 0 0,-1 0 0,1 0 1,0-1-1,0 1 0,-1 0 0,1 0 0,0 0 1,-1 0-1,1-1 0,0 1 0,0 0 1,-1 0-1,1 0 0,0 0 0,-1 0 0,1 0 1,0 0-1,-1 0 0,1 0 0,0 0 0,-1 0 1,1 0-1,0 0 0,-1 0 0,1 0 0,0 0 1,-1 1-1,1-1 0,0 0 0,0 0 1,-1 0-1,1 0 0,0 1 0,0-1 0,-1 0 1,1 0-1,0 0 0,0 1 0,-1-1 0,1 0 1,0 0-1,0 1 0,0-1 0,0 0 10,-7-32 35,7 31-36,-20-274 290,20 252-267,2 0 1,0 1-1,1-1 1,2 1-1,0-1 0,1 1 1,1 1-1,1-1 0,1 1 1,12-19-23,-15 31-26,1 1 0,0-1 1,0 1-1,1 1 1,0-1-1,0 2 1,1-1-1,0 1 0,0 0 1,0 1-1,1 0 1,0 0-1,0 1 0,0 0 1,1 1-1,-1 1 1,1-1-1,-1 1 0,1 1 1,4 0 25,-3 0-394,0 1 0,0 0 1,0 1-1,-1 0 1,1 1-1,0 0 0,-1 1 1,1 1-1,-1-1 0,0 2 1,9 4 393,32 40-8099,-39-22-453</inkml:trace>
  <inkml:trace contextRef="#ctx0" brushRef="#br0" timeOffset="1387.173">1347 452 14894,'0'0'3620,"0"0"-1154,111-40-384,-60 29-1057,7 1-385,2 1-415,0 2-193,-3 1-32,-10 6-64,-14 0-513,-9 5-928,-8 6-1666,-11 3-3300,-5 2-4931</inkml:trace>
  <inkml:trace contextRef="#ctx0" brushRef="#br0" timeOffset="1737.626">1341 747 15599,'0'0'3427,"0"0"-961,0 0-608,0 0-481,94 49 65,-29-56-738,5-3-415,9-5-129,-1 1-128,10 0 0,-7-1 0,-12 1-32,-11 0-256,-18 4-577,-16 6-833,-14 2-1184,-10 2-2115,-8 2-4004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43:43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783 229 13869,'-4'-21'707,"-31"-96"3860,33 112-4361,0 0 0,0 0 0,0 0 0,-1 0 0,0 0 0,0 0 0,0 1 0,0-1 0,-1 1 0,0 0 0,0 0 0,0 0 0,0 1 0,-1-1 0,1 1 0,-1 0 0,0 0 0,0 1 0,0 0 0,0 0 0,0 0 0,-1 0 0,1 1 0,-1-1 0,1 2 0,-1-1 0,1 0 0,-1 1 0,1 0 0,-1 1 0,0-1 0,1 1 0,-1 0 0,1 0 0,0 1 0,-1-1 0,1 1 0,0 0 0,0 1 0,0 0 0,-2 1-206,-7 12 126,0 0 1,1 1 0,1 1 0,1 0-1,0 1 1,1 0 0,1 1-1,1 0 1,1 0 0,1 1-1,1-1 1,0 1 0,2 1 0,0-1-1,1 6-126,-10 110 642,5 132-642,8-152 3,-5-1 0,-6 0 1,-7 14-4,8-82-113,-2 0 0,-2 0 0,-2-1 0,-2-1 0,-3-1 0,-21 37 113,40-77-176,-2-1 0,1 0 0,0 1 0,-1-1 0,0 0 0,0 0 0,0 0 0,0-1 0,0 1 0,-1-1 1,0 0-1,0 0 0,0 0 0,0 0 0,0-1 0,0 1 0,-1-1 0,1 0 0,-1-1 0,0 1 0,-3 0 176,7-3-454,-1 1-1,1-1 0,-1 0 0,1 0 1,0 0-1,0 0 0,0 0 1,-1-1-1,1 1 0,0 0 0,0 0 1,1-1-1,-1 1 0,0-1 0,0 1 1,1-1-1,-1 1 0,1-1 1,-1 1-1,1-1 0,0 1 0,-1-1 1,1 0-1,0 1 0,0-1 0,0 1 1,0-2 454,0 2-460,0-21-9720</inkml:trace>
  <inkml:trace contextRef="#ctx0" brushRef="#br0" timeOffset="281.976">0 836 13229,'0'0'1985,"0"0"706,0 0-513,0 0-865,84-72-480,-35 62-320,6 4-321,8 2-128,5-2-64,3 5-192,3 0-641,-1-1-993,-5 2-1889,-4 0-2243,-15 2-3267</inkml:trace>
  <inkml:trace contextRef="#ctx0" brushRef="#br0" timeOffset="523.172">802 773 9257,'0'0'5392,"0"0"-1907,0 0-1136,0 0-502,0 0-245,1 12-315,27 131 1254,10 20-2568,-37-163 22,0 0 0,-1 1 0,1-1 0,0 0 0,0 0 0,-1 1 1,1-1-1,0 0 0,0 0 0,0 0 0,-1 0 0,1 0 0,0 0 0,0 0 0,-1 0 0,1 0 0,0 0 0,0 0 1,-1-1-1,1 1 0,0 0 0,0-1 0,-1 1 0,1 0 0,0-1 0,-1 1 0,1-1 0,0 1 0,-1-1 0,1 1 1,-1-1-1,1 1 0,-1-1 0,1 0 0,-1 1 0,1-1 0,-1 0 0,0 1 0,1-1 0,-1 0 0,0 0 1,0 1-1,0-1 0,1 0 0,-1 0 0,0 1 0,0-1 0,0 0 0,0 0 0,0 0 0,0 1 0,-1-1 0,1 0 1,0 0-1,0 1 0,0-1 0,-1 0 0,1 0 0,0 1 0,-1-1 0,1 0 0,-1 1 0,1-1 5,5-34 60,2 0 0,1 0 0,2 1 0,1 1-1,9-17-59,-17 41 12,1 1 0,1-1-1,-1 1 1,1 0-1,1 0 1,-1 1 0,1-1-1,1 1 1,-1 1-1,1-1 1,1 1 0,-1 0-1,1 1 1,0 0-1,0 0 1,0 1 0,1 0-1,-1 0 1,1 1-1,0 0 1,0 0 0,1 1-1,-1 1-11,-1 0 0,-1 1-1,1 0 1,-1 0 0,1 1-1,-1 0 1,0 1-1,1-1 1,-1 1 0,0 1-1,0 0 1,0-1 0,-1 2-1,1-1 1,-1 1-1,0 0 1,1 1 0,-2-1-1,1 1 1,-1 0 0,1 1-1,-1-1 1,-1 1-1,1 0 1,-1 0 0,0 1-1,-1-1 1,1 1 0,9 19-23,-1 0-1,-1 0 1,-2 1 0,0 1 0,-2-1 0,1 14 23,-3-16-8,-1 0 8,1 0-1,1 0 0,2-1 1,0 0-1,11 21 1,-19-44 1,1 1 0,-1-1-1,1 1 1,0-1 0,-1 1 0,1-1 0,0 0-1,0 1 1,0-1 0,0 0 0,0 0 0,1 1-1,-1-1 1,0 0 0,0 0 0,1-1-1,-1 1 1,1 0 0,-1 0 0,0-1 0,1 1-1,0 0 1,-1-1 0,1 0 0,-1 1 0,1-1-1,0 0 1,-1 0 0,1 0 0,-1 0 0,1 0-1,0 0 1,-1 0 0,1-1 0,-1 1 0,1-1-1,0 1 1,-1-1 0,1 1 0,-1-1 0,0 0-1,1 0 1,-1 0 0,0 0 0,1 0-1,-1 0 1,1-1-1,48-63-5,-7-22-281,23-37-4286,-49 102 552,-1 7-2856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43:42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308 116 7431,'0'0'3630,"-2"-15"-1356,-9-73 2686,6 75 2182,7 53-6622,-1-1 0,-2 0 0,-2 1-1,-2-1 1,-1 0 0,-5 13-520,1 4 351,-9 61-269,5 0-1,5 1 1,5 0-1,7 23-81,13-19-2605,-11-110 891,5-19-6272,-6-9 859</inkml:trace>
  <inkml:trace contextRef="#ctx0" brushRef="#br0" timeOffset="295.824">1 418 14926,'0'0'4228,"0"0"-1121,0 0-833,0 0-929,0 0-672,0 0-481,0 0 0,0 0 161,109 47-129,-41-47-128,-4-10-96,2 1 0,-1-1-96,-6-1-513,-2-2-832,2-4-961,-9-2-1762,-8 5-4484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43:41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349 156 5477,'0'-14'8803,"-4"-46"-5055,4 57-3526,-1-1 0,0 0 0,1 1 0,-1-1 0,-1 0 0,1 1 0,0-1 0,-1 1 0,0-1 0,1 1 0,-2 0 0,1 0 0,0 0 0,0 0 0,-1 0 0,0 1 0,1-1 0,-1 1 0,0-1 0,0 1 0,-1 0 0,1 0 0,0 0 0,-1 1-222,-2-1 113,0 0 0,0 1 0,0 0 0,-1 0 1,1 0-1,0 1 0,-1 0 0,1 0 1,0 1-1,0-1 0,-1 2 0,1-1 0,0 0 1,0 1-1,0 0 0,0 1 0,0 0 1,1-1-1,-3 3-113,-4 3 33,1 1 1,0 0-1,1 1 1,0 0-1,1 0 1,0 1-1,0 1 1,1-1-1,1 1 1,0 1-1,0-1 0,1 1 1,1 0-1,0 1 1,-2 11-34,-3 16-7,3-1 0,0 1 1,3 0-1,1 35 7,0-52-86,2 1 0,1-1 0,1 0 0,0 0 0,2 0 0,1 0 0,1 0 1,1-1-1,1 0 0,1 0 0,1 0 0,1-1 0,1-1 0,1 0 0,1 0 0,0-1 0,2-1 0,0 0 0,1-1 0,1-1 1,3 2 85,-11-12 9,-1 0 0,1-1 0,0 0 0,1 0 0,-1-1 0,1 0 0,0-1 1,0 0-1,1-1 0,-1 0 0,1 0 0,0-1 0,-1-1 0,1 0 0,0 0 1,0-1-1,0-1 0,0 1 0,0-2 0,0 0 0,-1 0 0,1-1 0,-1 0 1,1 0-1,-1-2 0,0 1 0,-1-1 0,1 0 0,-1-1 0,0 0 0,4-4-9,10-17 192,-2 0 0,-1-2 0,-1 0-1,-2-1 1,-1-1 0,-1-1-1,-2 0 1,-1 0 0,-1-1-1,-2-1 1,3-22-192,2-89 764,-14 144-763,0-1 0,1 1 1,-1 0-1,0 0 0,0 0 1,0 0-1,-1-1 1,1 1-1,0 0 0,0 0 1,-1 0-1,1 0 0,0 0 1,-1 0-1,0 0 1,1-1-1,-1 2 0,1-1 1,-1 0-1,0 0 0,0 0 1,1 0-1,-1 0 1,0 0-1,0 1 0,0-1 1,0 0-1,0 1 0,0-1 1,0 1-1,0-1 1,0 1-1,0-1 0,0 1 1,-1 0-1,1 0 0,0 0 1,0-1-1,0 1 1,0 0-1,-1 0 0,1 0 1,0 1-1,0-1 0,0 0 1,0 0-1,0 1 1,-1-1-1,1 0 0,0 1 1,0-1-1,0 1 1,0 0-1,0-1 0,0 1 1,0 0-1,1 0 0,-1-1 1,0 1-1,0 0 1,0 0-1,0 0-1,-8 13 4,-1 0 0,1 1 1,1 0-1,1 0 0,0 0 1,1 1-1,1 0 0,0 1 0,1-1 1,1 1-1,1-1 0,0 1 0,1 0 1,0 0-1,2 1-4,-2 12-143,2 0 0,1 0 1,2 0-1,0-1 0,2 1 0,10 27 143,-13-46-51,1 0-1,0-1 0,0 0 1,1 0-1,1 0 0,-1-1 1,2 0-1,-1 0 0,1 0 1,1-1-1,-1 0 0,2 0 1,-1-1-1,1 0 0,0 0 1,0-1-1,1-1 1,-1 1-1,1-1 0,5 1 52,-10-5-31,0 1-1,0-1 0,0 0 1,0 0-1,0-1 0,0 0 1,0 0-1,0 0 1,0 0-1,0-1 0,0 0 1,0 0-1,0 0 0,0 0 1,0-1-1,0 0 1,-1 0-1,1 0 0,-1-1 1,1 1-1,-1-1 0,0 0 1,0-1-1,0 1 1,0 0-1,-1-1 0,0 0 1,1 0-1,-1 0 0,-1 0 1,1-1-1,1-2 32,5-10 97,-1 0 0,0-1 1,-1 0-1,-1 0 0,0-1 0,-2 0 0,0 0 0,0-3-97,-1 4 33,-1-1 0,-1 0 0,0 0 1,-1 0-1,-1 0 0,-1 0 0,-1 0 0,-1 0 0,0 1 0,-1-1 0,-1 1 0,-1 0 0,0 1 0,-2 0 0,0 0 0,0 1 0,-2 0 0,0 0 0,-1 1 0,0 1 0,-6-5-33,13 15-112,0 1-1,-1 0 0,1 0 1,-1 0-1,1 0 1,-1 1-1,0 0 0,0 0 1,0 1-1,0-1 0,0 2 1,0-1-1,0 0 1,-1 1-1,1 0 0,0 1 1,0-1-1,0 1 0,0 0 1,0 1-1,0 0 1,0 0-1,0 0 0,0 0 1,1 1-1,-6 3 113,5-2-578,0 0 0,0 1-1,0-1 1,0 1 0,1 1 0,0-1-1,0 1 1,0 0 0,1 0 0,0 0-1,0 1 1,0-1 0,1 1 0,-1 2 578,-6 22-5707</inkml:trace>
  <inkml:trace contextRef="#ctx0" brushRef="#br0" timeOffset="361.597">1454 418 15599,'55'-107'5829,"-36"60"-1131,-20 46-4648,-1 0 0,1 1 0,-1-1 0,1 1 1,-1-1-1,0 1 0,1 0 0,-1 0 0,1-1 0,-1 1 0,0 0 0,1 1 0,-1-1 0,1 0 1,-1 0-1,0 1 0,1-1 0,-1 0 0,1 1 0,-1 0 0,1-1 0,0 1 0,-1 0 0,1 0 1,0 0-1,-1 0-50,-12 10 35,1 0 1,0 1 0,1 1 0,0 0-1,1 0 1,1 1 0,0 1-1,1 0 1,0 0 0,1 0 0,1 1-1,0 0 1,-3 14-36,5-17-55,0 1 1,0-1-1,1 1 0,1 0 1,0 0-1,1 0 0,0 0 1,1 0-1,1 0 1,0 0-1,1 1 0,1-1 1,0 0-1,1 0 0,0-1 1,1 1-1,1 0 0,0-1 1,1 0-1,0-1 0,1 1 55,102 97-1340,-108-109 1341,0-1 0,-1 1 0,1-1-1,0 1 1,-1 0 0,1 0 0,0-1-1,-1 1 1,1 0 0,-1 0 0,0 0-1,1-1 1,-1 1 0,0 0 0,1 0-1,-1 0 1,0 0 0,0 0 0,0 0-1,0 0 1,0 0 0,0 0 0,0 0-1,0 0 1,0 0 0,0 0 0,0-1-1,-1 1 1,1 0 0,0 0 0,-1 0-1,1 0 1,0 0 0,-1-1 0,0 1-1,1 0 1,-1 0 0,1-1 0,-1 1-1,0 0 1,1-1 0,-1 1 0,0 0-1,0-1 1,1 1 0,-1-1 0,0 0-1,0 1 1,0-1 0,0 0 0,0 1-1,0-1 0,-56 16 198,53-15-168,-60 9 2,0-4 0,-1-1 0,0-4 0,-15-3-32,22-5-2224,22-6-3757,21 3-2069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43:50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8040,'0'0'2338,"0"0"-1495,0 0-170,0 0 309,0 0 315,2 12-432,9 39-427,-9-48-324,0-1-1,0 1 1,0-1-1,0 0 1,0 1-1,0-1 1,0 0-1,1-1 1,-1 1-1,1 0 1,0-1-1,-1 1 1,1-1 0,0 0-1,0 0 1,0 0-1,0 0 1,0 0-1,0-1 1,0 0-1,0 1 1,0-1-1,0 0 1,0 0 0,0-1-1,1 1-113,-1-1 189,-1 1 0,1-1-1,-1 0 1,1 0 0,-1 0 0,0 0-1,1 0 1,-1 0 0,0-1 0,0 1-1,0-1 1,0 0 0,0 1 0,0-1-1,0 0 1,0 0 0,-1 0 0,1 0-1,-1-1 1,0 1 0,1 0 0,-1-1-1,0 1 1,-1 0 0,1-1 0,0 1-1,-1-1 1,1 0 0,-1 1-189,11-81 2016,-29 28-1362,17 54-651,1 0 0,-1 0 1,0 0-1,0 0 0,0 1 0,1-1 0,-1 0 0,0 0 0,0 1 0,0-1 1,0 1-1,0-1 0,-1 1 0,1-1 0,0 1 0,0 0 0,0 0 0,0-1 0,0 1 1,-1 0-1,1 0 0,0 0 0,0 0 0,0 0 0,0 1 0,-1-1 0,1 0 0,0 0 1,0 1-1,0-1 0,0 1 0,0-1 0,0 1 0,0-1 0,0 1 0,0 0 0,0-1 1,0 1-1,0 0 0,0 0 0,1 0 0,-1 0 0,0-1 0,1 1 0,-1 0 0,0 0 1,0 1-4,-1 1-3,-1 0-1,0 1 1,1-1 0,0 1 0,0-1 0,0 1 0,0-1 0,0 1 0,1 0 0,0 0 0,0 0 0,0 0 0,0 0 0,0 0 0,1 0 0,0 1 0,0-1-1,0 0 1,0 0 0,1 0 0,-1 0 0,1 0 0,0 0 0,1 0 0,-1 0 0,1 0 0,-1 0 0,1-1 0,0 1 0,0-1 0,1 1 0,-1-1-1,1 0 1,0 0 0,0 0 0,0 0 0,0 0 0,0-1 0,0 1 0,1-1 0,-1 0 0,1 0 0,0 0 0,0-1 0,0 1 0,-1-1 0,1 0 0,0 0-1,1 0 1,-1-1 0,0 1 0,0-1 0,0 0 0,1 0 3,-3 0 2,0-1 0,-1 1 0,1 0 0,0-1 0,-1 1 0,1-1 0,-1 0 1,1 1-1,0-1 0,-1 0 0,0 0 0,1 0 0,-1 0 0,1 0 0,-1 0 0,0-1 0,0 1 0,0 0 0,0 0 0,0-1 0,0 1 0,0-1 0,0 1 0,0-1 0,-1 0 0,1 1 1,-1-1-1,1 0 0,-1 1 0,0-1 0,1 0 0,-1 1 0,0-1 0,0 0 0,0 0 0,0 1 0,-1-1 0,1 0 0,-1-1-2,-27-64 80,-16 52-792,-2 26-3370,13 7-1437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7:34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90 317 2210,'0'0'5184,"0"0"-2286,0-15-335,-1-2-1384,0-27 570,-4 3 5017,2 43-3547,-4 21-2445,-22 207 504,25-169-1178,-6 101 83,-5 68-3793,14-226 2910,-2 18-2029,-3-10-6719,2-11-1111</inkml:trace>
  <inkml:trace contextRef="#ctx0" brushRef="#br0" timeOffset="387.937">47 214 9161,'0'0'1607,"0"0"133,0 0 481,0 0 122,0 0-496,0 0-704,0 0-391,5-1-234,2 4-447,0 0 0,0 0 0,0 1 0,0 0 0,0 0-1,-1 0 1,1 1 0,-1 0 0,0 0 0,-1 1 0,0 0 0,1 0 0,-2 0-1,1 0 1,-1 1 0,0-1 0,1 4-71,13 14 7,20 29-23,30 35-815,-12-40-3783,-29-38-1803,-15-9 2189</inkml:trace>
  <inkml:trace contextRef="#ctx0" brushRef="#br0" timeOffset="713.742">594 250 6854,'0'0'2766,"0"0"-60,0 0 49,0 0-294,0 0-785,0 0-496,0 0-395,-15 1-294,9-1-442,-3 1 17,0-1-1,1 1 1,-1 1-1,0 0 0,1 0 1,0 1-1,-1 0 0,1 0 1,0 1-1,1 0 1,-7 4-66,-33 21 318,32-21-308,0 1 0,0 0 0,1 1-1,0 0 1,1 1 0,0 1 0,1 0-1,0 1 1,1 0 0,-8 12-10,18-24-92,0 0 1,0 1-1,0-1 0,0 0 0,0 1 1,0-1-1,0 1 0,0 0 1,0-1-1,1 1 0,-1 0 0,1-1 1,-1 1-1,1 0 0,0 0 1,0 0-1,-1-1 0,1 1 0,1 0 1,-1 0-1,0 0 0,0-1 0,1 1 1,-1 0-1,1 0 0,-1-1 1,1 1-1,0 0 0,-1-1 0,1 1 1,0-1-1,0 1 0,0-1 1,0 1-1,1-1 0,-1 0 0,0 0 1,1 1-1,-1-1 0,0 0 1,1 0-1,-1 0 0,1-1 0,0 1 1,-1 0-1,1 0 0,0-1 1,-1 1-1,1-1 0,0 0 0,0 1 1,0-1-1,-1 0 0,1 0 1,0 0-1,0 0 0,0-1 0,-1 1 1,1 0-1,0-1 0,0 1 92,77-33-5342,13-72 4885,-67 72 1169,41-39 6463,-65 72-7107,0-1 1,1 1-1,-1 0 1,0 0-1,1 0 1,-1 0-1,0 1 1,1-1-1,-1 0 1,0 0-1,0 1 1,1-1-1,-1 1 1,0-1-1,0 1 1,0 0-1,0-1 1,0 1-1,0 0 1,1 0-1,-2 0 1,1 0-1,0 0 1,0 0-1,0 0 1,0 0 0,-1 0-1,1 0 1,0 0-1,-1 0 1,1 1-1,-1-1 1,1 0-1,-1 0 1,0 1-1,0-1 1,1 0-1,-1 1 1,0-1-1,0 0 1,0 1-1,-1-1 1,1 0-1,0 0 1,0 1-1,-1-1 1,1 0-1,0 1 1,-1 0-69,1 1 49,3 47 79,-2 0 1,-2 0 0,-8 44-129,-1 67-1134,16-81-2794,11-32-2842,-6-30 743</inkml:trace>
  <inkml:trace contextRef="#ctx0" brushRef="#br0" timeOffset="1023.29">945 574 3972,'5'-15'6630,"27"-76"-224,-28 78 1810,-39 201-7148,26-53-1553,8-78-4556,4-45-3041,1-11 1548</inkml:trace>
  <inkml:trace contextRef="#ctx0" brushRef="#br0" timeOffset="1370.184">1068 172 10154,'0'0'2050,"0"0"-1025,0 0 96,0 0-641,0 0-384,0 0-96,0 0-448,0 0-1987,0 0-3650</inkml:trace>
  <inkml:trace contextRef="#ctx0" brushRef="#br0" timeOffset="1371.184">1279 489 1954,'0'0'9006,"0"0"-4597,-3 16-1382,-24 119 1265,6-42-3459,23-120-549,2 0 0,1 1 0,1-1 0,1 1 0,7-17-284,-13 37 52,0 0 0,0-1 0,1 1 0,0 0 0,0-1 0,1 1 1,-1 0-1,1 1 0,0-1 0,1 0 0,0 1 0,-1 0 0,2 0 0,-1 0 0,1 0 0,-1 1 0,1 0 0,0 0 1,1 0-1,-1 0 0,1 1 0,-1 0 0,1 0 0,0 0 0,0 1 0,1 0 0,-1 0 0,0 1 0,1 0 0,-1 0 1,1 0-1,-1 1 0,1 0 0,-1 0 0,1 0 0,-1 1 0,2 1-52,3 3-38,-2 1-1,1 1 1,-1 0 0,0 0 0,0 1-1,-1 0 1,0 0 0,0 1-1,-1 0 1,0 1 0,-1-1-1,0 1 1,0 1 0,-1-1 0,0 1-1,-1 0 1,-1 0 0,1 0-1,-2 0 1,0 1 0,0-1-1,0 4 40,48 123-8917,-33-115 4196,0-6-1392</inkml:trace>
  <inkml:trace contextRef="#ctx0" brushRef="#br0" timeOffset="1601.546">1943 476 10602,'0'0'3070,"0"0"191,0 0-255,0 0-748,0 0-769,0 0-645,0 0-390,2 4-75,-1 7-291,1 0 0,-2 0 0,1 0 0,-2 0 0,1 0 0,-2 0 1,1 0-1,-1 0 0,-1-1 0,0 1 0,-1-1 0,-1 3-88,-5 24 42,-8 68-354,18-60-4410,2-38 959,3-5-2147</inkml:trace>
  <inkml:trace contextRef="#ctx0" brushRef="#br0" timeOffset="1899.004">1902 0 5285,'0'0'9993,"0"0"-7975,0 0-576,0 0-513,0 0-833,0 0-96,0 0-897,0 0-3908,0 0-7078</inkml:trace>
  <inkml:trace contextRef="#ctx0" brushRef="#br0" timeOffset="2791.194">2347 401 11755,'0'0'3545,"0"0"-1052,0 0-406,0 0-902,0 0-651,0 0-198,-4 19-26,-26 117 320,-38 130-1676,70-310 250,2 18 1028,1 0 0,2 0 0,0 1-1,2 0 1,0 1 0,2-1 0,1 2-1,1 0 1,1 0 0,0 2 0,2-1 0,2 1-232,-13 17 3,-1 0 1,1 1 0,1-1 0,-1 2 0,0-1 0,1 0 0,0 1 0,-1 0 0,1 0 0,0 1 0,0 0 0,0 0 0,0 0 0,0 1 0,0-1 0,0 2 0,0-1 0,0 0-1,0 1 1,0 1 0,0-1 0,0 1 0,0 0 0,-1 0 0,1 0 0,0 1 0,-1 0 0,0 0 0,0 0 0,0 1 0,0-1 0,-1 1 0,1 1 0,-1-1 0,0 1 0,0-1 0,0 1-1,-1 0 1,0 0 0,0 1 0,0-1 0,-1 1 0,1-1 0,-1 1 0,-1 0 0,1 2-4,2 11-141,-1 0 0,-1-1 0,-1 1 0,-1 0 0,-1 0 0,0 0 0,-1 0 0,-1-1 0,-1 1 0,-1-1 0,0 0 0,-1 1 141,61-125 432,-47 88-289,0 0 0,1 1 0,1 0 0,1 1 0,0 0 0,1 0 0,0 1-1,2 1 1,0 0 0,0 1 0,1 1 0,1 0 0,11-7-143,-22 17-1,-1 0 0,1 0 1,0 1-1,0-1 0,-1 1 0,1 0 0,0 0 1,0 1-1,0-1 0,0 1 0,0 0 1,0 1-1,0-1 0,0 1 0,0 0 0,0 0 1,0 0-1,0 1 0,-1 0 0,1 0 0,-1 0 1,1 0-1,-1 1 0,0 0 0,0 0 1,0 0-1,0 0 0,0 0 0,-1 1 0,0 0 1,1 0-1,-1 0 0,-1 0 0,1 1 1,51 96 21,-50-87-96,1-1-1,1 0 1,0 0-1,1-1 1,0 1-1,1-2 1,0 1-1,1-1 1,1 0 0,-1-1-1,2 0 1,-1-1-1,1 0 1,6 4 75,-8-10 5,-1 0 0,1 0 0,-1-1 1,1 1-1,0-2 0,0 0 0,0 0 1,0 0-1,0-1 0,0 0 1,0-1-1,0 0 0,0-1 0,0 0 1,0 0-1,0-1 0,-1 0 0,0 0 1,1-1-1,-1 0 0,0 0 0,-1-1 1,4-3-6,13-8 300,-2-2 0,0-1 0,-1 0 0,0-2 0,-2 0 0,13-19-300,-11 13 267,-1-1 0,-1 0 0,-1-1 0,-1-1 0,-2-1 0,-2-1 0,4-12-267,-15 41 17,-1 0 0,0 1 1,0-1-1,-1 0 0,1 0 0,-1 0 1,1 0-1,-1 1 0,0-1 0,0 0 1,0 0-1,0 0 0,0 0 0,-1 0 1,0 0-1,1 0 0,-1 1 0,0-1 1,0 0-1,-1 0 0,1 1 1,0-1-1,-1 1 0,0-1 0,1 1 1,-1 0-1,0 0 0,0 0 0,0 0 1,-1 0-1,1 0 0,0 0 0,-1 1 1,1-1-1,-1 1 0,0 0 0,1-1 1,-1 1-1,0 1 0,0-1 0,0 0 1,1 1-1,-2-1-17,-8 2-9,1-1 0,-1 2 0,1 0 0,0 0 0,-1 1 0,1 0 0,0 1 0,0 0 0,1 1 0,-1 0 0,1 1 0,0 0 1,1 0-1,0 1 0,0 1 0,0-1 0,1 1 0,0 1 0,0 0 0,1 0 0,0 0 0,1 1 0,0 0 0,0 0 0,1 0 0,0 1 0,1 0 0,1 0 0,0 0 0,0 0 0,1 1 1,0-1-1,1 1 0,0 0 9,0 1-95,0-1 1,1 1-1,1-1 0,0 1 1,0-1-1,1 1 1,1-1-1,0 0 1,2 5 94,-3-13-17,-1 0 0,1 0 0,0-1 0,0 1 0,1-1 0,-1 1-1,1-1 1,0 1 0,-1-1 0,1 0 0,1-1 0,-1 1 0,0 0 0,1-1 0,-1 0 0,1 0 0,0 0 0,0 0 0,0 0 0,0-1 0,0 0 0,0 0 0,0 0 0,0 0 0,0-1 0,1 1-1,-1-1 1,0 0 0,1 0 17,8-4-3,-1 0 0,0 0-1,0-1 1,0-1-1,0 0 1,-1-1 0,0 0-1,-1 0 1,1-1-1,-1-1 1,-1 0 0,1 0-1,-2 0 1,1-2-1,-1 1 1,-1-1 0,0 0 3,5-3-1,51-84 513,-75 148-373,5-30-123,2 0 1,0 1 0,2 0-1,0 0 1,1 0 0,1 0-1,1 1 1,1-1-1,3 16-16,-3-32 2,0-1 0,0 1 1,1 0-1,0-1 0,0 1 0,0-1 0,0 0 0,0 0 0,1 1 0,0-2 0,0 1 0,0 0 0,0-1 0,1 1 0,-1-1 0,1 0 0,0 0 1,0 0-1,0-1 0,0 1 0,1-1 0,-1 0 0,1 0 0,-1-1 0,1 1 0,0-1 0,-1 0 0,1 0 0,0-1 0,2 1-2,3-1 20,-1 0-1,1-1 0,0 0 0,0 0 0,0-1 1,-1 0-1,1 0 0,-1-1 0,0-1 0,0 0 1,0 0-1,0 0 0,0-1 0,5-5-19,-2 2-2,0-1-1,0-1 0,-1 0 0,-1 0 0,1-1 0,-2 0 0,0-1 1,0 0-1,-1-1 0,0 0 0,-1 0 0,-1 0 0,0-1 0,-1 0 1,3-11 2,-8 24-79,0 0 0,0 0 0,0 0 0,0 0 0,-1 0 0,1 0 0,0 0 0,0 0 0,-1 0 0,1 0 0,-1 0 0,1 0 1,-1 0-1,1 0 0,-1 1 0,0-1 0,1 0 0,-1 0 0,0 1 0,0-1 0,0 0 0,1 1 0,-1-1 0,0 1 0,0-1 0,0 1 1,0-1-1,0 1 0,0 0 0,0-1 0,0 1 0,0 0 0,0 0 0,0 0 0,0 0 0,0 0 0,0 0 0,0 0 0,0 0 0,0 0 1,0 0-1,0 1 0,-1-1 79,-47 9-6013,10 7-2384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44:19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1 492 5733,'0'0'1944,"0"0"-257,0-14 160,4-69 2311,15 292 2052,-3-76-8446,-9-5-4332,-7-79 258,0-33 1671</inkml:trace>
  <inkml:trace contextRef="#ctx0" brushRef="#br0" timeOffset="648.669">71 573 5157,'-15'-162'4345,"-9"-18"636,56 199-3833,1 14-1087,-23-21-56,1 0-1,0 0 1,0-1 0,1-1 0,1 0 0,0-1-1,0 0 1,1-1 0,0 0 0,0-1 0,1-1-1,0 0 1,0-1 0,14 2-5,-14-6 79,1-1 0,0-1 0,0 0 0,-1-1 0,1 0 0,-1-2 0,0 0 0,0 0 0,0-2 0,0 1 1,-1-2-1,0 0 0,0-1 0,-1 0 0,0-1 0,0-1 0,-1 0 0,0 0 0,-1-1 0,-1-1 0,7-7-79,-12 11 207,0 1 0,0-1-1,0 1 1,-1-1 0,0 0 0,-1-1-1,0 1 1,0-1 0,-1 1 0,0-1-1,0-3-206,-11 14 70,-3 9-65,1 0 0,1 0-1,0 1 1,0 1 0,2-1 0,-1 2 0,1-1 0,1 1 0,1 0 0,0 0 0,0 1 0,-1 10-5,-2-2 5,-12 67 27,54-114 117,22-45 66,47-42 846,-101 110-1048,0 0-1,0 0 1,1 0-1,-1 0 0,1 0 1,-1 0-1,0 0 1,1 1-1,0-1 1,-1 1-1,1-1 1,-1 1-1,1-1 1,0 1-1,-1 0 1,1 0-1,0 0 1,-1 0-1,1 0 1,0 0-1,-1 0 1,1 1-1,0-1 0,-1 1 1,1-1-1,-1 1 1,1 0-1,0-1 1,-1 1-1,0 0 1,1 0-1,-1 0 1,0 0-1,1 0 1,-1 0-1,1 1-12,30 58-175,-27-48 205,12 34-283,-1 1 0,-3 0 0,-2 1 0,-1 0 0,-2 6 253,-7-38-329,1-1 1,0 0-1,2 1 0,-1-1 0,2 0 0,0-1 0,1 1 0,1-1 1,0 0-1,3 4 329,-6-15-37,0 0-1,1-1 1,-1 1 0,1-1 0,0 0-1,0 0 1,0 0 0,0-1 0,0 0 0,0 0-1,0 0 1,0-1 0,0 1 0,0-1-1,1 0 1,-1-1 0,0 1 0,0-1-1,0 0 1,0-1 0,0 1 0,0-1 0,0 0-1,-1 0 1,1 0 0,0-1 0,-1 1-1,0-1 1,0 0 0,0-1 0,0 1-1,0-1 1,0 1 0,-1-1 0,0 0 0,0-1-1,0 1 1,2-4 37,14-22 1056,-1 0-1,-1-2 1,-2 1-1,9-29-1055,-17 42 508,7-34 2279,-14 51-2414,-7 17 209,3-2-602,0 0 0,1 0 0,0 0 0,1 1 0,0-1 0,1 1 0,1-1 0,1 1 0,0-1 0,0 1 0,2-1 0,0 0 0,2 5 20,25 66-7908,-22-69 1977</inkml:trace>
  <inkml:trace contextRef="#ctx0" brushRef="#br0" timeOffset="966.98">1455 110 11403,'-23'-82'1665,"3"68"-768,4 5-609,0 5-31,4 4-161,5 1-32,6 12-64,1 9-320,0 6-2403,2 1-3971</inkml:trace>
  <inkml:trace contextRef="#ctx0" brushRef="#br0" timeOffset="1295.523">1485 602 12908,'0'0'3064,"0"0"-875,0 0-48,0 0-385,0 0-822,0 0-490,0 0-236,6 13-27,17 44-21,-28 3 38,6-81-140,2 0-1,1 0 1,0 0 0,2 1 0,0-1-1,1 1 1,1 1 0,1 0 0,1 0-1,0 0 1,11-12-58,-18 28 27,1-1-1,0 1 1,0 1 0,0-1-1,0 0 1,1 1 0,-1 0-1,1 0 1,-1 0 0,1 1-1,0 0 1,0-1 0,-1 2-1,1-1 1,0 0-1,0 1 1,0 0 0,0 0-1,0 1 1,0-1 0,0 1-1,-1 0 1,1 0 0,0 1-1,-1 0 1,1-1 0,-1 1-1,1 1 1,-1-1-27,6 3-11,0 1 1,-1 0-1,0 1 1,0 0-1,0 0 0,-1 1 1,0 0-1,-1 0 1,0 1-1,0 0 1,-1 0-1,2 3 11,50 126-2979,-34-76-6080,-17-46 3480</inkml:trace>
  <inkml:trace contextRef="#ctx0" brushRef="#br0" timeOffset="1296.523">2005 644 1153,'4'-18'6823,"47"-135"1350,2 78-870,-51 100-5948,-2 5-1524,2 117 268,9-50-4710,-7-74 180,-2-4-2360</inkml:trace>
  <inkml:trace contextRef="#ctx0" brushRef="#br0" timeOffset="1611.726">2121 71 9609,'0'0'1281,"0"0"-768,0 0 320,0 0-641,0 0-192,0 0-160,0 0-257,0 0-1761,0 0-3107</inkml:trace>
  <inkml:trace contextRef="#ctx0" brushRef="#br0" timeOffset="2276.696">2366 528 12908,'0'0'3171,"0"0"-902,0 0-288,0 0-295,0 0-602,0 0-513,0 0-224,12 15-74,35 52-103,-45-64-163,0 0 0,0 1-1,-1-1 1,1 0-1,-1 0 1,0 1-1,0-1 1,0 1 0,0 0-1,-1-1 1,0 1-1,1-1 1,-1 1-1,0 0 1,-1-1 0,1 1-1,-1-1 1,0 2-7,-1 10 15,-12 53-661,14-67 230,0-22 443,1 0 0,1 0 0,1 1 1,1-1-1,0 1 0,2 0 1,0 0-1,2 0 0,6-13-27,-11 27 38,1 1 1,0-1-1,-1 1 0,2 0 0,-1 0 1,0 0-1,1 0 0,0 1 0,0 0 0,1 0 1,-1 0-1,1 1 0,0-1 0,-1 2 1,1-1-1,1 0 0,-1 1 0,0 0 0,1 1 1,-1 0-1,1 0 0,-1 0 0,1 0 1,-1 1-1,1 0 0,0 1 0,-1-1 0,1 1 1,-1 1-1,1-1 0,-1 1 0,0 0 1,1 1-39,2 0-11,-1 0 0,0 0 0,1 1 0,-2 0 0,1 1 0,0-1 0,-1 1 0,0 1 0,0 0 0,-1 0 0,1 0 0,-1 1 0,-1-1 0,1 1 0,-1 1 0,-1-1 0,1 1 0,-1 0 0,0 0 0,-1 0 0,0 1 0,0-1 0,-1 1 0,1 5 11,-2-5-327,1 0 0,-2 0 0,1 0 0,-1 1 0,-1-1 0,0 0 0,0 0 0,-1 0 0,0 0-1,0 0 1,-3 4 327,14-46-229,0 14 214,-3 2 202,1 0 1,1 1-1,1 0 1,0 0-1,1 1 1,0 0-1,2 1 1,0 0-1,0 0 1,1 1-1,1 1 1,0 1-1,0 0 1,1 0-1,10-4-187,-21 13 14,0 1-1,0-1 0,1 1 1,-1 0-1,0 0 1,0 0-1,1 1 1,-1 0-1,0 0 1,1 0-1,-1 0 0,0 0 1,1 1-1,-1 0 1,0 0-1,0 0 1,1 0-1,-1 1 0,0 0 1,0 0-1,-1 0 1,1 0-1,0 0 1,1 2-14,61 84-67,-13-12 14,-46-69 18,0 0 1,1 0-1,0 0 0,0-1 0,0-1 1,1 1-1,0-1 0,0-1 1,0 0-1,1 0 0,-1-1 1,1 0-1,0 0 0,0-1 0,0 0 1,0-1-1,0 0 0,0-1 1,0 0-1,10-2 35,3-4 142,0-2 0,-1-1-1,-1 0 1,1-1 0,-1-2 0,-1 0 0,0-1-1,-1-1 1,-1-1 0,0 0 0,0-2 0,-2 0-1,0-1 1,-1 0 0,-1-1 0,10-19-142,-15 28 187,-1-1 0,-1 1-1,0-1 1,0-1 0,-1 1 0,-1-1 0,0 0 0,0 0-1,-1-1 1,-1 1 0,0-1 0,-1 0 0,1-11-187,-3 22 10,0 0 0,0 0 0,-1 1 0,1-1 0,-1 0 0,1 0 0,-1 0 0,1 1 0,-1-1 1,0 0-1,0 1 0,0-1 0,0 0 0,0 1 0,0-1 0,0 1 0,-1 0 0,1-1 0,-1 1 0,1 0 0,0 0 0,-1 0 1,0 0-1,1 0 0,-1 0 0,0 0 0,1 1 0,-1-1 0,0 1 0,0-1 0,0 1 0,0-1 0,1 1 0,-1 0 0,0 0 1,0 0-1,0 0 0,0 1 0,0-1 0,0 0-10,-73 25 19,65-18-124,-1 0 1,2 1-1,-1 0 1,1 1 0,1 0-1,0 1 1,0-1 0,1 1-1,0 1 1,0 0-1,1 0 1,1 0 0,0 0-1,1 1 1,0 0 0,0 0-1,1 0 1,1 0 0,0 1-1,1 2 105,0-13-34,1 0 0,0-1 0,0 1 0,0 0 0,0 0 0,0-1-1,1 1 1,-1 0 0,0 0 0,1-1 0,-1 1 0,1 0 0,0-1 0,-1 1-1,1 0 1,0-1 0,0 1 0,0-1 0,0 0 0,0 1 0,1-1 0,-1 0 0,0 0-1,1 1 1,-1-1 0,0 0 0,1 0 0,0-1 0,-1 1 0,1 0 0,-1 0 0,1-1-1,0 1 1,-1-1 0,1 1 0,0-1 0,0 0 0,-1 0 0,1 0 0,0 0 0,0 0-1,0 0 1,-1 0 0,1-1 0,0 1 0,1-1 34,81-30 274,-81 29-287,0 0 77,0 0-1,0 0 1,0 0-1,1 0 1,-1 1 0,1-1-1,-1 1 1,0 0-1,1 0 1,0 0-1,-1 0 1,1 1-1,0 0 1,-1-1-1,1 1 1,0 1 0,-1-1-1,1 0 1,0 1-1,-1 0 1,1 0-1,-1 0 1,1 0-1,-1 1 1,1-1-1,-1 1 1,0 0 0,0 0-1,0 0 1,0 0-1,2 2-63,57 77 125,-57-71-121,-1-1 1,2 0-1,-1-1 1,2 1-1,-1-1 0,1 0 1,0-1-1,0 1 1,1-1-1,0-1 1,0 0-1,1 0 1,0 0-1,0-1 0,0 0 1,1-1-1,-1 0 1,1-1-1,0 0 1,2 0-5,-4-3-1,1 0 0,0 0 1,-1-1-1,1 0 0,-1-1 0,0 0 1,1 0-1,-1-1 0,0 0 0,0 0 1,-1-1-1,1 0 0,-1-1 1,0 1-1,0-1 0,0-1 0,0 1 1,-1-1-1,0 0 0,0-1 0,-1 1 1,3-6 0,31-48-945,-29 12-6561,-10 32-587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48:43.37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177 61 769,'0'0'352,"0"0"-128,0 0-16,0 0 102,0 0 165,0 0 64,0 0 150,2-13 4929,3-15-1862,-8 9 272,-2 30-2835,-6 34-1097,-16 244 379,1 32-427,24-295-100,-1-5 40,1-1 0,1 1 0,0-1 1,2 1-1,0-1 0,2 0 0,0 1 0,1-1 0,1 0 1,7 17 11,-12-37-3,0 1 0,0 0-1,0-1 1,1 1 0,-1 0 0,0-1 0,0 1 0,0-1 0,1 1 0,-1-1 0,0 1 0,1-1 0,-1 1 0,0-1 0,1 1 0,-1-1 0,1 1 0,-1-1 0,0 1 0,1-1 0,-1 0-1,1 1 1,0-1 0,-1 0 0,1 1 0,-1-1 0,1 0 0,-1 0 0,1 0 0,0 1 0,-1-1 0,1 0 0,-1 0 0,1 0 0,0 0 0,-1 0 0,1 0 0,0 0 0,-1 0 0,1-1 0,-1 1-1,1 0 1,0 0 0,-1 0 0,1-1 0,-1 1 0,1 0 0,-1-1 0,1 1 0,-1 0 0,1-1 0,-1 1 0,1-1 0,-1 1 0,0 0 0,1-1 0,-1 1 0,1-1 0,-1 0 0,0 1 0,0-1-1,1 1 1,-1-1 0,0 1 0,0-1 0,0 0 0,0 1 0,1-1 0,-1 1 0,0-1 3,1-242-69,-5 134 95,20-274 92,-17 364-6,-42 352-123,40-305 85,-1 14-503,1 0-1,2 0 1,2 0-1,5 34 430,4-52-18,0-38 47,-21-210 101,1 111-4,-11-201 232,6 237 2135,14 76-2484,0 1 0,0 0 0,0 0 0,0 0 0,0 1 0,0-1 0,0 0 0,0 0 0,0 0 0,1 1 0,-1-1 0,0 0 0,0 1 0,0-1 0,0 1 0,1-1 0,-1 1 0,0-1 0,0 1 0,1 0 0,-1-1 0,1 1 0,-1 0 0,0-1 0,1 1 0,-1 0 0,1 0 0,0 0 0,-1 0 0,1-1 0,-1 1 0,1 0 0,0 0 0,0 0 0,0 0 0,0 0 0,0 0 0,0 0 0,0 0 0,0 0 0,0 0 0,0-1 0,0 1 0,0 1-9,-1 1 31,-13 49-332,2 1 0,3 1 1,1 0-1,4 0 0,1 0 0,4 29 301,5-64-103,2-46 142,8-345 164,-11 348 171,-24 178-401,12 47-1953,23-141 871,-15-59 1104,-1 0 1,0 0 0,1 0 0,-1 1 0,1-1 0,0 0 0,-1 0-1,1 0 1,0 0 0,0-1 0,-1 1 0,1 0 0,0 0 0,0 0-1,0 0 1,0-1 0,0 1 0,0-1 0,0 1 0,0-1 0,1 1-1,-1-1 1,0 1 0,0-1 0,0 0 0,0 0 0,1 0 0,-1 1-1,0-1 1,0 0 0,0 0 0,1-1 0,-1 1 0,0 0 0,0 0-1,0-1 1,1 1 0,-1 0 0,0-1 0,0 1 0,0-1 0,0 0-1,0 1 1,0-1 0,0 0 0,0 0 0,0 1 0,0-1 4,4-7 25,0 0 1,0 0-1,0-1 1,-1 1-1,0-1 1,-1 0 0,0 0-1,0 0 1,-1 0-1,0 0 1,-1-1-1,0 1 1,0-1-1,-1-2-25,4-170 1757,-13 148-1090,-14 70-587,-11 39-1014,3-29-2846,-7-6-4564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49:44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228 299 12876,'-12'-2'2456,"-181"-28"4825,193 30-7229,-1 1-1,0-1 1,1 0-1,-1 0 1,0 0-1,1 1 1,-1-1-1,0 0 1,1 0-1,-1 0 1,0 0-1,0 0 1,1-1-1,-1 1 1,0 0-1,1 0 1,-1 0-1,0-1 1,1 1-1,-1 0 1,1 0-1,-1-1 1,0 1-1,1-1 1,-1 1-1,1-1 1,-1 1-1,1-1 1,-1 1-1,1-1 1,-1 1-1,1-1 1,0 1-1,-1-1 1,1 0-1,0 1 1,-1-1-1,1 0 1,0 1-1,0-1 1,0 0-1,0 1 1,0-1-1,0 0 1,-1 1-1,2-1 1,-1 0-1,0 1 1,0-1-1,0 0 1,0 0-1,0 1 1,0-1-1,1 0 1,-1 1-1,0-1 1,1 1-1,-1-1 1,0 0-1,1 1 1,-1-1-1,1 1 1,-1-1-1,1 1 1,-1-1-1,1 1 1,-1-1-1,1 1-51,111-19 945,376 14-656,132 10-91,1314-8-7,-1734-1-144,1055-43 1711,-1191 43-1599,233-31 1443,-298 35-1575,0-1 0,0 1-1,0-1 1,1 1 0,-1-1-1,0 1 1,0-1 0,1 0 0,-1 1-1,0-1 1,1 0 0,-1 0-1,1 0 1,-1 1 0,1-1-1,-1 0 1,1 0 0,0 0-1,-1 0 1,1 0 0,0 0 0,0 0-1,0 0 1,0 0 0,0 0-1,0 0 1,0 1 0,0-1-1,0 0 1,0 0 0,0 0-1,1 0 1,-1 0 0,0 0 0,1 0-1,-1 0 1,0 0 0,1 1-1,-1-1 1,1 0 0,0 0-1,-1 0 1,1 1 0,-1-1-1,1 0 1,0 1 0,0-1 0,-1 1-1,1-1 1,0 1 0,0-1-1,0 1-26,-72-22 15,-2 4 0,0 3 0,-1 3 0,0 4 0,-1 3-15,58 3 0,-165-2-32,181 4-46,0 1 0,0 0 1,0 0-1,0-1 0,0 1 1,0 0-1,0 0 0,0 0 0,0 0 1,1 0-1,-1 0 0,0 0 0,1 1 1,-1-1-1,1 0 0,0 0 0,-1 0 1,1 0-1,0 1 0,-1-1 0,1 0 1,0 0-1,0 1 0,0-1 0,0 0 1,0 1-1,1-1 0,-1 0 1,0 0-1,0 0 0,1 1 0,-1-1 1,1 0-1,-1 0 0,1 0 0,0 0 1,-1 0-1,1 0 0,0 0 0,0 0 1,0 0-1,-1 0 0,1 0 0,0 0 1,0 0-1,0-1 0,1 1 0,0 0 78,50 51-7559,-20-30-689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41:08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1442 179 2851,'-14'0'9726,"-118"-8"108,122 3-6796,27 1-2414,111-14-107,792-34-431,-813 49-75,1842-25 207,-1862 27-155,339-22 814,-471 14-204,-4 1-618,19 1-460,0 2 0,-1 1 0,1 1 0,-1 2 0,-18 2 405,17 15-8227,26-4-1574</inkml:trace>
  <inkml:trace contextRef="#ctx0" brushRef="#br0" timeOffset="714.542">2749 829 5189,'0'0'5627,"0"0"-2787,0 0-358,2-13 224,8-39-378,-10 50-2203,0-1 0,0 1-1,-1 0 1,1 0 0,-1 0 0,1 0 0,-1 0-1,0 0 1,0 0 0,0 1 0,0-1 0,0 0-1,0 0 1,0 1 0,-1-1 0,1 0 0,-1 1-1,1 0 1,-1-1 0,0 1 0,1 0 0,-1 0-1,0 0 1,0 0 0,0 0 0,0 0 0,0 0 0,0 1-1,0-1 1,0 1 0,0-1 0,0 1 0,0 0-1,0 0 1,0 0 0,0 0 0,-1 0-125,-6-1 42,0 1 0,-1 0 0,1 1 1,0 0-1,-1 0 0,1 1 0,0 0 1,0 1-1,0 0 0,0 0 0,1 1 1,-1 0-1,1 0 0,0 1 0,0 0 0,1 1 1,-1 0-1,1 0 0,0 0 0,1 1 1,0 0-1,0 0 0,0 1 0,1-1 1,0 2-43,-6 8 2,1 0 1,1 0-1,1 1 1,0 0-1,1 1 1,1 0-1,1 0 1,1 0-1,1 0 1,0 1-1,0 13-2,3-28 5,0 1-1,0 0 0,0 0 0,1 0 0,-1 0 0,1-1 0,1 1 1,-1 0-1,1-1 0,0 1 0,0-1 0,1 1 0,-1-1 1,1 0-1,0 0 0,1-1 0,-1 1 0,1 0 0,0-1 0,0 0 1,1 0-1,-1 0 0,1-1 0,0 1 0,0-1 0,0 0 1,0-1-1,0 1 0,1-1 0,-1 0 0,1 0 0,-1-1 0,1 1 1,0-1-1,0-1 0,1 1-4,11-4 22,0 0 0,0-1 0,0-1 1,0-1-1,-1 0 0,0-1 0,-1-1 0,1-1 1,-2 0-1,1-1 0,-1-1 0,-1 0 0,0-1 1,0 0-1,-1-1 0,-1-1 0,0 0 0,-1-1 1,8-13-23,2-1 37,0 0 0,-2-1 1,-2-1-1,0-1 0,-3 0 1,0-1-1,-2-1 1,-2 0-1,-1 0 0,-1-1 1,-2 0-1,-2 0 0,-1-1-37,-1 27 0,-2 1 0,1 0 0,-1-1 0,0 1 0,-1-1 0,0 1 0,0 0 0,-1-1 0,0 1 0,-1 0 0,0 0 0,0 0 0,0 0 0,-1 1 0,0 0 0,-1-1 0,0 1 0,0 1 0,0-1 0,-1 1 0,0 0 0,0 0 0,0 1 0,-1-1 0,-3-1 0,-8-1-272,1 1 0,-1 1 0,0 0-1,0 2 1,0 0 0,-1 1 0,1 1-1,-1 0 1,0 1 0,1 2 0,-1 0-1,0 0 1,-5 3 272,-42 26-8835,53-9 2183</inkml:trace>
  <inkml:trace contextRef="#ctx0" brushRef="#br0" timeOffset="1274.128">3502 558 11211,'0'0'3731,"0"0"-709,0 0-225,0 0-267,0 0-757,0 0-679,0 0-395,-3 19-21,-47 274 897,5 81-1634,34-214-7665,11-149 3138,0-6-2386</inkml:trace>
  <inkml:trace contextRef="#ctx0" brushRef="#br0" timeOffset="1661.126">3420 813 1185,'24'-205'14910,"-22"195"-14520,0 0 0,0 0 1,1 0-1,0 1 0,0-1 0,1 1 0,0-1 0,1 1 0,0 0 1,1 1-1,0-1 0,0 1 0,0 1 0,1-1 0,1 1 0,-1 0 0,1 0 1,0 1-1,0 0 0,1 1 0,0 0 0,0 0 0,0 1 0,1 0 0,0 0-390,7 0 83,0 0 0,1 1 0,-1 1 0,1 1 0,0 0 0,-1 1 0,1 1 0,0 1 0,-1 0 0,1 1 0,-1 1 0,0 1 0,11 5-83,-24-8-1,0-1-1,0 1 1,-1 0 0,1 0-1,-1 0 1,1 1 0,-1-1 0,0 1-1,0 0 1,0 0 0,0 0 0,-1 0-1,1 1 1,-1-1 0,0 1-1,0-1 1,0 1 0,0 0 0,-1 0-1,0 0 1,1 0 0,-1 0 0,-1 0-1,1 0 1,-1 0 0,1 0-1,-1 0 1,0 0 0,-1 0 0,1 0-1,-1 1 1,1-1 0,-1 0 0,-1 0-1,1-1 1,0 1 0,-1 0-1,0 0 1,0-1 0,0 1 0,0-1-1,-1 1 2,-14 14-35,-1-1 0,-1-1 0,-1-1-1,0 0 1,-1-1 0,0-2 0,-1 0 0,-1-1-1,1-1 1,-22 5 35,25-8 0,4-3 0,25-6-11,5-2-25,1 1 0,0 0 0,0 1-1,0 1 1,0 0 0,1 1 0,-1 1 0,0 0-1,13 4 37,-22-4-27,-1 1 0,1 0 0,-1 0 0,1 0 0,-1 1 0,0 0-1,0 0 1,0 1 0,0 0 0,-1 0 0,1 0 0,-1 1 0,0-1 0,0 1 0,-1 0-1,1 1 1,-1-1 0,0 1 0,-1 0 0,1 0 0,-1 0 0,-1 0 0,1 1-1,0 0 28,-1-1 0,0 0 0,0 1 0,0-1 0,-1 0 0,0 1 0,0-1 0,-1 1 0,1-1 0,-2 1 0,1-1 0,-1 1 0,1-1 0,-2 1 0,1-1 0,-1 0 0,0 1 0,0-1 0,-1 0 0,0 0 0,0-1 0,0 1 0,-1-1 0,1 1 0,-1-1 0,-1 0 0,1 0 0,-1-1 0,0 0 0,0 1 0,0-1 0,0-1 0,-6 4 0,-3-1 16,1 0 0,-1 0 0,0-2-1,0 0 1,0 0 0,0-1 0,-1-1-1,0 0 1,1-1 0,-1-1 0,0 0-1,1-1 1,-1-1 0,0 0 0,1-1-1,0-1 1,0 0 0,0 0 0,0-2-1,-1 0-15,11 3-100,0 1 0,1-1-1,-1 1 1,0-1-1,1-1 1,-1 1-1,1 0 1,0-1 0,0 1-1,0-1 1,1 0-1,-1 0 1,1 0-1,0-1 1,0 1 0,1 0-1,-1-1 1,1 1-1,0-1 101,0 1-619,1-1 1,-1 1-1,1 0 0,0-1 0,1 1 0,-1-1 0,1 1 1,0 0-1,0 0 0,0-1 0,1 1 0,-1 0 0,1 0 0,0 0 1,0 0-1,0 1 0,1-1 0,0 0 0,2-2 619,21-22-9876</inkml:trace>
  <inkml:trace contextRef="#ctx0" brushRef="#br0" timeOffset="1926.367">4197 618 12556,'0'0'2242,"0"0"155,0 0-470,0 0-630,0 0-234,-10 17-209,-51 105 609,57-111-1389,0-1 1,1 0-1,1 1 1,0-1-1,0 1 1,1 0-1,1 0 1,-1-1-1,2 1 1,0 0-1,0 0 1,1-1 0,0 1-1,0 0 1,1-1-1,1 0 1,0 0-1,0 0 1,1 0-1,1-1 1,-1 0-1,1 0 1,1 0-1,0-1 1,0 0 0,0 0-1,4 2-74,1-2 58,1-1 0,1-1 1,-1 0-1,1 0 0,0-2 0,0 1 0,0-2 0,1 0 1,0-1-1,-1 0 0,1-1 0,0-1 0,0 0 0,-1-1 1,1 0-1,0-2 0,-1 0 0,1 0-58,-4 0 109,0 0-1,0 0 1,0-1-1,-1-1 1,1 0 0,-1 0-1,0-1 1,-1 0-1,0-1 1,0 0 0,0 0-1,-1-1 1,0 0-1,0-1 1,-1 0 0,0 0-1,0 0 1,-1-1-1,-1 0 1,1 0 0,-2-1-1,1 1 1,0-6-109,-2 7 24,0 0 0,0 0 0,-1-1 0,0 1 0,-1-1 0,0 0 1,0 1-1,-1-1 0,-1 0 0,1 1 0,-1-1 0,-1 0 0,0 1 0,0 0 1,-1-1-1,-1 1 0,1 0 0,-1 0 0,-1 1 0,1-1 0,-1 1 0,-1 0 0,0 0 1,0 1-1,0 0 0,-1 0 0,0 0 0,-1 1 0,-6-5-24,2 5-263,-1 1 1,1 1-1,0 0 1,-1 0-1,0 1 0,0 1 1,0 0-1,0 1 1,0 0-1,-3 1 263,-80 6-6337,5 7-7036</inkml:trace>
  <inkml:trace contextRef="#ctx0" brushRef="#br0" timeOffset="507300.404">1 1314 12812,'0'0'3096,"0"0"-955,0 0-230,0 0 177,0 0-359,0 0-469,0 0-342,0 0-421,1 3-225,11 126 1025,-12-127-1281,-1 8 24,0 1 1,1-1-1,0 0 1,1 1-1,0-1 0,1 0 1,0 0-1,0 0 1,1 0-1,0 0 1,1-1-1,0 1 0,1-1 1,0 0-1,0 0 1,1 0-1,0-1 1,1 0-1,-1 0 1,2-1-1,3 4-40,3-5 3,0 0 0,0-1 1,0-1-1,1 0 0,0-1 0,0 0 0,0-1 1,0-1-1,0 0 0,0-1 0,0-1 0,1-1 1,-1 0-1,-1 0 0,10-4-3,42-10 10,-1-3-1,-1-2 1,0-4-1,-2-2 1,38-24-10,291-165 68,-10-16 0,-1-24-68,-75 52-120,-261 175 135,22-16 69,1 4 0,2 2 0,32-11-84,-101 51 6,-1 0 1,1-1-1,0 1 0,0 0 0,-1 0 1,1 0-1,0 0 0,0 0 1,0 0-1,0 0 0,0 0 0,0 0 1,0 0-1,0 0 0,1 0 1,-1-1-1,0 1 0,1 0 0,-1 0 1,0 0-1,1 0 0,-1 0 0,1-1 1,-1 1-1,1 0 0,0 0 1,-1-1-1,1 1 0,0 0 0,-1-1 1,1 1-1,0-1 0,0 1 1,-1-1-1,1 1 0,0-1 0,0 0 1,0 1-1,0-1 0,0 0 1,0 0-1,0 1 0,0-1 0,-1 0 1,1 0-1,0 0 0,0 0 1,0 0-1,0-1 0,0 1 0,0 0 1,0 0-1,0 0 0,0-1 0,0 1 1,-1-1-1,1 1 0,0 0 1,0-1-1,0 0 0,-1 1 0,1-1 1,0 1-1,-1-1 0,1 0 1,0 0-1,-1 1 0,1-2-6,-8 23-90,0-1 0,-2-1 0,0 0 0,-1 0 0,-1-1 0,-11 15 90,12-18-351,-31 41-2542,12-22-2510,-2 0-7287</inkml:trace>
  <inkml:trace contextRef="#ctx0" brushRef="#br0" timeOffset="514866.974">2664 1955 6150,'-78'6'7629,"-39"-3"-1795,121-6-2321,36-6-2411,-40 9-1088,471-64 1199,-243 39-1151,1146-177-398,-1282 186 44,305-38-1850,-382 58 910,-41 7 312,-382 101-1940,272-80 2859,-1564 401 4859,1637-416-4597,-270 90 1624,333-107-1881,-28 13 325,47-10 59,357-73 172,125-39-248,1166-223-138,-1662 331-175,140-22-9,145-5 10,-249 29 75,-47 8-59,-149 36 134,-1121 203 1563,912-182-1494,214-37-384,133-24 114,27-7-16,201-46-3098,189-15-9501,-378 60 11436,139-19-9773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49:17.149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4760 813 10314,'0'0'2920,"0"0"-795,0 0 490,0 0-250,0 0-603,0 0-700,-10 16-421,-113 210 1756,45-80-1434,-5-3 1,-87 110-964,157-233 10,-1-1 0,-1 0-1,-1-1 1,0-1 0,-1 0 0,-1-1-1,-1-1 1,0-1 0,-1-1 0,0 0 0,-1-2-1,-14 6-9,32-16 11,0 0-1,0 0 1,0-1-1,0 0 1,0 1-1,0-1 1,0 0-1,-1 0 1,1-1-1,0 1 1,0 0-1,0-1 1,0 0-1,0 0 1,0 0-1,0 0 1,0-1-1,0 1 1,0-1-1,1 1 0,-1-1 1,1 0-1,-1 0 1,1 0-1,0 0 1,-1-1-1,1 1 1,1-1-1,-1 1 1,0-1-1,0 0 1,1 0-1,0 1 1,-1-1-1,1 0 1,0 0-1,0-1-10,-22-119 349,20 85-355,2 1-1,1-1 0,2 0 1,2 1-1,1-1 1,2 1-1,2 0 1,1 1-1,2 0 0,1 0 1,2 2-1,1-1 1,8-8 6,-23 39-1,1 0 1,0 0 0,1 0-1,-1 0 1,1 0 0,0 1-1,0-1 1,0 1 0,0 0-1,0 0 1,1 0 0,-1 0-1,1 1 1,0 0 0,0-1-1,0 1 1,0 0 0,0 1-1,0-1 1,0 1 0,1 0-1,-1 0 1,1 0 0,-1 1-1,1-1 1,-1 1 0,1 0-1,-1 0 1,1 1 0,-1 0-1,0-1 1,5 3 0,5 6-2,0 1 0,0 0 0,-1 1 0,-1 1 0,0 0 0,0 0 0,-1 1 0,-1 1 0,0 0 0,-1 0 0,1 4 2,-1-5 1,81 137 168,-71-111-127,2-2-1,2 0 1,1-1-1,2-1 1,1-1-1,2-2 1,1-1-1,26 20-41,-47-43 22,0-1 0,0 0 0,1-1 0,0 0 0,1-1 0,-1 0 0,1 0 0,0-1 0,0-1 0,0 0 0,1 0 0,-1-1 0,1 0 0,-1-1 0,1-1 0,0 0 0,-1 0 0,1-1 0,0-1 0,-1 0 0,1 0 0,-1-1 0,0 0 0,0-1 0,10-5-22,-11 0 105,0 1-1,0-2 1,-1 1-1,0-1 1,0-1-1,-1 1 1,-1-1-1,0-1 1,0 1-1,-1-1 1,-1-1-1,0 1 1,-1-1-1,0 0 1,-1 1-1,0-2 1,-1 1-1,0 0 1,-1 0-1,-1-1 1,0 1-1,-1 0 1,0-1 0,-1 1-1,-1 0 1,-3-10-105,5 15-80,2 7 56,-1 1 1,0-1-1,1 0 1,-1 1-1,0-1 0,0 0 1,0 1-1,1-1 1,-1 0-1,0 1 0,0-1 1,0 0-1,0 0 1,0 1-1,-1-1 0,1 0 1,0 1-1,0-1 1,0 0-1,-1 1 1,1-1-1,0 0 0,-1 1 1,1-1-1,0 1 1,-1-1-1,1 0 0,-1 1 1,1-1-1,-1 1 1,1-1-1,-1 1 1,1 0-1,-1-1 0,1 1 1,-1-1-1,0 1 1,1 0-1,-1 0 0,0-1 1,1 1-1,-1 0 1,0 0-1,1 0 0,-1 0 1,0 0-1,0 0 1,1 0 23,-25 27-7810,11-12-3118</inkml:trace>
  <inkml:trace contextRef="#ctx0" brushRef="#br0" timeOffset="50231.204">4025 2223 416,'-122'3'0,"28"-3"-64</inkml:trace>
  <inkml:trace contextRef="#ctx0" brushRef="#br0" timeOffset="4136.794">7262 850 9449,'0'0'5226,"0"0"-2167,0 0-614,0 0-256,0 0-572,0 0-405,-5 16-155,-95 188 1046,-5-47-1347,-53 96-342,149-235-519,1 0 1,1 0-1,0 1 1,2 0-1,0 0 1,1 0-1,0 6 105,4-26-54,0 0 0,0 0 0,1 0 0,-1 1 0,0-1 0,0 0 0,0 0 0,1 0 0,-1 1-1,0-1 1,1 0 0,-1 1 0,1-1 0,-1 0 0,1 1 0,-1-1 0,1 1 0,-1-1 0,1 0 0,-1 1 0,1-1-1,0 1 1,-1 0 0,1-1 0,0 1 0,0 0 0,-1-1 0,1 1 0,0 0 0,0 0 0,-1-1 0,1 1 0,0 0 0,0 0-1,0 0 1,-1 0 0,1 0 0,0 0 0,0 0 0,0 1 0,-1-1 0,1 0 0,0 0 0,0 0 0,-1 1 0,1-1-1,0 1 1,0-1 0,-1 0 0,1 1 0,0-1 0,-1 1 0,1-1 0,-1 1 0,1 0 0,-1-1 0,1 1 0,-1 0 0,1-1-1,-1 1 1,0 0 0,1-1 0,-1 1 0,0 0 0,0 0 0,1 0 0,-1-1 0,0 1 0,0 1 54,26-34-2168,-1 0 0,-2-2 0,-2 0 0,-1-2 1,15-36 2167,37-103-3799,10-92 3276,-48 83 7009,-19 106 662,-15 77-7094,1 0 0,-1 0 0,1 0 0,0 1 0,-1-1 0,1 0 0,0 0 0,0 0 0,-1 0 1,1 1-1,0-1 0,0 0 0,0 1 0,0-1 0,0 1 0,0-1 0,0 1 0,0-1 0,0 1 0,0 0 0,1 0 0,-1-1 0,0 1 0,0 0 0,0 0 1,0 0-1,0 0 0,0 0 0,1 0 0,-1 1 0,0-1 0,0 0 0,0 1 0,0-1 0,0 0 0,0 1 0,0-1 0,0 1 0,0 0 0,0-1 0,0 1 0,0 0 1,0 0-1,-1-1 0,1 1 0,0 0 0,-1 0 0,1 0 0,0 0 0,-1 0 0,1 0 0,-1 0 0,1 0 0,-1 0 0,0 0 0,1 0 0,-1 0 0,0 0 1,0 1-1,0-1 0,0 0 0,0 0 0,0 1-54,14 33 443,-2 0 1,-1 1-1,-2 0 0,-1 1 1,-1 9-444,4 10 249,9 44-14,5-2 0,37 95-235,-54-172-12,2 0-1,0 0 1,0-1 0,2 0 0,1-1-1,0-1 1,1 0 0,1 0-1,1-1 1,17 13 12,-21-15-108,-37-23 54,16 5 83,-48-14 38,-1 2 0,-1 4 0,-1 1 0,1 4 0,-1 2 0,0 2 0,-45 6-67,-38 18-154,119-10-409,26-5-2916,63-6-7454,-17-1-1404</inkml:trace>
  <inkml:trace contextRef="#ctx0" brushRef="#br0" timeOffset="4711.51">8286 862 10122,'0'0'3192,"0"0"-144,0 0-122,0 0-764,14-9-427,41-29-358,-27 10 1857,-39 16-1209,-40 11-1262,29 5-767,1 2 0,-1 0 1,1 2-1,1 0 1,-1 1-1,1 1 1,1 1-1,0 0 1,-2 4 3,5-6 3,1 1 0,0 0 1,1 1-1,1 1 1,-1 0-1,2 1 0,0 0 1,0 1-1,1 0 1,1 0-1,-7 15-3,15-26-2,1 0 0,0 0 1,0-1-1,0 1 0,0 0 1,0 0-1,0 0 0,1 0 0,0 0 1,-1 0-1,1 0 0,0 0 0,0 0 1,1 0-1,-1 0 0,1 0 0,-1 0 1,1 0-1,0 0 0,0 0 1,1 0-1,-1-1 0,0 1 0,1 0 1,0-1-1,-1 1 0,1-1 0,0 0 1,0 1-1,1-1 0,-1 0 1,0 0-1,1-1 0,-1 1 0,1 0 2,106 40-166,-77-34 110,-15-4 54,0 1 0,1 0 0,-2 1 0,1 1 0,-1 0 0,0 1-1,0 1 1,-1 1 0,0 0 0,-1 1 0,0 0 0,-1 1 0,0 1 0,-1 0 0,0 1 0,-1 0 0,-1 1 0,4 7 2,-12-18 6,-1 0 0,0 0 1,0 0-1,0 0 1,-1 0-1,1 0 0,-1 0 1,0 1-1,0-1 1,-1 0-1,1 0 1,-1 0-1,0 0 0,0 0 1,0 0-1,-1 0 1,1 0-1,-1 0 0,0-1 1,0 1-1,0-1 1,0 1-1,-1-1 0,0 0 1,1 0-1,-1 0 1,0 0-1,-1 0 0,1-1 1,0 1-1,-1-1 1,1 0-1,-1 0 0,0 0 1,-2 1-7,-12 5 32,-1-1 0,0 0 0,0-1 0,0-1 0,0-1 0,-1-1 0,-1-1-32,6 1-16,0-1 0,0 0 0,-1-2 0,1 0 0,0 0 0,-1-1 0,1-1 0,0-1 0,0 0 0,0-1 0,0-1 0,1 0 0,0-1 0,0 0 0,0-1 0,-11-8 16,22 13-152,0-1 0,1 1 0,-1-1 0,1 0 0,-1 0 0,1 0 0,0 0 0,0 0 0,0 0 0,0-1 0,1 1 1,-1-1-1,1 1 0,0-1 0,0 0 0,0 1 0,1-1 0,-1 0 0,1 1 0,0-1 0,0 0 0,0 0 0,0 1 0,1-1 0,0 0 0,0 0 0,0 1 0,0-1 0,0 1 1,1-1-1,1-2 152,50-59-11812,-19 40-1679</inkml:trace>
  <inkml:trace contextRef="#ctx0" brushRef="#br0" timeOffset="5089.442">9002 873 10602,'0'0'6849,"10"-13"-3523,29-41-700,-31 20 1492,-47 26-2190,32 8-1808,-17 3-17,1 1 0,0 1 1,0 1-1,0 0 0,1 2 0,0 1 0,0 1 0,1 0 0,0 2 0,1 0 0,0 2 0,1 0 0,-1 3-103,11-12 3,1 0-1,0 1 1,1 0-1,-1 0 1,1 1-1,0 0 1,1 0 0,0 1-1,0 0 1,0 0-1,1 0 1,0 1-1,1-1 1,0 1-1,0 0 1,1 1-1,0-1 1,1 0 0,0 1-1,0 0 1,1 0-3,4-5-18,-1 1 1,1-1 0,1-1 0,-1 1 0,1 0-1,-1-1 1,1 0 0,0 0 0,1 0 0,-1 0-1,1-1 1,0 1 0,0-1 0,0-1 0,0 1-1,0-1 1,1 1 0,-1-2 0,1 1 0,-1-1-1,1 1 1,0-1 0,-1-1 0,1 1 0,0-1-1,5-1 18,3 4-54,-5-2 16,10 1 9,0 1 1,0 1 0,-1 1 0,0 0 0,1 1-1,-2 1 1,1 1 0,-1 0 0,0 2 0,8 6 28,-21-11 10,-1-1 0,1 2 0,-1-1 0,0 0 0,-1 0 0,0 1 0,0 0 0,0-1 0,0 1 0,-1 0 0,0 0 0,0 0 0,0 0 0,-1 0 1,0 0-1,0 0 0,-1 0 0,0 0 0,0 0 0,0-1 0,0 1 0,-1 0 0,0 0 0,0-1 0,-1 1 0,0-1 0,0 0 0,0 0 0,0 0 0,-1 0 1,0-1-1,0 1 0,0-1 0,0 0 0,-2 1-10,-8 7 37,-2 0 1,0-1-1,0-1 0,-1 0 1,0-1-1,-1-1 0,0 0 1,0-2-1,0 0 1,-1-1-1,0-1 0,0 0 1,0-2-1,-1 0 0,1-1 1,0-1-1,-13-2-37,-39-21-1393,70 22 1227,0 0-1,0 0 1,0-1 0,0 1 0,0 0 0,0 0-1,0-1 1,0 1 0,0-1 0,1 1-1,-1 0 1,1-1 0,-1 1 0,1-1-1,-1 0 1,1 1 0,0-1 0,0 1 0,0-1-1,0 1 1,0-1 0,0 0 0,0 1-1,0-1 1,1 1 0,-1-1 0,1 1-1,-1-1 1,2-1 166,14-20-5263,6-1-4715</inkml:trace>
  <inkml:trace contextRef="#ctx0" brushRef="#br0" timeOffset="5462.138">9341 935 20724,'0'0'3053,"0"0"-629,0 0-417,0 0-614,0 0-309,0 0-353,0 0-357,0 0-112,1 14 74,-18 192 43,-45 123-646,60-266-1350,15-69-102,3-31 1676,-2 0 1,-1 0-1,-2-1 1,-2-1-1,-2 0 1,-1 0-1,-1 0 1,-3-10 42,2 10-23,27-213 241,-31 248-207,1-1-1,1 1 0,-1 0 1,1 0-1,0 0 0,0 0 1,0 0-1,0 0 0,0 1 1,1-1-1,0 1 0,0 0 1,0-1-1,0 1 0,0 1 1,1-1-1,-1 0 0,1 1 1,0 0-1,0-1 0,-1 2 1,1-1-1,1 0 0,-1 1 1,0 0-1,0 0 0,1 0 1,-1 0-1,0 1 0,1 0 1,2 0-11,5-2-149,0 1 0,0 1 0,0 0 0,0 1 0,-1 0 0,1 1 0,0 0 0,0 1 0,-1 0 0,1 1 0,-1 0 0,0 1 0,0 0 0,-1 1 0,0 0 0,0 0 0,0 1 0,0 1 0,-1 0 0,-1 0 0,1 0 0,2 6 149,6 43-5773,-26-17-1186,-4-10-1182</inkml:trace>
  <inkml:trace contextRef="#ctx0" brushRef="#br0" timeOffset="5756.838">9308 1282 13164,'0'0'3684,"0"0"-65,0 0-832,0 0-1025,0 0-161,101-10-544,-50-1-544,2-3-225,1 2-128,-4 2-96,-4 3-32,-9 4-32,-10 3-288,-10 3-673,-9 9-1153,-8 5-1730,-9 6-2978,-14-3-4773</inkml:trace>
  <inkml:trace contextRef="#ctx0" brushRef="#br0" timeOffset="6132.426">9209 1586 13581,'0'0'5050,"0"0"-1708,0 0-604,15-1-773,111-14 400,195-35-880,-106 33-4646,-187 15-3833,-23-2-84</inkml:trace>
  <inkml:trace contextRef="#ctx0" brushRef="#br0" timeOffset="54433.607">8566 1131 10794,'40'-16'4484,"-38"13"-4484,-12 3-480,-8 0-993,-3 0-1602,-1-1-1762</inkml:trace>
  <inkml:trace contextRef="#ctx0" brushRef="#br1" timeOffset="65610.052">10634 634 8360,'3'-13'1105,"43"-109"3865,-8 53 288,-31 70-2468,0 31-2021,-7-32-762,5 85 735,-4-1-1,-4 1 0,-7 41-741,2-33 189,-12 319 559,6-164-529,29-269-241,-8-1-490,-1-1 1,-1 1-1,-1-1 0,-1 0 1,-1 0-1,-1-15 512,-8-80-8621,-3 57 165</inkml:trace>
  <inkml:trace contextRef="#ctx0" brushRef="#br1" timeOffset="66021.974">10305 435 12236,'0'0'993,"0"0"784,0 0 150,0 0-480,-1-14-406,0-44-160,1 56-794,1-1-1,-1 0 1,0 0 0,1 0 0,0 1 0,0-1-1,-1 0 1,1 1 0,1-1 0,-1 1-1,0-1 1,1 1 0,-1 0 0,1-1-1,0 1 1,0 0 0,0 0 0,0 0 0,0 0-1,0 0 1,0 1 0,1-1 0,1 0-87,5-5 262,37-24 55,1 2 0,2 2 0,0 3 0,26-8-317,-12 4 88,-48 21-86,24-13 31,1 1 0,1 2 0,1 2 1,0 2-1,1 1 0,0 3 0,0 1 0,26 0-33,-64 8 2,-1 0 0,1 0 0,0 1 0,-1 0 0,1-1 0,-1 2 0,1-1 0,-1 0 0,0 1 0,1 0 0,-1 0 0,0 0 0,0 0 0,0 1 0,-1 0 0,1 0 0,-1 0 0,1 0 0,-1 0 0,0 1 0,0-1 0,0 1 0,-1 0 0,1 0 0,-1 0 0,0 0 0,0 0 0,-1 1 0,1-1 0,-1 0 0,0 1 0,0 0-2,22 165 33,-23-149-27,1 1 0,0-1-1,2 0 1,0 0 0,2 0-1,0 0 1,1-1 0,1 0 0,1 0-1,1 0 1,4 5-6,-12-22 0,0-1 0,0 0 0,0 0 1,0 1-1,0-1 0,1 0 0,-1 0 0,1 0 0,-1-1 0,1 1 0,0 0 1,0-1-1,0 1 0,0-1 0,0 1 0,0-1 0,0 0 0,0 0 0,1 0 1,-1 0-1,0 0 0,1-1 0,-1 1 0,0-1 0,1 1 0,-1-1 0,1 0 1,-1 0-1,1 0 0,-1 0 0,0-1 0,1 1 0,-1 0 0,1-1 0,-1 0 1,0 0-1,1 0 0,-1 0 0,0 0 0,0 0 0,0 0 0,0-1 0,0 1 0,125-132-923,-122 117-4095,-5 5-1762</inkml:trace>
  <inkml:trace contextRef="#ctx0" brushRef="#br0" timeOffset="-10349.098">1677 749 14125,'0'0'3476,"0"0"-754,0 0-31,1-13-577,1-29 25,-2 36 63,-2 37-1381,-1 476 369,3-394-1161,13 327-1755,-7-394 666,4 55-1717,-12-35-7645,0-56 2329</inkml:trace>
  <inkml:trace contextRef="#ctx0" brushRef="#br0" timeOffset="-9920.34">1454 1148 13261,'7'-236'3469,"-4"212"-2828,2 0 0,0 0 0,2 0 0,1 1-1,0-1 1,2 2 0,1 0 0,0 0 0,2 1-1,1 0 1,0 1 0,2 0-641,-8 9 132,2 1 1,-1 1-1,1 0 1,0 0-1,1 1 0,0 0 1,0 1-1,1 0 0,0 0 1,0 2-1,1 0 1,-1 0-1,1 1 0,0 0 1,0 1-1,0 1 1,1 0-1,-1 1 0,1 0 1,-1 1-1,1 1 1,7 1-133,-10 0 9,-1 0 0,1 1 0,-1 0 0,0 1 0,0 0 0,0 0 0,0 1 0,-1 1 0,0-1 0,0 1 0,0 1 0,-1 0 0,0 0 0,0 1 0,-1 0 0,0 0 1,-1 1-1,1-1 0,-2 2 0,1-1 0,-1 0 0,-1 1 0,1 0 0,-2 0 0,1 1 0,-2-1 0,1 1 0,-1-1 0,-1 1 0,0 0 0,0-1 0,-1 1 0,-1 8-9,-1 0-32,-1 0-1,0 0 0,-1-1 0,-1 1 0,-1-1 0,0 0 0,-1 0 0,-1-1 0,-1 0 0,-1-1 0,0 0 0,-1 0 1,0-1-1,-2 0 0,0-1 0,0-1 0,-1 0 0,-1 0 0,0-2 0,0 0 0,-2-1 0,1 0 0,-1-1 0,-16 5 33,31-12 3,-1-1 0,1 1 0,-1-1 0,1 0 0,-1 0 0,0 0 0,1-1 0,-1 1 0,0-1 0,0 1 0,1-1 0,-1 0-1,0 0 1,0 0 0,0 0 0,0-1 0,1 1 0,-1-1 0,0 0 0,1 1 0,-1-1 0,0-1 0,1 1 0,-1 0 0,1 0 0,-1-1-1,1 0 1,0 1 0,0-1 0,0 0 0,-1 0-3,2-4 0,0 1 1,1-1-1,-1 1 0,1-1 1,0 1-1,1-1 0,-1 1 1,1-1-1,0 1 0,0-1 0,1 1 1,-1 0-1,1 0 0,1 0 1,-1 0-1,1 0 0,-1 0 1,2 0-1,-1 1 0,0 0 1,1-1-1,3-2 0,99-75-2,-99 77 2,0 0-1,0 1 1,1-1-1,0 2 0,0-1 1,0 1-1,0 0 0,0 1 1,1 0-1,-1 0 1,1 1-1,-1 0 0,1 0 1,-1 1-1,1 0 0,0 1 1,-1 0-1,1 0 1,-1 1-1,1 0 0,-1 0 1,0 1-1,0 0 0,0 0 1,0 1-1,0 0 1,-1 1-1,0 0 0,0 0 1,0 0-1,0 1 0,-1 0 1,0 0-1,0 1 1,4 12 24,0 1 0,-1 0-1,-1 1 1,-1 0 0,-1 0-1,0 0 1,-2 1 0,-1 0 0,0 3-24,1-3 32,0 0 0,-2 0 0,0 1 0,-2-1 0,-1 1 0,0-1 0,-2 1 0,0-1 0,-1 0 0,-2 0 0,0 0 0,-1-1 0,-3 4-32,6-20 6,1-1 0,-1 1-1,1-1 1,-1 0 0,-1 0 0,1 0-1,-1 0 1,1-1 0,-1 0 0,0 0-1,0 0 1,0-1 0,-1 1 0,1-1-1,-1 0 1,1-1 0,-1 1 0,1-1-1,-1 0 1,0-1 0,0 1 0,1-1-1,-1-1 1,0 1 0,0-1 0,0 1-1,1-2 1,-1 1 0,1-1 0,-1 0-1,1 0 1,-1 0 0,1-1 0,0 1-1,0-1 1,0-1 0,1 1 0,-1-1-1,0 0-5,-12-10-118,1-1-1,1 0 0,0 0 1,1-2-1,1 0 0,1 0 1,0-1-1,1-1 0,1 1 1,1-2-1,0 0 0,2 0 0,-2-8 119,-1-28-3518,10 45 219,6 9-1217</inkml:trace>
  <inkml:trace contextRef="#ctx0" brushRef="#br0" timeOffset="-9578.323">2534 1058 13581,'4'-16'4436,"8"-49"-2050,-11 65-2317,-1 0 0,0-1 1,1 1-1,-1-1 0,1 1 0,-1-1 0,0 1 0,1-1 0,-1 1 0,0-1 0,1 1 0,-1-1 0,0 0 1,0 1-1,1-1 0,-1 1 0,0-1 0,0 0 0,0 1 0,0-1 0,0 0 0,0 1 0,0-1 0,0 1 0,0-1 1,0 0-1,-1 1 0,1-1 0,0 1 0,0-1 0,0 0 0,-1 1 0,1-1 0,0 1 0,-1-1 0,1 1 1,-1-1-1,1 1 0,0-1 0,-1 1 0,1 0 0,-1-1 0,1 1 0,-1-1 0,1 1 0,-1 0 0,0 0 1,1-1-1,-1 1 0,1 0 0,-1 0 0,0 0 0,1 0 0,-1-1 0,1 1 0,-1 0 0,0 0 0,1 0 0,-1 0 1,0 0-1,1 1 0,-1-1 0,1 0 0,-1 0 0,0 0 0,1 1 0,-1-1 0,1 0 0,-1 0-69,-27 22 267,14-2-157,1 0 0,1 1-1,1 0 1,0 1 0,2 0-1,0 0 1,2 1 0,0 0-1,2 1 1,0 0-1,2-1 1,0 1 0,2 21-110,-2-32 9,1 0 1,1 0-1,1 0 0,0-1 1,0 1-1,1 0 0,1 0 1,0 0-1,1 0 1,0-1-1,1 0 0,0 1 1,1-1-1,0-1 1,1 1-1,1-1 0,0 0 1,0 0-1,1-1 1,0 0-1,1 0 0,0-1 1,0 0-1,1-1 0,1 0 1,-1-1-1,1 0 1,0 0-1,9 3-9,-11-7 48,0-1 0,0-1 1,0 1-1,1-1 0,-1-1 0,0 0 0,0 0 1,0-1-1,1 0 0,-1 0 0,0-1 1,0-1-1,-1 1 0,1-1 0,0-1 0,-1 0 1,0 0-1,0 0 0,0-1 0,0 0 0,-1-1 1,0 0-1,0 0 0,0-1 0,-1 1 1,0-1-1,0-1 0,-1 1 0,0-1 0,0 0 1,-1 0-1,3-7-48,2-6 172,0 1 0,-2-2 0,-1 1 0,-1 0 0,0-1-1,-2 0 1,0 0 0,-2 0 0,0-1 0,-1 1 0,-2 0 0,0 0 0,-1 0 0,-2-3-172,3 13-10,-1-1 0,0 1 0,-1 0 0,0 0 0,-1 1 0,0-1 0,-1 1 0,-1 0 0,1 0 0,-2 1 0,1 0 0,-1 0 0,-1 1 0,0 0 0,0 1 0,-1-1 0,0 2 0,0-1 0,-1 2 0,0-1 0,0 1 0,0 1 0,-1 0 0,0 1 0,-4-1 10,-79 2-2290,37 24-2841,20 7-3869</inkml:trace>
  <inkml:trace contextRef="#ctx0" brushRef="#br1" timeOffset="70306.143">420 922 4708,'48'-149'7880,"5"43"-1533,-51 117-4227,0 631 1168,0-568-3280,4 1 0,2-1 0,4 0 0,19 65-8,-21-120-658,-3-24-1216,0-35-1179,-7 39 3043,3-155-11633,-12 90 6268</inkml:trace>
  <inkml:trace contextRef="#ctx0" brushRef="#br1" timeOffset="70818.867">172 865 8328,'-15'-3'480,"0"-1"-256,9 3-108,0-1 1,0 1-1,0 0 0,0 0 1,0 1-1,-1-1 0,1 1 1,0 1-1,0-1 0,0 1 1,0 0-1,0 1 0,0-1 1,-2 2-117,-40 15 2792,47-17-1858,18-12 1281,255-180 721,-271 189-2932,88-61 70,3 4 0,3 4 0,1 4-1,81-29-73,-159 73 71,1 1-1,-1 1 0,1 0 0,1 1 0,-1 2 0,0 0 1,15 0-71,-29 4 34,-1 0 0,0 0 1,0 0-1,1 1 1,-1-1-1,-1 1 1,1 0-1,0 0 1,-1 0-1,0 1 1,1-1-1,-1 1 0,-1 0 1,1 0-1,0 0 1,-1 0-1,0 1 1,0-1-1,0 0 1,-1 1-1,1-1 1,-1 1-1,0 0 0,-1 0 1,1-1-1,-1 1 1,0 0-1,0 0 1,0-1-1,-1 1 1,0 2-35,5 19 213,32 65 27,-2-75-4623,-28-17-1174,0-6-4431</inkml:trace>
  <inkml:trace contextRef="#ctx0" brushRef="#br1" timeOffset="80819.885">1664 2449 1634,'0'0'5535,"0"0"-3522,-16-2-945,-112-7 2679,107 7-2870,0 1 0,0 2 0,0 0 0,0 1-1,0 1 1,0 1 0,0 1 0,-10 4-877,29-8 116,1-2-73,-1 1-1,1 0 1,0 0 0,-1 0-1,1 0 1,-1 1-1,1-1 1,0 0 0,-1 1-1,1-1 1,0 0-1,-1 1 1,1 0 0,0-1-1,0 1 1,-1 0 0,1 0-1,0-1 1,0 1-1,0 0 1,0 0 0,0 0-1,0 0 1,0 0-1,1 1 1,-1-1 0,0 0-1,0 0 1,1 1 0,-1-1-1,1 0 1,-1 0-1,1 1 1,0-1 0,0 1-1,-1-1 1,1 0-1,0 1 1,0-1 0,0 1-1,0-1 1,1 0-1,-1 1 1,0 0-43,88 13 269,-69-15-234,226-5 198,99-19-233,-94 4 56,2273-70-65,-1718 72 66,2622-41 3685,-2135 44-2167,-1282 15-1566,138-3 239,0-6 0,0-7-1,44-14-247,-185 28 22,89-35 351,-95 36-364,0 1-1,0-1 1,0 0-1,0 1 1,0-1-1,0 0 1,-1 0-1,1 0 1,0 0-1,0 0 1,-1 0-1,1 0 1,0 0-1,-1 0 1,1 0-1,-1 0 1,1 0-1,-1 0 1,0 0-1,1 0 1,-1-1-1,0 1 1,0 0-1,0 0 1,0 0-1,0-1 1,0 1-1,0 0 1,0 0-1,-1 0 1,1-1-1,0 1 1,-1 0-1,1 0 1,-1 0-1,1 0 1,-1 0-1,0 0 1,1 0-1,-1 0 1,0 0-1,0 0 1,1 0-1,-1 0 1,0 1-1,0-1 1,0 0-1,0 0 1,0 1-1,0-1 1,0 1-1,0-1 1,-1 1-1,1-1-8,-64-21 86,-40 6-97,101 40-352,6 34-1455,0-30-1642,-2 0-6113,0-20-5503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50:4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48 212 8744,'1'-17'5910,"3"-86"-11,-3 89-1760,-4 23-1891,-3 25-1348,-17 191 1689,5 184-2589,14-149-2776,25 201 2776,-20-453-375,6 48-1633,3-22-3825,-8-33-904,0-7-3721</inkml:trace>
  <inkml:trace contextRef="#ctx0" brushRef="#br0" timeOffset="418.669">19 510 7431,'-2'-238'7746,"3"227"-7264,0-1 0,0 1 0,1 0 1,1 0-1,0 0 0,0 0 0,1 0 0,1 1 0,0-1 0,0 1 1,1 0-1,0 1 0,1-1 0,0 1 0,4-4-482,-1 3 197,0 1 0,0 0 1,1 1-1,1 0 0,-1 0 0,1 1 0,0 1 1,1 0-1,-1 1 0,1 0 0,0 1 0,11-2-197,-8 3 101,1 0-1,-1 1 1,1 1-1,0 0 0,0 2 1,-1-1-1,1 2 0,0 0 1,3 2-101,-15-3 18,0 0 0,0 1 0,0-1 1,0 1-1,0 0 0,0 0 0,-1 1 0,1-1 1,-1 1-1,1 0 0,-1 0 0,0 1 1,0-1-1,-1 1 0,1 0 0,-1 0 0,0 0 1,0 0-1,0 0 0,0 1 0,-1-1 1,1 1-1,-1 0 0,-1 0 0,1 0 0,-1 0 1,0 0-1,0 0 0,0 0 0,-1 0 0,1 2-18,-4 5 7,0-1 0,-1 1 0,0-1-1,0 0 1,-1-1 0,-1 1 0,0-1-1,0 0 1,-1 0 0,0-1 0,-1 0-1,0 0 1,0-1 0,-1 0 0,0-1-1,0 1 1,-1-2 0,0 1 0,-9 3-7,-19 16-36,-1-3 1,-1-1 0,-1-2 0,0-1-1,-2-2 36,82-12-934,-23-5 924,1 0 1,-1 2-1,0 0 0,0 0 0,-1 2 0,1 0 0,-1 1 1,1 0-1,-1 1 0,-1 1 0,1 0 0,-1 1 1,-1 1-1,1 0 0,-2 1 0,1 0 0,-1 1 0,-1 1 1,0-1-1,0 2 0,-1-1 0,-1 2 0,0-1 1,-1 1-1,5 12 10,-5-5 64,-1 0 0,-1 1 0,-1 0 0,0 0 0,-2 0 0,-1 1 0,0-1 0,-2 0 0,-1 1 0,0-1 0,-2 1-64,2-17 51,0 1-1,-1-1 0,0 0 1,-1 0-1,1 0 0,-1 0 1,0 0-1,0-1 0,-1 0 1,0 1-1,0-1 1,0 0-1,0-1 0,-1 1 1,0-1-1,0 0 0,0 0 1,0 0-1,-1-1 0,1 0 1,-1 0-1,0 0 0,0-1 1,0 0-1,0 0 0,-1 0 1,1-1-1,0 0 0,-1 0 1,1-1-1,-1 0 1,0 0-51,-12 0 46,1-1 1,0 0-1,-1-1 1,1-2-1,0 0 1,0 0-1,0-2 1,1 0-1,0-1 1,-13-8-47,16 7-17,0-1 0,0 0-1,1-1 1,1-1 0,0 0 0,0-1 0,1 0-1,0 0 1,1-1 0,1-1 0,0 0 0,1 0-1,-4-10 18,7 14-295,1-1 0,1 1 0,-1-1 0,2 0 0,-1 0 0,2 0 0,-1-1 0,2 1 0,-1 0 0,2-1 0,-1 1 0,3-11 295,12-9-3539,10 11-2990</inkml:trace>
  <inkml:trace contextRef="#ctx0" brushRef="#br0" timeOffset="716.44">892 503 14446,'0'0'3753,"0"0"-1554,0 0-160,0 0-496,0 0-737,-15 12-448,7-5-323,-1 0-6,1 0-1,-1 0 1,1 1 0,1 0-1,-1 1 1,1 0-1,1 0 1,0 0 0,0 1-1,1 0 1,0 0 0,-1 5-29,-1 7 118,2 1 1,0 0 0,2 0-1,0 0 1,2 0 0,0 1-1,2-1 1,0 0 0,3 13-119,-2-24 15,1 1 0,0 0 0,0-1 0,1 0 0,1 0 0,0 0 0,0 0 0,1-1 0,1 0 0,0 0 0,0-1 0,1 0 0,1 0 1,0-1-1,0 0 0,0 0 0,11 7-15,-12-12 32,0-1-1,0 1 1,1-1 0,-1-1 0,1 0-1,0 0 1,0 0 0,0-1 0,-1 0-1,1-1 1,0 0 0,0-1 0,0 0-1,0 0 1,0 0 0,0-1 0,-1-1-1,1 0 1,-1 0 0,0 0 0,0-1 0,0 0-1,0-1 1,-1 0 0,1 0 0,-1 0-1,-1-1 1,1 0 0,-1-1 0,0 1-1,0-1 1,-1 0 0,0-1 0,0 1-1,0-1 1,-1 0 0,-1 0 0,1 0-1,-1-1 1,0-2-32,5-9 151,0 0 0,-2-1 0,0 0 0,-1-1 0,-1 1 0,-2-1 0,0 1 0,-1-1 0,-1 0 0,0 0 0,-2 1 0,-1-1 0,-1 1 0,-1-1 0,0 1 0,-2 0 0,0 1 0,-5-8-151,9 22-21,-1-1 1,-1 1 0,1 0 0,-1 0 0,0 0 0,0 0-1,-1 1 1,0 0 0,0 0 0,0 1 0,0-1 0,-1 1 0,0 1-1,1-1 1,-2 1 0,1 0 0,0 1 0,-2-1 20,3 2-307,0 0 0,0 0 0,0 1 1,0 0-1,0 0 0,0 1 0,0-1 0,0 1 1,0 0-1,0 1 0,0-1 0,0 1 0,1 1 1,-1-1-1,-2 2 307,-35 25-5723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50:51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937 1 11147,'0'0'6261,"0"0"-3463,0 0-668,0 0-107,0 0-416,0 0-443,0 0-390,0 0-315,-5 1-134,1 0-295,0 1-1,0 0 1,0 0-1,1 0 1,-1 0-1,1 1 0,0-1 1,-1 1-1,1 0 1,0 0-1,1 0 1,-1 0-1,0 1 0,1-1 1,0 1-1,0-1 1,0 1-1,-1 3-29,-2 1 47,-340 531 1555,317-496-1534,-3-1 1,-2-1-1,-1-2 1,-2-1 0,-1-2-1,-2-2 1,-27 18-69,62-48 12,0-1 0,0 0 0,0 0 0,0 0 0,0 0 0,0-1 0,-1 0 0,1 0 0,-1 0 1,0 0-1,1-1 0,-1 1 0,0-1 0,0-1 0,0 1 0,0-1 0,0 1 0,0-1 0,0-1 0,0 1 0,0-1 0,0 0 0,0 0 0,1 0 0,-1-1 0,0 0 0,1 1 1,-1-2-1,1 1 0,-1-1 0,1 0-12,-6-12 35,0-1 1,2 0 0,0 0-1,1-1 1,0 0 0,2-1 0,0 1-1,1-1 1,1 0 0,0 0-1,1 0 1,1-1 0,1 1-1,1 0 1,0 0 0,4-12-36,-4 5 6,1 1 1,1 1-1,1-1 1,1 0-1,1 1 1,1 0-1,2 0 1,0 1-1,1 0 1,1 1-1,1 0 0,1 1 1,1 0-1,0 1 1,2 0-1,0 1 1,1 1-1,1 1 1,1 0-7,-13 12-3,0 1 0,1 0 0,0 1 0,0-1 0,0 1 0,0 1 0,0-1 0,0 1 0,0 0 0,1 1 0,-1 0 0,0 0 0,0 0 0,0 1 0,1 0 0,-1 1 0,0 0 0,0 0 0,0 0 0,-1 1 0,1 0 0,0 0 0,-1 0 1,0 1-1,0 0 0,0 0 0,0 1 0,-1 0 0,0 0 0,0 0 0,0 0 0,0 1 0,-1 0 0,0 0 0,0 0 0,0 2 3,15 26-23,-1 1 0,-2 1 0,-2 0 0,-1 1 0,-1 1 0,-3-1 0,3 23 23,28 96 75,-34-131-51,2 0-1,0-1 0,2 0 1,1-1-1,0 0 0,2 0 0,0-1 1,2-1-1,0 0 0,2-2 0,0 1 1,1-2-1,1 0 0,3 1-23,-13-14 5,-1-1 0,1 0-1,0 0 1,0-1 0,1 0 0,-1 0-1,1-1 1,-1 0 0,1-1 0,0 0-1,-1-1 1,1 0 0,0 0-1,-1-1 1,1-1 0,0 1 0,-1-1-1,1-1 1,-1 0 0,0 0 0,0-1-1,0 0 1,-1-1 0,1 1 0,-1-2-1,0 1 1,0-1 0,-1-1 0,1 0-5,5-4 5,0-1 0,-1 0 0,0-1 0,-1 0 0,-1-1 0,0 0 0,-1-1 0,0 0 0,-2 0 0,1-1 1,-2 0-1,0 0 0,-1-1 0,-1 0 0,0 1 0,-1-6-5,-2 19 0,0-1 0,0 0 0,0 0 0,-1 0 0,1 0 0,-1 0 0,0 0 0,-1 0 0,1 0 0,-1 0 0,1 0 0,-1 0 0,0 0 0,-1 0 0,1 1 0,-1-1 0,1 0 0,-1 1 0,0-1 0,-1 1 0,1 0 0,-1-1 0,1 1 0,-1 1 0,0-1 0,0 0 0,0 1 0,0-1 0,-3 0 0,2 4-377,-1 1 0,1 0 1,-1 1-1,1-1 0,0 1 0,0 0 1,0 0-1,0 0 0,1 0 0,-1 1 1,1-1-1,0 1 0,0 0 0,0 0 1,1 0-1,-1 0 0,1 1 0,-2 4 377,3-7-387,-16 29-7466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50:52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48 11018,'0'0'4319,"0"0"-1468,0 0-572,0 0-394,-3 0-519,-5 0-251,25 0-504,39-1-52,763-46 1368,-768 49-426,-310 43 1397,-128 0-2898,283-39 0,281-21-141,-110 5-65,149-22-2569,-76 3-4587,-106 20-358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50:53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92 11371,'0'0'6299,"0"0"-2605,0 0-795,0 0-732,0 0-816,0 0-385,-11 16-112,-80 141 833,-139 395-208,101-272-1479,200-499-1580,23-50-3582,79-145 5162,-90 273 74,-82 140-6,0 0-1,0-1 1,0 1 0,1 0-1,-1 0 1,0 0-1,1-1 1,-1 2-1,0-1 1,1 0-1,0 0 1,-1 0-1,1 1 1,-1-1-1,1 1 1,0-1 0,-1 1-1,1 0 1,0-1-1,0 1 1,-1 0-1,1 0 1,0 0-1,-1 1 1,1-1-1,0 0 1,0 0 0,-1 1-1,1 0 1,-1-1-1,1 1 1,0 0-1,-1-1 1,1 1-1,-1 0 1,0 0-1,1 0 1,-1 0-1,0 1 1,1-1 0,-1 0-1,1 2-67,46 66 1269,-43-61-1131,131 252 1629,87 60-1427,-108-162-349,-88-109-124,-27-47 133,-1-1 0,0 1 1,0 0-1,0-1 0,0 0 0,0 1 1,0-1-1,-1 0 0,1 1 0,0-1 1,-1 0-1,1 0 0,-1 0 0,1 0 1,-1 0-1,0-1 0,1 1 0,-1 0 1,0-1-1,1 1 0,-1-1 0,0 0 0,0 1 1,1-1-1,-1 0 0,0 0 0,0 0 1,1 0-1,-1 0 0,0-1 0,0 1 1,1-1-1,-1 1 0,0-1 0,-6 1 8,-401-19 184,242 17-66,0 8-1,-29 11-125,261-25-2743,53-10-7278,-48 5-1366</inkml:trace>
  <inkml:trace contextRef="#ctx0" brushRef="#br0" timeOffset="432.109">1756 56 10346,'0'0'6449,"0"0"-2996,0 0-719,0 0-535,0 0-635,0 0-293,0 0-268,8-11-335,-5 6-581,17-27 157,-20 33-238,0-1 0,-1 0 0,1 0 0,0 1 0,0-1 0,-1 0 1,1 0-1,0 0 0,-1 0 0,1 0 0,-1 1 0,1-1 0,0 0 0,-1 0 0,1 0 0,0 0 0,-1 0 0,1 0 0,0 0 0,-1 0 1,1 0-1,-1 0 0,1-1 0,0 1 0,-1 0 0,1 0 0,0 0 0,-1 0 0,1 0 0,0-1 0,-1 1 0,1 0 0,0 0 0,0-1 0,-1 1 1,1 0-1,0 0 0,0-1 0,-1 1 0,1 0 0,0-1 0,0 1 0,0 0 0,0-1 0,-1 1 0,1 0 0,0-1 0,0 1 0,0 0 0,0-1 1,0 1-1,0 0 0,0-1 0,0 1 0,0 0 0,0-1 0,0 1 0,0-1-6,-44 26 108,1 2 0,1 1 0,2 3 0,-14 14-108,45-38 11,-15 11 10,1 2 0,1 1-1,1 0 1,1 2 0,1 0-1,1 1 1,1 1 0,-6 12-21,21-35-1,0 1 0,1-1 0,-1 1 1,0-1-1,1 1 0,-1 0 0,1-1 0,0 1 1,0 0-1,0 0 0,0 0 0,0 0 0,1 0 1,0 0-1,-1 0 0,1 0 0,0 0 1,0 1-1,1-1 0,-1 0 0,1 0 0,-1 0 1,1 0-1,0 0 0,0 0 0,0-1 1,1 1-1,-1 0 0,1 0 0,-1-1 0,1 1 1,0-1-1,0 0 0,0 1 0,0-1 1,1 0-1,-1 0 0,1 0 0,-1 0 0,1-1 1,0 1 0,236 47-294,-224-43 281,0 1 0,-1 0 0,0 1 0,0 1-1,-1 0 1,0 1 0,-1 0 0,0 1 0,-1 0 0,0 1 0,-1 0 0,0 1-1,0 0 1,-2 1 0,0-1 0,0 2 0,-1-1 0,-1 1 0,-1 0 0,0 0-1,0 1 1,-2 0 0,0-1 0,-1 2 13,-1-12 28,-1-1-1,0 1 1,0 0-1,-1-1 1,1 1-1,-1-1 1,0 1-1,0-1 1,-1 1-1,1-1 1,-1 1-1,0-1 1,0 0-1,-1 0 1,1 0 0,-1 0-1,0 0 1,0-1-1,0 1 1,0-1-1,-1 0 1,1 0-1,-1 0 1,0 0-1,0-1 1,0 0-1,0 1 1,0-1-1,-4 1-27,-8 3 126,0-1-1,0-1 1,0 0-1,-1-1 0,1-1 1,-1 0-1,-13-2-125,6 1 20,-1-1-1,0-2 0,0 0 1,0-2-1,1 0 0,0-2 1,0-1-1,0 0 0,1-2 1,0-1-1,1-1 1,0-1-1,0 0 0,2-2 1,-1 0-1,1-3-19,13 10-177,1 0 0,0 0-1,0 0 1,0-1 0,1 0 0,1 0 0,-1-1-1,1 1 1,1-1 0,-2-5 177,3-38-2851,33 12-3368,1 26-2963</inkml:trace>
  <inkml:trace contextRef="#ctx0" brushRef="#br0" timeOffset="850.946">2436 268 17553,'57'-111'7479,"-56"110"-7359,0-1 0,1 0 1,-1 0-1,0 0 1,0 0-1,0 0 0,-1-1 1,1 1-1,0 0 0,-1 0 1,1 0-1,-1-1 1,0 1-1,0 0 0,0 0 1,0-1-1,0 1 0,0 0 1,-1-1-1,1 1 1,-1 0-1,0 0 0,1 0 1,-1 0-1,0 0 0,0 0 1,0 0-1,-1 0 1,1 0-1,0 0 0,-1 0 1,1 1-1,-1-1 0,0 0 1,1 1-1,-1 0 1,0-1-1,0 1 0,0 0 1,0 0-1,0 0 0,0 0 1,0 0-1,0 1 1,-1-1-1,1 1 0,0-1 1,0 1-1,-1 0 0,1 0 1,-1 0-121,-18-1 75,0 2 0,-1 1 1,1 0-1,1 2 0,-1 0 1,0 1-1,1 2 0,0 0 1,0 1-1,1 0 0,0 2 1,1 0-1,0 2 0,0 0 1,1 0-1,1 2 0,0 0 1,0 2-76,6-9-8,1 1 0,0 0 1,0 1-1,1 0 0,0 0 1,1 1-1,0-1 0,0 2 1,1-1-1,1 1 1,0 0-1,0 0 0,1 0 1,0 1-1,1-1 0,0 1 1,1 0-1,0 0 0,1 0 1,1 0-1,0 0 0,0 1 1,2 3 7,3-5-11,1 1 0,0-1 1,1-1-1,0 1 1,1-1-1,0 0 1,1-1-1,0 0 0,0 0 1,1-1-1,0 0 1,1-1-1,-1 0 0,1-1 1,1 0-1,-1 0 1,1-1-1,0-1 0,0 0 1,6 0 10,17 11-39,13 5-24,-30-14 44,-1 1 0,0 1-1,0 0 1,0 1 0,-1 1-1,-1 0 1,12 11 19,-25-19 1,0 0-1,0 0 1,0 0-1,0 0 0,-1 1 1,1-1-1,-1 1 1,0-1-1,1 1 1,-1-1-1,0 1 1,-1-1-1,1 1 1,0 0-1,-1 0 0,0-1 1,1 1-1,-1 0 1,0 0-1,0 0 1,-1-1-1,1 1 1,-1 0-1,1 0 1,-1-1-1,0 1 0,0-1 1,0 1-1,0 0 1,0-1-1,-1 0 1,1 1-1,-1-1 1,0 0-1,1 0 1,-1 0-1,0 0 0,0 0 1,-1 0-1,1 0 1,0-1-1,0 1 1,-1-1-1,1 0 1,-1 0-1,1 0 1,-2 1-1,-20 5 62,0 0 1,-1-2 0,0 0 0,0-2 0,0 0 0,0-2 0,-1-1 0,1-1-1,-16-3-62,-88-19-256,49-10-2787,68 20-1233,18 2-3641,7 2-4660</inkml:trace>
  <inkml:trace contextRef="#ctx0" brushRef="#br0" timeOffset="1164.459">2740 225 21428,'5'-15'2867,"20"-45"-475,-25 60-2287,0 1 1,1 0 0,-1-1 0,0 1 0,0 0 0,1-1 0,-1 1 0,1 0 0,-1-1 0,0 1 0,1-1-1,-1 1 1,1-1 0,-1 1 0,1-1 0,0 1 0,-1-1 0,1 1 0,-1-1 0,1 0 0,0 1 0,-1-1-1,1 0 1,0 0 0,-1 0 0,1 1 0,0-1 0,0 0 0,-1 0 0,1 0 0,0 0 0,0 0 0,-1 0-1,1 0 1,0-1 0,-1 1 0,1 0 0,0 0 0,-1 0 0,1-1 0,0 1 0,-1 0 0,1-1 0,0 1-1,-1 0 1,1-1 0,-1 1 0,1-1 0,-1 1 0,1-1 0,-1 0 0,1 1 0,-1-1 0,0 1 0,1-1-1,-1 0-104,7 208 148,-16-106-149,-5-1 0,-27 98 0,31-153 0,-9 18-1548,-1-78-497,-2-137 1992,22 140 53,-3-22 61,1-1 0,2 1 0,1-1 0,2 1 0,1-1 0,2 1 0,1 1-1,2-1 1,1 1 0,2 1 0,1 0 0,6-9-61,-13 33 18,1 0 0,1 1 0,-1-1 0,1 1 0,0 0 0,1 1 0,-1 0 0,1 1-1,1 0 1,-1 0 0,1 1 0,0 0 0,0 0 0,0 1 0,0 1 0,0-1 0,1 2 0,-1 0 0,1 0-1,-1 1 1,1 0 0,0 0 0,-1 1 0,1 1 0,-1 0 0,0 0 0,0 1 0,0 1 0,0-1 0,0 2-1,6 3-17,-8-5-200,-1 0 0,1 1 0,-1 0 0,0 0 0,-1 1 0,1 0-1,-1 0 1,0 0 0,0 1 0,0 0 0,2 3 200,-7-6-481,1 0 0,-1-1 0,1 1 0,-1 0 1,0 0-1,0 0 0,0-1 0,0 1 0,-1 0 0,1 0 0,-1 1 1,0-1-1,0 0 0,0 0 0,0 0 0,0 0 0,-1 0 0,0 0 1,1 0-1,-1 0 0,0 0 481,-14 26-10421</inkml:trace>
  <inkml:trace contextRef="#ctx0" brushRef="#br0" timeOffset="1476.665">2655 616 10666,'0'0'8680,"0"0"-5573,108 1 32,-58-12-1601,4-5-1026,4 3-224,-4-3-127,-4 5-129,-9 4-32,-7 4-32,-11 3-833,-10 1-1249,-9 11-2050,-4 1-5253</inkml:trace>
  <inkml:trace contextRef="#ctx0" brushRef="#br0" timeOffset="1477.665">2719 892 16944,'0'0'5765,"0"0"-2497,16 5-1000,114 18 305,-40-33-2132,-1-3-1,-1-4 1,0-3-1,43-19-440,-128 38-226,12-5-351,-8-1-3035,-8 6-151,-8 1-2414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51:40.96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520 170 5029,'0'0'5290,"0"0"-3421,0 0-610,-13-12 754,-37-37-16,49 49-1957,0-1 1,1 1-1,-1-1 1,0 1 0,1-1-1,-1 1 1,0-1-1,1 0 1,-1 1 0,1-1-1,-1 0 1,1 0 0,-1 1-1,1-1 1,-1 0-1,1 0 1,0 0 0,-1 0-1,1 1 1,0-1 0,0 0-1,0 0 1,0 0-1,0 0 1,0 0 0,0 0-1,0 0 1,0 0-1,0 1 1,0-1 0,0 0-1,1 0 1,-1 0 0,0 0-1,1 0 1,-1 1-1,1-1 1,-1 0 0,1 0-1,-1 1 1,1-1 0,-1 0-1,1 1 1,0-1-1,-1 1 1,1-1 0,0 0-1,0 1 1,-1 0 0,1-1-1,0 1 1,0-1-1,0 1 1,0 0 0,-1 0-1,1-1 1,0 1-1,0 0 1,1 0-41,2-2 102,21-7-42,1 2 0,0 0 1,1 1-1,-1 2 0,1 0 0,0 2 0,7 1-60,-4-1 22,462-24-75,-480 27 85,-32 2 14,7-1-12,-850 136 3372,538-113-3305,325-25-99,0-1 1,0 1-1,0 0 0,0-1 0,0 1 1,0 0-1,0-1 0,0 1 1,0 0-1,0-1 0,0 1 0,0 0 1,0-1-1,0 1-2,376-67-107,315-12 107,-526 73-53,-165 11 80,-75 19 138,-328 72 1368,-257 73-813,594-142-736,66-26 16,0-1 0,0 1 0,0-1 0,0 1 0,0 0 0,0-1 0,0 1 0,0-1 0,0 1 0,0 0 0,0-1 0,0 1 0,0-1 0,0 1 0,0 0 0,1-1 0,-1 1 0,0-1 0,1 1 0,-1-1 0,0 1 0,1-1 0,-1 1 0,0-1 0,1 1 0,-1-1 0,1 1 0,-1-1 0,1 0 0,-1 1 0,1-1 0,-1 0 0,1 1 0,-1-1 0,1 0 0,0 0 0,-1 0 0,1 0 0,-1 1 0,1-1 0,0 0 0,-1 0 0,1 0 0,0 0 0,-1 0 0,1 0 0,143 15 0,-107-14 0,803 9-646,-717 0 464,-123-9 182,-1-1-1,0 0 1,1 1-1,-1-1 1,0 0-1,1 1 1,-1-1-1,1 1 0,-1-1 1,0 1-1,1 0 1,-1-1-1,1 1 1,0-1-1,-1 1 1,1 0-1,-1-1 0,1 1 1,0 0-1,0 0 1,-1-1-1,1 1 1,0 0-1,0 0 1,0-1-1,0 1 0,0 0 1,0 0-1,0-1 1,0 1-1,0 0 1,0 0-1,0-1 1,1 1-1,-1 0 1,0 0-1,0-1 0,1 1 1,-1 0-1,1-1 1,-1 1-1,0 0 1,1-1-1,-1 1 1,1-1-1,-1 1 0,1-1 1,0 1-1,-1-1 1,1 1-1,0-1 1,-1 0-1,1 1 1,0-1-1,-1 0 0,1 1 1,0-1-1,0 0 1,-40 16 62,-2-3 0,0-1-1,0-1 1,-22 1-62,-11 3 100,-494 87 573,522-91-726,72-7 42,985-18-283,-903 16 209,-108-1 85,-1-1 1,1 0-1,0 1 0,-1-1 1,1 0-1,0 1 1,0-1-1,-1 0 0,1 1 1,0-1-1,0 1 0,0-1 1,0 1-1,-1-1 1,1 1-1,0-1 0,0 0 1,0 1-1,0-1 1,0 1-1,0-1 0,0 1 1,0-1-1,0 1 0,0-1 1,1 1-1,-1-1 1,0 0-1,0 1 0,0-1 1,0 1-1,1-1 0,-1 1 1,0-1-1,0 0 1,1 1-1,-1-1 0,0 0 1,1 1-1,-1-1 1,1 0-1,-1 0 0,0 1 1,1-1-1,-1 0 0,1 0 1,-1 0-1,0 1 1,1-1-1,-1 0 0,1 0 1,-1 0-1,1 0 0,-1 0 1,1 0-1,-1 0 1,1 0-1,-1 0 0,0 0 1,1 0-1,-1 0 1,1 0-1,-1 0 0,1-1 1,-1 1-1,1 0 0,-1 0 1,0 0-1,1-1 1,-1 1-1,-32 17 0,-69 15 221,-3-4-1,-60 6-220,50-11 114,-306 53 441,379-70-491,41-6-63,0 0-1,0 1 1,0-1-1,0 0 1,0 1-1,0-1 1,0 0 0,0 0-1,0 1 1,0-1-1,0 0 1,0 0-1,0 1 1,0-1-1,0 0 1,0 0 0,-1 1-1,1-1 1,0 0-1,227-31 0,-147 15 0,153-24-37,84-16-295,38-23 332,-323 69-978,-68 17-665,-45 8-1859,-35 2-3075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8:11.73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893 211 2114,'0'0'908,"0"0"405,0 0 139,0 0 309,0 0-543,-17-9-556,-114-50 720,35 24 1031,96 34-2394,0 1-1,-1 0 1,1 0 0,0 0-1,-1 0 1,1-1-1,0 1 1,-1 0 0,1 0-1,0 0 1,-1-1-1,1 1 1,0 0 0,0-1-1,-1 1 1,1 0-1,0-1 1,0 1 0,0 0-1,-1-1 1,1 1-1,0 0 1,0-1 0,0 1-1,0-1 1,0 1-1,0 0 1,0-1 0,0 1-1,0-1 1,0 1-1,0 0 1,0-1 0,0 1-1,0 0 1,0-1-1,0 1 1,0-1 0,1 1-1,-1 0 1,0-1 0,0 1-1,0 0 1,1-1-1,-1 1 1,0 0 0,0 0-1,1-1 1,-1 1-1,0 0 1,1 0 0,-1-1-1,0 1 1,1 0-1,-1 0 1,0 0 0,1-1-1,-1 1 1,1 0-1,-1 0 1,0 0 0,1 0-1,-1 0 1,0 0-1,1 0 1,-1 0-19,111-16 491,904-40-395,-191 38-208,-569 31 171,-189 4-70,-67-17 10,0 1-1,0-1 1,1 0 0,-1 0-1,0 0 1,0 1 0,0-1-1,0 1 1,1-1 0,-1 1-1,0-1 1,0 1 0,1-1-1,-1 1 1,0-1 0,1 1-1,-1 0 1,1-1 0,-1 1-1,1 0 1,-1 0 0,1-1-1,-1 1 1,1 0 0,0 0-1,-1 0 1,1 0 0,0-1-1,0 1 1,0 0 0,-1 0-1,1 0 1,0 0 0,0 0-1,0 0 1,1 0 0,-1-1-1,0 1 1,0 0 0,0 0-1,1 0 1,-1 0 0,0 0-1,1-1 1,-1 1 0,1 0-1,-1 0 1,1-1 0,-1 1-1,1 0 1,-1-1 0,1 1-1,0 0 1,0-1 0,-1 1-1,1-1 1,0 1 0,0-1-1,-1 0 1,1 1 0,0-1-1,0 0 1,0 1 0,0-1-1,-1 0 1,1 0 0,0 0-1,0 0 2,-185 45-80,-810 79 67,693-94-32,-887 99 50,962-90 32,195-28-23,46 1-17,166-7 3,273-25-57,28-23 57,-277 23 4,-178 17 21,1675-109 1364,-1415 119-529,-226 4-753,-55 4-38,-51 2-32,-313 40 59,254-44-64,-688 80 217,-525 71 100,984-103-445,247-35 75,85-26 21,0 0 0,0 0 0,0-1 0,0 1 0,0 0 0,0 0 0,0 0 0,0 0 0,0 0 0,0 1 0,0-1 0,0 0 0,0 0 0,0 1 0,0-1 0,0 1 0,0-1 0,0 0 0,0 1 0,1 0 0,-1-1 0,0 1 0,0 0 0,0-1 0,1 1 0,-1 0 0,0 0 0,1 0 0,-1-1 0,1 1 0,-1 0 0,1 0 0,-1 0 0,1 0 0,0 0 0,-1 0 0,1 0 0,0 0 0,0 0 0,0 0 0,-1 0 0,1 0 0,0 0 0,1 0 0,-1 0 0,0 0 0,0 0 0,0 0 0,1 0 0,-1 0 0,0 0 0,1 0 0,-1 0 0,1 0 0,-1 0 0,1 0 0,-1 0 0,1 0 0,0-1 0,0 1 0,-1 0 0,1 0 0,0-1 0,0 1 0,0-1 0,0 1 0,165 22 4,-158-22-3,380 1 153,316-41-154,-374 16 54,1268-25 1046,-1490 52-1004,-60 4-5,-59 5-32,-192 19-22,-921 86-10,700-78 64,-785 75-59,1143-109-17,-353 53-111,370-44 102,50-4 15,148-4-16,167-21 16,36-18-21,-193 16 6,-140 14 2,767-70 299,457 28-307,-1230 44 11,37 0 73,1 2-1,-1 2 1,44 11-84,-60 0 83,-59 5-33,-213 23-18,-1292 125 119,1400-156-152,-1240 113-37,1197-96 54,171-22 11,145-5-22,532-61-32,-495 39 28,737-62 367,573 35-368,-1268 58 256,-222-10-254,-1-1-1,1 0 1,0 1 0,0-1-1,-1 1 1,1-1 0,0 0-1,0 1 1,0-1-1,0 1 1,0-1 0,0 1-1,0-1 1,-1 0-1,1 1 1,0-1 0,1 1-1,-1-1 1,0 1-1,0-1 1,0 1 0,0-1-1,0 0 1,0 1-1,0-1 1,1 1 0,-1-1-1,0 0 1,0 1-1,1-1 1,-1 1 0,0-1-1,1 0 1,-1 1-1,0-1 1,1 0 0,-1 0-1,0 1 1,1-1-1,-1 0 1,0 0 0,1 0-1,-1 1 1,1-1 0,-1 0-1,1 0 1,-1 0-1,0 0 1,1 0 0,-1 0-1,1 0 1,-1 0-1,1 0 1,-1 0 0,1 0-1,-1 0 1,1 0-1,-1 0 1,0 0 0,1-1-1,-1 1 1,1 0-1,-1 0 1,1-1-2,-39 14 52,-323 46-34,265-47-20,-1124 111 78,325-38-13,599-46-31,231-21-117,50-4 58,42-7 32,55-3-8,1-4 1,71-9 2,-117 7-6,599-51-145,354-18 4,-447 58 216,37 24-69,-305 18 64,-227-13-48,-51-3-16,-167 15 0,-612 33 80,-563-34-80,964-40-75,358 11 93,41-2-9,1369-94-116,55 60 107,-1018 43 224,-1017-29-149,292 5-80,0-14 0,-52-22 5,127-6-16,223 61 17,0-1 1,0 1-1,0-1 1,0 0-1,0 0 1,0 0-1,0 0 1,0 0 0,0 0-1,0-1 1,0 0-1,1 1 1,-1-1-1,1 0 1,0 0 0,-1 0-1,1-1 1,0 1-1,0-1 1,0 1-1,0-1 1,1 1-1,-1-1 1,1 0 0,0 0-1,-1 0 1,1 0-1,1 0 1,-1 0-1,0 0 1,1 0 0,-1 0-1,1 0 1,0-1-1,0 1 1,0 0-1,1 0 1,-1 0-1,1 0 1,0 0 0,0-2-2,8-5 3,-1 1 0,2 0 1,-1 1-1,1 0 0,0 0 1,1 1-1,0 1 0,10-5-3,-18 9 0,150-75-32,3 8 0,3 6 0,31-2 32,-186 64 0,150-50 9,-11 4 16,-2-5 0,84-47-25,-216 94-2,-1 3 1,0-1 0,0 0 0,0 0 0,0-1 0,-1 0 0,1-1 0,-1 1 0,0-1 0,-1-1 0,1 1 0,-1-1 0,0-1 0,0 1 0,-1-1 0,0 0 0,0 0 0,0 0 0,-1-1-1,0 1 1,-1-1 0,0 0 0,0 0 0,-1 0 0,2-6 1,-6 9-2,1-1 0,-1 1 0,0 0 0,-1-1-1,1 1 1,-1 0 0,0 0 0,0 1 0,0-1-1,-1 1 1,0-1 0,1 1 0,-2 0 0,1 0 0,0 1-1,-1-1 1,0 1 0,1 0 0,-6-2 2,-105-44-50,10 22 61,0 4 0,-2 5-1,0 5 1,-1 5 0,-46 4-11,-760 1-64,355 6 117,402-6-112,0-8 1,1-6-1,-5-9 59,96 11 27,65 15-27,1 0 0,-1 0 0,0 0 0,0 0 0,0 0 0,1 0 0,-1-1 1,0 1-1,0 0 0,0 0 0,1 0 0,-1 0 0,0 0 0,0-1 0,0 1 0,0 0 1,1 0-1,-1 0 0,0 0 0,0-1 0,0 1 0,0 0 0,0 0 0,0 0 0,0-1 0,0 1 1,0 0-1,0 0 0,0-1 0,0 1 0,0 0 0,0 0 0,0 0 0,0-1 0,0 1 1,0 0-1,0 0 0,0-1 0,0 1 0,0 0 0,0 0 0,0 0 0,0-1 0,0 1 1,0 0-1,-1 0 0,1 0 0,0 0 0,0-1 0,0 1 0,244-23-43,229 12-10,-474 11 53,1 1 0,0-1 0,0 1 0,-1-1 0,1 0 0,0 1 0,0-1 0,0 1 0,0-1 0,0 1 0,-1-1 0,1 1 0,0-1 0,0 1 0,0-1 0,1 1 0,-1-1 0,0 1 0,0-1 0,0 1 0,0-1 0,0 1 0,0-1 0,1 1 0,-1-1 0,0 0 0,0 1 0,1-1 0,-1 1 0,0-1 0,1 0 0,-1 1 0,0-1 0,-286 66-993,75-41-5514,114-24-215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51:52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2796 240 18321,'6'-14'2595,"18"-44"-294,-22 55-2173,-1 0 0,0 1 1,-1-1-1,1 0 1,0 1-1,-1-1 1,1 0-1,-1 0 0,0 0 1,0 1-1,0-1 1,-1 0-1,1 0 0,-1 0 1,1 1-1,-1-1 1,0 0-1,0 1 0,0-1 1,0 0-1,0 1 1,-1-1-1,1 1 1,-1 0-1,0 0 0,0-1 1,0 1-1,0 0 1,0 1-1,0-1 0,0 0 1,0 0-1,-1 1 1,1 0-1,-1-1 0,1 1 1,-2 0-129,-95-19 464,81 18-442,0 2 0,-1 0 1,1 1-1,0 1 0,0 1 0,0 0 0,0 2 0,0 0 0,1 0 0,0 2 1,0 0-1,0 1 0,1 1 0,0 0 0,1 2 0,0-1 0,1 2 0,0 0 0,1 0 1,0 2-1,1-1 0,0 2 0,1-1 0,1 2 0,0-1 0,1 1 0,1 1 0,-1 3-22,8-15-9,0 0 0,0 0 0,0 0-1,0 1 1,1-1 0,0 0-1,0 1 1,0-1 0,1 0 0,0 1-1,0-1 1,0 0 0,1 0-1,-1 0 1,1 0 0,1 0-1,-1 0 1,1-1 0,-1 1 0,1-1-1,0 1 1,1-1 0,-1 0-1,1 0 1,0-1 0,0 1-1,0-1 1,0 0 0,1 0 0,-1 0-1,3 0 10,33 21-82,1-2-1,2-1 1,0-3-1,11 2 83,143 70-310,-187-84 286,87 63-129,-94-66 152,1 0 1,-1 1 0,0-1 0,0 1 0,0 0-1,0 0 1,-1 0 0,1 0 0,-1 0 0,0 0-1,0 1 1,-1-1 0,1 1 0,-1 0 0,0-1-1,0 1 1,-1 0 0,1 0 0,-1-1 0,0 1-1,-1 0 1,1 3 0,-4-1 23,0-1 1,0 0-1,0-1 0,-1 1 1,0-1-1,0 0 0,0 0 0,0 0 1,-1-1-1,0 1 0,0-1 1,0-1-1,0 1 0,-1-1 1,1 0-1,-1-1 0,0 0 0,0 0 1,0 0-1,0-1 0,0 0 1,-6 0-24,-25 6 88,0-1 0,0-3 0,0-1 0,-1-1 0,1-3 0,0-1 0,0-1 0,0-3 0,1-1 0,-32-11-88,-11-27-311,78 44 237,0 1 0,1 0 0,-1-1 0,1 1-1,-1-1 1,1 1 0,0-1 0,-1 0 0,1 0 0,0 0-1,0 0 1,0 1 0,1-1 0,-1 0 0,0-1-1,1 1 1,-1 0 0,1 0 0,0 0 0,0 0 0,-1 0-1,1 0 1,1 0 0,-1-1 0,0 1 0,1 0-1,-1 0 1,1 0 0,-1 0 0,1 0 0,0 0 0,0 0-1,0 0 1,0 0 0,0 1 0,0-1 0,1 0-1,-1 1 1,0-1 0,1 1 0,1-2 74,98-47-8339,-36 30-1040</inkml:trace>
  <inkml:trace contextRef="#ctx0" brushRef="#br0" timeOffset="379.501">3726 245 17072,'10'-14'3550,"31"-45"-731,-40 58-2709,1 0 0,-1 0 1,1 0-1,-1 0 0,0 0 0,1 0 1,-1-1-1,0 1 0,0 0 0,0-1 1,0 1-1,0-1 0,0 1 0,0-1 1,0 1-1,-1-1 0,1 0 0,0 1 1,-1-1-1,0 0 0,1 0 1,-1 1-1,0-1 0,0 0 0,0 0 1,0 1-1,0-1 0,0 0 0,-1 0 1,1 1-1,0-1 0,-1 0 0,1 1 1,-1-1-1,0 0 0,0 1 0,0-1 1,0 1-1,0-1 0,0 1 0,0 0 1,0-1-1,0 1 0,-1 0 0,1 0 1,0 0-1,-1 0 0,1 0 1,-1 0-1,1 0 0,-1 0 0,-1 0-110,-15-5 144,1 1 0,-2 1 0,1 1 0,0 0-1,-1 2 1,1 0 0,-1 1 0,1 0 0,-13 3-144,27-2 8,-34 2 20,-1 2 0,0 1-1,1 3 1,0 1 0,1 1 0,0 2 0,1 2 0,0 2 0,-14 9-28,-55 60 56,101-82-62,1-1 0,-1 1 0,1 0 0,0 1 0,1-1 0,-1 1 0,1-1-1,0 1 1,0 0 0,0-1 0,1 1 0,0 0 0,-1 0 0,2 0 0,-1 1 0,1-1 0,0 0-1,0 0 1,0 0 0,0 0 0,1 0 0,0 0 0,0 0 0,1 0 0,0 2 6,7 6-46,0-1 1,1 0-1,1-1 0,0 0 1,0-1-1,1 0 1,0-1-1,1 0 1,0-1-1,0 0 1,1-1-1,0 0 0,0-2 1,1 1-1,12 1 46,54 17-343,0-3-1,2-5 0,0-3 344,70 14-917,-144-25 863,84 32-191,-92-33 244,0 0 0,0 0 1,-1 0-1,1 1 0,0-1 0,0 0 1,0 0-1,-1 0 0,1 1 0,-1-1 1,1 0-1,-1 1 0,1-1 1,-1 0-1,0 1 0,0-1 0,0 0 1,0 1-1,0-1 0,0 1 0,0-1 1,0 0-1,0 1 0,-1-1 0,1 0 1,0 1-1,-1-1 0,1 0 0,-1 1 1,0-1-1,1 0 0,-1 0 0,0 0 1,0 1-1,0-1 0,0 0 0,0 0 1,0 0-1,0-1 0,0 1 1,0 0 0,-49 37 19,11-17 232,-1-3 0,-1-1 0,-1-2 0,0-1 0,-1-3 0,-1-1 0,1-3-1,-37 2-250,52-5 25,-1-1 0,1-1 0,-1-2 0,1-1 0,-1-1 0,-16-4-25,44 6-48,-1 0 0,0 0 0,1 0 1,-1 0-1,1 0 0,-1 0 0,0-1 0,1 1 0,-1-1 1,1 1-1,-1-1 0,1 1 0,-1-1 0,1 0 0,0 0 1,-1 0-1,1 0 0,0 0 0,0 0 0,-1 0 0,1 0 1,0-1-1,0 1 0,0 0 0,0-1 0,1 1 0,-1 0 0,0-1 1,1 1-1,-1-1 0,1 1 0,-1-1 0,1 0 0,0 1 1,-1-1-1,1 1 0,0-1 0,0 0 0,0 1 0,0-1 1,1 1-1,-1-1 0,0 0 0,1 1 0,-1-1 0,1 1 1,-1-1-1,1 1 0,0-1 0,0 1 0,0-1 48,11-9-1331,0 0-1,1 1 0,1 1 1,-1 0-1,1 1 0,1 1 1,9-4 1331,4-3-3630,44-22-9064</inkml:trace>
  <inkml:trace contextRef="#ctx0" brushRef="#br0" timeOffset="723.041">4249 235 17264,'0'0'3716,"0"0"-812,0 0-523,0 0-758,0 0-497,0 0-282,0 0-289,0 0-139,3 19-90,7 137 80,-61 212-1442,30-295-827,16-89 624,3-13 1183,-6-57 491,4-1 0,3 1 0,7-36-435,-6 110 42,1 0-1,1-1 0,0 1 0,1 0 0,0 0 0,1 0 1,0 0-1,0 1 0,2-1 0,-1 1 0,2 0 0,-1 1 0,1 0 1,1 0-1,0 0 0,0 1 0,1 0 0,0 1 0,1 0 0,-1 0 1,2 1-1,-1 0 0,1 1 0,0 0-41,4 0-57,-1 1-1,1 1 1,-1 1 0,1 0-1,0 0 1,0 2 0,0 0 0,0 0-1,1 2 1,-1 0 0,0 0-1,0 2 1,0 0 0,-1 0-1,1 1 1,-1 1 0,0 1-1,0 0 1,7 4 57,-18-8-180,0 1 1,-1-1-1,1 0 1,0 1-1,-1-1 1,0 1-1,0 0 1,0 0-1,0 0 1,0 0-1,0 0 1,-1 0-1,1 0 0,-1 1 1,0-1-1,0 0 1,0 1-1,-1-1 1,1 1 179,-20 61-7864,-6-30 17</inkml:trace>
  <inkml:trace contextRef="#ctx0" brushRef="#br0" timeOffset="1003.151">4265 556 9545,'0'0'4644,"0"0"-1376,112-33-450,-68 22-1056,6-2-961,-1 1-481,-5 4-224,-5 3-32,-11 5-32,-4 0-32,-11 7-32,-5 3-705,-8 5-1409,-1 3-1857,-12 8-2660</inkml:trace>
  <inkml:trace contextRef="#ctx0" brushRef="#br0" timeOffset="1300.063">4197 829 8264,'0'0'5413,"0"0"-1441,0 0-1154,0 0-543,0 0-866,95 49-256,-24-53-544,8-5-417,11-1-192,5-3-32,-7 0-32,-5-1-97,-20-2-31,-15 5-192,-17-1-673,-19 2-801,-15 2-1473,-19 1-4709</inkml:trace>
  <inkml:trace contextRef="#ctx0" brushRef="#br0" timeOffset="-1185.336">580 106 13773,'-8'-14'4943,"-25"-45"-2124,32 57-2598,0-1 0,-1 1 0,1 0 0,-1 0 0,1 0 1,-1 1-1,0-1 0,0 0 0,1 1 0,-1-1 0,0 1 0,0-1 0,-1 1 0,1 0 0,0 0 0,0 0 0,-1 0 0,1 0 1,0 1-1,-1-1 0,1 1 0,-1-1 0,1 1 0,-1 0 0,1 0-221,1 0 57,0 0-11,0 1 0,0 0-1,1 0 1,-1-1 0,0 1 0,1 0 0,-1 0-1,1 0 1,-1 0 0,1-1 0,-1 1 0,1 0-1,-1 0 1,1 0 0,0 0 0,0 0 0,0 0-1,-1 0 1,1 0 0,0 0 0,0 0 0,0 0-1,0 0 1,1 0 0,-1 0 0,0 0 0,0 0-1,1 0 1,-1 0 0,0 0 0,1 0 0,-1 0-1,1 0 1,-1 0 0,1 0 0,0 0-1,-1-1 1,1 1-46,12 18 42,0-2 0,0 1-1,2-2 1,0 0 0,1-1 0,1 0-1,0-1 1,1-1 0,8 4-42,-13-8 9,434 265 87,-358-205-48,-87-67-47,1 1 1,-1-1-1,0 1 1,0-1-1,0 1 1,0 0-1,0 0 1,-1 0-1,1 0 1,-1 0-1,0 0 1,0 0-1,0 0 1,0 1-1,0-1 1,-1 0-1,1 1 1,-1-1-1,0 0 1,0 1-1,-1-1 1,1 0-1,-1 1 1,1-1-1,-1 0 1,0 1-1,0-1 1,0 0-1,-1 0 1,1 0-1,-1 0 1,0 0-2,-8 8 17,-1-1 0,0-1 1,0 0-1,-1 0 0,0-1 0,-1-1 1,0 0-1,0 0 0,0-2 0,-7 3-17,16-7 9,-386 134 944,224-83-838,-15 16-30,146-42-640,58-18-1980,100-10-8404,-77-1 3102</inkml:trace>
  <inkml:trace contextRef="#ctx0" brushRef="#br0" timeOffset="-901.694">117 1207 15086,'-16'6'4912,"-85"31"511,143-34-1953,221-14-1443,125-26-2027,-215 18 130,256-23 681,-400 39-701,-42 2-91,-55 11-2372,55-3-1772,4 3-3288,9-7-5207</inkml:trace>
  <inkml:trace contextRef="#ctx0" brushRef="#br0" timeOffset="1611.417">1440 553 18514,'0'0'5541,"0"0"-3427,0 0-577,0 0-384,85-3-384,-38 3-321,3-4-127,2 1-193,4 0-96,-5-3-32,-6 4 0,-13-3-192,-12 2-769,-12 2-673,-8 1-1537,-17 1-3651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51:50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96 13837,'1'-13'3812,"1"-7"-2557,1-15-383,-2 8 6071,-5 758-5155,54-359-3267,-52-349 779,-6-34 87,-8-36 330,0-21 391,4-2 0,2 1 0,4-1-1,2 0 1,6-65-108,0 100 73,1-1 0,1 1 0,2 0 0,2 0 0,1 0 0,2 1 0,1 1-1,17-32-72,-23 51 22,1 2 0,1-1 0,0 1 0,1 0-1,0 0 1,1 1 0,0 0 0,1 1-1,0 0 1,0 1 0,1 0 0,1 1 0,-1 1-1,1 0 1,0 0 0,1 1 0,0 1-1,0 0 1,0 1 0,0 0 0,1 1 0,11 0-22,-6 1 2,-1 2 1,0 0 0,1 1-1,-1 1 1,0 1 0,0 0-1,6 3-2,-19-4 0,0 0 0,1 0 1,-1 0-1,0 0 0,0 1 0,-1 0 0,1 1 0,0-1 0,-1 1 0,0 0 1,0 0-1,0 1 0,-1 0 0,1-1 0,-1 2 0,0-1 0,0 0 0,-1 1 0,0 0 1,0-1-1,0 1 0,-1 0 0,1 1 0,-2-2-3,0 1 0,-1-1 0,1 1 0,-1 0 0,0-1 0,-1 1 0,1-1 0,-1 1 0,0-1 0,-1 1 0,1-1 0,-1 0 0,0 0-1,0 0 1,-1 0 0,1 0 0,-1 0 0,0 0 0,-1-1 0,1 1 0,-1-1 0,-2 2 3,-100 73-51,76-64 42,0-1-1,0-1 1,-2-2-1,1-1 0,-1-2 1,-1-1-1,1-1 1,-1-2-1,0-1 0,-27-2 10,58 0 2,1-1 0,-1 1-1,1-1 1,-1 1 0,1-1-1,-1 0 1,0 0 0,1 0-1,-1 0 1,1 0 0,-1 0-1,1 0 1,-1 0-1,1-1 1,-1 1 0,1 0-1,-1-1 1,1 0 0,-1 1-1,1-1 1,0 0 0,-1 0-1,1 1 1,0-1 0,-1 0-1,1 0 1,0-1 0,0 1-1,0 0 1,0 0 0,0 0-1,0-1 1,1 1 0,-1 0-1,0-1 1,1 1-1,-1-1 1,1 1 0,-1-1-1,1 1 1,0-1 0,-1 1-1,1-1 1,0 1 0,0-1-1,0 0 1,0 1 0,1-1-1,-1 1 1,0-1 0,0 1-1,1-1 1,-1 1 0,1-1-1,0 0-1,6-3-9,0 0 1,1 0-1,-1 1 0,1 1 0,0-1 0,0 1 0,0 0 1,0 1-1,0 0 0,0 0 0,1 1 0,-1 0 1,6 0 8,-10 1-9,26-4-98,0 2 1,0 1-1,1 1 0,-1 1 0,0 2 0,0 1 0,0 2 0,-1 1 0,1 1 0,8 4 107,-22-6-28,0 1 0,-1 0 0,1 1 0,-2 1 0,1 1 0,-1-1 0,-1 2-1,0 0 1,0 1 0,-1 0 0,0 1 0,-2 0 0,1 1 0,-1 0 0,-1 1 0,-1 0 0,0 0 0,5 15 28,-9-18 67,-1 0 1,0 0 0,-1 0 0,0 0 0,0 0-1,-2 1 1,0-1 0,0 0 0,-1 1 0,0-1-1,-1 0 1,-1 0 0,0 0 0,0 0 0,-1-1-1,-1 1 1,0-1 0,-1 0 0,0 0-1,0-1 1,-1 0 0,0 0 0,-1 0 0,0-1-1,-1 0 1,0-1 0,0 0 0,-1 0 0,0-1-1,-2 1-67,-17 9 66,-1-1-1,0-1 0,-1-2 0,-1-1 0,0-1 1,0-2-1,-1-2 0,0 0 0,-1-3 1,1 0-1,-1-2 0,0-2 0,1-1 0,-11-3-65,25 3-28,1-2-1,-1-1 1,1 0-1,0-1 1,1-1 0,-1 0-1,-6-5 29,18 8-103,0 0 1,0 0-1,0-1 1,0 0-1,0 0 0,1 0 1,0-1-1,0 0 1,0 0-1,1 0 0,-1 0 1,1-1-1,0 0 0,1 0 1,0 0-1,0 0 1,0 0-1,0-1 0,1 0 1,0 1-1,0-4 103,1 1-460,1 0 0,-1-1-1,2 1 1,-1 0 0,1 0 0,1 0 0,-1 0-1,2 0 1,-1 0 0,1 0 0,1 1-1,-1-1 1,1 1 0,1 0 0,0 0 0,0 0-1,0 1 1,1 0 0,3-3 460,43-40-7314</inkml:trace>
  <inkml:trace contextRef="#ctx0" brushRef="#br0" timeOffset="309.964">1285 411 15791,'0'0'3224,"0"0"-683,0 0-320,0 0-742,-15 1-769,12-1-680,-2 0-2,-1 0-1,1 0 1,0 0-1,0 1 1,-1 0 0,1 0-1,0 0 1,0 1-1,0 0 1,0 0-1,0 0 1,1 0 0,-1 1-1,0 0 1,1 0-1,0 0 1,0 0 0,0 1-1,0-1 1,-2 5-28,-11 12 71,1 1-1,1 1 1,1 0 0,1 1-1,1 1 1,1 0 0,1 0 0,1 1-1,1 0 1,1 1 0,2 0 0,1 0-1,0 0 1,2 0 0,1 0 0,2 20-71,2-32 2,1-1 1,0 1 0,0-1 0,1 0 0,1 0 0,1 0 0,-1-1 0,2 0 0,0-1 0,0 1 0,1-1 0,0-1 0,1 0 0,0 0 0,1-1 0,0 0 0,1-1 0,-1 0 0,1-1 0,1-1 0,0 0-1,-1 0 1,2-1 0,-1-1 0,0 0 0,1-1 0,0 0 0,0-1 0,0-1 0,0 0 0,0-1 0,0 0 0,0-1 0,0-1 0,0 0 0,0-1 0,-1 0 0,1-1 0,-1-1 0,0 0 0,0-1 0,0 0 0,-1-1-1,0-1 1,-1 1 0,1-2 0,3-4-3,-3 1 153,0-1 0,-1 0 0,-1-1 0,0 0 0,-1 0 0,0-1 0,-1-1 0,-1 1 0,-1-1-1,0 0 1,-1-1 0,0 0 0,-2 1 0,0-1 0,0 0 0,-1-14-153,-2 21 25,1 0-1,-1-1 1,-1 1 0,0 0 0,-1 0-1,0-1 1,0 1 0,-1 0-1,0 1 1,-1-1 0,0 0 0,0 1-1,-1 0 1,0 0 0,-1 0 0,0 1-1,-1 0 1,1 0 0,-1 0-1,-1 1 1,0 0 0,0 1 0,0 0-1,0 0 1,-1 0 0,0 1 0,0 1-1,-4-2-24,-8-1-291,0 1-1,0 0 1,0 2-1,-1 0 1,0 2-1,0 0 0,-11 2 292,-89 10-5048,59 5-1588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52:07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204 368 3748,'0'0'7735,"0"0"-3843,0 0-1229,0 0-266,0 0-480,0 0-433,0 0-320,-7-1-177,-2-1-810,-6-2 506,33-8-75,31-6-566,0 3 0,1 1-1,1 3 1,0 2 0,10 2-42,-60 6-30,-1 1 0,1 0 0,0-1 1,-1 1-1,1 0 0,-1 0 1,1 0-1,0 0 0,-1 0 1,1 0-1,-1-1 0,1 1 1,0 1-1,-1-1 0,1 0 0,0 0 1,-1 0-1,1 0 0,-1 0 1,1 1-1,0-1 0,-1 0 1,1 0-1,-1 1 0,1-1 1,-1 0-1,1 1 0,-1-1 1,1 1-1,-1-1 0,1 1 0,-1-1 1,0 1-1,1-1 0,-1 1 1,0-1-1,1 1 0,-1-1 1,0 1-1,0-1 0,1 1 1,-1 0-1,0-1 0,0 1 1,0 0-1,0-1 0,0 1 0,0-1 1,0 1-1,0 0 0,0-1 1,0 1-1,0 0 0,0-1 1,-1 1-1,1-1 0,0 1 1,0 0-1,-1-1 0,1 1 1,0-1-1,-1 1 0,1-1 0,-1 1 1,1-1-1,-1 1 30,-28 38-2183,-181 131-7357,155-130 7109,1 1 1,2 3-1,-14 19 2431,20 6-559,45-67 573,0-1 1,0 1-1,0-1 1,1 1-1,-1 0 1,1 0-1,0-1 1,-1 1-1,1 0 1,0 0-1,0 0 1,0-1-1,0 1 1,0 0-1,0 0 1,1 0-1,-1-1 1,1 1-1,-1 0 1,1 0-1,-1-1 1,1 1-1,0-1 1,0 1-1,0 0 1,0-1-1,0 0 1,0 1-1,1-1 1,-1 0-1,0 1 1,1-1-1,-1 0 1,1 0-1,-1 0 1,1 0-1,-1 0 1,1-1-1,0 1 1,-1 0-1,1-1 1,0 1-1,0-1-14,19 4 433,1-1 0,0-1 0,0-1 0,-1 0 0,1-2 1,0-1-1,0 0 0,20-6-433,17-3 561,0-3 1,-1-2-1,0-2 1,-2-3 0,15-10-562,-60 27 64,-1-2 0,1 1 1,-1-1-1,0-1 0,0 0 1,-1 0-1,0-1 0,0-1 1,-1 1-1,0-1 0,0 0 1,-1-1-1,-1 0 0,1 0 1,-2 0-1,1-1 0,-1 0 1,-1 0-1,0-1 0,1-8-64,-3-9 12,-1 0 0,-2 0 1,0 0-1,-2 0 0,-2 0 0,0 1 0,-2 0 0,-1 0 0,-2 0 1,0 1-1,-4-4-12,-55-99 475,28 82 4383,61 68-4423,-2 2 0,0 0 1,-2 0-1,0 2 1,-1 0-1,-2 1 0,0 0 1,-2 1-1,1 7-435,-6-13 79,-1 0-1,-1 0 1,-1 0-1,-1 0 1,0 1-1,-2-1 1,0 1-1,-2-1 1,0 1-1,-1-1 1,-1 0-1,-1 0 1,-1 0-1,0-1 1,-2 0-1,0 0 1,-9 14-79,-12 19-224,-7 12-1373,14-23-2390,8-13-2681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52:11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14318,'0'0'4318,"0"0"-1761,0 0-389,0 0-641,0 0-615,19-6-458,125-25-187,-35 35-171,-108-3-96,1 1 0,-1-1 0,0 1 0,0 0 0,0-1 0,0 1 0,0 0 0,0 0 0,0 0 0,0-1 0,-1 1 0,1 0 0,-1 0 0,1 0 0,-1 0 0,0 0 0,0 0 0,0 0 0,0 0 0,0 0 0,-1 0 0,1 0 0,0 0 0,-1 0 0,1 0 0,-1 0 0,0 0 0,0-1 0,0 1 0,0 0 0,0 0 0,0-1 0,0 1 0,0-1 0,-1 1 0,1-1 0,-1 1 0,1-1 0,-1 0 0,1 0 0,-1 0 0,0 0 0,0 0 0,0 0 0,-139 94 240,55-44 353,85-51-591,1 0 0,-1 0 0,1 0 1,-1 0-1,1 0 0,-1 0 0,1 0 0,-1 0 0,0 0 1,1 0-1,-1 0 0,1 0 0,-1 0 0,1 0 0,-1 1 0,1-1 1,-1 0-1,1 0 0,0 1 0,-1-1 0,1 0 0,-1 1 1,1-1-1,0 0 0,-1 1 0,1-1 0,0 1 0,-1-1 0,1 1 1,0-1-1,-1 1 0,1-1 0,0 0 0,0 1 0,0-1 1,0 1-1,-1 0 0,1-1 0,0 1 0,0-1 0,0 1 1,0-1-1,0 1 0,0-1 0,0 1 0,0-1 0,1 1 0,-1-1 1,0 1-1,0-1 0,0 1 0,1-1 0,-1 1 0,0-1 1,0 1-1,1-1 0,-1 1 0,0-1 0,1 0 0,-1 1 0,0-1 1,1 0-1,-1 1 0,1-1 0,-1 0 0,1 1 0,-1-1 1,1 0-1,-1 0 0,1 0-2,41 4-60,-38-4 49,122-14-865,-22 1-4857,-63 12-198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52:10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82 11275,'2'-12'4041,"5"-41"-1335,0 36 1497,-4 29-2282,-6 51-1209,-3 0 1,-2 0 0,-3-1-1,-2 0 1,-4-1 0,-3 3-713,8-22 144,-9 31-12,0-12-746,3 2 0,3 0 1,3 0-1,2 2 0,3-1 0,3 1 1,4 61 613,7-92-1837,-2-27-1185,1-10-3506,1-11 624</inkml:trace>
  <inkml:trace contextRef="#ctx0" brushRef="#br0" timeOffset="386.729">124 453 9193,'2'-16'853,"0"-16"697,2 0 1,1 0-1,1 0 0,2 1 0,1 0 0,2 0 1,0 1-1,8-11-1550,-11 32 71,0 0 0,1 1 0,0 0 1,0 1-1,1-1 0,0 2 0,0-1 0,0 2 1,1-1-1,0 1 0,0 1 0,0 0 0,1 1 0,0 0 1,-1 0-1,1 1 0,0 1 0,0 0 0,0 1 0,0 0 1,0 1-1,0 0 0,0 1 0,-1 0 0,1 1 1,0 0-1,-1 1 0,0 0 0,0 1 0,0 0 0,0 1 1,-1 0-1,0 1 0,0 0 0,-1 0 0,1 2-71,-6-5-7,1 1-1,-1 1 1,0-1-1,0 0 1,-1 1-1,1 0 1,-1 0-1,-1 0 1,1 0-1,-1 0 1,0 0-1,0 1 1,-1-1-1,0 1 1,0-1-1,-1 1 1,1 0-1,-1-1 1,-1 1-1,1 0 1,-1-1-1,-1 1 1,1-1-1,-1 1 1,0-1-1,0 0 1,-1 0-1,0 0 1,0 0-1,0 0 1,-1-1-1,0 2 8,-10 7-50,-1 0-1,0 0 1,-1-1-1,-1-1 1,0-1 0,0-1-1,-1 0 1,0-1-1,-1-1 1,0 0-1,0-2 1,0 0 0,-1-1-1,0-1 1,0-1-1,0-1 1,-1 0 0,-3-2 50,23 0 1,0 0-1,0 0 1,0 0 0,1 0 0,-1-1 0,0 1 0,0 0 0,0-1 0,0 1 0,0 0 0,1-1 0,-1 1 0,0-1 0,0 1 0,0-1 0,1 1 0,-1-1 0,0 0 0,1 1 0,-1-1-1,1 0 1,-1 0 0,1 1 0,-1-1 0,1 0 0,-1 0 0,1 0 0,0 0 0,0 0 0,-1 1 0,1-1 0,0 0 0,0 0 0,0 0 0,0 0 0,0 0 0,0 0 0,0 0 0,0 0-1,0 0 1,0 0 0,1 1 0,-1-1 0,0 0 0,1 0 0,-1 0 0,1 0 0,-1 0 0,1 1 0,-1-1 0,1 0 0,-1 1 0,1-1 0,0 0 0,-1 1 0,1-1 0,0 0 0,-1 1-1,1-1 1,0 1 0,0 0 0,0-1-1,13-7-4,0 0 0,1 1 1,-1 1-1,1 0 0,0 1 0,1 1 0,0 0 0,-1 1 0,1 0 0,0 2 0,0 0 0,0 0 0,0 2 1,0 0-1,5 2 4,-14-3-1,-1 1 0,1 0 0,-1 0 0,1 1 0,-1 0 1,1 0-1,-1 1 0,0 0 0,0 0 0,0 0 0,0 1 1,-1 0-1,1 0 0,-1 0 0,0 1 0,0-1 0,-1 1 1,1 0-1,-1 1 0,0-1 0,-1 1 0,1 0 0,-1 0 1,0 0-1,-1 0 0,1 0 0,-1 1 0,0-1 0,-1 1 1,0-1-1,0 1 0,0 3 1,1 2 23,-1 0 1,0 0 0,0-1-1,-1 1 1,-1 0-1,0 0 1,-1 0 0,0-1-1,-1 1 1,0-1-1,-1 1 1,0-1 0,-1 0-1,0-1 1,-1 1-1,0-1 1,0 0 0,-1-1-1,0 1 1,-1-1-1,0-1 1,-1 1 0,0-2-1,0 1 1,0-1-1,-1 0 1,0-1-1,-1 0 1,1-1 0,-1 0-1,-11 3-23,13-6-16,0 0 1,-1-1-1,1 0 0,-1 0 0,1-1 1,-1-1-1,1 1 0,-1-2 0,1 1 1,0-1-1,-1-1 0,1 1 0,0-2 1,1 1-1,-1-1 0,0 0 0,1-1 0,0 0 1,0-1-1,1 1 0,-1-1 0,1-1 1,1 1-1,-4-5 16,5 5-400,1-1 1,0 0-1,0 0 1,1 0-1,0 0 1,0 0-1,1-1 1,0 1-1,0-1 0,1 0 1,-1 0-1,1-6 400,4-25-4318,9 1-1886</inkml:trace>
  <inkml:trace contextRef="#ctx0" brushRef="#br0" timeOffset="707.053">962 334 9801,'0'0'4586,"0"0"-1661,0 0-629,0 0-775,-15 16-763,-48 55-373,56-62-342,0 0 0,1 1 0,-1 0 0,2 0 0,0 0 0,0 1 0,0-1 0,2 1 0,-1 1 0,1-1 0,1 0 0,0 1 0,1-1 0,0 1 0,1-1 0,0 1 0,1 0 0,0-1 0,2 8-43,-1-12 28,0 0 0,1 0 1,0-1-1,0 1 1,0-1-1,1 0 0,0 0 1,1 0-1,-1-1 1,1 1-1,0-1 1,0 0-1,1 0 0,-1-1 1,1 0-1,0 0 1,0 0-1,1 0 1,-1-1-1,1 0 0,0-1 1,0 0-1,-1 0 1,1 0-1,1-1 1,-1 0-1,0 0 0,0 0 1,0-1-1,1 0 1,-1-1-1,0 0 1,0 0-1,0 0 0,0-1 1,0 0-1,0-1 1,0 1-1,-1-1 1,2-1-29,7-8 194,-2 0 1,1 0-1,-2-1 1,0-1 0,0 0-1,-1-1 1,-1 0-1,0-1 1,-1 0 0,-1 0-1,-1-1 1,0 0 0,-1-1-1,-1 1 1,-1-1-1,0 0 1,-1 0 0,-1 0-1,-1 0 1,0-1-1,-2 1 1,0-2-195,1 14-57,0 0 0,0 1-1,-1-1 1,1 0 0,-2 1 0,1-1 0,0 1-1,-1-1 1,0 1 0,0 0 0,-1-1 0,0 1-1,1 1 1,-2-1 0,1 0 0,0 1 0,-1-1-1,0 1 1,0 0 0,0 0 0,-1 1 0,1-1-1,-1 1 1,0 0 0,0 0 0,0 1 0,0-1-1,0 1 1,-1 0 0,1 1 0,-1-1 0,1 1-1,-1 0 1,0 1 0,-5-1 57,-35 1-3523,2 8-2899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52:15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34 3908,'0'0'8637,"0"0"-3859,-13 0-1863,-35 0-813,12 0 2469,145-14-3210,344-5-1281,-408 26-26,-66 6-103,-21-1 280,-1-2 0,-1-1 0,1-3 0,-40 1-231,71-6 53,-351 38 850,344-32-906,42-5-171,126-4-1430,0-7 0,120-23 1604,-202 18-2653,-82 11 486,-59 11-6220,21 1-3464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52:21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30 722 320,'0'0'3171,"0"0"-1206,0 0 5,0 0 186,0 0 22,0 0-106,0 0-108,-4 11-266,-22 47 912,58-130 3397,-2-10-4223,64-138-1791,22 52 23,-104 148-10,2 2-1,0-1 1,1 2 0,1 0 0,1 1 0,0 1-1,1 0 1,0 1 0,1 1 0,1 1 0,5-2-6,-22 13 1,-1 0 1,1-1-1,0 1 0,-1 1 1,1-1-1,0 0 1,0 1-1,0-1 0,0 1 1,0 0-1,0 0 1,-1 0-1,1 0 0,0 1 1,0-1-1,0 1 1,0 0-1,-1-1 0,1 1 1,0 1-1,0-1 1,-1 0-1,1 1 0,-1-1 1,0 1-1,1 0 1,-1-1-1,0 1 0,0 0 1,0 1-1,0-1 1,0 0-1,-1 0 0,1 1 1,-1-1-1,1 1 1,-1 0-1,0-1 0,0 1 1,0 0-1,0 0 1,0 2-2,10 39 8,-2 0 1,-1 1 0,-3 0 0,-1 1-1,-3-1 1,-1 1 0,-3-1 0,-5 29-9,2 13-33,1 111-191,30-136 10,-2-80-6651,-17 3 710</inkml:trace>
  <inkml:trace contextRef="#ctx0" brushRef="#br0" timeOffset="1042.589">621 877 4548,'0'0'2456,"0"0"-294,0 0-133,0 0-364,0 0-255,0 0-1,0 3-59,0-3-1219,0-1 0,0 1 0,1 0 0,-1 0 0,0 0 0,0 0 0,1 0 0,-1 0 0,0 0 0,0 0 0,1 0 0,-1 0 0,0 0 0,0 0 1,1 0-1,-1 0 0,0 0 0,0 0 0,1 0 0,-1 0 0,0 0 0,0 0 0,1 0 0,-1 1 0,0-1 0,0 0 0,0 0 0,1 0 0,-1 0 0,0 0 0,0 1 0,0-1 0,1 0 0,-1 0 0,0 0 0,0 1 0,0-1 0,0 0-131,10-33 2116,-4-22-1800,2-1 0,2 1 0,3 1 0,2 0 0,3 1 0,2 1 0,2 1 0,2 1 0,3 0 0,3 1-316,-18 25 28,2 1-1,1 0 0,1 1 0,0 1 0,2 1 0,0 0 0,1 1 1,1 2-1,1 0 0,1 0 0,0 2 0,2 0-27,-19 13 2,-1-1 0,1 1 0,0 0 0,0 1 0,0-1-1,0 1 1,0 0 0,0 0 0,1 0 0,-1 1 0,0 0 0,0 0 0,0 0 0,1 0 0,-1 1-1,0 0 1,0 0 0,0 1 0,0-1 0,0 1 0,0 0 0,0 0 0,-1 1 0,1 0-1,-1-1 1,0 2 0,1-1 0,-1 0 0,-1 1 0,1-1 0,0 2-2,8 19 16,-1 0 0,-1 1 0,-1 1 0,-1 0 0,-1 0 0,-2 0 0,-1 1 0,1 15-16,1 39 23,-3 0 0,-3 1 0,-7 31-23,-23 673 64,19-326 476,11-439-544,0 0 1,2 0 0,0 0 0,2-1-1,0 1 1,1-1 0,1 0 0,1 0-1,1-1 1,0 0 0,2 0-1,0-1 1,1 0 0,1-1 0,0 0-1,1-1 1,1 0 0,11 8 3,-20-20 1,1-1 0,0 0 0,0 0 0,0 0 0,1-1 0,-1 0 0,1 0 0,-1-1 0,1 0 0,-1 0 0,1 0 0,0-1 1,0 0-1,-1 0 0,1-1 0,0 1 0,-1-2 0,1 1 0,-1-1 0,1 0 0,-1 0 0,0-1 0,1 1 0,-2-1 0,1-1 0,0 1 0,0-1 0,3-4-1,14-9 8,-2-2-1,0 0 1,-1-1-1,-1-1 1,-1-1 0,3-6-8,-9 12 137,0 0 0,-1-2 0,-1 1 0,-1-1 0,-1 0 0,0-1 0,-1 0 0,-1 0 0,-1-2-137,-4 21 3,-1 0 0,0 1 0,0-1 1,1 0-1,-1 0 0,0 0 0,0 0 1,1 0-1,-1 0 0,0 0 0,0 0 1,1 0-1,-1 0 0,0 0 0,0 0 0,1 0 1,-1 0-1,0 0 0,0-1 0,1 1 1,-1 0-1,0 0-3,2 13-771,0 16-3225,-5-10-3811,-4-5-7359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52:27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42 158 8552,'0'-15'7880,"0"8"-7079,-2-64 2549,-5 14 1654,10 50-1861,15 22-3065,-14-10 176,321 247-385,-116-97-1500,-209-155 1624,0 0 0,0-1 0,0 1-1,0 0 1,0-1 0,0 1 0,1 0-1,-1 0 1,0-1 0,0 1 0,0 0-1,0-1 1,1 1 0,-1 0-1,0 0 1,0-1 0,0 1 0,1 0-1,-1 0 1,0-1 0,0 1 0,1 0-1,-1 0 1,0 0 0,1 0 0,-1-1-1,0 1 1,0 0 0,1 0-1,-1 0 1,0 0 0,1 0 0,-1 0-1,0 0 1,1 0 0,-1 0 0,0 0-1,1 0 1,-1 0 0,0 0 0,1 0-1,-1 0 1,0 0 0,1 1-1,-1-1 1,0 0 0,1 0 0,-1 0-1,0 0 1,0 1 0,1-1 0,-1 0-1,0 0 1,0 0 0,1 1 0,-1-1-1,0 0 1,0 0 0,0 1-1,0-1 1,1 0 7,-13-36 125,6 20-137,-71-232 1565,77 246-1512,0 0 0,0-1 0,-1 1 0,1 0 0,-1 0 0,1 0 1,-1 0-1,0 0 0,0 0 0,0 0 0,0 0 0,0 1 0,0-1 0,-1 0 0,1 1 0,0-1 0,-1 1 0,0-1 1,1 1-1,-1-1 0,0 1 0,0 0 0,1 0 0,-1 0 0,0 0 0,0 0 0,0 1 0,0-1 0,0 1 0,0-1 1,-1 1-1,1-1 0,0 1 0,0 0 0,0 0 0,0 0 0,0 1 0,-1-1 0,1 0 0,0 1 0,0-1 0,0 1 1,0 0-1,0 0 0,0-1 0,0 2-41,-16 14 51,1 0 1,1 2 0,0 0-1,2 1 1,0 1 0,1 0-1,-3 7-51,-7 8 34,-248 380-125,251-384-1286,38-44-2675,34-45-326,-13 15-2220,-3 4-4703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52:28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345 136 10922,'0'0'3924,"0"0"-700,3-14-218,9-59 1393,-19 75-2114,-8 16-1886,0 1 1,2 1-1,0 0 1,1 0-1,1 1 1,-1 5-400,-5 8 314,-162 369 797,172-385-1344,-39 120 532,33-45-5324,17-95 17,12-15 1004,24-44-5359,-16 23 2076</inkml:trace>
  <inkml:trace contextRef="#ctx0" brushRef="#br0" timeOffset="259.125">266 243 6086,'16'-168'9171,"1"98"-1873,-9 65-3771,7 17-2421,97 177 15,-42-63-926,-6 3 0,-3 6-195,-58-130-2,-1-1 0,1 1-1,-1 0 1,0 0 0,0 0-1,-1 0 1,1 0 0,-1 0 0,0 0-1,-1 0 1,1 1 0,-1-1-1,0 0 1,0 1 0,-1-1 0,0 0-1,0 0 1,0 0 0,0 0-1,-1 0 1,0 0 0,0 0 0,0 0-1,0 0 1,-1-1 0,0 1-1,0-1 1,-1 1 2,-20 10 11,0-1 0,-2-2 0,1 0-1,-1-2 1,-1-1 0,0-1 0,-16 2-11,18-3 15,-305 63 305,329-69-376,1 0-1,-1-1 0,0 1 1,0-1-1,0 0 0,0 1 1,0-1-1,0 0 1,0 1-1,0-1 0,0 0 1,0 0-1,0 0 1,0 0-1,0 0 0,0 0 1,0 0-1,0-1 0,0 1 1,0 0-1,0 0 1,0-1-1,0 1 0,0-1 1,0 1-1,0-1 1,0 1-1,0-1 0,0 1 1,0-1-1,1 0 0,-1 1 1,0-1-1,1 0 1,-1 0-1,0 0 0,1 0 1,-1 0 56,53-20-10720,-9 11-4462</inkml:trace>
  <inkml:trace contextRef="#ctx0" brushRef="#br0" timeOffset="763.455">1409 147 10922,'0'0'4784,"0"0"-1662,0 0-596,0 0-332,0 0-566,0 0-299,0 0-272,10-9-256,27-28-129,-37 37-654,0 0-1,0 1 0,0-1 1,-1 0-1,1 0 0,0 0 1,0 0-1,-1 0 0,1 1 1,0-1-1,-1 0 0,1 0 0,0 0 1,0 0-1,-1 0 0,1 0 1,0 0-1,-1 0 0,1 0 1,0 0-1,0 0 0,-1 0 0,1 0 1,0 0-1,-1 0 0,1 0 1,0 0-1,0 0 0,-1-1 1,1 1-1,0 0 0,0 0 1,-1 0-1,1 0 0,0 0 0,0-1 1,0 1-1,-1 0 0,1 0 1,0-1-1,0 1 0,0 0 1,0 0-1,-1-1 0,1 1 0,0 0 1,0 0-1,0-1 0,0 1 1,0 0-1,0-1 0,0 1 1,0 0-1,0 0 0,0-1 1,0 1-1,0 0 0,0-1-17,-67 30 139,2 3 0,2 2-1,-39 30-138,28 7-165,73-69 161,-1 0 0,1 1 0,0-1 0,0 0 0,0 1 0,0 0 0,0-1 0,1 1 0,-1-1 0,1 1 0,0 0 0,0-1 0,0 1 0,0 0 0,0-1 0,0 1 0,1 0 0,-1-1 0,1 1 0,0-1 0,0 1 0,0-1 0,0 1 0,0-1 0,0 0 0,1 1 0,-1-1 0,1 0 0,0 0 0,-1 0 0,1 0 0,0 0 0,0-1 0,0 1 0,0 0 0,2 0 4,135 67-43,-129-64 33,-1 1 0,-1 0 0,1 0-1,-1 1 1,0 0 0,0 0 0,-1 1 0,0 0 0,0 0-1,-1 1 1,0 0 0,0 0 0,-1 0 0,-1 1 0,1-1-1,-2 1 1,1 0 0,-1 1 0,-1-1 0,0 1 0,1 7 10,-3-12 0,1 0 1,-1 0 0,0 0-1,0 0 1,-1 0 0,1 0-1,-2 0 1,1 0 0,0 0-1,-1-1 1,0 1 0,-1 0-1,1-1 1,-1 0 0,0 1-1,0-1 1,-1 0 0,0-1-1,0 1 1,0-1 0,0 1-1,0-1 1,-1 0 0,0-1-1,0 1 1,0-1 0,0 0-1,0 0 1,-1-1 0,0 0-1,1 0 1,-5 1-1,-9 0-2,0-1 0,1-1 1,-1 0-1,0-2 0,0 0 0,0-1 1,0-1-1,0-1 0,1-1 0,0 0 0,0-1 1,0-1-1,1-1 0,0-1 0,-4-2 2,19 10-2,-4-1-179,0 0 0,0-1 0,1 0 1,-1 1-1,1-2 0,0 1 0,0-1 0,0 1 0,0-1 0,0-1 0,1 1 0,0-1 0,0 0 0,0 1 0,1-2 0,-1 1 0,1 0 0,1-1 0,-1 1 0,1-1 0,0 0 0,0 0 0,-1-5 181,38-21-9542,-34 31 9080,34-12-11699</inkml:trace>
  <inkml:trace contextRef="#ctx0" brushRef="#br0" timeOffset="1185.437">2019 203 6022,'0'0'9892,"0"0"-5408,0 0-1479,1-13-624,1-43-1003,-3 55-1347,1-1 0,-1 1 0,0-1 0,1 1-1,-1-1 1,0 1 0,0 0 0,0 0 0,0-1 0,0 1 0,0 0 0,-1 0 0,1 0 0,0 0 0,-1 0 0,1 1 0,0-1 0,-1 0 0,1 0 0,-1 1 0,1-1 0,-1 1 0,1 0 0,-1-1 0,1 1 0,-1 0 0,0 0-1,1 0 1,-1 0 0,1 0 0,-1 0 0,0 0 0,1 1 0,-1-1 0,1 1 0,-1-1-31,-6 1 92,-10 1-25,0 2 0,0 1 0,0 0 0,1 1 0,0 0 0,0 2 0,0 0 0,1 1 0,0 1 0,1 0-1,0 1 1,0 0 0,-1 4-67,8-8 7,0-1-1,1 2 0,0-1 0,0 1 0,1 0 1,0 0-1,0 0 0,1 1 0,0 0 1,1 0-1,-1 3-6,3-9-2,1 1 0,0-1-1,0 0 1,0 1 0,1-1 0,-1 1 0,1-1 0,0 1 0,0 0-1,0-1 1,0 1 0,1-1 0,0 1 0,-1-1 0,1 1 0,0-1-1,1 0 1,-1 1 0,1-1 0,-1 0 0,1 0 0,0 0 0,0 0-1,0 0 1,1-1 0,-1 1 0,0 0 0,1-1 0,0 0 0,0 0-1,0 0 1,2 2 2,83 39-130,-79-41 102,0 0-1,0 1 1,0 0 0,-1 0-1,1 1 1,-1 0-1,0 0 1,0 1 0,-1 0-1,1 1 1,-1 0-1,-1 0 1,1 0 0,-1 1-1,0 0 1,0 0-1,-1 1 1,1-1 0,-2 1-1,1 0 1,-1 0-1,-1 1 1,0-1 0,0 1-1,0 0 1,-1 0 0,0 1 27,-1-1-4,-1-1 0,0 1 0,-1-1 0,0 1 0,0-1 0,0 0 0,-1 1 0,-1-1 0,1 0-1,-1 0 1,0 0 0,-1-1 0,0 1 0,0-1 0,-1 0 0,0 0 0,0 0 0,-1-1-1,0 0 1,0 0 0,0 0 0,0-1 0,-5 3 5,-2 1 8,0-1 0,-1-1-1,0 0 1,-1 0 0,1-2-1,-1 0 1,0 0 0,0-2 0,-1 1-1,1-2 1,-1 0 0,1-1 0,-1-1-1,0 0 1,1-1 0,-1-1 0,1 0-1,-1-1 1,1-1 0,-12-5-8,-22-31-1214,48 38 997,0 0 0,0 0 0,0 0 0,0 0 0,0 0 0,1-1 0,-1 1 0,1 0 0,-1 0 0,1-1 0,0 1 0,0 0 0,0-1 0,0 1 0,1 0 0,-1-1 0,1 1 0,-1 0 0,1 0 0,0-1 0,0 1 0,0 0-1,0 0 1,0 0 0,0 0 0,1 0 0,-1 0 217,28-26-5845,6 3-4810</inkml:trace>
  <inkml:trace contextRef="#ctx0" brushRef="#br0" timeOffset="1575.392">2358 200 7207,'0'0'10025,"3"-13"-5471,11-63 389,-13 80-2261,5 30-1429,-9 29-1081,-3 1 0,-3-1 0,-3-1 0,-3 0 0,-2 0 0,-6 7-172,23-67 3,-56 150-405,10-32-3066,48-174 1781,56-264 3470,-51 280-1467,2 1 0,1 0 0,2 0 0,2 1 0,14-28-316,-21 55-28,-1 0 0,1 0 0,1 1 0,0 0 0,0 1 0,0-1 0,1 2 0,0-1 0,0 1 0,1 0 0,0 1 0,0 0 0,0 1 0,0 0 0,1 1 0,0 0 0,0 0 1,0 1-1,0 1 0,0 0 0,0 0 0,0 1 0,0 1 0,0-1 0,0 2 0,0 0 0,0 0 0,0 1 0,-1 0 0,1 1 0,-1 0 0,0 1 0,9 5 28,-14-8-203,-1 0 1,-1 1 0,1 0 0,0-1-1,-1 1 1,1 0 0,-1 1 0,0-1-1,0 1 1,0-1 0,-1 1-1,1 0 1,-1 0 0,0 0 0,0 0-1,0 0 1,0 1 0,-1-1 0,0 1-1,0-1 1,0 1 0,-1-1-1,1 1 1,-1-1 0,0 1 0,0 1 202,-29 72-9502,7-49 3657</inkml:trace>
  <inkml:trace contextRef="#ctx0" brushRef="#br0" timeOffset="1854.933">2313 517 2114,'0'0'6075,"0"0"-2231,0 0-615,0 0-271,0 0-865,0 0-358,0 0 149,10 4-379,-2 0-1373,0-1-1,0 0 1,0 0-1,0-1 1,0 0 0,1 0-1,-1-1 1,1 0-1,-1-1 1,1 0-1,0 0-131,248-18-592,-232 22-2564,-19 17-6602,-8-8 960</inkml:trace>
  <inkml:trace contextRef="#ctx0" brushRef="#br0" timeOffset="2173.149">2116 900 5765,'0'0'8296,"0"0"-3892,0 0-1676,0 0-437,0 0-492,12 10-481,-4-4-1144,-4-2-94,1 1 1,0-1-1,0-1 1,1 1-1,-1-1 1,1 0-1,0 0 1,-1-1-1,1 1 1,1-1-1,-1-1 1,0 1-1,0-1 1,1 0-1,-1 0 1,0-1 0,1 0-1,-1 0-80,381-49 763,-273 32-1147,-114 17 301,-1 0-1,1-1 1,0 1 0,0 0 0,-1 0-1,1 0 1,0 0 0,0-1-1,-1 1 1,1 0 0,0 0 0,0-1-1,0 1 1,0 0 0,0 0-1,-1-1 1,1 1 0,0 0-1,0 0 1,0-1 0,0 1 0,0 0-1,0-1 1,0 1 0,0 0-1,0-1 1,0 1 0,0 0-1,0 0 1,0-1 0,0 1 0,0 0-1,0-1 1,0 1 0,0 0-1,1 0 1,-1-1 0,0 1 0,0 0-1,0 0 1,0-1 0,1 1-1,-1 0 1,0 0 0,0 0-1,0-1 1,1 1 0,-1 0 0,0 0-1,0 0 1,1 0 0,-1-1-1,0 1 1,1 0 0,-1 0-1,0 0 1,0 0 0,1 0 83,-29 0-9535,13 3-1595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52:36.50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1 550 4708,'0'0'3262,"0"0"-1367,0 0-90,0 0 63,0 0-218,0 0-353,0 0-390,0 11-223,0 35-118,0-47-510,0 1-1,0 0 1,0-1 0,0 1 0,1 0 0,-1-1 0,0 1 0,0 0 0,0 0 0,1-1 0,-1 1-1,0 0 1,1 0 0,-1 0 0,0-1 0,0 1 0,1 0 0,-1 0 0,0 0 0,1 0 0,-1 0-1,0-1 1,1 1 0,-1 0 0,0 0 0,1 0 0,-1 0 0,0 0 0,1 0 0,-1 0 0,0 0 0,1 0-1,-1 0 1,0 1 0,1-1 0,-1 0 0,0 0 0,1 0 0,-1 0 0,0 0 0,0 1 0,1-1-1,-1 0 1,0 0 0,1 0 0,-1 1 0,0-1 0,0 0 0,0 0 0,1 1 0,-1-1 0,0 0-1,0 1-55,33-74 988,-3-2 0,-4 0-1,6-34-987,-27 92 177,-3 3-66,1 1 0,0 0 1,1 0-1,1 0 0,0 0 1,1 1-1,0-1 0,1 2 1,0-1-1,1 1 0,1 0 1,-1 0-1,2 1 0,7-7-111,-3 7-30,79-43 323,-89 52-282,-1-1 1,0 1-1,1 1 0,0-1 1,-1 0-1,1 1 1,-1 0-1,1 0 1,0 0-1,-1 0 0,1 0 1,-1 1-1,1 0 1,0-1-1,-1 1 1,0 1-1,1-1 1,-1 0-1,0 1 0,1 0 1,-1 0-1,0 0 1,0 0-1,-1 0 1,1 0-1,0 1 0,1 1-11,4 9 137,0 1-1,-1-1 0,0 1 0,-1 0 0,-1 1 0,0 0 1,-1-1-1,0 2 0,-1-1 0,-1 0 0,-1 0 0,0 1 1,-1 8-137,2-2-73,4 235 105,-6-255-38,1 0 1,0 1-1,-1-1 0,1 0 1,0 0-1,0 0 0,0 0 1,0-1-1,0 1 0,1 0 1,-1 0-1,1-1 1,-1 1-1,1-1 0,-1 1 1,1-1-1,0 1 0,0-1 1,0 0-1,0 0 0,0 0 1,0 0-1,0 0 0,0-1 1,0 1-1,0-1 0,0 1 1,0-1-1,1 0 0,-1 1 1,0-1-1,0-1 0,0 1 1,1 0-1,-1 0 0,0-1 1,0 1-1,0-1 0,0 0 1,0 1-1,0-1 0,0 0 1,0 0-1,0-1 0,0 1 1,0 0-1,-1 0 0,1-1 1,0 1-1,0-3 6,13-10 10,-1-1 1,-1-1-1,-1 0 0,0-1 0,-1 0 0,-1-1 0,-1 0 1,0-1-1,-1 0 0,4-18-10,18-35 26,-19 48-17,-9 15-8,0 1-1,1-1 1,0 1 0,0 0-1,1-1 1,0 2 0,1-1 0,0 0-1,0 1 1,0 0 0,1 0 0,0 0-1,1 1 1,-1 0 0,1 0-1,0 1 1,1 0 0,-1 0 0,1 0-1,0 1 1,0 1 0,0-1-1,1 1 1,-1 0 0,5 0-1,-7 3 0,0 0 1,0 1-1,-1-1 1,1 1-1,0 0 1,0 1-1,-1-1 1,1 1 0,-1 0-1,1 1 1,-1-1-1,0 1 1,0 0-1,0 0 1,0 1-1,-1-1 1,1 1-1,-1 0 1,0 0-1,0 1 1,1 0-1,4 10 55,1 0 1,-2 1-1,0 0 1,-1 0-1,0 1 1,-2-1-1,0 1 1,0 1-1,-2-1 1,0 1-1,-1-1 0,-1 1 1,-1 0-1,-1 15-55,5 50 110,27 133-137,-22-110 54,1 95 10,10-31-10,-3-6 5,2-19-32,-13-76 5,6-47-15,-8-1-1,19 27-5,11-32 16,-27-13 0,1 0 0,-1 0 0,-1 1 0,1 0 0,0 0 0,-1 1 0,0-1 0,0 1 0,0 1 0,-1-1 0,1 1 0,-1 0 0,2 4 0,-6-7-6,0-1 0,0 0 0,1 0 0,-1 0 0,0 0 0,1-1 0,-1 1 0,1 0 0,0 0 0,0-1 0,-1 1 0,1-1 0,0 0 0,0 0 0,0 1 0,1-1 0,-1 0 0,0-1 0,0 1 0,0 0 0,1-1 0,-1 1 0,0-1 0,1 0 0,-1 1 0,1-1 0,-1-1 0,0 1 0,1 0 0,-1 0 0,0-1 0,1 1 0,-1-1 6,116-19-58,-106 18 66,0 0 0,0-1 0,0-1 0,0 0 1,-1-1-1,0 0 0,0-1 0,0 0 0,0-1 0,-1 0 1,2-2-9,10-5 6,-22 14-9,1 0 0,0-1 1,0 1-1,-1 0 0,1 0 1,0 0-1,-1-1 0,1 1 1,0 0-1,-1-1 1,1 1-1,-1-1 0,1 1 1,-1-1-1,1 1 0,-1-1 1,1 1-1,-1-1 0,1 1 1,-1-1-1,1 1 0,-1-1 1,0 0-1,1 1 0,-1-1 1,0 0-1,0 1 0,0-1 1,1 0-1,-1 0 1,0 1-1,0-1 0,0 0 1,0 1-1,0-1 0,0 0 1,0 0-1,-1 1 0,1-1 1,0 0-1,0 1 0,0-1 1,-1 0-1,1 1 0,0-1 1,-1 0-1,1 1 0,-1-1 1,1 1-1,-1-1 3,-9-6-2325,-3 0-3294,7 5-3184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8:26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53 181 9321,'0'0'3646,"0"0"-1452,0 0-149,0 0-753,0 0-679,0 0-292,-9 18-92,-23 59-37,29-72-169,2 1 0,-1 0 0,0 0 0,1 0 0,0 0 0,0 0 0,1 0 0,0 0 0,0 1 0,0-1-1,1 0 1,0 0 0,0 0 0,1 0 0,-1 0 0,1-1 0,0 1 0,1 0 0,-1-1 0,1 1 0,1-1 0,-1 0-1,1 0 1,1 1-23,-3-4 31,0 0-1,1 0 1,-1 0-1,1 0 1,0 0-1,-1-1 1,1 0-1,0 1 1,0-1-1,0 0 1,0 0-1,0-1 1,0 1-1,0-1 1,0 1-1,0-1 1,1 0-1,-1 0 1,0 0-1,0-1 1,0 1-1,0-1 1,0 0-1,0 0 0,0 0 1,0 0-1,0 0 1,0 0-1,-1-1 1,1 0-1,0 1 1,-1-1-1,1 0 1,-1 0-1,0 0 1,0-1-1,0 1 1,0-1-1,0 1 1,0-1-1,-1 1 1,1-1-1,-1 0 1,1 0-1,-1 0-30,13-16 365,0-1 0,-2 0 0,0-1-1,-1 0 1,-2-1 0,0 0 0,-1 0 0,-1-1-1,-1 0 1,-1 0 0,-1-1 0,0-11-365,-4 33 21,0-1 0,0 1 0,0 0 0,0 0 0,0-1 0,-1 1 0,1 0 1,-1-1-1,1 1 0,-1 0 0,0 0 0,0 0 0,0 0 0,0 0 0,0 0 0,-1 0 1,1 0-1,-1 0 0,1 1 0,-1-1 0,1 0 0,-1 1 0,0 0 0,0-1 0,0 1 1,0 0-1,0 0 0,0 0 0,0 0 0,0 0 0,0 0 0,-1 1 0,1-1 0,0 1 0,0-1 1,-1 1-1,1 0 0,0 0 0,-1 0 0,0 0-21,-4 1 13,0 0 1,0 0-1,0 0 0,0 1 0,0 0 1,0 0-1,0 1 0,1-1 1,-1 2-1,1-1 0,-1 1 0,-2 2-13,0 2-5,0 1-1,1-1 1,0 1-1,1 1 1,0 0-1,0 0 1,1 0-1,0 1 1,1 0-1,0 0 1,1 0-1,0 1 0,1-1 1,0 1-1,1 0 1,0 0 5,-9 196-1230,10-200 1142,1 0 0,-1 0 1,1 0-1,1 0 0,-1 0 1,1 0-1,1 0 0,0 0 1,0 0-1,0 0 0,1-1 1,0 1-1,0-1 0,1 0 1,0 1-1,0-2 0,1 1 1,0-1-1,0 1 0,1-1 1,-1-1-1,1 1 0,1-1 1,-1 0-1,1 0 0,-1-1 0,1 0 1,1 0-1,-1-1 0,1 0 1,-1 0-1,1 0 0,7 0 88,-5-2 1,1-1-1,-1-1 1,0 0 0,1-1-1,-1 1 1,0-2-1,0 0 1,0 0-1,-1-1 1,1 0-1,-1 0 1,0-1-1,0 0 1,0-1 0,-1 0-1,1-1 1,-2 1-1,1-1 1,-1-1-1,0 0 1,1-2-1,17-20 231,-3-1 1,0-1-1,-2-1 1,-1-1-1,-1-3-231,1-2 482,-2-1 0,-2-1 0,-1-1 0,2-19-482,-11 17 816,-17 55-180,-2 17-598,1 1 1,1 0-1,1 1 1,2 0-1,1 1 1,1-1 0,2 1-1,1 1 1,0 30-39,0 77-230,13-114-559,4-42 73,11-148 680,-21 127 42,2 1 0,1 0 0,2 0 0,1 0 0,8-17-6,-14 47-10,0-1 0,1 1-1,0 1 1,1-1 0,-1 1-1,1-1 1,0 1 0,1 1-1,-1-1 1,1 1-1,0 0 1,1 0 0,-1 0-1,1 1 1,0 0 0,0 1-1,0-1 1,0 2 0,1-1-1,0 1 1,-1 0 0,1 0-1,7 0 11,-4 1-391,-1 0 1,0 1-1,0 0 0,1 1 0,-1 0 1,0 1-1,0 0 0,0 1 0,-1 0 1,1 0-1,0 1 0,-1 0 391,31 19-4409,-8 0-2296</inkml:trace>
  <inkml:trace contextRef="#ctx0" brushRef="#br0" timeOffset="343.94">1003 221 14286,'0'0'4868,"0"0"-1510,0 0-913,0 0-817,0 0-619,0 0-454,0 0-256,1 2-144,1 97 101,-35 204-918,37-368-26,-1 35 697,1 0 0,2 0 0,1 0 1,2 1-1,0 0 0,2 1 0,1 0 0,2 0 1,0 2-1,2 0 0,14-18-9,-25 38-62,1 0 0,1 1 0,-1 0 0,1 0 0,0 0 1,0 1-1,0 0 0,1 1 0,-1-1 0,1 1 0,0 1 0,0 0 0,0 0 0,0 0 0,0 1 0,0 0 0,1 0 0,1 1 62,-3 1-445,0-1-1,0 1 0,0 1 0,0-1 0,-1 1 0,1 0 1,-1 1-1,1-1 0,-1 1 0,0 0 0,0 1 0,0 0 1,0 0-1,1 1 446,18 19-5082,-4-1-2050</inkml:trace>
  <inkml:trace contextRef="#ctx0" brushRef="#br0" timeOffset="655.875">1534 174 12876,'0'0'4255,"4"-13"-1063,15-54 348,-30 109-2313,-1-4-1187,2-1 0,1 2 1,2-1-1,1 1 0,3 0 0,0 0 0,3 0 0,5 39-40,-6-75-29,1 1 1,1 0-1,-1 0 1,0 0 0,1-1-1,0 1 1,0 0-1,0-1 1,0 1-1,1-1 1,-1 1 0,1-1-1,0 1 1,0-1-1,0 0 1,1 0-1,-1 0 1,1 0 0,-1-1-1,1 1 1,0-1-1,0 1 1,0-1-1,0 0 1,1 0 0,-1-1-1,1 1 1,-1-1-1,1 1 1,-1-1-1,1 0 1,0 0-1,-1-1 1,1 1 0,0-1-1,0 0 1,0 0-1,-1 0 1,1 0-1,0-1 1,0 1 0,-1-1-1,4-1 29,7-5 101,0-1 0,0-1-1,-1 0 1,-1 0 0,0-1-1,0-1 1,0 0 0,-2 0-1,1-1 1,-2-1 0,1 0-1,-2 0 1,0-1 0,1-3-101,5-6 243,-1-1 0,-2 0 1,0-1-1,-2-1 0,-1 1 1,0-1-1,-2 0 0,-1-1 1,-2 0-1,0 1 0,-2-1 1,-1-18-244,0 41-24,-1 0 0,0 0 0,0-1 0,0 1 1,0 0-1,-1 0 0,1 0 0,-1 0 0,0 0 1,0 1-1,-1-1 0,1 1 0,-1-1 1,0 1-1,0 0 0,0 0 0,0 0 0,0 0 1,-1 1-1,1-1 0,-1 1 0,0 0 0,0 0 1,1 0-1,-1 0 0,0 1 0,-1 0 0,1 0 1,0 0-1,0 0 0,0 0 0,-1 1 0,1 0 1,0 0-1,-4 1 24,2-1-232,0 0 0,0 1 0,-1 0 0,1 1 0,0-1 0,1 1 1,-1 1-1,0-1 0,0 1 0,1 0 0,0 0 0,-1 0 0,1 1 0,0-1 1,1 1-1,-3 2 232,-37 67-7490,34-34 870</inkml:trace>
  <inkml:trace contextRef="#ctx0" brushRef="#br0" timeOffset="952.342">2157 187 13453,'0'0'5050,"0"0"-2087,0 0-668,0 0-731,0 0-581,0 0-583,0 0-267,0 0-26,-2 17 37,-17 123 75,-57 107-1580,79-262 1303,3-26 139,1 1 0,3-1-1,1 2 1,2-1 0,1 2-1,2 0 1,16-26-81,-26 56 38,0 1 0,0-1 0,1 1 0,0 0 0,1 1 0,-1 0 0,1 0 0,0 0 0,1 1 0,8-4-38,39-3-1863,-5 32-5756,-39-9-159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52:38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4 276 9801,'0'0'2936,"0"0"-37,0 0 283,0 0-796,0 0-640,0 0-310,0 0-171,0 0-208,-2-6-235,1 6-804,1-1-1,0 0 1,0 0 0,-1 0-1,1 0 1,0 0-1,0 0 1,0 0 0,0 0-1,0 0 1,0 0 0,1 0-1,-1 0 1,0 0 0,0 0-1,1 0 1,-1 0-1,1 0 1,-1 1 0,0-1-1,1 0 1,0 0 0,-1 0-1,1 1 1,-1-1-1,1 0 1,0 1 0,0-1-1,-1 0 1,1 1 0,0-1-1,0 1 1,0-1-1,0 1 1,-1-1 0,1 1-1,0 0 1,0 0 0,0-1-1,0 1 1,0 0 0,0 0-1,0 0 1,0 0-18,64-5 175,-42 5-128,811 4-4,-693-16-139,-141 11 97,0 1 0,1 0-1,-1-1 1,1 1 0,-1-1 0,1 1-1,-1-1 1,0 1 0,1-1 0,-1 1 0,0-1-1,0 0 1,1 1 0,-1-1 0,0 1 0,0-1-1,0 0 1,0 1 0,0-1 0,0 0-1,0 1 1,0-1 0,0 1 0,0-1 0,0 0-1,0 1 1,0-1 0,0 0 0,-1 1-1,1-1 1,0 1 0,0-1 0,-1 1 0,1-1-1,0 1 1,-1-1 0,1 1 0,-1-1 0,1 1-1,0-1 1,-1 1 0,1-1 0,-1 1-1,1 0 1,-1-1 0,0 1 0,1 0 0,-1 0-1,1-1 1,-1 1 0,0 0 0,1 0 0,-1 0-1,1 0 1,-1 0 0,0 0 0,1 0-1,-1 0 1,0 0 0,0 0-1,-1-2 6,-292-172 261,295 174-260,0-1 0,-1 1 0,1 0 1,-1 0-1,1 0 0,-1 0 0,1 0 0,-1 0 0,1-1 0,-1 1 0,1 0 0,-1 0 0,1-1 0,-1 1 0,1 0 0,-1-1 0,0 1 1,1-1-1,-1 1 0,1 0 0,-1-1 0,0 1 0,1-1 0,-1 1 0,0-1 0,0 1 0,0-1 0,1 1 0,-1-1 0,0 1 1,0-1-1,0 0 0,0 1 0,0-1 0,0 1 0,0-1 0,0 1 0,0-1 0,0 1 0,0-1 0,0 0 0,0 1 0,0-1 0,-1 1 1,1-1-1,0 1 0,0-1 0,-1 1 0,1-1 0,0 1 0,-1 0 0,1-1 0,0 1 0,-1-1 0,1 1 0,-1 0 0,1-1 1,-1 1-1,1 0 0,-1-1-7,52 5 376,-39-1-373,0 0-1,0 0 1,-1 1 0,1 1-1,-1 0 1,0 1 0,0 0-1,-1 0 1,0 1 0,0 0-1,0 1 1,-1 0 0,0 1-1,-1 0 1,0 0 0,0 1-1,-1 0 1,0 0 0,-1 1-1,0-1 1,-1 1 0,0 1-1,-1-1 1,0 1 0,-1 0-1,0 0 1,-1 0 0,0 0-1,-1 0 1,0 0 0,-1 1-1,0-1 1,-1 0 0,-1 0-1,1 1 1,-2-1 0,0-1-1,-4 11-2,-4 1 17,0-1 0,-2 0 0,-1 0 1,-1-2-1,0 0 0,-2 0 0,0-1 0,-1-1 0,-1-1 0,-17 12-17,-70 44-6683,99-69-38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52:44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32 24727,'0'0'3748,"0"0"-993,0 0-1218,0 0-1537,0 0 0,0 0 0,0 0 0,0 0 0,7-32 0,-20 32 0,-7 0-1730,-3 2-2626,0 1-5413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52:42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91 221 15631,'-3'-15'4036,"-11"-44"-967,2 33 507,2 31-1777,-1 33-1099,4 21-488,2 1 0,3-1 0,4 40-212,0-3 48,-4 233-395,2-330 346,0 1 0,0 0 1,0 0-1,-1-1 1,1 1-1,0 0 0,0 0 1,0 0-1,0 0 1,-1-1-1,1 1 0,0 0 1,0 0-1,0 0 1,-1 0-1,1 0 0,0-1 1,0 1-1,-1 0 1,1 0-1,0 0 1,0 0-1,-1 0 0,1 0 1,0 0-1,0 0 1,-1 0-1,1 0 0,0 0 1,0 0-1,-1 0 1,1 0-1,0 0 0,0 0 1,-1 0-1,1 1 1,0-1-1,0 0 0,-1 0 1,1 0-1,0 0 1,0 0-1,0 1 0,-1-1 1,1 0 0,-6-32 3,1 1 0,1-2 0,2 1 0,1 0 1,2-16-4,-1 41 5,-1-34-2,3 0-1,1 1 1,1-1-1,3 0 1,1 1-1,2 0 0,2 1 1,1 0-1,2 1 1,2 1-1,1 0 1,2 1-1,6-6-2,-21 35-1,0-1 0,1 1-1,0 0 1,0 1 0,1 0 0,0-1-1,0 2 1,0-1 0,1 1-1,-1 1 1,1-1 0,0 1 0,1 0-1,-1 1 1,1 0 0,-1 1-1,1-1 1,0 2 0,0-1 0,0 1-1,0 0 1,0 1 0,0 0 0,0 1-1,6 1 2,-12-1-15,0 0 1,0 1-1,0-1 0,0 1 0,0 0 0,0 0 1,-1 0-1,1 0 0,-1 0 0,1 1 0,-1-1 1,0 1-1,0 0 0,0-1 0,0 1 0,0 0 0,-1 0 1,0 0-1,1 1 0,-1-1 0,0 0 0,0 0 1,-1 1-1,1-1 0,-1 0 0,1 1 0,-1-1 1,0 1-1,0-1 0,-1 0 0,0 3 15,0 4-30,0 0 0,-1-1 0,0 1 1,-1-1-1,0 0 0,-1 1 0,0-1 0,0-1 0,-1 1 0,-3 4 30,-6 5 1,-1-1 0,0 0-1,-2-1 1,0-1 0,0 0-1,-2-1 1,0-2 0,0 1-1,-1-2 1,0-1 0,-1 0-1,0-2 1,-1 0 0,0-2-1,0 0 1,-13 1-1,6-6 758,39-1-724,0 0 0,0 1 0,0 0 0,0 0 0,0 1 0,0 1-1,0 0 1,-1 0 0,1 1 0,-1 0 0,0 0 0,0 1 0,0 0 0,7 7-34,22 22-27,-3 2-1,0 2 1,-3 0 0,-1 3-1,-2 0 1,-2 2 0,20 43 27,-24-47-65,-18-31-242,0-1 1,0 0 0,1 0-1,0 0 1,0-1 0,1 0-1,-1 0 1,1-1 0,1 1-1,-1-2 1,1 1 0,1 0 306,64 19-8341,-42-20 1556</inkml:trace>
  <inkml:trace contextRef="#ctx0" brushRef="#br0" timeOffset="606.398">1079 577 10794,'10'-124'8088,"-10"114"-7472,-1 1 0,0-1 1,0 1-1,-1 0 0,-1 0 1,1-1-1,-1 1 0,-1 1 1,0-1-1,0 1 0,-5-9-616,7 14 91,0 1 1,0-1-1,0 0 0,0 1 0,-1-1 1,1 1-1,-1-1 0,0 1 0,1 0 1,-1 0-1,0 1 0,0-1 0,0 1 1,0-1-1,0 1 0,-1 0 0,1 0 0,0 0 1,-1 0-1,1 1 0,0 0 0,-1-1 1,1 1-1,-1 0 0,1 1 0,0-1 1,-1 0-1,1 1 0,0 0 0,-1 0 0,1 0 1,0 0-1,0 1 0,-2 0-91,-8 7 29,0 0-1,0 1 1,2 0 0,-1 1-1,1 0 1,1 1 0,0 0-1,1 1 1,0 0 0,0 0-1,0 5-28,-3 1-7,1 1-1,1 1 1,1-1-1,0 2 1,2-1-1,1 1 1,0 0-1,2 0 1,0 1-1,2-1 1,0 1-1,2 0 1,0-1 0,2 1-1,1 8 8,-3-29-34,0 1-1,0 0 1,1 0-1,-1-1 1,1 1-1,-1 0 0,1-1 1,0 1-1,0 0 1,0-1-1,0 1 1,0-1-1,1 0 1,-1 1-1,1-1 1,0 0-1,-1 0 1,1 0-1,0 0 1,0 0-1,1 0 1,-1-1-1,0 1 1,0-1-1,1 1 1,-1-1-1,1 0 1,-1 0-1,1 0 1,0 0-1,-1-1 1,1 1-1,0-1 1,-1 1-1,1-1 1,0 0-1,0 0 1,-1 0-1,1 0 1,0-1-1,0 1 1,-1-1-1,1 0 35,6-6 15,-1-1-1,0 0 1,0 0 0,-1-1-1,0 0 1,-1 0 0,0-1-1,0 1 1,-1-1 0,-1-1-1,1 1 1,1-10-15,5-4 54,25-58 397,-2-1 0,18-78-451,-44 237 379,-7-71-378,6 48-16,3 0-1,2-2 1,2 1 0,2-2 0,6 10 15,-20-55-38,0 0 0,0 1 0,0-1 0,0 0-1,1 0 1,0-1 0,0 1 0,0 0 0,1-1 0,-1 0 0,1 0 0,0 0 0,0 0-1,0-1 1,1 1 0,-1-1 0,1 0 0,0 0 0,0-1 0,0 0 0,0 0 0,1 0 0,-1 0-1,0-1 1,1 0 0,-1 0 0,1 0 0,-1-1 0,1 1 0,-1-1 0,1-1 0,0 1-1,-1-1 1,1 0 0,-1 0 0,5-2 38,6-11 68,0 1-1,-1-2 1,-1 0 0,0-1-1,-1 0 1,-1-1-1,0 0 1,-1-1 0,-1 0-1,-1-1 1,-1 0-1,2-8-67,20-39 461,-3-2 0,-3 0-1,-3-2 1,-3 0 0,-3-1-1,-4-1 1,-2-1-461,-9 68 76,1 1-15,0 1 0,-1-1 0,0 1 1,1-1-1,-1 1 0,-1-1 0,1 1 0,0-1 0,-1 1 0,0-1 1,0 1-1,0-1 0,0 1 0,0 0 0,-1-1 0,1 1 1,-2-1-62,1 4 2,1 0 0,-1 0 0,1 0 1,-1 1-1,1-1 0,-1 0 0,1 1 1,-1-1-1,1 1 0,-1 0 0,1 0 0,0-1 1,-1 1-1,1 0 0,0 0 0,0 0 1,-1 0-1,1 0 0,0 1 0,0-1 1,0 0-1,1 0 0,-1 1 0,0-1 1,0 1-1,1-1 0,-1 0 0,1 1 1,-1-1-1,1 1 0,-1 0-2,1-2 0,-15 40 0,1 1 0,3 0 0,1 0 0,1 1 0,3 1 0,1-1 0,3 1 0,1 0 0,2-1 0,2 1 0,3 5 0,-3-15-359,2-1 0,1 0 0,2 0 0,1 0 0,1-1 0,2-1 0,1 0 0,11 19 359,4-16-2669,-2-24-3177,-17-17-4489,-7-4 3230</inkml:trace>
  <inkml:trace contextRef="#ctx0" brushRef="#br0" timeOffset="922.548">1561 568 7111,'-5'-15'3480,"-38"-89"1159,41 100-4079,0 0 0,0-1 0,1 1-1,-1-1 1,1 1 0,0-1 0,0 1-1,0-1 1,1 0 0,0 0-1,0 1 1,0-1 0,0 0 0,1 1-1,0-2-559,31-32 2735,-18 31-2647,0 1 0,1 1 0,0 0 1,0 1-1,0 0 0,1 2 0,-1-1 0,16 1-88,73 1-2787,-69 4-776,-14 1-1554,-2 2-4492</inkml:trace>
  <inkml:trace contextRef="#ctx0" brushRef="#br0" timeOffset="1253.876">2103 587 7655,'0'0'7757,"0"0"-3684,0 0-1468,0 0-683,0 0-748,-3 13-506,-6 39-214,9-50-412,0 1 1,0 0-1,1-1 1,-1 1-1,0-1 1,1 1 0,0-1-1,0 1 1,-1-1-1,1 1 1,1-1-1,-1 0 1,0 1 0,1-1-1,-1 0 1,1 0-1,-1 0 1,1 0 0,0-1-1,0 1 1,0 0-1,0-1 1,0 1-1,1-1 1,-1 0 0,0 1-1,1-1 1,-1 0-1,0-1 1,1 1-1,-1 0 1,1-1 0,0 1-1,-1-1 1,1 0-1,-1 0 1,1 0-1,-1 0 1,1 0 0,0-1-1,-1 1-42,6-3 74,0 1-1,0-1 1,-1-1-1,0 0 1,1 0-1,-1 0 0,-1-1 1,1 0-1,-1 0 1,0-1-1,0 1 1,0-2-1,-1 1 1,0 0-1,0-1 1,-1 0-1,1 0 1,-2 0-1,1-1 1,-1 0-1,2-7-73,0 4 142,0-1 0,-1 0-1,0 0 1,-1 0 0,-1 0 0,0-1 0,0 1-1,-1-1 1,-1 1 0,0-1 0,-1 0 0,0 1-1,-1-1 1,0 1 0,-1 0 0,-5-12-142,5 19 6,0 1 0,-1 0 0,0 0 0,1 0 0,-2 1 0,1 0 0,0-1-1,-1 1 1,1 1 0,-1-1 0,0 1 0,0-1 0,0 2 0,0-1 0,0 0 0,0 1 0,-1 0 0,1 0 0,0 1 0,-1-1 0,1 1 0,-1 0 0,1 1 0,0-1 0,-1 1 0,1 0 0,0 1 0,0-1 0,-1 1 0,1 0 0,1 0-1,-1 0 1,0 1 0,0 0 0,1 0 0,-1 0 0,1 0 0,0 1 0,0 0 0,1 0 0,-1 0 0,1 0 0,-3 5-6,-5 2-3,1 0 0,0 2 0,1-1 1,0 1-1,1 0 0,1 1 0,0 0 0,1 0 0,0 0 0,1 1 0,1 0 1,0 0-1,1 0 0,1 0 0,0 0 0,1 1 0,1-1 0,0 1 0,1-1 1,1 1-1,0-1 0,1 0 0,1 0 0,0 0 0,1 0 0,1-1 0,0 0 1,1 0-1,0 0 0,1-1 0,1 0 0,0-1 0,0 0 0,2 0 0,-1-1 1,2 0-1,-1-1 0,1 0 0,3 0 3,-3-2-10,0-1 0,1 0 1,0-1-1,0-1 0,0 0 0,1-1 1,-1 0-1,1-1 0,0 0 0,0-2 1,0 1-1,0-2 0,1 0 0,-1 0 1,0-1-1,0-1 0,0-1 0,0 0 1,0 0-1,-1-2 0,0 1 1,1-2-1,1-1 10,-4 1 22,0-1-1,-1 0 1,0 0 0,-1-1 0,0 0 0,0-1 0,-1 0-1,0 0 1,0-1 0,-1 0 0,0 0 0,-1-1 0,0 0-1,-1 0 1,0 0 0,-1 0 0,0-1 0,0 0 0,-2 0 0,1 0-1,-2 0 1,1-2-22,-2 14-149,0 1 0,0-1 1,-1 0-1,1 0 0,0 0 0,0 1 0,0-1 0,0 0 0,0 0 1,0 0-1,-1 1 0,1-1 0,0 0 0,0 0 0,0 0 0,-1 0 0,1 1 1,0-1-1,0 0 0,0 0 0,-1 0 0,1 0 0,0 0 0,0 0 1,-1 0-1,1 0 0,0 0 0,0 0 0,-1 0 0,1 0 0,0 0 1,0 0-1,-1 0 0,1 0 0,0 0 149,0 16-4228,1 0-3256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52:39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0 258 10090,'0'0'3913,"0"0"-758,3-14-331,18-80 2263,-18 99-987,2 59-3742,-19 581 2209,14-640-2565,-1-1 0,1 1 0,0 0 0,0-1 0,1 1 1,-1 0-1,1-1 0,0 1 0,1-1 0,-1 1 0,1-1 0,-1 1 0,1-1 0,1 0 0,-1 0 0,0 0 0,1 0 0,0-1 0,0 1 0,0-1 0,1 1 0,-1-1 0,1 0 0,-1 0 0,1-1 0,0 1 0,0-1 0,0 0 0,1 0-2,9 0-284,0-2 0,0 0 0,0 0-1,0-1 1,0-1 0,0 0 0,-1-1 0,1-1-1,-1 0 1,1 0 0,-1-2 0,-1 1 0,1-2-1,-1 0 1,0 0 0,0-1 0,-1-1 284,50-72-7376,-38 45 659,-9 16 1752</inkml:trace>
  <inkml:trace contextRef="#ctx0" brushRef="#br0" timeOffset="754.856">534 575 2050,'0'0'5936,"0"0"-2904,0 0-629,0 0 309,0 0-321,0 0-592,0 0-336,0 0-225,2-11-362,6-30-353,-8 40-513,0 1 1,1 0-1,-1-1 0,0 1 1,1 0-1,-1-1 0,1 1 0,-1 0 1,1 0-1,-1-1 0,1 1 1,-1 0-1,0 0 0,1 0 1,-1 0-1,1 0 0,-1 0 0,1 0 1,-1 0-1,1 0 0,-1 0 1,1 0-1,-1 0 0,1 0 0,-1 0 1,1 0-1,-1 0 0,1 0 1,-1 1-1,1-1 0,-1 0 1,1 0-1,-1 1 0,0-1 0,1 0 1,-1 1-1,1-1 0,-1 0 1,0 1-1,1-1 0,-1 1 0,0-1 1,0 0-1,1 1 0,-1-1 1,0 1-1,0-1 0,0 1 1,1-1-1,-1 1 0,0-1 0,0 1 1,0-1-1,0 1 0,0 0-10,1 0 75,74 110 288,-75-110-341,0 0-1,0 1 1,0-1 0,1 0 0,-1 0 0,1 0-1,-1 1 1,1-1 0,-1 0 0,1 0 0,0 0-1,-1 0 1,1 0 0,0 0 0,0 0 0,0 0-1,0 0 1,0-1 0,0 1 0,0 0 0,0 0-1,0-1 1,0 1 0,0-1 0,1 1 0,-1-1 0,0 1-1,0-1 1,0 0 0,1 0 0,-1 0 0,0 1-1,0-1 1,1 0 0,-1 0 0,0-1 0,1 1-1,-1 0 1,0 0 0,0-1 0,0 1 0,1-1-1,-1 1 1,0-1 0,0 1 0,0-1 0,1 0-22,8-19 568,0 4-319,-1 0 1,-1-1-1,-1 1 0,0-2 0,-1 1 0,-1-1 1,-1 0-1,0 0 0,-1-1 0,-1 1 0,-1-10-249,-2 24 12,0 1 0,-1 0-1,1 0 1,-1 0-1,0 0 1,0 1-1,0-1 1,0 0-1,0 1 1,0-1-1,-1 1 1,1 0-1,-1 0 1,0 0-1,0 0 1,1 0-1,-1 1 1,-1-1-1,1 1 1,0 0 0,0 0-1,0 0 1,0 0-1,-1 1 1,1-1-1,0 1 1,-1 0-1,1 0 1,-1 0-1,1 0 1,0 0-1,-1 1 1,1 0-1,0 0 1,0 0-1,-1 0 1,1 0-1,0 0 1,0 1-1,0 0 1,1-1 0,-1 1-1,0 0 1,0 1-12,-8 3-14,1 2 1,-1-1-1,2 1 1,-1 1-1,1 0 1,0 0-1,1 1 1,0 0-1,0 0 1,1 1 0,1 0-1,0 0 1,0 1-1,1 0 1,0 0-1,1 0 1,1 0-1,0 1 1,1-1-1,0 1 1,0 0-1,2-1 1,0 3 13,-2 1-68,1 0 0,1 0-1,1-1 1,0 1 0,1 0 0,1-1-1,0 1 1,1-1 0,1 0 0,0 0-1,1-1 1,1 1 0,0-1 0,1-1-1,0 1 1,1-1 0,1-1 0,0 0-1,1 0 1,0-1 0,0 0 0,1-1 0,2 1 68,3-1 2,-1-1 1,1-1 0,1 0-1,0-1 1,0-1 0,0-1 0,1 0-1,0-2 1,0 0 0,0-1 0,0-1-1,0 0 1,0-2 0,0 0 0,0-1-1,0-1 1,0-1 0,-1-1-1,0 0 1,1-1 0,1-3-3,2 1 67,-1-2 0,0-1 0,-1 0 0,0-2 0,0 0 0,-2-1 0,0-1 0,0 0 0,-1-2 0,-1 0 0,-1-1-1,-1 0 1,0-1 0,-1-1 0,-1 0 0,-1-1 0,0-2-67,-6 8 21,0 1 0,0-1 0,-2 0 0,0 0 0,0 0 0,-1 0-1,-1-1 1,-1 1 0,0 0 0,-1-1 0,-1-3-21,1 13 5,0 0 1,0 1-1,0-1 1,-1 0-1,0 1 1,0 0-1,0-1 1,-1 1 0,0 0-1,0 0 1,0 1-1,0-1 1,-1 1-1,0-1 1,0 1-1,0 0 1,0 1-1,-1-1 1,1 1-1,-1-1 1,0 2-1,0-1 1,0 0-1,-1 1 1,1 0-1,0 0 1,-1 1-1,1-1 1,-1 1-1,-5 0-5,2 0-17,0 1-1,0 0 0,0 1 0,0 0 0,0 1 0,0-1 0,0 2 0,0-1 1,1 1-1,-1 1 0,1-1 0,0 1 0,0 1 0,0 0 0,1 0 1,-1 0-1,1 1 0,1 0 0,-1 0 0,1 1 0,0 0 0,0 0 1,1 0-1,0 1 0,0 0 0,-2 5 18,-1 3-43,0-1 0,1 1 0,1 1-1,1 0 1,0-1 0,1 2 0,0-1 0,2 0 0,0 1 0,1-1 0,1 1 0,0-1-1,2 10 44,39 78-640,-39-102 624,-1-1 0,1 1 0,0-1 0,0 0 0,1 1 0,-1-1 0,0 0 0,1 0 0,-1-1 0,1 1 0,0 0 0,-1-1 0,1 0 0,0 1 0,0-1 0,0 0 0,0-1 0,0 1 0,0 0-1,0-1 1,0 0 0,1 0 0,-1 0 0,0 0 0,0 0 0,0 0 0,0-1 0,0 0 0,0 1 0,0-1 0,0 0 0,0-1 0,0 1 0,1-1 16,7-7 32,-2 1 0,1-1-1,-1 0 1,-1-1 0,1 0-1,-2-1 1,1 0 0,-2 0-1,1 0 1,-2-1 0,1 0-1,-2 0 1,1 0 0,-2 0-1,1-4-31,28-137 828,-30 179-785,0 1 1,2-1-1,1 0 1,1 0-1,1 0 1,1-1-1,7 13-43,-13-30-19,1-1-1,0 1 0,0-1 1,1 0-1,0 0 1,0 0-1,0-1 1,1 1-1,0-1 0,1 0 1,-1-1-1,1 1 1,0-1-1,0 0 1,1-1-1,0 1 0,-1-1 1,2-1-1,-1 1 1,0-1-1,1 0 1,-1-1-1,1 0 0,0 0 1,-1-1-1,1 0 1,0 0-1,0 0 0,0-1 1,6-1 19,-9 0-89,-1 0-1,0-1 1,0 0 0,1 1-1,-1-1 1,0-1 0,-1 1-1,1 0 1,0-1 0,-1 0-1,1 0 1,-1 0 0,0 0-1,0-1 1,0 1 0,0-1-1,-1 0 1,1 1 0,-1-1-1,0 0 1,1-4 89,21-58-4651,-17 42 1270,3-1-3490</inkml:trace>
  <inkml:trace contextRef="#ctx0" brushRef="#br0" timeOffset="1266.567">1805 549 8072,'0'0'7553,"0"-14"-4003,0-57 1346,-1 75-1432,-3 20-2812,12 438-273,-24-637-529,15 150 209,-1 5 6,0 1-1,1 0 1,1 0-1,1 0 1,1-1-1,0 1 1,2 0-1,0 1 1,1-1-1,1 1 1,0-1-1,8-12-64,-11 27-19,-1 0 0,1 0 0,0 1-1,1-1 1,-1 1 0,0 0 0,1 0 0,0 0 0,0 0 0,-1 1 0,2-1-1,-1 1 1,0 0 0,0 0 0,1 1 0,-1-1 0,1 1 0,-1 0-1,1 0 1,0 1 0,-1-1 0,1 1 0,0 0 0,-1 0 0,1 1 0,0-1-1,-1 1 1,1 0 0,0 0 0,-1 1 0,1-1 19,83 47-3357,-13 22-5452,-41-33 198</inkml:trace>
  <inkml:trace contextRef="#ctx0" brushRef="#br0" timeOffset="1845.802">2331 622 13453,'0'0'5119,"0"0"-1846,0 0-706,0 0-682,0 0-828,0 0-454,0 0-251,-1 1-191,-25 76 9,23-66-162,-1 4-21,0 1 0,-1-1-1,0 0 1,-1 0 0,-1 0-1,-1-1 1,0 0 0,-1 0-1,-4 5 14,7-38-90,42-112 208,-22 95-92,-6 15 1,0 1 0,2-1 1,0 2-1,1-1 1,1 2-1,1 0 0,2-2-27,-11 15 1,0 1 0,0-1 0,0 1 0,0-1 0,1 1 0,0 0 0,0 1 0,0-1 0,0 1 0,1 0 0,-1 1 0,1-1 0,0 1 0,-1 0 0,1 0 0,0 1 0,0 0 0,0 0 0,0 0 1,1 1-1,-1 0 0,0 0 0,0 0 0,0 1 0,0 0 0,0 0 0,5 2-1,-2 3-3,-1 0 1,0 0-1,0 0 1,-1 1 0,0 1-1,0-1 1,-1 1 0,1 0-1,-2 1 1,1-1-1,-1 1 1,-1 0 0,0 0-1,0 1 1,-1 0 0,0-1-1,0 1 1,0 6 2,-3-16 0,76 256-1036,-74-252 1013,-1-1 0,1 1 0,0 0 0,0-1 0,0 1 0,1-1 0,-1 1 0,1-1 0,0 0 0,0 0 0,0-1 0,0 1 0,1 0 0,-1-1 0,1 0 0,-1 0 0,1 0 0,0 0-1,0-1 1,0 1 0,0-1 0,0 0 0,0 0 0,0-1 0,0 1 0,0-1 0,0 0 0,0 0 0,1 0 0,-1 0 0,0-1 0,0 0 0,0 0 0,0 0 0,0 0 0,0-1 0,0 1 0,1-2 23,16-16 222,0-1-1,-1-2 1,-1 0 0,-2 0 0,0-2 0,-1 0 0,-1-1-1,-1-1 1,3-10-222,-9 21 254,-1 0-1,0-1 0,-1 0 0,-1 0 1,0 0-1,-1-1 0,-1 0 1,-1 1-1,0-3-253,-2 18 15,0 1 1,0 0-1,-1-1 0,1 1 1,0 0-1,-1-1 1,1 1-1,-1 0 1,1 0-1,0-1 0,-1 1 1,1 0-1,-1 0 1,1 0-1,0 0 1,-1-1-1,1 1 0,-1 0 1,1 0-1,-1 0 1,1 0-1,-1 0 0,1 0 1,-1 0-1,1 0 1,-1 0-1,1 0 1,0 1-1,-1-1 0,1 0 1,-1 0-1,1 0 1,-1 1-1,1-1 1,0 0-1,-1 0 0,1 1 1,0-1-1,-1 0 1,1 0-1,0 1 0,-1-1 1,1 1-1,0-1 1,0 0-1,-1 1 1,1-1-1,0 1 0,0-1 1,0 0-1,-1 1 1,1-1-1,0 1 1,0-1-1,0 1 0,0-1 1,0 1-1,0-1 1,0 0-1,0 1 0,0-1 1,0 1-1,0-1-15,-12 30 9,1 0 1,2 1-1,1 0 0,1 0 0,1 1 0,2-1 0,2 1 0,0 0 0,3 0 0,0 5-9,-1-33-104,-1-1-1,1 1 0,0-1 1,0 1-1,0 0 1,0-1-1,0 1 0,1 0 1,0-1-1,0 1 1,0-1-1,0 1 1,0-1-1,1 0 0,-1 1 1,1-1-1,0 0 1,0 0-1,0 0 0,1 0 1,-1 0-1,1-1 1,-1 1-1,1-1 0,0 0 1,0 1-1,0-1 1,0-1-1,0 1 1,1 0-1,-1-1 0,0 0 1,1 1-1,-1-1 1,1-1-1,0 1 0,-1 0 1,1-1-1,-1 0 1,1 0-1,0 0 1,-1 0-1,1 0 0,1-1 105,49-24-4971,-25-3-1450,-14 6 320</inkml:trace>
  <inkml:trace contextRef="#ctx0" brushRef="#br0" timeOffset="2143.932">2992 92 9897,'0'0'3428,"0"0"-1090,-24-76 64,24 68-1281,0 4-865,4 1-256,8 3-128,2 5-2658,5 4-4806</inkml:trace>
  <inkml:trace contextRef="#ctx0" brushRef="#br0" timeOffset="2752.872">3485 729 10506,'0'0'2947,"0"0"-283,-12 15-332,-83 114 300,69-72-1730,45-89 1752,44-117-398,-46 102-1956,3 1-1,1 1 0,2 0 1,13-15-300,-34 55 13,1 0 1,0 1 0,0-1 0,0 1 0,1-1 0,-1 1 0,1 0-1,0 1 1,0-1 0,0 1 0,1-1 0,-1 1 0,1 0-1,0 1 1,0-1 0,0 1 0,0 0 0,0 0 0,0 1 0,1 0-1,-1-1 1,0 2 0,1-1 0,-1 1 0,1 0 0,-1 0 0,1 0-1,-1 1 1,1-1 0,-1 2 0,0-1 0,1 0 0,-1 1 0,0 0-1,0 0 1,0 1 0,0 0-14,7 10 2,-2 0 0,0 1 0,0 0 0,-1 0 0,-1 1 0,-1 0 0,0 1 1,-1 0-1,0 0 0,-1 0 0,-1 1 0,1 9-2,24 72 7,-21-77-15,1-1-1,0 0 1,2-1-1,0 0 1,1-1-1,10 12 9,-19-26 0,0 0 0,1 0-1,-1-1 1,1 1-1,-1-1 1,1 0 0,0 0-1,0 0 1,1-1-1,-1 1 1,0-1-1,1 0 1,0 0 0,-1-1-1,1 1 1,0-1-1,0 0 1,0-1-1,0 1 1,0-1 0,-1 0-1,1 0 1,0 0-1,0-1 1,0 1 0,0-1-1,0-1 1,0 1-1,-1-1 1,1 1-1,-1-1 1,2-1 0,16-12 63,0-1 1,-1 0-1,-1-2 0,0-1 1,-2 0-1,0-1 0,-1-1 1,-1 0-1,-1-2 1,-1 0-1,-1 0 0,-1-1 1,-1-1-1,-1 0 0,2-12-63,-6 22 80,-2 1 0,0-2 0,0 1 1,-1 0-1,-1-1 0,-1 1 0,0-1 0,-2-8-80,1 22 7,-1 1 0,1-1 1,-1 0-1,0 1 0,0-1 0,0 0 1,0 1-1,0 0 0,0-1 0,0 1 1,0-1-1,-1 1 0,1 0 1,0 0-1,-1 0 0,1 0 0,-1 0 1,0 0-1,1 0 0,-1 0 0,0 1 1,1-1-1,-1 1 0,0-1 0,0 1 1,1 0-1,-1-1 0,0 1 0,0 0 1,0 0-1,1 0 0,-1 1 0,0-1 1,0 0-1,0 1 0,1-1 0,-1 1 1,0-1-1,1 1 0,-1 0 1,0 0-1,1 0 0,-1 0 0,1 0 1,-1 0-1,1 0 0,0 1 0,0-1 1,-1 0-1,1 1-7,-11 12 1,1 2 1,1-1-1,0 1 0,2 1 1,-1-1-1,2 2 0,0-1 1,1 1-1,1 0 0,1 0 1,0 0-1,1 1 0,1-1 1,1 1-1,1 0 0,1 2-1,-4 72 36,5 0-1,3 0 1,5 2-36,-5-54-11,-2 1 1,-2-1-1,-1 1 0,-3-1 1,-1 1-1,-6 20 11,8-50-3,-1 0 0,-1 0 1,0 0-1,0-1 0,-1 1 0,0-1 0,-1 0 1,-1 0-1,0-1 0,0 0 0,-1 0 1,0-1-1,-1 0 0,1 0 0,-2-1 0,0 0 1,0 0-1,0-1 0,0-1 0,-1 0 0,-1 0 1,1-1-1,-8 2 3,-10 2-82,-1-2 0,1 0 0,-1-2 0,0-2 0,-1 0 0,1-3 0,0 0 0,0-1 0,0-2 0,0-2 0,-25-6 82,48 9-102,0-1 0,0 1 0,0-1 0,1-1 0,-1 1 0,1-1 0,0 0 0,0-1 0,0 1 0,1-1 0,-5-5 102,8 8-151,0 0 0,1 0 1,0-1-1,-1 1 0,1 0 1,0-1-1,0 1 0,0 0 1,1-1-1,-1 1 0,0-1 1,1 1-1,0-1 0,0 0 1,-1 1-1,1-1 0,1 1 1,-1-1-1,0 1 0,1-1 1,-1 1-1,1-1 0,0 1 1,0-1-1,0 1 0,0 0 1,0-1-1,0 1 0,1 0 1,-1 0-1,1 0 0,0 0 1,-1 0-1,1 0 0,2-1 151,33-30-4463,9-1-3507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41:29.150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1784 6278,'0'0'3534,"0"0"-1174,0 0-44,0 0 33,3-13-422,9-39-661,-11 50-1156,-1 0 1,1 1-1,-1-1 0,1 0 1,0 0-1,0 0 1,0 1-1,0-1 1,0 0-1,1 1 0,-1-1 1,0 1-1,1-1 1,-1 1-1,1 0 1,-1 0-1,1 0 1,0 0-1,0 0 0,-1 0 1,1 0-1,0 0 1,0 0-1,0 1 1,0-1-1,0 1 1,0 0-1,1-1-110,4 0 324,2-1-259,1 1 0,-1 0 0,0 1 1,1 0-1,-1 1 0,1 0 0,-1 0 0,0 1 0,1 0 0,-1 0 0,0 1 0,0 0 0,-1 1 1,1 0-1,-1 1 0,0-1 0,0 2 0,0-1 0,0 1 0,-1 0 0,0 1 0,-1-1 0,1 1 1,-1 1-1,-1-1 0,1 1 0,-1 0 0,-1 0 0,1 1 0,-1-1 0,-1 1 0,0 0 0,0 0 1,-1 0-1,0 0 0,0 1-65,-1-3-7,-1 0 0,1 0 0,-2 0 0,1 0-1,-1 0 1,0 0 0,0 0 0,-1 0 0,0 0 0,0-1 0,0 1 0,-1-1 0,0 1 0,-1-1 0,1 0 0,-1 0 0,0 0 0,-1-1 0,1 1 0,-1-1 0,0 0 0,-1-1 0,1 1 0,-1-1 0,-1 1 7,-157 84-81,373-192 1288,-134 54-1119,-2-4 0,-2-3 0,-3-2 0,24-30-88,-43 21 160,-60 66-53,0 7-84,0 1 0,1 1 0,-1 0-1,2 0 1,-1 1 0,1 0 0,0 1-1,1 0 1,0 0 0,0 3-23,7-11 2,-13 14 17,1 2-1,1 0 1,0 0 0,1 1 0,2 1 0,0 0 0,0 0 0,2 0 0,1 1-1,1 0 1,0 1 0,2-1 0,0 1 0,1-1 0,2 20-19,0-34-2,1-1 1,1 1-1,-1-1 1,1 0-1,0 1 1,0-1-1,1 0 1,0 0-1,0-1 1,1 1-1,-1 0 1,1-1-1,0 0 1,0 0-1,1 0 1,0-1-1,0 1 1,0-1-1,0 0 1,1 0-1,-1-1 1,1 0-1,0 0 1,0 0-1,0-1 1,0 0-1,6 2 2,-2-2-23,0 0 0,0 0-1,1-1 1,-1 0-1,0 0 1,1-2 0,-1 1-1,0-1 1,0-1 0,0 1-1,0-2 1,0 1-1,0-2 1,0 1 0,-1-1-1,1-1 1,5-3 23,80-79-2697,-48 16-5053,-30 40-1101</inkml:trace>
  <inkml:trace contextRef="#ctx0" brushRef="#br0" timeOffset="2082.561">3624 1966 17489,'0'0'4516,"0"0"-3203,0 0 0,92-43-512,-51 43-481,5 0-288,6 0 0,5 0-32,-2 2-160,2 6-640,-5-3-770,-10 2-1185,-3 2-2754,-13-3-5285</inkml:trace>
  <inkml:trace contextRef="#ctx0" brushRef="#br0" timeOffset="2447.053">4432 1628 2178,'0'0'11392,"0"0"-6187,0 0-2167,0 0-898,0 0-784,-4 16-523,1-2-675,-9 105 672,18-90-877,0-1 0,2 1-1,1-2 1,1 1 0,1-1 0,2-1 0,0 0 0,2 0 0,1-2 0,1 0 0,1 0 47,-14-19-188,1 1 0,-1-1 1,1 0-1,0 0 0,0 0 1,0-1-1,1 0 0,-1 0 1,1 0-1,0-1 0,0 0 1,1 0-1,-1 0 0,0-1 1,1 0-1,0 0 0,-1-1 1,1 0-1,0 0 0,0 0 1,0-1-1,0 0 0,0 0 1,0-1-1,-1 0 0,1 0 1,0-1-1,0 0 0,-1 0 1,1 0-1,-1-1 0,4-2 188,3-9 81,0 0 0,-2-1 0,1 0 0,-2 0 1,0-2-1,-1 1 0,-1-1 0,0 0 0,-2-1 0,0 0 0,0 0 0,-2 0 0,0 0 0,-1-1 0,-1 0 0,-1-6-81,11-102 4362,-24 129-2771,1 15-1440,-1 0 0,2 0 0,0 1 0,1 1 0,1-1 0,1 1 0,-4 17-151,-2 0 155,-64 173 264,-85 158-419,26-138-3195,106-189 267,11-17-3054,6-9-6083</inkml:trace>
  <inkml:trace contextRef="#ctx0" brushRef="#br0" timeOffset="3061.083">4721 1035 14318,'0'0'3534,"0"0"-1191,0 0-304,-12 3-795,3-2-1165,1 1-1,0 0 0,0 0 0,0 1 1,0 0-1,0 1 0,1-1 1,-1 1-1,1 1 0,0 0 0,0 0 1,0 1-79,-24 21 78,2 2 0,1 1 1,1 2-1,1 0 0,3 1 1,-3 7-79,25-20-226,28-41 137,178-192 147,-203 211-53,0-1 0,0 1 0,0 0-1,0-1 1,1 1 0,-1 0 0,1 0 0,-1 1-1,1-1 1,0 0 0,0 1 0,0 0 0,0 0-1,0-1 1,0 2 0,0-1 0,0 0 0,0 1-1,0-1 1,0 1 0,0 0 0,1 0-1,-1 0 1,0 0 0,0 1 0,0-1 0,0 1-1,0 0 1,0 0 0,0 0 0,0 0 0,0 1-1,0-1 1,0 1 0,-1 0 0,1 0 0,-1 0-1,1 0 1,0 0-5,46 170 107,8-40-91,-55-128-16,1 0 0,-1 0 1,1-1-1,0 1 0,0 0 0,0-1 0,0 0 1,1 0-1,0 0 0,-1 0 0,1 0 0,0-1 0,0 1 1,1-1-1,-1 0 0,0-1 0,1 1 0,-1-1 1,1 0-1,-1 0 0,1 0 0,-1-1 0,1 1 0,0-1 1,-1 0-1,1 0 0,0-1 0,-1 0 0,2 0 0,-1-1-14,0 0-1,0-1 0,0 1 1,0-1-1,0 0 1,0-1-1,-1 0 0,0 1 1,0-1-1,0 0 1,0-1-1,0 1 0,-1-1 1,0 0-1,0 0 1,0 0-1,-1 0 0,1 0 1,-1 0-1,1-6 15,12-39-6487,-14 49-10,-1 1-4564</inkml:trace>
  <inkml:trace contextRef="#ctx0" brushRef="#br0" timeOffset="3366.955">5510 1360 11947,'0'0'5723,"0"0"-3150,0 0-939,7 13-214,0-2-1239,-1 1 1,0-1-1,-1 1 1,-1 0-1,0 0 1,-1 0-1,0 1 1,0-1-1,-2 1 1,1 4-182,2 25-5,-2 0 0,-2 1 1,-1-1-1,-3 0 0,-1-1 1,-2 1-1,-2-1 0,-1 0 1,-3-1-1,-1 0 0,-2-1 1,-1-1-1,-2 0 0,-2-2 1,-2 0-1,-19 24 5,19-37-422,0 0 0,-1-1-1,-1-2 1,-1-1 0,-1 0-1,-6 1 423,-109 41-5383,114-54 1545,6-6-924</inkml:trace>
  <inkml:trace contextRef="#ctx0" brushRef="#br0" timeOffset="3677.18">5785 2319 15054,'0'0'4773,"0"0"-3748,0 0 448,0 0-672,0 0-641,0 0-160,0 0-833,0 0-2114,0 0-5733</inkml:trace>
  <inkml:trace contextRef="#ctx0" brushRef="#br0" timeOffset="408.785">1803 1366 14189,'-19'-66'4079,"19"64"-3922,-1 0-1,1 1 1,0-1 0,-1 1 0,0-1-1,1 0 1,-1 1 0,0-1 0,0 1-1,0 0 1,0-1 0,0 1 0,0 0-1,0-1 1,0 1 0,-1 0 0,1 0-1,0 0 1,-1 0 0,1 0 0,-1 0-1,1 1 1,-1-1 0,1 0 0,-1 1-1,0-1 1,1 1 0,-1 0 0,0-1-1,1 1 1,-1 0 0,0 0 0,1 0-1,-1 0 1,0 0 0,1 1 0,-1-1-1,0 0 1,1 1 0,-1-1 0,0 1-1,1 0 1,-2 0-157,-34 29 1219,15 2-1053,1 0-1,2 2 1,1 0-1,2 1 1,1 1-1,1 0 1,3 1-1,1 1 1,1-1-1,2 1 1,2 1-1,2 0-165,0-23-86,2 0 0,0 0-1,1 0 1,0 0 0,1 0 0,1 1-1,1-1 1,0-1 0,1 1-1,0 0 1,2-1 0,0 0-1,0 0 1,2-1 0,-1 1-1,2-2 1,0 1 0,1-1 0,0-1-1,1 0 1,0 0 0,1-1-1,0 0 1,10 5 86,-13-10-109,0-2 1,1 0-1,0 0 0,-1 0 0,1-1 1,1-1-1,-1 0 0,0 0 0,1-1 0,-1 0 1,1-1-1,-1 0 0,0-1 0,1 0 1,-1 0-1,1-1 0,-1-1 0,1 0 109,-1 0-594,0-1-1,-1 0 0,1-1 0,-1 1 0,0-2 0,-1 1 0,1-1 0,-1-1 0,0 1 0,-1-1 0,1-1 0,-1 0 595,22-30-5076,-4-1-1480</inkml:trace>
  <inkml:trace contextRef="#ctx0" brushRef="#br0" timeOffset="827.085">2300 1492 9513,'0'0'3710,"0"0"-1238,0 0-203,0 0-492,-10 16-266,-51 115 608,54-109-2046,0 1-1,1 0 0,2 1 0,0-1 0,2 1 0,0 0 0,1 0 0,2 0 0,1-1 0,0 1 0,2 0 0,0-1 0,2 0 0,1 0 0,0 0 1,2 0-73,-5-18-87,0 0 1,1 0 0,-1 0 0,1 0-1,0-1 1,0 0 0,0 0 0,1 0 0,-1 0-1,1-1 1,0 0 0,0 0 0,0-1 0,0 0-1,1 0 1,-1 0 0,1-1 0,-1 0-1,1 0 1,-1-1 0,1 1 0,0-1 0,-1-1-1,1 1 1,-1-1 0,1-1 0,-1 1 0,1-1-1,-1 0 1,0 0 0,0-1 0,0 0-1,0 0 1,0 0 0,-1-1 0,1 0 0,-1 0-1,0 0 1,0-1 0,3-3 86,15-14 543,0-2-1,-1 0 1,-1-1-1,-1-2 1,-2 0-1,-1-1 1,-1 0 0,-1-1-1,-1-1 1,-2-1-1,8-31-542,-12 16 946,-8 45-932,0 0 1,1 1-1,-1-1 1,0 0-1,0 1 1,0-1-1,0 0 1,0 1-1,-1-1 1,1 0-1,0 1 1,0-1-1,0 1 1,0-1-1,-1 0 1,1 1-1,0-1 1,-1 1-1,1-1 1,0 0-1,-1 1 1,1-1-1,-1 1 1,1 0-1,-1-1 1,1 1-1,-1-1 0,1 1 1,-1 0-1,1-1 1,-1 1-1,0 0 1,1-1-1,-1 1 1,0 0-1,1 0 1,-1 0-1,1 0 1,-1 0-1,0 0 1,1 0-1,-1 0 1,0 0-1,1 0 1,-1 0-1,0 0 1,1 0-1,-1 0 1,0 0-1,1 1 1,-1-1-1,1 0 1,-1 1-1,0-1 1,1 0-1,-1 1 1,1-1-1,-1 0 1,1 1-1,-1-1 1,1 1-1,0-1 1,-1 1-1,1 0 1,-1-1-1,1 1 1,0-1-15,-10 10 4,1-1 0,1 1 0,0 1 0,0-1 0,1 1 0,0 1 0,1-1 1,1 1-1,0 0 0,0 1 0,1-1 0,0 1 0,1 3-4,-112 564-283,107-548 236,0 8-76,-2 0-1,-1-1 0,-3 0 1,-1-1-1,-1-1 1,-2 0-1,-2-1 1,-20 27 123,31-54-13,0-1 1,-1 0 0,0 0 0,-1-1 0,1 0 0,-2-1-1,1 0 1,0-1 0,-1 0 0,0-1 0,0 0 0,0-1-1,-1 0 1,1-1 0,-1 0 0,1-1 0,-1-1 0,0 0-1,1-1 1,-1 0 0,0 0 0,1-2 0,0 1 0,-1-2-1,1 0 1,0 0 0,-8-5 12,8 4-226,1-1-1,0 0 1,0 0-1,1-1 1,0-1 0,0 0-1,1 0 1,0-1 0,0 0-1,1 0 1,-4-6 226,-13-52-4967,29 19-3348,12 12-3280</inkml:trace>
  <inkml:trace contextRef="#ctx0" brushRef="#br0" timeOffset="1265.041">2987 1943 11915,'0'0'3924,"0"0"-1009,0 0-534,0 0-588,0 0-736,0 0-592,0 0-321,-7 14-64,-37 99 69,39-87-179,2 1 0,0-1 0,1 0 0,2 1 0,1-1 0,1 0 0,1 1 0,6 21 30,-9-46-47,1-1 0,-1 1-1,1 0 1,-1-1 0,1 1 0,0 0-1,0-1 1,-1 1 0,1-1 0,1 0-1,-1 1 1,0-1 0,0 0 0,0 1-1,1-1 1,-1 0 0,0 0 0,1 0-1,-1 0 1,1 0 0,-1-1 0,1 1-1,0 0 1,-1-1 0,1 1 0,0-1-1,-1 0 1,1 1 0,0-1 0,0 0-1,-1 0 1,1 0 0,0 0-1,0 0 1,-1-1 0,1 1 0,0 0-1,-1-1 1,1 0 0,0 1 0,-1-1-1,1 0 1,-1 1 0,1-1 0,-1 0-1,1 0 1,-1-1 0,0 1 0,1 0-1,-1 0 1,0 0 0,0-1 0,0 1-1,0-1 1,0 1 0,0-1 0,0 1-1,-1-1 1,1 0 0,-1 1 0,1-1 47,5-7-154,-1-1 0,0 1 1,0-1-1,-1 0 0,-1-1 1,1 1-1,-2 0 0,1-1 1,-2 0-1,1 0 0,-1-8 154,1-40-3493,-2 26-1141</inkml:trace>
  <inkml:trace contextRef="#ctx0" brushRef="#br0" timeOffset="1702.6">2959 1347 8072,'0'0'4564,"0"0"-1633,0 0-759,0 0-1002,0 0-503,5 15-309,58 110 63,-61-121-379,0 0 1,0-1-1,0 1 0,0 0 0,0-1 0,1 0 0,0 1 1,0-1-1,0 0 0,0-1 0,0 1 0,1 0 0,-1-1 0,1 0 1,-1 0-1,1 0 0,0 0 0,0 0 0,0-1 0,0 0 1,0 0-1,0 0 0,0 0 0,0-1 0,1 1 0,-1-1 1,0 0-1,0-1 0,1 1 0,-1-1 0,0 1 0,0-1 0,0 0 1,0-1-1,0 1 0,0-1 0,0 0 0,0 0 0,1-1-42,3-4 321,-1-1 0,-1 1 0,0-1 0,0 0 0,0-1 0,-1 1 0,0-1 0,-1 0 0,0 0 0,0-1 0,-1 0-321,-1 6 71,-1 1 0,0-1 0,0 0 0,-1-1 0,1 1 1,-1 0-1,0 0 0,0 0 0,0 0 0,-1 0 0,1 0 0,-1 0 0,0 0 0,0 0 0,0 0 0,-1 0 0,1 0 0,-1 1 0,0-1 0,0 1 0,0-1 0,-1 1 0,1 0 0,-1-1 0,0 1 0,0 1 0,0-1 0,-1 0-71,-1-1 6,-1 1 0,0 0 0,0 0 0,0 0 0,-1 1-1,1 0 1,-1 0 0,1 1 0,-1 0 0,0 0 0,1 0-1,-1 1 1,0 0 0,1 0 0,-1 1 0,0 0 0,1 0-1,-1 0 1,0 1 0,-3 1-6,3 0-297,1-1 1,-1 1-1,1 0 0,-1 1 1,1-1-1,0 1 0,0 1 1,0-1-1,1 1 0,0 0 1,0 0-1,-2 2 297,-18 32-5114,4-2-4591</inkml:trace>
  <inkml:trace contextRef="#ctx0" brushRef="#br0" timeOffset="165780.622">997 8178 7399,'0'0'171,"0"0"331,0 0 677,0 0 33,0 0-427,0 0-134,-3-6-229,1 2-368,2 4-48,-1 0 0,1 1 0,0-1 0,0 0 0,-1 1 0,1-1 0,0 0 0,-1 0 0,1 0 0,0 1-1,-1-1 1,1 0 0,0 0 0,-1 0 0,1 0 0,0 0 0,-1 1 0,1-1 0,-1 0 0,1 0 0,0 0 0,-1 0 0,1 0 0,-1 0 0,1 0 0,0-1 0,-1 1 0,1 0 0,-1 0-1,1 0 1,0 0 0,-1 0 0,1-1 0,0 1-6,16 202 897,209 689-377,-153-632-490,11 35-19,13-4-1,12-5 1,45 65-11,-84-208-15,6-4 1,6-3-1,82 101 15,-122-183 26,2-2-1,3-2 0,2-2 0,2-2 0,1-2 0,3-2 1,1-3-1,2-3 0,1-2 0,18 6-25,-28-19 32,1-1-1,1-3 0,1-1 1,0-3-1,0-2 1,1-3-1,0-2 0,0-2 1,1-2-1,-1-2 1,1-3-1,-1-2 0,-1-3 1,1-1-1,-1-3 1,-1-2-1,9-6-31,42-26 16,-2-4 0,-2-4 0,-2-4 0,-4-4 0,-2-5 0,43-44-16,6-15-1,-5-5 0,-6-7 0,-7-5 0,-5-5 0,41-79 1,-56 53 158,-8-4-1,-7-3 1,-9-4 0,-8-4 0,-8-2 0,-9-3 0,-3-26-158,-19 91 454,-5-1-1,-6-1 1,-5-1 0,-5-74-454,-9 201 6,2-4 4,0 1 1,-1 0-1,-1 0 0,0-1 0,0 1 1,-1 0-1,0 0 0,0 0 0,-1 0 1,0 1-1,0-1 0,-1 1 0,-1 0 1,1 0-1,-2-2-10,5 10-3,1-1 1,-1 0-1,1 1 1,-1-1-1,0 1 1,1-1-1,-1 1 1,0-1-1,1 1 1,-1-1-1,0 1 1,1 0-1,-1-1 1,0 1-1,0 0 1,0 0-1,1-1 1,-1 1-1,0 0 1,0 0-1,0 0 1,1 0-1,-1 0 1,0 0-1,0 0 1,0 1-1,0-1 1,1 0-1,-1 0 1,0 0-1,0 1 1,1-1-1,-1 1 1,0-1-1,1 0 1,-1 1-1,0-1 0,1 1 1,-1-1-1,0 1 1,1 0-1,-1-1 1,1 1-1,-1 0 1,1-1-1,0 1 1,-1 0-1,1 0 1,-1-1-1,1 1 1,0 0-1,0 0 1,0-1-1,-1 2 3,-11 46-996,10 26-4278,2-35 277</inkml:trace>
  <inkml:trace contextRef="#ctx0" brushRef="#br0" timeOffset="167566.576">5475 8762 224,'0'0'2717,"0"0"-1686,0 0-295,0 0 476,0 0-96,0 0-363,3-8-182,11-24-27,0 59 1277,-11-16-1518,28 85-94,-30-93-148,1-1 0,-1 0-1,0 0 1,0 0 0,1 0 0,-1 0-1,1 0 1,0 0 0,0 0 0,-1 0-1,1-1 1,0 1 0,1-1 0,-1 0-1,0 1 1,0-1 0,0 0 0,1 0-1,-1 0 1,1-1 0,-1 1 0,1-1-1,-1 1 1,1-1 0,-1 0 0,1 0-1,-1 0 1,1 0 0,-1 0 0,1 0-1,-1-1 1,1 1 0,-1-1 0,0 0-1,1 0 1,-1 0 0,0 0-61,7-4 198,-1-1 0,0 0 1,0 0-1,-1 0 1,0-1-1,0 0 0,0-1 1,-1 0-1,-1 0 0,1 0 1,-1 0-1,0-1 0,-1 0 1,0 0-1,0 0 0,-1-1 1,-1 1-1,1-1 0,-1 1 1,-1-1-1,0 0 1,0 0-1,-1 0 0,0 0 1,-1 1-1,0-1 0,-1 0 1,0 0-1,0 1 0,-1-1 1,0 1-1,-1-2-198,3 9 10,0 0 1,0 0-1,-1 0 1,1 1-1,0-1 0,-1 0 1,1 0-1,-1 1 0,1-1 1,-1 0-1,0 1 1,0 0-1,0-1 0,1 1 1,-1 0-1,0 0 0,-1 0 1,1 0-1,0 1 0,0-1 1,0 0-1,0 1 1,-1 0-1,1-1 0,0 1 1,-1 0-1,1 0 0,0 0 1,0 1-1,-1-1 1,1 0-1,0 1 0,0 0 1,0-1-1,0 1 0,-1 0 1,1 0-1,0 0 0,0 0 1,1 1-1,-1-1 1,0 0-1,0 1 0,1-1 1,-1 1-1,0 0 0,1-1 1,0 1-1,-1 0 1,1 0-1,0 0 0,0 1-10,-4 3-17,1 1 0,0 0 0,0 0 0,1 1 0,-1-1 0,2 1 0,-1 0 0,1-1 0,0 1-1,1 0 1,0 0 0,0 0 0,1 0 0,0 1 0,0-1 0,1 0 0,0 0 0,0 0 0,1 0 0,0-1 0,0 1-1,1 0 1,0-1 0,1 1 0,-1-1 0,1 0 0,1 0 0,-1-1 0,1 1 0,1-1 0,-1 0 0,1 0 0,0-1-1,0 0 1,0 0 0,1 0 0,0-1 0,0 0 0,0 0 0,0 0 0,1-1 0,-1-1 0,1 1 0,0-1 0,1 0 17,-1-4 42,0 0 0,0 0 1,-1-1-1,0 0 0,1 0 1,-1-1-1,0 0 0,0 0 1,-1-1-1,1 0 0,-1 0 1,0 0-1,-1-1 0,1 0 1,-1 0-1,0 0 1,-1-1-1,1 0 0,-1 1 1,-1-2-1,1 1 0,-1 0 1,0-1-1,-1 1 0,0-1 1,0 0-1,-1 0 0,0 0 1,0 0-1,-1 0-42,2 2 28,-2-1 0,1 0-1,-1 0 1,0 1 0,0-1 0,0 0-1,-1 1 1,0-1 0,-1 0 0,1 1-1,-1-1 1,-1 1 0,1 0 0,-1 0-1,0 0 1,-1 0 0,1 0 0,-1 1 0,0-1-1,0 1 1,-1 0 0,0 0 0,0 1-1,0-1 1,0 1 0,-1 0 0,1 1-1,-1-1 1,0 1 0,-4-1-28,6 1 4,0 1 0,0 0 0,-1 0 0,1 0 1,-1 0-1,1 1 0,-1 0 0,0 0 0,0 0 0,1 1 0,-1 0 1,0-1-1,0 2 0,1-1 0,-1 0 0,0 1 0,0 0 0,1 0 0,-1 1 1,1-1-1,-1 1 0,1 0 0,-1 0 0,1 0 0,0 1 0,0-1 1,0 1-1,0 0 0,1 0 0,-1 1 0,1-1 0,0 1 0,0 0 1,0-1-1,0 1 0,1 1 0,0-1 0,0 0 0,0 0 0,-1 4-4,1 1-6,1 0 0,0 0 0,0 0 0,1 0 0,0 0 0,1 0 0,0 0 0,1 0 0,-1-1 0,2 1-1,-1 0 1,1-1 0,1 1 0,-1-1 0,1 0 0,1 0 0,-1-1 0,1 1 0,1-1 0,-1 0 0,1 0 0,1-1 0,-1 0-1,1 0 1,0 0 0,0-1 0,1 0 0,0 0 0,0-1 0,0 0 0,0-1 0,0 1 0,1-2 0,0 1 0,-1-1-1,9 1 7,-11-2 7,1-1-1,-1 1 0,0-1 1,1-1-1,-1 1 0,0-1 0,0 0 1,1 0-1,-1-1 0,0 0 0,0 0 1,-1 0-1,1-1 0,0 0 0,-1 0 1,1 0-1,-1-1 0,0 0 0,0 0 1,0 0-1,-1 0 0,0-1 0,0 0 1,0 0-1,0 0 0,-1 0 0,1-1 1,-2 1-1,1-2-6,1 1 34,0-1 1,-1 1-1,0-1 1,0 0-1,0 0 1,-1 0-1,0 0 1,-1 0-1,0-1 0,0 1 1,0 0-1,-1-1 1,0 1-1,0 0 1,-1-1-1,0 1 1,-1 0-1,1-1 0,-1 1 1,-1 0-1,1 0 1,-1 1-1,0-1 1,-1 0-1,1 1 1,-2 0-1,1 0 0,0 0 1,-1 0-1,0 1 1,-1 0-1,1 0 1,-1 0-1,0 1 1,0-1-1,0 2 0,-1-1 1,1 1-1,-1 0 1,0 0-1,0 0 1,-4 0-35,7 2-1,1 0 0,-1 0 1,0 1-1,0-1 0,1 1 1,-1 0-1,0 0 0,0 1 1,0-1-1,1 1 0,-1-1 1,0 1-1,0 0 0,1 1 1,-1-1-1,1 1 0,-1-1 1,1 1-1,0 0 0,0 0 1,0 1-1,0-1 0,0 1 1,0-1-1,0 1 0,1 0 1,0 0-1,-1 0 0,1 0 1,0 1-1,0-1 0,1 0 1,-1 1-1,1 0 0,0-1 1,0 1-1,0 0 0,0-1 1,1 1-1,-1 3 1,-1 2-31,0 0 0,0 0 0,1 0 0,0 1 0,1-1 0,0 0 0,0 0 1,1 1-1,0-1 0,1 0 0,0 0 0,0 0 0,1 0 0,0 0 0,1-1 0,0 1 0,0-1 0,1 0 0,0 0 0,0-1 0,1 1 1,0-1-1,0 0 0,1-1 0,-1 0 0,1 0 0,1 0 0,-1-1 0,1 0 0,0 0 0,1-1 0,-1 0 0,1 0 0,8 2 31,-13-6 1,0 1 0,0 0-1,0-1 1,0 0-1,0 0 1,0 0 0,0-1-1,0 1 1,0-1-1,0 0 1,0 0 0,0 0-1,0-1 1,0 1-1,-1-1 1,1 0 0,-1 0-1,1 0 1,-1-1 0,0 1-1,0-1 1,0 1-1,0-1 1,0 0 0,0-1-1,-1 1 1,0 0-1,1-1 1,-1 1 0,-1-1-1,1 1 1,0-1-1,-1 0 1,0 0 0,1-3-1,1 1 16,-1-1 0,0 1 1,0-1-1,0 0 0,-1 0 1,0 0-1,0 0 0,-1 0 0,0 0 1,0 0-1,-1 0 0,1 0 1,-2 0-1,1 0 0,-1 0 1,0 0-1,0 1 0,-1-1 0,0 1 1,0-1-1,0 1 0,-1 0 1,0 0-1,0 1 0,-1-1 1,0 1-1,1 0 0,-2 0 1,1 0-1,-1 1 0,1 0 0,-1 0 1,0 0-1,-1 1 0,1 0 1,0 0-1,-4 0-16,5 1 2,-1 0 0,1 1 0,0 0 0,-1 1 0,1-1 0,-1 1 0,1 0 0,-1 0 0,1 0 0,0 1 0,-1 0 0,1 0 0,0 0 0,-1 1 0,1 0 0,0 0 0,0 0 0,0 1 0,1-1 0,-1 1 0,1 0 0,-1 1 0,1-1 0,0 1 0,0 0 0,0-1 0,1 2 0,0-1 0,-1 0 1,1 1-1,1 0 0,-1-1 0,1 1 0,0 0 0,0 1 0,0-1 0,1 0-2,-1 2-16,2 0 0,-1 0 1,1 0-1,0 0 1,0 0-1,1 0 0,0 0 1,0 0-1,1 0 1,0-1-1,0 1 0,0 0 1,1-1-1,0 0 1,0 1-1,1-1 0,0 0 1,0-1-1,0 1 1,0-1-1,1 0 0,0 0 1,0 0-1,1-1 1,-1 1-1,1-1 0,0-1 1,0 1-1,1-1 1,-1 0-1,0 0 0,1-1 1,0 0-1,0 0 0,-1-1 1,1 0-1,0 0 1,0 0-1,3-1 16,-3-2 5,-1-1 0,0 0 0,0 0 0,-1-1 0,1 0 0,-1 0 0,1 0 0,-1 0 0,0-1 0,-1 0 0,1 0 0,-1 0 0,0-1-1,0 1 1,-1-1 0,0 0 0,0 0 0,0 0 0,-1 0 0,1-1 0,-2 1 0,1-1 0,-1 1 0,0-1 0,0 0 0,-1 1 0,1-1 0,-2-3-5,2 5 20,0-1 1,0 0-1,-1 0 0,0 0 1,-1 0-1,1 0 0,-1 0 1,0 0-1,0 0 0,-1 0 1,0 1-1,0-1 0,0 0 1,0 1-1,-1 0 1,0 0-1,0 0 0,-1 0 1,0 0-1,1 0 0,-1 1 1,-1 0-1,1 0 0,-1 0 1,1 0-1,-1 1 0,0 0 1,-1 0-1,1 0 0,0 0 1,-1 1-1,-1 0-20,2 1 1,-1 0-1,1 0 0,-1 1 1,0 0-1,1 0 1,-1 0-1,1 1 0,-1-1 1,1 2-1,-1-1 0,1 0 1,-1 1-1,1 0 1,0 0-1,0 1 0,0 0 1,0 0-1,1 0 1,-1 0-1,1 0 0,-1 1 1,1 0-1,0 0 1,1 0-1,-1 1 0,1-1 1,0 1-1,0 0 0,0 0 1,1 0-1,-1 0 1,1 0-1,0 0 0,1 1 1,-1-1-1,1 1 1,0-1-1,1 1 0,-1-1 1,1 1-1,1 3 0,-3 2-31,2 0 0,0 0 0,0 0 1,1 0-1,0 0 0,1 0 0,0 0 0,0 0 0,2 0 0,-1-1 0,1 0 0,1 0 0,0 0 0,0 0 0,1-1 0,0 1 1,0-2-1,1 1 0,1-1 0,-1 0 0,1 0 0,1-1 0,-1 0 0,4 1 31,-9-6-1,0-1-1,0 1 1,0-1-1,0 0 1,0 0-1,0-1 1,0 1 0,0 0-1,1-1 1,-1 0-1,0 0 1,0 0-1,1 0 1,-1-1-1,0 1 1,0-1 0,0 0-1,1 0 1,-1 0-1,0 0 1,0 0-1,0-1 1,-1 1-1,1-1 1,0 0 0,-1 0-1,1 0 1,-1 0-1,1 0 1,-1 0-1,0-1 1,0 1-1,0-1 1,0 0 0,0 0-1,-1 1 1,0-1-1,2-2 2,29-123 103,-31 115-68,1 3 17,0-1 0,-1 1-1,0 0 1,-1-1 0,0 1-1,-1 0 1,0-1-1,-1 1 1,0 0 0,-1 0-1,0 0 1,0 0 0,-1 0-1,-2-3-51,5 11 8,-1 1 0,1-1 0,0 1 0,-1-1 0,1 1 1,-1 0-1,0 0 0,1 0 0,-1 0 0,0 0 0,0 0 0,0 0 0,0 0 0,0 1 0,0-1 0,1 1 0,-1-1 0,0 1 0,-1 0 0,1 0 0,0 0 0,0 0 0,0 0 0,0 0 0,0 1 1,0-1-1,0 1 0,1-1 0,-1 1 0,0 0 0,0 0 0,0 0 0,0 0 0,1 0 0,-1 0 0,0 0 0,1 1-8,-46 60-20,45-55-7,1 1 0,1 0 0,-1 0 0,1-1 1,0 1-1,1 0 0,0 0 0,0-1 0,1 1 0,0-1 0,0 1 1,1-1-1,0 0 0,0 0 0,1 0 0,0 0 0,0-1 0,0 1 1,1-1-1,0 0 0,0 0 0,1-1 0,-1 0 0,1 0 0,0 0 1,1 0-1,-1-1 0,1 0 0,0-1 0,0 1 0,0-1 1,0-1-1,3 1 27,-7-2-1,-1-1 0,0 0 1,0 1-1,0-1 0,0 0 1,0-1-1,0 1 0,0 0 1,0 0-1,0-1 0,0 0 1,0 1-1,0-1 1,0 0-1,0 0 0,0 0 1,0 0-1,-1 0 0,1 0 1,0 0-1,-1-1 0,1 1 1,-1-1-1,1 1 0,-1-1 1,0 0-1,0 1 0,1-1 1,-1 0-1,-1 0 0,1 0 1,0 0-1,0 0 0,-1 0 1,1 0-1,-1 0 0,1 0 1,-1 0-1,0 0 1,0 0-1,0 0 0,0 0 1,0 0-1,-1 0 0,1 0 1,0 0-1,-1 0 0,0 0 1,0-2 0,-1-4 3,0-1 1,0 1-1,-1 0 0,0 0 1,-1 1-1,0-1 1,0 1-1,0-1 1,-1 1-1,0 0 0,-1 1 1,1-1-1,-1 1 1,-1 0-1,1 1 1,-1 0-1,0 0 0,0 0 1,0 1-1,-1 0 1,1 0-1,-1 1 1,0 0-1,0 0 0,0 1 1,-1 0-1,1 0 1,-4 0-4,-6 3-173,-4 0-1520,10-4-4497,7-3-4657</inkml:trace>
  <inkml:trace contextRef="#ctx0" brushRef="#br1" timeOffset="170216.84">3183 11409 7335,'77'3'11,"16"29"1553,-89-32-1250,0-1 1,0 0 0,0 0-1,-1 0 1,1 0-1,-1 0 1,1-1 0,-1 0-1,1 0 1,-1 0 0,0 0-1,0 0 1,0 0-1,0-1 1,0 0 0,0 1-1,-1-1 1,1 0 0,-1 0-1,0-1 1,0 1-1,0 0 1,-1-1 0,1 1-1,-1-1 1,1 0 0,-1 1-1,0-1 1,-1 0-315,10-18 2268,-11 74 284,-37 691-2163,38-740-396,-1 2 2,1 0-1,0 0 1,0 1-1,0-1 0,0 0 1,1 0-1,0 0 1,0 1-1,1-1 1,-1 0-1,1 0 0,0-1 1,0 1-1,1 0 1,1 2 5,-3-8-7,1 1-1,-1-1 1,0 0 0,0 1 0,0-1 0,0 0 0,0 0 0,-1 0 0,1 0 0,0 0 0,0 0 0,0 0 0,-1 0 0,1 0 0,-1 0 0,1 0 0,-1-1 0,1 1 0,-1 0 0,0 0 0,1-1-1,-1 1 1,0 0 0,0 0 0,0-1 0,0 1 0,0 0 0,0 0 0,0-1 0,-1 1 0,1-1 7,0 2 0,-8-86-1336,-26 42-5608,14 37 1066</inkml:trace>
  <inkml:trace contextRef="#ctx0" brushRef="#br1" timeOffset="174013.179">6236 9309 10570,'0'0'1954,"0"0"-929,6-14 235,19-42 485,-16 36 1498,-11 28-1326,0 0-2123,-34 161 415,-39 132-357,7-106-2913,64-183 2590,3-8 399,1 0 0,-1 0 0,0 0 0,-1 0 0,1 0 0,-1 0 0,1 0 0,-1-1 0,0 1 0,-1 0 0,1-1 0,-1 0 0,1 1 0,-1-1 0,0 0 0,0 0 0,-1-1 0,1 1 0,0-1 0,-1 0 0,0 1 0,1-2 0,-1 1 0,-1 0 72,2-4 31,-1 0 1,1 0 0,0 0-1,0-1 1,0 1-1,0-1 1,0 0 0,0 0-1,1 0 1,-1 0-1,1 0 1,0-1 0,0 1-1,0-1 1,1 1 0,-1-1-1,1 0 1,0 0-1,0 0-31,-3-4 233,-33-108 5575,36 114-5200,3 4-250,7 16-414,1-1 0,1 0 0,1-1 0,0 0 0,1-1 0,1-1 0,0 0 0,1 0-1,1-2 1,0 1 0,0-2 0,1-1 0,0 0 0,1-1 0,0-1 0,1 0 0,0-1 0,0-2 0,0 0 0,10 1 56,-18-5 4,0 0-1,0 0 1,1-1 0,-1-1 0,0 0 0,0-1-1,0 0 1,0 0 0,0-1 0,-1-1-1,1 0 1,-1 0 0,0-1 0,0 0 0,0-1-1,-1 0 1,0 0 0,0-1 0,-1 0 0,1-1-1,-2 0 1,1 0 0,-1-1 0,6-9-4,-9 13 23,-1-1 1,1 0 0,-1 0 0,0-1 0,-1 1 0,0 0 0,0-1-1,0 0 1,-1 0 0,0 1 0,0-1 0,0 0 0,-1 0-1,0 0 1,-1-4-24,0 10 0,0-1-1,-1 1 0,1 0 0,0 0 1,-1 0-1,1-1 0,-1 1 1,1 0-1,-1 1 0,0-1 1,1 0-1,-1 0 0,0 1 0,0-1 1,1 1-1,-1 0 0,0-1 1,0 1-1,0 0 0,1 0 0,-1 0 1,0 0-1,0 1 0,0-1 1,0 0-1,1 1 0,-1-1 0,0 1 1,0 0-1,0-1 1,-115 72-4703,109-66 3801,-39 32-6113</inkml:trace>
  <inkml:trace contextRef="#ctx0" brushRef="#br1" timeOffset="174574.897">5927 10780 10122,'4'-15'1809,"16"-53"-96,-8 24 2489,-11 46-754,-3 28-2855,-10 10-531,-1 1-1,-3-1 1,-1-1-1,-1-1 0,-2-1 1,-7 7-62,-112 161-977,34-81-4901,100-119 5490,2-1 293,0 0 0,0 0 0,-1 0 0,1-1 0,-1 1 0,0-1 0,0 0 0,0 0 0,-1 0 0,1 0 0,-1-1 0,1 0 0,-1 0 0,0 0 0,0 0 0,0-1 0,0 0 0,-3 1 95,6-3 93,1 0 0,-1 0 0,0-1 0,1 1 0,-1 0 1,1-1-1,0 1 0,-1-1 0,1 1 0,0-1 0,0 1 0,0-1 0,0 0 0,0 0 0,0 0 0,0 1 0,1-1 0,-1 0 0,1 0 0,-1 0 0,1 0 0,0 0 0,0 0 0,0 0 0,0 0 0,0 0 0,0 0 0,0 0 0,1 0 1,-1 0-94,0-5 630,-2-6 26,1 1 0,1-1 0,0 1-1,1-1 1,0 1 0,0-1 0,2 1 0,-1 0-1,2 0 1,0 0 0,0 0 0,1 0 0,2-3-656,-6 14 25,0 1 0,0 0 0,-1-1 0,1 1 1,0 0-1,-1 0 0,1 0 0,0 0 1,0 0-1,0 0 0,-1 0 0,1 0 0,0 0 1,0 0-1,-1 0 0,1 0 0,0 0 1,0 0-1,-1 1 0,1-1 0,0 0 0,-1 1 1,1-1-1,0 1 0,-1-1 0,1 0 1,0 1-1,-1 0 0,1-1 0,-1 1 0,1-1 1,-1 1-1,1-1 0,-1 1 0,0 0 1,1-1-1,-1 1 0,0 0 0,1 0 0,-1-1 1,0 1-1,0 0 0,0 0 0,0-1 1,1 1-1,-1 0 0,0 0 0,0-1 0,-1 1 1,1 0-1,0 0 0,0 0 0,0-1 1,0 1-1,-1 0 0,1 0-25,1 3 50,48 177 4,-45-175-77,1 0 0,0-1 0,0 0 0,1 0 0,0 0 1,0-1-1,0 0 0,0 0 0,0 0 0,1-1 0,0 0 1,-1 0-1,1-1 0,0 0 0,1 0 0,-1 0 0,0-1 1,0 0-1,1-1 0,-1 1 0,0-1 0,1-1 0,-1 0 1,0 0-1,1 0 0,-1-1 0,0 0 0,0 0 0,0-1 1,-1 0-1,1 0 0,0 0 0,-1-1 0,0 0 0,0 0 1,3-3 22,2-1 5,-1 1 1,0-1 0,0-1-1,-1 0 1,0 0 0,0-1-1,-1 0 1,0-1 0,-1 0-1,-1 0 1,1 0 0,-2-1-1,1 0 1,-2 0 0,0 0-1,1-4-5,-6 14-24,0 1 0,0 0-1,0 0 1,0 0-1,0 0 1,0 0 0,-1 0-1,1 1 1,0-1 0,-1 0-1,1 1 1,0-1 0,-1 1-1,1-1 1,-1 1-1,1-1 1,-1 1 0,1 0-1,-1 0 1,1 0 0,-1 0-1,1 0 1,-1 0 0,1 0-1,-1 1 1,1-1-1,-1 0 1,1 1 0,-1-1-1,1 1 1,0 0 0,-1-1-1,1 1 1,0 0 0,0 0-1,-1 0 1,1 0-1,0 0 1,-1 1 24,-72 48-6208,35-19-818</inkml:trace>
  <inkml:trace contextRef="#ctx0" brushRef="#br1" timeOffset="175010.787">5069 11683 10346,'0'0'2717,"0"0"-742,0 0 6,0 0-43,0 0-625,0 0-576,0 0-236,-6 14-10,1-1-434,-1-1 0,-1 1 0,0-1-1,-1-1 1,0 0 0,-1 0 0,0 0-1,-9 7-56,-30 24-250,-1-3 0,-3-1 0,-1-3 0,-1-3 0,-2-2 0,-21 7 250,18-19-266,58-17 266,-1-1 1,1 1 0,0-1-1,-1 0 1,1 0 0,-1 0-1,1 1 1,-1-1 0,1-1-1,0 1 1,-1 0 0,1 0-1,-1 0 1,1-1 0,0 1-1,-1-1 1,1 1-1,0-1 1,-1 1 0,1-1-1,0 0 1,0 0 0,0 0-1,-1 1 1,1-1 0,0 0-1,0 0 1,0-1 0,1 1-1,-1 0 1,0 0 0,0 0-1,1 0 1,-1-1 0,0 1-1,1 0 1,-1-1 0,1 1-1,0-1 1,-1 1-1,1-3 5,0 1 0,0-1 0,1 1-1,-1-1 1,1 1 0,0 0 0,0-1 0,0 1 0,0 0 0,0 0 0,1-1 0,-1 1-1,1 0 1,0 0 0,0 1 0,0-1 0,0 0 0,1 1 0,-1-1 0,1 1 0,-1 0-1,2-1-4,24-28-6,-27 27-458,-9 2-9498,4 3 8575,-8 4-6109</inkml:trace>
  <inkml:trace contextRef="#ctx0" brushRef="#br1" timeOffset="175323.431">4518 11836 737,'0'0'9043,"0"0"-4852,0 0-1741,0 0-69,0 0-529,0 0-512,0 0-550,0 0-341,-13 2-161,7-1-263,1-1-12,1 0 1,-1 1-1,0 0 1,0 0-1,0 0 1,1 1-1,-1-1 0,1 1 1,-1 0-1,1 0 1,0 1-1,0 0 1,0-1-1,0 1 1,0 0-1,1 1 0,-1-1 1,-2 3-14,-3 7 13,0 1 0,1-1 1,0 1-1,1 1 0,1-1 1,0 1-1,1 0 0,-1 8-13,4-18-24,1 1 0,0-1 0,0 0-1,1 1 1,0-1 0,0 1 0,0-1 0,0 1-1,1-1 1,0 1 0,0-1 0,0 0-1,1 1 1,0-1 0,0 0 0,0 0 0,1 0-1,-1 0 1,1-1 0,0 1 0,1-1 0,-1 0-1,1 1 1,0-2 0,0 1 0,0 0 24,15 6-130,0 0 0,1-2 0,0 0 0,1-1 0,0-1 0,0-1 0,0-1 0,0-1 0,1 0 0,-1-2 0,1-1 0,-1 0 0,1-2 0,7-1 130,-12 2 15,23-4 92,-64-9-107,9 12-2171,9 2-863,-4-1-4360</inkml:trace>
  <inkml:trace contextRef="#ctx0" brushRef="#br1" timeOffset="180152.419">1993 7783 11243,'12'-14'3502,"141"-144"501,-115 126-3431,-2-1-1,-2-2 0,-1-1 0,-2-2 0,-2-1 1,-1-1-1,-2-2 0,-2-1 0,-2 0 0,5-16-571,-18-9 1260,-10 67-1246,-1 0 0,1 0 0,-1 0 1,0 0-1,0 0 0,1 0 0,-1 1 0,0-1 0,0 1 0,0-1 0,0 1 0,0 0 0,0-1 0,0 1 0,0 0 0,0 0 0,1 1 0,-1-1 0,0 0 0,0 1 0,0-1 0,0 1 0,0-1 0,0 1 1,1 0-1,-1 0 0,0 0 0,1 0 0,-1 0 0,0 0 0,1 1 0,0-1 0,-1 0 0,1 1 0,0-1 0,-1 1 0,1-1 0,0 1-14,-8 7-43,0-1 0,0 1 0,1 1 0,0-1 0,1 1 0,0 1 0,1-1 0,0 1 0,0 0-1,1 0 1,1 1 0,0 0 0,0 0 0,1 0 0,1 0 0,0 0 0,1 0 0,0 1 0,1-1 0,0 1 0,1-1 0,0 0-1,1 1 1,0-1 0,1 0 0,1 0 0,0-1 0,0 1 0,7 10 43,141 177-657,-151-198 678,1 1 0,-1-1 0,1 1 0,-1-1 0,0 1 0,0 0 0,0 0 0,0-1 0,0 1 0,0 0 0,0 0 0,-1 0 0,1 0 0,-1 0 0,1 0 0,-1 0 0,0 0 0,0 0-1,0 0 1,0 0 0,0 0 0,0 0 0,0 0 0,-1 0 0,1 0 0,-1 0 0,1 0 0,-1 0 0,0 0 0,0-1 0,0 1 0,0 0 0,0 0 0,0-1 0,-1 1 0,1-1 0,0 1 0,-1-1 0,1 1-1,-2-1-20,-23 13 113,-1-2 0,-1-2-1,0 0 1,0-1-1,-1-2 1,0-1 0,0-2-1,-1 0 1,1-2-1,-1-1 1,-13-3-113,-44-13-225,50-26-3132,52 11-6151,5 18-976</inkml:trace>
  <inkml:trace contextRef="#ctx0" brushRef="#br1" timeOffset="180601.058">2734 7599 13805,'0'0'3849,"0"0"-1303,0 0-544,0 0-347,0 0-411,0 0-422,0 0-331,14-12-234,113-96 100,-102 86-184,0-2-1,-2 0 1,-1-2-1,0 0 0,-2-2 1,-2 0-1,0-1 1,-2-1-1,-1-1 1,7-20-173,-21 50 10,0 0 1,0 0-1,0 0 1,0-1-1,0 1 1,0 0 0,0 0-1,0-1 1,0 1-1,-1 0 1,1-1-1,0 1 1,-1-1 0,0 1-1,1-1 1,-1 1-1,0-1 1,0 1 0,1-1-1,-1 1 1,0-1-1,-1 1 1,1-1-1,0 1 1,0-1 0,-1 1-1,1-1 1,-1 1-1,1-1 1,-1 1 0,1 0-1,-1-1 1,0 1-1,0 0 1,0 0-1,0-1 1,0 1 0,0 0-1,0 0 1,0 0-1,0 0 1,0 0-1,-1 0 1,1 0 0,0 1-1,-1-1 1,1 0-1,-1 1 1,1-1 0,-1 1-1,1 0 1,-1-1-1,1 1 1,-1 0-1,0 0-10,-2 0 0,0 1-1,1 0 1,-1 0-1,0 0 1,1 1-1,-1-1 1,1 1-1,0 0 1,-1-1-1,1 2 1,0-1-1,0 0 1,0 1-1,1-1 0,-1 1 1,0 0-1,1 0 1,0 0-1,0 0 1,0 0-1,0 0 1,0 1-1,1-1 1,-1 1-1,1-1 1,0 1-1,0 0 1,0 2 0,-10 112-218,11-115 205,3 31-188,0 0 1,3-1 0,1 1-1,1-1 1,2-1-1,5 11 201,16 58-367,-30-99 369,0 1 1,0-1-1,0 1 0,0-1 0,0 1 0,-1 0 0,1-1 0,-1 1 0,0-1 1,0 1-1,0 0 0,0-1 0,0 1 0,0 0 0,-1-1 0,1 1 0,-1 0 0,0-1 1,0 1-1,0-1 0,0 1 0,0-1 0,-1 0 0,1 1 0,-1-1 0,1 0 0,-1 0 1,0 0-1,0 0 0,0 0 0,0-1 0,0 1 0,0-1 0,0 1 0,-1-1 0,1 0 1,0 1-1,-1-1 0,1 0 0,-1-1 0,1 1 0,-1 0 0,0-1 0,1 0 0,-1 1 1,0-1-1,1 0 0,-1 0-2,-18 1-9,0-1-1,0-1 1,0-1 0,0-1 0,1 0-1,-1-2 1,1 0 0,0-2 0,0 0 0,1-1-1,-4-2 10,-14-20-2712,36 28 2392,1 1 0,-1 0 0,1-1 1,-1 1-1,1-1 0,-1 1 1,1-1-1,0 1 0,0 0 0,0-1 1,0 1-1,0-1 0,0 1 0,0-1 1,0 1-1,1-1 0,-1 1 0,0-1 1,1 1-1,-1 0 0,1-1 0,0 1 1,-1 0-1,1-1 0,0 1 0,0 0 1,0 0-1,0 0 0,0 0 0,0-1 320,20-17-9577</inkml:trace>
  <inkml:trace contextRef="#ctx0" brushRef="#br1" timeOffset="180930.654">3472 7287 9897,'0'0'8307,"0"0"-4650,0 0-1506,0 0-352,0 0-528,0 0-487,0 0-330,0 0-64,1 20-113,-10 130-74,-36 112-587,45-262 318,1 0-1,-1 0 1,0 0-1,1 0 1,-1 0-1,0 0 1,1 0 0,-1 0-1,0 0 1,1 1-1,-1-1 1,0 0 66,5-14 50,29-96-58,-1 3 428,5 1 0,22-39-420,5 40 226,-62 101-281,0 0 0,0 1 0,0-1 0,1 1-1,-1-1 1,1 1 0,0 1 0,0-1 0,0 0 0,0 1 0,1 0 0,-1 0 0,1 0 0,-1 0 0,1 1 0,0 0 0,0 0 0,-1 0 0,1 1 0,0-1-1,0 1 1,0 0 0,4 1 55,17 16-4135,-14 12-3351,-9-5-2913</inkml:trace>
  <inkml:trace contextRef="#ctx0" brushRef="#br1" timeOffset="181245.755">3430 7514 14574,'0'0'4260,"0"0"-2370,82-43-289,-38 30-928,1 1-353,2 0-256,-5 6 0,-10 4-64,-9 2-256,-9 1-737,-8 9-576,-6 4-674,-14 5-1985,-9 1-896,-3 0-1987</inkml:trace>
  <inkml:trace contextRef="#ctx0" brushRef="#br1" timeOffset="181559.569">3427 7728 4644,'0'0'3017,"-16"14"1403,-52 49-1148,67-63-3091,-1 1 0,1-1 0,-1 1 0,1 0 0,-1 0 0,1-1 0,0 1 0,-1 0-1,1 0 1,0 0 0,0 1 0,0-1 0,0 0 0,0 0 0,0 1 0,0-1 0,0 0 0,1 1 0,-1-1 0,0 1 0,1-1-1,-1 1 1,1-1 0,0 1 0,-1 0 0,1-1 0,0 1 0,0-1 0,0 1 0,0-1 0,0 1 0,1 0 0,-1-1-1,0 1 1,1 0-181,43 3 2594,-7-11-2077,0-1 1,-1-2-1,0-1 1,0-2-1,30-15-517,-46 19 34,236-97 196,-251 103-632,12-6-373,-10 1-4412,-6 5-1966</inkml:trace>
  <inkml:trace contextRef="#ctx0" brushRef="#br1" timeOffset="549660.238">5534 9485 7815,'0'0'1479,"0"0"-758,0 0 309,0 0 305,0 0-123,0 0 5,0 0 43,3 2-49,33 10 3236,-36-12-3966,9-19 1334,15-96 560,41-71-1155,8 3 0,10-1-1220,20-48 208,122-362 1003,8-126-1211,-210 647 22,114-394 630,-21-6-1,-1-123-651,-63 202 526,-17-1 0,-15-282-526,-27 470 21,-9 0 1,-9 0 0,-9 3-1,-28-77-21,-258-791 47,-92 0-47,353 928 0,-88-181 0,-30-23 0,135 266 0,19 40 0,58 120 0,-20-48 0,2-1 0,0-1 0,2 0 0,1-2 0,2 0 0,7 6 0,-6-16 0,-29-41-561,-20-8-2791,-18-17-2760</inkml:trace>
  <inkml:trace contextRef="#ctx0" brushRef="#br1" timeOffset="691407.879">5995 8639 13164,'0'0'1335,"0"0"341,0 0 449,0 0-443,0 0-577,0 0-353,0 0-250,0 0-251,-3-3-139,-4-5-42,14 17 91,23 20 233,-13-19-188,0 0 1,0-1-1,1-1 1,0 0 0,1-1-1,-1-1 1,1-1-1,0-1 1,1-1-1,-1 0 1,1-1-1,-1-1 1,7-2-207,-22 2 51,-1-2 0,0 1 0,1 0 0,-1-1 0,1 1 0,-1-1-1,0 0 1,0 0 0,1-1 0,-1 1 0,0-1 0,0 1 0,0-1 0,0 0 0,-1 0 0,1 0 0,0-1 0,-1 1 0,0 0 0,1-1 0,-1 0-1,0 1 1,0-1 0,-1 0 0,1 0 0,-1 0 0,1-1 0,-1 1 0,0 0 0,0 0 0,0-1 0,0 1 0,-1 0 0,0-1 0,1 1-1,-1-1 1,-1 0-51,1-6 20,0 1 0,-1-1 0,0 1 0,-1-1 0,0 1 1,-1 0-1,0-1 0,0 1 0,-1 1 0,0-1 0,-1 0 0,0 1 0,0 0 0,0 0 0,-1 1 0,-1-1 0,1 1 0,-1 1 0,0-1 0,-1 1 0,1 0 0,-1 1 0,0 0 0,-1 0 0,1 1 0,-1 0 0,0 0 0,0 1 0,0 0 0,-1 1 0,1 0 0,-6 0-20,4 0-4,0 1 0,0 1 0,0 0 0,0 0 0,0 1 0,0 1 0,0 0 0,0 0 0,0 1 0,1 1 0,-1-1-1,1 2 1,0 0 0,0 0 0,0 0 0,1 1 0,0 1 0,0 0 0,1 0 0,-1 0 0,2 1 0,-1 0 0,1 1 0,0 0 0,1 0 0,0 0 0,0 1 0,1 0 0,1 0 0,-1 0 0,2 1 0,-1-1 0,1 4 4,1-7-10,1 0 0,0 0 0,1 0 1,0 0-1,0 0 0,0 0 1,1 0-1,0 0 0,0 0 0,1 0 1,0-1-1,0 1 0,0 0 1,1-1-1,0 1 0,1-1 1,-1 0-1,1 0 0,0 0 0,1-1 1,-1 0-1,1 1 0,0-1 1,0-1-1,1 1 0,0-1 0,-1 0 1,1 0-1,1-1 0,-1 0 1,0 0-1,1 0 0,5 1 10,-6-1 5,1 0 0,-1-1 0,1 0-1,-1 0 1,1 0 0,0-1 0,0 0 0,0 0-1,0-1 1,0 0 0,-1 0 0,1 0 0,0-1-1,0 0 1,0 0 0,0-1 0,-1 0-1,1 0 1,-1-1 0,1 0 0,-1 0 0,0 0-1,0-1 1,0 0 0,-1 0 0,1 0 0,-1-1-1,0 0 1,0 0 0,-1 0 0,1 0 0,-1-1-1,-1 0 1,1 0 0,-1 0 0,0 0 0,0 0-1,0-1 1,-1-1-5,1 0 8,-1 0 1,0 0-1,-1 0 0,0 0 0,0 0 0,-1-1 1,0 1-1,-1 0 0,1 0 0,-1 0 1,-1-1-1,0 1 0,0 0 0,-1 1 0,1-1 1,-2 0-1,1 1 0,-1 0 0,0 0 1,-1 0-1,1 0 0,-2 1 0,1-1 0,-1 1 1,1 0-1,-1 1 0,-1 0 0,1 0 1,-1 0-1,0 1 0,0 0 0,-1 0 0,1 1 1,-1 0-1,0 0 0,1 0 0,-7 0-8,6 3 0,-1-1 0,0 2 1,0-1-1,1 1 0,-1 1 0,1-1 0,-1 1 0,1 1 0,0 0 0,0 0 0,0 0 0,0 1 0,0 0 0,1 1 0,0 0 0,0 0 0,0 0 0,0 1 1,1 0-1,0 1 0,-4 5 0,1-2-1,0 2 1,1-1-1,1 1 1,0 0-1,0 1 1,1-1-1,1 1 1,0 0-1,1 1 1,0-1-1,1 1 1,1 0-1,0 5 1,1-14 0,1 0 0,0 0 0,0 0 0,0 0 0,1 0 0,0 0 0,0 0 0,0 0 0,1 0 0,-1 0 0,1 0 0,0-1 0,0 1 0,1-1 0,0 1 0,0-1 0,0 0 0,0 0 0,0 0 0,1-1 0,-1 1 0,1-1 0,0 0 0,0 0 0,1 0 0,-1 0 0,0-1 0,1 0 0,0 0 0,-1 0 0,1 0 0,0-1 0,0 0 0,0 0 0,0 0 0,0-1 0,4 1 0,1 0 65,1 0-1,-1-1 1,1 0-1,-1 0 1,1-1-1,-1 0 1,1-1-1,-1 0 1,0-1-1,0 0 1,0-1-1,0 0 1,0 0-1,-1-1 1,0-1 0,0 1-1,0-1 1,-1-1-1,0 0 1,0 0-1,0 0 1,-1-1-1,-1 0 1,1 0-1,-1-1 1,0 0-1,-1 0 1,0 0-1,-1-1 1,0 0 0,0 0-1,-1 0 1,0 0-1,-1-1-64,0 6 7,-1 1 0,-1 0 0,1 0-1,-1-1 1,1 1 0,-1 0 0,0-1 0,-1 1 0,1 0 0,-1-1-1,0 1 1,0 0 0,0 0 0,-1 0 0,1 0 0,-1 0-1,0 0 1,0 0 0,0 0 0,-1 1 0,1-1 0,-1 1 0,0-1-1,0 1 1,0 0 0,0 1 0,-1-1 0,1 0 0,-1 1-1,0 0 1,0 0 0,1 0 0,-1 0 0,-1 0 0,1 1-1,0 0 1,0 0 0,0 0 0,-4 0-7,1 4-4,1 0 0,-1 1 1,1 0-1,0 0 0,0 0 0,0 0 1,1 1-1,0 0 0,0 1 0,0-1 1,0 1-1,1 0 0,0 0 0,0 0 0,1 0 1,-1 1-1,-1 6 4,-1-2-2,1 0 0,0 1-1,1-1 1,0 1 0,1 0 0,0 0-1,1 1 1,0-1 0,1 1 0,0-1-1,1 1 1,0-1 2,1-9 0,-1 1 0,1-1 0,-1 0 0,1 0 0,0 1 0,0-1-1,1 0 1,-1 0 0,1 0 0,-1 0 0,1-1 0,0 1 0,0 0 0,0-1 0,0 1-1,1-1 1,-1 0 0,1 0 0,-1 0 0,1 0 0,0 0 0,0 0 0,0-1 0,0 1-1,0-1 1,0 0 0,0 0 0,0 0 0,0 0 0,1-1 0,-1 1 0,0-1 0,0 0-1,1 0 1,-1 0 0,0 0 0,1-1 0,-1 1 0,0-1 0,0 0 0,0 0 0,1 0-1,-1 0 1,0-1 0,0 1 0,-1-1 0,3-1 0,3-5 5,-1 0 1,0 0-1,-1-1 0,0 0 1,0 0-1,-1 0 0,0-1 1,-1 1-1,0-1 0,0 0 1,-1-1-1,0 1 0,-1-1 1,0 1-1,-1-1 0,0 0 1,-1 1-1,0-1 0,-1 0 1,0 0-1,0 1 0,-1-1 1,-1 1-1,1-1 0,-2 1 1,0 0-1,0 0 0,0 1 1,-2-1-1,1 1 0,-5-6-5,9 13-1,0 0 0,0 1-1,0-1 1,0 0-1,0 0 1,0 1 0,0-1-1,-1 1 1,1-1 0,-1 1-1,1 0 1,-1 0-1,0-1 1,1 1 0,-1 0-1,0 0 1,0 1-1,0-1 1,0 0 0,0 0-1,0 1 1,0 0-1,0-1 1,0 1 0,0 0-1,0 0 1,0 0-1,0 0 1,0 0 0,0 0-1,0 1 1,0-1-1,0 1 1,0-1 0,0 1-1,1 0 1,-1 0 0,0 0-1,0 0 1,0 0-1,1 0 1,-1 0 0,1 1-1,-1-1 1,1 0-1,-1 1 2,-10 14-45,1 1 0,0 0-1,1 1 1,1 0-1,1 1 1,0 0 0,2 0-1,0 1 1,1-1 0,1 1-1,0 0 1,2 0-1,1 1 1,0 12 45,2-29-3,0 0-1,0 0 1,0-1 0,1 1 0,-1 0-1,1-1 1,0 0 0,0 1-1,0-1 1,1 0 0,-1 0-1,1 0 1,0 0 0,-1 0-1,1-1 1,0 1 0,1-1 0,-1 0-1,0 0 1,1 0 0,-1 0-1,1-1 1,0 0 0,-1 1-1,1-1 1,0 0 0,0-1-1,0 1 1,-1-1 0,1 1-1,0-1 1,0-1 0,0 1 0,0 0-1,0-1 1,0 0 0,0 0-1,-1 0 1,1 0 0,0-1-1,-1 1 1,1-1 0,-1 0-1,0 0 1,1 0 0,-1-1 0,0 1-1,0-1 1,0 1 0,1-3 3,1-1 10,1 0 0,-1-1 0,-1 1 1,1-1-1,-1-1 0,0 1 1,-1 0-1,1-1 0,-2 0 1,1 0-1,-1 0 0,0 0 0,-1 0 1,0 0-1,0 0 0,0-1 1,-1 1-1,-1 0 0,1 0 0,-1-1 1,-1 1-1,0 0 0,0 0 1,0 0-1,-1 1 0,0-1 1,-1 0-1,0 0-10,3 7-2,1-1-1,-1 1 1,1 0-1,-1 0 1,0 0 0,1 0-1,-1 0 1,0 0 0,0 0-1,0 0 1,0 0-1,0 0 1,0 1 0,0-1-1,0 0 1,0 1 0,-1-1-1,1 0 1,0 1-1,0 0 1,0-1 0,-1 1-1,1 0 1,0-1 0,-1 1-1,1 0 1,0 0-1,0 0 1,-1 0 0,1 0-1,0 1 1,-1-1 0,1 0-1,0 1 1,0-1-1,-1 0 1,1 1 0,0 0-1,0-1 1,0 1 0,0 0-1,0-1 1,0 1-1,0 0 1,0 0 0,0 0-1,0 0 1,0 0 0,1 0-1,-1 0 1,0 0-1,1 0 1,-1 0 0,0 1-1,1-1 1,0 0 0,-1 0-1,1 1 1,0-1 0,-1 0-1,1 0 1,0 1-1,0-1 3,-6 24-17,1 1-1,1 0 0,2-1 0,0 1 0,2 0 1,0 3 17,0-25-4,1 0 1,-1 0 0,0 0-1,1 0 1,0-1-1,0 1 1,0 0 0,1-1-1,-1 1 1,1 0 0,0-1-1,0 0 1,0 1-1,0-1 1,0 0 0,1 0-1,-1 0 1,1-1 0,0 1-1,0 0 1,0-1-1,0 0 1,1 0 0,-1 0-1,0 0 1,1 0 0,0-1-1,-1 0 1,1 0 0,0 0-1,0 0 1,-1 0-1,1-1 1,0 1 0,0-1-1,0 0 1,0 0 0,2-1 3,1 1 9,1-1 1,-1 0 0,0 0 0,0-1 0,1 0 0,-1 0 0,0-1-1,-1 0 1,1 0 0,0 0 0,-1-1 0,0 0 0,0 0-1,0-1 1,0 0 0,-1 0 0,0 0 0,0 0 0,0-1 0,-1 0-1,1 0 1,-1 0 0,-1-1 0,1 1 0,-1-1 0,0-2-10,-3 5 2,1-1-1,-2 1 1,1-1 0,0 1 0,-1 0 0,0-1 0,0 1-1,0 0 1,-1 0 0,0-1 0,1 1 0,-1 0 0,-1 1-1,1-1 1,0 0 0,-1 1 0,0-1 0,0 1 0,0 0-1,0 0 1,0 0 0,-2-1-2,-4-6 29,4 6-30,-1-1 0,1 1 0,-1 0 0,0 0 0,0 0 0,-1 1 0,1 0 0,-1 0 1,0 1-1,1 0 0,-1 0 0,0 0 0,0 1 0,0 0 0,0 0 0,-1 1 0,1 0 0,0 0 0,0 1 0,0 0 0,0 0 0,0 1 0,0 0 0,0 0 0,0 0 0,1 1 0,-1 0 0,1 0 0,0 1 0,0 0 0,0 0 0,0 0 1,1 1-1,0 0 0,-1 0 0,2 0 0,-1 0 0,1 1 0,-2 2 1,5-5-151,0 0 0,0 0-1,0 1 1,0-1 0,0 0 0,0 1 0,1-1 0,0 1 0,0-1-1,0 1 1,0-1 0,0 1 0,1-1 0,-1 0 0,1 1 0,0-1-1,0 0 1,0 1 0,1-1 0,-1 0 0,1 0 0,0 0 0,-1 0-1,2 0 1,-1 0 151,42 38-8569,-24-27 866</inkml:trace>
  <inkml:trace contextRef="#ctx0" brushRef="#br1" timeOffset="692284.06">5268 8806 609,'0'0'2936,"0"0"-998,0 0-11,0 0-22,2-4-41,5-9-553,9-20 8684,-42 124-5608,-5 52-3460,-3 13-801,-36 86-71,-10-4 0,-11-4 1,-19 17-56,21-58 392,-8-4 0,-8-4 1,-8-6-1,-22 16-392,71-116 203,-4-4 0,-3-2 0,-2-4 0,-5-2-204,28-22 50,83-42-1208,66-44-2335,-42-1-6582,-47 31-1071</inkml:trace>
  <inkml:trace contextRef="#ctx0" brushRef="#br1" timeOffset="692677.635">3977 11193 9769,'0'-13'2669,"7"-108"4560,-2 34 735,-17 119-6698,0 10-1240,1 0 1,2 1 0,2 1-1,2-1 1,2 1 0,2 0 0,3 27-27,-1-55-8,0-1 0,2 0-1,0 0 1,0 0 0,1 0 0,1 0 0,1-1 0,0 1 8,-4-10-2,1 0-1,-1-1 0,1 1 1,0-1-1,1 1 0,-1-1 1,1 0-1,0 0 0,0-1 1,0 1-1,0-1 0,1 0 1,-1 0-1,1 0 0,0 0 1,0-1-1,0 0 0,0 0 1,0-1-1,0 1 0,1-1 1,-1 0-1,0 0 0,2-1 3,14-2 18,-1-1-1,1-1 1,-1-1-1,0-1 1,0 0-1,-1-2 0,0 0 1,0-1-1,0-1 1,-2-1-1,1 0 1,-1-1-1,-1-1 1,0-1-1,5-6-17,113-127 918,-126 172-2909,-10 19-5269,-4-23-1773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58:27.53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10949 77 7879,'18'-11'315,"59"-32"225,-71 39-303,0 1 0,0 1 0,0-1 0,1 1 0,-1 0 0,0 0 0,1 1 1,0-1-1,-1 2 0,1-1 0,0 1 0,5 0-237,-11 1 18,0 0 1,0 0-1,-1 0 0,1 0 1,0 0-1,-1 0 1,1 0-1,-1 0 0,0 1 1,1-1-1,-1 0 0,0 0 1,0 0-1,1 1 1,-1-1-1,0 0 0,0 0 1,0 0-1,-1 1 0,1-1 1,0 0-1,0 0 1,-1 0-1,1 1 0,-1-1 1,1 0-1,-1 0 0,1 0 1,-1 0-1,0 0 1,1 0-1,-1 0 0,0 0 1,0 0-1,0 0 0,0-1 1,1 1-1,-1 0 1,0-1-1,-1 1 0,1 0 1,0-1-1,0 1-18,-25 17 115,0-1 0,-1-2-1,-1 0 1,-1-2 0,0-1 0,-25 7-115,-91 24 160,-2-6 0,-2-6 0,-67 1-160,-820 82 267,-201-39-267,-50-18 1281,-1025 61 940,1186-20-1682,-46 58-539,649-66 14,3 22-1,-207 86-13,688-186 1,-5 1 20,0 2 0,1 2 0,1 1 0,-29 19-21,72-37 1,0 0-1,0 0 0,-1 1 0,1-1 0,0 1 0,0-1 1,0 1-1,-1-1 0,1 1 0,0-1 0,-1 1 1,1-1-1,0 1 0,-1 0 0,1-1 0,-1 1 0,1 0 1,-1 0-1,1-1 0,-1 1 0,0 0 0,1 0 1,-1 0-1,0 0 0,0 0 0,1-1 0,-1 1 0,0 0 1,0 0-1,0 0 0,0 0 0,0 0 0,0 0 1,0 0-1,-1-1 0,1 1 0,0 0 0,0 0 0,-1 0 1,1 0-1,0-1 0,-1 1 0,1 0 0,-1 0 1,1-1-1,-1 1 0,0 0 0,1 0 0,-1-1 1,0 1-1,1-1 0,-1 1 0,0-1 0,1 1 0,-1-1 1,0 1-1,0-1 0,0 0 0,38 4-16,0-2 0,-1-2 0,1-1 0,0-2 0,-1-2 0,1-1 0,-1-2 0,29-10 16,-59 16 0,-4 2 0,1 0 0,0 0 0,0-1 1,-1 1-1,1-1 0,0 0 0,-1 1 1,1-1-1,0-1 0,-1 1 0,0 0 0,1-1 1,-1 1-1,0-1 0,1 0 0,-1 1 0,0-1 1,0 0-1,-1 0 0,1-1 0,0 1 1,-1 0-1,1-1 0,-1 1 0,1-3 0,-5 2-3,0 0-1,0 1 0,0-1 0,-1 1 1,1 0-1,-1 0 0,0 0 1,1 1-1,-1-1 0,0 1 1,0 0-1,0 0 0,0 0 0,0 0 1,0 1-1,0 0 0,-1-1 1,1 2-1,-3-1 4,3 0-10,-23-1-498,0 1-1,0 1 1,0 2-1,0 1 1,0 0-1,-22 8 509,-81 42-8133,105-40 2063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58:29.34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 7655,'0'0'299,"0"0"609,0 0 304,0 0-204,0 0-378,0 0-389,15 1-183,5 2-45,0 0 0,0 2 0,-1 0 0,1 1 0,-1 1 0,-1 1 0,5 3-13,225 94 25,5-10 0,3-11 0,116 16-25,2166 476 47,-1893-441-30,2733 665 1200,-3093-719-842,158 45 1177,277 35-1552,-679-154 138,-3 1 62,1-2 0,0-2 0,0-1-1,1-2 1,10-2-200,-48 1 18,1 0-1,-1-1 0,0 1 0,1 0 0,-1-1 1,1 1-1,-1-1 0,0 0 0,1 0 1,-1 0-1,0 0 0,0 0 0,0-1 1,0 1-1,0-1 0,0 1 0,0-1 1,0 0-1,0 1 0,-1-1 0,1 0 1,-1 0-1,0 0 0,1-1 0,-1 1 0,0 0 1,0 0-1,0-1 0,-1 1 0,1 0 1,0-1-1,-1 1 0,0-1 0,1 1 1,-1-1-1,0 1 0,0-1 0,-1 1 1,1 0-1,0-1 0,-1 1 0,1-1 1,-1 1-1,0 0 0,0-1 0,0 1 0,0 0 1,-1-1-18,-1-5 16,0 0 0,0 0 0,-1 1 1,-1-1-1,1 1 0,-1 0 0,0 0 1,-1 0-1,0 1 0,0 0 0,0 0 0,0 0 1,-1 1-1,0 0 0,-1 0 0,1 1 0,-1 0 1,1 0-1,-1 1 0,0 0 0,-1 0 1,1 1-1,0 0 0,-1 1 0,1-1 0,-5 1-16,12 2-1,1 0-1,-1 0 1,1 0-1,-1 0 0,1 0 1,-1 0-1,1 0 1,-1 0-1,1 0 0,0 0 1,0 0-1,-1 1 1,1-1-1,0 0 0,0 0 1,0 0-1,0 0 1,0 0-1,1 0 0,-1 0 1,0 0-1,1 1 1,-1-1-1,0 0 0,1 0 1,-1 0-1,1 0 1,-1 0-1,1-1 0,0 1 1,-1 0-1,1 0 1,0 0-1,0 0 0,0-1 1,-1 1-1,1 0 1,0-1-1,0 1 0,0-1 2,17 15-5,1-1 0,0-1-1,1-1 1,0 0 0,1-2-1,0 0 1,1-2 0,15 5 5,-3-1-16,82 20 48,-114-33-30,0-1 0,-1 0 0,1 0 1,0 0-1,-1 0 0,1 0 0,-1 0 1,0 0-1,0 0 0,1-1 0,-1 1 1,-1 0-1,1-1 0,0 1 0,-1 0 1,1-1-1,-1 1 0,0-1 0,0 1 0,0-1 1,0 1-1,0-1 0,0 0 0,-1 1 1,1 0-1,-1-1 0,0 1 0,1-1 1,-1 1-1,0 0 0,-2-2-2,-3-7 4,-1 0-1,-1 1 0,0 0 1,0 1-1,-1 0 1,0 0-1,0 1 1,-1 0-1,0 0 1,-1 1-1,0 1 1,0 0-1,0 0 1,-1 1-1,0 1 0,1 0 1,-4-1-4,-27-3-2,0 1 1,0 2-1,-1 2 1,1 1 0,-1 3-1,0 1 1,1 2-1,0 2 1,0 2-1,0 2 1,-27 11 1,-6-4-11,-1155 203-424,-477-4 435,891-121 13,-1392 225 580,662-34-449,1385-262-82,-1-6-1,0-7-61,146-10 4,5 0-19,1-1 0,-1 1 1,0-2-1,1 1 0,-1-2 1,1 1-1,-1-1 0,1-1 1,-8-3 14,17 6 3,0 0 1,-1-1-1,1 1 1,0-1-1,0 1 0,0-1 1,0 1-1,0-1 1,0 0-1,0 0 1,0 0-1,0 1 0,0-1 1,0 0-1,0 0 1,0 0-1,1 0 1,-1 0-1,0-1 0,1 1 1,-1 0-1,1 0 1,-1 0-1,1 0 1,0-1-1,-1 1 0,1 0 1,0-1-1,0 1 1,0 0-1,0 0 1,0-1-1,0 1 1,0 0-1,0 0 0,1-1 1,-1 1-1,0 0 1,1 0-1,-1 0 1,1-1-1,0 1 0,-1 0 1,1 0-1,0 0 1,-1 0-1,1 0 1,0 0-1,0 0 0,0 0 1,1 0-4,54-42 502,-56 43-501,31-20 122,1 1 1,1 2-1,1 1 1,0 1-1,1 2 1,0 2 0,27-5-124,-61 16 3,0-1 0,0 0 0,0 1 0,0-1 0,0 1 0,0-1 0,0 1 0,0-1 0,1 1 0,-1 0 0,0-1 0,0 1 0,0 0 0,0 0 0,0 0 0,1 0 0,-1 0 0,0 0 0,0 0 0,0 1 0,0-1 0,0 0 0,0 0 0,1 1 0,-1-1 0,0 1 0,0-1 0,0 1 0,0 0 0,0-1 1,-1 1-1,1 0 0,0 0 0,0-1 0,0 1 0,-1 0 0,1 0 0,0 0 0,-1 0 0,1 0 0,-1 0 0,1 0 0,-1 0 0,1 0 0,-1 0 0,0 1 0,1-1 0,-1 0 0,0 0 0,0 0 0,0 0 0,0 0 0,0 1-3,-26 60-9,23-59 8,1 0 0,-1 0 0,1 0 1,-1 1-1,1-1 0,0 0 0,1 1 1,-1 0-1,1-1 0,-1 1 0,1 0 1,0 0-1,0 0 0,1 0 1,-1 0-1,1 0 0,0 0 0,0 0 1,0 0-1,1 0 0,-1 0 0,1-1 1,0 1-1,0 0 0,0 0 0,1 0 1,-1-1-1,1 1 0,0-1 0,0 1 1,2 1 0,15 10 5,1 0 1,1-2 0,1 0-1,-1-1 1,2-2-1,-1 0 1,2-1 0,-1-2-1,1 0 1,7 0-6,3 3 8,429 106-203,6-21 0,197 5 195,1972 199-347,14-90 1532,-2582-202-800,-147-7-89,-39-3-203,0 5 1,0 4-1,1 6 1,0 5-1,-58 18-93,-9 26-87,-131 64 87,58-20-329,-133 31-192,-6-16 1,-30-11 520,-812 148-31,769-166 30,26 2 380,-157 67-379,351-68 122,223-72-108,34-8-4,49-4-2,43-11-36,-1-5 1,0-4-1,58-16 28,-52 10 9,420-68 1400,-615 93-1302,-128 44-75,215-51-32,-1 0 0,1 0 0,0 1 0,0-1 0,0 0 0,0 0 0,0 1 0,0-1 0,0 1 0,0-1 0,0 1 0,0-1 0,0 1 0,0 0 0,0 0 0,0-1 0,1 1 0,-1 0 0,0 0 0,0 0 0,1 0 0,-1 0 0,1-1 0,-1 1 0,1 1 0,-1-1 0,1 0 0,-1 0 0,1 0 0,0 0 0,0 0 0,0 0 0,-1 0 0,1 1 0,11-1 7,-11-1-6,1 0-1,0-1 1,-1 1-1,1 0 1,-1 0-1,1-1 1,-1 1 0,1 0-1,0 0 1,-1 0-1,1 0 1,0 0-1,-1 0 1,1 0-1,-1 0 1,1 0-1,0 0 1,-1 0-1,1 1 1,-1-1-1,1 0 1,0 0-1,-1 1 1,1-1-1,-1 0 1,1 1-1,-1-1 1,1 0-1,-1 1 1,1-1-1,-1 1 1,0-1 0,1 0-1,-1 1 1,1 0-1,-1-1 1,0 1-1,1-1 1,-1 1-1,0-1 1,0 1-1,0-1 1,1 1-1,-1 0 1,0-1-1,0 1 1,0 0-1,-48 3 32,46-5-30,1 1 0,-1-1 0,0 0 1,0 0-1,1 0 0,-1-1 0,1 1 0,-1 0 1,1-1-1,0 1 0,-1 0 0,1-1 1,0 0-1,0 1 0,0-1 0,0 0 0,0 1 1,0-1-1,1 0 0,-1 0 0,1 0 0,-1 0 1,1 0-1,-1 0 0,1 0 0,0 1 0,0-1 1,0 0-1,1-2-2,-2 2 0,0 2-1,0 0 1,0-1-1,0 1 1,0 0-1,0 0 1,-1 0-1,1 0 0,0 0 1,0 0-1,0 0 1,0 0-1,0 0 1,0 0-1,0 1 1,-1-1-1,1 0 0,0 1 1,0-1-1,0 1 1,0-1-1,0 1 1,0 0-1,1-1 1,-1 1-1,0 0 1,0-1-1,0 1 0,1 0 1,-1 0-1,0 0 1,1 0-1,-1 0 1,1 0-1,-1 0 1,1 0-1,-1 0 0,1 0 1,0 0-1,-1 0 1,1 0-1,0 0 1,0 1-1,0-1 1,0 0-1,0 0 0,0 0 1,0 0-1,0 0 1,0 0-1,1 1 1,-1-1-1,0 0 1,1 0-1,-1 0 0,1 0 1,-1 0-1,1 0 1,0 0 0,7 3 0,-1-2 0,1 1 0,0-1 0,0 0 0,0 0 0,0-1 0,0 0 0,0-1 0,0 0 0,0 0 0,6-1 0,10 1 0,127-6-747,1-6 1,2-7 746,-84 10-210,631-79-1947,-543 62-3501,-118 14 250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54:09.821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4992 7272 21524,'0'0'2985,"0"0"-1128,-8-15-325,-23-55-282,30 66-1169,0 0 1,0 0-1,0 1 1,1-1-1,0 0 1,-1 0-1,1 0 1,1 0-1,-1 0 1,0 0-1,1 0 1,0 0-1,0 0 1,0 1-1,1-1 1,-1 0-1,1 1 1,0-1-1,0 1 1,1-3-82,2-2 126,24-38 67,2 2-1,2 1 1,2 2 0,2 1 0,1 2 0,4 0-193,-9 6 33,22-21 1,-11 15-46,-2-3 0,-2-2 1,-2-1-1,-1-2 0,-3-1 0,16-32 12,-32 34-5,-18 44-2,0 0 1,0 0 0,0 0-1,0 0 1,0 0-1,0 0 1,0 0 0,0 0-1,-1 0 1,1 0 0,0 0-1,-1 0 1,1 0-1,0 0 1,-1 0 0,0 0-1,1 0 1,-1 0 0,1 0-1,-1 1 1,0-1-1,0 0 1,1 0 0,-1 1-1,0-1 1,0 0 0,0 1-1,0-1 1,0 1 0,0-1-1,0 1 1,0 0-1,0-1 1,0 1 0,0 0-1,0 0 1,0 0 0,0 0-1,0-1 1,0 1-1,0 1 1,0-1 0,0 0-1,0 0 1,0 0 0,0 1-1,0-1 1,0 0-1,0 1 1,0-1 0,0 1-1,0-1 1,0 1 0,0-1-1,0 1 1,0 0 0,1 0-1,-1-1 1,0 1-1,0 0 1,1 0 0,-1 0 6,-21 6-153,0 0 0,1 2 0,0 0-1,1 2 1,0 0 0,0 1 0,1 1 0,1 1 0,0 1 0,1 0 0,0 1 0,-2 5 153,14-12-69,1 1 0,0 0 0,0-1 0,1 1 0,0 1 0,1-1 0,0 0 0,1 1 0,0-1 0,0 1 0,1-1 0,1 1 0,-1-1 0,2 0 0,0 1 0,0-1 0,1 0 0,0 0 0,0 0 0,1 0 0,1-1 0,-1 1 0,2-1 0,-1 0 0,1-1 0,1 1 0,5 5 69,14 13-261,1 0-1,2-2 1,0-2-1,2 0 1,0-2-1,9 3 262,109 81-668,-148-104 676,0-1 0,1 0 1,-1 0-1,0 1 0,1-1 0,-1 1 0,0-1 0,0 1 0,0-1 0,1 1 0,-1 0 0,0-1 0,0 1 0,0 0 0,0 0 0,0 0 0,0 0 0,-1 0 0,1 0 0,0 0 0,0 0 0,-1 0 1,1 0-1,0 1 0,-1-1 0,0 0 0,1 0 0,-1 1 0,0-1 0,1 0 0,-1 1 0,0-1 0,0 0 0,0 1 0,0-1 0,0 0 0,0 1 0,-1-1 0,1 0 0,0 0 0,-1 1 0,1-1 1,-1 0-1,1 0 0,-1 0 0,1 1 0,-1-1 0,0 0 0,0 0 0,0 0 0,1 0 0,-1 0 0,0 0 0,0 0 0,0-1 0,-1 1 0,1 0 0,0-1 0,0 1 0,0 0 0,0-1 0,-1 1 1,1-1-10,-229 41 655,170-34-598,-96 5-2276,164-22-4336,15-3-298</inkml:trace>
  <inkml:trace contextRef="#ctx0" brushRef="#br0" timeOffset="871.385">6177 6246 17168,'9'-69'4831,"-4"57"382,-5 25-4596,-38 247 1150,17 297-645,19-360-2442,8-25-4589,2-153 4141,-6-16-1979,-22-48 59,-23-55 3159,-3-87 1536,36 137 1256,-1 0-1,-3 1 1,-2 1 0,-4-5-2263,20 54 61,1-1 0,-1 0 0,0 0 1,1 0-1,-1 0 0,0 0 1,1 1-1,-1-1 0,0 0 1,1 0-1,-1 0 0,0 0 0,1 0 1,-1 0-1,1 0 0,-1-1 1,0 1-1,1 0 0,-1 0 1,0 0-1,1 0 0,-1 0 0,0 0 1,1-1-1,-1 1 0,0 0 1,1 0-1,-1-1 0,0 1 1,0 0-1,1 0 0,-1-1 1,0 1-1,0 0 0,0-1 0,1 1 1,-1 0-1,0-1 0,0 1 1,0 0-1,0-1 0,0 1 1,1 0-1,-1-1 0,0 1 0,0 0 1,0-1-1,0 1 0,0-1 1,0 1-1,0 0 0,-1-1 1,1 1-1,0 0 0,0-1 0,0 1 1,0 0-1,0-1 0,0 1 1,-1-1-62,25 6 88,-2 0-50,0-1 0,1 0 1,0-2-1,-1 0 0,1-2 0,0-1 1,0 0-1,-1-2 0,19-4-38,-19 2 5,-1-1 1,1-1-1,-2-1 0,1-1 1,-1-1-1,-1 0 0,0-2 1,0 0-1,-1-1 0,0-1 1,-2-1-1,1 0 0,-2-1 1,0-1-1,3-5-5,-27 41-164,2 1 0,0 0 0,1 1 0,1 0 0,0 0 0,2 0 0,1 0 0,0 0 0,2 1 0,0-1 0,2 0 0,1 4 164,-2 29-957,-2 141-3116,2-192 4065,0-1 1,0 1 0,0-1 0,0 1 0,0-1 0,1 1 0,-1-1 0,1 0 0,-1 0 0,1 0 0,0 0 0,0 0 0,0 0 0,0 0 0,0 0 0,1-1 0,-1 1 0,0-1 0,1 0 0,-1 0 0,1 0 0,-1 0-1,1 0 1,-1 0 0,1-1 0,0 1 0,-1-1 0,1 0 0,0 1 0,0-1 0,-1-1 0,1 1 0,0 0 0,-1-1 0,1 1 0,0-1 0,-1 0 0,1 0 0,-1 0 0,1 0 0,-1 0 0,1-1 0,-1 1-1,0-1 1,0 1 0,0-1 0,0 0 0,0 0 0,0 0 0,0 0 7,26-21 715,-2-1 0,-1-1 0,0-1 0,-2-1 0,-1-1 0,-2-1 0,6-12-715,-10 19 237,226-325 2625,-213 319-2621,-29 27-240,1 1 1,-1 0 0,1-1 0,-1 1 0,1 0 0,0 0-1,-1 0 1,1-1 0,-1 1 0,1 0 0,-1 0 0,1 0-1,0 0 1,-1 0 0,1 0 0,-1 0 0,1 0 0,-1 0-1,1 0 1,0 0 0,-1 0 0,1 1 0,-1-1 0,1 0-1,-1 0 1,1 0 0,-1 1 0,1-1 0,-1 0 0,1 1-1,-1-1 1,1 1 0,-1-1 0,1 0 0,-1 1 0,0-1-1,1 1 1,-1-1 0,0 1 0,0-1 0,1 1 0,-1-1-1,0 1 1,0-1 0,0 1 0,1 0 0,-1-1 0,0 1-1,0-1 1,0 1 0,0 0 0,0-1 0,0 1 0,0-1-1,0 1 1,-1-1 0,1 1 0,0 0-2,6 116-32,-7-94-16,0-1 1,2 1-1,1-1 1,0 0-1,2 1 0,0-1 1,2-1-1,1 1 1,0-1-1,1 0 1,8 12 47,-14-29-30,1 1 0,1-1 0,-1 0 1,1 0-1,-1 0 0,1-1 0,0 0 1,0 1-1,1-1 0,-1-1 0,0 1 1,1 0-1,0-1 0,0 0 1,0 0-1,0-1 0,0 1 0,0-1 1,0 0-1,0-1 0,0 1 0,1-1 1,-1 0-1,0 0 0,0-1 0,1 1 1,2-2 29,6-1-5,-1-1 1,1 0-1,-1-1 1,0-1-1,0 0 1,-1 0-1,0-1 1,0-1-1,10-8 5,17-20 164,-1-2 1,-2-2-1,-1-1 0,-3-2 0,-1-1 0,7-17-164,-33 54 19,14-22 69,11-13 112,-3-1-1,-2-2 1,-2 0-1,3-11-199,-9-46 370,-18 99-361,1 0 1,-1 1-1,1-1 0,-1 0 0,0 0 0,0 0 0,-1 0 0,1 1 0,0-1 0,-1 1 1,0-1-1,1 1 0,-1-1 0,0 1 0,0 0 0,0 0 0,-1 0 0,1 0 0,0 0 1,-1 0-1,0 1 0,1-1 0,-1 1 0,0 0 0,1 0 0,-1 0 0,0 0 1,0 0-1,0 1 0,0-1 0,0 1 0,-1 0-9,-5-2-7,1 1-1,0 1 1,-1-1-1,1 1 1,0 1-1,-1-1 1,1 1-1,0 1 1,-1 0 0,1 0-1,0 1 1,0-1-1,0 2 1,1-1-1,-1 1 1,1 0-1,0 1 1,0 0 0,0 0-1,1 0 1,0 1-1,0 0 1,0 0-1,1 1 1,0-1-1,0 1 1,0 0 0,1 1-1,0-1 1,1 1-1,0 0 1,0 0-1,0 0 8,-2 11-36,0 1-1,2-1 1,0 1-1,1 0 1,1 0-1,1 0 1,1 0-1,0 0 1,2 0-1,0 0 1,1-1-1,1 1 1,1-1-1,2 3 37,17 38-23,3-1-1,2-2 1,28 38 23,-14-22-27,-34-57 43,-1 1-1,-1 1 1,-1-1 0,0 1 0,-2 1-1,0-1 1,-1 1 0,0 0 0,-2 0-1,0 0 1,-1 0 0,-1 0 0,-1 0-1,-1 1 1,0-1 0,-1 0 0,-2-1-1,0 1 1,0-1 0,-2 1-16,-97 188 349,44-95-3698,64-113-4531,25-27 1346,-6 1 1148</inkml:trace>
  <inkml:trace contextRef="#ctx0" brushRef="#br0" timeOffset="1248.848">8302 6347 12107,'0'0'4725,"0"0"-1944,0 0-389,0 0-332,-5 13-602,-13 46-455,17-53-963,0 0 0,0 0 0,1 0 0,0 0 0,0 0-1,1 0 1,-1 0 0,1-1 0,1 1 0,-1 0 0,1 0 0,0-1-1,0 1 1,1-1 0,-1 0 0,1 0 0,1 1 0,-1-2-1,1 1 1,-1 0 0,1-1 0,1 0 0,-1 0 0,0 0-1,1 0 1,0-1 0,0 0 0,0 0 0,0 0 0,1 0 0,-1-1-1,1 0 1,-1 0 0,1-1 0,0 1 0,0-1 0,0 0-1,0-1 1,0 0 0,-1 0 0,2 0-40,2 1 7,0-1 0,-1 0-1,1-1 1,0 0 0,-1 0 0,1-1 0,-1 0-1,1 0 1,-1-1 0,0 0 0,0-1 0,0 0-1,0 0 1,-1 0 0,0-1 0,0-1-1,0 1 1,0-1 0,-1 0 0,0 0 0,0-1-1,-1 1 1,0-2 0,0 1 0,0 0 0,-1-1-1,0 0 1,-1 0 0,0 0 0,0 0 0,0 0-1,-1-1 1,0-5-7,5-111 235,-7 123-221,0 0 0,0 0 0,0 0 0,0 0 0,-1 0 0,1 0-1,-1 0 1,1 0 0,-1 0 0,0 0 0,1 0 0,-1 1 0,0-1 0,0 0 0,-1 0 0,1 1 0,0-1 0,0 1-1,-1-1 1,1 1 0,-1 0 0,1-1 0,-1 1 0,0 0 0,1 0 0,-1 0 0,0 0 0,0 1 0,0-1 0,0 0-1,0 1 1,0-1 0,0 1 0,0 0 0,0-1 0,0 1 0,0 0 0,0 0 0,0 0 0,0 1 0,0-1 0,0 0-1,-1 2-13,-82 33 176,70-26-172,1 2 0,1-1 0,0 2 0,0 0 1,1 0-1,1 1 0,0 1 0,1 0 0,0 0 0,2 1 0,-1 0 0,0 5-4,5-12 1,0 0 1,1 0-1,1 0 0,-1 1 0,1-1 1,1 1-1,0 0 0,0-1 0,0 1 1,1 0-1,0 0 0,1-1 0,0 1 1,1 0-1,0-1 0,0 1 0,0-1 0,1 0 1,1 1-1,-1-1 0,1-1 0,0 1 1,1-1-1,0 1 0,1 0-1,9 6-30,0 0 0,0-1 1,1 0-1,1-1 0,0-1 0,0-1 0,1-1 0,1 0 0,-1-1 0,1-1 0,1-1 0,-1 0 1,1-2-1,0 0 0,0-1 0,1-1 0,-1-1 0,0-1 0,1-1 0,19-3 30,31-27-1712,-70 30 1494,1 0 0,-1-1 0,0 1-1,1-1 1,-1 1 0,0-1 0,0 1 0,0-1 0,0 1 0,0-1 0,-1 0 0,1 0 0,-1 1 0,1-1 0,-1 0 0,1 0 0,-1 0 0,0 0 0,0 1-1,0-1 1,0 0 0,0 0 0,0 0 0,-1 0 0,1 0 218,-9-9-4052,-11 4-2204</inkml:trace>
  <inkml:trace contextRef="#ctx0" brushRef="#br0" timeOffset="1572.568">6257 7941 24087,'0'0'1441,"0"0"-896,78 34 384,16-47-449,30-10-160,33-5-31,28-12-193,19-6-64,15-7-32,8 0 0,5-1 0,-14 2-321,-23 5-383,-37 7-545,-51 13-641,-58 17-2402,-38 10-5574</inkml:trace>
  <inkml:trace contextRef="#ctx0" brushRef="#br0" timeOffset="1854.104">6478 8376 21300,'0'0'4741,"66"74"-4229,40-74 225,32-11-97,27-19-447,28-15-97,22-9 32,9-5 96,7 1 417,2-5 288,-17 0-481,-23 8-448,-38 12-96,-51 13-705,-52 22-1633,-52 11-3460,-47 15-15118</inkml:trace>
  <inkml:trace contextRef="#ctx0" brushRef="#br0" timeOffset="-3620.758">3564 2986 7271,'0'0'7249,"-5"22"-4505,-59 304 1265,57-261-3827,3-1-1,3 1 1,3 0-1,3 6-181,17 20-229,-21-91 218,-1 1-1,1-1 1,-1 0 0,1 1 0,0-1 0,-1 0-1,1 0 1,0 1 0,-1-1 0,1 0 0,0 0-1,-1 0 1,1 0 0,0 0 0,-1 0-1,1 0 1,0 0 0,-1 0 0,1 0 0,0-1-1,-1 1 1,1 0 0,-1 0 0,1-1-1,0 1 1,-1 0 0,1-1 0,-1 1 0,1 0-1,-1-1 1,1 1 0,-1-1 0,1 1-1,-1-1 1,1 1 0,-1-1 0,1 1 0,-1-1-1,0 0 1,0 1 0,1-1 0,-1 1-1,0-1 1,0 0 0,0 1 0,1-1 0,-1 0-1,0 1 1,0-1 0,0 0 0,0 0-1,0 1 1,0-1 0,-1 0 0,1 1 0,0-1-1,0 0 1,0 1 0,-1-1 11,18-78 77,-3-1 0,-5 0 0,-2-1-1,-4 0 1,-7-63-77,5-88 1847,-2 231-1818,1 1 0,-1-1 1,1 0-1,-1 0 0,1 0 0,0 1 0,-1-1 0,1 0 0,0 0 0,0 0 0,0 0 0,0 0 0,0 1 0,0-1 0,0 0 0,0 0 0,0 0 0,0 0 0,0 0 0,0 0 0,1 1 0,-1-1 0,0 0 0,1 0 1,-1 0-1,0 0 0,1 1 0,-1-1 0,1 0 0,-1 1 0,1-1 0,0 0 0,-1 1 0,1-1 0,0 1 0,-1-1 0,1 1 0,0-1 0,0 1 0,0-1 0,-1 1 0,1 0 0,0-1 0,0 1 0,0 0 0,0 0 0,0 0 1,-1 0-1,1 0 0,0 0 0,0 0 0,0 0 0,0 0 0,0 0 0,0 0 0,-1 0 0,1 1 0,0-1 0,0 0-29,59 120 448,-13 5-294,-36-85-122,2-1-1,1 0 1,3-1 0,0-1-1,3 0 1,1-2 0,1 0-1,2-1 1,2-2 0,0 0-1,18 13-31,-39-40 3,-1-1-1,1 0 0,0 0 1,0 0-1,1 0 0,-1-1 1,1 0-1,0 0 0,0-1 1,0 0-1,0 0 1,0 0-1,0-1 0,1 1 1,-1-2-1,0 1 0,1-1 1,-1 0-1,1 0 0,-1 0 1,1-1-1,-1 0 0,0-1 1,0 1-1,0-1 1,1 0-1,-2-1 0,1 1 1,0-1-1,0 0 0,-1-1 1,0 0-1,0 1 0,3-4-2,8-17 151,-1 0-1,-2-2 0,0 1 0,-2-1 1,0-1-1,-2 0 0,-2-1 0,0 1 0,-1-2 1,-2 1-1,-1 0 0,-1-1 0,-2 1 1,-1-5-151,3-7 106,-3-1-1,-1 1 1,-1 0 0,-3 0 0,-1 0 0,-11-35-106,-21-32-699,36 119-1463,43 83-9247,-19-59 2815</inkml:trace>
  <inkml:trace contextRef="#ctx0" brushRef="#br0" timeOffset="-3293.689">4608 3030 12043,'0'0'3065,"0"0"-727,0 0-496,-15-3-764,-50-6-608,62 10-458,0-1 0,0 1 0,0 0 0,0 0 1,0 0-1,1 1 0,-1-1 0,0 1 0,1-1 0,-1 1 1,1 0-1,0 0 0,-1 0 0,1 0 0,0 1 0,0-1 1,0 1-1,1-1 0,-1 1 0,1-1 0,-1 1 0,1 0 1,-1 2-13,0 0 19,-3 4-3,2 1 0,-1 0 0,2 0 1,-1 0-1,1 1 0,1-1 0,0 0 0,0 1 1,1-1-1,0 1 0,1-1 0,0 1 0,1-1 1,0 0-1,1 0 0,0 0 0,0 0 1,1 0-1,3 4-16,-5-8-29,1 0 1,0 0-1,0 0 0,1 0 1,0-1-1,0 1 1,0-1-1,1 0 0,-1 0 1,1-1-1,1 0 1,-1 1-1,0-2 0,1 1 1,0-1-1,0 1 1,0-2-1,0 1 0,0-1 1,1 0-1,-1 0 1,1 0-1,-1-1 0,1 0 1,0-1-1,0 1 1,-1-1-1,1-1 0,0 1 1,4-2 28,-5 0-25,1 0 0,-1 0 0,1-1 0,-1 1 0,0-2 0,0 1 0,0-1 0,0 0 0,-1 0 0,0 0 1,0-1-1,0 0 0,0 0 0,-1 0 0,1-1 0,-1 1 0,-1-1 0,1 0 0,-1 0 0,0 0 0,-1-1 0,2-2 25,32-150 922,-35 152-838,3-14 361,-2-1 0,0 0-1,-1 0 1,-1 0-1,-1 0 1,-1 0 0,-1 0-1,-4-16-444,4 34 11,0-1 0,0 1-1,0-1 1,-1 1 0,0 0-1,0 1 1,0-1 0,0 0-1,0 1 1,-1 0 0,0 0-1,1 1 1,-1-1 0,0 1-1,0 0 1,-1 0 0,1 1-1,0-1 1,-1 1 0,1 0-1,0 1 1,-1-1 0,1 1 0,-1 0-1,1 1 1,-1-1 0,1 1-1,-1 0 1,1 0 0,0 1-1,0-1 1,0 1 0,0 1-1,0-1 1,0 1 0,0-1-1,1 1 1,-1 1 0,1-1-1,0 1 1,0-1 0,0 1-1,0 1 1,1-1 0,0 0-1,-1 1-10,1 3-690,-1 1 0,1-1 0,0 1-1,1 0 1,0 0 0,0 0 0,1 1-1,0-1 1,1 0 0,0 6 690,0 27-6337</inkml:trace>
  <inkml:trace contextRef="#ctx0" brushRef="#br0" timeOffset="-3046.911">5064 2514 15278,'5'-81'4325,"7"62"458,-14 179-1292,4 22-3368,9 1 0,34 177-123,-22-259-1846,-3-14-1422,-12-30-2450,-8-52 145,-1-4-2333</inkml:trace>
  <inkml:trace contextRef="#ctx0" brushRef="#br0" timeOffset="-2844.96">5040 3222 7815,'-46'-117'7549,"40"108"-6247,5 7-1066,-1 1-1,1 0 0,0-1 1,-1 1-1,1-1 1,0 1-1,0-1 0,0 0 1,0 1-1,0-1 0,0 0 1,1 0-1,-1 0 1,1 1-1,-1-1 0,1 0 1,-1 0-1,1 0 0,0 0 1,0 0-1,0 0 1,0 0-1,1 0 0,-1 0 1,0 0-1,1 1 0,-1-1 1,1 0-1,0 0 1,-1 0-1,1 1 0,0-1 1,0 0-236,148-48 1612,-21 18-1910,131-40-493,-177 39-3121,-4-7-3456,-32 11-2465</inkml:trace>
  <inkml:trace contextRef="#ctx0" brushRef="#br0" timeOffset="-2115.171">6691 2570 14734,'-2'-101'2899,"2"97"-2727,0 0 1,0 0-1,-1 0 1,1 0-1,-1 0 1,0 0-1,0 1 0,0-1 1,-1 0-1,0 1 1,1-1-1,-1 1 1,0-1-1,-1 1 1,1 0-1,0 0 1,-1 0-1,0 0 1,0 0-1,0 1 1,0-1-1,0 1 1,0 0-1,-1 0 1,1 0-1,-1 0 1,0 0-1,1 1 0,-1 0 1,0 0-1,0 0 1,0 0-1,0 1 1,-2-1-173,-6 1 150,0 0 0,0 1 1,0 0-1,1 1 0,-1 0 1,0 1-1,1 0 0,-1 1 0,1 0 1,-1 2-151,-5 1 52,1 0 0,1 2 0,-1 0 1,1 0-1,1 1 0,0 1 0,0 1 0,1 0 1,1 0-1,0 1 0,0 1 0,2 0 1,-1 1-1,2 0 0,0 0 0,1 1 0,1 0 1,0 0-1,1 1 0,1 0 0,0 0 1,1 1-1,0 11-52,2-10-133,1-1 1,2 1 0,-1-1-1,2 0 1,1 0 0,0 1-1,1-1 1,1-1-1,1 1 1,0-1 0,8 15 132,-10-24-78,1 0 1,0 1-1,0-2 0,1 1 1,0-1-1,0 0 1,1 0-1,0 0 1,0-1-1,1 0 0,-1 0 1,1-1-1,0 0 1,1-1-1,-1 0 0,1 0 1,0-1-1,0 0 1,0 0-1,0-1 1,1 0-1,-1-1 0,7 1 78,-4-2-51,-1-1-1,0 0 1,0-1-1,0 0 0,0-1 1,-1 0-1,1-1 1,-1 0-1,0 0 1,0-1-1,0 0 0,0-1 1,-1 0-1,0-1 1,0 0-1,-1 0 0,0-1 1,0 0-1,-1 0 1,0-1-1,0-1 52,16-21 301,-1-1 0,-2-1 0,-2-1 0,0-1 0,4-17-301,-10 23 345,-1-1 1,-1 0-1,-1-1 0,-2 1 0,-1-1 0,-1-7-345,-4 36 13,-1 1-1,1-1 0,-1 0 0,1 0 0,-1 0 0,0 0 0,0 1 0,0-1 0,0 0 1,0 0-1,0 0 0,0 0 0,-1 1 0,1-1 0,-1 0 0,1 0 0,-1 1 0,0-1 1,0 0-1,0 1 0,0-1 0,0 1 0,0-1 0,0 1 0,0-1 0,0 1 1,-1 0-1,1 0 0,-1-1 0,1 1 0,-1 0 0,1 0 0,-1 1 0,0-1 0,1 0 1,-1 0-1,0 1 0,0-1 0,1 1 0,-1 0 0,0-1 0,0 1 0,0 0 0,0 0 1,1 0-1,-1 0 0,0 1 0,0-1 0,0 0 0,1 1 0,-1-1 0,-1 1-12,-4 4 12,0 0 0,1 1 0,0-1 0,0 1-1,0 0 1,1 1 0,0-1 0,0 1-1,0 0 1,1 0 0,0 1 0,1-1 0,0 1-1,0 0 1,0 0 0,1 0 0,0 0 0,1 0-1,0 0 1,0 1 0,1-1 0,0 0-1,0 1 1,1 2-12,1 13 4,0 0-1,1 0 0,2 0 0,0 0 1,2-1-1,1 0 0,0 0 1,2-1-1,0 0 0,2-1 0,0 0 1,2 0-1,10 11-3,-21-27-34,1 0 1,0 0-1,0 0 0,0-1 1,1 0-1,-1 1 0,1-2 1,0 1-1,0-1 0,1 1 0,-1-1 1,1-1-1,-1 1 0,1-1 1,0 0-1,0 0 0,0-1 1,0 0-1,0 0 0,0 0 1,1-1-1,-1 0 0,0 0 1,0 0-1,0-1 0,0 0 1,1 0-1,-1 0 0,-1-1 1,1 0-1,0-1 0,0 1 0,-1-1 1,1 0-1,-1 0 0,0-1 1,0 1-1,0-1 0,0 0 1,-1 0-1,0-1 0,2-2 34,9-15 10,-1 0 0,-1-2 0,-1 1 0,-1-2 0,-1 0 0,-2 0 0,0 0 0,-1-1 0,-2 0 0,-1-1 0,-1 1 0,-1-1 0,-1-2-10,13-76 9,32-106 87,-45 256 523,34 558-197,-35-591-515,0-7 15,0-1 0,-1 1-1,2-1 1,-1 1 0,0-1 0,1 0-1,0 1 1,0-1 0,0 0 0,0 0-1,1 0 1,0 1 0,0-2-1,0 1 1,0 0 0,2 2 78,16-27-192,-8-15 330,-2 0 0,-1-1 0,-2 0 0,-2 0 0,1-34-138,-1 20 233,-1 7-9,-3 14-48,2 0-1,0 1 1,3-1 0,0 1-1,1 0 1,2 0-1,1 1 1,2 1 0,2-4-176,-13 29 24,0 0 1,0 0 0,0 0-1,0 0 1,0 0 0,0 1-1,1-1 1,-1 0 0,1 1-1,0-1 1,-1 1 0,1-1-1,0 1 1,0 0 0,0-1-1,0 1 1,0 0 0,0 1-1,0-1 1,0 0 0,0 0-1,0 1 1,0-1 0,1 1-1,-1 0 1,0 0 0,0 0-1,0 0 1,1 0 0,-1 0-1,0 1 1,0-1 0,0 1-1,1-1 1,-1 1 0,0 0-1,0 0 1,0 0 0,0 0-1,0 0 1,0 0 0,-1 1-1,1-1 1,0 0 0,-1 1-1,1 0 1,-1-1-1,1 1 1,-1 0 0,0 0-25,18 25 38,-1 0 0,-1 1 1,-2 1-1,-1 1 0,-1 0 0,0 6-38,25 54 0,-16-40 4,3-1 0,1-1 0,3-2 0,5 4-4,-33-47-14,1 0 0,-1 0-1,1 0 1,-1 0-1,1-1 1,0 1-1,0-1 1,1 1 0,-1-1-1,0 0 1,1 0-1,-1 0 1,1 0 0,0 0-1,0-1 1,-1 1-1,1-1 1,0 0 0,0 0-1,0 0 1,1 0-1,-1 0 1,0-1-1,0 1 1,0-1 0,1 0-1,-1 0 1,0 0-1,0 0 1,1-1 0,-1 1-1,0-1 1,0 0-1,0 0 1,0 0-1,0 0 1,0-1 0,0 1-1,0-1 1,1 0 14,6-12 6,0 1-1,-1-2 1,0 1 0,-1-1-1,-1-1 1,0 1 0,-2-1 0,1 0-1,-2-1 1,0 1 0,-1-1-1,-1 0 1,0 0 0,-1-13-6,1 10-60,-1 7-48,1 0 0,-2 0 0,1 0 1,-2-1-1,0 1 0,-1 0 0,0 0 0,-1 0 1,-3-9 107,6 20-127,-1 0 0,0 0 0,0 0 1,-1 0-1,1 0 0,0 0 0,-1 1 1,1-1-1,-1 0 0,0 1 1,1-1-1,-1 1 0,0 0 0,0-1 1,0 1-1,0 0 0,0 0 0,0 0 1,0 0-1,0 1 0,-1-1 0,1 1 1,0-1-1,0 1 0,-1 0 1,1 0-1,-1 0 127,-61 16-7960,1 17-6822</inkml:trace>
  <inkml:trace contextRef="#ctx0" brushRef="#br0" timeOffset="-1818.707">5077 4801 18930,'0'0'3267,"0"0"-1313,0 0 64,0 0-577,-91-17-512,75 62-288,8 10-321,6 5-160,2-3-96,15-2 0,0-4-64,6-5-64,0-9-480,-2-8-674,-4-9-671,-1-10-994,-7-10-2114,-2 0-3523</inkml:trace>
  <inkml:trace contextRef="#ctx0" brushRef="#br0" timeOffset="-1499.359">4957 4277 4388,'0'0'10987,"0"0"-9642,0 0-641,0 0-95,0 0-545,0 0-64,98 62-1441,-63-15-3588</inkml:trace>
  <inkml:trace contextRef="#ctx0" brushRef="#br0" timeOffset="-1157.79">5842 4615 21717,'-1'-13'345,"2"9"-166,-1 0-1,1 0 1,-1 1-1,0-1 1,-1 0-1,1 0 1,0 1-1,-1-1 0,0 0 1,0 1-1,0-1 1,-1 1-1,1-1 1,-1 1-1,1 0 0,-1-1 1,0 1-1,-1 0 1,1 0-1,0 0 1,-1 1-1,0-1 1,0 1-1,1-1 0,-1 1 1,-1 0-1,1 0 1,0 0-1,0 0 1,-1 1-1,-1-1-178,-11 2 108,0 1 0,1 1 0,-1 1 1,0 0-1,1 0 0,-1 2 0,1 0 0,0 1 0,1 0 0,-1 1 0,2 1 0,-1 0 0,1 1 1,0 1-1,0 0 0,1 0 0,1 1 0,0 1 0,0 0 0,-8 12-108,9-10-4,0 1 0,1 0 0,0 0-1,1 1 1,1-1 0,1 2 0,0-1 0,1 1 0,1 0-1,0 0 1,2 0 0,0 1 0,0-1 0,2 1-1,0-1 1,1 0 0,1 1 0,0-1 0,2 0 0,0 0-1,0 0 1,2 0 0,1 2 4,-4-14-72,0 0 0,1 1 1,-1-1-1,1 0 0,0-1 0,0 1 0,1-1 1,-1 0-1,1 0 0,0 0 0,0 0 0,0-1 1,1 0-1,-1 0 0,1-1 0,0 1 0,0-1 1,0 0-1,0-1 0,0 0 0,0 0 0,0 0 1,0 0-1,0-1 0,0 0 0,1 0 0,-1-1 1,0 0-1,0 0 0,0 0 0,0-1 0,0 0 1,0 0-1,0 0 0,-1-1 0,1 0 0,-1 0 1,0-1-1,0 1 0,2-3 72,17-15 7,-2-2 0,-1-1 1,-1 0-1,-1-2 0,-1 0 0,-1-1 1,-1-1-1,-2 0 0,-1-1 0,-1 0 1,-1-1-1,-1-5-7,-9 32 14,137-405 2330,-126 336-1591,-12 71-725,-1 0 0,0 0 0,1 0 0,-1-1 0,0 1 0,0 0 0,0 0 0,0 0 0,0 0 0,0 0 1,0 1-1,0-1 0,0 0 0,0 0 0,0 1 0,0-1 0,-1 1 0,1-1 0,0 1 0,0-1 0,-1 1 0,1 0 1,0-1-1,-1 1 0,1 0 0,0 0 0,-1 0 0,1 0 0,0 0 0,-1 1 0,1-1 0,0 0 0,-1 1 0,1-1 0,0 0 1,0 1-1,-1 0 0,1-1 0,0 1 0,0 0 0,0-1 0,0 1 0,0 0 0,0 0 0,0 0 0,0 0 0,0 0 1,0 0-1,1 0 0,-1 0-28,-6 9 0,1 0 1,0 0 0,0 0-1,1 1 1,1 0-1,0 0 1,0 0 0,1 0-1,0 1 1,1-1 0,1 1-1,0 0 1,0-1 0,1 1-1,0 0 1,1-1-1,2 6 0,1 11-458,3 0-1,0 0 1,1-1-1,2-1 0,1 1 1,1-2-1,1 1 0,1-2 1,1 0-1,1 0 1,16 15 458,26 21-7805,-33-43-432</inkml:trace>
  <inkml:trace contextRef="#ctx0" brushRef="#br0" timeOffset="-454.831">6319 4576 15439,'-1'-15'3491,"-15"-108"3967,23 182-6620,91 111-1073,-98-170 228,0 0 1,0 1 0,0-1-1,0 1 1,0-1-1,0 1 1,0-1-1,0 1 1,0-1 0,0 1-1,0-1 1,0 1-1,0-1 1,1 0-1,-1 1 1,0-1 0,0 1-1,1-1 1,-1 0-1,0 1 1,1-1-1,-1 1 1,0-1 0,1 0-1,-1 0 1,0 1-1,1-1 1,-1 0-1,1 0 1,-1 1-1,0-1 1,1 0 0,-1 0-1,1 0 1,-1 0-1,1 0 1,-1 0-1,1 1 1,-1-1 0,1 0-1,-1 0 1,1 0-1,-1-1 1,0 1-1,1 0 1,-1 0 0,1 0-1,-1 0 1,1 0-1,-1-1 1,1 1-1,-1 0 1,0 0 0,1-1-1,-1 1 1,1 0-1,-1 0 1,0-1-1,1 1 1,-1 0 0,0-1-1,0 1 1,1-1 6,11-31-29,-12 31 30,11-47 540,-3-1-1,-1 0 1,-3 0 0,-1-21-541,-3 69 16,1-1 0,-1 0 0,1 0 0,-1 0 1,0 0-1,0 0 0,0 0 0,0 0 0,0 0 1,0 1-1,-1-1 0,1 0 0,0 0 0,-1 0 1,0 0-1,1 0 0,-1 1 0,0-1 0,0 0 1,0 1-1,0-1 0,0 1 0,-1-1 0,1 1 1,0-1-1,-1 1 0,1 0 0,-1 0 0,1-1 1,-1 1-1,1 0 0,-1 1 0,0-1 1,0 0-1,1 0 0,-1 1 0,0-1 0,0 1 1,0-1-1,0 1 0,0 0 0,0 0 0,0 0 1,1 0-1,-1 0 0,0 0 0,0 1 0,0-1 1,0 0-1,0 1 0,0 0 0,1-1 0,-1 1 1,0 0-1,0 0 0,0 1-16,-9 7-48,0 0-1,1 1 1,0 0-1,0 0 1,2 1-1,-1 0 1,1 1-1,1 0 1,0 0-1,1 1 1,0 0-1,1 0 1,0 0-1,1 1 1,1-1-1,0 1 1,1 0 0,0 0-1,1 0 1,0 0-1,2 0 1,0 1-1,0-1 1,1 0-1,1 1 49,-2-3-248,1 0-1,0 0 1,1-1-1,0 1 0,0-1 1,2 0-1,-1 1 1,1-2-1,1 1 1,0-1-1,0 0 1,1 0-1,1 0 0,-1-1 1,2 0-1,-1-1 1,1 0-1,0 0 1,1-1-1,0 0 1,0-1-1,0 0 0,1 0 1,0-1-1,5 1 249,-1-4-21,1-1 0,0-1-1,-1-1 1,1 0-1,-1-1 1,0 0 0,1-1-1,-1-1 1,-1-1-1,1 0 1,0-1 0,-1 0-1,0-1 1,-1-1-1,0 0 1,0-1 0,0 0-1,-1-1 1,3-4 21,10-9 512,0-2 1,-2 0 0,-1-2-1,-1-1 1,-1 0-1,-1-2 1,-2 0 0,2-8-513,102-237 2877,-100 194-2301,-21 80-570,-1-1 0,1 0 0,-1 1 0,0-1 0,0 0 0,0 1-1,0-1 1,0 1 0,0-1 0,0 1 0,0 0 0,-1-1-1,1 1 1,0 0 0,-1 0 0,1 0 0,-1 0 0,0 0 0,1 0-1,-1 0 1,0 1 0,1-1 0,-1 1 0,0-1 0,0 1-1,1 0 1,-1-1 0,0 1 0,0 0 0,0 0 0,1 0 0,-1 0-1,0 1 1,0-1 0,0 0 0,1 1 0,-1 0 0,0-1-1,1 1 1,-1 0 0,0 0 0,0 0-6,-15 5-22,0 1 0,1 0 0,0 2 0,1-1 0,0 2 0,0 0 0,1 1 0,0 1 0,1 0 0,0 0 0,1 1 0,0 1 0,1 0 0,1 1 0,0 0 0,1 0 1,1 1-1,0 0 0,1 1 0,1 0 0,1 0 0,0 0 0,1 0 0,1 1 0,1 0 0,-1 13 22,11 114-308,-7-141 288,0 1 1,0-1 0,1 1-1,-1-1 1,1 1 0,0-1-1,1 0 1,-1 0 0,1 0 0,-1 0-1,1 0 1,0 0 0,1-1-1,-1 0 1,1 1 0,-1-1-1,1 0 1,0-1 0,0 1-1,0-1 1,1 0 0,-1 0 0,0 0-1,1 0 1,-1-1 0,1 0-1,0 0 1,2 0 19,1-1-2,0 0 1,-1 0-1,1-1 1,-1 0-1,1-1 1,-1 0-1,0 0 0,0 0 1,0-1-1,0 0 1,0 0-1,0-1 0,-1 0 1,1 0-1,-1-1 1,0 0-1,-1 0 1,1 0-1,-1 0 0,0-1 1,0-1 1,87-137 305,38-221 491,-99 297-791,-26 102-64,-5 17 130,2-1 0,2 1 0,2-1 0,3 0 0,2-1 0,2 0 0,5 8-71,-15-48 4,0 0 0,1 0 1,0-1-1,1 1 0,0-1 0,0 0 1,0 0-1,1-1 0,1 1 0,-1-2 1,1 1-1,0-1 0,1 1 1,-1-2-1,1 1 0,1-1 0,-1-1 1,0 1-1,1-2 0,0 1 0,0-1 1,0 0-1,1-1 0,-1 0 1,8 1-5,-2-3 6,0 1-1,0-2 1,-1 0 0,1 0 0,0-2 0,-1 1 0,0-2 0,1 0 0,-1-1 0,-1 0 0,1-1 0,-1-1 0,0 0 0,0-1 0,-1 0 0,0-1 0,-1 0 0,0-1 0,0 0 0,-1-1 0,7-9-6,10-13 9,-2-2 0,-2 0-1,-1-1 1,-2-2 0,-1 0 0,-2-1-1,0-4-8,5-20 9,-3-1-1,-2-1 1,-3-1 0,-3 0-1,-2-10-8,-8 71-2,0 3 2,0 0 0,-1 0 0,1 0 0,0 0 0,-1 0 0,0 1 0,1-2 0,-1 1 0,0 0 1,0 0-1,0 0 0,0 0 0,0 0 0,0 0 0,-1 0 0,1 0 0,-1 0 0,1 1 0,-1-1 0,0 0 0,0 0 0,0 0 0,0 0 0,0 1 0,0-1 0,0 1 0,-1-1 0,1 1 0,-1-1 1,1 1-1,-1-1 0,1 1 0,-1 0 0,0 0 0,0 0 0,1 0 0,-1 0 0,0 1 0,0-1 0,0 0 0,0 1 0,-1-1 0,-8 3 27,0 1-1,0 0 1,0 0-1,0 1 1,0 0-1,1 1 1,0 0-1,0 1 1,0 0-1,1 1 1,0 0-1,0 0 1,1 1-1,0 0 1,0 0-1,0 1 1,1 0-1,1 0 1,0 1-1,0 0 1,1 0-1,0 0 1,0 1-1,2-1 1,-1 1-1,1 0 1,1 0-1,0 1 1,0-1 0,1 1-28,-3 6 41,1 1 0,1-1 0,0 1 0,2 0-1,0 0 1,1-1 0,1 1 0,0 0-1,2-1 1,0 0 0,1 0 0,1 0 0,0 0-1,1-1 1,2 0 0,-1 0 0,2-1-1,0 0 1,1-1 0,13 14-40,0-7 25,2 0 0,1-2 0,1-1 0,0-1 1,1-1-1,1-2 0,1-1 0,0-2 0,0 0 0,2-2 0,-1-2 0,1-1 1,0-1-1,0-2 0,1-1 0,-1-2 0,30-3-25,-41 2-7,1-2-1,-1-1 1,0 0 0,0-1 0,0-2 0,0 0-1,-1-2 1,0 0 0,-1-1 0,0-1-1,0-1 1,-1 0 0,0-2 0,8-8 7,-23 19-87,-1-1 1,0 1 0,0-1-1,0 0 1,-1 0-1,1 0 1,-1-1 0,1 1-1,-1 0 1,0-1 0,0 0-1,-1 1 1,1-1 0,-1 0-1,0 0 1,0 0 0,0 0-1,0 0 1,-1 0 0,1 0-1,-1 0 1,0 0 0,0 0-1,-1 0 1,1 0-1,-1 0 1,0 0 0,0 0-1,0 0 1,-1 0 0,1 0-1,-1 1 1,0-1 0,0 1-1,0-1 1,-1 1 0,1 0-1,-1 0 1,0 0 0,-2-3 86,-47-16-3529,-13 9-2818</inkml:trace>
  <inkml:trace contextRef="#ctx0" brushRef="#br1" timeOffset="72774.352">31920 16007 15022,'0'0'5114,"-12"15"-1852,-37 47-1068,48-61-2125,0-1 0,0 1 0,0-1 0,0 1-1,1 0 1,-1-1 0,0 1 0,0 0 0,0 0 0,1-1-1,-1 1 1,0 0 0,1 0 0,-1 0 0,1 0 0,-1 0-1,1 0 1,0 0 0,-1 0 0,1 0 0,0 0 0,-1 0-1,1 0 1,0 0 0,0 0 0,0 1 0,0-1 0,0 0-1,0 0 1,1 0 0,-1 0 0,0 0 0,1 0 0,-1 0-1,0 0 1,1 0 0,-1 0 0,1 0 0,-1 0 0,1 0-1,0 0 1,-1 0 0,1-1 0,0 1 0,0 0 0,0 0-1,-1-1 1,1 1 0,0-1 0,0 1 0,0 0 0,0-1 0,0 0-1,0 1 1,0-1 0,0 0 0,0 1 0,0-1 0,0 0-1,1 0 1,-1 0 0,0 0 0,0 0 0,0 0 0,0 0-1,1 0-68,6 1 176,43 6 194,0-1-1,0-3 0,0-2 0,1-3 0,-1-2 1,27-6-370,25 0 240,192 0-240,-373-50-3032,73 39-3534,6 8-876</inkml:trace>
  <inkml:trace contextRef="#ctx0" brushRef="#br0" timeOffset="-39729.858">11887 2374 2498,'0'0'5205,"0"0"-3160,0 0-326,3 13 309,20 188 3039,18 592-1854,-16-426-2591,16-1 0,16-2 0,15-4 0,33 57-622,43 106 1129,23-7 0,205 419-1129,-272-715 184,9-6 0,10-4-1,9-6 1,8-6 0,9-6 0,9-7 0,140 126-184,-186-212 28,4-6-1,4-4 1,4-6 0,3-5 0,3-6 0,4-6 0,2-6 0,3-5 0,69 14-28,-45-25 29,1-6 1,1-8 0,2-7 0,1-7 0,0-8-1,0-7 1,1-7 0,-1-8 0,-1-7 0,-1-7-1,-2-8 1,22-13-30,22-19-1,-3-8-1,-3-10 0,-4-9 0,-4-8 1,-5-8-1,-6-8 0,164-140 2,-91 42 7,-11-10 0,-9-10 0,-11-11 0,170-246-7,-119 97 22,-17-11-1,-19-11 0,-18-11 1,139-389-22,-215 447-34,-17-7 1,-17-5 0,-17-4-1,29-289 34,-101 481 91,-9 0 0,-8-1-1,-9 0 1,-9 0 0,-11-17-91,-5-61 427,39 410-5173,-13-67-1324,-6 2-6966</inkml:trace>
  <inkml:trace contextRef="#ctx0" brushRef="#br0" timeOffset="-38129.777">22717 2494 3299,'0'0'5632,"-3"-14"-2642,-12-43-855,-11 18 3791,-9 41-3295,-20 49-1744,52-47-892,0 1 1,0-1 0,1 1 0,0 0 0,0-1 0,0 1-1,0 0 1,1 0 0,0 1 0,0-1 0,0 0 0,1 0-1,0 0 1,0 0 0,0 1 0,1-1 0,-1 0 0,1 0-1,0 0 1,1 0 0,-1 0 0,1 0 0,0 0 0,0 0-1,1-1 1,0 1 0,-1-1 0,1 1 0,1-1 0,-1 0-1,1-1 1,-1 1 0,1 0 0,0-1 0,0 0 0,1 0-1,-1 0 1,1-1 0,-1 1 0,1-1 0,0 0 0,0 0 0,0-1-1,0 1 1,0-1 0,0 0 0,0-1 0,0 1 0,1-1-1,0 0 5,8-3 105,-1 0-1,1 0 0,-1-2 1,0 0-1,0 0 0,0-1 0,-1-1 1,0 0-1,0 0 0,-1-1 1,1-1-1,-2 0 0,0 0 1,0-1-1,0-1 0,-1 0 1,-1 0-1,0 0 0,-1-1 0,0 0 1,0-1-1,-1 1 0,-1-1 1,0 0-1,-1-1 0,2-13-104,-5 22 75,0-1 0,0 0 0,0 0 0,-1 0 1,0 0-1,-1 0 0,1 0 0,-1 0 0,0 0 0,0 0 0,-1 1 0,0-1 0,0 0 0,0 1 0,-1 0 0,0-1 0,0 1 0,0 0 0,0 0 0,-1 1 0,0-1 0,0 1 0,0 0 1,-1 0-1,1 0 0,-1 0 0,0 1 0,0 0 0,0 0 0,0 0 0,-1 1 0,1-1 0,-1 1 0,0 0-75,-12-4 46,-1 1-1,0 0 1,1 1-1,-1 1 1,-1 1 0,1 1-1,0 0 1,0 2-1,0 0 1,0 1-1,0 1 1,0 1 0,-8 2-46,20-2-15,0-1 1,1 1 0,-1 0-1,1 0 1,0 1 0,0 0-1,0 0 1,1 0 0,0 1-1,0-1 1,0 1 0,1 1-1,-1-1 1,2 1 0,-1-1-1,1 1 1,0 0 0,0 0-1,1 0 1,0 1 0,0-1-1,1 1 1,0-1 0,0 1-1,0-1 1,1 1 0,1 0-1,-1-1 1,1 1 0,0-1-1,1 1 1,0-1 0,0 0-1,1 1 1,0-1 0,0 0-1,0-1 1,4 6 14,-3-2-36,1-1 0,0 0-1,1-1 1,-1 1 0,2-1-1,-1 0 1,1 0 0,0-1 0,1 0-1,0 0 1,0-1 0,0 0 0,1 0-1,0-1 1,0 0 0,0-1 0,1 0-1,-1 0 1,1-1 0,0 0 0,0-1-1,0 0 1,1-1 0,-1 0-1,0 0 1,0-1 0,1-1 0,-1 1-1,6-3 37,-7-3 22,1-1-1,-1-1 0,0 1 1,-1-2-1,0 1 1,-1-1-1,1 0 0,-2-1 1,1 0-1,-1 0 0,-1 0 1,0-1-1,0 1 0,-1-1 1,0 0-1,-1-3-21,2 2 134,0-1-1,-1 0 1,-1-1-1,0 1 1,-1 0-1,0-1 1,-1 0 0,-1 1-1,-1-12-133,1 20 35,-1 0-1,0 0 0,0 0 1,0 1-1,-1-1 1,1 0-1,-1 1 1,0-1-1,-1 1 1,1 0-1,-1 0 1,0 0-1,0 0 1,0 0-1,0 0 1,-1 1-1,1 0 1,-1-1-1,0 1 1,0 1-1,0-1 1,-1 1-1,1-1 1,0 1-1,-1 0 0,0 1 1,1-1-1,-2 1-34,0-2 5,-1 1-1,1 0 1,-1 1-1,0-1 1,0 1-1,0 1 1,1-1-1,-1 1 1,0 0-1,0 1 1,0 0-1,0 0 1,1 0-1,-1 1 1,0 0-1,1 0 0,-1 0 1,1 1-1,0 0 1,0 1-1,0-1 1,0 1-1,1 0 1,-1 1-1,1-1 1,0 1-1,1 0 1,-1 0-1,1 0 1,0 1-1,0 0 1,0 0-1,1 0 1,0 0-1,0 0 0,1 1 1,-2 5-5,2-4-28,0 1 1,0 0-1,1-1 1,1 1-1,-1 0 0,1 0 1,1 0-1,-1 0 1,2-1-1,-1 1 1,1 0-1,0-1 0,1 1 1,0-1-1,1 0 1,-1 0-1,1 0 0,1 0 1,0-1-1,0 0 1,0 0-1,1 0 1,0 0-1,0-1 0,1 0 1,-1-1-1,1 1 1,1-1-1,-1 0 0,7 2 28,-5-3-23,1-1-1,0 0 0,0 0 0,0-1 0,0 0 0,0-1 1,1 0-1,-1-1 0,0 0 0,1-1 0,-1 0 1,0 0-1,0-1 0,0-1 0,0 1 0,0-1 0,-1-1 1,1 0-1,-1-1 0,0 0 0,0 0 0,0 0 0,-1-1 1,0-1-1,0 1 0,-1-2 0,1 1 0,3-6 24,-4 6 37,-1 0-1,0-1 0,0 1 1,-1-1-1,0 0 1,0-1-1,-1 1 1,0-1-1,0 0 0,-1 0 1,-1 0-1,1 0 1,-1-1-1,-1 1 1,0-1-1,0 1 0,-1-5-36,0 11 11,-1 0-1,0 0 1,0 0-1,0 0 0,0 1 1,0-1-1,0 0 1,-1 1-1,0-1 0,1 1 1,-1-1-1,0 1 1,0 0-1,0 0 0,0 0 1,-1 0-1,1 0 1,0 0-1,-1 1 0,1-1 1,-1 1-1,0-1 1,1 1-1,-1 0 0,0 0 1,0 1-1,0-1 1,0 0-1,0 1 0,-1 0-10,-92 4 57,87-2-60,1 1 0,0 0-1,0 1 1,1-1 0,-1 1 0,1 1 0,0 0 0,0 0 0,0 0-1,1 1 1,0 0 0,0 0 0,0 0 0,1 1 0,0 0 0,0 0 0,0 0-1,1 1 1,1-1 0,-1 1 0,1 0 0,0 0 0,1 1 0,0-1 0,0 0-1,1 1 1,0-1 0,0 1 0,1 4 3,-1-9-11,0 0-1,0 0 1,1 1 0,-1-1 0,1 0-1,0 0 1,0 1 0,1-1 0,-1 0-1,1 0 1,0 1 0,0-1 0,0 0-1,1 0 1,-1 0 0,1 0-1,0 0 1,0-1 0,0 1 0,1-1-1,-1 1 1,1-1 0,0 0 0,0 0-1,0 0 1,0 0 0,1 0-1,-1-1 1,1 0 0,0 1 0,-1-1-1,1-1 1,0 1 0,0 0 0,0-1-1,4 1 12,-1-1-6,0-1 1,0 0-1,0 0 0,0 0 0,0-1 0,0 0 0,0 0 0,0-1 0,0 0 0,0 0 1,-1 0-1,1-1 0,-1 0 0,0-1 0,1 1 0,-2-1 0,1 0 0,0-1 0,-1 1 1,0-1-1,0 0 0,0 0 0,-1-1 0,1 0 0,-1 1 0,-1-1 0,1-1 0,-1 1 0,1-3 6,4-5 44,-1 0-1,0-1 1,-1 1-1,-1-1 0,0-1 1,-1 1-1,0-1 0,-1-5-43,-3 19 10,0-1-1,0 1 1,0-1-1,-1 1 1,1-1-1,-1 1 1,1 0-1,-1-1 1,0 1-1,0 0 1,0-1-1,0 1 1,-1 0-1,1 0 1,-1 0-1,1 0 0,-1 0 1,0 0-1,1 0 1,-1 1-1,0-1 1,0 1-1,0-1 1,-1 1-1,1 0 1,0 0-1,0 0 1,-1 0-1,1 0 1,-1 0-1,1 1 1,0-1-1,-1 1 0,1 0 1,-1-1-1,-1 1-9,-2-1 2,-1 1-1,0 0 0,1 0 1,-1 0-1,1 0 0,-1 1 0,1 0 1,-1 1-1,1-1 0,0 1 1,-1 1-1,1-1 0,-5 3-1,5 1-5,0-1 0,1 1 0,-1 0 0,1 0 0,1 1-1,-1-1 1,1 1 0,0 0 0,0 0 0,1 1 0,0-1 0,1 1 0,-1-1-1,2 1 1,-1 0 0,1 0 0,0 0 0,0 0 0,1 0 0,0 0 0,1 0-1,0 0 1,0 0 0,0 0 0,2 1 5,-2-5 1,0 1 0,1-1 1,-1 0-1,1 0 0,0 0 0,0 0 0,1 0 1,-1-1-1,1 1 0,0-1 0,0 0 1,0 1-1,0-1 0,0 0 0,1-1 0,0 1 1,-1-1-1,1 0 0,0 1 0,0-2 0,0 1 1,0 0-1,0-1 0,1 0 0,-1 0 0,0 0 1,1 0-1,-1-1 0,1 0 0,-1 0 1,1 0-1,-1 0 0,0-1 0,1 1 0,-1-1 1,0 0-1,1-1 0,-1 1 0,0-1 0,0 0 1,0 0-1,0 0 0,-1 0 0,1-1 0,0 1 1,-1-1-1,0 0 0,1 0 0,-1-1 0,-1 1 1,1 0-1,0-1 0,0-2-1,1-1 10,0-1-1,-1 0 1,0 0 0,-1 0-1,0-1 1,0 1-1,0 0 1,-1-1 0,-1 0-1,1 1 1,-1-1-1,-1 1 1,0-1 0,0 1-1,0-1 1,-1 1-1,0 0 1,-1 0 0,0 0-1,-2-3-9,0 7-183,0 0-1,0 1 0,-1-1 0,1 2 1,-1-1-1,0 0 0,1 1 0,-1 0 1,0 1-1,-1-1 0,1 1 0,0 0 1,0 1-1,0-1 0,-1 1 1,1 0-1,0 1 0,0 0 0,-5 1 184,-10-1-1233,-14 0-4324</inkml:trace>
  <inkml:trace contextRef="#ctx0" brushRef="#br1" timeOffset="-35665.666">23260 3118 16111,'0'0'283,"0"0"443,0 0 886,0-14 129,1-4-1134,0-43 2886,-21 117-2276,-28 110-1118,26-83-157,-4-2 1,-33 73 57,41-116-207,-2 0 0,-1-1 0,-2-1 0,-27 32 207,50-67-1,-1 1-1,1-1 0,-1 0 1,1 1-1,-1-1 0,0 0 1,1 1-1,-1-1 0,0 0 1,0 0-1,0 0 0,0 0 0,0 0 1,0 0-1,-1 0 0,1 0 1,0 0-1,0 0 0,-1 0 1,1-1-1,0 1 0,-1-1 1,1 1-1,-1-1 0,1 1 1,0-1-1,-1 0 0,1 0 1,-1 0-1,1 0 0,-1 0 1,1 0-1,-1 0 0,1 0 1,-1-1-1,1 1 0,-1 0 1,1-1-1,0 1 0,-1-1 1,1 0-1,0 1 0,-1-1 1,1 0-1,0 0 0,0 0 1,0 0-1,0 0 0,0 0 0,0 0 1,0-1 1,-5-10 94,1-2-1,1 1 1,0-1 0,1 1-1,0-1 1,1 0 0,1 0-1,0 0 1,1 0 0,0 0-1,2-4-93,12 53 822,-4-15-799,-1 0 0,2-1 0,1-1 0,0 0 0,1 0 1,1-1-1,1-1 0,0 0 0,1-1 0,1-1 0,18 12-23,-25-19 6,0 0 1,1-1-1,0 0 1,0 0-1,0-1 1,1-1-1,0 0 1,0 0-1,0-2 1,0 1-1,0-1 1,1-1-1,-1 0 1,1-1-1,-1 0 1,0-1-1,1-1 1,-1 0-1,0 0 0,0-1 1,8-3-7,-11 1 10,0-1 1,0 0-1,-1 0 1,0 0-1,0-1 1,0 0-1,-1-1 1,0 0-1,-1 0 1,0 0-1,0-1 0,-1 0 1,0 0-1,0 0 1,-1-1-1,0 0 1,-1 1-1,0-1 1,0-1-1,-1 1 1,-1 0-1,0-1 0,0 1 1,-1-8-11,0 17-49,0 0 0,1 0 0,-1 0 0,0 0 0,-1 0 0,1 0 1,0 0-1,0 0 0,0 0 0,-1 0 0,1 0 0,0 0 0,-1 0 0,1 0 0,-1 0 1,1 0-1,-1 0 0,0 0 0,1 1 0,-1-1 0,0 0 0,1 0 0,-1 1 0,0-1 0,0 1 1,0-1-1,0 0 0,1 1 0,-1 0 0,0-1 0,0 1 0,0-1 0,0 1 0,0 0 0,0 0 1,0 0-1,0-1 0,0 1 0,0 0 0,0 0 0,0 1 0,0-1 0,0 0 0,0 0 1,0 0-1,0 1 0,0-1 0,0 0 0,0 1 0,0-1 0,0 1 0,0-1 0,0 1 0,0 0 1,1-1-1,-1 1 0,0 0 0,0-1 0,1 1 0,-1 0 0,1 0 0,-1 0 0,0 0 0,1-1 1,0 1-1,-1 0 0,1 0 0,-1 0 0,1 1 49,-48 62-9977,21-23-695</inkml:trace>
  <inkml:trace contextRef="#ctx0" brushRef="#br1" timeOffset="-35076.937">22740 4653 10698,'0'0'3545,"0"0"-1009,0 0-107,0 0-321,0 0-490,0 0-503,0 0-308,4-3-343,-4 4-456,0-1 0,0 0-1,0 1 1,0-1 0,0 0 0,0 1 0,0-1-1,0 0 1,0 1 0,0-1 0,0 0 0,0 1-1,0-1 1,0 0 0,0 1 0,1-1 0,-1 0-1,0 0 1,0 1 0,0-1 0,0 0 0,1 0-1,-1 1 1,0-1 0,0 0 0,1 0 0,-1 1-1,0-1 1,0 0 0,1 0 0,-1 0 0,0 0 0,1 1-1,-1-1 1,0 0 0,1 0 0,-1 0 0,0 0-1,1 0 1,-1 0 0,0 0 0,1 0 0,-1 0-1,0 0 1,1 0 0,-1 0 0,0 0 0,0 0-1,1 0 1,-1 0 0,0-1 0,1 1-8,-20 51 315,10-29-209,-51 123-136,-6-3 0,-6-3 0,-36 45 30,100-172-24,6-7 24,-1 0 1,0 0-1,0 0 0,0 0 0,-1-1 0,1 1 0,-1-1 0,0 0 1,0 0-1,-1-1 0,1 1 0,-1-1 0,-4 3 0,0-38 96,8 20-32,0 0-1,2 0 0,-1 0 0,1 0 1,1 1-1,0-1 0,1 0 0,0 1 1,1 0-1,0 0 0,1 0 0,0 0 0,1 0-63,7 22 460,1 56-265,-14-58-189,1 0 0,0 0 1,1 0-1,-1-1 0,2 1 0,-1 0 0,1-1 0,1 0 0,-1 0 0,2 0 0,-1 0 0,1 0 0,0-1 0,0 0 0,1 0 0,0 0 1,0-1-7,-2-4 1,0 0 1,0 0-1,-1 0 1,1 0 0,0-1-1,0 1 1,1-1 0,-1 0-1,0-1 1,0 1-1,1-1 1,-1 0 0,0 0-1,0 0 1,1 0 0,-1-1-1,0 0 1,0 0 0,0 0-1,0 0 1,0-1-1,0 1 1,0-1 0,0 0-1,0 0 1,-1 0 0,2-2-2,87-78 20,-8-21-90,-84 103-35,-1 0 0,1 0 0,0 0 0,0 0 0,0-1 0,0 1 0,-1 0 0,1 0 0,0 0 0,0 0 0,0 0 0,0 0 0,0 0 0,-1 0 0,1 0 0,0-1 0,0 1 0,0 0 0,0 0 0,0 0 0,0 0 0,0 0 0,0-1 0,0 1 0,-1 0 0,1 0 0,0 0 0,0 0 105,-17 14-2569,-6 7-2081,-4 1-2904</inkml:trace>
  <inkml:trace contextRef="#ctx0" brushRef="#br1" timeOffset="-34494.316">22287 6142 11211,'4'-13'3128,"14"-38"-539,-1 30 3130,-17 51-4028,-14 19-1575,-1-1 1,-2-1 0,-3 0 0,-1-1 0,-2-2-1,-3 0 1,-1-1 0,-19 20-117,-186 248-913,227-304 885,0-1 23,1 0 1,0 0 0,-1 0-1,0 0 1,-1-1 0,1 0 0,-1 0-1,0-1 1,0 1 0,-1-1-1,1 0 1,-1-1 0,0 0-1,0 0 1,0 0 0,0-1 0,-7 2 4,11-7 37,0 0 1,0-1 0,0 1 0,0 0 0,1-1-1,0 0 1,0 1 0,0-1 0,0 0 0,0 0-1,1 0 1,-1 0 0,1-1 0,1 1 0,-1 0-1,0 0 1,1-1 0,0 1 0,0 0 0,0-1-1,0 1 1,1 0 0,0-2-38,-1 3 70,3-21 1159,0 37 174,-4-3-1398,1 1 0,0 0 0,1 0 0,0 0 1,0 0-1,1-1 0,1 1 0,0-1 0,0 0 0,1 1 0,0-1 0,1-1 1,0 1-1,0-1 0,1 0 0,1 0 0,-1 0 0,2-1 0,-1 0 0,1-1 0,0 0 1,0 0-1,1 0 0,3 1-5,-5-4-2,1 0 0,-1-1 0,1 0 0,0-1 1,-1 1-1,1-1 0,0-1 0,0 0 0,1 0 1,-1 0-1,0-1 0,0 0 0,0-1 0,0 0 0,0 0 1,0-1-1,0 0 0,0 0 0,0-1 0,-1 0 1,1 0-1,-1-1 0,0 0 0,0 0 0,0 0 0,-1-1 1,1 0-1,-1-1 0,0 1 0,-1-1 0,1 0 0,-1-1 1,0 1-1,-1-1 0,0 0 0,0 0 0,0-1 1,-1 1-1,0-1 0,0 1 0,0-7 2,5-86-171,-9 98-23,0 1-1,0 0 1,0 0-1,0 0 1,0 0-1,0 0 1,0 0-1,0 0 0,0 0 1,0 0-1,-1 1 1,1-1-1,0 0 1,-1 1-1,1-1 1,0 1-1,-1-1 1,1 1-1,0 0 1,-1 0-1,1-1 1,-1 1-1,1 0 1,-1 0-1,1 1 1,-1-1-1,1 0 1,0 0-1,-1 1 0,1-1 1,0 0-1,-1 1 1,1 0-1,0-1 1,-1 1-1,1 0 1,0 0-1,0-1 1,0 1-1,0 0 1,-1 1 194,-22 14-7207</inkml:trace>
  <inkml:trace contextRef="#ctx0" brushRef="#br1" timeOffset="-33952.879">21496 7656 11915,'0'0'3145,"0"0"-92,0 0-544,0 0-667,0 0-769,0 0-438,-10 17-133,-64 116 160,31-68-629,-3-1 0,-3-2 0,-2-2 0,-3-3 0,-37 29-33,70-66 4,0 0 0,-2-2-1,0-1 1,-1-1-1,0-1 1,-1-1-1,-1-1 1,0-1-1,-18 5-3,42-16 10,0 0 0,0 0 0,-1 0 0,1 0 0,0 0 0,0 0 0,-1-1 0,1 1 0,-1-1 0,1 0 0,-1 1 0,1-1 0,0 0 0,-1 0 0,1-1 0,-1 1 0,1-1 0,-1 1 0,1-1-1,0 0 1,-1 1 0,1-1 0,0 0 0,0-1 0,0 1 0,0 0 0,0-1 0,0 1 0,0-1 0,0 0 0,0 1 0,1-1 0,-1 0 0,1 0 0,-1 0 0,1 0 0,0 0 0,0 0-1,0-1 1,0 1 0,0 0 0,0-1 0,1 1 0,-1-1-10,0-2 57,1 0 0,0 1 0,0-1-1,0 0 1,0 0 0,1 1 0,0-1 0,0 0-1,0 1 1,1-1 0,-1 1 0,1-1 0,0 1-1,0 0 1,1 0 0,-1 0 0,1 0 0,0 0-1,0 1 1,0-1 0,0 1 0,1 0 0,-1 0-1,1 0 1,0 0 0,0 0 0,0 1 0,0 0-1,1 0 1,-1 0 0,0 0 0,1 1-1,0 0 1,-1 0 0,1 0 0,1 0-57,-4 1 6,1 0 1,-1 0-1,1 0 1,-1 0-1,1 1 1,-1-1-1,0 1 1,1 0-1,-1-1 1,0 1-1,1 0 1,-1 0-1,0 1 1,0-1-1,0 0 1,0 1-1,0-1 1,0 1-1,0-1 1,-1 1-1,1 0 0,-1 0 1,1 0-1,-1 0 1,1 0-1,-1 0 1,0 0-1,0 1 1,0-1-1,-1 0 1,1 1-1,0-1 1,-1 1-7,12 88 0,-11-75-6,-2-13 6,1 0-1,0 1 1,-1-1 0,1 0-1,1 1 1,-1-1 0,0 0-1,1 0 1,-1 1 0,1-1-1,0 0 1,0 0 0,1 0 0,-1 0-1,1 0 1,-1 0 0,1 0-1,0-1 1,0 1 0,0 0-1,0-1 1,1 0 0,-1 1-1,0-1 1,1 0 0,0 0-1,0 0 1,-1-1 0,1 1-1,0-1 1,0 0 0,0 1-1,3-1 1,7-2 3,-1-1-1,1-1 0,-1 0 0,0 0 0,0-2 1,0 1-1,-1-1 0,1-1 0,-1 0 1,-1-1-1,1 0 0,-1 0 0,0-1 1,-1-1-1,2-1-2,14-10 30,13-16 34,-61 31-613,-68 24-7897,52-8-426</inkml:trace>
  <inkml:trace contextRef="#ctx0" brushRef="#br1" timeOffset="-33484.544">20384 8936 9673,'0'0'2408,"0"0"-497,0 0-176,0 0-150,0 0-149,-9 15-288,-73 104 208,26-67-1477,-2-3 1,-3-2-1,-1-3 1,-2-2-1,-51 23 121,108-62-86,2 1 27,-1-1 1,1 0 0,-1-1 0,0 1 0,0-1-1,0 0 1,0 0 0,0-1 0,-1 0 0,1 0-1,0 0 1,-6-1 58,11-1 13,0 0-1,0 0 0,0 0 1,1 0-1,-1-1 0,0 1 1,0 0-1,1 0 0,-1-1 1,1 1-1,-1 0 0,1-1 1,0 1-1,0-1 1,-1 1-1,1 0 0,0-1 1,0 1-1,0-1 0,0 1 1,1 0-1,-1-1 0,0 1 1,1-1-1,-1 1 1,1 0-1,-1-1 0,1 1 1,-1 0-1,1 0 0,0 0 1,0-1-1,0 1 0,-1 0 1,1 0-1,0 0 1,1 0-1,-1 0-12,3-3 195,1 1 1,-1 0 0,0 0-1,1 0 1,0 1-1,0-1 1,-1 1 0,1 0-1,1 0 1,-1 1-1,0 0 1,0 0-1,0 0 1,1 0 0,-1 1-1,0 0 1,1 0-1,-1 1 1,0-1 0,1 1-1,-1 0 1,2 1-196,-4-1 36,-1 1 0,1-1 1,-1 1-1,0 0 1,0-1-1,0 1 0,0 0 1,0 0-1,0 0 0,0 1 1,0-1-1,-1 0 1,1 1-1,-1-1 0,0 1 1,0 0-1,0-1 0,0 1 1,0 0-1,0-1 0,-1 1 1,0 0-1,1 0 1,-1 0-1,0 0 0,0-1 1,0 1-1,-1 0 0,1 0 1,-1 0-1,0-1 1,0 2-37,2 27-214,-1-30 64,0-1 0,1 1 1,-1 0-1,1-1 0,-1 1 0,1-1 0,-1 1 1,1-1-1,-1 1 0,1-1 0,0 0 1,-1 1-1,1-1 0,0 0 0,-1 1 1,1-1-1,0 0 0,-1 0 0,1 0 0,0 1 1,0-1-1,-1 0 0,1 0 0,0 0 1,0 0-1,-1 0 0,1-1 0,0 1 1,-1 0-1,1 0 0,0 0 0,0-1 0,-1 1 1,1 0-1,-1 0 0,1-1 0,0 1 1,-1-1-1,1 1 0,-1-1 0,1 1 0,0-1 1,-1 1-1,0-1 0,1 1 0,-1-1 1,1 0-1,-1 1 0,0-1 0,1 0 1,-1 1-1,0-1 0,0 0 0,1 1 150,0-12-5626,0 0-3076</inkml:trace>
  <inkml:trace contextRef="#ctx0" brushRef="#br1" timeOffset="-33001.901">19891 9056 3331,'0'0'8050,"0"0"-4291,0 0-1112,-13 5-554,-87 53 464,62-18-2056,2 1-1,2 1 1,1 2-1,-12 24-500,45-68 1,-1 1-1,1-1 1,-1 1-1,1-1 1,-1 1 0,1-1-1,-1 1 1,1-1-1,0 1 1,-1-1-1,1 1 1,0-1 0,-1 1-1,1 0 1,0-1-1,0 1 1,0-1-1,0 1 1,-1 0 0,1-1-1,0 1 1,0 0-1,0-1 1,0 1-1,1 0 1,-1-1 0,0 1-1,0 0 1,0-1-1,0 1 1,1-1-1,-1 1 1,0 0 0,1-1-1,-1 1 1,0-1-1,1 1 1,-1-1-1,1 1 1,-1-1 0,0 1-1,1-1 1,-1 1-1,1-1 1,0 0-1,-1 1 1,1-1 0,-1 0-1,1 0 1,0 1-1,-1-1 0,40 1 64,-26-2-34,-8 0-18,0 1 0,1 0 0,-1 1 0,0-1 0,0 1 0,0 0 0,0 1 1,0-1-1,0 1 0,-1 1 0,1-1 0,0 1 0,-1 0 0,0 0 0,0 0 0,0 1 0,0 0 0,0 0 0,1 1-12,119 122-331,-81-114-1932,-41-33-5157,-9 7 2220</inkml:trace>
  <inkml:trace contextRef="#ctx0" brushRef="#br1" timeOffset="-32568.989">19247 9823 6502,'0'0'7079,"0"0"-3273,-13 14-1190,-96 95 752,48-66-3034,-2-2 0,-2-4-1,-2-2 1,-1-4 0,-1-2-1,-1-3 1,-2-4 0,-6-1-334,35-10 285,0-1 1,-1-3-1,0-1 1,0-3 0,0-1-1,-18-3-285,62 1 3,0 0 0,0-1 0,1 1 0,-1 0 0,0 0 0,0-1 0,0 1 0,0 0-1,1 0 1,-1-1 0,0 1 0,0 0 0,0-1 0,0 1 0,0 0 0,0 0 0,0-1 0,0 1-1,0 0 1,0-1 0,0 1 0,0 0 0,0 0 0,0-1 0,0 1 0,0 0 0,0-1 0,0 1 0,0 0-1,0 0 1,-1-1 0,1 1 0,0 0 0,0 0 0,0-1 0,0 1 0,-1 0 0,1 0 0,0-1 0,0 1-1,-1 0 1,1 0 0,0 0 0,0 0 0,-1-1 0,1 1-3,30-11 37,49-7-69,46-14-4377,-92 15-3119,-23 6 1405</inkml:trace>
  <inkml:trace contextRef="#ctx0" brushRef="#br1" timeOffset="-32260.912">18491 9907 12236,'0'0'3325,"0"0"-143,0 0-630,0 0-732,-15 12-459,-87 85 631,-64 165 234,161-255-2226,1 0 1,0 1-1,0-1 1,0 1-1,1 0 0,0 1 1,1-1-1,0 0 1,0 1-1,1-1 1,0 1-1,0 6 0,3-12-16,1-1-1,-1 1 0,1 0 1,-1-1-1,1 0 1,0 1-1,0-1 1,0 0-1,0-1 0,0 1 1,0 0-1,1-1 1,-1 0-1,1 0 1,-1 0-1,1 0 0,-1 0 1,1-1-1,-1 1 1,1-1-1,0 0 1,-1 0-1,1-1 0,-1 1 1,1-1-1,-1 1 1,1-1-1,2-1 17,-1 1-38,13 0-253,0-2 0,0 0 1,0-1-1,0-1 0,0 0 0,-1-1 0,0-1 0,-1-1 0,1-1 0,13-9 291,-6-15-3118,-32 8-4126,-8 13 37</inkml:trace>
  <inkml:trace contextRef="#ctx0" brushRef="#br1" timeOffset="-31598.958">17031 9416 2979,'0'0'11408,"0"0"-6636,0 0-1745,0 0-534,0 0-656,0 0-583,0 0-389,-5 9-208,-7 16-421,2 1 1,1 0-1,1 1 1,2 0 0,0 0-1,2 1 1,0 10-237,-7 29 100,5-31-107,-11 58-408,4 0-1,-1 95 416,16-58-2664,2-158 817,6-138 2544,-7-1-1,-14-98-696,5 183 1965,4 338-641,27 135-1436,-25-361 48,-1-9-96,1 0 1,0-1-1,2 1 1,1-1 0,1 1-1,0-1 1,2 2 159,8-77 192,8-102 20,24-106 179,-14 192-1683,-26 66-427,-3 5-3667,-2 5-4378</inkml:trace>
  <inkml:trace contextRef="#ctx0" brushRef="#br0" timeOffset="-23293.844">24629 4728 6246,'5'-13'1959,"46"-94"2008,-37 76 692,-19 43 114,-77 246-2872,-182 500-908,183-522-941,-10-3 0,-11-4 1,-9-5-1,-10-5 0,-101 133-52,148-244 43,-6-3 0,-4-4 0,-4-4-1,-4-3 1,-5-5 0,-7 0-43,80-70 41,-1-1 1,-1 0-1,-1-2 1,-1-1-1,0-2 1,0 0 0,-1-2-1,-1-1 1,0-2-1,0 0 1,-1-2-1,0-2 1,0-1 0,-18 0-42,43-4 23,-1 0-1,0 0 1,0-1 0,1 1 0,-1-1 0,1-1 0,-1 0 0,1 0 0,0 0 0,0 0 0,0-1 0,0 0 0,1 0 0,0-1 0,0 1 0,0-1 0,0 0 0,1-1 0,0 1 0,0-1 0,0 0 0,1 0 0,-1 0 0,2 0 0,-1-1 0,1 1 0,0-1 0,0 1 0,0-1 0,1 0 0,0 0 0,1 0 0,0-5-23,-1 8 11,0-1 1,0 1 0,1-1 0,-1 1 0,1-1 0,0 1 0,0-1 0,0 0 0,0 1 0,1-1 0,0 1 0,0-1 0,0 1 0,1 0 0,-1 0 0,1-1 0,0 1 0,0 0-1,1 0 1,-1 0 0,1 0-12,-1 4 0,0 0-1,-1 0 0,1-1 1,0 1-1,-1 0 1,1 1-1,0-1 0,-1 0 1,1 0-1,0 1 0,-1-1 1,1 1-1,0 0 0,-1-1 1,1 1-1,-1 0 0,0 0 1,1 0-1,-1 0 0,1 0 1,-1 0-1,0 0 0,0 0 1,0 1-1,0-1 0,0 0 1,0 1-1,0-1 0,0 1 1,0-1-1,-1 1 0,1 0 1,84 187-32,-50-98 0,-27-70 17,71 133 1,-74-147 10,0 0 0,0-1 0,0 1 0,1-1 0,0 0 0,1-1 0,-1 0 0,1 0-1,0 0 1,0 0 0,0-1 0,1 0 0,-1-1 0,1 0 0,0 0 0,0-1 0,0 0-1,1 0 1,0 0 4,11-4-3,-1 0-1,1-2 1,-1 0 0,0-1-1,0-1 1,0 0-1,-1-2 1,0 0-1,-1-1 1,1-1-1,-2 0 1,1-1-1,-2-1 1,1-1 0,-2 0-1,0-1 1,7-8 3,42-39 37,-3-3 0,49-66-37,-101 121 58,0-1 1,0-1-1,-1 1 0,-1-1 0,1-1 0,-2 1 0,0-1 1,0 0-1,-1 0 0,-1-1 0,0 1 0,0-1 0,-1 1 1,-1-1-1,0 0 0,-1 0 0,-1 0 0,0 0 0,0-1-58,-19-20 166,6 68-892,10 1-1145,-1 8-6876,3-34 2448</inkml:trace>
  <inkml:trace contextRef="#ctx0" brushRef="#br0" timeOffset="-21465.586">21238 9813 9449,'18'-12'1682,"121"-70"1510,-122 73-2389,0 0 0,0 0 0,-1-2 1,0 0-1,-1-1 0,-1 0 0,0-2 0,0 1 1,-1-2-1,-1 1 0,4-9-803,-241 336 2626,150-214-2538,-3-4-1,-5-4 0,-86 73-87,-18-5 26,-6-8 0,-8-9 0,-5-9 0,-6-9 0,-5-9 0,-4-10-1,-73 16-25,69-38 382,-2-10 0,-235 43-382,393-103 92,0-4 0,-1-2 0,0-4 0,-61-4-92,129 1 3,-1 1-1,1-1 0,-1 1 1,1-1-1,-1 0 0,1 0 1,-1 0-1,1 0 0,-1-1 1,1 1-1,-1-1 0,1 0 1,-1 1-1,1-1 0,-1 0 1,1 0-1,0-1 0,0 1 1,0 0-1,-1-1 0,1 1 1,0-1-1,1 0 0,-1 1 1,0-1-1,0 0 0,1 0 1,0-1-1,-1 1 0,1 0 1,0 0-1,0-1 0,0 1 1,0 0-1,0-1 0,0 1 1,1-1-1,0 1 0,-1-1 1,1 1-1,0-1 0,0 1 1,0-1-1,0 0 0,1 1 1,-1-1-1,1 1 0,0-1-2,8-13 1,2-1 1,1 2-1,0 0 0,0 0 0,2 1 0,-1 1 0,2 0 0,0 1 0,0 0 0,7-2-1,0-2 0,4-5-99,1 1 0,1 2 1,1 1-1,0 1 0,1 1 0,1 2 1,0 1-1,7 0 99,-43 22-91,-113 99-10,102-98 111,0 0 1,1 1 0,0 1-1,1 0 1,0 1 0,1 1-1,0 0 1,2 1 0,0 0-1,0 0 1,2 1 0,0 1 0,1-1-1,1 2 1,0-1 0,1 1-1,-1 9-10,7-21 5,0 0 0,0 0 0,0 0-1,1-1 1,0 1 0,0 0 0,0 0-1,1 0 1,0-1 0,1 1 0,0-1 0,-1 1-1,2-1 1,-1 0 0,1 0 0,0-1 0,0 1-1,1-1 1,0 0 0,0 0 0,0 0-1,0-1 1,1 0 0,-1 0 0,1 0 0,0 0-1,0-1 1,5 1-5,10 5 27,1-1-1,0-1 1,0-1 0,1-1-1,0-1 1,0-1 0,0-1-1,3-1-26,8 0 14,-1-2-1,1-1 0,0-1 1,-1-3-1,1 0 1,-1-2-1,-1-2 1,7-3-14,-21 6-1,-1 0 1,1-1-1,-1-1 1,-1-1 0,0 0-1,0-1 1,-1-1-1,0 0 1,-1-1 0,0-1-1,-1 0 1,-1-1-1,0 0 1,-1 0 0,1-5 0,-9 17 10,-1-1 1,1 0 0,0 1 0,-1-1 0,0 0 0,0 0-1,0 0 1,0-1 0,-1 1 0,0 0 0,0-1 0,0 1-1,0-1 1,-1 1 0,1-1 0,-1 1 0,0-1 0,-1 1-1,1-1 1,-1 1 0,0-1 0,0 1 0,0-1 0,-1 1-1,1 0 1,-1 0 0,0 0 0,-1 0 0,1 0 0,-1 0-1,1 0 1,-1 1 0,0-1 0,0 1 0,-2-1-11,2 2-33,-1 0 0,1 0 0,0 0 0,0 1 0,-1 0 0,1 0 0,-1 0 0,0 0 0,1 0 0,-1 1 0,0-1 0,1 1 0,-1 0 0,0 0 0,1 0-1,-1 1 1,0 0 0,1-1 0,-1 1 0,1 0 0,-1 1 0,1-1 0,0 1 0,-1-1 0,1 1 0,0 0 0,0 0 0,0 0 0,0 1 0,0-1 0,1 1 0,-1-1 0,1 1 0,0 0 0,0 0 0,0 0 0,0 0 0,0 1 33,-16 59-3900,11-21-1739,3-17-447,0-5-3998</inkml:trace>
  <inkml:trace contextRef="#ctx0" brushRef="#br0" timeOffset="-20889.349">15090 11575 7719,'0'0'2862,"0"0"-1923,0 0 27,0 0 764,0 0-80,0 0-33,-6 6-47,4-4-1477,0 0 50,0 1 1,-1 0-1,1-1 1,-1 1-1,0-1 1,0 0-1,0 0 0,0 0 1,0-1-1,0 1 1,0-1-1,-1 1 1,1-1-1,-1 0 1,1 0-1,-1-1 0,1 1 1,-1-1-1,-1 0-143,-43-4 389,0-2-1,1-3 1,0-1-1,0-3 1,2-2-1,-1-1 1,2-3-1,0-1 1,2-3-389,42 23 0,-371-173 122,9-17-1,8-15 1,10-16 0,10-14 0,3-20-122,166 116 123,6-7 0,6-6 1,7-7-1,8-7 0,6-5 0,9-6 1,7-5-1,8-5 0,8-4 1,-35-109-124,122 273 114,2-1 0,1 0 0,1 0 1,1-1-1,2-1 0,0 1 0,3-1 1,0 0-1,2 1 0,2-21-114,-1 48 3,0 1 1,0-1-1,0 0 0,0 1 0,0-1 0,1 1 1,-1-1-1,0 0 0,1 1 0,0-1 1,-1 1-1,1-1 0,0 1 0,0 0 0,0-1 1,-1 1-1,2 0 0,-1 0 0,0-1 1,0 1-1,0 0 0,0 0 0,1 0 0,-1 1 1,0-1-1,1 0 0,-1 0 0,1 1 1,-1-1-1,1 1 0,-1-1 0,1 1 0,0-1 1,-1 1-1,1 0 0,-1 0 0,1 0 0,0 0 1,-1 0-1,1 0 0,-1 1 0,1-1 1,-1 0-1,1 1 0,0-1 0,-1 1 0,1 0 1,-1-1-1,0 1 0,1 0 0,-1 0 1,0 0-1,1 0 0,-1 0 0,0 0 0,0 0 1,0 0-1,0 1 0,0-1 0,0 0 0,0 1 1,0-1-1,-1 1 0,1-1 0,-1 1 1,1-1-1,-1 1 0,1 0-3,29 105-2489,-25-34-8053,-5-54 3810</inkml:trace>
  <inkml:trace contextRef="#ctx0" brushRef="#br0" timeOffset="-20507.61">11140 7848 10730,'5'-18'1991,"30"-95"2590,-29 95-2405,-11 17 2774,-139 232-3129,-155 257-1773,294-480-57,-6 9-14,0 1 0,1 1 0,1-1 0,0 2 0,2-1 0,0 1 1,1 0-1,0 6 23,6-26-5,0 1 0,0 0 1,0-1-1,0 1 1,0 0-1,0-1 0,0 1 1,0-1-1,1 1 0,-1 0 1,0-1-1,0 1 1,0 0-1,1-1 0,-1 1 1,0-1-1,1 1 1,-1 0-1,0-1 0,1 1 1,-1-1-1,1 0 0,-1 1 1,1-1-1,-1 1 1,1-1-1,-1 1 0,1-1 1,-1 0-1,1 0 0,0 1 1,-1-1-1,1 0 1,0 0-1,-1 0 0,1 1 1,0-1-1,-1 0 0,1 0 1,-1 0-1,1 0 1,0 0-1,-1 0 0,1-1 1,0 1-1,-1 0 0,1 0 1,0 0-1,-1 0 1,1-1-1,-1 1 0,1 0 1,0-1-1,-1 1 1,1 0-1,-1-1 0,1 1 1,-1-1-1,1 1 0,-1-1 1,0 1-1,1-1 1,-1 1-1,0-1 0,1 0 1,-1 1-1,0-1 5,24-16-20,-1-2 0,-2-1 0,0 0-1,0-2 1,-2 0 0,5-10 20,13-12 9,11-12 95,2 1 0,2 3 0,3 2 0,53-36-104,-102 81-9,1 1-1,0 0 0,0 1 0,0-1 0,0 1 0,0 1 0,1-1 1,0 1-1,-1 0 0,1 1 0,0 0 0,0 0 0,0 1 0,0 0 1,-1 0-1,1 1 0,0 0 0,0 0 0,0 1 0,-1 0 0,1 1 1,-1-1-1,0 1 0,1 1 0,-1-1 0,3 4 10,11 5-425,64 37-2891,-27-23-4842,-40-19 1965</inkml:trace>
  <inkml:trace contextRef="#ctx0" brushRef="#br0" timeOffset="-12088.701">22550 2421 5733,'0'0'2686,"0"0"-1507,0 0-47,0 0 523,0 0-112,0 0-321,0 0-122,0 0-214,9-7-64,29-21-69,-16 30 3079,-21-9-713,-1 4-3162,1-7 117,-1 10-28,0-1-1,1 1 1,-1-1-1,0 0 1,0 1 0,1-1-1,-1 0 1,0 1-1,0-1 1,0 0 0,0 1-1,0-1 1,0 0-1,0 1 1,0-1 0,0 0-1,0 1 1,0-1-1,0 0 1,-1 1 0,1-1-1,0 0 1,0 1-1,-1-1 1,1 0 0,-1 1-1,1-1 1,0 1 0,-1-1-1,1 1 1,-1-1-1,1 1 1,-1-1 0,1 1-1,-1-1 1,0 1-1,1 0 1,-1-1 0,1 1-1,-1 0 1,0 0-1,1-1 1,-1 1 0,0 0-1,1 0 1,-1 0-1,0 0 1,1 0 0,-1 0-1,0 0 1,0 0 0,1 0-1,-1 0 1,0 0-1,1 1 1,-1-1 0,0 0-1,1 0 1,-1 1-1,1-1 1,-1 0-46,-185 65 1025,-23-23-835,-2-10 1,-67-4-191,205-20-2,-263 22-19,-60 4 15,-53 2 33,-49 3 80,259-20-100,-4654 431-84,4421-391 88,51-1 21,54-1-64,52-7 21,54-5 11,-196 46 91,402-78-240,45-2-13,38-10-81,-28-1 237,144-13-740,4 0-2747,-336 45 685,72-11 3206,0-5 1,-1-6 0,-5-4-399,150 7 1713,61 33-213,-88-45-1490,1-1-1,-1 1 0,1-1 1,-1 0-1,1 0 0,-1 0 1,1 0-1,-1 0 0,1 0 1,-1 0-1,1 0 0,-1-1 0,0 1 1,1 0-1,-1-1 0,1 1 1,-1-1-1,0 0 0,1 1 1,-1-1-1,0 0 0,0 0 1,1 0-1,-1 0 0,0 0 1,0 0-1,0 0 0,0 0 1,0-1-1,-1 1 0,1 0 0,0-1 1,0 1-1,-1 0 0,1-1 1,-1 1-1,1-1 0,-1 1 1,0-1-1,0 1 0,1-1 1,-1 1-1,0-1 0,0 1 1,-1-1-1,1 1 0,0-1 1,0 1-1,-1-1 0,1 1 0,-1-1-9,-15 10-53,15-4 51,-1 0-1,1 0 0,0 1 1,0-1-1,1 1 1,-1-1-1,1 1 1,0-1-1,0 0 0,1 1 1,-1-1-1,1 1 1,0-1-1,0 0 1,0 1-1,1-1 1,-1 0-1,1 0 0,0 0 1,0 0-1,1 0 1,-1-1-1,1 1 1,0-1-1,1 2 3,-3-4 3,-1-1-1,0 1 1,1 0 0,-1-1-1,1 1 1,-1 0-1,0-1 1,1 1 0,0-1-1,-1 1 1,1-1-1,-1 1 1,1-1 0,0 1-1,-1-1 1,1 0 0,0 1-1,-1-1 1,1 0-1,0 0 1,-1 1 0,1-1-1,0 0 1,0 0 0,0 0-1,-1 0 1,1 0-1,0 0 1,0 0 0,-1 0-1,1 0 1,0-1 0,0 1-1,-1 0 1,1 0-1,0-1 1,-1 1 0,1 0-1,0-1 1,-1 1-1,1-1 1,0 1 0,-1-1-1,1 1 1,-1-1 0,1 1-1,-1-1 1,1 1-1,-1-1 1,0 0 0,1 1-1,-1-1 1,0 0 0,1 1-1,-1-1 1,0 0-1,0 0 1,1 1 0,-1-1-1,0 0 1,0 0 0,0 1-1,0-2-2,6-48 337,-6 37-314,-1 1 0,0 0 1,-1 0-1,-1 0 0,0 1 1,0-1-1,-1 0 0,-1 1 1,0 0-1,0 0 0,-6-7-23,1 34-96,2 150 192,-1-194 11,-59-119 74,67 145-182,0 1-1,1-1 1,-1 0-1,0 1 0,-1 0 1,1-1-1,0 1 0,0 0 1,-1-1-1,1 1 1,-1 0-1,1 0 0,-1 0 1,1 0-1,-1 0 0,1 0 1,-1 1-1,0-1 1,0 1-1,1-1 0,-1 1 1,0-1-1,0 1 0,0 0 1,1 0-1,-1 0 1,0 0-1,0 0 0,0 0 1,1 1-1,-1-1 0,0 1 1,0-1-1,1 1 1,-1 0-1,0-1 0,1 1 1,-1 0-1,1 0 1,-1 0-1,1 0 0,-1 0 1,1 1-1,0-1 0,-1 0 1,1 1-1,0-1 1,0 1-1,0-1 0,0 1 1,0-1-1,1 1 0,-1 0 1,0-1-1,1 1 1,-1 2 1,-2 131-321,3-132 320,0-1 0,-1 0 0,1 1 0,0-1 0,1 0 0,-1 1 0,0-1 0,1 0 0,-1 1-1,1-1 1,0 0 0,0 0 0,0 1 0,0-1 0,0 0 0,0 0 0,0 0 0,1 0 0,-1 0 0,1-1 0,-1 1-1,1 0 1,0-1 0,0 1 0,0-1 0,-1 0 0,2 1 0,-1-1 0,0 0 0,0 0 0,0 0 0,0-1-1,1 1 1,-1 0 0,0-1 0,1 0 0,-1 1 0,0-1 0,1 0 0,-1 0 0,0 0 0,1-1 0,-1 1 0,0 0-1,1-1 1,-1 0 0,0 1 0,0-1 0,0 0 0,1 0 0,-1 0 0,0-1 0,0 1 0,0 0 0,-1-1-1,1 1 1,0-1 0,-1 0 0,2 0 1,3-10 29,1 0 0,-2-1-1,0 0 1,0 1 0,-1-1-1,-1-1 1,0 1 0,-1 0-1,0-1 1,-1 0 0,-1 1-1,0-1 1,-1 1-1,0-1 1,-1 1 0,0-1-1,-2 1 1,1 0 0,-2-2-29,2 7 8,0-1 0,-1 1 1,0 0-1,-1 0 0,0 0 1,0 0-1,-1 1 0,1 0 1,-2 0-1,1 0 0,-1 1 1,-3-3-9,7 7 2,0 0 0,0 0 0,-1 0-1,1 1 1,0-1 0,-1 1 0,1-1 0,-1 1 0,0 0 0,1 1 0,-1-1 0,0 1 0,1-1 0,-1 1 0,0 0 0,0 0 0,1 1 0,-1-1 0,0 1 0,1 0-1,-1 0 1,0 0 0,1 0 0,-1 1 0,1 0 0,0-1 0,0 1 0,-1 0 0,1 0 0,0 1 0,0 0-2,-6 8-2,0-1 1,1 1-1,1 1 0,0 0 0,1 0 1,0 0-1,1 1 0,0 0 1,1 0-1,0 0 0,1 0 1,0 1-1,2-1 0,-1 1 1,2 0-1,0-1 0,0 1 1,1 0-1,1 1 2,-2-6 0,0 1 0,0 0 0,1 0 0,0 0 0,1 0 0,0-1 0,1 1 0,-1-1 0,2 1 0,0-1 0,0 0 0,0 0 0,1-1 0,1 1 0,-1-1 0,1 0 0,1-1 0,-1 1 0,1-1 0,1-1 0,-1 1 0,1-1 0,0-1 0,1 1 0,-1-1 0,1-1 0,0 1 0,0-2 0,0 1 0,1-1 0,-1-1 0,5 1 0,-9-3 2,0 0 0,0 0 0,-1 0 1,1-1-1,0 0 0,-1 0 0,1-1 0,-1 1 1,1-1-1,-1 0 0,0 0 0,0 0 0,0-1 1,0 1-1,0-1 0,0 0 0,0 0 0,-1 0 1,0-1-1,0 1 0,0-1 0,0 0 0,0 0 1,-1 0-1,1 0 0,-1 0 0,0-1 0,0-2-2,4-7 10,-2 0 0,1 0-1,-2-1 1,0 1 0,-1-1-1,0 0 1,-1 0 0,-1-7-10,1 15 10,-1-1 0,1 1 0,-2-1 1,1 0-1,-1 1 0,0-1 0,-1 1 1,0 0-1,0-1 0,0 1 0,-1 0 0,0 0 1,0 0-1,-1 1 0,0-1 0,0 1 1,-1 0-1,0 0 0,0 0 0,0 1 1,0 0-1,-1 0 0,0 0 0,0 0 0,-1 1 1,1 0-1,-1 1 0,0-1 0,1 1 1,-2 1-1,1-1 0,0 1 0,0 0 1,-1 1-1,1 0 0,-4 0-10,5 1 1,0 1 0,0 0 0,0 0-1,0 0 1,1 1 0,-1 0 0,0 0 0,1 1 0,0-1-1,-1 1 1,1 0 0,0 0 0,1 1 0,-1 0 0,1 0-1,-1 0 1,1 0 0,0 1 0,1-1 0,-1 1 0,1 0 0,0 0-1,0 0 1,0 1 0,1-1 0,0 1 0,-1 4-1,-3 8 2,2-1-1,0 1 1,1 0 0,1 0 0,1 0 0,0 0 0,1 0-1,2 13-1,-1-25 0,-1 0-1,1 0 0,0 0 0,0 0 0,0 0 1,1 0-1,0 0 0,0 0 0,1-1 0,-1 1 1,1-1-1,1 1 0,-1-1 0,1 0 0,-1 0 1,2-1-1,-1 1 0,0-1 0,1 0 0,0 0 1,0-1-1,0 1 0,0-1 0,0 0 0,1 0 1,0-1-1,-1 1 0,1-1 0,0-1 0,0 1 1,0-1-1,0 0 0,0 0 0,1-1 0,-1 0 1,0 0-1,0 0 0,0-1 0,0 0 0,2-1 1,-1-3 5,-2-1 1,1 1-1,-1-1 0,0-1 0,0 1 0,0-1 0,-1 0 0,0 0 0,-1 0 1,1-1-1,-2 1 0,1-1 0,-1 0 0,0 0 0,0 1 0,-1-1 0,0 0 1,-1-1-1,1 1 0,-2 0 0,1 0 0,-1 0 0,0 0 0,-1 0 0,-2-6-5,2 1 43,-1 0 0,-1 0-1,0 0 1,0 1 0,-2 0-1,1 0 1,-2 0 0,1 0-1,-2 1 1,0 0 0,0 1-1,0 0 1,-6-5-43,9 10 23,1 1-1,-1-1 1,-1 1 0,1 0 0,-1 0-1,1 0 1,-1 1 0,0 0 0,0 0 0,-1 0-1,1 1 1,0 0 0,-1 0 0,0 1-1,1 0 1,-1 0 0,0 0 0,1 1-1,-1 0 1,0 1 0,0-1 0,1 1 0,-1 0-1,0 1 1,1 0 0,-1 0 0,-1 1-23,3-1 1,1 0 0,-1 1 0,1-1 0,0 1 0,0 0 0,0 0 0,0 0 0,1 0 0,-1 1 1,1-1-1,0 1 0,0 0 0,0 0 0,0 1 0,1-1 0,0 0 0,0 1 0,0-1 0,0 1 1,1 0-1,0 0 0,0-1 0,0 1 0,0 0 0,1 0 0,0 0 0,0 0 0,0 0 0,0 0 1,1 0-1,0 0 0,0-1 0,1 1 0,-1 0 0,1-1 0,0 1-1,0 2-2,1 0-1,0 0 0,1 0 1,-1-1-1,1 1 0,0-1 1,1 0-1,0 0 0,0-1 1,0 1-1,0-1 0,1 0 1,0-1-1,0 1 0,0-1 1,1 0-1,-1-1 0,1 0 1,0 0-1,0 0 1,0-1-1,0 0 0,6 1 3,-12-2 1,1-1-1,-1 1 1,0-1-1,1 0 1,0 1 0,-1-1-1,1 0 1,-1 0-1,1 0 1,-1 0-1,1-1 1,-1 1 0,1 0-1,-1 0 1,1-1-1,-1 1 1,1-1-1,-1 0 1,1 1-1,-1-1 1,0 0 0,0 0-1,1 0 1,-1 0-1,0 0 1,0 0-1,0 0 1,0 0 0,0 0-1,0 0 1,0-1-1,0 1 1,0 0-1,-1-1 1,1 1-1,-1-1 1,1 1 0,-1-1-1,1 1 1,-1-1-1,0 1 1,0-1-1,0 1 1,0-1 0,0 1-1,0-1 1,0 1-1,0-1 1,0 0-1,-1 1 1,1-1-1,-1 1 1,1 0 0,-1-1-1,0 1 1,1-1-1,-2 0 0,-3-11-45,-1 0-1,-1 1 1,0-1-1,-1 1 0,0 0 1,0 1-1,-2 0 1,1 1-1,-1 0 0,-1 0 1,0 1-1,0 0 1,-12-6 45,-16-10-2429,50 10-7639,4 6-6914</inkml:trace>
  <inkml:trace contextRef="#ctx0" brushRef="#br0" timeOffset="-6960.897">12050 3879 14189,'-60'-26'1086,"-1"3"-1,0 2 1,-48-8-1086,94 22 1873,49 9-1258,181 33-258,-18 0-287,66 14-54,61 12 10,61 11 17,50 9 26,44 8-37,3105 597 2050,-523-68 1874,-2739-552-3668,-67-18 43,53-4 22,-251-44-236,-53-13 11,-110-48 118,-78-12 22,-92-20-268,19 7 90,181 60-235,146 43-372,395 176-1923,-411-184 1938,-62-33 593,2 14 48,-1 1 1,-1-1-1,1 2 0,-1-1 1,-1 1-1,0 1 0,0-1 1,-1 1-1,1 1 0,-4-2-139,12 8 7,0 0 0,0-1 0,0 1 0,1 0 0,-1 0 0,0 0 0,0-1 0,0 1 0,0 0 0,0 0 0,0 0 0,0 0 0,0 1 0,1-1 0,-1 0 0,0 0 0,0 1 0,0-1 0,0 0 1,0 1-1,1-1 0,-1 0 0,0 1 0,0 0 0,1-1 0,-1 1 0,0-1 0,1 1 0,-1 0 0,0-1 0,1 1 0,-1 0 0,1 0 0,-1-1 0,1 1 0,0 0 0,-1 0 0,1 0 0,0 0 0,-1-1 0,1 1 0,0 0 0,0 0 0,0 0 0,0 0 0,0 0 0,0 0 0,0 0 0,0 0 0,0 0 0,1 0-7,4 50-32,3-37 24,0 0 1,0-1 0,1 0-1,1 0 1,0-1-1,1-1 1,0 0 0,1 0-1,0-1 1,0 0 0,1-1-1,1-1 1,9 5 7,-18-9-3,-1-2-1,1 1 1,0 0 0,0-1 0,0 0 0,0 0 0,0 0-1,0-1 1,0 0 0,1 0 0,-1 0 0,1-1 0,-1 0-1,0 0 1,1 0 0,-1 0 0,1-1 0,-1 0 0,0 0-1,1 0 1,-1-1 0,0 0 0,0 0 0,0 0 0,0-1-1,-1 0 1,4-2 3,3-5 37,0 0-1,-1-1 0,-1-1 1,0 0-1,0 0 0,-1 0 0,0-1 1,-2 0-1,1-1 0,-2 0 1,1 0-1,-2 0 0,0 0 1,-1-1-1,1-7-36,-4 20 7,0-1 1,0 1-1,0 0 1,0-1-1,0 1 1,-1 0-1,1-1 0,-1 1 1,1 0-1,-1 0 1,0 0-1,0 0 1,0-1-1,0 1 1,-1 0-1,1 1 1,0-1-1,-1 0 0,1 0 1,-1 1-1,0-1 1,1 0-1,-1 1 1,0 0-1,0-1 1,0 1-1,0 0 1,0 0-1,-1 0 0,1 1 1,0-1-1,0 0 1,0 1-1,-1-1 1,1 1-1,0 0 1,-1 0-1,1 0 1,0 0-1,-1 0 1,1 0-9,-98 21 203,86-14-203,1 0 1,1 1-1,-1 0 1,1 1-1,1 1 0,-1 0 1,2 1-1,-1-1 1,2 2-1,-1 0 0,2 0 1,0 0-1,0 1 1,1 1-1,0-1 0,1 1 1,1 0-1,1 0 1,-1 1-1,2-1 1,0 1-1,1 0 0,1 0 1,0 0-1,1 0 1,0 0-1,2 3 1,-1-12-2,1-1-1,0 1 1,0-1 0,1 1-1,0-1 1,0 0 0,0 0-1,0 0 1,1 0 0,0-1-1,0 1 1,0-1 0,0 0 0,1 0-1,-1 0 1,1-1 0,0 0-1,0 0 1,1 0 0,-1 0-1,1-1 1,-1 0 0,1 0-1,0-1 1,-1 1 0,1-1-1,0-1 1,0 1 0,0-1-1,0 0 1,0 0 0,0 0-1,0-1 1,0 0 0,0-1-1,-1 1 1,1-1 0,0 0-1,-1 0 1,1-1 0,-1 1 0,0-1-1,0-1 1,0 1 0,0-1-1,3-2 3,12-14 36,-1-1 0,-1-1 0,-1 0 0,-1-1 0,-1-1-1,-1 0 1,-1-1 0,-1-1 0,2-9-36,-4 13 72,-6 15-12,0 0 1,-1-1-1,0 0 0,0 0 0,0 0 0,-1 0 1,-1 0-1,1 0 0,-1-1 0,-1 1 0,0-2-60,-1 9 15,0-1 0,0 1-1,0-1 1,0 1 0,0-1-1,-1 1 1,1-1 0,0 1 0,-1 0-1,1 0 1,-1 0 0,0 0-1,1 0 1,-1 0 0,0 1 0,0-1-1,1 0 1,-1 1 0,0-1-1,0 1 1,0 0 0,0 0 0,0-1-1,0 1 1,1 1 0,-1-1-1,0 0 1,0 0 0,0 1 0,0-1-1,0 1 1,1-1 0,-1 1-1,0 0 1,0 0 0,1 0 0,-1 0-1,1 0 1,-1 0 0,1 0-1,-2 1-14,-9 7-3,0 1-1,0 1 0,1 0 1,0 0-1,1 1 0,0 0 1,1 1-1,0 0 0,1 0 1,1 1-1,0 0 0,1 0 1,0 1-1,1 0 0,1 0 1,-3 15 3,2 74-51,6-101 40,-1 0 0,1 0 1,0 1-1,0-1 1,0 0-1,0 0 1,1-1-1,-1 1 0,1 0 1,0 0-1,-1-1 1,1 1-1,1-1 1,-1 1-1,0-1 0,0 0 1,1 0-1,-1 0 1,1 0-1,0 0 1,0-1-1,0 1 0,-1-1 1,1 0-1,0 0 1,1 0-1,-1 0 1,0 0-1,0-1 0,3 1 11,0-1-9,0 0-1,0 0 1,1-1-1,-1 1 0,0-2 1,0 1-1,0-1 0,0 0 1,0 0-1,0 0 1,-1-1-1,1 0 0,-1 0 1,1 0-1,-1-1 1,0 0-1,0 0 0,-1 0 1,1-1-1,-1 1 0,0-1 1,0 0-1,1-3 10,6-8 13,-1-1 1,-1 0-1,-1 0 0,0 0 1,-1-1-1,-1-1 0,0-2-13,-4 19 4,-1-1 0,1 1 0,-1-1 0,0 0 0,0 0 1,0 0-1,0 1 0,0-1 0,-1 0 0,1 0 0,-1 0 0,0 0 0,0 0 0,0 0 0,0 0 0,-1 0 0,1 0 0,-1 0 0,1 0 0,-1 0 0,0 0 0,0 0 0,-1 1 0,1-1 0,-1 0 0,1 1 0,-1-1 0,0 1 0,0 0 0,0-1 0,0 1 1,0 0-1,0 0 0,-1 0 0,1 1 0,-1-1 0,-1-1-4,-3 4 1,1-1 1,-1 1 0,1 0-1,-1 1 1,1 0-1,-1 0 1,1 0-1,0 1 1,0 0 0,0 0-1,0 0 1,1 1-1,-1 0 1,1 0 0,0 0-1,0 0 1,0 1-1,1 0 1,0 0 0,0 1-1,0-1 1,0 1-1,1-1 1,0 1 0,0 0-1,1 1 1,0-1-1,0 0 1,0 1-1,1-1 1,-1 1 0,2-1-1,-1 1 1,1 0-1,0-1 1,0 1 0,1 0-1,0-1 1,0 1-1,0-1 1,1 1 0,0-1-1,1 0 1,-1 0-1,1 0 1,0 0 0,0 0-1,1 0 1,0-1-1,0 0 1,0 0 0,1 0-1,0 0 1,0-1-1,0 1 1,0-1-1,5 2-1,-8-5 2,1 0 0,-1 0 0,0 0 0,1-1 0,-1 1 0,1-1 0,-1 0 0,1 1 0,-1-1 0,0 0 0,1 0 0,-1-1 0,1 1 0,-1-1-1,1 1 1,-1-1 0,0 0 0,1 0 0,-1 1 0,0-2 0,0 1 0,0 0 0,1 0 0,-2-1 0,1 1 0,0-1 0,0 0 0,0 1-1,-1-1 1,1 0 0,-1 0 0,1 0 0,-1 0 0,0-1 0,1 0-2,31-89 76,-29 76-65,31-162 85,-44 186-69,9 0-31,-1-1 1,1 1-1,1-1 0,-1 1 1,1-1-1,1 1 0,-1-1 1,1 0-1,0 0 0,1 1 1,0-2-1,0 1 0,0 0 1,1 0-1,0-1 0,3 4 4,-6-10 1,-1 1-1,0-1 1,0 1-1,0-1 1,1 0-1,-1 1 1,0-1-1,0 1 1,0-1-1,0 1 1,0-1-1,0 1 0,0-1 1,0 1-1,0-1 1,0 1-1,0-1 1,0 1-1,0-1 1,0 1-1,-1-1 1,1 1-1,0-1 1,0 1-1,-1-1 1,1 0-1,0 1 0,0-1 1,-1 1-1,1-1 1,0 0-1,-1 1 1,1-1-1,-1 0 1,1 1-1,0-1 1,-1 0-1,1 0 1,-1 0-1,1 1 1,-1-1-1,1 0 1,-1 0-1,1 0 0,-1 0 1,1 0-1,-1 0 1,1 0-1,-1 0 1,1 0-1,-1 0 1,1 0-1,-1 0 1,1 0-1,-1 0 1,1 0-1,-1 0 1,1-1-1,0 1 0,-1 0 1,1 0-1,-1-1 1,1 1-1,-7 1 2,-730 103 25,437-66-27,-71 4-53,-69 4-118,-63 3-64,-2997 361-229,2249-189 618,-511 187-154,1520-340 11,-77 37-22,246-71-138,72-34 148,0 0 1,0 0-1,0 0 1,0 0-1,0 1 1,0-1 0,0 0-1,0 0 1,1 1-1,-1-1 1,0 0-1,0 1 1,0-1-1,0 1 1,1-1-1,-1 1 1,0-1-1,1 1 1,-1-1-1,0 1 1,1 0-1,-1-1 1,1 1-1,-1 0 1,1 0-1,-1-1 1,1 1 0,-1 0-1,1 0 1,0 0-1,-1 0 1,1 0-1,0-1 1,0 1-1,0 0 1,0 0-1,0 0 1,0 0-1,0 0 1,0 0-1,0 0 1,0 0-1,0 0 1,1-1-1,-1 1 1,0 0 0,42 4 17,-15-9-4,-1-1 0,1-2 1,-2-1-1,1-1 0,-1-1 1,-1-1-1,0-1 0,0-1 1,-1-1-1,-1-1 0,0-1 1,9-10-14,-25 22 4,-1 0 0,1-1 0,-1 1 0,0-1 0,0-1 0,-1 1 0,1 0 0,-1-1 0,0 0 0,-1 0 0,0 0 0,1 0 0,-2-1 0,1 1 0,-1-1 0,0-2-4,-4 6-13,0 1-1,-1-1 1,1 1 0,-1 0-1,0-1 1,0 1 0,0 1 0,0-1-1,0 0 1,0 1 0,-1-1 0,1 1-1,0 0 1,-1 0 0,1 0 0,-1 1-1,1-1 1,-1 1 0,1 0 0,-1 0-1,1 0 1,-1 1 0,1-1 0,-1 1-1,1-1 1,-1 1 0,1 0 0,0 1-1,0-1 1,-1 1 0,1-1 13,-3 4-45,0 1 0,1-1 1,0 1-1,0 0 1,0 0-1,1 0 0,0 0 1,0 1-1,1 0 0,0 0 1,0 0-1,0 0 1,1 0-1,0 1 0,0-1 1,1 1-1,0-1 0,0 1 1,1 0-1,0-1 0,1 1 1,-1-1-1,1 1 1,1 0-1,0 0 45,-1-4 2,0 0-1,1-1 1,-1 1 0,1 0 0,0-1-1,0 0 1,0 1 0,1-1-1,-1 0 1,1 0 0,-1 0-1,1 0 1,0-1 0,0 1 0,1-1-1,-1 0 1,0 0 0,1 0-1,-1 0 1,1-1 0,0 1 0,0-1-1,-1 0 1,1 0 0,0 0-1,0-1 1,0 1 0,0-1 0,0 0-1,0 0 1,0 0 0,0-1-1,0 0 1,0 1 0,-1-1 0,1 0-1,0-1 1,0 1 0,-1-1-1,1 0 1,-1 0 0,1 0-1,-1 0 1,0 0 0,0-1 0,0 1-1,0-1 1,0 0 0,-1 0-1,1-1-1,4-4 16,-1 0 0,-1-1-1,1 1 1,-1-1 0,-1-1-1,0 1 1,0-1-1,-1 1 1,0-1 0,0 0-1,-1 0 1,-1 0 0,0-1-1,0-5-15,-1 13 28,-1 0 0,0 0 0,1 0 0,-1 0 0,-1 1 0,1-1 0,0 1 0,-1-1 1,1 0-1,-1 1 0,0 0 0,0 0 0,0-1 0,0 1 0,0 0 0,0 0 0,-1 1 0,1-1 0,0 0 0,-1 1 0,0 0 0,1-1 0,-1 1 0,0 0 0,0 0 0,1 1 0,-1-1 0,0 0 0,0 1 0,0 0 0,0 0 0,0 0 0,0 0 0,0 0 0,0 1 0,1-1 0,-1 1 0,0-1 0,0 1 0,0 0 0,1 0 0,-1 1 0,0-1 0,1 1 0,-1-1 0,1 1 1,0 0-1,-1 0 0,1 0 0,0 0 0,0 0 0,0 1-28,-7 6 6,1 1-1,1 0 1,0 0 0,0 0 0,1 1 0,0 0 0,1 1 0,0-1 0,1 1-1,0 0 1,1 0 0,0 1 0,1-1 0,0 0 0,1 1 0,1-1-1,0 1 1,1-1 0,0 1 0,2 9-6,-2-17-1,-1 1 1,1-1-1,0 1 0,1-1 0,0 0 0,-1 1 1,2-1-1,-1 0 0,0 0 0,1-1 1,0 1-1,0 0 0,1-1 0,-1 0 0,1 0 1,0 0-1,0 0 0,0-1 0,1 1 1,-1-1-1,1 0 0,0 0 0,0-1 0,0 1 1,0-1-1,0 0 0,0-1 0,0 1 0,1-1 1,-1 0-1,1 0 0,-1-1 0,1 0 1,-1 0-1,1 0 0,-1 0 0,1-1 0,-1 0 1,1 0-1,-1-1 0,0 1 0,0-1 1,1 0-1,-1-1 0,-1 1 0,1-1 0,0 0 1,2-2 0,-1-1 5,0 0 1,-1 0-1,1-1 1,-1 1-1,-1-1 1,1-1 0,-1 1-1,0-1 1,-1 1-1,0-1 1,0 0-1,0 0 1,-1 0-1,-1-1 1,1 1 0,-1-1-1,-1 1 1,0 0-1,0-9-5,-1-2 29,-1 1 0,0-1 0,-2 1 0,0 0-1,-1 0 1,-1 1 0,0-1 0,-6-9-29,-39-42 50,49 68-51,1-1-1,-1 1 0,0 0 1,0-1-1,0 1 0,0 0 1,1 0-1,-1 0 0,-1 1 0,1-1 1,0 0-1,0 1 0,0-1 1,0 1-1,0 0 0,-1 0 1,1-1-1,0 2 0,0-1 1,0 0-1,-1 0 0,1 1 0,0-1 1,0 1-1,0 0 0,0-1 1,0 1-1,0 0 0,0 0 1,0 0-1,0 1 0,1-1 0,-1 0 1,0 1-1,1-1 0,-2 2 2,-2 4-5,0 0 0,0 0-1,0 0 1,1 0 0,0 1-1,1 0 1,0-1 0,0 2-1,1-1 1,-1 0 0,2 0-1,-1 1 1,1-1 0,1 1-1,0-1 1,0 1 0,0-1-1,1 0 1,0 1 0,1-1-1,0 0 1,0 1 0,1-1-1,0 0 1,0-1 0,1 1-1,0 0 1,0-1 0,3 3 5,-2-2-21,0-1 1,0 1 0,1-1 0,0 0-1,0-1 1,1 1 0,-1-1 0,1 0-1,1-1 1,-1 0 0,1 0 0,0-1 0,0 0-1,0 0 1,1-1 0,-1 0 0,1 0-1,0-1 1,6 1 20,-12-3 0,0-1-1,0 1 1,-1-1-1,1 1 1,0-1-1,0 0 0,-1-1 1,1 1-1,-1 0 1,1-1-1,-1 1 1,0-1-1,1 0 1,-1 1-1,0-1 1,0 0-1,0-1 1,0 1-1,-1 0 1,1 0-1,-1-1 1,1 1-1,-1-1 0,0 1 1,0-1-1,0 0 1,0 1-1,0-1 1,-1 0-1,1 0 1,-1-2 0,7-90 165,-7 95-164,1-5 20,0-1 0,-1 1-1,1 0 1,-1-1 0,-1 1 0,1-1 0,-1 1 0,0 0 0,0 0 0,0-1 0,-1 1 0,0 0 0,0 0 0,0 0 0,0 0-1,-1 1 1,0-1 0,0 1 0,0 0 0,-1-1 0,1 1 0,-1 1 0,0-1 0,0 1 0,-4-3-21,5 7-4,0 1 0,0-1 0,1 1 0,-1 0 1,1 0-1,-1 0 0,1 0 0,0 0 0,-1 1 0,1-1 1,0 1-1,1-1 0,-1 1 0,0 0 0,1 0 0,-1-1 1,1 1-1,0 0 0,0 0 0,0 1 0,1-1 0,-1 0 0,1 0 1,0 0-1,-1 0 0,1 1 0,1-1 0,-1 0 0,1 3 4,-3 8 5,-12 70-26,12-83 25,0 0 1,0 0 0,0 0 0,0 0-1,0 0 1,0-1 0,0 1-1,0 0 1,0-1 0,0 0 0,0 0-1,0 1 1,0-1 0,-1 0-1,1-1 1,0 1 0,0 0-1,0-1 1,0 1 0,0-1 0,0 1-1,0-1 1,0 0 0,0 0-1,0 0 1,0 0 0,0 0 0,1-1-1,-1 1 1,0 0 0,1-1-1,-1 0 1,1 1 0,-2-3-5,2 4 5,0 0 1,1 0 0,-1 0-1,0 0 1,0 0-1,0-1 1,0 1 0,0 0-1,0-1 1,1 1-1,-1 0 1,0-1-1,0 1 1,0-1 0,1 0-1,-1 1 1,0-1-1,1 1 1,-1-1-1,1 0 1,-1 0 0,0 1-1,1-1 1,0 0-1,-1 0 1,1 0 0,-1 0-1,1 1 1,0-1-1,0 0 1,-1 0-1,1 0 1,0 0 0,0 0-1,0 0 1,0 0-1,0 0 1,0 0 0,1 1-1,-1-1 1,0 0-1,0 0 1,0 0-1,1 0 1,-1 0 0,1 0-1,-1 1 1,1-1-1,-1 0 1,1 0 0,-1 1-1,1-1 1,-1 0-1,1 1 1,0-1-1,0 0 1,-1 1 0,1-1-1,0 1 1,0-1-1,-1 1 1,1 0 0,0-1-1,0 1 1,0 0-1,0-1-5,102-3 75,123 11-16,119 24-59,-260-23-16,204 24-80,54 11 31,52 7 65,3135 451-891,-1617-156 1654,-1693-300-538,47 2-55,-215-46-20,-51-1-143,-1 0 1,1-1 0,-1 1-1,1-1 1,-1 1-1,1-1 1,-1 1 0,1-1-1,-1 0 1,1 1-1,-1-1 1,0 1-1,1-1 1,-1 0 0,0 1-1,0-1 1,1 0-1,-1 1 1,0-1-1,0 0 1,0 1 0,0-1-1,0 0 1,0 0-1,0 1 1,0-1-1,0 0 1,0 1 0,-1-1-1,1 0 1,0 1-1,0-1 1,-1 0 0,1 1-1,0-1 1,-1 0-1,1 1 1,0-1-1,-1 1 1,1-1 0,-1 1-1,1-1 1,-1 1-1,1-1 1,-1 1-1,0-1 1,1 1 0,-1 0-1,0-1 1,1 1-1,-1 0 1,0 0 0,1-1-1,-1 1 1,0 0-1,1 0 1,-1 0-1,0 0 1,1 0 0,-1 0-1,0 0 1,0 0-8,-41-25 305,0 2 1,-1 2-1,-1 2 0,-3 1-305,-20-9 247,-211-99-18,303 126-255,341 128-247,-363-127 271,14 5-223,-27-9 169,8 2 62,0 0-1,1 1 1,-1-1 0,1 0-1,-1 1 1,0 0-1,1-1 1,-1 1-1,0 0 1,1 0-1,-1 0 1,0 0-1,1 0 1,-1 1-1,0-1 1,1 0 0,-1 1-1,0-1 1,1 1-1,-1-1 1,1 1-1,-1 0 1,1 0-1,-1 0 1,1 0-1,0 0 1,-1 0 0,1 0-1,0 0 1,0 1-1,0-1 1,0 0-1,0 1 1,0-1-1,0 0 1,0 1-1,1 0 1,-1-1-1,0 1 1,1-1 0,0 1-1,-1 0 1,1-1-1,0 1 1,0 0-1,0-1 1,0 1-1,0 0 1,0-1-1,0 1 1,0 0 0,1-1-1,0 2-5,2 0 1,0 0 0,1-1 0,-1 1 0,1-1 1,0 0-1,0 0 0,0 0 0,0-1 0,0 0 0,0 1 0,0-1 0,0-1 0,1 1 0,-1-1 1,0 1-1,0-1 0,1 0 0,-1-1 0,0 1 0,0-1 0,1 0 0,-1 0 0,0 0 0,0 0 1,0-1-1,0 0 0,0 0 0,-1 0 0,2-1-1,-1-1-5,1-1-1,-1 1 1,0-1 0,0-1-1,-1 1 1,0 0 0,0-1-1,0 0 1,0 0 0,-1 0-1,0 0 1,0 0 0,-1 0-1,0 0 1,0-1 0,0 1-1,-1 0 1,1-1 0,-2 1-1,1 0 1,-1-1 0,0 1-1,0-2 6,-1 6 0,0 0 0,0 0 0,0 0 0,0 1-1,0-1 1,-1 0 0,1 1 0,0-1 0,-1 1 0,1 0 0,-1 0-1,1 0 1,-1 0 0,0 0 0,1 1 0,-1-1 0,0 1 0,0-1-1,1 1 1,-1 0 0,0 0 0,0 1 0,1-1 0,-1 0-1,0 1 1,1 0 0,-1-1 0,0 1 0,1 0 0,-1 1 0,1-1-1,-1 0 1,1 1 0,0-1 0,-2 2 0,-2 0 0,0 0 0,0 0 0,1 0 0,-1 1 0,1 0 0,0 0 0,0 0 0,0 0 0,1 1 0,-1 0 0,1 0 0,0 0 0,1 1 0,-1-1 0,1 1 0,0 0 0,1 0 0,-1 0 0,1 0 0,0 0 0,1 0 0,-1 1 0,1-1 0,1 1 0,-1-1 0,1 1 0,0-1 0,0 1 0,1-1 0,0 1 0,0-1 0,1 1 0,0-5 1,0 0 0,1 0-1,-1 0 1,1 0 0,-1-1 0,1 1 0,0-1-1,0 1 1,-1-1 0,1 0 0,0 0 0,0-1-1,0 1 1,0 0 0,0-1 0,0 0 0,0 0 0,0 0-1,0 0 1,0 0 0,0-1 0,0 1 0,0-1-1,0 0 1,0 0 0,0 0 0,0 0 0,0 0-1,-1-1 1,1 1 0,0-1 0,-1 0 0,0 0 0,1 0-1,-1 0 1,0 0 0,0 0 0,0 0 0,0-1-1,0 1 1,-1-1 0,1 0 0,-1 1 0,0-1-1,1 0 1,-1 0-1,4-6 4,1 0 0,-1 0 0,-1 0 0,0 0 0,0-1 0,0 0 0,-2 0 0,1 0 0,-1 0-1,-1 0 1,1 0 0,-2-1 0,0 1 0,0 0 0,-1-9-4,-1 18 2,0-1 0,-1 1 0,1-1 0,0 1 0,0 0 0,-1 0 0,1 0 0,-1 0-1,1 1 1,-1-1 0,1 1 0,-1-1 0,1 1 0,-1 0 0,0 0 0,1 0 0,-1 0 0,1 0 0,-1 1 0,1-1 0,-1 1 0,1 0 0,-1 0 0,1 0 0,0 0-1,-1 0 1,1 0 0,0 0 0,0 1 0,0-1 0,0 1 0,0 0 0,0 0-2,-4 1 1,0 1 1,1-1-1,0 1 1,-1 1-1,1-1 0,1 1 1,-1 0-1,1 0 1,0 0-1,0 1 0,0-1 1,1 1-1,0 0 1,0 0-1,0 0 0,1 0 1,0 1-1,0-1 1,1 1-1,0-1 0,0 1 1,0-1-1,1 5-1,1-9 0,0-1 0,0 0 0,0 0 1,0 0-1,1 0 0,-1 0 0,1 0 0,-1 0 0,0 0 0,1 0 1,-1-1-1,1 1 0,0 0 0,-1-1 0,1 0 0,0 1 0,-1-1 0,1 0 1,0 0-1,-1 0 0,1 0 0,0 0 0,-1 0 0,1 0 0,0-1 0,-1 1 1,1 0-1,-1-1 0,1 0 0,0 1 0,-1-1 0,1 0 0,-1 0 1,0 0-1,1 0 0,-1 0 0,0 0 0,1 0 0,-1 0 0,0-1 0,0 1 0,5-7 2,-1 0 0,1 0-1,-2 0 1,1-1-1,-1 1 1,-1-1-1,1 0 1,-2 0 0,1-1-1,-1 1 1,0 0-1,-1-1 1,0 1-1,-1-1 1,0 0 0,-1 1-1,0-5-1,1 13 0,-1 0-1,1 0 1,0 0 0,-1 0-1,1 0 1,-1 0 0,1 0-1,-1 0 1,0 0 0,1 0-1,-1 0 1,0 0-1,0 0 1,0 1 0,0-1-1,1 0 1,-1 1 0,0-1-1,0 0 1,0 1 0,0 0-1,0-1 1,-1 1 0,1-1-1,0 1 1,0 0-1,0 0 1,0 0 0,0 0-1,0-1 1,0 2 0,-1-1-1,1 0 1,0 0 0,0 0-1,0 0 1,0 1 0,0-1-1,0 0 1,0 1-1,-1 0 1,-50 15-22,-253 131-58,89-60-621,-3-11-1,-4-8 1,-138 18 701,24-12-395,-848 118 477,-294-25-82,1364-156 4,-857 88 348,804-71-491,169-28 142,-1 0 0,1 0-1,-1 0 1,0 0 0,1 0-1,-1 0 1,1 0 0,-1 1-1,1-1 1,-1 0 0,1 0-1,-1 1 1,0-1 0,1 0-1,-1 1 1,1-1 0,-1 0-1,0 1 1,0-1 0,1 1-1,-1-1 1,0 0 0,1 1-1,-1-1 1,0 1 0,0-1-1,0 1 1,0-1 0,0 1-1,1-1 1,-1 1 0,0-1-1,0 1 1,0-1 0,0 1-1,0-1 1,0 1 0,-1-1-1,1 1 1,0-1 0,0 1-1,0-1 1,0 1 0,-1-1-1,1 1 1,0-1 0,0 0-1,-1 1 1,1-1 0,0 1-1,-1-1 1,1 0-3,219 7 366,-180-8-257,195-25 1103,-235 25-1196,1 1-1,0-1 1,-1 1 0,1 0-1,0-1 1,-1 1 0,1-1-1,0 1 1,0-1 0,-1 1-1,1-1 1,0 1 0,0-1-1,0 1 1,0-1 0,0 1-1,0-1 1,-1 1 0,1-1-1,1 1 1,-1-1 0,0 0-1,0 1 1,0-1-1,0 1 1,0-1 0,0 1-1,1-1 1,-1 1 0,0-1-16,-117 3 127,0 5 1,1 5-1,-4 6-127,-23 1 120,-144 24 72,346-42-299,-40-1 39,0-1 0,0-2 0,0 0 0,0 0 0,-1-2 0,1 0 0,-1-2 0,-1 0 1,1 0-1,-1-2 0,4-3 68,-20 12-2,0 0 1,0 0 0,0 0 0,0-1-1,0 1 1,0 0 0,0-1 0,0 1 0,0-1-1,0 1 1,0-1 0,0 0 0,0 1-1,-1-1 1,1 0 0,0 0 0,0 0-1,-1 1 1,1-1 0,0 0 0,-1 0 0,1 0-1,-1 0 1,1 0 0,-1 0 0,1 0-1,-1 0 1,0 0 0,0 0 0,1-1-1,-1 1 1,0 0 0,0 0 0,0 0-1,0 0 1,0 0 0,-1 0 0,1 0 0,0 0-1,0 0 1,-1-1 0,1 1 0,-1 0-1,1 0 1,-1 0 0,1 1 0,-1-1-1,1 0 1,-1 0 0,0 0 0,0 0 0,1 0-1,-1 1 1,0-1 0,0 0 0,0 1-1,0-1 1,0 1 0,0-1 0,0 1-1,0-1 1,0 1 0,0 0 0,0-1 0,-1 1 1,-4 1-1,0 0 0,0 0 0,0 0 0,0 1 0,0 0 0,0 0 0,0 1 0,1 0 0,-1 0 0,1 0 0,0 1 0,0-1 0,0 1 0,0 0 0,0 1 0,1-1 0,0 1 0,0 0 0,0 0 0,1 0 0,0 0 0,0 1 0,0 0 0,0-1 0,1 1 0,0 0 0,0 0 0,1 0 0,0 0 0,0 1 0,0-1 0,1 0 1,0 4 0,5-2-42,-2-29 51,-28-132-9,25 151-2,0-15 23,-8 20 57,3 10-72,0-1 1,0 0 0,2 1 0,-1 0-1,1 0 1,1 0 0,1 0 0,-1 0-1,2 0 1,0 1 0,1-1 0,0 0-1,1 0 1,0 0 0,1 1-7,-1-12 0,-1-1 0,1 0 0,-1 0 0,1 0 1,-1 0-1,1 0 0,0 0 0,0 0 0,-1 0 0,1-1 0,0 1 0,0-1 1,0 1-1,0-1 0,0 0 0,0 1 0,0-1 0,0 0 0,0-1 0,-1 1 1,1 0-1,0 0 0,0-1 0,0 1 0,0-1 0,0 0 0,0 1 0,-1-1 1,1 0-1,0 0 0,-1 0 0,1 0 0,-1-1 0,1 1 0,-1 0 0,1-1 0,-1 1 1,0-1-1,0 1 0,0-1 0,0 1 0,0-1 0,0 0 0,0 0 0,4-8 12,0-1-1,-1 1 1,0-1-1,-1 0 1,-1-1-1,1 1 1,-2 0-1,0-1 1,0 1 0,-1 0-1,0-1 1,-1 1-1,0-1 1,-1 1-1,0 0 1,-1-1-1,0 1 1,-1 1-1,-1-2-11,5 10 8,0 0 0,0 0 0,0 0 0,-1 1 0,1-1 0,-1 0 0,1 0-1,-1 1 1,1-1 0,-1 0 0,0 1 0,0-1 0,0 1 0,0-1 0,0 1 0,-1-1 0,1 1-1,0 0 1,0 0 0,-1 0 0,1-1 0,-1 1 0,1 0 0,-1 1 0,0-1 0,1 0 0,-1 0 0,0 1-1,1-1 1,-1 1 0,0-1 0,0 1 0,0 0 0,1 0 0,-1 0 0,0 0 0,0 0 0,0 0-1,1 0 1,-1 1 0,0-1 0,0 1 0,0-1 0,1 1 0,-1 0 0,0 0 0,1-1 0,-1 1 0,1 0-1,-1 0 1,1 1 0,-2 0-8,-3 5 29,-1 0 0,1 1-1,0 0 1,1 0-1,0 1 1,0-1 0,1 1-1,0 0 1,0 0-1,1 0 1,1 1 0,-1-1-1,1 1 1,1 0-1,0 0 1,0 4-29,18 68-801,-15-78 523,0 1-1,1-1 0,0 0 0,0 0 0,0-1 0,0 1 0,1-1 1,0 1-1,-1-1 0,1 0 0,0-1 0,0 1 0,1-1 0,-1 1 1,0-1-1,1 0 279,31 7-5953</inkml:trace>
  <inkml:trace contextRef="#ctx0" brushRef="#br0" timeOffset="7633.851">26776 5629 17873,'4'-19'2813,"-1"6"-2328,-1-3-51,1 1-1,1 0 0,0 0 0,1 0 0,1 1 0,0 0 1,1 0-1,3-4-433,3 0 194,0 0 1,0 1 0,2 0 0,0 2 0,1-1 0,1 2 0,0 0-1,1 1 1,0 1 0,1 1 0,1 0 0,0 2 0,0 0 0,0 1-1,1 1 1,0 1 0,1 1 0,11-2-195,-30 7 2,0 0-1,0 0 1,1 0 0,-1 0 0,0 0-1,0 0 1,0 1 0,0 0 0,0-1-1,0 1 1,0 0 0,-1 0-1,1 1 1,0-1 0,0 1 0,-1-1-1,1 1 1,-1 0 0,0 0 0,1 0-1,-1 0 1,0 0 0,0 1 0,0-1-1,0 1 1,-1-1 0,1 1-1,-1 0 1,1-1 0,-1 1 0,0 0-1,0 0 1,0 0 0,0 3-2,7 111 16,-8-101-16,-6 62-122,-4-1 1,-3 0-1,-18 62 122,14-70-46,9-18-56,9-51 102,-1-1-1,0 1 1,0 0-1,0 0 1,0 0 0,1 0-1,-1 0 1,0-1-1,0 1 1,0 0-1,1 0 1,-1 0 0,0 0-1,0 0 1,1 0-1,-1 0 1,0 0-1,0 0 1,1 0-1,-1 0 1,0 0 0,0 0-1,0 0 1,1 0-1,-1 0 1,0 0-1,0 0 1,1 0 0,-1 0-1,0 1 1,0-1-1,0 0 1,1 0-1,-1 0 1,0 0-1,0 0 1,0 1 0,0-1-1,1 0 1,-1 0-1,0 0 1,0 0-1,0 1 1,0-1 0,0 0-1,0 0 1,0 0-1,0 1 1,1-1-1,-1 0 1,0 0 1,124-199 702,-61 89-200,-50 87-387,11-19 5,1 0 0,2 1 0,1 2 0,3 1 0,1 1 0,1 2 0,2 1 0,36-26-121,-70 59-2,0 0-1,0-1 1,0 1 0,0 0-1,0 0 1,0 0 0,1 0-1,-1 0 1,0 0 0,0 0-1,1 1 1,-1-1 0,1 0 0,-1 1-1,0-1 1,1 1 0,-1-1-1,1 1 1,-1 0 0,1 0-1,0-1 1,-1 1 0,1 0-1,-1 0 1,1 1 0,-1-1-1,1 0 1,-1 0 0,1 1-1,-1-1 1,1 1 0,-1 0-1,1-1 1,-1 1 0,0 0-1,1 0 1,-1-1 0,0 1 0,0 0-1,0 0 1,0 1 0,0-1-1,0 0 1,0 0 0,0 0-1,1 2 3,4 20-5,-1 0-1,-1 0 0,0 0 1,-2 1-1,-1 0 0,-1 14 6,1 13 13,1 27-101,4-1 0,3 1 1,4-2-1,2 1 0,4-2 1,4-1-1,10 20 88,-31-85-46,1 0 0,1-1 0,-1 1-1,1-1 1,1 1 0,-1-1 0,1 0 0,1-1 0,0 1 0,0-1 0,0 0 0,1-1-1,0 1 1,0-1 0,0-1 0,1 1 0,0-1 0,0-1 0,0 0 0,1 0-1,-1 0 1,1-1 0,0 0 0,0-1 0,9 2 46,-9-5 13,0 1 0,0-2 0,-1 1 0,1-1 0,0 0-1,-1-1 1,0 0 0,1 0 0,-1-1 0,-1 0 0,1 0 0,0-1 0,-1 0 0,0 0 0,0-1 0,-1 0 0,1 0 0,-1-1-1,1-1-12,10-14 56,0 1 0,-1-2-1,-2 0 1,0-1-1,7-18-55,60-183-7166,-52 135 1867,-7 26-6675</inkml:trace>
  <inkml:trace contextRef="#ctx0" brushRef="#br0" timeOffset="2993.325">25419 2074 11691,'0'0'4346,"0"0"-1725,0 0-470,0 0-53,0 0-539,0 0-481,0 0-448,0 0-342,14-3-154,262-68 400,-249 61-423,0-2 0,-1 0 1,-1-2-1,0-1 0,-1-1 0,-1-1 1,-1-1-1,0-1 0,-1 0 1,-1-2-1,-1-1 0,-1 0 1,-1-1-1,-1-1 0,0-1 1,-3 0-1,0-1 0,-1 0 0,-1-1 1,-2-1-112,16-55 283,-3-1 0,-5 0 0,6-70-283,-23 69 97,0 84-94,0-1 1,-1 1-1,1-1 0,0 1 0,-1-1 0,1 1 0,-1-1 0,0 1 0,1 0 0,-1-1 1,0 1-1,0 0 0,0-1 0,0 1 0,0 0 0,0 0 0,0 0 0,0 0 0,-1 0 0,1 0 1,0 0-1,0 0 0,-1 1 0,1-1 0,-1 0 0,1 1 0,-1-1 0,1 1 0,-1 0 1,1-1-1,-1 1 0,1 0 0,-1 0 0,1 0 0,-1 0 0,0 0 0,1 0 0,-1 1 1,1-1-1,-1 0 0,1 1 0,-1-1 0,1 1 0,0 0 0,-1-1 0,1 1 0,0 0 1,-1 0-1,1 0 0,0 0 0,0 0-3,-11 7-2,0 1 0,1 0-1,1 0 1,-1 1 0,2 1 0,-1-1 0,1 2 0,1-1 0,0 1-1,-1 4 3,-11 24 10,2 1 0,1 0 0,2 1 0,3 1 0,1 0 0,2 1-1,1 0 1,3 0 0,2 0 0,2 1 0,1 0 0,3-1 0,3 14-10,-5-30-182,1 0 0,1-1 0,1 1 0,2-1 0,1 0 0,1 0 0,1-1 0,1 0 0,2 0 0,0-1 0,2-1 0,11 15 182,-22-35-287,0 0 0,1 0 0,0 0 0,0-1-1,0 1 1,1-1 0,-1 0 0,1 0 0,0-1 0,-1 1-1,1-1 1,0 0 0,1-1 0,0 1 287,-2-1-487,-1 0 1,1-1-1,0 0 1,0 0-1,0 0 0,-1 0 1,1 0-1,0-1 1,0 1-1,0-1 1,-1 0-1,1-1 0,-1 1 1,1-1-1,-1 1 1,1-1-1,-1 0 1,0 0-1,0 0 1,2-2 486,24-25-5504,1-3-1319</inkml:trace>
  <inkml:trace contextRef="#ctx0" brushRef="#br0" timeOffset="3697.04">26548 1641 5061,'12'-51'2710,"5"-29"5294,-18 71-1442,-6 23-4865,-7 27-1425,4 11 88,2 0 0,2 1 1,3 0-1,3 51-360,0-92 5,0-11-5,-1 0 0,1 0 0,0 1 0,-1-1 0,1 0 0,0 1 0,0-1 0,0 0 0,0 0 0,0 1 0,1-1 0,-1 0 0,0 1 0,1-1 0,-1 0 0,1 0 0,-1 0 0,1 1 0,-1-1 0,1 0 0,0 0 0,-1 0 0,1 0 0,0 0 0,0 0 0,0 0 0,0 0 0,0-1 0,0 1 0,0 0 0,0-1 0,0 1 0,1 0 0,-1-1 0,0 1 0,0-1 0,0 0 0,1 1 0,-1-1 0,0 0 0,1 0 0,-1 0 0,0 0 0,0 0 0,1 0 0,-1 0 0,0 0 0,1 0 0,-1-1 0,0 1 0,0-1 0,1 1 0,13-6 56,0 0 0,0 0-1,-1-1 1,0-1-1,0 0 1,-1-1 0,0-1-1,-1 0 1,0-1-1,-1 0 1,0-1 0,7-8-56,-11 11 112,0-1 0,0 1 0,0-1 0,-2 0 0,1-1 0,-1 0 0,-1 1 1,0-1-1,0-1 0,-1 1 0,0 0 0,-1-1 0,-1 0 0,0 1 0,0-1 0,-1 0 0,-1 0 1,0 1-1,0-1 0,-3-7-112,3 14 12,-1 0 0,0 1 1,0 0-1,0-1 0,0 1 0,-1 0 1,1 0-1,-1 0 0,0 1 1,0-1-1,-1 0 0,1 1 0,-1 0 1,1 0-1,-1 0 0,0 1 1,0-1-1,0 1 0,-1 0 0,1 0 1,-1 0-1,1 1 0,-1-1 0,1 1 1,-1 0-1,0 0 0,0 1 1,1 0-1,-1 0 0,0 0 0,-3 0-12,-4 1-6,0 1 0,0 0-1,0 1 1,0 0 0,1 1-1,0 0 1,-1 1 0,2 0-1,-1 0 1,0 1-1,1 1 1,-1 1 6,-2 4-29,0 1 0,1 0-1,0 1 1,2 0 0,-1 1 0,2 0-1,0 1 1,1 0 0,0 0 0,1 1-1,1 0 1,1 0 0,0 1 0,1-1-1,1 1 1,1 0 0,1 0 0,0 0-1,1 0 1,1 0 0,0 0 0,2 0-1,1 5 30,-1-10-134,0 0 0,0 0 0,2 0 0,-1 0 0,1-1 0,1 0 0,1 0 0,-1 0 0,2-1 0,0 0 0,0 0 0,1-1-1,0 0 1,1-1 0,0 1 0,0-2 0,1 0 0,0 0 0,0-1 0,1 0 0,0-1 0,0-1 0,1 1 0,0-2 0,0 0-1,8 1 135,9 0 162,0-2-1,1-1 0,-1-2 0,0-1 0,1-1 0,-1-2 0,0-1 0,0-1 0,-1-1 1,0-2-1,0-1 0,-1-1 0,0-2 0,-1 0 0,0-2 0,-1-1 0,-1-1 0,-1-1 0,0-1 1,-1-2-1,-2 0 0,0-1 0,-1-1 0,-1-1 0,-1-1 0,-1 0 0,-2-1 0,12-26-161,-18 35 65,-1 0 0,-1 0 0,-1 0 0,0-1 0,-1 1 0,-1-1 0,0-1 0,-2 1 0,0 0 0,-1-1 0,-1 1 0,-1-10-65,0 24 4,0 0 0,0-1 0,0 1 0,-1 0 0,1 0 0,-1 0-1,0 1 1,0-1 0,-1 0 0,1 1 0,-1-1 0,1 1 0,-1 0 0,0 0 0,-1 0 0,1 0 0,0 1 0,-1-1 0,0 1 0,1 0 0,-1 0 0,0 0 0,0 0 0,0 1 0,0-1 0,0 1 0,-1 0-1,1 1 1,0-1 0,0 1 0,-1 0 0,1 0 0,-2 0-4,-3 0-6,0 0 1,0 1-1,0 0 0,0 1 0,0 0 0,0 0 0,0 1 0,1 0 1,-1 1-1,1 0 0,0 0 0,0 1 0,0-1 0,1 2 1,-5 3 5,1 6-28,1-1 1,0 2 0,2-1 0,-1 1 0,2 0 0,0 1 0,1 0 0,1 0 0,1 1 0,0-1 0,1 1 0,1 0 0,0-1-1,2 7 28,-3 3-172,2 0-1,0 0 0,2 0 0,1 0 0,2 0 1,0 0-1,2 0 0,6 17 173,-12-41-45,1-1 1,-1 1-1,1-1 0,0 1 1,0-1-1,0 1 1,0-1-1,1 1 0,-1-1 1,0 0-1,1 0 1,0 0-1,-1 0 0,1 0 1,0 0-1,0 0 1,0-1-1,1 1 0,-1-1 1,0 1-1,0-1 1,1 0-1,-1 0 0,1 0 1,-1 0-1,1 0 0,-1-1 1,1 1-1,0-1 1,-1 1-1,1-1 0,0 0 1,-1 0-1,1 0 1,0-1-1,-1 1 0,1-1 1,-1 1-1,1-1 1,0 0-1,-1 0 0,0 0 1,1 0-1,-1 0 1,1-1 44,9-9 46,0 1 0,-1-1 0,-1-1 0,0 0 0,0 0 0,-1-1 0,-1-1 0,0 1 0,-1-1 1,-1 0-1,4-10-46,0 2 197,97-282 855,-101 292-1035,-5 19-34,-4 24-39,2-28 53,-2 50-9,1 0 0,3 0 0,2 0 0,7 32 12,-10-79-64,0 0 0,0 0 1,1 0-1,0-1 0,0 1 0,1 0 0,-1-1 0,1 1 0,0-1 0,1 1 1,-1-1-1,1 0 0,0 0 0,0 0 0,1 0 0,-1-1 0,1 0 1,0 1-1,0-1 0,1 0 0,-1-1 0,1 1 0,0-1 0,0 0 0,0 0 1,0-1-1,1 1 0,3 0 64,0-1-324,0-1 1,-1 0-1,1-1 1,0 0-1,0 0 1,-1-1-1,1 0 1,0 0 0,-1-1-1,1 0 1,-1-1-1,0 0 1,0 0-1,8-4 324,56-51-7685,-48 29 2154</inkml:trace>
  <inkml:trace contextRef="#ctx0" brushRef="#br0" timeOffset="4169.488">28170 1697 11082,'0'0'3529,"0"-14"-812,-2-41-10,-8 36 2030,-11 35-3417,21-15-1238,-26 35 163,1 2-1,2 1 1,2 0 0,1 2-1,2 0 1,0 9-245,0 8-43,43-81-261,90-174 480,-82 142-142,82-110 39,-113 162-203,0-1 1,0 1-1,1 0 0,-1 0 0,1 1 1,0-1-1,-1 0 0,1 1 0,0 0 1,1 0-1,-1 0 0,0 0 1,0 0-1,1 0 0,-1 1 0,1 0 1,0 0-1,-1 0 0,1 0 0,0 0 1,0 1-1,-1-1 0,1 1 0,0 0 1,0 1-1,0-1 0,-1 0 1,1 1-1,0 0 0,0 0 0,-1 0 1,1 0-1,-1 1 0,1 0 0,-1-1 1,0 1-1,1 0 0,-1 1 0,0-1 1,0 0-1,-1 1 0,1 0 1,2 2 128,18 49-10430,-16-26 304</inkml:trace>
  <inkml:trace contextRef="#ctx0" brushRef="#br0" timeOffset="4739.003">28720 1551 13229,'0'0'5242,"0"0"-2002,0 0-763,0 0-667,0 0-769,0 0-534,0 0-224,0 0-59,-12 17-32,-84 126 81,-60 110-369,162-281 48,33-47 104,4 2 1,2 2 0,20-20-57,-59 82 3,-1 0 0,1 0 0,0 1 0,1 0 0,0 0 0,0 1 0,1 0 0,-1 0 0,2 1 0,-1 0 0,1 0 0,0 1-1,0 0 1,0 1 0,1-1 0,-1 2 0,1 0 0,0 0 0,0 1 0,4-1-3,-10 3-1,-1 1-1,0-1 1,1 1 0,-1 0-1,0 0 1,1 0-1,-1 0 1,0 1 0,0-1-1,0 1 1,0 0 0,0 0-1,-1 0 1,1 0 0,-1 0-1,1 1 1,-1-1-1,0 1 1,1 0 0,-1-1-1,-1 1 1,1 0 0,0 0-1,-1 0 1,1 0 0,-1 1-1,0-1 1,0 0-1,-1 1 1,1-1 0,0 0 1,8 116-76,-9-105 66,0 20-3,-3-22-21,2 0 0,0 0 0,0 0 0,1 0-1,1 0 1,0 1 0,0-1 0,2 0 0,-1 0 0,1-1 0,1 1 0,0 0 0,1-1 0,0 0 0,1 0 0,0-1 0,0 1 0,1-1 0,1-1 0,6 7 34,-9-12-1,1-1 0,-1 0 0,1-1-1,0 0 1,0 0 0,0 0 0,0 0 0,0-1 0,1 0 0,-1 0-1,0-1 1,1 0 0,-1 0 0,0 0 0,1-1 0,-1 0 0,0 0-1,0-1 1,0 1 0,0-1 0,0-1 0,0 1 0,2-2 1,5-3 35,0-1 0,0 0 0,-1 0 0,0-2-1,0 1 1,-1-1 0,-1-1 0,0 0 0,4-6-35,12-21 391,-2-1 0,-2-1 0,-2-1 0,-1-1 1,10-38-392,20-40 756,-49 106-442,-17 32-217,-3 7-123,2 1 1,1 2-1,1-1 0,1 2 0,2 0 0,1 1 1,1 0-1,1 1 0,2 0 0,1 0 0,2 1 1,1 0 25,3-27-140,4 93-1516,16-58-1446,25-29-3702,-20-18-296,0-9-3412</inkml:trace>
  <inkml:trace contextRef="#ctx0" brushRef="#br0" timeOffset="5077.042">29518 1088 14990,'-24'-98'1089,"5"93"64,12 5 737,5 2-705,2 5-608,0 3-321,6 8-256,12 13 0,3 4-512,5 10-1891,3 0-4195</inkml:trace>
  <inkml:trace contextRef="#ctx0" brushRef="#br0" timeOffset="5388.076">29750 1677 10250,'-6'14'3833,"-38"95"2300,-44 18-2935,118-177-2824,35-55 286,-44 68-586,1 1 0,2 1 0,1 2 0,2 0 0,2 1-74,-27 28 16,1 0 0,0 1 0,0 0 0,0-1 0,0 1-1,0 1 1,1-1 0,-1 0 0,1 1 0,0-1 0,0 1 0,0 0 0,0 1-1,0-1 1,0 1 0,0-1 0,0 1 0,1 1 0,-1-1 0,0 0 0,1 1-1,-1 0 1,1 0 0,-1 0 0,0 1 0,1 0 0,-1-1 0,0 2 0,1-1-1,-1 0 1,0 1 0,0 0 0,0 0 0,0 0 0,0 0 0,-1 0-1,1 1 1,1 2-16,81 136-16,-70-118 84,-11-12-137,0-1 1,1 0-1,0-1 1,0 1-1,1-1 1,1 0 0,-1-1-1,2 0 1,-1 0-1,1 0 1,0-1-1,0-1 1,1 0-1,0 0 1,0-1 0,1 0-1,-1 0 1,1-1-1,9 2 69,-6-7 122,1 0-1,0 0 1,0-2 0,-1 1-1,1-2 1,-1 0-1,0-1 1,0 0 0,-1-1-1,1-1 1,-1 0-1,0-1 1,-1 0 0,0-1-1,-1 0 1,1-1-1,-2 0 1,1-1 0,-1 0-1,-1 0 1,0-1-1,-1-1 1,0 1-1,-1-1 1,-1-1 0,0 1-1,1-4-121,3-5 427,0 4-82,-1 0-1,-1 0 0,-1-1 1,0-1-1,-2 1 0,0-1 1,-1 0-1,0-6-344,-5 25 18,1-1 0,-1 1 0,1 0 0,-1-1 0,1 1 0,-1 0 0,0 0 1,0-1-1,0 1 0,0 0 0,0 0 0,0 0 0,0 0 0,0 0 0,0 0 0,0 1 0,-1-1 0,1 0 0,0 0 0,-1 1 0,1-1 0,0 1 1,-1-1-1,1 1 0,-1 0 0,1 0 0,0-1 0,-1 1 0,1 0 0,-1 0 0,1 0 0,-1 1 0,1-1 0,-1 0 0,1 0 0,0 1 1,-1-1-1,1 1 0,0-1 0,-1 1 0,1 0 0,0 0 0,0-1 0,-1 1 0,1 0 0,0 0 0,0 0 0,0 0 0,0 0 0,0 0 0,0 1 1,0-1-19,-11 7 5,0 1 0,1 0 0,-1 1 0,2 0 0,-1 1 0,1 0 0,1 1 0,0 0 0,1 0 0,0 1 0,1 0 0,1 0 0,0 0 0,-1 4-5,-50 204-54,-69 399-1350,113-526 1357,6-36 15,-2-1 1,-2-1 0,-3 0 0,-2-1 0,-8 14 31,19-57-10,-1-1 0,0 1 0,-1-1 0,0 0 0,-1-1 0,0 0 0,0 0-1,-1-1 1,-5 4 10,11-10-3,-1 0-1,0-1 1,1 1-1,-1-1 1,0 1-1,-1-1 0,1 0 1,0-1-1,-1 1 1,1-1-1,-1 0 1,1 0-1,-1 0 0,1-1 1,-1 0-1,1 0 1,-1 0-1,0 0 0,1 0 1,-1-1-1,1 0 1,-1 0-1,1-1 1,-1 1-1,1-1 0,0 0 1,-2-1 3,-4-4 29,1-2-1,0 1 1,0-1-1,0 0 1,2-1 0,-1 0-1,1-1 1,1 1 0,-1-1-1,2 0 1,0-1 0,0 1-1,1-1 1,0 0 0,1 0-1,1-1 1,0 1 0,0 0-1,1-11-28,-2-6-90,2 1 0,0 0-1,2-1 1,1 1 0,1 0-1,2-1 1,0 2 0,2-1-1,1 1 1,2 0 0,0 0-1,2 1 1,4-5 90,19-12-4271,-27 47 150,-12 20-2178</inkml:trace>
  <inkml:trace contextRef="#ctx0" brushRef="#br0" timeOffset="6415.785">26745 3435 15054,'57'-182'6721,"-41"111"-3213,-16 72-3474,0-1 0,0 1 1,0-1-1,0 1 1,0 0-1,-1-1 0,1 1 1,0-1-1,0 1 1,0 0-1,-1-1 0,1 1 1,0-1-1,-1 1 1,1-1-1,0 1 0,-1-1 1,1 1-1,-1-1 0,1 0 1,-1 1-1,1-1 1,-1 1-1,1-1 0,-1 0 1,1 0-1,-1 1 1,1-1-1,-1 0 0,0 0 1,1 0-1,-1 1 1,1-1-1,-1 0 0,0 0 1,1 0-1,-1 0 1,0 0-1,1 0 0,-1 0 1,1-1-1,-1 1 1,0 0-1,1 0 0,-1 0 1,1-1-1,-1 1 1,1 0-1,-1 0 0,1-1 1,-1 1-1,1-1 1,-1 1-1,1 0 0,-1-1 1,1 1-1,-1-1 1,1 1-1,0-1 0,-1 1 1,1-1-1,0 1 1,0-1-1,-1 0 0,1 1 1,0-1-1,0 1 0,0-1 1,0 0-1,0 1-34,-17 25 107,1 1 0,1 1 0,1 0-1,2 1 1,1 1 0,1 0 0,1 0-1,2 1 1,1 0-107,-107 550-1297,112-575 1259,-11 29-415,12-34 447,1 0 0,-1-1 0,0 1 0,0 0 0,0-1 0,0 1 0,0-1 1,0 1-1,0 0 0,0-1 0,0 1 0,-1-1 0,1 1 0,0 0 0,0-1 0,0 1 0,0 0 0,0-1 0,-1 1 0,1 0 0,0-1 0,0 1 0,-1 0 0,1 0 0,0-1 0,0 1 1,-1 0-1,1 0 0,0-1 0,-1 1 0,1 0 0,0 0 0,-1 0 0,1 0 0,0-1 0,-1 1 0,1 0 0,0 0 0,-1 0 0,1 0 0,-1 0 0,1 0 0,0 0 0,-1 0 0,1 0 1,0 0-1,-1 0 0,1 0 0,-1 0 0,1 1 0,0-1 0,-1 0 0,1 0 0,0 0 0,-1 0 0,1 1 0,0-1 0,-1 0 0,1 0 0,0 1 0,0-1 0,-1 0 6,-6-38 95,2 0-1,1-1 0,3 0 1,0 1-1,3-4-94,-1 2 238,0-37 84,4-1-1,3 1 1,3 0-1,4 1 0,17-51-321,-25 106 14,1 0 0,1 0 1,0 0-1,2 1 0,1 1 0,0 0 0,1 0 0,1 1-14,-10 14 0,-1-1 0,1 1 0,0-1 0,1 1 0,-1 1 0,1-1 0,-1 1 0,1-1 0,0 1 0,0 1 0,1-1 0,-1 1 0,1 0 0,-1 0 0,1 0 0,-1 1 0,1 0 0,0 0 0,0 0 0,0 1 0,0 0 0,-1 0 0,1 0 0,0 1 0,0 0-1,0 0 1,-1 1 0,1-1 0,-1 1 0,1 0 0,-1 1 0,0-1 0,1 2 0,4 2-2,-1 0 0,0 1-1,-1 1 1,0-1 0,0 1 0,0 1-1,-1-1 1,0 1 0,-1 0-1,0 1 1,-1 0 0,1 0-1,-2 0 1,0 0 0,0 1 0,-1 0-1,1 5 3,2 9-3,-2-1-1,-1 1 1,0 0-1,-2-1 0,-1 1 1,-1 0-1,-3 12 4,0-7 2,-2 0 0,-2-1 0,0 1 0,-2-2 0,-1 1 0,-1-1 0,-2-1 0,-1 0-1,-1-1 1,-1-1 0,-1 0 0,-1-1 0,-1-1 0,-21 17-2,-30 5 43,113-66-22,33 0-309,0 3 1,1 4-1,1 3 1,0 3-1,0 4 0,0 2 1,0 5-1,22 5 288,-61-6-78,-19 1 71,0-1 1,0-1-1,0-1 1,0 0-1,0-1 0,0-1 1,0-1-1,0-1 0,-1-1 1,1 0-1,-1-1 1,-1-1-1,1-1 0,6-4 7,-14 2 129,-1 0-1,-1-1 0,0 0 0,0 0 0,-1-1 0,-1 0 0,1-1 0,-2 1 0,0-1 1,-1 0-1,0 0 0,-1 0 0,0-1 0,-1 1 0,0-1 0,-2 0 0,1 0 1,-2 1-1,0-1 0,0 0 0,-1 1 0,-1-1 0,0 1 0,-1 0 0,-1 0 1,0 0-1,0 1 0,-1-1 0,-3-2-128,7 10 4,0 1 0,0-1 0,-1 1 0,0-1 0,0 1 0,0 0 0,-1 0 0,1 0 0,-1 0 0,0 1 0,0 0 0,0 0-1,0 0 1,-1 0 0,1 0 0,-1 1 0,1 0 0,-1 0 0,0 0 0,0 1 0,0-1 0,0 1 0,0 0 0,0 1 0,-1-1 0,1 1 0,0 0 0,0 1 0,0-1 0,-1 1 0,1 0 0,0 0 0,0 0 0,0 1 0,1 0 0,-1 0 0,0 0 0,1 1 0,-3 0-4,-7 16-167,0 0 0,1 1 1,1 0-1,1 1 0,1 0 0,1 0 1,1 1-1,0 1 0,2-1 0,1 1 1,0 0-1,2 0 0,0 16 167,1-21-200,-2 0-86,1 0 0,1 0 0,0 1 0,2-1 0,0 1-1,1-1 1,1 0 0,0 1 0,2-1 0,0 0 0,2 4 286,-5-19-69,1 0-1,-1-1 0,1 1 1,0 0-1,-1-1 0,1 0 1,0 1-1,1-1 1,-1 0-1,0 0 0,0 0 1,1 0-1,-1-1 0,1 1 1,0-1-1,0 1 1,-1-1-1,1 0 0,0 0 1,0 0-1,0 0 0,0-1 1,0 1-1,0-1 1,0 0-1,0 0 0,0 0 1,0 0-1,0 0 1,0-1-1,0 1 0,0-1 1,0 0-1,0 0 0,0 0 1,0 0-1,0-1 1,-1 1-1,1-1 0,-1 0 1,1 1-1,-1-1 0,1 0 1,-1 0-1,0-1 1,0 1-1,0 0 0,0-1 70,21-26 523,-1-1 0,-2-1-1,0-1 1,-3 0 0,0-1 0,-2-1-1,-2-1 1,-1 0 0,-2-1-1,-1 0 1,-2 0 0,0-8-523,-3 14 137,-3 21 12,-2 15 104,-35 154-242,33-145-59,0 2 0,1-1 1,0 0-1,2 0 0,0 1 0,0-1 1,2 0-1,0 1 0,1-1 0,0 0 1,1 0-1,1-1 0,1 1 1,0-1-1,1 0 0,0-1 0,2 2 48,0-10-62,-1 1 0,1-1 0,0-1-1,0 0 1,1 0 0,0-1 0,-1 0 0,2 0-1,-1-1 1,0-1 0,1 0 0,-1 0 0,1-1-1,-1 0 1,1-1 0,-1 0 0,1-1-1,0 0 1,-1 0 0,1-1 0,-1-1 0,0 0-1,0 0 1,0-1 0,0 0 0,0-1-1,-1 0 1,0-1 0,6-4 62,16-17 207,-2-2 0,0-1 1,-2-1-1,-1-2 0,-2 0 0,-1-2 1,-2 0-1,-2-1 0,-1-2 0,-1 1 0,8-33-207,31-76 1746,33-135-1746,-76 182 934,-13 98-914,1 0 0,-1 0 0,0 0 0,0 0 0,0 0 0,0 0-1,0 0 1,0 0 0,0 0 0,0 0 0,0 0 0,-1 0 0,1 0-1,0 0 1,-1 0 0,1 0 0,0 0 0,-1 0 0,1 1 0,-1-1 0,0 0-1,1 0 1,-1 0 0,0 1 0,1-1 0,-1 0 0,0 1 0,0-1-1,0 0 1,1 1 0,-1-1 0,0 1 0,0-1 0,0 1 0,0 0 0,0-1-1,0 1 1,0 0 0,0 0 0,0 0 0,0 0 0,0 0 0,0 0-1,0 0 1,0 0 0,0 0 0,0 0 0,0 0 0,0 1 0,0-1 0,0 0-1,0 1 1,0-1 0,0 1 0,0-1 0,0 1 0,1-1 0,-1 1-1,0 0 1,0-1 0,0 1-20,-46 78 128,14-14-197,2 2-1,4 1 1,2 1 0,3 1-1,4 1 1,3 0-1,2 1 1,4 1 0,2 30 69,6-90-274,12 173-3100,27-106-1647,-34-76 4296,0 1 0,0-1 0,0-1 0,1 1 0,0-1 1,-1 0-1,1 0 0,0 0 0,1 0 0,-1-1 0,0 0 0,1 0 0,0 0 0,3 0 725,37 3-10346</inkml:trace>
  <inkml:trace contextRef="#ctx0" brushRef="#br0" timeOffset="6795.982">28994 3511 12972,'12'-115'6561,"-26"105"-1856,-21 29-3463,29-13-1141,0 0 1,0 0-1,0 1 0,1 0 0,0 0 1,1 1-1,-1-1 0,1 1 1,1 0-1,0 0 0,0 0 0,0 0 1,1 0-1,0 1 0,1-1 0,0 1 1,0 0-1,1-1 0,0 1 1,0 0-1,1-1 0,0 1 0,1-1 1,0 1-1,1 3-101,-2-6 0,0 0-1,1-1 1,-1 1 0,1 0-1,1-1 1,-1 1 0,1-1-1,-1 0 1,1 0 0,1 0-1,-1 0 1,1-1 0,0 1-1,0-1 1,0 0 0,1 0-1,-1 0 1,1-1 0,0 1-1,0-1 1,0 0 0,1-1-1,-1 1 1,1-1 0,-1 0-1,1-1 1,0 1 0,-1-1-1,1 0 1,0-1 0,0 1-1,0-1 1,0 0 0,0-1-1,0 1 1,0-1 0,1-1 0,6-4 39,1-1-1,-2 0 1,1-1 0,-1 0 0,0-1-1,0-1 1,-1 0 0,-1 0 0,0-1 0,0 0-1,-1-1 1,0 0 0,-1 0 0,-1-1-1,0 0 1,0-1 0,-2 1 0,1-1 0,0-6-39,-4 17 53,0 0 1,0-1 0,0 1 0,0-1 0,-1 1-1,1-1 1,-1 1 0,0-1 0,0 0 0,0 0-1,-1 0 1,1 0 0,-1 0 0,0 1 0,0-1-1,0 0 1,-1 0 0,1 0 0,-1 0 0,0 0-1,0 1 1,-1-1 0,1 0 0,-1 1 0,1-1-1,-1 1 1,0-1 0,0 1 0,-1 0 0,1 0-1,-1 0 1,0 0 0,1 1 0,-1-1 0,0 1 0,-1-1-1,1 1 1,0 0-54,-5 0 30,0 0-1,0 0 1,0 1-1,1 0 1,-1 1-1,0 0 1,0 0-1,0 0 1,0 1-1,0 0 1,0 1-1,0 0 1,1 0-1,-1 1 1,1-1-1,-1 2 1,1-1-1,0 1 1,0 0-1,-1 1-29,-10 7 18,1 1-1,0 1 0,0 0 0,1 1 1,1 0-1,-10 15-17,14-15-5,0 0 1,1 0-1,1 1 0,1 0 0,0 0 1,1 1-1,0 0 0,2 1 0,0-1 1,1 1-1,1 0 0,0 0 0,2 0 1,0 0-1,1 1 0,1-1 0,0 0 1,4 14 4,-3-23-118,1 0 1,0 0-1,0 0 0,1-1 1,0 1-1,1-1 1,0 0-1,0 0 1,1 0-1,-1-1 1,2 0-1,-1 0 1,1-1-1,0 0 0,1 0 1,-1 0-1,1-1 1,0 0-1,0-1 1,1 1-1,-1-2 1,1 1-1,0-1 0,0-1 1,0 1-1,1-2 1,-1 1-1,0-1 1,1-1-1,-1 1 1,1-2-1,-1 1 0,0-1 1,1-1-1,-1 0 1,0 0-1,0-1 1,0 0-1,0 0 1,-1-1-1,1 0 0,-1-1 1,0 1-1,0-2 1,0 1-1,-1-1 1,0 0-1,0-1 1,0-1 117,-1 0-217,0-1 1,-1-1 0,-1 1-1,1-1 1,-1 0 0,-1 0-1,0 0 1,0 0 0,-1-1-1,0 1 1,-1-1 0,0 1-1,-1-1 1,0 0 0,0 1-1,-3-9 217,-24-101-6398,-3 46-1204</inkml:trace>
  <inkml:trace contextRef="#ctx0" brushRef="#br0" timeOffset="7041.568">28485 3161 14446,'125'0'800,"-6"0"610,-8 0 960,-16 1-897,-21 1-832,-27 2-641,-18 3-480,-17 3-1923,-19 9-3394</inkml:trace>
  <inkml:trace contextRef="#ctx0" brushRef="#br0" timeOffset="8676.582">29298 5376 7815,'0'0'7277,"0"0"-3434,0 0-1392,0 0-578,15-8-794,0-1-908,-8 4-126,1 0-1,0 1 1,0 0-1,1 0 1,-1 1 0,1 0-1,0 1 1,0 0-1,0 0 1,0 0 0,3 1-45,180 0-305,-143 18-1806,-49-16 1951,1 0 0,0 0 1,-1 0-1,1 0 1,0 0-1,-1 1 0,1-1 1,-1 0-1,0 0 0,1 0 1,-1 1-1,0-1 0,0 0 1,0 1-1,0-1 0,0 0 1,0 0-1,0 1 0,0-1 1,-1 0-1,1 0 0,0 1 1,-1-1-1,1 0 0,-1 0 1,1 0-1,-1 0 0,1 0 1,-1 0-1,0 0 1,0 0-1,0 0 0,0 0 1,1 0-1,-1 0 0,0 0 1,0 0-1,-1-1 160,-56 50-5245,-46 13 3667,80-50 1643,-146 69 5962,118-58-2595,7 3 1127,45-26-4520,0-1 0,0 1 0,0-1 0,0 1 0,0-1 0,0 1-1,0 0 1,0-1 0,1 1 0,-1-1 0,0 1 0,0-1 0,0 1 0,0-1 0,1 1-1,-1-1 1,0 0 0,1 1 0,-1-1 0,0 1 0,1-1 0,-1 1 0,0-1 0,1 0-1,-1 1 1,1-1 0,-1 0 0,1 0 0,-1 1 0,1-1 0,-1 0 0,1 0 0,-1 0 0,1 0-1,-1 1 1,1-1 0,-1 0 0,1 0 0,-1 0 0,1 0 0,-1 0 0,1 0 0,0 0-1,-1 0 1,1-1 0,-1 1 0,1 0 0,-1 0 0,1 0 0,-1-1-39,1 1 9,274 0 834,-119-8-2760,-53 0-7221,-65 5-3466</inkml:trace>
  <inkml:trace contextRef="#ctx0" brushRef="#br0" timeOffset="9301.8">30714 4990 12139,'0'0'4255,"0"0"-1372,0 0-214,0 0-486,0 0-923,-15 4-630,11-3-596,-3 0 8,0 0 0,1 1 1,-1 0-1,1 0 0,-1 1 1,1 0-1,0 0 0,0 1 1,0-1-1,1 1 0,-1 0 1,1 1-1,0-1 0,0 1 1,0 0-1,1 1 0,0-1 1,-1 2-43,-13 21 148,2 0 0,1 2 0,1 0 0,2 1 0,1 0 0,1 0 0,-1 12-148,9-31 0,0-1 1,0 1-1,1 0 0,1 0 0,0 0 0,0-1 1,1 1-1,1 0 0,0 0 0,1-1 1,0 1-1,0-1 0,1 0 0,1 0 0,0 0 1,1 0-1,0-1 0,0 0 0,1 0 0,0-1 1,9 9-1,-11-13 1,2 0-1,-1-1 1,1 1 0,-1-1 0,1 0 0,0-1 0,1 0 0,-1 0 0,0 0 0,1-1-1,0 0 1,-1 0 0,1-1 0,0 0 0,0-1 0,0 0 0,0 0 0,0 0 0,0-1-1,-1 0 1,1-1 0,0 0 0,-1 0 0,1-1 0,-1 1 0,0-2 0,1 1 0,-2-1 0,1 0-1,0 0 1,-1-1 0,0 0 0,0 0 0,0-1 0,-1 1 0,2-3-1,9-9 203,0 0 0,-2 0 0,0-1 0,-1-1 0,-1-1 0,0 1 1,-2-2-1,0 0 0,-2 0 0,0 0 0,-1-1 0,-1 0 0,-1-1 0,-2 1 1,0-1-1,-1 0 0,-1 1 0,-1-1 0,-1 0 0,-2-9-203,2 12-10,-1-1 0,-1 1 0,0 0-1,-2 0 1,0 0 0,-1 1 0,-1 0-1,-1 0 1,-1 0 0,0 1 0,-2 0-1,-10-14 11,17 28-108,1 1-1,-1 0 0,1 0 0,-1 0 0,0 0 0,0 1 0,0-1 0,-1 1 0,1 0 0,0 0 0,-1 1 0,0-1 0,1 1 0,-1 0 0,0 0 0,1 1 1,-1 0-1,0-1 0,0 1 0,1 1 0,-3-1 109,-53 36-4386,34 7-1101,9 3-3674</inkml:trace>
  <inkml:trace contextRef="#ctx0" brushRef="#br0" timeOffset="9501.365">31464 5435 20788,'0'0'4996,"0"0"-3618,-6-90-1,-1 65-512,-5 8-417,6 4-320,3 6-64,3 6-64,2 1-416,8 7-481,6 7-832,3 3-1026,-2 5-2306,-3-4-7271</inkml:trace>
  <inkml:trace contextRef="#ctx0" brushRef="#br0" timeOffset="9787.144">31892 4960 21140,'0'0'2546,"0"0"-533,0 0-556,0 0-565,-17 20-433,-117 152 64,122-155-502,0 1 0,1 1-1,1-1 1,0 2 0,2-1 0,0 1-1,1 0 1,2 1 0,0 0 0,1 0 0,0 0-1,2 0 1,1 0 0,0 1 0,2-1-1,1 0 1,0 0 0,5 20-21,-5-33-40,-1-1-1,2 1 1,-1-1 0,1 1 0,0-1 0,0 0 0,1 0-1,0 0 1,1-1 0,-1 1 0,1-1 0,0 0 0,1 0 0,-1-1-1,1 0 1,0 0 0,0 0 0,1-1 0,0 0 0,-1 0-1,2 0 41,1-2-13,1 0 0,0-1-1,0 0 1,-1-1 0,1 0-1,0 0 1,0-1-1,0-1 1,-1 1 0,1-2-1,-1 1 1,1-1 0,-1-1-1,0 1 1,0-2-1,0 1 1,-1-1 0,3-2 13,10-7 132,-1-1 1,-1 0 0,0-2-1,-1 0 1,-1-1 0,12-16-133,-16 15 129,0 0-1,-2 0 1,0-1 0,-1 0 0,-2-1 0,0 0 0,0-1 0,-2 0 0,-1 0 0,-1 0 0,-1 0 0,-1-1 0,0 1 0,-2-1 0,-1 1 0,0-1 0,-2 1 0,-1-1 0,-5-19-129,5 27-5,0-1 1,-1 1-1,-1 0 1,0 0-1,-1 1 0,-1 0 1,0 0-1,-1 1 1,0 0-1,-8-7 5,13 15-137,0 0 0,-1 1 0,0 0 0,0 0 0,0 0 0,0 0-1,-1 1 1,0 0 0,1 0 0,-1 0 0,0 1 0,-1 0 0,1 0 0,0 1 0,0 0-1,-1 0 1,1 0 0,-1 0 0,1 1 0,0 1 0,-1-1 0,1 1 0,-1 0 0,1 0 0,0 1-1,0-1 1,-3 2 137,3 0-719,-1 0 1,1 0-1,0 1 0,0 0 0,0 0 0,0 0 0,1 1 0,0 0 0,0 0 0,0 0 0,0 1 0,-3 5 719,-17 30-9486</inkml:trace>
  <inkml:trace contextRef="#ctx0" brushRef="#br0" timeOffset="10041.636">32560 5048 21909,'0'0'2594,"0"0"-453,0 0-460,-14 0-442,13 0-1229,-3-1 60,0 0 0,-1 1 0,1 0 0,0 0-1,-1 0 1,1 1 0,0-1 0,-1 1 0,1 0 0,0 0-1,0 0 1,0 1 0,0-1 0,0 1 0,0 0-1,0 1 1,1-1 0,-1 0 0,1 1 0,-1 0 0,1 0-1,0 0 1,0 0 0,0 0 0,1 1 0,-3 2-70,-16 29 148,0 1 0,3 0 0,1 2 0,1 0 0,3 0 1,-10 41-149,19-59 32,0 0 1,2 0-1,0 0 1,1 0-1,1 0 1,1 0-1,1 0 1,0 0 0,2 0-1,0-1 1,1 1-1,1-1 1,1 0-1,1-1 1,3 5-33,123 158-7815,-130-174 4500,-4-2-2360,0-2-2215</inkml:trace>
  <inkml:trace contextRef="#ctx0" brushRef="#br0" timeOffset="10380.929">31040 6216 22613,'-138'55'5686,"113"-46"-4213,49 0 556,73-9-1746,-1-4 0,-1-4 1,8-5-284,52-5 116,5 4-236,56-5-1181,-2-9-1,82-26 1302,-282 51-544,33-10-1380,-18 3-2670,-21 5-3430</inkml:trace>
  <inkml:trace contextRef="#ctx0" brushRef="#br0" timeOffset="10381.929">31237 6523 22389,'0'0'1217,"133"10"1218,-41-28-1378,12 0-385,12-4-191,8 2-65,9-1 1,-3-4-225,-11-6-160,-17 1-32,-27 0-32,-18 8-417,-16 11-319,-15 2-1122,-15 5-2338,-5 0-5670</inkml:trace>
  <inkml:trace contextRef="#ctx0" brushRef="#br0" timeOffset="43863.93">24181 9621 9609,'0'0'2755,"0"0"-716,0 0 16,0 0-85,0 0-539,0 0-406,0 0-230,-11-3-186,4 1-491,6 1-93,-1 0 0,0 0 1,1 1-1,-1-1 0,0 0 0,0 1 0,0-1 0,1 1 1,-1-1-1,0 1 0,0 0 0,0 0 0,0 0 1,0 0-1,0 0 0,0 0 0,0 1 0,1-1 1,-1 1-1,0-1 0,0 1 0,0 0 0,1-1 0,-1 1 1,0 0-1,1 0 0,-1 1 0,0-1 0,1 0 1,0 0-1,-1 1 0,1-1 0,0 1 0,0-1 1,-1 1-1,1 0-25,-12 41 440,1 0 1,3 0-1,1 1 1,3 0 0,0 23-441,-1-3 258,-12 150-2,9 1 0,10-1 0,9 1 1,9-1-1,14 25-256,1-37 118,9-1 0,8-3 1,9-2-1,9-2 0,8-4 0,8-4 0,11 2-118,-9-40 89,6-4 0,6-4 0,6-5 0,6-4-1,53 44-88,-73-88 18,4-4-1,3-4 1,4-4-1,3-5 0,3-5 1,2-4-1,81 30-17,-124-62 16,1-4 0,1-2-1,0-3 1,2-4-1,0-2 1,1-4 0,0-3-1,0-3 1,0-3 0,1-3-1,-1-3 1,0-4-1,-1-2 1,13-7-16,6-11 22,-1-3 0,-2-4 0,-2-4 0,-1-4 0,-2-3 0,-3-4 0,71-58-22,-25 5-13,-5-5 0,-4-5 0,-6-5 0,18-33 13,41-79 27,-10-7 1,-11-6-1,-11-7 1,-10-5-1,-12-6 1,29-121-28,58-211-21,-24-20 21,-135 450 18,-7-1 1,-8-2 0,-7-1-1,-3-78-18,-24 140-128,6 105 109,0 0-1,0 0 0,0 1 1,0-1-1,0 0 0,-1 0 1,1 0-1,0 1 0,0-1 1,-1 0-1,1 0 0,0 0 0,-1 1 1,1-1-1,-1 0 0,1 1 1,-1-1-1,1 0 0,-1 1 1,1-1-1,-1 1 0,0-1 1,1 1-1,-1-1 0,0 1 1,1-1-1,-1 1 0,0-1 1,0 1-1,0 0 0,1 0 1,-1-1-1,0 1 0,0 0 1,0 0-1,1 0 0,-1 0 1,0 0-1,0 0 0,0 0 0,0 0 1,1 0-1,-1 1 0,0-1 1,0 0-1,0 0 0,1 1 1,-1-1-1,0 0 0,0 1 1,1-1-1,-1 1 0,0-1 1,1 1-1,-1 0 0,0-1 1,1 1 19,-28 39-2156,-9 35-5334,20-35-544</inkml:trace>
  <inkml:trace contextRef="#ctx0" brushRef="#br1" timeOffset="45984.111">29985 9827 8520,'0'0'3006,"0"0"-690,0 0 167,0 0-220,0 0-731,0 0-544,0 0-257,-6 4-208,-16 12-170,22-14-331,-1-1 1,1 0-1,-1 0 1,1 0-1,0 0 1,-1 1-1,1-1 1,0 0-1,0 0 1,0 0-1,0 1 1,0-1-1,0 0 1,0 0-1,0 0 0,1 1 1,-1-1-1,0 0 1,1 0-1,-1 0 1,1 0-1,-1 1 1,1-1-1,0 0 1,-1 0-1,1 0 1,0-1-1,0 1 1,0 0-1,0 0 1,0 0-1,0 0 1,0-1-1,0 1 1,0 0-1,0-1 1,0 1-1,1-1-22,3 3 106,1 0-1,0-1 1,0 0 0,0 0 0,0 0-1,1-1 1,-1 0 0,0 0-1,1-1 1,-1 0 0,0 0 0,1 0-1,-1-1 1,0 0 0,1 0 0,-1-1-1,0 1 1,0-1 0,0-1-1,0 1 1,0-1 0,-1 0 0,1 0-1,-1-1 1,0 1 0,0-1 0,0-1-1,0 1 1,-1-1 0,0 1-1,0-1 1,0 0 0,0-1 0,-1 1-1,0-1 1,0 1 0,0-1 0,-1 0-1,0 0 1,0 0 0,0-1-106,-2 3 35,0-1 1,0 0 0,0 1-1,-1-1 1,0 1-1,0-1 1,0 1-1,0-1 1,0 1 0,-1-1-1,0 1 1,0 0-1,0 0 1,-1 0 0,1 0-1,-1 1 1,0-1-1,0 0 1,0 1 0,-1 0-1,1 0 1,-1 0-1,1 0 1,-1 1-1,0-1 1,0 1 0,0 0-1,-1 0 1,1 1-1,0-1 1,-1 1 0,1 0-1,-4-1-35,0 0-14,-1-1-1,1 1 0,0 1 1,-1 0-1,0 0 1,1 0-1,-1 1 0,1 0 1,-1 1-1,0 0 1,1 0-1,-1 1 0,1 0 1,0 1-1,0 0 1,0 0-1,0 0 0,0 1 1,1 0-1,-1 1 1,1 0-1,0 0 0,0 0 1,1 1-1,0 0 1,0 0-1,0 1 0,1 0 1,0 0-1,0 0 1,1 0-1,0 1 0,0 0 1,-2 5 14,4-8-30,0-1 1,0 1-1,0-1 1,1 1 0,-1-1-1,1 1 1,0 0-1,1 0 1,-1-1-1,1 1 1,0 0 0,0 0-1,0 0 1,1 0-1,-1-1 1,1 1-1,1 0 1,-1-1-1,1 1 1,-1-1 0,1 1-1,1-1 1,-1 0-1,0 1 1,1-1-1,0-1 1,0 1 0,0 0-1,1-1 1,-1 1-1,1-1 1,0 0-1,0 0 1,0-1 0,0 1-1,0-1 1,2 1 29,2-2 21,0 0 0,1 0 1,-1-1-1,0 0 0,1 0 1,-1-1-1,0 0 1,0 0-1,1-1 0,-1 0 1,0-1-1,-1 0 0,1 0 1,0-1-1,-1 0 0,0 0 1,0 0-1,0-1 0,0 0 1,-1-1-1,0 1 0,0-1 1,-1 0-1,1-1 0,-1 1 1,0-1-1,-1 0 1,0 0-1,0-1 0,-1 1 1,1-1-1,-2 0 0,1 0 1,-1 0-1,0 0 0,-1 0 1,0-1-1,0-5-21,-2 10 3,0 0 0,-1-1 0,0 1 0,0 0 0,0 0 0,0-1 0,-1 2 0,1-1 0,-1 0 0,0 0 0,0 1 0,0 0 0,-1 0-1,1 0 1,-1 0 0,0 0 0,0 1 0,0-1 0,0 1 0,0 0 0,0 0 0,-1 1 0,1-1 0,0 1 0,-1 0 0,0 0 0,1 1 0,-1-1 0,1 1 0,-1 0 0,0 0 0,1 0 0,-1 1 0,1 0-1,-1 0 1,0 0 0,1 0 0,0 1 0,-1 0 0,1 0 0,0 0 0,0 0 0,0 0 0,0 1 0,1 0 0,-1 0 0,0 1-3,-3 4-6,2 0-1,-1 0 1,1 1 0,0 0-1,0 0 1,1 0 0,1 0-1,0 1 1,0-1 0,0 1-1,1 0 1,1 0-1,0 0 1,0 0 0,1 0-1,1 9 7,-1-16 2,1 0-1,0-1 1,0 1-1,0 0 0,0 0 1,0 0-1,1-1 0,-1 1 1,1-1-1,0 1 0,0-1 1,0 0-1,0 1 1,0-1-1,0 0 0,0 0 1,1-1-1,-1 1 0,1 0 1,-1-1-1,1 1 0,0-1 1,0 0-1,-1 0 1,1 0-1,0 0 0,0-1 1,0 1-1,0-1 0,0 0 1,0 0-1,0 0 0,0 0 1,0 0-1,0-1 1,0 1-1,0-1 0,0 0 1,0 0-1,0 0 0,-1 0 1,1 0-1,0-1 0,-1 1 1,1-1-1,-1 1 1,1-2-2,13-10 91,-2 0 0,1-2 0,-2 1 0,0-2 0,-1 0 1,0 0-1,-2-1 0,0-1 0,0 1 0,-2-2 0,0 1 0,-2-1 1,5-17-92,-2-42 101,-10 77-182,0 0 0,0-1 0,0 1-1,0 0 1,0 1 0,-1-1 0,1 0 0,0 0 0,-1 0-1,1 1 1,0-1 0,-1 1 0,1-1 0,-1 1 0,1-1-1,-1 1 1,1 0 0,-1 0 0,1 0 0,-1 0 0,1 0-1,-1 0 1,1 0 0,-1 0 0,1 1 0,-1-1 0,1 1-1,-1-1 1,1 1 0,0-1 0,-1 1 0,1 0 0,0 0-1,-1-1 1,1 1 0,0 0 0,0 0 0,0 0 0,0 1-1,0-1 1,0 0 0,0 0 0,0 0 0,0 1 81,-25 21-3636,0 8-2642</inkml:trace>
  <inkml:trace contextRef="#ctx0" brushRef="#br1" timeOffset="46669.75">30752 9950 7079,'0'0'3267,"3"-14"-571,32-103 4612,-20 35 844,-29 121-7015,-191 655-2771,119-477-2028,86-216 3644,0-1-1,0 1 1,0 0-1,0-1 1,0 1 0,0 0-1,-1 0 1,1-1-1,0 1 1,0 0 0,-1-1-1,1 1 1,0-1-1,0 1 1,-1 0 0,1-1-1,-1 1 1,1-1-1,-1 1 1,1-1 0,-1 1-1,1-1 1,-1 1-1,1-1 1,-1 1 0,0-1-1,1 0 1,-1 1-1,1-1 1,-1 0 0,0 0-1,0 1 1,1-1-1,-1 0 1,0 0 0,1 0-1,-1 0 1,0 0-1,1 0 1,-1 0 0,0 0-1,0 0 1,1 0-1,-1-1 1,0 1 0,1 0-1,-1 0 1,0-1-1,1 1 1,-1 0 0,1-1-1,-1 1 1,0 0-1,1-1 1,-1 1 0,1-1-1,-1 1 1,1-1-1,-1 1 1,1-1 0,0 0 18,-19-41-132,8 0 462,-42-107 3199,53 149-3508,-1 1-1,1-1 0,0 1 1,0-1-1,-1 1 1,1 0-1,0-1 0,-1 1 1,1-1-1,0 1 1,-1-1-1,1 0 1,-1 1-1,1-1 0,-1 1 1,1-1-1,-1 0 1,1 1-1,-1-1 0,1 0 1,-1 0-1,1 0 1,-1 1-1,0-1 0,1 0 1,-1 0-1,1 0 1,-1 0-1,0 0 1,1 0-1,-1 0 0,0 0 1,1 0-1,-1 0 1,1 0-1,-1 0 0,0-1 1,1 1-1,-1 0 1,1 0-1,-1-1 0,1 1 1,-1 0-1,1-1 1,-1 1-1,1 0 1,-1-1-1,1 1 0,-1-1 1,1 1-1,0-1 1,-1 1-1,1-1 0,0 1 1,-1-1-1,1 1 1,0-1-1,0 0 0,0 1 1,-1-1-1,1 1 1,0-1-1,0 0 1,0 1-1,0-1 0,0 1 1,0-1-1,0 0-20,0 13 1,0 0-1,1-1 0,1 1 1,0 0-1,0-1 1,1 1-1,1-1 1,-1 0-1,2 0 0,0 0 1,0-1-1,1 0 1,0 0-1,1 0 1,0 0-1,0-1 1,1-1-1,1 1 0,-1-1 1,1-1-1,0 1 1,1-1-1,0-1 1,0 0-1,0 0 0,1-1 1,0-1-1,0 0 1,0 0-1,0-1 1,1 0-1,-1-1 0,1 0 1,0-1-1,0-1 1,-1 0-1,6 0 0,-6 0-2,-1-1-1,1 0 1,0 0-1,0-1 1,-1 0-1,1-1 1,-1 0 0,0-1-1,0 0 1,0-1-1,0 0 1,-1 0-1,0-1 1,0 0-1,0-1 1,-1 0 0,0 0-1,0-1 1,-1 0-1,0 0 1,0-1-1,-1 0 1,0 0-1,2-6 3,-1 4 12,-1 0-1,-1 0 1,0 0-1,0-1 1,-1 0-1,0 0 1,-1 0-1,-1 0 1,0-1-1,-1 1 1,0 0-1,-1-1 1,0-4-12,-1 16-36,0 0 1,-1 0-1,1 0 1,0 0-1,-1 0 1,1 0-1,0 0 1,-1 1-1,1-1 1,-1 0-1,1 1 0,-1 0 1,0-1-1,1 1 1,-1 0-1,1 0 1,-1-1-1,0 1 1,1 0-1,-1 1 1,1-1-1,-1 0 1,0 0-1,1 1 0,-1-1 1,1 1-1,-1-1 1,1 1-1,-1 0 1,1 0-1,0 0 1,-1-1-1,1 1 1,0 0-1,-1 1 36,-66 48-7263,50-35 3134,-16 12-6521</inkml:trace>
  <inkml:trace contextRef="#ctx0" brushRef="#br1" timeOffset="47296.849">30334 11344 6919,'0'0'2557,"0"0"-305,0 0 338,0 0 116,0 0-474,0 0-359,12-10-180,34-34-348,-46 44-1257,0 0 1,0 1-1,0-1 0,0 0 1,0 0-1,0 1 0,0-1 1,0 0-1,0 0 0,0 0 1,0 0-1,0 1 0,0-1 1,0 0-1,0 0 0,1 0 1,-1 1-1,0-1 0,0 0 1,0 0-1,0 0 0,0 0 1,0 1-1,1-1 0,-1 0 1,0 0-1,0 0 0,0 0 1,0 0-1,1 0 0,-1 0 1,0 0-1,0 1 0,0-1 1,1 0-89,-15 25-292,13-23 449,-165 313-141,-35 20-4329,194-324 4326,5-7-166,0 1 1,0-1-1,-1 0 1,1 0 0,-1 0-1,0 0 1,-1 0-1,1-1 1,0 1-1,-1-1 1,0 0 0,0 0-1,0-1 1,0 1-1,0-1 1,0 0 0,-3 1 151,-4-35 461,-9-152 4878,26 257-4607,-1-61-726,0 0-1,1-1 0,1 0 0,0 0 0,0-1 1,1 1-1,0-1 0,1-1 0,0 0 0,1 0 1,-1-1-1,2 0 0,-1-1 0,1 0 1,0 0-1,1-1 0,0-1 0,-1 0 0,2-1 1,-1 0-1,0-1 0,1 0 0,0-1 0,-1 0 1,1-1-1,0 0 0,0-1 0,0-1 1,0 0-1,0-1 0,-1 0 0,1-1 0,-1 0 1,1-1-1,-1-1 0,0 0 0,-1 0 0,11-7-4,-6 2 64,-2-1-1,1 0 0,-2-1 1,1-1-1,-2 0 0,1-1 1,-2 0-1,0-1 0,-1 0 0,0-1 1,-1 0-1,-1 0 0,-1-1 1,6-16-64,-8-17 165,-23 57-1633,-19 33-5648,14-16-1367</inkml:trace>
  <inkml:trace contextRef="#ctx0" brushRef="#br1" timeOffset="47889.236">29849 12545 11979,'0'0'3150,"0"0"-529,7-13-389,19-37-300,-19 48 1266,-7 28-3107,0-24 79,-5 27-113,-1-1 0,-1 1 0,-1-1 0,-2 0 0,-1-1 0,-1 0 0,-1-1 0,-2-1 0,-11 16-57,-19 31-1088,-4-2 0,-2-1 1,-4-4-1,-40 38 1088,89-98-216,3 0 189,-1 0 0,-1-1 0,1 0 0,0 0-1,-1 0 1,0 0 0,0-1 0,0 0 0,0 0-1,-1 0 1,1 0 0,-1-1 0,0 0 0,0 0-1,1-1 1,-1 0 0,-4 1 27,7-4 136,0 0 1,1 0-1,-1-1 0,0 1 1,1-1-1,-1 1 0,1-1 1,0 0-1,0 0 0,0 0 0,0 0 1,0 0-1,1 0 0,-1 0 1,1-1-1,0 1 0,0-1 1,0 1-1,0 0 0,1-1 1,-1 0-1,1 1 0,0-1 0,0 1 1,1-1-1,-1 1 0,1-1 1,-1 1-1,1-1 0,1-1-136,-2-5 273,1 3-124,-1 0 0,1 0 1,1 0-1,-1 0 1,1 0-1,0 0 1,1 1-1,-1-1 1,1 1-1,1-1 1,-1 1-1,1 0 1,0 0-1,0 1 1,3-3-150,-7 8 6,0-1 1,1 1 0,-1-1-1,1 1 1,-1-1 0,0 1-1,1 0 1,-1-1 0,1 1-1,-1 0 1,1-1-1,-1 1 1,1 0 0,-1 0-1,1 0 1,-1-1 0,1 1-1,-1 0 1,1 0 0,0 0-1,-1 0 1,1 0 0,-1 0-1,1 0 1,-1 0 0,1 0-1,-1 0 1,1 0 0,0 0-1,-1 1 1,1-1 0,-1 0-1,1 0 1,-1 1 0,1-1-1,-1 0 1,1 0 0,-1 1-1,1-1 1,-1 1-1,0-1 1,1 0 0,-1 1-1,0-1 1,1 1 0,-1-1-1,0 1 1,1-1 0,-1 1-1,0-1 1,0 1 0,0-1-1,1 1 1,-1-1 0,0 1-1,0 0 1,0-1 0,0 1-7,8 36 25,-8-23-33,0 1 1,1-1 0,1 0 0,1 0 0,0 0-1,0 0 1,2 0 0,-1-1 0,2 1-1,0-1 1,0-1 0,2 1 0,-1-1 0,1 0-1,1-1 1,0 0 0,7 6 7,-8-11-3,1-1 0,0 1 0,0-1 0,0-1 1,0 0-1,1 0 0,0-1 0,0 0 0,0-1 0,0 0 0,0 0 0,0-1 1,0-1-1,1 0 0,-1 0 0,0-1 0,0 0 0,1 0 0,-1-2 0,0 1 1,0-1-1,-1 0 0,1-1 0,-1 0 0,0-1 0,5-3 3,-4 3 12,-1 0 1,0 0-1,0-1 0,-1 0 0,0-1 0,0 0 1,0 0-1,-1-1 0,0 0 0,-1 0 0,1-1 1,-1 1-1,-1-2 0,0 1 0,0 0 0,-1-1 1,0 0-1,-1 0 0,0 0 0,-1 0 0,1-6-12,-3 14-83,0 1-1,-1 0 1,1-1-1,-1 1 1,0 0-1,1 0 1,-1 0-1,0-1 1,1 1-1,-1 0 1,0 0-1,0 0 0,0 0 1,0 0-1,0 1 1,0-1-1,0 0 1,-1 0-1,1 1 1,0-1-1,0 0 1,0 1-1,-1-1 1,1 1-1,0 0 0,-1-1 1,1 1-1,0 0 1,-1 0-1,1 0 1,-1 0-1,1 0 1,0 0-1,-1 0 1,1 1-1,0-1 1,-1 0-1,1 1 0,0-1 1,0 1-1,-1-1 1,1 1 83,-59 20-6896,28-4-1277</inkml:trace>
  <inkml:trace contextRef="#ctx0" brushRef="#br1" timeOffset="48461.422">29045 14006 7271,'0'0'5915,"0"0"-2445,0 0-1015,12-11-325,37-35-432,-48 47-1660,-1-1-1,1 1 1,-1-1 0,1 1-1,-1-1 1,1 1-1,-1-1 1,1 1 0,-1-1-1,0 1 1,1-1 0,-1 1-1,0 0 1,0-1-1,1 1 1,-1 0 0,0-1-1,0 1 1,0-1 0,0 1-1,0 0 1,0 0 0,0-1-1,0 1 1,0 0-1,0-1 1,0 1 0,0 0-1,0-1 1,-1 1 0,1-1-1,0 1 1,0 0-1,-1-1 1,1 1 0,0-1-1,-1 1 1,1-1 0,-1 1-1,1-1 1,-1 1-1,1-1 1,-1 1 0,1-1-1,-1 1 1,1-1 0,-1 0-1,1 1 1,-1-1 0,0 0-1,0 0-37,1 2 99,-18 33 0,-1-1 0,-2 0 1,-1-2-1,-2 0 0,-1-1 0,-1-2 0,-1-1 1,-2-1-1,-1-1 0,-1-1 0,-1-2 0,-13 6-99,24-14-173,0 0-1,-1-2 1,0 0-1,-1-2 1,0 0-1,-1-1 1,0-2-1,-1 0 1,0-2-1,-9 1 174,32-7 20,0 0 0,0 0-1,0 0 1,1 0-1,-1 0 1,0 0-1,0 0 1,0-1 0,1 1-1,-1-1 1,0 0-1,0 1 1,1-1 0,-1 0-1,1 0 1,-1 0-1,1 0 1,-1 0-1,1 0 1,-1 0 0,1-1-1,0 1 1,0 0-1,0-1 1,0 1-1,0-1 1,0 0 0,0 1-1,0-1 1,0 0-1,1 1 1,-1-1 0,1 0-1,-1 0 1,1 1-1,0-1 1,0 0-1,0 0 1,0 0 0,0 1-1,0-1 1,0 0-1,0 0 1,1 0 0,-1 1-1,1-1 1,0 0-20,-1-3 92,1 0 1,1 1-1,-1-1 0,1 0 1,-1 1-1,1 0 1,1-1-1,-1 1 0,0 0 1,1 0-1,0 0 1,0 1-1,0-1 1,1 1-1,-1-1 0,1 1 1,0 0-1,1 0-92,-4 2 40,1 0 0,0 1 1,0-1-1,0 1 0,0 0 0,0 0 0,0 0 0,0 0 0,0 0 0,0 0 0,0 0 0,0 1 1,0-1-1,0 1 0,0-1 0,0 1 0,0 0 0,0 0 0,-1 0 0,1 0 0,0 0 0,-1 0 1,1 0-1,0 1 0,-1-1 0,0 1 0,1-1 0,-1 1 0,0-1 0,0 1 0,0 0 0,1 1-40,33 64 28,-32-58 17,0-3-54,0 0 0,0 0 0,0 0 0,1-1-1,0 1 1,0-1 0,0 0 0,0 0 0,1-1 0,0 1-1,0-1 1,0 0 0,1 0 0,-1-1 0,1 0 0,0 0 0,0 0-1,0-1 1,0 1 0,1-1 0,-1-1 0,1 1 0,-1-1 0,1-1-1,-1 1 1,1-1 0,-1 0 0,5 0 9,7-1-24,0-1 0,0-1 0,0 0 1,-1-1-1,1-1 0,-1-1 0,0 0 0,0-2 0,-1 1 0,0-2 1,0 0-1,-1-1 0,0-1 0,-1 0 0,1-2 24,-14 13-27,1-1 0,-1 0-1,1 0 1,-1 0 0,1 0 0,-1 0-1,0 0 1,1 0 0,-1 0 0,0 0-1,0-1 1,0 1 0,0 0 0,0-1-1,0 1 1,0-1 0,0 1 0,-1-1-1,1 1 1,-1-1 0,1 0 0,-1 1-1,1-1 1,-1 0 0,0 1 0,0-1-1,0 0 1,0 0 0,0 1 0,0-1-1,0 0 1,-1 1 0,1-1 0,-1 0-1,1 1 1,-1-1 0,0 1 0,1-1-1,-1 1 1,0-1 0,0 1 0,0-1-1,0 1 1,0 0 0,0-1 0,-1 1-1,1 0 1,0 0 0,-1 0 0,1 0-1,-1 0 1,1 0 0,-1 1 0,1-1-1,-1 0 1,1 1 0,-2-1 27,-65 0-6342,25 6-1105</inkml:trace>
  <inkml:trace contextRef="#ctx0" brushRef="#br1" timeOffset="49104.944">27087 14013 9769,'2'-13'4180,"15"-71"1361,-20 75 986,-9 32-4599,11-20-2108,-15 44 610,2 1 1,2 0-1,3 1 1,1 0-1,3 0 1,1 1-1,3 0 1,2 0-1,3 8-430,-2 40 354,-2-93-335,-2 43 75,2 0 1,3 0 0,1 0 0,3-1-1,2 0 1,10 34-95,-18-80 1,0 0 0,-1 0 0,1 0 0,-1 0 0,1 0 0,0 0 0,0 0 0,0 0 0,-1 0-1,1 0 1,0-1 0,0 1 0,0 0 0,0 0 0,1-1 0,-1 1 0,0-1 0,0 1 0,0-1 0,0 0 0,1 1 0,-1-1 0,0 0 0,0 0-1,0 0 1,1 0 0,-1 0 0,0 0 0,0 0 0,1 0 0,-1 0 0,0-1 0,0 1 0,0 0 0,1-1 0,-1 1 0,0-1 0,0 1-1,0-1 1,0 0 0,0 1 0,0-1 0,0 0 0,0 0 0,0 0 0,-1 0 0,1 0 0,0 0 0,0 0 0,-1 0 0,1 0 0,-1 0 0,1 0-1,-1 0 1,1 0 0,-1-1 0,0 1 0,1 0 0,-1 0 0,0-1 0,0 1 0,0 0 0,0-1-1,48-101-2829,-34 73-4795,-13 17-1590</inkml:trace>
  <inkml:trace contextRef="#ctx0" brushRef="#br1" timeOffset="63560.187">30961 12788 11659,'0'0'1986,"0"0"-892,0 0 454,0 0 711,0 0-428,0 0-518,0 0-203,0 0-69,-4-7-101,1 3-827,1 1-7,0 0 0,0 0-1,0-1 1,1 1 0,-1 0 0,1-1-1,-1 1 1,1-1 0,1 0 0,-1 1-1,0-1 1,1 0 0,0 0 0,0 1-1,0-1 1,0 0 0,0-1-106,54-94 843,-34 70-704,7-14 16,2 1 0,2 1 0,1 1-1,3 3 1,1 0 0,34-26-155,-69 61 9,1 0 0,0-1-1,0 1 1,0 0 0,0 0-1,0 1 1,0-1 0,0 0 0,1 1-1,-1-1 1,1 1 0,-1 0 0,1 0-1,-1 0 1,1 0 0,0 0 0,-1 1-1,1-1 1,0 1 0,0-1 0,0 1-1,-1 0 1,1 0 0,0 1-1,0-1 1,0 0 0,-1 1 0,1 0-1,0-1 1,-1 1 0,1 0 0,-1 1-1,1-1 1,-1 0 0,1 1 0,-1-1-1,0 1 1,0 0 0,1 0 0,-1 0-1,-1 0 1,1 0 0,0 0-1,1 2-8,2 15-3,-1 0-1,-1 0 1,-1 0-1,0 0 1,-1 0-1,-1 1 1,-1-1-1,-1 0 0,-3 12 4,5-25 0,-11 72-127,-4-1 0,-3 0 0,-3-1 0,-3-1 0,-11 17 127,15-23-160,31-77 123,145-243 304,-114 176-125,3 2 0,3 2 0,3 3 0,3 1 0,58-53-142,-52 77 122,-59 43-118,1 0 1,-1 1-1,0-1 0,1 0 0,-1 0 0,0 0 0,1 1 1,-1-1-1,0 1 0,0-1 0,1 1 0,-1-1 0,0 1 0,0 0 1,0 0-1,0-1 0,0 1 0,0 0 0,0 0 0,0 0 0,0 0 1,0 0-1,-1 0 0,1 0 0,0 1 0,-1-1 0,1 0 0,-1 0 1,1 0-1,-1 1 0,1-1 0,-1 0 0,0 1 0,0-1 1,0 0-1,0 1 0,0-1 0,0 0 0,0 1 0,0-1 0,0 0 1,-1 1-1,1-1 0,0 0 0,-1 1-4,1 0 0,-2 63 95,-3-1-1,-3 1 0,-3-1 1,-2 0-1,-15 40-94,-24 120 131,33-104 0,5 1 0,2 76-131,12-173 114,1-1 1,1 1-1,0-1 1,2 0-1,1 0 1,1 0-1,8 21-114,-11-35 28,1 0-1,1 0 1,-1 0-1,2 0 1,-1-1-1,1 1 1,0-1-1,1-1 1,0 1-1,0-1 1,0-1-1,1 1 1,0-1-1,0-1 1,1 1-1,0-1 1,0-1-1,0 0 1,7 3-28,-3-4 20,0 0-1,1-1 1,-1 0 0,0-1-1,1 0 1,-1-1 0,1-1 0,-1 0-1,1-1 1,-1 0 0,0-1-1,0-1 1,0 0 0,0 0 0,-1-1-1,1-1 1,-1 0 0,-1-1-1,1 0 1,-1-1 0,-1 0-1,1-1 1,2-3-20,15-15 32,-2 0 0,-1-2 0,-1 0 1,-1-2-1,-2-1 0,-1 0 0,11-27-32,-22 43-22,0 0 0,-1-1 0,-1 0 0,0-1 0,-1 0 0,-1 0 0,-1 0 1,-1 0-1,0-1 0,-2 1 0,0-1 0,-1 0 0,0 1 0,-2-1 0,0 1 0,-1-1 0,-1 1 0,-1 0 0,-2-3 22,-48-36-1501,53 56 1257,0 0-1,0 1 1,-1-1 0,1 0 0,0 1 0,0 0 0,0-1 0,-1 1 0,1 0 0,0 0 0,0 1-1,0-1 1,-1 0 0,1 1 0,0-1 0,0 1 0,0 0 0,0-1 0,0 1 0,0 0 0,0 0 0,0 1-1,-1 0 245,-20 20-7244,3 4-7468</inkml:trace>
  <inkml:trace contextRef="#ctx0" brushRef="#br1" timeOffset="70328.591">29978 15210 6150,'0'0'4046,"0"0"-939,0 0-59,-13-1-31,-39 0-647,28 5 612,33 1-802,80-1-1926,-63-4-184,0 0 1,0 2 0,0 1 0,0 2-1,0 0 1,7 4-71,-31-9-3,1 1-1,-1 0 1,0 0 0,0 0-1,0 0 1,0 0-1,0 1 1,-1-1 0,1 1-1,0-1 1,-1 1-1,1-1 1,-1 1 0,1 0-1,-1 0 1,0 0-1,1 0 1,-1 0 0,0 0-1,-1 0 1,1 0 0,0 0-1,0 0 1,-1 1-1,0-1 1,1 0 0,-1 0-1,0 1 1,0-1-1,0 0 1,0 1 0,-1-1-1,1 0 1,0 0-1,-1 1 1,0-1 0,1 0-1,-1 0 1,0 0 0,0 0-1,0 0 1,-1 0-1,1 0 1,0 0 0,-1-1-1,1 1 1,-1 0-1,0-1 1,1 1 0,-1-1-1,0 0 1,-1 1 3,-154 108-26,43-37 415,115-74-384,-1 1 0,0 0 0,1 0 0,-1 0 0,0 0 0,1 0 0,-1 0 0,0 0 0,1 0 0,-1 0 0,1 0 0,-1 0 0,0 0 0,1 0 0,-1 0 0,0 0 0,1 0 0,-1 0 0,0 0 0,1 0 0,-1 0 0,0 1 0,1-1 0,-1 0 0,0 0 0,1 0 0,-1 1 0,0-1 0,0 0 0,1 0 0,-1 1 0,0-1 0,0 0 0,1 1 0,-1-1 0,0 0 1,0 1-1,0-1 0,0 0 0,1 1 0,-1-1 0,0 0 0,0 1 0,0-1 0,0 0 0,0 1 0,0-1 0,0 1 0,0-1 0,0 0 0,0 1 0,0-1 0,0 0 0,-1 1 0,1-1 0,0 0 0,0 1 0,0-1 0,0 0 0,-1 1-5,41-4 3,165-58-1428,-134 37-2478,-1 2-4168,-24 10-4997</inkml:trace>
  <inkml:trace contextRef="#ctx0" brushRef="#br1" timeOffset="71095">31212 14881 3555,'0'0'7004,"0"0"-3950,0 0-1132,-11-13 298,-40-37-122,50 48-2016,-1 1 0,0 0 0,-1 0 0,1 0 0,0 1 0,0-1 0,0 0 0,0 1 0,-1 0 0,1-1 0,0 1 0,0 0 0,-1 0-1,1 0 1,0 1 0,0-1 0,-1 0 0,1 1 0,0-1 0,0 1 0,0 0 0,0 0 0,0 0 0,0 0 0,0 0 0,0 0-1,0 1 1,0-1 0,0 0 0,1 1 0,-1 0 0,1-1 0,-1 1 0,1 0 0,0 0 0,-1 0 0,1 0 0,0 0 0,0 0 0,1 0-1,-1 0 1,0 0 0,1 0 0,-1 1 0,1-1 0,-1 0 0,1 0 0,0 1 0,0 0-82,-4 14 32,1 0-1,1 0 1,0 1-1,1-1 1,1 0-1,1 1 1,0-1 0,1 1-1,1-1 1,1 0-1,0 0 1,2 3-32,2-1-11,-1-1 0,2-1 0,1 1 0,0-1 0,1-1 0,0 0 0,2-1 0,0 0 0,0 0 0,6 2 12,-11-9 0,0-1 1,1 0 0,0 0 0,0-1 0,1-1 0,-1 1 0,2-1 0,-1-1 0,0 0 0,1 0 0,-1-1 0,1-1 0,0 0-1,0 0 1,0-1 0,0 0 0,1-1 0,8-1-2,-9-2 168,0-1 0,0 0-1,-1-1 1,1 0 0,-1 0-1,0-1 1,-1-1 0,1 1-1,-1-2 1,-1 1 0,1-1 0,-1-1-1,-1 1 1,1-1 0,-2-1-1,1 1 1,-1-1 0,-1 0-1,1-1 1,-2 1 0,0-1 0,0 0-1,-1 0 1,0 0 0,-1 0-1,0-1 1,-1 1 0,0-1-1,0-1-167,-1-11 53,-1 0 0,-1 0-1,-2 0 1,0 0 0,-1 0 0,-1 1-1,-1 0 1,-2 0 0,0 1-1,-1 0 1,-1 0 0,-1 1-1,-1 1 1,-1 0 0,-11-12-53,19 24-147,-1 1 0,0 0 0,0 0 0,-1 0 0,0 1 0,0 0 0,0 0 0,-1 1 0,0 0 0,0 1 0,0 0 0,0 0 0,-1 1 0,0 0 1,0 0-1,1 2 0,-1-1 0,-1 1 0,1 0 0,0 1 0,-8 1 147,-34 25-6273,38-6-389</inkml:trace>
  <inkml:trace contextRef="#ctx0" brushRef="#br1" timeOffset="71469.748">31830 15008 6470,'0'0'2845,"0"0"-165,0 0 326,0 0-225,0 0-608,0 0-417,0 0-282,1 12-327,0 49 1555,18-84-23,-19 23-2677,1-1 7,1 1 0,-1-1 1,0 0-1,0 0 0,1 0 1,-1 0-1,0 0 0,0-1 1,0 1-1,-1 0 0,1 0 1,0-1-1,0 1 1,-1 0-1,1-1 0,0 1 1,-1-1-1,0 1 0,1-1 1,-1 1-1,0-1 0,0 1 1,0-1-1,0 1 0,0-1 1,0 1-1,0-1 0,0 1 1,0-1-1,-1 1 0,1-1 1,-1 1-1,1 0 0,-1-1 1,0 1-1,1-1 0,-1 1 1,0 0-1,0 0 0,0 0 1,0-1-1,0 1 0,0 0 1,0 0-1,-1 0 1,1 0-1,0 1 0,0-1 1,-1 0-1,1 0 0,0 1 1,-1-1-1,0 1-9,-11 2-1761,15 16-8473,8-8 795</inkml:trace>
  <inkml:trace contextRef="#ctx0" brushRef="#br1" timeOffset="71823.095">32310 14610 12364,'0'0'5109,"0"0"-2360,0 0-582,0 0-256,0 0-699,0 0-598,0 0-155,-15 8-21,4-3-359,6-3-49,0 0-1,-1 0 0,1 1 0,0 0 1,1 0-1,-1 0 0,0 0 0,1 1 1,0 0-1,0 0 0,0 0 0,0 1 1,1-1-1,-1 1 0,1 0 0,0 0 1,1 0-1,-1 0 0,0 2-29,-4 13 16,0 1-1,1 0 0,1 0 1,1 0-1,1 1 1,1-1-1,1 1 1,1 0-1,0-1 0,2 1 1,0-1-1,2 1 1,0-1-1,2 0 0,0 0 1,1-1-1,1 0 1,8 14-16,-13-30 7,-1-1 0,1 0 0,0 0 0,0 0 0,0 0 0,0 0 0,1 0 0,-1-1 0,1 0-1,0 0 1,-1 0 0,1 0 0,0 0 0,0-1 0,0 0 0,0 0 0,1 0 0,-1 0 0,0 0 0,0-1 0,0 0 0,1 0 0,-1 0 0,0 0 0,0-1 0,1 0 0,-1 0 0,0 0 0,0 0 0,0-1 0,3-1-7,4-2 138,0 0 1,-1-1 0,1 0-1,-1-1 1,0-1-1,-1 1 1,0-1-1,0-1 1,0 0-1,3-5-138,2-7 149,-1 0 1,0-1-1,-2 0 0,-1-1 0,0 0 0,-2-1 0,-1 0 0,0 0 0,-2-1 0,-1 0 1,-1 1-1,-1-1 0,-1-1 0,-1 1 0,-3-18-149,2 29-7,-1 1 0,0-1 1,0 1-1,-2 0 0,1 0 0,-2 0 0,0 0 0,0 1 1,-1-1-1,-5-5 7,9 13-136,-2 0 1,1 1-1,0 0 1,-1 0-1,0 0 1,1 0-1,-2 0 1,1 1 0,0 0-1,-1 0 1,1 0-1,-1 0 1,0 1-1,0 0 1,0 0-1,0 0 1,-1 0-1,1 1 1,0 0-1,-1 0 1,1 1-1,-1-1 1,1 1-1,0 0 1,-1 1-1,1-1 1,-2 1 135,-33 22-5073,27 4-3200,11-1-3578</inkml:trace>
  <inkml:trace contextRef="#ctx0" brushRef="#br1" timeOffset="72084.931">32952 14503 15919,'44'-143'7207,"-32"97"-2707,-10 102-1409,-51 276-1500,37-249-1494,-53 247 265,45-284-1237,13-75-13278,7 21 6215</inkml:trace>
  <inkml:trace contextRef="#ctx0" brushRef="#br1" timeOffset="72422.909">31942 15691 10826,'0'0'7896,"0"0"-4069,0 0-1633,0 0-341,0 0-551,13 10-383,-8-5-816,1 0-22,0 0 1,0 0-1,0-1 0,0 0 0,0 0 1,1-1-1,0 0 0,0 0 1,0 0-1,0-1 0,0 0 0,0-1 1,1 1-1,-1-1 0,1-1 1,1 1-82,99-8 212,0-5 1,-1-4 0,-1-5-1,20-10-212,-71 18-199,-32 8-457,43-13-213,-30-5-5171,-38 23 997,-5 0 557,-8 3-5288</inkml:trace>
  <inkml:trace contextRef="#ctx0" brushRef="#br1" timeOffset="105351.048">31285 10264 3395,'-1'-6'1185,"-21"-72"4976,15 80-2560,-8 45-3380,10-30-187,1 0-1,1 0 1,1 0-1,0 0 1,2 0-1,-1 0 1,3 10-34,-2-25 1,0 0-1,1 0 1,-1 0 0,1 0 0,0 0-1,-1 0 1,1 0 0,0 0 0,0-1-1,0 1 1,0 0 0,1 0-1,-1-1 1,0 1 0,1-1 0,-1 1-1,1-1 1,-1 1 0,1-1-1,0 0 1,0 0 0,0 0 0,-1 0-1,1 0 1,0 0 0,0-1 0,0 1-1,0-1 1,0 1 0,0-1-1,1 0 1,-1 0 0,0 1 0,0-2-1,1 1 0,74-16 66,-6-13-6,-1-2 0,-2-3 1,-2-4-1,28-21-60,0 1 20,-12 18-20,-97 74-138,-72 46-2825,51-53-1046</inkml:trace>
  <inkml:trace contextRef="#ctx0" brushRef="#br1" timeOffset="105778.277">30857 11233 4228,'0'0'1431,"0"0"-438,0 0-150,0 0-37,0 0-112,0 0-75,0 0-133,-7 14-123,-20 47-80,26-59-273,0-1-1,0 1 1,0 0-1,0 0 1,0 0 0,0 0-1,1 0 1,-1 0-1,0 0 1,1 0-1,0 0 1,-1 1 0,1-1-1,0 0 1,0 0-1,0 0 1,1 0-1,-1 0 1,0 0 0,1 1-1,0-1 1,-1 0-1,1 0 1,0 0-1,0 0 1,0-1 0,0 1-1,0 0 1,0 0-1,1-1 1,-1 1-1,1 0 1,-1-1 0,1 0-1,0 1 1,-1-1-1,1 0 1,0 0-1,1 1-9,71 0 97,-41-13 139,0-1 1,-1-2-1,0-1 1,-2-2-1,0 0 1,0-2-1,-2-2 1,15-13-237,22-14 1156,-76 69-1145,-58 58-1364,20-28-2574,12-14-3082</inkml:trace>
  <inkml:trace contextRef="#ctx0" brushRef="#br1" timeOffset="106262.192">30125 12937 3812,'0'0'1217,"0"0"64,0 0 187,0 0-240,0 0-230,0 0-272,-13-2-197,-38-2-118,49 6-389,0-1 1,0 1 0,0-1 0,1 1-1,-1 0 1,0 0 0,1 0-1,-1 0 1,1 0 0,0 0 0,-1 0-1,1 0 1,0 1 0,0-1-1,1 0 1,-1 1 0,0-1-1,1 0 1,0 1 0,-1-1 0,1 1-1,0-1 1,0 1 0,0-1-1,1 1 1,-1-1 0,0 0 0,1 1-23,-1 4 42,0-3-38,-1 1 0,1-1 0,0 0 0,1 1 0,-1-1 0,1 0 1,0 0-1,0 0 0,0 1 0,0-1 0,1 0 0,0-1 0,-1 1 0,2 0 0,-1 0 1,0-1-1,1 1 0,-1-1 0,1 0 0,0 0 0,0 0 0,1 0 0,-1 0 1,0-1-1,1 1 0,0-1 0,-1 0 0,1 0 0,0 0 0,0-1 0,0 1 0,0-1 1,1 0-1,-1 0 0,2 0-4,9 0 58,-1 1 0,1-2 0,0 0 0,-1 0 0,1-2 0,0 0 0,-1 0 0,0-2 0,1 1 0,-1-2 0,-1 0 0,1-1 0,-1 0 0,0-1 0,0 0 0,-1-1 0,0 0 0,0-1 0,-1-1 0,0 0 0,0 0 0,-2-1 0,6-7-58,-15 18 16,1 0 0,-1 0 0,1-1 0,0 1 0,-1 0 0,1-1 0,-1 1 0,1 0 0,-1-1-1,1 1 1,-1-1 0,1 1 0,-1-1 0,1 1 0,-1-1 0,0 1 0,1-1 0,-1 1-1,0-1 1,0 0 0,1 1 0,-1-1 0,0 0 0,0 1 0,0-1 0,0 0 0,0 1 0,0-1-1,0 0 1,0 1 0,0-1 0,0 0 0,0 1 0,0-1 0,0 1 0,0-1 0,-1 0 0,1 1-1,0-1 1,-1 1 0,1-1 0,0 0 0,-1 1 0,1-1 0,-1 1 0,1-1-16,-103 78-730,90-66 307,-23 25-2214,3-4-2686</inkml:trace>
  <inkml:trace contextRef="#ctx0" brushRef="#br1" timeOffset="106633.194">29354 14118 4644,'0'0'1725,"4"-14"-321,18-62 1073,-25 76 352,-12 14-2124,11-11-658,1 0 0,0-1 0,0 2 0,1-1 0,-1 0 0,0 0 0,1 1 0,0 0 0,0-1-1,0 1 1,0 0 0,1 0 0,-1 0 0,1 0 0,0 0 0,0 0 0,1 1 0,-1-1 0,1 0 0,0 0 0,0 1 0,0-1 0,1 0 0,-1 0 0,1 0 0,0 1 0,0-1 0,1 0 0,-1 0 0,1-1 0,0 1 0,0 0 0,0 0 0,1-1 0,-1 1 0,1-1 0,0 0 0,-1 0 0,2 0 0,2 2-47,9 1 37,2-1 1,-1-1-1,0-1 0,1 0 1,0-1-1,0-1 0,-1 0 1,1-2-1,0 0 1,0 0-1,-1-2 0,1 0 1,8-3-38,-15 4 55,-1 1-44,-1 0 0,0-1 0,0 1 0,-1-2 0,1 1 0,0-1 0,-1 0 0,1-1-1,-1 1 1,0-1 0,0-1 0,-1 0 0,2 0-11,-38-1-2594,-10 15-1389,-7 4-4345</inkml:trace>
  <inkml:trace contextRef="#ctx0" brushRef="#br1" timeOffset="110070.018">27920 13922 32,'0'0'363,"0"0"224,0 0 273,-3-14 133,-14-98 1986,18 81-1611,0 21-758,0 1 0,-1 0 0,0 0 0,-1 0 0,0 0 0,0 0 0,-1 0 0,0 0 0,0 0 0,-4-7-610,0 10 5145,1 13-3425,-1 21-2515,4-16 1345,-22 133 4,5 0 0,7 1 0,6 32-554,2-91 62,-13 247 509,1-346-512,-1-67-4111,17 70 2477,-2-13-4932</inkml:trace>
  <inkml:trace contextRef="#ctx0" brushRef="#br1" timeOffset="110703.35">25920 13782 5605,'0'0'1586,"3"-15"-6,1-8-853,1-7 293,2-3 2507,-7 57-477,1-1-3014,-27 530 2187,7-277-880,13 125-1343,6-397 37,0 32 325,1 0 0,2 0 1,2 0-1,1 0 0,1-1 1,2 0-1,8 15-362,-17-50 4,0 0 0,1-1-1,-1 1 1,0 0 0,1 0 0,-1-1 0,0 1-1,1 0 1,-1 0 0,1 0 0,-1-1 0,0 1 0,1 0-1,-1 0 1,1 0 0,-1 0 0,1 0 0,-1 0-1,0 0 1,1 0 0,-1 0 0,1 0 0,-1 0-1,1 0 1,-1 0 0,0 0 0,1 1 0,-1-1-1,1 0 1,-1 0 0,0 0 0,1 1 0,-1-1 0,0 0-1,1 0 1,-1 1 0,0-1 0,1 0 0,-1 1-1,0-1 1,1 0 0,-1 1 0,0-1 0,0 1-1,0-1 1,1 0 0,-1 1 0,0-1 0,0 1-1,0-1 1,0 0 0,0 1 0,0-1 0,0 1-1,0-1 1,0 1 0,0-1 0,0 1 0,0-1-4,3-37 4,-3 33-35,1-7-188,-2-42-1714,-7 18-3309,1 15-1799</inkml:trace>
  <inkml:trace contextRef="#ctx0" brushRef="#br1" timeOffset="117596.016">25259 14833 5445,'0'0'966,"0"0"-117,0 0 0,0 0 277,0 0 76,0 0-113,0 0 21,0 0-160,-10 0-5,-27-5 80,-23-28 3016,-421-218-1318,393 197-2363,3-3 0,2-4 1,3-4-1,-35-39-360,107 97 15,4 4-12,1-1 1,-1 1 0,1 0 0,-1-1 0,1 0 0,0 1 0,0-1 0,1-1 0,-1 1 0,1 0 0,0-1 0,0 1 0,0-1 0,0-3-4,34 11-97,48 66-1599,-37-12-5157,-33-42 3946,2 3-1716</inkml:trace>
  <inkml:trace contextRef="#ctx0" brushRef="#br1" timeOffset="117921.808">24207 14149 6438,'0'0'1265,"0"0"-26,-9-13 122,-28-41-53,36 52-1134,0 0 0,0 0 1,0 0-1,-1 0 0,1 0 0,0 0 1,-1 0-1,0 0 0,1 1 0,-1-1 1,0 1-1,0-1 0,0 1 0,0 0 1,0 0-1,0 0 0,0 0 0,0 0 1,0 0-1,-1 0 0,1 1 0,0-1 1,-1 1-1,1-1 0,-2 1-174,2 3 117,1-1-1,-1 0 1,0 1-1,1-1 1,-1 1-1,1 0 1,0-1-1,0 1 1,0 0-1,0 0 1,1 0-1,-1 0 1,1 0-1,0 0 1,-1-1-1,1 1 1,1 0-1,-1 0 1,0 0-1,1 0 1,-1 1-117,1 3 201,2 30 1,1-1 0,2 0 0,2 0 0,2 0 0,0-2 1,3 1-1,5 10-202,26 17 53,-40-95 129,-15-7-505,2 16-1351,5-2-3285,4 9-1175</inkml:trace>
  <inkml:trace contextRef="#ctx0" brushRef="#br1" timeOffset="118453.942">23412 12624 4452,'-1'-13'1015,"-2"-71"2001,3 85-2898,0-1 1,-1 1 0,1-1-1,-1 1 1,1-1-1,0 1 1,-1-1 0,1 0-1,-1 1 1,1-1-1,-1 0 1,1 1 0,-1-1-1,1 0 1,-1 0-1,1 1 1,-1-1 0,1 0-1,-1 0 1,0 0-1,1 0 1,-1 0 0,1 0-1,-1 0 1,0 0-1,1 0 1,-1 0 0,1 0-1,-1 0 1,1 0-1,-1 0 1,0-1 0,1 1-1,-1 0 1,1 0-1,-1-1 1,1 1 0,-1 0-1,1-1 1,-1 1-1,1 0 1,0-1 0,-1 1-1,1-1 1,-1 1 0,1-1-1,0 1 1,0-1-1,-1 1 1,1-1 0,0 1-1,0-1 1,-1 1-1,1-1 1,0 1 0,0-1-1,0 0 1,0 1-1,0-1 1,0 1 0,0-1-1,0 0 1,0 1-1,0-1 1,0 1 0,0-1-1,1 1 1,-1-1-1,0 0-118,-5 25 301,1-1-1,1 1 0,2-1 1,0 1-1,1 0 0,1-1 0,2 1 1,0-1-1,1 1 0,2-1 1,0-1-1,6 15-300,60 171-27,-61-167-774,-31-64-8034,10-2 4442</inkml:trace>
  <inkml:trace contextRef="#ctx0" brushRef="#br1" timeOffset="118773.714">23269 12549 4740,'0'0'5301,"0"0"-4067,0 0-1138,-13 5-27,-40 16 27,51-20-76,1-1-1,0 1 1,-1 0 0,1-1-1,0 1 1,-1 0-1,1 0 1,0 0 0,0 0-1,0 0 1,-1 0 0,1 0-1,0 0 1,1 1-1,-1-1 1,0 0 0,0 0-1,0 1 1,1-1-1,-1 1 1,1-1 0,-1 1-1,1-1 1,0 1-1,-1-1 1,1 1 0,0-1-1,0 1 1,0-1-1,0 1 1,0-1 0,1 1-1,-1-1 1,0 1-1,1-1 1,-1 1 0,1-1-1,-1 1 1,1-1-1,0 0 1,0 1 0,-1-1-1,1 0 1,0 0-1,0 0 1,0 1 0,0-1-1,1 0 1,-1 0-1,0-1 1,0 1 0,1 0-1,-1 0 1,0 0 0,1-1-1,-1 1 1,1-1-1,0 1-19,4-1 15,0 0 0,0 0-1,-1 0 1,1-1-1,0 0 1,0 0 0,-1-1-1,1 0 1,-1 0 0,0 0-1,1 0 1,-1-1-1,0 0 1,-1 0 0,1 0-1,0-1 1,-1 1-1,0-1 1,1 0 0,-2-1-1,4-3-14,66-105 83,-62 88-71,2 0-1,0 1 1,1 0-1,2 1 1,0 1-1,2 1 1,0 0 0,1 1-1,1 1 1,1 1-1,1 1 1,16-11-12,-34 27 40,-1-1 1,1 1 0,-1-1-1,1 1 1,0 0-1,0 0 1,-1 1 0,1-1-1,0 1 1,0 0 0,0 0-1,0 0 1,0 1-1,-1-1 1,1 1 0,0 0-1,0 0 1,-1 0-1,1 0 1,0 1 0,-1 0-1,0-1 1,1 1-1,-1 1 1,3 1-41,68 77 621,-43-42-1083,-13-22-3472,-15-17-839</inkml:trace>
  <inkml:trace contextRef="#ctx0" brushRef="#br1" timeOffset="119148.873">23081 10948 8584,'0'0'1201,"0"0"262,0 0 763,0 0-75,0 0-576,0 0-683,0 0-417,-6 8-85,2-4-338,1 0-1,0 0 1,0 0 0,1 1 0,0-1 0,-1 1 0,1 0 0,1-1 0,-1 1 0,1 0 0,0 0-1,0 0 1,0 0 0,1 0 0,-1 0 0,1 0 0,0 0 0,1 1-52,71 386-1554,-73-369-1955,-11-31-4144,0-11 4322</inkml:trace>
  <inkml:trace contextRef="#ctx0" brushRef="#br1" timeOffset="119463.928">22830 11042 6246,'0'0'1377,"-8"-12"65,-24-40-177,23 1 3232,59 10-2719,-34 33-1289,300-165 1667,-315 172-2155,20-11-4,-1-2 1,0 0-1,-1-1 1,-1-2-1,0 1 1,-1-2-1,-1 0 1,-1-1-1,-1-1 1,0 0 0,4-11 2,-15 5-31,-19 36-189,9 1 74,0 1 0,1 0 0,1 1 1,0-1-1,0 1 0,1 0 0,1 0 0,-2 13 146,-1 33-10087,4-53 2880</inkml:trace>
  <inkml:trace contextRef="#ctx0" brushRef="#br1" timeOffset="119995.895">22938 9600 5990,'0'0'1174,"0"0"129,0 0 656,0 0 32,0 0-395,0 0-411,0 0-218,-9 0-348,7-1-592,0 1-1,-1 0 1,1 0 0,-1 0-1,1 0 1,0 0 0,0 1-1,-1-1 1,1 1 0,0 0-1,-1-1 1,1 1 0,0 0 0,0 0-1,0 0 1,0 1 0,0-1-1,0 0 1,0 1 0,1 0-1,-1-1 1,0 1 0,1 0 0,-1 0-1,1-1 1,0 1 0,0 0-1,0 1 1,0-1 0,0 0-1,0 0 1,0 1-27,-12 35 118,3 1 0,1 0 0,1 0 0,3 1 1,1 0-1,2 0 0,1 0 0,4 22-118,2-146-577,-54-134-1099,38 136 1365,3-1-1,5 0 1,3-23 311,-1-36-1644,2 134 1449,-1 1 1,0 0 0,0-1-1,-1 1 1,0 0 0,0 0-1,0-1 1,-1 1 0,0 0 0,-1 0-1,1 1 1,-2-1 0,1 0-1,0 1 1,-1 0 0,0 0-1,-1 0 1,1 0 0,-1 1-1,-1-1 1,1 1 0,0 1-1,-1-1 1,0 1 0,0 0-1,-1 0 1,1 1 0,-1-1-1,1 1 1,-1 1 0,0 0 0,0 0-1,-1 0 1,1 1 0,-7-1 194,-65 8 4329,135-63-1414,70-116-4170,-108 154-1425,-1 5-1142</inkml:trace>
  <inkml:trace contextRef="#ctx0" brushRef="#br1" timeOffset="120845.447">22955 9027 9833,'0'0'144,"-8"13"-69,-7 5 8,2 1 0,1 0 0,0 1 0,2 1 0,0 0 0,1 0 0,1 1 0,1 0 0,1 0 0,1 1 0,1 2-83,3-23 23,1-1 0,0 1 0,0 0 0,0-1 0,0 1 0,1 0 0,-1-1 0,0 1 0,1 0 0,-1-1 1,1 1-1,0-1 0,-1 1 0,1-1 0,0 1 0,0-1 0,0 1 0,0-1 0,0 0 0,0 0 0,0 1 0,0-1 0,1 0 0,-1 0 0,0 0 0,1 0 0,-1-1 0,1 1 0,-1 0 0,1 0 0,0-1 0,-1 1 1,1-1-1,-1 0 0,1 1 0,0-1 0,-1 0 0,1 0 0,0 0 0,-1 0 0,1 0 0,0-1-23,70-25 447,-42 2-431,-1-1-1,-1-1 1,-2-2 0,0-1 0,5-10-16,-16 17 39,2 1 1,0 1 0,1 0-1,1 1 1,0 1 0,2 1 0,0 1-1,0 1 1,2 1 0,0 1-1,1 0 1,2 1-40,-24 11 29,-1 0 0,1 1 0,-1-1 0,1 0 0,0 1 0,-1-1 0,1 1 0,0 0 0,-1-1 0,1 1 0,0 0 0,-1 0 0,1 0 0,0 0 0,0 0 0,-1 1 0,1-1 0,0 0 0,-1 1 0,1 0-1,-1-1 1,1 1 0,0 0 0,-1-1 0,1 1 0,-1 0 0,0 0 0,1 0 0,-1 1 0,0-1 0,0 0 0,0 0 0,1 1 0,-1-1 0,0 1 0,-1-1 0,1 0 0,0 1 0,0 0 0,-1-1 0,1 1 0,-1 0-29,7 10-119,20 25-2650,-22-35-3306</inkml:trace>
  <inkml:trace contextRef="#ctx0" brushRef="#br1" timeOffset="123366.854">26272 14033 9033,'-5'-73'1319,"4"31"112,-2 1 1,-2-1 0,-1 1-1,-3 0 1,-8-23-1432,17 63 100,0 0 1,0 1-1,0-1 1,0 0-1,0 0 1,0 1-1,0-1 1,0 0-1,0 1 1,0-1-1,0 0 1,-1 1-1,1-1 1,0 0-1,-1 1 1,1-1-1,0 0 1,-1 1-1,1-1 0,-1 1 1,1-1-1,-1 1 1,1-1-1,-1 1 1,1-1-1,-1 1 1,0-1-1,1 1 1,-1 0-1,1-1 1,-1 1-1,0 0 1,0 0-1,1-1 1,-1 1-1,0 0 1,1 0-1,-1 0 1,0 0-1,0 0 1,1 0-1,-1 0 1,0 0-1,1 0 0,-1 0-99,-40 455 3687,-72 376-1638,93-617-833,8 210-1217,11-406 10,0-28-188,0-31-348,13-125-3465,10 57-3218,-7 48-980</inkml:trace>
  <inkml:trace contextRef="#ctx0" brushRef="#br1" timeOffset="123746.792">27703 13823 8456,'12'-13'731,"-1"0"-506,45-48 1262,-9 22 2919,-46 38-4293,-1 0 0,1 0-1,0 0 1,0 0 0,-1 1-1,1-1 1,0 0 0,0 1 0,0-1-1,0 0 1,0 1 0,0-1-1,0 1 1,0-1 0,0 1-1,0 0 1,0-1 0,0 1 0,0 0-1,1 0 1,-1 0 0,0 0-1,0 0 1,0 0 0,0 0 0,0 0-1,0 0 1,0 1 0,1-1-1,-1 0 1,0 1 0,0-1 0,0 0-1,0 1 1,0 0 0,0-1-1,0 1 1,-1 0 0,1-1 0,0 1-1,0 0 1,0 0 0,-1 0-1,1-1 1,0 1 0,-1 0-1,1 0 1,-1 0 0,1 0 0,-1 0-1,1 0 1,-1 1 0,0-1-1,0 0 1,1 0 0,-1 0 0,0 0-1,0 0 1,0 0 0,0 0-1,0 1 1,-1-1-113,4 44 675,-2 0 1,-2 0-1,-2 0 0,-2 0 1,-1-1-1,-3 0 0,-3 3-675,-6 41 483,-31 225 546,18-105 168,-36 116-1197,-6-40 49,70-268-903,4-34-1545,0-5 431,-1-58-9419,0 35-1783</inkml:trace>
  <inkml:trace contextRef="#ctx0" brushRef="#br1" timeOffset="124089.765">26366 13713 12972,'0'0'2109,"0"0"-129,0 0 407,0 0-407,1 21-384,-13 171 1058,-207 764-124,205-901-3062,2 0-1,3 1 1,2 1-1,1 38 533,5-92-175,1 0-1,-1 0 1,1 0-1,0 0 1,0 0 0,0 0-1,0 0 1,0 0 0,1 0-1,-1 0 1,1 0-1,0 0 1,0 0 0,0 0-1,0-1 1,1 1 0,-1 0-1,1-1 1,0 1-1,-1-1 1,1 1 0,0-1-1,1 0 1,-1 0-1,0 0 1,0 0 0,1 0-1,-1-1 1,1 1 0,0-1-1,-1 0 1,1 1-1,0-1 1,1 0 175,30-2-5285,3-15-3523</inkml:trace>
  <inkml:trace contextRef="#ctx0" brushRef="#br1" timeOffset="124435.331">27724 13651 18289,'0'0'2194,"0"0"-453,0 0 250,0 0-352,-4 19-481,-45 250 1122,-72 476-930,107-673-1879,-4-2-1,-2 0 1,-4-1-1,-2-2 0,-4 1 530,-3 2-1740,-2 1-1902,13-24-2378,13-31-643</inkml:trace>
  <inkml:trace contextRef="#ctx0" brushRef="#br1" timeOffset="124845.774">27074 13933 8744,'0'0'2531,"0"0"191,0 0 930,0 0-1026,0 0-1056,0 0-97,16 112-224,-16-39-512,-2 7-385,-2 6-256,-2 0-64,0 3-32,-1 4-512,-4 0-897,2 0-930,3-12-1184,6-11-2851,2-18-5253</inkml:trace>
  <inkml:trace contextRef="#ctx0" brushRef="#br1" timeOffset="125093.835">27679 13880 1730,'15'-136'10943,"-5"123"-4054,-9 46-3974,-1-30-3200,-33 253 2967,14-145-2631,4-13-129,-24 140-2209,4-82-7274,24-116 3993</inkml:trace>
  <inkml:trace contextRef="#ctx0" brushRef="#br1" timeOffset="125341.634">27622 14116 5862,'41'-226'3507,"-25"166"-1102,-1 4 4137,-15 76-836,-1 40-4776,-17 103-78,-8-2 0,-6-1 1,-48 135-853,-70 132-3737,111-353-742,37-77-1065,3-17 603,7-8-3867</inkml:trace>
  <inkml:trace contextRef="#ctx0" brushRef="#br1" timeOffset="125592.203">27599 14065 4516,'16'-190'999,"-7"87"1365,-6 50 3589,4 49 545,0 25-5026,1 16-597,-2 1-1,-2-1 1,-1 1-1,-2 0 1,-2 0 0,-3 15-875,-7 37 236,-5 0 0,-3-1-1,-4-1 1,-4-1 0,-4 0-236,0-1-993,-3-1 0,-4-2-1,-14 18 994,-95 109-7744,90-150 1866</inkml:trace>
  <inkml:trace contextRef="#ctx0" brushRef="#br1" timeOffset="125919.484">26420 13543 15214,'0'0'4111,"-1"22"-1981,-6 313 3102,-29 502-3193,0-376-2295,34-440-166,-1-1 0,0 1 0,-2 0 1,0-1-1,-1 0 0,-2 0 0,-7 16 422,-12-4-3232,4-36-3177,13-24 35,3-10-2680</inkml:trace>
  <inkml:trace contextRef="#ctx0" brushRef="#br1" timeOffset="126269.823">26402 13721 12876,'11'-65'3732,"-10"64"-3635,0 1 1,-1 0-1,1-1 1,0 1 0,0 0-1,0 0 1,0 0-1,-1 0 1,1 0-1,0 0 1,0 0 0,0 0-1,0 0 1,0 0-1,-1 0 1,1 0-1,0 1 1,0-1 0,0 0-1,-1 1 1,1-1-1,0 1 1,-1-1-1,1 0 1,0 1 0,-1 0-1,1-1 1,0 1-1,-1-1 1,1 1-1,-1 0 1,1-1 0,-1 1-1,1 0 1,-1 0-1,0-1 1,1 1-1,-1 0 1,0 0 0,1 0-1,-1-1 1,0 1-1,0 0 1,0 0 0,0 0-1,0 0 1,0-1-1,0 1 1,0 0-1,0 0 1,-1 0 0,1 0-1,0-1 1,0 1-98,26 145 3870,-23 83-2368,-4-196-1285,-52 902 493,52-814-2680,21-199-213,122-604 629,-91 529 1608,-50 153-43,-1 0 1,0 1-1,0-1 1,1 0-1,-1 0 1,0 0-1,0 1 1,1-1-1,-1 0 1,0 0-1,1 0 1,-1 0-1,0 1 1,1-1 0,-1 0-1,0 0 1,1 0-1,-1 0 1,0 0-1,1 0 1,-1 0-1,1 0 1,-1 0-1,0 0 1,1 0-1,-1 0 1,0 0-1,1-1 1,-1 1-1,0 0 1,1 0-1,-1 0 1,0 0-1,1-1 1,-1 1 0,0 0-1,0 0 1,1 0-1,-1-1 1,0 1-1,0 0 1,1-1-1,-1 1 1,0 0-1,0 0 1,0-1-1,0 1 1,1 0-1,-1-1 1,0 1-1,0 0 1,0-1-1,0 1 1,0-1 0,0 1-1,0 0 1,0-1-1,0 1 1,0 0-1,0-1 1,0 1-1,0-1-11,3 31 690,-33 187 192,6-90-873,17-73-166,-7 44-1847,3-34-3399,0-5-6854</inkml:trace>
  <inkml:trace contextRef="#ctx0" brushRef="#br0" timeOffset="163789.574">4762 13839 5125,'0'0'2445,"0"0"-1095,1-13-255,17-227 8087,-18 164-3518,6 77-2248,19 39-3063,17 67-181,5-2 1,4-2 0,29 39-173,175 219 64,-227-320-52,1-1 1,3-1 0,1-1-1,1-2 1,3-2 0,0-1-1,2-2 1,38 23-13,-17-19 24,2-1 0,1-4 0,2-3 0,54 16-24,-21-16 17,1-3 0,0-5 0,2-5 0,0-3 1,12-5-18,-100-6 6,89 4 175,1-5 0,-1-4 0,73-15-181,76-31 118,-1-12-1,120-52-117,-13-11 27,-5-14 0,329-186-27,-450 186 42,-6-10 1,-7-9 0,-7-10 0,175-183-43,-231 204 8,-7-8 1,-7-5 0,35-63-9,-160 205 86,-2-2-1,0 0 0,-1-1 1,-1 0-1,-2-1 1,0 0-1,-1-1 1,-1 0-1,-1 0 0,1-16-85,-8 40 21,0 0-1,-1 0 1,1 0-1,0 0 1,-1 0 0,1 0-1,-1 0 1,1 0-1,0 0 1,-1 0-1,1 0 1,0 0-1,-1 0 1,1 0-1,0 0 1,-1 0-1,1 0 1,0-1-1,-1 1 1,1 0-1,0 0 1,-1 0-1,1-1 1,0 1-1,-1 0 1,1-1 0,0 1-1,0 0 1,-1 0-1,1-1 1,0 1-1,0 0 1,0-1-1,0 1 1,-1 0-1,1-1 1,0 1-21,-14 38 623,14-25-623,2-20 0,3-26 0,-5 27-24,1 5-14,-1-1-1,1 1 1,0 0-1,-1 0 1,1 0-1,-1 0 1,0-1-1,1 1 1,-1 0-1,0 0 1,0-1-1,0 1 0,0 0 1,0-1-1,0 1 1,0 0-1,0 0 1,0-1-1,-1 1 1,1 0-1,-1 0 1,1 0-1,-1-1 1,1 1-1,-1 0 1,1 0-1,-1 0 1,0 0-1,0 0 1,0 0-1,1 0 1,-1 0-1,0 0 1,0 1-1,0-1 1,0 0-1,-1 0 1,1 1-1,0-1 1,0 1-1,0-1 0,0 1 1,-1 0-1,1-1 1,0 1-1,0 0 1,-1 0-1,1 0 1,-1 0 38,-50 46-8755,12-8-2744</inkml:trace>
  <inkml:trace contextRef="#ctx0" brushRef="#br0" timeOffset="164401.655">4517 12330 6822,'-14'-167'9044,"13"156"-8390,1-13 3544,8 38-1806,5 36-2118,-3 1 0,-2 1 0,2 42-274,-5-44 21,10 126-7,22 161-1816,11-115-4060,13-37-891,-46-150 3481</inkml:trace>
  <inkml:trace contextRef="#ctx0" brushRef="#br0" timeOffset="164665.518">4615 12827 8232,'-34'-265'3448,"-18"40"1764,30 141 141,39 174-3645,101 550-2528,-84-432-2923,3-2-4362,-12-83 4155</inkml:trace>
  <inkml:trace contextRef="#ctx0" brushRef="#br0" timeOffset="165026.105">4765 13533 7207,'-7'-24'534,"3"9"-115,0 1 0,-1 0 0,-1 1 0,0-1 0,-1 1 0,0 1 0,-1-1 0,-5-6-419,-67-69 6470,77 115-5391,69 126-912,-46-115-148,199 368-1787,-64-137-5272,-77-141 2933,121 161 1947,-136-214-280</inkml:trace>
  <inkml:trace contextRef="#ctx0" brushRef="#br0" timeOffset="165351.792">5258 14440 2242,'0'0'2445,"0"0"-641,0 0 118,0 0-155,0 0-357,0 0-156,14 4 188,-9-2-1282,4 0 45,-1 1-1,1 0 1,-1 0 0,0 1-1,0 0 1,-1 0-1,1 1 1,-1 0 0,0 0-1,0 0 1,0 1-1,0 2-204,80 89 1735,-21-21-1431,4-2 1,2-3-1,3-4 0,61 41-304,-83-72-426,2-3 0,1-2-1,1-2 1,1-3 0,1-3 0,2-2-1,0-3 1,34 4 426,-56-16-981,1-1-1,0-2 1,0-2 0,0-2-1,19-4 982,76-33-4943,-91 13 1137</inkml:trace>
  <inkml:trace contextRef="#ctx0" brushRef="#br0" timeOffset="165734.026">6515 15011 4388,'-13'1'3353,"-43"7"-1602,55-8-1638,-1 0 1,0 0-1,1 0 1,-1 0-1,0 0 1,1 1-1,-1-1 1,0 0 0,1 1-1,-1-1 1,0 1-1,1 0 1,-1 0-1,1-1 1,-1 1-1,1 0 1,0 0-1,-1 0 1,1 1 0,0-1-1,0 0 1,0 0-1,0 1 1,0-1-1,0 0 1,0 1-1,0-1 1,0 1-1,1 0 1,-1-1-1,0 1 1,1-1 0,0 1-1,-1 0 1,1-1-1,0 1 1,0 0-1,0-1 1,0 1-1,0 0 1,0 0-1,0-1 1,1 1 0,-1 0-1,1-1 1,-1 1-1,1-1 1,0 1-1,-1-1 1,1 1-1,0-1 1,1 2-114,10 4 261,1 0-1,-1 0 1,2-1-1,-1-1 1,1 0 0,0-1-1,0 0 1,0-1-1,0-1 1,1 0 0,4-1-261,80 5 80,0-4 0,0-4 0,0-5 0,60-13-80,170-23 296,-2-13 0,-2-16 1,-4-13-1,150-68-296,-96-5-153,-7-16 1,-8-17-1,-9-14 0,-9-16 1,71-77 152,-273 199-111,-4-7 1,-5-5 0,-5-7-1,-6-4 1,-5-6 0,17-32 110,-130 156 55,14-16 459,-1 0 0,-1-2 0,-1 1 0,-1-2 0,-1 0 0,0 0 0,-2-1 0,-1 0 0,0-4-514,-8 20 900,-3 19-766,-4 20-527,4 6-1092,-3 12-5198,1-20-2952</inkml:trace>
  <inkml:trace contextRef="#ctx0" brushRef="#br1" timeOffset="166913.845">9399 13703 897,'0'0'8867,"0"-15"-4607,0-115 4084,1 4-2958,13 114-3117,-3 132-956,-25 264-589,3 94-17,42-183-707,-20-218 0,-9-132-507,-2 16-986,-1-52-5956,-1 51-1808</inkml:trace>
  <inkml:trace contextRef="#ctx0" brushRef="#br1" timeOffset="170855.622">9682 15088 16976,'0'0'2055,"0"0"-635,0 0 203,0 0-197,-14 5-417,10-4-962,-2 0 9,-1 1-1,1 0 1,0 1-1,0-1 1,0 1 0,0 1-1,0-1 1,1 1 0,-1 0-1,1 0 1,0 0-1,0 1 1,1 0 0,-1 0-1,1 0 1,0 0-1,-1 4-55,-14 23 59,3 0-1,0 2 0,3 0 1,0 0-1,3 1 0,0 1 0,3-1 1,0 1-1,3 1 0,1-1 1,2 1-1,1 1-58,0-31-5,1-1 1,0 1 0,0-1-1,0 1 1,1-1 0,0 0-1,0 0 1,1 0-1,-1 0 1,1 0 0,1 0-1,-1 0 1,1-1 0,0 0-1,0 0 1,1 0 0,-1 0-1,1-1 1,0 0-1,0 0 1,1 0 0,-1 0-1,1-1 1,0 0 0,0 0-1,0-1 1,0 1 0,0-1-1,1-1 1,-1 1-1,1-1 1,-1 0 0,1 0-1,-1-1 1,1 0 0,-1 0-1,1-1 1,-1 0-1,1 0 1,-1 0 0,1-1-1,-1 0 1,0 0 0,6-3 4,2-5 92,0-1 1,0 0 0,-2-1 0,1-1-1,-1 0 1,-1 0 0,-1-1 0,0 0-1,0-1 1,-1 0 0,-1-1 0,-1 0-1,0 0 1,-1 0 0,-1-1 0,2-10-93,5-19 378,-2 1 0,-2-1 0,-2 0 0,-2-1-1,-2-36-377,-1 78-39,0 0 0,0 0-1,-1 1 1,0-1-1,0 0 1,0 0 0,0 0-1,-1 1 1,0-1-1,0 0 1,0 0-1,0 1 1,-1-1 0,0 1-1,0-1 1,0 1-1,0 0 1,-1 0-1,1 0 1,-1 0 0,0 0-1,-1 1 1,1-1-1,-1 1 1,1 0-1,-1 0 1,0 0 0,0 0-1,0 1 1,0 0-1,-1 0 1,1 0 0,-1 0-1,1 1 1,-1-1-1,0 1 1,1 0-1,-1 1 1,-1-1 39,-33 17-4136,13 18-4898,9-3-3527</inkml:trace>
  <inkml:trace contextRef="#ctx0" brushRef="#br1" timeOffset="171153.642">10185 15652 15855,'0'0'7527,"0"0"-5541,0 0-384,-5-91-513,-3 75-705,3 3-288,1 0-96,2 7-128,2 5-256,3 1-481,7 4-1153,5 8-2370,1 2-4164</inkml:trace>
  <inkml:trace contextRef="#ctx0" brushRef="#br1" timeOffset="171481.972">10557 15123 18289,'0'0'2600,"0"0"-267,0 0-342,0 0-736,-15 19-551,7-8-626,-6 6-16,1 1-1,1 1 0,0-1 1,2 2-1,0 0 0,1 0 1,0 5-62,0-5 20,1 0 0,1 1 1,1-1-1,1 2 1,1-1-1,1 0 1,0 1-1,2 0 1,1 0-1,0-1 1,2 1-1,0 0 1,2-1-1,0 1 0,1-1 1,1 0-1,1-1 1,4 6-21,-9-22-4,0-1-1,0 1 1,0-1 0,1 0-1,0 0 1,-1 0 0,1 0-1,0 0 1,1-1 0,-1 1 0,0-1-1,1 0 1,-1 0 0,1 0-1,0 0 1,-1-1 0,1 0 0,0 1-1,0-1 1,0-1 0,0 1-1,0 0 1,0-1 0,0 0-1,1 0 1,-1 0 0,0-1 0,0 1-1,0-1 1,0 0 0,0 0-1,0-1 1,-1 1 0,1-1-1,0 1 1,-1-1 0,1 0 0,-1-1-1,1 1 1,-1-1 0,2-1 4,11-15 90,-1-1 1,0 0-1,-2-1 0,0-1 1,-1 0-1,-2 0 1,0-1-1,-1-1 0,-2 0 1,0 0-1,-2 0 1,0-1-1,-2 1 1,0-1-1,-2 0 0,-1-9-90,0 28 7,2-6-14,0 0-1,-1 0 1,0 0-1,-1 0 1,-1 0 0,0 0-1,0 0 1,-1 0-1,-1 0 1,0 1-1,0-1 1,-2 1 0,1 0-1,-1 0 1,-1 0-1,-6-10 8,10 19-144,0 0-1,-1 0 0,1 0 0,-1 0 1,0 0-1,1 1 0,-1-1 0,0 1 1,0 0-1,0-1 0,0 2 0,0-1 1,0 0-1,0 0 0,-1 1 0,1 0 1,0-1-1,0 1 0,0 0 0,-1 1 1,1-1-1,0 1 0,0-1 0,0 1 1,0 0-1,0 0 0,-2 1 145,-42 36-8108,30-10-466</inkml:trace>
  <inkml:trace contextRef="#ctx0" brushRef="#br1" timeOffset="171838.263">11234 15217 12716,'6'-15'7703,"20"-48"-4286,-13 37 254,-17 41-723,-125 395-636,100-283-4156,16 2-3348,13-98-3275</inkml:trace>
  <inkml:trace contextRef="#ctx0" brushRef="#br1" timeOffset="175017.331">7795 14038 17296,'0'-97'5099,"0"97"-4976,-1 1 1,1-1 0,0 0 0,0 1 0,0-1 0,0 0 0,0 0 0,-1 1-1,1-1 1,0 0 0,0 0 0,-1 1 0,1-1 0,0 0 0,0 0 0,-1 0-1,1 1 1,0-1 0,-1 0 0,1 0 0,0 0 0,-1 0 0,1 0 0,0 1-1,-1-1 1,1 0 0,0 0 0,-1 0 0,1 0 0,0 0 0,-1 0 0,1 0-1,0 0 1,-1 0 0,1-1 0,0 1 0,-1 0 0,1 0 0,0 0 0,-1 0-1,1 0 1,0-1 0,0 1 0,-1 0-124,-17 55 502,2 0 0,3 1 0,2 1 0,3 0 0,2 0 0,2 31-502,1-50 196,-13 291 552,14 1-1,17 47-747,13 36 219,-27-512-5483,-12 88-570,-2 6-4656</inkml:trace>
  <inkml:trace contextRef="#ctx0" brushRef="#br1" timeOffset="178559.588">3128 6736 9833,'0'0'2974,"0"0"-1186,0 0 193,3-13 213,11-39-385,1 35 1922,-1 35-2502,-2 136 881,-13-130-1930,-37 212 671,9-92-608,-116 966 846,-37-150-672,86-575-150,-17-5 0,-16-6 0,-142 279-267,193-494 10,-7-3 1,-6-4 0,-7-4-1,-42 40-10,85-118 77,-3-3 0,-3-3 1,-3-3-1,-2-2 0,-3-3 0,-2-4 0,-3-2 0,-1-4 0,-21 6-77,44-30 30,-1-2 0,0-3 0,-2-2 0,0-3 0,0-2 0,-1-2 0,0-3 0,-1-2 1,1-3-1,0-2 0,-1-3 0,1-2 0,1-2 0,0-3 0,0-2 0,-19-10-30,30 4 288,52 17-256,1 9-32,-2 1 0,1 0 0,-1 0 0,0 1 0,0 0 0,-1 0 0,0 1 0,0 0 0,-1 0 0,-1 0 0,1 1 0,-1 1 0,-3-10-162,-1 0 0,0 0 0,0-1 0,0 1 0,0 0 0,0 0 0,-1 0 0,1-1 0,0 1 0,0 0 0,0 0 0,-1-1 0,1 1 0,0 0 0,-1-1 0,1 1 0,0 0 0,-1-1 0,1 1 0,-1 0 0,1-1 0,-1 1 0,0-1 0,1 1 0,-1-1 0,1 1 0,-1-1 0,0 1 0,1-1 0,-1 0 0,0 0 0,0 1 0,1-1 0,-1 0 0,0 0 0,0 0 0,1 1 0,-1-1 0,0 0 0,0 0 0,0 0 0,1 0 0,-1-1 0,0 1 162,-1 1-645,-16 2-5675</inkml:trace>
  <inkml:trace contextRef="#ctx0" brushRef="#br1" timeOffset="179201.185">2461 7663 9257,'0'0'7756,"0"0"-4174,0 0-1505,14-2-545,391-12 1458,179-52-2206,-496 57 1934,-141 34-647,8 55-8713,34-56 2613,-1 0-7497</inkml:trace>
  <inkml:trace contextRef="#ctx0" brushRef="#br1" timeOffset="179667.436">2312 9140 14830,'0'0'4751,"0"0"-2178,0 0-784,0 0-433,19 2-390,158-5 507,714-98-63,-800 99-1288,-104 7 2318,-20-7-6488,1 17-6633,9 0-6268</inkml:trace>
  <inkml:trace contextRef="#ctx0" brushRef="#br1" timeOffset="180063.703">1812 10599 19314,'0'0'3358,"0"0"-1196,0 0-464,0 0-433,0 0-384,16 5-177,3 1-561,0-1 0,1-1-1,0 0 1,0-2 0,0 0-1,0-1 1,8-2-143,723-75 550,-496 58-534,-275 26 80,-35-1 336,-5 0-1927,23 8-6155,20-4-1451</inkml:trace>
  <inkml:trace contextRef="#ctx0" brushRef="#br1" timeOffset="180479.664">1132 11890 10570,'0'0'7282,"0"0"-4133,0 0-1328,16 11-167,-13-9-1572,7 6 135,1 0 0,0-1-1,1 0 1,0-1 0,0-1 0,0 0 0,1 0-1,-1-1 1,1-1 0,0 0 0,5 0-217,701 73 2584,-695-73-2543,-1 1 0,1 1 0,-1 1 0,0 1 1,0 1-1,-1 1 0,19 11-41,-40-20 22,1 1 0,-1-1 0,0 1 1,0-1-1,0 1 0,0 0 0,0-1 0,0 1 1,0 0-1,0 0 0,0 0 0,0 0 0,-1 0 0,1 0 1,0 0-1,0 0 0,-1 0 0,1 0 0,-1 0 1,1 0-1,-1 0 0,1 1 0,-1-1 0,0 0 0,0 0 1,0 0-1,1 1 0,-1-1 0,0 0 0,-1 1 1,1-1-1,0 0 0,0 0 0,0 0 0,-1 1 0,1-1 1,-1 0-1,1 0 0,-1 0 0,1 0 0,-1 0 1,0 1-1,1-1 0,-1 0 0,0-1 0,0 1 0,0 0 1,0 0-1,0 0 0,0 0 0,0-1 0,0 1 1,0 0-1,0-1 0,0 1 0,0-1 0,0 1 0,-1-1-22,-1-1 58,1 0 0,-1 0-1,0-1 1,1 1 0,-1-1-1,1 0 1,-1 1-1,1-1 1,0 0 0,0-1-1,0 1 1,0 0 0,0 0-1,0-1 1,1 1-1,-1-1 1,1 0 0,0 1-1,0-1 1,0 0 0,0 0-1,0 0 1,0 1-1,1-1 1,-1-2-58,-17-35-5685,10 33-2573,0 0-9636</inkml:trace>
  <inkml:trace contextRef="#ctx0" brushRef="#br1" timeOffset="195638.397">11868 15555 14414,'0'0'4222,"0"0"-1718,0 0-705,0 0-742,20-8-566,148-45-229,377 3-217,-352 38-16,-93-1 52,-99 13-81,0 0 1,0 0 0,-1 0 0,1 0 0,0 0-1,0 0 1,0 0 0,0 0 0,0-1 0,0 1-1,0 0 1,0-1 0,-1 1 0,1 0 0,0-1-1,0 1 1,0-1 0,-1 0 0,1 1 0,0-1-1,-1 1 1,1-1 0,0 0 0,-1 0 0,1 1-1,-1-1 1,1 0 0,-1 0 0,1 0 0,-1 1-1,0-1 1,1 0 0,-1 0 0,0 0 0,0 0-1,0 0 1,0 0 0,0 0 0,1 0 0,-2 0-1,1 0 1,0 1 0,0-1 0,0 0 0,0 0-1,-1 0 1,1 0 0,0 0 0,-1 0 0,1 1-1,-1-1 1,1 0 0,-1 0 0,1 0 0,-1 1-1,1-1 1,-1 0 0,0 1 0,1-1 0,-2 0-1,-10-8 131,-1 0 1,-1 1 0,0 1 0,0 0-1,0 1 1,-1 0 0,1 1 0,-1 1-1,-7-1-131,-9-4 432,-25-6 486,172 105-859,-108-81-125,0-1 1,0 1-1,0 0 0,-1 1 0,0-1 0,-1 2 1,0-1-1,-1 1 0,0-1 0,0 1 1,-2 1-1,1-1 0,-1 1 0,-1-1 0,0 1 1,0 0-1,-2 0 0,1-1 0,-1 1 1,-1 0-1,0 0 0,-1 0 0,0-1 0,-1 1 1,0 0-1,-1-1 0,0 0 0,-5 9 66,-4 4-548,0 0 0,-2-1-1,-1-1 1,0-1 0,-2 0-1,-17 16 549,-34 22-5491,41-39-446</inkml:trace>
  <inkml:trace contextRef="#ctx0" brushRef="#br1" timeOffset="196091.349">14068 14921 11467,'0'0'3737,"2"-13"-780,8-41-645,-5 40 1389,-3 20-2775,-1 20-1019,-1-25 203,-37 256 968,28-209-1011,-1-4-51,2 0-1,2 1 1,1-1-1,3 1 1,2 0 0,3 23-16,-1-57-121,-1-1 1,2 1 0,0-1-1,0 1 1,1-1 0,0 0-1,1 0 1,0 0-1,0-1 1,1 0 0,0 0-1,1 0 1,0-1 0,0 0-1,5 3 121,-6-6-713,1 0-1,0 0 1,-1-1-1,2 0 0,-1 0 1,0-1-1,1 0 0,0 0 1,-1 0-1,1-1 0,0-1 1,1 1-1,3-1 714,20 0-6048</inkml:trace>
  <inkml:trace contextRef="#ctx0" brushRef="#br1" timeOffset="196357.622">14470 15279 6182,'9'-84'6075,"-4"45"-849,-6 57 488,-8 57-5123,0-32-405,2 0-1,2 1 1,1-1 0,3 1 0,3 29-186,-2-69 1,0 0 0,0-1 1,0 1-1,1 0 0,0-1 1,0 1-1,0-1 0,0 1 1,0-1-1,1 1 0,-1-1 1,1 0-1,0 0 0,0 0 1,0 0-1,1 0 0,-1 0 1,1 0-1,-1-1 0,1 1 1,0-1-1,0 0 0,0 0 1,0 0-1,1 0 0,-1-1 1,0 1-1,1-1 0,-1 0 1,1 0-1,-1 0 0,1 0 1,0-1-1,-1 1 0,1-1 1,0 0-1,-1 0 0,1 0 1,0-1-1,-1 1 0,1-1 1,0 0-1,-1 0 0,1 0 1,-1 0-1,1-1 0,-1 0 1,1 0-2,9-7 165,-1 0 0,1-1 1,-2 0-1,1-1 0,-1 0 1,-1-1-1,0 0 0,-1-1 0,0 0 1,-1 0-1,-1-1 0,0 0 1,0-1-1,-2 1 0,0-1 0,0 0 1,-1 0-1,-1-1 0,-1 1 1,0-1-1,-1 1 0,-1-1 0,0 0 1,-1 1-1,-1-1 0,0 0 1,-2-3-166,2 13-19,1-1 1,-1 1 0,0 0-1,-1 0 1,1 1 0,-1-1 0,0 0-1,-1 1 1,1 0 0,-1 0-1,0 0 1,0 0 0,-1 0-1,0 1 1,1 0 0,-1 0 0,-1 0-1,1 1 1,0-1 0,-1 1-1,0 1 1,0-1 0,0 1-1,0 0 1,0 0 0,0 1 0,-5-1 17,-112 6-5505,65 13-1273</inkml:trace>
  <inkml:trace contextRef="#ctx0" brushRef="#br1" timeOffset="198859.755">4754 14418 641,'0'0'1350,"0"0"257,0 0-5,0 0 69,0 0 165,0 0-203,-4-10-367,-10-33 196,14 42-1300,-1-1 0,0 1 0,1 0 0,-1 0 0,0 0-1,1-1 1,-1 1 0,0 0 0,0 0 0,0 0 0,0 0 0,0 0-1,0 1 1,-1-1 0,1 0 0,0 0 0,0 1 0,0-1 0,-1 1-1,1-1 1,0 1 0,-1-1 0,1 1 0,0 0 0,-1 0-1,1-1 1,-1 1 0,1 0 0,0 0 0,-1 1 0,1-1 0,-1 0-1,1 0 1,0 1 0,-1-1 0,1 1 0,0-1 0,0 1 0,-1-1-1,1 1 1,0 0 0,0 0 0,0-1 0,-1 2-162,0 6 124,1 1 0,0 0 0,0 0 0,1 0 0,0 0 0,0 0 1,1 0-1,0 0 0,1 0 0,0 0 0,0 0 0,3 6-124,6 12 35,1-1 0,0 0 0,2-1 0,1-1-1,2 0 1,0-1 0,1 0 0,1-2 0,1 0 0,1-1-1,1-1 1,0-1 0,5 1-35,25 16 10,2-3 0,0-2-1,2-3 1,2-2 0,34 10-10,65 8-193,1-6 0,2-8 0,2-6 0,0-8 0,0-6 0,1-8 0,20-8 193,-30 3-1568,-1-7 0,-1-6 0,0-7 0,90-29 1568,-233 51-139,19-4-768,1-2 1,-1 0-1,-1-2 0,0-1 0,0-1 0,-1-1 1,14-11 906,-13-2-3353,-17 3-405</inkml:trace>
  <inkml:trace contextRef="#ctx0" brushRef="#br1" timeOffset="199249.438">5727 14971 6406,'-58'-24'1887,"-2"4"-1,0 1 0,-1 4 1,0 2-1,-1 2 1,-1 4-1,1 2 1,-34 3-1887,96 2 21,0 1 0,1-1 0,-1 0 0,0 1 0,0-1 1,0 0-1,0 1 0,0-1 0,1 0 0,-1 1 0,0-1 1,0 0-1,0 1 0,0-1 0,0 0 0,0 1 0,0-1 1,0 1-1,0-1 0,0 0 0,0 1 0,-1-1 0,1 0 1,0 1-1,0-1 0,0 0 0,0 1 0,-1-1 0,1 0 1,0 1-1,0-1 0,0 0 0,-1 0 0,1 1 0,0-1 1,-1 0-1,1 0 0,0 0 0,-1 1 0,1-1 0,0 0 1,-1 0-1,1 0 0,0 0 0,-1 0 0,1 1 0,0-1 1,-1 0-1,1 0 0,0 0 0,-1 0 0,1 0 0,0 0 0,-1 0 1,1 0-1,-1-1 0,1 1 0,0 0 0,-1 0 0,1 0 1,0 0-22,27 18 155,46 18-37,2-4-1,2-3 1,0-3-1,71 13-117,69 5 54,1-9-1,1-10 0,2-10-53,95 4 18,0-15 0,1-13 0,118-27-18,-356 28-42,0-4 0,-2-3 0,1-3 0,-2-4-1,-1-3 1,-1-4 0,-1-3 0,67-40 42,-131 68-90,-1-1 0,1 0 0,-1-1 0,0 1 0,0-2 0,-1 1 0,0-1 0,0 0 0,0 0 0,-1-1 0,0 0 0,-1 0 0,0-1 0,0 1 0,2-8 90,-7 13-48,-1 1-1,1-1 1,-1 0 0,0 0 0,0 1 0,0-1-1,-1 1 1,1-1 0,-1 1 0,1-1 0,-1 1-1,0 0 1,0 0 0,0 0 0,0 0 0,0 0-1,0 0 1,0 0 0,-1 1 0,1-1 0,-1 1-1,1 0 1,-1-1 0,0 1 0,1 1 0,-1-1 0,0 0-1,0 1 1,0-1 0,1 1 0,-1 0 0,0 0-1,0 0 1,0 0 0,0 0 0,-1 1 48,-46-4-1597,0 3-1,0 2 1,1 2 0,-1 2 0,-35 10 1597,-18 3-4693</inkml:trace>
  <inkml:trace contextRef="#ctx0" brushRef="#br1" timeOffset="199857.5">5896 15184 32,'-104'-40'4235,"-129"-76"-2842,102 29 4894,99 52-756,38 33-4277,140 29-123,-101-14-1028,179 38 385,3-10 0,1-10 1,1-11-1,214-8-488,-222-13 322,0-10-1,-1-10 0,-1-10 0,83-27-321,-181 29 71,-2-5 0,-2-6 0,-1-5 0,-2-4 0,-3-6 0,-2-5 0,-3-4 0,58-48-71,-128 84-32,0-1 0,-2-3 0,-1 0 0,28-37 32,-37 17 131,-24 51-113,0 0-1,0 0 0,0 0 0,0 0 0,0 0 0,0 0 1,0 0-1,-1 0 0,1 0 0,0 0 0,0 0 0,-1 1 1,1-1-1,0 0 0,-1 0 0,1 0 0,-1 0 0,1 1 1,-1-1-1,0 0 0,1 0 0,-1 1 0,0-1 0,1 1 1,-1-1-1,0 0 0,0 1 0,0-1 0,1 1 0,-1 0 1,0-1-1,0 1 0,0 0 0,0-1 0,0 1 1,0 0-1,0 0 0,0 0 0,0 0 0,0 0 0,0 0 1,0 0-1,1 0 0,-1 0 0,0 1 0,0-1 0,0 0 1,0 0-1,0 1 0,0-1 0,0 1 0,1-1 0,-1 1 1,0-1-1,0 1 0,1-1 0,-1 1-17,-13 6 17,1 1 0,0 0 0,0 0 0,1 2 0,0-1 0,1 1 0,0 1 0,0 0 0,1 1 0,1 0 0,-2 2-17,-4 5 11,-25 29-133,-2-2 0,-2-1 1,-2-3-1,-1-2 1,-2-1-1,-2-3 0,-2-3 1,-1-1-1,-44 18 122,-22-9-510,-1-4 1,-2-6-1,-1-5 0,-1-6 0,-1-5 0,-31-4 510,-480 25-42,-455-39 42,658-13 112,-208-42-112,606 55 124,0-2 0,0-1 0,1-2 0,0-2 0,0-1 0,1-2 1,0-1-1,-11-8-124,40 19 36,-1 0 0,1-1 0,0 0 0,0 0 0,0 0 1,1-1-1,0 0 0,-1 1 0,2-2 0,-1 1 0,0 0 0,1-1 0,0 1 1,1-1-1,-1 0 0,1 0 0,0 0 0,0 0 0,1-1 0,0 1 1,0 0-1,1-1 0,-1 1 0,1-1 0,1 1 0,-1-3-36,1 7-20,-1 0 1,1-1-1,-1 1 0,1 0 0,0 0 0,0-1 1,0 1-1,0 0 0,1 0 0,-1 0 0,0 0 1,1 0-1,-1 1 0,1-1 0,0 0 0,-1 1 1,1-1-1,0 1 0,0 0 0,0-1 1,0 1-1,1 0 0,-1 0 0,0 0 0,0 0 1,0 1-1,1-1 0,-1 1 20,20 2-2842,-2 10-3515,-8 2-3327</inkml:trace>
  <inkml:trace contextRef="#ctx0" brushRef="#br1" timeOffset="201917.678">6058 14084 11499,'0'0'6395,"0"0"-3144,0-13-1281,2-36 123,-2 49-2028,-1 0 1,1 0-1,0 0 1,0 0-1,-1 0 1,1 0-1,0 1 1,0-1-1,-1 0 1,1 0-1,0 0 1,0 0-1,-1 0 1,1 0-1,0 0 1,0 0-1,-1 0 1,1 0-1,0 0 1,0 0-1,-1 0 1,1 0-1,0 0 1,0 0-1,-1 0 0,1-1 1,0 1-1,0 0 1,0 0-1,-1 0 1,1 0-1,0 0 1,0-1-1,0 1 1,-1 0-1,1 0 1,0 0-1,0-1 1,0 1-1,0 0 1,0 0-1,-1 0 1,1-1-1,0 1 1,0 0-66,0 0 208,-15 28 348,2 1-1,1 1 1,1 0 0,1 0-1,-2 18-555,11-44 51,-43 187 737,9 1-1,-10 189-787,38-335-45,1 1-1,3-1 1,2 1-1,2 0 1,2 0 0,2-1-1,2 1 1,2-2 0,2 1-1,2-1 1,2-1-1,7 12 46,-16-45-868,10 21-2567,-7-9-5944,-6-8-7463</inkml:trace>
  <inkml:trace contextRef="#ctx0" brushRef="#br1" timeOffset="208731.098">7689 16508 10506,'0'0'2610,"0"0"-512,0 0-10,-16 10-519,-51 38-528,62-43-939,1-1 0,-1 1 0,1 0 0,-1 0 0,2 0 0,-1 1-1,0-1 1,1 1 0,0 0 0,0 0 0,1 0 0,-2 5-102,0 1 138,-4 11-42,0 1 0,2-1 0,1 1 0,1 0 0,1 1 0,1-1 0,1 1 0,1-1 0,1 0 0,2 1 0,0 0-96,-1-10 2,1 0 0,1 0 0,0 0-1,1 0 1,1-1 0,0 0 0,1 0 0,0-1 0,1 0 0,0 0-1,2-1 1,-1 0 0,1 0 0,1-1 0,0-1 0,0 0 0,1 0 0,2 0-2,-9-6 46,0-1 0,0 1 0,1-1 0,-1-1 0,0 1 0,1-1 0,0 0 0,-1 0 1,1-1-1,0 1 0,0-1 0,0-1 0,0 1 0,0-1 0,0 0 0,0 0 1,0-1-1,0 0 0,0 0 0,0 0 0,0-1 0,-1 1 0,1-1 0,-1-1 0,1 1 1,-1-1-1,0 0 0,0 0 0,0-1 0,0 0 0,0 0 0,-1 0 0,0 0 1,0 0-1,0-1 0,1-1-46,6-16 244,0 0 1,-1-1 0,-2-1 0,0 1-1,-1-2 1,-2 1 0,0 0 0,-2-1-1,0 0 1,-2 0 0,-1 0 0,-1 0-1,-2-12-244,3 14 60,-1-1 1,-1 1-1,-2 0 0,0 0 0,-1 0 0,-1 0 0,-2 1 0,0 0 0,-1 1 0,-1 0 0,-1 0 0,-10-13-60,18 30-97,0 0 0,0 1 0,-1-1 0,1 1 0,-1 0 0,0 0 0,0 0 0,0 1 0,0-1 0,-1 1 0,1 0 0,-1 0 0,1 1 0,-1-1 0,0 1 0,-1 0 97,-46 18-8591,36 0-735</inkml:trace>
  <inkml:trace contextRef="#ctx0" brushRef="#br1" timeOffset="209404.135">7977 16628 13837,'0'0'4180,"0"0"-1292,0 0-245,0 0-556,0 0-656,0 0-444,0 0-352,-8 18-90,0-2-406,1 1 0,1-1-1,1 2 1,1-1 0,0 1 0,1-1 0,0 1-1,2 10-138,-44 563 913,40-539-873,3 0 0,3 0 0,1 0 0,8 39-40,12-21-26,-5-100 79,-12-37-330,-14 50-2343,-13 8-3686,7 8-2898</inkml:trace>
  <inkml:trace contextRef="#ctx0" brushRef="#br1" timeOffset="210557.138">6082 16809 6438,'0'0'2488,"0"0"-332,0 0 348,0 0 315,0 0-267,-12 11-492,-42 36-287,52-45-1626,0 0 0,0 0 1,-1-1-1,1 1 0,0-1 1,-1 1-1,0-1 0,1 0 1,-1 0-1,0 0 0,1-1 1,-1 1-1,0-1 0,0 1 1,0-1-1,0 0 0,1 0 1,-1 0-1,0-1 0,-1 1-147,-8-1 641,6 1-512,1-1-1,-1 0 1,1 0 0,0 0 0,0-1-1,-1 0 1,1 0 0,0 0-1,1 0 1,-1-1 0,0 0 0,1 0-1,-1 0 1,1-1 0,0 1-1,0-1 1,0 0 0,1 0 0,0 0-1,-1-1 1,1 1 0,1-1-1,-2-1-128,-3-7 120,1 0 0,0-1 0,1 1-1,0-1 1,1 0 0,1 0 0,0-1-1,1-3-119,-1 6 14,1 0-1,1 0 0,0 0 0,1 0 0,0 0 0,1 0 1,0 0-1,1 0 0,1 0 0,-1 0 0,2 0 0,0 1 1,0-1-1,1 1 0,0 0 0,1 1 0,1-1 1,-1 1-1,2 0 0,-1 1 0,1 0 0,1 0 0,-1 1 1,1 0-1,1 0 0,0 1 0,0 0 0,0 1 1,1 0-1,0 1 0,0 0 0,3-1-13,-9 4-2,1 0 1,0 1-1,0-1 0,0 1 0,0 0 0,0 0 1,0 1-1,0 0 0,0 0 0,0 0 0,0 1 1,0 0-1,0 0 0,0 1 0,0-1 1,-1 1-1,1 0 0,0 1 0,-1 0 0,0-1 1,1 2-1,-1-1 0,-1 1 0,1-1 1,0 1-1,-1 1 0,0-1 0,0 0 0,0 1 1,0 0-1,-1 0 0,0 0 0,1 3 2,3 16-9,-1-1 0,-1 1 0,-2 0 0,0 1 0,-2-1-1,0 0 1,-2 1 0,0-1 0,-2 0 0,-1 1 0,-1-2 0,0 1-1,-2 0 1,-9 18 9,-30 93-15,23-78 9,4 1 1,2 1-1,2 0 1,3 1 0,-2 41 5,13-88 4,1 0 0,1 0 0,-1 1 0,2-1 0,0 0 0,1 0 0,0 0 0,1-1 0,0 1-4,-2-9 3,-1 0-1,1 0 1,0-1-1,0 1 1,0-1-1,0 0 1,1 1-1,0-1 1,-1 0-1,1 0 1,0-1-1,0 1 1,1-1-1,-1 1 1,1-1-1,-1 0 1,1 0-1,-1-1 1,1 1 0,0-1-1,0 1 1,0-1-1,0-1 1,0 1-1,0 0 1,0-1-1,0 0 1,0 0-1,0 0 1,3-1-3,7-3 17,-1-1 0,0 0 0,0-1 0,-1-1 0,0 0 0,0 0 0,0-1 0,-1-1 0,0 0 0,-1-1 1,0 0-1,0 0 0,-1-1 0,-1 0 0,1-1-17,10-11 107,-2-1 1,0 0-1,-2-2 1,0 1-1,-2-2 1,-1 0-1,-1 0 1,-1-1-1,-2-1 1,-1 1-1,-1-1 1,-1-1-1,-1 1 1,-2-1-1,-2-26-107,0 49 7,0 0 0,0 0 0,-1 0 0,0 0 0,0 0-1,-1 0 1,0 0 0,0 0 0,0 0 0,-1 1 0,0 0 0,-1-1 0,1 1 0,-1 0 0,0 0 0,-1 1-1,1-1 1,-1 1 0,0 0 0,0 0 0,-1 1 0,0 0 0,1 0 0,-2 0 0,1 0 0,0 1 0,-1 0-1,1 1 1,-1-1 0,0 1 0,0 0 0,1 1 0,-2 0 0,0 0-7,-93 7-1862,43 25-3429,34-7-1233</inkml:trace>
  <inkml:trace contextRef="#ctx0" brushRef="#br1" timeOffset="230260.938">22674 2329 5445,'0'0'8435,"0"0"-4939,0 0-2113,0 0-144,0 0-22,0 0-363,0 0-299,-1-7-389,-2-17-150,7 48 10,-4-20-17,0-1 1,0 1-1,0 0 0,1-1 0,0 1 1,-1 0-1,1-1 0,1 1 0,-1-1 0,0 1 1,1-1-1,0 0 0,-1 0 0,1 0 0,1 0 1,-1 0-1,0 0 0,1 0 0,-1-1 0,1 1 1,0-1-1,0 1 0,0-1 0,0 0 0,0-1 1,0 1-1,1 0 0,-1-1 0,1 0 1,-1 0-1,1 0 0,-1 0 0,1 0 0,0-1 1,-1 1-1,1-1 0,0 0 0,-1 0 0,1-1 1,2 0-10,5-5 222,0-2 1,0 1-1,-1-2 0,0 1 1,-1-1-1,0 0 1,0-1-1,4-8-222,-1 5 297,-2 2-121,0 0 0,-1 0 0,-1-1 0,0 0-1,0 0 1,-1-1 0,-1 0 0,0-1 0,-1 1 0,0-1-1,-1 0 1,0 0 0,-2 0 0,1-1 0,-2 1 0,0-1-176,-1 12 22,-1 1 0,0-1 0,1 0 0,-1 0 0,0 1 0,0-1 0,-1 1 0,1-1 0,-1 1 0,1-1 0,-1 1 0,0 0 0,1 0 0,-1 0 0,0 0 0,-1 0 1,1 0-1,0 1 0,0-1 0,-1 0 0,1 1 0,-1 0 0,1 0 0,-1 0 0,0 0 0,1 0 0,-1 0 0,0 1 0,0-1 0,0 1 0,1 0 0,-1 0 0,0 0 0,0 0 1,0 0-1,1 1 0,-2 0-22,-103 26 198,96-22-196,1 1-1,-1 0 1,1 1 0,0 0-1,0 1 1,1 0 0,0 0 0,1 1-1,0 0 1,0 0 0,1 1-1,0 0 1,0 0 0,1 1 0,1 0-1,0 0 1,0 0 0,1 1-1,1 0 1,0-1 0,0 1-1,1 0 1,1 1 0,0-1 0,0 2-2,2-9-21,-1-1 0,0 1 0,1-1 1,0 1-1,0-1 0,1 1 1,-1-1-1,1 0 0,0 1 0,0-1 1,0 0-1,1 0 0,-1-1 0,1 1 1,0 0-1,0-1 0,0 0 1,1 0-1,-1 0 0,1 0 0,-1 0 1,1-1-1,0 1 0,0-1 1,0 0-1,1 0 0,-1-1 0,0 1 1,1-1-1,-1 0 0,2 0 21,2 1-13,0-1 0,0 0 0,0-1 0,0 1 0,0-1 0,0-1 0,0 0 0,0 0-1,0 0 1,-1-1 0,1 0 0,0-1 0,-1 0 0,1 0 0,-1 0 0,0-1 0,4-3 13,1-4 58,0 0 1,-1-2 0,-1 1 0,0-1-1,-1-1 1,0 1 0,-1-2 0,0 1-1,-1-1 1,-1 0 0,0-2-59,6-65 1238,-12 80-1198,-1 0 0,0-1 1,1 1-1,-1 0 0,0 0 0,0 0 1,0 0-1,0 0 0,0 0 1,-1 1-1,1-1 0,0 0 0,-1 0 1,1 1-1,-1-1 0,0 1 0,0 0 1,1-1-1,-1 1 0,0 0 1,0 0-1,0 0 0,0 0 0,-1 0 1,1 1-1,0-1 0,0 1 1,0-1-1,0 1 0,-1 0 0,1 0 1,0 0-1,0 0 0,-1 0 1,0 1-41,-5 1 11,1 1 0,-1 1 0,1 0 0,0 0 0,0 0 0,0 1 0,1-1 0,0 2 0,-1-1 0,2 1 1,-1 0-1,1 0 0,0 1 0,0-1 0,1 1 0,-1 0 0,2 0 0,-1 1 0,1-1 0,0 1 0,1 0 0,-1 0 1,2 0-1,-1 0 0,1 0 0,0 2-11,-7 81-801,6-110 201,0-35-1508,15 25-5962,-7 22-365</inkml:trace>
  <inkml:trace contextRef="#ctx0" brushRef="#br1" timeOffset="300612.502">22846 2311 14926,'0'0'1324,"0"0"464,0 0 230,0 0-171,0 0-480,0 0-358,0 0-336,0 0-230,-2 0-203,0 3-230,0 0 1,0 0-1,1 0 1,-1 0-1,1 0 1,0 0-1,0 1 1,0-1-1,1 0 1,-1 1-1,1-1 1,-1 0-1,1 1 1,0-1-1,1 1 1,-1-1-1,0 0 1,1 1-1,0-1 1,0 0-1,0 0 1,0 1-1,0-1 1,1 0-1,0 0 1,-1 0-1,1-1 1,0 1-1,3 2-10,1 1 42,2-1-1,-1-1 1,0 1-1,1-1 0,0 0 1,0-1-1,0 0 1,1 0-1,-1-1 1,0 0-1,1 0 0,0-1 1,-1 0-1,1-1 1,0 0-1,0 0 1,-1-1-1,1 0 0,-1-1 1,1 1-1,7-4-41,-11 4 94,0 0 0,-1 0 1,1-1-1,-1 1 0,1-1 0,-1 0 0,0 0 0,0-1 0,0 1 0,0-1 0,0 0 0,-1 0 0,1 0 0,-1-1 0,0 1 0,0-1 0,0 0 0,0 0 0,-1 0 1,0 0-1,1 0 0,-2 0 0,1-1 0,0 1 0,-1 0 0,0-1 0,0 0 0,0 1 0,0-1 0,-1 0 0,0 1 0,0-1 0,0 0 0,0 0 0,-1 1 0,0-1 0,0 0 1,0 1-1,-1-1 0,1 1 0,-1 0 0,-2-4-94,-3 0 31,-1 0 1,0 1-1,0 0 1,0 1 0,-1-1-1,0 2 1,0-1-1,0 1 1,-1 1-1,0-1 1,0 2 0,0-1-1,0 1 1,-1 1-1,1 0 1,-1 1-1,0 0 1,1 0 0,-1 1-1,0 0 1,1 1-1,-1 0 1,-4 2-32,-49 16-9,62-18 7,1-1 1,-1 1-1,1 0 0,0 0 1,-1 0-1,1 0 0,0 0 1,0 0-1,0 0 1,0 0-1,0 0 0,0 0 1,0 1-1,0-1 0,0 0 1,0 1-1,1-1 0,-1 1 1,0-1-1,1 1 0,-1-1 1,1 1-1,0-1 0,0 1 1,-1-1-1,1 1 0,0-1 1,0 1-1,1 0 1,-1-1-1,0 1 0,0-1 1,1 1-1,-1-1 0,1 1 1,-1-1-1,1 1 0,0-1 1,-1 1-1,2 0 2,3 3-43,0-1-1,1 1 1,0-1 0,0 0-1,0 0 1,0-1-1,1 0 1,-1 0 0,1 0-1,0-1 1,0 0 0,0 0-1,0-1 1,0 0-1,0 0 1,3 0 43,99 4-3101,-40-16-4453,-42 2-2354</inkml:trace>
  <inkml:trace contextRef="#ctx0" brushRef="#br1" timeOffset="301070.273">23602 1621 13421,'0'0'3737,"0"0"-550,0 0-257,0 0-677,0 0-769,0 0-656,-3 14-332,-34 272 1292,22-162-2428,6 1-1,5 0 1,5 4 640,11-27-6753,-6-66-508</inkml:trace>
  <inkml:trace contextRef="#ctx0" brushRef="#br1" timeOffset="301414.351">23904 1820 15278,'0'0'3583,"0"0"-775,0 0-759,0 0-757,0 0-464,-4 15-273,-19 62-112,-38 164 801,59-220-1224,0 0 0,2 0 0,1 1 0,0-1 0,2 0 0,0 0 0,1 0 0,6 13-20,-8-26 0,1 0 1,0 0-1,1 0 1,-1-1-1,2 1 1,-1-1-1,1 0 1,0-1-1,0 1 1,1-1-1,0 0 0,0 0 1,1-1-1,-1 0 1,1 0-1,0 0 1,0-1-1,1 0 1,0 0-1,-1-1 1,1 0-1,0-1 1,1 1-1,11-1 74,1 0 1,-1-1 0,1-1-1,-1-1 1,0 0-1,1-2 1,-1-1-1,0 0 1,0-1 0,-1-1-1,0-1 1,0-1-1,0-1 1,-1 0 0,0-1-1,-1-1 1,0-1-1,-1 0 1,0-1 0,-1-1-1,0-1 1,-2 0-1,1 0 1,-2-2-1,0 1 1,-1-2 0,-1 1-1,0-1 1,-2-1-1,0 0 1,-1 0 0,0 0-1,-2-1 1,-1 0-1,0 0 1,-1-3-75,-2 16 2,0-1 1,-1 1-1,0 0 1,0-1-1,0 1 1,-1 0-1,0 0 0,-1-1 1,1 1-1,-1 0 1,-1 0-1,0 1 1,0-1-1,0 0 1,0 1-1,-1 0 0,0 0 1,-1 0-1,1 0 1,-1 1-1,0-1 1,0 1-1,-1 0 1,0 1-1,0 0 0,0 0 1,0 0-1,0 0 1,-1 1-1,0 0 1,1 1-1,-1-1 0,0 1 1,-1 1-1,1-1-2,-7-1-241,-1 1 0,1 1 0,-1 0 0,1 1 0,-1 0 0,1 1 0,-1 1 0,1 1-1,0 0 1,0 0 0,0 1 0,-3 3 241,9-4-717,0 1 0,1 0 1,0 0-1,0 1 0,0 0 0,1 0 0,-1 1 0,1 0 0,0 0 0,1 0 0,0 1 1,0 0-1,0 0 0,0 2 717,-15 32-9188</inkml:trace>
  <inkml:trace contextRef="#ctx0" brushRef="#br1" timeOffset="301723.967">24664 1964 17617,'31'-124'7153,"-47"138"-5172,8-1-1959,1 1 0,0 0 0,1 0 0,1 0 0,0 1 0,1 0 0,1 0 0,0 0 0,1 0 0,1 1 0,0-1 0,1 0 0,1 1 0,0-1 0,2 9-22,-1-15 7,0 1 1,0-1-1,0 0 0,2 1 0,-1-1 1,1 0-1,0-1 0,1 1 1,0-1-1,0 0 0,0 0 0,1 0 1,1-1-1,-1 0 0,1 0 1,1-1-1,-1 0 0,1 0 0,0 0 1,0-1-1,0 0 0,1-1 1,0 0-1,0-1 0,2 1-7,3 0 82,0-1 0,0 0 0,0-1 0,0-1 0,0-1 0,0 0 0,0 0 0,0-1 0,0-1 0,0-1 0,0 0 0,0 0 0,-1-1 0,1-1 0,-1-1 0,0 0 0,-1 0 0,1-1 0,-2-1 0,1 0 0,-1 0 0,0-1 0,0-1 0,-1 0 0,-1 0 0,0-1 0,0 0 0,-1-1 0,0 0 0,-1 0 0,0-1 0,-1 0 0,-1 0 0,0 0 0,-1 0 0,1-7-82,-2 13 25,-1 0-1,-1 0 1,1-1-1,-1 1 1,0 0 0,-1-1-1,0 1 1,0 0-1,-1-1 1,0 1-1,0 0 1,0-1-1,-1 1 1,0 0 0,-1 0-1,0 0 1,0 1-1,0-1 1,0 1-1,-1-1 1,-1 1-1,1 0 1,-1 1 0,0-1-1,0 1 1,0 0-1,-1 0 1,1 0-1,-1 1 1,-2-1-25,-9-2-361,0 0 1,0 1-1,-1 1 0,0 1 0,0 0 1,0 1-1,0 1 0,0 1 0,-1 1 1,1 0-1,0 1 0,-1 1 1,1 1-1,-3 2 361,-107 21-6556</inkml:trace>
  <inkml:trace contextRef="#ctx0" brushRef="#br1" timeOffset="303202.475">20053 8055 18289,'0'0'1522,"-1"-13"-599,-1-38 262,2 51-1152,-1-1-1,1 1 1,-1 0-1,1 0 0,0 0 1,-1 0-1,1-1 1,-1 1-1,1 0 1,-1 0-1,1 0 0,0 0 1,-1 0-1,1 0 1,-1 0-1,1 0 0,-1 0 1,1 0-1,-1 1 1,1-1-1,0 0 1,-1 0-1,1 0 0,-1 0 1,1 1-1,0-1 1,-1 0-1,1 0 1,0 1-1,-1-1 0,1 0 1,0 1-1,-1-1 1,1 0-1,0 1 0,0-1 1,-1 0-1,1 1 1,0-1-1,0 1 1,0-1-1,-1 0 0,1 1 1,0-1-1,0 1 1,0-1-1,0 1 0,0-1 1,0 1-1,0-1 1,0 0-1,0 1 1,0-1-1,0 1 0,0-1 1,0 1-1,1-1 1,-1 1-1,0-1 0,0 0 1,0 1-1,1-1 1,-1 0-1,0 1 1,0-1-1,1 1 0,-1-1 1,0 0-1,1 1-32,-4 12 7,0 0-1,0 0 1,2 1-1,0-1 0,0 0 1,1 1-1,1-1 1,0 1-1,1-1 1,0 0-1,1 1 1,0-1-1,2 0 1,-1-1-1,1 1 0,1-1 1,0 0-1,1-1 1,0 1-1,1-1 1,0 0-1,1-1 1,0 0-1,7 5-6,-13-12 16,1 0 0,-1-1 0,1 0 0,0 1 0,0-1 0,0 0 0,0-1 0,0 1 0,0-1 0,0 0 0,0 0 0,1 0 0,-1 0 0,0-1 0,1 0 0,-1 0 0,1 0 0,-1 0 0,0-1 0,1 1 0,-1-1 0,0 0 0,0-1 0,0 1 0,0-1 0,0 1 0,0-1 0,0-1 0,0 1 0,-1 0 0,1-1 0,-1 0 1,1 0-1,-1 0 0,0 0 0,0 0 0,-1-1 0,1 1 0,-1-1 0,0 0 0,0 0-16,7-13 381,-2-1 1,0 0 0,-1-1-1,-1 1 1,-1-1 0,-1 0-1,0 0 1,-1-1 0,-2 1 0,0 0-1,0-1 1,-3-6-382,3 19 36,1 1 0,-2-1 1,1 1-1,-1 0 0,0-1 0,0 1 1,-1 0-1,0 0 0,0 0 0,0 0 0,-1 0 1,0 0-1,0 1 0,0-1 0,-1 1 1,1 0-1,-1 0 0,-1 0 0,1 1 0,-1-1 1,0 1-1,0 0 0,0 0 0,0 1 1,-1 0-1,1 0 0,-1 0 0,0 0 0,0 1 1,0 0-1,0 0 0,0 1 0,0 0 1,-1 0-1,1 0 0,0 1 0,-1 0 1,1 0-1,-1 0 0,1 1 0,0 0 0,-3 1-36,1 2-3,-1 1-1,1 1 1,0-1 0,1 1-1,-1 0 1,1 1-1,1 0 1,-1 0-1,1 0 1,0 1-1,0 0 1,1 0-1,1 1 1,-1-1-1,1 1 1,0 0 0,1 0-1,0 0 1,1 1-1,0-1 1,0 1-1,1-1 1,0 1-1,1 0 1,0-1-1,0 1 1,1 0-1,1-1 1,-1 1 0,1-1-1,1 0 1,0 1-1,0-1 1,1 0-1,0-1 1,1 1-1,4 6 4,0-2-25,0-1-1,1-1 0,1 0 1,0 0-1,0-1 1,1 0-1,0-1 0,1 0 1,0-1-1,0-1 0,1 0 1,0-1-1,0 0 1,0-1-1,1 0 0,0-2 1,0 1-1,0-2 0,0 0 1,11-1 25,-22-1 0,1 0-1,-1 0 1,0-1 0,1 1 0,-1-1 0,0 0 0,1-1-1,-1 1 1,0-1 0,0 1 0,0-1 0,0-1 0,0 1-1,-1 0 1,1-1 0,-1 0 0,0 0 0,1 0 0,-1 0-1,0-1 1,-1 1 0,1-1 0,-1 1 0,1-1 0,-1 0-1,0 0 1,-1 0 0,1 0 0,-1 0 0,1-1 0,-1 1-1,0-3 1,3-8 55,-1 0 0,0-1 0,-1 1 0,-1-1 0,0 1-1,-1-1 1,-1 1 0,-1-1 0,0 1 0,0-1-1,-3-4-54,3 14 29,1 0 0,-2 0 0,1 0 0,0 0 0,-1 1 0,0-1 0,-1 0 0,1 1 0,-1 0 0,0 0 0,0 0 0,-1 1 0,0-1 0,1 1 0,-1 0 0,-1 0 0,1 1 0,0 0 0,-1-1 0,0 2 0,0-1 0,0 1 0,0 0 0,0 0 0,0 1 0,0-1 0,-1 1 0,-4 0-29,4 1-3,-1-1 1,1 1-1,-1 0 0,1 0 0,-1 1 1,1 0-1,0 1 0,0-1 1,-1 1-1,1 1 0,0-1 0,1 1 1,-1 1-1,0-1 0,1 1 0,0 0 1,0 0-1,0 1 0,0 0 0,1 0 1,0 0-1,0 1 0,0 0 0,1 0 1,-1 0-1,2 0 0,-1 1 1,1-1-1,0 1 0,0 0 0,0 0 1,1 0-1,1 0 0,-1 1 0,1-1 1,0 0-1,0 1 0,1-1 0,0 1 1,1-1-1,1 7 3,1-6-183,1-1 0,0 0 0,0 0 0,0 0 0,1 0 0,1-1 0,-1 0 0,1 0 1,0 0-1,0-1 0,0 0 0,1 0 0,0-1 0,0 1 0,0-1 0,0-1 0,1 0 0,0 0 0,-1 0 0,7 1 183,46 10-4444,-4-6-4381,-22-6-5012</inkml:trace>
  <inkml:trace contextRef="#ctx0" brushRef="#br1" timeOffset="303513.432">22189 8151 11723,'1'-12'5013,"1"-7"-3599,2-15 3348,-24 187 244,-56 75-2952,55-171-1597,-30 79-858,6 2 1,6 1 0,5 10 400,30-131-927,-3 46-2762,23-28-6531,6-23-4140</inkml:trace>
  <inkml:trace contextRef="#ctx0" brushRef="#br1" timeOffset="303856.701">22502 8446 16015,'0'0'2541,"0"0"-245,0 0-353,0 0-699,-15 11-80,11-7-1060,-9 4 131,1 2 1,1 0 0,0 0 0,0 1 0,1 0-1,0 1 1,1 0 0,1 0 0,-1 1-236,-3 5 93,1-1 1,0 1-1,1 1 1,1 0 0,1 0-1,1 1 1,0 0-1,2 1 1,0-1-1,1 1 1,1 0 0,1 0-1,1 0 1,1 0-1,1 0 1,1 0-1,3 19-93,-2-34 1,-1-1 0,1 1-1,0-1 1,0 0 0,0 0-1,1 0 1,0 0 0,0 0-1,0-1 1,1 0-1,-1 0 1,1 0 0,0-1-1,0 1 1,0-1 0,1 0-1,-1-1 1,1 1 0,0-1-1,-1 0 1,1 0-1,0-1 1,0 0 0,0 0-1,0 0 1,6-1-1,2 0 3,1 0 0,-1-1 0,0 0-1,1-2 1,-1 0 0,0 0 0,0-1 0,0-1 0,-1 0 0,0-1 0,0 0-3,18-12 224,-1-2 1,-1-1 0,0-1-1,-2-1 1,-1-2 0,-1 0-1,-1-2 1,-1-1 0,-1 0-1,-2-2 1,17-32-225,-32 55 33,0 0-1,0 0 1,-1-1 0,0 1-1,0-1 1,-1 0-1,0-1 1,0 1-1,-1 0 1,0-1 0,-1 0-1,1 1 1,-2-1-1,1 0 1,-1 0 0,-1 1-1,1-1 1,-2 0-1,1 1 1,-1-1-1,0 1 1,-1-1 0,0 1-1,0 0 1,-1 0-1,0 0 1,0 1 0,-1-1-1,-3-3-32,-1 3-11,-1 0 0,0 0 0,-1 1-1,1 0 1,-1 0 0,-1 2 0,1-1 0,-1 1 0,0 1-1,0 0 1,0 1 0,-1 0 0,1 1 0,-1 0 0,0 1-1,1 1 1,-2 0 11,-14 0-442,-1 2 0,1 0 1,-1 2-1,1 2 0,0 0 0,1 2 0,-3 2 442,-75 33-5205,13 4-5498</inkml:trace>
  <inkml:trace contextRef="#ctx0" brushRef="#br1" timeOffset="308226.504">17858 9368 9129,'0'0'4308,"0"0"-1148,1-6-101,2-14 96,-2 41-79,-7 49-1145,-150 793 1251,147-804-3118,6-38-845,4-27-2463,48-181-6013,-34 111 3700,0-1-1960</inkml:trace>
  <inkml:trace contextRef="#ctx0" brushRef="#br1" timeOffset="308555.415">17796 9441 2114,'0'0'11648,"0"0"-6389,0 0-1971,0 0-677,0 0-844,-10 14-556,4-5-1024,1-3-73,1 1 0,-1-1 0,1 1 0,0 0 0,1 1 0,0-1 0,0 0 0,1 1 0,-1 0 0,2 0 0,-1-1 0,1 1 0,0 0 0,1 6-114,27 309 1639,-27-268-1820,-2 84-1373,-11-50-6635,3-50-3278</inkml:trace>
  <inkml:trace contextRef="#ctx0" brushRef="#br1" timeOffset="309400.723">18326 10772 17969,'0'0'4692,"0"0"-2343,0 0-576,0 0-380,0 0-283,0 0-197,-1-8-352,0 3-499,2 5-57,-1-1 0,0 0 0,1 1 0,-1-1 0,0 0 0,0 1 0,0-1 0,1 0 0,-1 1 0,0-1 0,0 0 0,0 1 0,0-1 0,0 0 0,0 0 0,0 1 0,-1-1 0,1 0 0,0 1 0,0-1 0,0 0 0,-1 1 0,1-1 0,0 0 0,-1 1 0,1-1 0,-1 1 0,1-1 0,-1 1 0,1-1 0,-1 1 1,1-1-1,-1 1 0,1-1 0,-1 1 0,1-1 0,-1 1 0,0 0 0,1-1 0,-1 1 0,0 0 0,1 0 0,-1 0 0,0-1 0,1 1 0,-1 0 0,0 0 0,0 0 0,1 0 0,-1 0 0,0 0 0,1 0 0,-1 1 0,0-1 0,0 0 0,1 0 0,-1 0 0,0 1 0,1-1 0,-1 0 0,0 1-5,-3 3 9,0 0-1,0 1 0,0 0 1,0 0-1,1 0 1,0 0-1,0 0 1,0 1-1,1-1 1,0 1-1,0 0 1,0-1-1,1 1 1,-1 0-1,1 0 0,1 0 1,-1 0-1,1 0 1,0 0-1,1 0 1,-1 0-1,1 0 1,1 0-1,0 5-8,61 133-117,-60-138 106,6 10 1,-1 0-1,0 0 1,-1 1 0,-1 0 0,-1 0-1,0 0 1,-2 1 0,0-1-1,0 1 1,-2 0 0,0 0 0,-1 0-1,-2 8 11,1-19 8,0-1-1,-1 0 0,0 0 1,0 0-1,-1 0 0,0 0 1,0-1-1,0 1 0,0-1 0,-1 0 1,0 0-1,0 0 0,-1 0 1,1-1-1,-1 1 0,0-1 1,0 0-1,0-1 0,-1 1 1,1-1-1,-1 0 0,0-1 0,-6 3-7,-2 0-67,0-1-1,0 0 0,-1-1 0,1 0 0,-1-1 0,0-1 0,0 0 0,0-1 0,-11-2 68,22 2-198,0-1-1,0 1 0,1-1 1,-1 0-1,0 0 1,1 0-1,-1 0 0,1-1 1,-1 1-1,1-1 0,0 0 1,0 0-1,-1-1 1,1 1-1,1 0 0,-1-1 1,0 0-1,1 0 1,-1 1-1,1-1 0,-1-2 199,-7-52-9255,16 25-418</inkml:trace>
  <inkml:trace contextRef="#ctx0" brushRef="#br1" timeOffset="309718.412">18226 10697 17553,'0'0'3779,"100"-83"-1312,-38 60-321,9 1-1025,1 3-257,-3 0-159,-7 1-353,-4 1-288,-13 2 1,-10 7-65,-11 5-161,-15 3-1120,-9 14-1666,-15 5-4548</inkml:trace>
  <inkml:trace contextRef="#ctx0" brushRef="#br1" timeOffset="310865.442">16876 10885 11947,'0'0'2979,"0"0"0,0 0-102,0 0-533,0 0-668,-2-7-437,1 1-1066,1 7-156,0-1 1,-1 1-1,1-1 1,0 0-1,-1 1 0,1-1 1,-1 0-1,1 1 0,0-1 1,-1 0-1,1 0 1,-1 1-1,1-1 0,-1 0 1,1 0-1,-1 0 0,1 0 1,-1 0-1,1 0 1,-1 0-1,1 0 0,-1 0 1,1 0-1,-1 0 1,1 0-1,-1 0 0,1 0 1,-1 0-1,1 0 0,-1 0 1,1 0-1,-1-1 1,1 1-1,0 0 0,-1 0 1,1-1-1,-1 1 0,1 0 1,0-1-1,-1 1 1,1 0-1,-1-1 0,1 1 1,0-1-1,0 1 0,-1-1 1,1 1-1,0 0 1,0-1-1,0 1 0,-1-1 1,1 1-1,0-1-17,-189 326 347,115-198-651,73-127 305,1 0 1,-1 0 0,0 0 0,0 0-1,1-1 1,-1 1 0,0 0-1,0 0 1,1-1 0,-1 1 0,0 0-1,1-1 1,-1 1 0,1-1-1,-1 1 1,1-1 0,-1 1-1,0-1 1,1 1 0,0-1 0,-1 1-1,1-1 1,-1 0 0,1 1-1,0-1 1,-1 0 0,1 1 0,0-1-1,0 0 1,0 0 0,-1 1-1,1-1 1,0 0 0,0 1 0,0-1-1,0 0 1,0 0 0,0 1-1,0-1 1,1 0 0,-1 0-1,0 1 1,0-1 0,1 0 0,-1 1-1,0-1 1,1 0 0,-1 1-1,0-1 1,1 0-2,0-5 22,-1-1 1,1 1-1,1-1 0,-1 1 1,1 0-1,0-1 0,0 1 0,1 0 1,0 1-1,0-1 0,0 0 1,1 1-1,0 0 0,0-1 1,0 2-1,0-1 0,5-3-22,-6 8 20,1 0 0,-1 0 0,1 0 0,-1 0 0,1 1 0,-1-1 0,1 1 0,-1 0-1,0 0 1,1 1 0,-1-1 0,0 1 0,0-1 0,0 1 0,0 0 0,0 0 0,-1 0 0,1 1 0,0-1 0,-1 0-1,0 1 1,1 0 0,-1 0 0,0 0 0,-1 0 0,1 0 0,0 0 0,-1 0 0,0 0 0,1 3-20,8 8 48,73 78 60,-80-89-105,1-1 0,-1 0 0,0 1 0,1-1 0,-1 0 0,1 0 1,0-1-1,-1 1 0,1-1 0,0 0 0,0 0 0,0 0 0,0-1 0,0 1 0,0-1 0,0 0 0,0 0 1,0 0-1,0-1 0,0 1 0,0-1 0,0 0 0,0 0 0,0 0 0,0-1 0,0 1 0,-1-1 1,1 0-1,1-2-3,10-8 71,-1-1 0,0 0 1,-1-1-1,0-1 0,-1 0 1,-1-1-1,-1 0 0,0 0 1,-1-1-1,-1-1 0,3-9-71,5-24 2088,-33 103-1999,2 1 1,3 1 0,2 0-1,3 0 1,-1 53-90,7-35-1805,1-45-1221,6-9-6653,-2-14-1403</inkml:trace>
  <inkml:trace contextRef="#ctx0" brushRef="#br1" timeOffset="311098.433">17325 11235 15246,'0'0'3075,"0"0"-993,0 0-576,0 0-1122,0 0-320,0 0-64,0 0-256,20-35-1538,-8 42-1569,2-1-3139</inkml:trace>
  <inkml:trace contextRef="#ctx0" brushRef="#br1" timeOffset="311317.951">17574 11015 12748,'0'0'4388,"0"0"-929,0 0-538,0-12-850,-1-38-512,1 51-1520,0-1 0,0 0 0,0 1 0,0-1 0,0 1 0,0-1 0,0 1 0,0-1 0,-1 1 0,1-1 0,0 0 0,0 1 0,0-1 0,-1 1 0,1-1 0,0 0 0,0 1 0,-1-1 0,1 1 0,0-1 0,-1 0 0,1 0 0,0 1 0,-1-1 0,1 0 0,0 1 0,-1-1 0,1 0 0,-1 0 0,1 0 0,-1 0 0,1 1 0,0-1 0,-1 0 0,1 0 0,-1 0 0,1 0 0,-1 0 0,1 0 0,-1 0 0,1 0 0,-1 0 0,1 0 0,-1 0 0,1-1 0,0 1 0,-1 0 0,1 0 0,-1 0 0,1-1 0,0 1 0,-1 0 0,1 0 0,-1-1 0,1 1 0,0 0 0,-1-1 0,1 1 0,0 0 0,0-1 0,-1 1 0,1 0 0,0-1 0,0 1 0,0-1 0,-1 1 0,1-1 0,0 1 0,0-1 0,0 1-39,0 0 67,-8 14-34,0 1-1,1 0 1,1 0-1,0 0 1,1 1-1,1 0 1,1 0-1,0 0 1,1 1-1,1-1 1,0 0-1,1 1 1,1-1 0,0 1-1,1-1 1,1 0-1,1 0 1,0 0-1,1 0 1,1-1-1,2 3-32,-3-7-30,-1-1 0,1 1 0,-2 1 0,0-1 0,0 0 0,-1 1 0,0-1 0,-1 1 0,0 0 0,-1-1 0,0 1 0,-1 0 0,-1-1 0,1 1 0,-2 0-1,0-1 1,0 0 0,-1 0 0,0 0 0,-1 0 0,0-1 0,-1 0 0,0 0 0,-1 0 0,0 0 0,0-1 0,-6 5 30,10-12-116,1 0 0,-1 1 1,1-1-1,-1 0 0,0 0 1,0-1-1,0 1 0,0 0 1,0-1-1,-1 0 0,1 0 0,0 0 1,-1 0-1,1 0 0,0-1 1,-1 0-1,1 1 0,-1-1 1,1 0-1,0-1 0,-1 1 0,1-1 1,-1 1-1,1-1 0,0 0 1,-1 0-1,1-1 0,0 1 0,0-1 1,0 1-1,0-1 0,0 0 1,1 0-1,-1 0 0,0-1 1,1 1-1,0-1 0,-1 1 0,1-1 1,0 0-1,0 0 0,1 1 1,-1-2-1,0 1 0,1 0 1,-1-3 115,-8-94-11724,12 61 3824</inkml:trace>
  <inkml:trace contextRef="#ctx0" brushRef="#br1" timeOffset="311612.401">17490 10978 12011,'0'0'3620,"99"-62"-1346,-45 54-32,-1 3-801,-5 1-223,-6 3-258,-7 1-479,-11 0-385,-5 0-96,-15 5 0,-4 8-737,-16 9-3234,-4 1-7592</inkml:trace>
  <inkml:trace contextRef="#ctx0" brushRef="#br1" timeOffset="312115.289">15953 11078 12556,'0'0'3101,"0"0"-768,0 0-352,-15 9-1004,10-6-925,-7 4 64,0 0 0,0 1 0,1 0-1,0 1 1,0 0 0,1 0 0,1 1-1,-1 1 1,-1 3-116,-74 124 1453,-43 53 180,128-191-1615,0-1 0,0 1 1,0-1-1,0 1 0,-1-1 1,1 1-1,0-1 0,0 0 0,-1 1 1,1-1-1,0 1 0,0 0 1,-1-1-1,1 1 0,-1-1 0,1 1 1,0-1-1,-1 1 0,1 0 1,-1-1-1,1 1 0,-1 0 1,1 0-1,-1-1 0,1 1 0,-1 0 1,0 0-1,1 0 0,-1-1 1,1 1-1,-1 0 0,1 0 0,-1 0 1,0 0-1,1 0 0,-1 0 1,1 0-1,-1 1 0,1-1 1,-1 0-1,1 0 0,-1 0 0,0 0 1,1 1-1,-1-1 0,1 0 1,-1 1-1,1-1 0,-1 0 0,1 1 1,0-1-1,-1 0 0,1 1 1,-1-1-1,1 1 0,0-1 1,0 1-1,-1-1 0,1 1 0,0-1 1,0 1-1,-1-1 0,1 1 1,0 0-1,0-1 0,0 1 1,0-1-1,0 1 0,0-1 0,0 1-18,2-44 780,35-26-317,-36 68-457,0-1 0,0 1-1,0 0 1,0 0 0,1-1-1,-1 1 1,0 0-1,1 0 1,-1 0 0,1 1-1,-1-1 1,1 0 0,-1 0-1,1 1 1,0-1-1,-1 1 1,1 0 0,0-1-1,0 1 1,-1 0 0,1 0-1,0 0 1,0 0-1,-1 0 1,1 0 0,0 1-1,-1-1 1,1 1 0,0-1-1,-1 1 1,1-1-1,-1 1 1,1 0 0,0 0-1,-1 0 1,0 0 0,1 0-1,-1 0 1,0 0-1,1 0 1,-1 1 0,0 0-6,145 188 5,-72-132-50,-71-56 43,-1-1-1,0 0 0,1 0 1,-1 0-1,1 0 1,-1 0-1,1 0 1,0-1-1,-1 1 1,1-1-1,0 0 1,-1 0-1,1 0 1,0 0-1,-1 0 1,1-1-1,0 1 1,-1-1-1,1 0 1,-1 0-1,1 1 1,-1-2-1,1 1 1,-1 0-1,1 0 1,-1-1-1,0 1 1,0-1-1,0 0 0,0 0 1,0 0-1,0 0 1,-1 0 2,5-7 14,0 0 1,-1 0-1,0-1 1,0 0-1,-1 0 1,-1 0-1,0 0 1,0-1-1,-1 1 1,0-1-1,-1 0 1,0 0-1,-1 1 1,-1-9-15,2 20 16,-1-1 0,0 1 1,0 0-1,0 0 0,0-1 1,0 1-1,-1 0 0,1-1 1,0 1-1,0 0 0,0 0 1,-1-1-1,1 1 0,0 0 1,-1-1-1,1 1 0,0-1 1,-1 1-1,1 0 0,-1-1 1,1 1-1,-1-1 0,1 1 1,-1-1-1,1 0 0,-1 1 1,0-1-1,1 1 0,-1-1 1,0 0-1,1 0 0,-1 1 1,0-1-1,1 0 0,-1 0 1,0 0-1,0 0 0,1 0 1,-1 0-1,0 0 0,1 0 1,-1 0-1,0 0 0,0 0 1,1 0-1,-1 0 0,0-1 1,1 1-1,-1 0 0,0-1 1,1 1-1,-1 0 0,1-1 1,-1 1-1,0-1 0,1 1 1,-1-1-1,1 1 0,-1-1 1,1 1-1,0-1 0,-1 1 1,1-1-1,-1 0 0,1 1 1,0-1-1,0 0 0,-1 0-16,-30 60 48,2 1 0,2 0 0,4 2 0,-5 25-48,19-62-136,-34 119 60,26-48-3481,24-72-2870,5-22-27</inkml:trace>
  <inkml:trace contextRef="#ctx0" brushRef="#br1" timeOffset="312466.832">16151 11812 9385,'0'0'7527,"0"0"-4356,0 0 0,0 0-1217,0 0-833,0 0-577,0 0-351,0 0-129,-27-4-64,27 13-96,7-1-1154,3 2-1152,2 0-1954,2 0-4580</inkml:trace>
  <inkml:trace contextRef="#ctx0" brushRef="#br1" timeOffset="312779.383">16397 11691 13741,'2'-14'4319,"7"-45"-1356,-7 54-2727,-1 1 1,1 0-1,-1 1 1,1-1-1,0 0 1,0 0-1,1 1 0,-1-1 1,1 1-1,0 0 1,0 0-1,0 0 1,0 0-1,0 0 1,1 0-1,-1 1 1,1 0-1,0 0 1,0 0-1,0 0 1,0 1-1,0-1 1,0 1-1,0 0 1,0 0-1,0 0 1,1 1-1,-1 0 1,0 0-1,4 0-236,-6 0 14,0 0-1,0 1 1,0-1 0,0 1-1,0 0 1,0-1 0,0 1-1,0 0 1,0 0-1,0 0 1,0 0 0,0 1-1,0-1 1,-1 1-1,1-1 1,-1 1 0,1-1-1,-1 1 1,1 0-1,-1-1 1,0 1 0,0 0-1,0 0 1,0 0-1,0 0 1,-1 0 0,1 0-1,0 1 1,-1-1-1,0 0 1,1 0 0,-1 0-1,0 2-13,0 77-27,-7-50-229,-1 1 0,-2-2-1,0 1 1,-3-1 0,0-1 0,-2-1-1,-1 0 1,-3 3 256,11-20-157,1 1 0,-1-2-1,-1 1 1,0-1 0,0 0-1,-1-1 1,-1 0 0,1-1 0,-1 0-1,-1 0 1,1-1 0,-1-1-1,-2 1 158,14-7 14,-1 1-1,0 0 1,1-1-1,-1 1 1,0-1-1,1 1 0,-1-1 1,0 0-1,0 1 1,1-1-1,-1 0 0,0 1 1,0-1-1,0 0 1,1 0-1,-1 0 0,0 1 1,0-1-1,0 0 1,0 0-1,0 0 0,1-1 1,-1 1-1,0 0 1,0 0-1,0 0 1,0-1-1,1 1 0,-1 0 1,0-1-1,0 1 1,1-1-1,-1 1 0,0-1 1,1 1-1,-1-1 1,0 1-1,1-1 0,-1 0 1,1 1-1,-1-1 1,1 0-1,-1 1 0,1-1 1,0 0-1,-1 0 1,1 1-1,0-1 1,-1 0-1,1 0 0,0 0 1,0 0-1,0 1 1,0-1-1,0 0 0,0 0 1,0 0-1,0-1-13,25-44 1038,-18 39-976,0 2 1,1-1 0,0 1-1,0 0 1,0 1 0,1 0 0,0 0-1,-1 1 1,1 0 0,1 1 0,-1 0-1,0 0 1,0 1 0,1 0-1,-1 0 1,1 1 0,-1 1 0,0-1-1,1 2 1,4 0-63,-4 4 3,0 0 1,0 1-1,-1 0 1,0 0-1,0 1 0,-1 0 1,1 0-1,-2 1 0,1 0 1,-1 1-1,-1 0 0,0 0 1,0 0-1,-1 1 1,0 0-1,-1 0 0,-1 0 1,1 0-1,-1 4-3,30 63 59,-32-77-56,0 0 0,-1 0-1,1-1 1,0 1 0,0 0 0,0-1 0,0 1 0,0-1 0,-1 0 0,1 1 0,0-1 0,0 0-1,0 1 1,0-1 0,0 0 0,0 0 0,1 0 0,-1 0 0,0 0 0,0 0 0,0 0-1,0 0 1,0 0 0,0 0 0,0-1 0,0 1 0,0 0 0,0-1 0,0 1 0,-1-1-1,1 1 1,0-1 0,0 1 0,0-1 0,0 0 0,-1 1 0,1-1 0,0 0 0,-1 0-1,1 0 1,0 1 0,-1-1 0,1 0-3,29-43-40,-27 38-12,10-22-1522,-16 19-4043,-5 8-1024</inkml:trace>
  <inkml:trace contextRef="#ctx0" brushRef="#br1" timeOffset="313108.857">15244 12402 14926,'0'0'6310,"0"0"-3561,0 0-886,16 3-421,156 18 163,1-8 0,115-7-1605,-125-3 158,1829 74 1358,-860-37-939,-1166-44-668,0-1 0,1-2 1,-1-1-1,1-2 0,1-1 0,0-2 1,-21-11 90,17-2-2458,37 1-6519,8 19 1589</inkml:trace>
  <inkml:trace contextRef="#ctx0" brushRef="#br1" timeOffset="314197.459">19188 10521 13325,'0'-13'3416,"1"-42"-1104,-1 52-2073,0 0 0,0 0 1,-1 0-1,1 0 1,-1 0-1,0 0 0,0 0 1,0 0-1,-1 0 1,1 0-1,-1 0 0,1 1 1,-1-1-1,0 1 1,0-1-1,0 1 0,0 0 1,0 0-1,-1 0 1,1 0-1,-2-1-239,-92-28 1660,88 29-1584,-84-9 193,-1 5 0,0 3 0,-8 4-269,26-1 26,-229 0 128,-396 1-970,-132 41 816,771-39-19,0 3 0,0 2 0,1 4 0,1 1 0,0 4 0,1 2 0,-17 9 19,69-25 15,0 0 0,0 0 0,0 0 0,0 1 1,0 0-1,1 0 0,0 0 0,0 1 0,0 0 0,0 0 1,1 0-1,-1 0 0,1 1 0,1 0 0,-1 0 0,1 0 1,0 0-1,1 0 0,-1 1 0,1-1 0,0 1 0,1-1 1,0 1-1,0 0 0,0 3-15,-2 84 327,-14 98 526,-10-111-672,-4-1 0,-3-2 0,-3-1 0,-4-2 0,-3-1 0,-3-3 1,-4-2-1,-4 1-181,-34 52 318,-7 13-83,-11 13-73,6 4 1,-67 139-163,154-265-11,1 2 1,2-1-1,0 1 0,2 1 1,1 0-1,2 0 0,1 1 1,-2 24 10,7-46 0,0 0 1,0-1-1,1 1 0,0 0 1,0-1-1,1 1 0,0-1 1,0 0-1,0 1 1,1-1-1,1 0 0,-1 0 1,1-1-1,0 1 1,0-1-1,1 0 0,0 0 1,0 0-1,0-1 1,1 1-1,0-1 0,0-1 1,0 1-1,1-1 1,-1 0-1,1 0 0,3 0 0,36 13 17,0-3 0,2-1-1,-1-3 1,1-1 0,1-3-1,-1-2 1,1-1-1,0-3 1,28-5-17,-41 5 5,300-18-95,-1-15 0,21-18 90,-205 30 36,1570-204 55,-812 99 74,-838 116-75,-1-4-1,0-2 1,-1-4-1,59-26-89,-120 44 1,0-1 1,0 0-1,-1 0 1,1-1-1,-1 0 0,0-1 1,0 1-1,0-1 0,-1-1 1,0 1-1,0-1 1,0 0-1,-1-1 0,0 1 1,0-1-1,0 0 0,-1 0 1,0 0-1,0-1 1,-1 0-1,0 1 0,-1-1 1,1 0-1,-2 0 0,1-1 1,-1 1-1,0 0 1,-1-1-1,0 1 0,0 0 1,-1-3-2,-4-16 16,-2-1 0,-1 1 0,-1 0 0,-1 1 0,-1 0 0,-3-1-16,-5-15-6,-63-144-321,8-4 0,8-3-1,-14-86 328,36 69-67,9-3 1,2-84 66,30 202 139,5 82-1,2 20-134,2 20-114,-1 78-2170,-3-62-1222,-2-9-2450</inkml:trace>
  <inkml:trace contextRef="#ctx0" brushRef="#br2" timeOffset="399515.099">25299 14572 8360,'0'0'2792,"0"0"-918,0 0-284,0 0 364,0 0-101,0 0-556,0 0-325,-3 3-193,1 0-745,0 0 170,0 0 0,-1 0 0,1 0 0,-1 0 1,1-1-1,-1 1 0,0-1 0,0 1 0,0-1 0,-1 0 1,1 0-1,0 0 0,-1-1 0,1 1 0,-1-1 0,0 0 1,1 0-1,-1 0 0,0-1-204,-21-1 241,0-2-1,0 0 1,1-2 0,-1-1 0,1 0-1,0-2 1,1-1 0,0-1 0,0-1-1,-6-5-240,16 10 97,-118-66 302,3-4 0,4-7 1,3-4-1,5-6 0,-94-97-399,76 51 5,6-6-1,6-5 1,7-6 0,7-4-1,7-5 1,8-4-1,-55-142-4,65 138 62,-121-256 101,-106-342-163,282 649 955,28 121-741,15 27-124,90 177-2497,-98-178-2007,-5-8-4331,-2-9-587</inkml:trace>
  <inkml:trace contextRef="#ctx0" brushRef="#br2" timeOffset="400062.014">22616 11097 10058,'0'0'2759,"1"-14"-217,1-8-1371,0-10 232,0 19 5749,-74 184-5214,59-139-1692,-10 22-37,3 1 0,1 1 0,4 1 1,1 0-1,2 13-209,10-34 26,25-53-47,80-167 223,-90 152-180,2 0 0,1 1 0,2 1-1,1 0 1,1 2 0,1 0 0,2 1 0,0 2 0,2 0 0,1 1 0,27-18-22,-41 34 66,0 0-1,1 1 1,-1 0-1,2 1 1,-1 1-1,1 0 1,0 0-1,0 1 1,0 1-1,1 1 1,-1 0-1,1 1 1,-1 0-1,1 1 0,12 2-65,-20 1 87,1 0-1,-1 1 1,1 0-1,-1 0 0,0 1 1,-1 0-1,1 0 0,-1 0 1,0 1-1,-1 0 1,1 0-1,-1 1 0,0-1 1,0 1-1,-1 1-86,48 51 536,-44-53-481,65 35 162,-71-43-221,0 0 0,0 0 1,0 0-1,-1 0 0,1 0 1,-1 0-1,0 0 0,1-1 1,-1 1-1,0 0 0,0-1 1,0 1-1,-1-1 0,1 1 1,-1-1-1,1 1 0,-1-1 0,0 0 1,0 1-1,0-1 0,0 1 1,0-1-1,-1 0 0,1 1 1,-1-1-1,-1-2 4,2-4-198,-7-62-5711,7 49-102</inkml:trace>
  <inkml:trace contextRef="#ctx0" brushRef="#br2" timeOffset="413924.487">25052 1483 8904,'32'-134'2568,"-26"114"-1616,20-64 4137,-19 41 2713,-39 246-7382,22-158-344,-41 195 115,-104 406-110,-15-110-70,-172 359-11,167-521 641,-16-7-1,-15-9 1,-106 122-641,193-308 368,-8-5 1,-8-5-369,28-61-49,106-100 51,0 0-1,1 0 1,-1 0 0,1 0-1,-1 0 1,1 0-1,-1 0 1,0 0 0,1 0-1,-1 0 1,0 0 0,0-1-1,1 1 1,-1 0-1,0-1 1,0 1 0,0 0-1,0-1 1,0 1 0,0-1-1,0 1 1,0-1-1,0 0 1,0 0 0,-1 1-1,1-1 1,0 0 0,0 0-1,0 0 1,0 0-1,0 0 1,0 0 0,0 0-1,0-1 1,-1 1 0,1 0-1,0-1 1,0 1 0,0 0-1,0-1 1,0 0-1,0 1 1,0-1 0,0 1-1,1-1 1,-1 0 0,0 0-1,0 1 1,0-1-1,1 0 1,-1 0 0,1 0-1,-1 0 1,0 0 0,1 0-1,-1 0-1,2-20-9,1 0-1,1 0 0,1 0 0,1 1 1,0 0-1,2 0 0,5-11 10,2-13-17,14-44 15,-4-2 0,-4 0 0,8-83 2,-29 217-22,2 1 0,1-1 0,3 1 0,2-1 0,2-1 0,1 1 0,3-1 0,3 3 22,-11-26-12,1 0 0,2 0-1,0-1 1,1 0 0,0-1 0,2 0-1,0 0 1,1-1 0,1 0-1,0-1 1,1-1 0,1 0-1,1-1 1,0-1 0,0 0-1,1-1 1,1-1 0,0-1 0,1 0-1,0-1 1,0-2 0,0 1-1,7-1 13,-2-6-5,0-2-1,0 0 1,0-2-1,0-1 0,0 0 1,-1-2-1,0-1 1,0-1-1,-1 0 0,0-2 1,0-1-1,-1 0 1,-1-2-1,0 0 0,0-2 1,-1 0-1,-1-1 1,-1 0-1,0-2 1,-2 0-1,14-20 6,-16 23 159,-1-1 0,0 0 0,-2-1 0,0-1 0,-1 0 0,0 0 1,-2 0-1,0-1 0,-1 0 0,-1-1 0,-1 1 0,-1-1 0,0 0 0,-1 0 0,-2-12-159,-23 144-658,-5-42-2901,20-104 676,55-81 2915,-46 124-1125,-1-19 804,13-7 381,4 9-579,-21 7-7110,-3 1 2654</inkml:trace>
  <inkml:trace contextRef="#ctx0" brushRef="#br2" timeOffset="414750.307">23696 6646 8584,'0'0'3422,"0"0"-876,0 0-106,0 0-230,4-5-448,-4 5-1711,1 0 0,-1 0-1,0 0 1,1 1 0,-1-1 0,0 0 0,1 0 0,-1 0 0,0 0-1,1 0 1,-1 0 0,0 0 0,1 1 0,-1-1 0,0 0 0,1 0 0,-1 0-1,0-1 1,1 1 0,-1 0 0,1 0 0,-1 0 0,0 0 0,1 0-1,-1 0 1,0 0 0,1-1 0,-1 1 0,0 0 0,0 0 0,1 0-1,-1-1 1,0 1 0,1 0 0,-1-1-51,-19 56 809,8-24-462,-65 156 872,-7-4 0,-9-3 0,-84 120-1219,-171 230 496,-200 215-496,418-578 25,-139 138-25,213-249 14,-3-2 0,-3-3-1,-1-3 1,-3-2-1,-1-3 1,-54 24-14,88-51 21,-1-1 0,-1-1 0,0-2-1,-1-2 1,0-1 0,-1-2 0,0-1 0,0-2 0,0-1 0,0-2 0,-20-2-21,45 0 23,0 0 0,0-1 0,1 0 0,-1-1 0,0 0 0,1-1 0,0 0 0,0 0 0,0-1 0,0 0 0,1-1 0,0 0 0,0-1 0,1 0 0,0 0 0,0-1 0,0 0 0,1 0 0,0-1 0,1 0 0,0 0 0,0 0 0,1-1 0,0 0 0,1 0 0,0 0 0,0 0 0,1-1 0,0-3-23,-6-62 277,10 76-253,0 0 0,0-1 0,0 1-1,0 0 1,0 0 0,0 0 0,0 1-1,0-1 1,0 0 0,0 0-1,0 0 1,0 1 0,0-1 0,0 1-1,0-1 1,0 0 0,-1 1-1,1 0 1,0-1 0,0 1 0,0-1-1,-1 1 1,1 0 0,0 0 0,-1-1-1,1 1 1,0 0 0,-1 0-1,1 0 1,-1 0 0,0 0 0,1 0-1,-1 0 1,0-1 0,1 1 0,-1 1-24,131 216 167,-109-174-184,1 0 0,3-2 0,1-1 0,2-1 0,2-2 0,1-1 0,30 26 17,-58-58 1,-1-1 0,1 0 0,0 0 0,0-1 0,0 1 0,1-1-1,-1 0 1,1 0 0,0 0 0,0-1 0,0 1 0,0-1 0,0-1 0,1 1 0,-1-1 0,0 0 0,1 0 0,-1 0 0,1-1 0,-1 0 0,1 0 0,-1 0 0,1-1 0,-1 1 0,1-1 0,-1-1 0,0 1 0,1-1 0,-1 0 0,0 0 0,0-1 0,0 1 0,-1-1 0,1 0 0,-1 0 0,1-1 0,-1 1 0,1-2-1,8-20 23,0-1 0,-2 0 0,-1-1 0,-1 0 0,-1 0 0,-2-1 0,0 0 0,-2 0 0,-1-1 0,-2 1 0,0-1 0,-2 1 0,-2-7-23,3 35-76,0 1 1,0-1-1,0 1 1,0-1-1,0 1 0,0-1 1,0 1-1,0-1 1,0 1-1,0-1 0,0 1 1,0-1-1,-1 0 1,1 1-1,0-1 1,0 1-1,-1-1 0,1 1 1,0-1-1,0 0 1,-1 1-1,1-1 0,-1 0 1,1 1-1,0-1 1,-1 0-1,1 1 1,-1-1-1,1 0 0,0 0 1,-1 0-1,1 1 1,-1-1-1,1 0 0,-1 0 1,1 0-1,-1 0 1,1 0-1,-1 0 0,1 0 1,-1 0-1,1 0 1,-1 0-1,1 0 1,-1 0-1,1 0 0,-1 0 1,1-1-1,-1 1 1,1 0-1,0 0 0,-1-1 1,1 1-1,-1 0 1,1 0-1,0-1 1,-1 1-1,1 0 0,-1-1 1,1 1-1,0-1 1,0 1-1,-1 0 76,-14 28-5002,-4 3-2995</inkml:trace>
  <inkml:trace contextRef="#ctx0" brushRef="#br2" timeOffset="415533.181">20371 10471 11179,'0'0'3779,"0"0"-1072,0 0-465,0 0-219,0 0-491,-18 15-267,-295 212 1752,7-38-1656,-316 141-1361,418-233 72,-5-9 1,-4-10 0,-2-9-1,-4-9 1,-94 8-73,251-58 105,-1-2 0,1-3 0,-37-3-105,98-1 8,0 0 1,0-1-1,0 1 1,0-1-1,0 1 1,0-1-1,-1 0 1,1 1-1,0-1 1,0 0-1,0 0 0,-1 0 1,1 0-1,0 0 1,0 0-1,-1 0 1,1 0-1,0 0 1,0-1-1,0 1 1,0 0-1,-1-1 1,1 1-1,0-1 1,0 0-1,0 1 0,0-1 1,0 0-1,0 1 1,0-1-1,0 0 1,0 0-1,1 0 1,-1 0-1,0 0 1,0 0-1,1 0 1,-1 0-1,1 0 1,-1 0-1,1 0 1,-1 0-1,1-1 0,0 1 1,0 0-1,-1 0 1,1 0-1,0-1 1,0 1-1,0 0 1,0 0-1,0-1 1,1 1-1,-1 0 1,0 0-1,0 0 1,1-1-1,0 1-8,131-80 230,-95 63-241,168-96-1148,-204 114 1114,-1 0 1,1 0-1,0 0 0,-1 0 0,1 0 0,-1-1 0,1 1 0,-1 0 0,1 0 0,-1 0 0,1-1 0,-1 1 0,1 0 0,-1-1 0,1 1 0,-1 0 0,1-1 0,-1 1 1,1-1-1,-1 1 0,0 0 0,1-1 0,-1 1 0,0-1 0,0 1 0,1-1 0,-1 0 0,0 1 0,0-1 0,0 1 0,1-1 0,-1 1 0,0-1 0,0 1 0,0-1 1,0 0-1,0 1 0,0-1 0,0 1 0,0-1 0,-1 1 0,1-1 0,0 0 0,0 1 0,0-1 0,-1 1 0,1-1 0,0 1 0,0-1 0,-1 1 0,1-1 0,0 1 0,-1 0 1,1-1-1,-1 1 0,1-1 0,-1 1 45,-36-9-1169,20 6 1002,4 1 96,0-1 0,0-1 0,1 0 0,-1 0 0,1-2 0,0 1 0,0-1 0,1-1 0,-1 0 0,2-1 0,-1 0 0,1-1 0,-7-6 71,18 15 62,-2 1 0,1 0 0,0-1 1,0 1-1,0-1 0,0 1 0,0 0 0,0-1 1,-1 1-1,1 0 0,0-1 0,0 1 0,-1-1 1,1 1-1,0-1 0,-1 1 0,1-1 0,-1 1 1,1-1-1,-1 1 0,1-1 0,-1 0 0,1 1 1,-1-1-1,1 0 0,-1 1 0,1-1 0,-1 0 1,0 0-1,1 1 0,-1-1 0,0 0 0,1 0 1,-1 0-1,1 0 0,-1 0 0,0 0 0,1 0 1,-1 0-1,0 0 0,1 0 0,-1 0 0,1-1 1,-1 1-1,0 0 0,1 0 0,-1 0 0,1-1 1,-1 1-1,0 0 0,1-1 0,-1 0-62,0 12-138,-16 175 764,7-120-272,3 2 1,3-1-1,3 1 1,3-1-1,3 1 1,3-1-1,8 27-354,-15-91 1,-1 3 3,1-1 1,0 1 0,0-1 0,1 0-1,0 1 1,0-1 0,0 0 0,0 0-1,1 0 1,0-1 0,0 1 0,0-1-1,0 1 1,1-1 0,0 0 0,0 0-1,0-1 1,0 1 0,2 0-5,-4-5-2,-1 0 0,0 0 0,0 0 0,0 0 1,1 0-1,-1 0 0,0 0 0,0-1 0,-1 1 0,1 0 1,0-1-1,0 1 0,-1-1 0,1 1 0,-1-1 0,1 1 1,-1-1-1,0 1 0,1-1 0,-1 1 0,0-1 0,0 1 1,0-1-1,0 0 0,0 1 0,-1-1 0,1 1 0,0-1 2,0-1 4,0-21 6,-1 0-1,-1-1 1,-1 1 0,-2 1 0,0-1-1,-3-8-9,2 12-618,-19-49 1430,11 50-3494,-6 6-3440,15 11-968</inkml:trace>
  <inkml:trace contextRef="#ctx0" brushRef="#br2" timeOffset="415986.924">17649 9009 12716,'0'0'4586,"0"0"-1202,0 0-287,0 0-887,0 0-700,-5 17-287,-21 162 1035,16 457-475,-43-183-1783,-96 373 0,16-214 0,-62 327 0,185-886 0,3 1 0,2-1 0,2 1 0,3 22 0,0-76 0,1 0 0,-1 0 0,0 0 0,1 0 0,-1 0 0,1 0 0,-1 0 0,0 0 0,1 0 0,-1 0 0,0 0 0,1 0 0,-1 0 0,1 0 0,-1 1 0,0-1 0,1 0 0,-1 0 0,0 0 0,1 1 0,-1-1 0,0 0 0,1 0 0,-1 1 0,0-1 0,0 0 0,1 1 0,-1-1 0,0 0 0,0 1 0,0-1 0,1 0 0,-1 1 0,0-1 0,0 0 0,0 1 0,0-1 0,0 0 0,0 1 0,0-1 0,0 1 0,0-1 0,0 0 0,0 1 0,0-1 0,0 1 0,0-1 0,0 1 0,12-34 0,41-226 0,-41 219-3914,14 10-5854,-18 23-5409</inkml:trace>
  <inkml:trace contextRef="#ctx0" brushRef="#br2" timeOffset="421631.4">10127 221 17489,'0'0'1313,"0"0"-891,-13-5-86,10 3-283,0 1 1,-1-1 0,1 1-1,-1 0 1,0 0-1,1 0 1,-1 0-1,0 1 1,1-1-1,-1 1 1,0 0 0,0 0-1,1 0 1,-1 1-1,0-1 1,1 1-1,-1 0 1,0 0-1,1 0 1,-1 1 0,1-1-1,-1 1 1,1 0-1,0 0 1,0 0-1,0 0 1,0 1-1,0-1 1,0 1 0,1-1-1,-1 2-53,-29 35 134,3 1 1,1 1-1,2 2 0,2 0 1,2 2-1,1 0 1,3 1-1,2 1 0,2 1 1,2 0-1,2 1 0,2 4-134,2-17-50,2-1 0,2 1 0,1-1 0,1 1 0,2 0 0,2-1 0,5 22 50,-5-41-141,0 1 0,1-1 1,0 0-1,2 0 1,-1-1-1,2 1 1,0-2-1,1 1 0,1-1 1,0 0-1,1-1 1,0-1-1,1 1 1,0-2-1,1 0 0,13 9 141,-17-14 5,0-2 0,0 1 0,1-1 0,-1-1 0,1 1 0,0-2 0,0 1 0,0-1 0,1-1 0,-1 0 0,0 0 0,0-1 0,1-1 0,-1 1 0,0-2 0,0 1 0,0-2 0,0 1 0,0-1 0,0-1 0,0 1 0,-1-2 0,0 1 0,0-1 0,0-1 0,-1 0 0,1 0 0,-2 0 0,1-1 0,4-5-5,27-33 598,-2-1 0,-1-1 0,-3-3 0,-2 0-1,-3-2 1,19-48-598,-35 78 331,-1 0-1,-1-1 1,-2 0-1,0-1 1,-1 0-1,-2 0 1,0-1-1,-1 1 1,-2-1-1,-1 0 1,0-1-331,-1 27 3,0-1 0,0 1 0,0-1 1,0 1-1,0 0 0,0-1 0,-1 1 0,1 0 1,0-1-1,0 1 0,0-1 0,-1 1 0,1-1 1,0 1-1,0-1 0,-1 1 0,1-1 0,-1 1 1,1-1-1,0 1 0,-1-1 0,1 1 0,-1-1 1,1 0-1,-1 1 0,1-1 0,-1 0 0,1 1 1,-1-1-1,0 0 0,1 0 0,-1 1 0,1-1 1,-1 0-1,1 0 0,-1 0 0,0 0 0,1 0 1,-1 0-1,0 0 0,1 0 0,-1 0 1,1 0-1,-1 0 0,0-1 0,1 1 0,-1 0 1,1 0-1,-1-1 0,1 1 0,-1 0 0,1-1 1,-1 1-1,1 0 0,-1-1 0,1 1 0,-1-1 1,1 1-1,-1 0 0,1-1 0,0 1 0,-1-1 1,1 0-1,0 1 0,0-1 0,-1 1 0,1-1 1,0 1-1,0-1 0,0 0-3,-11 22-1,1 1 1,2 0-1,0 0 1,1 1-1,1 0 0,1 0 1,2 0-1,0 1 1,1 0-1,1-1 0,2 1 1,0-1-1,2 1 1,0-1-1,1 1 0,2-1 1,0 0-1,5 9 1,-8-22-56,1 0-1,0 0 1,0 0-1,1-1 1,0 1-1,0-1 1,1 0-1,1-1 1,-1 1-1,1-1 1,1 0 0,0-1-1,0 0 1,0 0-1,1-1 1,0 0-1,0 0 1,0-1-1,1-1 1,-1 1-1,1-1 1,1-1-1,-1 0 1,0 0-1,1-1 1,-1-1-1,1 0 1,0 0-1,-1-1 1,1 0-1,6-1 57,-8-1-4,0 1-1,0-2 0,0 1 0,0-1 1,0-1-1,0 1 0,-1-2 0,0 1 1,0-1-1,0 0 0,0-1 0,-1 0 1,0 0-1,0 0 0,-1-1 0,0 0 1,0 0-1,0-1 0,-1 0 0,0 0 1,-1 0-1,1 0 0,-2-1 0,1 0 1,0-4 4,6-19 164,-2 0-1,-2 0 1,-1-1 0,-1 0 0,-2 0 0,-1-22-164,0 28 114,-1 0-1,-1 0 1,-2 0 0,0 0-1,-2 0 1,-1 0 0,-1 1-1,-1 0 1,-1 1-1,-2 0 1,0 0 0,-1 1-1,-2 0 1,-7-8-114,17 27-47,0 0 1,0 1-1,-1-1 0,1 1 0,-1 0 1,0 0-1,-1 0 0,1 1 1,0-1-1,-1 2 0,0-1 0,0 0 1,0 1-1,0 0 0,0 1 1,0-1-1,0 1 0,-1 0 0,1 1 1,0 0-1,-1 0 0,1 0 1,-1 0-1,1 1 0,0 0 0,0 1 1,0-1-1,-1 1 0,1 0 1,1 1-1,-1-1 0,-2 3 47,-1 0-354,1 1 0,0-1-1,0 2 1,0-1 0,1 1 0,0 0-1,0 1 1,1 0 0,0 0 0,0 0-1,1 1 1,0-1 0,0 1 0,1 1-1,1-1 1,-2 5 354,-11 103-10107,19-55-986</inkml:trace>
  <inkml:trace contextRef="#ctx0" brushRef="#br2" timeOffset="421988.589">11343 635 10058,'34'-138'13714,"-81"298"-8940,27-74-4718,4 0 1,4 1-1,1 46-56,11-122-83,9 62-1446,1-80 13,50-220 1298,-23 65 1023,-34 144-695,1 0 1,1 0-1,1 0 0,1 1 1,0 0-1,1 1 0,1-1 1,0 1-1,2 1 0,-1 0 1,2 1-1,0 0 0,1 0 1,0 1-1,15-10-110,-24 20 3,1 1 0,0 0 0,-1 0 0,1 0 0,0 0 1,0 1-1,1 0 0,-1 0 0,0 1 0,0-1 0,0 1 0,1 0 0,-1 0 0,0 1 0,0 0 1,0 0-1,0 0 0,1 0 0,-2 1 0,1 0 0,0 0 0,0 0 0,-1 1 0,1-1 0,-1 1 0,1 0 1,-1 0-1,0 1 0,-1-1 0,1 1 0,0 0 0,2 4-3,5 6-15,-1 1 1,0 0-1,-1 0 1,-1 1-1,-1 0 1,0 0-1,-1 0 1,0 1-1,0 6 15,15 202-884,-9-41-6192,-2-127 1236</inkml:trace>
  <inkml:trace contextRef="#ctx0" brushRef="#br2" timeOffset="422224.588">12159 566 14286,'19'-107'2711,"6"50"3082,-25 56-5691,1 1-1,0 0 1,0 0 0,0 0 0,0 0 0,0 0 0,0 0 0,0 0 0,0 0 0,0 0 0,0 1 0,0-1 0,0 0 0,0 0 0,-1 1 0,1-1 0,0 1 0,0-1 0,0 1 0,0-1 0,-1 1 0,1 0 0,0-1 0,-1 1 0,1 0 0,0-1 0,-1 1 0,1 0 0,-1 0 0,1 0 0,-1-1 0,0 1 0,1 0 0,-1 0-1,0 0 1,1 0 0,-1 0 0,0 0 0,0 0 0,0 0 0,0 0 0,0 0 0,0 0-102,1 1 159,10 29 9,-2 0 1,-2 0 0,0 1 0,-2 0 0,-2 0 0,-1 0-1,-1 11-168,6 58 78,-4-74-116,-3-6-104,1 0-1,1 0 1,1-1 0,1 1-1,0-1 1,2 0-1,0 0 1,2-1-1,0 0 1,1 0-1,0-1 1,2 0 0,1 1 142,-9-16-75,0 0 1,0 0 0,0-1-1,0 1 1,1-1-1,-1 1 1,1-1 0,0 0-1,-1 0 1,1-1 0,0 1-1,0-1 1,0 0 0,0 0-1,0 0 1,0-1-1,0 1 1,1-1 0,-1 0-1,0 0 1,0 0 0,0-1-1,0 0 1,1 1 0,-1-2-1,0 1 1,-1 0-1,1-1 1,0 1 0,0-1-1,0 0 1,-1-1 0,1 1-1,-1 0 1,0-1 74,10-7 16,0-1-1,-1 0 1,0 0 0,-1-1-1,-1-1 1,0 0 0,0 0 0,3-8-16,10-19 419,-1 0 0,-2-1 0,-3-1 0,-1-1 0,-1 0 0,-3-1 0,-2-1 0,-1 0 0,-3 0 0,-1-9-419,-5 47-154,-6-57 69,5 63-62,1 0 1,-1 0-1,1 0 1,-1 0-1,0 0 1,1 1-1,-1-1 1,0 0-1,0 0 1,1 1-1,-1-1 1,0 0-1,0 1 1,0-1-1,0 1 0,0-1 1,0 1-1,0 0 1,0-1-1,0 1 1,0 0-1,0 0 1,0 0-1,0 0 1,0 0-1,0 0 1,0 0-1,-1 0 1,1 0-1,0 0 1,0 0-1,0 1 1,0-1-1,0 1 147,-20 8-6635</inkml:trace>
  <inkml:trace contextRef="#ctx0" brushRef="#br2" timeOffset="423440.316">13013 662 11050,'0'0'1639,"0"0"-459,0 0-53,2 16-284,-1-5-725,-2-6-97,1 0 0,1-1-1,-1 1 1,0-1 0,1 1 0,0 0 0,0-1 0,1 1 0,-1-1-1,1 0 1,0 0 0,0 1 0,0-1 0,0 0 0,1-1-1,0 1 1,0 0 0,0-1 0,0 1 0,0-1 0,1 0 0,3 2-21,23 10-10,0-2 0,1-1 0,1-2 0,0 0 1,0-3-1,1 0 0,0-2 0,0-2 0,1-1 1,-1-1-1,0-2 0,15-3 10,-35 3 0,0 0 0,1-1 0,-1-1 1,0 0-1,-1-1 0,1 0 0,-1-1 0,1 0 0,-1-1 0,-1-1 0,1 1 0,-1-2 1,0 0-1,-1 0 0,0-1 0,0 0 0,-1-1 0,0 0 0,-1 0 0,3-5 0,-6 6 307,0 0-1,-1-1 1,0 1-1,0-1 1,-1 0-1,0 0 1,-1 0-1,0 0 1,-1 0-1,0 0 1,0-1-307,0 4 219,-1 0 0,1-1 0,-1 1-1,0 0 1,-1 0 0,1-1 0,-2 1 0,1 0 0,-1 0 0,0 0 0,0 0-1,-1 0 1,0 1 0,0-1 0,0 1 0,-1-1 0,0 1 0,-1 0 0,1 1-1,-1-1 1,0 1 0,0 0 0,-1 0 0,0 1 0,1-1 0,-1 1 0,-1 1-1,1-1 1,-1 1 0,1 0 0,-1 0 0,0 1 0,0 0 0,-2 0-219,-3 1 49,0 0 0,-1 1 0,1 0 0,0 1 1,-1 0-1,1 1 0,0 1 0,0 0 1,0 1-1,1 0 0,-1 0 0,1 1 0,0 1 1,0 0-1,1 0 0,-1 1 0,2 1 0,-1-1 1,1 2-1,0-1 0,1 1 0,-1 0 0,-2 6-49,-3 2 6,1 1 0,1 0 0,1 1 0,0 1 0,1-1-1,1 2 1,1-1 0,1 1 0,1 0 0,1 1-1,0-1 1,2 1 0,1 0 0,0 7-6,1-13-53,1 0 0,0 1-1,1-1 1,1 1 0,1-1 0,0 0 0,1 0-1,1 0 1,1-1 0,0 1 0,0-1 0,2 0 0,0-1-1,0 0 1,2 0 0,0-1 0,0 0 0,1-1 0,5 4 53,-8-9-115,1-1 0,-1 0 1,1 0-1,1-1 1,-1 0-1,1-1 1,-1 0-1,1 0 0,1-1 1,-1 0-1,0-1 1,1 0-1,-1-1 1,1 0-1,-1-1 0,1 0 1,0 0-1,-1-1 1,1-1-1,-1 0 1,0 0-1,1-1 0,-1 0 1,3-2 114,8-4-20,-1 0 0,-1-1 0,1 0 0,-2-2 1,1 0-1,-2-2 0,0 0 0,0 0 0,-2-2 0,0 0 0,5-6 20,17-33 389,-2-2-1,-2-1 0,-3-1 0,-2-2 0,-4-1 0,-2 0 1,11-54-389,-25 90 124,10-86 366,-32 127-208,-2 21-280,1 1-1,2 0 1,2 1-1,1 0 1,2 1-1,1 0 1,3 0-1,1 1 1,1-1-1,3 1 0,1 1-1,-2-25-55,-1 6-162,1-1-1,1 1 1,1 0 0,0 0 0,2-1-1,1 0 1,0 1 0,3 2 217,-3-50-1564,-21-156 2279,9 140-413,3-1 0,1 0 0,2 0 1,2 0-1,3-11-302,-3 43 9,1 1 1,1 0-1,0 0 0,0 0 1,0 1-1,1-1 0,1 1 1,0 0-1,0 0 1,1 0-1,0 1 0,0 0 1,1 0-1,0 0 1,0 1-1,1 0 0,0 1 1,0-1-1,1 1 1,0 1-1,0 0 0,0 0 1,0 1-1,1 0 0,0 1 1,0 0-1,0 0 1,0 1-1,2 0-9,15 0-152,1 1-1,0 1 1,0 1-1,0 2 1,0 0-1,-1 2 1,1 1-1,-1 2 1,-1 0-1,15 8 153,249 134-4226,-196-96 1825,40 12-994,-124-62 3493,1 0-1,1-1 1,-1 0-1,0-1 1,1 0-1,-1 0 1,1-2-1,0 1 1,-1-1 0,1-1-1,7-1-97,-14 0 305,1 0 0,-1 0 0,1-1 0,-1 1 0,0-1-1,0 0 1,0-1 0,0 1 0,0-1 0,-1 0 0,0 0 0,0-1 0,0 1 0,0-1-1,-1 0 1,1 0 0,-1 0 0,-1 0 0,1 0 0,0-2-305,37-116 3661,-39 120-3597,-1 2-46,6-17 259,0-1 0,-2 0 0,0 0 0,-1-1 0,0 1 0,-2-1 0,0 1 0,-2-1 0,0 1 0,-1-1 0,-1 1 0,-1 0 0,-4-12-277,5 25 15,-1 0-1,0 0 1,0 0-1,-1 1 1,0-1-1,0 1 1,0 0 0,0 1-1,-1-1 1,0 1-1,0 0 1,0 1-1,0-1 1,-1 1-1,1 1 1,-1-1-1,0 1 1,0 0 0,1 1-1,-1-1 1,-1 1-1,1 1 1,0-1-1,-1 1-14,-8 0-17,1 1-1,0 0 0,-1 1 0,1 0 0,0 1 0,0 1 0,0 0 1,1 2-1,0-1 0,-11 7 18,13-6-27,1 0 0,0 1 0,0 0 0,1 0 0,0 2 0,0-1-1,1 1 1,0 0 0,1 1 0,0 0 0,0 0 0,1 1 0,1 0 0,-1 0 0,2 1 0,0-1 0,0 1 0,1 1 0,0-1-1,1 0 1,1 1 0,0 0 0,1-1 0,0 1 0,1 0 0,0 0 0,1 0 0,1 4 27,0-9-6,2 0 0,-1-1 0,1 1 0,0 0 0,0-1 0,1 0 1,0 0-1,0 0 0,1-1 0,0 0 0,0 0 0,1 0 0,-1-1 0,1 0 0,0 0 0,1 0 0,-1-1 0,1 0 1,4 1 5,160 46-241,-158-48 194,-10-3 45,0 0 0,0 1 1,0-1-1,-1 1 1,1-1-1,0 1 1,-1 0-1,1 1 1,-1-1-1,1 1 0,-1-1 1,1 1-1,-1 0 1,0 0-1,0 1 1,0-1-1,0 1 1,-1-1-1,1 1 1,0 0-1,-1 0 0,0 0 1,0 0-1,0 1 1,0-1-1,-1 0 1,1 1-1,-1-1 1,0 1-1,0 0 0,1 3 2,-2 25-1,-1 0 0,-1 0 0,-2 0 0,-1-1 0,-2 1 0,-1-1 0,-6 15 1,-5 24 24,-3 23 152,4 0 0,4 1 0,3 27-176,2 77-3529,9-198-304,-3-8-2770</inkml:trace>
  <inkml:trace contextRef="#ctx0" brushRef="#br2" timeOffset="424262.058">16030 230 14446,'0'0'2236,"0"0"-164,0 0-279,0 0-821,0 0-577,0 0-80,3 12 48,34 82 619,-27-82-906,0 0-1,0-1 1,2 0-1,-1-1 1,1 0-1,1-1 0,0 0 1,0-1-1,0-1 1,1 0-1,3 1-75,-10-6 4,-1 1 0,0-1 0,0-1 0,1 1 0,-1-1-1,1 0 1,-1-1 0,1 1 0,-1-1 0,1-1 0,-1 1 0,1-1-1,-1 0 1,0-1 0,1 1 0,-1-1 0,0-1 0,0 1 0,0-1-1,0 0 1,0 0 0,-1-1 0,1 1 0,-1-1 0,0-1 0,0 1 0,2-3-4,2-5 111,-1 1 0,0-1 1,-1-1-1,0 1 0,0-1 1,-2 0-1,0-1 0,0 1 1,-1-1-1,-1 0 0,0 0 1,-1 0-1,0-1 0,-2 1 1,1-1-1,-2 1 0,0 0 1,0-1-1,-2 1 0,0 0 1,-2-6-112,3 14 52,0-1 1,-1 1 0,1 0 0,-1 1-1,-1-1 1,1 0 0,-1 1-1,0 0 1,0 0 0,0 0-1,-1 0 1,0 1 0,0 0 0,0 0-1,0 0 1,-1 0 0,0 1-1,1 0 1,-1 0 0,0 1-1,-1-1 1,1 1 0,0 1 0,-1-1-1,1 1 1,-1 0 0,-3 0-53,-5 1 27,0 0 0,1 0 1,-1 1-1,1 1 0,0 1 1,-1 0-1,1 0 0,0 2 1,1 0-1,-1 0 0,1 1 1,-1 1-28,-5 5 11,0 0-1,1 1 1,1 1 0,0 1 0,1 0 0,0 1 0,1 1 0,1 0-1,1 1 1,0 0 0,1 1 0,1 1 0,-6 15-11,11-21-1,0 1-1,1 0 1,0-1 0,1 2 0,1-1 0,0 0 0,2 1-1,-1-1 1,2 1 0,0 0 0,1-1 0,0 1-1,1-1 1,1 1 0,1-1 0,0 0 0,1 0 0,0-1-1,1 1 1,1-1 1,3 4-30,2-1 0,0-1 1,1 0-1,0 0 0,2-2 0,-1 1 0,2-2 0,0 0 0,0-1 0,1-1 1,1 0-1,0-1 0,0-1 0,1-1 0,17 5 30,-4-2-33,0-2 0,1-2-1,-1-1 1,1-1 0,1-2 0,-1-1-1,0-2 1,1-1 0,13-4 33,-21 1 59,0-1 1,0-2-1,-1 0 1,0-2-1,-1-1 0,0-1 1,0-1-1,-1 0 1,-1-2-1,0-1 1,-1-1-1,0-1 0,-2 0 1,0-2-1,-1 0 1,-1-1-1,0-1 1,-2 0-1,0-1 0,-2-1 1,0 0-1,-2-1 1,-1 0-1,0-1 1,-2 0-1,-1 0 1,-1-1-1,-1 0 0,-1 0 1,-1-10-60,-3 32 13,2 0 0,-2 0-1,1 0 1,0 0 0,-1 0-1,0 0 1,1 0 0,-2 0-1,1 1 1,0-1-1,-1 0 1,0 0 0,0 0-1,0 0 1,0 0 0,0 1-1,-1-1 1,0 0-1,0 1 1,0 0 0,0-1-1,0 1 1,-1 0 0,0 0-1,1 0 1,-1 0-1,-2-1-12,2 4 1,1 1 0,0-1 0,0 1-1,0 0 1,0 0 0,0 0-1,0 0 1,0 0 0,0 0 0,1 0-1,-1 0 1,0 1 0,0-1-1,1 1 1,-1-1 0,1 1 0,0 0-1,-1-1 1,1 1 0,0 0-1,0 0 1,0 0 0,0 0 0,0 0-1,1 0 1,-1 0 0,1 1-1,-1-1 1,1 0 0,0 1-1,-5 20-6,1 1 0,1-1 0,2 1 1,0 0-1,1 0 0,2 0 0,0 0 0,1-1 0,2 1 1,0-1-1,4 8 6,-7-23-19,6 26-68,0 1 0,3-2 0,0 1 0,3-1 0,0-1 0,2-1 0,2 0-1,10 13 88,-25-39-77,1 0 0,-1 0-1,1-1 1,0 1-1,1-1 1,-1 0 0,1 0-1,0-1 1,0 0-1,0 1 1,0-1 0,1-1-1,-1 1 1,1-1-1,0 0 1,0-1 0,-1 1-1,1-1 1,0 0-1,0 0 1,0-1-1,0 0 1,0 0 0,0 0-1,0-1 1,0 0-1,0 0 1,0-1 0,0 1-1,0-1 1,-1 0-1,3-2 78,10-11 65,-1-1-1,0-1 1,-2-1-1,0 0 0,0-1 1,-2-1-1,-1 0 1,0 0-1,-1-1 0,-1-1 1,6-22-65,-12 35 55,37-88 453,-23 48-253,3 1-1,2 1 1,2 1 0,18-25-255,-42 70 14,-1 0 0,0 0 0,1 0 0,-1 0 0,1 0 0,-1 0 0,1 0 0,-1 0 0,1 0 0,0 1 0,-1-1 0,1 0 1,0 0-1,0 0 0,0 1 0,0-1 0,0 0 0,0 1 0,0-1 0,0 1 0,0-1 0,0 1 0,0 0 0,0-1 0,0 1 0,0 0 1,0 0-1,0 0 0,0 0 0,0 0 0,0 0 0,1 0 0,-1 0 0,0 0 0,0 0 0,0 1 0,0-1 0,0 0 0,0 1 0,0-1 1,0 1-1,0-1 0,0 1 0,0-1 0,0 1 0,0 0 0,-1-1 0,1 1 0,0 0 0,0 0-14,24 55 103,10 98-59,-30-119-253,1-1 0,3 1 0,0-1 0,2-1 0,2 1 0,1-2 0,2 0-1,6 9 210,-18-35-375,0-1-1,0 0 1,1 0-1,-1-1 0,1 1 1,0-1-1,1 0 0,-1 0 1,1 0-1,0-1 1,-1 0-1,1 0 0,6 1 376,85 10-11367,-41-13 797</inkml:trace>
  <inkml:trace contextRef="#ctx0" brushRef="#br2" timeOffset="424823.927">18413 520 3523,'95'-302'15423,"-94"300"-15228,0-1 0,0 1 0,0-1 0,0 1 1,0-1-1,0 0 0,-1 1 0,1-1 0,-1 1 0,0-1 0,0 0 1,0 0-1,0 1 0,0-1 0,0 0 0,-1 1 0,0-1 0,1 1 0,-1-1 1,0 0-1,0 1 0,0 0 0,-1-1 0,1 1 0,-1 0 0,1-1 1,-1 1-1,0 0 0,1 0 0,-1 1 0,0-1 0,0 0 0,-1 0 0,1 1 1,0-1-1,0 1 0,-1 0 0,-1-1-195,-2 2 123,-1 0 0,1 0-1,-1 0 1,1 1 0,-1 0 0,1 0-1,0 1 1,0 0 0,0 0 0,0 0 0,0 1-1,0 0 1,0 0 0,1 0 0,-1 1 0,1 0-1,0 0 1,0 0 0,1 0 0,-5 5-123,-74 108 165,69-92-166,2 1 1,1 0-1,1 0 0,2 1 0,0 0 0,2 1 1,1-1-1,1 1 0,1 8 1,1-23-10,2 0 0,0 0 0,1 0 0,0 0 0,0 0 0,2 0 0,0 0 0,0-1 0,1 1-1,0-1 1,1 0 0,1 0 0,0 0 0,1-1 0,0 0 0,0 0 0,1-1 0,1 0 0,-1 0 0,11 7 10,-8-9-141,0-1-1,0-1 1,1 0 0,0-1 0,0 0-1,0 0 1,1-1 0,-1-1 0,1 0-1,0-1 1,0-1 0,0 0-1,0 0 1,0-1 0,0-1 0,0 0-1,0-1 1,0 0 0,0-1 0,0-1-1,-1 0 1,0 0 0,0-1 0,0-1-1,0 0 1,6-5 141,12-14 121,-2 0-1,-1-2 1,-1-1-1,-1-1 1,-2-1-1,-1-1 1,-1-1-1,-2-1 1,-1-1-1,-1 0 1,-3-1-1,0-1 1,-3 0-1,3-14-120,3-39 1009,-18 88-995,0 1 1,1-1-1,-1 1 1,0-1-1,1 1 1,-1-1-1,0 1 1,0-1-1,1 1 1,-1 0-1,0-1 1,0 1-1,0 0 1,1 0-1,-1-1 1,0 1-1,0 0 1,0 0-1,0 0 1,0 0-1,1 0 1,-1 0-1,0 0 1,0 1-1,0-1 1,0 0-1,0 0 1,1 1-1,-1-1 1,0 0-1,0 1 1,1-1-1,-1 1 1,0-1-1,0 1 1,1-1-1,-1 1 1,1 0-1,-1-1 1,0 1-1,1 0 1,-1-1-1,1 1 1,0 0-1,-1 0 0,1 0 1,0-1-1,-1 1 1,1 0-1,0 0 1,0 0-1,0 0 1,-1 0-1,1-1 1,0 1-1,0 1-14,-5 11 11,0 0 0,1 1 0,0-1 0,1 1 0,1 0 0,0 0 0,1 0 0,0 1 0,1-1-1,1 0 1,0 0 0,1 0 0,1 0 0,0 0 0,0 0 0,2-1 0,0 1 0,0-1 0,1-1 0,1 1 0,0-1-1,1 0 1,1 2-11,-6-8-30,0 0-1,0 0 0,1-1 0,-1 0 1,1 0-1,1 0 0,-1 0 0,0 0 1,1-1-1,0 0 0,0 0 0,0 0 1,1 0-1,0-1 0,-1 0 1,1 0-1,0-1 0,0 0 0,0 0 1,0 0-1,1 0 0,-1-1 0,1 0 1,-1-1-1,0 0 0,1 0 0,-1 0 1,1 0-1,-1-1 0,1 0 1,-1-1-1,0 1 0,3-2 31,8-6 47,-1 0 1,0-1-1,0-1 1,-1 0-1,0-2 1,-1 1-1,0-2 1,-1 0-1,-1 0 1,0-1-1,-1-1 1,-1 0-1,0 0 1,-1-1-1,-1-1 1,0 1-1,-2-1 1,0 0-1,3-19-47,2-49 1346,-11 84-1303,-1-1 0,1 1 0,0-1 0,-1 1 0,1 0 1,-1-1-1,0 1 0,0 0 0,0-1 0,0 1 0,0 0 0,-1 0 0,1 0 0,-1 0 0,1 0 0,-1 0 0,0 0 0,1 1 0,-1-1 0,0 1 0,0-1 0,0 1 0,0 0 0,-1-1 0,1 1 0,0 0 0,0 1 0,-1-1 0,1 0 0,-1 1 0,1-1 0,-3 1-43,-10 1 13,0 0 1,0 1-1,0 1 1,0 1-1,0 0 1,0 1-1,1 0 1,0 2-1,0-1 1,1 2-1,0-1 1,0 2-1,0 0 1,1 0-1,1 2 1,0-1-1,-10 12-13,3-7-20,1 1 0,1 1-1,0 0 1,1 1 0,1 0 0,0 1-1,2 1 1,0 0 0,1 1-1,2 0 1,0 0 0,1 1 0,1 0-1,1 1 1,1-1 0,0 1-1,2 0 1,1 1 0,1-1 0,2 8 20,1-20-22,1 0-1,0 0 1,1 0 0,1 0 0,0-1 0,0 0 0,1 0 0,0 0 0,0 0 0,1-1 0,1 0 0,0-1-1,0 0 1,0 0 0,1-1 0,0 0 0,1 0 0,-1-1 0,1 0 0,0-1 0,1 0 0,0 0 0,-1-1-1,3 0 23,9 3-85,0-1-1,0-1 0,0-1 0,1 0 1,-1-2-1,1-1 0,0-1 0,0 0 1,0-2-1,-1-1 0,19-4 86,-17-1 41,-2-1 0,1 0 0,-1-2 0,-1-1 0,0 0 0,-1-2 0,0 0 0,-1-1 0,-1-1-1,0-1 1,-1 0 0,-1-2 0,0 1 0,-2-2 0,0 0 0,-2-1 0,0 0 0,8-21-41,-18 40-5,0-1 1,0 0-1,0 1 1,0-1-1,0 0 1,-1 0-1,0-1 1,1 1-1,-1 0 1,0 0-1,-1-1 0,1 1 1,0 0-1,-1-1 1,0 1-1,0-1 1,0 1-1,0-1 1,0 1-1,-1 0 1,0-1-1,0 1 1,0 0-1,0-1 0,0 1 1,0 0-1,-1 0 1,0 0-1,1 0 1,-1 0-1,0 0 1,0 1-1,-1-1 1,1 1-1,-1-1 1,1 1-1,-1 0 1,0 0-1,0 0 0,-2-1 5,-12 2-683,1 1-1,-1 1 1,1 0-1,0 1 1,-1 1-1,1 0 1,0 1-1,1 1 1,-1 1-1,1 0 1,0 1-1,0 0 1,-10 9 683,-1-4-1984,-58 30-7400</inkml:trace>
  <inkml:trace contextRef="#ctx0" brushRef="#br2" timeOffset="425109.409">17353 1561 18001,'0'0'5990,"0"0"-4901,0 0 480,0 0-320,105 5-608,5-25-321,21-8-95,28 0-161,14-6-64,9 0 0,6-6-193,-13 1-191,-25 6-577,-27 10-833,-41 15-928,-40 8-2339,-36 4-6053</inkml:trace>
  <inkml:trace contextRef="#ctx0" brushRef="#br2" timeOffset="425443.765">17325 1788 11243,'13'6'6822,"4"1"-6373,1-2-1,-1 0 0,1 0 1,0-2-1,0 0 1,1-1-1,-1-1 0,4-1-448,359-26 4893,-125-16-2717,53-25-2176,-280 60 113,95-20 815,-1-7 0,112-46-928,-149 30-160,-86 49 120,1 1 0,-1 0 0,1-1 0,-1 1-1,0-1 1,1 1 0,-1-1 0,0 1 0,0-1 0,1 1-1,-1-1 1,0 1 0,0-1 0,0 1 0,0-1 0,0 1-1,0-1 1,1 1 0,-1-1 0,0 1 0,0-1 0,-1 1 0,1-1-1,0 1 1,0-1 0,0 0 0,0 1 0,0-1 0,-1 1-1,1-1 1,0 1 0,0 0 0,-1-1 0,1 1 0,0-1-1,-1 1 1,1-1 0,0 1 0,-1 0 0,1-1 0,-1 1-1,1 0 1,0-1 0,-1 1 0,1 0 0,-1 0 0,1-1-1,-1 1 1,1 0 0,-1 0 0,0 0 0,1 0 0,-1 0 0,1 0-1,-1 0 1,1 0 0,-1 0 0,1 0 0,-1 0 0,1 0-1,-1 0 1,1 0 0,-1 0 0,1 1 0,-1-1 40,-41-3-3881,-11 0-3438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3:33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8360,'0'0'5301,"0"0"-3038,0 0-763,0 0 246,0 0-401,-6 15-352,-55 184 1015,56-179-1956,1-1 1,1 1 0,1 1 0,1-1 0,0 0-1,2 0 1,0 1 0,2-1 0,0 0-1,1 0 1,1-1 0,0 1 0,2-1 0,0 0-1,2-1 1,0 0 0,0 0 0,12 14-53,-8-16 14,1-1 0,0-1-1,1 0 1,0 0 0,2-2 0,-1 0 0,1-1 0,1-1 0,0 0-1,1-1 1,0-1 0,0-1 0,0-1 0,5 0-14,-12-2 50,0-2-1,0 0 1,0 0 0,0-2 0,1 1 0,-1-1 0,0-1-1,1 0 1,-1-1 0,0 0 0,0-1 0,0 0 0,-1-1-1,1 0 1,-1-1 0,0-1 0,0 1 0,0-2-1,-1 1 1,0-2 0,0 1 0,-1-1 0,8-9-50,6-13 123,-1-2-1,-2 0 1,-1-1 0,-1-1 0,-2-1-1,-2 0 1,-1-1 0,-2-1 0,6-35-123,1-55 555,-18 125-557,-1 1-1,0 0 1,1 0-1,-1-1 1,0 1-1,0 0 1,0 0-1,0 0 1,0 0-1,0 0 1,0 0-1,0 0 1,0 0-1,-1 1 1,1-1-1,0 0 1,-1 1 0,1-1-1,0 1 1,-1-1-1,1 1 1,0 0-1,-1 0 1,1-1-1,-1 1 1,1 0-1,-1 0 1,1 0-1,0 1 1,-1-1-1,1 0 1,-1 0-1,1 1 1,0-1 0,-1 1-1,1-1 1,0 1-1,-1 0 1,1-1-1,0 1 1,0 0-1,0 0 1,0 0-1,0 0 1,0 0-1,0 0 1,0 0-1,0 0 1,0 0-1,0 1 1,1-1 0,-1 0-1,0 0 1,1 2 2,-15 12-57,1 1 1,0 1-1,1 0 1,2 1-1,-1 0 1,2 1-1,1 0 1,0 0-1,1 1 1,1 0-1,1 1 1,-2 14 56,4-17-242,2 0 0,0 0 0,1 0 0,1 0 0,0 0 0,2 0 0,2 13 242,24 41-2799,31-23-4026,-38-42 1546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3:36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151 148 2146,'0'0'12567,"0"0"-8489,0 0-2359,-13 4 0,12-3-1680,-4 0 63,0 0 0,1 1 0,-1 0 0,1 0-1,-1 0 1,1 0 0,-1 1 0,1 0 0,0 0 0,0 0-1,1 0 1,-1 1 0,1-1 0,-1 1 0,1 0 0,0 0-1,0 0 1,1 1 0,0-1 0,-1 0 0,1 1 0,0 2-102,-10 23 89,2 1 0,2 0 0,0 0 1,2 0-1,2 1 0,0 0 1,2 0-1,2 0 0,1 0 0,1 0 1,5 21-90,-3-41-118,1-1 1,0 1 0,0-1 0,1 0-1,0-1 1,1 0 0,0 0-1,1 0 1,0-1 0,1 0 0,-1 0-1,2-1 1,-1 0 0,1-1-1,0 0 1,1 0 0,0-1-1,0-1 1,0 0 0,1 0 0,-1-1-1,1-1 1,0 0 0,0 0-1,0-1 1,1-1 0,-1 0 0,0-1-1,1 0 1,-1-1 0,0 0-1,0-1 1,1 0 0,-1-1-1,-1 0 1,13-6 117,-9 3-27,1-1-1,-1-1 1,0-1 0,-1 0-1,0-1 1,-1 0 0,0-1-1,0 0 1,-1-1 0,-1-1-1,0 0 1,0-1 0,-1 0-1,-1 0 1,5-12 27,8-17 758,-2-1 0,-2 0-1,-3-2 1,11-45-758,-17 32 988,-15 60-897,-7 11-75,0 1 0,1 1 0,1 0 0,0 1 0,0 0 0,2 0 0,0 1 0,1 1 0,-2 4-16,0 3-27,2 0 0,0 1 1,2 0-1,0 0 0,2 0 1,1 1-1,0-1 0,2 1 1,2 7 26,-2-31-73,1 1 1,0 0-1,0 0 1,0 0-1,0 0 1,0 0 0,0 0-1,1 0 1,0 0-1,-1 0 1,1 0 0,0 0-1,1-1 1,-1 1-1,0 0 1,1-1-1,-1 1 1,1-1 0,0 0-1,0 1 1,0-1-1,0 0 1,1 1 72,0-4-57,-1-1 1,0 1-1,0-1 1,1 1-1,-1-1 0,0 0 1,0 0-1,-1 0 1,1 0-1,0 0 1,-1 0-1,1 0 0,-1-1 1,0 1-1,0-1 1,0 1-1,0-1 0,0 1 1,0-1-1,-1 1 1,1-1-1,-1 0 1,0-2 56,1 2-23,19-73 217,-11 38 210,1 1 0,1 1 0,2 0 0,18-33-404,-31 68 5,0 0 1,0 0-1,0-1 1,0 1 0,1 0-1,-1 0 1,1 0-1,-1 0 1,0 0-1,1 0 1,0 0 0,-1 0-1,1 0 1,0 1-1,-1-1 1,1 0-1,0 0 1,0 0 0,0 1-1,-1-1 1,1 0-1,0 1 1,0-1-1,0 1 1,0-1-1,0 1 1,0 0 0,1-1-1,-1 1 1,0 0-1,0 0 1,0 0-1,0-1 1,0 1 0,0 0-1,0 1 1,0-1-1,1 0 1,-1 0-1,0 0 1,0 1 0,0-1-1,0 0 1,0 1-1,0-1 1,0 1-1,0 0-5,120 256 1335,-118-251-1333,-1-1 0,1 0 0,1 0-1,-1 0 1,1 0 0,0 0 0,0-1 0,0 1 0,1-1 0,-1 0 0,1-1-1,0 1 1,0-1 0,0 0 0,1 0 0,-1-1 0,1 1 0,-1-1 0,1 0-1,0-1 1,0 1 0,0-1 0,0-1 0,0 1 0,0-1 0,0 0 0,0 0-1,0-1 1,0 1 0,0-1 0,0-1 0,0 1 0,-1-1 0,1 0 0,0 0-1,-1-1 1,1 0-2,7-11 107,-1 0 0,-1 0 0,-1-1-1,0-1 1,-1 1 0,0-2 0,-2 1-1,0-1 1,0 0 0,-2-1 0,0 1 0,-1-1-1,-1 0 1,0-7-107,3-6 234,-1 0 0,-1-1 0,-2 1-1,-1-1 1,-4-30-234,3 58-22,0 0 0,-1 0 0,1 0-1,-1 0 1,0 0 0,-1 0 0,1 0 0,-1 0-1,1 0 1,-1 1 0,0-1 0,-1 1-1,1-1 1,-1 1 0,1 0 0,-1 0 0,0 0-1,0 0 1,0 0 0,0 1 0,-1-1 0,1 1-1,-1 0 1,0 0 0,1 0 0,-1 1 0,0-1-1,0 1 1,0 0 0,0 0 0,0 1 0,0-1-1,0 1 1,-1-1 0,1 1 0,0 1-1,0-1 1,0 0 0,0 1 0,0 0 0,0 0-1,0 0 1,0 1 0,0-1 0,0 1 0,1 0-1,-1 0 1,1 0 0,-1 1 0,0 0 22,-1 3-467,1-1 0,0 1-1,0 0 1,0 0 0,1 0 0,0 0 0,1 1 0,-1-1 0,1 1 0,0 0 0,1 0-1,-1 0 1,1-1 0,1 1 0,-1 0 0,1 0 0,1 0 0,0 5 467,0 35-6364</inkml:trace>
  <inkml:trace contextRef="#ctx0" brushRef="#br0" timeOffset="281.105">1554 116 9385,'5'-22'1710,"32"-71"6509,-35 95-4119,0 15-3235,-44 161 1473,-29 133-1485,52-102-3665,19-199 2039,4 37-3571,13-26-4862,-10-18 2651</inkml:trace>
  <inkml:trace contextRef="#ctx0" brushRef="#br0" timeOffset="575.535">1517 454 6887,'0'0'2658,"0"0"-1505,0 0 128,99-59 1,-55 52-193,4 0-96,1-2-257,3 4-287,-3-3-161,-1 3-288,-11-1-64,-3 0-1089,-13 2-1153,-11 0-2051,-4 2-4579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8:24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91 13485,'0'0'3032,"0"0"-1500,0 0-5,0 0 320,0 0-230,0 0-709,-7 8-465,-12 20-195,2 0-1,0 1 1,2 1-1,2 1 1,-10 28-248,-3 5 230,-182 408 149,141-373-357,67-98-21,-1-1 1,1 1-1,-1-1 1,1 1 0,0-1-1,-1 1 1,1-1-1,-1 1 1,1-1 0,-1 1-1,1-1 1,-1 0-1,0 1 1,1-1 0,-1 0-1,1 0 1,-1 1-1,0-1 1,1 0 0,-1 0-1,0 0 1,1 0-1,-1 0 1,0 0 0,1 0-1,-1 0 1,0 0-1,1 0 1,-1 0 0,1 0-1,-1 0 1,0-1-1,1 1 1,-1 0 0,0 0-1,1-1 1,-1 1 0,1 0-1,-1-1 1,1 1-1,-1-1 1,1 1 0,-1-1-1,1 1 1,-1-1-1,1 1 1,0-1 0,-1 1-1,1-1 1,0 1-1,-1-1 1,1 0 0,0 1-1,0-1 1,0 1-1,-1-1 1,1 0 0,0 1-1,0-1 1,0 0-1,0 1 1,0-1 0,0 0-1,0 1-1,-3-53 114,4 46-106,0-27 16,1 0 1,2 0 0,1 0-1,2 1 1,2 0 0,1 0 0,1 1-1,8-15-24,6 17 112,-3 72 32,-4 29-101,45 119 171,-60-180-220,1-1 1,0 1 0,0-1-1,1 0 1,0 0 0,0-1-1,1 0 1,0 0 0,1 0-1,-1-1 1,2 0 0,-1 0-1,1 0 1,0-1 0,0 0-1,1-1 1,-1 0 0,1 0-1,0-1 1,1 0 0,-1-1-1,1 0 1,0 0 0,0-1-1,5 0 6,-10-3-13,0 0 0,-1 0 0,1-1 0,0 1 0,-1-1 0,1 0 0,-1-1-1,1 1 1,-1-1 0,0 0 0,0 0 0,0 0 0,-1 0 0,1-1 0,-1 0 0,0 1 0,0-1-1,0 0 1,0-1 0,-1 1 0,0 0 0,1-2 13,34-105 0,11-171 619,-47 254-299,0 15 79,-1 24 228,-6 93-487,3-78-125,1 0 0,1 1 0,1-1 0,2 1 0,0-1 0,2 1 0,2 4-15,-4-24-43,0 3-330,0-1 0,1 0 0,0 0-1,0-1 1,1 1 0,0 0 0,1-1 0,0 0 0,0 0 0,2 2 373,17-4-7922,-13-8 277</inkml:trace>
  <inkml:trace contextRef="#ctx0" brushRef="#br0" timeOffset="314.713">640 160 2050,'-6'-77'10698,"4"51"-9289,2 4 225,0 7 192,2 3-865,6 5-769,6 7-192,2 4-705,9 13-1761,-1 5-1730,-1 4-4356</inkml:trace>
  <inkml:trace contextRef="#ctx0" brushRef="#br0" timeOffset="628.059">879 412 11979,'0'0'4020,"0"0"-1564,-4 14-267,-39 175 2193,-6 67-3976,52-333-374,1 54-32,1 1 0,2 0 0,0 0 0,1 1 0,1 0 0,1 0 0,1 1 0,1 1 0,0 0 0,2 0 0,0 1 0,1 1 0,0 0 0,12-8 0,-22 21-1,0 0-1,0 1 1,0 0-1,0 0 1,0 1-1,0-1 1,1 1-1,-1 0 1,1 1-1,0-1 1,0 1-1,-1 0 1,1 1-1,0-1 1,0 1-1,0 0 0,0 1 1,-1-1-1,1 1 1,0 1-1,0-1 1,-1 1-1,1-1 1,-1 2-1,1-1 1,-1 1-1,0-1 1,0 1-1,0 1 1,0-1-1,-1 1 1,1 0-1,-1 0 1,0 0-1,0 0 1,-1 1-1,1 0 1,-1 0-1,0 0 2,5 12-19,-1 0-1,-1 0 1,0 0-1,-2 1 0,0 0 1,-1-1-1,-1 2 1,1 8 19,21 101-1840,12-47-1765,1-37-2848,-13-28 1238</inkml:trace>
  <inkml:trace contextRef="#ctx0" brushRef="#br0" timeOffset="974.145">1579 453 11147,'16'-103'2646,"1"30"2496,-12 54-941,-5 29-335,-1 13-4203,-27 227 855,16 0-710,11-248 172,1 1 0,-1-1 1,0 0-1,1 1 0,0-1 0,0 1 0,0-1 1,0 0-1,0 1 0,0-1 0,1 1 1,-1-1-1,1 0 0,-1 1 0,1-1 0,0 0 1,0 1-1,0-1 0,0 0 0,0 0 1,1 0-1,-1 0 0,1 0 0,-1 0 0,1-1 1,0 1-1,0 0 0,0-1 0,-1 1 1,2-1-1,-1 0 0,0 0 0,0 0 0,0 0 1,0 0-1,1 0 0,-1 0 0,0-1 1,1 1-1,-1-1 0,1 0 0,-1 1 0,0-1 1,3-1 19,6-4-16,0 0 1,0-1 0,-1-1-1,0 1 1,0-2 0,-1 1-1,0-2 1,0 1-1,-1-1 1,0 0 0,-1-1-1,0 0 1,0 0 0,2-6 15,3-1 7,164-219 121,-133 180 352,-61 86-224,0-7-240,0-1 0,-2 0 0,-1-2 0,0-1 0,-1 0 0,-7 2-16,88 18-37,-50-30 23,-1 1 0,0 0 0,-1 0 0,0 1 0,-1 0-1,0 0 1,-1 1 0,0-1 0,-1 1 0,0 0 0,0 1 0,0 8 14,48 107-114,-50-125 115,-1-1 0,1 1-1,0-1 1,0 0 0,0 0-1,0 1 1,1-1 0,-1-1 0,1 1-1,-1 0 1,1 0 0,-1-1-1,1 0 1,0 1 0,0-1 0,0 0-1,0 0 1,-1-1 0,1 1 0,0-1-1,0 1 1,1-1 0,-1 0-1,0 0 1,0 0 0,0-1 0,0 1-1,0-1 1,0 1 0,0-1-1,-1 0 1,1 0 0,0-1 0,0 1-1,-1 0 1,1-1 0,2-1-1,2-6-74,-1 0 0,0 0-1,0-1 1,-1 0 0,0 0 0,-1 0 0,0 0 0,0-1 0,-1 0 0,-1 1-1,0-2 75,5-33-3409,-5 3-4682,-2 34-760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3:33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93 338 10154,'0'0'5391,"0"0"-2300,2-13-742,8-33 257,-11 82 805,-20 123-2528,-7 51-1143,8 1 0,10 12 260,4-56-3823,-1-160-671,2-29 1717,-1-80-533,6-52 3354,1 81-114,1-38 1648,5 0 1,5 1-1,17-68-1578,-28 172 183,1-6 36,-1 0 0,2 0 0,-1 0-1,2 0 1,0 0 0,0 1 0,1 0-1,0 0 1,1 0 0,0 0 0,1 1-1,0 0 1,1 1 0,0-1 0,4-2-219,-5 10 73,0 1 1,0 0 0,0 0 0,1 0 0,-1 1 0,1 0-1,-1 1 1,0 0 0,0 0 0,1 0 0,-1 1-1,0 0 1,0 0 0,0 1 0,-1 0 0,1 0 0,0 1-1,-1-1 1,0 1 0,0 1 0,0-1 0,-1 1-1,0 0 1,1 1 0,-2-1 0,1 1 0,-1 0 0,0 0-1,1 2-73,2 0 8,-1 0-1,0 0 1,-1 1-1,0 0 1,0 1-1,-1-1 1,0 1-1,0-1 1,-1 1-1,-1 0 1,0 0-1,0 1 1,-1-1-1,0 0 1,0 1-1,-2-1 1,1 0-1,-1 1 1,-1-1 0,1 0-1,-2 0 1,0 0-1,0 0 1,0 0-1,-1-1 1,-1 1-1,0-1 1,0 0-1,-1-1 1,0 1-1,0-1 1,-5 5-8,1-5 28,0 1 0,0-1 0,-1-1 0,0 0 0,-1 0 0,1-2 0,-1 1 0,0-1 0,-1-1 1,1 0-1,-1-1 0,1 0 0,-1-1 0,0 0 0,0-1 0,0 0 0,0-1 0,0-1 0,-9-1-28,19 1-39,0 0 0,0 0 0,0 0 0,0 0 1,1 0-1,-1 0 0,0-1 0,1 1 0,-1-1 0,1 0 0,-1 1 0,1-1 0,0-1 0,0 1 0,0 0 0,0 0 0,0-1 0,1 1 0,-1-1 0,1 1 0,-1-1 0,1 0 0,0 0 0,0 1 0,0-1 0,0 0 0,1 0 0,-1 0 0,1 0 0,0 0 0,0 0 0,0 0 0,0 0 0,1-1 39,-1-3-655,1 0-1,1 0 1,-1 0 0,1 0 0,1 0-1,-1 0 1,1 0 0,0 1 0,1 0-1,-1-1 1,1 1 0,0 0-1,4-3 656,26-24-7607</inkml:trace>
  <inkml:trace contextRef="#ctx0" brushRef="#br0" timeOffset="404.583">1062 302 14350,'-5'-14'4841,"-20"-43"-2518,22 54-2162,0 0 0,-1-1 1,1 1-1,0 1 0,-1-1 0,0 0 1,1 1-1,-1 0 0,0-1 1,0 2-1,-1-1 0,1 0 1,0 1-1,0 0 0,-1 0 0,1 0 1,-1 0-1,1 1 0,-1 0 1,1 0-1,-1 0 0,1 0 0,-1 1 1,1 0-1,-1 0 0,1 0 1,0 0-1,-5 2-161,-4 4 27,-1 0 0,1 1 0,0 0 0,1 1 0,0 1 0,0 0 0,1 0 0,0 1 0,1 0 0,0 1 0,1 1 0,0-1 0,1 1 0,1 0 0,0 1 0,0 0 0,2 0 0,-3 11-27,0-5-10,2 0 1,0 1-1,2 0 1,0 0-1,1 1 1,2-1-1,0 1 1,1-1-1,1 1 1,2 13 9,-2-27-75,1 0 1,-1-1 0,1 1 0,0-1 0,1 0 0,0 1 0,0-1 0,0 0 0,1-1 0,0 1 0,0-1 0,1 1 0,0-1 0,0-1 0,0 1 0,1-1 0,0 0 0,0 0 0,0 0-1,1-1 1,-1 0 0,1 0 0,0-1 0,0 0 0,0 0 0,1-1 0,-1 1 0,1-2 0,-1 1 0,6 0 74,-5-2-19,1 0-1,-1 0 1,0-1 0,0 0 0,1 0 0,-1-1-1,0 0 1,0 0 0,0-1 0,-1 0 0,1 0-1,-1-1 1,1 0 0,-1 0 0,0-1 0,-1 0-1,1 0 1,-1-1 0,0 1 0,0-1 0,-1-1-1,0 1 1,0-1 0,0 0 19,13-20 14,-2 0 0,0-1 1,-2-1-1,-1 0 0,5-21-14,81-268 806,-92 293-752,0 0 1,-1 0-1,-2 0 0,-1 0 0,-1-1 0,-1 0 0,-1-8-54,0 35 16,0 0-1,-1 0 0,1 0 0,-1 0 0,1 0 1,-1-1-1,1 1 0,-1 0 0,1 0 1,-1 0-1,0-1 0,0 1 0,1 0 1,-1 0-1,0-1 0,0 1 0,0-1 0,1 1 1,-1-1-1,0 1 0,0-1 0,0 0 1,0 1-1,0-1 0,0 0 0,0 0 1,0 0-1,0 0 0,0 1 0,0-1 0,0-1 1,0 1-1,0 0 0,0 0 0,0 0 1,0 0-1,0-1 0,0 1 0,0-1 1,0 1-1,0 0 0,0-1 0,0 0 0,0 1 1,1-1-1,-1 1 0,0-1 0,0 0 1,1 0-1,-1 1 0,0-1 0,1 0 1,-1 0-1,1 0 0,-1 0 0,1 0 0,-1 0 1,1 0-1,0 0 0,0 0 0,-1 0 1,1 0-1,0 0 0,0 0 0,0 0 0,0 0 1,0 0-1,0 0-15,-6 22 4,2 0 0,0 1-1,1-1 1,1 1 0,1 0 0,1 0 0,1 0 0,0 0-4,1 26-15,10 220-674,19-92-4825,-10-116-615,3-10-2172</inkml:trace>
  <inkml:trace contextRef="#ctx0" brushRef="#br0" timeOffset="951.049">1850 314 10058,'9'-135'5599,"-9"134"-5458,0-1-1,0 0 1,0 0-1,0 1 0,0-1 1,0 0-1,-1 0 0,1 1 1,-1-1-1,1 0 0,-1 1 1,0-1-1,1 1 0,-1-1 1,0 1-1,0-1 0,0 1 1,0-1-1,-1 1 0,1 0 1,0 0-1,0-1 0,-1 1 1,1 0-1,-1 0 0,1 1 1,-1-1-1,1 0 0,-1 0 1,0 1-1,1-1 0,-1 1 1,0-1-1,1 1 0,-1 0 1,0 0-1,0-1 0,1 1 1,-1 1-1,0-1 0,0 0 1,1 0-1,-1 1 0,0-1 1,-1 1-141,-7 2 60,1 1 0,-1 1 0,1-1 0,0 1 0,0 1 0,1 0 0,0 0 0,0 0 0,0 1 0,1 1 0,0-1 0,0 1 0,1 0-1,0 0 1,0 1 0,1 0 0,-5 9-60,-6 14-4,2 0 0,0 0-1,3 1 1,0 1 0,2 0-1,2 0 1,1 1-1,2 0 1,1 0 0,1 0-1,4 28 5,-2-56-109,0 0 0,0-1 0,1 1-1,0-1 1,0 1 0,1-1 0,0 0-1,0 1 1,0-1 0,1 0 0,0 0-1,0 0 1,0-1 0,1 1-1,2 2 110,-3-8-24,-1 0 0,1 0 0,0 0 0,-1 0 0,1 0 0,0-1 0,-1 1 0,1-1 0,0 0 0,-1 0-1,1 0 1,-1 0 0,0 0 0,1-1 0,-1 1 0,0 0 0,0-1 0,0 0 0,0 0 0,0 0 0,0 1-1,0-2 1,0 1 0,-1 0 0,1 0 0,-1 0 0,0-1 0,0 1 0,0-1 0,0 1 0,0-1 0,0 1-1,-1-1 1,1 0 0,-1-2 24,4-3-43,132-264 1858,-135 271-1814,-1 0-2,0-1 0,0 1-1,1 0 1,-1-1 0,0 1 0,1-1 0,0 1 0,-1 0-1,1-1 1,0 1 0,-1 0 0,1 0 0,0 0-1,0 0 1,0 0 0,0 0 0,0 0 0,0 0-1,0 0 1,1 0 0,-1 0 0,0 0 0,0 1 0,1-1-1,-1 1 1,0-1 0,1 1 0,-1-1 0,1 1-1,-1 0 1,0 0 0,1 0 0,-1-1 0,1 1-1,-1 1 1,1-1 0,-1 0 0,0 0 0,1 0 0,-1 1-1,1 0 2,55 132-208,-44-95 228,-11-29-23,1 1 0,0 0 0,1-1 0,0 1 0,0-1 0,1 0 0,0-1 0,0 1 0,1-1 0,0 0 0,1 0 0,2 1 3,-7-7-8,0 0-1,0-1 1,1 1-1,-1-1 1,1 0 0,-1 0-1,1 0 1,-1 0-1,1 0 1,-1-1 0,1 1-1,0-1 1,-1 0-1,1 1 1,0-1-1,-1-1 1,1 1 0,0 0-1,-1 0 1,1-1-1,0 0 1,-1 1 0,1-1-1,-1 0 1,1 0-1,-1-1 1,0 1 0,1 0-1,-1-1 1,0 1-1,0-1 1,0 0-1,0 0 1,1-1 8,53-77 110,-35 28 544,-2-2 0,-3 0 0,-1-1 0,4-45-654,-5-103 2829,-24 248-1809,-4 104-703,6-1 1,8 43-318,0-116-16,-1-56-404,1-1 0,1 0 0,1 0 0,0 0 0,1 0 0,1 0 0,1 0 0,0-1 0,7 15 420,28-2-7062,-16-29 341</inkml:trace>
  <inkml:trace contextRef="#ctx0" brushRef="#br0" timeOffset="1248.383">2223 358 8040,'0'0'3619,"0"0"-1441,0 0-96,0 0 64,0 0-608,0 0-578,100 24-543,-56-31-321,-2-3-96,2-1-288,0-5-641,-8-6-769,2-1-1505,-8 2-2722</inkml:trace>
  <inkml:trace contextRef="#ctx0" brushRef="#br0" timeOffset="2095.677">2636 538 6630,'0'0'2371,"0"0"-690,0 0 113,0 0-97,0 0-501,0 0-326,7 14-341,23 42-262,-28-54-249,-1 0 1,0 0-1,1 0 1,-1-1 0,1 1-1,-1 0 1,1-1-1,0 1 1,0-1-1,0 1 1,0-1-1,0 0 1,0 0-1,0 0 1,0 0-1,0 0 1,1 0 0,-1 0-1,0-1 1,0 1-1,1-1 1,-1 0-1,0 0 1,1 0-1,0 0-18,6 1 129,-4-1-15,0 1 0,0-1 0,0 0 0,0 0 0,0 0 0,1-1 0,-1 0-1,0 0 1,-1 0 0,1 0 0,0-1 0,0 0 0,-1 0 0,1 0 0,-1-1 0,1 1-1,-1-1 1,0 0 0,0 0 0,0-1 0,-1 1 0,1-1 0,-1 0 0,0 0-1,0 0 1,0 0 0,0-1 0,-1 1 0,0-1 0,1 0-114,1-6 182,1 0 1,-2 0-1,1 0 0,-2 0 1,1 0-1,-1-1 1,-1 1-1,0-1 0,-1 1 1,0-1-1,-1 1 1,0-1-1,-1 1 0,0 0 1,-1-1-1,0 1 1,0 0-1,-3-2-182,5 11 5,-1 0-1,0-1 1,0 1 0,0 0 0,0 1-1,0-1 1,0 0 0,-1 1 0,1-1-1,0 1 1,-1-1 0,1 1 0,-1 0-1,0 0 1,1 1 0,-1-1-1,0 0 1,0 1 0,0-1 0,1 1-1,-1 0 1,0 0 0,0 0 0,0 1-1,1-1 1,-1 1 0,0-1 0,0 1-1,1 0 1,-1 0 0,1 0-1,-1 0 1,1 1 0,-1-1 0,1 1-1,0-1 1,-1 1 0,1 0 0,0 0-1,0 0 1,0 0 0,1 0 0,-1 0-1,-1 2-4,-8 12-3,0 0-1,1 1 0,0 0 1,2 0-1,0 1 0,0 1 1,2-1-1,1 1 0,0 0 1,1 0-1,1 0 0,1 1 1,0-1-1,2 1 0,0 0 0,2 3 4,-1-12 3,0 0 0,1-1-1,0 1 1,0-1 0,2 0 0,-1 0-1,1 0 1,0 0 0,1-1-1,0 1 1,1-1 0,0 0-1,0-1 1,1 1 0,0-1-1,1-1 1,-1 1 0,2-1-1,-1-1 1,1 0 0,-1 0-1,2 0 1,-1-1 0,1 0-1,-1-1 1,1 0 0,1-1-1,-1 0 1,0-1 0,1 0-1,-1 0 1,1-1 0,0 0-1,-1-1 1,1-1 0,5 0-3,1-1 0,1-1 1,-1-1-1,0 0 1,0-1-1,0-1 1,-1-1-1,0 0 1,0-1-1,0-1 1,-1 0-1,-1-1 1,0-1-1,0 0 1,3-5-1,21-21 37,-1-2 0,-3-2 0,-1-1-1,2-7-36,-31 44 10,3-3 1,-1 0 0,0-1 0,0 0 1,-1 0-1,0 0 0,0 0 0,-1-1 0,0 0 0,-1 0 1,0 0-1,-1 0 0,0 0 0,-1-1-11,-2 8 2,0 1 0,-1-1 0,1 0-1,-1 1 1,0 0 0,0-1 0,0 1-1,0 0 1,0 0 0,-1 0 0,1 1 0,0-1-1,-1 0 1,1 1 0,-1-1 0,0 1-1,0 0 1,1 0 0,-1 0 0,0 1 0,0-1-1,0 0 1,0 1 0,0 0 0,0 0-1,0 0 1,0 0 0,0 0 0,0 1 0,0-1-1,0 1 1,1 0 0,-1 0 0,0 0-1,0 0 1,1 0 0,-1 0 0,0 1 0,1 0-1,-1-1 1,1 1 0,0 0-2,-12 9 6,2 1 0,0 0 0,0 1 0,1 0 1,1 1-1,0 0 0,0 1 0,2 0 0,0 0 0,1 1 0,0 0 1,1 0-1,1 1 0,1-1 0,0 1 0,1 0 0,1 0 0,1 1 1,0-1-1,2 15-6,-2-26-2,1 0 0,0-1 1,0 1-1,0 0 1,0-1-1,1 1 0,0 0 1,1-1-1,-1 1 0,1-1 1,0 0-1,0 1 1,1-1-1,-1 0 0,1 0 1,0 0-1,1-1 0,-1 1 1,1-1-1,0 0 0,0 0 1,0 0-1,1 0 1,-1-1-1,1 0 0,0 0 1,0 0-1,0 0 0,0-1 1,0 0-1,1 0 1,-1 0-1,1-1 0,-1 0 1,1 0-1,3 0 2,-4-1-4,0-1 0,0 0 0,0 0 0,-1 0 1,1 0-1,0-1 0,-1 1 0,1-1 0,-1-1 0,0 1 0,1 0 0,-1-1 1,0 0-1,-1 0 0,1 0 0,-1-1 0,1 1 0,-1-1 0,0 0 0,0 0 1,0 0-1,-1 0 0,1-2 4,46-108 46,47-303-136,-56 219-156,-14 89 241,-26 177 357,-15 90 9,-6 214 1488,21-350-1795,2 1 0,0-1 0,2 0 0,0 0 0,2-1-1,0 1 1,1-1 0,2-1 0,8 17-54,-13-29 4,0-1 0,0 1 1,1-1-1,0 0 0,1-1 0,-1 0 0,1 1 0,0-2 0,1 1 0,0-1 1,0 0-1,0 0 0,0-1 0,0 0 0,1 0 0,0-1 0,0 0 1,0 0-1,0-1 0,1 0 0,-1 0 0,0-1 0,1 0 0,-1 0 1,1-1-1,5-1-4,-4-2-17,1 0 0,-1-1 0,0-1 1,1 1-1,-2-2 0,1 1 1,-1-1-1,0-1 0,0 0 0,-1 0 1,1-1-1,-2 1 0,1-2 0,-1 1 1,0-1-1,-1 0 0,0-1 1,-1 0-1,0 1 0,0-2 0,-1 1 1,0 0-1,-1-1 0,0 0 0,-1 0 1,0 0-1,-1 0 0,0 0 1,-1 0-1,0-6 17,1 13-173,0 1 0,-1-1 0,1 0 0,-1 1 1,0-1-1,0 0 0,-1 0 0,1 1 0,-1-1 0,0 0 0,1 1 1,-2-1-1,1 1 0,0-1 0,-1 1 0,1-1 0,-1 1 0,0 0 1,0 0-1,-1 0 0,1 0 0,-1 0 0,1 1 0,-1-1 0,0 1 1,0-1-1,0 1 0,0 0 0,-3-1 173,-32-5-4383,-7 7-3133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3:40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17136,'0'0'3422,"0"0"-886,0 0-710,0 0-679,17-11-447,-1 0-565,-10 5-95,1 1-1,1 1 0,-1-1 0,1 1 1,-1 0-1,1 1 0,0-1 0,1 2 1,-1-1-1,0 1 0,1 0 0,-1 1 1,10 0-40,89 11 522,-104-10-510,-1 1-1,1 0 0,-1 0 1,0 0-1,1 1 1,-1-1-1,0 0 0,0 1 1,0-1-1,0 1 0,0 0 1,0 0-1,0 0 1,0 0-1,-1 0 0,1 0 1,-1 0-1,0 0 0,1 1 1,-1-1-1,0 1 1,0-1-1,-1 1 0,1-1 1,0 1-1,-1-1 0,0 1 1,0 0-1,1-1 1,-1 1-1,-1-1 0,1 1 1,0 0-1,-1-1 0,1 1 1,-1-1-1,0 1 0,0-1 1,-1 3-12,-7 13 39,-2-1 1,0 0 0,0-1-1,-2-1 1,0 1-1,-1-2 1,0 0 0,-1-1-1,-1 0 1,0-1-1,-1-1 1,-17 9-40,-64 47 224,92-50-175,35-16-87,9-5-119,0-3 0,-1-1 0,1-2 1,-2-1-1,1-2 0,15-9 157,42-14-3245,0 9-4586,-59 20-2835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3:40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70 16303,'0'-12'3945,"1"-15"-2799,0 7 2874,-5 54-1290,-49 347-23,29-133-2396,-21 235-3980,40-370 929,7-39-2400,2-45-1111,7-12-3075</inkml:trace>
  <inkml:trace contextRef="#ctx0" brushRef="#br0" timeOffset="364.745">20 478 13132,'-15'-225'5093,"13"216"-4881,1 1-1,0-1 0,0 1 1,1-1-1,0 1 1,1-1-1,0 1 0,0-1 1,1 1-1,0 0 1,0 0-1,1 0 0,0 0 1,1 0-1,-1 0 1,1 1-1,1-1 0,0 1 1,0 0-1,3-3-211,4 1 107,1 0 0,0 0 0,0 1 0,1 1 0,0 0 0,1 1 0,-1 0 0,1 2 0,0-1 0,0 2 0,0 0 0,1 1 0,-1 0 0,1 2 0,-1-1 0,1 2 0,0 0 0,-1 1 0,0 0 0,1 2 0,-1 0-1,0 0 1,-1 1 0,1 1 0,-1 1 0,0 0 0,8 5-107,-15-7-21,0 0 1,0 1-1,0-1 0,-1 1 0,0 1 0,0-1 0,0 1 0,-1 0 1,0 0-1,0 1 0,-1-1 0,0 1 0,0 0 0,-1 0 1,0 0-1,-1 1 0,0-1 0,0 1 0,0 0 0,-1-1 0,-1 1 1,1 0-1,-1 0 0,-1-1 0,0 1 0,0 0 0,-1 0 0,0-1 1,0 1-1,-1-1 0,0 0 0,-4 8 21,-8 10-226,-2 0 0,-1-1 0,0-1 0,-2-1 0,-1-1 0,-1 0 0,0-2 0,-2 0 0,0-2 0,-1-1 0,-1-1 0,-10 4 226,21-10-211,1-2 0,-1 0 1,0-1-1,-1-1 0,0 0 0,0-1 0,0 0 0,-6-1 211,22-4-3,-1 0 0,0 0 0,1-1 0,-1 1 0,1 0 0,-1 0-1,1-1 1,-1 1 0,1 0 0,0-1 0,-1 1 0,1-1 0,-1 1 0,1 0 0,0-1 0,-1 1-1,1-1 1,0 1 0,0-1 0,-1 1 0,1-1 0,0 1 0,0-1 0,0 1 0,-1-1 0,1 0-1,0 1 1,0-1 0,0 1 0,0-1 0,0 1 0,0-1 0,0 1 0,0-1 0,1 0 0,-1 1 0,0-1-1,0 1 1,0-1 0,1 1 0,-1-1 0,0 1 0,0-1 0,1 1 0,-1-1 0,0 1 0,1 0-1,-1-1 1,1 1 0,-1-1 0,1 1 0,-1 0 0,1-1 0,-1 1 0,1 0 0,-1 0 0,1-1-1,-1 1 1,1 0 0,-1 0 0,1 0 0,0 0 3,12-10 24,0 0 0,1 1 0,0 1 0,0 1 0,1 0 0,0 0 0,1 2 0,-1 0 0,1 0 0,0 2 0,0 0 0,6 0-24,-12 0 17,-1 1-1,1 0 1,0 1 0,-1 0-1,1 1 1,0-1 0,0 2-1,0 0 1,0 0-1,-1 0 1,1 1 0,0 1-1,-1 0 1,0 0-1,1 1 1,-1 0 0,-1 0-1,1 1 1,-1 0-1,0 1 1,0 0 0,0 0-1,-1 1 1,0 0-1,0 0 1,-1 0 0,6 9-17,-4-2 106,-1 0 0,-1 1 0,0-1 1,-1 1-1,-1 1 0,0-1 0,-1 1 1,0-1-1,-2 1 0,0 0 0,0 0 0,-2 0 1,0 0-1,0 0 0,-2-1 0,0 1 1,-1-1-1,0 1 0,-1-1 0,-5 9-106,6-19 44,1 0 0,-1 0-1,0-1 1,0 0-1,-1 0 1,1 0 0,-1 0-1,0-1 1,0 1-1,0-1 1,0-1 0,-1 1-1,1-1 1,-1 0-1,0 0 1,1 0-1,-1-1 1,0 0 0,0 0-1,0-1 1,0 1-1,-3-1-43,-134-21 840,124 16-820,1-2 0,0 0 0,0-1 0,1-1 0,0 0 0,0-2 0,1 0 0,-2-2-20,-33-55-1868,40-20-4207,22 46-635</inkml:trace>
  <inkml:trace contextRef="#ctx0" brushRef="#br0" timeOffset="679.792">1035 523 12428,'0'0'5765,"0"0"-2711,-12 4-849,10-3-2123,-6 1 109,1 0 1,1 1-1,-1 0 0,0 0 0,1 0 1,-1 1-1,1 0 0,0 1 0,1-1 1,-1 1-1,1 0 0,0 1 0,0-1 0,0 1-191,-9 10 71,0 0 0,2 1-1,0 1 1,0 0-1,2 1 1,0 0 0,1 0-1,2 1 1,0 0-1,0 1 1,2-1-1,1 1 1,0 0 0,2 1-1,0-1 1,2 0-1,0 1 1,1 1-71,1-16 2,0-1 0,1 0 1,0 0-1,0 0 0,0 0 0,0 0 0,1-1 1,0 1-1,0-1 0,1 0 0,-1 0 0,1-1 0,0 1 1,1-1-1,-1 0 0,1-1 0,-1 1 0,1-1 1,0 0-1,1 0 0,-1-1 0,0 0 0,1 0 1,-1 0-1,7 0-2,2 0 4,1 1 1,0-2 0,0 0-1,0-1 1,-1-1 0,1 0-1,0-1 1,0-1 0,-1 0-1,10-4-4,-7-2 55,0 0 0,0 0-1,-1-2 1,-1 0 0,0-1-1,-1 0 1,0-2 0,0 0-1,-2 0 1,0-1 0,0-1-1,-1 0 1,-2-1 0,1 0 0,-2 0-1,0-1 1,-1 0 0,-1-1-1,-1 0 1,0 0 0,-2-1-1,0 1 1,-1-1 0,-1 0-1,-1 0 1,-1 0 0,0 0-1,-2 1 1,0-4-55,2 15-13,0-1 1,-1 1-1,0-1 1,0 1-1,0 0 1,-1 0-1,-1-1 1,1 1-1,-1 1 1,-1-1-1,1 0 1,-1 1-1,-1 0 0,1 0 1,-1 0-1,-1 0 1,1 1-1,-1 0 1,0 0-1,0 0 1,-1 1-1,1 0 1,-4-1 12,0 2-291,0 0 1,0 1-1,0 0 1,-1 1 0,1 1-1,-1-1 1,0 1-1,1 1 1,-1 0 0,0 1-1,1 0 1,-1 0 290,-79 19-6568,7 7-5982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3:39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97 9801,'-5'-67'6412,"-3"38"-139,0 46-2030,-6 520-484,-6 131-6738,20-666 2948,6 102-2670,14-40-1865,-8-46 279,0-14-1932</inkml:trace>
  <inkml:trace contextRef="#ctx0" brushRef="#br0" timeOffset="444.578">26 565 10154,'-16'-268'7601,"6"124"-3922,12 140-3569,0 0 0,0 0 1,0 1-1,0-1 0,0 0 0,1 1 1,-1-1-1,1 1 0,0 0 1,0 0-1,0 0 0,1 0 0,-1 1 1,1-1-1,-1 1 0,1 0 1,0 0-1,0 0 0,0 1 1,0-1-1,0 1 0,0 0 0,0 0 1,1 0-1,-1 1 0,0-1 1,0 1-1,1 0 0,-1 1 0,0-1 1,0 1-1,1-1 0,-1 1 1,4 2-111,1-3 131,3 0-107,1 0 0,-1 1 0,0 1 0,1 0 1,-1 1-1,0 0 0,0 1 0,0 0 0,0 1 1,-1 0-1,0 1 0,0 0 0,-1 0 0,1 2 1,-1-1-1,-1 1 0,1 1 0,-2-1 0,1 2 1,-1-1-1,0 1 0,-1 0 0,0 1 0,-1 0 1,0 0-1,-1 0 0,0 1 0,-1-1 0,0 1 1,0 3-25,-2-7-40,0 1 0,0 0 0,-1 0 0,0 0 0,-1 0 0,0 0 0,0 0 0,-1 0 0,0 0 0,0 0 0,-1 0 0,-1-1 0,1 1 0,-1-1 0,-1 1 0,0-1 0,0 0 0,0 0 0,-1-1 0,0 1 0,-1-1 0,0 0 0,0 0 0,0-1 1,-1 0-1,0 0 0,0-1 0,0 1 0,-1-1 0,0-1 0,0 0 0,0 0 0,0 0 0,0-1 0,-1-1 0,0 1 0,-2-1 40,-73-3-271,82 1 261,1 0 0,-1 0 0,0-1 0,1 1 0,-1-1 0,1 1 0,-1-1 0,1 0 0,-1 1 0,1-1 1,0 0-1,-1 0 0,1 0 0,0 0 0,-1 0 0,1 0 0,0 0 0,0-1 0,0 1 0,0 0 0,0-1 0,0 1 0,1 0 0,-1-1 0,0 1 0,1-1 0,-1 0 1,1 1-1,0-1 0,-1 1 0,1-1 0,0 0 0,0 1 0,0-1 0,0 1 0,0-1 0,0 0 0,0 1 0,1-1 0,-1 1 0,1-1 0,-1 0 0,1 1 1,0-1-1,-1 1 0,1 0 0,0-1 0,0 1 0,1-1 10,4-6-20,1 0-1,0 0 1,1 1-1,0 0 1,0 1 0,0 0-1,1 0 1,0 0 0,0 1-1,1 1 1,-1 0 0,1 0-1,0 1 1,0 0 0,0 0-1,10 0 21,-6 0-18,0 1 0,0 0-1,0 1 1,1 0 0,-1 1 0,0 1-1,0 1 1,0 0 0,0 0-1,5 3 19,-13-4 1,0 1-1,0 1 0,-1-1 1,1 1-1,-1 0 0,1 0 0,-1 0 1,0 1-1,0 0 0,0 0 0,-1 0 1,1 1-1,-1-1 0,0 1 1,0 0-1,-1 0 0,0 0 0,0 1 1,0-1-1,0 1 0,-1 0 0,0 0 1,0 0-1,1 4 0,-2 1 58,1 1-1,-1-1 1,-1 0 0,0 1-1,0-1 1,-1 0-1,-1 0 1,0 1 0,0-1-1,-1-1 1,0 1 0,-1 0-1,-1-1 1,1 1-1,-2-1 1,1-1 0,-1 1-1,-1-1 1,0 0 0,0 0-1,-1-1 1,0 0-1,0 0 1,-1-1 0,0 0-1,0-1 1,-1 0-1,1 0 1,-2-1 0,1 0-1,0-1 1,-1 0 0,0 0-1,-10 1-57,5-1-16,0-1-1,0 0 1,-1-1-1,1 0 1,0-2-1,-1 0 1,1-1-1,0 0 1,-1-2-1,-5-1 17,-43-35-2750,53 19-279,8 4-1794,4-5-3649</inkml:trace>
  <inkml:trace contextRef="#ctx0" brushRef="#br0" timeOffset="773.152">908 287 15054,'0'0'3764,"0"0"-1052,0 0-790,0 0-930,-8 18-564,-56 128 105,55-121-362,0 1-1,2 0 0,1 0 0,0 0 1,3 1-1,0 0 0,1 0 0,2 0 0,2 22-170,0-42 13,-1 0-1,1 0 0,0-1 1,1 1-1,0 0 1,0-1-1,0 0 0,1 1 1,-1-1-1,2 0 0,-1-1 1,1 1-1,0-1 0,0 0 1,0 0-1,0-1 0,1 1 1,0-1-1,0-1 0,0 1 1,1-1-1,-1 0 0,1 0 1,0-1-1,0 0 0,-1 0 1,1 0-1,1-1 0,-1 0 1,0-1-1,0 1 0,0-1 1,0-1-1,0 1 0,0-1 1,0-1-1,0 1 0,0-1 1,0 0-1,0-1 0,0 0 1,-1 0-1,0 0 0,0-1 1,4-2-13,-1-1 45,0 0 1,0 0-1,-1-1 0,0 0 1,-1-1-1,1 0 1,-2 0-1,1 0 1,-1-1-1,-1 0 0,0 0 1,0 0-1,-1-1 1,-1 0-1,1 1 1,-2-1-1,1-1-45,2-18 192,-1 0-1,-1 0 0,-2 0 1,-1 0-1,-3-25-191,2 38-78,0 0 0,-2 0 0,0 1 0,0 0 0,-2-1 0,0 1 0,-1 1 0,0-1 0,-1 1 0,-1 0 0,0 0 0,-2 1 0,0-1 78,-48-16-4493,16 26-3762,10 5-6628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3:37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0 255 15214,'38'-110'4830,"-37"106"-4691,1 1 0,-1 0 1,1 0-1,0-1 1,0 2-1,0-1 0,0 0 1,1 0-1,-1 1 0,1-1 1,0 1-1,0 0 1,-1-1-1,1 1 0,1 1 1,-1-1-1,0 0 1,0 1-1,1 0 0,-1 0 1,0 0-1,1 0 0,-1 0 1,1 0-1,0 1 1,-1 0-1,1 0 0,-1 0 1,1 0-1,0 1 0,2 0-139,2 3 19,0 1 0,-1 0 0,0 1 0,0 0 0,0 0-1,-1 0 1,0 1 0,0 0 0,0 0 0,-1 0 0,0 1-1,-1 0 1,1 0 0,-1 0 0,-1 0 0,0 1 0,2 8-19,22 62 31,-5 1 1,-2 1 0,-4 0-1,-4 3-31,14 66-1066,-26-150 1058,1 0-1,-1 0 0,0-1 1,1 1-1,-1 0 0,1 0 1,-1 0-1,0 0 1,1 0-1,-1 0 0,0 0 1,1 0-1,-1 0 1,0 0-1,1 0 0,-1 0 1,1 1-1,-1-1 1,0 0-1,1 0 0,-1 0 1,0 0-1,1 0 1,-1 1-1,0-1 0,0 0 1,1 0-1,-1 1 0,0-1 1,1 0-1,-1 1 1,0-1-1,0 0 0,0 0 1,1 1-1,-1-1 1,0 0-1,0 1 0,0-1 1,0 1-1,0-1 1,0 0-1,0 1 0,0-1 1,0 0-1,1 1 1,-2-1-1,1 0 0,0 1 1,0-1-1,0 1 0,0-1 1,0 0-1,0 1 1,0-1-1,0 0 0,0 1 1,-1-1 8,10-31 62,-8 26-63,17-78 705,-9 29-381,3 1 0,2 1 0,2 0 0,2 1 1,3 1-1,4-3-323,-21 45 44,0 0 1,0 0 0,1 0-1,0 0 1,1 1-1,-1 0 1,2 0 0,-1 1-1,1-1 1,-1 2-1,2-1 1,-1 1 0,1 0-1,-1 0 1,1 1-1,1 0 1,5-2-45,-10 6 0,1 1 0,-1 0 1,0 1-1,0-1 0,1 1 0,-1 0 1,0 0-1,-1 0 0,1 0 0,0 1 1,-1-1-1,1 1 0,-1 0 0,0 0 1,0 0-1,0 1 0,0-1 0,-1 1 1,1-1-1,-1 1 0,0 0 0,0 0 0,0 0 1,-1 0-1,1 0 0,-1 1 0,0-1 1,0 0-1,0 4 0,2 1-7,48 165-76,-41-129 80,2-1 1,2 0-1,2-1 0,2 0 1,3 0 2,-18-37-42,0 0 0,1-1 0,0 0 0,-1 0 0,2 0 0,-1 0-1,0-1 1,1 1 0,0-1 0,0-1 0,0 1 0,1 0 0,-1-1 0,1 0 0,0-1 0,1 1 42,-4-2-189,1 0 0,-1-1 0,1 1 0,-1-1 0,1 0 0,0 0-1,-1 0 1,1 0 0,-1-1 0,1 0 0,-1 1 0,1-1 0,-1-1 0,0 1 0,1 0 0,-1-1 0,0 1 0,0-1-1,2-2 190,49-45-7313,-29 21 1056</inkml:trace>
  <inkml:trace contextRef="#ctx0" brushRef="#br0" timeOffset="960.531">1144 282 10314,'0'0'2503,"0"0"-864,0 0-203,0 0-144,0 0-277,-1 16-311,-4 50-202,4-58-468,1 0 0,0 0 0,1 0 0,0 0 0,0 0 0,1 0 0,0 0 1,0 0-1,1-1 0,0 1 0,0-1 0,0 1 0,1-1 0,1 0 0,-1-1 0,1 1 0,0-1 0,0 0 0,1 0 0,0 0 0,3 2-34,-5-6 41,-1 0-1,1 0 1,0 0-1,-1-1 0,1 1 1,0-1-1,0 0 1,0 0-1,0 0 0,0-1 1,0 1-1,0-1 1,0 0-1,1 0 1,-1-1-1,0 1 0,0-1 1,0 0-1,0 0 1,0 0-1,-1 0 0,1-1 1,0 0-1,0 1 1,-1-1-1,1-1 1,1-1-41,4-1 96,-1-2 1,0 1 0,-1-1 0,1 0 0,-1-1 0,-1 1 0,1-1 0,-1-1 0,-1 1 0,4-7-97,1-10 384,-1 0 0,0-1-1,-2 1 1,-1-1 0,-2-1 0,0 1-1,-2-1 1,0 0 0,-2-8-384,0 32 8,1 1 1,-1 0-1,1-1 1,-1 1-1,0 0 1,0-1-1,0 1 1,0-1-1,-1 1 1,1 0-1,-1-1 1,1 1-1,-1 0 1,0 0-1,0-1 1,0 1-1,0 0 1,0 0-1,0 0 1,0 0-1,-1 0 1,1 0-1,-1 0 1,0 1-1,1-1 1,-1 1-1,0-1 1,0 1-1,0-1 1,0 1-1,0 0 1,0 0-1,-1 0 1,1 0-1,0 1 1,0-1-1,-1 0 1,1 1-1,0 0 1,-1 0-1,1-1 1,-1 1-1,1 0 1,-1 1-9,-5 4-2,0 1 0,1 0 0,-1 0 0,1 1 1,0-1-1,1 2 0,0-1 0,0 1 1,0 0-1,1 0 0,0 1 0,1-1 0,0 1 1,0 0-1,-1 6 2,-4 11-6,2 1-1,0 0 1,2 1 0,1-1-1,1 1 1,2 0 0,0 0-1,2-1 1,1 1 0,2 0 0,0 2 6,-1-18-32,0 1 1,1-1 0,0 1 0,1-1-1,0 0 1,1-1 0,0 1 0,1-1 0,0 0-1,1-1 1,0 0 0,2 2 31,-6-8-23,1 0 0,-1 0 0,1 0 1,-1-1-1,1 0 0,0 0 0,0 0 0,0 0 0,1-1 0,-1 0 1,0 0-1,1-1 0,0 1 0,-1-1 0,1 0 0,0-1 1,0 1-1,-1-1 0,1 0 0,0-1 0,0 1 0,-1-1 0,1 0 1,0-1-1,-1 1 0,1-1 0,-1 0 0,2-2 23,10-7 5,-1 0-1,0-1 1,-1-1-1,0-1 1,-1 0-1,-1-1 1,0 0-1,-1-1 1,-1-1-1,0 0 1,-1 0-1,5-15-4,-11 26 10,126-232 860,-124 235-791,-5 21-48,-5 27 4,-5 210 215,8-247-244,1 0 0,-1 0 0,2-1 0,-1 1 0,1 0-1,0 0 1,1-1 0,-1 1 0,2-1 0,-1 1-1,1-1 1,0 0 0,0 0 0,1 0 0,0 0-1,0-1 1,1 0 0,0 0 0,0 0 0,0 0-1,1-1 1,0 0 0,0 0 0,0 0 0,0-1 0,1 0-1,0 0 1,0 0 0,0-1 0,0 0 0,1-1-1,-1 0 1,1 0 0,6 1-6,-3-5 15,-1 0-1,1-1 1,-1 0-1,1-1 1,-1 0-1,0 0 1,0-1-1,-1-1 1,1 0-1,-1 0 1,-1 0-1,1-1 1,-1-1-1,0 1 1,-1-1-1,0-1 1,0 1-1,0-1 1,-1 0-1,-1-1 1,0 0-1,0 1 1,-1-1-1,0-1 1,0 0-15,11-16 112,120-220 598,-135 248-708,0-1 1,0 0-1,0 1 0,0-1 0,0 0 0,0 1 1,0-1-1,0 0 0,0 1 0,0-1 0,1 0 1,-1 0-1,0 1 0,0-1 0,0 0 0,0 1 1,1-1-1,-1 0 0,0 0 0,0 1 0,1-1 1,-1 0-1,0 0 0,0 0 0,1 1 0,-1-1 1,0 0-1,1 0 0,-1 0 0,0 0 0,0 0 1,1 0-1,-1 0 0,0 1 0,1-1 1,-1 0-1,0 0 0,1 0 0,-1 0 0,0 0 1,1 0-1,-1-1 0,0 1 0,1 0 0,-1 0 1,0 0-1,1 0 0,-1 0 0,0 0 0,1-1 1,-1 1-1,0 0 0,0 0 0,1 0-2,-1 47 139,-1-33-77,1 7-23,1 0 0,0 1 0,1-1 0,2 0 0,0 0 0,1 0 0,1-1 0,1 0 0,1 0 0,8 15-39,-14-31 2,1 1 0,0-1 0,0-1 1,0 1-1,0 0 0,0-1 0,1 0 0,-1 1 0,1-1 0,0-1 0,0 1 0,0-1 1,1 1-1,-1-1 0,0 0 0,1-1 0,-1 1 0,1-1 0,0 0 0,0 0 0,-1 0 1,1-1-1,0 1 0,0-1 0,0 0 0,-1-1 0,1 1 0,0-1 0,0 0 0,-1 0 1,1-1-1,-1 1 0,1-1 0,-1 0 0,1 0 0,-1-1 0,0 1 0,0-1 0,0 0 1,-1 0-1,1 0 0,-1-1 0,1 1-2,12-17 13,-1 0 0,-1 0-1,-1-2 1,-1 1 0,0-2 0,-2 1 0,-1-2-1,0 1 1,-2-1 0,-1 0 0,-1-1 0,-1 1-1,-1-1 1,-1 0 0,-1-11-13,0 12-211,-1-1-1,-1 1 1,-1-1 0,-1 1 0,-1 0-1,-4-10 212,7 27-97,-1 0-1,0 1 1,0-1-1,-1 1 1,0-1-1,0 1 0,0 0 1,-1 0-1,0 1 1,0-1-1,0 1 1,-1 0-1,1 0 1,-2 0-1,1 1 1,0-1-1,-1 1 1,0 1-1,1-1 0,-2 1 1,1 0-1,0 0 1,-1 1-1,-4-2 98,-58 10-8792,39 6-1997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3:43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18578,'0'0'2760,"0"0"-983,0 0-229,0 0-298,9 4-354,18 2-721,1 0 0,1-2 0,-1-2 0,0 0 0,1-2 0,-1-1 0,1-1 0,10-3-175,-36 5 10,74-5-59,-1-4-1,1-2 1,-2-4 0,0-3 0,16-9 49,-61 4-3021,-45 17-4507,2 4-1600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3:44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1 338 10570,'0'0'5696,"1"-17"-2402,18-111 870,-15 117-3993,0 0-1,0 1 1,1-1 0,0 1 0,1 0 0,0 0 0,0 1-1,1-1 1,1 2 0,-1-1 0,1 1 0,1 0 0,0 0-1,0 1 1,0 1 0,1-1 0,0 1 0,0 1 0,0 0-1,1 1 1,0 0 0,0 0 0,0 1 0,0 0 0,1 1-1,-1 1 1,1-1 0,-1 2 0,1 0 0,2 0-171,-8 2 13,0 0 0,1 0 0,-1 0 0,0 1 0,0 0 0,-1 0 0,1 1 0,-1-1 0,1 1 0,-1 1 0,0-1 0,-1 0 0,1 1 0,-1 0 0,0 0 0,0 1 0,0-1 0,-1 1 0,0 0 0,0 1-13,45 126 33,-34-71-157,-3 0-1,-3 1 1,-3 0-1,-3 0 0,-2 0 1,-6 40 124,1-71-99,4-25 65,8-29 97,37-159 1044,33-94 45,-69 255-1130,1 1 0,1-1-1,1 1 1,1 1 0,0 0 0,1 1-1,1 0 1,0 1 0,2 1 0,-1 0-1,2 1 1,1 0-22,-14 11 2,0-1 0,0 1 0,0 0 0,0 0 0,1 0 0,-1 0 0,1 1 0,0 0 0,0 0 0,0 0 0,0 0 0,0 1 1,0 0-1,0 0 0,1 0 0,-1 1 0,0 0 0,0 0 0,1 0 0,-1 1 0,0-1 0,1 1 0,-1 0 0,0 1 0,0 0 0,0-1 0,0 1 0,-1 1 0,3 0-2,1 9-4,0 0 1,-1 1-1,0-1 0,-1 1 0,-1 0 1,0 1-1,-1-1 0,0 1 1,-1 0-1,-1 0 0,0 0 1,-1 1-1,0-1 0,-1 2 4,0-13-1,18 434-165,-17-421 105,0-1-1,1 1 1,1-1-1,0 0 1,1 0 0,1 0-1,0 0 1,1 0 0,1-1-1,0 0 1,1-1-1,0 0 1,1 0 0,3 2 61,-10-13-12,0 0 1,1 0 0,0 1-1,-1-2 1,1 1 0,0 0 0,0 0-1,0-1 1,0 0 0,1 0 0,-1 0-1,0 0 1,0 0 0,1 0 0,-1-1-1,0 0 1,1 0 0,-1 0 0,1 0-1,-1 0 1,0 0 0,1-1-1,-1 0 1,0 0 0,0 0 0,1 0-1,-1 0 1,0-1 0,0 1 0,0-1-1,0 0 1,-1 0 0,1 0 0,1-1 11,79-88-295,-76 77-725,0 1 0,0-1 1,-2-1-1,0 1 0,0-1 1,-1 0-1,1-14 1020,-2 5-7628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3:45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40 17521,'0'0'3074,"0"0"-927,0 0-423,0 0-368,0 0-347,-12 9-273,-38 27-239,47-33-446,-1-1 0,1 1-1,0 0 1,1 0 0,-1 1 0,0-1 0,1 0-1,0 1 1,0 0 0,0-1 0,0 1 0,0 0 0,1 0-1,0 0 1,0 0 0,0 0 0,0 0 0,1 0-1,-1 1 1,1-1 0,0 0 0,0 0 0,1 0 0,-1 0-1,2 4-50,0-5 7,0-1-1,-1 0 1,1 0-1,1 0 1,-1 0-1,0 0 1,0 0-1,1-1 1,-1 1-1,1-1 0,-1 0 1,1 0-1,0 1 1,-1-2-1,1 1 1,0 0-1,0-1 1,0 1-1,0-1 1,0 0-1,-1 0 0,1 0 1,0 0-1,0 0 1,0-1-1,0 1 1,0-1-1,-1 0 1,1 0-1,0 0 1,0 0-1,-1 0 0,1-1 1,-1 1-1,1-1 1,-1 1-1,0-1 1,0 0-1,0 0 1,0 0-1,0 0 1,0-1-1,1 0-6,1-8-42,0 1 1,0-1-1,-1 1 0,0-1 1,-1 0-1,0 0 0,-1-1 0,0 1 1,0-10 41,-5-30-6741,3 41-1042,-2 6-6930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3:46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342 146 14478,'4'-13'5391,"15"-60"-559,-37 125-616,-13 26-3827,5-15-227,-169 385-392,141-285-5236,69-204 2426,13-27 2759,2-3 570,27-91 1134,-40 105-756,3 0 1,2 1 0,2 1-1,3 1 1,3 2 0,5-4-668,-31 49 168,-2 4-70,-1 0 1,1 0-1,0 0 0,0 0 1,0 1-1,1-1 0,-1 1 1,0-1-1,1 1 0,0 0 0,0 0 1,-1 0-1,1 0 0,0 0 1,1 1-1,-1-1 0,0 1 1,2-1-99,13 35 774,41 250-283,-49-239-621,1-1 1,3 0 0,1-1 0,3 0-1,1-2 1,2 0 0,1-1-1,2-1 1,13 14 129,12 15-246,-69-61 268,-181-54 736,120 28-745,-1 4 1,-1 3-1,0 4 0,-47 2-13,93 10-2333,55 3-3998,17-4-870,10-1-5505</inkml:trace>
  <inkml:trace contextRef="#ctx0" brushRef="#br0" timeOffset="362.946">1497 80 14606,'0'0'5199,"0"0"-2289,-5-13-753,-19-38-460,22 49-1628,1 1-1,-1-1 0,0 1 1,0 0-1,1 0 0,-1 0 1,0-1-1,0 2 1,0-1-1,0 0 0,0 0 1,-1 1-1,1-1 0,0 1 1,0 0-1,0-1 1,0 1-1,-1 0 0,1 1 1,0-1-1,0 0 0,0 0 1,0 1-1,-1-1 1,0 2-69,-3-1 121,-15 4 1,1 1 0,0 1 0,0 1-1,0 1 1,1 0 0,1 2 0,0 0 0,0 1 0,1 1-1,1 0 1,-1 3-122,1-2 17,2 0 0,0 2 1,1 0-1,0 0 0,1 1 0,1 0 0,1 1 0,-3 9-17,9-20-58,1 0 0,0 0 0,1 1 0,0-1 1,0 0-1,0 1 0,1-1 0,1 1 0,-1 0 0,1-1 0,0 1 0,1 0 0,-1-1 0,2 1 0,-1-1 0,1 1 0,0-1 0,0 0 0,1 0 0,0 0 0,1 0 0,-1 0 0,5 5 58,3-2-68,-1 0-1,1-1 0,1-1 0,0 0 0,0 0 1,0-1-1,1-1 0,0 0 0,0 0 1,1-2-1,-1 0 0,5 1 69,30 11-141,-44-15 153,0-1 0,1 1 0,-1 0 0,0 0-1,0 1 1,1-1 0,-1 1 0,0 0 0,-1 0 0,1 0 0,0 1-1,-1-1 1,1 1 0,-1 0 0,0 0 0,0 0 0,0 1 0,0-1-1,0 1 1,-1-1 0,1 1 0,-1 0 0,0 0 0,-1 0 0,1 0 0,0 0-1,-1 0 1,0 1 0,0-1 0,-1 0 0,1 1 0,-1-1 0,0 0-1,0 1 1,0-1 0,-1 3-12,-3-1 48,0 0 0,-1 0 0,0 0 0,0-1 0,0 1 0,-1-1 0,0-1 1,0 1-1,0-1 0,-1 0 0,1 0 0,-1-1 0,0 1 0,0-2 0,0 1 0,0-1 0,-1 0-48,-24 7-150,1-1 0,-2-2 0,1-1 0,-1-1 0,1-2 0,-1-1 0,0-2 0,1-1 0,-1-2 0,1-1 0,-2-2 150,1-10-3893,39-5-6003,13 8-989</inkml:trace>
  <inkml:trace contextRef="#ctx0" brushRef="#br0" timeOffset="740.07">1910 165 6822,'10'-14'10533,"67"-91"-2120,-76 105-8344,-1-1 0,1 0 0,-1 0 0,1 1 0,-1-1 0,1 0 0,-1 0 0,1 0 0,-1 0 0,0 0 0,0 1 0,1-1 0,-1 0-1,0 0 1,0 0 0,0 0 0,0 0 0,0 0 0,0 0 0,0 0 0,-1 0 0,1 0 0,0 0 0,0 1 0,-1-1 0,1 0 0,-1 0 0,1 0 0,0 0-1,-1 1 1,1-1 0,-1 0 0,0 0 0,1 1 0,-1-1 0,0 1 0,1-1 0,-1 0 0,0 1 0,0-1 0,0 1 0,1 0 0,-1-1 0,0 1-1,0 0 1,0-1 0,0 1 0,0 0 0,0 0 0,0 0 0,1 0 0,-1 0 0,-1 0-69,-54 1 612,40 4-573,-1 0 0,1 1 1,0 1-1,0 1 0,1 0 1,0 1-1,1 0 0,0 1 1,0 1-1,1 1 0,0-1 1,1 2-1,1 0 0,0 0 1,0 1-1,2 0 0,0 1 1,0 0-1,-2 8-39,7-15-12,2 0 0,-1 0 1,1 0-1,0 0 0,0 0 0,1 0 0,1 0 0,-1 0 0,1 1 0,0-1 1,1 0-1,0 0 0,0 1 0,1-1 0,0 0 0,1 0 0,-1-1 0,1 1 1,1 0-1,0-1 0,0 0 0,0 0 0,3 3 12,5 5-71,0-1-1,1 0 1,0-1-1,1-1 1,0 0-1,1 0 1,1-2-1,0 0 1,0-1 0,1 0 71,-4-3-110,0 1 1,0 0-1,-1 1 1,0 0-1,0 1 1,-1 0-1,-1 1 1,4 4 109,-12-12-6,-1 0 1,1 1-1,0 0 0,-1-1 0,0 1 1,0 0-1,0-1 0,0 1 1,0 0-1,-1 0 0,1 0 0,-1 0 1,0 0-1,1 0 0,-1 0 1,-1 0-1,1 0 0,0 0 0,-1 0 1,0 0-1,1-1 0,-1 1 1,0 0-1,0 0 0,-1 0 0,1-1 1,-1 1-1,1-1 0,-1 1 1,0-1-1,0 0 0,0 0 1,-2 2 5,-81 56 97,67-53-89,0-1-1,-1 0 1,0-2-1,1 0 1,-1-1-1,0-1 1,-1-1-1,1-1 1,0 0-1,0-2 0,0 0 1,0-1-1,0-1 1,1 0-1,-5-3-7,-39-25-1292,60 31 1140,0 0-1,0-1 0,1 1 1,-1 0-1,1-1 1,-1 1-1,1-1 1,0 1-1,-1-1 0,1 0 1,0 0-1,0 0 1,0 1-1,0-1 1,1 0-1,-1 0 1,0 0-1,1 0 0,-1 0 1,1 0-1,0-1 1,0 1-1,0 0 1,0 0-1,0 0 0,0 0 1,0 0-1,1 0 1,-1 0-1,1 0 1,0-2 152,18-22-3839,8-2-3101</inkml:trace>
  <inkml:trace contextRef="#ctx0" brushRef="#br0" timeOffset="1103">2274 115 9577,'0'0'8360,"5"-13"-4623,14-37-1287,-9 41 866,-5 26-2459,-5-16-754,1 27 241,-1 0-1,-2 0 1,0 0-1,-2 0 1,-1-1-1,-1 1 1,-6 15-344,-4 22 190,-70 296-724,81-335-406,11-39 192,9-45 514,4-59 378,-10 52 83,2 0 1,3 1-1,3 0 1,2 1-1,10-15-227,-27 72 9,0 0 0,1 0 0,-1 1 0,1-1-1,0 0 1,1 1 0,-1 0 0,1 0 0,0 0 0,1 0-1,-1 0 1,1 1 0,0 0 0,0 0 0,0 0 0,0 1-1,1 0 1,-1 0 0,1 0 0,0 0 0,0 1 0,0 0-1,0 1 1,0-1 0,1 1 0,-1 0 0,0 1 0,1-1-1,5 1-8,1 2-177,-1 0-1,0 1 1,1 1-1,-1-1 0,0 2 1,0 0-1,-1 0 0,1 1 1,-1 0-1,-1 1 0,1 1 1,-1 0-1,0 0 0,-1 0 1,0 1-1,-1 1 0,1 0 1,3 6 177,4 54-4887,-41-3-3716,0-35 2453</inkml:trace>
  <inkml:trace contextRef="#ctx0" brushRef="#br0" timeOffset="1399.838">2228 495 7976,'0'0'3672,"0"0"-239,0 0-465,0 0-726,0 0-550,13-2-512,214-30 246,-59 27-1902,-167 5 357,1 0 0,-1 1 0,1-1 0,-1 1 0,0-1 0,1 1 0,-1 0 0,0-1 0,1 1 0,-1 0 0,0 0 0,0 0 0,1 0 0,-1 0 0,0 0 0,0 0 0,0 0 0,-1 0 0,1 1 0,0-1 0,0 0 0,-1 1 0,1-1 0,0 1 0,-1-1 0,1 0 0,-1 1 0,0-1 0,0 1 0,1-1 0,-1 1 0,0-1 0,0 1 0,-1-1 0,1 1 0,0-1 0,0 1 0,-1-1 0,1 1 0,-1-1 0,1 1 0,-1-1 0,1 0 0,-1 1 0,0-1 0,0 0 0,0 0 0,0 1 0,0-1-1,0 0 1,0 0 0,0 0 0,0 0 0,0 0 0,-1 0 0,1-1 0,0 1 0,-1 0 0,1-1 0,0 1 0,-1-1 119,-102 83-8722,-74 17 8023,119-68 1648,-83 52 7918,141-83-8763,1 0-1,-1-1 1,1 1 0,-1 0-1,1-1 1,-1 1-1,1 0 1,0 0-1,0-1 1,-1 1-1,1 0 1,0 0-1,0 0 1,0 0 0,0-1-1,0 1 1,0 0-1,0 0 1,0 0-1,0 0 1,0-1-1,0 1 1,1 0 0,-1 0-1,0 0 1,0-1-1,1 1 1,-1 0-1,1-1 1,-1 1-1,1 0 1,-1 0-1,1-1 1,-1 1 0,1-1-1,0 1 1,-1-1-1,1 1 1,0-1-1,-1 1 1,1-1-1,0 1 1,-1-1 0,1 0-1,0 0 1,0 1-1,0-1 1,0 0-1,-1 0 1,1 0-1,0 0 1,0 0-1,0 0 1,0 0 0,-1 0-1,1 0 1,0 0-1,0 0 1,0-1-1,-1 1 1,1 0-1,0 0 1,0-1-1,-1 1 1,1-1 0,0 1-1,0-1 1,-1 1-104,230-2 3207,117-46-2754,-86 8-222,-232 36-363,-21 3-3458,-25 5-1843,-7 4-2895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3:56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26 9513,'0'0'8130,"0"0"-4985,0 0-1218,0 0-475,0 0-705,0 0-341,13-5-241,43-15-95,-54 20-66,1-1 0,0 1 1,0 0-1,0 0 0,-1 0 1,1 1-1,0-1 0,0 1 0,-1-1 1,1 1-1,0 0 0,-1 0 1,1 0-1,-1 0 0,1 1 1,-1-1-1,1 1 0,-1-1 0,0 1 1,0 0-1,0 0 0,0 0 1,0 0-1,0 0 0,-1 1 1,1-1-1,-1 0 0,1 1 0,-1-1 1,0 1-1,0-1 0,0 1 1,0 0-1,-1-1 0,1 1 0,-1 0 1,1 0-1,-1 0 0,0-1 1,0 1-1,0 0 0,-1 0 1,1 0-1,-1-1 0,1 1 0,-2 1-4,-3 9 2,-1 1-1,0-2 0,-1 1 1,-1-1-1,0 0 1,0 0-1,-1-1 0,-7 7-1,-2 4 16,-50 71 16,68-92-32,0 0-1,1 0 1,-1-1-1,1 1 1,-1 0-1,1 0 1,-1 0-1,1 0 1,0-1-1,-1 1 1,1 0-1,0 0 1,0-1-1,-1 1 1,1-1-1,0 1 1,0-1-1,0 1 1,0-1-1,0 1 1,0-1-1,0 0 1,0 0-1,0 1 1,0-1-1,0 0 1,0 0-1,0 0 1,0 0-1,0 0 1,0 0-1,-1 0 1,1 0-1,0-1 1,0 1-1,0 0 1,0-1-1,0 1 1,0 0-1,0-1 1,1 1-1,25-4-56,1-2 0,-1-1 1,-1-1-1,1-1 1,-1-1-1,4-4 57,53-18-2020,10 1-6500,-55 17-2002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8:40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1 878 11883,'0'0'3171,"0"0"-1890,0 0 123,0 0 129,0 0-129,0 0-454,14-12-582,103-77 230,-64 45-398,-2-4-1,-2-1 1,-3-2-1,-1-3 1,-3-1-1,-2-2 1,-3-2-1,23-50-199,-55 99 7,4-4 44,-1 0 0,0-1 0,-1 0-1,0 0 1,-2-1 0,0 1 0,0-1 0,-1 0-1,-1-1 1,-1 1 0,0-12-51,-4 25 16,0 0 1,0 0-1,0 0 0,0 0 1,-1 0-1,1 1 0,-1-1 1,0 1-1,0 0 0,0 0 0,0 0 1,0 0-1,0 0 0,-1 0 1,1 1-1,0 0 0,-1 0 1,1 0-1,-1 0 0,0 0 0,1 1 1,-1-1-1,0 1 0,1 0 1,-1 0-1,1 0 0,-1 1 1,0 0-1,1-1 0,-1 1 1,1 0-1,-1 1 0,1-1 0,-1 0 1,1 1-1,0 0 0,-3 2-16,-6 3 1,1 0-1,-1 1 1,1 1-1,1 0 1,0 1-1,0 0 1,1 0-1,0 1 1,0 0-1,2 1 1,-1-1-1,1 2 1,1-1-1,0 1 1,1 0-1,0 0 1,1 0-1,1 1 1,0-1-1,1 1 0,0 0 1,1 0-1,1 0 1,0 0-1,1 0 1,0 0-1,1 0 1,1-1-1,0 1 1,1-1-1,0 1 1,1-1-1,3 6 0,10 15-42,1 0 0,1-1 1,2-1-1,1-1 0,2-1 0,18 18 42,79 104-192,-120-151 197,0 1 0,0 0 0,0-1 0,0 1 0,0 0-1,-1 0 1,1 0 0,-1 0 0,1 0 0,-1 0 0,0 1-1,0-1 1,0 0 0,0 1 0,0-1 0,-1 1 0,1-1 0,-1 1-1,1-1 1,-1 1 0,0-1 0,0 1 0,0 0 0,0-1 0,-1 1-1,1-1 1,-1 1 0,0-1 0,1 1 0,-1-1 0,0 0 0,0 1-1,0-1 1,-1 0 0,1 0 0,-1 0 0,1 0 0,-1 0 0,0 0-1,1 0 1,-1 0 0,0-1 0,0 1 0,-2 1-5,-17 0 151,1-1 0,-1 0 0,1-2 0,-1 0 0,1-1 0,-1-1 0,1-1 0,0-1 0,0-1 0,0-1 0,1 0 0,0-1 0,0-2 0,-9-4-151,-114-76-182,120 63-3282,26 28-1498,8 3-299,4 5-6430</inkml:trace>
  <inkml:trace contextRef="#ctx0" brushRef="#br0" timeOffset="526.319">834 759 7335,'0'0'5963,"0"0"-3123,13-10-667,106-74 2151,-112 79-4154,28-15 18,-1-2-1,0-1 0,-2-2 0,-1-1 1,-1-1-1,-1-1 0,-2-2 1,0-1-1,-3-1 0,0-1 1,-2-1-1,-2-2-187,-17 33 12,-1 0-1,0 0 1,-1-1 0,1 1-1,-1 0 1,1-1 0,-1 0-1,0 1 1,0-1 0,-1 0-1,1 1 1,-1-1 0,1 0-1,-1 0 1,-1 1 0,1-1-1,0 0 1,-1 0 0,0 1-1,0-1 1,0 0 0,0 1-1,0-1 1,-1 1 0,0-1-1,0 1 1,0 0 0,0 0-1,0 0 1,0 0-1,-1 0 1,0 0 0,1 1-1,-1-1 1,0 1 0,0 0-1,0 0 1,-1 0-12,-1-1 2,-1 0-1,1 1 1,-1 0 0,0 0 0,0 0-1,1 0 1,-1 1 0,0 0-1,-1 1 1,1-1 0,0 1-1,0 0 1,0 1 0,0-1-1,0 1 1,0 0 0,0 1-1,0 0 1,1 0 0,-1 0 0,0 0-1,1 1 1,-1 0 0,1 0-1,0 0 1,0 1 0,0 0-1,1 0 1,0 0 0,-1 0-1,1 1 1,0 0 0,1 0-1,-1 0 1,1 0 0,0 0-1,1 1 1,-1 0-2,0 19-10,1 1 0,2 0-1,0 0 1,2 0 0,1 0-1,0-1 1,2 1 0,2-1-1,0 0 1,1 0 0,1-1 0,2 0-1,0-1 1,1 0 0,15 19 10,47 115-38,-51-57 183,-22-97-134,-1 0-1,0 0 0,-1 0 1,1 1-1,0-1 0,-1 0 0,0 0 1,0 0-1,0 0 0,0 0 0,0 0 1,-1 0-1,1 0 0,-1-1 0,0 1 1,1 0-1,-1-1 0,0 0 0,-1 1 1,1-1-1,0 0 0,-1 0 1,1 0-1,-1 0 0,0-1 0,0 1 1,1-1-1,-1 1 0,-3 0-10,-8 0 67,-1 0 0,1 0 0,-1-1 0,1-1 0,0-1 0,-1 0 0,1-1 0,0 0 0,0-1-1,0-1 1,0 0 0,0-1 0,-10-5-67,11 6-18,1-1-1,-1-1 1,1 0 0,0 0-1,1-2 1,0 1-1,0-1 1,0-1-1,1 0 1,0 0 0,1-1-1,0 0 1,-7-11 18,-6-61-3327,22 81 3003,0-1 0,-1 1-1,1-1 1,1 1 0,-1-1-1,0 0 1,0 1 0,0-1-1,1 1 1,-1-1 0,1 1 0,-1 0-1,1-1 1,0 1 0,0-1-1,-1 1 1,1 0 0,0 0-1,0-1 1,0 1 0,0 0-1,1 0 1,-1 0 0,0 0 0,0 0-1,1 0 1,-1 1 0,1-1 324,19-8-9230</inkml:trace>
  <inkml:trace contextRef="#ctx0" brushRef="#br0" timeOffset="1058.966">1686 377 6374,'0'0'4132,"0"0"-2114,0 0-417,0 0-560,0 0-624,13-8-316,42-22-90,-54 30-12,-1-1 1,1 1-1,0 0 1,-1-1-1,1 1 1,-1 0-1,1-1 1,0 1 0,0 0-1,-1 0 1,1 0-1,0 0 1,-1-1-1,1 1 1,0 0-1,0 0 1,-1 0-1,1 1 1,0-1-1,-1 0 1,1 0-1,0 0 1,-1 0-1,1 1 1,0-1-1,-1 0 1,1 1-1,0-1 1,-1 0-1,1 1 1,-1-1 0,1 1-1,0-1 1,-1 1-1,1-1 1,-1 1-1,0 0 1,1-1-1,-1 1 1,1-1-1,-1 1 1,0 0-1,0-1 1,1 1-1,-1 0 1,0-1-1,0 1 1,0 0-1,0 0 1,0-1-1,0 1 1,0 0-1,0 0 1,0-1-1,0 1 1,0 0 0,0-1-1,0 1 1,-1 0-1,1-1 1,0 1-1,-1 0 1,1-1-1,-1 1 1,1 3-1,-1 4 257,-1 1 0,0 0 0,-1-1 0,0 0 0,0 1 0,-1-1 0,0 0 0,0 0 0,-1-1 0,0 0 0,0 1 0,-1-2 1,-2 4-257,-12 16 1854,6-10-691,9-31-564,-26-139-401,39 95 1366,-3 91 929,-5 33-2068,-3 0 0,-2 0 0,-3-1 0,-7 16-425,3-10-59,3 2-1,2-1 0,4 24 60,10-50-790,5-32-2231,9-22-5505,-10-3 1383</inkml:trace>
  <inkml:trace contextRef="#ctx0" brushRef="#br0" timeOffset="1368.859">1654 390 12940,'0'0'3876,"0"0"-737,0 0-609,0 0-896,17-82-609,14 72-449,6-1-319,11 4-97,4 2-96,1 1-64,-4 4-32,-10 4-128,-8 3-641,-10 6-769,-8 2-1056,-8 2-929,-5 4-1859,-10-2-1344</inkml:trace>
  <inkml:trace contextRef="#ctx0" brushRef="#br0" timeOffset="1369.859">1642 645 7207,'0'0'3133,"0"0"-159,0 0-155,0 0-433,0 0-592,0 0-316,0 0-389,0 0-224,14 1-267,93-10-37,-87 1-682,1 1 1,1 1-1,-1 1 1,1 0-1,0 2 1,0 1-1,4 0 121,-25 2-186,0 0 0,0 0 0,-1 0-1,1 0 1,0 0 0,0 0 0,-1 0 0,1 1 0,0-1-1,0 0 1,-1 0 0,1 1 0,0-1 0,0 0-1,-1 1 1,1-1 0,0 1 0,-1-1 0,1 1 0,-1-1-1,1 1 1,-1 0 0,1-1 0,-1 1 0,1 0 0,-1-1-1,0 1 1,1 0 0,-1-1 0,0 1 0,1 0-1,-1 0 1,0-1 0,0 1 0,0 0 0,0 0 0,0 0-1,0-1 1,0 1 0,0 0 0,0 0 0,0-1 0,0 1-1,0 0 1,-1 0 0,1 0 0,0-1 0,0 1 186,-7 16-6988</inkml:trace>
  <inkml:trace contextRef="#ctx0" brushRef="#br0" timeOffset="1673.111">1602 977 11018,'0'0'4501,"0"0"-1256,0 0-944,0 0-283,18 6-416,-3 0-1291,-7-2-210,-1-1 1,1 0 0,0 0 0,0-1-1,1 0 1,-1 0 0,0-1 0,1 0-1,-1-1 1,1 0 0,-1 0-1,1-1 1,2 0-102,310-73 22,-281 56-2932,-24 7-6485,-14 8 389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3:5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 15343,'0'0'3309,"0"0"-698,0 0-257,0 0-731,-5 22-342,-81 349 1447,-47 330-4495,122-599-1171,9-36-5239,2-57 1739</inkml:trace>
  <inkml:trace contextRef="#ctx0" brushRef="#br0" timeOffset="395.566">48 596 5637,'28'-276'7255,"-20"219"-5331,30-108 3647,-35 161-5463,-1-1 0,1 1 0,0 1 0,1-1 0,-1 0 0,1 1 0,-1-1 0,1 1 0,0 0 0,0 0 0,1 1 0,-1-1-1,1 1 1,-1 0 0,1 0 0,-1 1 0,1-1 0,0 1 0,0 0 0,0 0 0,0 1 0,0-1 0,4 1-108,114 14 37,-107-8-27,0 0 1,0 1-1,0 1 0,-1 0 1,0 1-1,-1 1 1,0 0-1,0 1 0,-1 1 1,-1 0-1,0 0 0,2 4-10,-8-9-67,0 0-1,-1 0 1,0 0-1,0 1 1,-1 0 0,0 0-1,0 0 1,0 0-1,-1 0 1,-1 1-1,0 0 1,0-1-1,0 1 1,-1 0-1,0 0 1,-1 0-1,0 0 1,-1 0 0,1 0-1,-2 0 1,1 0-1,-1-1 1,-1 1-1,0 2 68,-2-2-99,-1 0 0,0 0 0,-1 0-1,1-1 1,-2 0 0,1 0 0,-1-1 0,0 0-1,-1 0 1,1-1 0,-1 0 0,-1 0 0,1-1-1,-1 0 1,0-1 0,0 0 0,0-1 0,-1 0-1,1 0 1,-1-1 0,1-1 0,-1 0 0,0 0-1,-9-1 100,18 0 18,0-1 0,1 1 0,-1-1 0,0 1-1,0-1 1,1 0 0,-1 1 0,0-1 0,1 0 0,-1 0-1,0 0 1,1 0 0,-1 0 0,1-1 0,0 1 0,0 0-1,-1-1 1,1 1 0,0-1 0,0 1 0,0-1-1,0 0 1,0 1 0,1-1 0,-1 0 0,1 0 0,-1 1-1,1-1 1,-1 0 0,1 0 0,0 0 0,0 0 0,0 1-1,0-1 1,0 0 0,0 0 0,1 0 0,-1 0-1,0 1 1,1-1 0,0 0 0,-1 0 0,1 1 0,0-1-1,0 0 1,0 1 0,0-1 0,0 1 0,0-1 0,0 1-1,1 0 1,-1-1 0,0 1 0,1 0 0,-1 0-1,1 0 1,0 0 0,-1 0 0,1 0 0,0 1 0,-1-1-1,2 0-17,7-6 33,1 0-1,0 1 1,-1 0-1,2 0 0,-1 1 1,1 1-1,0 0 0,0 1 1,0 0-1,0 0 1,0 2-1,1-1 0,-1 2 1,0-1-1,1 2-32,-5-1 16,-1 0-1,1 1 1,-1 0 0,0 0-1,0 1 1,1 0-1,-1 1 1,0-1-1,-1 1 1,1 0 0,0 1-1,-1 0 1,0 0-1,0 0 1,0 1 0,0-1-1,-1 2 1,0-1-1,0 0 1,0 1 0,-1 0-1,0 0 1,0 1-1,0-1 1,0 3-16,2 4 4,-1 0 1,0 1 0,-2-1-1,1 1 1,-1 0-1,-1 0 1,-1 0-1,0 0 1,-1 0 0,0 0-1,-1 0 1,-1 1-1,0-1 1,-1-1 0,0 1-1,-1 0 1,-1-1-1,0 0 1,-1 0-1,0 0 1,-1-1 0,0 0-1,-1 0 1,0-1-1,-1 1 1,-1-2-1,1 0 1,-11 9-5,12-15 36,0 0 0,0 0 0,0 0 0,0-1 0,-1-1 1,1 1-1,-1-1 0,1 0 0,-1-1 0,0 0 0,0-1 0,0 0 0,1 0 0,-1-1 0,0 0 0,0 0 0,1-1 1,-1 0-1,0-1 0,1 0 0,0 0 0,0-1 0,0 0 0,0 0 0,0-1-36,-6-3 67,1-1 0,0 0 0,0-1 0,1 0 0,0-1 0,1 0 0,0-1 0,1 0 0,1-1 0,-1 0-1,2 0 1,0-1 0,-4-10-67,-2-62-1179,40 37-4608,0 33-2183</inkml:trace>
  <inkml:trace contextRef="#ctx0" brushRef="#br0" timeOffset="711.508">1130 472 19186,'0'0'3876,"0"0"-1954,0 0 416,0 0-1121,0 0-480,0 0 224,30 80-385,-47-16-384,-2 6 97,-1 2-129,2-5-128,1-7-32,5-11-353,4-8-800,3-5-1537,4-6-2467,1-7-9385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3:55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140 121 14990,'0'0'2712,"0"0"-406,0 0-154,0 0-540,-3 20-278,-53 318 1304,35-231-2354,0-9-504,5 1 1,4 0 0,3 33 219,8-98-545,1 76-2013,2-39-3772,-1-47-108</inkml:trace>
  <inkml:trace contextRef="#ctx0" brushRef="#br0" timeOffset="424.015">126 403 10218,'17'-149'2888,"-16"135"-2369,0 0 0,1 1 0,0-1 0,1 1 0,0 0 0,1-1-1,1 1 1,0 1 0,1-1 0,0 1 0,1 0 0,0 0 0,1 1 0,4-4-519,-3 8 112,0 0 0,0 1 1,1 1-1,-1-1 0,1 2 0,1-1 0,-1 1 0,0 1 0,1 0 0,0 0 0,0 1 1,0 1-1,0-1 0,0 2 0,0 0 0,0 0 0,0 1 0,0 0 0,0 1 0,0 0 0,0 1 1,-1 0-1,1 1 0,-1 0 0,0 0 0,0 1 0,0 1 0,-1 0 0,0 0 0,0 0 1,0 1-1,-1 1 0,6 6-112,-10-8 0,0 0 1,0 1-1,-1 0 0,0 0 1,0 0-1,-1 0 0,0 1 1,0-1-1,0 0 1,-1 1-1,0 0 0,-1-1 1,0 1-1,0-1 0,0 1 1,-1 0-1,0-1 1,-1 1-1,0-1 0,0 0 1,-2 6-1,-3 4-31,1-1 0,-2 0 0,0 0 0,-1-1 0,-1 0 0,0-1 0,-1 0 0,-12 12 31,8-11-23,-1 0 0,0-1 0,-2 0 0,1-2 0,-2 0 1,0-1-1,0-1 0,0 0 0,-2-2 0,1 0 1,-3-1 22,22-6 3,0 0 0,-1 0 1,1-1-1,-1 1 0,1 0 1,0-1-1,-1 1 1,1-1-1,-1 1 0,0-1 1,1 0-1,-1 0 0,1 0 1,-1 0-1,1 0 0,-1 0 1,1 0-1,-1 0 0,0 0 1,1-1-1,-1 1 1,1-1-1,-1 1 0,1-1 1,0 0-1,-1 1 0,1-1 1,0 0-1,-1 0 0,1 0 1,0 0-1,0 0 0,0 0 1,0 0-1,0 0 1,0-1-1,0 1 0,0 0 1,0-1-1,1 1 0,-1-1 1,0 1-1,1-1 0,-1 1 1,1-1-1,0 1 0,-1-1 1,1 1-1,0-1 1,0 1-1,0-1 0,0 1 1,0-1-1,1 0 0,-1 1 1,0-1-1,1 1 0,-1-1 1,1 1-1,-1-1 0,1 1 1,0 0-4,7-11-7,1 1 1,0 0-1,1 0 1,0 1-1,0 1 0,1 0 1,0 0-1,1 1 1,0 0-1,1 1 1,-1 1-1,1 0 0,6-2 7,-9 3 4,-1 0-1,1 1 1,1 0-1,-1 1 0,0 0 1,1 0-1,0 1 0,0 1 1,-1 0-1,1 0 1,0 1-1,0 0 0,0 1 1,0 0-1,0 1 1,-1 0-1,1 1 0,-1 0 1,1 0-1,-1 1 0,0 1 1,-1 0-1,1 0 1,-1 1-1,0 0 0,0 0 1,-1 1-1,1 1 0,-2-1 1,5 6-4,-6-4 3,-1 1 0,0 0 0,0 0 0,-1 0 0,0 1 0,-1 0 0,-1-1 0,1 1 0,-1 0 0,-1 0 0,0 0 0,-1 1 0,0-1 0,-1 0 0,0 0 0,-1 0 0,0 0 0,0 0 0,-1 0 0,-1-1 0,0 1 0,0-1 0,-1 0 0,0 0 0,-1-1 0,0 1 0,-1-1 0,0 0 0,0-1 0,-1 0 0,0 0 0,0-1 0,0 0 0,-1 0 0,-1-1 0,1 0 0,-1 0 0,0-1 0,-9 3-3,8-5 19,-1 0-1,1-1 1,-1 0-1,1-1 0,-1 0 1,1 0-1,-1-2 1,0 1-1,1-2 0,-1 1 1,1-2-1,-1 1 1,1-2-1,0 1 0,0-1 1,-8-5-19,12 5-118,1 0 0,-1 0 0,1 0 0,-1-1 0,1 0 0,1 0 0,-1-1 0,1 0 0,0 0 0,0 0 0,-2-4 118,4 4-356,0 0 0,0 0-1,0 0 1,1-1 0,0 1 0,1 0 0,-1-1 0,1 1-1,0-1 1,1 0 0,0 1 0,0-1 0,0 0 0,1-4 356,10-27-4645,10 5-2428</inkml:trace>
  <inkml:trace contextRef="#ctx0" brushRef="#br0" timeOffset="746.054">960 344 7879,'0'0'8088,"0"0"-4468,0 0-1405,0 0-581,0 0-540,12 20-171,36 66-202,-45-80-660,-1 0 0,0 0-1,0 0 1,-1 1 0,0-1 0,0 0 0,0 0-1,-1 1 1,0-1 0,0 0 0,-1 1-1,1-1 1,-2 0 0,1 0 0,-2 5-61,0 4 118,-73 298-1442,75-283-5252,8-25-172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3:54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0 409 12172,'3'-16'2685,"-2"9"-2565,1-8 602,0-1 0,1 1 0,1 0-1,0 0 1,1 0 0,1 1 0,0 0 0,1 0 0,1 0 0,0 1 0,5-6-722,-9 14 124,1 0-1,0 0 1,0 1 0,1-1 0,0 1 0,-1 0 0,1 0-1,0 1 1,1 0 0,-1 0 0,1 1 0,-1-1 0,1 1 0,0 1-1,0-1 1,-1 1 0,1 0 0,0 1 0,0 0 0,0 0 0,0 0-1,0 1 1,0 0 0,0 0 0,0 1 0,0 0 0,-1 0 0,1 1-1,-1-1 1,4 3-124,2 4 21,-1 1-1,0 0 0,-1 1 1,0 0-1,0 0 0,-1 1 1,-1 0-1,0 1 0,-1-1 1,0 2-1,-1-1 0,0 1 1,-1 0-1,-1 0 0,0 0 1,1 14-22,4 27 5,-3 1 0,-2 1 0,-3 42-4,-20 62-86,9-137 75,7-54 134,4 2 0,1 0 0,2 1 0,1-1-1,1 1 1,1 0 0,1 1 0,2 0-1,0 0 1,2 1 0,1 0 0,1 1 0,7-9-123,-12 22 12,0 0 1,0 1 0,1 0 0,0 1 0,1 0-1,0 1 1,0 0 0,1 0 0,0 1 0,0 1-1,12-5-12,-19 9 0,0 0 0,1 0 0,-1 1 0,0 0 0,1 0 0,0 0 0,-1 0 0,1 1 0,-1 0 0,1 0 0,0 0 0,-1 1-1,1 0 1,-1 0 0,1 0 0,-1 1 0,1 0 0,-1 0 0,0 0 0,0 1 0,0 0 0,0 0 0,-1 0 0,1 0 0,-1 1 0,0-1 0,1 1-1,-2 0 1,4 5 0,2 5-16,-1 1-1,-1 0 1,0 1-1,-1 0 1,-1 0-1,-1 0 0,0 1 1,-1-1-1,0 1 1,-2 0-1,0 0 1,-1 0-1,0 2 17,5 58-559,-3-56 150,10 76-1494,1-35-4689,-10-55 2535,0-3-2104</inkml:trace>
  <inkml:trace contextRef="#ctx0" brushRef="#br0" timeOffset="791.834">1203 258 7655,'0'0'2509,"0"0"-624,0 0 154,0 0-208,0 0-267,0 0-395,0 0-448,8 16-230,24 53-42,-30-61-351,0-1 1,0 1-1,0 0 1,-1-1-1,0 1 1,-1 0-1,0 0 1,0 0-1,-1 0 1,1 0-1,-3 7-98,-1 13 235,2-8-167,0-11-46,0 0 1,1 1-1,0-1 0,0 0 1,1 0-1,0 0 0,1 0 1,0 1-1,0-1 0,1 0 1,0 0-1,0-1 0,1 1 1,1 0-1,-1-1 0,1 0 1,1 0-1,4 7-22,-7-13 4,0-1 0,1 1 0,-1 0 0,1-1 1,-1 0-1,1 1 0,0-1 0,-1 0 0,1 0 0,0-1 0,0 1 1,0-1-1,-1 1 0,1-1 0,0 0 0,0 0 0,0 0 0,0 0 0,0-1 1,-1 1-1,1-1 0,0 0 0,0 1 0,-1-1 0,1-1 0,0 1 0,-1 0 1,1-1-1,-1 1 0,1-1 0,-1 0-4,59-68 160,-50 43 82,-1-2 0,-2 1 0,-1-1-1,-1 0 1,-2-1 0,0 1 0,-2-1 0,-2 0 0,0 1-1,-5-23-241,6 48 29,-1 0 0,1 1-1,-1-1 1,0 0 0,-1 1-1,1-1 1,-1 1-1,1-1 1,-1 1 0,0-1-1,0 1 1,-1-1-1,1 1 1,-1 0 0,0-1-1,0 1 1,0 0 0,0 0-1,0 1 1,0-1-1,-1 0 1,0 1 0,1-1-1,-1 1 1,-2-1-29,1 5 6,-1 0 0,1 0 1,0 0-1,0 1 0,0-1 0,0 1 0,0 0 1,1 0-1,-1 1 0,1-1 0,0 1 1,0 0-1,0 0 0,0 0 0,1 0 0,-1 0 1,1 0-1,0 1 0,0-1 0,1 1 1,0-1-1,-1 1-6,1-1 2,-11 25 0,2 0-1,1 1 1,2 0 0,0 1 0,2-1 0,2 1 0,1 0 0,1 0 0,1 0 0,2 0 0,1 0-1,2 0 1,1-1 0,3 10-2,-5-29-26,0 0 0,0 0 0,1 0 0,0-1 0,1 0 0,0 0 0,1 0 0,0-1-1,0 0 1,1 0 0,0-1 0,1 0 0,0 0 0,0-1 0,1-1 0,0 1 0,0-1 0,0-1-1,1 0 1,-1 0 0,1-1 0,0-1 0,1 1 0,-1-2 0,1 0 0,-1 0 0,7-1 26,-4 1 5,0-2 0,0 1 0,0-2 0,0 0 0,0-1 0,-1 0 0,1-1 0,0-1 0,-1 0 0,0 0 1,0-1-1,0-1 0,-1-1 0,0 1 0,0-2 0,0 0 0,-1 0 0,-1-1 0,1 0 0,-1-1 0,8-11-5,16-25 244,-2-2-1,-2-1 0,-2-2 1,-3-1-1,-2 0 0,-2-2 0,5-26-243,-3 7 48,-39 98-288,6 1 243,1 0 1,1 1-1,1 0 0,2 0 0,0 1 0,2-1 1,1 1-1,2 0 0,0 0 0,2 0 0,1-1 1,1 1-1,1-1 0,2 0 0,9 24-3,-14-45-7,0 1-1,1-1 0,0 0 1,1 0-1,-1 0 1,1-1-1,1 1 1,-1-1-1,1 0 0,-1 0 1,1-1-1,1 1 1,-1-1-1,1 0 1,-1 0-1,1-1 0,0 0 1,0 0-1,1 0 1,-1-1-1,1 0 1,-1 0-1,1 0 0,0-1 1,0 0-1,-1-1 1,1 1-1,0-1 1,0-1-1,0 1 0,-1-1 1,1 0-1,0-1 1,-1 1-1,1-1 1,-1-1-1,1 1 0,-1-1 1,0 0-1,0-1 1,0 1-1,-1-1 1,3-2 7,16-22-10,-1-1-1,-1-1 1,-2-1 0,-1-1 0,-1-1 0,12-34 10,-4 15 7,22-56 89,-47 108-93,1 1 1,-1-1-1,0 1 0,0 0 0,1-1 0,-1 1 0,0 0 0,0 0 1,0 0-1,0 0 0,0 0 0,0 0 0,0 0 0,0 0 0,0 0 0,-1 0 1,1 1-1,0-1 0,-1 0 0,1 0 0,-1 1 0,1-1 0,-1 0 1,0 1-1,1-1 0,-1 1 0,0-1 0,0 0 0,0 1 0,0-1 1,0 1-1,-1-1 0,1 0 0,0 1 0,0-1 0,-1 0 0,0 1-3,2 1 18,1 22 94,1-1 0,1-1 0,2 1 0,0-1 0,2 1 0,0-2 0,8 14-112,-13-31 7,0 0 0,1 0-1,0-1 1,0 1-1,0-1 1,1 0-1,-1 0 1,1-1-1,0 1 1,0-1-1,0 0 1,1 0 0,-1-1-1,1 0 1,-1 0-1,1 0 1,0 0-1,0-1 1,0 0-1,-1 0 1,1-1-1,0 0 1,0 0 0,0 0-1,0-1 1,0 0-1,0 0 1,0 0-1,0-1 1,-1 1-1,6-4-6,5-8 12,-1-2-1,0 0 0,-2-1 0,1 0 1,-2-1-1,0 0 0,-1-1 0,-1 0 0,-1-1 1,0 0-1,-1-1 0,-1 0 0,-2 0 1,1 0-1,-2-1 0,-1 0 0,-1 1 1,0-1-1,-2-7-11,4 7-77,-1-1 0,-2-1 1,0 1-1,-2 0 0,0 0 0,-1 0 0,-1 0 1,-2 0-1,0 1 0,-1-1 0,-1 1 0,-1 1 1,-3-7 76,-45-21-3783,8 38-2924,11 10-2716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3:5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16944,'0'0'2498,"0"0"-1825,0 0 864,0 0-383,0 0-578,74-16-31,-20 15-257,11 0-192,5-2-64,1 0-32,-4-3-32,-3 0-32,-8 1-833,-10-2-2626,-9 1-4933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4:03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92 166 18578,'0'0'4772,"107"10"-3779,-5-18 769,31 2-193,23-3-352,21-1-256,20-1-320,12-2-321,4-3-320,-4-4-32,-17 3 32,-22 0 64,-30 1-64,-28 0-512,-39 5-930,-35 7-1152,-35 2-2467,-22 2-4676</inkml:trace>
  <inkml:trace contextRef="#ctx0" brushRef="#br0" timeOffset="279.516">1 485 21652,'19'4'2077,"210"11"961,770-93 1725,-790 57-4076,44-3-421,678-79 18,-836 87-284,-87 15 4,19-5 21,-48 5-177,-211 27-3328,19-2-1576,-58 3-4670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4:0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322 202 12043,'0'-14'4122,"-2"-47"-1923,2 60-2114,0 0 1,0 0-1,0 1 0,0-1 0,-1 0 0,1 0 1,0 0-1,0 0 0,-1 0 0,1 1 1,-1-1-1,1 0 0,-1 0 0,1 1 1,-1-1-1,1 0 0,-1 0 0,0 1 1,1-1-1,-1 1 0,0-1 0,1 1 1,-1-1-1,0 1 0,0-1 0,0 1 1,0 0-1,1-1 0,-1 1 0,0 0 1,0 0-1,0 0 0,0-1 0,0 1 0,0 0 1,0 0-1,0 0 0,1 1 0,-1-1 1,0 0-1,0 0 0,0 0 0,0 1 1,0-1-1,0 0 0,1 1 0,-1-1 1,0 1-1,0-1 0,1 1 0,-1-1 1,0 1-1,1 0 0,-1-1 0,0 1 1,1 0-1,-1-1 0,1 1 0,-1 0 1,1 0-1,-1-1 0,1 1-85,-13 15 140,0 0 0,1 1 0,1 1 0,1-1 0,0 2 0,1-1 1,-6 19-141,3-8 65,-8 14-36,2 1-1,2 0 1,2 1-1,2 1 1,2 0-1,2 1 1,2 0-1,2 0 1,3 5-29,0-51-4,1 0 1,-1 0-1,1 0 1,0 0-1,-1 0 1,1 1-1,0-1 1,0 0-1,0 0 1,0 0-1,0 0 1,0 0-1,0 0 1,0 0-1,0 0 1,0 0-1,0 0 1,1 0-1,-1 0 1,1 0-1,-1 0 1,1 0-1,-1 0 1,1 0-1,-1 0 1,1 0-1,0 0 1,-1 0-1,1-1 1,0 1-1,0 0 1,0-1-1,0 1 1,-1 0-1,1-1 1,0 1-1,0-1 1,0 1-1,0-1 1,0 0-1,0 1 1,1-1-1,-1 0 1,0 0-1,0 0 1,0 0-1,0 0 1,0 0-1,0 0 1,0 0-1,0 0 1,0 0-1,0-1 1,0 1-1,1-1 4,53-91-96,-22 6 93,-4-2 0,-4 0 0,-4-2 0,-2-12 3,15-58 50,-15 93 35,-19 67-84,1 0 1,-1 1-1,0-1 0,0 0 1,0 1-1,0-1 0,1 0 1,-1 1-1,0-1 0,0 0 0,1 0 1,-1 1-1,0-1 0,1 0 1,-1 0-1,0 1 0,1-1 1,-1 0-1,0 0 0,1 0 0,-1 0 1,0 0-1,1 1 0,-1-1 1,0 0-1,1 0 0,-1 0 1,1 0-1,-1 0 0,0 0 0,1 0 1,-1 0-1,0 0 0,1-1 1,-1 1-1,0 0 0,1 0 1,-1 0-1,1 0 0,-1 0 1,0-1-1,1 1 0,-1 0 0,0 0 1,0-1-1,1 1 0,-1 0 1,0 0-1,0-1 0,1 1 1,-1 0-1,0-1 0,0 1 0,0 0 1,1-1-1,-1 1 0,0 0 1,0-1-1,0 1 0,0 0 1,0-1-1,0 1 0,0-1 0,0 1 1,0 0-1,0-1-1,12 36 20,-11-30-19,114 482 255,15-164-357,-130-323 101,0-1 1,0 1 0,0-1 0,-1 1 0,1-1-1,0 1 1,0-1 0,-1 1 0,1-1 0,0 1-1,-1 0 1,1-1 0,-1 1 0,1 0 0,0-1-1,-1 1 1,1 0 0,-1-1 0,1 1 0,-1 0-1,1 0 1,-1 0 0,1 0 0,-1-1 0,1 1-1,-1 0 1,1 0 0,-1 0 0,1 0-1,-1 0 1,1 0 0,-1 0 0,0 0 0,1 0-1,-1 1 1,1-1 0,-1 0 0,1 0 0,-1 0-1,1 1 1,0-1 0,-1 0 0,1 0 0,-1 1-1,1-1 1,-1 0 0,1 1 0,0-1 0,-1 1-1,1-1 1,0 0 0,-1 1 0,1-1 0,0 1-1,0-1 1,-1 1 0,1-1 0,0 1-1,0-1 1,0 1 0,0-1 0,0 1 0,0-1-1,0 1 0,-5-4 30,-32-14 230,0 1 1,-1 1 0,-1 3-1,0 1 1,-1 1-1,0 3 1,0 1 0,-1 2-1,1 1 1,-1 3-1,-29 3-260,64-2-43,3-2-23,-1 1 1,0 0-1,1 0 1,-1 1 0,0-1-1,1 1 1,-1 0-1,0-1 1,1 2 0,-1-1-1,1 0 1,-1 1-1,1 0 1,0-1 0,0 1-1,0 1 1,0-1-1,0 0 1,-2 3 65,36 17-5536,11-13-2039,6-2-6022</inkml:trace>
  <inkml:trace contextRef="#ctx0" brushRef="#br0" timeOffset="412.668">1482 99 18161,'0'0'2739,"4"-14"-300,15-42-122,-19 55-2263,1 1-1,-1-1 0,1 1 0,-1-1 1,1 1-1,-1-1 0,0 1 0,1-1 1,-1 1-1,0-1 0,1 0 0,-1 1 1,0-1-1,0 1 0,0-1 0,1 0 0,-1 1 1,0-1-1,0 0 0,0 1 0,0-1 1,0 0-1,0 1 0,-1-1 0,1 0 1,0 1-1,0-1 0,0 0 0,0 1 1,-1-1-1,1 1 0,0-1 0,-1 0 1,1 1-1,0-1 0,-1 1 0,1-1 1,-1 1-1,1-1 0,-1 1 0,1 0 1,-1-1-1,1 1 0,-1-1 0,1 1 1,-1 0-1,0 0 0,1-1 0,-1 1 1,0 0-1,1 0 0,-1 0 0,0 0 1,1-1-1,-1 1 0,0 0 0,1 0 1,-1 0-1,0 1 0,1-1 0,-1 0 1,1 0-1,-1 0 0,0 0 0,0 1-53,-5-1 164,-17 3-10,0 1 0,1 1-1,-1 1 1,1 1 0,0 0 0,1 2 0,0 1-1,-15 9-153,32-17 30,-20 10 12,0 1-1,1 0 1,1 2 0,0 1-1,1 0 1,-3 6-42,17-16-36,1 0 0,0 0 1,0 1-1,1 0 0,0 0 1,0 0-1,0 1 0,1 0 0,1 0 1,-1 0-1,1 0 0,0 0 0,1 1 1,0-1-1,0 1 0,1 0 1,0-1-1,1 1 0,0 0 0,1 6 36,2-7-59,1-1 0,1 1 0,-1-1 1,1 0-1,1 0 0,-1-1 0,1 0 0,0 0 0,1 0 0,-1-1 0,1 0 0,0 0 0,1 0 0,-1-1 0,1 0 0,-1-1 0,1 0 0,0 0 0,1 0 0,2 0 59,12 5-103,38 16-129,0 2-1,-2 2 0,25 19 233,-80-46 1,-1 0 0,1 0-1,-1 1 1,0-1 0,0 1 0,0 0 0,0 0 0,0 0 0,0 0-1,0 1 1,-1-1 0,1 1 0,-1 0 0,1 0 0,-1 0-1,0 0 1,-1 0 0,1 0 0,0 0 0,-1 0 0,0 1 0,1-1-1,-1 1 1,-1-1 0,1 1 0,0-1 0,-1 1 0,0 0 0,0-1-1,0 1 1,0-1 0,-1 1 0,1 0 0,-1-1 0,0 1-1,0-1 1,0 1 0,0-1 0,-1 0 0,1 0 0,-1 1 0,0-1-1,0 0 1,0 0-1,-16 7 51,1-1-1,-1 0 1,0-1-1,-1-1 1,0-1 0,0 0-1,0-2 1,-1 0-1,1-1 1,-1-1-1,0-1 1,0-1-1,0 0 1,1-2-1,-18-3-50,25 5-31,0-1 0,0 0 0,0-1-1,0 0 1,0-1 0,0 0 0,1-1 0,-1 0-1,1-1 1,0 0 0,0-1 0,1-1 0,-2 0 31,11 5-248,0 0 0,-1-1 1,1 1-1,0 0 0,0-1 0,0 1 1,1 0-1,-1-1 0,1 1 1,-1-1-1,1 1 0,0-1 0,0 0 1,0 1-1,0-1 0,0 1 1,0-1-1,1 1 0,-1-1 1,1 1-1,0-1 0,0 1 0,0 0 1,0-1-1,0 1 0,0 0 1,1 0-1,-1 0 0,1 0 1,0 0-1,-1 0 0,1 0 0,0 1 1,0-1-1,0 0 0,0 1 1,0 0-1,0-1 0,1 1 1,1-1 247,32-22-8072</inkml:trace>
  <inkml:trace contextRef="#ctx0" brushRef="#br0" timeOffset="780.453">1995 124 14253,'6'-14'3588,"38"-68"1611,-43 82-5121,-1-1-1,1 1 1,-1-1-1,1 0 0,-1 1 1,0-1-1,1 0 0,-1 1 1,0-1-1,0 0 1,0 1-1,1-1 0,-1 0 1,0 1-1,0-1 1,0 0-1,0 0 0,0 1 1,0-1-1,0 0 0,0 1 1,-1-1-1,1 0 1,0 0-1,0 1 0,0-1 1,-1 0-1,1 1 0,0-1 1,-1 1-1,1-1 1,-1 0-1,1 1 0,-1-1 1,1 1-1,-1-1 0,1 1 1,-1-1-1,1 1 1,-1 0-1,0-1 0,1 1 1,-1 0-1,0-1 1,1 1-1,-1 0 0,0 0 1,1 0-1,-1-1 0,0 1 1,1 0-1,-1 0 1,0 0-1,0 0 0,1 0 1,-1 0-1,0 1 0,1-1 1,-1 0-1,0 0 1,0 0-1,1 1 0,-1-1 1,1 0-1,-1 1 0,0-1-77,-50 14 232,30-1-218,1 0 1,0 1 0,1 1-1,1 1 1,0 1-1,1 1 1,1 0 0,1 1-1,1 0 1,0 1-1,2 1 1,0 0 0,1 1-1,1 0 1,-2 9-15,10-27-16,-1 1 0,1-1 0,0 0 0,0 1 0,0-1 0,1 1 1,-1 0-1,1 0 0,0-1 0,1 1 0,-1 0 0,1 0 0,0 0 0,0 0 1,1 0-1,-1-1 0,1 1 0,0 0 0,0 0 0,1-1 0,-1 1 0,1-1 1,0 1-1,0-1 0,1 0 0,-1 1 0,1-1 0,0-1 0,0 1 0,1 0 1,-1-1-1,1 1 0,-1-1 0,1 0 0,0 0 0,0-1 0,0 1 0,5 1 16,238 53 0,-240-54 2,-1 1-1,0-1 1,0 1-1,0 1 1,-1-1-1,1 1 1,-1 0-1,0 0 1,-1 0-1,1 1 1,-1 0-1,0 0 1,-1 0-1,1 0 1,1 4-2,-4-7 8,0 0 0,0 0-1,0 0 1,0 0 0,-1 0 0,1 0 0,-1 0 0,0 1-1,0-1 1,0 0 0,0 0 0,-1 0 0,1 0 0,-1 0-1,0 0 1,1 0 0,-2 0 0,1 0 0,0 0 0,0 0-1,-1 0 1,0-1 0,1 1 0,-1-1 0,0 1-1,0-1 1,0 0 0,-1 0 0,1 1 0,-1-2 0,1 1-1,-1 0 1,1 0 0,-1-1 0,0 0 0,-1 1-8,-14 5 104,-1-2 0,0 0 1,0 0-1,0-2 0,-1-1 1,1 0-1,-1-1 0,0-1 0,1-1 1,-1-1-105,1 1 72,-4 2-129,0-2-1,0-1 1,1-1-1,-1 0 0,0-2 1,1-1-1,0 0 0,0-2 1,1-1-1,-13-7 58,19-7-2593,43-5-6943,1 18-2208</inkml:trace>
  <inkml:trace contextRef="#ctx0" brushRef="#br0" timeOffset="1441.822">2332 147 17168,'0'0'3262,"0"0"-230,0 0-517,0 0-818,0 0-592,0 0-304,5 14-150,-1-1-571,0-1 0,-1 1 0,-1-1 1,0 1-1,-1 0 0,0 0 0,-1 0 0,0 0 0,-2 3-80,-71 408-395,73-424 338,0-1 0,-1 1 0,1 0 0,0 0 0,0 0 0,-1 0 0,1 0-1,0 0 1,-1 0 0,1 0 0,0 0 0,0 0 0,-1 0 0,1 0 0,0 0 0,-1 0 0,1 0 0,0 0 0,0 0 0,-1 0 0,1 0 0,0 1 0,-1-1 57,1-47 163,0 40-258,0-56 175,3 0-1,2 0 1,10-39-80,-10 79 41,1 0 0,0 0 0,2 1 0,0 0-1,2 0 1,0 1 0,1 0 0,2 1 0,0 0 0,1 1 0,4-4-41,-13 17-11,0-1 0,0 1 0,1 1 0,0-1 0,0 1 0,0 0 0,1 1 0,0-1 0,0 1 0,0 1 0,0-1 1,0 1-1,1 0 0,-1 1 0,1 0 0,0 0 0,0 1 0,0 0 0,0 0 0,0 1 0,0 0 0,0 0 0,0 1 0,0 0 0,0 0 1,-1 1-1,1 0 0,0 0 0,-1 1 0,1 0 0,-1 0 0,0 1 0,0 0 0,0 0 0,0 1 0,-1 0 0,0 0 0,0 0 0,0 1 0,-1 0 1,0 0-1,3 4 11,-5-4-253,-1 0 0,1 1 0,-1-1 1,0 1-1,-1 0 0,0-1 0,0 1 1,0 0-1,-1 0 0,0 0 0,0 0 1,0 0-1,-1 0 0,0-1 0,-1 1 1,0 0-1,0-1 0,0 1 0,-1-1 0,1 1 1,-2-1-1,1 0 0,-1 0 0,0-1 1,0 1-1,0-1 0,-5 5 253,-70 61-6337,-5-19-4006,5-21 4754,51-26 8329,-1-3 4871,43-4-2314,6-4-3136,2 0-1292,-13 4-597,57-11 543,1 3 0,0 2 1,14 3-816,-80 5-2,1-1 1,-1 1 0,0 0 0,0-1 0,0 1-1,0 0 1,0-1 0,1 1 0,-1 0-1,0 0 1,0 0 0,0 0 0,0 0 0,1 1-1,-1-1 1,0 0 0,0 0 0,0 1-1,0-1 1,0 1 0,0-1 0,1 1 0,-1-1-1,0 1 1,-1 0 0,1-1 0,0 1-1,0 0 1,0 0 0,0 0 0,0 0 0,-1-1-1,1 1 1,0 0 0,-1 0 0,1 1-1,-1-1 1,1 0 0,-1 0 0,0 0 0,1 0-1,-1 0 1,0 0 0,0 1 0,0-1 0,0 0-1,0 0 1,0 0 0,0 1 0,0-1-1,0 0 1,0 0 0,-1 0 0,1 0 0,-1 0-1,1 0 1,-1 1 0,1-1 0,-1 0-1,1 0 1,-1 0 0,0-1 0,0 1 0,1 0-1,-1 0 1,0 0 0,0 0 0,0-1-1,0 1 1,-1 0 1,-19 17-664,-2-1 0,0 0 0,-1-2 0,0-1 1,-1-1-1,0-1 0,-26 7 664,13-2-157,-227 95 701,225-88 1479,73-15 636,83-15-1489,1-5-1,105-25-1169,-106 16-27,-43 7-283,-26 3-2717,-49 9-3988,-13 2 497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4:00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1 311 961,'3'-14'9283,"26"-84"-3341,25-1-351,-49 92-5399,-1-1 0,1 1 1,1 0-1,-1 1 1,1-1-1,0 1 0,1 0 1,0 0-1,0 1 1,0 0-1,0 1 0,1-1 1,-1 1-1,1 1 1,1-1-1,-1 1 0,0 1 1,7-2-193,-11 4 21,-1 0 0,1 0 0,0 0 0,-1 1 0,0-1 0,1 1 0,-1 0 0,1 0 0,-1 0 0,0 1 0,0-1 0,1 1 0,-1 0 0,0 0 0,-1 0 0,1 0 0,0 0 0,0 1 0,-1-1 0,0 1 0,1-1 0,-1 1 0,0 0 0,0 0 0,-1 0 0,2 3-21,31 89 4,-23-31 8,-3 0 1,-3 0 0,-3 0 0,-4 40-13,2-85-3,-20 127-387,21-195 561,3 16-58,1 1 0,1-1 0,2 1 0,1 0 0,1 1 0,2 0 0,2 0 0,0 2 0,2 0 0,1 0 0,1 2 0,2 0 1,1 1-1,0 1 0,2 1 0,1 1 0,25-18-113,-45 37 10,0 0 0,1 0 0,-1 1 1,1-1-1,0 1 0,0 0 0,1 1 0,-1-1 1,0 1-1,1 0 0,0 1 0,-1-1 1,1 1-1,0 0 0,0 0 0,0 1 0,-1 0 1,1 0-1,0 0 0,0 1 0,0 0 1,0 0-1,-1 0 0,1 1 0,-1 0 0,1 0 1,-1 0-1,1 1 0,-1-1 0,0 1 0,0 1 1,0-1-1,-1 1 0,1 0 0,1 2-10,4 16 6,0 1 0,-2 1-1,0-1 1,-2 1 0,-1 0-1,-1 1 1,0-1 0,-2 1-1,-1 0 1,-1-1 0,-2 1-1,-1 5-5,3 14 2,-17 537-34,14-450-112,-2-44 101,5 0 1,3-1-1,4 0 0,13 54 43,-19-128 10,1 0 0,1 0 0,0-1 1,0 1-1,1-1 0,1 1 0,0-1 0,1 0 1,-1-1-1,2 1 0,0-1 0,0-1 0,1 1 0,0-1 1,1-1-1,-1 1 0,2-1 0,-1-1 0,1 0 1,0 0-1,1-1 0,0 0 0,0-1 0,0 0 1,0-1-1,1 0 0,0-1 0,-1 0 0,1-1 1,0-1-1,1 1 0,-1-2 0,1 0-10,-3-1-3,0-1 0,0-1 0,0 0 0,-1 0 0,1-1 0,-1 0 0,0 0 0,0-1 0,0-1 0,-1 1 0,1-1 0,-1-1 0,-1 0 0,1 0-1,-1 0 1,-1-1 0,2-1 3,8-13-42,0 0 0,-1-1 0,-2 0 0,0-1 1,8-25 41,1-9-218,-3 0 0,-2-1 0,7-53 218,-6-84-3948,-18 189 3392,-1-17-2444,-3 11-1804,-4 4-4645</inkml:trace>
  <inkml:trace contextRef="#ctx0" brushRef="#br0" timeOffset="629.148">1885 484 10218,'0'0'3518,"0"0"-876,0 0-170,0 0-481,0 0-518,0 0-581,2-3-476,-2 4-407,0-1 1,0 0-1,-1 1 0,1-1 0,0 1 0,0-1 0,0 0 0,-1 1 0,1-1 0,0 1 0,0-1 0,0 1 0,0-1 1,0 0-1,0 1 0,0-1 0,0 1 0,0-1 0,0 1 0,0-1 0,0 1 0,0-1 0,0 0 0,0 1 1,1-1-1,-1 1 0,0-1 0,0 0 0,0 1 0,1-1 0,-1 0 0,0 1 0,1-1 0,-1 0 0,0 1 1,1-1-1,-1 0 0,0 1 0,1-1 0,-1 0 0,0 0 0,1 0 0,-1 1 0,1-1 0,-1 0 0,1 0 0,-1 0 1,0 0-1,1 0 0,-1 0 0,1 0 0,-1 0 0,1 0 0,-1 0 0,1 0 0,-1 0 0,0 0 0,1 0 1,-1 0-1,1 0 0,-1 0 0,0-1 0,1 1 0,-1 0 0,1 0 0,-1-1 0,1 1-9,3 21 406,36 36 611,-39-56-973,0 0 0,1 0 0,-1 0 1,0-1-1,1 1 0,-1-1 0,0 1 0,1-1 0,-1 1 1,1-1-1,-1 0 0,1 0 0,-1 0 0,1 1 1,-1-2-1,1 1 0,-1 0 0,1 0 0,-1 0 1,1-1-1,-1 1 0,0 0 0,1-1 0,-1 0 0,1 1 1,-1-1-1,0 0 0,0 0 0,1 1 0,-1-1 1,0 0-1,0 0 0,0 0 0,0-1 0,0 1 0,0 0 1,0 0-1,0-1 0,-1 1 0,1 0 0,0-1 1,-1 1-1,1 0 0,-1-1 0,0 0-44,5-6 148,-1-1 1,-1 0-1,0 0 0,0-1 1,0 1-1,-1-1 0,-1 1 1,0-1-1,0 0 0,-1 1 1,0-1-1,-1 0 0,0 1 1,0-1-149,-25-17-532,3 37-6421,12 5-2597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4:30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55 130 16015,'13'-116'6694,"10"103"-1353,19 35-4462,-11 7-651,-1 2 1,-2 1 0,-1 1 0,-1 2-1,-2 0 1,18 38-229,-4-12 26,182 295-1670,-212-343 1137,51 74-1969,-10-40-5655,-43-44 2637,-3-6-1040</inkml:trace>
  <inkml:trace contextRef="#ctx0" brushRef="#br0" timeOffset="334.843">711 639 2626,'-4'-25'4517,"-22"-178"1809,-4-12 3587,30 214-9813,0 0 1,0 0-1,0 0 1,0 0-1,-1 0 0,1 0 1,0 0-1,0 0 0,0 0 1,-1 0-1,1 0 0,-1 0 1,1 0-1,-1 0 1,1 1-1,-1-1 0,1 0 1,-1 0-1,0 0 0,0 1 1,1-1-1,-1 0 0,0 1 1,0-1-1,0 0 1,0 1-1,1-1 0,-1 1 1,0-1-1,0 1 0,0 0 1,0 0-1,0-1 0,0 1 1,0 0-1,0 0 1,0 0-1,-1 0 0,1 0 1,0 0-1,0 0 0,0 0 1,0 0-1,0 1 0,0-1 1,0 0-1,0 1 1,0-1-1,1 1 0,-1-1 1,0 1-1,0-1 0,0 1 1,0 0-1,0-1 0,1 1 1,-1 0-1,0 0 0,1-1 1,-1 1-1,1 0 1,-1 0-1,1 0 0,-1 0 1,1 0-1,-1 0 0,1 0 1,0 0-1,0 0 0,-1 1-100,-54 69 883,3 2 0,-31 59-883,24-37 135,-42 59-402,-55 88 107,109-160-3474,3 2-3329,38-69-3719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4:32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10698,'0'0'2867,"0"0"-593,1-13 176,-1-40-362,4 49 990,9 31-2832,-13-27-175,15 31-36,1-1-1,2-1 1,0 0 0,2-1-1,2-1 1,0-2 0,1 0-1,2-1 1,0-1 0,2-1 0,0-2-1,24 13-34,-48-30 0,0 0 0,1 0 0,0 0 0,-1 0 0,1-1 0,0 0 0,1 0 0,-1 0 0,0 0 0,0-1 0,1 1 0,-1-1 0,1 0 0,-1 0 0,1-1 0,0 1 0,-1-1 0,1 0 0,-1-1 0,1 1 0,0-1 0,-1 0 0,1 0 0,-1 0 0,1 0 0,-1-1 0,0 0 0,0 0 0,0 0 0,0 0 0,0-1 0,0 1 0,0-1 0,-1 0 0,1-1 0,1-1 0,3-14 263,-1-1-1,0 1 1,-2-1-1,0 0 1,-1-1 0,-1 1-1,-1-1 1,-1 0-1,-1 1 1,-1-1-1,-2-16-262,3 36 39,0 0 0,1 0 0,-1 0-1,0-1 1,1 1 0,-1 0 0,0 0 0,0-1-1,0 1 1,0 0 0,0 0 0,-1 0 0,1-1-1,0 1 1,0 0 0,-1 0 0,1 0 0,-1 0-1,1-1 1,-1 1 0,1 0 0,-1 0-1,0 0 1,0 0 0,1 0 0,-1 0 0,0 1-1,0-1 1,0 0 0,0 0 0,0 1 0,0-1-1,0 0 1,0 1 0,0-1 0,-1 1 0,1-1-1,0 1 1,0 0 0,0 0 0,-1-1 0,1 1-1,0 0 1,0 0 0,-1 0-39,-27 60 160,-56 211 459,-24 161-619,49-116-1115,55-279-656,5-22-4818,0-14-2134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4:37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209 225 13869,'0'0'2600,"0"0"-1319,0 0 433,-1-15 277,0-104 2162,2 114-4111,1 0 0,0 0 0,0 0 1,0 1-1,1-1 0,0 1 0,-1-1 0,2 1 0,-1 0 0,0 0 0,1 0 0,0 0 0,0 1 0,0-1 1,0 1-1,0 0 0,1 0 0,-1 1 0,1 0 0,0-1 0,0 1 0,0 1 0,0-1 0,0 1 0,0 0 0,0 0 1,0 0-1,1 1 0,-1 0 0,0 0 0,0 0 0,1 1 0,-1-1 0,0 1 0,0 1 0,0-1 0,0 1 1,0 0-1,0 0 0,0 0 0,-1 0 0,1 1 0,2 2-42,-1 1-2,0 0 1,-1 0 0,1 1-1,-2 0 1,1 0-1,-1 0 1,0 0-1,0 1 1,-1-1-1,0 1 1,-1 0-1,1 0 1,-2 0 0,1 0-1,-1 0 1,0 1-1,-1-1 1,0 0-1,0 2 2,-1 11-15,-1 1 0,0-1 0,-2 0 0,-1 0 0,0 0 1,-8 18 14,6-17-164,0 1 1,-2-1 0,0 0 0,-2 0 0,0-1 0,-2-1-1,0 0 1,-1-1 0,-1 0 0,0-1 0,-2-1 0,0 0-1,-1-2 1,-1 0 0,0 0 0,-20 10 163,35-23 9,0 0 1,-1 0-1,0 0 0,1-1 0,-1 1 1,0-1-1,0 0 0,1 0 0,-1-1 1,0 0-1,0 0 0,0 0 0,0 0 1,0-1-1,0 1 0,0-1 0,0-1 1,1 1-1,-1-1 0,0 1 0,1-1 1,0-1-1,-1 1 0,1-1 0,0 1 1,0-1-1,0 0 0,0-1 0,1 1 1,-1-1-1,1 1 0,0-1 0,0 0 1,0 0-1,1-1 0,0 1 0,-1 0 1,1-1-1,1 0 0,-1 1 0,1-1 1,0 0-1,0 0 0,0 1 0,0-4-9,1 6 20,0 0-1,-1-1 1,1 1-1,0 0 0,0 0 1,1 0-1,-1-1 0,0 1 1,1 0-1,-1 0 1,1 0-1,0 0 0,0 0 1,0 0-1,0 0 1,0 0-1,0 0 0,0 0 1,0 1-1,1-1 0,-1 0 1,1 1-1,0-1 1,-1 1-1,1-1 0,0 1 1,0 0-1,0 0 0,0 0 1,0 0-1,0 0 1,0 0-1,0 1 0,0-1 1,0 1-1,0-1 0,0 1 1,1 0-1,-1 0 1,0 0-1,0 0 0,0 0 1,1 0-1,-1 1 1,0-1-1,1 1-19,8 3 10,0 0 1,-1 0-1,0 1 0,0 1 1,0 0-1,-1 0 1,1 1-1,-1 0 0,-1 0 1,0 1-1,0 0 1,0 1-1,-1 0 0,0 0 1,-1 1-11,7 5 15,15 18 0,-20-20-9,0 0 0,1-1 0,1 0 0,0-1 0,0 0 0,1 0 0,0-1-1,1-1 1,0 0 0,1 0 0,-1-2 0,2 1 0,-1-2 0,1 1 0,0-2 0,0 0 0,1-1 0,-1 0 0,14 1-6,-23-6 6,-1 0-1,1 0 1,-1 0 0,1-1-1,-1 0 1,0 0 0,0 0-1,0 0 1,0-1 0,0 1-1,0-1 1,-1 0 0,1 0-1,-1-1 1,0 1 0,0-1 0,0 1-1,0-1 1,-1 0 0,1 0-1,-1 0 1,0-1 0,0 1-1,0-2-5,26-112 56,-26 96 407,0 0-3248,-7 42-3787,-2 7-1766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2:19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17200,'0'0'2830,"0"0"-1256,0 0 17,0 0-379,15-1-657,143 8-304,295 75 27,80 40-278,483 139 1345,-748-191-656,-311-93-833,-63-22-4172,75 32 90,-7-2-5164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8:44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57 9865,'0'0'6332,"0"0"-3396,0 0-982,0 0-326,0 0-475,14-7-416,106-37-390,5 39-363,-123 5 6,-1 1 1,1 0-1,0 0 1,0-1 0,-1 1-1,1 0 1,-1 0-1,1 0 1,-1 1-1,1-1 1,-1 0 0,1 1-1,-1-1 1,0 0-1,0 1 1,0-1 0,0 1-1,0 0 1,0-1-1,0 1 1,-1 0-1,1 0 1,-1 0 0,1-1-1,-1 1 1,0 0-1,1 0 1,-1 0 0,0 0-1,0 0 1,0-1-1,-1 1 1,1 0-1,0 0 1,-1 0 0,1 0-1,-1-1 1,0 1-1,1 0 1,-1 0 0,0-1-1,0 1 1,0-1-1,0 1 1,0-1-1,-1 1 1,1-1 0,0 0-1,-1 1 1,1-1-1,-1 0 1,1 0 0,-1 0-1,0 0 1,0 0 9,-188 169 245,111-106 919,6-2 1404,73-63-2556,0 1 1,1 0-1,-1-1 1,0 1-1,1 0 1,-1-1-1,0 1 0,1 0 1,-1 0-1,0 0 1,1-1-1,-1 1 1,1 0-1,-1 0 1,1 0-1,-1 0 0,0 0 1,1 0-1,-1 0 1,1 0-1,-1 0 1,1 0-1,-1 0 1,1 0-1,-1 0 1,0 0-1,1 0 0,-1 0 1,1 0-1,-1 0 1,1 1-1,-1-1 1,0 0-1,1 0 1,-1 1-1,0-1 0,1 0 1,-1 0-1,0 1 1,1-1-1,-1 0 1,0 1-1,0-1 1,1 1-1,-1-1 1,0 0-1,0 1 0,1-1 1,-1 1-1,0-1 1,0 0-1,0 1 1,0-1-1,0 1 1,0-1-1,0 1 0,0-1 1,0 1-1,0-1 1,0 0-1,0 1 1,0-1-1,0 1 1,0-1-1,-1 1 0,1-1 1,0 0-1,0 1 1,0-1-1,-1 1-12,3-1-12,32-6-94,1-2 0,-1 0 0,0-3 1,-1 0-1,16-9 106,81-27-7185,-94 38 27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4:38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4 155 14189,'0'0'3908,"0"0"-1276,0 0-422,0 0-560,0 0-476,0 0-336,0 0-288,0-7-240,-1 3-280,1 3-25,0 0-1,-1 0 0,1 1 1,0-1-1,0 0 0,-1 0 1,1 0-1,0 1 0,0-1 1,0 0-1,0 0 0,0 0 1,0 0-1,0 1 0,0-1 0,0 0 1,1 0-1,-1 0 0,0 1 1,1-1-1,-1 0 0,0 0 1,1 1-1,-1-1 0,1 0 1,-1 0-1,1 1 0,-1-1 0,1 1 1,-1-1-1,1 0 0,0 1 1,-1-1-1,1 1 0,0 0 1,0-1-1,-1 1 0,1 0 1,0-1-1,0 1 0,-1 0 1,1 0-1,0-1 0,0 1 0,0 0 1,0 0-1,-1 0 0,1 0 1,0 0-1,0 0 0,0 0 1,0 1-1,-1-1 0,1 0 1,0 0-1,0 1-4,45 10 61,1-3 0,0-1-1,0-3 1,40-1-61,-71-3 14,-1-1-1,1 0 1,0-2-1,-1 0 1,0 0-1,1-2 1,-2 0-1,1 0 1,0-1-1,-1-1 1,0-1-1,-1 0 1,0-1-1,0 0 1,-1-1-1,5-4-13,12-37 2045,-29 50-1506,-2 16 310,-130 729 197,129-725-1045,2-3-47,-1 0-1,-1-1 0,0 1 0,-1-1 1,-1 1-1,0-2 0,-7 14 47,-6-16-2757,5-42-7709,10 8-905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4:40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52 6887,'0'0'3235,"0"0"-1314,0 0 81,-1-3 214,0 2-2125,1 0 1,0 0-1,0 0 1,0 1-1,0-1 0,0 0 1,0 0-1,0 0 1,0 0-1,0 0 1,0 1-1,1-1 1,-1 0-1,0 0 1,1 0-1,-1 1 0,0-1 1,1 0-1,-1 0 1,1 1-1,-1-1 1,1 0-1,-1 1 1,1-1-1,0 0 1,-1 1-1,1-1 0,0 1 1,-1-1-1,1 1 1,0 0-1,0-1 1,0 1-1,-1 0 1,1-1-1,0 1 1,0 0-1,0 0 0,0 0 1,0 0-1,-1 0 1,1 0-1,0 0 1,0 0-1,0 0 1,0 0-1,0 0 1,-1 0-1,1 1 0,0-1 1,0 0-1,0 1-91,3-2-132,244-23 2555,-310 30-2252,-201 42-235,258-47 72,0 1 0,0 0-1,0 0 1,0 0 0,1 0 0,-1 1 0,1 0-1,-1 0 1,1 0 0,0 0 0,0 1-1,1 0 1,-1-1 0,1 1 0,-1 1-1,1-1 1,0 0 0,1 1 0,-1 0-1,1-1 1,0 1 0,0 0 0,1 0 0,-1 0-1,1 0 1,0 1 0,1-1 0,-1 0-1,1 0 1,0 0 0,0 1 0,0-1-1,2 5-7,-2-7 14,0 0 0,0 0 0,1 0-1,-1-1 1,1 1 0,0 0 0,0 0-1,0 0 1,0 0 0,0-1 0,0 1-1,1 0 1,-1-1 0,1 0 0,0 1-1,0-1 1,0 0 0,0 0 0,0 0-1,1 0 1,-1 0 0,0 0 0,1-1-1,-1 1 1,1-1 0,0 1 0,0-1-1,-1 0 1,1 0 0,0-1 0,0 1-1,0-1 1,2 1-14,113 17 433,-101-17-413,0 0 0,0 1 0,-1 0 0,1 1 1,-1 1-1,0 1 0,0 0 0,0 1 0,0 1 0,-1 1 0,0 0 0,-1 0 0,5 5-20,-13-5 42,1 0 0,-2 0 0,1 1 1,-1-1-1,-1 1 0,0 0 0,0 1 0,0-1 0,-1 1 0,-1 0 0,0-1 0,0 1 0,-1 0 0,0 0 0,-1 0 1,0 0-1,0 0 0,-1 0 0,0 0 0,-1 0 0,0 0 0,-1 0 0,0-1 0,-1 1 0,1-1 0,-2 0 0,1 0 1,-2 0-1,1-1 0,-1 0 0,0 0 0,0 0 0,-1-1 0,0 0 0,-1 0 0,0 0 0,0-1 0,0-1 1,0 1-1,-1-1 0,0-1 0,0 1 0,-4 0-42,3-3 38,0 1 0,0-1-1,0 0 1,0-1 0,-1-1 0,1 1 0,0-1-1,-1-1 1,1 0 0,0-1 0,0 0 0,0 0 0,0-1-1,0 0 1,0-1 0,1 0 0,0-1 0,-1 0 0,2 0-1,-1-1 1,1 0 0,0 0 0,0-1 0,0 0 0,1-1-1,0 1 1,1-1 0,0-1 0,0 1 0,0-1-1,1 0 1,1-1 0,0 1 0,0-1 0,-1-6-38,1-6-199,1-1-1220,0 26-7918,0 15-2599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4:41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12236,'0'0'3614,"0"0"-732,0 0-84,0 0-540,0 0-625,0 0-501,-3 9-475,-12 70-237,4 0 0,3 1 1,4 0-1,3 15-420,0-46 6,0 97-3140,1-89-4436,0-36-1110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4:4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5 115 6854,'8'-13'10266,"28"-42"-6219,-32 50-3774,0 1 1,1 0-1,0 0 1,0 0-1,0 1 1,0 0-1,1 0 0,0 0 1,-1 0-1,1 1 1,0 0-1,0 0 1,0 1-1,0-1 1,0 1-1,0 1 1,1-1-1,-1 1 1,0 0-1,0 1 1,1-1-1,3 2-273,-4-2 35,-1 1 0,1 0 1,-1 0-1,1 1 0,-1-1 0,0 1 0,1 0 0,-1 1 1,0-1-1,0 1 0,-1 0 0,1 0 0,-1 1 0,1-1 1,-1 1-1,0 0 0,0 0 0,-1 0 0,1 1 0,-1-1 1,0 1-1,0 0 0,-1 0 0,1 0 0,-1 0 0,0 0 1,-1 1-1,1-1 0,-1 1 0,0-1 0,0 1 0,0 2-35,0 7 3,0-1-1,0 1 0,-1 0 1,-1-1-1,-1 1 0,0 0 1,0-1-1,-2 0 0,0 1 1,0-2-1,-2 1 0,-1 3-2,-10 12-180,-2 0-1,-1-1 0,-2-1 1,0-1-1,-2-1 0,-1-1 1,-12 9 180,-52 52-289,90-85 288,-1 0 0,0 0 0,1 0 1,-1 0-1,1 0 0,-1 0 0,0 0 1,1 0-1,-1 1 0,0-1 0,1 0 1,-1 0-1,0 0 0,1 0 0,-1 1 1,0-1-1,1 0 0,-1 0 0,0 0 1,0 1-1,1-1 0,-1 0 0,0 1 1,0-1-1,0 0 0,1 1 0,-1-1 1,0 0-1,0 1 0,0-1 0,0 0 1,0 1-1,0-1 0,1 0 0,-1 1 1,0-1-1,0 0 0,0 1 0,0-1 1,0 1-1,-1-1 0,1 0 0,0 1 1,0-1-1,0 0 0,0 1 0,0-1 1,0 0-1,-1 1 0,1-1 0,0 0 1,0 1 0,1-1-4,219-36-28,52-4-758,-275 59-7992,-10-6 614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4:4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108 126 17457,'0'0'2749,"0"0"-518,0 0-175,0 0-482,0 0-426,0 0-299,0 0-299,-8 12-129,-43 108 498,37-64-1028,2 1 0,3 0 0,2 0-1,2 1 1,3 0 0,3 0 0,3 9 109,14 9-2979,8-33-5770,-14-32-257</inkml:trace>
  <inkml:trace contextRef="#ctx0" brushRef="#br0" timeOffset="423.8">620 156 16143,'0'0'3198,"0"0"-854,0 0-97,0 0-491,0 0-442,0 0-386,0 0-356,0 0-231,-3-4-116,2 4-221,0-1 1,-1 0-1,1 1 1,0-1-1,0 1 1,-1 0-1,1-1 1,0 1-1,-1 0 1,1 0-1,0 0 1,-1 0 0,1 0-1,0 0 1,-1 0-1,1 0 1,0 0-1,-1 1 1,1-1-1,0 0 1,0 1-1,-1-1 1,1 1 0,0 0-1,0-1 1,0 1-1,0 0 1,-1 0-1,1 0 1,1 0-1,-1 0 1,0 0-1,0 0 1,0 0-1,0 0 1,1 0 0,-1 0-1,0 0 1,1 1-1,-1-1 1,1 0-1,0 0 1,-1 1-1,1-1 1,0 0-1,0 1 1,-1-1 0,1 0-1,0 1 1,1-1-1,-1 1-4,-3 4 3,-3 4-13,0 0-1,1 1 0,0 0 1,1 0-1,0 0 0,1 0 1,0 1-1,1 0 0,0-1 1,1 1-1,0 0 0,1 0 1,0 0-1,1-1 0,0 1 1,1 0-1,0 0 0,1-1 1,0 0-1,1 1 0,0-1 0,1 0 1,0-1-1,1 1 0,0-1 1,1 0-1,0-1 0,0 0 1,7 6 10,100 94-833,-112-107 832,0 1 0,0-1 0,-1 1 0,1-1 0,-1 1 0,0 0-1,1 0 1,-1 0 0,0-1 0,-1 1 0,1 0 0,-1 0 0,1 0 0,-1 0 0,0 1 0,0-1 0,0 0 0,0 0 0,-1 0 0,1 0 0,-1 0-1,0 0 1,0 0 0,0-1 0,0 1 0,0 0 0,-1 0 0,1-1 0,-1 1 0,0-1 0,1 1 0,-1-1 0,0 0 0,-1 0 0,1 0 0,-2 1 1,-97 52 182,69-47-167,0-1 1,0-1-1,0-2 0,-1-1 0,0-2 1,1-1-1,-29-4-15,56 4-104,1 0 0,0 0-1,0 0 1,0 0 0,0-1 0,0 0 0,0 0 0,0 0-1,0 0 1,0-1 0,1 1 0,-1-1 0,0 0 0,1 0 0,-1 0-1,1-1 1,0 1 0,0-1 0,0 0 0,0 0 0,0 0-1,1 0 1,-1-1 0,1 1 0,0 0 0,0-1 0,0 0 0,0 1-1,1-1 1,0 0 0,-1 0 0,1 0 0,1 0 0,-1 0-1,1 0 1,-1 0 0,1 0 0,0-1 0,1 1 0,-1 0 0,1 0-1,-1 0 1,1 0 0,1 0 0,-1 0 0,0 1 0,1-2 104,61-93-10255,-22 46 165</inkml:trace>
  <inkml:trace contextRef="#ctx0" brushRef="#br0" timeOffset="753.453">616 115 15791,'0'0'2472,"17"-9"-476,121-41 1159,-105 44-2529,66-13 62,1 4 1,1 5-1,8 4-688,-145 25-11440,9-6 491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4:32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368 278 9225,'21'-136'2856,"-10"25"5361,-10 80-2069,-25 465-2667,24-420-3431,-32 1107 882,-86 71-729,-17 107-358,134-1283 76,-41 484-869,14-171-5963,22-268 804</inkml:trace>
  <inkml:trace contextRef="#ctx0" brushRef="#br0" timeOffset="9901.671">162 4802 11627,'0'0'4479,"0"0"-1644,0 0-380,0 0-554,-4 14-481,-30 213 1527,13-8-1782,-29 437-355,48-518-734,3-56-120,-4 0 1,-3-1 0,-13 57 43,-4-68-1863,22-80-2103,2-15-588,5-6-4270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4:49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15919,'0'0'3166,"0"0"-999,13 0 951,41 9-3081,-50-7-34,-1 0-1,1 0 1,-1 0-1,1 1 1,-1-1-1,0 1 1,0 0-1,0 0 1,0 0-1,0 0 1,-1 1-1,0-1 1,1 1 0,-1-1-1,0 1 1,-1 0-1,1 0 1,-1 0-1,0 0 1,0 0-1,0 0 1,0 0-1,-1 0 1,1 1-1,-1-1 1,0 0-1,-1 0 1,1 0-1,-1 0 1,0 1-1,0-1 1,0 0 0,0 0-1,-1 0 1,1-1-1,-1 1 1,0 0-1,-1 0-2,-89 145 667,92-148-667,0 0 0,-1 0 0,1 0-1,0-1 1,0 1 0,-1 0-1,1 0 1,0 0 0,0 0-1,0 0 1,0 0 0,1 0-1,-1 0 1,0 0 0,0 0-1,0 0 1,1-1 0,-1 1 0,0 0-1,1 0 1,-1 0 0,1 0-1,-1-1 1,1 1 0,0 0-1,-1 0 1,1-1 0,-1 1-1,1 0 1,0-1 0,0 1-1,-1-1 1,1 1 0,0-1-1,0 0 1,0 1 0,0-1 0,0 0-1,0 1 1,-1-1 0,1 0-1,0 0 1,0 0 0,0 0-1,0 0 1,0 0 0,0 0-1,0 0 1,0 0 0,0 0-1,0 0 1,0-1 0,59-8-738,-53 8 441,54-12-4951,-29 9-555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4:52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0 266 5637,'5'-20'5728,"39"-129"1234,-3 56-1192,-39 92-5702,-1 1 0,0-1 0,1 1-1,-1-1 1,0 1 0,0 0-1,1 0 1,-1 0 0,1 0 0,-1 0-1,0 0 1,1 0 0,-1 0 0,0 1-1,1-1 1,-1 0 0,0 1-1,0-1 1,1 1 0,-1-1 0,0 1-1,0 0 1,0 0 0,0-1-1,0 1 1,0 0 0,0 0 0,0 0-1,0 0 1,0 0 0,0 0-1,-1 0 1,1 0 0,0 1 0,-1-1-1,1 0 1,-1 0 0,1 1-1,-1-1 1,0 0 0,1 1 0,-1-1-1,0 1-67,6 7 169,23 34-116,2-1 0,2-2 0,2-1 0,23 19-53,-44-45 6,1-1 1,0 0 0,0-1-1,1-1 1,1 0-1,0-1 1,0-1 0,0-1-1,1 0 1,0-1-1,1-1 1,-1-1-1,1-1 1,4 0-7,-21-2 3,1 0 0,-1-1 1,1 1-1,0-1 0,-1 0 0,1 0 0,0 0 1,0 0-1,-1-1 0,1 1 0,-1-1 0,1 0 1,0 1-1,-1-1 0,1 0 0,-1 0 0,0-1 1,1 1-1,-1 0 0,0-1 0,0 0 0,0 1 1,0-1-1,0 0 0,0 0 0,0 0 0,-1 0 1,1 0-1,-1-1 0,1 1 0,-1 0 0,0-1 1,0 1-1,0-1 0,0 1 0,0-1 1,-1 0-1,1 1 0,-1-1 0,0-1-3,2-2 50,-1 1 0,0-1-1,-1 0 1,1 0 0,-1 1-1,0-1 1,-1 0 0,1 0 0,-1 0-1,0 1 1,-1-1 0,1 0 0,-1 1-1,0-1 1,-1 1 0,1 0-1,-1 0 1,0 0 0,0 0 0,-1 0-1,1 1 1,-1-1 0,0 1-1,0 0 1,-1 0 0,1 1 0,-1-1-1,0 1 1,0 0 0,0 0 0,0 0-1,-1 1 1,1 0 0,-1 0-1,-1 0-49,-8 3 61,0 2 0,0-1-1,0 2 1,0 0-1,0 1 1,1 0-1,0 1 1,0 1 0,1 0-1,-1 1 1,1 0-1,1 1 1,-3 2-61,14-10 3,-39 26-13,2 1 1,1 2-1,1 1 1,-29 34 9,7 9-2846,11 9-4232,22-29-7560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4:5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13 252 5573,'0'0'9983,"-3"-13"-6065,-7-40-1980,10 52-1844,1-1 1,-1 0-1,0 0 0,0 0 0,1 0 1,-1 1-1,1-1 0,0 0 0,0 1 1,-1-1-1,1 0 0,0 1 0,0-1 1,1 1-1,-1-1 0,0 1 0,0 0 0,1-1 1,-1 1-1,1 0 0,-1 0 0,1 0 1,-1 0-1,1 0 0,0 0 0,-1 1 1,1-1-1,0 1 0,0-1 0,-1 1 0,1-1 1,0 1-1,0 0 0,0 0 0,0 0-94,4-1 81,235-29 230,-107 20-296,-107 7-6,92-24 41,-118 26-44,0-1 0,-1 1 0,1-1 0,0 1 0,-1-1 0,1 1 0,-1-1 0,0 0 0,1 1 0,-1-1 0,0 0 0,0 1 0,0-1 1,0 0-1,-1 1 0,1-1 0,0 0 0,-1 1 0,1-1 0,-1 1 0,1-1 0,-1 1 0,0-1 0,0 1 0,0-1 0,0 1 0,0 0 0,0-1 0,0 1 0,0 0 0,0 0 0,-1 0 0,1 0 1,0 0-1,-1 0 0,1 0 0,-1 0 0,1 0 0,-1 1 0,1-1 0,-1 1 0,1-1 0,-1 1 0,0 0 0,0-1-6,-3-1 48,-1-1 0,0 1 1,0 0-1,-1 0 0,1 0 0,0 1 0,0 0 0,-1 1 1,1-1-1,-1 1 0,1 0 0,0 1 0,-1-1 0,1 1 1,0 1-1,-1-1 0,1 1 0,0 0 0,0 0 1,0 1-1,1 0 0,-1 0 0,1 0 0,-1 1 0,1 0 1,0 0-1,0 0 0,1 0 0,-1 1 0,1 0 0,0 0 1,0 0-1,1 0 0,0 1 0,0-1 0,0 1 0,0 0 1,1 0-1,0 0 0,0 0 0,1 0 0,-1 6-48,-2 21-1,2 1 0,2-1 0,1 1-1,1-1 1,2 0 0,1 1 0,2-2-1,8 25 2,2 15-459,-7 26-2569,-9-33-3205,-1-58 5196,0 27-6891</inkml:trace>
  <inkml:trace contextRef="#ctx0" brushRef="#br0" timeOffset="326.296">999 123 16720,'16'-64'3283,"-2"40"1550,-9 45-2288,-8 10-2365,-1 0 0,-2-1 1,0 1-1,-3-1 0,0-1 1,-7 13-181,-9 33 119,-71 242-1694,59-194-5376,30-101 3675,2-10-2075,1-4-1690</inkml:trace>
  <inkml:trace contextRef="#ctx0" brushRef="#br0" timeOffset="656.138">794 624 3107,'0'-18'1666,"3"-159"6652,-1 139-6925,2 1 0,1 0 0,2 0 0,1 0 1,2 1-1,2-2-1393,-10 31 181,1 0 1,0 0-1,0 1 1,0-1-1,1 1 1,0 0-1,0-1 1,0 2-1,1-1 1,0 0-1,0 1 1,0 0-1,1 0 1,0 1-1,0 0 1,0-1-1,0 2 1,1-1-1,-1 1 1,1 0-1,7-2-181,4 4 20,0 0-1,0 0 0,0 2 0,0 1 1,0 0-1,0 1 0,0 1 0,0 0 1,-1 1-1,0 1 0,0 1 1,-1 1-1,1 0 0,-2 1 0,1 1 1,-1 0-1,-1 1 0,10 9-19,-19-17-5,-1 0 1,0 1-1,0-1 0,-1 1 1,1 0-1,-1-1 0,0 2 0,0-1 1,0 0-1,0 1 0,-1-1 0,1 1 1,-1 0-1,-1 0 0,1-1 1,-1 1-1,1 1 0,-2-1 0,1 0 1,0 0-1,-1 0 0,0 0 0,0 1 1,-1-1-1,1 0 0,-1 0 1,0 0-1,-1 0 0,1 0 0,-1 0 1,0 0-1,0 0 0,0-1 0,-1 1 1,-2 3 4,-8 4-70,0-1 0,-1-1 0,0 0 0,0-1 0,-1 0 0,0-1 0,-1-1 0,0 0-1,0-1 1,-1-1 0,1 0 0,-1-2 0,0 0 0,0 0 0,0-2 0,-1 0 0,-2-1 70,19 0-3,0-1 0,0 1 0,0 0 0,0-1 0,0 1 0,0-1 1,0 1-1,0-1 0,1 0 0,-1 1 0,0-1 0,0 0 0,1 0 0,-1 1 0,0-1 0,1 0 0,-1 0 0,1 0 0,-1 0 0,1 0 0,-1 0 0,1 0 0,0 0 0,0 0 0,-1 0 0,1 0 0,0 0 0,0 0 0,0 0 0,0 0 0,0 0 0,0 0 0,0 0 0,1 0 0,-1 0 0,0 0 1,0 0-1,1 0 0,-1 0 0,1 0 0,-1 0 0,1 0 0,-1 0 0,1 1 0,0-1 0,-1 0 0,1 0 0,0 0 0,0 1 0,-1-1 0,1 1 0,0-1 0,0 0 0,0 1 0,0-1 0,0 1 0,0 0 0,0-1 0,0 1 0,0 0 0,0 0 0,0-1 0,0 1 3,15-8-15,1 0-1,0 0 1,0 2-1,1 0 0,-1 1 1,1 1-1,0 1 1,1 0-1,-1 1 0,0 1 1,1 1-1,-1 0 1,1 2 15,-14-2-2,0 1 1,0 0-1,0 0 1,-1 0-1,1 1 1,0-1-1,-1 1 1,1 1-1,-1-1 1,0 0-1,0 1 1,0 0-1,0 0 0,0 0 1,0 0-1,-1 1 1,0 0-1,1-1 1,-1 1-1,-1 0 1,1 1-1,-1-1 1,1 0-1,-1 1 1,0-1-1,-1 1 1,1 0-1,-1-1 1,0 1-1,0 0 1,0 3 1,0 6-5,1-1 0,-2 1 0,0-1 0,0 1 0,-2-1 0,1 1 0,-2-1 0,0 1 0,0-1 0,-1 0 0,-2 2 5,-1-3 11,0 0 1,-1-1-1,-1 1 0,0-1 0,0-1 1,-1 0-1,0 0 0,-1-1 0,0-1 0,0 1 1,-1-2-1,0 0 0,0 0 0,-1-1 1,0 0-1,0-1 0,0-1 0,-1 0 0,1-1 1,-1 0-1,0-1 0,0-1 0,0 0 1,0-1-1,0-1 0,0 0 0,0 0 1,0-2-1,-9-2-11,-29-19-717,51 23 573,0 0 0,0 0 0,0-1 0,0 1 0,0 0 0,0-1 0,0 1 0,0 0-1,1-1 1,-1 1 0,0-1 0,1 0 0,-1 1 0,1-1 0,0 1 0,-1-1 0,1 0-1,0 1 1,0-1 0,0 0 0,0 1 0,0-1 0,1 1 0,-1-1 0,0 0 0,1 1 0,-1-1-1,1 1 1,0-1 0,-1 1 0,1-1 0,0 1 0,0-1 0,0 1 144,22-22-4020,7 1-1719</inkml:trace>
  <inkml:trace contextRef="#ctx0" brushRef="#br0" timeOffset="984.064">1684 411 7335,'0'0'8360,"0"0"-4965,0 0-865,0 0-255,-3 87-674,-17-50-480,-2 8-256,-1-1-513,0 2-256,3-3-96,7-3 0,1-5-448,6-3-833,5-1-1410,1-3-2946,1-7-9065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4:50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64 9129,'0'0'4932,"0"0"-1771,0 0-385,0 0-267,0 0-849,0 0-326,-9 21-298,-53 150 203,36-94-1473,4 0 1,4 2-1,3 0 0,-5 73 234,20-143-475,-1-7 280,0 0-1,1 0 0,-1 0 0,1 1 0,0-1 0,0 0 0,0 0 0,0 1 0,0-1 0,0 0 1,1 0-1,-1 1 0,1-1 0,-1 0 0,1 0 0,0 0 0,0 0 0,0 0 0,0 0 0,0 0 0,1 0 1,-1 0-1,1 0 196,0-3-68,1-1 0,-1 1 0,0-1 0,0 0 1,0 0-1,0 1 0,-1-2 0,1 1 0,-1 0 1,1 0-1,-1 0 0,1-1 0,-1 1 0,0-1 0,0 1 1,0-1-1,-1 1 0,1-1 0,-1 1 0,1-1 1,-1 0-1,0 1 0,0-3 68,1-1-85,23-291 1746,-23 289-1532,-1-23 186,2 1-1,1-1 1,2 1 0,0 0 0,2 0 0,2 1 0,0 0 0,2 0 0,1 1-1,11-17-314,-15 38 21,0 0 0,1 0-1,0 0 1,0 1-1,1 1 1,-1 0-1,1 0 1,0 1-1,1 0 1,-1 0-1,1 1 1,-1 1-1,1 0 1,0 0-1,0 1 1,0 0-1,0 1 1,0 1-1,0-1 1,0 2-1,0-1 1,-1 2-1,1-1 1,0 2-1,-1-1 1,0 1-1,0 1 1,0 0 0,0 0-1,-1 1 1,0 0-1,2 3-20,-7-7-6,-1 1 0,0 0 0,0 0 0,0 0-1,0 0 1,0 0 0,-1 1 0,0 0 0,1-1 0,-1 1 0,-1 0-1,1 0 1,0 0 0,-1 0 0,0 0 0,0 0 0,0 0 0,-1 0-1,1 1 1,-1-1 0,0 0 0,0 0 0,0 1 0,-1-1 0,0 0 0,0 0-1,0 0 1,-1 3 6,-2 5-55,0-1 0,-1 0 0,-1 0 0,0 0 0,0-1 0,-1 0 0,0 0 0,-1 0 0,-3 3 55,-3 1-58,1 1-1,-1-1 1,-1-1 0,-1-1 0,0 0-1,0-1 1,-1-1 0,0 0 0,-1-2-1,0 0 1,-2 0 58,20-7 1,-1-1 1,1 0-1,-1 1 0,1-1 0,-1 0 0,0 1 0,1-1 1,-1 0-1,1 1 0,-1-1 0,0 0 0,1 0 1,-1 0-1,1 0 0,-1 0 0,0 1 0,1-1 1,-1 0-1,0 0 0,1-1 0,-1 1 0,0 0 0,1 0 1,-1 0-1,1 0 0,-1 0 0,0-1 0,1 1 1,-1 0-1,1-1 0,-1 1 0,1 0 0,-1-1 0,1 1 1,-1-1-1,1 1 0,-1-1 0,1 1 0,-1-1 1,1 1-1,0-1 0,-1 1 0,1-1 0,0 1 1,0-1-1,-1 0 0,1 1 0,0-1 0,0 1 0,0-1 1,0 0-1,0 1 0,0-1 0,0 0-1,20-30 64,-8 22-66,0 1-1,1-1 1,0 2-1,0 0 1,1 1 0,-1 0-1,2 1 1,-1 0-1,0 1 1,1 1-1,0 0 1,0 1-1,11 0 3,-21 3 0,1-1 1,-1 1-1,0 0 0,0 1 0,1-1 0,-1 1 0,0 0 1,0 0-1,-1 1 0,1 0 0,0-1 0,-1 1 0,0 1 0,1-1 1,-1 1-1,-1 0 0,1 0 0,0 0 0,-1 0 0,0 0 1,0 1-1,0 0 0,-1-1 0,0 1 0,1 0 0,-2 0 0,1 0 1,0 1-1,-1-1 0,0 0 0,-1 0 0,1 1 0,-1-1 1,0 5-1,1-2 17,-1-1 0,0 1 1,-1-1-1,1 0 0,-1 1 1,-1-1-1,1 0 0,-1 0 1,-1 0-1,1 0 0,-1 0 1,0-1-1,-1 1 0,1-1 1,-1 0-1,-1 0 1,1 0-1,-1 0 0,0-1 1,0 0-1,-1 0 0,0 0 1,1-1-1,-2 1 0,1-2 1,0 1-1,-1-1 0,0 1-17,-6 1 29,1 1 0,-1-2 0,0 0-1,-1 0 1,1-2 0,-1 1 0,0-2 0,1 0-1,-1 0 1,0-1 0,0-1 0,1 0-1,-1-1 1,0-1 0,1 0 0,0-1-1,0 0 1,-9-5-29,-1-18-2343,50-12-8628,0 21 503</inkml:trace>
  <inkml:trace contextRef="#ctx0" brushRef="#br0" timeOffset="263.635">931 236 8168,'0'0'4222,"0"0"-1237,0 0-642,0 0-656,-15 10-1052,1-1-551,5-4-38,-1 1-1,2 0 1,-1 1 0,1 0 0,0 0 0,1 0 0,-1 1 0,1 1 0,-4 6-46,4-5 88,1 0 1,0 1-1,1-1 1,0 1 0,0 1-1,1-1 1,1 1-1,0-1 1,0 1-1,1 0 1,1 0 0,0 0-1,1 0 1,0 0-1,1 0 1,0 0-1,1 0 1,0 0 0,1 0-1,0-1 1,1 1-1,3 5-88,-5-14-3,1 0 0,0-1 0,0 1 0,0-1 0,1 0 0,-1 0 0,1 0 0,-1 0 0,1-1 0,-1 0 0,1 1 0,0-1 0,0-1 0,0 1 0,-1 0 0,1-1 0,0 0 0,0 0 0,0 0 0,0 0 0,0-1 0,0 1 0,-1-1 0,1 0 0,0 0 0,0-1 0,-1 1 0,1-1 0,-1 0 0,1 0 0,-1 0 0,0 0 0,0 0 0,0-1 0,0 1 0,0-1 0,0 0 1,-1 0-1,0 0 0,1 0 0,0-3 2,15-12 230,-2-1-1,0-1 0,-1 0 0,-1-2 0,-1 1 0,-1-2 0,-1 1 0,-1-2 0,0 1 0,-2-2 1,4-20-229,-11 42-48,1 0 1,-1 0-1,0 0 1,0 0 0,-1 0-1,1 0 1,0 0-1,-1 0 1,0 0 0,0 0-1,0 0 1,0 0-1,0 0 1,0 0 0,-1 0-1,0 0 1,0 0-1,1 0 1,-2 0 0,1 0-1,0 0 1,0 0-1,-1 1 1,0-1 0,0 1-1,1-1 1,-1 1-1,-1-1 1,1 1 0,0 0-1,0 0 1,-1 0-1,-1 0 48,-54 7-9977,26 7-3001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9:05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55 117 12268,'0'-80'5729,"0"43"1268,-25 166-5102,12-20-1806,4 1-1,5 68-88,4-168-106,-1 1 0,1-1 0,1 0 0,0 0 0,0 0 0,1 0 0,0-1 0,1 1 0,0 0 0,1-1 0,-1 0 0,2 0 0,-1 0 0,2 0 0,-1-1 0,1 1 0,0-2 0,1 1 0,-1-1 0,3 1 106,-6-6-5,0 0 0,0-1-1,1 0 1,-1 0 0,1 0 0,-1 0-1,1 0 1,-1-1 0,1 0 0,-1 0-1,1 0 1,-1 0 0,1 0 0,-1 0-1,1-1 1,-1 0 0,1 0-1,-1 0 1,1 0 0,-1 0 0,0-1-1,0 0 1,0 1 0,0-1 0,0 0-1,0-1 1,0 1 0,0 0 0,-1-1-1,1 0 6,67-86 164,-53 56 14,-1 0 1,-2 0 0,-1-1 0,-1-1 0,-3 0 0,0-1-1,-2 0 1,-2 0 0,-2-1 0,0-14-179,-2 46-4,0 1 0,0-1 0,-1 0-1,0 0 1,0 0 0,0 0 0,0 1 0,-1-1 0,1 0 0,-1 0 0,-1 0 0,1 1-1,0-1 1,-1 1 0,0-1 0,0 1 0,-1 0 0,1 0 0,-1 0 0,0 0-1,0 0 1,0 0 0,-1 1 0,1-1 0,-1 1 0,0 0 0,0 0 0,0 1 0,0-1-1,0 1 1,0 0 0,-1 0 0,1 0 0,-1 1 0,0-1 4,-7 3-115,0 1-1,1 0 1,-1 0 0,0 1 0,1 1-1,0 0 1,0 0 0,0 1-1,0 1 1,1 0 0,0 0 0,0 1-1,1 0 1,0 1 0,0 0 0,0 0-1,1 1 1,0 0 0,1 1 0,0-1-1,1 2 1,-4 5 115,4-5-465,-1 1-1,1 0 1,1 0 0,0 0-1,1 0 1,0 1-1,1-1 1,0 1 0,1 1 465,-3 73-7060,6-41 814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4:48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333 439 13869,'0'0'3475,"0"0"-1820,0 0-288,0 0 53,0 0-400,0 0-412,-13 18-346,-39 61-166,50-74-83,-1 1-1,1-1 1,0 1 0,0-1 0,1 1-1,0 0 1,0 0 0,0 0 0,1-1 0,0 1-1,0 0 1,0 0 0,1 0 0,1 5-13,0 3 34,0 5-16,1 1 0,1-1 0,1 0 0,0 0 0,2 0 0,0-1 0,1 0 0,0 0 0,2-1 0,0 0 0,7 8-18,-15-23 3,0 0-1,1 0 1,-1 1-1,0-1 1,1-1 0,-1 1-1,1 0 1,0-1 0,-1 1-1,1-1 1,0 0 0,0 0-1,0 0 1,0 0 0,0 0-1,0-1 1,0 1 0,0-1-1,0 0 1,1 0 0,-1 0-1,0 0 1,0-1 0,0 1-1,0-1 1,0 0 0,0 0-1,0 0 1,0 0 0,0 0-1,-1-1 1,1 1-1,0-1 1,-1 0 0,3-1-3,77-82 371,-80 82-357,23-30 454,-1-1 1,-2-2-1,-1 0 1,-2-1-1,-2 0 0,6-21-468,-17 24 614,-12 38-149,-4 13-428,2 0 1,0 1 0,2 0 0,0 1-1,0 0 1,2 0 0,-1 12-38,0-8 35,-84 583 93,86-583-168,0 1 0,-2-1 0,-1 0 1,0 0-1,-2 0 0,-1-1 0,0 0 0,-2-1 1,0 0-1,-1-1 0,-5 4 40,13-19-10,0 0 0,-1-1 0,0 0 0,0 0 0,0 0 0,-1-1 0,1 0 0,-1 0 0,0 0 0,0-1 0,0 1 0,0-1 0,0-1 0,-1 1 0,1-1 0,0 0 0,-1-1 0,1 0 0,0 0 0,-1 0 0,1 0 0,-1-1 0,1 0 0,0-1 0,0 1 0,-1-1 0,1 0 0,0-1 0,1 0 0,-4-1 10,-9-6-67,1 0-1,0 0 1,0-2-1,1 0 1,1-1-1,0 0 1,1-2-1,0 1 0,-2-6 68,-54-98-3094,50 30-4552,19 50-1494</inkml:trace>
  <inkml:trace contextRef="#ctx0" brushRef="#br0" timeOffset="562.497">516 80 12460,'0'0'3251,"0"0"-673,0 0-581,-14 12-390,-110 108 501,116-110-2052,3-5-35,0 1 0,0 0 0,0 0 0,1 1 1,0-1-1,0 1 0,0 0 0,1 0 0,0 0 1,1 0-1,-1 0 0,0 7-21,4-13-1,0-1-1,0 1 1,0 0 0,0-1 0,0 1-1,0-1 1,0 1 0,1-1 0,-1 1-1,0-1 1,0 0 0,0 1 0,1-1-1,-1 0 1,0 0 0,0 0 0,0 0-1,1 0 1,-1 0 0,0-1-1,0 1 1,1 0 0,-1-1 0,0 1-1,0 0 1,0-1 0,0 1 0,0-1-1,0 0 1,0 1 0,0-1 0,0 0-1,0 0 1,0 0 0,0 0 0,0 1-1,-1-1 1,2-1 1,20-19 43,0-1 0,-2-1 0,0-1-1,-2-1 1,0 0 0,4-11-43,4-4 69,-26 39-69,4-7 5,1 1 1,0-1 0,0 1 0,1 0-1,0 0 1,0 0 0,0 1 0,1 0-1,0 1 1,0-1 0,1 1 0,0 0-1,4-1-5,-10 6 4,1 0 0,-1 1 0,0-1 0,1 1 0,-1 0 0,0-1 0,0 1 0,0 0-1,0 1 1,1-1 0,-2 0 0,1 1 0,0-1 0,0 1 0,0-1 0,-1 1 0,1 0 0,-1 0-1,1-1 1,-1 1 0,0 0 0,0 1 0,1-1 0,-2 0 0,1 0 0,0 0 0,0 1 0,-1-1 0,1 0-1,-1 0 1,0 1 0,1 0-4,1 3 3,27 103 140,-24-83-131,1-1-1,2 1 1,0-1 0,2 0-1,1-1 1,0 0 0,5 5-12,-15-27-6,-1 0 0,1 0 0,0 1 0,0-1 0,0 0 0,0 0 1,0 0-1,1-1 0,-1 1 0,0 0 0,1 0 0,-1-1 0,1 1 1,0-1-1,0 1 0,-1-1 0,1 0 0,0 1 0,0-1 0,0 0 1,0 0-1,0-1 0,1 1 0,-1 0 0,0-1 0,0 1 0,0-1 1,1 0-1,-1 0 0,0 0 0,1 0 0,-1 0 0,0 0 0,0 0 1,0-1-1,1 1 0,-1-1 0,0 0 0,0 0 0,0 0 0,0 0 0,0 0 1,0 0-1,0 0 0,0 0 0,0-1 0,-1 1 0,1-1 0,-1 0 1,1 1-1,0-1 6,8-37-1582,-3 9-3894,-3 23-428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5:48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57 9897,'0'0'3566,"0"0"-1099,0 0-284,0 0-245,0 0-331,-5-11-230,-14-35-315,8 75 764,5 349 523,6-346-2312,-1 0-36,2 1 1,1-1-1,1 0 1,2 0-1,1 0 0,1-1 1,2 0-1,5 12-1,-12-40-129,-1 0 0,1-1 0,0 1 0,0 0 0,0 0 0,1-1-1,-1 0 1,0 1 0,1-1 0,0 0 0,-1 0 0,1 0 0,0 0 0,0-1 0,0 1 0,0-1 0,0 0-1,1 0 1,-1 0 0,0 0 0,1-1 0,-1 1 0,0-1 0,1 0 0,-1 0 0,0 0 0,1 0 0,-1 0-1,0-1 1,1 0 0,-1 0 0,0 0 0,0 0 0,1 0 0,-1 0 0,0-1 0,0 0 0,-1 1 0,1-1-1,0 0 1,0-1 0,-1 1 0,0 0 0,1-1 129,78-95-10330,-55 52 4426</inkml:trace>
  <inkml:trace contextRef="#ctx0" brushRef="#br0" timeOffset="485.976">425 283 3331,'0'0'5413,"0"0"-2557,0 0-1115,0 0-225,0 0-171,0 0-106,0 0-257,0 0-283,-1 13-69,1 41-69,31 26 325,-22-66-833,-6-8-44,-3-5-8,0 0-1,0 0 0,0 0 0,1 0 0,-1 1 0,0-1 0,1 0 1,-1 0-1,1 0 0,-1 0 0,1 0 0,-1 0 0,1 0 0,0 0 1,0 0-1,-1-1 0,1 1 0,0 0 0,0 0 0,0 0 0,0-1 1,0 1-1,0-1 0,0 1 0,0-1 0,0 1 0,0-1 1,0 1-1,0-1 0,0 0 0,1 0 0,-1 0 0,0 0 0,0 1 1,0-1-1,0-1 0,1 1 0,-1 0 0,0 0 0,0 0 0,0-1 1,0 1-1,0 0 0,0-1 0,0 1 0,1-1 0,116-177 1255,-115 171-1004,1 1-1,-1-1 1,0 0 0,0 0 0,-1-1 0,0 1 0,0 0 0,-1-1 0,0 1 0,0-1 0,-1 0-1,0 1-250,-1 5 29,0 0-1,0 1 1,0-1-1,-1 1 0,1-1 1,0 1-1,-1 0 1,1-1-1,0 1 0,-1 0 1,0 0-1,1 0 1,-1 0-1,0 0 0,1 1 1,-1-1-1,0 0 1,0 1-1,0-1 0,0 1 1,0 0-1,1 0 1,-1-1-1,0 1 0,0 0 1,0 1-1,0-1 1,0 0-1,0 1 0,0-1 1,0 1-1,1-1 1,-1 1-1,0 0 0,0 0 1,1-1-1,-1 1 1,1 1-1,-1-1 0,1 0 1,-1 0-1,1 1 1,-1-1-1,1 0 0,0 1 1,0-1-1,-1 2-28,-13 9 5,1 0 1,0 1-1,0 1 1,2 0-1,-1 1 0,2 1 1,0 0-1,1 0 1,1 1-1,0 0 1,1 0-1,1 1 0,-3 13-5,6-19-56,1 1 0,0 0-1,1 0 1,1 0-1,0 0 1,1 0 0,0 0-1,1 0 1,0 0 0,1 0-1,0 0 1,1 0 0,1 0-1,0-1 1,1 0 0,0 0-1,1 0 1,0 0-1,1-1 1,5 7 56,-9-14-63,0 0 0,0 0 0,1-1 0,-1 1 1,1-1-1,0 0 0,0 0 0,0 0 0,1 0 0,-1-1 0,1 0 0,-1 0 0,1 0 0,0 0 1,0-1-1,-1 1 0,1-1 0,0-1 0,0 1 0,0-1 0,1 0 0,-1 0 0,0 0 0,0-1 1,0 1-1,0-1 0,0-1 0,3 0 63,5-3-22,-1 0 1,1-1 0,-2 0-1,1 0 1,-1-2-1,0 1 1,0-1 0,-1-1-1,0 0 1,3-4 21,21-24 284,0-3 0,-3 0 1,-1-2-1,-3-1 0,-1-2 1,-2 0-1,-2-2 0,-2-2-284,9-91 352,-29 140-337,0 0 0,0-1-1,0 1 1,0 0 0,-1-1-1,1 1 1,0 0 0,0-1 0,0 1-1,0 0 1,0-1 0,-1 1-1,1 0 1,0 0 0,0-1-1,0 1 1,-1 0 0,1 0-1,0-1 1,0 1 0,-1 0-1,1 0 1,0-1 0,0 1-1,-1 0 1,1 0 0,0 0-1,-1 0 1,1 0 0,0 0-1,-1 0 1,1-1 0,0 1 0,-1 0-1,1 0 1,0 0 0,-1 0-1,1 0 1,0 0 0,-1 1-1,1-1 1,0 0 0,-1 0-1,1 0 1,0 0 0,-1 0-1,1 0 1,0 1 0,-1-1-1,1 0 1,0 0 0,0 0-1,-1 1 1,1-1 0,0 0 0,0 0-1,-1 1 1,1-1 0,0 0-1,0 1 1,0-1 0,0 0-1,-1 0 1,1 1 0,0-1-1,0 0 1,0 1 0,0-1-15,-4 10 62,0 0 0,0-1 0,1 1-1,1 1 1,0-1 0,0 0 0,1 1 0,0-1 0,1 0 0,0 9-62,0-10 32,0 32-129,2 1 1,2-1-1,1 1 1,2-1-1,2-1 1,7 18 96,6 5-3719,4-4-3461,-16-43 187</inkml:trace>
  <inkml:trace contextRef="#ctx0" brushRef="#br0" timeOffset="912.023">978 383 6694,'0'0'3273,"0"0"-738,0 0-234,0 0-427,0 0-459,19-4-390,124-25 389,-107 25-956,9 0-254,-1-2 0,1-1-1,-1-3 1,-1-1 0,0-3-1,0-1 1,-1-2 0,2-3-204,-43 19 10,1 1 45,0-1 1,0 0-1,0 1 0,-1-1 1,1 0-1,0 0 0,0 0 1,0-1-1,-1 1 1,1 0-1,-1-1 0,1 1 1,-1-1-1,1 1 0,-1-1 1,0 0-1,0 1 0,0-1 1,0 0-1,0 0 0,0 0 1,0 0-1,-1 0 1,1 0-1,-1 0 0,1 0 1,-1 0-1,0 0 0,0 0 1,0 0-56,-2 0 20,1 1 0,-1 1 0,0-1 1,0 0-1,0 0 0,0 1 0,0-1 0,0 1 1,0 0-1,0-1 0,0 1 0,-1 0 1,1 0-1,0 1 0,0-1 0,0 0 0,0 1 1,0-1-1,0 1 0,0-1 0,0 1 1,0 0-1,0 0 0,1 0 0,-1 0 0,0 0 1,0 1-1,1-1 0,-1 0 0,1 1 0,-1-1 1,1 1-1,-1 1-20,-2 6-6,1 0 0,0 1 0,1-1 0,0 1 0,1 0 0,-1-1 0,2 1 0,0 0 0,0 0 0,0-1 0,2 1 0,-1 0 0,1 0 0,0-1 0,1 0 0,0 1 1,1-1 5,6 15-16,0 0 1,2-1-1,1 0 1,1-1-1,0-1 1,6 5 15,27 42-4,-46-67 11,1 1 1,0-1-1,0 1 0,-1 0 0,1-1 0,-1 1 0,0 0 0,0 0 0,1 0 0,-1 0 0,0 1 0,-1-1 0,1 0 0,0 0 0,-1 1 0,1-1 0,-1 0 0,0 0 0,1 1 0,-1-1 0,0 1 0,-1-1 0,1 0 0,0 0 0,-1 1 0,1-1 0,-1 0 0,0 1 1,0-1-1,1 0 0,-2 0 0,1 0 0,0 0 0,0 0 0,-1 0 0,1 0 0,-1-1 0,1 1 0,-1 0 0,0-1 0,0 1 0,1-1 0,-1 0 0,-1 1-7,-10 1 51,-1-1-1,1 0 1,-1-1-1,1 0 1,-1-1-1,1-1 1,-1 0-1,1-1 1,-1-1-1,1 0 1,0 0-1,0-1 1,-7-4-51,-192-83-2643,197 80-1062,7 4-2861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5:51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21 6406,'0'0'8328,"0"0"-4388,0 0-1698,0 0-336,0 0-785,0 0-529,0 0-234,17-3-155,56-9-80,-71 11-121,1 0 1,-1 0-1,0 1 0,1-1 1,-1 1-1,1-1 1,-1 1-1,1 0 1,0 0-1,-1 0 1,1 0-1,-1 1 1,1-1-1,-1 1 1,1-1-1,-1 1 1,0 0-1,1 0 1,-1 0-1,0 0 1,1 0-1,-1 1 1,0-1-1,0 1 1,0-1-1,0 1 1,0 0-1,-1 0 1,1 0-1,0 0 1,-1 0-1,0 0 1,1 0-1,-1 0 1,0 1-1,0-1 1,0 0-1,0 1 1,-1-1-1,1 1 1,-1-1-1,1 1 1,-1-1-1,0 1 1,0-1-1,0 1 1,0-1-1,-1 1 1,1-1-1,-1 1 1,1-1-1,-1 1 1,0-1-1,0 1 1,0-1-1,0 0 1,0 0-1,-1 1 1,1-1-1,-2 1-2,-107 99 68,53-57-13,57-45-44,-1 0-1,0 0 1,0 0 0,1 0 0,-1 0 0,0 1 0,0-1 0,1 0-1,-1 0 1,0 1 0,1-1 0,-1 1 0,0-1 0,1 1 0,-1-1-1,1 1 1,-1-1 0,1 1 0,-1-1 0,1 1 0,-1-1 0,1 1-1,-1 0 1,1-1 0,0 1 0,-1 0 0,1 0 0,0-1 0,0 1-1,0 0 1,-1 0 0,1-1 0,0 1 0,0 0 0,0 0 0,0-1-1,0 1 1,0 0 0,1 0 0,-1-1 0,0 1 0,0 0 0,0 0-1,1-1 1,-1 1 0,0 0 0,1-1 0,-1 1 0,1 0 0,-1-1-1,1 1 1,-1-1 0,1 1 0,-1-1 0,1 1 0,-1-1 0,1 1-1,0-1 1,-1 1-11,26 0 9,-1-1-1,0 0 0,0-2 0,0-1 0,0-1 0,0-1 0,14-6-8,7 1-382,104-20-6932,-111 27 1186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5:51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23 4773,'0'0'11872,"0"0"-7457,0 0-2301,0 0-214,0 0-250,0 0-422,0 0-310,0 0-299,0-6-224,6-11 176,0 51-502,-2 1 0,-1-1-1,-2 1 1,-1-1 0,-2 1-1,-1-1 1,-3 8-69,-18 236-993,41-203-1533,11-36-5577,-12-27-1986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5:52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18449,'0'0'4260,"0"0"-2338,0 0-128,0 0-673,0 0-320,0 0-161,0 0-287,-40 100-193,27-69-64,-5 1-32,-1-2-64,2-1-64,3-4-545,6 0-1184,4-5-1827,4-5-5028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5:52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54 175 9417,'0'0'9006,"0"0"-5563,0 0-1596,0 0 150,0 0-348,0 0-608,0 0-347,0 0-277,-4 19-140,-12 132 92,17-27-1723,5-1 1,9 22 1353,-10-119-1132,0 4-1698,-5-20-2173,1 1-3440,-1-17 1700</inkml:trace>
  <inkml:trace contextRef="#ctx0" brushRef="#br0" timeOffset="391.675">47 433 6822,'-1'-25'3583,"-1"-161"2796,2 181-6114,13-115 4510,-12 116-4621,0-1 0,0 0 0,1 1 0,-1-1 0,1 1-1,0-1 1,1 1 0,-1 0 0,1 0 0,0 0 0,0 0-1,0 0 1,0 1 0,1-1 0,-1 1 0,1 0 0,0 0-1,0 1 1,0-1 0,0 1 0,0-1 0,1 1 0,0 0-154,7-1 24,1 1 1,0 0-1,-1 0 1,1 1-1,0 1 1,0 0 0,0 1-1,-1 0 1,1 1-1,0 1 1,-1 0-1,1 0 1,-1 1-1,0 1 1,0 0 0,-1 0-1,0 2 1,0-1-1,0 1 1,0 1-1,-1 0 1,-1 0-1,1 1 1,-1 0 0,6 9-25,-12-12 0,0-1 0,0 0 0,-1 0 0,0 1 0,0 0 0,0-1 0,0 1 0,-1 0 0,0 0 0,-1-1 0,1 1 0,-1 0 0,0 0 0,0 0 0,-1 0 0,0 0 0,0 0 0,0 0 0,-1-1 0,0 1 0,0-1 0,0 1 0,-1-1 0,1 0 0,-2 1 0,1-1 0,0-1 0,-1 1 0,0 0 0,-1 0 0,-8 9 0,0-1 0,-1 0 0,-1-1 0,0-1 0,-1 0 0,0-1 0,0 0 0,-18 6 0,-106 22 0,140-38-2,1 0 1,-1-1 0,0 1-1,1-1 1,-1 1 0,0-1 0,1 1-1,-1 0 1,0-1 0,0 1-1,1-1 1,-1 0 0,0 1-1,0-1 1,0 1 0,0-1 0,0 1-1,0-1 1,0 1 0,0-1-1,0 1 1,0-1 0,0 0 0,0 1-1,0-1 1,0 1 0,0-1-1,-1 1 1,1-1 0,0 1-1,0-1 1,-1 1 0,1-1 0,0 1-1,-1-1 1,1 1 0,0 0-1,-1-1 1,1 1 0,-1-1-1,1 1 1,0 0 0,-1-1 0,1 1-1,-1 0 1,1 0 0,-1-1-1,1 1 1,-1 0 0,0 0 0,1 0-1,-1 0 1,1 0 0,-1 0-1,1 0 1,-1 0 0,1 0-1,-1 0 1,0 0 0,1 0 0,-1 0-1,1 0 1,-1 0 0,1 1-1,-1-1 1,1 0 0,-1 0 0,1 1-1,-1-1 2,33-28-161,-9 15 15,0 2 0,1 1-1,0 0 1,1 2 0,0 1 0,0 1 0,0 1 0,1 1 0,0 2 0,0 0 0,0 1 146,-19 0-35,0 1 0,-1-1 0,1 1-1,-1 0 1,1 1 0,0 0 0,-1 0 0,1 0 0,-1 0 0,0 1 0,1 0 0,-1 1-1,0 0 1,0-1 0,-1 2 0,1-1 0,0 1 0,-1 0 0,0 0 0,0 0 0,0 1 0,-1 0-1,1 0 1,-1 0 0,0 0 0,-1 1 0,1-1 0,-1 1 0,0 0 0,0 0 0,-1 0-1,0 0 1,1 3 35,-2-2 3,1 0-1,-1 1 0,-1-1 0,1 0 0,-1 1 0,-1-1 1,1 0-1,-1 0 0,0 1 0,-1-1 0,0 0 0,0 0 1,0 0-1,-1 0 0,0-1 0,0 1 0,-1-1 0,0 0 1,0 0-1,0 0 0,-1 0 0,0-1 0,0 0 0,0 0 1,-1 0-1,0 0 0,1-1 0,-2 0 0,1 0 0,0-1 1,-1 0-1,-3 1-2,-13 2 60,-1 0 0,0-2 0,-1-1-1,1-2 1,-1 0 0,1-1 0,-1-1 0,1-1 0,-7-3-60,-103-36-14,87 5-2433,39 23-1034,6 3-2813,2 1-4430</inkml:trace>
  <inkml:trace contextRef="#ctx0" brushRef="#br0" timeOffset="1258.738">58 414 5029,'0'0'3256,"0"0"-1008,0 0-28,0 0 65,0 0-123,-5 4-315,2-2-1666,1-1 0,0 1 0,0 0 0,0 0 0,0 0-1,0 0 1,0 0 0,1 0 0,-1 0 0,1 1 0,-1-1-1,1 1 1,0-1 0,0 1 0,0-1 0,0 1 0,1 0-1,-1-1 1,1 1 0,-1 0 0,1 0 0,0-1 0,0 1-1,0 1-180,1 47 1233,-18 342 471,11-290-1578,5-65-9312,1-44 2492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5:50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29 13004,'0'0'3129,"0"0"-925,0 0-175,0 0-91,0 0-449,0 0-528,0 11-256,-28 602 2669,16-214-6140,12-380 523,2-27-2161,1-33-421,-3-51 1507,1-137-1128,10 1 3818,-5 157 1935,-3 14 1416,3-1 0,2 1 0,3 1-1,12-39-2722,-20 90 144,-1 0-1,1 0 1,0 0-1,0 0 1,1 1-1,-1-1 1,1 1-1,0 0 1,0 0-1,1 1 1,-1-1-1,1 1 1,-1 0-1,1 0 1,0 1-1,0-1 1,1 1-1,-1 0 1,0 0-1,1 1 1,-1 0-1,1 0 1,-1 0-1,1 0 1,0 1-1,-1 0 1,1 0-1,-1 1 1,1-1-1,0 1 1,-1 0-1,1 1 1,4 1-144,1 0 35,1 0 1,0 0-1,-1 1 1,1 1 0,-1 0-1,0 0 1,-1 1 0,0 1-1,0 0 1,0 0 0,0 1-1,-1 0 1,1 2-36,-5-5 6,-1 0 1,0 0-1,0 0 1,0 0-1,-1 1 1,1-1-1,-1 1 1,-1 0-1,1 0 0,-1 0 1,0 0-1,0 1 1,-1-1-1,0 1 1,0-1-1,-1 1 1,1-1-1,-1 1 0,-1-1 1,1 1-1,-1-1 1,0 0-1,-1 1 1,0-1-1,0 2-6,-3 2 2,-1 0 1,0-1-1,0 0 0,-1 0 0,0 0 1,0-1-1,-1 0 0,0-1 0,-1 0 1,1 0-1,-2 0 0,1-1 0,0-1 1,-1 0-1,0 0 0,-1-1 0,1 0 1,-1 0-1,-10 1-2,22-5 1,-1-1 0,0 1-1,0-1 1,0 1 0,0 0 0,0-1 0,0 1 0,0-1 0,0 1-1,0 0 1,0-1 0,0 1 0,0-1 0,0 1 0,0-1-1,0 1 1,0 0 0,0-1 0,0 1 0,0 0 0,-1-1 0,1 1-1,0-1 1,0 1 0,-1 0 0,1 0 0,0-1 0,0 1-1,-1 0 1,1-1 0,0 1 0,-1 0 0,1 0 0,0-1 0,-1 1-1,1 0 1,0 0 0,-1 0 0,1 0 0,-1 0 0,1-1 0,0 1-1,-1 0 1,1 0 0,-1 0 0,1 0 0,0 0 0,-1 0-1,1 0 1,-1 0 0,1 0 0,-1 1-1,33-26 9,-15 16-24,1 1 0,0 1 0,1 0 0,-1 1 0,1 1 0,0 1 0,0 1 0,1 1 0,-1 0 0,1 1 0,9 2 15,-25-1 2,1 1 0,-1 0 1,1 0-1,-1 0 0,1 0 1,-1 1-1,0-1 0,1 1 1,-1 0-1,0 1 0,0-1 1,-1 1-1,1-1 0,0 1 1,-1 0-1,1 1 0,-1-1 1,0 1-1,0-1 0,-1 1 1,1 0-1,-1 0 0,0 0 1,0 0-1,0 0 0,0 1 1,-1-1-1,0 0 0,0 1 1,0 0-1,0-1 0,-1 1 1,1-1-1,-1 1 1,0 0-1,-1-1 0,1 1 1,-1-1-1,0 1 0,0-1 1,-1 1-1,1-1 0,-1 0 1,0 1-1,0-1 0,0 0 1,-1 0-1,-1 2-2,-7 7 78,1 0 0,-2-1 0,0 0 0,0-1 0,-1 0 0,0-1 0,-1-1 0,0 0 0,-1-1 0,0 0 0,0-1 0,0-1 0,-1-1 0,0 0 0,0-1 0,-1 0 0,1-1 0,-1-1 0,1-1 0,-1-1 0,0 0 0,1-1 0,-14-2-78,-39-27-992,45-14-6157,23 22 903</inkml:trace>
  <inkml:trace contextRef="#ctx0" brushRef="#br0" timeOffset="309.297">857 235 12172,'0'0'2765,"0"0"-448,0 0-150,0 0-565,0 0-658,0 0-447,-9 16-294,-48 107 144,54-109-229,0-1 0,1 1 1,0-1-1,1 1 0,1 0 0,0-1 1,1 1-1,0 0 0,1-1 0,1 1 1,0-1-1,0 0 0,2 0 0,1 4-118,-3-9 8,0-1 0,1 1 0,0-1-1,0 0 1,1-1 0,-1 1 0,1-1-1,1 0 1,-1 0 0,1 0 0,0-1-1,0 0 1,1 0 0,0-1 0,-1 1-1,2-2 1,-1 1 0,0-1 0,1 0-1,-1 0 1,1-1 0,0 0 0,0 0-1,7 0-6,-3-4 100,0 1 0,-1-2 0,1 0 1,-1 0-1,1-1 0,-1 0 0,0-1 1,0 0-1,-1-1 0,0 0 0,0-1 1,0 0-1,-1-1 0,0 0 0,0 0 1,-1 0-1,0-1 0,-1-1 0,1 1 1,-2-1-1,0-1 0,0 1 0,-1-1 1,0 0-1,0 0 0,-2 0 0,1-1 1,-1 0-1,-1 1 0,0-1 0,0-11-101,0 13-11,-1 0 0,0 1-1,0-1 1,-1 0-1,-1 0 1,1 0 0,-1 0-1,-1 0 1,0 1-1,0-1 1,-1 0 0,-1 1-1,1 0 1,-1 0-1,-1 0 1,0 0-1,0 1 1,0 0 0,-1 0-1,-1 0 1,1 1-1,-1 0 1,0 0 0,-1 0-1,0 1 1,0 0-1,0 1 1,0 0-1,-6-2 13,-75-12-3642,29 21-2813,15 8-3844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5:55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 8072,'0'0'4559,"0"0"-1463,0 0-352,0 0-454,0 0-427,-1-4-427,1 5-1144,0-1-1,-1 0 1,1 0-1,0 0 1,0 0 0,-1 0-1,1 0 1,0 0-1,0 0 1,-1 0 0,1 0-1,0 0-291,7 39 1081,16 156 364,-22-70-3630,-1-118 1874,7-52-8343,-2 26 545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5:55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34 9193,'0'0'3918,"0"0"-1206,0 0-320,0 0-636,0 0-688,14-5-556,49-17-256,-60 21-233,0-1-1,0 2 0,0-1 0,0 0 1,1 1-1,-1-1 0,0 1 0,0 0 1,0 0-1,0 0 0,1 0 1,-1 1-1,0 0 0,0-1 0,0 1 1,0 0-1,0 0 0,0 1 0,0-1 1,2 2-23,-4-2 10,0 0 1,0 1-1,0-1 0,0 0 1,0 1-1,0-1 1,-1 1-1,1-1 1,0 1-1,-1-1 0,1 1 1,-1 0-1,0-1 1,1 1-1,-1 0 1,0-1-1,0 1 1,0 0-1,0-1 0,0 1 1,-1 0-1,1-1 1,0 1-1,-1 0 1,1-1-1,-1 1 0,0-1 1,0 1-1,1-1 1,-1 1-1,0-1 1,-1 1-11,-7 12 218,-1-1 1,-1 0-1,0-1 1,0 0 0,-1-1-1,-1 0 1,0-1-1,0 0-218,-74 69 1941,86-78-1919,0 0 0,0-1 0,0 1 0,1 0 0,-1-1 0,0 1 0,0 0 1,0 0-1,1 0 0,-1 0 0,0 0 0,1 0 0,-1 0 0,1 0 1,-1 0-1,1 0 0,0 0 0,-1 1 0,1-1 0,0 0 0,0 0 0,0 0 1,-1 0-1,1 1 0,1-1 0,-1 0 0,0 0 0,0 0 0,0 0 1,1 1-1,-1-1 0,0 0 0,1 0 0,-1 0 0,1 0 0,-1 0 0,1 0 1,0 0-1,-1 0 0,1 0 0,1 0-22,14 1-64,1-1 0,0 0 0,-1-2 0,1 0 0,0 0 0,-1-2 0,1 0 0,-1-1 0,0-1-1,7-2 65,6-2-661,80-24-6055,-70 19 43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5:56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127 143 6694,'0'0'10944,"3"-15"-6967,13-50-2274,-16 62-1594,1 0 1,-1 0-1,1 0 1,0 0-1,0 0 0,0 0 1,0 0-1,1 1 0,-1-1 1,1 0-1,-1 1 0,1 0 1,0-1-1,0 1 1,0 0-1,1 0 0,-1 0 1,0 0-1,1 0 0,-1 1 1,1-1-1,-1 1 0,1-1 1,0 1-1,0 0 1,0 0-1,0 0 0,-1 1 1,1-1-1,0 1 0,0-1 1,0 1-1,1 0 0,-1 0 1,2 1-110,86 41-48,-3 48-57,-86-87 82,0 0 0,0 1 0,0-1 0,-1 0 0,1 1 0,-1-1-1,1 1 1,-1-1 0,0 1 0,-1 0 0,1 0 0,-1-1 0,1 1 0,-1 0 0,0 0 0,0-1 0,-1 1-1,1 0 1,-1 0 0,0-1 0,0 1 0,0-1 0,-1 1 0,1-1 0,-1 1 0,1-1 0,-1 0 0,0 0-1,-1 1 1,1-1 0,0-1 0,-1 1 23,-8 6 6,0-1 0,-1 0-1,1-1 1,-1-1 0,-1 0-1,1 0 1,-1-1 0,0-1 0,-1 0-1,1-1 1,-1 0 0,1-1 0,-1 0-1,-13-1-5,39-1-5,-2-1-25,0 0-1,-1 1 1,1 0 0,0 1 0,-1 0-1,1 1 1,-1 0 0,1 0 0,-1 1-1,0 0 1,0 1 0,0 0 0,0 0-1,-1 1 1,5 3 30,-4-2-28,-1 1 1,0 1-1,0-1 0,-1 1 1,1 1-1,-2-1 1,1 1-1,-1 1 0,-1-1 1,0 1-1,0 0 0,-1 0 1,0 0-1,-1 0 0,0 1 1,0 0-1,-1-1 0,-1 1 1,0 0-1,0 0 0,-1 0 1,-1 4 27,0-9 35,-1-1 0,-1 1 0,1-1 0,-1 0 0,0 0 0,0 0 1,0 0-1,-1-1 0,0 1 0,1-1 0,-2 0 0,1 0 0,0 0 0,-1 0 1,0-1-1,0 0 0,0 0 0,0 0 0,0-1 0,-1 0 0,1 0 1,-5 1-37,-129 19 1300,137-22-1286,-19 2 43,-1-2 1,0-1-1,1 0 0,-1-1 1,1-2-1,0 0 1,0-1-1,-3-2-56,-5-14-1277,34 0-3558,14 10-1027,5-1-5354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9:06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1 171 8584,'0'0'12332,"0"0"-9962,0 0 224,0 0-1248,0 0-706,127-3-351,-29-15-193,19-4 0,17-2-64,11-3-32,-2-2-96,-6 8-257,-19 3-511,-30 10-482,-18 8-640,-24 0-2242,-19 4-4131</inkml:trace>
  <inkml:trace contextRef="#ctx0" brushRef="#br0" timeOffset="312.824">294 377 14093,'0'0'6310,"0"0"-3843,-49 75-674,57-71-736,20-3-288,12-1 32,15-4-64,13-12-513,12-5 0,5-5-64,13 0-64,0-2-96,0-7-64,-11 4-416,-11-5-481,-12 6-1249,-9 1-2659,-12 4-7367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5:56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35 18449,'0'0'5990,"0"0"-3331,0 0-545,0 0-961,0 0-865,0 0-288,0 0-64,0 0-577,-29-34-832,29 54-1057,0 1-3204,-5 1-12587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5:57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0 10986,'0'0'4047,"0"0"-2099,0 0-405,0 0-128,-2 19-358,-10 123 448,12-121-1410,1-1 1,1 1-1,1 0 0,0-1 0,2 0 0,0 1 1,2-2-1,0 1 0,1-1 0,1 0 1,0-1-1,7 9-95,-14-24 11,0-1 0,0 1 0,0-1 0,1 0 1,-1 1-1,1-1 0,-1 0 0,1 0 0,0-1 1,0 1-1,0 0 0,0-1 0,0 0 0,0 0 1,0 0-1,0 0 0,1 0 0,-1-1 0,0 1 0,0-1 1,1 0-1,-1 0 0,0 0 0,1 0 0,-1-1 1,0 1-1,0-1 0,1 0 0,-1 0 0,0 0 1,0-1-1,0 1 0,0-1 0,0 1 0,-1-1 0,1 0 1,1-1-12,86-92 1475,-76 75-1060,0-2 0,-2 0 0,0 0 0,-1-1-1,-2 0 1,0-1 0,-2 0 0,0 0 0,-2-1-1,2-18-414,-4 639-149,-2-587 152,0 0-1,0 0 1,-1 0 0,0 0-1,-1 0 1,1 0 0,-2 0-1,1-1 1,-1 1 0,-1 0-1,0-1 1,0 1 0,0-1-1,-1 0 1,0 0 0,-1-1-1,0 1 1,0-1 0,-1 0-1,0 0 1,0-1 0,0 1-1,-1-1 1,0 0-3,-11 2 0,0-1 0,-1 0 0,0-1 0,0-1 0,0-1 0,-1-1 0,0 0 0,1-1 0,-1-2 0,0 0 0,0-1 0,0-1 0,1 0 0,-1-2 0,1 0 0,-13-6 0,12 7-61,1-2 0,0 0-1,0-1 1,1-2 0,0 1 0,0-2 0,1 0-1,0-1 1,0-1 0,1-1 0,1 0-1,0-1 1,1-1 0,0 0 0,-11-15 61,15-39-3460,31 27-2193,7 8-3983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5:57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1 737,'0'0'13105,"0"0"-8268,0 0-2915,-14 10-411,-83 74 160,86-73-1617,1 0 1,1 0 0,0 1 0,0 0 0,1 1-1,1 0 1,0 0 0,0 1 0,2 0 0,0 0-1,0 0 1,1 0 0,1 1 0,1 0 0,-1 5-55,4-19-1,0 0 0,0 0 0,0 1 0,0-1 0,0 0 0,0 0 0,1 0 0,-1 0 0,0 0 0,0 0 0,1 0 0,-1-1 0,1 1 0,-1 0 0,1-1 0,-1 1 0,1-1 0,-1 1 0,1-1 0,-1 0 0,1 0 0,-1 0 0,1 0 0,0 0 0,-1 0 0,1 0 0,-1 0 0,1-1 0,-1 1 0,1-1 1,-1 1-1,1-1 0,-1 1 0,1-1 0,-1 0 0,0 0 0,1 0 0,-1 0 0,0 0 0,0 0 0,0 0 0,1 0 0,-1 0 0,0-1 1,120-173 16,-119 171-14,0 1 1,1 0-1,-1-1 1,1 1-1,0 1 1,0-1-1,0 0 0,0 1 1,0-1-1,1 1 1,-1 0-1,1 0 1,0 0-1,-1 1 1,1-1-1,0 1 0,0 0 1,0 0-1,0 0 1,0 1-1,0-1 1,0 1-1,0 0 0,0 0 1,0 0-1,0 1 1,0-1-1,0 1 1,0 0-1,0 0 1,0 1-1,-1-1 0,1 1 1,0 0-1,3 2-2,123 153 187,-59-93-144,-70-63 690,-1-1-2308,0 0-5265,0 0-25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5:58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39 10570,'0'0'5136,"0"0"-1709,0 0-843,0 0-561,0 0-518,0 0-432,0 0-523,11-7-272,40-21-113,-49 28-161,0-1 0,0 0 0,0 1 0,1-1 0,-1 1 0,0 0-1,0 0 1,0 0 0,0 0 0,0 0 0,0 0 0,0 0 0,1 1 0,-1-1 0,0 1 0,0-1-1,0 1 1,0 0 0,0 0 0,-1 0 0,1 0 0,0 0 0,0 1 0,-1-1 0,1 0 0,0 1-1,-1-1 1,0 1 0,1-1 0,-1 1 0,0 0 0,0 0 0,0 0 0,0 0 0,0-1 0,0 1-1,0 0 1,-1 0 0,1 1 0,-1-1 0,1 0 0,-1 0 0,0 0 0,0 0 0,0 0 0,0 0-1,0 0 1,-1 1 0,1-1 0,-1 0 0,1 0 0,-1 1-4,-6 9 7,-1-1-1,-1 1 1,0-1-1,0-1 1,-1 0-1,0 0 1,-1-1 0,0 0-1,0 0 1,-1-2-1,0 1 1,0-2-1,-12 5-6,-97 50 817,134-56-769,214-63-2669,-86 19-5984,-85 21-1330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6:03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15 104 6502,'0'0'5493,"-1"-14"-2220,0-44-513,-4 27 1173,0 36 478,2 80-4082,5-1 1,3 0 0,3 0-1,19 75-329,-9-64-1699,-9-32-6857,-7-49 890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6:05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24119,'0'0'2018,"0"0"-1089,0 0-353,0 0-288,0 0-159,0 0-129,0 0-481,0 0-1505,0 0-1825,-60 35-5991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6:16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9609,'0'0'3636,"0"0"-1106,0 0 32,0 0-432,0 0-603,0 0-593,0 0-443,15-8-309,49-22-75,-59 29-95,1-1 0,-1 1 0,0 1 0,0-1 0,1 1 0,-1 0 0,1 1 0,-1-1 0,0 1 0,0 0 0,1 0 0,-1 0 0,0 1 0,0 0 0,0 0 0,0 0 0,-1 1 0,1-1 0,0 1 0,-1 0 0,0 1 0,0-1 0,0 1 0,1 1-12,-3-3 28,0-1 0,-1 1 0,1 0 0,-1 0 0,0 0 0,1 0 0,-1 0 0,0 0 0,0 0 0,0 0 0,0 0 0,-1 0 0,1 1-1,-1-1 1,1 0 0,-1 1 0,0-1 0,0 0 0,0 0 0,0 1 0,0-1 0,0 0 0,-1 1 0,1-1 0,-1 0 0,1 0 0,-1 1 0,0-1 0,0 0 0,0 0 0,0 0 0,-1 0 0,1 0 0,0 0 0,-1-1 0,1 1 0,-1 0 0,-1 1-28,-72 56 1499,-24-17-580,138-39-1928,99-16-3440,-48 0-1795,-27 2-1780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6:16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7751,'0'0'3139,"6"-13"-341,17-41 501,-13 21 4057,-10 32-6080,0 7 480,-13 267-26,18 41-3492,-3-265-5562,-5-34-684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6:1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13869,'0'0'3977,"0"0"-1468,0 0-341,0 0-684,0 0-694,17-5-502,118-20-154,-57 26-17,-30 1-93,0-2 0,0-3 0,-1-1 0,2-3-24,-47 7 34,0-1-1,1 0 1,-1 0 0,0 0-1,0 0 1,0-1-1,0 1 1,0-1 0,0 1-1,0-1 1,0 1-1,-1-1 1,1 0 0,-1 0-1,1 0 1,-1 0-1,0 0 1,0 0 0,0 0-1,0-1 1,0 1 0,0 0-1,0-1 1,-1 1-1,1 0 1,-1-1 0,0 1-1,0-1 1,0 1-1,0 0 1,0-1 0,0 1-1,-1-1 1,1 1-1,-1 0 1,0-1 0,1 1-1,-1 0 1,0 0 0,0 0-1,-1-1 1,1 1-1,0 0 1,-1 0 0,1 1-1,-1-1 1,0 0-1,1 0 1,-1 1 0,0-1-1,0 1 1,0 0 0,0-1-1,-1 1-33,-88-71 1324,90 72-1142,1 11-38,5 108-150,-1-79 6,-2-1 0,-2 1 0,-2 0 0,-1-1 0,-4 16 0,-4-9-500,-9 51-1157,16-65-2490,2 0-3364,2-24-3145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6:18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33 253 8936,'0'0'4533,"0"0"-1111,0 0-476,0 0-613,0 0-704,0 0-546,0 0-298,0 0-278,-4 1-165,1 2-308,0 1 1,1-1-1,-1 0 1,1 1-1,0-1 0,-1 1 1,2 0-1,-1 0 1,0 0-1,1 0 1,0 0-1,0 0 1,0 0-1,0 0 0,1 1 1,-1-1-1,1 0 1,0 0-1,1 0 1,-1 1-1,1-1 1,0 0-1,0 0 0,0 0 1,0 0-1,1 0 1,-1 0-1,1 0 1,0 0-1,0-1 1,1 1-1,-1-1 0,1 1 1,0-1-1,0 0 1,0 0-1,0 0 1,0-1-1,1 1 1,-1-1-1,1 0 0,1 1-34,4-4 9,0 0 0,0-1-1,0 0 1,0-1-1,-1 1 1,1-2-1,-1 1 1,0-1 0,0-1-1,0 1 1,0-1-1,-1-1 1,0 1-1,7-7-8,-3 3 9,26-22 42,-1-3 0,-2 0 0,-1-3 0,6-11-51,110-110 426,-148 158-425,0 0 1,0 0 0,0 0 0,0 0 0,0 1 0,0-1 0,0 0 0,0 0-1,0 1 1,0-1 0,0 1 0,0-1 0,0 1 0,0-1 0,0 1 0,-1 0 0,1-1-1,0 1 1,0 0 0,-1 0 0,1-1 0,0 1 0,-1 0 0,1 0 0,-1 0-1,1 0 1,-1 0 0,1 0 0,-1 0 0,0 0 0,1 0 0,-1 0 0,0 0 0,0 0-1,0 0 1,0 0 0,0 0 0,0 0 0,0 0 0,0 0 0,0 0 0,0 1-1,-1-1 1,1 0 0,0 0 0,-1 0 0,1-1 0,-1 1 0,1 0 0,-1 0-2,1 3 7,-5 76-1504,-6-28-2809,1-16-2185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9:06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26 243 10282,'10'-158'5738,"-10"74"1357,0 84-7038,0 1-1,0-1 1,1 0 0,-1 1-1,0-1 1,0 1 0,0-1-1,0 0 1,0 1 0,0-1-1,0 0 1,0 1-1,0-1 1,0 1 0,0-1-1,0 0 1,0 1 0,0-1-1,-1 1 1,1-1-1,0 0 1,0 1 0,0-1-1,0 0 1,-1 1 0,1-1-1,0 0 1,0 0 0,-1 1-1,1-1 1,0 0-1,-1 1 1,1-1 0,0 0-1,-1 0 1,1 0 0,0 1-1,-1-1 1,1 0 0,0 0-1,-1 0 1,1 0-1,0 0 1,-1 0 0,1 0-1,-1 0 1,1 0 0,0 0-1,-1 0 1,1 0-1,-1 0 1,1 0 0,0 0-1,-1 0 1,1 0 0,0 0-1,-1-1 1,1 1 0,0 0-1,-1 0 1,1 0-1,0-1 1,-1 1 0,1 0-1,0 0 1,-1-1 0,1 1-1,0 0 1,0-1-57,-7 27 244,2 1 0,1 0 0,1 0 0,2 0 0,0 0-1,4 26-243,-2-19 106,29 374-127,-4-267-657,-11-184 69,-5-20 618,-7 35 63,1 0 1,2 0-1,1 0 0,1 0 1,6-12-73,-11 33 2,1 0 1,0 0 0,0 0-1,0 0 1,1 1-1,0 0 1,0 0-1,1 0 1,-1 0 0,1 1-1,0 0 1,1 0-1,-1 1 1,1 0-1,0 0 1,0 0 0,1 1-1,-1 0 1,1 0-1,-1 1 1,1 0 0,0 1-3,0-1-23,0 1 0,0 0 1,0 1-1,0 0 1,1 0-1,-1 1 1,0 0-1,0 0 0,0 1 1,0 0-1,-1 0 1,1 1-1,0 0 1,-1 1-1,0-1 0,0 1 1,0 1-1,0-1 1,0 1-1,-1 1 1,0-1-1,0 1 0,-1 0 1,0 0-1,0 0 1,0 1-1,0 0 0,-1 0 1,0 0-1,-1 1 1,0-1-1,0 1 1,-1 0-1,1-1 0,-1 4 23,-1-3-96,-1 0 0,0 0 0,-1 0 0,1 0 0,-2 0 0,1 0 0,-1-1 0,0 1-1,0 0 1,-1-1 0,0 0 0,-1 1 0,1-1 0,-1-1 0,-1 1 0,1-1 0,-1 1-1,0-1 1,-1 0 0,0-1 0,1 0 0,-2 0 0,1 0 0,-2 1 96,-7 5-21,-1-1 0,0-1 1,-1 0-1,0-1 0,0-1 1,0 0-1,-1-1 0,0-1 0,-17 2 21,-61-5 253,93-2-262,0-1 1,0 1 0,1-1-1,-1 0 1,0 0 0,0 0-1,1 0 1,-1 0 0,0 0-1,1-1 1,0 0 0,-1 1 0,1-1-1,0 0 1,0 0 0,0 0-1,0 0 1,0 0 0,0-1-1,0 1 1,1 0 0,-1-1 0,1 0-1,0 1 1,0-1 0,0 0-1,0 1 1,0-1 0,1 0-1,-1 0 1,1 0 8,1-5-455,1 0-1,0 0 1,1 0-1,-1 0 1,2 1-1,-1-1 1,1 1 0,0 0-1,0 0 1,1 1-1,0-1 1,0 1-1,1 0 1,0 0-1,0 1 1,0-1-1,0 1 1,1 1 0,5-3 455,42-32-6188,3 5-2337</inkml:trace>
  <inkml:trace contextRef="#ctx0" brushRef="#br0" timeOffset="298.2">867 288 11435,'0'0'5077,"7"-13"-1693,23-46-458,-16-21 2217,-15 69-4569,1 10-541,0 0-1,0 0 1,0 0 0,0 0 0,0 0-1,0 0 1,0 0 0,-1 0 0,1 0-1,0 1 1,-1-1 0,1 0 0,0 0-1,-1 0 1,1 0 0,-1 1 0,1-1-1,-1 0 1,0 1 0,1-1 0,-1 0-1,0 1 1,1-1 0,-1 1 0,0-1-1,0 1 1,0-1 0,1 1 0,-1-1-1,0 1 1,0 0 0,0 0 0,0-1-1,0 1 1,0 0 0,1 0 0,-1 0-1,0 0 1,0 0 0,0 0-1,0 0 1,0 0 0,0 1 0,0-1-1,0 0 1,0 0 0,1 1 0,-1-1-1,0 1 1,0-1-33,-41 26 29,34-17-62,1 1 0,0 0 0,0 0 1,1 1-1,0-1 0,1 2 1,0-1-1,1 0 0,0 1 1,1 0-1,0 0 0,1 0 1,0 0-1,1 0 0,1 0 0,-1 1 1,2-1-1,0 0 0,0 0 1,1 0-1,1 0 0,0 0 1,1 0-1,4 10 33,87 177-2408,-94-197 2407,0 0-1,0 1 1,-1-1 0,1 0-1,-1 1 1,0-1 0,0 0-1,0 1 1,0-1-1,0 0 1,0 1 0,0-1-1,-1 1 1,1-1-1,-1 0 1,0 0 0,0 1-1,0-1 1,0 0-1,0 0 1,0 0 0,0 0-1,-1 0 1,1 0 0,-1-1-1,0 1 1,1 0-1,-1-1 1,0 1 0,0-1-1,0 1 1,0-1-1,0 0 1,0 0 0,0 0-1,0 0 1,-1-1-1,1 1 1,0 0 0,-1-1-1,1 1 1,0-1 0,-1 0-1,1 0 1,0 0-1,-1 0 1,1 0 0,0-1-1,-1 1 1,0-1 1,-20-1 85,1-1-1,-1 0 1,0-2 0,1-1 0,0 0-1,1-2 1,-1 0 0,-5-5-85,-10-2 21,2-2-53,-5-2-1177,14 13-4276,19 6 98,2 4-2519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6:20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14702,'0'0'3721,"0"0"-961,0 0-235,0 0-683,0 0-647,0 0-415,0 0-321,18-8-235,58-22-91,-71 29-122,1 0 0,0 1 0,-1-1-1,1 1 1,0 0 0,-1 1-1,1-1 1,-1 1 0,1 0-1,0 0 1,-1 1 0,0 0-1,1 0 1,-1 0 0,0 1-1,0-1 1,0 1 0,-1 0-1,1 1 1,-1-1 0,4 4-11,-6-5 0,1 0 0,-1 0 1,1 1-1,-1-1 1,0 1-1,0-1 0,0 1 1,0 0-1,0 0 1,-1 0-1,0 0 1,1 0-1,-1 0 0,0 1 1,0-1-1,-1 0 1,1 0-1,-1 1 0,1-1 1,-1 1-1,0-1 1,0 0-1,-1 1 0,1-1 1,-1 0-1,0 1 1,1-1-1,-1 0 0,-1 0 1,1 0-1,0 0 1,-1 0-1,0 0 0,0 0 1,-1 2-1,-88 81 55,-20-24 73,110-54-120,19-10-16,-17 2 8,255-70-3171,-176 42-1453,-28 8-3687,-18 6-3001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6:20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15 101 12300,'0'0'3624,"0"0"-698,0 0-545,0 0-491,0 0-631,0 0-260,0 0-161,-4-11-256,-6-36-251,10 46-326,1 0 0,-1 0 0,0 0 1,1 1-1,-1-1 0,1 0 0,0 0 0,-1 1 1,1-1-1,0 0 0,-1 1 0,1-1 0,0 0 1,0 1-1,-1-1 0,1 1 0,0-1 1,0 1-1,0 0 0,0-1 0,0 1 0,0 0 1,0 0-1,0 0 0,-1-1 0,1 1 1,0 0-1,0 0 0,0 0 0,0 1 0,0-1 1,0 0-1,0 0 0,0 0 0,0 1 0,0-1 1,0 0-1,-1 1 0,2-1-5,2 1 10,11 1 70,3 1 91,0 0 0,0 0 0,0-2 1,0 0-1,0-2 0,0 0 0,0 0 1,0-2-1,0 0 0,0-1 0,-1-1 1,0-1-1,0 0 0,15-9-171,-27 37 1228,-9 43-1008,-3-1 1,-2 1-1,-4-1 0,-6 13-220,-4 23 32,-4 53-44,-26 103-2757,29-203-624,2-22-3112,-5-5-8837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6:17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110 182 12972,'1'-14'3097,"8"-46"-508,-8 56-2303,0 0-1,0 1 1,1-1 0,-1 0 0,1 0 0,0 1 0,0-1 0,0 1-1,0-1 1,1 1 0,-1 0 0,1 0 0,0 0 0,0 0-1,0 1 1,0-1 0,0 1 0,1-1-286,1 1 109,0-1 1,0 1-1,0 0 0,1 0 1,-1 1-1,1-1 0,-1 1 1,1 0-1,0 1 0,-1-1 1,1 1-1,0 0 0,-1 1 1,1 0-1,0-1 0,-1 2 1,2-1-110,-2 2 4,-1 0 1,0 1 0,0-1 0,0 1 0,0 0 0,-1 0 0,1 0 0,-1 0 0,0 1 0,0-1-1,-1 1 1,1 0 0,-1-1 0,0 1 0,0 0 0,-1 0 0,0 1 0,0-1 0,0 0-1,0 0 1,-1 1 0,0-1 0,0 0 0,0 1 0,-1-1 0,1 0 0,-1 0 0,-1 1 0,1-1-1,-1 0 1,0 0 0,0 0 0,0-1 0,-1 1 0,1 0 0,-3 2-5,-85 125-1068,92-131 1050,-1 0 1,1 0-1,0 0 0,-1 0 1,1 0-1,0-1 0,0 1 1,-1-1-1,1 0 1,0 1-1,0-1 0,0 0 1,0 0-1,-1 0 0,1 0 1,0 0-1,0-1 0,0 1 1,0 0-1,-1-1 0,1 1 1,0-1-1,0 0 0,-1 0 1,1 1-1,0-2 18,3 0 2,0 0 0,0 0 0,0 0 0,0 1 0,0 0 0,1 0 0,-1 0 0,0 1-1,1 0 1,-1 0 0,1 0 0,-1 0 0,0 1 0,1 0 0,-1 0 0,0 0 0,0 1 0,0 0 0,0 0 0,0 0 0,0 1 0,0-1 0,-1 1 0,1 0 0,-1 1-1,0-1 1,0 1 0,0 0 0,0 0 0,-1 0 0,1 0 0,-1 0 0,0 3-2,1 1 55,-1 1-1,-1 1 1,0-1-1,0 0 1,-1 0-1,0 1 1,-1-1 0,0 1-1,0-1 1,-1 1-1,0-1 1,-1 0-1,0 1 1,0-1-1,-1 0 1,0 0-1,-1-1 1,0 1 0,0-1-1,-1 1 1,0-1-1,0-1 1,-1 1-1,0-1 1,0 0-1,-1 0 1,0-1 0,0 0-1,-1 0 1,1 0-1,-1-1 1,-1-1-1,1 1 1,-1-1-1,1-1 1,-1 1 0,0-1-1,0-1 1,-1 0-1,1 0 1,-3-1-55,3 0 26,-1-1 1,1 0-1,-1-1 0,1 0 1,0 0-1,0-1 0,0 0 1,-1-1-1,2 0 1,-1 0-1,0-1 0,1 0 1,0 0-1,0-1 0,0 0 1,0-1-1,1 0 0,0 0 1,0 0-1,0-1 1,1 0-1,0-1 0,1 1 1,-1-1-1,2 0 0,-1 0 1,1-1-1,0 1 1,1-1-1,0 0 0,0 0 1,1 0-1,-1-2-26,-1-64-2173,6 68-1387,2 6-3359</inkml:trace>
  <inkml:trace contextRef="#ctx0" brushRef="#br0" timeOffset="1828.621">608 247 13261,'0'0'2856,"0"0"-657,0 0 145,0 0-172,0 0-666,0 0-620,15-6-459,48-16-224,-60 21-192,-1 1 1,0 0-1,1 1 0,-1-1 1,1 0-1,-1 1 1,0-1-1,0 1 1,1 0-1,-1 0 0,0 0 1,0 0-1,0 0 1,0 0-1,0 0 0,0 1 1,0-1-1,0 1 1,0 0-1,-1-1 0,1 1 1,-1 0-1,1 0 1,-1 0-1,1 1-11,6 7 46,43 43 28,-25-24-281,2 0 0,0-2 0,2-2 0,1 0 0,28 16 207,-58-39-14,1-1 1,-1 1-1,0-1 1,1 0 0,-1 0-1,0 0 1,1 0-1,0 0 1,-1 0-1,1 0 1,-1 0-1,1 0 1,0-1-1,0 1 1,-1-1 0,1 1-1,0-1 1,0 0-1,0 0 1,0 0-1,-1 0 1,1 0-1,0 0 1,0 0-1,0-1 1,-1 1 0,1-1-1,0 1 1,0-1-1,-1 1 1,1-1-1,0 0 1,-1 0-1,1 0 1,-1 0-1,1 0 1,-1 0 0,0-1-1,1 1 1,-1 0-1,0-1 1,0 1-1,0-1 1,0 1-1,0-1 1,0 0-1,0 1 1,0-2 13,-17-247 1858,16 251-1826,0 0 1,-1-1 0,1 1 0,-1 0-1,1-1 1,-1 1 0,1 0 0,-1-1-1,1 1 1,-1 0 0,1-1 0,-1 1-1,0-1 1,0 1 0,1-1 0,-1 0-1,0 1 1,0-1 0,1 0 0,-1 1-1,0-1 1,0 0 0,0 0-1,1 0 1,-1 1 0,0-1 0,0 0-1,0 0 1,0-1 0,1 1 0,-1 0-1,0 0 1,0 0 0,0 0 0,0-1-1,1 1 1,-1 0 0,0-1 0,0 1-1,1-1 1,-1 1 0,0-1 0,1 1-1,-1-1 1,0 1 0,1-1 0,-1 1-1,1-1 1,-1 0 0,1 0-1,-1 1 1,1-1 0,0 0 0,-1 0-1,1 1 1,0-1 0,0 0 0,-1 0-1,1 0 1,0 0-33,-18 29 29,0 0-1,2 0 1,1 2-1,2 0 1,-5 15-29,-18 41-4,15-44-427,-22 51-678,26-29-8914,17-57 2496</inkml:trace>
  <inkml:trace contextRef="#ctx0" brushRef="#br0" timeOffset="2126.576">1259 143 14414,'10'-13'3753,"-5"8"-3459,4-7 437,1 0 0,0 1-1,1 0 1,0 1-1,1 0 1,0 1-1,0 0 1,9-4-731,81-14 2666,-99 27-2642,1 0 0,-1 0 0,1 0 0,-1 0 0,0 1 0,1 0 0,-1-1 0,0 1 0,0 0 0,1 1 0,-1-1 0,0 0 0,0 1 0,0 0 0,0 0 0,-1 0 0,1 0 0,0 0 1,-1 0-1,0 1 0,1-1 0,-1 1 0,0 0 0,0-1 0,0 1 0,-1 0 0,1 0 0,-1 0 0,1 2-24,1 4 7,-1 1 1,0-1-1,-1 1 1,0 0-1,0 0 0,-1-1 1,0 1-1,-1 0 1,0-1-1,0 1 1,-1 0-1,0-1 1,-1 0-1,0 1 0,-1-1 1,0 0-1,0-1 1,-1 2-8,-102 144-193,-71 25-100,170-171 298,16-3-5,22-9-95,0-2 1,-1-1-1,0-1 0,0-1 1,26-13 94,3 0-734,-22 9-222,27-9-2205,-23 5-4557,-27 10 292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6:23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843 1 7815,'0'0'2499,"0"0"-668,0 0 213,0 0 17,0 0-385,0 0-352,0 0-480,-2 10 581,-35 190 2586,-7 107-2700,24-147-829,-10 160-286,30-206-167,16 655 97,-16-657-35,-5 0 0,-4 0-1,-6-1 1,-4 0 0,-5-2 0,-11 21-91,-47 222 475,-51 402-384,9 118 15,50-454-84,26-80 20,-23 163-68,51-127 43,19-264 178,-4 0 1,-6 0-1,-8 21-195,-3 0 96,14-216-5050,8 52-630,0-1-5402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6:25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57 7335,'0'0'5392,"0"0"-2211,0 0-42,0 0-619,0 0-694,0 0-380,-7-9-308,-22-26-332,29 35-781,1-1 0,-1 0 0,0 0 1,1 1-1,-1-1 0,1 0 0,-1 1 1,1-1-1,-1 0 0,1 1 1,-1-1-1,1 1 0,0-1 0,-1 1 1,1-1-1,0 1 0,-1-1 0,1 1 1,0 0-1,0-1 0,0 1 0,-1 0 1,1 0-1,0 0 0,0-1 0,0 1 1,-1 0-1,1 0 0,0 0 0,0 0 1,0 1-1,0-1 0,-1 0 0,1 0 1,0 0-1,0 1 0,0-1 1,-1 0-1,1 1 0,0-1 0,0 1-25,2-1 64,134 8-13,-98-4-35,1-1-1,0-2 1,-1-2-1,1-1 1,6-4-17,10 2 2628,-121 123-1848,44-84-727,2 1 0,2 0 0,2 1 0,1 1-1,1 1 1,3 0 0,1 0 0,2 1-1,1 0 1,2 11-52,3-46-158,1 0-1,0 1 1,0-1 0,0 0-1,1 0 1,0 0 0,0 0-1,0 0 1,1 0-1,-1 0 1,1 0 0,0 0-1,1-1 1,-1 1 0,1-1-1,0 1 1,0-1 0,0 0-1,1 0 1,-1-1-1,1 1 1,0-1 0,0 1-1,0-1 1,1-1 0,-1 1-1,5 2 159,-5-5-3315,-3-3-2290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6:3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317 171 14061,'0'0'716,"0"0"1136,0 0 390,0 0-566,-2-14-272,-4-41-304,6 51-1017,0 1 0,1-1 0,-1 0 0,1 1 0,0-1 0,0 1 0,1-1 0,-1 1 0,1-1 0,0 1 0,-1 0 0,1 0-1,1 0 1,-1 0 0,0 0 0,1 0 0,0 1 0,-1-1 0,1 1 0,0 0 0,0-1 0,0 1 0,1 1 0,-1-1 0,0 0 0,1 1 0,-1 0 0,1 0 0,0 0 0,-1 0 0,1 0-1,0 1 1,3 0-83,-1-2 39,1-1-23,1 0 0,0 0-1,0 1 1,0 0 0,1 0-1,-1 1 1,0 0 0,1 0-1,-1 1 1,0 0 0,1 1 0,-1 0-1,0 0 1,1 1 0,-1 0-1,0 0 1,0 1 0,0 0-1,-1 0 1,1 1 0,-1 0 0,0 0-1,0 1 1,0 0 0,-1 0-1,1 1 1,-1 0 0,0 0-1,-1 0 1,0 1 0,0-1 0,0 1-1,-1 1 1,4 6-16,-6-1 0,0-1 0,0 1 0,-1 0 0,-1 0 0,0 0 0,-1 0 0,-1-1 0,1 1 0,-2 0 0,0-1 0,-1 1 0,0-1 0,0 0 0,-2 0 0,1-1 0,-1 0 0,-1 0 0,-2 3 0,-14 19 0,-2 0 0,-2-1 0,0-2 0,-2-1 0,-5 2 0,15-11 2,-2-1 0,-1 0 0,0-2 0,-1 0-1,0-2 1,-2-1 0,0 0 0,0-2 0,-1-1 0,-1-1 0,1-1 0,-2-2 0,1 0 0,-2-2-2,26-5 31,0 1 0,0-1 1,1-1-1,-1 1 0,0 0 1,0-1-1,0 1 0,1-1 1,-1 0-1,0 0 0,1 0 1,-1 0-1,1 0 1,-1-1-1,1 1 0,-1-1 1,1 1-1,0-1 0,0 0 1,0 0-1,0 0 0,0 0 1,0-1-1,1 1 0,-1 0 1,1-1-1,-1 1 0,1-1 1,0 1-1,0-1 0,0 0 1,0 1-1,1-1 0,-1 0 1,1 0-1,0 0 1,-1 1-1,1-1 0,1 0 1,-1 0-1,0 0 0,1 1 1,-1-1-1,1 0 0,0 0 1,0 1-1,0-1-31,4-13 32,1 1 0,1 0 0,0 0 0,1 1 0,1 0 0,0 1 0,1-1 0,0 2 0,1 0 0,1 0 0,0 1 0,0 0 0,1 1 0,0 0 0,1 1 1,2 0-33,-11 6-3,-1 1 0,1-1 0,1 1 1,-1 0-1,0 1 0,1-1 0,-1 1 1,0 0-1,1 0 0,-1 1 0,1-1 1,0 1-1,-1 1 0,1-1 0,-1 1 1,1 0-1,-1 0 0,0 0 0,1 1 1,-1 0-1,0 0 0,0 0 0,0 1 1,0 0-1,0 0 0,-1 0 0,1 0 1,-1 1-1,0 0 0,0 0 0,0 0 1,-1 0-1,2 3 3,61 91-92,26 28-944,-2-74-5427,-60-48-2901,-19-4 727</inkml:trace>
  <inkml:trace contextRef="#ctx0" brushRef="#br0" timeOffset="553.419">1049 171 7463,'0'0'3043,"0"0"-491,0 0 336,11-13-358,90-89 2942,-100 101-5435,1-1 0,0 1 0,0-1 1,-1 1-1,1 0 0,0-1 0,0 1 0,0 0 0,1 0 0,-1 0 1,0 1-1,0-1 0,0 1 0,1-1 0,-1 1 0,0 0 0,1-1 0,-1 1 1,0 0-1,1 1 0,-1-1 0,0 0 0,0 1 0,1-1 0,-1 1 1,0 0-1,0 0 0,0 0 0,0 0 0,0 0 0,0 0 0,0 0 1,0 1-1,0-1 0,0 1 0,-1-1 0,1 1 0,-1 0 0,1-1 0,-1 1 1,0 0-1,1 0 0,-1 0 0,0 0 0,0 1 0,0 1-37,2 10 5,-1 1 0,-1 0 0,0 0 0,-1-1 0,-1 1 1,0 0-1,-1 0 0,0 0 0,-1-1 0,-1 0 0,-1 1 0,0-1 0,0-1 0,-2 1 0,1-1 0,-2 0 0,0-1 0,-8 11-5,5-4 8,-2 0 1,0-1-1,-1 0 1,-1-1-1,0-1 1,-1 0-1,-1-1 1,-1-1-1,0-1 1,0 0-1,-1-1 0,-13 5-8,31-16 27,0 0-1,0 0 0,1-1 0,-1 1 0,0 0 0,0 0 0,0 0 0,0-1 1,-1 1-1,1-1 0,0 1 0,0-1 0,0 1 0,0-1 0,-1 0 0,1 1 1,0-1-1,0 0 0,-1 0 0,1 0 0,0 0 0,0 0 0,-1 0 0,1-1 1,0 1-1,0 0 0,-1 0 0,1-1 0,0 1 0,0-1 0,0 1 0,0-1 1,0 0-1,0 1 0,0-1 0,0 0 0,0 0 0,0 0 0,0 0 1,0 1-1,0-1 0,1 0 0,-1 0 0,0-1 0,1 1 0,-1 0 0,1 0 1,-1 0-1,1 0 0,-1-1 0,1 1 0,0 0 0,0 0 0,0 0 0,0-1 1,0 1-1,0 0 0,0 0 0,0-1 0,0 1 0,0 0 0,1 0 0,-1-1 1,0 1-1,1 0 0,0-1-26,2-6 32,1 0 0,0 0 1,0 1-1,0-1 0,1 1 1,0 0-1,1 1 0,-1-1 0,2 1 1,-1 0-1,0 1 0,1-1 1,0 1-1,0 1 0,1-1 1,-1 1-1,1 0 0,0 1 0,0 0 1,6-1-33,-11 3 0,1 1 0,-1 0 1,0 0-1,1 0 0,-1 1 0,1-1 1,-1 1-1,0 0 0,1 0 1,-1 0-1,0 0 0,0 1 1,0-1-1,0 1 0,0 0 0,0-1 1,0 2-1,0-1 0,-1 0 1,1 0-1,-1 1 0,0-1 1,0 1-1,1 0 0,-2 0 0,1 0 1,1 3-1,37 92 16,-36-84-14,4 12 0,-6-14-5,0-1 0,1 0 0,0 0 0,1 0-1,0 0 1,1-1 0,0 1 0,0-1 0,1-1-1,0 1 1,1-1 0,0 0 0,1 0 0,0-1-1,0 0 1,1 0 0,0-1 0,0 0 0,9 4 3,-13-9 3,1-1 1,-1 0 0,0 0 0,1-1-1,-1 0 1,1 0 0,-1 0-1,1 0 1,-1-1 0,1 0 0,-1 0-1,0-1 1,1 1 0,-1-1 0,0 0-1,0-1 1,0 1 0,0-1-1,-1 0 1,1 0 0,-1 0 0,0-1-1,0 0 1,2-1-4,5-5 20,-1-1 0,0-1 1,-1 0-1,0 0 0,0-1 0,-1 0 0,-1 0 1,2-6-21,7-25 32,-41 57-4383,6 4-571,-2 1-4121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6:04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1472 381 8264,'0'0'3069,"0"0"-554,0 0 191,0 0-282,4-13-556,14-41-314,-17 50-1471,1 0 1,0 0 0,0 0-1,0 0 1,0 0 0,1 0-1,-1 1 1,1-1 0,0 1-1,0 0 1,0 0-1,0 0 1,1 0 0,-1 0-1,1 1 1,0 0 0,0-1-1,0 1 1,0 1 0,0-1-1,0 1 1,0-1-1,1 1 1,-1 0 0,0 1-1,1-1 1,-1 1 0,1 0-1,-1 0 1,1 0 0,-1 1-1,0-1 1,1 1-1,-1 0 1,0 0 0,1 1-1,-1 0 1,0-1 0,0 1-1,0 0 1,-1 1-1,1-1-82,6 11-41,-1 0 1,-1 1-1,0 0 1,-1 0 0,0 0-1,-1 1 1,-1 0-1,-1 1 1,0-1-1,-1 1 1,0-1 0,-1 1-1,-1 0 1,-1 0-1,0 0 1,-1 0 0,0 0-1,-2-1 1,0 1-1,0 0 1,-6 12 39,3-9-119,0 0 0,-1 0 0,-1-1 0,-1 0 0,0-1 0,-1 0 0,-1 0 0,-1-1 0,0-1 0,-3 2 119,2-7 54,16-20 404,16-22 354,145-153 1275,-143 163-2032,2-5 26,1 1 0,1 2 1,1 0-1,1 2 1,1 1-1,1 1 0,7-2-81,-35 21-3,0 0 0,0 0 0,0 0 0,0 0 0,0 0 0,0 0 0,0 0 0,0 1 0,0-1 0,0 0 0,0 1 0,1-1 0,-1 1 0,0-1-1,0 1 1,1 0 0,-1-1 0,0 1 0,0 0 0,1 0 0,-1 0 0,0 0 0,1 0 0,-1 0 0,0 0 0,1 1 0,-1-1 0,0 0 0,0 1 0,1-1-1,-1 1 1,0-1 0,0 1 0,0 0 0,0-1 0,1 1 0,-1 0 0,0 0 0,-1 0 0,1 0 0,0 0 0,0 0 0,0 0 0,0 0 0,-1 0-1,1 0 1,-1 0 0,1 1 0,-1-1 0,1 0 0,-1 0 0,1 1 0,-1-1 0,0 1 3,-10 98-59,9-100 63,1 1-1,-1 0 1,1-1-1,0 1 1,-1 0-1,1 0 1,-1-1-1,1 1 1,0 0-1,0 0 1,-1 0 0,1-1-1,0 1 1,0 0-1,0 0 1,0 0-1,0 0 1,0 0-1,0-1 1,0 1-1,0 0 1,1 0-1,-1 0 1,0-1-1,0 1 1,1 0-1,-1 0 1,1 0 0,-1-1-1,0 1 1,1 0-1,-1-1 1,1 1-1,0 0 1,-1-1-1,1 1 1,0-1-1,-1 1 1,1-1-1,0 1 1,-1-1-1,1 0 1,0 1-1,0-1 1,-1 0-1,1 1 1,0-1 0,0 0-1,0 0 1,0 0-1,-1 0 1,1 0-1,0 0 1,0 0-1,0 0 1,0 0-4,12 0 219,0 0-894,-7 1-5398,-14-4 425</inkml:trace>
  <inkml:trace contextRef="#ctx0" brushRef="#br0" timeOffset="478.541">2107 251 10730,'0'0'3102,"0"0"-70,0 0-341,0 0-711,-15 11-533,2-3-1165,5-3-138,0 0 1,0 1 0,0 0-1,0 1 1,1-1 0,0 1-1,1 1 1,-1-1 0,1 1-1,1 0 1,0 1 0,0 0-145,-4 3 73,2 1 1,-1 1-1,2-1 1,0 1-1,1 1 1,0-1-1,1 1 1,0 0-1,2 0 1,0 0-1,0 0 1,1 0-1,1 0 1,1 0 0,0 0-1,1 1 1,0-2-1,1 1 1,1 0-1,1 0 1,0-1-1,3 6-73,0-9 4,0-1 0,0 0-1,1 0 1,1-1 0,0 0-1,0-1 1,0 0 0,1 0-1,0-1 1,1-1 0,-1 0 0,1-1-1,1 0 1,-1 0 0,1-2-1,-1 1 1,1-2 0,0 1-1,0-2 1,0 0 0,1 0-1,-1-2 1,0 1 0,0-2 0,0 1-1,1-2-3,-4-2 77,1 0 0,-1-1 0,0 0-1,0-1 1,-1 0 0,1-1 0,-2 1 0,1-2-1,-1 1 1,-1-1 0,1 0 0,-1-1 0,-1 0-1,0 0 1,0-1 0,-1 1 0,-1-1 0,0 0-1,0 0 1,-1-1 0,0 1 0,-1-1-1,0 1 1,-1-1 0,0 0 0,-2-10-77,0 12-1492,-7 12-7287,0 9-5496</inkml:trace>
  <inkml:trace contextRef="#ctx0" brushRef="#br0" timeOffset="-992.92">0 454 16976,'0'0'2264,"0"0"-898,0 0-127,15-2-246,133-11 443,-83 15-1330,-39 1-76,1-2-1,0-1 1,-1-1 0,1-1 0,-1-1 0,0-1 0,12-5-30,-34 8 18,0 0 0,1 0 0,-2 0 0,1-1 0,0 0 0,0 1 0,0-1 0,-1-1 0,1 1 0,-1 0 0,0-1 0,0 0 0,0 0 0,0 0 0,0 0 0,0 0 0,-1-1 0,0 1 1,0-1-1,0 1 0,0-1 0,0 0 0,-1 0 0,1 0 0,-1 0 0,0 0 0,0 0 0,-1 0 0,1 0 0,-1-1 0,0 1 0,0 0 0,0 0 0,-1 0 0,0 0 0,1-1 0,-1 1 0,-1 0 0,1 0 1,0 1-1,-1-1 0,-2-3-18,1 1 76,0 0 0,0 0 0,-1 0 0,0 0 0,0 1 0,-1 0 0,1 0 0,-1 0 0,0 0 0,-1 1 0,1 0 1,-1 0-1,0 0 0,0 1 0,0 0 0,0 0 0,0 0 0,-1 1 0,1 0 0,-7-1-76,11 3 8,0 1-1,1 0 0,-1 0 1,0 0-1,0 0 1,0 0-1,0 0 1,1 0-1,-1 1 1,1-1-1,-1 1 1,1-1-1,-1 1 1,1-1-1,0 1 0,0 0 1,0 0-1,0 0 1,0-1-1,0 1 1,0 0-1,1 0 1,-1 0-1,1 0 1,0 0-1,-1 1 1,1-1-1,0 0 1,0 0-1,0 0-7,-2 8 0,-44 387-149,43-376-237,-14 114-1842,14-46-8269,5-65 220</inkml:trace>
  <inkml:trace contextRef="#ctx0" brushRef="#br0" timeOffset="-541.016">815 154 10154,'5'-16'4430,"17"-52"-1440,-19 64-2734,0-1 0,0 0-1,1 1 1,-1-1 0,1 1 0,0 0 0,0 0-1,0 1 1,1-1 0,-1 1 0,1 0 0,0 0-1,0 1 1,0-1 0,0 1 0,0 0 0,1 0-1,-1 1 1,1 0 0,-1 0 0,1 0-1,-1 0 1,1 1 0,2 0-256,-1-1 39,-1 0 0,0 1 0,1 0 0,-1 0 1,1 0-1,-1 1 0,1 0 0,-1 0 0,0 0 0,1 1 0,-1 0 0,0 0 0,0 1 0,0 0 1,-1 0-1,1 0 0,-1 0 0,1 1 0,-1 0 0,0 0 0,-1 1 0,1-1 0,-1 1 0,0 0 1,0 0-1,0 1 0,0-1 0,-1 1 0,0 0 0,-1 0 0,1 0 0,-1 0 0,0 0 0,1 6-39,-1 3-53,-1-1-1,0 1 1,0 0-1,-2 0 0,0 0 1,0 0-1,-2 0 1,0-1-1,0 1 1,-1-1-1,-1 0 0,-1 0 1,0 0-1,0-1 1,-2 0-1,1 0 1,-2 0-1,0-1 0,0-1 1,-1 0-1,0 0 1,-1 0-1,0-2 1,-1 1-1,0-2 0,0 1 1,-1-2-1,-10 5 54,23-11-1,-1 0-1,0 0 1,1 0 0,-1 0-1,0 0 1,0 0-1,0-1 1,0 1 0,1 0-1,-1-1 1,0 1-1,0-1 1,0 1-1,0-1 1,-1 1 0,1-1-1,0 0 1,0 1-1,0-1 1,0 0 0,0 0-1,0 0 1,-1 0-1,1 0 1,0 0 0,0 0-1,0 0 1,0 0-1,0-1 1,0 1-1,0 0 1,-1-1 0,1 1-1,0-1 1,0 1-1,0-1 1,1 0 0,-1 1-1,0-1 1,0 0-1,0 1 1,0-1-1,1 0 1,-1 0 0,0 0-1,0 0 1,1 0-1,-1 0 1,1 0 0,-1 0-1,1 0 1,0 0-1,-1 0 1,1 0 0,0 0-1,0-1 1,0 1-1,0 0 1,-1 0-1,2 0 1,-1 0 0,0 0-1,0-1 1,0 1-1,0 0 1,1 0 0,-1 0-1,1 0 2,1-5-2,1 0 0,0 1 1,1-1-1,0 1 0,-1-1 0,2 1 0,-1 0 0,1 1 0,-1-1 0,1 1 0,0 0 1,1 0-1,-1 1 0,1-1 0,0 1 0,-1 0 0,1 1 0,1 0 0,-1 0 0,0 0 1,0 0-1,1 1 0,-1 0 0,1 1 0,-1-1 0,1 1 0,-1 0 0,1 1 1,-1 0-1,1 0 0,-1 0 0,1 1 0,-1 0 0,4 1 2,-1 6 1,0 0 1,0 0-1,-1 0 0,0 1 0,-1 0 0,0 1 1,-1 0-1,0 0 0,-1 0 0,0 1 0,0-1 1,-1 1-1,-1 0 0,0 1 0,-1-1 1,0 0-1,-1 1 0,0 0 0,-1-1 0,0 1 1,-1-1-1,-3 11-1,4-18 16,-1-1 0,0 1 0,0-1 0,0 1 0,0-1 0,-1 0 0,0 0 0,0 0 0,0 0 0,0 0 0,0 0 0,-1 0 0,0-1 0,0 1 0,0-1 0,0 0 0,0 0 0,-1 0 0,0 0 0,1 0 0,-1-1 0,0 0 0,0 0 0,0 0 0,0 0 0,-1-1 0,1 1 0,0-1 0,-1 0 0,1-1 0,-1 1 0,1-1 0,-1 1 0,-1-2-16,-13 1-2,-1-1 1,1-1-1,-1-1 0,1-1 0,0-1 0,1 0 0,-1-2 0,1 0 0,0-1 0,0 0 1,1-2-1,1 0 0,-1-1 0,2 0 0,-1-2 0,2 0 0,-1 0 2,-8-17-5242,22 22-913</inkml:trace>
  <inkml:trace contextRef="#ctx0" brushRef="#br0" timeOffset="25230.67">1053 994 1537,'0'0'5755,"0"0"-4271,0 0-982,0 0 320,0 0-80,0 0-357,-11-2-145,7 1-189,-24-5 56,33 2 242,950 0 1882,-814 2-1019,-162-5 96,-170 5-947,0 8 1,0 8-1,-70 20-361,4 5 96,257-39-96,0 0 0,1 1 0,-1-1 0,0 0 0,0 0 0,0 0 0,0 0 0,0 1 0,0-1 0,0 0 0,1 0 0,-1 0 0,0 0 0,0 1 0,0-1 0,0 0 0,0 0 0,0 0 0,0 1 0,0-1 0,0 0 0,0 0 0,0 0 0,0 1 0,0-1 0,0 0 0,0 0 0,0 0 0,-1 1 0,1-1 0,0 0 0,0 0 0,0 0 0,0 0 0,0 1 0,0-1 0,0 0 0,-1 0 0,1 0 0,26 3-5,461 3-86,10-6 406,-534 0 1320,-11-1-1337,-1 1 1,1 3 0,0 2-1,-27 7-298,75-11 1,1-1-1,-1 0 0,1 1 1,-1-1-1,0 0 0,1 1 1,-1-1-1,0 1 1,0-1-1,1 0 0,-1 1 1,0-1-1,0 1 1,1-1-1,-1 1 0,0-1 1,0 1-1,0-1 1,0 1-1,0-1 0,0 1 1,0-1-1,0 1 0,0-1 1,0 1-1,0-1 1,0 1-1,0-1 0,-1 1 1,1-1-1,0 1 1,0-1-1,0 1 0,-1-1 1,1 1-1,0-1 0,-1 0 1,1 1-1,0-1 1,-1 0-1,1 1 0,0-1 1,-1 0-1,1 1 1,-1-1-1,1 0 0,-1 0 1,1 1-1,0-1 0,-1 0 1,1 0-1,-1 0 1,1 0-1,-1 1 0,1-1 1,-1 0-1,1 0 1,-1 0-1,0 0 0,1 0 1,-1-1-1,1 1 1,-1 0-1,1 0 0,0 0 1,-1 0-1,1 0 0,-1-1 1,1 1-1,-1 0 0,38 13 32,76-9 149,-93-17 1085,-14 13-696,-19-9 141,13 8-685,0 1 12,0 0 26,0 0 21,0 0-15,0 0-6,0 0 5,0 0 17,0 0-22,0 0-27,0 0 0,33-31 273,-24 20-244,-9 2-4931,-2 9 953,-7-1 670,-4-4-3345</inkml:trace>
  <inkml:trace contextRef="#ctx0" brushRef="#br0" timeOffset="31504.82">1258 1157 8392,'0'0'3219,"0"0"-1447,0 0-197,0 0 208,0 0-368,0 0-577,21-2-27,286-24 850,645-44 106,-773 58-1335,-737 46-353,415-21-286,-47 4-342,-548 34-151,731-49 714,37-2 4,1430-31 3244,-1385 30-3070,-235-4 1105,-37 5-1019,184 4-283,20-1-16,19 1-12,39-4 65,-65 0-11,0 0-31,0 1 26,0 0-16,0-1-16,0 0 26,0 0-20,0 0 26,-13 8 309,13-7-307,0-1 0,0 1 0,0-1 0,0 1 0,0-1 0,0 1 0,0-1 0,0 1 0,0-1 0,1 1 0,-1-1 0,0 1 0,0-1 0,0 0 0,0 1-1,1-1 1,-1 1 0,0-1 0,1 1 0,-1-1 0,0 0 0,1 1 0,-1-1 0,0 0 0,1 1 0,-1-1 0,0 0 0,1 0 0,-1 1 0,1-1 0,-1 0 0,1 0 0,-1 0 0,1 0 0,-1 1 0,1-1 0,-1 0 0,0 0-1,1 0 1,-1 0 0,1 0 0,-1 0 0,1 0 0,-1 0 0,1-1 0,-1 1 0,1 0 0,-1 0 0,1 0 0,-1 0 0,1-1 0,-1 1 0,0 0 0,1 0 0,-1-1 0,1 1 0,-1 0 0,0-1 0,1 1 0,-1 0 0,0-1-1,1 1 1,-1-1 0,0 1 0,0 0 0,0-1-18,2 0-42,0 1 0,0-1 0,-1 0 0,1 0 0,0 0 0,-1 0 0,1-1 0,-1 1 0,1 0 0,-1-1 0,0 1 0,1 0 0,-1-1 0,0 0 0,0 1 0,0-1 0,0 0 0,-1 1 0,1-1 0,0 0 0,-1 0 0,1 0 0,-1 0 0,1 0 0,-1 0 0,0 0 0,0 1 0,0-1 0,0 0 0,-1-2 42,-41-8-5525,7 1-256,-8-2-4907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6:48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605 36 6822,'0'0'2456,"0"0"-417,0 0 412,0 0 15,0 0-507,0 0-539,0 0-320,2-8-91,2-19 687,-3 51 1311,-44 350-477,27 211-2387,16-526-125,10 294 80,-2-142 10,-9 1 1,-10 18-109,-69 533 677,32-318-511,-51 434-198,70-577 169,-58 471-55,15-228 137,-5 7-246,29-39 150,30-367-48,43-193-2259,-22 1-6977,-3 22-3074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6:30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29 195 7911,'2'-13'3551,"5"-44"-1412,0 7 2512,-7-25 4301,-8 110-7142,-14 413-918,13-273-1048,7-116-3661,-1 0-5861,2-49 1238</inkml:trace>
  <inkml:trace contextRef="#ctx0" brushRef="#br0" timeOffset="351.154">567 83 11659,'0'0'4281,"0"0"-1793,0 0-369,0 0-336,0 0-379,0 0-395,0 0-443,0 0-315,-10 9-59,3-2-150,-1 1-1,1 0 1,1 0-1,0 0 1,0 1-1,0 0 1,1 0 0,0 0-1,-2 8-41,-5 13 50,2 1 0,1 0 0,1 0 0,2 0 0,1 1 0,1 0 0,2 0 0,1 0 0,2 1 0,1-1 0,3 14-50,-4-39-32,1 0 0,0 0 0,0 1 0,1-2 0,-1 1 1,2 0-1,-1 0 0,1-1 0,0 0 0,0 0 0,0 0 0,1 0 0,0-1 0,0 0 1,1 0-1,-1 0 0,1 0 0,0-1 0,1 0 0,-1 0 0,1-1 0,-1 0 0,1 0 0,0-1 1,0 1-1,0-1 0,0-1 0,1 0 0,-1 0 0,0 0 0,1-1 0,-1 0 0,1 0 1,-1-1-1,0 0 0,0 0 0,1-1 0,-1 1 0,4-3 32,0-2 139,-1 0 0,0-1 1,0-1-1,0 1 0,-1-1 0,0-1 0,-1 0 1,0 0-1,0-1 0,-1 0 0,0 0 0,-1-1 1,0 1-1,0-1 0,-1-1 0,-1 1 0,0-1 1,-1 0-1,0 0 0,0 0 0,-2 0 0,1 0 1,-1 0-1,-1-1 0,-1 1 0,1 0 0,-3-9-139,1 15 30,0 0-1,-1 0 1,0 1 0,0-1-1,0 1 1,-1-1-1,0 1 1,0 0 0,0 0-1,0 1 1,-1-1-1,0 1 1,0 0 0,0 0-1,0 1 1,-1-1-1,1 1 1,-1 0 0,0 1-1,0 0 1,0 0-1,0 0 1,0 0 0,-1 1-1,1 0 1,-6 0-30,-3-1-58,-1 2 0,0-1 1,1 2-1,-1 0 0,1 1 0,0 1 1,-1 0-1,1 1 0,0 0 0,-9 5 58,-85 52-5845,67-29-2382</inkml:trace>
  <inkml:trace contextRef="#ctx0" brushRef="#br0" timeOffset="29971.815">188 962 5445,'0'0'1367,"-15"-4"101,-129-16 3956,136 24-3801,26 1-1282,305 7 1052,-66-15-1334,-492 5 1847,99-1-1879,161-10-1170,55 0-5466,-33 3 145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4:38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258 242 7335,'0'0'2739,"0"0"-481,0 0 299,0 0 187,2-13-630,8-39-625,-19 30 2608,-19 36-3021,24-9-1061,0-1 1,0 2-1,0-1 1,1 0-1,0 1 1,0 0-1,1-1 1,-1 1-1,1 0 1,1 0-1,-1 1 1,1-1-1,0 0 1,0 0-1,1 1 1,0-1-1,0 0 1,0 1-1,1-1 1,0 0-1,0 1 1,1-1-1,0 0 1,0 0-1,0 0 1,1 0-1,-1-1 0,2 1 1,-1-1-1,3 4-15,121 113 72,-73-76-47,100 120 177,-152-164-160,0 0 1,0 0-1,-1 0 0,1 0 0,-1 1 0,1-1 0,-1 1 0,0-1 0,0 1 0,0-1 0,0 1 0,0-1 0,0 1 0,-1 0 1,1 0-1,-1-1 0,0 1 0,0 0 0,0 0 0,0-1 0,-1 1 0,1 0 0,-1 0 0,1-1 0,-1 1 0,0 0 1,0-1-1,0 1 0,0-1 0,-1 1 0,1-1 0,-1 0 0,1 0 0,-1 1-42,-14 5 14,1-1 0,-1 0 0,0-1 0,-1 0 0,1-2 1,-1 0-1,0-1 0,0 0 0,0-1 0,-1-1 0,1-1 0,0-1 0,0 0 0,-1-1 0,1-1 0,0 0 0,1-2 0,-1 0 0,1 0 1,0-2-1,0 0 0,-5-4-14,-69-56-2478,59-1-4328,29 32-139</inkml:trace>
  <inkml:trace contextRef="#ctx0" brushRef="#br0" timeOffset="305.577">218 142 12204,'0'0'4740,"73"-59"-2754,-31 41 160,1 2-384,2-1-737,4 4-385,-4 4-287,-6 2-193,0 4-96,-10 3-64,-3 0 0,-7 9-609,-9 2-1153,-7 11-1729,-3 1-4068</inkml:trace>
  <inkml:trace contextRef="#ctx0" brushRef="#br0" timeOffset="109128.088">200 1072 6758,'0'0'1186,"-13"-1"-348,-72-7 1441,86 8-2247,-1 1 0,1-1-1,-1 0 1,1 0 0,-1 0-1,1 0 1,-1 0 0,1 1-1,-1-1 1,1 0 0,-1 0 0,1 0-1,-1 0 1,1 0 0,-1-1-1,1 1 1,-1 0 0,1 0-1,-1 0 1,1 0 0,-1-1 0,1 1-1,-1 0 1,0 0 0,1-1-1,-1 1 1,1 0 0,-1-1-1,0 1 1,1 0 0,-1-1 0,0 1-1,1-1 1,-1 1 0,0 0-1,0-1 1,1 1 0,-1-1 0,0 1-1,0-1 1,0 1 0,0-1-1,0 1 1,1-1 0,-1 1-1,0-1 1,0 1 0,0-1 0,0 1-1,-1-1 1,1 1 0,0-1-1,0 1 1,0-1 0,0 1-1,0-1 1,-1 1 0,1-1 0,0 1-1,0 0 1,-1-1 0,1 1-1,0-1 1,-1 1 0,1-1-32,62-14 272,1 2 0,1 2 1,-1 4-1,2 2 0,18 4-272,-343 16 2237,282-37-2173,108-10-594,-72 23-4417,-31 2-3317</inkml:trace>
  <inkml:trace contextRef="#ctx0" brushRef="#br0" timeOffset="142127.296">54 1123 2370,'0'0'1666,"0"0"-177,0 0 220,0 0-113,0 0-262,-10-13-266,-30-44-118,40 56-911,-1 0-1,1 1 0,-1-1 1,1-1-1,-1 1 0,1 0 1,0 0-1,0 0 0,0 0 1,-1 0-1,1 0 0,0 0 1,0 0-1,1 0 0,-1 0 1,0 0-1,0 0 0,0-1 1,1 1-1,-1 0 0,0 0 1,1 0-1,-1 0 0,1 1 1,0-1-1,-1 0 0,1 0 1,0 0-1,-1 0 0,1 0 1,0 1-1,0-1 0,0 0 1,-1 1-1,1-1 0,0 1 1,0-1-1,0 1 0,0-1 1,0 1-1,0-1 0,0 1 1,0 0-1,0 0 0,1 0 1,-1-1-1,0 1 0,0 0 1,0 0-1,0 1 0,0-1-38,4-1 116,29-7 127,1 2-1,0 2 0,0 1 0,0 2 0,0 1 0,2 2-242,0-1 42,113 13 65,-229-9 331,-197 4-139,449-40-182,285-36 86,-442 66-275,-11-1-188,0 1 1,1 0-1,-1 0 1,1 1-1,-1 0 1,0 0-1,1 0 0,-1 0 1,1 1-1,-1 0 1,0 0-1,1 0 0,-1 1 1,0 0-1,0 0 1,0 0-1,0 1 1,-1-1-1,1 1 0,2 3 260,2 4-7228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9:04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0 14189,'0'0'4266,"0"0"-1837,0 0-305,0 0-399,-9 2-679,5-1-1012,1 0-1,-1-1 1,1 1 0,0 0-1,-1 1 1,1-1 0,0 1-1,0-1 1,0 1 0,0 0-1,0 0 1,0 0 0,1 0-1,-1 1 1,1-1 0,-1 1-1,1 0 1,0-1 0,0 1-1,0 0 1,0 0-1,1 1 1,-2 1-34,-12 28 114,1 1 1,2 1-1,1 0 0,2 1 0,1 0 0,2 0 1,1 3-115,3-23-7,1 0-1,1 0 1,0 0 0,1 0 0,1 0 0,0 0 0,2 0-1,-1-1 1,2 1 0,0-1 0,1 0 0,0-1 0,1 1 0,1-1-1,0 0 1,1-1 0,5 6 7,-7-12-28,0-1 0,1 1 1,0-1-1,0-1 0,0 1 0,0-1 0,1-1 0,0 1 0,0-2 1,0 1-1,0-1 0,1-1 0,-1 1 0,1-2 0,0 1 1,-1-1-1,1-1 0,0 0 0,0 0 0,-1-1 0,1 0 0,0-1 1,-1 0-1,1 0 0,-1-1 0,0 0 0,0-1 0,0 0 1,0 0-1,0-1 0,-1 0 0,0-1 0,0 0 0,-1 0 0,1-1 1,-1 0-1,3-4 28,3-7 77,-1-2 0,-1 1 0,0-2 1,-2 1-1,0-1 0,-1-1 0,-2 0 0,0 0 1,-1 0-1,-1 0 0,-1-1 0,-1 0 0,-1-5-77,0 17 15,1 1 0,-1-1 0,-1 0 0,0 1 0,0-1 0,-1 0 0,0 0-1,-1 1 1,0-1 0,-1 1 0,0 0 0,-1 0 0,0 0 0,-1 0 0,1 0 0,-2 1-1,0 0 1,0 0 0,0 1 0,-1-1 0,0 1 0,-1 1 0,0 0 0,0 0-1,0 0 1,-1 1 0,0 0 0,0 1 0,-1 0 0,0 0 0,0 1 0,0 0 0,-3 0-15,1 3-143,0 0 1,0 1 0,0 1-1,-1-1 1,1 2 0,0 0-1,0 0 1,0 1 0,1 1-1,-1 0 1,1 1 0,0 0-1,0 0 1,0 1 0,1 1-1,-5 3 143,4-2-1106,1 1-1,0 0 1,0 1-1,1 0 1,0 0-1,1 1 1,0 0-1,0 1 1,-1 4 1106,-9 26-7516</inkml:trace>
  <inkml:trace contextRef="#ctx0" brushRef="#br0" timeOffset="577.997">760 294 13517,'41'-139'13068,"-39"182"-10660,-28 290-1906,26-171-1255,1-162 744,-1 0 1,0 1-1,1-1 0,-1 0 1,1 0-1,-1 0 1,0 1-1,1-1 1,-1 0-1,1 0 0,-1 0 1,1 0-1,-1 0 1,1 0-1,-1 0 0,1 0 1,-1 0-1,1 0 1,-1 0-1,1 0 0,-1 0 1,0 0-1,1 0 1,-1 0-1,1-1 0,-1 1 1,1 0-1,-1 0 1,0-1-1,1 1 0,-1 0 1,1 0-1,-1-1 1,0 1-1,1 0 0,-1-1 1,0 1-1,0-1 1,1 1-1,-1 0 0,0-1 1,0 1-1,1-1 1,-1 1-1,0-1 0,0 1 1,0-1-1,0 1 1,0 0-1,0-1 0,0 1 1,0-1-1,0 1 1,0-1-1,0 1 1,0-1-1,0 1 0,0-1 1,0 1 8,42-130 18,-33 93 61,3 1 0,0 1-1,2 0 1,2 0 0,1 2 0,19-28-79,-34 58 15,0 0 0,-1-1 1,1 1-1,1 0 0,-1 0 0,0 0 1,1 0-1,0 1 0,0-1 1,-1 1-1,1-1 0,1 1 0,-1 0 1,0 0-1,0 1 0,1-1 0,-1 1 1,1-1-1,0 1 0,-1 0 1,1 0-1,0 1 0,-1-1 0,1 1 1,0 0-1,0 0 0,0 0 0,-1 0 1,1 1-1,0 0 0,0-1 1,-1 1-1,1 1 0,-1-1 0,1 0 1,2 3-16,3 5 33,0 1 1,-1 0 0,0 1-1,-1 0 1,0 0 0,-1 0-1,0 1 1,-1 0 0,0 0-1,-1 1 1,1 2-34,11 28 35,69 119-51,-79-154 12,0 0 0,0-1 1,1 0-1,0-1 0,0 1 0,1-1 1,0 0-1,0-1 0,0 0 0,1-1 1,-1 1-1,1-1 0,0-1 1,0 0-1,1 0 0,-1-1 0,8 1 4,-5-1 0,1-2 0,-1 1 0,0-1-1,0-1 1,1 0 0,-1-1 0,0-1 0,0 1-1,-1-2 1,1 0 0,-1 0 0,1-1 0,-1 0-1,-1-1 1,1 0 0,-1-1 0,0 0 0,0-1-1,-1 0 1,0 0 0,-1-1 0,0 0-1,0-1 1,-1 0 0,6-9 0,-2 2 2,-1-1 0,0 0 0,-1-1 0,-1 1 0,-1-2-1,-1 1 1,-1-1 0,0 0 0,-2 0 0,0 0 0,-1-1 0,-1 1 0,-1 0 0,-2-20-2,2 37-1,0-1 1,-1 1-1,1 0 1,-1-1-1,1 1 1,-1 0-1,0 0 1,-1-1-1,1 1 1,0 0-1,-1 0 1,0 0-1,1 1 1,-1-1-1,0 0 1,0 1-1,-1-1 1,1 1-1,-1 0 1,1-1-1,-1 1 1,0 0-1,1 1 1,-1-1-1,0 0 1,0 1-1,0 0 1,-1 0-1,1 0 1,0 0-1,0 0 1,-1 0-1,1 1 1,0 0-1,-1 0 1,1 0-1,0 0 1,-1 0-1,1 0 1,0 1-1,-1 0 1,1 0-1,-3 1 1,-2 3 5,0 1-1,1 1 0,0-1 0,0 1 1,1 0-1,0 1 0,0 0 1,0 0-1,1 0 0,1 0 0,-1 1 1,1 0-1,1 0 0,-1 0 0,2 0 1,-1 1-1,1-1 0,1 1 0,0-1 1,0 2-5,-1 0-11,1 1 0,0 0 1,1-1-1,0 1 0,0-1 1,2 1-1,-1-1 0,2 1 1,-1-1-1,1 0 0,1 0 1,0 0-1,1-1 0,0 1 1,0-1-1,1 0 0,1 0 1,0-1-1,0 0 0,0 0 1,1-1-1,1 0 0,-1 0 0,1-1 1,1 0-1,-1 0 0,1-1 1,0-1-1,1 1 0,-1-2 1,1 1-1,0-2 0,0 1 1,1-1 10,-3-2-138,-1 0-1,1-1 1,0 0 0,-1 0 0,1-1 0,0 0-1,-1 0 1,1-1 0,-1 0 0,0 0 0,1-1-1,-1-1 1,0 1 0,-1-1 0,3-1 138,-5 1-440,-1 0 0,0 0-1,1 0 1,-1 0 0,-1 0 0,1-1 0,-1 0 0,0 0 0,0 0 0,0 0-1,0 0 1,-1 0 0,0-1 0,0 1 0,0-5 440,4-21-5947,-4 1-3598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7:04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76 8328,'0'0'1772,"-16"-4"-747,-89-15 2733,620 1-3357,-169-4-348,-338 19 680,-20-1 411,-22-1 524,-184 5-921,134 17-903,38-6-6889,23-7-4774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6:33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142 117 7463,'0'0'1335,"-15"-4"-241,12 3-931,-63-15 1652,9 10 3772,195 12-3746,-21-8-1675,-1-6-1,49-11-165,-152 14 314,-38 3 146,-338 24 1238,408-29-1794,23 3-3321,-35 0-2263</inkml:trace>
  <inkml:trace contextRef="#ctx0" brushRef="#br0" timeOffset="29691.912">64 83 6278,'0'0'411,"0"0"-262,0 0 54,0 0 240,0 0 33,0 0 68,7-8 6,-4 4-526,0 0 0,1 0-1,0 0 1,-1 1 0,1 0 0,1-1 0,-1 1 0,0 1 0,1-1 0,-1 1-1,1 0 1,0 0 0,0 0 0,0 0 0,0 1 0,0 0 0,3 0-24,432-27 2098,-492 35 1209,-43 14-2605,11-3-665,-187 34-42,321-51-348,368-79 450,-313 66-92,-104 12-16,-1 0 1,1 0 0,-1 0-1,1 0 1,-1 0-1,1 0 1,-1 1-1,0-1 1,1 0 0,-1 0-1,1 1 1,-1-1-1,0 0 1,1 1 0,-1-1-1,0 0 1,1 1-1,-1-1 1,0 1-1,1-1 1,-1 0 0,0 1-1,0-1 1,0 1-1,1-1 1,-1 1-1,0-1 1,0 1 0,0-1-1,0 1 1,0-1-1,0 0 1,0 1-1,0-1 1,0 1 0,0-1-1,0 1 1,0-1-1,0 1 1,0-1 0,-1 1-1,1-1 1,0 1-1,0-1 1,-1 1-1,1-1 1,0 0 0,0 1-1,-1-1 1,1 0-1,0 1 1,-1-1-1,1 0 1,0 1 0,-1-1-1,1 0 1,-1 0-1,1 1 1,-1-1 0,1 0-1,0 0 1,-1 0-1,0 1 11,-19 15-3027,-4 1-2743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7:10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10506,'0'0'2755,"0"0"-2595,0 0-160,113 0 0,-47-6-192,21-7-2755,-3-3-5701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7:11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9449,'0'0'1441,"0"0"-864,0 0 128,0 0-257,110-6-320,-44 3-96,9-3-32,10-1 0,8-3-416,4 0-1955,-11 0-3682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7:11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9001,'0'0'3485,"0"0"-1072,0 0 32,0 0-341,0 0-583,0 0-277,13-5-550,95-21-358,171 15-293,-246 2-1227,-15-6-5933,-14 8 460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7:12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121 129 3940,'0'0'5055,"1"-13"-2530,4-41-352,-5 52-1938,1-1 1,-1 0-1,1 0 1,0 1-1,0-1 1,0 0-1,0 1 1,1-1-1,-1 1 0,0 0 1,1-1-1,0 1 1,0 0-1,0 0 1,0 0-1,0 0 1,0 0-1,0 0 1,0 1-1,1-1 0,-1 1 1,3-1-236,2-1 148,-1 1 0,1 1 0,0-1 0,0 1 0,-1 0 0,1 1 0,0-1 0,0 2 0,0-1 0,0 1 0,0 0 0,3 0-148,-3 2 6,1 0 0,0 1 0,-1 0 0,1 0 0,-1 0 0,0 1 0,-1 0 0,1 0 0,-1 1 0,0 0 0,0 0 0,-1 0 0,1 1 0,-2 0 0,1 0 0,-1 0 0,0 1 0,0-1 0,-1 1 0,0 0 0,0 0 0,-1 0 0,0 0 0,-1 0 0,1 1 0,-2-1 0,1 0 0,-1 1 0,0-1 0,-1 1 0,0-1 0,0 0 0,-1 0 0,0 1 0,-1-1 0,1 0 0,-2-1-1,1 1 1,-1-1 0,0 1 0,-1 0-6,-6 10-98,-2 0 0,1-1-1,-2 0 1,0-1-1,-1-1 1,-1 0-1,0-1 1,-1-1 0,0-1-1,-1 0 1,-1-1-1,0-1 1,0-1-1,-1 0 1,0-2 0,-11 3 98,30-9 44,-1 0 0,1 0 0,-1 0 0,1 0 0,-1-1 1,0 1-1,1 0 0,-1-1 0,0 1 0,0-1 1,1 0-1,-1 0 0,0 1 0,0-1 0,1 0 0,-1-1 1,0 1-1,0 0 0,1 0 0,-1-1 0,0 1 0,1-1 1,-1 1-1,0-1 0,1 0 0,-1 0 0,1 0 0,-1 0 1,1 0-1,-1 0 0,1 0 0,0 0 0,-1 0 0,1-1 1,0 1-1,0-1 0,0 1 0,0-1 0,0 1 1,0-1-1,1 1 0,-1-1 0,1 0 0,-1 1 0,1-1 1,-1 0-1,1 0 0,0 1 0,0-1 0,0 0 0,0-1-44,1-1 73,1 1 0,0-1-1,0 0 1,0 1 0,0-1 0,1 1-1,-1-1 1,1 1 0,0 0-1,0 0 1,0 1 0,0-1-1,1 1 1,-1-1 0,1 1-1,-1 0 1,1 0 0,0 1-1,0-1 1,0 1 0,0-1-1,0 1 1,0 1 0,0-1-1,0 1 1,0-1 0,0 1 0,0 0-1,1 0 1,-1 1 0,0 0-1,0-1 1,0 1 0,0 0-1,0 1 1,0-1 0,0 1-1,-1 0 1,3 1-73,6 7-3,-1 0 0,0 0 0,0 1 0,-1 1 1,-1 0-1,0 0 0,0 1 0,-2 0 0,7 13 3,51 71-70,-61-94 68,-1 1 0,1 0 0,0-1 0,1 1 0,-1-1 0,0-1 0,1 1 0,0 0 0,0-1 0,0 0 0,0 0 0,0-1 0,0 1 0,0-1 0,0 0 0,1-1 0,-1 1 0,0-1 0,1 0 0,-1 0 0,0-1 0,0 1 0,1-1 0,-1 0 0,0-1 0,0 1 0,0-1 0,0 0 0,0 0 0,0-1 0,-1 0 0,1 1 0,-1-1 0,0-1 0,0 1 0,0-1 0,0 1 0,0-1 0,-1 0 0,0-1 0,0 1 0,0-1 1,0 1-1,-1-1 0,1 0 0,-1 0 0,0 0 0,-1 0 0,1 0 0,-1 0 0,0-3 2,-2-12-759,-17 15-3677,0 11-1158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7:12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12428,'0'0'3203,"0"0"-1089,0 0 224,0 0-1153,0 0-320,100-23-128,-60 22-449,6-3-160,-2 2 0,-4 1-96,4-1-32,-4 2 32,-7 0-32,3 0-544,-5 0-1378,-7 3-1473,-4 0-3396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7:13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 12716,'0'0'2776,"0"0"-358,0 0-443,0 0-672,0 0-508,0 0-346,0 0-262,-15 12-43,-48 44-48,17 30 5,25-35-67,-54 93 2,31-115 28,51-48 294,0 15-342,1 1 0,-1 0 1,1 1-1,0-1 1,0 1-1,1 1 1,-1 0-1,0 0 1,0 0-1,1 1 1,-1 1-1,0-1 1,0 1-1,1 1 0,-1-1 1,0 1-1,0 1 1,-1 0-1,5 1-16,-3-1 2,202 62 63,-208-64-39,1-1 1,-1 1 0,1-1 0,-1 0 0,1 0 0,0 0-1,-1 0 1,1-1 0,-1 1 0,1-1 0,-1 0 0,1 0-1,-1 0 1,1-1 0,-1 1 0,0-1 0,0 0 0,0 0 0,0 0-1,0 0 1,0 0 0,-1-1 0,1 1 0,-1-1 0,1 0-1,-1 1 1,0-1 0,0 0 0,0 0 0,-1-1 0,1 1-1,-1 0 1,1-1 0,-1 1 0,0 0 0,0-3-27,2-134 3475,-3 139-3117,0 15 165,0 54-468,-3 0 1,-2 0-1,-4 0 1,-3-1 0,-8 20-56,-48 86-5841,45-131-1285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7:14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13229,'0'0'4003,"0"0"-2017,0 0-32,0 0-769,0 0-544,50-10 63,-5 10-223,8 0-225,7-2-96,-3-3-96,6 0-32,-6-1-32,1 0 0,-10 0-224,-9 5-705,-15 1-1281,-6 0-1601,-11 0-3845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7:16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81 9225,'0'0'3005,"0"0"-565,0 0 74,0 0-555,-5-9-474,-13-30-258,17 38-1178,1 0 0,0-1-1,0 1 1,0 0 0,0 0-1,0 0 1,0 0 0,0 0-1,0 0 1,0 0 0,0 0-1,0 0 1,1 0 0,-1 0-1,1 0 1,-1 0 0,0 0-1,1 0 1,0 0 0,-1 0 0,1 0-1,-1 0 1,1 0 0,0 0-1,0 1 1,0-1 0,-1 0-1,1 1 1,0-1 0,0 0-1,0 1 1,0-1 0,0 1-1,0 0 1,0-1 0,0 1-1,0 0 1,0-1 0,0 1-1,0 0 1,1 0 0,-1 0-1,0 0 1,0 0 0,0 0-1,0 0 1,0 1 0,0-1-1,0 0 1,0 1 0,0-1-1,0 0 1,0 1 0,0-1-1,0 1-48,6-1 115,382 23 131,-387-23-168,0 0 0,0 0 1,0 0-1,0 0 0,0 0 0,0 0 0,0 0 1,0-1-1,0 1 0,0-1 0,0 1 1,0-1-1,0 0 0,0 0 0,-1 0 0,1 0 1,0 0-1,0 0 0,-1 0 0,1-1 0,-1 1 1,1-1-1,-1 0-78,-1 2 534,-11 3 368,-22 69-630,17-9-196,3 1 0,2 1-1,1 24-75,3-26 35,-13 209-46,34-301-5995,-12 11 300,-2 1-5403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9:1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76 7111,'0'0'10506,"0"0"-5921,0 0-2140,2-13-598,6-42-635,-8 55-1186,0 1 1,1-1-1,-1 1 0,1-1 0,-1 1 0,0-1 0,1 1 1,-1-1-1,1 0 0,-1 1 0,1-1 0,-1 0 0,1 1 1,-1-1-1,1 0 0,-1 0 0,1 0 0,0 1 0,-1-1 1,1 0-1,-1 0 0,1 0 0,0 0 0,-1 0 0,1 0 1,-1 0-1,1 0 0,0 0 0,-1 0 0,1 0 0,-1-1 1,1 1-1,-1 0 0,1 0 0,0 0 0,-1-1 0,1 1 1,-1 0-1,1-1 0,-1 1 0,0-1 0,1 1 0,-1 0 1,1-1-1,-1 1 0,0-1 0,1 1 0,-1-1 0,0 1 1,1-1-1,-1 1 0,0-1 0,0 0 0,0 1 0,1-1 1,-1 1-1,0-1 0,0 0 0,0 1 0,0-1 0,0 0-26,1 9 21,1 1-1,-2-1 1,1 0-1,-1 1 1,-1-1-1,1 0 1,-1 1-1,-1-1 0,1 0 1,-1 0-1,-1 0 1,0 0-1,0 0 1,0-1-1,-1 1 1,0-1-1,-1 0 1,-4 5-21,-33 94 187,44-104-202,-1 0 1,0 0 0,1 0-1,-1 0 1,1 0-1,0-1 1,-1 1 0,1 0-1,0-1 1,0 0 0,0 1-1,0-1 1,0 0 0,1 0-1,-1 0 1,0 0 0,0 0-1,1-1 1,-1 1-1,1-1 1,-1 0 0,0 1-1,1-1 1,-1 0 0,1 0-1,-1-1 1,0 1 0,1 0-1,-1-1 1,0 1 0,1-1-1,-1 0 1,0 0 0,2-1 13,-2 2-23,163-45-3939,-61 1-3925,-62 26 35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7:29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0 11435,'0'0'7303,"-52"80"-5125,23-17 0,2 13-384,1 10-769,5 6-577,11 5-384,10 2-64,6-4 0,20-4 0,13-11 0,23-10-737,21-13-544,22-14-1217,18-16-2947,-9-14-7432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7:26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13196,'0'0'3268,"0"0"-1096,0 0-95,0 0-251,-1-4-684,1-8-757,0 11-71,8 32-52,4 1-191,0-1-1,2 0 1,2-1-1,0-1 1,2 0-1,2-2 1,0 0 0,1-1-1,11 8-70,-27-27-16,0-1 0,1 0-1,0 0 1,0-1 0,1 0 0,-1 0-1,1 0 1,0-1 0,0 0 0,1 0-1,-1-1 1,1 0 0,0 0-1,0-1 1,0 0 0,0 0 0,0-1-1,0 0 1,0 0 0,1-1 0,0 0 16,-2-3-5,-1-1 1,-1 0 0,1 0 0,0 0 0,-1 0 0,0-1 0,0 0-1,-1 0 1,1 0 0,-1-1 0,0 1 0,0-1 0,-1 0-1,0 0 1,0-1 0,0 1 0,-1-1 0,1-2 4,19-43 209,-2-2 1,-3 0-1,-2-1 1,-1-4-210,-33 118 1922,-73 501-1415,19-148-528,73-411-41,0 0 1,0 0 0,1 1 0,-1-1 0,0 0 0,0 0-1,0 0 1,0 0 0,0 1 0,-1-1 0,1 0 0,0 0-1,0 0 1,-1 0 0,1 0 0,-1 0 0,1 0 0,-1 0-1,1 0 1,-1 0 0,1 0 0,-1 0 0,0 0 0,0 0-1,0 0 1,1 0 0,-1-1 0,0 1 0,0 0 0,0-1-1,0 1 1,0-1 0,0 1 0,0-1 0,-1 1 0,1-1-1,0 0 1,0 1 0,0-1 0,0 0 0,0 0 0,-1 0-1,1 0 1,0 0 0,0 0 0,0 0 0,0-1 0,-1 1 60,-1-7-485,0-1-1,1 0 0,-1 1 0,2-1 0,-1 0 0,1 0 0,0 0 0,1 0 0,0-1 0,0 1 1,0 0-1,2-1 487,-2-14-1941,1-26-3264,4 0-2429</inkml:trace>
  <inkml:trace contextRef="#ctx0" brushRef="#br0" timeOffset="333.381">822 608 11275,'0'0'5877,"0"0"-2882,0 0-780,0 0-351,0 0-626,0 0-523,-3 13-197,-27 243 1100,29-213-1730,1 46-2,11-35-4064,-7-48 1301,-1-6-5046,1-5-3458</inkml:trace>
  <inkml:trace contextRef="#ctx0" brushRef="#br0" timeOffset="623.639">865 67 13581,'0'0'2722,"0"0"-730,0 0-658,0 0-666,0 0-295,0 0-4,0 0-12,-1 7 1,0-5-339,1 0 8,-1 0 1,1 0-1,-1 0 1,1 0-1,0 0 1,0 0-1,0 0 1,0 1 0,0-1-1,0 0 1,1 0-1,-1 0 1,0 0-1,1 0 1,0 0-1,0 0 1,-1 0-1,1 0 1,0 0 0,1 0-1,-1-1 1,0 1-1,0 0 1,1-1-1,-1 1 1,1-1-1,-1 1 1,1-1-28,0 1 50,-1 1-1,1-1 1,0 0 0,0 0-1,0 1 1,0-1-1,0-1 1,0 1 0,1 0-1,-1-1 1,0 1 0,1-1-1,0 0 1,-1 1 0,1-1-1,-1 0 1,1-1-1,0 1 1,0 0 0,0-1-1,-1 0 1,1 0 0,0 0-1,0 0 1,0 0 0,0 0-1,0-1 1,-1 1-1,1-1 1,0 0 0,0 0-1,-1 0 1,1 0 0,-1 0-1,1-1 1,-1 1 0,1-1-1,-1 1 1,0-1-1,0 0 1,0 0 0,0 0-1,0 0 1,0 0 0,0-1-1,-1 1 1,1-2-50,1-85 1326,-3 87-1323,-1 0 0,1 0 0,-1 0 0,0 0 0,0 0 0,0 0 0,0 0 0,0 1 1,0-1-1,0 0 0,0 1 0,-1-1 0,1 0 0,-1 1 0,1 0 0,-1-1 0,1 1 0,-1 0 0,0 0 0,0 0 0,0 0 1,1 0-1,-1 0 0,0 1 0,0-1 0,0 1 0,0-1 0,0 1 0,0 0 0,0-1 0,-1 1 0,1 0 0,0 1 0,0-1 0,0 0 1,0 0-1,0 1 0,0-1 0,0 1 0,0 0 0,-1 0-3,-3 2-346,-1 0 1,1 0-1,-1 0 0,1 1 1,0 0-1,0 1 0,1-1 1,-1 1-1,1 0 0,0 0 1,0 1-1,0 0 346,-29 47-7602,16-11-2461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7:3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0 11531,'0'0'3523,"0"0"-1574,0 0-75,0 0-65,0 0-399,0 0-567,0 0-485,0 0-187,-12 17-43,-64 113 133,-7 111-90,83-242-145,0 1 0,-1 0 0,1 0 0,0-1 0,-1 1 0,1 0 0,0 0-1,-1 0 1,1 0 0,0-1 0,-1 1 0,1 0 0,-1 0 0,1 0 0,-1 0 0,1 0 0,0 0 0,-1 0 0,1 0-1,-1 0 1,1 0 0,0 0 0,-1 0 0,1 1 0,-1-1 0,1 0 0,0 0 0,-1 0 0,1 0 0,0 1 0,-1-1-1,1 0 1,0 0 0,-1 1 0,1-1 0,0 0 0,-1 1 0,1-1 0,0 0 0,0 1 0,-1-1 0,1 0 0,0 1 0,0-1-1,0 0 1,0 1-26,6-40 879,-6 37-870,1 1 0,0-1 1,0 0-1,0 1 0,0-1 0,0 1 0,0-1 0,0 1 0,1 0 0,-1-1 0,0 1 0,1 0 0,-1 0 0,1 0 0,0 0 0,-1 0 0,1 0 0,0 0 0,-1 1 0,1-1 0,0 0 1,0 1-1,-1 0 0,1-1 0,0 1 0,0 0 0,0 0 0,0 0 0,0 0 0,-1 0 0,1 1 0,0-1 0,0 0 0,0 1 0,-1-1 0,1 1 0,0 0 0,0 0 0,-1 0 0,1 0 1,-1 0-1,1 0 0,-1 0 0,1 0 0,-1 0 0,2 2-9,84 80 0,-83-79 2,0-1 0,0 1 0,0-1 1,1 1-1,0-1 0,0-1 0,-1 1 1,2-1-1,-1 0 0,0 0 0,0 0 0,1 0 1,-1-1-1,1 0 0,-1-1 0,1 1 1,-1-1-1,1 0 0,-1 0 0,1 0 0,0-1 1,-1 0-1,1 0 0,-1-1 0,0 1 1,1-1-1,-1 0 0,0-1 0,0 1 0,0-1 1,-1 0-1,1 0 0,-1-1 0,1 1 1,-1-1-1,2-2-2,1-5 184,0 0 0,0 0 0,-1 0 1,-1 0-1,0-1 0,0 0 0,-1 0 0,-1-1 0,0 1 1,0-6-185,-20 90 1468,-29 361-2413,40-385-1536,-5-18-3062,3-17-1621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7:3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15471,'0'0'3165,"0"0"-1553,0 0 49,0 0-209,0 0-475,0 0-385,0 0-170,3 22-43,14 146 422,-37 238-2584,32-327-5040,4-49 428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7:34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 12780,'0'0'3790,"0"0"-1462,0 0-278,0 0-219,0 0-603,-15 3-492,12-3-710,-3 1 16,1 0 0,-1 0 0,0 1 1,0-1-1,1 1 0,-1 0 0,1 1 1,0 0-1,0-1 0,0 2 0,0-1 1,0 0-1,0 1 0,1 0 0,0 0 1,0 0-1,0 1 0,0 0 0,1-1 1,-2 4-43,-12 16 58,2 1 0,1 1 0,1 0 0,1 1 0,1 0 0,2 0 0,0 1 0,2 1 0,1-1 0,2 1 0,1 0 0,1 0 0,1 0 0,1 1 0,3 8-58,-2-31-22,1 0 1,0 0-1,0-1 0,1 1 1,0-1-1,0 1 1,0-1-1,1 0 0,0 0 1,0-1-1,1 1 1,0-1-1,-1 0 0,2 0 1,-1 0-1,1-1 1,-1 0-1,1 0 0,0 0 1,1-1-1,-1 0 1,0 0-1,1 0 0,0-1 1,0 0-1,-1-1 1,1 1-1,0-1 0,0 0 1,1-1-1,-1 0 1,0 0-1,0-1 0,0 1 1,0-2-1,0 1 1,0-1-1,-1 0 0,1 0 1,0-1-1,-1 0 1,0 0-1,1 0 0,1-2 22,0-1 116,0 0 0,0-1-1,0 1 1,-1-1-1,0-1 1,-1 1 0,1-1-1,-1-1 1,-1 1-1,0-1 1,0 0 0,-1 0-1,0 0 1,0-1-1,-1 1 1,0-1 0,-1 0-1,0 0 1,-1 0-1,0 0 1,0 0 0,-1 0-1,0 0 1,-1 0-1,0 0 1,-2-8-116,0 14-28,0-1 1,0 1-1,0-1 0,0 1 1,-1 0-1,0 0 0,0 0 1,0 1-1,0-1 0,0 1 1,-1 0-1,1 0 0,-1 1 1,0-1-1,0 1 0,0 0 1,0 1-1,0-1 0,0 1 1,0 0-1,-1 0 0,1 0 0,0 1 1,-1 0-1,1 0 0,-1 0 1,1 1-1,0 0 0,-1 0 1,1 0-1,0 0 0,0 1 1,0 0-1,0 0 0,0 1 1,0-1-1,1 1 0,-2 1 28,-75 47-6331,48-22-572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7:35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0 11179,'0'0'4697,"0"0"-1867,0 0-594,0 0-207,5 5 0,-5 15-1859,0 0 1,-1-1-1,-2 1 1,0 0 0,-1-1-1,-1 0 1,0 1-1,-2-2 1,0 1 0,-1-1-1,-2 2-170,-4 14 56,-42 81 19,56-115-71,0-1-1,0 1 1,-1-1 0,1 1-1,0-1 1,0 1 0,-1-1-1,1 1 1,-1-1 0,1 1 0,0 0-1,-1-1 1,1 1 0,-1 0-1,1-1 1,-1 1 0,1 0-1,-1 0 1,1-1 0,-1 1-1,1 0 1,-1 0 0,1 0 0,-1 0-1,0 0 1,1 0 0,-1 0-1,1 0 1,-1 0 0,1 0-1,-1 0 1,0 0 0,1 0-1,-1 0 1,1 1 0,-1-1 0,1 0-1,-1 0 1,1 0 0,-1 1-1,1-1 1,-1 0 0,1 1-1,0-1 1,-1 1 0,1-1-1,-1 0 1,1 1 0,0-1 0,-1 1-1,1-1 1,0 1 0,0-1-1,-1 1 1,1-1 0,0 1-1,0-1-3,-2-49 276,2 46-271,0 1-1,0 0 1,1-1 0,-1 1 0,0 0 0,1 0 0,-1-1 0,1 1 0,0 0 0,0 0 0,0 0 0,0 0 0,0 0-1,0 0 1,1 0 0,-1 0 0,0 1 0,1-1 0,0 0 0,-1 1 0,1-1 0,0 1 0,0 0 0,0-1-1,0 1 1,0 0 0,0 0 0,0 0 0,0 0 0,0 1 0,0-1 0,1 1 0,-1-1 0,0 1 0,1 0-1,-1 0 1,0 0 0,0 0 0,1 0 0,-1 0 0,0 1 0,0-1 0,1 1 0,-1 0 0,0-1 0,0 1 0,0 0-1,0 0 1,0 0 0,1 1-5,79 58-63,-73-50-8,1-2-1,0 1 1,0-1-1,0-1 1,1 1-1,0-2 0,1 0 1,-1 0-1,1-1 1,1 0-1,-1-1 1,0-1-1,1 0 1,0 0-1,0-2 1,-1 1-1,1-2 1,3 1 71,-8-5 69,0 0 0,0 0 0,-1-1 0,1 0 1,-1 0-1,0-1 0,0 0 0,-1 0 0,0 0 1,0-1-1,0 0 0,-1 0 0,0-1 0,0 1 1,-1-1-1,0 0 0,-1 0 0,1-1 0,-2 1 1,1-1-1,-1 1 0,0-1 0,-1 0 0,0 0 0,0 0 1,-1-5-70,1-60 2648,-16 99-1618,-33 248-966,34-205-631,-7 39-2554,17-35-4226,7-45 482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7:36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234 179 10826,'1'-16'5365,"0"-89"-614,-1 102-4609,0 1 0,0 0 0,-1-1-1,1 1 1,-1-1 0,1 1-1,-1-1 1,0 1 0,0 0 0,0 0-1,0-1 1,-1 1 0,1 0-1,0 0 1,-1 0 0,0 0 0,1 1-1,-1-1 1,0 0 0,0 1-1,0-1 1,0 1 0,0 0-1,0-1 1,0 1 0,-1 0 0,1 0-1,0 0 1,-1 1 0,1-1-1,-1 1 1,1-1 0,-1 1 0,1 0-1,-1 0 1,1 0 0,-2 0-142,-2 1 37,0 0 0,0 0 1,1 0-1,-1 1 0,0 0 1,0 0-1,1 0 0,0 1 0,-1 0 1,1 0-1,0 0 0,0 0 1,0 1-1,1 0 0,-2 2-37,-4 5-92,1 1 1,1 0-1,0 1 0,0 0 0,1 0 0,1 1 0,0-1 0,1 1 0,1 1 1,0-1-1,0 1 0,2-1 0,0 1 0,0 0 0,2 0 0,0 0 0,0 0 1,2 0-1,0 0 92,-2-12-68,0 0 1,0 0 0,0 0 0,1 0-1,-1 0 1,1 0 0,0 0-1,0 0 1,0-1 0,0 1 0,1 0-1,-1-1 1,1 1 0,-1-1-1,1 1 1,0-1 0,0 0 0,0 1-1,0-1 1,0 0 0,1-1-1,-1 1 1,1 0 0,-1-1 0,1 1-1,0-1 1,-1 0 0,1 0-1,0 0 1,0 0 0,0 0 0,0-1-1,0 1 1,0-1 0,0 0-1,0 0 1,0 0 0,-1 0 0,1 0-1,0-1 1,0 1 0,0-1-1,0 0 1,0 0 0,0 0 0,-1 0-1,1 0 1,0-1 0,-1 1-1,1-1 1,-1 0 0,1 0 0,1-2 67,10-13 267,-1-1 1,0-1 0,-1 0 0,-1-1 0,-1 0 0,-1-1-1,3-8-267,20-43 2028,-19 42 1228,-56 202-2759,24-75-375,3-27-125,4 0 1,3 1-1,3 1 1,3 43 2,2-114-34,0 0-1,1 1 1,0-1 0,-1 0 0,1 1-1,0-1 1,0 0 0,-1 1 0,1-1-1,0 0 1,1 1 0,-1-1 0,0 1 0,0-1-1,0 0 1,1 1 0,-1-1 0,1 0-1,-1 0 1,1 1 0,-1-1 0,1 0-1,0 0 1,0 0 0,0 0 0,-1 0-1,1 0 1,0 0 0,0 0 0,0 0-1,1 0 1,-1 0 0,0-1 0,0 1-1,0 0 1,0-1 0,1 1 0,-1-1-1,0 1 1,1-1 0,-1 0 0,0 1-1,1-1 1,-1 0 0,0 0 0,1 0-1,-1 0 1,1 0 0,-1-1 0,0 1-1,1 0 1,-1 0 0,0-1 0,0 1-1,1-1 1,-1 1 0,0-1 0,0 0-1,1 0 1,-1 1 0,0-1 0,0 0-1,0 0 1,0 0 0,0-1 34,32-67-2663,-24 20-2458,-9 25-1098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7:36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10346,'0'0'6144,"0"0"-3992,0 0-1346,17-3 341,236-28-438,0 11 0,47 10-709,-243 9 77,715-17-80,559-23 4389,-1209 35-2747,-205 4-867,-82 3-4507,139 3-311,4 3-3508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7:45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277 109 5830,'0'0'5749,"0"0"-2631,0 0-689,0 0-107,0 0-304,-6-13-374,-21-38-448,25 49-1130,0 0 0,0 1 0,0 0 0,-1-1 0,1 1 0,0 0 1,0 0-1,-1 0 0,1 1 0,0-1 0,-1 0 0,1 1 0,-1 0 0,1-1 1,-1 1-1,1 0 0,-1 0 0,1 1 0,-1-1 0,1 0 0,-1 1 0,1-1 1,0 1-1,-1 0 0,1 0 0,0 0 0,-1 0 0,1 0 0,0 1 0,0-1 1,-1 1-67,-10 8 85,-1 1 1,1 0 0,1 1 0,0 0 0,1 1 0,0 0 0,1 1-1,0 0 1,1 1 0,1 0 0,0 0 0,1 1 0,1 0 0,0 0-1,1 0 1,1 1 0,1 0 0,0 0 0,1 0 0,1 0 0,0 0-1,2 0 1,0 0 0,3 16-86,-3-21 4,1 0 0,1 1 0,0-1 0,1 0-1,0 0 1,1 0 0,0-1 0,1 0 0,0 0 0,1 0 0,0-1-1,0 0 1,1 0 0,1-1 0,0 0 0,0 0 0,0-1 0,7 4-4,-12-10 29,0 0 0,0-1 0,0 0 0,0 0 0,0 0 0,0 0 0,0 0 0,0-1 0,0 0 0,0 0 0,0 0 0,0 0 0,0-1 0,0 1 0,0-1 0,0 0 0,0 0 0,0-1 0,0 1 0,0-1 0,-1 0 0,1 0 0,-1 0 0,1-1 0,-1 1 0,0-1 0,0 1 0,0-1 0,0 0 0,-1 0 0,1-1 1,-1 1-1,1 0 0,-1-1 0,0 0 0,-1 1 0,1-1 0,-1 0 0,1 0 0,-1 0 0,0 0 0,-1 0 0,1 0 0,-1 0 0,0 0 0,0 0 0,0 0 0,0-3-29,1 2 30,-1 0 0,1-1 0,-1 1 0,0 0 0,0 0 0,-1 0 0,0-1 0,0 1 0,0 0 0,0 0 0,-1 0 0,1 0 0,-1 0 0,-1 1 0,1-1 0,-1 1 0,0-1 0,0 1 0,0 0 1,0 0-1,-1 0 0,1 0 0,-1 1 0,0-1 0,-1 1 0,1 0 0,0 0 0,-1 1 0,1-1 0,-1 1 0,0 0 0,-3-1-30,3 2-152,1 0 1,-1 0-1,1 0 1,-1 1-1,0-1 1,1 1-1,-1 0 1,0 0-1,1 1 1,-1 0 0,1-1-1,-1 1 1,1 1-1,-1-1 1,1 1-1,0 0 1,0 0-1,-1 0 1,1 0-1,1 1 1,-4 2 151,-28 56-11025,30-34 797</inkml:trace>
  <inkml:trace contextRef="#ctx0" brushRef="#br0" timeOffset="461.713">816 113 13773,'-1'-12'4244,"-5"-40"-1511,-23 12 2180,-39 31-3221,63 9-1597,-1 0-81,0 1 0,0-1 0,-1 1 0,1 0 0,0 0-1,0 1 1,0 0 0,0 0 0,0 0 0,1 1 0,-1 0 0,1 0 0,-1 0 0,1 1 0,0 0 0,0 0-1,1 0 1,-1 0 0,1 1 0,0 0 0,0 0 0,1 0 0,-1 0 0,1 1 0,0-1 0,1 1-1,-1 0 1,1 0 0,0-1 0,1 2 0,-1-1 0,1 0 0,0 0 0,1 0 0,-1 1 0,1-1 0,1 0-1,0 3-13,0-4-30,0 0 0,1 0-1,-1-1 1,1 1 0,0-1-1,1 1 1,-1-1 0,1 0-1,0 0 1,0 0 0,0 0-1,1-1 1,-1 1 0,1-1-1,0 0 1,0 0 0,0 0-1,0 0 1,1-1 0,-1 0-1,0 0 1,1 0 0,0 0-1,0-1 1,2 1 30,7 2-74,-1-1 0,1-1 0,0 0 0,0 0 0,0-2 0,0 0 0,0 0 0,9-2 74,-14-1 25,-1 0 0,1-1 1,-1 1-1,1-2 0,-1 1 1,0-1-1,-1 0 0,1-1 0,-1 0 1,0 0-1,0-1 0,-1 1 0,0-1 1,0-1-1,-1 1 0,0-1 1,0 0-1,-1 0 0,0-1 0,0 1 1,-1-1-1,0 0 0,1-4-25,16-31 1458,-18 79 133,-31 221-848,13-155-621,-19 191-202,34-274-670,-7 57-786,0-53-2711,-5-5-4024,6-11-4765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7:50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41 12524,'0'0'3737,"0"0"-1100,0 0-85,0 0-689,0 0-619,0 0-358,0 0-422,13-7-240,-11 6-219,4-3 14,0 0 0,1 0 1,-1 1-1,1 0 0,0 0 0,0 0 1,0 1-1,0 0 0,0 1 1,1-1-1,-1 1 0,0 1 0,1-1 1,-1 1-1,1 1 0,-1-1 0,0 1 1,1 1-1,-1-1 0,6 3-19,-11-2-1,1 0 1,-1 1-1,-1-1 0,1 0 0,0 1 1,-1-1-1,1 1 0,-1 0 0,0 0 1,1-1-1,-2 1 0,1 0 0,0 0 1,0 0-1,-1 0 0,0 0 0,1 0 1,-1 0-1,0 0 0,-1 0 0,1 0 1,0 0-1,-1 0 0,0 0 0,1 0 1,-1-1-1,0 1 0,-1 0 1,1 0-1,0-1 0,-1 1 0,0-1 1,1 1-1,-1-1 0,0 0 0,0 1 1,-1-1-1,1 0 0,0 0 0,-1-1 1,1 1-1,-1 0 0,1-1 1,-163 103 17,100-67 3,3 4 135,80-33-128,33-8-121,1-2 1,-1-3 0,43-10 93,-53 9-307,41-10-664,16-2-1393,-34 14-3985,-47 4-287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9:1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239 139 17649,'2'-16'2503,"7"-49"-52,-8 63-2276,-1-1 1,1 0 0,0 0-1,0 0 1,0 1-1,0-1 1,0 0 0,1 1-1,-1-1 1,1 1 0,0-1-1,-1 1 1,1 0-1,0 0 1,0 0 0,1 0-1,-1 0 1,0 0-1,1 1 1,-1-1 0,1 1-1,-1-1 1,1 1 0,0 0-176,2 0 93,0 0 0,-1 0 0,1 1 0,0 0 0,-1 0 0,1 0 1,0 0-1,0 1 0,-1 0 0,1 0 0,-1 0 0,1 1 0,-1-1 0,1 1 1,-1 0-1,0 0 0,0 1 0,0-1 0,2 2-93,0 1 8,1 1-1,-1 0 1,-1 0-1,1 1 1,-1 0-1,0 0 1,0 0-1,-1 0 1,0 1-1,0 0 1,-1-1 0,0 1-1,0 1 1,-1-1-1,0 0 1,-1 1-1,0-1 1,0 1-1,0-1 1,-1 1-1,-1-1 1,1 1 0,-1-1-1,-1 1 1,0-1-1,-1 3-7,0 4-147,-2 1 0,0-1 0,-1-1 1,-1 1-1,0-1 0,0 0 0,-2 0 0,0-1 0,0 0 0,-1-1 0,-1 0 0,0-1 0,-11 10 147,9-12-27,1-1 0,-1 0 0,-1 0 0,0-1 0,0-1 0,0-1 0,-1 0 0,1 0 0,-1-2 0,0 0 0,-1 0 0,1-2 0,0 0 0,-1 0 0,1-2 0,-14-1 27,26 2 37,0-1 0,0 1 0,-1 0 0,1-1 0,0 0 0,0 0-1,0 0 1,1 0 0,-1 0 0,0-1 0,0 1 0,1-1 0,-1 0 0,1 0 0,-1 0 0,1 0 0,0 0 0,-1 0-1,1-1 1,1 1 0,-1-1 0,0 1 0,0-1 0,1 0 0,0 1 0,-1-1 0,1 0 0,0 0 0,1 0 0,-1 0-1,0 0 1,1 0 0,0-1 0,-1 1 0,1 0 0,1 0 0,-1 0 0,0 0 0,1 0 0,-1 0 0,1 0 0,0 0-1,0 0 1,0 0 0,1 0 0,-1 0 0,1 1 0,-1-1 0,1 0 0,0 1 0,0 0 0,0-1 0,0 1 0,0 0-1,1 0 1,-1 0 0,1 0 0,-1 0 0,3 0-37,-1 0 8,1 1 0,-1 0 1,1 0-1,-1 0 0,1 0 0,0 0 0,0 1 0,-1 0 0,1 0 1,0 1-1,0-1 0,-1 1 0,1 0 0,0 0 0,-1 0 1,1 1-1,-1 0 0,1 0 0,-1 0 0,0 0 0,0 1 1,0-1-1,0 1 0,-1 0 0,1 0 0,-1 1 0,1-1-8,76 109 116,-50-54-103,-23-41-3,0-1-1,1 0 0,1-1 0,1 0 1,0 0-1,1-1 0,0 0 0,1-1 0,12 10-9,-21-21 23,0 0 0,0-1-1,0 1 1,0-1-1,1 0 1,-1 0 0,0 0-1,1 0 1,-1-1-1,1 1 1,-1-1-1,1 0 1,-1 0 0,1 0-1,-1 0 1,1-1-1,-1 1 1,0-1-1,1 0 1,-1 0 0,0 0-1,1-1 1,-1 1-1,0-1 1,0 1-1,0-1 1,0 0 0,-1 0-1,1-1 1,1-1-23,68-83 315,-56 35-477,-17 51 43,1 0 0,0 0 0,-1-1-1,1 1 1,0 0 0,-1 0 0,1 0 0,-1 0-1,0 0 1,1 0 0,-1 0 0,0 0-1,0 0 1,1 1 0,-1-1 0,0 0 0,0 0-1,0 1 1,0-1 0,0 0 0,0 1-1,0-1 1,0 1 0,0-1 0,-1 1 0,1 0-1,0 0 1,0-1 0,0 1 0,0 0-1,-1 0 1,1 0 0,0 0 0,0 0 0,0 0-1,0 1 1,-1-1 0,1 0 0,0 0 0,0 1-1,0-1 1,0 1 0,0-1 0,-1 1 119,-29 11-7074,-3 6-7991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7:5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188 104 1057,'1'-12'11104,"0"-6"-8771,2-23-675,-2 8 6496,4 491-6734,-5-446-1415,1 0 1,-2-1 0,1 1-1,-2 0 1,1-1-1,-2 1 1,1-1 0,-2 1-1,0-1 1,0 0-1,-1 0 1,0-1 0,0 1-1,-2-1 1,1-1 0,-1 1-1,0-1 1,-1 0-1,-7 6-5,11-13 98,0 0 0,0 0 0,0-1-1,0 1 1,-1-1 0,1 0 0,0 0-1,-1 0 1,1-1 0,0 0 0,-1 0-1,1 0 1,-1 0 0,1 0-1,-1-1 1,1 0 0,0 0 0,0 0-1,-1-1 1,1 1 0,0-1 0,0 0-1,0 0 1,1-1 0,-1 1 0,0-1-98,4 2 19,0 1 0,-1-1 0,1 1 1,0-1-1,0 0 0,0 1 1,0-1-1,0 0 0,1 1 1,-1-1-1,0 1 0,0-1 1,0 0-1,0 1 0,1-1 1,-1 1-1,0-1 0,1 1 1,-1-1-1,0 1 0,1-1 1,-1 1-1,1-1 0,-1 1 1,0-1-1,1 1 0,-1 0 1,1-1-1,0 1 0,-1 0 1,1-1-1,-1 1 0,1 0 1,-1 0-1,1 0 0,0 0 1,-1-1-1,1 1 0,-1 0 1,1 0-1,0 0 0,-1 0 1,1 0-1,-1 0 0,1 0 1,0 1-1,-1-1 0,1 0 1,-1 0-1,1 0 0,0 1 1,-1-1-1,1 0 0,-1 0 1,1 1-1,-1-1 0,1 1 1,-1-1-1,1 1-19,5-1 23,73 1-91,-39 2 16,-1-2 1,1-2 0,-1-1 0,0-2 0,0-2 0,0-1 0,0-2 0,-1-2 0,7-4 51,-9-15-3043,-67 35-6118,10 8 1741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7:51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80 5637,'0'0'11382,"0"0"-7709,0 0-1709,13-12-160,45-36-597,-54 45-1113,0 1 0,0 0 0,0 0 0,0 0 1,0 0-1,1 1 0,-1-1 0,0 1 0,1 0 0,-1 1 0,1-1 0,-1 1 1,1 0-1,-1 0 0,1 0 0,-1 1 0,1-1 0,-1 1 0,2 1-94,2-1 48,-3 0-30,-1 0 0,1 0 0,-1 0 0,1 1 0,-1-1 0,0 1 0,0 0 1,1 1-1,-2-1 0,1 1 0,0-1 0,0 1 0,-1 0 0,0 1 0,1-1 0,-1 1 0,-1-1 0,1 1 0,0 0 0,-1 0 0,0 0 0,0 0 0,0 0 0,0 1 0,-1-1 0,0 1 0,1-1 0,-1 5-18,1 2-12,-1 1 1,0-1 0,-1 0-1,-1 1 1,1-1-1,-2 1 1,0-1 0,0 0-1,-1 1 1,0-1-1,-3 4 12,1 1-99,-1-1-1,0-1 1,-2 1-1,0-1 1,0 0-1,-1-1 1,-1 0-1,0 0 1,-1-1-1,0-1 1,-1 0-1,0 0 1,-1-1-1,0 0 1,0-2-1,-1 1 0,0-2 1,-1 1-1,0-2 1,0 0-1,0-1 1,-1-1-1,1 0 1,-1-1-1,0-1 1,0 0-1,0-1 1,-4-1 99,17 0 58,1 0 0,-1 0 0,1 0 0,-1 0 0,1-1 0,-1 1 0,1-1 0,-1 0 0,1 0-1,0 0 1,-1 0 0,1 0 0,0 0 0,0-1 0,0 1 0,0-1 0,0 1 0,0-1 0,0 0 0,0 0 0,1 0 0,-1 0 0,1 0 0,-1 0 0,1 0 0,0-1 0,0 1 0,0 0 0,0-1 0,0 1 0,0-1 0,1 1 0,-1-1 0,1 1 0,0-1 0,0 1 0,0-1 0,0 0 0,0 1 0,1-1 0,-1 1 0,1-1 0,-1 1 0,1-1 0,0 1-1,0 0 1,0-1 0,0 1 0,1 0 0,-1 0 0,0 0 0,1 0 0,0 0 0,-1 0 0,1 0 0,0 0 0,1 0-58,2-1 45,0 1-1,0 0 1,0 0-1,0 0 1,1 0-1,-1 1 1,1 0-1,-1 0 1,1 1-1,-1-1 1,1 1-1,-1 1 1,1-1-1,-1 1 1,1 0-1,-1 0 0,0 0 1,1 1-1,-1-1 1,0 2-1,0-1 1,0 0-1,0 1 1,0 0-1,-1 0 1,1 0-1,-1 1 1,0 0-1,0-1 1,0 1-1,-1 1 1,1-1-1,0 2-44,64 83 114,-59-73-111,0-1 0,2 0 0,0 0 0,0-1 0,2-1 0,-1 0 0,2-1 0,0 0 0,0-1 0,1-1 0,0 0 0,12 5-3,-21-13-4,0 0-1,0-1 1,1 0 0,-1 0 0,1 0-1,-1-1 1,1 0 0,-1 0 0,1 0 0,-1-1-1,1 0 1,-1 0 0,0-1 0,1 0-1,-1 0 1,0 0 0,0-1 0,0 0 0,-1 0-1,1 0 1,-1-1 0,0 0 0,1 0-1,-2 0 1,1-1 0,0 1 0,-1-1 0,0 0-1,0-1 1,-1 1 0,1-1 0,-1 1-1,0-1 1,-1 0 0,1 0 0,-1 0 0,-1-1-1,1 1 1,-1 0 0,0-1 0,0 1-1,-1-1 1,0 0 4,-4-73-1313,-6 55-2373,-5 2-4816,5 12-4534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7:54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 12236,'0'0'5242,"0"0"-2786,-14 3-545,9-3-1752,-3 2-21,0-1-1,1 1 0,-1 0 0,1 0 0,-1 1 1,1 0-1,0 1 0,0-1 0,1 1 0,-1 1 0,1-1 1,0 1-1,-6 5-137,-11 12 69,1 1 1,1 1-1,0 1 0,2 0 1,2 2-1,0 0 1,1 1-1,-1 7-69,11 12-195,7-46 191,-1 0 0,0-1 0,0 1 0,1 0 0,-1 0 0,1-1 0,-1 1 0,1 0 0,-1-1 0,1 1 0,-1-1 0,1 1 0,-1 0 0,1-1 1,0 1-1,-1-1 0,1 1 0,0-1 0,0 0 0,-1 1 0,1-1 0,0 0 0,0 0 0,0 1 0,-1-1 0,1 0 0,0 0 0,0 0 0,0 0 0,0 0 0,-1 0 0,1 0 0,0 0 0,0 0 0,0-1 0,-1 1 0,1 0 0,0 0 0,0-1 0,-1 1 0,1 0 0,0-1 0,0 1 0,-1-1 0,1 1 0,0-1 0,-1 1 0,1-1 0,-1 0 0,1 1 0,-1-1 0,1 0 0,-1 0 4,12-9 12,-1 0-1,0-2 0,-1 1 1,0-1-1,-1 0 0,0-1 0,-1 0 1,2-6-12,3-2 5,9-17 64,58-71 1016,-78 108-1059,-1 0 0,0-1 1,1 1-1,-1 0 0,1 0 1,-1 0-1,1 1 1,0-1-1,-1 0 0,1 0 1,0 1-1,0-1 0,-1 1 1,1 0-1,0 0 1,0-1-1,-1 1 0,1 0 1,0 0-1,0 1 0,0-1 1,-1 0-1,1 1 1,0-1-1,0 1 0,-1-1 1,1 1-1,0 0 0,-1-1 1,1 1-1,-1 0 1,1 0-1,-1 1 0,1-1 1,-1 0-1,0 0 0,1 1 1,-1-1-1,0 0 1,0 1-1,0-1-26,32 71 301,-21-34-260,-8-18-24,1 0 0,2-1 0,0 0-1,1-1 1,0 1 0,2-1-1,0-1 1,1 0 0,1-1-1,3 4-16,-13-18-36,0 0 0,0 0 0,0 0 0,0 0-1,1-1 1,-1 1 0,1 0 0,-1-1 0,1 0-1,0 0 1,-1 0 0,1 0 0,0 0 0,0 0 0,0-1-1,0 1 1,0-1 0,0 0 0,0 0 0,0 0-1,0 0 1,-1 0 0,2-1 36,33-27-6524,-32 21 2211,-1 2-1859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7:54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16720,'0'0'2221,"0"0"-86,0 0-187,0 0-746,18-10-546,63-27-271,-77 36-372,0 0 1,0 1-1,1 0 0,-1 0 1,0 0-1,1 0 1,-1 0-1,0 1 1,0 0-1,0 0 1,1 0-1,-1 1 1,0-1-1,0 1 1,-1 0-1,1 0 1,0 0-1,-1 1 1,1-1-1,1 2-13,5 3 30,-3-3-22,0 1 0,0 0 0,0 1 0,-1-1 1,0 1-1,0 0 0,0 1 0,-1 0 1,0-1-1,0 2 0,0-1 0,-1 0 1,-1 1-1,1 0 0,-1 0 0,0 0 1,-1 0-1,0 1 0,0-1 0,-1 0 0,0 1 1,0-1-1,-1 1 0,0 0 0,-1-1 1,0 1-1,0-1 0,-1 1 0,0-1 1,0 0-1,-1 0 0,0 0 0,0 0 1,-1 0-1,-1 1-8,-8 9 40,-1-1 0,-1 0-1,0 0 1,-1-2 0,-1 0 0,0-1 0,-1-1 0,0 0 0,-12 5-40,24-14 31,5-4-20,1-1 0,-1 1 0,1 0 1,-1 0-1,1 0 0,-1 0 1,1 0-1,-1 0 0,1 0 0,-1 0 1,0 0-1,1 0 0,-1 0 1,1 0-1,-1 0 0,1 1 1,-1-1-1,1 0 0,-1 0 0,1 1 1,-1-1-1,1 0 0,-1 0 1,1 1-1,0-1 0,-1 1 1,1-1-1,-1 0 0,1 1 0,0-1 1,-1 1-1,1-1 0,0 1 1,0-1-1,-1 1 0,1-1 0,0 1 1,0-1-1,0 1 0,0-1 1,0 1-1,0-1 0,-1 1 1,1 0-1,0-1 0,1 1 0,-1-1 1,0 1-1,0-1 0,0 1 1,0-1-1,0 1 0,0-1 1,1 1-1,-1-1 0,0 1 0,0-1 1,1 1-1,-1-1 0,0 1 1,1-1-1,-1 1 0,1-1 0,-1 0 1,0 1-1,1-1 0,-1 0 1,1 1-1,0-1-11,76 1 82,1-4 0,0-2-1,10-6-81,-78 9-1546,-18 4 146,-22 2-2049,-3 4-2402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7:53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0 568 13132,'0'0'8456,"0"0"-6790,0 0 192,0 0-513,0 0-897,0 0-383,0 0-65,0 0-65,103-66-127,-50 66-96,6 1-577,-1 2-480,1-3-833,-4 0-1121,-8-1-3139,-11-4-5446</inkml:trace>
  <inkml:trace contextRef="#ctx0" brushRef="#br0" timeOffset="343.28">634 194 7687,'0'0'5739,"0"0"-2739,0 0-85,0 0-363,0 0-753,0 0-513,0 0-373,0 0-187,8 12-176,140 222 117,-57-144-2001,-88-87 1276,0-1 0,0 0 0,1 1 0,-1-2 0,1 1 0,0 0 0,0-1 0,0 1 0,-1-1 0,1 0 0,0-1 0,0 1 0,0-1 0,0 1 0,1-1 0,-1-1 0,0 1 0,0 0 0,0-1 0,0 0 0,0 0 0,-1 0 0,1 0 0,0-1 0,0 0 0,-1 1 0,1-1 0,-1 0 0,3-3 58,6-7 36,-1-1 1,0-1-1,-1 0 0,-1 0 1,0-1-1,-1 0 0,-1 0 0,0-1 1,-2 0-1,1 0 0,-2 0 0,0-1 1,0-5-37,3-4 286,10-35 2912,-71 219-2413,34-110-631,-38 90-97,-6-4 0,-18 20-57,-25 16-4550,83-139 322,8-10-3080</inkml:trace>
  <inkml:trace contextRef="#ctx0" brushRef="#br0" timeOffset="1213.255">1639 5 10762,'0'0'2461,"0"0"22,0 0 31,0 0-550,0 0-405,13-1-240,-8 0-1177,-2 0-76,0 0-1,0 1 1,0-1-1,1 1 0,-1 0 1,0 0-1,0 0 1,0 0-1,0 1 0,0-1 1,0 1-1,0 0 1,0 0-1,0 0 0,0 0 1,-1 0-1,1 0 1,0 1-1,-1 0 0,1-1 1,-1 1-1,1 0 1,-1 0-1,0 0 0,0 1 1,0-1-1,0 0 1,0 1-1,1 1-65,8 14 124,0 0-1,-1 1 1,-1 0-1,-1 0 1,-1 1-1,-1 0 1,0 0-1,-1 1 1,-2-1 0,0 1-1,-1 0 1,-1 0-1,-1 0 1,-1 0-1,0 0 1,-2 0-1,-1-1 1,0 1-1,-1-1 1,-2 0 0,-1 3-124,-7 4-4,-2-1 1,0-1 0,-2 0-1,-1-1 1,-1-1 0,-1-1-1,-1-1 1,0-1 0,-2-1-1,0-2 1,-1 0 0,-1-1-1,-1-2 1,0-1 0,0-1-1,-2-1 4,-31 0-1623,60-12 1338,0 0 0,1 0-1,-1 0 1,1 0 0,-1 0-1,1 0 1,-1 0-1,1 0 1,-1 0 0,1 0-1,0 0 1,0 0 0,-1-1-1,1 1 1,0 0 0,0 0-1,0 0 1,0-1 0,1 1-1,-1 0 1,0 0 0,0 0-1,1 0 1,-1 0 0,1 0-1,-1-1 1,1 1 0,-1 0-1,1 0 1,0 0-1,-1 0 1,1 1 0,0-1-1,0 0 1,0 0 0,0 0-1,-1 1 1,1-1 0,0 0-1,0 1 1,0-1 0,1 0 285,26-24-11921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7:51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41 10442,'0'0'5717,"0"0"-2706,-14-8-603,-46-23-492,58 30-1845,0 1 0,0 0 0,0-1 0,0 1-1,0 0 1,0 0 0,-1 0 0,1 0 0,0 1 0,0-1-1,0 1 1,0-1 0,0 1 0,0 0 0,0-1 0,0 1-1,0 0 1,1 0 0,-1 1 0,0-1 0,0 0 0,1 0-1,-1 1 1,1-1 0,-1 1 0,1 0 0,0-1 0,0 1-1,0 0 1,-1 0-71,-3 4 219,-14 20-11,1 1 0,1 0 0,1 1 1,1 1-1,2 1 0,1 0 0,2 0 0,1 1 1,1 0-1,1 1 0,2 0 0,1 0 0,2 0 1,1 13-209,1-24-63,1 0 0,1-1 1,1 1-1,1-1 0,0 0 1,2 0-1,0-1 0,1 1 1,1-1-1,1-1 0,0 1 1,2-2-1,11 16 63,-14-22-312,2 0 0,-1-1 0,2 0 1,-1 0-1,1-1 0,1 0 0,-1-1 0,1-1 0,1 0 0,0 0 1,0-2-1,0 1 0,5 0 312,79 5-4901,-38-29-4307,-34 0-567</inkml:trace>
  <inkml:trace contextRef="#ctx0" brushRef="#br0" timeOffset="418.017">646 370 11179,'0'0'3101,"0"0"-1425,0 0 529,0 0-203,0 0-491,0 0-427,0 0-273,0 0-69,-2 17-48,-9 113 0,11-102-703,1-1 1,2 1-1,0-1 0,2 0 1,1 0-1,1 0 0,1-1 1,9 18 8,-16-41-29,0 0 1,0 0 0,0 0 0,0 0 0,0 0 0,0 0 0,1-1 0,0 1 0,-1 0 0,1-1 0,0 0-1,0 1 1,0-1 0,1 0 0,-1 0 0,1 0 0,-1 0 0,1 0 0,-1-1 0,1 1 0,0-1 0,0 0-1,0 0 1,0 0 0,0 0 0,0 0 0,0-1 0,0 1 0,0-1 0,0 0 0,0 0 0,0 0 0,0 0-1,0 0 1,1-1 0,-1 0 0,0 1 0,0-1 0,0 0 0,-1-1 0,1 1 0,2-1 28,15-18 239,-1-2 1,-1 0 0,-1 0-1,-1-2 1,-1 0 0,-1-1-1,-1 0 1,-1-1-1,3-13-238,51-133 2022,-59 168-1609,-6 28-326,-1-19-99,-15 155 155,-8 358-726,17-460 83,1-8 362,-2 0 0,-2 0 1,-2-1-1,-14 35 137,24-78 1,-1-1 0,-1 0 0,1 0 0,-1 0 1,0 0-1,0 0 0,0-1 0,-1 1 0,0-1 0,0 0 1,0 0-1,0 0 0,0-1 0,-1 1 0,0-1 0,0 0 1,0-1-1,0 1 0,0-1 0,0 0 0,0 0 1,-1-1-1,1 1 0,-1-1 0,0 0 0,1-1 0,-1 1 1,1-1-1,-1 0 0,0-1 0,1 1 0,-3-2-1,-23-7 0,0-1 0,0-2 0,1-1 0,1-1 0,0-2 0,1-1 0,0-1 0,2-1 0,-24-23 0,40 34-55,-106-99-146,112 101-46,-1 0 1,1 0 0,1 0-1,-1-1 1,1 0-1,0 0 1,0 0-1,1 0 1,0 0-1,0 0 1,1-1-1,0-3 247,19-49-7340,6 36-331</inkml:trace>
  <inkml:trace contextRef="#ctx0" brushRef="#br0" timeOffset="727.86">1300 695 13837,'0'0'4890,"0"0"-1602,0 0-661,0 0-860,0 0-694,0 0-416,0 0-305,0 5-240,-23 183 260,26-106-3910,4-54-4688,-4-17 624</inkml:trace>
  <inkml:trace contextRef="#ctx0" brushRef="#br0" timeOffset="1071.367">1322 159 10698,'0'0'5130,"0"0"-2103,0 0-480,0 0-716,0 0-838,0 0-540,0 0-293,0 0-106,-1 5 5,0-2-55,1 0-1,0-1 1,0 1 0,-1 0 0,1-1 0,1 1 0,-1 0 0,0-1 0,1 1 0,-1 0 0,1-1-1,0 1 1,0-1 0,0 1 0,0-1 0,1 0 0,-1 1 0,0-1 0,1 0 0,0 0 0,-1 0-1,1 0 1,0 0 0,0 0 0,0 0 0,2 0-4,-1 2 14,0-1 1,0 0-1,0 0 0,0 0 0,1 0 0,-1 0 1,1-1-1,0 0 0,0 0 0,0 0 1,0 0-1,0 0 0,0-1 0,0 0 1,0 0-1,1 0 0,-1 0 0,0-1 1,1 1-1,-1-1 0,1 0 0,-1-1 0,0 1 1,1-1-1,-1 0 0,0 0 0,0 0 1,1 0-1,-1-1 0,3-1-14,-3-4 114,1 1-1,-1-1 1,0 0-1,0 0 1,-1 0-1,0 0 1,0-1-1,-1 0 1,0 1-1,0-1 1,-1 0-1,0 0 1,0 0 0,-1 0-1,0-3-113,0 9-18,0 1 0,0-1 0,-1 0 1,1 1-1,-1-1 0,1 1 0,-1-1 0,0 1 0,0-1 0,0 1 1,1-1-1,-1 1 0,0 0 0,-1 0 0,1-1 0,0 1 0,0 0 1,0 0-1,-1 0 0,1 0 0,-1 0 0,1 1 0,-1-1 0,1 0 1,-1 1-1,1-1 0,-1 1 0,1-1 0,-1 1 0,0 0 0,1 0 1,-1-1-1,0 1 0,1 0 0,-1 1 0,0-1 0,1 0 0,-1 0 1,1 1-1,-1-1 0,0 1 18,-41 17-3683,22 2-2531,2 1-5920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7:4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33 24503,'0'0'1030,"0"0"-255,0 0-172,0 0-149,0 0-139,0 0-139,0 0-80,-9-6-48,2 1-37,5 3-6,-1 0-1,0-1 0,0 1 0,0 1 0,-1-1 0,1 0 1,0 1-1,-1-1 0,1 1 0,-1 0 0,1 0 0,-1 1 1,0-1-1,1 1 0,-1 0 0,0-1 0,1 2 0,-1-1 1,-1 0-5,-23 10-4,2 1 0,-1 1 0,2 1 0,0 1 0,0 1 0,1 2 0,1 0 0,-15 15 4,32-27 1,-1-1 1,1 1 0,0 1 0,0-1-1,0 1 1,1 0 0,0 0 0,0 0 0,1 1-1,0 0 1,0 0 0,0 0 0,1 0-1,0 1 1,-1 2-2,6-7-13,-1-1-1,1 1 1,-1 0-1,1-1 1,0 1-1,0-1 1,0 0 0,0 0-1,1 0 1,-1 0-1,1 0 1,-1 0-1,1 0 1,0-1-1,-1 0 1,1 1-1,0-1 1,0 0-1,0 0 1,0 0 0,0-1-1,0 1 1,0-1-1,0 0 1,0 0-1,0 0 1,0 0-1,0 0 1,1-1-1,-1 1 14,10 1-1,7 0-3,0 1 1,0 1 0,0 1 0,0 1 0,-1 1 0,1 0 0,-2 1 0,1 1-1,-1 1 1,0 1 0,-1 0 0,6 6 3,-16-12 5,0 1 0,-1 0 0,0 1 0,0-1 0,0 1 0,-1 0-1,0 1 1,0-1 0,0 1 0,-1 0 0,0 1 0,-1-1 0,1 0 0,-2 1 0,1 0-1,-1 0 1,0 0 0,0 0 0,-1 0 0,0 0 0,-1 0 0,1 0 0,-2 1 0,1-1-5,-1-4 10,0 1 0,0-1 1,-1 1-1,0-1 1,1 0-1,-1 1 0,-1-1 1,1 0-1,-1-1 1,1 1-1,-1 0 0,0-1 1,-1 1-1,1-1 1,0 0-1,-1 0 0,0 0 1,0-1-1,0 1 1,0-1-1,0 0 1,0 0-1,-4 1-10,-108 22 113,94-23-219,-1-2 0,1 0 1,-1-1-1,0 0 0,1-2 0,0-1 0,0-1 1,0-1-1,0-1 0,1-1 0,-6-3 106,-17-37-3766,44 47 3402,0 0 0,-1-1 0,1 1 0,0-1 0,0 1 0,0 0 0,0-1 0,0 1 0,1-1 0,-1 1 0,0 0 0,1-1 0,-1 1 0,0 0 0,1-1 0,0 1 0,-1 0 0,1 0 0,0 0 0,0-1 0,0 1-1,-1 0 1,1 0 0,0 0 0,0 0 0,1 1 0,-1-1 0,0 0 0,1 0 364,19-12-11568</inkml:trace>
  <inkml:trace contextRef="#ctx0" brushRef="#br0" timeOffset="424.414">1159 147 15855,'6'-12'3064,"27"-67"1634,-32 78-4620,-1 0-1,1 0 1,-1 0 0,0 0-1,0 0 1,0-1 0,1 1-1,-1 0 1,0 0 0,-1 0-1,1-1 1,0 1 0,0 0-1,0 0 1,-1 0 0,1 0 0,0 0-1,-1 0 1,1-1 0,-1 1-1,0 0 1,1 0 0,-1 1-1,0-1 1,1 0 0,-1 0-1,0 0 1,0 0 0,0 0-1,0 1 1,0-1 0,0 1-1,0-1 1,0 0 0,0 1-1,0-1 1,0 1 0,0 0-1,0-1 1,-1 1 0,1 0-1,0 0 1,0 0 0,0 0-1,0 0 1,-1 0 0,1 0 0,0 0-1,0 0 1,0 1 0,0-1-1,-2 1-77,-64 14 242,31 0-210,1 2 0,0 1 0,2 1 1,0 3-1,1 0 0,-28 27-32,58-48-9,-1 0 0,1 1 0,-1-1 0,1 1 0,0 0 0,-1 0 0,1 0 0,0 0 0,0 0 0,1 0 0,-1 1 0,0-1 0,1 0 0,-1 1 0,1 0 1,0-1-1,0 1 0,0 0 0,0-1 0,0 1 0,1 0 0,-1 0 0,1 0 0,0 0 0,0 0 0,0-1 0,0 1 0,0 0 0,1 0 0,-1 0 0,1 0 1,0-1-1,0 1 0,0 0 0,0 0 0,0-1 0,1 1 0,-1-1 0,1 1 0,0-1 0,-1 0 0,1 0 0,2 2 9,11 4-31,2 0 0,-1-1 0,1-1 0,0-1 0,0 0-1,1-1 1,10 1 31,14 4-17,-28-6-8,-2-1 30,0 0-1,-1 0 1,1 2 0,-1-1 0,0 1 0,0 1-1,0 0 1,-1 1 0,1 0 0,-1 0 0,-1 1-1,7 6-4,-14-11 14,-1 0 0,1-1 0,-1 1 0,1 0-1,-1 0 1,0 0 0,0 0 0,0 1 0,0-1 0,-1 0-1,1 0 1,-1 1 0,1-1 0,-1 0 0,0 1 0,0-1-1,1 0 1,-2 1 0,1-1 0,0 0 0,0 1 0,-1-1-1,0 0 1,1 0 0,-1 1 0,0-1 0,0 0-1,0 0 1,0 0 0,0 0 0,-1 0 0,1 0 0,-1 0-1,1-1 1,-2 2-14,-68 48 349,49-39-391,1-2 0,-2-1-1,1-1 1,-1 0 0,0-2 0,-1-1-1,1 0 1,-1-2 0,0-1 0,0-1-1,0-1 1,-21-2 42,-9-18-1888,36-11-5668,17 20 670</inkml:trace>
  <inkml:trace contextRef="#ctx0" brushRef="#br0" timeOffset="847.809">1582 92 17649,'0'0'2840,"0"0"-43,0 0-635,0 0-763,0 0-428,0 0-303,0 0-284,0 0-128,-7 7 11,3-2-240,0 0 0,1 0 0,-1 0 0,1 0 1,0 1-1,0-1 0,1 1 0,-1 0 0,1 0 0,1 0 0,-1 0 0,1 0 0,0 0 0,0 5-27,-4 90-85,-5-1-1,-4 1 1,-7 12 85,5-52-838,15-97 902,-4-108 38,1 85 29,3-1-1,2 1 1,3-1-1,4-16-130,-7 68 2,-1 0-1,1 0 0,0 0 0,1 1 0,-1-1 0,2 0 0,-1 1 0,1-1 0,0 1 0,1 0 0,-1 0 0,1 0 0,1 0 0,0 1 0,-1 0 1,2 0-1,-1 0 0,1 0 0,0 1 0,0 0 0,0 0 0,1 1 0,0 0 0,0 0 0,5-2-1,-2 6-206,1 0 0,-1 1 0,1 0-1,-1 1 1,1 0 0,-1 0 0,0 1 0,0 0-1,0 1 1,0 1 0,0-1 0,-1 1 0,0 1-1,0 0 1,3 3 206,31 31-4454,-11 6-4003,-24-27 1666</inkml:trace>
  <inkml:trace contextRef="#ctx0" brushRef="#br0" timeOffset="1144.391">1464 374 3171,'0'0'8066,"0"0"-4169,0 0-923,0 0-801,0 0-860,15-3-438,277-36-5,-278 39-1183,46 6-2280,-49 6-1704,-10 9-3287,-6-7 185</inkml:trace>
  <inkml:trace contextRef="#ctx0" brushRef="#br0" timeOffset="1470.868">1462 614 7911,'0'0'3972,"0"0"-865,0 0 417,0 0-1795,0 0-512,0 0-480,0 0-225,0 0 33,0 0-257,119 62-160,-69-71-128,2-1-128,2-2-865,-2-2-800,-3-3-1635,-10 4-4259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7:56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63 9833,'0'0'7976,"0"0"-4843,0 0-1147,0 0-240,0 0-588,0 0-490,13-10-321,-3 0-291,-6 6-46,1 0 1,-1 0-1,1 0 1,0 1-1,0 0 1,0 0-1,0 0 1,1 0-1,-1 1 1,1 0-1,0 0 1,-1 0-1,1 1 1,0 0-1,4-1-10,64 7-8,-72-4 6,-1-1 0,1 1 1,-1 0-1,0-1 0,1 1 0,-1 0 1,0 0-1,1 0 0,-1 0 1,0 0-1,0 0 0,0 0 1,0 1-1,0-1 0,0 0 0,0 0 1,0 1-1,0-1 0,-1 1 1,1-1-1,0 1 0,-1-1 0,0 1 1,1-1-1,-1 1 0,0 0 1,0-1-1,0 1 0,0-1 0,0 1 1,0 0-1,0-1 0,0 1 1,-1-1-1,1 1 0,-1-1 1,1 1-1,-1-1 0,1 1 0,-1-1 1,0 1-1,0-1 0,0 0 1,0 0-1,0 1 2,-10 14 85,0-1 1,-1 0-1,-1 0 0,-1-1 1,0-1-1,0-1 0,-1 0 1,-1 0-1,-14 7-85,6-2 273,6-5-95,13-10-131,0 1 0,0 0-1,0 0 1,1 1 0,-1-1-1,1 1 1,0 0-1,0 0 1,1 1 0,-1-1-1,1 1 1,0 0 0,-3 4-47,55-2-230,114-50-3573,-96 21-711,-4 4-3472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7:59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67 13741,'0'0'4340,"0"0"-1724,0 0-566,16-11-689,54-33-480,-66 42-838,1 0-1,-1 1 1,0-1 0,1 1 0,-1 0-1,0 0 1,1 0 0,-1 1-1,1-1 1,0 1 0,-1 0-1,1 1 1,-1-1 0,1 1 0,-1 0-1,0 0 1,1 0 0,-1 1-1,0-1 1,1 1 0,-1 0 0,0 0-1,-1 1 1,1-1 0,0 1-1,1 1-42,2 5-10,0 0 0,0 0 0,-1 0 0,0 1 0,-1 0 0,0 0 0,0 1 0,-1-1-1,0 1 1,-1 0 0,-1 0 0,0 0 0,0 1 0,-1-1 0,0 0 0,-1 1 0,0-1-1,-1 0 1,0 1 0,-1-1 0,0 0 0,-1 0 0,-1 0 0,1 0 0,-1-1 0,-1 0 0,0 1-1,-4 4 11,-4 8-435,0 0-1,-2-1 1,0-1-1,-2 0 1,0-1-1,-1-1 1,-1-1-1,-1-1 1,0 0-1,-1-2 1,-1 0-1,-14 7 436,33-20 75,0 0 0,0 0 0,-1-1 0,1 1 0,0-1 0,-1 1 0,1-1 0,0 0 1,-1 0-1,1-1 0,-1 1 0,0-1 0,1 1 0,-1-1 0,1 0 0,-1-1 0,0 1 0,1-1 0,-1 1 0,1-1 0,-1 0 0,1 0 0,-1-1 0,1 1 0,0-1 0,0 0 0,0 1 0,0-1 0,0-1 0,0 1 0,0 0 1,1-1-1,-1 1 0,1-1 0,-1 0-75,0-6 183,1-1 1,0 1 0,0 0-1,1-1 1,0 1 0,1-1-1,0 0 1,0 1 0,1-1-1,0 1 1,1-1 0,0 1-1,0 0 1,1 0 0,1 0 0,-1 0-1,1 0 1,1 1 0,0 0-1,0-1 1,0 2 0,1-1-1,0 1 1,1 0 0,-1 0-1,2 0 1,1 0-184,-7 5 19,1 0 1,-1 0-1,1 0 1,0 1-1,0-1 1,-1 1-1,1 0 1,0 0-1,0 0 1,0 0-1,1 0 1,-1 1-1,0-1 1,0 1-1,0 0 1,0 0-1,0 0 1,1 0-1,-1 1 1,0-1-1,0 1 1,0 0-1,0 0 1,0 0-1,0 0 1,0 1-1,0-1 1,-1 1-1,1-1 1,0 1-1,-1 0 1,0 0-1,1 0 1,-1 1-1,0-1 0,0 0 1,0 1-1,0-1 1,0 1-1,-1 0-19,63 119-50,-56-102 32,0 0 1,2-1-1,0 0 0,1 0 0,1-1 1,1-1-1,0 0 0,8 6 18,-13-16-7,1-1 0,-1 0 0,1-1-1,0 0 1,1 0 0,-1-1 0,1 0-1,0-1 1,-1 0 0,2-1 0,-1 0-1,0 0 1,0-1 0,1-1 0,-1 1 0,0-2-1,1 1 1,-1-2 0,0 1 0,0-1-1,0-1 1,0 0 0,0 0 0,0-1 0,-1 0-1,1-1 1,-1 0 0,-1 0 0,1-1-1,-1 0 1,0 0 0,0-1 0,0 0-1,-1-1 1,0 0 0,-1 0 0,0 0 0,0-1-1,-1 0 1,0 0 0,0 0 0,-1-1-1,0 1 1,-1-1 0,0 0 0,-1 0-1,0 0 1,1-6 7,-3 14-76,-1-29-1723,-6 13-2465,0 7-2062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7:59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41 15278,'0'0'4394,"0"0"-1671,0 0-658,0 0-682,0 0-593,0 0-331,15-7-229,52-22-155,-65 28-75,1 0 1,-1 1-1,1-1 0,0 0 1,-1 1-1,1 0 1,0 0-1,0-1 1,-1 1-1,1 1 1,0-1-1,0 0 1,-1 1-1,1-1 0,0 1 1,-1 0-1,1 0 1,-1 0-1,1 0 1,-1 1-1,1-1 1,-1 1-1,0-1 1,0 1-1,0 0 0,0 0 1,0-1-1,0 2 1,0-1-1,-1 0 1,1 0-1,-1 0 1,1 1-1,-1-1 1,0 1-1,0-1 0,0 1 1,0 0-1,0-1 1,-1 1-1,1 0 1,-1-1-1,0 1 1,0 0-1,0 0 1,0-1-1,0 2 0,-4 6 6,-1 0 1,1 0-1,-1 0 1,-1-1-1,0 0 1,0 0-1,-1 0 1,0-1-1,0 0 0,-1 0 1,0-1-1,-1 0 1,1-1-1,-1 1 1,-7 2-7,-43 40 309,59-48-307,0 0 1,0 0-1,0 0 1,0 0 0,0 0-1,1 0 1,-1 0-1,0 0 1,1 0-1,-1 0 1,0 0 0,1 0-1,-1-1 1,1 1-1,0 0 1,-1 0 0,1 0-1,0-1 1,-1 1-1,1 0 1,0-1-1,0 1 1,0 0 0,0-1-1,0 1 1,-1-1-1,1 1 1,0-1-1,0 0 1,0 1 0,0-1-1,0 0 1,0 0-1,0 0 1,0 0 0,1 0-1,-1 0 1,0 0-1,0 0 1,0 0-1,0 0 1,0 0 0,0-1-1,0 1 1,0 0-1,0-1 1,0 1-1,-1-1 1,1 1 0,0-1-1,0 0 1,0 1-1,0-1-2,5 0 2,120-13-3300,-2 0-3466,-96 14-2103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9:14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44 27162,'0'0'1986,"0"0"-1186,0 0-415,0 0-385,0 0-737,0 0-1217,0 0-2626,-81-43-7496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8:00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74 218 14478,'0'-15'4681,"-2"0"-3704,9-79 2653,-4 88-3516,0 0 0,0 0 0,1 0 0,0 1 0,0-1 0,0 1 0,1 0 0,-1 1 0,1-1 0,0 1 0,1 0 0,-1 0 0,1 0 0,-1 1 0,1-1 0,0 2-1,1-1 1,-1 1 0,0-1 0,1 2 0,-1-1 0,1 1 0,-1 0 0,1 0 0,0 1 0,0 0 0,-1 0 0,1 1 0,0 0 0,0 0-114,1 0-2,1 0 1,0 1 0,0 0 0,-1 1-1,1 0 1,-1 0 0,0 1-1,0 0 1,0 0 0,-1 0 0,1 1-1,-1 1 1,0-1 0,-1 1-1,1 1 1,-1-1 0,0 1 0,-1 0-1,1 0 1,-1 0 0,-1 1-1,3 4 2,-4-3-39,0 0 0,-1 1 0,0-1 1,-1 0-1,1 1 0,-2-1 0,1 1 0,-1-1 0,-1 1 0,0-1 0,0 1 0,-1-1 0,0 0 0,0 1 0,-1-1 0,-1 0 0,1-1 0,-2 1 0,1-1 0,-1 1 0,-4 4 39,0 0-67,0-1-1,-1 0 1,-1 0-1,0-1 1,0-1-1,-1 1 1,-1-2-1,1 0 1,-1 0-1,-1-2 1,0 1-1,-13 4 68,-11-5 144,38-7-140,-1 0-1,1 1 0,-1-1 1,0 0-1,1 0 0,-1 0 1,1 0-1,-1 0 1,1 0-1,-1 0 0,0 0 1,1 0-1,-1-1 0,1 1 1,-1 0-1,1 0 0,-1 0 1,1-1-1,-1 1 0,1 0 1,-1-1-1,1 1 1,-1 0-1,1-1 0,-1 1 1,1 0-1,0-1 0,-1 1 1,1-1-1,0 1 0,-1-1 1,1 1-1,0-1 0,-1 1 1,1-1-1,0 1 1,0-1-1,0 0 0,0 1 1,0-1-1,0 1 0,0-1 1,-1 1-1,2-1 0,-1 0 1,0 1-1,0-1 0,0 1 1,0-1-1,0 1 1,0-1-1,1 0 0,-1 1 1,0-1-1,0 1 0,1-1 1,-1 1-1,0-1 0,1 1 1,-1 0-1,0-1 0,1 0-3,4-3 15,0-1-1,1 0 1,-1 1-1,1 0 1,0 1-1,0-1 0,0 1 1,0 0-1,1 1 1,-1-1-1,1 1 0,0 1 1,-1-1-1,1 1 1,0 0-1,0 1 1,0-1-1,0 1 0,0 1 1,2 0-15,-2-1-5,-1 0 0,0 0 0,0 1 0,0 0 0,0 1 0,0-1 0,0 1 0,0 0 0,0 0 0,-1 1 0,1 0 0,-1 0 0,1 0 0,-1 1 0,0 0 0,-1 0 0,1 0 0,-1 0 0,1 1 0,-1-1 0,-1 1 0,1 0 0,-1 1 0,1-1 0,-2 0 0,1 1 0,0 0 0,-1 0 0,0 0 0,-1 0 0,1 0 0,-1 3 5,2 0 12,-1 0 0,0-1 0,-1 1 1,0 0-1,0 0 0,-1 0 1,0 0-1,-1 0 0,1 0 0,-2 0 1,1 0-1,-2 0 0,1 0 1,-1-1-1,0 0 0,-1 1 0,0-1 1,0 0-1,-1 0 0,0-1 0,0 0 1,0 0-1,-1 0 0,0 0 1,-1-1-1,0 0 0,0 0 0,0-1 1,0 0-1,-1 0 0,0-1 1,0 0-1,0 0 0,-1-1 0,1 0 1,-1 0-1,0-1 0,1 0 0,-1-1 1,-5 1-13,3-1 62,1 0 0,-1-1 1,0 0-1,0-1 0,0 0 0,0-1 1,1 0-1,-1-1 0,1 0 1,-1 0-1,1-1 0,0 0 0,0-1 1,1 0-1,-1-1 0,1 0 1,1-1-1,-1 1 0,1-2 0,0 1 1,1-1-1,-1 0 0,2-1 0,-1 1 1,1-1-1,0-1 0,-3-8-62,9 17-422,-2-5-22,0 5-3019,-3 7-1940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7:5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 59 16816,'0'0'3144,"0"0"-1083,0 0-225,-14-10-565,-47-28-513,59 38-740,0-1 1,-1 1-1,1 0 1,0 0-1,-1 0 1,1 0-1,-1 0 0,1 0 1,0 1-1,-1-1 1,1 1-1,0 0 1,0-1-1,0 1 1,-1 0-1,1 0 0,0 1 1,0-1-1,0 0 1,0 1-1,1-1 1,-1 1-1,0 0 1,1-1-1,-1 1 0,1 0 1,-1 0-1,1 0 1,-1 1-19,-4 4 25,-12 17-11,2 0-1,0 1 1,1 1-1,2 0 1,1 1-1,0 0 1,3 1 0,0 0-1,1 1 1,2-1-1,1 1 1,2 1-1,0-1 1,2 0-1,2 17-13,-2-38 3,1 1-1,0 0 1,1 0-1,0 0 1,0-1-1,1 1 1,0 0-1,1-1 1,0 0 0,0 0-1,1 1 1,0-2-1,0 1 1,1 0-1,-1-1 1,2 0-1,-1 0 1,1-1-1,5 5-2,-8-9 18,1 0 0,-1 0 0,1-1 0,0 1 0,0-1-1,0 0 1,0 0 0,0 0 0,0 0 0,0-1 0,0 0-1,0 0 1,0 0 0,0 0 0,0-1 0,0 1 0,0-1 0,0 0-1,0 0 1,0 0 0,-1-1 0,1 0 0,0 1 0,-1-1 0,1-1-1,-1 1 1,0 0 0,0-1 0,1 1 0,-2-1 0,1 0 0,0 0-1,1-3-17,2 0 114,-1 0 0,-1-1 0,1 1 0,-1-1 0,0 0 0,0 0 0,-1-1 0,0 1 0,-1-1 0,1 0 0,-1 1 0,-1-1 0,0 0 0,0 0 0,0 0 0,-1-7-114,-1 8-2,-1 0 1,0 1-1,0-1 0,-1 1 0,0 0 0,0 0 0,0 0 0,-1 0 1,0 0-1,0 1 0,-1-1 0,1 1 0,-1 1 0,0-1 0,0 0 1,-1 1-1,1 0 0,-1 1 0,0-1 0,0 1 0,0 0 1,-1 0-1,1 1 0,0 0 0,-1 0 0,0 1 0,-4-1 2,4 0-180,1 1-1,-1 1 1,1-1-1,-1 1 1,0 0-1,1 1 1,-1-1-1,1 1 1,-1 0-1,1 1 1,-1 0-1,1 0 1,0 0-1,0 1 1,0 0-1,0 0 1,0 0-1,-3 4 181,4-3-568,0 0 0,0 1 0,1 0 0,-1 0 0,1 1 0,0-1 0,1 1 0,-1 0 0,1 0 0,0 0 0,1 0 0,-1 1 0,1-1 0,0 1 0,0 3 568,-2 29-6305</inkml:trace>
  <inkml:trace contextRef="#ctx0" brushRef="#br0" timeOffset="362.866">1455 245 17521,'3'-99'2402,"-3"93"-2219,1 1-1,-1-1 1,0 1 0,0-1 0,-1 1-1,0-1 1,0 1 0,0-1-1,-1 1 1,1 0 0,-1-1 0,-1 1-1,1 0 1,-1 0 0,0 1 0,0-1-1,0 0 1,0 1 0,-1 0 0,0 0-1,0 0 1,0 0 0,0 1 0,-1-1-1,1 1 1,-1 0 0,0 1-1,0-1 1,0 1 0,0 0 0,-1 0-1,1 0 1,0 1 0,-1 0 0,1 0-1,-1 0 1,1 1 0,-1 0 0,0 0-183,-9 2 25,1 0 1,-1 1 0,0 0-1,1 2 1,0-1 0,-1 2 0,2 0-1,-1 1 1,1 0 0,0 1 0,1 0-1,-1 1 1,2 0 0,-1 1-1,2 1 1,-1-1 0,1 2 0,1 0-1,0 0 1,1 0 0,0 1-1,-5 11-25,9-17-139,0 1-1,0 0 0,1 0 0,0 0 0,0 1 0,1-1 0,0 1 0,0 0 0,1-1 0,1 1 0,-1 0 0,1 0 0,1 0 0,-1-1 0,2 1 0,-1 0 0,1 0 0,0-1 0,1 0 0,0 1 0,0-1 1,1 0-1,0 0 0,1-1 0,-1 1 0,2-1 0,-1 0 0,1 0 0,0-1 0,0 0 0,0 0 0,1 0 0,0-1 0,0 0 0,1 0 0,-1 0 0,5 0 140,-6-1-58,0-1 1,1 0-1,-1 0 0,1 0 0,0-1 0,0 0 0,0 0 1,0-1-1,0 0 0,0 0 0,0-1 0,0 0 0,1 0 1,-1-1-1,0 1 0,0-2 0,0 1 0,0-1 0,0 0 1,0 0-1,-1-1 0,1 0 0,-1 0 0,1-1 0,-1 1 1,0-1-1,-1-1 0,1 1 0,-1-1 0,5-5 58,4-16 558,-1 0 0,-1-1 1,-1 0-1,-2-1 0,-1 0 0,-1-1 0,-1 0 0,-1 0 0,-1-21-558,-2 37 369,0-3 27,1-4 1226,-6 35-693,-50 186-561,11 144-164,38-196-6878,5-130 684,0-2-4105</inkml:trace>
  <inkml:trace contextRef="#ctx0" brushRef="#br0" timeOffset="687.982">1 1203 7175,'0'0'10575,"0"0"-6683,13-7-1938,5-1-1621,-1 1 0,1 1 0,1 0 1,-1 1-1,1 1 0,0 1 1,3 0-334,950-74 1388,-533 13-1474,-432 63 52,0 0-47,0 0 0,0-1 1,-1 1-1,1-2 0,0 1 0,-1-1 0,0 1 1,1-2-1,-1 1 0,0-1 0,-1 0 0,5-4 81,-10 7-130,-1 0-1,1 1 1,0-1-1,-1 0 1,1 0-1,-1 0 0,1 0 1,-1 0-1,0 1 1,1-1-1,-1 0 1,0 1-1,0-1 0,1 0 1,-1 1-1,0-1 1,0 1-1,0-1 1,0 1-1,0-1 0,0 1 1,0 0-1,0-1 1,0 1-1,0 0 1,0 0-1,0 0 0,0 0 1,0 0-1,0 0 1,0 0-1,0 0 0,0 0 1,0 1-1,0-1 1,0 0-1,0 1 131,0-1-74,-33 1-6055,-6 3-5220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8:03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68 2947,'0'0'8013,"0"0"-3711,0 0-1109,0 0-636,0 0-737,0 0-603,0 0-427,18-4-288,110-18 86,34 8-284,-193 2-507,1 7 167,-1 0 1,0 2-1,0 1 1,0 1-1,0 2 0,-12 2 36,36-2-2,1 1 0,0 0 0,-1 0 0,1 0 0,0 1 0,0-1 0,1 2 0,-1-1 0,1 0 0,-1 1 0,1 0 0,0 1 0,0-1 0,1 1 0,0-1 0,-1 2 0,2-1 0,-1 0 0,0 1 0,1-1 0,0 1 0,1 0 0,-1 0 0,1 0 0,0 1 0,0-1 0,1 0 0,0 1 0,0-1 0,1 1 0,0-1 0,0 3 2,-1 94 32,5-99-1,0 0 0,0 0 0,0 0 0,1-1 1,-1 0-1,1 0 0,0 0 0,0-1 0,0 1 0,0-1 0,0 0 0,1-1 0,-1 1 0,1-1 0,-1 0 0,1 0 0,-1-1 0,1 0 0,5 0-31,-2 1 115,-3-1-101,-1 0 1,1 0-1,-1 1 0,1 0 1,-1 0-1,1 0 0,-1 1 0,0 0 1,0 0-1,0 0 0,0 1 1,0-1-1,0 1 0,-1 1 0,1-1 1,-1 0-1,0 1 0,0 0 1,0 0-1,0 0 0,-1 1 0,0-1 1,0 1-1,0 0 0,0-1 1,-1 1-1,1 1 0,-2-1 0,1 0 1,0 0-1,-1 1 0,0-1 1,0 1-1,0 2-14,-1 8 1,-1-1 0,0 1 0,-1-1 0,-1 0 0,0 0 0,-1 0 0,-1 0 0,0-1 0,-1 1 1,0-1-1,-1-1 0,-1 1 0,0-1 0,-1-1 0,0 1 0,-1-2 0,-1 1 0,1-1 0,-2-1 0,-12 9-1,22-16 35,-1-1 0,0 0 1,0 0-1,0 0 0,0-1 0,0 1 0,0-1 0,-1 0 0,1 0 1,0 0-1,-1 0 0,1 0 0,-1-1 0,1 1 0,-1-1 0,1 0 0,-1 0 1,1 0-1,-1-1 0,1 1 0,0-1 0,-1 0 0,1 0 0,0 0 0,-1-1 1,1 1-1,0-1 0,0 1 0,0-1 0,0 0 0,0 0 0,1 0 1,-1-1-1,0 1 0,1-1 0,0 1 0,0-1 0,0 0 0,0 0 0,0 0 1,0-1-36,-5-6 37,1 0 0,1-1 0,-1 0 0,2 0-1,0-1 1,0 1 0,1-1 0,0 0 0,1 1 0,0-1 0,1-7-37,7-1-1503,12 33-9731,-15 7-516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8:04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 23382,'0'0'2787,"0"0"-833,0 0-289,0 0-480,0 0-352,0 0-352,0 0-257,0 0-160,-10 10-64,10-10 0,1 0-417,2-4-768,5 2-897,-1-2-1441,-3 3-5253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8:02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301 100 4965,'0'0'7388,"6"-14"-4233,31-71 1319,-78 172 1337,-49 64-6346,53-92 965,-115 173-713,128-222 347,31-46 193,0 20-117,0 1 1,1 0-1,1 0 1,1 1 0,0 0-1,0 1 1,1 0-1,1 1 1,5-5-141,-14 16 6,0 0 1,-1 0-1,1 0 0,0 1 1,0-1-1,0 1 1,-1 0-1,1 0 1,0 0-1,0 0 0,0 0 1,0 0-1,-1 1 1,1-1-1,0 1 0,0 0 1,-1 0-1,1 0 1,0 0-1,-1 1 0,1-1 1,-1 0-1,1 1 1,-1 0-1,0 0 0,0 0 1,0 0-1,0 0 1,0 0-1,0 0 0,-1 0 1,1 1-1,-1-1 1,1 1-1,-1-1 0,0 1 1,0 0-1,0 0 1,0 2-7,13 15 17,-3-7-10,80 85-316,-88-96 301,0 1 0,0-1 0,1 1 0,-1-1 0,1 0 1,-1-1-1,1 1 0,0 0 0,0-1 0,0 0 0,-1 0 0,1 0 0,0 0 0,0-1 0,1 0 0,-1 0 0,0 0 1,0 0-1,0 0 0,0-1 0,0 0 0,0 0 0,0 0 0,-1 0 0,1 0 0,0-1 0,0 0 0,-1 0 1,1 0-1,0-1 8,11-10 79,-1-1 1,0 0-1,-1-1 1,-1 0 0,0-1-1,-2-1 1,0 0-1,0 0 1,-2-1 0,0 0-1,4-14-79,-2-17 1500,-10 48-1078,-1 14 112,-50 132-203,-62 184-993,102-257-2456,16-27-4089,3-27-784</inkml:trace>
  <inkml:trace contextRef="#ctx0" brushRef="#br0" timeOffset="689.963">832 625 12940,'0'0'5600,"0"0"-2359,0 0-871,0 0-779,0 0-646,0 0-374,0 0-224,-1 6-192,1-4-146,-1 0-5,0 1 1,0-1-1,0 0 1,0 1-1,0-1 0,1 0 1,-1 1-1,1-1 0,0 1 1,0-1-1,0 1 0,0-1 1,0 1-1,0-1 1,1 1-1,-1-1 0,1 1 1,-1-1-1,1 0 0,0 1 1,0-1-1,0 0 0,1 0 1,-1 0-1,0 0 0,1 0 1,-1 0-1,1 0 1,0 0-1,0 0 0,0-1 1,0 1-1,0-1 0,0 1 1,0-1-1,0 0 0,2 1-4,-2-4 38,0-1 0,0 1 0,0 0 0,0-1-1,-1 0 1,1 1 0,-1-1 0,0 0 0,0 1-1,0-1 1,0 0 0,0 0 0,0 0 0,-1 0-1,1 0 1,-1 0 0,0 0 0,0 0-1,0 0 1,-1 0 0,1 0 0,-1 0 0,0-2-38,1 0 118,-15-65 254,-4 49-2789,13 19 157,5 3-3108,0 5-2730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8:10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0 752 11691,'0'0'3609,"0"0"-1725,0 0-47,0 0-129,8-16-454,0 0-972,-4 7-174,0 0-1,1 0 1,0 0-1,0 1 0,1-1 1,0 1-1,0 1 1,1-1-1,0 1 0,2 0-107,16-15 160,36-28 1,-3-2 1,-2-3-1,-2-2 0,-3-3 1,17-28-162,-49 59 22,-5 10-8,0-2 0,-2 0 0,0 0 0,-1-1 0,-2 0 0,2-6-14,-11 26 26,1 0 0,-1 0-1,1 0 1,-1 0-1,0-1 1,0 1 0,0 0-1,0 0 1,-1 0-1,1 0 1,0 0 0,-1 0-1,1 0 1,-1 0 0,0 0-1,0 0 1,0 0-1,0 0 1,0 0 0,0 1-1,0-1 1,-1 0-1,1 1 1,0-1 0,-1 1-1,0 0 1,1-1-1,-1 1 1,0 0 0,0 0-1,1 0 1,-1 0-1,0 0 1,0 0 0,0 1-1,0-1 1,0 1-1,0-1 1,0 1 0,-1 0-1,1-1 1,0 1-1,0 1 1,0-1 0,0 0-1,0 0 1,0 1-1,0-1 1,0 1 0,0-1-1,0 1 1,0 0-1,0 0 1,-1 1-26,-8 1-2,0 0-1,0 1 1,0 0 0,1 1 0,-1 0-1,1 1 1,1 0 0,-1 0-1,1 1 1,0 0 0,0 1 0,1 0-1,0 1 1,1-1 0,0 1-1,0 1 1,1-1 0,0 1 0,0 1-1,1-1 1,-1 5 2,3-5-14,0 0 0,1 0 0,0 0 0,1 0 0,0 1 0,0-1 0,1 0 0,1 1 0,-1-1 0,2 1 0,0-1 0,0 0 0,0 0 0,2 0 0,-1 0 0,1-1 0,0 1 0,1-1 0,0 0 0,1 0 0,0-1 0,0 1 0,1-1 0,3 3 14,39 40-476,50 65-841,-95-110 1303,-1 0-1,1 0 0,-1 0 1,-1 1-1,1-1 0,-1 1 1,0 0-1,-1-1 0,0 1 1,0 0-1,0 0 0,-1 0 1,0 0-1,0 0 0,0 0 0,-1 0 1,-1 0-1,1 0 0,-3 6 15,-1-6 91,0 1 0,-1-1-1,0 0 1,0 0-1,-1-1 1,0 1-1,0-2 1,-1 1-1,1-1 1,-1 0 0,-1 0-1,1-1 1,0-1-1,-1 1 1,0-1-1,0 0 1,0-1 0,0 0-1,0-1 1,0 0-1,0 0 1,-1-1-1,1 0 1,0-1-1,0 0 1,-1 0 0,1-1-1,-8-2-90,13 3-43,-1 1 0,0-1 0,1 0 0,-1 0 0,1-1 0,-1 1 0,1-1 0,0 0 0,0 0 0,0-1 0,0 1 0,0-1 0,0 0 0,1 0 0,-1 0 0,1 0 0,0-1 0,0 1 0,0-1 0,0 0 0,1 0 0,0 0 0,-1 0 0,1 0 0,1-1 0,-1 1 0,1 0 0,0-1 0,0 0-1,0 1 1,0-1 0,1 1 0,0-1 0,0-1 43,25-33-10292,-4 27-3700</inkml:trace>
  <inkml:trace contextRef="#ctx0" brushRef="#br0" timeOffset="547.333">777 673 15310,'0'0'4234,"0"0"-1907,10-16-586,35-50-439,49-25 568,-50 56-1658,-13 7-166,-2-1 0,-1-1-1,-1-2 1,-2-1 0,-1 0 0,-2-2 0,2-7-46,-5-35 116,-19 75-114,-1 0 0,1 0 0,-1 0 0,1 1 0,-1-1 0,1 0 0,-1 1 0,0-1 0,0 0 0,0 1 0,0-1 0,0 1 0,0-1 0,0 1 0,-1 0 0,1-1 0,0 1 0,-1 0 0,1 0 0,-1 0 0,1 0 1,-1 0-1,0 0 0,1 0 0,-1 1 0,0-1 0,0 1 0,1-1 0,-1 1 0,0 0 0,0-1 0,0 1 0,0 0 0,1 0 0,-1 1 0,0-1 0,0 0 0,0 0 0,0 1 0,0 0-2,-4 1-9,1 0 0,0 1 1,0 0-1,0 0 0,0 0 0,0 1 0,0 0 0,1 0 1,0 0-1,0 0 0,0 1 0,0 0 0,1-1 0,0 1 1,0 0-1,0 1 0,0-1 0,1 1 0,0-1 0,0 1 1,0-1-1,1 1 0,0 0 0,0 0 0,1 0 0,-1 6 9,1 10-70,0 0-1,1 0 0,1 1 1,1-1-1,2 0 0,0-1 0,1 1 1,1 0 70,12 30-163,-11-33 130,-1 0 0,0 1 0,-2-1 0,0 1 0,-1 1 0,-1-1 0,-1 0 0,-1 13 33,-1-31 4,0 1 1,-1-1 0,1 0 0,-1 1 0,0-1 0,1 0-1,-1 1 1,0-1 0,0 0 0,-1 0 0,1 0 0,0 0 0,-1 0-1,1 0 1,-1 0 0,0 0 0,1-1 0,-1 1 0,0-1-1,0 1 1,0-1 0,0 0 0,0 0 0,-1 0 0,1 0 0,0 0-1,-1 0 1,1 0 0,0-1 0,-1 1 0,1-1 0,0 0 0,-1 0-1,1 0 1,-1 0 0,1 0 0,-1 0-5,-90-21 114,12-22-457,41-1-5490,37 34 772,3 2-3368</inkml:trace>
  <inkml:trace contextRef="#ctx0" brushRef="#br0" timeOffset="862.885">1546 291 13677,'0'0'5424,"0"0"-2590,0 0-506,0 0-396,0 0-709,0 0-572,0 0-330,-2 9-129,-68 283 666,33-158-1198,30-103-334,8-39 288,0-2 426,5-50 29,3-1-1,2 2 1,4 0 0,1 0 0,3 2-1,3 0 1,2 1 0,7-7-69,-28 56-47,0 0 0,0 1 0,1 0 1,0 0-1,0 0 0,0 0 0,1 1 0,0-1 1,0 1-1,1 0 0,-1 1 0,1-1 0,0 1 1,0 0-1,0 1 0,1-1 0,-1 1 1,1 1-1,0-1 0,0 1 0,0 0 0,0 1 1,0-1-1,0 1 0,0 1 0,0-1 0,1 2 1,-1-1-1,0 0 0,0 1 0,0 1 0,1-1 1,-1 1-1,6 3 47,-9-3-487,0 1-1,0 0 1,0 0 0,0 0 0,-1 0-1,1 1 1,-1-1 0,0 1-1,0 0 1,-1 0 0,1 0 0,-1 0-1,0 0 1,0 1 0,0-1-1,0 1 1,-1-1 0,1 2 487,3 27-6609</inkml:trace>
  <inkml:trace contextRef="#ctx0" brushRef="#br0" timeOffset="1174.135">1476 535 3459,'0'0'8392,"0"0"-5605,0 0 864,0 0-1537,0 0-1249,84-38-513,-48 26-223,-1 4-129,4-1 0,-6 6-32,0 3-609,-7 0-1409,-10 9-1537,-3 5-802,-10 2-1472</inkml:trace>
  <inkml:trace contextRef="#ctx0" brushRef="#br0" timeOffset="1175.135">1522 742 8392,'-11'12'3614,"-26"27"-1400,-16 17 3190,52-55-5328,1-1 0,0 0 1,-1 1-1,1-1 0,0 0 0,0 1 0,-1-1 1,1 1-1,0-1 0,0 1 0,0-1 1,0 0-1,0 1 0,-1-1 0,1 1 0,0-1 1,0 1-1,0-1 0,0 1 0,0-1 1,0 1-1,1-1 0,-1 0 0,0 1 0,0-1 1,0 1-1,0-1 0,0 1 0,1-1 1,-1 0-1,0 1 0,0-1 0,1 1 0,-1-1 1,0 0-1,1 1 0,-1-1 0,0 0 1,1 0-1,-1 1 0,0-1 0,1 0 0,-1 0 1,1 1-1,-1-1 0,0 0 0,1 0 0,-1 0 1,1 0-1,-1 0 0,1 1 0,-1-1 1,1 0-1,-1 0 0,0 0 0,1 0 0,-1 0 1,1-1-1,-1 1 0,1 0 0,-1 0 1,1 0-1,-1 0 0,0 0 0,1-1 0,0 1-76,44 0-9,-40-1 332,53-5-243,-2-3 1,0-3 0,34-12-81,-46 13-226,144-43-2280,-109 28-4966,-70 23 1627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8:13.47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961 149 14382,'-505'-26'9534,"454"12"-8589,59 6-764,211-30 332,665-13-329,-745 47-272,246-4 125,-333 10-5,-53-2-31,1 0-1,-1 0 0,1 1 1,0-1-1,-1 0 0,1 1 1,-1-1-1,1 0 0,0 1 1,-1-1-1,1 1 0,0-1 1,0 0-1,-1 1 0,1-1 1,0 1-1,0-1 0,0 1 1,-1-1-1,1 1 0,0-1 1,0 1-1,0-1 0,0 1 1,0-1-1,0 1 0,0-1 1,0 1-1,0-1 0,0 1 1,0-1-1,1 1 0,-1-1 1,0 1-1,0-1 0,0 1 1,1-1-1,-1 1 0,0-1 1,0 0-1,1 1 0,-1-1 1,0 1-1,1-1 0,-1 0 1,1 1-1,-1-1 0,1 0 0,-223 60-37,174-49 58,-390 73 164,46-8 362,-3 18-547,296-61-182,99-32 181,0 0 0,0 0 1,0 0-1,0 0 0,0-1 0,0 1 0,0 0 0,0 0 0,0 0 0,1-1 1,-1 1-1,0 0 0,0 0 0,1-1 0,-1 1 0,1 0 0,-1 0 1,0-1-1,1 1 0,-1 0 0,1-1 0,0 1 0,-1-1 0,1 1 0,-1-1 1,1 1-1,0-1 0,-1 1 0,1-1 0,0 1 0,0-1 0,-1 0 0,1 0 1,0 1-1,0-1 0,0 0 0,-1 0 0,1 0 0,0 0 0,0 0 0,0 0 1,-1 0-1,1 0 0,0 0 0,0 0 0,0 0 0,-1-1 0,1 1 1,0 0-1,256 11 66,678-9-87,-730 13 22,-159-2 27,-45-12-27,-1 0 1,1-1-1,0 1 1,-1 0-1,1-1 1,0 1-1,-1 0 1,1 0-1,-1 0 1,1 0-1,-1 0 1,0 0-1,1 0 1,-1 0-1,0 0 1,0 0-1,0 0 1,1 0-1,-1 0 1,0 0-1,0 0 1,0 0-1,-1 0 1,1 0-1,0 0 1,0-1-1,0 1 0,-1 0 1,1 0-1,-1 0 1,1 0-1,0 0 1,-1 0-1,0 0 1,1 0-1,-1-1 1,1 1-1,-1 0 1,0-1-1,0 1 1,1 0-1,-1-1 1,0 1-1,0-1 1,0 1-1,0-1 1,0 1-1,0-1 1,0 0-1,1 1 1,-1-1-1,0 0 1,0 0-1,0 0 1,-1 0-1,-160 61-22,-220 34 641,-52-8-619,159-34 305,-398 89-214,647-135-61,48-7-23,482-79-1753,-93 24-5754,-190 29-935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8:14.38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605 188 9865,'-120'-39'8500,"-24"-10"-5180,141 48-3244,-46-34 1689,57 21-1316,105-11-22,94 8-315,185 10-112,-346 7-5,1297 38 266,-866-18 353,-523-15-406,-2698 69 2146,2659-71-2498,211-7 150,861-32 223,-880 36-285,276-3 134,303 41-78,-621-27-129,-65-11 129,0 1-1,-1-1 1,1 0-1,0 0 1,0 1-1,-1-1 1,1 0-1,0 1 1,0-1-1,-1 0 1,1 1-1,0-1 1,0 0-1,0 1 1,0-1-1,0 1 1,0-1-1,0 0 1,0 1-1,-1-1 1,1 1-1,0-1 1,1 0-1,-1 1 0,0-1 1,0 0-1,0 1 1,0-1-1,0 1 1,0-1-1,0 0 1,1 1-1,-1-1 1,0 0-1,0 1 1,0-1-1,1 0 1,-1 1-1,0-1 1,0 0-1,1 0 1,-1 1-1,0-1 1,1 0-1,-1 0 1,0 0-1,1 1 1,-1-1-1,0 0 1,1 0-1,-1 0 1,1 0-1,-1 0 0,0 0 1,1 0-1,-1 0 1,1 1-1,-1-2 1,0 1-1,1 0 1,-1 0-1,0 0 1,1 0-1,-1 0 1,1 0-1,-1 0 1,0 0 0,-33 11 8,-112 15 428,-2-6 0,-20-5-436,56-4 270,-32 2 84,-250 24-64,3 18 0,-23 21-290,234-25 123,179-51-125,-1 0 0,0 0 1,0-1-1,0 1 0,0 0 0,0 0 0,0 0 1,1 0-1,-1 1 0,0-1 0,0 0 0,0 0 0,0 0 1,0 1-1,1-1 0,-1 0 0,0 1 0,0-1 0,0 1 1,1-1-1,-1 1 0,0-1 0,1 1 0,-1-1 0,0 1 1,1 0-1,-1-1 0,1 1 0,-1 0 0,1 0 0,-1-1 1,1 1-1,0 0 0,-1 0 0,1 0 0,0 0 0,0-1 1,0 1-1,-1 0 0,1 0 0,0 0 0,0 0 0,0 0 1,0 0-1,0-1 0,1 1 0,-1 0 0,0 0 0,0 0 1,1 0-1,-1 0 0,0-1 0,1 1 0,-1 0 0,0 0 1,1-1-1,0 1 0,-1 0 0,1-1 0,-1 1 1,1 0-1,0-1 0,-1 1 0,1-1 0,0 1 0,0-1 1,-1 1-1,1-1 0,0 0 0,0 1 2,155 30-11,90-13 80,220-13-69,-280-6-69,-31 1 30,176 0 68,94 21-29,-392-15-38,-33 0 38,-86 10 22,-405 38 682,456-49-634,36-5-69,-1 0 0,0 0 0,0 1 0,0-1 0,0 0 0,0 0 0,0 0 1,0 1-1,0-1 0,0 0 0,0 0 0,0 1 0,0-1 0,0 0 0,0 0 0,0 1 1,-1-1-1,1 0 0,0 0 0,0 1 0,0-1 0,0 0 0,0 0 0,0 0 0,-1 1 0,1-1 1,0 0-1,0 0 0,0 0 0,0 0 0,-1 0 0,1 1 0,0-1 0,0 0 0,0 0 1,-1 0-2,29 4 19,-27-4-14,119 7 82,1-5 0,-1-6 0,1-4-87,-107 7-9,28-2 4,-1-1 1,0-1-1,0-3 1,0-1-1,0-3 5,-41 12-4,0 0 0,-1-1 0,1 1 0,0 0 0,-1-1 0,1 1 0,0 0 0,-1-1 0,1 1 0,0 0 0,0-1 0,-1 1 0,1-1 0,0 1 0,0-1 0,0 1 0,0 0 0,0-1 0,0 1 0,-1-1 0,1 1 0,0-1 0,0 1 0,0-1 0,1 1 0,-1-1 0,0 1 0,0-1 0,0 1 0,0 0-1,0-1 1,0 1 0,1-1 0,-1 1 0,0 0 0,0-1 0,1 1 0,-1-1 0,0 1 0,1 0 0,-1-1 0,0 1 0,1 0 0,-1 0 0,0-1 0,1 1 0,-1 0 0,1 0 0,-1-1 0,0 1 0,1 0 0,-1 0 0,1 0 0,-1 0 0,1 0 0,-1 0 0,1 0 0,-1 0 0,1 0 0,-1 0 0,0 0 0,1 0 0,-1 0 0,1 0 0,-1 0 0,1 0 0,-1 0-1,1 1 1,-1-1 4,-33-8-848,-109 7-7603,94 1-197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8:39.86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3838 126 13004,'1'-22'549,"0"15"-382,-1 0 0,1 0 0,-1 0 0,-1 0 0,1 0 0,-1 1 0,0-1-1,-1 0 1,1 0 0,-1 0 0,-1 1 0,-2-6-167,5 12 81,-1-1 0,1 0 0,-1 0-1,0 1 1,1-1 0,-1 0 0,0 1 0,1-1-1,-1 1 1,0-1 0,0 1 0,0-1 0,0 1 0,0 0-1,1-1 1,-1 1 0,0 0 0,0 0 0,0-1 0,0 1-1,0 0 1,0 0 0,0 0 0,0 0 0,0 1 0,0-1-1,0 0 1,0 0 0,0 0 0,1 1 0,-1-1-1,0 0 1,0 1 0,0-1 0,0 1 0,1-1 0,-1 1-1,0-1 1,0 1 0,1 0 0,-1-1 0,0 1 0,1 0-1,-1 0 1,1-1 0,-1 1 0,1 0 0,-1 1-81,-26 41 428,-38 162 709,52-152-977,-208 896 967,-81 160-1178,236-885 112,63-213-57,-121 408 297,-126 274-301,226-628 76,-4-2 1,-2-1-1,-2-2 1,-4-1-1,-2-1 1,-2-2-1,-3-2 1,-2-2-1,-14 10-76,45-50 10,0-1 0,0 0 0,-1-1 0,-1 0-1,1-1 1,-2-1 0,1 0 0,-1-2-1,0 0 1,0 0 0,-1-2 0,0 0 0,0-1-1,0-1 1,0 0 0,0-2 0,0 0 0,0-1-1,0-1 1,0 0 0,0-1 0,1-2-1,-1 1 1,-14-7-10,-19-18-4,2-2-1,0-3 1,2-1-1,2-2 0,2-2 1,1-2-1,2-2 1,2-2-1,-14-23 5,26 38-1,-148-179 78,10-7 0,8-7 1,11-7-1,-109-235-77,130 189-13,11-5-1,9-17 14,83 232 4,-16-53 29,-5 1 0,-26-43-33,52 143 5,24 195-602,0-39-1828,-12 1-4178,-11-44-1848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8:45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15727,'0'0'2968,"0"0"-1228,0 0 6,0 0-198,0 0-491,23 5-235,171 21 459,10-29-904,170-26-377,-129-5-3670,-235 32-2370,-34 5-343,-11 4-3701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9:13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2750 973 16752,'0'0'6187,"0"0"-3288,0 0-1362,0 0-715,14 9-373,0-1-356,-6-5-59,0 2-1,-1-1 0,0 1 1,0 0-1,0 0 0,-1 1 1,1 0-1,-1 0 0,-1 0 1,6 7-34,99 169-1559,-108-180 1318,-1 1 1,1-1-1,0 0 1,0 1-1,0-1 0,0 0 1,0 0-1,0-1 1,1 1-1,-1 0 0,1-1 1,-1 1-1,1-1 1,0 0-1,-1 0 0,1 0 1,0 0-1,0-1 1,-1 1-1,1-1 0,0 1 1,0-1 240,36-23-467,28-115 1835,-39 66 275,-9 26 433,-42 114 193,16-51-2134,-72 156 192,7 4-1,8 2 1,8 4 0,5 15-327,31-47-3962,21-137 343,1-11-2728</inkml:trace>
  <inkml:trace contextRef="#ctx0" brushRef="#br0" timeOffset="340.782">2897 35 7015,'0'0'9678,"-14"11"-5962,-93 85 101,98-85-3534,-3 2-178,0 0 1,1 0 0,1 1 0,0 0 0,1 1 0,0 0 0,2 1 0,0-1-1,0 2 1,1-1 0,1 0 0,1 2-106,4-16 0,1-1 0,-1 0 0,1 1 0,-1-1 1,1 0-1,-1 0 0,1 0 0,0 0 0,0 0 0,0 1 0,0-1 0,0-1 0,0 1 0,0 0 0,0 0 1,0 0-1,0 0 0,0-1 0,0 1 0,1-1 0,-1 1 0,0-1 0,1 1 0,-1-1 0,0 0 0,0 1 1,1-1-1,-1 0 0,1 0 0,-1 0 0,0 0 0,1 0 0,-1-1 0,0 1 0,1 0 0,-1 0 0,0-1 1,0 1-1,1-1 0,-1 0 0,0 1 0,0-1 0,0 0 0,1 1 0,-1-1 0,0 0 0,0 0 0,0 0 1,-1 0-1,1 0 0,0 0 0,0 0 0,0 0 0,-1-1 0,1 1 0,-1 0 0,1 0 0,0-1 0,14-17 37,-1 0 0,-1-1-1,-1-1 1,0 0 0,-2 0-1,0-1 1,0-5-37,55-103 950,-64 127-931,0 0 1,0 1-1,0-1 0,1 0 1,-1 0-1,1 1 0,0-1 1,0 1-1,0 0 0,0-1 1,0 1-1,0 0 0,1 0 1,-1 0-1,1 1 0,-1-1 1,1 0-1,0 1 0,0 0 1,0 0-1,-1 0 0,1 0 1,0 0-1,0 0 0,0 1 1,1-1-1,-1 1 0,0 0 1,0 0-1,0 0 0,0 1 1,0-1-1,0 1 0,0-1 1,0 1-1,0 0 0,0 0 1,0 0-1,0 1 0,-1-1 1,1 1-1,-1 0 0,1-1 1,-1 1-1,2 1-19,63 131-45,-42-73 26,-14-36-157,2 0 0,1 0-1,0-1 1,2-1 0,1-1 0,1 0 0,12 11 176,-4-14-1223,-7-14-2754,-13-13-4730,-3 1 438</inkml:trace>
  <inkml:trace contextRef="#ctx0" brushRef="#br0" timeOffset="639.982">3759 626 17841,'12'-68'4367,"2"39"-1007,1 35-1042,5 41-848,-13-11-1303,-1 0 0,-2 1 1,-2-1-1,-1 1 0,-2 0 0,-2 0 1,-1-1-1,-2 1 0,-8 28-167,0-19-156,-1-1 0,-2 0 0,-2-1 0,-2-1 0,-2 0 0,-1-2 0,-3-1 0,-1-1-1,-2-2 1,-19 19 156,-87 67-4232,-19-23-4415,68-55-2393</inkml:trace>
  <inkml:trace contextRef="#ctx0" brushRef="#br0" timeOffset="-1283.509">969 936 17713,'2'-15'2044,"5"-46"38,-3 40 1542,-2 32-1462,-2-7-2620,72 309 100,-38-178-1969,-34-134 2292,1 1 0,-1-1 1,0 0-1,1 0 0,0 0 1,-1 0-1,1 1 0,0-1 1,0 0-1,-1 0 0,1 0 1,0-1-1,0 1 0,0 0 1,0 0-1,0 0 0,0-1 1,0 1-1,1 0 0,-1-1 1,0 1-1,0-1 0,0 0 1,1 1-1,-1-1 0,0 0 1,0 0-1,1 0 0,-1 1 1,0-1-1,1-1 0,-1 1 1,0 0-1,0 0 0,1 0 1,-1-1-1,0 1 0,0-1 1,1 1-1,-1-1 0,0 1 0,0-1 1,0 0-1,0 1 0,0-1 1,0 0-1,1 0 35,41-46 626,-15 9 439,-3-2 0,-1-1 0,-2 0 0,13-36-1065,-18 17 678,-47 122-459,-9 54-296,6 2-1,4 1 1,6 2-1,-1 52 78,-16 76-197,40-246 197,-34 117 72,32-116-65,0 0-1,0 0 1,-1 0 0,1 0-1,-1-1 1,1 0 0,-1 1-1,0-1 1,-1 0 0,1 0-1,-1-1 1,1 1 0,-1-1-1,0 1 1,1-1 0,-1 0-1,0-1 1,-1 1 0,1-1-1,0 0 1,0 0 0,-1 0-1,1 0 1,0-1 0,-1 0-1,-1 0-5,-14-3 26,1-2 0,0 0 0,0-2 0,1 0 0,0 0 0,0-2 0,1 0 0,0-2 0,0 1 1,1-2-1,1 0 0,0-1 0,-9-10-27,14 16-33,-1-1 1,1 0-1,0-1 0,1 0 1,0 0-1,1-1 1,-1 0-1,2-1 1,0 1-1,0-2 0,1 1 1,0-1-1,1 0 1,0 0-1,1 0 0,1 0 1,0-1-1,0 0 1,1-5 32,2 15-260,1-1 1,0 0 0,0 0 0,1 0 0,-1 1-1,1-1 1,0 1 0,0-1 0,0 1 0,0 0-1,1-1 1,-1 1 0,1 1 0,0-1-1,0 0 1,0 1 0,0-1 0,0 1 0,1 0-1,-1 0 1,1 0 0,-1 0 0,1 1 0,0 0-1,0-1 1,0 1 0,0 1 259,47-14-6855</inkml:trace>
  <inkml:trace contextRef="#ctx0" brushRef="#br0" timeOffset="-960.685">1612 1436 17424,'0'0'4212,"0"0"-1580,0 0-475,0 0-694,0 0-524,0 0-394,0 0-337,-3 10-123,-9 43-28,2 0 0,2 0 0,0 49-57,8-76-214,11 71-4478,-2-87 1023,-1-7-1822,2-2-3008</inkml:trace>
  <inkml:trace contextRef="#ctx0" brushRef="#br0" timeOffset="-652.607">1841 885 7944,'0'0'8098,"0"0"-4036,0 0-1312,-15-7-754,-47-18-763,60 24-1210,1 1 0,0 0-1,-1-1 1,1 1 0,-1 0-1,1 0 1,-1 0 0,1 0-1,0 0 1,-1 0 0,1 1-1,-1-1 1,1 0 0,0 1-1,-1-1 1,1 1 0,0-1-1,-1 1 1,1 0 0,0-1-1,0 1 1,0 0 0,-1 0-1,1 0 1,0 0 0,0 0-1,0 0 1,1 0 0,-1 0-1,0 1 1,0-1 0,1 0-1,-1 0 1,0 1-1,1-1 1,-1 0 0,1 1-1,0-1 1,0 1 0,-1-1-1,1 1 1,0-1 0,0 0-1,0 1 1,0-1 0,0 1-1,1-1 1,-1 0 0,1 1-23,-1 3-3,1-1 0,0 0 0,1 0 0,-1 0 0,1 0 0,0 0 0,0 0 0,0 0 1,0 0-1,1-1 0,-1 1 0,1-1 0,0 1 0,0-1 0,1 0 0,-1-1 0,0 1 0,1 0 0,0-1 0,-1 0 1,1 0-1,3 1 3,-4-4 9,0 0 0,0-1 0,-1 1 0,1-1 0,0 0 0,-1 1 0,0-1 0,1-1 0,-1 1 0,0 0 0,0 0 0,0-1 0,0 1 0,-1-1 0,1 0 0,-1 0-1,1 1 1,-1-1 0,0 0 0,0 0 0,0 0 0,0 0 0,-1 0 0,0 0 0,1 0 0,-1 0 0,0-1 0,0 1 0,0 0 0,-1-2-9,1 5 3,1-3-4,0 1 0,0 0 0,0 0 0,0 0 0,-1-1 0,1 1 0,-1 0 0,1-1 0,-1 1 0,0-1 0,0 1 1,0-1-1,0 1 0,-1 0 0,1-1 0,0 1 0,-1 0 0,0-1 0,0 1 0,1 0 0,-1 0 0,-1-1 0,1 1 0,0 0 0,0 0 0,-1 0 0,1 0 0,-1 1 0,0-1 0,1 0 1,-1 1-1,0-1 0,0 1 0,0 0 0,0-1 0,0 1 0,0 0 0,-1 0 0,1 0 0,0 1 0,-1-1 0,1 0 0,0 1 0,-1 0 0,0-1 1,-31 22-3807,21 5-1733,3 6-4625</inkml:trace>
  <inkml:trace contextRef="#ctx0" brushRef="#br0" timeOffset="-340.557">2032 1331 19442,'0'0'4549,"0"0"-3236,0 0 0,77-37-576,-50 33-449,6 2-128,3 1-160,-3 1 0,4-2-288,-4 0-801,1 0-1473,-3-1-3108,-7-1-9320</inkml:trace>
  <inkml:trace contextRef="#ctx0" brushRef="#br0" timeOffset="945.8">201 723 22069,'0'0'2690,"-77"112"-576,43-41-576,1 8-481,7 1-320,7 3-289,7-1-256,12-4-192,16-8 0,22-8-288,24-9-737,19-9-833,17-9-1505,-3-8-4132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8:45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15727,'0'0'3785,"0"0"-2018,0 0-475,14 12-48,-6-6-1106,-1 0 0,1 0 0,1 0 0,-1-1 0,1 0 0,0 0 0,0-1 0,1-1 0,-1 1 0,1-1 0,0-1 1,0 0-1,0-1 0,0 1 0,1-2-138,234 0 1569,-1-10 1,99-23-1570,-246 17 315,-114 9-604,-170 5-7822,151 3 4329,-14 0-5849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8:43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162 154 7303,'0'0'4169,"0"0"-1110,4-14-283,12-48-448,-15 58-2180,0 0 1,0 0-1,1 0 0,0 0 1,-1 0-1,2 0 1,-1 0-1,0 1 1,1-1-1,-1 1 1,1 0-1,0 0 1,0 0-1,1 0 1,-1 0-1,0 0 1,1 1-1,0 0 1,-1 0-1,1 0 0,0 0 1,0 0-1,0 1 1,0 0-1,1 0 1,1 0-149,0 0 9,0 1-1,-1 0 1,1 0 0,0 0-1,-1 1 1,1 0 0,-1 0-1,1 0 1,-1 1 0,1 0-1,-1 0 1,0 0 0,0 1-1,0 0 1,0 0 0,-1 0-1,1 0 1,-1 1 0,1 0-1,-1 0 1,-1 0 0,1 0-1,0 0 1,-1 1 0,0 0-1,0 0 1,1 3-9,-2-2-45,0 1 0,-1 0 0,1 0-1,-1 0 1,-1 0 0,0 0 0,0 0 0,0 0 0,-1-1-1,0 1 1,0 0 0,0 0 0,-1 0 0,0-1-1,-1 1 1,1-1 0,-1 1 0,-1-1 0,1 0 0,-1 0-1,0-1 1,-1 2 45,-112 110-752,3-49 843,134-85 37,-15 13-124,0 1-1,0 0 0,1 0 1,0 0-1,-1 1 1,1-1-1,0 1 0,0 1 1,0-1-1,0 1 1,0 0-1,1 1 0,-1 0 1,0-1-1,0 2 0,1-1 1,-1 1-1,0 0 1,0 0-1,0 1 0,0 0 1,0 0-1,0 0 0,-1 1 1,1 0-1,-1 0 1,1 0-1,-1 1 0,0-1 1,3 4-4,-1 5 84,0-1 0,0 1 0,-1 0 0,-1 0 1,0 1-1,-1 0 0,-1 0 0,1 0 0,-2 0 0,0 0 1,-1 0-1,0 1 0,-1-1 0,0 1 0,-1-1 0,-1 0 0,-1 5-84,3-13 28,-1-1-1,0 1 0,-1-1 0,1 1 0,-1-1 0,0 0 1,0 1-1,0-1 0,-1 0 0,1 0 0,-1 0 0,0-1 1,0 1-1,-1-1 0,1 0 0,-1 0 0,1 0 0,-1 0 1,0 0-1,0-1 0,0 0 0,0 1 0,-1-2 0,1 1 1,-1 0-1,1-1 0,-1 0 0,1 0 0,-1 0 0,0-1 1,-1 0-28,-4 1 86,-1-1 1,0 0 0,0-1 0,0 0-1,1-1 1,-1 0 0,0-1 0,1 0-1,0-1 1,0 0 0,0 0 0,0-1-1,-1-1-86,-1-2 17,1 0 0,0 0 0,0-1 0,1-1 0,0 1 0,1-2-1,0 1 1,1-1 0,0-1 0,-1-3-17,-19-83-4498,30 90 583,2 6-2164,0 2-5206</inkml:trace>
  <inkml:trace contextRef="#ctx0" brushRef="#br0" timeOffset="578.417">761 23 14734,'0'0'1996,"0"0"-255,0 0 165,0 0-406,0 0-694,0 0-523,0 0-187,-2 10 80,-3 22-194,-2 0 1,-1 0-1,-2-1 1,-1 0-1,-1-1 0,-2 0 1,0-1-1,-2-1 0,-2 0 1,-1 0 17,19-28 5,0-1 1,-1 1-1,1 0 1,0-1-1,0 1 1,0 0-1,0 0 1,-1-1-1,1 1 1,0 0-1,0 0 1,-1 0-1,1-1 1,0 1-1,0 0 1,-1 0-1,1 0 1,0 0-1,0-1 1,-1 1-1,1 0 1,0 0-1,-1 0 1,1 0-1,0 0 1,-1 0-1,1 0 1,0 0-1,-1 0 1,1 0-1,0 0 1,0 0-1,-1 0 1,1 0-1,0 0 1,-1 0-1,1 1 1,0-1-1,-1 0 1,1 0-1,0 0 1,0 0-1,-1 0 1,1 1-1,0-1 1,0 0-1,-1 0 1,1 1-1,0-1 1,0 0-1,0 0 1,0 1-6,8-29 749,56-34 232,-62 61-980,0 0 0,0-1 0,0 1 0,1 0 0,-1 0 0,0 0 0,1 1 0,-1-1 0,0 1 0,1-1 0,-1 1 0,0 0 0,1 0 0,-1 0 0,1 0 0,-1 0 0,1 0 0,-1 1 0,0-1 0,1 1 0,-1 0 0,0-1 0,0 1 0,1 0 0,-1 0 0,0 1 0,0-1 0,0 0 0,0 1 0,0-1 0,-1 1 0,1 0 0,0 0 0,0 1-1,38 74-14,-37-68-8,1 0 0,0 1 0,0-2 0,0 1 0,2 0 0,-1-1 0,1 0 0,0 0 0,0-1 0,1 0 0,1 1 22,-7-7-6,1 0 0,-1 0 1,0 0-1,0 0 1,1 0-1,-1-1 0,0 1 1,1-1-1,-1 1 1,0-1-1,1 1 1,-1-1-1,1 0 0,-1 0 1,1 0-1,-1 0 1,1 0-1,-1 0 1,1 0-1,-1 0 0,1 0 1,-1-1-1,1 1 1,-1-1-1,0 1 1,1-1-1,-1 0 0,0 1 1,1-1-1,-1 0 1,0 0-1,0 0 1,0 0-1,0 0 0,1 0 1,-2 0-1,1 0 1,0 0-1,1-1 6,27-57 109,-26 51-118,58-141 1894,-115 259 344,-69 168-1683,106-195-2068,22-28-4397,2-38-172,4-5-4106</inkml:trace>
  <inkml:trace contextRef="#ctx0" brushRef="#br0" timeOffset="872.101">1216 525 14958,'0'0'3678,"0"0"-1361,0 0-678,0 0-614,0 0-513,0 0-287,0 0-28,0 11-63,-1 34-65,-8-22 31,1-38 24,5 4-446,-4-48 420,18 25-7193,-4 28 358</inkml:trace>
  <inkml:trace contextRef="#ctx0" brushRef="#br0" timeOffset="1216.099">1603 186 14990,'0'0'3550,"0"0"-1051,0 0-449,0 0-775,0 0-623,0 0-241,0 0-54,0 0-15,1 5-64,-1-3-256,1 1 1,-1 0 0,0 0 0,-1-1 0,1 1 0,0 0-1,-1-1 1,1 1 0,-1 0 0,0-1 0,0 1-1,0-1 1,0 1 0,0-1 0,-1 0 0,1 1-1,-1-1 1,0 0 0,1 0 0,-1 0 0,0 0-1,-1 0-22,-4 6 18,0 0 0,0 1 0,0 0 0,1 0-1,1 1 1,-1 0 0,1 0 0,1 0 0,0 0-1,1 1 1,0-1 0,0 1 0,1 0 0,1 0-1,-1 0 1,2 0 0,0 0 0,0 7-18,4-11-3,0 0 0,0 0 0,0 0 0,1-1 0,0 1 0,0-1 0,1 0 0,0-1 1,0 1-1,0-1 0,0-1 0,1 1 0,0-1 0,0 0 0,0 0 0,0-1 0,1 0 0,0 0 0,-1-1 1,1 0-1,0 0 0,5 0 3,96 22 347,-109-23-313,0 0 1,0 0 0,0 0-1,0 0 1,0 0 0,0 0 0,0 0-1,0 0 1,0-1 0,-1 1-1,1 0 1,0 0 0,-1 0-1,1 0 1,0-1 0,-1 1 0,1 0-1,-1 0 1,1-1 0,-1 1-1,0 0 1,1-1 0,-1 1-1,0-1 1,0 1 0,1-1 0,-1 1-1,0-1 1,0 1 0,1-1-1,-1 0 1,0 1 0,0-1-1,0 0 1,0 0 0,0 0 0,0 0-1,0 0 1,1 1 0,-1-2-1,0 1 1,0 0-35,-263 74 1025,238-64-1387,-12 5-1371,13-8-7228,19-6 2326,2-1-3039</inkml:trace>
  <inkml:trace contextRef="#ctx0" brushRef="#br0" timeOffset="1554.926">1579 177 11435,'0'0'5034,"0"0"-1810,0 0-693,0 0-567,0 0-709,0 0-561,17-3 10,117-14 556,-81 18-855,-19 0-333,0 0 0,0-3 0,0-1 1,0-1-1,0-2 0,15-5-72,-39 1-966,-32 9-774,-81 54-7303,61-25 2871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8:41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1234 7591,'0'0'0,"-2"-95"-576,2 69-706,-1-1 386,-5 2-225,-1 2-1,1 3-159</inkml:trace>
  <inkml:trace contextRef="#ctx0" brushRef="#br0" timeOffset="337.101">78 961 1762,'0'0'1895,"0"0"-454,0 0-501,-6-12-321,-38-88 475,37 73 115,2 0-1,0-1 0,2 0 0,1 0 1,2-25-1209,-2-33 3610,0 70-2713,1 2 1906,3 26-1490,138 807-475,-59-533-991,12-3 1,12-4-1,12-5 0,13-6 1,67 94 152,135 212-57,-264-473 0,3-2 1,5-4-1,4-3 1,43 34 56,-87-90 26,2-2 0,1-1 1,2-1-1,1-3 0,1-2 1,2-1-1,1-2 0,0-3 0,2-1 1,0-3-1,1-1 0,0-3 1,2-2-1,18 0-26,-47-9-135,0-2 0,0-1-1,0-1 1,0-1 0,0-1 0,-1 0-1,0-2 1,0 0 0,0-2 0,9-4 135,113-81-4280,-57 10-1058,-7-8-2136</inkml:trace>
  <inkml:trace contextRef="#ctx0" brushRef="#br0" timeOffset="880.866">3506 112 10954,'0'-15'2814,"0"-48"-2163,-5 29 921,2 41 2125,5 62-2928,4 692 1291,-40-336-2001,-56 238-59,18-288 16,-16-5 0,-17-3 0,-22 15-16,73-235 56,-6-3 1,-6-2-1,-6-3 1,-42 53-57,70-126 15,-2-1 1,-3-3 0,-3-2 0,-3-2 0,-2-3 0,-2-2 0,-2-3 0,-3-3-1,-45 25-15,84-57-44,0-1-1,0-1 0,-1-1 0,-1-2 0,0-1 0,0-1 1,-1-1-1,0-1 0,0-2 0,-5 0 45,27-3-189,0-1 0,0 0 0,0 0 0,-1 0 0,1-1 0,0 0 0,0 0 0,0-1 0,0 1 0,0-1 0,1-1 0,-1 1 0,0-1 0,1 0 0,0 0 0,-1 0 0,-1-3 189,-30-62-6695,28 0-3347</inkml:trace>
  <inkml:trace contextRef="#ctx0" brushRef="#br0" timeOffset="1475.733">3179 908 16335,'0'0'1890,"0"0"-1041,0 0 208,0 0 176,0 0-528,0 0-406,17-6-160,5-1-113,0 1 1,0 1 0,1 0-1,0 2 1,0 1 0,6 0-27,466 8-176,-488-10 220,-32-1 141,-112-3 1494,0 5 0,-24 8-1679,-37 18 85,198-23-96,0 0-1,0 1 0,1-1 0,-1 0 0,0 0 0,0 0 0,1 0 1,-1 0-1,0 0 0,0 0 0,0 0 0,1 0 0,-1 1 1,0-1-1,0 0 0,0 0 0,1 0 0,-1 0 0,0 1 0,0-1 1,0 0-1,0 0 0,0 0 0,1 1 0,-1-1 0,0 0 0,0 0 1,0 0-1,0 1 0,0-1 0,0 0 0,0 0 0,0 1 1,0-1-1,0 0 0,0 0 0,0 1 0,0-1 0,0 0 0,0 0 1,0 1-1,0-1 0,0 0 0,0 0 0,-1 0 0,1 1 1,0-1-1,0 0 0,0 0 0,0 0 0,0 1 0,-1-1 12,28 5-649,233 7-5307,-91-15-1834,-66-2-1248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0:01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85 222 11883,'0'0'4212,"0"0"-1948,0 0-326,0 0-59,0 0-822,0 0-678,-10 5-241,7-4-131,-1 1-2,0-1 1,1 1-1,-1 0 0,1 0 0,-1 0 1,1 0-1,0 1 0,0-1 1,0 1-1,0 0 0,0 0 0,0 0 1,1 0-1,0 0 0,-1 1 0,1-1 1,0 1-1,1 0 0,-1-1 1,0 5-6,-2 10-60,0 0-1,2 0 1,0 1 0,1-1 0,1 0 0,1 1 0,2 11 60,-2-22-290,1 1 1,-1-1-1,1 1 1,1-1-1,0 0 0,0 0 1,0 0-1,1 0 1,0-1-1,1 1 0,-1-1 1,2 0-1,-1 0 1,1-1-1,0 0 0,0 0 1,2 1 289,-5-5-20,1 1 1,0-1 0,0 0-1,0 0 1,0-1-1,0 1 1,1-1 0,-1 0-1,0 0 1,1 0-1,-1-1 1,1 0 0,-1 1-1,1-2 1,-1 1-1,0 0 1,1-1 0,-1 0-1,1 0 1,-1 0-1,0 0 1,0-1 0,0 0-1,0 0 1,0 0-1,1-1 20,93-74 1572,-90 70-1310,22-21 703,-2-2 0,-1-1 1,-2-1-1,0 0 0,4-12-965,-21 32 190,-22 38-456,13-24 246,-78 197-3082,77-190 2365,-11 28-2021,-1-20-3377,11-41 4538,3 22 1571,33-162 9939,-34 162-9844,1 0-1,0 0 1,0 0-1,1 0 0,-1 0 1,0 0-1,1 0 1,-1 0-1,1 0 0,-1 0 1,1 1-1,0-1 1,0 0-1,0 0 0,0 1 1,0-1-1,0 1 1,1-1-1,-1 1 1,0-1-1,1 1 0,-1 0 1,1 0-1,-1-1 1,1 1-1,0 0 0,-1 1 1,1-1-1,0 0 1,0 0-1,0 1 0,0-1 1,0 1-1,-1-1 1,1 1-1,0 0 0,0 0 1,0 0-1,0 0 1,0 0-1,0 0 0,0 1 1,1 0-69,97 116 15,-60-62-14,-38-50-43,1 0 0,-1-1 0,1 1 1,0 0-1,0-1 0,1 0 0,0 0 1,-1 0-1,1 0 0,1-1 0,-1 0 0,0 1 1,1-2-1,-1 1 0,1 0 0,0-1 0,0 0 1,0 0-1,0 0 0,1-1 0,-1 0 0,0 0 1,1 0-1,-1 0 0,0-1 0,1 0 0,-1 0 1,1-1-1,-1 0 0,0 1 0,1-2 1,-1 1-1,0-1 0,0 1 0,1-2 42,6-8 285,-1-1 0,-1-1 0,0 0 0,0 0 0,-1-1-1,-1 0 1,-1 0 0,0-1 0,0 0 0,-2 0 0,4-15-285,1 2 176,-2 0 0,-1-1 0,-2 1 0,0-1 1,-2-1-1,-1 1 0,-1 0 0,-2-1 0,-1 1 0,-1 0 1,-5-19-177,-11 13-1578,-3 44-3800,13 13-121,2 4-2919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0:02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65 17200,'0'0'3449,"3"-12"-1271,8-40-198,-10 57 1199,-2 46-3037,-57 352-617,45-275-4046,6-43-5831,0-79 1787,3-17 5638,2 0 3604,-1-14 1710,2 0 0,1-1 0,1 1 1,1-1-1,1 1 0,2-2-2387,-2 8 562,1 1 0,1-1 0,1 1 1,1 1-1,1-1 0,0 1 0,1 0 0,0 1 0,2 0 0,0 1 0,1 0 1,0 0-1,4-1-562,-6 7 79,0 2 1,0 0 0,1 0 0,0 1-1,0 0 1,0 1 0,1 0 0,0 1 0,0 0-1,0 1 1,1 0 0,-1 1 0,1 0-1,-1 1 1,1 1 0,-1 0 0,1 0-80,12 45-86,45 162 102,-9-46-37,-60-160 35,-1 0 0,1 0-1,-1 0 1,1 0 0,-1 0 0,1 0 0,-1 0 0,0 1-1,0-1 1,1 0 0,-1 0 0,0 0 0,0 0 0,0 1 0,0-1-1,0 0 1,-1 0 0,1 0 0,0 0 0,0 0 0,-1 1-1,1-1 1,-1 0 0,1 0 0,-1 0 0,1 0 0,-1 0-1,0 0 1,1 0 0,-1 0 0,0-1 0,0 1 0,0 0 0,0 0-1,0-1 1,0 1 0,0 0 0,0-1 0,0 1 0,0-1-1,0 1 1,0-1 0,0 0 0,0 1 0,0-1 0,0 0-1,-1 0 1,1 0 0,0 0 0,0 0 0,0 0 0,0 0 0,-1 0-1,1 0 1,0-1 0,0 1 0,0 0 0,0-1 0,-1 1-14,-33-3 381,0-2 0,0-1 0,0-2 1,1-1-1,-21-9-381,9 4 15,3-3-959,54 16-3925,17 3-1510,5 4-5441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0:02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49 18065,'0'0'4869,"0"0"-2435,0 0-544,0 0-577,0 0-865,0 0-287,0 0-161,31-49 0,-31 52-481,0 7-608,-8 7-448,-6 5-930,-5 1-2625,-5 2-7945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0:02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97 19314,'0'0'3203,"0"0"-929,127-10-256,-62 3-865,10-1-576,8-3-353,6-2-224,5 0-64,-6-2-416,-10 3-577,-16 5-961,-19 7-1057,-22 3-2434,-20 5-5061</inkml:trace>
  <inkml:trace contextRef="#ctx0" brushRef="#br0" timeOffset="1">1 293 9641,'0'0'8072,"0"0"-6150,0 0-321,74 56 193,-7-56-289,16-3-768,15-9-513,12-3-160,8-5-64,8-2-256,-2 1-1185,-4-4-2691,-21 2-6470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9:59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23 522 6854,'5'-32'1859,"3"-27"1130,-5 19 7399,-27 247-9032,11-19-3678,12-194-287,3-71 2965,3 48 250,0 1-1,1-1 1,2 1-1,1 0 1,2 1-1,0 0 1,2-1-606,-11 25 11,-1 1 0,1-1 0,0 0 0,0 1 0,0-1 0,0 1 0,1 0 0,-1 0 0,1 0 0,-1 0 0,1 0 0,0 0 0,-1 1 0,1-1 0,0 1 0,0 0 0,0 0 0,0 0 1,0 0-1,1 1 0,-1-1 0,0 1 0,0-1 0,0 1 0,1 0 0,-1 1 0,0-1 0,0 0 0,0 1 0,1 0 0,-1 0 0,0 0 0,0 0 0,0 0 0,0 1 0,-1-1 0,4 2-11,91 80-72,-30 26-9,-59-92-433,0-1 0,1 0-1,1 0 1,0-1 0,1 0 0,1-1 0,0 0 0,1-1 0,7 5 514,-14-14-670,-1 0 0,1-1 0,-1 0 0,1-1 1,0 1-1,0-1 0,0 0 0,0 0 0,0-1 0,1 0 0,-1 0 1,1 0-1,-1-1 0,0 0 0,1 0 0,-1-1 0,0 0 1,1 0-1,-1 0 0,0-1 0,1 0 670,18-13-3358</inkml:trace>
  <inkml:trace contextRef="#ctx0" brushRef="#br0" timeOffset="344.295">707 699 512,'0'0'4100,"10"-17"-902,63-136 3363,-70 144-5919,-1 0 1,0-1-1,0 1 1,-1 0-1,0-1 0,0 1 1,-1 0-1,-1-1 0,0 1 1,0-1-1,0 1 1,-1 0-1,-3-9-642,3 14 128,0 1 0,-1-1 0,1 0 0,0 1 0,-1-1 0,0 1 0,0 0 0,0 0 0,0 0 0,-1 0 0,1 1 0,-1-1 0,1 1 0,-1 0 1,0 0-1,0 0 0,0 1 0,0-1 0,0 1 0,0 0 0,-1 0-128,-3-1 37,1 1 0,-1 0 0,0 1 0,1 0 0,-1 0 0,0 1 0,0-1 0,1 2 0,-1-1 0,1 1-1,-1 0 1,1 1 0,0-1 0,0 1 0,0 1 0,0 0 0,0 0 0,1 0 0,0 0 0,0 1 0,0 0 0,0 1 0,1-1 0,0 1 0,0 0 0,1 0 0,-1 1 0,-1 4-37,-5 7 0,2 0-1,0 0 1,1 0-1,1 1 1,0 0-1,2 1 1,0-1-1,2 1 1,0 0-1,0 13 1,2-18-126,2-1 1,0 1-1,0 0 0,1-1 0,1 1 1,0-1-1,1 0 0,1 0 0,0 0 1,3 4 125,-6-14-118,0 1 1,1-1-1,-1 0 1,1 1-1,0-1 1,0 0-1,1-1 0,-1 1 1,1-1-1,-1 1 1,1-1-1,0 0 1,1-1-1,-1 1 1,0-1-1,1 1 1,-1-1-1,1-1 1,0 1-1,-1-1 1,1 1-1,0-1 1,0-1-1,0 1 1,0-1-1,0 0 1,0 0-1,0 0 1,0-1-1,0 0 0,0 0 1,0 0 117,5-4-48,0 0-1,0 0 1,-1-1-1,0 0 1,0-1 0,-1 0-1,1-1 1,-2 0-1,1 0 1,-1 0 0,0-1-1,-1 0 1,0 0-1,-1-1 1,1-1 48,30-57 524,-3-1-1,-3-2 1,-3-1 0,-4-1-1,4-27-523,17-47 195,-15-3 734,-29 151-896,0-1 0,0 0 0,0 0 0,0 0-1,-1 0 1,1 0 0,0 0 0,0 0 0,0 0 0,-1 0 0,1 1-1,0-1 1,0 0 0,0 0 0,-1 0 0,1 0 0,0 0 0,0 0 0,-1 0-1,1 0 1,0-1 0,0 1 0,0 0 0,-1 0 0,1 0 0,0 0-1,0 0 1,0 0 0,-1 0 0,1 0 0,0 0 0,0-1 0,0 1-1,0 0 1,-1 0 0,1 0 0,0 0 0,0-1 0,0 1 0,0 0-1,0 0 1,0 0 0,0-1-33,-10 23 157,-9 160 67,-6 22-254,7-67-1223,7 0-3390,11-86 31,5-10-1954</inkml:trace>
  <inkml:trace contextRef="#ctx0" brushRef="#br0" timeOffset="646.373">1197 472 8328,'1'-15'1473,"3"-49"166,-4 63-1531,1 1 0,-1-1 0,1 0 0,-1 0 0,1 0 0,-1 0 0,1 0-1,-1 0 1,0 0 0,1 1 0,-1-1 0,0 0 0,0 0 0,0 0 0,1 0 0,-1 0 0,0 0 0,-1 0-1,1 0 1,0 0 0,0 0 0,0 0 0,-1 0 0,1 0 0,0 0 0,-1 0 0,1 0 0,-1 0 0,1 0 0,-1 0-1,1 1 1,-1-1 0,0 0 0,1 0 0,-1 1 0,0-1 0,0 0 0,1 1 0,-1-1 0,0 1 0,0-1-1,0 1 1,0-1 0,0 1 0,0 0 0,0-1 0,0 1 0,0 0 0,0 0 0,0 0 0,0 0 0,0 0-1,0 0 1,0 0 0,0 0 0,0 0 0,0 0 0,0 0 0,0 1 0,0-1 0,1 0 0,-1 1 0,0-1-1,0 1 1,0-1 0,0 1 0,0-1 0,1 1 0,-1 0 0,0 0-108,-5 5 89,1 1 1,0-1-1,0 1 0,0 0 1,1 1-1,0-1 0,1 1 1,0 0-1,0 0 0,0 0 1,1 0-1,0 1 0,1-1 1,0 0-1,0 1 1,1-1-1,0 1 0,0-1 1,2 9-90,20 110-11,-21-122-51,1 0-1,0 0 1,0 0-1,1 0 1,-1 0 0,1-1-1,0 1 1,0-1 0,1 0-1,-1 0 1,1 0 0,0 0-1,0-1 1,0 1 0,1-1-1,-1 0 1,1-1-1,-1 1 1,1-1 0,0 0-1,0 0 1,3 1 62,3-2 9,0 0 1,0 0-1,1-1 0,-1 0 0,0-1 1,0-1-1,0 0 0,0 0 1,0-1-1,0 0 0,0-1 1,-1 0-1,0-1 0,0 0 0,0-1 1,0 0-1,-1 0 0,0-1-9,12-9 551,-1-1 1,-1 0-1,-1-2 0,-1 0 0,0-1 0,-1 0 0,4-11-551,-14 21 236,0 0 0,-1 0 0,0 0-1,-1-1 1,0 1 0,0-1 0,-1 0 0,-1-1 0,0 1-1,0-7-235,-2 13 20,1 1 0,-1-1-1,-1 1 1,1-1 0,-1 1-1,1 0 1,-1-1-1,0 1 1,-1 0 0,1-1-1,-1 1 1,0 0-1,0 0 1,0 0 0,-1 0-1,1 1 1,-1-1 0,0 1-1,0-1 1,0 1-1,0 0 1,-1 0 0,1 0-1,-1 1 1,0-1 0,0 1-1,-3-2-19,-2 1-122,0 0 1,0 0-1,-1 0 0,1 1 0,0 1 0,-1-1 0,0 2 1,1-1-1,-1 1 0,0 1 0,1 0 0,-1 0 1,1 1-1,-1 0 0,1 1 0,0-1 0,0 2 1,0 0-1,0 0 0,-2 2 122,-44 35-4054,17 15-3896,22-16-2903</inkml:trace>
  <inkml:trace contextRef="#ctx0" brushRef="#br0" timeOffset="1053.198">1821 466 14061,'0'0'2846,"2"-13"-876,9-40 2316,-33 413-4873,29-309-4164,22-88 4228,-1-20 1245,-20 38-127,1 1 1,1-1-1,0 2 1,1-1-1,1 1 0,1 1 1,6-5-596,-17 18 8,0 1 0,0 0 0,0 1-1,0-1 1,0 0 0,1 1 0,-1-1 0,1 1 0,0 0 0,-1 0 0,1 0 0,0 0 0,-1 0 0,1 0 0,0 1 0,0 0 0,0-1 0,0 1 0,-1 0 0,1 0 0,0 1 0,0-1 0,0 0-1,0 1 1,-1 0 0,1 0 0,0 0 0,-1 0 0,1 0 0,0 0 0,-1 1 0,0-1 0,1 1 0,-1 0 0,0-1 0,0 1 0,0 0 0,0 1 0,0-1 0,1 2-8,3 3-36,0 1 0,-1 0 1,1 0-1,-2 0 0,1 1 0,-1-1 1,-1 1-1,0 0 0,0 0 1,0 1-1,0 8 36,-1 39-1586,-1-57 1579,0 1-1,0-1 0,-1 1 0,1-1 0,0 0 1,0 1-1,0-1 0,0 0 0,0 0 1,0 1-1,0-1 0,0 0 0,-1 0 0,1 0 1,0 0-1,0-1 0,0 1 0,0 0 0,0 0 1,0 0-1,0-1 0,0 1 0,-1 0 0,1-1 1,0 1-1,0-1 0,0 1 0,-1-1 0,1 1 1,0-1-1,-1 0 0,1 1 0,0-1 1,-1 0-1,1 1 0,-1-1 0,1 0 8,50-57 1092,-43 48-623,0-1 1,1 1-1,0 1 1,0 0-1,1 0 1,0 1-1,1 0 0,8-5-469,-15 13 24,1 0 0,-1-1 0,0 1-1,0 0 1,1 1 0,-1-1 0,0 1-1,0 0 1,0 0 0,1 0 0,-1 1-1,0-1 1,-1 1 0,1 0-1,0 0 1,0 1 0,-1-1 0,1 1-1,-1-1 1,0 1 0,0 0 0,0 0-1,0 1 1,-1-1 0,1 1 0,-1-1-1,0 1 1,0 0 0,0 0 0,1 4-24,5 3 40,16 22-169,9 15-1243,-6-19-5636,-15-19-621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9:58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103 208 6983,'0'0'3042,"0"0"-1157,0 0 186,-1-13 97,-1-42-391,-2 36 2191,0 33-2816,-6 95-828,4 0 0,5 0 1,5 0-1,6 16-324,-5-81 0,-12-39 0,-41-135 283,38 99-283,2 1 0,1-1 0,2 0 0,1-1 0,1 0 0,2 1 0,1-1 0,1 0 0,2 1 0,1-1 0,2 1 0,1 0 0,1 1 0,2-1 0,4-8 0,-10 32-3,0 0 0,0 0 0,0 0 0,1 1 0,0-1 0,0 1 0,1 0 0,0 1 0,0 0 1,0-1-1,1 2 0,-1-1 0,1 1 0,0 0 0,0 1 0,1-1 0,-1 1 0,1 1 0,0-1 0,0 1 0,0 1 0,0 0 0,0 0 0,0 0 0,0 1 0,0 0 0,0 1 1,0 0-1,4 0 3,-6 2-3,0 0 1,-1 0 0,1 0 0,-1 1 0,1-1-1,-1 1 1,0 1 0,0-1 0,-1 1 0,0 0-1,1 0 1,-1 0 0,-1 0 0,1 1-1,-1-1 1,0 1 0,0 0 0,-1 0 0,0 0-1,0 0 1,0 1 0,-1-1 0,0 0 0,0 1-1,-1-1 1,1 1 0,-1-1 0,-1 1 0,1-1-1,-1 1 1,0-1 0,-1 1 0,0-1 0,0 0-1,0 0 1,0 0 0,-1 0 0,0 0 0,-1-1-1,1 1 1,-1-1 0,0 0 0,0 0 0,-1 0-1,1-1 1,-1 1 2,-7 2 48,-1 0 0,0-1 0,0-1-1,0 0 1,0 0 0,-1-1 0,0-1 0,1-1 0,-1 0-1,-6 0-47,-83 20 286,102-22-284,-1 1 1,1 0 0,0-1 0,-1 1 0,1 0-1,0 0 1,0 0 0,0 0 0,-1 0 0,1 0 0,0 0-1,0 0 1,1 0 0,-1 1 0,0-1 0,0 0 0,0 1-1,1-1 1,-1 0 0,1 1 0,-1-1 0,1 1 0,0-1-1,-1 1 1,1-1 0,0 1 0,0-1 0,0 1-1,0-1 1,0 1 0,1-1 0,-1 1 0,0-1 0,1 1-1,-1-1 1,1 1 0,-1-1 0,1 0 0,0 1 0,-1-1-1,1 0 1,0 1 0,0-1 0,0 0-3,46 63-15,-42-58 55,272 319-1802,-250-295-1491,-8-14-2798,-8-8-484</inkml:trace>
  <inkml:trace contextRef="#ctx0" brushRef="#br0" timeOffset="544.847">812 391 9129,'0'0'4217,"0"-13"-2028,0-43-262,0 55-1822,0-1 0,1 1 0,-1-1 0,0 0 0,0 1 0,-1-1 0,1 1 0,0-1 0,0 1-1,-1-1 1,1 1 0,-1-1 0,1 1 0,-1-1 0,0 1 0,0 0 0,0-1 0,1 1 0,-1 0 0,0 0 0,0 0 0,-1 0 0,1 0 0,0 0 0,0 0 0,0 0 0,-1 0 0,1 0 0,-1 0 0,1 1 0,0-1 0,-1 1 0,1-1 0,-1 1 0,1 0-1,-1-1 1,1 1 0,-1 0 0,0 0 0,1 0 0,-1 0 0,1 0 0,-1 0 0,0 1-105,-55 22 325,46-11-325,0 0-1,1 1 1,0 1-1,1-1 0,1 1 1,0 1-1,1 0 1,0 0-1,1 0 1,1 1-1,1-1 0,0 1 1,1 0-1,0 1 1,1-1-1,1 0 1,1 1-1,1-1 1,0 5 0,-2-19-21,1 1 1,-1 0-1,1-1 1,-1 1 0,1 0-1,0-1 1,0 1-1,0 0 1,0-1-1,1 1 1,-1-1 0,1 1-1,-1 0 1,1-1-1,0 1 1,0-1 0,0 0-1,1 1 1,-1-1-1,0 0 1,1 1 0,0-1-1,-1 0 1,1 0-1,0-1 1,0 1 0,0 0-1,0 0 1,0-1-1,1 0 1,-1 1 0,0-1-1,1 0 1,-1 0-1,1 0 1,-1 0 0,1-1-1,-1 1 1,1-1-1,0 1 1,-1-1 0,1 0-1,0 0 1,-1 0-1,2 0 21,9-5 24,-1-1-1,1 0 0,-1-1 0,0 0 0,0-1 0,-1 0 1,0 0-1,-1-2 0,0 1 0,0-1 0,-1-1 1,0 0-24,6-4 111,7-8 291,0 0 0,-1-2 0,-1 0 1,-2-2-1,0 0 0,-2-1-402,-8-3 224,-8 32-219,0-1-1,-1 0 1,1 1-1,0-1 0,0 0 1,0 1-1,-1-1 1,1 0-1,0 0 0,0 1 1,0-1-1,-1 0 1,1 0-1,0 1 0,-1-1 1,1 0-1,0 0 1,-1 0-1,1 1 0,0-1 1,0 0-1,-1 0 1,1 0-1,-1 0 0,1 0 1,0 0-1,-1 0 1,1 0-1,0 0 0,-1 0 1,1 0-1,0 0 1,-1 0-1,1 0 0,0 0 1,-1 0-1,1 0 1,0-1-1,-1 1 0,1 0 1,0 0-1,-1 0 1,1 0-1,0-1 1,0 1-1,-1 0 0,1 0 1,0-1-1,0 1 1,-1 0-1,1-1 0,0 1 1,0 0-1,0 0 1,-1-1-1,1 1 0,0 0 1,0-1-1,0 1 1,0 0-1,0-1 0,0 1 1,0-1-5,-7 12-10,1-1 0,0 1 0,0 0 1,1 0-1,1 1 0,0-1 0,0 1 0,1 0 1,1 0-1,0 0 0,1 0 0,0 1 1,0-1-1,2 0 0,-1 1 0,2-1 0,0 0 1,0 1 9,30 110-3756,9-51-7089,-24-54 4044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0:04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6630,'0'0'7159,"13"-2"-4725,210-27-665,-66 20-4434,-134 9 1309,-54 19 523,-301 60 11622,293-68-8969,44-9-1484,224-13-1169,-78-9-2786,-35 2-2798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9:10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76 11147,'4'-13'8989,"13"-39"-4985,-7 41 1402,-9 36-5150,-2-23-8,-5 120 529,-5-1 1,-12 41-778,15-108 84,-30 254-634,40-286 352,6-28-432,49-249 443,-45 181 192,4 2 1,3 0 0,15-34-6,36-20 126,-67 122-230,-1 0 0,1 0 0,0 1 0,0-1 0,1 1 0,-1 0 0,1 0 1,-1 0-1,1 0 0,0 1 0,0-1 0,0 1 0,1 0 0,-1 0 0,0 1 0,1-1 0,-1 1 0,1 0 0,0 1 0,-1-1 0,1 1 0,0-1 0,-1 1 0,1 1 0,0-1 0,-1 1 0,1-1 0,-1 2 0,3-1 104,-3 2-577,1 0-1,-1-1 0,0 1 0,0 1 0,0-1 1,0 1-1,-1 0 0,1-1 0,-1 1 0,0 1 1,0-1-1,-1 0 0,1 1 0,-1 0 0,0-1 1,0 1-1,0 1 578,8 27-8077</inkml:trace>
  <inkml:trace contextRef="#ctx0" brushRef="#br0" timeOffset="343.341">11 569 10154,'0'0'7719,"0"0"-4900,0 0-385,88-76-961,-45 53-608,9-2-609,7 3-192,-7 3-64,-4 6-416,-15 7-833,-10 6-1410,-11 12-2305,-11 6-3076</inkml:trace>
  <inkml:trace contextRef="#ctx0" brushRef="#br0" timeOffset="344.341">67 779 5669,'0'0'9225,"0"0"-5093,0 0-1153,0 0-833,0 0-769,0 0-480,0 0-385,96 34-319,-52-49-129,5 0-64,-1-2-64,3-4-321,-5-4-480,-4-1-672,0-1-1666,-3 0-3331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0:04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10 11403,'0'0'5851,"0"0"-2883,0 0-860,0 0-394,0 0-732,15-2-635,32-2-355,1 1 0,0 3 0,0 1 0,23 6 8,-70-8-11,-1 1 0,1 0-1,0-1 1,0 1 0,0 0-1,-1 0 1,1 0-1,0 0 1,0 0 0,0 0-1,0 0 1,-1 0 0,1 0-1,0 0 1,0 0 0,0 1-1,0-1 1,-1 0 0,1 1-1,0-1 1,0 0-1,-1 1 1,1-1 0,0 1-1,-1-1 1,1 1 0,0 0-1,-1-1 1,1 1 0,-1-1-1,1 1 1,-1 0 0,1 0-1,-1-1 1,0 1 0,1 0-1,-1 0 1,0-1-1,0 1 1,1 0 0,-1 0-1,0 0 1,0 0 0,0-1-1,0 1 1,0 0 0,0 0-1,0 0 1,0 0 0,0-1-1,-1 1 1,1 0-1,0 0 1,-1 0 0,1-1-1,0 1 1,-1 0 0,1 0-1,-1-1 1,1 1 0,-1 0-1,1-1 1,-1 1 11,-105 48-7,81-40 67,-192 67 2268,218-76-2316,-1 0 1,1 1 0,0-1-1,-1 1 1,1-1-1,-1 1 1,1-1-1,-1 1 1,1-1 0,-1 1-1,1-1 1,-1 1-1,0 0 1,1-1-1,-1 1 1,0-1 0,1 1-1,-1 0 1,0-1-1,0 1 1,0 0-1,0 0 1,0-1 0,1 1-1,-1 0 1,0-1-1,-1 1 1,1 0-1,0 0 1,0-1 0,0 1-1,0 0 1,0-1-1,-1 1 1,1 0-1,0-1 1,-1 1 0,1 0-1,0-1 1,-1 1-1,1-1 1,-1 1-1,1-1 1,-1 1 0,1-1-1,-1 1 1,0-1-1,1 1 1,-1-1-1,1 0 1,-1 1 0,0-1-1,1 0 1,-1 0-1,0 1 1,1-1-1,-1 0 1,0 0 0,0 0-1,1 0 1,-1 0-1,0 0 1,1 0-1,-1 0 1,0 0 0,0 0-13,59 9-93,152-24-2297,-73-10-5924,-83 14-430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0:09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41 188 6406,'0'0'2723,"0"0"-764,0 0 294,0 0-11,0 0-384,0 0-316,0 0-293,-8 3-362,-25 11-199,34-13-652,-1 1 1,1-1-1,0 0 0,-1 0 0,1 0 0,0 0 0,0 0 0,0 0 0,-1 0 1,1 0-1,0-1 0,0 1 0,1 0 0,-1 0 0,0-1 0,0 1 0,0-1 1,0 1-1,0-1 0,1 1 0,-1-1 0,0 0 0,0 0 0,1 0 0,-1 1 1,0-1-1,1 0 0,-1 0 0,0-1 0,1 1-36,53 5 141,1-2 1,-1-3-1,1-2 1,6-3-142,-2-4-1525,-25-4-2870,-27 8-810,-4-2-2995</inkml:trace>
  <inkml:trace contextRef="#ctx0" brushRef="#br0" timeOffset="296.4">269 0 12396,'0'0'2829,"0"0"-181,0 0-38,0 0-544,0 0-683,0 0-422,0 0-374,0 0-363,16 5-15,120 51 132,-123-49-331,1 0 0,-2 1 0,1 1-1,-1 0 1,0 1 0,-1 0 0,0 0-1,-1 2 1,0-1 0,0 1 0,-2 0 0,1 1-1,-2 0 1,1 1 0,-2-1 0,0 1 0,-1 1-1,2 5-9,-8-11-10,0 0-1,-1 0 0,0 0 1,-1-1-1,1 1 0,-2-1 1,1 1-1,-1-1 0,0 0 1,-1 0-1,0-1 0,0 0 1,-1 1-1,0-2 0,0 1 1,0-1-1,-1 0 0,0 0 0,0-1 1,-1 1-1,0-2 0,0 1 1,0-1-1,-7 3 11,-156 85-2394,50-42-2707,-11-6-5314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7:29.875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2040 34 12396,'0'0'3288,"0"0"-741,0 0-535,0 0-635,0 0-426,0 0-295,15-7-319,49-19-231,-60 26-101,0 1 0,0 0-1,0 0 1,0 0-1,0 1 1,-1 0-1,1-1 1,0 1 0,-1 0-1,1 1 1,-1-1-1,0 0 1,0 1-1,0 0 1,0 0 0,0 0-1,-1 0 1,1 0-1,-1 1 1,0-1-1,0 1 1,0-1 0,0 1-1,-1 0 1,1 0-1,-1 0 1,0 0 0,0 2-5,3 4 7,-1 0 0,-1 0 1,0 1-1,0-1 0,-1 0 1,0 1-1,-1-1 0,0 1 1,0-1-1,-1 1 0,-1-1 1,0 1-1,0-1 0,-1 0 1,-1 0-1,1 0 0,-1 0 1,-1-1-1,-2 4-7,-9 14 339,-2-1 1,-1-1-1,0-1 1,-2 0-1,-20 17-339,30-16 855,47-21-599,-36-4-257,343-31 60,-327 39-1496,-41 8-1365,-17 1-3289,-7 0-6732</inkml:trace>
  <inkml:trace contextRef="#ctx0" brushRef="#br0" timeOffset="-2102.684">0 1245 19026,'0'0'2691,"0"0"-962,0 0-255,0 0-642,0 0-479,0 0-129,93-23-128,-52 21-64,4 0-32,0 0 0,0-1-705,-5 2-1120,-2-1-2275,-9 0-5413</inkml:trace>
  <inkml:trace contextRef="#ctx0" brushRef="#br0" timeOffset="-1758.548">601 834 17553,'0'0'3571,"0"0"-1142,0 0-641,0 0-768,0 0-577,0 0-251,0 0-64,14 10-32,83 77-26,44 81-1544,-139-166 1435,0 0 0,-1 0 0,1 0-1,0-1 1,0 1 0,0-1 0,1 0-1,-1 1 1,0-1 0,0 0 0,1 0-1,-1 0 1,0-1 0,1 1 0,-1-1-1,1 1 1,-1-1 0,1 0 0,-1 0-1,1 0 1,-1 0 0,1 0-1,0 0 1,-1-1 0,0 1 0,1-1-1,-1 0 1,1 0 0,-1 0 0,0 0-1,0 0 1,1 0 0,-1-1 0,0 1-1,0-1 1,0 0 0,-1 1 0,1-1-1,0 0 1,-1 0 0,1 0 0,-1 0-1,1 0 1,-1 0 0,0-1 0,0 1-1,0 0 1,0-2 39,6-15 366,0-2 1,-2 1-1,0-1 0,-2 0 1,0 0-1,-1 0 0,-1 0 0,-1 0 1,-2-14-367,1 2 1470,-17 97-82,-70 475-21,24-169-3503,61-356 1408,-7 30-1460,-3-22-5097,6-20-3056</inkml:trace>
  <inkml:trace contextRef="#ctx0" brushRef="#br0" timeOffset="-1288.938">784 118 11243,'0'0'4628,"0"0"-1505,0 0-651,0 0-759,0 0-592,0 0-218,-15 19-338,-51 61-271,-15 52 96,42-34-481,49-101-80,46-87 91,-43 67 96,-10 15-15,1-1-1,0 1 1,0 0-1,1 0 1,0 0-1,0 1 1,1 0-1,0 0 1,0 0-1,1 0 1,-1 1-1,1 1 1,1-1 0,-1 1-1,1 0 1,0 0-1,0 1 1,1 0-1,-1 1 1,7-2-1,-7 7 8,-1 0-1,1 0 1,-1 0 0,1 1 0,-1 1 0,0-1 0,0 1 0,0 0 0,0 1-1,-1-1 1,0 1 0,0 1 0,0-1 0,-1 1 0,1 0 0,-2 0 0,1 1 0,1 2-8,19 18 18,-19-19-14,1 0 0,0 0 0,1-1 0,0 0 0,0-1 0,0 0 0,1 0 0,0-1 0,0 0 0,0 0 0,1-1 0,-1 0 0,1-1 0,0 0 0,0-1 0,2 0-4,-12-2-67,1 0-1,0 0 1,0 0 0,0-1-1,0 1 1,-1 0 0,1-1-1,0 1 1,0-1-1,-1 1 1,1-1 0,0 1-1,-1-1 1,1 0 0,0 1-1,-1-1 1,1 1 0,-1-1-1,1 0 1,-1 0 0,1 1-1,-1-1 1,0 0 0,1 0-1,-1 0 1,0 0 0,0 1-1,0-1 1,1 0 0,-1 0-1,0 0 1,0 0 0,0 0-1,0 1 1,-1-1 0,1 0-1,0 0 1,0 0-1,-1 0 68,-6-2-6849,-1 5-235</inkml:trace>
  <inkml:trace contextRef="#ctx0" brushRef="#br0" timeOffset="-959.549">1418 555 13485,'0'0'2546,"0"0"-224,0 0-224,0 0-309,0 0-449,15 5-310,-9-3-924,1 0 0,-1 1 0,1 0 1,-1 0-1,0 0 0,0 1 0,-1-1 0,1 1 1,-1 1-1,0-1 0,0 1 0,0 0 0,0 0 0,-1 1 1,0-1-1,0 1 0,-1 0 0,3 5-106,12 23 163,-2 0-1,-2 1 1,-1 1 0,-1 0-1,-2 1 1,-2 0 0,-1 0-1,-2 1 1,-2-1 0,-1 1-1,-2 0 1,-2 0-1,-1 0 1,-2-1 0,-8 31-163,0-33-7,-2 0 0,-1 0-1,-1-2 1,-3 0 0,0-1 0,-2-1 0,-1-1 0,-1-1 0,-2-1 0,-1-2 0,-3 2 7,-10 6-749,-1-2-1,-1-1 1,-2-3 0,-39 19 749,-10-5-4457,31-21-2404,-4-5-7707</inkml:trace>
  <inkml:trace contextRef="#ctx0" brushRef="#br1" timeOffset="164035.87">1308 2051 14382,'0'0'6053,"0"0"-5124,0 0-929,0 0 0,87-33 160,-39 11-96,9-5-64,7-2-448,7 4-1378,-3-4-1537,-11 10-1345,-16 9-2083</inkml:trace>
  <inkml:trace contextRef="#ctx0" brushRef="#br1" timeOffset="164332.981">1459 2182 5029,'0'0'7911,"0"0"-7238,0 0-545,119 20 320,-65-43-287,1-4-161,5-4-64,1-4-1218,3 2-1152,-11 3-2082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6:49.602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272 520 8104,'0'0'2471,"1"-16"-58,2-48 144,-12 27 1960,-7 45-1224,9 15-3170,0 0-1,2 1 0,1-1 0,0 1 0,2 0 0,1 0 1,0 0-1,2 0 0,1 0 0,1 0 0,1 0 0,1-1 0,1 1 1,1-1-1,1-1 0,1 0 0,7 12-122,40 46 152,-54-79-149,0 1-1,0 0 0,0-1 1,0 1-1,0-1 0,1 0 1,-1 0-1,0 0 0,1 0 1,-1 0-1,1 0 1,-1-1-1,1 1 0,-1-1 1,1 1-1,-1-1 0,1 0 1,-1 0-1,1 0 0,-1-1 1,1 1-1,-1 0 1,1-1-1,-1 0 0,1 0 1,-1 0-1,1 0 0,-1 0 1,0 0-1,0 0 0,0-1 1,0 1-1,0-1 1,0 1-1,2-3-2,9-13 118,0-1 0,-1-1 0,-1 0 0,0 0 0,-2-1 0,0 0-1,-1-1 1,-2 0 0,0 0 0,-1 0 0,2-21-118,-5 2 230,-11 47-140,-23 82-143,13-29 59,4 2 0,1 0 0,4 1 1,-2 55-7,7-71 2,-23 167 35,28-212-35,0 0-1,0 0 1,0-1-1,0 1 1,-1 0-1,1-1 1,0 1-1,-1 0 1,1-1-1,-1 1 1,0 0-1,1-1 1,-1 1-1,0-1 1,0 1-1,0-1 1,0 0-1,0 1 1,0-1-1,0 0 1,-1 0-1,1 0 1,0 1-1,-1-1 1,1-1-1,-1 1 1,1 0-1,-1 0 1,1-1-1,-1 1 1,0 0-1,1-1 1,-1 0-1,0 1 1,0-1-1,1 0 1,-1 0-1,0 0 1,1 0-1,-1 0 1,0 0-1,1-1 1,-1 1-1,0-1 1,1 1 0,-1-1-2,-12-7 24,1-2 1,0 1 0,1-2 0,0 1 0,0-2 0,1 0 0,1 0 0,-2-2-25,-9-12 19,-180-190-787,196 205-3655,19 18-1425,6 8-2624</inkml:trace>
  <inkml:trace contextRef="#ctx0" brushRef="#br0" timeOffset="276.794">753 939 13004,'0'0'3700,"0"0"-636,0 0-507,0 0-646,0 0-469,0 0-300,0 0-298,0-5-225,-3-9-18,-3 35-198,-6 44-35,-14 154-268,24-124-5998,2-93 5035,0 3-1588,2-4-3678,0-1-2391</inkml:trace>
  <inkml:trace contextRef="#ctx0" brushRef="#br0" timeOffset="604.932">834 450 10378,'0'0'3822,"0"0"-1233,0 0-459,0 0-811,0 0-732,0 0-245,0 0-75,0 0-91,-12 11 59,-33 39 5,33 1 160,13-39-181,-1-11-181,0 1-1,0-1 1,0 0-1,0 1 0,0-1 1,0 0-1,1 0 1,-1 1-1,1-1 1,-1 0-1,1 0 1,-1 1-1,1-1 1,-1 0-1,1 0 0,0 0 1,0 0-1,0 0 1,0 0-1,0 0 1,0 0-1,0 0 1,0 0-1,0-1 1,0 1-1,0 0 1,0-1-1,1 1 0,-1-1 1,0 1-1,0-1 1,1 0-1,-1 1 1,0-1-1,1 0 1,-1 0-1,0 0 1,1 0-1,-1 0 0,0 0 1,1 0-1,-1-1 1,0 1-1,1 0 1,-1-1-1,0 1 1,0-1-1,1 1 1,-1-1-1,0 0 0,0 1 1,0-1-1,0 0 1,0 0-1,0 0 1,0 0-1,0 0 1,0 0-1,-1 0 1,1 0-38,5-7 135,-1 0 0,-1 0 0,1 0 1,-2 0-1,1-1 0,-1 1 0,0-1 1,-1 0-1,0 0 0,0 0 0,-1 0 0,0 0 1,0 0-1,-1-1 0,-1 1 0,1 0 1,-2 0-1,0-4-135,2 12-47,0-1 1,0 1-1,-1 0 1,1 0-1,0 0 0,-1 0 1,1 0-1,-1 0 1,1 0-1,-1 0 1,1 0-1,-1 0 0,1 1 1,-1-1-1,0 0 1,0 0-1,1 0 0,-1 1 1,0-1-1,0 0 1,0 1-1,0-1 1,0 1-1,0-1 0,0 1 1,0 0-1,0-1 1,0 1-1,0 0 0,0 0 1,0-1-1,0 1 1,0 0-1,0 0 1,0 0-1,-1 0 0,1 0 1,0 1-1,0-1 1,0 0-1,0 1 0,0-1 1,0 0-1,0 1 1,0-1-1,0 1 1,0-1-1,0 1 0,1 0 1,-1-1-1,0 1 1,0 0-1,0 0 0,1-1 1,-1 1-1,0 0 1,1 0-1,-1 0 1,1 0-1,-1 0 0,1 0 1,-1 1 46,-11 21-4367,1 1-3368</inkml:trace>
  <inkml:trace contextRef="#ctx0" brushRef="#br0" timeOffset="947.169">1005 910 15278,'0'0'5093,"0"0"-2979,0 0-256,0 0-577,0 0-544,94-1-161,-55 1-319,8 0-161,-3 0-64,3 0-32,-3-1-320,-6-1-609,-1-2-673,-8 2-1088,-7-2-1731,-11 0-3714</inkml:trace>
  <inkml:trace contextRef="#ctx0" brushRef="#br0" timeOffset="1240.261">1579 631 7751,'0'0'7800,"0"0"-3530,0 0-1051,0 0-768,0 0-887,0 0-550,0 0-485,0 0-358,7 6-49,151 179 55,-147-172-454,1 0 1,1-1-1,0 0 1,1-1 0,0-1-1,1 0 1,0-1 0,0 0-1,1-1 1,0-1-1,1-1 1,-1 0 0,17 3 276,-30-9-28,-1 0 0,1 0 0,0 0 1,-1 0-1,1 0 0,0-1 0,0 1 1,-1-1-1,1 1 0,-1-1 0,1 0 0,-1 0 1,1-1-1,-1 1 0,1 0 0,-1-1 1,0 1-1,0-1 0,0 0 0,0 0 0,0 0 1,0 0-1,0 0 0,-1 0 0,1 0 1,-1-1-1,1 1 0,-1 0 0,0-1 0,0 1 1,1-3 27,17-91 423,-18 81-332,9-120 4879,-79 348-3833,-6-20-707,34-97-895,5 1-1,5 2 1,-19 97 465,47-178-528,-4 27-687,9-17-3011,1-27-1288,3-6-4304</inkml:trace>
  <inkml:trace contextRef="#ctx0" brushRef="#br0" timeOffset="1764.517">1769 0 12684,'0'0'3828,"0"0"-999,0 0-64,0 0-677,0 0-839,0 0-518,0 0-213,-15 15-102,-51 48 6,59-56-394,0 0 0,1 0-1,0 0 1,1 1 0,0 0 0,0 0 0,1 0 0,-1 1-1,2-1 1,-1 1 0,1 0 0,1 0 0,0 0-1,0 0 1,1 1 0,0-1 0,0 0 0,1 1 0,0 0-28,1-9 0,0 1 0,-1-1 0,1 0 0,0 0 0,0 0 0,0 0 0,-1 0 0,1 0 0,0-1 0,0 1 0,0 0 0,1 0 0,-1-1 0,0 1 0,0 0 0,0-1 0,0 1 0,1-1 0,-1 0 0,0 1 0,0-1 0,1 0 0,-1 0 0,0 0 0,1 0 0,-1 0 0,0 0 0,1 0 0,-1 0 0,0-1 0,0 1 0,1 0 0,-1-1 0,0 1 0,0-1 0,0 1 0,0-1 0,1 0 0,-1 1 0,0-1 0,0 0 0,0 0 0,0 0 0,0 0 0,-1 0 0,1 0 0,0 0 0,0 0 0,0-1 0,63-93 110,-59 83-114,1 1-1,0 0 1,0 1-1,1 0 0,0 0 1,1 0-1,0 1 1,1 0-1,2-2 5,-10 10 2,1-1-1,0 1 1,0 0 0,0 0-1,0 0 1,0 0 0,0 0-1,0 0 1,1 1 0,-1-1 0,0 1-1,0-1 1,1 1 0,-1 0-1,0 0 1,0 0 0,1 0-1,-1 0 1,0 0 0,1 1-1,-1-1 1,0 1 0,0 0 0,0-1-1,0 1 1,0 0 0,1 0-1,-2 1 1,1-1 0,0 0-1,0 1 1,0-1 0,0 2-2,52 63 5,-46-53-2,15 23 22,-15-21-18,1-1 0,0 0-1,1-1 1,0 0 0,1-1-1,1 0 1,0 0 0,0-1-1,9 5-6,-20-14-8,0-1 0,1 0 1,-1 0-1,0 0 0,0 0 0,1 0 0,-1-1 0,0 1 0,1 0 0,-1-1 0,1 1 0,-1 0 0,1-1 0,-1 0 0,1 1 0,-1-1 0,1 0 0,-1 0 0,1 0 0,-1 0 0,1 0 0,0 0 0,-1 0 0,1-1 0,-1 1 0,1-1 0,-1 1 0,1-1 0,-1 1 0,0-1 1,1 0-1,-1 1 0,0-1 0,1 0 0,-1 0 0,0 0 0,0 0 0,0-1 0,0 1 0,0 0 0,0 0 0,0-1 0,0 1 0,0 0 0,-1-1 0,1 1 0,0-1 0,-1 1 0,0-1 0,1 1 0,-1-1 0,0 1 0,1-1 0,-1 1 0,0-1 0,0 1 0,0-1 0,-1 1 1,1-1-1,0 0 0,-1 1 0,1-1 0,-1 1 8,-13-17-3394,-3 15-3740,4 3-2523</inkml:trace>
  <inkml:trace contextRef="#ctx0" brushRef="#br1" timeOffset="203561.893">1639 1637 14478,'0'0'1986,"0"0"-1634,0 0 705,0 0-128,78-51-449,-40 38-288,7-1-192,1 4-352,-3 3-1634,-11 2-1954,-13 5-2017</inkml:trace>
  <inkml:trace contextRef="#ctx0" brushRef="#br1" timeOffset="203867.178">1572 1766 9257,'0'0'2498,"0"0"-1281,0 0-160,101 35 385,-38-47-674,9-4-479,3 1-289,3-4-32,-1 2-1378,-8 0-2305,-14 5-4101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06:24.151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307 559 9001,'0'0'6064,"0"0"-3347,0 0-587,0 0-85,0 0-572,0 0-640,-13 5-470,4-3-325,6-2-33,0 1 1,0 0-1,0-1 1,0 1-1,0 0 1,1 0-1,-1 1 1,0-1-1,1 0 1,-1 1-1,0 0 1,1-1-1,0 1 1,-1 0-1,1 1 1,0-1-1,0 0 1,0 0-1,0 1 1,1-1 0,-1 1-1,1 0 1,-1-1-1,1 1 1,0 0-1,0 0 1,0 0-1,1 0-5,-2 15-7,1-1 0,1 1 0,1-1-1,0 1 1,1-1 0,1 1 0,1-1-1,0 0 1,1-1 0,1 1 0,1-1 0,0 0-1,1 0 1,1-1 0,0 0 0,1-1 0,1 0-1,0 0 1,1-1 0,7 6 7,-16-17-2,0 1 0,0-1 1,1 0-1,-1 0 0,1 0 0,-1-1 0,1 1 0,0-1 1,-1 0-1,1 0 0,0 0 0,0 0 0,0-1 1,0 1-1,0-1 0,0 0 0,0-1 0,0 1 0,-1 0 1,1-1-1,0 0 0,0 0 0,0 0 0,-1-1 0,1 1 1,0-1-1,-1 0 0,1 0 0,-1 0 0,0 0 1,0-1-1,0 1 0,0-1 0,0 0 0,-1 0 0,1 0 1,-1 0-1,0 0 0,1-1 0,-2 1 0,2-3 2,18-30 366,-2-1 0,-1 0-1,-2-2 1,9-34-366,-12 24 1232,-10 39-611,-10 34-483,-21 106-167,4 0-1,-1 82 30,23-182-9,-2 1-1,-1-1 1,-2-1-1,-1 1 1,-1-1-1,-1 0 1,-7 11 9,12-31-3,1-1 1,-1 1 0,0-1 0,0 0-1,-1 0 1,-1-1 0,1 0 0,-1 0-1,0 0 1,0-1 0,-1 0 0,0-1 0,0 0-1,0 0 1,-1 0 0,0-1 0,0 0-1,0-1 1,0 0 0,0-1 0,-1 0-1,1 0 1,-1-1 0,1 0 0,-4 0 2,1-3-2,0 0-1,0-1 1,0 0 0,0-1 0,1-1 0,0 0-1,0 0 1,0-1 0,0 0 0,1-1 0,0 0-1,0-1 1,1 0 0,0 0 0,0-1 0,1 0 0,0-1-1,1 0 1,0 0 0,1 0 0,0-1 0,-3-6 2,-25-84-2146,33 31-3598,8 36-1794</inkml:trace>
  <inkml:trace contextRef="#ctx0" brushRef="#br0" timeOffset="614.833">425 1 11147,'0'0'2770,"0"0"358,0 0-410,0 0-807,0 0-566,0 0-549,0 0-295,-8 13-36,-114 203 378,112-168-848,33-66-22,114-161 86,-136 178-59,0-2 0,0 0-1,1 0 0,-1 0 1,1 1-1,-1-1 1,1 0-1,0 1 0,0 0 1,0-1-1,0 1 0,0 0 1,1 0-1,-1 0 0,1 0 1,-1 1-1,1-1 0,0 1 1,0-1-1,0 1 0,0 0 1,-1 0-1,1 0 1,0 1-1,1-1 0,-1 1 1,0 0-1,0-1 0,0 1 1,0 1-1,0-1 0,0 0 1,0 1-1,0-1 0,0 1 1,0 0-1,0 0 1,0 0-1,0 1 0,0-1 1,-1 1-1,1-1 0,0 2 1,58 120 21,-55-105-16,1-1-1,0 0 1,1 0 0,1-1 0,0 0-1,1-1 1,1 0 0,8 9-5,-17-23 6,0 1 1,1-1 0,-1 0-1,0 0 1,0 0-1,0 0 1,1 0-1,-1 0 1,0 0-1,1-1 1,-1 1-1,1-1 1,-1 0-1,0 0 1,1 0-1,-1 0 1,1 0-1,-1 0 1,1-1-1,-1 1 1,1-1 0,-1 0-1,0 1 1,0-1-1,1 0 1,-1 0-1,0-1 1,0 1-1,0 0 1,0-1-1,0 1 1,0-1-1,0 0 1,-1 0-1,1 1 1,-1-1-1,1 0 1,-1 0-1,0-1 1,1 1 0,-1 0-1,0 0 1,-1-1-1,1 1 1,0 0-1,-1-1 1,1 1-1,-1-1 1,0 1-1,0 0 1,1-1-1,-2 1 1,1-1-1,0-1-6,0-52-1099,-28 71-6001,10 5-2825</inkml:trace>
  <inkml:trace contextRef="#ctx0" brushRef="#br1" timeOffset="227946.776">126 1768 9321,'0'0'3940,"0"0"-1858,0 0 416,0 0-384,0 0-1153,0 0-609,107-65-288,-41 49-64,14-1 0,2 0 0,-5 1-672,-14 3-1250,-17 6-1538,-18 7-1024,-15 3-1121</inkml:trace>
  <inkml:trace contextRef="#ctx0" brushRef="#br1" timeOffset="228588.896">331 1770 3235,'0'0'4164,"0"0"-3235,0 0-224,0 0 512,0 0-769,0 0-64,0 0-63,120-10-321,-61-2-1345,-13 4-4197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2:03.29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374 225 224,'0'0'796,"0"0"58,0 0-171,-5-12-74,-17-40-38,-35-27 3032,59 76-3552,0 1 0,0 0 0,-1 0 0,2 0 0,-1 0 0,0 0 0,0 1 0,0-1 0,1 1 0,-1-1 0,1 1 0,-1 0 0,1 0 0,0 0 0,-1 0 0,1 1 0,0-1 0,0 1 0,2-1-51,-2 0 19,266-51 109,-447 110-256,-108 36 128,254-81 0,72-8 5,16-9 31,0-2 1,0-3-1,-1-2 0,23-9-36,29-6 15,73-3 44,-180 29-59,0 1 0,-1-1 1,1 0-1,0 0 0,0 0 0,0 1 0,-1-1 1,1 0-1,0 0 0,0 0 0,0 1 0,0-1 0,0 0 1,-1 0-1,1 1 0,0-1 0,0 0 0,0 1 0,0-1 1,0 0-1,0 0 0,0 1 0,0-1 0,0 0 1,0 1-1,0-1 0,0 0 0,0 0 0,0 1 0,0-1 1,1 0-1,-1 0 0,0 1 0,0-1 0,0 0 0,0 0 1,0 1-1,1-1 0,-1 0 0,0 0 0,0 1 1,0-1-1,1 0 0,-1 0 0,0 0 0,0 0 0,1 1 1,-1-1-1,0 0 0,0 0 0,1 0 0,-1 0 0,0 0 1,0 0-1,1 0 0,-1 0 0,0 0 0,-25 17 11,-562 297 449,572-305-460,-90 69 0,104-77 0,0 0 0,0 0 0,-1 0 1,1 1-1,0-1 0,0 0 1,0 0-1,1 1 0,-1-1 1,0 1-1,0-1 0,1 1 0,-1-1 1,1 1-1,-1 0 0,1-1 1,0 1-1,-1 0 0,1-1 0,0 1 1,0 0-1,0-1 0,1 1 1,-1 0-1,0-1 0,1 1 1,-1-1-1,1 1 0,-1-1 0,1 1 1,-1 0-1,1-1 0,0 0 1,0 1-1,0-1 0,0 0 1,0 1-1,0-1 0,0 0 0,1 0 1,-1 0-1,0 0 0,1 0 1,-1 0-1,1 0 0,-1 0 0,1-1 1,-1 1-1,1-1 0,-1 1 1,1-1-1,-1 1 0,1-1 1,1 0-1,95 15 38,-92-15-34,308-16 61,-105-1 4,-130 21 54,-79-3-123,0 1 0,0-1 0,0 0 0,0 0 0,0 0 0,0 0 1,0 0-1,0 0 0,0 0 0,0 0 0,-1 0 0,1 0 0,0 0 0,-1 0 1,1 0-1,-1 0 0,1 0 0,-1 0 0,0 0 0,1-1 0,-1 1 1,0 0-1,1 0 0,-1-1 0,0 1 0,0 0 0,0-1 0,0 1 1,0-1-1,0 1 0,0-1 0,0 1 0,0-1 0,0 0 0,0 1 1,0-1-1,0 0 0,0 0 0,0 1 0,-386 175 320,387-176-324,-43 29 65,42-29-85,0 1 0,0 0 0,0-1 1,0 1-1,0-1 0,0 1 0,0 0 1,0 0-1,1 0 0,-1-1 0,0 1 0,1 0 1,-1 0-1,1 0 0,-1 0 0,1 0 1,-1 0-1,1 0 0,-1 0 0,1 1 0,0-1 1,0 0-1,0 0 0,-1 0 0,1 0 1,0 0-1,0 0 0,1 1 0,-1-1 0,0 0 1,0 0-1,0 0 0,1 0 0,-1 0 1,1 0-1,-1 0 0,1 0 0,-1 0 0,1 0 1,-1 0-1,1 0 24,22 8-2755,7-6-2124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2:04.07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81 133 6150,'0'0'758,"0"0"-555,17-11-139,-3 1-49,-4 2-9,0 1 0,0 1 0,0-1 0,1 2 0,0-1 0,0 2 0,0-1 0,1 2 0,10-3-6,2 1 30,53-12 119,1 3-1,0 4 0,41 1-148,-97 14 222,-29 5-142,-33 10 8,-353 101 665,342-94-743,51-26-12,0 0-1,0-1 0,0 1 1,0-1-1,0 1 1,0 0-1,0-1 0,0 1 1,0-1-1,1 1 0,-1 0 1,0-1-1,0 1 0,1-1 1,-1 1-1,0-1 0,1 1 1,-1-1-1,0 1 1,1-1-1,-1 1 0,1-1 1,-1 1-1,1-1 0,-1 0 1,1 1-1,-1-1 0,1 0 1,-1 0-1,1 1 0,-1-1 1,1 0-1,0 0 1,-1 0-1,1 1 0,-1-1 1,1 0-1,0 0 0,-1 0 1,1 0-1,-1 0 0,1 0 1,0 0-1,-1-1 0,1 1 1,0 0 2,0 0-1,335 5 113,-314-5-105,-1 1 0,0 1 0,0 0 0,1 2 0,-2 1 0,14 4-7,-33-8 2,1-1-1,-1 0 0,0 1 1,0-1-1,1 1 1,-1 0-1,0-1 0,0 1 1,0 0-1,0 0 0,0 0 1,0-1-1,0 1 0,0 0 1,0 1-1,0-1 1,-1 0-1,1 0 0,0 0 1,-1 0-1,1 0 0,-1 1 1,1-1-1,-1 0 0,1 1 1,-1-1-1,0 0 0,0 1 1,0-1-1,0 0 1,0 1-1,0-1 0,0 0 1,0 1-1,0-1 0,-1 0 1,1 1-1,-1-1 0,1 0 1,-1 0-1,1 1 0,-1-1 1,0 0-1,1 0 1,-1 0-1,0 0 0,0 0 1,0 0-1,0 0 0,0 0 1,0 0-1,0 0 0,0-1 1,0 1-1,0 0 0,-1-1 1,1 1-1,0-1 1,-1 1-2,-53 29 335,-2-3 1,-1-2-1,0-3 1,-49 11-336,25-6 56,-123 51 67,177-58-132,27-20 8,1 0 1,0 1 0,-1-1 0,1 0-1,0 1 1,-1-1 0,1 0 0,0 1-1,0-1 1,-1 1 0,1-1 0,0 0-1,0 1 1,0-1 0,-1 1 0,1-1-1,0 1 1,0-1 0,0 1-1,0-1 1,0 0 0,0 1 0,0-1-1,0 1 1,0-1 0,0 1 0,0-1-1,0 1 1,0-1 0,0 1 0,1-1-1,-1 0 1,0 1 0,0-1 0,0 1-1,1-1 1,-1 0 0,0 1 0,1-1-1,-1 0 1,0 1 0,1-1 0,-1 0-1,0 1 1,1-1 0,-1 0 0,0 0-1,1 1 1,-1-1 0,1 0 0,-1 0-1,1 0 1,-1 0 0,1 1 0,-1-1-1,0 0 1,1 0 0,-1 0 0,1 0-1,-1 0 1,1 0 0,-1 0 0,1-1-1,-1 1 1,1 0 0,-1 0 0,0 0-1,1 0 1,34 1 24,-1-1 0,1-1 1,0-2-1,-1-1 0,30-9-24,1 2 50,-4 1-57,-25 2 9,0 3-1,1 0 1,-1 3 0,32 2-2,-29 14-2050,-37-5-3187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15:11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1153,'483'66'352,"-3"-16"-352,-15-7 0,-38-12-64,-46-26-640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2:38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6598,'0'0'11216,"0"0"-7127,0 0-2209,0 0-423,0 0-624,0 0-428,0 0-250,6 0-107,-2 0-42,0 1 0,1 0 0,-1 0 0,0 0 0,1 0 0,-1 1 0,0-1 0,0 1 0,0 0 0,0 1 0,-1-1 0,1 0 0,-1 1 0,1 0 0,-1 0 0,0 0 0,0 0 0,0 1 0,0-1 0,-1 1 0,1 0 0,-1-1 0,0 1 0,0 0 0,-1 0 0,1 1 0,-1-1 0,0 0 0,0 0 0,0 1 0,0-1 0,-1 1 0,0-1 0,0 0 0,0 1 0,0-1 0,-1 1 0,0-1 0,0 0 0,0 1 0,-1 1-6,-6 7 56,-1-1 0,-1 0 0,0-1 0,0 0 0,-1-1 0,0 0 0,-1-1 0,0 0 0,0-1 0,-14 7-56,32-12 0,201-65-3950,-134 41 32,-6 0-2921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2:38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6983,'0'0'13356,"0"0"-10793,0 0-642,0 0-255,0 0-801,0 0-385,0 0-191,90-9-193,-35 4 0,1 0-96,6 2-32,-6-1-192,-2-2-737,-6 2-1121,-7 1-2306,-10 0-5158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2:18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54 111 13325,'2'-35'1053,"0"-3"145,-2 1 3085,-8 75-884,0-11-3173,-8 68-47,3 1 0,5 0 1,3 1-1,5-1 0,5 5-179,-4-84-67,19 71-725,-13-104 616,-13-181 142,1 157 74,2 0-1,2-1 0,1 0 0,2 1 1,2 0-1,2-1 0,1 2 1,3-1-1,8-22-39,45-28 186,-61 88-185,1 0 1,0 0 0,0 0-1,0 0 1,0 0 0,0 0-1,0 1 1,0 0 0,0 0-1,1 0 1,-1 0-1,0 0 1,1 0 0,-1 1-1,1 0 1,-1 0 0,1 0-1,-1 0 1,1 0 0,-1 1-1,0-1 1,1 1-1,-1 0 1,0 0 0,1 0-1,-1 1 1,0-1 0,0 1-1,0-1 1,1 2-2,2 3-2,0 1 0,-1 0 1,0 0-1,0 0 0,0 1 0,-1 0 0,0 0 1,-1 0-1,0 0 0,0 0 0,0 1 1,-1-1-1,-1 1 0,1 0 0,-2-1 0,1 1 1,-1 0-1,0 0 0,-1 0 0,0-1 1,-1 3 1,1 5-9,-2 0 0,0-1 0,0 1 0,-2-1 0,0 0 0,-1 0 0,0-1 0,-1 1 0,0-1 1,-2-1-1,1 0 0,-2 0 0,0 0 0,0-1 0,-1-1 0,0 0 0,-1 0 0,-5 2 9,-33 7 70,49-20-11,30 0 373,-4 3-318,1 2 1,-1 1-1,-1 1 0,1 0 1,-1 2-1,0 1 0,-1 1 0,18 12-114,98 38-1181,-48-37-3450,-31-14-6363,-44-7 3328</inkml:trace>
  <inkml:trace contextRef="#ctx0" brushRef="#br0" timeOffset="748.977">670 358 3171,'0'0'5685,"0"-12"-3154,-4-55 1980,-2 109-711,0-7-3837,3-10 105,1 0-1,2 0 0,1 1 1,1-1-1,0-1 1,2 1-1,1 0 0,3 4-67,-8-28 3,0 1-1,1-1 0,-1 1 1,1-1-1,0 1 0,-1-1 0,1 1 1,0-1-1,0 1 0,0-1 1,0 0-1,0 0 0,0 1 0,1-1 1,-1 0-1,0 0 0,0 0 1,1 0-1,-1-1 0,1 1 0,-1 0 1,1 0-1,-1-1 0,1 1 1,-1-1-1,1 1 0,0-1 0,-1 0 1,1 0-1,-1 0 0,1 0 1,0 0-1,-1 0 0,1 0 0,0 0 1,-1-1-1,1 1 0,-1-1 1,1 1-1,0-1 0,-1 1 1,1-1-4,54-43 156,-36 12 714,0-1 0,-3 0 0,0-1 0,-2-1 0,1-8-869,-6 17 364,26-118 874,-36 143-1237,0-1 0,1 1 0,-1 0 0,0 0 0,1 0 0,-1 0-1,0 0 1,0-1 0,0 1 0,0 0 0,0 0 0,0 0 0,-1 0 0,1-1-1,0 1 1,-1 0 0,1 0 0,0 0 0,-1 0 0,1 0 0,-1 0 0,0 0 0,1 0-1,-1 0 1,0 0 0,0 0 0,1 0 0,-1 1 0,0-1 0,0 0 0,0 0-1,0 1 1,0-1 0,0 1 0,0-1 0,0 1 0,0-1 0,0 1 0,-1 0-1,1-1 1,0 1 0,0 0 0,0 0 0,0 0 0,0 0 0,-1 0 0,1 0-1,0 0 1,0 0 0,0 0 0,0 1 0,-1-1 0,1 0 0,0 1 0,0-1 0,0 1-1,0 0 1,0-1 0,0 1-1,-63 37-25,50-25-39,0 1-1,1 0 1,1 0 0,0 1-1,1 1 1,1 0 0,0 0-1,1 1 1,1 1 0,0-1 0,2 1-1,0 0 1,1 1 0,0-1-1,2 1 1,0 0 0,1 0-1,1 0 1,1 0 0,1 0-1,1 3 65,0-12-80,0 0 0,1-1 0,0 1 0,1 0 0,0-1 0,0 0 0,1 0 0,0 0 0,1-1 0,0 1 0,0-2 0,1 1 0,0 0 0,0-1 0,1-1 0,0 1 0,0-1 0,0 0 0,1-1 0,0 0-1,0-1 1,0 1 0,1-2 0,1 1 80,10 3-5,1 0-1,-1-2 1,2-1 0,-1 0-1,0-2 1,1 0-1,-1-2 1,1 0 0,-1-2-1,12-2 6,-13 0 56,-1-1 1,1-2-1,-1 0 0,-1-1 0,1 0 1,-1-2-1,-1 0 0,0-1 0,0-1 1,-1-1-1,-1-1 0,0 0 0,-1-1 1,0 0-1,-1-1 0,-1-1 0,1-3-56,3-4 216,-2-1-1,0 0 0,-2-1 0,-1-1 1,-1 0-1,-1 0 0,-1-1 1,-2 0-1,0-1 0,-3 0 0,0 0 1,-1-7-216,-2 33-1,-1 0 1,1 0-1,-1 0 1,0 0-1,1 0 1,-2 0-1,1 0 1,0 0-1,0 0 1,-1 0 0,0 0-1,1 0 1,-1 0-1,0 0 1,-1 1-1,1-1 1,0 0-1,-1 1 1,1-1-1,-1 1 1,0-1 0,0 1-1,0 0 1,0 0-1,0 0 1,-1 0-1,1 0 1,-1 0-1,1 1 1,-1-1-1,1 1 1,-1 0 0,0-1-1,0 1 1,0 1-1,0-1 1,1 0-1,-1 1 1,0-1-1,0 1 1,0 0-1,0 0 1,0 0 0,0 0-1,0 1 1,0-1-1,-2 2 1,-5 3-29,0 1 0,0 0 0,0 0 0,1 1 0,0 1 0,1-1 0,0 1 0,0 1 0,0 0 0,1 0-1,0 0 1,1 1 0,0 0 0,1 0 0,0 1 0,1-1 0,0 1 0,-3 10 29,3-8-119,1 0-1,0 0 1,1 0 0,0 0-1,1 0 1,1 1 0,0-1-1,1 0 1,0 0 0,1 1 0,2 7 119,-3-16-50,0 0 1,1 0 0,-1 0 0,1 0 0,0-1 0,0 1 0,1-1 0,0 0 0,-1 1 0,1-1-1,1 0 1,-1-1 0,0 1 0,1 0 0,0-1 0,0 0 0,0 0 0,0 0 0,1-1-1,-1 1 1,1-1 0,-1 0 0,1 0 0,0-1 0,0 1 0,0-1 0,-1 0 0,1 0 0,1-1-1,-1 1 1,3-1 49,-3-1 6,0 0 0,0 0-1,0 0 1,0-1 0,0 0-1,0 0 1,0 0 0,0 0 0,-1-1-1,1 0 1,-1 0 0,0 0-1,1 0 1,0-2-6,60-28 241,-62 34-205,-1 1 0,0 0 0,1 0 0,-1 0 0,0 0 0,0 0 0,0 0 0,0 0 0,-1 1 0,1-1 0,0 1 0,-1 0 1,0-1-1,0 1 0,0 0 0,0 0 0,0-1 0,0 1 0,-1 0 0,1 0 0,-1 0 0,0 0 0,0 0 0,0 0 0,0 0 0,-1 1-36,2 1 72,1 39 212,-3 1 0,-1-1 1,-2 0-1,-2 0 1,-2-1-1,-1 0 1,-6 11-285,-28 156 534,39-186-478,2-1 0,0 1 0,1 0 0,1 0 0,2 0 0,0-1 0,1 1 0,2-1 0,0 1 0,1-1 0,2-1 0,0 1 0,2-2 0,8 16-56,-18-35 0,1 0 0,0 0 0,0 1 0,1-1 0,-1 0 0,0 0 0,1 0 0,-1-1 0,1 1 0,0 0 0,-1 0 0,1-1 0,0 1 0,0-1 0,0 0 0,0 1 0,0-1 0,0 0 0,1 0 0,-1 0 0,0-1 0,1 1 0,-1 0 0,0-1 0,1 0 0,-1 1 0,1-1 0,-1 0 0,0 0 0,1 0 0,-1-1 0,1 1 0,1-1 0,1-8-8,-1 1-1,1-1 1,-1 0-1,-1 0 1,0-1 0,0 1-1,-1-1 1,0 1-1,-1-1 1,0 0-1,0-4 9,1-5-104,6-90-2501,-7 36-7319,-1 35-4031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9:09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0 851 13261,'0'0'4873,"0"0"-2908,0 0-689,15-14-102,104-93 444,-78 76-1441,-2-2 1,-2-2 0,-1-1-1,-2-2 1,-1-1 0,-2-1-1,-2-2 1,-1-1-1,-3-2 1,-2 0 0,15-39-178,-29 61 57,-1 0 0,-1-1 0,-2 0-1,0 0 1,-1-1 0,-1-1-57,-3 24 9,0 1-1,0-1 0,0 0 1,0 0-1,0 0 1,0 0-1,-1 0 0,1 1 1,0-1-1,-1 0 0,0 0 1,1 0-1,-1 1 0,0-1 1,0 0-1,0 1 0,0-1 1,0 1-1,-1-1 0,1 1 1,0 0-1,-1-1 1,1 1-1,0 0 0,-1 0 1,0 0-1,1 0 0,-1 0 1,0 0-1,1 1 0,-1-1 1,0 0-1,0 1 0,0 0 1,0-1-1,1 1 1,-1 0-1,0 0 0,0 0 1,0 0-1,0 0 0,0 0 1,0 1-1,1-1 0,-1 1 1,-1-1-9,-1 1 1,-1 1 1,1-1 0,0 1-1,0 0 1,0 0-1,0 0 1,0 1 0,0-1-1,0 1 1,1 0 0,-1 0-1,1 0 1,0 0-1,0 1 1,0-1 0,0 1-1,1 0 1,0 0 0,-1 0-1,1 0 1,1 0-1,-1 1 1,1-1 0,-1 0-1,1 1 1,0 0-2,-6 122-299,14-95 144,1 0 0,1-1 0,2 0 0,1 0 1,1-1-1,2-1 0,8 12 155,11 26-325,-21-40 243,0-5-37,-2 1 1,0 0-1,-2 1 1,0 0-1,-2 1 1,-1 0-1,-1 0 1,2 19 118,-7-40 16,0 1 0,0-1-1,-1 0 1,1 0 0,-1 1 0,0-1 0,0 0 0,-1 0 0,1 0 0,-1 0-1,0 0 1,0 0 0,0-1 0,0 1 0,-1-1 0,1 1 0,-1-1 0,0 0-1,0 0 1,0 0 0,-1 0 0,1-1 0,-1 1 0,1-1 0,-1 0 0,0 0-1,0 0 1,0-1 0,0 1 0,0-1 0,0 0 0,0 0 0,-1 0 0,1-1-1,0 1 1,0-1 0,-1 0 0,1-1-16,-10 2-22,0-1 0,0 0 0,1-1-1,-1-1 1,0 0 0,1-1 0,-1 0 0,1-1 0,0 0 0,0-2-1,0 1 1,1-1 0,0-1 0,0-1 0,1 1 0,-1-2-1,2 1 1,-1-2 0,1 1 0,-1-4 22,-7-26-2864,22 12-3849,10 10-1807</inkml:trace>
  <inkml:trace contextRef="#ctx0" brushRef="#br0" timeOffset="450.209">855 788 17328,'0'0'4143,"0"0"-1890,7-13-614,63-94 517,-60 97-2110,15-15-17,-1 0 0,-1-2-1,-1 0 1,-2-2 0,-1 0-1,-1-2 1,-1 0 0,-2 0 0,0-4-29,-5 7-19,-1-1 1,-1 0 0,-2 0-1,0 0 1,-2-1 0,-2 1 0,0-10 18,-2 38-3,0 0 1,0 0 0,1 0 0,-1 0 0,0-1 0,0 1 0,-1 0 0,1 0-1,0 0 1,0 0 0,-1 0 0,1-1 0,0 1 0,-1 0 0,1 0 0,-1 0 0,1 0-1,-1 0 1,0 0 0,1 0 0,-1 0 0,0 1 0,0-1 0,0 0 0,0 0-1,0 0 1,1 1 0,-1-1 0,-1 1 0,1-1 0,0 1 0,0-1 0,0 1 0,0-1-1,0 1 1,0 0 0,0 0 0,-1 0 0,1-1 0,0 1 0,0 0 0,0 0 0,0 1-1,-1-1 1,1 0 0,0 0 0,0 1 0,0-1 0,0 0 0,0 1 0,0-1-1,0 1 1,0-1 0,0 1 0,0 0 0,0-1 0,0 1 0,0 0 2,-4 5-21,0 0 0,1 0 0,0 1 0,0-1 1,0 1-1,1 0 0,0 0 0,0 0 0,1 1 0,0-1 1,0 0-1,1 1 0,0-1 0,0 1 0,1 0 0,0-1 1,0 1-1,1 4 21,32 138-725,-26-129 570,18 60-497,-13-51 522,-2 0 1,-2 1-1,-1 0 1,-1 1-1,-1 0 1,-2-1-1,-1 11 130,-2-39 89,0 0 0,0 1 0,0-1-1,-1 0 1,0 0 0,1 0 0,-1 1-1,0-1 1,-1 0 0,1 0-1,0 0 1,-1 0 0,0-1 0,0 1-1,0 0 1,0-1 0,0 1 0,0-1-1,-1 0 1,1 1 0,-1-1 0,1 0-1,-1-1 1,0 1 0,0 0-1,0-1 1,0 0 0,0 1 0,0-1-1,0 0 1,0-1 0,-1 1 0,1-1-1,0 1 1,0-1 0,-1 0 0,-2 0-89,-11 0-41,-1-1 0,0-1 0,1 0 0,0-1 0,0-1 0,0-1 0,0 0 0,0-1 0,1-1 0,0-1 0,1 0 0,-1-1 0,1 0 1,1-1-1,-5-5 41,-16-29-2780,29 9-2619,9 9-3089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2:4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10 745 10762,'0'-13'3443,"0"-40"-827,-2 37 1584,-4 31-3067,5 5-1067,1 1 1,0-1-1,2 0 0,0 1 0,1-1 0,1-1 0,1 1 0,1 0 1,1-1-1,0 0 0,1-1 0,1 0 0,1 0 0,1 0 0,0-2 0,1 1 1,1-1-1,1-1-66,-10-9 6,-1-1 0,1-1 0,0 1 0,0 0 0,1-1 0,-1 0 0,1 0 0,0 0 0,0-1 0,1 0 0,-1 0 0,1 0 0,-1 0 0,1-1 1,0 0-1,0 0 0,0-1 0,0 1 0,0-1 0,0-1 0,1 1 0,-1-1 0,0 0 0,0-1 0,0 1 0,0-1 0,1 0 0,-1-1 0,0 1 0,0-1-6,9-11 176,0 0-1,-1 0 1,0-2 0,-1 1-1,0-2 1,-1 0 0,-1 0-1,-1-1 1,0 0-1,-2-1 1,0 0 0,0-1-1,-2 1 1,0-1-1,-1 0 1,-1-6-176,3 4 265,2-14 419,-8 22-177,-7 19 288,-43 102-178,5 3 0,-29 111-617,41-121 282,-96 303-122,113-322-764,12-30-2699,4-43-1384,5-10-3946</inkml:trace>
  <inkml:trace contextRef="#ctx0" brushRef="#br0" timeOffset="566.332">314 72 13677,'0'0'6561,"0"0"-3705,0 0-1340,-14 7-395,-82 58 32,78-47-1079,0 0 0,2 1 0,0 1-1,1 1 1,2 0 0,-2 4-74,16-26-32,-1 1 0,1-1 0,0 1 0,0-1 0,-1 1 0,1 0 0,0-1 0,0 1 0,0 0 0,-1 0 0,1 0 0,0 0 0,0-1 0,0 1 0,0 0 0,0 0 0,-1 0 0,1 1 0,0-1 0,0 0 0,0 0 0,0 0-1,-1 1 1,1-1 0,0 0 0,0 1 0,0-1 0,-1 1 0,1-1 0,0 1 0,-1-1 0,1 1 0,0-1 0,-1 1 0,1 0 0,-1-1 0,1 1 0,-1 0 0,1 0 0,-1-1 0,0 1 0,1 0 0,-1 0 0,0-1 0,1 1 0,-1 0 0,0 0 0,0 0 0,0 0 0,0 0 0,0 0 32,11-16-21,-1 0 1,0 0 0,-2-1 0,0 0 0,0-1 0,-2 0-1,0 0 1,0 0 0,-2-1 0,2-17 20,21-64 645,-26 99-635,-1-1-1,1 1 1,-1-1 0,1 1 0,0 0 0,-1-1-1,1 1 1,-1 0 0,1-1 0,0 1 0,-1 0 0,1 0-1,0 0 1,-1-1 0,1 1 0,0 0 0,-1 0-1,1 0 1,0 0 0,-1 0 0,1 1 0,0-1-1,-1 0 1,1 0 0,0 0 0,-1 0 0,1 1 0,-1-1-1,1 0 1,0 1 0,-1-1 0,1 0 0,-1 1-1,1-1 1,-1 1 0,1-1 0,-1 1 0,1-1 0,-1 1-1,0-1 1,1 1 0,-1-1 0,0 1 0,1 0-1,-1-1 1,0 1 0,0 0 0,1-1 0,-1 1 0,0 0-1,0-1 1,0 1-10,1 1 2,59 109-163,-56-98 105,1 0 0,0 0 0,1 0 0,1-1-1,0 0 1,0 0 0,1-1 0,1 0 0,0 0 0,0-1-1,1 0 1,0 0 0,1-1 0,0-1 0,1 0 0,-1 0 0,10 3 56,30-5-3927,-21-20-4734,-21 5 1801</inkml:trace>
  <inkml:trace contextRef="#ctx0" brushRef="#br0" timeOffset="876.4">933 437 13293,'0'0'7046,"13"-6"-4280,-7 2-2527,-3 2-154,0 0-1,-1 0 1,1 0-1,0 1 1,0 0 0,0-1-1,0 1 1,0 0-1,0 0 1,0 0-1,0 1 1,0-1-1,0 1 1,1 0-1,-1 0 1,0 0-1,0 0 1,0 0 0,0 1-1,1 0 1,-1-1-1,0 1 1,0 0-1,0 0 1,0 1-1,0-1 1,-1 1-1,1-1 1,0 1-1,1 2-84,15 16 196,-2 0-1,0 2 0,-1 0 0,-2 1 0,0 1 0,-1 0 0,-2 1 0,0 0 1,-2 1-1,0 0 0,-2 0 0,-1 1 0,-2 0 0,0 0 0,-1 0 0,-2 0 0,-1 0 1,-1 1-1,-2-1 0,-3 19-195,-1-7 66,-2 0 1,-1 0 0,-2-1-1,-2-1 1,-1 0-1,-2-1 1,-2-1 0,-1 0-1,-19 24-66,13-23-631,-2-2 0,0-1-1,-3-1 1,0-2 0,-17 11 631,-35 19-6006,8-16-6598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2:38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67 19731,'0'0'2455,"0"0"-325,0 0-315,0 0-619,0 0-416,-16 0-305,16 0-474,-4-1 10,-1 1 0,0 0 1,0 0-1,0 0 0,1 1 0,-1-1 1,0 1-1,1 0 0,-1 1 0,0-1 1,1 1-1,0 0 0,-1 0 0,1 0 1,0 1-1,0-1 0,0 1 0,0 0 1,1 0-1,-1 1 0,1-1 0,0 1 1,0-1-1,0 1 0,0 0 0,0 2-11,-16 25 31,2 0 0,2 1-1,1 1 1,1 1 0,2 0-1,1 0 1,2 1 0,1 0 0,2 1-1,1-1 1,2 1 0,2 27-31,3-45-339,1 0 0,0 0 0,1-1 0,1 0 1,0 0-1,1 0 0,1-1 0,1 0 1,0 0-1,1-1 0,1-1 0,0 1 0,1-2 1,1 0-1,0 0 0,1-1 0,0-1 0,0 0 1,1-1-1,1 0 0,0-1 0,0-1 0,1-1 1,-1 0-1,2-1 0,-1-1 0,1-1 0,7 1 339,89-2-9288,-67-14 1125</inkml:trace>
  <inkml:trace contextRef="#ctx0" brushRef="#br0" timeOffset="346.459">711 345 11275,'0'0'3678,"0"0"-1260,0 0-715,0 0-416,-7 15-150,-1 0-845,3-6-154,0 0 1,1 0-1,1 0 1,-1 1-1,1-1 0,1 1 1,0 0-1,0-1 1,1 1-1,0 2-138,-1 4 82,0 0 0,1 0 1,1 0-1,0 1 0,1-1 0,1 0 0,1 0 1,0 0-1,1-1 0,1 1 0,0-1 0,1 0 1,1 0-1,0 0 0,1-1 0,0-1 1,1 1-1,1-1 0,0-1 0,7 6-82,-13-14-42,1 0 0,0-1 0,0 0 0,0 0 0,0 0 1,1 0-1,-1-1 0,1 0 0,-1 0 0,1 0 0,0-1 0,0 0 0,0 0 0,0-1 0,0 1 0,0-1 0,0-1 0,0 1 0,-1-1 0,1 0 0,0 0 1,0-1-1,0 1 0,-1-2 0,1 1 0,-1 0 0,1-1 0,-1 0 0,0 0 0,0-1 0,3-2 42,6-6 22,0 0 1,0-1-1,-1 0 0,-1-1 0,0 0 1,-1-1-1,-1-1 0,0 1 0,4-13-22,-1 3 520,-2 0 0,-1 0 0,-1-1 0,-1 0 0,-1 0-1,-2-1 1,0 0 0,0-27-520,-16 87 1020,-60 424-332,-13-19-805,78-410 76,-1-1-1,-1-1 1,-1 0 0,-1 0-1,-1 0 1,-4 3 41,9-20-9,1 0 1,-1-1-1,-1 1 0,1-1 1,-2 0-1,1-1 0,-1 0 1,0 0-1,0-1 0,-1 0 1,0 0-1,0-1 0,0 0 1,-1 0-1,1-1 1,-1-1-1,-9 3 9,4-3-58,-1 0 1,0-1-1,0-1 0,0 0 1,0-1-1,0-1 1,0 0-1,0-1 0,0-1 1,1-1-1,-1 0 0,1-1 1,0 0-1,0-1 1,1-1-1,-1 0 0,2-2 1,-7-3 57,9 4-418,1-1 0,0 1 0,1-2 0,-1 1 0,2-1 0,-1-1 0,2 1 0,-1-1 0,1-2 418,-11-35-4298,14 5-2642</inkml:trace>
  <inkml:trace contextRef="#ctx0" brushRef="#br0" timeOffset="684.594">1477 760 15310,'0'0'4800,"0"0"-1629,0 0-833,0 0-795,0 0-486,0 0-379,0 0-337,-3 9-197,-17 113 257,19-100-561,4 78 310,16-37-3850,-8-48-406,-2-10-1461,0-2-4939</inkml:trace>
  <inkml:trace contextRef="#ctx0" brushRef="#br0" timeOffset="1030.503">1653 5 13997,'0'0'4554,"0"0"-2371,-14 6-533,-43 19-470,54-23-1150,1 0 0,-1 0 0,1 0 0,0 1 0,0-1 0,0 1 0,0-1 0,0 1 0,0 0 0,0 0 0,1 0 0,0 0 0,0 0 0,-1 0 0,2 0 0,-1 0 0,0 0 0,1 1 0,-1-1 1,1 0-1,0 0 0,0 1 0,0-1 0,1 0 0,-1 1 0,1-1 0,0 0 0,0 0 0,0 0 0,0 0 0,0 0 0,1 0 0,-1 0 0,1 0 0,0 0 0,0-1 0,0 1 0,0-1 0,0 1 0,0-1 0,1 0 0,-1 0 1,2 1-31,1 2 19,1 0 0,-1 0 0,1 0 1,0-1-1,1 0 0,-1 0 0,1-1 1,0 1-1,0-1 0,0-1 1,0 1-1,0-1 0,0-1 0,1 1 1,-1-1-1,1-1 0,-1 1 0,3-1-18,-6-3 10,-1 0 0,0 0 1,0 0-1,0-1 1,0 1-1,0-1 1,0 1-1,-1-1 0,0 0 1,0 0-1,0 0 1,0 0-1,0-1 1,-1 1-1,0 0 1,0-1-1,0 1 0,-1-1 1,1 1-1,-1-1 1,0 1-1,0-1 1,-1 1-1,0-1 0,1 1 1,-1-1-1,-1 1 1,0-2-12,2 1-54,-1 1 0,1-1 0,-1 1 0,-1 0 0,1 0 0,0 0 0,-1-1 0,0 1 1,0 1-1,0-1 0,-1 0 0,1 0 0,-1 1 0,0 0 0,0-1 0,0 1 0,0 0 0,0 0 0,-1 1 0,1-1 1,-1 1-1,0 0 0,0 0 0,0 0 0,0 0 0,0 0 0,0 1 0,-1 0 0,1 0 0,0 0 0,-1 1 0,1-1 1,0 1-1,-1 0 0,1 0 0,-1 1 0,1-1 0,0 1 0,-1 0 0,1 0 54,-32 38-9753,28-14-2899</inkml:trace>
  <inkml:trace contextRef="#ctx0" brushRef="#br0" timeOffset="1339.203">1859 719 18353,'0'0'4453,"0"0"-2852,75-4-128,-47 3-768,4-2-353,2 0-127,4-6-193,2-1-32,-1-1-64,5-3-609,-8 4-1153,-3 0-1729,-10 1-4196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2:36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1 183 4516,'0'0'9054,"0"0"-5434,0 0-1891,0 0-197,0 0-101,26 1-128,249 2 1029,683-75-317,-426 24-1056,389-17-52,-887 64-821,-65 17-583,-173 30-5252,112-28-865</inkml:trace>
  <inkml:trace contextRef="#ctx0" brushRef="#br0" timeOffset="517.977">1456 734 12204,'0'0'4708,"-3"-14"-2183,-13-44-598,15 55-1816,0 1 1,0 0-1,-1 0 0,1-1 1,0 1-1,-1 0 0,0 0 0,0 0 1,1 0-1,-1 1 0,0-1 1,0 1-1,-1-1 0,1 1 0,0-1 1,0 1-1,-1 0 0,1 0 1,-1 0-1,1 1 0,-1-1 0,1 0 1,-2 1-112,-3-2 173,-9-2-98,1 1-1,-1 1 0,0 0 0,0 1 0,0 1 0,0 0 0,0 2 0,0-1 0,1 2 0,-1 0 0,0 1 0,1 1 0,0 0 0,0 1 1,0 0-1,1 1 0,0 1 0,1 1 0,-1 0 0,2 0 0,-1 1 0,1 1 0,1 0 0,-6 7-74,13-12 0,-1 1 0,1-1 1,1 1-1,0 0 0,0 0 0,0 0 0,0 0 0,1 1 0,1-1 1,-1 1-1,1-1 0,0 1 0,1 0 0,0-1 0,0 1 0,1 0 1,0-1-1,0 1 0,0-1 0,1 1 0,0-1 0,1 0 0,0 1 1,0-1-1,0-1 0,1 1 0,0 0 0,1-1 0,-1 0 0,1 0 1,0 0-1,1-1 0,-1 1 0,1-1 0,0-1 0,0 1 0,4 1 0,3 3 8,0-1-1,0-1 0,1 0 0,0-1 1,0 0-1,1-1 0,-1-1 0,1 0 0,0-1 1,0-1-1,1 0 0,-1-1 0,0 0 1,0-2-1,1 1 0,-1-2 0,14-3-7,-20 2 5,0-1-1,0 0 0,0 0 1,0-1-1,-1 0 0,0 0 0,0-1 1,0 0-1,-1 0 0,0-1 1,0 0-1,0-1 0,-1 1 1,0-1-1,-1 0 0,0-1 1,0 1-1,-1-1 0,0 0 1,3-8-5,4-16 172,-1-1 1,-1-1 0,-2 1 0,-1-1-1,-1-7-172,-1 7 108,-2 0 0,-1 0 0,-2 0-1,-1 0 1,-2-5-108,2 28 11,0 0 1,0 1-1,-1-1 1,0 1-1,-1 0 0,-1 0 1,0 0-1,0 0 0,-1 1 1,0 0-1,-1 0 1,0 0-1,-1 1 0,0 0 1,0 1-1,-10-8-11,13 12-17,-1 1 0,0 0 0,0 0 0,0 0-1,0 1 1,0-1 0,-1 1 0,1 1 0,-1-1 0,1 1 0,-1 1-1,0-1 1,1 1 0,-1 0 0,0 1 0,1-1 0,-1 1 0,1 0 0,-1 1-1,1 0 1,-1 0 0,1 0 0,0 1 0,0 0 0,-2 1 17,-33 34-2940,21 17-3856,19-19-2578</inkml:trace>
  <inkml:trace contextRef="#ctx0" brushRef="#br0" timeOffset="1299.638">1975 599 11691,'0'0'6865,"-3"-13"-3806,-8-42-1030,10 56-1952,1-1 1,0 0-1,-1 0 1,1 1-1,-1-1 1,1 0-1,0 0 0,-1 1 1,1-1-1,-1 0 1,1 0-1,-1 0 1,1 0-1,0 0 1,-1 0-1,1 0 1,-1 0-1,1 0 1,-1 0-1,1 0 1,-1 0-1,1 0 0,-1 0 1,1 0-1,0 0 1,-1 0-1,1-1 1,-1 1-1,1 0 1,0 0-1,-1-1 1,1 1-1,-1 0 1,1 0-1,0-1 0,-1 1 1,1 0-1,0-1 1,0 1-1,-1-1 1,1 1-1,0 0 1,0-1-1,0 1 1,-1-1-78,-7 42 119,2 1-1,2 0 1,2 0 0,1 1 0,4 14-119,-2 15 41,-2-40-61,0-15-126,0 1 0,1 0 0,1 0 1,1 0-1,1-1 0,0 1 0,1 0 0,1-1 0,0 0 0,4 6 146,-1-19-1345,-5-22 1051,-4-30 380,-30-167 618,31 205-635,-5-17 65,1-1 0,2 1 0,1-1 0,1 0 0,1 0 0,2 1 0,1-1 0,0 1-1,3 0 1,0 0 0,1 1 0,2 0 0,11-22-134,-14 40 20,0 0 1,1 1-1,0 0 0,0 0 0,0 1 1,1 0-1,0 0 0,0 1 0,1 0 0,-1 1 1,1 0-1,0 1 0,0 0 0,1 0 1,-1 1-1,0 0 0,1 1 0,-1 0 1,1 1-1,-1 0 0,1 1 0,0 0 0,-1 0 1,0 1-1,8 3-20,-10-4-50,-1 0 0,1 1 0,-1 0 0,0 0 0,1 1 0,-1 0 0,0 1 0,-1-1 0,1 1-1,0 0 1,-1 1 0,0 0 0,0 0 0,-1 0 0,1 1 0,-1-1 0,0 1 0,-1 0 0,1 1 0,-1-1 0,-1 1 0,1 0 0,-1 0 0,0 0 0,-1 0 0,1 1 0,-2-1 0,1 1 0,-1-1-1,0 1 1,0 0 0,-1-1 0,0 1 0,-1 7 50,-3-3-65,0 0-1,0 0 0,-1-1 1,-1 1-1,0-1 0,0 0 1,-1-1-1,0 0 0,-1 0 0,-1 0 1,1-1-1,-1 0 0,-1-1 1,0 0-1,0 0 0,0-1 1,-1 0-1,0-1 0,0 0 1,-1-1-1,0-1 0,1 1 1,-2-2 65,-43 1 30,55-4-21,-1 0-1,1-1 1,0 1 0,0-1-1,0 1 1,0-1 0,0 0-1,0 1 1,0-1 0,0 0 0,0 0-1,0 0 1,1 1 0,-1-1-1,0 0 1,0 0 0,1 0-1,-1 0 1,1 0 0,-1-1 0,1 1-1,-1 0 1,1 0 0,0 0-1,-1 0 1,1 0 0,0-1-1,0 1 1,0 0 0,0 0-1,0 0 1,0-1 0,0 1 0,1 0-1,-1 0 1,0 0 0,1 0-1,-1-1 1,0 1 0,1 0-1,-1 0 1,1 0 0,0 0 0,-1 0-1,1 0-8,5-6 63,-1 0 0,1 1 0,1 0 0,-1 0 0,1 0 0,0 1 0,0 0 0,1 0 0,-1 1 0,1 0 0,0 0 0,0 1 0,1 0 0,-1 1 0,1-1 0,-1 2 0,1-1 0,0 1 0,0 0 0,6 1-63,-5-1-1,0 0 0,0 1 0,0 0 0,0 1 1,0 0-1,0 0 0,0 1 0,-1 0 0,1 1 0,0 0 0,-1 1 0,0 0 0,0 0 0,0 1 0,-1 0 0,1 1 0,-1-1 0,0 2 1,-1-1-1,1 1 0,-1 0 0,-1 1 0,6 7 1,-5-5-4,-1-1 0,0 1 1,-1 0-1,0 0 0,0 1 1,-2-1-1,1 1 0,-1 0 0,1 10 4,-3-17-1,0 0 1,-1 0-1,0 0 0,0 0 0,0 1 0,0-1 0,0 0 0,-1 0 0,0 0 0,0 1 0,0-1 0,0 0 0,-1 0 0,0-1 0,0 1 0,0 0 0,0-1 1,0 1-1,-1-1 0,1 1 0,-1-1 0,0 0 0,0 0 0,0 0 0,-1-1 0,1 1 0,-1-1 1,-11 5-27,-1-2-1,0 0 1,0-1-1,0 0 1,-1-2-1,1 0 1,-1 0-1,1-2 1,-1 0-1,0-1 1,1 0-1,-1-2 1,1 0-1,0 0 1,0-2-1,0 0 1,0-1-1,1 0 1,0-1-1,-13-9 28,23 13-323,-40-25-1512,30 1-5461,16 17 1440</inkml:trace>
  <inkml:trace contextRef="#ctx0" brushRef="#br0" timeOffset="1632.665">2799 566 5285,'0'0'9449,"0"0"-5344,0 0-1724,0 0-448,0 0-796,0 0-571,0 0-364,-3 4-143,-3 11-24,-1 0 0,2 0 0,0 1 0,0 0 0,2 0 0,0 0 0,1 0 0,0 0 0,2 0 0,0 0 0,0 1 1,2-1-1,0 0 0,1 0 0,0 0 0,4 7-35,-5-14-1,1 0 0,0 0 1,0-1-1,1 1 0,0-1 1,1 0-1,0 0 0,0-1 1,1 0-1,-1 0 1,2 0-1,-1 0 0,1-1 1,0 0-1,0 0 0,1-1 1,-1 0-1,1 0 0,1-1 1,-1 0-1,0-1 0,1 0 1,0 0-1,0 0 0,0-1 1,0-1-1,0 1 1,0-2-1,0 1 0,0-1 1,0 0-1,1-1 0,1-1 1,-2 1 15,0-1 0,-1-1 0,1 0 0,-1 0 0,1 0-1,-1-1 1,0 0 0,-1-1 0,1 0 0,-1 0 0,0-1 0,0 1 0,0-2-1,-1 1 1,0-1 0,0 0 0,-1 0 0,0 0 0,0-1 0,0 0 0,-1 0-1,-1 0 1,1 0 0,-1-1 0,-1 1 0,1-1 0,-1 0 0,0-5-15,1-5 113,-1 1 0,0 0 1,-1-1-1,-1 1 0,-1-1 1,-1 1-1,0-1 0,-2 1 1,0 0-1,0 0 0,-2 0 1,0 1-1,-6-9-113,7 16-12,0 0 0,-1 1-1,0 0 1,-1 0 0,0 0 0,0 1-1,-1 0 1,0 1 0,-1 0-1,1 0 1,-1 0 0,-1 1 0,1 1-1,-4-2 13,-96-17-6058,73 24-940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2:54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12780,'0'0'4132,"0"0"-1778,0 0-432,0 0-336,0 0-764,0 0-497,0 0-229,10 0-64,-5 0-32,-1 0 0,1 0 0,0 0 0,-1 0 0,1 1 0,-1 0 0,1 0 0,-1 0 0,1 0 0,-1 1 0,0 0 0,1 0 0,-1 0 0,0 0 0,0 1 0,-1-1 0,1 1 0,0 0 0,-1 0 0,0 0 0,1 1 0,-2-1 0,1 1 0,0 0 0,-1 0 0,1 0 0,-1 0 0,0 0 0,0 1 0,-1 2 2,0 0-1,0-1 0,-1 1 1,0 0-1,0 0 0,0-1 0,-1 1 1,0 0-1,0 0 0,-1-1 0,0 1 1,0-1-1,-1 0 0,1 1 0,-1-1 1,-1 0-1,1-1 0,-1 1 1,0 0-1,0-1 0,-1 0 0,0 0 1,0 0-2,-32 48 34,37-52-34,0-1 0,0 1-1,0-1 1,0 1 0,0-1-1,0 0 1,0 1 0,0-1-1,0 1 1,1-1-1,-1 1 1,0-1 0,0 1-1,0-1 1,1 0 0,-1 1-1,0-1 1,0 0 0,1 1-1,-1-1 1,0 0-1,1 1 1,-1-1 0,1 0-1,-1 1 1,0-1 0,1 0-1,-1 0 1,1 0 0,-1 1-1,1-1 1,-1 0-1,0 0 1,1 0 0,-1 0-1,1 0 1,-1 0 0,1 0-1,-1 0 1,1 0 0,-1 0-1,1 0 1,-1 0-1,1 0 1,-1 0 0,0-1-1,1 1 1,-1 0 0,1 0-1,-1 0 1,1-1 0,-1 1-1,0 0 1,1 0-1,-1-1 1,0 1 0,1 0-1,-1-1 1,1 1 0,181-68-1078,-75 24-4965,-61 26-230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2:54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70 15471,'1'-14'2615,"2"-40"-1024,-2 54-1388,-1 0-1,0 0 0,0 0 0,0 0 1,1 0-1,-1 0 0,0 0 1,0 0-1,1 0 0,-1 0 1,0 0-1,0 0 0,1 0 0,-1 0 1,0-1-1,0 1 0,0 0 1,1 0-1,-1 0-202,1 229 4538,-39 287-3012,23-334-1624,-3 42-1210,13-75-2448,5-142 2981,3 28-2298,9-18-5971,-8-16 1036</inkml:trace>
  <inkml:trace contextRef="#ctx0" brushRef="#br0" timeOffset="363.177">10 705 4228,'-9'-301'5749,"9"76"1191,0 219-6776,0 1 0,0 0 0,0 0 0,1 0 0,-1 0-1,1 0 1,1 0 0,-1 0 0,1 0 0,0 0 0,0 0 0,0 1-1,1-1 1,-1 1 0,1-1 0,0 1 0,1 0 0,-1 0 0,1 1 0,-1-1-1,1 1 1,0 0 0,0 0 0,1 0 0,-1 0 0,1 1 0,-1-1-1,1 1 1,0 0 0,0 1 0,0-1 0,0 1 0,0 0 0,0 0-1,0 1 1,3-1-164,2 1 14,-1 0 0,1 1 0,0 0 0,-1 0 0,1 1-1,0 1 1,-1-1 0,0 2 0,0-1 0,0 1 0,0 0 0,0 1-1,-1 0 1,0 0 0,0 1 0,0 0 0,-1 1 0,0-1-1,0 1 1,-1 1 0,0-1 0,0 1 0,0 0 0,-1 1 0,-1-1-1,1 1 1,-1 0 0,-1 0 0,0 0 0,0 1 0,0-1 0,-2 1-1,1-1 1,-1 1 0,0 0 0,-1 0 0,0-1 0,-1 1 0,0 0-1,0 0 1,-1-1 0,-3 9-14,-1-6-26,-1 0 1,0-1-1,0 0 0,-1 0 0,-1-1 1,0 0-1,0 0 0,-1-1 0,0 0 1,0-1-1,-1 0 0,0-1 0,-1 0 1,0-1-1,0 0 0,0-1 0,-7 2 26,-37 1-21,56-8 23,-1-1 0,1 1-1,0-1 1,-1 1 0,1-1 0,0 1-1,0-1 1,0 1 0,-1-1 0,1 0 0,0 1-1,0-1 1,0 1 0,0-1 0,0 0 0,0 1-1,0-1 1,0 1 0,0-1 0,0 0-1,1 1 1,-1-1 0,0 1 0,0-1 0,0 0-1,1 1 1,-1-1 0,0 1 0,1-1-1,-1 1 1,0-1 0,1 1 0,-1 0 0,1-1-1,-1 1 1,1-1 0,-1 1 0,1 0-1,-1-1 1,1 1 0,-1 0 0,1 0 0,0-1-1,-1 1 1,1 0 0,-1 0 0,1 0-1,0 0-1,17-9 4,1 1-1,0 1 0,0 0 0,0 2 0,1 0 0,0 2 0,0 0 0,0 1 0,0 0 1,0 2-1,0 1 0,20 3-3,-33-5-1,0 1 0,0 0 0,0 1 0,0 0 0,0 0 0,-1 0 0,1 1 0,0 0 0,-1 1 0,0-1 0,1 1 0,-1 0 0,0 1 0,0-1 0,-1 1 0,1 0 0,-1 1 0,0 0 0,0-1 0,0 1 0,-1 1 0,1-1 0,-1 1 1,-1 0-1,1 0 0,-1 0 0,0 0 0,0 0 0,-1 1 0,0-1 0,0 1 0,0 0 0,-1 2 1,0 3 4,0 0-1,-1 0 1,-1 0 0,0 0 0,-1 0 0,0 0 0,0 0 0,-2 0-1,1-1 1,-1 0 0,-1 0 0,0 0 0,-1 0 0,0-1-1,0 0 1,-1 0 0,-1 0 0,1-1 0,-2 0 0,1-1 0,-1 0-1,0 0 1,-1-1 0,0 0 0,-1 0-4,0 0-207,0 0 1,-1-1-1,0 0 1,0 0-1,0-2 0,-1 1 1,1-2-1,-1 0 1,-11 1 206,20-3-154,-1 0 1,1-1-1,0 1 1,-1-1-1,1 0 1,-1-1-1,1 1 1,0-1-1,-1 0 1,1 0-1,0 0 1,0 0-1,-1-1 0,1 0 1,0 0-1,1 0 1,-1 0-1,0-1 1,1 1-1,-1-1 1,1 0-1,0 0 1,0 0-1,0-1 1,0 1-1,0-1 1,1 1-1,0-1 1,0 0-1,-1-1 154,-4-15-6764</inkml:trace>
  <inkml:trace contextRef="#ctx0" brushRef="#br0" timeOffset="689.604">855 411 8328,'0'0'3737,"-8"20"-801,-53 133 454,52-130-2946,0 1-1,2 0 1,0 0 0,2 1 0,1-1 0,1 1 0,1 0-444,1-21 40,1-1 0,0 0 0,0 0 0,1 0 0,-1 0 1,0 0-1,1 1 0,0-1 0,0 0 0,0 0 0,0 0 1,1-1-1,-1 1 0,1 0 0,-1 0 0,1-1 0,0 1 1,0-1-1,0 1 0,0-1 0,1 0 0,-1 0 0,1 0 0,-1 0 1,1-1-1,0 1 0,-1 0 0,1-1 0,0 0 0,0 0 1,0 0-1,0 0 0,0 0 0,0-1 0,0 1 0,1-1 1,-1 0-1,0 0 0,0 0 0,0 0 0,0-1 0,1 1 1,-1-1-1,2-1-40,9-2 193,-1 0 0,-1-2 1,1 0-1,-1 0 0,0-1 0,0 0 1,-1-1-1,0-1 0,0 0 1,-1 0-1,-1-1 0,1 0 1,-1-1-1,-1 0 0,0 0 0,-1-1 1,0 0-1,0 0 0,-2 0 1,1-1-1,-2 0 0,1 0 0,-2-1 1,2-9-194,-1 10 56,-1 0 0,0 0 0,0 0-1,-1 0 1,-1 0 0,0-1 0,-1 1 0,-1-1 0,0 1 0,0 0 0,-2-1 0,1 1 0,-2 0 0,0 0 0,0 1 0,-1-1-1,-1 1 1,0 0 0,-1 1 0,0-1 0,-6-6-56,10 15-143,0 1 0,-1-1 1,0 1-1,1 0 0,-1 0 0,0 0 0,0 0 0,0 1 0,-1 0 0,1-1 0,0 2 1,0-1-1,-1 0 0,1 1 0,0 0 0,-1 0 0,1 0 0,-2 1 143,-49 13-6103,3 12-5940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2:5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74 117 14125,'0'-30'1316,"-2"-21"804,-4 15 2196,6 44-147,-1 13-2906,0 8-1149,-9 608 767,5-401-2485,5-136-1784,0-16-2969,0-56-1373</inkml:trace>
  <inkml:trace contextRef="#ctx0" brushRef="#br0" timeOffset="387.597">18 416 13677,'-10'-219'5915,"9"199"-5434,0 16-332,0 0-1,-1-1 0,1 1 0,1-1 0,-1 0 0,1 1 0,0-1 0,0 1 0,0-1 1,1 0-1,-1 1 0,1-1 0,0 1 0,0-1 0,1 1 0,0 0 0,-1-1 0,1 1 1,1 0-1,-1 0 0,0 0 0,1 1 0,0-1 0,0 1 0,0-1 0,1 1 0,-1 0 0,1 0 1,-1 0-1,1 1 0,0-1 0,0 1 0,0 0 0,0 0 0,1 0 0,0 0-148,11 0-2,-1-1-1,0 2 1,0 0 0,0 1-1,1 0 1,-1 1-1,0 1 1,0 0-1,0 1 1,0 1-1,0 0 1,-1 1 0,0 1-1,0 0 1,0 1-1,-1 1 1,0 0-1,0 0 1,-1 1-1,0 1 1,-1 0 0,0 1-1,0 0 1,6 9 2,-14-15-43,0 0 0,0 0 0,-1 0 0,1 1 0,-1-1 0,0 1 0,-1-1 0,0 1 0,1 0 0,-2 0 0,1-1 0,-1 1 0,0 0 0,0 0 0,0 0 0,-1 0 0,0-1 0,0 1 0,-1 0 0,1-1 0,-1 1 0,0-1 0,-1 0 0,1 1 0,-1-1 0,0 0 0,-1 0 0,1-1 0,-1 1 0,0-1 0,0 0 0,0 0 0,0 0 0,-1 0 0,0-1 0,0 0 0,0 0 0,-1 1 43,-4 2-18,0 0 1,0 0-1,0 0 0,-1-2 1,1 1-1,-1-1 0,0-1 1,-1 0-1,1 0 1,-1-1-1,1-1 0,-1 0 1,-6-1 17,31-7 181,6 4-180,-1 1 0,1 0 1,0 1-1,0 1 0,0 1 0,0 1 0,0 0 0,16 5-1,-29-5-1,1-1 0,0 2 0,-1-1 0,0 1-1,1 0 1,-1 0 0,0 1 0,-1 0-1,1 0 1,-1 0 0,1 1 0,-1 0-1,-1 0 1,1 0 0,-1 0 0,0 1 0,0 0-1,0 0 1,-1 0 0,0 0 0,0 0-1,-1 1 1,1-1 0,-1 1 0,0 4 1,0-3 21,0 0-1,-1 1 1,0-1 0,-1 1 0,0-1 0,0 0 0,0 1 0,-1-1-1,-1 1 1,1-1 0,-2 0 0,1 0 0,-1 0 0,0 0-1,0 0 1,-1-1 0,0 1 0,-1-1 0,1 0 0,-1-1 0,-1 1-1,1-1 1,-1 0 0,0 0 0,-1 0 0,1-1 0,-1 0 0,0 0-1,-1-1 1,1 0 0,-1 0 0,-4 1-21,2-2 50,0 0 0,0 0 0,-1-1 0,1 0 0,0-1-1,-1 0 1,1-1 0,-1 0 0,1 0 0,-1-1 0,1-1 0,0 0 0,0 0 0,-1-1 0,2 0-1,-1-1 1,0 0 0,1-1 0,-1 0 0,1 0 0,1-1 0,-1 0 0,-7-7-50,14 11-73,0-1 1,0 0 0,1 0 0,-1 0-1,1 0 1,-1 0 0,1 0-1,0-1 1,0 1 0,0 0 0,1-1-1,-1 1 1,1 0 0,0-1-1,0 1 1,0-1 0,0 1 0,1 0-1,-1-2 73,19-34-4840,3 16-1977</inkml:trace>
  <inkml:trace contextRef="#ctx0" brushRef="#br0" timeOffset="682.596">761 309 10570,'0'0'4127,"0"0"-1544,0 0-944,0 0-774,3 15-577,14 93-95,-15-86-172,1 1 1,0-1 0,2 1 0,1-1 0,1 0 0,1-1 0,1 0 0,0 0 0,2 1-22,-9-19 6,-1 0 0,1 0 1,-1 0-1,1 0 0,0-1 0,0 1 0,0 0 1,0-1-1,1 1 0,-1-1 0,1 0 0,-1 0 0,1 0 1,0 0-1,0 0 0,0-1 0,0 1 0,0-1 1,0 0-1,0 0 0,0 0 0,1 0 0,-1 0 1,0-1-1,1 1 0,-1-1 0,0 0 0,1 0 0,-1-1 1,0 1-1,1 0 0,-1-1 0,0 0 0,1 0 1,-1 0-1,0 0 0,0-1 0,0 1 0,0-1 1,0 0-1,0 0 0,-1 0 0,1 0 0,2-2-6,5-17 520,0 0 0,-2 0 0,0-1 0,-2 0 1,0 0-1,-1 0 0,-1-1 0,-2 0 0,0 0 0,-1 0 0,-1 0 0,-3-11-520,4 24 11,0-1 1,-1 1 0,0-1-1,-1 1 1,0 0-1,-1-1 1,0 1-1,-1 0 1,0 0 0,-1 0-1,1 0 1,-2 1-1,0 0 1,0 0-1,0 0 1,-1 0-1,-1 1 1,-2-3-12,-25-2-3181,11 15-4998,7 2-5946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2:51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13261,'0'-14'2039,"13"-99"1596,-11 111-3585,0-1 0,0 0 0,0 1 0,0-1-1,0 1 1,1 0 0,-1 0 0,1 0 0,0 0-1,-1 0 1,1 1 0,0-1 0,0 1 0,0 0 0,0 0-1,0 0 1,0 0 0,0 0 0,1 1 0,-1-1 0,0 1-1,0 0 1,0 0 0,1 0 0,-1 0 0,0 1 0,0-1-1,1 1 1,-1 0 0,0 0 0,0 0 0,0 0-1,0 1 1,0-1 0,-1 1 0,1 0 0,0 0 0,-1 0-1,1 0 1,-1 0 0,0 0 0,1 1 0,-1-1 0,0 1-1,-1-1 1,1 1 0,0 0 0,0 1-50,13 21 34,-1 2 1,-1-1-1,-1 2 1,-2-1 0,0 2-1,-2-1 1,-2 1-1,0 0 1,-2 1-1,-1-1 1,-1 23-35,0-38 4,0 113 39,2-159 464,0 1 0,2 1 0,2-1 0,1 1 0,3-6-507,-3 6 161,1-3 9,-6 14-73,0 0 0,2 0 0,0 1 0,1 0 0,0 0 0,2 1 0,0 0-1,1 0 1,0 1 0,2 0 0,0 1 0,0 0 0,2 1 0,6-5-97,-18 17 10,1 0 0,0 1 1,0-1-1,0 0 1,0 1-1,0 0 1,0 0-1,0 0 0,0 0 1,0 0-1,1 1 1,-1-1-1,0 1 0,1 0 1,-1 0-1,0 0 1,1 0-1,-1 1 1,0-1-1,0 1 0,1 0 1,-1 0-1,0 0 1,0 0-1,0 1 1,0-1-1,0 1 0,0 0 1,-1 0-1,1 0 1,-1 0-1,1 0 0,-1 0 1,0 1-1,1-1 1,-1 1-1,0 0 1,-1 0-1,2 2-10,47 126 42,-40-61-256,-3 0 0,-2 0 0,-5 41 214,1-9-2214,-1-95 1678,3 26-2445,6-16-2140,3-14-201</inkml:trace>
  <inkml:trace contextRef="#ctx0" brushRef="#br0" timeOffset="764.431">892 232 8968,'0'0'2157,"0"0"-571,0 0-49,0 0-26,0 0-230,2 13-485,22 107-220,-24-118-580,0 0-1,1 0 0,-1 0 1,1 0-1,0 0 1,0 0-1,-1 0 1,1-1-1,0 1 1,1 0-1,-1 0 1,0-1-1,0 1 0,1 0 1,-1-1-1,1 0 1,-1 1-1,1-1 1,0 0-1,0 0 1,-1 0-1,1 0 1,0 0-1,0 0 0,0 0 1,0-1-1,0 1 1,0-1-1,0 1 1,0-1-1,0 0 1,0 0-1,0 0 0,1 0 1,-1 0-1,0 0 1,0 0-1,0-1 1,0 1-1,0-1 1,0 0-1,0 0 1,0 1-1,-1-1 0,1 0 1,0-1-1,0 1 1,-1 0-1,1 0 1,0-1-1,-1 1 1,0-1-1,1 1 1,0-2 4,9-16 43,0-1 1,-1 0 0,-1 0 0,-1-1 0,-1 0 0,-1-1 0,3-14-44,-2 8 210,9-108 4168,-16 134-4325,-1 0 1,1 0 0,-1 0 0,0-1-1,1 1 1,-1 0 0,0 1-1,0-1 1,0 0 0,-1 0-1,1 0 1,0 1 0,-1-1-1,1 0 1,-1 1 0,1-1-1,-1 1 1,0 0 0,0 0-1,1 0 1,-1-1 0,0 2-1,0-1 1,0 0 0,0 0-1,0 1 1,-1-1 0,1 1 0,0-1-1,0 1 1,0 0 0,0 0-1,0 0 1,-1 0 0,1 0-1,0 1 1,0-1 0,0 1-1,0-1 1,0 1 0,0 0-1,0 0 1,0 0 0,0 0-1,0 0 1,0 0 0,1 0-1,-1 1 1,0-1 0,1 1-1,-1-1 1,1 1 0,-1-1 0,1 1-54,-13 13-64,1-1 0,0 2 1,1 0-1,1 0 0,1 1 1,0 1-1,1-1 1,1 1-1,0 1 0,2 0 1,0 0-1,1 0 1,1 1-1,1-1 0,1 1 1,0 0-1,2 0 0,0 0 1,1 0-1,1-1 1,1 1-1,0 0 0,2-1 1,2 5 63,-5-16-128,1 0 0,0 1 0,0-1 0,1 0 0,0-1 0,0 1 0,1-1 0,0 1 0,1-1 0,-1-1 0,1 1 0,0-1 0,1 0 0,0 0 0,0-1 0,0 0 0,0 0 0,1-1 0,0 0 0,0 0 0,0-1 0,0 0 0,0 0 0,1-1 0,-1 0 0,1-1 0,0 0 0,0 0 0,-1-1 0,1 0 0,0 0 0,0-1 0,-1 0 0,1 0 0,0-1 0,-1-1 0,0 1 0,1-1 0,0-1 128,10-11 321,-1 0-1,-1-2 0,0 0 1,-1 0-1,-1-2 0,0 0 1,-2 0-1,0-2 0,-1 1 0,-1-2 1,-1 1-1,-2-1 0,1-2-320,41-125 2136,-46 226-2088,-5-23-87,-1-31-8,1 1 0,0-1 0,2 0 0,1 1 0,1-1 0,0 0 0,2 0 0,1-1 0,1 1 0,0-1 0,2-1-1,3 6 48,-9-24-44,-1 1 0,1-1 0,-1 0 0,1 0 0,0 0 0,0 0 0,1 0 0,-1-1 0,1 1 0,-1-1 0,1 0 0,0 0 0,0 0 0,0-1 0,0 1 0,0-1 0,0 0 0,0 0 0,0 0 0,0-1 0,1 1 0,-1-1 0,0 0 0,0 0 0,1-1 0,-1 1 0,0-1 0,0 0 0,0 0 0,0-1 0,0 1 0,0-1 0,0 0 0,0 0 0,0 0 0,-1 0 0,1-1 0,-1 1 0,0-1 0,0 0 0,3-3 44,14-19 148,-1-2-1,-1 0 0,-1-1 1,-1 0-1,-2-2 1,8-23-148,-6 17 428,49-100 1185,-66 136-1603,1 1 1,0-1-1,0 0 1,0 1 0,0-1-1,0 1 1,0-1-1,0 0 1,0 1 0,0-1-1,0 1 1,0-1-1,0 0 1,0 1 0,0-1-1,1 1 1,-1-1-1,0 0 1,0 1 0,0-1-1,0 0 1,1 1-1,-1-1 1,0 0 0,0 1-1,1-1 1,-1 0-1,0 0 1,1 1 0,-1-1-1,0 0 1,1 0-1,-1 0 1,0 1 0,1-1-1,-1 0 1,0 0-1,1 0 1,-1 0 0,1 0-1,-1 0 1,0 0-1,1 0 1,-1 0 0,0 0-1,1 0 1,-1 0 0,1 0-1,-1 0 1,0 0-1,1 0 1,-1 0 0,1 0-1,-1 0 1,0-1-1,1 1 1,-1 0 0,0 0-1,1-1 1,-1 1-1,0 0 1,0 0 0,1-1-1,-1 1 1,0 0-11,5 46-25,-4-36 60,-1-1-21,0 13-8,2-1 1,0 1-1,0-1 1,2 0-1,1 0 1,1 0-1,0-1 1,2 0-1,0 0 1,1 0-1,8 10-6,-14-25-2,1-1-1,0 0 1,0 0-1,0-1 1,0 1 0,0-1-1,1 1 1,-1-2-1,1 1 1,0 0-1,0-1 1,0 0-1,0 0 1,1 0-1,-1-1 1,0 0-1,1 0 1,-1 0-1,1 0 1,-1-1 0,1 0-1,-1 0 1,1-1-1,-1 0 1,0 0-1,1 0 1,-1 0-1,0-1 1,1 0-1,-1 0 1,0 0-1,0-1 1,-1 1-1,1-1 1,-1-1 0,1 1-1,-1 0 1,0-1-1,0 0 3,9-14 41,-1-1-1,-1 1 1,-1-2-1,0 0 1,-2 0 0,0-1-1,-1 0 1,-1 0-1,-1 0 1,-1-1-1,-1 0 1,-1 1 0,-1-1-1,-1 0 1,-2-22-41,2 28 20,-2-1-1,1 1 1,-2-1 0,0 1 0,-1 0-1,-1 0 1,0 0 0,-2-2-20,4 12-22,1 1 0,-1 0 1,-1-1-1,1 1 0,0 1 1,-1-1-1,0 0 0,0 1 0,-1 0 1,1 0-1,-1 0 0,0 1 0,0 0 1,0-1-1,0 2 0,-1-1 0,1 1 1,-1-1-1,0 2 0,1-1 1,-1 0-1,0 1 0,-6 0 22,-68 7-2578,31 12-2627,17 2-3225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3:00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11979,'0'0'6289,"0"0"-3166,0 0-902,0 0-454,0 0-481,0 0-352,0 0-373,0 0-182,19 6-32,-6-2-289,1 1-18,0-1 0,0 0 0,1-1 0,-1-1 1,1 0-1,0-1 0,0 0 0,12-2-40,24-3-53,-1-3-1,0-2 1,45-13 53,-149 23-10090,33 0 908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3:01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1 427 9161,'0'0'2802,"0"0"-42,0 0-128,5-14-801,35-84 998,-19 55-1485,-13 22-1014,1 1 0,1 0 1,1 0-1,1 1 0,1 1 0,0 0 0,1 0 0,1 2 1,1-1-1,0 2 0,5-3-330,-18 16 15,0 0 0,0 0 0,0 0 0,0 1 1,0-1-1,1 1 0,-1-1 0,1 1 0,-1 0 0,1 0 1,-1 1-1,1-1 0,0 1 0,-1 0 0,1 0 0,0 0 0,-1 0 1,1 1-1,0-1 0,-1 1 0,1 0 0,-1 0 0,1 0 0,-1 1 1,0-1-1,1 1 0,-1 0 0,0 0 0,0 0 0,0 0 1,0 0-1,-1 1 0,1 0 0,0-1 0,-1 1 0,0 0 0,1 2-15,9 19 13,-1 0 0,-1 1 1,-2 0-1,0 1 0,-2 0 0,-1 0 0,-1 1 0,-1 0 0,-1 8-13,6 44-59,-4 1 0,-3 0 1,-8 69 58,56-318 117,-34 115-62,3 0 0,2 2-1,2 0 1,3 1 0,1 2-1,3 0 1,2 2 0,10-9-55,-35 48 34,1-1 1,0 2-1,0-1 0,0 1 0,1 0 1,0 0-1,1 1 0,-1 0 1,1 1-1,0 0 0,1 0 1,-1 1-1,1 0 0,6-1-34,-12 7 11,0 0-1,-1 0 0,1 0 0,0 1 1,-1-1-1,0 1 0,0 0 0,1 0 1,-2 0-1,1 0 0,0 1 0,-1-1 1,1 1-1,-1-1 0,0 1 0,0 0 1,-1 0-1,1 0 0,-1 0 1,0 0-1,0 0 0,0 1 0,0-1 1,-1 0-1,0 0 0,0 1 0,0-1 1,0 2-11,1 0 11,11 100 103,-5 0 1,-5 1-1,-8 69-114,5-148 31,-3 60 22,-1-35-55,3 0 0,1 1-1,3-1 1,3 0 0,2 1 0,2-2-1,9 28 3,-15-71 0,1 0 0,0 0 0,0 0 0,1 0 0,0-1 0,1 0-1,0 0 1,0 0 0,1-1 0,1 1 0,-6-6 2,0 0 0,0 0-1,1 0 1,-1 0 0,0-1 0,1 1 0,-1-1 0,1 0-1,0 0 1,-1 0 0,1 0 0,0 0 0,0 0-1,-1-1 1,1 1 0,0-1 0,0 0 0,0 0 0,0 0-1,0 0 1,-1-1 0,1 1 0,0-1 0,0 0-1,0 1 1,-1-1 0,1 0 0,0-1 0,-1 1 0,1 0-1,-1-1 1,0 0 0,1 1 0,-1-1 0,0 0-1,1-1-1,9-11 6,-2-1 0,0 1 0,0-2 0,-2 1-1,0-1 1,-1-1 0,0 1 0,-1-1-1,-1 0 1,-1 0 0,-1-1 0,2-10-6,45-328-651,-50 356 354,0 0 0,-1 0 0,1 0 0,0 0 0,0 1 1,0-1-1,0 0 0,0 0 0,-1 0 0,1 0 1,0 0-1,0 0 0,0 0 0,-1 0 0,1 0 0,0 0 1,0 0-1,0 0 0,-1 0 0,1 0 0,0 0 1,0 0-1,0 0 0,-1 0 0,1 0 0,0 0 1,0 0-1,0 0 0,0 0 0,-1 0 297,-4 17-10111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3:02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15 12139,'0'0'5494,"0"0"-2414,0 0-438,0 0-629,0 0-598,0 0-433,8-6-347,44 70-507,-16-22-260,2-2-1,1-1 1,2-2-1,2-1 0,1-3 1,15 7 132,-55-38-35,-3 0 0,0-1 0,0 1 0,0 0 1,0-1-1,0 0 0,0 1 0,1-1 0,-1 0 0,1 1 0,-1-1 1,1 0-1,-1 0 0,1 0 0,0-1 0,-1 1 0,1 0 0,0 0 1,0-1-1,0 0 0,-1 1 0,1-1 0,0 0 0,0 1 0,0-1 1,0 0-1,0-1 0,0 1 0,-1 0 0,1 0 0,0-1 0,0 1 1,0-1-1,-1 0 0,1 1 0,0-1 0,-1 0 0,1 0 0,0 0 1,-1 0-1,1 0 0,-1-1 0,0 1 0,1 0 0,-1-1 1,0 1-1,0-1 0,0 1 0,0-1 0,0 1 0,0-1 35,-18-250 2493,2 167-987,13 84-1456,0 1 0,0-1 0,-1 1 0,1-1 0,0 1 0,-1 0 0,1 0 0,0 0 0,-1 0 0,1 0 0,0 0 1,0 1-1,-1-1 0,1 1 0,0 0 0,0 0 0,0 0 0,-1 0 0,1 0 0,0 0 0,1 0 0,-1 0 0,0 1 0,0-1 0,0 1 1,1 0-1,-1-1 0,1 1 0,-1 0-50,-58 59 60,4 2 0,2 2 0,3 3 0,-33 58-60,70-105-122,4-7-322,0 0 0,1 1 0,0 0 0,1 1 0,1 0 0,0 0 0,-2 13 444,8-29-186,1 0 1,0 1-1,0-1 0,0 1 0,0-1 0,0 0 0,0 1 0,0-1 1,1 0-1,-1 1 0,0-1 0,0 1 0,0-1 0,0 0 1,0 1-1,0-1 0,1 0 0,-1 1 0,0-1 0,0 0 0,1 0 1,-1 1-1,0-1 0,0 0 0,1 1 0,-1-1 0,0 0 0,1 0 1,-1 0-1,0 1 0,1-1 0,-1 0 0,0 0 0,1 0 1,-1 0-1,1 0 0,-1 0 0,0 0 0,1 0 0,-1 0 0,1 0 1,-1 0-1,0 0 0,1 0 0,-1 0 0,0 0 0,1 0 1,-1 0-1,1 0 0,-1 0 0,0-1 0,1 1 0,-1 0 0,0 0 1,1 0-1,-1-1 0,0 1 0,0 0 0,1-1 186,13-8-8707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9:18.69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353 321 10154,'-15'-4'2327,"-44"-17"-944,58 21-1342,0 0 0,0 0 0,0-1 0,0 1 0,0-1 0,0 1 0,0-1 0,0 1 0,0-1 0,0 1 1,1-1-1,-1 0 0,0 1 0,0-1 0,1 0 0,-1 0 0,0 0 0,1 0 0,-1 0 0,1 1 0,-1-1 0,1 0 0,-1 0 0,1 0 0,0 0 1,-1 0-1,1 0 0,0-1 0,0 1 0,0 0 0,0 0 0,0 0 0,0 0 0,0 0 0,0 0 0,0 0 0,1 0 0,-1 0 0,0 0 0,1 0 0,-1 0 1,1 0-1,-1 0 0,1 0 0,-1 0 0,1 0 0,0 1 0,-1-1 0,1 0 0,0 0 0,0 1 0,-1-1 0,1 0 0,0 1 0,0-1 0,0 1 1,0-1-1,0 1 0,0-1 0,0 1 0,0 0 0,0-1 0,0 1 0,1 0-41,0-2 36,51-30 61,1 1 0,1 3 1,1 3-1,55-17-97,-64 24 1,0 1 0,1 3 1,1 2-1,0 2 0,46-3-1,-92 12-28,0 0 0,-1 1 0,1-1 0,0 1 0,0 0 0,0 0 0,-1 0 0,1 0 0,0 0 0,0 0 0,0 1 0,-1-1 0,1 1 0,0 0 0,-1 0 0,1 0 0,0 0 0,-1 1 0,0-1 0,1 1 0,-1-1 0,0 1 0,0 0 0,1 0 0,-2 0 0,1 0 0,0 0 0,0 0 0,-1 1 0,1-1 0,-1 0 0,1 1 0,-1-1 0,0 1 0,0 0 0,0-1 0,-1 1 0,1 0 0,-1 0 0,1-1 0,-1 1 0,0 0 0,0 0 0,0 0 0,0 0 28,-4 10-134,0 0 1,0-1-1,-1 0 1,0 0-1,-1 0 1,-1 0-1,0-1 1,-1 0-1,0 0 1,0-1-1,-1 0 1,0-1 0,-1 0-1,0 0 1,-1 0 133,2-1-69,-74 63-60,-3-4 0,-2-3 1,-3-5-1,-3-3 129,-20 13 992,4 5-1,-36 35-991,110-66 368,42-36-331,121-17-29,-115 8-5,565-104 435,-469 102-401,-106 5-37,-1 0 0,1 0 0,-1 1 0,1-1 0,-1 0 0,0 1 0,0-1 0,1 1 0,-1-1 0,0 1 0,0 0 0,0 0 0,-1-1 0,1 1 0,0 0 0,-1 0 0,1 0 0,-1 0 0,0-1 0,1 1 0,-1 0 0,0 0 0,0 0 0,0 0 0,0 0 0,-1 0 0,1 0 0,-1 0 0,1 0 0,-1-1 0,1 1 0,-1 0 0,0 0 0,0-1 0,0 1 0,0 0 0,0-1 0,0 1 0,-1-1 0,1 1 0,0-1 0,-1 0 0,1 1 0,-1-1 0,1 0 0,-1 0 0,-34 40 12,-2-1 0,-2-2 0,-1-2 0,-32 20-12,48-36 27,-416 290 2252,420-294-2069,11-10-124,1 0 0,0 1 0,0 0-1,1 0 1,0 1 0,0 0 0,0 1-1,1 0 1,1 0 0,-4 6-86,10-14 3,0 0 0,0 0 1,0 1-1,0-1 0,0 0 0,0 1 1,0-1-1,0 0 0,1 1 0,-1-1 1,1 0-1,-1 0 0,1 1 0,-1-1 1,1 0-1,-1 0 0,1 0 0,0 0 1,0 0-1,0 0 0,-1 0 0,1 0 1,0 0-1,0 0 0,0 0 0,1 0 1,-1-1-1,0 1 0,0 0 0,0-1 1,0 1-1,1-1 0,-1 0 0,0 1 1,1-1-1,-1 0 0,0 0 0,1 1 1,-1-1-1,0 0 0,0 0 0,1-1 0,-1 1 1,0 0-1,1 0 0,-1-1 0,0 1 1,1-1-1,-1 1 0,0-1 0,0 1-3,1 0 0,40-2 1,-1-2-1,1-2 0,-1-2 0,-1-1 0,12-5 0,13-3 5,48-12 16,-37 8-25,1 3 1,0 4 0,20 1 3,-98 14-8,1-1 0,-1 1 1,1 0-1,-1-1 0,1 1 1,0-1-1,-1 1 1,1 0-1,0 0 0,0-1 1,-1 1-1,1 0 0,0 0 1,0-1-1,0 1 1,0 0-1,0 0 0,0-1 1,0 1-1,0 0 0,0 0 1,0-1-1,0 1 1,1 0-1,-1 0 0,0-1 1,0 1-1,1 0 0,-1-1 1,1 1-1,-1 0 1,0-1-1,1 1 0,-1-1 1,1 1-1,0-1 0,-1 1 1,1-1-1,-1 1 1,1-1-1,0 1 0,-1-1 1,1 0-1,0 1 0,-1-1 1,1 0-1,0 0 1,0 0-1,-1 1 0,1-1 1,0 0-1,0 0 0,-1 0 1,1 0-1,0 0 1,0 0-1,-1 0 0,1-1 1,0 1-1,0 0 0,-1 0 1,1-1-1,0 1 1,0-1 6,-52 46-242,-312 163 363,274-161 112,30-16-37,-235 140 1276,238-119-1055,56-52-414,0 1-1,0 0 1,0-1-1,0 1 1,0 0-1,0-1 1,1 1-1,-1-1 1,0 1-1,0 0 1,1-1-1,-1 1 1,0-1 0,1 1-1,-1-1 1,1 1-1,-1-1 1,1 1-1,-1-1 1,1 1-1,-1-1 1,1 0-1,-1 1 1,1-1-1,-1 0 1,1 1-1,0-1 1,-1 0-1,1 0 1,0 0-1,-1 1 1,1-1-1,-1 0 1,1 0-1,0 0 1,-1 0-1,1 0 1,0 0-1,-1 0 1,1-1-1,0 1 1,-1 0-1,1 0 1,0 0-1,-1-1 1,1 1-1,-1 0 1,1-1-1,0 1-1,3 0 7,39-4 6,-1-1 1,0-3 0,0-1 0,-1-2-1,15-7-13,7-1 17,545-165-1208,-589 177 675,7-2-356,-11 7-2992,-31 2 335,-16 3-1740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3:03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595 506 13229,'0'0'3304,"0"0"-544,8-13-438,24-46-523,-30 56-1531,0 0-1,0-1 1,0 1-1,0-1 1,-1 0-1,1 1 1,-1-1-1,0 0 1,0 0-1,-1 0 1,1 0-1,-1 0 1,0 0-1,0 0 1,0 0-1,0 0 1,-1 0-1,0-1-267,-31-2 438,2 3-431,0 1-1,-1 2 0,1 0 1,-1 3-1,-13 2-6,-128 30 16,203-28-4277,-9 0-3927,-10-1-5387</inkml:trace>
  <inkml:trace contextRef="#ctx0" brushRef="#br0" timeOffset="577.751">657 382 10762,'1'-13'5008,"-1"-44"-1789,0 53-2978,0 1 1,-1-1 0,1 0 0,-1 1 0,0-1-1,0 1 1,-1-1 0,1 1 0,-1 0-1,1-1 1,-1 1 0,0 0 0,-1 0-1,1 0 1,0 0 0,-1 1 0,1-1 0,-1 1-1,0-1 1,0 1 0,0 0 0,0 0-1,0 0 1,-1 1 0,1-1 0,0 1 0,-1 0-1,1 0 1,-3-1-242,-100 0 1754,87 10-1718,0 0 0,1 2 0,0 0 0,0 1-1,1 1 1,1 0 0,0 1 0,1 1 0,0 1 0,1 0 0,0 1-1,2 0 1,0 1 0,-9 15-36,9-15-41,1 0-1,0 1 1,1 0-1,1 1 1,1 0-1,1 1 1,1-1-1,0 1 1,1 0 0,1 1-1,1-1 1,1 1-1,1-1 1,1 1-1,0 0 1,2-1-1,3 17 42,-2-28-35,0-1 0,0 0-1,1-1 1,1 1 0,-1-1 0,1 0-1,0 0 1,0 0 0,1 0-1,0-1 1,1 0 0,-1-1-1,1 1 1,0-1 0,0 0 0,0-1-1,1 0 1,0 0 0,0 0-1,0-1 1,0-1 0,0 1-1,1-1 1,-1-1 0,1 1 0,-1-1-1,1-1 1,0 0 0,-1 0-1,1-1 1,8-1 35,-7-3 12,1 0 0,-2-1 0,1 0 0,-1 0 0,0-1 1,0 0-1,0-1 0,-1 0 0,-1 0 0,1-1 0,-1 0 0,-1 0 0,0-1 0,0 0 0,-1 0 0,0 0 0,0-1 0,-1-1-12,-4 11 2,22-48 229,-3-2-1,-2 0 1,-2-1-1,-2 0 1,-3-1 0,-2 0-1,-3-1 1,-1 0-1,-3 0 1,-5-27-231,-15-9 62,18 87-141,0 1 1,0 0 0,0 0 0,0 0-1,0 0 1,0 0 0,0 0-1,-1 0 1,1 0 0,-1 0 0,1 0-1,-1 1 1,0-1 0,0 1-1,1-1 1,-1 1 0,0 0 0,-1-1-1,1 1 1,0 0 0,0 1 0,0-1-1,0 0 1,-1 1 0,1-1-1,0 1 1,-1-1 0,1 1 0,0 0-1,-1 0 1,1 0 0,-1 1 0,1-1-1,0 0 1,0 1 0,-1 0-1,0 0 79,-26 34-7505,22-10-983</inkml:trace>
  <inkml:trace contextRef="#ctx0" brushRef="#br0" timeOffset="974.019">1336 67 12876,'0'0'4944,"0"0"-2088,5-13-454,14-39-480,-25 50 2463,-23 27-4718,26-22 642,-42 35-287,34-31-65,0 0 1,1 0-1,0 1 1,0 0-1,1 1 1,0 0-1,1 1 1,0-1-1,0 2 1,1-1-1,0 1 1,1 0-1,0 0 1,1 1 0,0 0-1,1 0 1,0 0-1,1 0 1,1 1-1,0-1 1,0 1-1,1 3 43,3-8-76,0 0 0,1 0-1,0-1 1,1 0 0,-1 1-1,1-1 1,1-1 0,-1 1-1,1 0 1,0-1 0,1 0-1,0 0 1,-1-1 0,2 0-1,-1 0 1,5 3 76,42 43 4,-44-41 16,-2 0 0,1 1 0,-1 0-1,-1 0 1,0 0 0,-1 1 0,0 0 0,0 0 0,-1 0-1,-1 0 1,0 1 0,-1 0 0,-1-1 0,1 14-20,-2-23 9,0 0 0,-1 0 1,1-1-1,-1 1 0,1 0 1,-1 0-1,0 0 0,0 0 1,-1-1-1,1 1 0,0 0 1,-1-1-1,0 1 1,1-1-1,-1 0 0,0 0 1,0 1-1,0-1 0,-1 0 1,1-1-1,0 1 0,-1 0 1,1-1-1,-1 1 0,0-1 1,1 0-1,-1 0 0,0 0 1,0 0-1,0 0 0,0-1 1,0 1-1,0-1 0,0 0-9,-105-9 35,23-33-1474,63 18-2089,11-4-3906,10 14-1043</inkml:trace>
  <inkml:trace contextRef="#ctx0" brushRef="#br0" timeOffset="1362.967">1850 143 10986,'5'-13'6668,"16"-40"-3299,-20 52-3191,0 0 1,-1-1-1,1 1 1,0-1-1,-1 1 1,1-1 0,-1 1-1,0-1 1,1 1-1,-1-1 1,0 1-1,0-1 1,0 0 0,0 1-1,0-1 1,0 1-1,-1-1 1,1 1-1,0-1 1,-1 1 0,1-1-1,-1 1 1,0-1-1,1 1 1,-1 0-1,0-1 1,0 1 0,0 0-1,0-1 1,-1 0-179,-58 0 1161,50 5-1146,1 1-1,0 0 1,-1 1 0,1 0 0,1 0 0,-1 1-1,1 0 1,0 0 0,1 1 0,-1 0 0,1 0-1,0 1 1,1 0 0,0 0 0,1 1 0,-1 0-1,1 0 1,1 0 0,0 0 0,0 1 0,1-1-1,-2 9-14,3-4-20,1 1-1,0-1 1,1 0-1,0 1 1,1-1-1,1 1 1,0-1-1,1 0 1,1 0-1,0 0 1,1 0-1,0-1 1,1 0-1,1 0 1,0 0-1,0-1 1,4 3 20,3 12 28,-9-15-25,0 1 0,-1-1 1,0 1-1,-1 0 0,-1 0 0,0 0 0,-1 0 1,0 0-1,-1 0 0,0 2-3,0-12 1,0 0 0,-1-1 0,1 1 0,-1 0 0,0-1 0,1 1 0,-1-1 0,0 1 1,-1-1-1,1 0 0,0 1 0,-1-1 0,1 0 0,-1 0 0,1 0 0,-1 0 0,0 0 0,0 0 0,0 0 0,0-1 0,-1 1 0,1-1 0,0 1 0,-1-1 0,1 0 0,0 0 0,-1 0 0,1 0 1,-1-1-1,-2 1-1,-83 9 32,86-10-32,-14 1-82,-80-7-753,42-22-4232,44 1-4521,10 13 48</inkml:trace>
  <inkml:trace contextRef="#ctx0" brushRef="#br0" timeOffset="1725.09">2204 56 17328,'0'0'4527,"0"0"-1457,0 0-860,0 0-758,0 0-406,0 0-357,0 0-395,0 0-204,0 21 33,-3 154-43,-43 224-7142,44-408 702,-3-42 6265,1-15 1436,0 28-448,1 0 0,2 0 1,1-1-1,2 1 0,2 0 0,2 0 1,1 0-1,2 1 0,10-26-893,-17 58 58,1-1-1,0 0 1,0 1-1,0 0 1,1 0-1,-1 0 1,1 0 0,0 0-1,1 1 1,-1-1-1,1 1 1,0 1 0,0-1-1,0 1 1,1-1-1,-1 1 1,1 1-1,0-1 1,0 1 0,-1 0-1,2 1 1,-1-1-1,0 1 1,0 0-1,0 1 1,0-1 0,1 1-1,0 1-57,9-2 0,-1 2-1,0 0 0,1 1 1,-1 0-1,0 1 0,0 1 1,0 0-1,-1 1 1,-9-3-197,0 0 0,0 0 0,-1 0 0,1 1 0,-1 0 1,1 0-1,-1 0 0,0 0 0,0 0 0,-1 1 0,1 0 0,-1 0 0,0 0 1,0 0-1,0 0 0,0 1 0,-1-1 0,0 1 0,0 0 0,0 0 0,0 0 1,-1 0-1,0 0 0,0 0 0,0 3 197,-3 28-4522,-13-2-3010</inkml:trace>
  <inkml:trace contextRef="#ctx0" brushRef="#br0" timeOffset="2069.116">2122 423 13997,'0'0'3876,"0"0"-1121,81-34-417,-35 25-1121,4 2-577,1 0-415,-2 1-161,-1 4 0,-7 0-64,-4 2-96,-7 0-737,-8 7-1153,-11 5-1345,-11 5-3620</inkml:trace>
  <inkml:trace contextRef="#ctx0" brushRef="#br0" timeOffset="2070.116">2023 711 9001,'0'0'8744,"0"0"-5701,0 0 32,0 0-1186,125 13-639,-63-25-514,9-2-447,5 0-161,3-2-96,4 2 32,-2 1-64,-6 1-96,-13 2-449,-20-1-416,-11 7-832,-19-1-1603,-8 5-3618</inkml:trace>
  <inkml:trace contextRef="#ctx0" brushRef="#br0" timeOffset="2407.937">159 1203 12876,'-13'6'4623,"2"-1"-4019,-5 1 463,0 0-1,0 2 0,1 0 0,0 1 1,0 0-1,1 1 0,1 1 0,-2 1-1066,16-11 53,-1 1 0,0-1 0,1 0 0,-1 1 0,1-1-1,0 0 1,0 0 0,-1 1 0,1-1 0,0 0 0,0 0 0,0 0 0,0 0-1,0 0 1,0 0 0,0 0 0,0-1 0,1 1 0,-1 0 0,0-1-1,0 1 1,1 0 0,-1-1 0,1 0 0,-1 1 0,0-1 0,1 0 0,-1 0-1,1 0 1,-1 0 0,0 0 0,1 0 0,-1 0 0,1 0 0,-1 0 0,0-1-1,1 1 1,-1 0 0,0-1 0,1 0 0,0 0-53,3 1 106,202-3 365,-1-10 0,150-30-471,-175 20 99,936-75-462,-717 70-37,120-35 400,-492 58-967,-68 10-47,-141 28-3721,56-9-1110</inkml:trace>
  <inkml:trace contextRef="#ctx0" brushRef="#br0" timeOffset="2797.106">1599 2045 11723,'0'-17'8392,"-4"-55"-4917,3 67-3303,0 0-1,-1 0 1,1 1-1,-1-1 1,0 0-1,0 0 1,-1 1-1,1 0 1,-1-1-1,0 1 1,-1 0-1,1 0 1,0 1-1,-1-1 1,0 1-1,0-1 1,0 1-1,0 0 1,-1 1-1,1-1 1,-1 1-1,0 0 1,1 0-1,-6-1-171,-8-3 48,-1 1 0,1 1 0,-1 0 0,0 1-1,-1 2 1,1-1 0,0 2 0,0 1 0,-1 0 0,1 2-1,0 0 1,0 1 0,1 1 0,-1 0 0,1 2 0,0 0-1,1 1 1,-1 1 0,2 0 0,-1 1 0,1 1 0,1 1 0,0 0-1,1 1 1,0 1 0,-7 9-48,15-17-30,1 1 0,0-1 0,1 1 0,-1 0 0,1 1 0,1-1 0,0 1 0,0-1 0,0 1 0,1 0 0,0 0 0,0 0 0,1 1 0,0-1 0,1 0 0,-1 0 0,2 1 0,-1-1 0,1 0 0,1 0 0,-1 0 0,1 0 0,1 0 0,-1 0 0,1 0 0,1-1 0,-1 1 0,1-1 0,4 5 30,3 0-40,1-1 0,1-1 0,0 1 0,0-2 0,1 0 0,0-1 0,0 0 0,1-1 0,0-1 0,0 0-1,1-1 1,-1 0 0,1-2 0,0 0 0,0 0 0,1-2 0,-1 0 0,0-1 0,1 0 0,-1-2 0,0 1 0,14-5 40,-22 3 15,0 0 0,-1 0 0,0-1 0,1 0 1,-1-1-1,-1 1 0,1-1 0,-1-1 0,1 1 0,-2-1 0,1 0 0,-1 0 0,0-1 0,0 1 1,0-1-1,-1-1 0,0 1 0,-1 0 0,2-4-15,42-155 936,-39 110-858,-3-1 0,-3 0 0,-1-1 0,-4 1 0,-2 0 0,-2 0 0,-3 1 0,-13-42-78,-29-23-600,49 117 428,0 0 0,-1 0-1,1 0 1,-1 1 0,1-1 0,-1 1 0,0-1 0,0 1 0,-1 1 0,1-1 0,-1 1 0,1-1 0,-1 1 0,0 1 0,0-1 0,0 1 0,0-1 0,0 1 0,0 1 0,0-1 0,0 1-1,0 0 1,0 0 0,-3 1 172,-36 9-3753,0 15-2717</inkml:trace>
  <inkml:trace contextRef="#ctx0" brushRef="#br0" timeOffset="3112.004">1937 1604 13068,'0'0'3283,"2"-14"-240,9-40-357,-11 54-2470,1 0 1,-1 0-1,0 0 1,0 0-1,0 0 1,0 0-1,1 0 1,-1 0-1,0 0 1,0 0-1,0 0 1,1 0-1,-1 0 1,0 0-1,0 0 1,0 0-1,0 0 1,1 0 0,-1 0-1,0 0 1,0 0-1,0 0 1,0 0-1,1 0 1,-1-1-217,1 24 235,-1 28 490,0 98 55,-6 0-1,-8 6-779,-23-6-2057,0-56-6157,27-67 196</inkml:trace>
  <inkml:trace contextRef="#ctx0" brushRef="#br0" timeOffset="3457.428">1859 1797 12172,'38'-182'6790,"-35"175"-6536,0 0-1,0 0 1,0 0 0,1 1-1,-1-1 1,2 1 0,-1 0-1,1 0 1,0 1 0,0-1-1,0 1 1,1 0 0,0 1-1,0-1 1,0 1 0,1 0-1,-1 1 1,1 0 0,0 0-1,0 0 1,0 1 0,0 0-1,0 0 1,0 1 0,1-1-1,-1 2 1,1-1-254,7 0 41,0 1 0,1 1 0,-1 0 0,0 1 0,0 0 0,0 1 0,-1 1 0,1 0 0,-1 1 0,0 1 0,6 3-41,-14-6-53,0 1 0,0-1-1,-1 1 1,0 0 0,1 0 0,-1 1-1,-1 0 1,1-1 0,-1 1-1,0 1 1,0-1 0,0 1 0,-1 0-1,0-1 1,0 1 0,0 1-1,-1-1 1,0 0 0,0 1 0,-1-1-1,1 1 1,-2-1 0,1 1-1,-1 0 1,0-1 0,0 6 53,-3-1-518,1 0 1,-2 0-1,0 0 0,0 0 1,-1-1-1,0 0 1,-1 0-1,0 0 1,0 0-1,-1-1 0,-1 0 1,1-1-1,-1 0 1,-1 0-1,0 0 0,0-1 1,0-1-1,-1 1 1,0-2-1,-7 4 518,-78 28-1483,59-36 1788,36-1-247,-1 0-1,1-1 1,-1 1 0,1 0-1,-1 0 1,1-1 0,-1 1-1,1 0 1,-1-1 0,1 1-1,-1 0 1,1-1 0,0 1 0,-1-1-1,1 1 1,-1 0 0,1-1-1,0 1 1,0-1 0,-1 1-1,1-1 1,0 1 0,0-1 0,-1 0-1,1 1 1,0-1 0,0 1-1,0-1 1,0 1 0,0-1-1,0 0 1,0 1 0,0-1-1,0 1 1,0-1 0,0 1 0,1-1-1,-1 1 1,0-1 0,0 0-1,0 1 1,1-1 0,-1 1-1,0-1 1,1 1 0,-1 0-1,0-1 1,1 1 0,-1-1 0,1 1-1,-1 0 1,1-1 0,-1 1-1,1 0 1,-1-1 0,1 1-1,-1 0 1,1 0-58,11-11 450,2 2 0,-1 0 0,1 0 0,0 1 0,1 1 1,0 0-1,0 2 0,0-1 0,1 2 0,0 0 0,0 1 0,0 0 0,4 1-450,-15 0 8,-1 0 0,1 1 1,-1 0-1,1 0 0,-1 0 0,1 0 0,0 1 0,0-1 1,-1 1-1,1 0 0,0 1 0,0-1 0,-1 1 0,1 0 1,-1 0-1,1 1 0,-1-1 0,1 1 0,-1 0 0,0 0 1,1 0-1,-1 1 0,-1 0 0,1-1 0,0 1 1,-1 1-1,1-1 0,-1 0 0,0 1 0,0 0 0,0 0 1,1 2-9,-1 0 24,1 1 1,-1 0 0,0 0 0,0 0-1,-1 1 1,0-1 0,0 1 0,-1-1 0,0 1-1,0-1 1,-1 1 0,0 0 0,0-1-1,-1 1 1,0 0 0,0-1 0,-1 1 0,0-1-1,0 0 1,-1 0 0,0 1 0,0-2-1,-1 1 1,0 0 0,0-1 0,0 1 0,-1-1-1,0 0 1,0-1 0,0 1 0,-1-1-1,0 0 1,0-1 0,0 1 0,-1-1 0,1 0-1,-1-1 1,0 0 0,-3 1-25,-6 1 91,0-2-1,0 0 1,-1-1 0,1 0 0,-1-1-1,1-1 1,-1-1 0,1-1 0,-1 0-1,-10-3-90,-37-23-911,43-9-6127,22 21 1519</inkml:trace>
  <inkml:trace contextRef="#ctx0" brushRef="#br0" timeOffset="3795.618">2734 1707 13068,'0'0'3428,"0"0"-1181,0 0-992,-7 13-679,2-6-521,-54 130 253,57-122-297,0 0 0,1 0 0,1 0 0,1 0 0,0 0 0,0 0 0,2 0 0,0 0 0,1 0 0,2 5-11,-4-14 3,0 0 1,0 0-1,1-1 1,-1 1 0,2 0-1,-1-1 1,0 0-1,1 0 1,0 0 0,0 0-1,1-1 1,-1 1-1,1-1 1,0 0-1,0-1 1,1 1 0,-1-1-1,1 0 1,-1 0-1,1-1 1,0 0 0,0 0-1,0 0 1,0-1-1,0 0 1,1 0-4,0 0 148,1-2 0,-1 1-1,1-1 1,-1 0 0,1 0 0,-1-1-1,0 0 1,0-1 0,1 1 0,-2-1-1,1-1 1,0 1 0,-1-1 0,1 0-1,-1-1 1,0 1 0,-1-1 0,1-1-1,-1 1 1,0-1 0,0 0 0,-1 0-1,1 0 1,-1-2-148,7-9 506,-1-1 1,0-1-1,-2 1 0,0-1 1,-1-1-1,-1 1 0,-1-1 1,1-11-507,-4 22 64,0 1 1,0 0 0,-1 0 0,0-1 0,-1 1 0,1-1 0,-2 1 0,1 0 0,-1-1-1,-1 1 1,1 0 0,-1 0 0,-1-1 0,0 1 0,0 1 0,0-1 0,-1 0 0,0 1 0,0 0-1,-1 0 1,0 0 0,0 1 0,-1-1 0,0 1 0,0 1 0,0-1 0,-1 1 0,0 0-1,0 0 1,0 1 0,0 0 0,-8-3-65,4 5-226,1-1-1,-1 2 1,1-1-1,-1 2 1,0-1-1,0 2 1,1-1-1,-1 1 0,0 1 1,0 0 226,-64 22-6356,13 7-7476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2:33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476 622 929,'0'0'6497,"0"0"-3385,0 0-849,0 0 455,0 0 52,12-14-554,39-42-417,-49 53-1569,0 1 1,1-1 0,-1 0-1,0 1 1,-1-1 0,1 0-1,0 0 1,-1-1-1,0 1 1,0 0 0,0 0-1,0-1 1,0 1 0,-1 0-1,1-1 1,-1 1-1,0-1 1,0 1 0,-1-3-231,1-3 428,0 6-380,0 1 1,0-1-1,-1 1 1,1-1-1,0 1 1,-1-1-1,0 1 1,0 0-1,1-1 1,-1 1-1,-1 0 1,1 0 0,0 0-1,0 0 1,-1 0-1,0 0 1,1 0-1,-1 0 1,0 0-1,0 1 1,0-1-1,0 1 1,0-1-1,0 1 1,0 0-1,0 0 1,0 0-1,-1 0 1,1 0 0,0 1-1,-1-1 1,1 0-1,-1 1-48,-14-4 1,-1 1-1,0 0 1,0 1 0,0 1-1,0 1 1,0 1 0,0 0-1,0 1 1,1 1-1,-1 1 1,0 1 0,1 0-1,0 1 1,1 1 0,-1 0-1,1 1 1,0 1-1,1 0 1,0 2 0,1-1-1,0 2 1,1 0 0,0 1-1,0 0 1,2 0 0,0 2-1,0-1 1,1 1-1,1 1 1,1 0 0,0 0-1,1 1 1,0-1 0,0 7-1,5-17-2,0 0 0,0 1 0,0-1 1,1 1-1,0-1 0,0 1 0,1-1 1,-1 1-1,2-1 0,-1 1 1,1 0-1,0-1 0,0 1 0,0-1 1,1 1-1,0-1 0,1 0 0,-1 0 1,1 0-1,0 0 0,1 0 1,0-1-1,-1 0 0,2 1 0,-1-1 1,0-1-1,1 1 0,0-1 0,0 1 1,1-2-1,-1 1 0,1 0 1,0-1-1,0 0 2,8 4-6,0-1 1,0 0 0,1-1-1,-1 0 1,1-1 0,0-1-1,1-1 1,-1 0 0,0-1-1,1 0 1,-1-1 0,1-1-1,-1-1 1,0 0 0,1-1-1,-1 0 1,0-1 0,-1-1-1,1-1 1,-1 0 0,0 0-1,0-2 1,-1 0 0,0 0-1,-1-1 1,1-1 0,-2 0-1,8-8 6,-3-4-27,-2-1-1,0-1 1,-2-1 0,0 1-1,-2-2 1,-1 1-1,0-2 1,-2 1 0,-2-1-1,0 0 1,-2 0-1,0 0 1,-2 0-1,-1-1 1,-2 1 0,0 0-1,-2 0 1,-1 0-1,-1 0 1,-1 1 0,-1 0-1,-2-1 28,7 19-70,2 2-8,0 1-1,0 0 1,0 0-1,-1 0 1,0 0 0,0 0-1,0 0 1,-1 1-1,1-1 1,-1 1-1,0-1 1,-1 1 0,1 0-1,-1 0 1,1 0-1,-1 1 1,0 0-1,-1-1 1,1 1 0,0 1-1,-1-1 1,0 0-1,-4 0 79,7 3-185,0 0-1,0 0 1,0 1-1,0-1 1,0 1 0,0 0-1,0-1 1,0 1-1,0 0 1,1 0-1,-1 0 1,0 0-1,0 1 1,1-1-1,-1 0 1,1 1-1,-1-1 1,1 1 0,0 0-1,-1-1 1,1 1-1,0 0 1,0 0-1,0 0 1,0-1-1,1 1 1,-1 0-1,0 0 1,1 0-1,-1 2 186,-6 41-7974,6-8-3418</inkml:trace>
  <inkml:trace contextRef="#ctx0" brushRef="#br0" timeOffset="509.82">1373 406 10090,'0'0'3752,"0"-12"-623,1-41-279,-1 51-2641,-1-1 0,1 0-1,0 1 1,-1-1-1,1 1 1,-1-1-1,0 1 1,0 0-1,0-1 1,0 1 0,0 0-1,-1-1 1,1 1-1,-1 0 1,1 0-1,-1 0 1,0 1 0,1-1-1,-1 0 1,0 0-1,0 1 1,-1 0-1,1-1-208,-79-14 1545,62 19-1492,0 1 0,0 0 0,0 1 0,0 1 0,1 1 0,0 1 0,0 0 0,1 1 0,0 1 0,0 1 0,1 0 0,1 1 0,0 1 0,0 1-53,12-12 0,1-1-1,-1 1 1,1 0-1,-1 0 0,1 1 1,0-1-1,0 0 0,0 1 1,0 0-1,0-1 1,1 1-1,-1 0 0,1 0 1,-1 0-1,1 0 1,0 0-1,0 0 0,1 0 1,-1 0-1,1 0 0,-1 0 1,1 0-1,0 1 1,0-1-1,1 0 0,-1 0 1,1 0-1,-1 0 0,1 1 1,0-1-1,0 0 1,0 0-1,1-1 0,-1 1 1,1 0-1,-1 0 0,1-1 1,0 1-1,0-1 1,0 1-1,0-1 0,1 0 1,1 2 0,271 138-240,-275-141 239,13 5-14,0 1 0,-1 1 0,0 0-1,0 0 1,-1 1 0,0 1 0,0 0 0,-1 0 0,-1 1 0,0 0 0,0 1 0,6 11 15,-15-22 6,1 1 0,0 0 0,-1-1 0,0 1 0,1 0 0,-1 0 0,0-1 1,0 1-1,0 0 0,0 0 0,0 0 0,0-1 0,0 1 0,0 0 0,-1 0 0,1-1 0,-1 1 0,0 0 0,1-1 0,-1 1 0,0 0 0,0-1 0,0 1 1,0-1-1,0 0 0,0 1 0,0-1 0,-1 0 0,1 1 0,0-1 0,-1 0 0,1 0 0,-1 0 0,0 0 0,1-1 0,-1 1 0,1 0 0,-1-1 0,0 1 1,0-1-1,0 1-6,-81 9 353,71-9-325,-51-2-203,-1-3 0,1-2 0,0-4 0,0-1-1,-8-6 176,59 14-865,-14-3-941,14-1-6146,11 4-3184</inkml:trace>
  <inkml:trace contextRef="#ctx0" brushRef="#br0" timeOffset="931.885">1960 379 5381,'6'-13'10415,"32"-72"-3923,-38 84-6372,1-1 1,-1 1-1,1 0 1,-1 0 0,1-1-1,-1 1 1,0 0-1,0-1 1,0 1 0,0 0-1,0-1 1,0 1-1,0 0 1,0-1-1,0 1 1,-1 0 0,1-1-1,-1 1 1,1 0-1,-1 0 1,1-1-1,-1 1 1,1 0 0,-1 0-1,0 0 1,0 0-1,0 0 1,0 0-1,0 0 1,0 0 0,0 0-1,0 1 1,0-1-1,0 0 1,0 0 0,0 1-1,-1-1 1,1 1-1,0-1 1,0 1-1,-1 0 1,1-1 0,0 1-1,-2 0-120,-60 6 353,29 6-335,1 2 0,1 1 0,0 2 1,1 1-1,1 1 0,1 2 0,0 0 0,-9 13-18,33-31-27,1 0 1,-1 0-1,1 0 1,0 1-1,0 0 1,0 0 0,1 0-1,-1 1 1,1-1-1,0 1 1,0-1-1,0 1 1,1 0 0,0 0-1,0 0 1,0 1-1,1-1 1,-1 0 0,1 1-1,1 0 27,2-3-33,0-1-1,0 0 1,1 0 0,-1 0-1,1 0 1,-1 0 0,1 0-1,0-1 1,0 0 0,-1 1-1,1-1 1,0 0 0,0 0-1,1 0 1,-1-1 0,0 1-1,0-1 1,0 0 0,0 0-1,0 0 1,1 0-1,-1 0 1,2-1 33,3 1-50,90-1-256,95 12 127,-188-10 184,0 0 0,1 0 0,-1 0 0,0 0 1,0 1-1,0 0 0,0 0 0,0 0 0,0 1 1,0 0-1,-1 0 0,0 0 0,1 0 0,-1 0 1,0 1-1,0 0 0,-1 0 0,1 0 1,-1 0-1,0 1 0,0-1 0,-1 1 0,1 0 1,-1 0-1,0 0 0,0 0 0,-1 0 0,1 0 1,-1 1-1,0-1 0,-1 0 0,1 1 0,-1-1 1,0 0-1,0 1 0,-1-1 0,0 0 1,0 1-1,0-1 0,0 0 0,-1 0 0,-1 3-5,-9 7 77,0-1 0,-2-1 0,1 0 0,-2 0 0,0-1 0,0-1 0,-1-1 0,0 0 0,-1-1 0,0-1 0,0-1-1,-1 0 1,0-1 0,0-1 0,-1 0 0,1-2 0,-1 0 0,0-1 0,0-1 0,0-1 0,0 0 0,-17-4-77,-26-10-776,33-14-3509,29 14-626,5 1-3647</inkml:trace>
  <inkml:trace contextRef="#ctx0" brushRef="#br0" timeOffset="1309.044">2300 304 16912,'0'0'4009,"0"0"-1286,0 0-545,0 0-641,0 0-661,0 0-342,0 0-171,-4 18-59,-15 121 433,17-66-746,4 0 0,3 1 0,9 44 9,-13-116-65,5 36-752,-6-38 675,-1 0 0,1-1 0,0 1 0,0 0 0,-1 0-1,1 0 1,0 0 0,0 0 0,-1 0 0,1 0 0,0 0 0,0 0 0,-1 0-1,1 0 1,0 0 0,-1 0 0,1 0 0,0 0 0,0 0 142,-10-28 19,2-2 0,1 1 0,1-1 0,2 0 0,1 0 1,2 0-1,0-1 0,2 1 0,1 0 0,2 0 0,1 0 0,7-24-19,-10 46 34,1 0-1,-1 0 1,1 0-1,1 0 0,-1 0 1,1 1-1,1-1 1,0 1-1,0 0 1,0 1-1,0-1 0,1 1 1,0 0-1,1 1 1,-1-1-1,1 1 0,0 0 1,0 1-1,1 0 1,-1 0-1,1 1 0,0-1 1,0 2-1,0-1 1,1 1-1,-1 0 1,5 1-34,123 3-153,-54 31-3730,-63-14-158,-10 5-2093</inkml:trace>
  <inkml:trace contextRef="#ctx0" brushRef="#br0" timeOffset="1636.958">2301 605 5061,'0'0'8936,"0"0"-5861,0 0-416,79-37-962,-35 24-672,5 1-608,0 1-321,0 5-96,-6 3-32,-5 3-705,-3 6-1153,-17 6-1281,-6 6-1954,-12 2-4484</inkml:trace>
  <inkml:trace contextRef="#ctx0" brushRef="#br0" timeOffset="1637.958">2172 890 12556,'0'0'4228,"0"0"-1249,0 0-961,0 0-705,0 0-448,0 0-33,0 0-191,132 54-225,-61-60-255,5-5-97,4 1-64,2-3 0,-6 0-481,-8 0-544,-8 3-672,-14 0-1378,-20 3-2114,-16 3-3620</inkml:trace>
  <inkml:trace contextRef="#ctx0" brushRef="#br0" timeOffset="47437.867">3136 376 32,'-99'-179'0,"0"107"64,-17 8-64,-12 4-96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3:52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185 127 15567,'-165'51'5840,"146"-44"-4269,34-4 168,408-44-1088,1739-89-752,-1221 116 2167,-925 12-2006,-46 2-638,-22 9-3128,19 0-2224,5 0-3978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3:5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29 8776,'0'0'4698,"0"0"-1949,0 0-394,0 0 63,1-6-427,-1 2-1874,2-14 1223,-9 41 48,-10 56-427,4 1 0,3 1 0,3 18-961,2 130-3272,9-181-4218,2-30 107</inkml:trace>
  <inkml:trace contextRef="#ctx0" brushRef="#br0" timeOffset="610.41">391 185 6887,'0'0'5194,"0"0"-2173,0 0-618,1-15-183,6-47-479,-6 58-1598,1 0 0,-1 0 1,1 0-1,0 0 0,0 1 1,1-1-1,-1 0 1,1 1-1,0 0 0,0 0 1,0 0-1,0 0 0,0 0 1,1 0-1,0 1 0,-1 0 1,1 0-1,0 0 1,0 0-1,3-1-143,-4 2 58,0-2-31,0 1-1,1 0 1,0 0 0,-1 0 0,1 1-1,0-1 1,0 1 0,0 0-1,0 0 1,0 0 0,0 1-1,0-1 1,0 1 0,0 0-1,0 0 1,1 0 0,-1 1 0,0 0-1,0-1 1,0 1 0,0 1-1,0-1 1,-1 0 0,1 1-1,0 0 1,-1 0 0,1 0-1,-1 1 1,1-1 0,-1 1 0,0-1-1,0 1 1,0 0 0,-1 0-1,1 1 1,-1-1 0,1 0-1,-1 1 1,0 0 0,-1-1-1,1 1 1,-1 0 0,1 0 0,-1 0-1,0 0 1,0 0 0,-1 1-27,1 11-144,-1-1 1,-1 0-1,0 0 1,-1 0 0,-1 0-1,0 0 1,-1-1 0,0 1-1,-2-1 1,1 0-1,-2 0 1,0-1 0,0 0-1,-1 0 1,-1-1 0,0 0-1,-1 0 1,0-1 0,-1 0-1,0-1 1,-2 1 143,-29 10-91,43-37 240,3 11-152,0 1-1,1 0 1,-1 0-1,1 0 1,-1 0-1,1 1 1,1 0-1,-1 0 0,0 0 1,1 1-1,-1-1 1,1 1-1,0 1 1,-1-1-1,1 1 1,0 0-1,0 0 0,0 1 1,0 0-1,0 0 1,0 0-1,0 1 1,0 0-1,0 0 1,0 0-1,-1 1 0,1 0 1,0 0-1,-1 0 1,5 3 3,-2 4-2,0 0 1,-1 1 0,0-1 0,-1 1 0,0 1-1,-1-1 1,0 1 0,0 0 0,-1 0-1,-1 0 1,0 1 0,-1-1 0,0 1-1,0 0 1,-1 0 0,-1-1 0,0 1 0,0 0-1,-1 0 1,-1 0 0,0-1 0,-1 1-1,0-1 1,-1 0 0,0 0 0,-2 4 1,1-2 76,0 0 0,-1 0 0,-1-1 0,0 1 0,0-2 0,-2 1 0,1-1 0,-1 0 0,-1-1 0,-1 2-76,7-9 123,-1 1 0,1-1 0,-1 0 1,1 0-1,-1 0 0,0 0 1,0-1-1,0 0 0,0 0 1,-1 0-1,1-1 0,-1 0 1,1 0-1,0 0 0,-1-1 0,0 0 1,1 0-1,-1 0 0,1 0 1,-1-1-1,1 0 0,-1 0 1,1-1-1,0 0 0,0 1 1,0-2-1,-1 1-123,-9-6 121,1-1-1,0 0 1,0-1 0,1 0-1,1-1 1,-1 0 0,2-1 0,0 0-1,0-1 1,1-1 0,1 1-1,0-2 1,1 1 0,0-1-1,1 0 1,1-1 0,1 1 0,-2-9-121,9 15-1783,10 33-2435,1 6-2102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3:59.02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96 17841,'0'0'1340,"0"0"-940,0 0-229,0 0 464,0 0 609,0 0-171,13-5-502,61-15-304,1 2-1,1 5 0,0 2 0,0 4 0,17 3-266,-63 2-7,55-5 48,233-2 110,-272 23-122,-45-14-29,0 1 0,0-1-1,-1 1 1,1-1 0,0 1 0,-1 0-1,1-1 1,0 1 0,-1 0 0,1 0-1,-1-1 1,1 1 0,-1 0 0,0 0-1,1 0 1,-1 0 0,0 0-1,0-1 1,1 1 0,-1 0 0,0 0-1,0 0 1,0 0 0,0 0 0,0 0-1,0 0 1,-1 0 0,1 0 0,0-1-1,0 1 1,0 0 0,-1 0-1,1 0 1,-1 0 0,1 0 0,-1-1-1,1 1 1,-1 0 0,1 0 0,-1-1-1,1 1 1,-1 0 0,0-1 0,0 1-1,1-1 1,-1 1 0,0-1-1,0 1 1,-108 62-69,-87 21 265,-110 29-196,166-64 55,64-12-28,76-29-27,81-4-107,493-55 91,-496 43 13,301-13 91,-367 21-79,-7-1-3,-1 1 1,0 0-1,1 0 1,-1 0-1,1 0 0,-1 1 1,0 0-1,1 0 1,-1 0-1,0 0 0,0 1 1,0-1-1,0 1 1,0 0-1,0 0 0,0 1 1,0 0-7,-4-2 1,0 1 1,1-1-1,-1 1 1,0 0 0,0-1-1,0 1 1,0 0-1,0-1 1,0 1-1,-1-1 1,1 1 0,0-1-1,-1 1 1,1 0-1,-1-1 1,0 1-1,1-1 1,-1 0 0,0 1-1,0-1 1,0 0-1,0 1 1,0-1-1,0 0 1,-1 0 0,1 0-1,0 0 1,0 0-1,-1 0 1,1 0-1,-1-1 1,1 1 0,-1 0-1,0-1-1,-36 23 160,-2-1-1,0-3 1,-1-1 0,-1-2-1,-18 4-159,31-10 30,-355 118-25,357-118 16,62-1-288,19-14-657,0-3 0,0-2 0,-1-2 0,4-3 924,116-42-9548,-97 29-1246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3:59.77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126 278 11147,'-14'-8'1307,"-82"-44"1352,96 52-2604,-1 0 1,0 0-1,0-1 1,1 1-1,-1 0 1,0 0-1,0-1 1,1 1-1,-1 0 0,0-1 1,1 1-1,-1-1 1,1 1-1,-1 0 1,1-1-1,-1 0 1,1 1-1,-1-1 1,1 1-1,-1-1 0,1 0 1,-1 1-1,1-1 1,0 0-1,0 1 1,-1-1-1,1 0 1,0 1-1,0-1 0,0 0 1,0 0-1,-1 1 1,1-1-1,0 0 1,1 0-1,-1 1 1,0-1-1,0 0 1,0 0-1,0 1 0,0-1 1,1 0-1,-1 1 1,0-1-1,1 0 1,-1 1-1,1-1 1,-1 0-56,38-18 984,35 3-413,0 3-1,1 4 1,58 0-571,-45 3 247,1141-58 1745,-350 23 976,-796 34-2872,-91 3-54,-33 2-363,0 3-1,1 1 0,-1 2 0,1 2 1,-16 5 321,-114 41-7862,107-26 741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4:00.08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103 132 14414,'0'0'3368,"-16"3"-2300,-71 12 1110,125-8 678,179-5-1625,0-10 0,27-11-1231,-64 4 138,659-54 182,-555 28-1532,-274 34 92,-36 9 57,-288 66-11984,238-50 7490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4:00.41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0 124 3011,'0'0'11985,"0"0"-8713,0 0-1793,0 0-86,15 5-384,2-1-677,0-1-1,0 0 1,0-1 0,0 0-1,0-2 1,0 0-1,0-1 1,7-1-332,1229-118 3726,-1002 101-3806,-373 22-836,39 5-4803,71-8 300,0 0-4761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3:32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1646 514 10250,'5'-13'2535,"27"-91"2482,-31 99-4745,0 0 1,0 0 0,-1-1 0,0 1 0,0 0 0,0-1-1,-1 1 1,0 0 0,0-1 0,0 1 0,0 0 0,-1 0-1,0 0 1,0 0 0,0 0 0,-1 1 0,1-1 0,-1 1-1,0-1 1,-1 1 0,1 0 0,-3-2-273,-5 0 107,0 0 0,0 1 0,-1 0 0,0 1 0,1 0 0,-1 1 0,-1 0 0,1 1 0,0 0 0,-1 1 0,1 0 0,-1 1 0,1 1 0,0 0 0,-1 1 0,1 0 0,0 0 0,0 2 0,0-1 0,0 2 0,1-1 0,-1 2 0,-2 1-107,-4 3 15,0 0 1,0 2-1,1-1 1,0 2 0,2 1-1,-1 0 1,1 0-1,1 2 1,1 0-1,0 0 1,1 1-1,1 1 1,1 0-1,0 1 1,2 0-1,0 0 1,1 0-1,0 1 1,2 0-1,0 1 1,2-1 0,0 7-16,3-20-6,1 0 0,0 0 0,0 0 0,1 0 0,0 0 0,0 0 0,0 0 1,1 0-1,0-1 0,1 0 0,-1 1 0,1-1 0,1 0 0,-1-1 1,1 1-1,0-1 0,0 0 0,0 0 0,1-1 0,0 1 0,0-1 1,0 0-1,0-1 0,0 0 0,1 0 0,0 0 0,1 0 6,10 3 4,0 0 0,0-1 0,0-2 1,1 1-1,0-2 0,-1-1 0,1 0 0,0-1 0,-1-1 0,3-1-4,-3-2 8,0-1 1,0-1-1,-1-1 0,1 0 1,-2-1-1,1-1 0,-1-1 0,-1 0 1,0-1-1,0 0 0,-1-1 1,0-1-1,-1 0 0,-1-1 1,0-1-1,-1 1 0,-1-2 1,0 0-1,-1 0 0,0 0 0,-2-1 1,0-1-1,-1 1 0,0-1 1,-2 0-1,0 0 0,0-6-8,-1-5 11,0 0 0,-2 1-1,-2-1 1,0 0 0,-2 1-1,-1-1 1,-1 1 0,-2 0-1,0 0 1,-2 1 0,-12-25-11,17 44-89,0 0 0,0 1 0,-1-1 0,0 1 0,0 0 0,0 1 0,-1-1 0,0 1 0,-1 0 0,1 1 0,-1 0 0,0 0 0,-4-2 89,6 4-303,-1 1 0,0-1 0,0 1-1,0 0 1,0 1 0,-1-1 0,1 1-1,0 0 1,-1 1 0,1 0 0,-1 0 0,1 0-1,0 1 1,-1-1 0,1 2 0,0-1 0,0 1-1,-3 1 304,-35 19-3971,6 5-2825</inkml:trace>
  <inkml:trace contextRef="#ctx0" brushRef="#br0" timeOffset="592.545">2424 230 12139,'2'-13'2915,"-1"3"-2303,9-78 4995,-10 87-5477,-1-1-1,1 0 0,-1 1 0,1-1 0,-1 1 0,0 0 1,1-1-1,-1 1 0,0 0 0,0-1 0,0 1 1,0 0-1,0 0 0,0 0 0,0-1 0,0 1 0,-1 0 1,1 1-1,0-1 0,-1 0 0,1 0 0,-1 1 0,1-1 1,0 0-1,-1 1 0,0 0 0,1-1 0,-1 1 0,1 0 1,-1 0-1,1 0 0,-1 0 0,1 0 0,-1 0 0,0 0-129,-60 5 599,35 2-581,1 2 1,-1 0-1,2 2 0,0 1 0,0 1 1,1 1-1,-16 12-18,34-23-10,0 1 0,0-1-1,0 1 1,1 0 0,-1 1 0,1-1-1,0 1 1,0 0 0,0 0 0,1 1-1,0-1 1,0 1 0,0 0 0,1 0-1,0 0 1,0 1 0,1-1 0,-1 1-1,1 0 1,1-1 0,-1 1 0,1 0-1,1 0 1,-1 0 0,1 1 10,3-2-35,1 0 0,0 0 0,0-1 1,1 1-1,-1-1 0,1 0 0,0 0 0,1-1 0,-1 1 1,1-1-1,0 0 0,0-1 0,0 1 0,0-1 0,1-1 1,-1 1-1,1-1 0,0 0 0,-1 0 0,1-1 0,5 1 35,12 3-32,-1 1-1,1 1 1,-1 1-1,-1 1 1,1 1-1,-2 1 1,1 1-1,-2 1 1,1 0-1,-2 2 1,13 12 32,-30-25 14,1 1 0,0 0 1,-1 1-1,0-1 0,0 0 0,0 1 0,0-1 1,0 1-1,-1 0 0,1-1 0,-1 1 1,0 0-1,0 0 0,-1 0 0,1 0 1,-1 0-1,0 0 0,0 0 0,0 0 1,0 0-1,-1 0 0,0 0 0,1 0 0,-2 0 1,1-1-1,0 1 0,-1 0 0,1-1 1,-1 1-1,0-1 0,-1 1 0,1-1 1,0 0-1,-1 0 0,0 0 0,0 0 1,1-1-1,-2 1 0,1-1 0,0 1 0,0-1 1,-2 0-15,-15 5 145,-1 0 1,0-2-1,-1-1 1,1 0 0,-1-2-1,1 0 1,-1-2-1,0 0 1,0-1 0,1-2-1,-16-3-145,17 4-142,0-1 0,0-1 0,0 0 0,1-2 0,0 0-1,0-1 1,0-1 0,-7-5 142,10-7-2406,22 4-2662,9 6-2229</inkml:trace>
  <inkml:trace contextRef="#ctx0" brushRef="#br0" timeOffset="998.185">3023 217 15599,'0'0'3288,"2"-15"-667,6-46-224,-8 59-2257,1 0-1,-1 1 1,0-1-1,0 0 1,0 1-1,0-1 1,0 0-1,0 1 1,0-1-1,0 0 1,-1 1-1,1-1 0,-1 0 1,1 1-1,-1-1 1,0 1-1,1-1 1,-1 1-1,0-1 1,0 1-1,0-1 1,0 1-1,0 0 1,0 0-1,-1 0 1,1-1-1,0 1 1,-2 0-140,-59 1 690,58 1-604,-21 6-63,1 1 0,0 2 0,0 0 1,1 1-1,1 1 0,0 2 0,0 0 0,2 1 0,-5 5-23,18-16-64,0 2 1,0-1-1,0 1 0,1 0 1,-1 0-1,1 1 0,1 0 0,-1 0 1,1 0-1,1 1 0,-1 0 0,1-1 1,1 2-1,-1-1 0,1 0 0,1 1 1,-1 3 63,4-9-17,1-1 0,-1 0 0,1 0 0,0 0 0,-1 0 0,1 0 0,0-1 0,0 1 0,0 0 0,1-1 1,-1 0-1,0 1 0,1-1 0,-1 0 0,1 0 0,-1 0 0,1-1 0,-1 1 0,1 0 0,-1-1 0,1 0 1,0 0-1,-1 0 0,1 0 0,0 0 0,-1 0 0,1-1 0,-1 1 0,1-1 0,2 0 17,6 0-42,42 0-113,-37-1 137,1 0-1,0 2 1,-1-1 0,1 2-1,-1 0 1,1 1 0,-1 1 0,1 1-1,-1 0 1,-1 1 0,1 0-1,0 2 1,-1 0 0,14 8 18,-26-12 2,0-1 0,0 1 0,-1 0 0,1 0 0,-1 0 0,1 0 0,-1 0 0,0 1 0,0-1 0,0 1 0,-1-1 0,1 1 0,-1 0 0,0-1 0,0 1 0,0 0 0,-1 0 0,1 0 0,-1 0 0,0 0 0,0 0 0,0 0 0,-1 0 0,1-1 0,-1 1 0,0 0 0,0 0 0,0 0 0,-1-1 0,1 1 0,-1 0 0,-1 0-2,-2 5 29,0-1 0,0 0 0,-1 0 0,-1-1 0,1 0 0,-1 0-1,0 0 1,-1-1 0,0 0 0,0 0 0,0-1 0,-7 4-29,-9 0 34,0-1 1,0-1 0,-1-1-1,1-1 1,-2-1 0,1-1 0,0-1-1,0-2 1,-1 0 0,0-2-35,-65-13-500,42-19-4323,44 23 745,4-1-2851</inkml:trace>
  <inkml:trace contextRef="#ctx0" brushRef="#br0" timeOffset="1368.642">3386 179 17681,'0'0'3187,"0"0"-497,0 0-437,0 0-678,0 0-571,0 0-369,0 0-320,-3 8-176,-19 180 395,19-129-503,-7 246-2540,-16-595 2819,25 271-267,0 1 0,1-1 0,1 1 0,1-1 0,0 1 0,2-1 0,0 1 0,1 0 0,1 1 0,0-1 0,2 1 0,0 0 0,0 1 0,2 0 0,0 0 0,1 1 0,5-5-43,-7 14-71,1 0 0,0 0 0,0 1-1,1 1 1,-1-1 0,1 2 0,0 0-1,0 0 1,1 1 0,-1 0 0,0 1-1,1 0 1,-1 1 0,0 0 0,1 1-1,-1 0 1,1 1 0,-1 0 0,0 1-1,0 0 1,0 1 0,-1 0-1,3 2 72,36 38-5325,-40 1-2952,-9-16 163</inkml:trace>
  <inkml:trace contextRef="#ctx0" brushRef="#br0" timeOffset="1698.649">3332 483 9673,'0'0'3107,"0"0"-929,0 0 513,0 0-1026,0 0-351,94-27-290,-48 12-479,3 4-321,5-2-160,-4 2-32,2 3-32,-8 6-256,-7 2-865,-12 1-1441,-9 9-1827,-8 3-1728</inkml:trace>
  <inkml:trace contextRef="#ctx0" brushRef="#br0" timeOffset="1699.649">3283 685 5958,'0'0'6379,"0"0"-2882,0 0-721,0 0-700,0 0-618,0 0-343,20 0-218,229-5 48,-48-3-1043,8-1-1207,-72 0-2572,-102 7 529,-14 2-2224,-12 0-2638</inkml:trace>
  <inkml:trace contextRef="#ctx0" brushRef="#br0" timeOffset="7618.109">2788 5574 2242,'5'-15'8686,"17"-48"-5355,-2 32 1274,-7 39-874,-4 44-1620,-13-10-2042,-1-1 1,-2 0-1,-2 0 1,-2 0-1,-2-2 0,-1 1 1,-2-2-1,-1 0 1,-2-1-1,-6 5-69,25-42-2,-1 4-30,0-1 0,0 0 0,0 0 0,-1 0 0,0 0 0,1-1 0,-1 1 0,0 0 0,0-1 0,-1 1 1,1-1-1,0 0 0,-1 0 0,1 0 0,-1 0 0,0 0 0,0 0 0,0-1 0,0 1 0,-2 0 32,-1-47 64,8 40-44,1 0-1,0 0 1,1 0-1,-1 0 0,1 0 1,0 1-1,0 0 1,0 0-1,1 0 0,-1 0 1,1 0-1,0 1 1,0 0-1,1 0 0,-1 1 1,0-1-1,1 1 1,0 0-1,-1 1 0,1-1 1,0 1-1,0 0 1,0 1-1,0-1 0,0 1 1,0 0-1,0 1 1,0-1-1,-1 1 0,3 1-19,107 45 232,-30-7-207,-77-36-21,0-1 1,0 0-1,0 0 1,1-1-1,-1 0 1,1-1-1,0 0 1,-1 0-1,1-1 1,0 0-1,-1 0 1,1-1-1,0 0 1,-1-1-1,1 0 1,-1 0-1,0-1 1,0 0-1,0 0 1,0-1-1,0 0 1,0 0 0,-1-1-1,0 0 1,0 0-1,3-4-4,-2-4 134,0 0 0,-1-1 0,0 0-1,-2 0 1,1-1 0,-2 1 0,0-1 0,0 0-1,-2-1 1,0 1 0,0 0 0,-2-1 0,0 1-1,0-1 1,-2-5-134,2 22 30,-1-1 0,1 0-1,0 0 1,0 0 0,-1 1-1,1-1 1,0 0 0,0 0-1,-1 0 1,1 1 0,0-1-1,0 0 1,-1 0 0,1 0-1,0 0 1,-1 0 0,1 0-1,0 0 1,-1 0 0,1 1-1,0-1 1,0 0-1,-1 0 1,1-1 0,0 1-1,-1 0 1,1 0 0,0 0-1,-1 0 1,1 0 0,0 0-1,-1 0 1,1 0 0,0 0-1,0-1 1,-1 1 0,1 0-1,0 0 1,0 0 0,-1-1-1,1 1 1,0 0 0,0 0-1,0-1 1,-1 1 0,1 0-1,0 0 1,0-1 0,0 1-1,0 0 1,0-1 0,0 1-1,-1-1-29,-13 31 142,0 17-93,3 1 1,2 0-1,1 0 0,3 1 1,2 11-50,-10 72 9,8-72-567,-2 3-1689,0-23-3580,1-21-1556</inkml:trace>
  <inkml:trace contextRef="#ctx0" brushRef="#br0" timeOffset="8022.351">2604 7214 13453,'0'0'4265,"0"0"-1393,0 0-32,0 0-587,0 0-742,0 0-428,0 0-260,1-5-252,-1 4-554,1-1 1,-1 1 0,1 0-1,-1 0 1,1 0-1,0 0 1,0 0 0,-1 0-1,1 0 1,0 0-1,0 0 1,0 0-1,0 0 1,0 0 0,1 0-1,-1 1 1,0-1-1,0 1 1,0-1 0,1 1-1,-1-1 1,0 1-1,0-1 1,1 1 0,-1 0-1,0 0 1,1 0-1,-1 0 1,0 0 0,1 0-1,-1 0 1,0 0-1,1 1 1,-1-1 0,0 0-1,1 1 1,-1-1-1,0 1 1,0-1 0,0 1-1,1 0 1,-1 0-1,0-1 1,0 1-18,27 4 96,43-2-53,0-2 1,0-4-1,-1-3 1,1-4-1,-1-2 1,-1-3-1,13-7-43,-14 7 112,-67 30 118,-70 108-46,52-100-165,-14 21-220,2 2 0,2 1-1,2 2 1,-18 47 201,13 7-2947,15 5-3305,14-45-2354</inkml:trace>
  <inkml:trace contextRef="#ctx0" brushRef="#br0" timeOffset="2208.131">1321 1483 13453,'14'-3'1970,"126"-24"47,1 7 0,125-1-2017,-224 18 130,1311-103 5000,-534 36-3283,-1069 106-4308,82-5-6598,86-17-1757</inkml:trace>
  <inkml:trace contextRef="#ctx0" brushRef="#br0" timeOffset="2685.644">2671 2157 10025,'0'0'3689,"-1"-16"-1548,-3-55 10,4 65-1855,-1 1 0,-1-1 0,1 1 0,-1 0 0,0 0 0,0 0 0,-1 0 0,1 0 0,-1 0 0,0 0 0,-1 1 0,1 0-1,-1-1 1,0 1 0,0 1 0,0-1 0,0 0 0,-1 1 0,1 0 0,-1 0 0,0 0 0,0 1 0,-3-2-296,-6-1 63,-1 0 1,1 1-1,-1 1 0,0 0 1,0 1-1,0 1 1,0 0-1,0 1 0,0 0 1,0 2-1,0-1 1,0 2-1,0 0 0,0 1 1,1 0-1,-1 1 0,1 1 1,0 0-1,1 1 1,0 1-1,0 0 0,0 0 1,1 1-1,-6 7-63,8-9-26,0 2 0,0-1 0,0 1-1,1 1 1,1 0 0,0 0 0,0 0-1,1 1 1,0 0 0,1 1 0,0 0 0,1 0-1,0 0 1,1 0 0,0 1 0,1-1-1,1 1 1,0 0 0,0 0 0,2 0-1,-1 0 1,2 0 0,1 11 26,0-17-46,1 0 0,1 0 0,-1 0 0,1 0 0,0-1 0,1 1 0,-1-1 1,1-1-1,0 1 0,1-1 0,0 1 0,-1-2 0,2 1 0,-1-1 0,0 1 0,1-2 0,0 1 0,0-1 0,0 0 0,3 0 46,11 5-24,0-2-1,1-1 0,0 0 0,0-2 0,0 0 0,11-1 25,-15 0 32,0-2-1,0 0 0,0 0 1,0-2-1,0 0 1,0-1-1,0-1 0,0-1 1,-1 0-1,0-1 0,0-1 1,-1-1-1,1 0 0,-2-1 1,1-1-1,-1-1 1,-1 0-1,0 0 0,-1-1 1,0-1-1,0-1 0,-2 0 1,1 0-1,5-12-31,-5-2 221,-1 0 1,-1-1-1,-2-1 0,-1 0 1,-1 0-1,-1 0 0,-2 0 0,-1-1 1,-2 0-1,-1 1 0,-3-23-221,2 28 44,-1 0-1,0 0 0,-2 0 0,-1 0 1,-1 1-1,-2 0 0,0 0 1,-1 1-1,-12-19-43,16 32-21,0 0 1,0 1-1,-1-1 0,-1 2 1,0-1-1,0 1 1,0 0-1,-1 0 0,-1 1 1,1 1-1,-1-1 0,0 2 1,0-1-1,-1 1 1,1 1-1,-1 0 0,0 0 1,-1 1-1,1 1 1,0 0-1,-1 0 0,-4 1 21,9 1-173,0 0 0,0 0 1,0 1-1,0 0 0,1 0 0,-1 0 0,0 1 0,0 0 0,1 1 0,-1 0 0,1 0 0,0 0 0,-5 4 173,-33 46-5604,33-15-1101</inkml:trace>
  <inkml:trace contextRef="#ctx0" brushRef="#br0" timeOffset="3149.009">3156 1769 13132,'0'0'3316,"-1"-13"-1106,-4-42 139,-2 36 2481,1 31-3001,6-10-1997,-9 33 549,1 0 1,2 1-1,2 0 0,1 0 1,1 17-382,-2 25 164,-31 374-1973,45-307-4010,-4-133 1625,0-13-4568,-2-8 1282</inkml:trace>
  <inkml:trace contextRef="#ctx0" brushRef="#br0" timeOffset="3508.822">3103 2300 7911,'1'-378'11350,"-2"370"-11141,1 0 1,0 0-1,0 0 1,1 0 0,0-1-1,1 1 1,0 0-1,0 1 1,1-1-1,0 0 1,0 1-1,0-1 1,1 1-1,0 0 1,1 0-1,0 0 1,0 1-1,0 0 1,1 0 0,0 0-1,0 1 1,0-1-1,1 2 1,-1-1-1,1 1 1,0 0-1,1 0 1,7-2-210,1 2 25,1 2 0,0 0 0,0 1 0,0 0-1,0 1 1,1 2 0,-1-1 0,-1 2 0,1 0 0,0 1 0,3 2-25,-13-4-13,1 1 0,-1-1 0,0 2 0,0-1 0,0 1-1,0 0 1,-1 0 0,0 0 0,0 1 0,0 0 0,0 1 0,-1-1 0,0 1 0,0 0-1,0 0 1,-1 1 0,0-1 0,0 1 0,0 0 0,-1 0 0,0 0 0,-1 1 0,0-1 0,0 1-1,1 3 14,-3-4-35,0 0 0,0-1-1,-1 1 1,0 0-1,0-1 1,0 1 0,-1-1-1,0 1 1,0-1-1,-1 0 1,0 0 0,0 0-1,0 0 1,-1 0-1,0-1 1,0 1 0,0-1-1,0 0 1,-1 0-1,0-1 1,0 1 0,-1-1-1,-4 3 36,-8 5-13,0-1 0,-1 0 1,0-1-1,-1-1 0,0-1 0,-18 5 13,-7-8 5,59-25 54,-2 15-54,1 0 1,-1 1-1,1 1 0,0 0 1,0 1-1,1 0 0,-1 1 1,0 0-1,1 1 0,2 1-5,-10 2 0,0-1 0,1 1 0,-1 1 0,0-1 0,-1 1 0,1 0 0,-1 0 0,1 1 0,-1 0 0,-1 0 0,1 0 0,-1 0 0,0 1 0,0-1 0,0 1 0,-1 0 0,0 1 0,0-1 0,0 0 0,-1 1 0,0-1 0,0 1 0,-1 0 0,0 0 0,0 0 0,-1 0 0,1-1 0,-2 1 0,1 0 0,-1 0 0,0 4 0,0-6 9,-1 0-1,1 0 1,-1 0-1,0 0 0,0 0 1,-1 0-1,1 0 1,-1-1-1,0 1 0,0-1 1,0 0-1,-1 0 1,0 0-1,0 0 0,0-1 1,0 0-1,0 0 1,-1 0-1,1 0 0,-1 0 1,0-1-1,1 0 1,-1 0-1,-1 0 0,1-1-8,-136 24 249,120-24-250,0-1-1,-1-1 0,1-1 1,0-1-1,0-1 0,0 0 0,1-2 1,-13-5 1,-40-36-3029,55 15-4947,17 15 193</inkml:trace>
  <inkml:trace contextRef="#ctx0" brushRef="#br0" timeOffset="3840.905">3898 1868 12684,'0'0'3262,"0"0"-673,0 0-283,0 0-486,0 0-875,0 0-576,0 0-166,-6 16 5,-29 109 678,33-103-761,1 0 1,2 0-1,0 0 1,1 0-1,1 0 1,4 12-126,-5-27 23,-1-1 0,2 1 0,-1-1 0,1 0 0,0 0-1,0 0 1,0 0 0,1-1 0,0 1 0,0-1 0,0 0 0,1 0 0,0 0 0,0-1 0,0 0 0,1 0 0,-1 0 0,1 0 0,0-1 0,0 0 0,0 0 0,0-1 0,4 1-23,-1-1 53,0-1-1,1 0 1,-1-1-1,0 0 1,1-1-1,-1 0 1,1 0-1,-1-1 1,0 0 0,0 0-1,0-1 1,0-1-1,-1 1 1,1-1-1,-1-1 1,0 0-1,0 0 1,0 0-1,-1-1 1,0 0-1,0-1 1,-1 1 0,1-1-1,-1-1 1,-1 1-1,1-1 1,-1 0-1,-1 0 1,0-1-1,0 1 1,0-1-1,-1 0 1,0 0 0,-1 0-1,0 0 1,-1 0-1,0-1 1,0-8-53,2-3 114,-2 0 0,0 0 1,-1-1-1,-1 1 0,-1 0 0,-2 0 1,-4-18-115,6 31 7,0-1 0,-1 1 0,0 0 0,-1 0 0,0 0 0,0 0 0,-1 1-1,1-1 1,-2 1 0,1 0 0,-1 1 0,0-1 0,0 1 0,-1 0 0,0 1 0,0 0 0,0 0 0,-1 0 0,0 1 0,-3-1-7,-2 1-200,0 0-1,0 1 0,0 1 1,-1 0-1,1 0 1,0 2-1,-1 0 1,1 0-1,-1 1 0,1 1 1,0 0-1,0 1 1,-8 2 200,-100 36-8689,33-4-8735</inkml:trace>
  <inkml:trace contextRef="#ctx0" brushRef="#br0" timeOffset="5739.53">74 3279 13196,'-14'3'2381,"-46"8"-1372,60-11-919,1 0 0,-1 1 0,0-1 0,0 0 0,0 1 0,0-1 0,0 0 0,0 1 0,0-1 0,0 0 0,0 1 0,0-1 0,0 0 0,0 1 0,0-1 0,0 0 0,0 1-90,3-1 163,155 0 803,1212-70-568,-1190 58-353,508-34-252,2655-153 3734,-2925 174-3121,-371 19-320,-42 0-45,-23 1-98,-133-19-2138,65 12-2353,22 1-1911</inkml:trace>
  <inkml:trace contextRef="#ctx0" brushRef="#br0" timeOffset="6022.136">6294 2502 9129,'1'-14'2669,"5"-45"-827,-5 57-1550,-1-1 0,0 1 0,1 0 0,-1-1 0,0 1 0,0 0 0,0-1 0,0 1 0,-1 0 0,1-1-1,-1 1 1,1 0 0,-1 0 0,0-1 0,0 1 0,0 0 0,0 0 0,0 0 0,-1 0 0,1 0 0,0 0 0,-1 1 0,0-1 0,1 0 0,-1 1 0,0-1 0,0 1 0,0 0 0,0-1 0,0 1 0,0 0 0,0 0 0,-1 0-292,1 2 92,1-1 0,0 1-1,-1 0 1,1 0 0,0 0 0,0 0-1,0 0 1,0 0 0,0 0-1,0 0 1,0 1 0,0-1-1,0 0 1,0 1 0,1-1 0,-1 0-1,0 1 1,1-1 0,0 1-1,-1-1 1,1 1 0,0-1-1,-1 1 1,1-1 0,0 1 0,0-1-1,0 1 1,1 1-92,-1-2 59,-1 285 1950,4-237-1845,16 179 232,2 99-2821,-25-251-1176,-4-28-2615,-5-2-7899</inkml:trace>
  <inkml:trace contextRef="#ctx0" brushRef="#br0" timeOffset="6390.66">235 2701 7431,'0'0'4548,"0"0"-1889,0 0 95,0 0-223,0 0-737,79 52-545,-67 25-481,-8 20-191,-3 11-225,-1 3-63,-2 2-193,-6-1-64,1-3 0,4-2-32,3-7-673,2-1-1313,11-10-2082,-3-19-6213</inkml:trace>
  <inkml:trace contextRef="#ctx0" brushRef="#br0" timeOffset="6999.147">2958 3932 9801,'0'0'3251,"-1"-13"-960,2-44 137,0 53-2222,0 0 0,0 1 0,1-1 0,0 1 0,0-1 0,0 1 0,0 0 0,0 0 0,1 0 0,-1 0 0,1 0 0,0 1 0,0-1 0,0 1 0,0 0 0,0-1 0,0 1 0,1 1 0,-1-1 0,1 0 0,-1 1 0,1 0 0,0 0 0,2-1-206,3 0 66,0 0 0,1 0 0,-1 1 0,0 0 0,0 1 0,1 0 0,-1 0 1,0 1-1,1 0 0,-1 0 0,0 1 0,0 1 0,0 0 0,0 0 0,-1 0 0,1 1 0,-1 0 1,0 1-1,0 0 0,0 0 0,-1 1 0,1 0 0,-1 0 0,-1 1 0,0 0 0,1 0 0,-2 0 0,1 1 1,-1 0-1,-1 0 0,1 0 0,-1 0 0,-1 1 0,1 0 0,-1 0 0,-1 0 0,0 0 0,0 0 0,-1 0 1,0 1-1,-1-1 0,0 3-66,0 2-14,0 1 0,-1-1 0,-1 1 0,-1-1 0,0 0 1,-1 0-1,0 0 0,-1-1 0,0 1 0,-1-1 0,-1 0 0,0-1 1,-1 1-1,0-1 0,-1-1 0,0 0 0,-1 0 0,-1 0 14,-8 7-28,-1 0-1,0-2 0,-2-1 1,0 0-1,0-1 0,-1-2 1,-1 0-1,0-2 1,-15 5 28,-58-4 74,94-11-70,1 0 0,-1-1 0,1 1-1,0-1 1,-1 0 0,1 1 0,0-1-1,0 0 1,0 0 0,0-1 0,0 1-1,0 0 1,0-1 0,0 1 0,0-1-1,0 0 1,1 0 0,-1 1 0,1-1-1,-1 0 1,1 0 0,0-1 0,0 1-1,0 0 1,0 0 0,0 0 0,0-1-1,1 1 1,-1 0 0,1-1 0,0 1-1,-1-1 1,1 1 0,0 0 0,0-1-1,1 1 1,-1-3-4,2-1 36,0 1 0,0 0 0,1-1 0,-1 1 0,1 0 0,0 0 0,0 1 0,1-1 0,0 1 0,-1-1 0,2 1 0,-1 0 0,0 1 0,1-1 0,-1 1 0,1 0 0,0 0 0,0 0 0,1 1 0,-1-1 0,0 1 0,1 1-1,-1-1 1,1 1 0,0 0 0,-1 0 0,1 0 0,0 1 0,0 0 0,-1 0 0,1 1 0,0 0 0,-1 0 0,1 0 0,0 0 0,-1 1 0,1 0 0,-1 0 0,0 0 0,0 1 0,0 0 0,4 3-36,22 17 122,-1 1 0,-1 2 0,-2 0 0,0 2-1,0 4-121,-3-4 60,1-1 0,1-1-1,2-1 1,0-2-1,20 13-59,-46-34 4,0 0-1,1 0 0,-1 0 0,1-1 0,0 1 0,-1-1 0,1 1 1,0-1-1,0 0 0,0 0 0,0 0 0,0 0 0,0-1 0,0 1 0,0-1 1,0 0-1,0 0 0,0 0 0,0 0 0,0 0 0,0-1 0,1 1 1,-1-1-1,0 0 0,-1 0 0,1 0 0,0 0 0,0-1 0,0 1 0,-1-1 1,1 0-1,-1 0 0,1 0 0,-1 0 0,0 0 0,0 0 0,0 0 1,0-1-1,0 1 0,0-1 0,0 1 0,-1-1 0,0 0 0,1 0 0,-1 0 1,0 0-4,6-113-3049,-10 107 875,-2 9-2218,-4 6-3023</inkml:trace>
  <inkml:trace contextRef="#ctx0" brushRef="#br0" timeOffset="37216.695">7638 1100 11371,'0'0'3032,"0"0"-400,0 0-107,0 0-486,0 0-539,0 0-534,0 0-485,9-8-305,-6 5-166,0-1 1,1 0-1,0 1 1,0-1 0,0 1-1,1 0 1,-1 0 0,1 1 0,0-1-1,-1 1 1,1 0 0,0 0 0,0 1-1,1-1 1,-1 1 0,0 0 0,3 1-11,4-1 4,-7 0 0,1-1 0,0 1-1,-1 1 1,1-1 0,0 1 0,-1 0 0,1 0 0,-1 0 0,1 1 0,0 0 0,-1 0 0,1 1 0,-1-1 0,0 1 0,1 1 0,-1-1 0,0 1 0,0-1 0,0 1 0,-1 1 0,1-1 0,-1 1-1,0 0 1,0-1 0,0 2 0,1 0-4,-6 1 2,0 0-1,1 0 0,-2 0 0,1 0 0,-1 0 1,0 0-1,0 0 0,0-1 0,-1 1 0,0-1 1,0 1-1,-1-1 0,1 0 0,-1 0 0,0-1 1,-1 1-1,1-1 0,-1 0 0,1 0 1,-1 0-1,-1-1 0,0 1-1,3-1 21,-227 173 2649,229-175-2665,0-1 1,1 0-1,-1 1 1,0-1 0,1 0-1,-1 1 1,1-1 0,-1 1-1,1-1 1,-1 1 0,1-1-1,-1 1 1,1 0-1,-1-1 1,1 1 0,-1 0-1,1-1 1,0 1 0,0 0-1,-1-1 1,1 1 0,0 0-1,0 0 1,0-1-1,0 1 1,0 0 0,0 0-1,0-1 1,0 1 0,0 0-1,0 0 1,0-1 0,0 1-1,0 0 1,1 0-1,-1-1 1,0 1 0,1 0-1,-1-1 1,0 1 0,1 0-1,-1-1 1,1 1 0,-1-1-1,1 1 1,-1-1-1,1 1 1,-1-1 0,1 1-1,0-1 1,-1 1 0,1-1-1,0 0 1,-1 1 0,1-1-1,0 0 1,-1 0-1,1 1 1,0-1 0,0 0-1,-1 0 1,1 0 0,0 0-6,52 4 31,-51-4-28,229-37-395,-122 13-2032,0 11-4113,-58 13-1048</inkml:trace>
  <inkml:trace contextRef="#ctx0" brushRef="#br0" timeOffset="37852.633">9748 629 10346,'0'0'3550,"2"-13"-641,1-4-1601,1-12 140,-3-5 5101,3 101-2726,-1 3-3204,-6 112 488,-8 0 1,-9 5-1108,-5 22 0,41-341-4997,-7 99 1031,4 3-2894</inkml:trace>
  <inkml:trace contextRef="#ctx0" brushRef="#br0" timeOffset="38413.112">10382 1038 5637,'0'0'9182,"0"0"-4900,0 0-1319,0 0-695,0 0-890,0 0-514,15-2-250,488-53 1404,-499 53-1423,-25 6-293,17-2-397,-11 8-886,9 2-3943,5-4-1466</inkml:trace>
  <inkml:trace contextRef="#ctx0" brushRef="#br0" timeOffset="42210.126">12125 546 11243,'0'0'4420,"0"0"-1927,-17-4-534,-56-12-192,66 15-1650,1 1 0,-1 0 0,1 1 0,-1-1 0,1 1 0,-1 1 0,1-1 0,-1 1 0,1 0 0,0 1 0,0 0 0,0-1 0,0 2 0,1-1 0,-1 1 0,1 0 0,0 0 0,0 0 0,0 1 0,1 0 0,0-1 0,0 2 0,0-1 0,0 0 0,-1 4-117,-5 9 30,1 0 1,1 0-1,1 0 0,0 1 0,2 0 0,0 0 0,1 1 0,1 0 0,0-1 0,2 1 0,1 0 0,0 0 0,1 0 0,1 0 0,1-1 0,1 1 0,0-1 0,2 0 0,0 0 0,1 0 0,1-1 0,1 0 0,0-1 0,12 17-30,-13-23 2,0-1-1,1 0 1,0 0 0,1 0-1,0-1 1,0-1 0,1 0-1,0 0 1,11 5-2,-18-10 1,0-1-1,0 0 1,1-1 0,-1 1 0,1-1 0,-1 0-1,1 0 1,0 0 0,-1 0 0,1-1-1,0 0 1,0 0 0,-1 0 0,1-1 0,0 0-1,-1 1 1,1-2 0,0 1 0,-1 0-1,0-1 1,1 0 0,-1 0 0,0 0 0,0-1-1,0 1 1,0-1 0,0 0 0,-1 0-1,2-2 1,12-15 143,-1-2 0,0 0 0,-2 0 0,-1-2 0,-1 1 0,0-2 0,-2 1 1,-1-2-1,-1 1 0,-2-1 0,0 0 0,-1 0 0,-2-1 0,-1 0 1,-1 1-1,-1-1 0,-1 0 0,-2 1 0,-4-23-144,5 33 57,-2-1 0,0 1 0,0-1 0,-1 1 0,-1 1-1,-1-1 1,0 1 0,-3-3-57,-43-31-1061,49 47 762,0 1-1,0-1 1,0 1 0,0 0 0,-1 0 0,1 1 0,0 0 0,0-1 0,-1 1 0,1 1 0,0-1 0,-1 1 0,1-1 0,0 1 0,0 0-1,0 1 1,-1-1 299,-19 13-7666,6 5-7249</inkml:trace>
  <inkml:trace contextRef="#ctx0" brushRef="#br0" timeOffset="42521.994">12617 974 10954,'0'0'3444,"0"0"-156,0 0-469,0 0-582,0 0-668,0 0-459,0 0-362,2 8-65,5 22 32,-7-30-678,1 0-1,0 0 0,0 0 0,-1 0 0,1 0 0,0 0 0,-1 0 0,1 0 0,0 0 0,0-1 0,-1 1 1,1 0-1,0 0 0,-1-1 0,1 1 0,0-1 0,-1 1 0,1 0 0,-1-1 0,1 1 0,-1-1 1,1 0-1,-1 1 0,1-1 0,-1 1 0,1-1 0,-1 0 0,0 1 0,1-1 0,-1 0 0,0 1 1,0-1-1,0 0 0,1 1 0,-1-1 0,0 0 0,0 0 0,0 1 0,0-1 0,0 0 0,0 1 1,0-2-37,-14-21 14,5 20-2602,0 5-3871,3 2-1164</inkml:trace>
  <inkml:trace contextRef="#ctx0" brushRef="#br0" timeOffset="42895.063">13124 463 18001,'0'0'2258,"0"0"-224,0 0-288,0 0-508,0 0-277,0 0-320,-11 16-310,1-1-277,1-3-23,0 1-1,1 1 0,0-1 1,1 1-1,1 1 0,0-1 1,-3 13-31,2 4 12,1-1 0,1 1 0,2 0 1,1 0-1,1 0 0,2 0 1,1 0-1,1 0 0,2 0 0,4 15-12,-9-41-1,1 0 0,0 0-1,0 0 1,0 0 0,0 0-1,1 0 1,0 0 0,0-1-1,0 1 1,1-1 0,-1 1-1,1-1 1,0 0 0,1 0-1,-1 0 1,0 0 0,1-1-1,0 0 1,0 1 0,0-1-1,0 0 1,1-1 0,-1 1-1,1-1 1,-1 0 0,1 0-1,0-1 1,0 1 0,0-1-1,0 0 1,0 0 0,0-1-1,0 1 1,0-1 0,0 0-1,6-1 2,2-5 87,1 0-1,-1-1 1,0 0-1,0-1 0,-1-1 1,0 0-1,-1 0 1,0-1-1,0 0 1,-1-1-1,-1-1 0,1 1 1,-2-2-1,0 1 1,0-1-1,0-3-86,0 1 173,0-1 0,-2 0 0,0 0 0,0 0-1,-2-1 1,0 0 0,-1 0 0,0 0 0,-2 0 0,0 0 0,-1 0-1,0-1 1,-2-4-173,1 14-17,0-1-1,-1 1 0,1-1 1,-2 1-1,1-1 0,-1 1 1,-1 0-1,1 0 0,-1 1 1,-1-1-1,0 1 1,0 0-1,0 0 0,0 0 1,-1 1-1,-1 0 0,1 0 1,-1 1-1,0-1 0,0 1 1,0 1-1,-1-1 0,1 1 1,-1 1-1,0 0 0,-7-3 18,-55-5-2590,29 26-6612,29 0-1432</inkml:trace>
  <inkml:trace contextRef="#ctx0" brushRef="#br0" timeOffset="43236.667">13782 328 18289,'0'0'2894,"6"-13"-722,17-40-260,-23 53-1788,0 1 0,1-1 0,-1 0 1,0 1-1,0-1 0,1 0 1,-1 1-1,0-1 0,1 0 0,-1 1 1,0-1-1,1 0 0,-1 0 1,1 0-1,-1 1 0,0-1 0,1 0 1,-1 0-1,1 0 0,-1 0 1,0 0-1,1 0 0,-1 0 1,1 0-1,-1 0 0,1 0 0,-1 0 1,1 0-1,-1 0 0,0 0 1,1 0-1,-1 0 0,1 0 0,-1-1 1,0 1-1,1 0 0,-1 0 1,1 0-1,-1-1-124,0 3-27,3 75 639,-4 1 0,-3-1 0,-4 0 0,-13 58-612,-5 49 147,4 3-452,22-187 231,0-1-1,0 1 0,0-1 0,0 1 1,0-1-1,0 1 0,-1 0 0,1-1 1,0 1-1,0-1 0,-1 1 0,1-1 1,0 1-1,0 0 0,-1-1 0,1 1 1,0 0-1,-1-1 0,1 1 1,-1 0-1,1 0 0,0-1 0,-1 1 1,1 0-1,-1 0 0,1 0 0,-1-1 1,1 1-1,-1 0 0,1 0 0,-1 0 1,1 0-1,-1 0 0,1 0 0,-1 0 1,1 0-1,0 0 0,-1 0 1,1 0-1,-1 1 0,1-1 0,-1 0 1,1 0-1,-1 0 0,1 0 0,-1 1 1,1-1-1,0 0 0,-1 1 0,1-1 1,0 0-1,-1 1 0,1-1 0,0 0 1,-1 1-1,1-1 0,0 0 0,-1 1 76,4-32-4538,6 12-1475,2 2-4916</inkml:trace>
  <inkml:trace contextRef="#ctx0" brushRef="#br0" timeOffset="46303.586">14649 609 9769,'0'0'6652,"0"0"-3882,0 0-933,0 0-59,0 0-540,0 0-362,0 0-359,0 0-319,17-2-145,-7 1-47,-3 0-2,1 0 0,-1 0 0,1 1-1,-1 0 1,1 0 0,0 1 0,-1 0 0,1 0 0,-1 1 0,0 0 0,1 0 0,-1 1 0,0 0-1,0 0 1,0 1-4,372 226-224,-378-229 229,0-1 0,0 1 0,-1-1 1,1 1-1,0-1 0,0 0 0,0 1 0,0-1 0,0 0 0,0 0 0,-1 0 0,1 0 0,0 0 1,0 0-1,0 0 0,0 0 0,0 0 0,0 0 0,0 0 0,0 0 0,0-1 0,-1 1 1,1 0-1,0-1 0,0 1 0,0-1 0,-1 1 0,1-1 0,0 1 0,0-1 0,-1 1 0,1-1 1,0 0-1,-1 1 0,1-1 0,-1 0 0,1 0 0,-1 1 0,1-1 0,-1 0 0,0 0 0,1 0 1,-1 0-1,0 0 0,0 1 0,1-1 0,-1 0 0,0 0 0,0 0 0,0 0 0,0 0 1,0 0-1,0 0 0,-1 0 0,1 0 0,0 1 0,0-1 0,-1 0 0,1 0 0,0 0 0,-1 0-4,2-10 72,6-244 2291,-4 200-1771,-37 71 720,-18 37-1173,2 1 0,2 3-1,-7 16-139,-32 38 56,-82 109-2090,159-205-174,24-9-10302,6-10 654</inkml:trace>
  <inkml:trace contextRef="#ctx0" brushRef="#br0" timeOffset="47715.851">8642 3152 11755,'0'0'6817,"0"0"-4062,0 0-860,0 0-331,0 0-672,14-6-460,-9 4-411,3-1 3,-1-1 0,1 1 0,0 0 0,0 0 0,0 1 0,0 0 0,1 1-1,-1 0 1,0 0 0,1 1 0,-1 0 0,1 0 0,-1 1 0,0 0 0,1 0 0,-1 1-1,0 0 1,0 1 0,6 2-24,-12-3 3,0-1 0,-1 1 0,1-1 0,0 1 0,-1 0 0,1 0 0,-1 0 1,1 0-1,-1 0 0,0 0 0,0 0 0,0 0 0,0 0 0,0 0 0,-1 1 0,1-1 0,-1 0 0,1 1 0,-1-1 0,0 0 0,0 1 0,0-1 0,0 1 0,0-1 0,0 0 0,-1 1 0,1-1 0,-1 0 0,0 1 0,0-1 1,0 0-1,-1 2-3,-42 65 109,41-65-86,-153 168 1519,155-172-1535,0 1-1,0-1 1,1 1-1,-1-1 0,0 1 1,0-1-1,0 1 0,0 0 1,1-1-1,-1 1 0,0 0 1,1-1-1,-1 1 0,0 0 1,1 0-1,-1 0 1,1 0-1,-1 0 0,1 0 1,0 0-1,-1-1 0,1 1 1,0 0-1,0 0 0,0 0 1,0 0-1,0 0 0,0 0 1,0 0-1,0 0 1,0 0-1,0 0 0,0 0 1,0 0-1,1 0 0,-1 0 1,1 0-1,-1 0 0,0 0 1,1 0-1,-1 0 0,1 0 1,0-1-1,-1 1 0,1 0 1,0 0-1,-1-1 1,1 1-1,0 0 0,0-1 1,0 1-1,0-1 0,-1 1 1,1-1-1,0 1 0,0-1 1,0 0-1,0 0 0,0 1 1,0-1-1,0 0 1,0 0-1,1 0-6,23-2-200,0-1 0,-1-1-1,1-2 1,-1 0 0,0-2 0,-1 0 0,0-2 0,3-1 200,8-3-887,92-35-5716,-69 29-604</inkml:trace>
  <inkml:trace contextRef="#ctx0" brushRef="#br0" timeOffset="48165.706">10562 2707 11147,'0'0'4030,"3"-14"-1099,7-41-75,-16 90 3380,0 12-3536,-10 116-2151,14-145-14,-8 145-1891,9 142 1356,5-281-2577,13-13-5363,-5-13 808</inkml:trace>
  <inkml:trace contextRef="#ctx0" brushRef="#br0" timeOffset="48476.442">10928 3103 4837,'0'0'11413,"0"0"-7105,0 0-1820,0 0-662,0 0-631,0 0-298,15 5-235,-6-3-582,2 2-11,0-1 1,0 0-1,0-1 1,1 0-1,-1-1 0,1 0 1,-1-1-1,1 0 1,4-2-70,260-58-433,-233 44-2223,-27 6-5573,-11 5-1962</inkml:trace>
  <inkml:trace contextRef="#ctx0" brushRef="#br0" timeOffset="46657.151">15615 381 11499,'0'0'5872,"4"-14"-2866,14-44-647,-14 51 2813,-4 15-4090,-2 19-1138,-22 253 1754,17-16-1811,7-151-4477,1-92 851,2-9-2153,0-4-3584</inkml:trace>
  <inkml:trace contextRef="#ctx0" brushRef="#br0" timeOffset="47033.279">15888 464 13004,'1'-4'123,"0"-5"438,1-1-1,0 1 1,0 0-1,1 0 1,1 0-1,-1 1 1,1-1-1,1 1 1,-1 0-1,2 0 1,-1 0-1,1 1 1,0 0 0,0 0-1,1 0 1,0 1-1,0 0 1,3-1-561,2 1 199,0 0 0,0 2 0,1-1 0,0 2 0,0-1 0,0 2 0,0 0 0,1 0 0,-1 1 0,0 1 0,1 0 0,-1 1 0,0 1 0,1 0 0,-1 1 0,0 0 0,-1 0 0,1 2 1,0 0-1,-1 0 0,5 4-199,-13-7 2,-1 0 0,1 0 0,-1 1 0,1 0 0,-1-1 0,0 1 0,0 0 0,0 1 0,-1-1 0,1 0 0,-1 1 0,0 0 0,0-1 0,0 1 0,0 0 1,-1 0-1,1 0 0,-1 0 0,0 0 0,0 0 0,-1 1 0,1-1 0,-1 0 0,0 0 0,0 0 0,-1 1 0,1-1 0,-1 0 0,0 0 0,0 0 0,-1 4-2,-3 5-77,0-1-1,-1 1 0,-1-2 1,0 1-1,0 0 0,-1-1 1,-1-1-1,1 1 0,-4 1 78,-4 4-39,1 0-1,-2-1 1,0-1-1,0 0 1,-2-2-1,1 0 1,-2-1-1,1-1 1,-2-1-1,-6 2 40,28-23 395,11 3-390,0 1 0,0 0 0,0 0 0,1 2 0,0 0 0,1 0 0,-1 1 0,1 1 0,0 0 0,0 1 0,0 0 0,1 1 0,-1 1 0,11 0-5,-21 1-36,0 0 0,0 0 0,1 1 0,-1-1 0,0 1 0,0 0 0,0 0 0,0 1 0,0-1 0,0 1 1,-1 0-1,1 0 0,0 0 0,-1 0 0,0 1 0,1-1 0,-1 1 0,0 0 0,0 0 0,0 0 0,-1 1 0,1-1 0,-1 0 1,0 1-1,0 0 0,0-1 0,0 1 0,-1 0 0,1 0 0,-1 0 0,0 0 0,0 0 0,-1 3 36,3 6-147,-2 0 1,0 0-1,0 0 0,-1 1 0,-1-1 1,0 0-1,-1 0 0,0 1 0,-1-1 1,-2 2 146,2-2 51,-1-1 1,-1 0 0,0 0 0,-1 0 0,0 0 0,-1-1 0,0 0 0,-1-1 0,0 1 0,-1-1 0,0-1-1,0 0 1,-1 0 0,0-1 0,-1 0 0,1-1 0,-2 0 0,1-1 0,-1 0 0,0 0 0,0-2 0,0 1 0,-1-2-1,0 1 1,0-2 0,1 0 0,-2 0 0,1-1 0,-3-1-52,9-2 12,0 1 0,0-2-1,0 1 1,1-1 0,0 0 0,-1 0 0,1-1-1,0 0 1,1 0 0,-1-1 0,1 1 0,-1-1-1,1 0 1,1 0 0,-1-1 0,1 0 0,0 1 0,0-1-1,1-1 1,0 1 0,0 0 0,0-1 0,1 0-1,0 0 1,0 1 0,1-1 0,-1 0 0,2 0-1,-1-1 1,1 1 0,0 0 0,0 0 0,2-6-12,-3 3-1642,0 9-4911,-3 7-5592</inkml:trace>
  <inkml:trace contextRef="#ctx0" brushRef="#br0" timeOffset="51328.66">12341 2644 9193,'-1'-9'8493,"-6"-25"-5124,7 33-3285,-1 1 0,1-1 0,-1 0 0,1 1 1,-1-1-1,1 1 0,-1-1 0,1 1 0,-1 0 1,1-1-1,-1 1 0,0-1 0,1 1 1,-1 0-1,0 0 0,1-1 0,-1 1 0,0 0 1,0 0-1,1 0 0,-1 0 0,0 0 0,0 0 1,1 0-1,-1 0 0,0 0 0,1 0 1,-1 0-1,0 0 0,0 1 0,1-1 0,-1 0 1,0 1-1,1-1 0,-1 0 0,1 1 0,-1-1 1,0 1-1,1-1 0,-1 1 0,1-1 1,-1 1-1,1-1 0,-1 1 0,1-1 0,0 1 1,-1 0-1,1-1 0,0 1 0,-1 0 0,1-1 1,0 1-1,0 0 0,-1-1-84,1 1 97,-14 19 67,1 0 1,2 1-1,0 0 0,0 1 1,2 0-1,1 0 0,1 1 0,1 0 1,-1 8-165,1-1 14,0 1 0,2 0-1,2 0 1,1 0 0,2 22-14,-1-43-25,1 0 0,0 0-1,1 0 1,0 0 0,0 0 0,1-1-1,0 1 1,1-1 0,0 1-1,1-1 1,0-1 0,0 1-1,1-1 1,0 0 0,0 0 0,1 0-1,0-1 1,1 0 0,2 2 25,-5-6-26,0 0 0,1-1 0,-1 1 0,1-1 0,-1 0 0,1 0 0,0-1 0,0 0 1,-1 0-1,1 0 0,0 0 0,0-1 0,0 0 0,0-1 0,0 1 0,0-1 0,0 0 0,0-1 0,0 1 1,-1-1-1,1 0 0,-1 0 0,1-1 0,-1 0 0,0 0 0,0 0 0,0-1 0,1 0 26,12-10 79,-1 0-1,0-1 0,0-1 0,-2-1 0,0 0 0,11-17-78,-12 15 128,-2 0 0,1 0 0,-2-1 0,-1-1 0,0 0 0,-2 0-1,0-1 1,-2 1 0,0-2 0,-1 1 0,-2-1 0,0 0 0,-1 1-1,-2-1 1,0 0 0,-1 0 0,-1 0 0,-2 0 0,0 1 0,-1-1-128,3 16-24,0 0 1,-1 0 0,1 1-1,-1-1 1,0 1 0,-1 0-1,0 0 1,0 0 0,0 1-1,0-1 1,-1 1 0,0 0-1,0 0 1,-1 1 0,1-1-1,-1 1 1,0 0 0,0 1-1,0-1 1,0 1 0,-1 1-1,0-1 1,1 1 0,-1 0-1,0 1 1,0-1 0,-2 1 23,-7 0-522,1 1 1,0 0 0,0 1 0,0 1 0,-1 1 0,2 0 0,-1 0 0,-6 4 521,-63 33-7293,44-9-1611</inkml:trace>
  <inkml:trace contextRef="#ctx0" brushRef="#br0" timeOffset="51653.552">12985 3062 12748,'0'0'5926,"0"0"-2713,0 0-896,0 0-630,0 0-422,0 0-384,0 0-331,0 0-240,-1 4-27,1-4-275,0 0 0,-1 1 1,1-1-1,0 1 1,0-1-1,-1 1 1,1-1-1,0 1 1,0-1-1,0 1 1,0-1-1,0 1 0,0-1 1,0 1-1,-1-1 1,1 1-1,1-1 1,-1 1-1,0-1 1,0 1-1,0-1 0,0 1 1,0-1-1,0 1 1,0-1-1,1 1 1,-1-1-1,0 1 1,0-1-1,1 1 0,-1-1 1,0 0-1,1 1 1,-1-1-1,1 0 1,-1 1-1,0-1 1,1 0-1,-1 1 0,1-1 1,-1 0-1,1 0 1,-1 1-1,1-1 1,-1 0-1,1 0 1,-1 0-1,1 0 0,-1 0 1,1 0-1,-1 0 1,1 0-1,-1 0 1,1 0-1,-1 0 1,1 0-1,-1 0 0,1 0 1,-1 0-1,1 0 1,-1-1-1,1 1 1,-1 0-1,1 0 1,-1-1-1,0 1 0,1 0-8,5-15-776,-12 1-4491,-4 9-754</inkml:trace>
  <inkml:trace contextRef="#ctx0" brushRef="#br0" timeOffset="52062.211">13627 2558 10762,'0'0'5189,"1"-13"-1666,3-14-2273,-1 3 730,-1 10 3604,-58 328-3577,31-38-2627,22-158-8673,3-100 2524</inkml:trace>
  <inkml:trace contextRef="#ctx0" brushRef="#br0" timeOffset="52479.959">14021 2581 705,'0'0'13244,"17"-13"-8316,60-41-2345,-71 50-2308,1 0 0,-1 1 0,1 0 0,0 0-1,-1 1 1,1 0 0,0 0 0,1 0 0,-1 1 0,0 0-1,0 1 1,1 0 0,-1 0 0,0 0 0,1 1-275,2-1 196,-5 1-174,-1-1-1,0 1 0,0-1 1,0 1-1,0 1 1,0-1-1,0 0 1,0 1-1,0 0 1,0 0-1,-1 0 1,1 0-1,-1 1 1,1 0-1,-1-1 1,0 1-1,0 0 1,0 0-1,0 1 1,-1-1-1,0 1 1,1-1-1,-1 1 1,0 0-1,-1 0 1,1 0-1,-1 0 0,1 0 1,-1 0-1,-1 0 1,1 0-1,0 0 1,-1 1-1,0-1 1,0 0-1,0 0 1,-1 0-1,1 1 1,-1-1-1,0 0 1,0 0-1,-1 2-21,-6 12-78,0 0 0,-1-1-1,-1-1 1,0 1 0,-2-1-1,0-1 1,0 0 0,-1-1 0,-1 0-1,-1-1 1,1-1 0,-2 0-1,0-1 1,0-1 0,-11 5 78,-11-2-75,54-31 166,-10 15-95,0-1 0,1 1-1,-1 0 1,1 0 0,0 1 0,-1 0 0,1 0 0,0 1 0,0-1 0,1 1 0,-1 1-1,0 0 1,0 0 0,0 0 0,0 1 0,0 0 0,0 0 0,0 1 0,0 0-1,0 0 1,0 1 0,-1-1 0,1 1 0,-1 1 0,0-1 0,0 1 0,0 1-1,0-1 1,-1 1 0,0 0 0,0 0 0,0 0 0,0 0 0,-1 1 0,3 5 4,-1-2-41,-1 0-1,-1 0 1,1 1 0,-1 0 0,-1-1 0,0 1 0,0 1-1,-1-1 1,-1 0 0,1 0 0,-2 1 0,1-1 0,-1 1-1,-1-1 1,0 1 0,0-1 0,-1 0 0,-1 0 0,0 0-1,0 0 1,-1 0 0,0 0 0,0-1 0,-1 0 0,0 0-1,-1 0 1,0-1 0,-1 1 0,0-1 0,0-1 0,0 0 0,-1 0-1,0 0 1,0-1 0,-1 0 0,0 0 0,0-1 0,-5 2 41,5-4 65,0 1 0,0-1 0,0-1 0,0 0 0,0 0 0,0-1 1,-1 0-1,1-1 0,0 0 0,-1 0 0,1-1 0,0 0 1,-1-1-1,1 1 0,0-2 0,0 0 0,0 0 0,1 0 0,-1-1 1,1-1-1,0 1 0,0-1 0,0-1 0,1 1 0,-1-1 1,1 0-1,1-1 0,-1 0 0,1 0 0,1 0 0,-1-1 1,1 0-1,0 0 0,1 0 0,0-1 0,0 1 0,1-1 0,0 0 1,0-3-66,3 9-129,0-62-536,24 38-6949,-4 25-4280</inkml:trace>
  <inkml:trace contextRef="#ctx0" brushRef="#br0" timeOffset="53135.933">9024 5097 17681,'0'0'4164,"0"0"-2040,0 0-592,15-9-555,47-26-437,-56 33-493,1-1 0,-1 1-1,1 0 1,-1 0 0,1 1 0,0 0 0,-1 0 0,1 1 0,0-1 0,0 2 0,0-1 0,0 1 0,-1 0 0,1 0 0,6 2-47,-10-2 1,0 0 0,0 0 1,0 1-1,0-1 0,-1 0 0,1 1 0,0 0 0,-1-1 0,1 1 0,-1 0 0,0 0 1,0 1-1,0-1 0,0 0 0,0 1 0,0-1 0,0 1 0,-1 0 0,1 0 0,-1-1 1,0 1-1,0 0 0,0 0 0,0 0 0,-1 0 0,1 0 0,-1 0 0,1 0 0,-1 0 1,0 1-1,-1-1 0,1 0 0,0 0 0,-1 0 0,0 0 0,1 0 0,-1 0 0,0 0 1,-1 0-1,1-1 0,0 1 0,-1 0 0,0-1 0,0 1 0,1-1 0,-1 1 0,-1-1 1,1 1-2,-23 27 44,-1-1 1,-1-1 0,-1-2-1,-1 0 1,-2-2 0,-14 8-45,-44 36 271,88-67-268,0-1-1,0 0 1,0 1-1,0-1 0,0 0 1,0 1-1,0-1 0,0 1 1,1-1-1,-1 1 0,0 0 1,0-1-1,0 1 0,1 0 1,-1-1-1,0 1 0,1 0 0,-1 0 1,1 0-1,-1 0 0,1 0 1,-1-1-1,1 1 0,-1 0 1,1 0-1,0 0 0,0 0 1,-1 0-1,1 0 0,0 0 1,0 0-1,0 0 0,0 0 1,0 0-1,1 0 0,-1 0 1,0 0-1,0 0 0,0 0 1,1 0-1,-1 1-2,10-2-34,0 0 0,0-1-1,0 0 1,0-1 0,-1 0 0,1 0 0,-1-1 0,0 0 0,1-1-1,-1 0 35,9-3-128,146-58-2793,-58 18-2843,-49 20-968</inkml:trace>
  <inkml:trace contextRef="#ctx0" brushRef="#br0" timeOffset="53680.639">11000 4656 13068,'0'0'6860,"0"0"-3753,0 0-1244,-14 1-512,6-1-1201,4 0-106,0 0 0,0 0-1,0 0 1,0 0 0,0 1 0,1-1 0,-1 1-1,0 0 1,0 1 0,0-1 0,1 1 0,-1-1-1,1 1 1,-1 0 0,1 0 0,0 0-1,-1 1 1,1-1 0,1 1 0,-1 0 0,0 0-1,1 0 1,-1 0 0,0 2-44,-8 11 26,2-1 1,0 1-1,1 1 1,1 0-1,0 0 1,1 0-1,1 1 1,1 0-1,0 0 1,2 0-1,0 0 1,1 0-1,0 1 1,2-1-1,0 0 0,1 0 1,1 1-1,0-1 1,2-1-1,0 1 1,1-1-1,1 0 1,0 0-1,9 13-26,-12-23-27,-1 0-1,2 0 0,-1-1 1,1 1-1,0-1 0,1-1 1,-1 1-1,1-1 1,0 0-1,0 0 0,1 0 1,0-1-1,-1 0 0,2-1 1,-1 1-1,0-1 0,0-1 1,1 1-1,0-1 1,-1 0-1,1-1 0,0 0 1,0 0-1,0-1 0,0 0 1,0 0-1,-1-1 0,1 0 1,0-1-1,0 1 1,-1-1-1,1-1 0,-1 0 1,5-1 27,1-8 75,0 1 1,-1-1 0,0-1 0,-1 0 0,-1-1-1,0 0 1,-1-1 0,0 0 0,-1 0-1,-1 0 1,0-1 0,-1-1 0,-1 1-1,-1-1 1,0 0 0,-1 0 0,-1 0-1,0 0 1,-1 0 0,-1 0 0,-1-1-1,-1 1 1,0 0 0,-1 0 0,0 0 0,-5-10-76,6 17 1,-1 0 0,0 0 0,0 0 1,-1 0-1,-1 1 0,1 0 1,-1 0-1,-1 0 0,0 0 0,0 1 1,0 0-1,-1 1 0,-1-1 0,1 1 1,-1 0-1,0 1 0,-1 0 1,1 0-1,-1 1 0,0 0 0,-1 1 1,1 0-1,-1 0 0,0 1 1,0 0-2,-102 3-3039,77 13-593,4 8-3406,10 2-8273</inkml:trace>
  <inkml:trace contextRef="#ctx0" brushRef="#br0" timeOffset="53893.339">11689 5101 21524,'0'0'3780,"0"0"-1794,0 0-160,0 0-609,0 0-320,0 0-321,0 0-320,0 0-192,0 0 32,-44-33-63,44 32-33,0-3-449,3 2-992,4 2-897,2 0-1666,0 0-4965</inkml:trace>
  <inkml:trace contextRef="#ctx0" brushRef="#br0" timeOffset="54420.203">12080 5037 10058,'0'0'4073,"0"0"-1297,0 0-625,0 0-752,0 0-454,0 0-91,0 0-166,0 0-90,0-10 96,0-33-32,-23-26 1260,20 57-1695,1 0-1,0 0 1,0-1 0,2 1 0,-1 0-1,2 0 1,-1-1 0,2 1 0,-1 0-1,2 0 1,0 0 0,0 0-1,1 1 1,0-1 0,1 1 0,1 0-1,6-10-226,-9 19-1,0 0 0,0 0 0,0 0 1,1 0-1,-1 1 0,1 0 0,-1 0 0,1 0 0,0 0 0,-1 0 0,1 0 0,0 1 0,-1 0 0,1 0 0,0 0 0,0 0 0,-1 1 0,1-1 0,0 1 0,-1 0 0,1 0 0,-1 0 0,1 1 0,-1-1 0,1 1 0,-1 0 0,0 0 1,0 0-1,0 0 0,0 0 0,0 1 0,-1-1 0,1 1 0,-1 0 0,1 0 0,-1 0 0,0 0 0,0 0 0,1 3 1,0 5-62,0 0-1,-1 0 1,0 0-1,-1 1 1,0-1 0,-1 1-1,0-1 1,0 0-1,-2 1 1,1-1 0,-2 0-1,1 0 1,-1 0-1,-1 0 1,0 0 0,-5 9 62,-21 40-360,-2-2 0,-2-1 0,-3-1 0,-2-2 1,-3-2 359,41-52-1,0 1 1,1-1-1,-1 0 0,0 0 1,0 1-1,1-1 1,-1 0-1,0 1 1,1-1-1,-1 1 0,0-1 1,1 1-1,-1-1 1,0 1-1,1-1 1,-1 1-1,1 0 0,-1-1 1,1 1-1,0 0 1,-1-1-1,1 1 1,0 0-1,-1 0 1,1-1-1,0 1 0,0 0 1,0 0-1,-1-1 1,1 1-1,0 0 1,0 0-1,0 0 0,0-1 1,1 1-1,-1 0 1,0 0-1,0 0 1,0-1-1,1 1 0,-1 0 1,0 0-1,1-1 1,-1 1-1,0 0 1,1-1-1,-1 1 0,1 0 1,-1-1-1,1 1 1,0-1-1,-1 1 1,1-1-1,-1 1 1,1-1-1,0 1 0,0-1 1,-1 0-1,1 1 1,0-1-1,0 0 1,-1 0-1,1 1 0,0-1 1,0 0-1,0 0 1,14-1 54,0-2 0,0 1 0,0-2 0,0 0-1,0 0 1,-1-2 0,1 0 0,-1 0 0,-1-1 0,0-1-1,0 0 1,6-6-54,-16 12 19,-1 1 0,1-1 0,-1 0 0,0 1 0,0-1 0,0-1 0,0 1 0,0 0 0,0 0 0,0-1 0,-1 1 0,1-1 0,-1 1 0,0-1 0,1 0 0,-1 0 0,-1 1 0,1-1 0,0 0 0,-1 0 0,1 0 0,-1 0 0,0 0 0,0 0 0,0 0 0,0 0 0,-1 1 0,1-1 0,-1 0 0,0 0 0,0 0 0,0 0 0,0 1 0,0-1 0,0 0 0,-1 1 0,1-1 0,-1 1 0,0 0 0,0-1 0,0 1-1,0 0 1,0 0 0,0 0 0,-1 0-19,-70-50-485,21 24-2701,50 26 2875,-12-6-4259,7 0-3816</inkml:trace>
  <inkml:trace contextRef="#ctx0" brushRef="#br0" timeOffset="54992.15">12551 4666 12011,'0'0'4287,"0"0"-1442,0 0-549,0 0-721,0 0-604,0 0-143,10 0-49,341-10 2691,-350 10-3434,0 0 0,0-1 0,0 1 0,0 0 0,1 0 0,-1 0 0,0 0 0,0 0 0,0 0 0,0 0 0,0 0 0,1 0 0,-1 0 0,0 1 0,0-1 0,0 0 0,0 1 0,0-1 0,0 1 0,0-1 0,0 1 0,0 0 0,0-1 0,0 1 0,0 0 0,-1 0 0,1 0 0,0-1 0,0 1 0,-1 0 0,1 0 0,-1 0 0,1 0 0,-1 0 0,1 0 0,-1 0 0,1 0 0,-1 1 0,0-1 0,0 0 0,0 0 0,1 0 0,-1 0 0,0 0 0,0 1-1,-1-1 1,1 0 0,0 0 0,0 0 0,0 0 0,-1 0 0,1 0 0,-1 0 0,1 1-36,-45 160 1116,42-152-1193,-28 88 457,4 2 0,-6 53-380,20 4-4628,16-168-2846,2 2-224</inkml:trace>
  <inkml:trace contextRef="#ctx0" brushRef="#br0" timeOffset="55395.537">11179 5908 7879,'0'0'4917,"0"0"-2403,-16 1 204,-20 0-791,0 2 0,-1 1 0,1 2 0,1 2 1,-3 1-1928,-21 18 2466,68-16-1425,100-6-443,176-18-558,248-44-40,-146 11-1049,87-8-1167,-413 40-576,-82 12-2215,-17 5-561,-7 1-3876</inkml:trace>
  <inkml:trace contextRef="#ctx0" brushRef="#br0" timeOffset="55689.33">11020 6219 20115,'15'3'2146,"35"4"-965,0-3 0,0-1 0,1-3 1,3-2-1182,546-70 2595,-328 34-2164,225-38-1792,-477 70-2007,-43 7-1875,-9 5-1969,-4 1-5328</inkml:trace>
  <inkml:trace contextRef="#ctx0" brushRef="#br0" timeOffset="56309.821">6629 5053 13869,'0'0'5216,"0"0"-2269,0 0-460,0 0-512,0 0-677,0 0-466,-5 18-266,-35 235 630,-7 357-2717,44-582 399,-3 58-2602,4-30-6100,2-54 4758</inkml:trace>
  <inkml:trace contextRef="#ctx0" brushRef="#br0" timeOffset="56679.559">6541 5584 5669,'-3'-397'12252,"2"385"-11949,1 0-1,0 0 1,1 0 0,0-1 0,1 1-1,0 0 1,1 0 0,1 1 0,-1-1-1,2 1 1,0-1 0,0 1-1,1 1 1,0-1 0,1 1 0,0 0-1,1 0 1,0 1 0,0 0 0,1 1-1,0 0 1,1 0 0,0 1 0,8-5-304,-5 7 25,0 1 0,0 1-1,0 0 1,0 1 0,0 1-1,1 0 1,-1 0 0,0 1-1,1 1 1,-1 0 0,0 1-1,0 1 1,1 0-1,-2 0 1,1 1 0,0 1-1,-1 0 1,0 1 0,0 1-1,-1-1 1,1 2 0,-2-1-1,1 2 1,-1-1 0,0 2-1,-1-1 1,0 1-1,5 7-23,-11-10-12,0-1-1,0 1 1,0 0-1,-1 1 1,0-1-1,0 0 1,-1 0-1,0 1 1,0-1-1,-1 1 1,0-1-1,0 1 1,-1-1-1,0 1 1,0-1-1,0 1 1,-1-1-1,-1 0 1,1 0-1,-1 0 1,0 0-1,-1 0 1,1-1-1,-1 1 1,-1-1-1,1 0 1,-1-1-1,0 1 1,0-1-1,-1 1 13,-8 7-19,0 0 0,0-1 0,-1 0-1,-1-1 1,0-1 0,0-1-1,-1 0 1,0-1 0,0-1 0,-1 0-1,-11 1 20,3-3 16,61-19 75,-16 9-128,1 1-1,-1 0 1,0 2 0,1 0-1,0 2 1,-1 0-1,1 1 1,0 0 0,-1 2-1,8 2 38,-20 0-31,0-1 0,0 1 0,-1 1 0,0-1 0,0 1 0,-1 0 0,1 0 0,-1 1 0,-1 0 0,1 0-1,-1 0 1,0 0 0,-1 0 0,0 1 0,0 0 0,0 0 0,-1 0 0,0 0 0,-1 0 0,0 0 0,0 0 0,-1 0 0,0 1-1,0-1 1,-1 0 0,0 0 0,0 0 0,-1 1 31,2 5 37,-1 0 0,0 1 0,-1-1 0,0 0 0,-1-1 0,-1 1 0,0 0-1,-1-1 1,-1 0 0,0 0 0,0-1 0,-1 1 0,-1-1 0,0-1 0,-1 1 0,0-2 0,-1 1 0,0-1-1,0-1 1,-1 1 0,0-2 0,-1 0 0,0 0 0,0-1 0,-1 0 0,1-2 0,-2 1 0,1-1 0,0-1-1,-1 0 1,0-1 0,0-1 0,0 0 0,0-1 0,-12 0-37,20-2-9,1 0-1,-1 0 1,0-1-1,1 0 1,-1 0 0,1 0-1,-1-1 1,1 0-1,0 0 1,0 0 0,0 0-1,0-1 1,1 0-1,0 0 1,-1 0 0,1-1-1,1 1 1,-1-1-1,1 0 1,0 0 0,0 0-1,0 0 1,1-1-1,-1 1 1,1-1 0,0-4 9,-8-73-3021,28 4-5138,5 33-1829</inkml:trace>
  <inkml:trace contextRef="#ctx0" brushRef="#br0" timeOffset="56969.412">7283 5375 15759,'0'0'3518,"0"0"-982,0 0-631,-8 19-682,-52 131 37,51-124-1196,1 0 0,1 1 0,1 0 0,1 0 0,2 0 0,1 0 0,1 1 0,1 17-64,1-41-24,-1 0 0,1 0 0,-1 0 0,1-1 0,0 1 0,1 0 0,-1-1 0,1 1 0,-1-1 0,1 1 0,0-1 0,0 0 0,1 1 0,-1-1 0,1 0 0,-1-1 0,1 1 0,0 0 0,0-1 0,0 0 0,1 0 0,-1 0 0,0 0 0,1 0 0,-1 0 0,1-1 0,0 0 0,-1 0 0,1 0 0,0 0 0,0 0 0,3-1 24,5 1-70,-1-1 0,0 0 0,0-1 0,0 0 0,0 0 0,0-2 0,-1 1 0,1-1 1,0-1-1,-1 0 0,3-2 70,7-4 215,-1-2 1,0 0 0,0-1-1,-2 0 1,0-2 0,0 0-1,-1-1 1,-1-1-1,-1 0 1,0-1 0,-2-1-1,0 0 1,0 0 0,-2-1-1,-1-1 1,0 1-1,-2-2 1,0 1 0,-1-1-1,-2 0 1,0 0 0,-1 0-1,-1-4-215,-2 22 24,1 0-1,-1-1 1,0 1-1,0 0 1,-1-1-1,1 1 1,-1 0-1,0 0 1,0 0-1,-1 0 1,1 0-1,-1 0 1,0 0-1,0 0 1,0 0-1,0 1 0,-1-1 1,0 1-1,1 0 1,-1 0-1,0 0 1,-1 0-1,1 0 1,0 0-1,-1 1 1,0 0-1,1 0 1,-1 0-1,0 0 1,0 0-24,-6-1-135,0 1 1,1 0-1,-1 0 0,0 1 1,-1 0-1,1 0 0,0 2 1,0-1-1,0 1 0,0 0 1,0 1-1,-7 2 135,-69 27-4918,28-3-2476</inkml:trace>
  <inkml:trace contextRef="#ctx0" brushRef="#br0" timeOffset="58096.066">5931 7122 6502,'0'0'9769,"-13"0"-6005,-6 1-2925,-14-1-16,-1 1 3467,541-34-2918,-265 15-1313,54-4-6,56-2-42,50-1-27,3562-114-27,-3077 118 134,793-55 646,-1387 49-620,-56-6 65,-186 25-133,-1-2 0,-1-2 0,0-2 0,0-3 0,6-5-49,-49 21 1,0-1 0,0 0 0,-1 0 0,1-1 0,-1 0 0,0 0 0,1 0 0,-1 0 0,-1-1 0,1 0 0,0 0 0,-1 0 0,0-1 0,0 1 0,0-1 0,-1 0 0,1 0 0,-1 0 0,0-1 0,-1 1 0,0-1 0,1 1 0,-2-1 0,1 0 0,-1 0 0,1 0 0,-2 0 0,1 0 0,-1 0 0,0 0 0,0 0 0,-1-2-1,-5-8 14,-2 0 0,0 1-1,-1 0 1,0 0 0,-1 1 0,-1 0-1,0 1 1,-10-9-14,-9-12 24,15 17-10,1-1-1,0 0 1,1-1 0,1-1 0,1 0 0,1 0 0,1-1 0,0-1 0,2 1 0,0-1-1,2-1 1,0 1 0,1-1 0,2 0 0,0-6-14,7-18-5,2-1-1,2 1 1,2 1 0,2 0-1,2 0 1,2 1 0,1 1-1,3 1 1,2 1 0,21-29 5,92-161-6,-74 133-63,-4-3-1,-4-2 1,-5-2 0,33-106 69,-73 182 12,-2-1 0,-1 1 0,-1-1 1,-2 0-1,-1 0 0,-1 0 1,-2-3-13,1 21 4,-2 0 0,0 0 0,0 0 0,-1 0 0,-1 0 0,0 0 0,-1 1 0,0 0 0,-1 0 0,0 0 0,-1 1 0,0 0 0,-1 0 0,0 1 0,-1 0 0,0 0 0,-8-6-4,-13-3-2,0 1-1,-1 2 0,-1 1 1,0 2-1,-1 1 0,0 1 1,-1 2-1,0 2 0,-1 0 1,-22 1 2,-185-24 28,-1 12 0,-63 9-28,89 3-40,-2467-63 61,583 69-101,679 51 54,994-13 87,2 19 0,-127 45-61,417-74-36,2 7 0,1 5-1,2 6 1,2 5 0,-24 20 36,77-16 66,74-53-63,0 0 0,0 0 0,0 0 0,1 0 0,-1 1 0,0-1 0,1 1 0,0-1 0,0 1 0,0-1 0,0 1 0,0 0 0,0 0 0,1-1 0,-1 1 0,1 0 0,0 0 0,0 0 0,0 0 0,0-1 0,0 1 0,0 0 0,1 0 1,0 0-1,-1-1 0,1 1 0,0 0 0,0-1 0,1 1 0,-1-1 0,2 3-3,97 138 438,-81-103-337,-1 0 0,-3 2 0,-1 0 0,-2 1 0,-2 0 0,-2 1 0,-1 0 0,-3 0 0,-2 0 0,-1 1 0,-4 19-101,-10 86 472,-7-1 0,-29 103-472,42-218 5,-193 731 529,194-745-508,1 0-1,2 1 1,0-1-1,1 1 1,0 0 0,2 0-1,1-1 1,0 1 0,2 0-1,1 3-25,-2-19-1,0-1-1,0 0 0,0 0 0,1 0 1,0 0-1,0-1 0,0 1 1,0-1-1,0 0 0,1 0 1,0 0-1,-1 0 0,1 0 1,0-1-1,0 0 0,1 0 1,-1 0-1,0 0 0,1-1 0,-1 1 1,1-1-1,-1 0 0,1-1 1,0 1-1,-1-1 0,4 0 2,4 1-18,1-1 0,-1 0 0,0-1-1,1-1 1,-1 0 0,0 0 0,0-1-1,0-1 1,6-2 18,-13 4-144,0 1 0,0-1 0,0 0-1,-1 0 1,1-1 0,-1 1 0,0-1 0,0 0 0,0 0 0,0 0 0,0-1-1,0 0 1,-1 1 0,0-1 0,0 0 0,0-1 0,0 1 0,-1 0-1,1-1 1,-1 0 0,0 1 0,-1-1 0,1 0 0,-1-1 144,-20-14-5915,-2 15-1409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4:59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8 929,'0'0'6582,"0"0"-3785,0 0-885,0 0 228,0 0-314,0 0-342,0 0-267,0-7 2995,-26 151-1297,7 110-1863,39 79-449,-11-154 40,-9 0 0,-16 111-643,-52 388 881,13-119-609,28-122 278,19 28-550,-14 390 54,-6-162 175,24 462 92,-13-317-327,13 876 172,22-1059-294,-25 122 304,29 213-48,52 695 523,-22-991-715,-2 241 69,3-55 182,-50 52-309,41-470 143,-33-178-42,44-246 53,-32-15-721,-22-23 499,0-1 0,0 1 0,0-1 0,0 0 1,0 1-1,0-1 0,0 0 0,0 1 0,0-1 0,0 0 0,0 0 0,0 0 1,0 0-1,-1 0 0,1 0 0,0 0 0,-1 0 0,1 0 0,-1 0 1,1 0-1,-1-1 0,0 1 0,1 0 0,-1 0 0,0 0 0,0-1 0,0 1 1,0 0-1,0 0 0,0-2 190,1-36-8990,-9 15-2765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9:23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2653 269 10698,'0'0'5734,"2"-13"-3658,7-41-586,-9 52-1370,1 0 0,-1 0 0,0 0 0,0 0 0,0 1 1,0-1-1,-1 0 0,1 0 0,0 0 0,-1 0 0,1 0 1,-1 1-1,0-1 0,0 0 0,0 0 0,1 1 1,-1-1-1,-1 1 0,1-1 0,0 1 0,0-1 0,-1 1 1,1-1-1,-1 1 0,1 0 0,-1 0 0,1 0 0,-1 0 1,-1-1-121,-3-1 294,-21-11-9,0 2 1,-1 1-1,0 2 0,-1 1 1,0 0-1,0 3 0,-1 0 1,0 2-1,-29 0-285,-112 0 486,0 7 0,0 7-1,0 8 1,2 8 0,-29 13-486,-731 169 470,599-109-465,324-95-632,22-9 15,72-41-4624,-32 10-2975,-20 11-3181</inkml:trace>
  <inkml:trace contextRef="#ctx0" brushRef="#br0" timeOffset="370.864">424 1 9385,'0'0'6144,"0"0"-1457,0 0-1905,0 0-535,0 0-592,0 0-587,0 0-380,0 0-244,-15 11-119,-100 95 156,93-84-448,1 2 0,1 1 1,1 0-1,1 2 0,1 0 1,2 0-1,1 2 1,1 0-1,1 0 0,2 1 1,0 1-1,-2 23-33,12-47-1,0-1 0,0 1 0,1 0 1,0 0-1,1-1 0,-1 1 0,1 0 0,0-1 0,1 0 1,0 1-1,0-1 0,0 0 0,1 0 0,-1-1 0,1 1 0,1-1 1,-1 0-1,1 0 0,0 0 0,0-1 0,0 1 0,1-1 1,5 3 0,147 63 78,-87-49-68,1-3 1,0-3 0,1-4-1,0-2 1,0-4 0,54-4-11,-124-1 1,0 1 3,0 0-1,0-1 1,0 0-1,0 1 1,-1-1-1,1 0 1,0-1-1,0 1 0,0 0 1,0-1-1,-1 1 1,1-1-1,0 0 1,0 0-1,-1 0 0,1 0 1,-1-1-1,1 1 1,-1-1-1,0 1 1,1-1-1,-1 0 1,0 0-1,0 0 0,0 0 1,0 0-1,-1-1 1,1 1-1,0-2-3,-4 0-1,0 1-1,-1-1 1,1 1 0,-1-1-1,0 1 1,0 0-1,-1 0 1,1 1-1,0-1 1,-1 1 0,0-1-1,0 1 1,1 0-1,-1 1 1,0-1-1,-1 1 1,1-1 0,0 1 0,-4-2-128,-2-2-389,-11-3-765,8 4-4523,10 3-1619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5:05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541 309 9449,'0'0'4500,"0"0"-1852,0 0-481,-15-10-229,1-2-1475,9 7-311,-1 0-1,-1 0 1,1 1-1,-1-1 1,1 1-1,-1 1 1,-1-1-1,1 1 1,0 0-1,-1 1 1,1 0-1,-1 0 1,0 1-1,-2-1-151,-14 0 280,-1 1 1,0 1-1,0 1 0,1 1 0,-1 1 1,1 2-1,0 0 0,-17 6-280,31-7 42,0 0 0,1 0 0,0 0-1,-1 1 1,2 1 0,-1-1-1,0 1 1,1 1 0,0 0 0,1 0-1,0 1 1,0-1 0,0 1 0,1 1-1,0-1 1,1 1 0,0 0-1,0 1 1,1-1 0,0 1 0,1 0-1,0 0-41,0 1-2,1 0 0,0 0-1,1 0 1,1 0-1,-1 0 1,2 0-1,0 0 1,0 0 0,1 0-1,0 0 1,1 0-1,0-1 1,0 1 0,2-1-1,-1 0 1,1 0-1,0 0 1,1-1 0,0 0-1,1 0 1,0 0-1,0-1 1,1 0-1,0-1 1,1 1 0,-1-1-1,1-1 1,0 0-1,1 0 1,0-1 0,6 3 2,-2 0 10,1-1 0,0 0 0,0-1 1,1-1-1,-1 0 0,1-2 0,0 1 1,0-2-1,0 0 0,0-1 0,1 0 1,-1-2-1,0 0 0,1 0 0,-1-2 1,0 0-1,-1-1 0,1 0 0,0-1 1,-1-1-1,0-1 0,-1 0 0,1 0 1,-1-2-1,9-6-10,-10 3 44,-1 0 0,0-1 1,0-1-1,-2 1 0,1-2 1,-2 1-1,0-2 0,0 1 0,-2-1 1,0 0-1,-1-1 0,0 1 1,-2-1-1,0 0 0,0-1 0,-2 1 1,0-1-1,-1 1 0,-1-1 1,-1 1-1,0-1 0,-1 1 1,-1-1-1,-1 1 0,0 0 0,-1 0 1,-4-8-45,2 7-89,0 0 1,-1 0-1,0 1 0,-2 0 1,0 1-1,-1 0 1,0 1-1,-1 0 1,-1 1-1,-6-6 89,12 14-505,-1-1 1,-1 1-1,1 1 0,-1-1 1,0 2-1,0-1 0,-1 1 0,1 0 1,-1 1-1,0 0 0,0 1 0,0 0 1,-1 0 504,-37 0-5899,7 1-5216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5:08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14061,'0'0'3129,"0"0"-850,0 0-464,0 0-539,0 0-358,31-2-224,453-25 1324,976-49-1046,-307 26 725,-1286 69-6173,79-10 395,-19 3-5907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5:09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2915,'0'0'10233,"0"0"-5818,0 0-1975,0 0-561,0 0-608,0 0-284,4 14-79,12 95 661,-16 140-1080,17-144-8147,-12-87-515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5:10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10 3011,'0'0'11066,"0"0"-6373,0 0-2232,0 0-470,0 0-769,0 0-570,0 0-327,11-2-218,-2 0-103,0 0-1,0 0 0,0 1 1,0 0-1,0 1 0,0 0 1,0 1-1,0-1 0,0 2 1,0-1-1,0 1 1,-1 1-1,1 0 0,-1 0 1,1 0-1,-1 1 0,0 0 1,0 1-1,1 1-3,-8-4 0,0-1-1,1 1 1,-1-1-1,0 1 1,0-1-1,0 1 1,-1 0-1,1 0 1,0 0-1,-1-1 1,1 1-1,-1 0 1,1 0-1,-1 0 1,0 0-1,0 0 1,0 0-1,0 0 1,0 0-1,0-1 1,-1 1-1,1 0 1,-1 0-1,1 0 1,-1 0-1,0 0 1,1-1-1,-1 1 1,0 0-1,0-1 1,0 1-1,-1-1 1,1 1-1,0-1 1,-1 1-1,1-1 0,0 0 1,-1 0-1,-1 1 1,-63 46 44,64-47-41,-146 75 824,148-76-819,1 1-1,-1-1 0,0 0 0,1 0 1,-1 0-1,0 0 0,1 0 0,-1 1 0,0-1 1,1 0-1,-1 0 0,0 0 0,0 1 1,1-1-1,-1 0 0,0 0 0,0 1 1,0-1-1,1 0 0,-1 1 0,0-1 0,0 0 1,0 1-1,0-1 0,0 0 0,1 1 1,-1-1-1,0 0 0,0 1 0,0-1 0,0 0 1,0 1-1,0-1 0,0 0 0,0 1 1,0-1-1,-1 1 0,1-1 0,0 0 1,0 1-1,0-1 0,0 0 0,0 1 0,-1-1 1,1 0-1,0 0 0,0 1 0,0-1 1,-1 0-1,1 0 0,0 1 0,-1-1 1,1 0-1,0 0 0,-1 1-7,39 1-30,-36-2 52,132-15-681,-45-4-3209,-48 10 3,9-1-4970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5:10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11627,'0'0'6678,"0"0"-4110,0 0-1276,17-4-11,119-16 337,184 17-812,-310-5-2683,-27-7-5658,2 11-1748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5:11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10506,'0'0'5306,"0"-13"-2220,0-61 1435,11 63-1936,39 27-2271,-31-6-372,-1 1-1,0 0 0,0 2 0,-1 0 1,-1 0-1,0 2 0,-1 0 0,-1 1 1,0 0-1,-1 1 0,-1 0 1,-1 1-1,0 1 0,-1 0 0,7 20 59,-15-31-85,0-1 0,-1 1 0,0 0 0,0 0 0,0 0 0,-1 0 0,-1 0 0,1 0 0,-1 0 0,0 0 0,-1-1 0,0 1 0,0 0 0,-1-1 0,0 1-1,0-1 1,-1 0 0,1 0 0,-2 0 0,1-1 0,-1 1 0,0-1 0,0 0 0,-1 0 0,1-1 0,-2 0 0,1 0 0,0 0 0,-1-1 0,-3 2 85,-4 3 10,1 0 0,-2-1 0,1-1 0,-1 0 0,0-2 0,-1 1 0,0-2 0,1 0 0,-9 1-10,35-20 758,174-118 1426,-142 98-1987,6-4-94,-2-2 0,-2-2 0,-1-1-1,7-14-102,-51 57 2,4-3 10,0 0-1,-1 0 1,0 0-1,0-1 1,0 1 0,0-1-1,-1 0 1,0 0-1,0 0 1,0 0-1,0 0 1,-1 0 0,0 0-1,0-1 1,0 1-1,-1-3-11,-32 5 64,23 9-65,1 0-1,0 0 0,1 1 0,-1 0 0,1 0 1,0 0-1,1 1 0,0 0 0,0 1 1,1-1-1,0 1 0,0 0 0,1 1 0,0-1 1,-2 8 1,1-2 14,0 1 0,1-1 1,1 1-1,1 0 0,0 0 0,0 1 1,2-1-1,0 0 0,1 0 1,1 0-1,3 15-14,-3-22 16,0-1 1,0 0-1,1 0 0,0-1 1,0 1-1,1-1 0,0 1 1,0-1-1,1 0 1,0 0-1,0-1 0,1 0 1,0 0-1,0 0 0,0-1 1,1 1-1,-1-1 1,1-1-1,0 0 0,1 0 1,-1 0-1,1-1 0,7 3-16,-9-4-6,-1 0 0,1 0 0,-1-1-1,1 0 1,-1 0 0,1 0-1,0-1 1,-1 1 0,1-1 0,0-1-1,-1 1 1,1-1 0,0 0-1,-1 0 1,1-1 0,-1 0 0,1 0-1,-1 0 1,0 0 0,0-1-1,0 0 1,0 0 0,-1 0-1,1-1 1,-1 0 0,0 1 0,0-1-1,2-3 7,30-48-6310,-31 47 4058,8-10-6909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5:08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843 449 1345,'0'0'10949,"-1"-13"-6043,-4-45-2103,4 54-2587,-1-1 1,0 1 0,-1 0-1,1 0 1,-1 0-1,0 0 1,0 0-1,0 0 1,0 1-1,-1-1 1,1 1-1,-1 0 1,0 0 0,0 0-1,0 1 1,0-1-1,0 1 1,-1 0-1,1 0 1,-1 1-1,-4-2-216,4 1 135,-22-7-23,0 1 1,-1 1 0,0 2-1,0 0 1,0 2 0,-1 2 0,1 0-1,-1 2 1,1 0 0,0 3-1,0 0 1,0 1 0,0 2-1,1 1 1,0 1 0,0 2 0,1 0-1,-13 9-112,17-7-3,0 0-1,1 2 1,1 0-1,0 2 1,1 0-1,-7 9 4,19-19-28,1 1-1,0-1 1,0 1-1,1 0 1,0 0-1,0 1 1,1 0-1,0-1 1,1 1-1,-1 1 1,2-1-1,-1 0 1,2 1-1,-1 0 1,1-1-1,0 1 1,1 0-1,1 2 29,-1-7-11,1 0 0,1-1 0,-1 1 0,1-1 0,-1 1 0,1-1 0,0 0 0,1 0 0,-1 0 0,1 0 0,0 0-1,0 0 1,0-1 0,0 0 0,0 1 0,1-1 0,0 0 0,0-1 0,0 1 0,0-1 0,0 1 0,0-1 0,0 0-1,1-1 1,-1 1 0,1-1 11,125 14-5,-109-17 34,0-1 1,0-1 0,-1-1-1,0 0 1,0-2 0,0-1-1,-1 0 1,0-1-1,0-1 1,-1-1 0,-1-1-1,0 0 1,0-1-1,-1-1 1,-1 0 0,0-1-1,-1-1 1,-1 0 0,-1-1-1,0-1 1,-1 0-1,-1 0 1,0-1 0,-2 0-1,0-1 1,-1 1 0,-1-2-1,-1 1 1,-1-1-1,0 1 1,-2-4-30,-1 13-23,-1 0 1,-1 0-1,1 0 1,-2 0-1,0 0 1,0 0-1,-1 1 0,0-1 1,-1 1-1,0-1 1,-1 1-1,0 1 1,-1-1-1,0 1 1,0 0-1,-1 0 0,0 0 1,0 1-1,-1 0 1,0 1-1,-1 0 1,-6-4 22,2 1-384,-2 1 1,0 0-1,0 1 1,0 1 0,-1 1-1,0 0 1,0 1-1,0 1 1,-1 0 0,1 1-1,-11 0 384,-113 10-7474,85 8 513</inkml:trace>
  <inkml:trace contextRef="#ctx0" brushRef="#br0" timeOffset="762.886">1119 204 352,'0'0'14350,"0"0"-8932,0 0-2647,0 0-550,0 0-807,0 0-586,-10 14-364,6-9-428,-2 3 15,0 1 1,1-1-1,0 1 0,0 0 0,1 0 1,0 0-1,1 1 0,0 0 1,0-1-1,1 1 0,0 0 1,0 4-52,0 69 142,2 1 0,5-1 1,13 72-143,-2 58-2360,-16-213 2274,0 0 0,-1 0-1,1 0 1,0 0 0,-1 0 0,1 0 0,0 0-1,-1 0 1,1 0 0,0 0 0,-1 1-1,1-1 1,0 0 0,-1 0 0,1 0 0,0 0-1,-1 0 1,1 1 0,0-1 0,-1 0-1,1 0 1,0 0 0,0 1 0,-1-1 0,1 0-1,0 0 1,0 1 0,0-1 0,-1 0-1,1 1 1,0-1 0,0 0 0,0 1-1,0-1 1,0 0 0,0 1 0,-1-1 0,1 0-1,0 1 1,0-1 0,0 0 0,0 1-1,0-1 1,0 0 0,0 1 0,1-1 0,-1 0-1,0 1 87,-12-32-1504,-3-28 1579,4 0 0,2 0 0,2-1-1,3 0 1,3-21-75,-1 57 236,0-1-1,2 0 1,1 1-1,1-1 1,1 1-1,1-1 1,2 1-1,0 0 1,1 1-1,2-1 1,0 1-1,1 1 1,1 0-1,2 0 1,0 2-1,1-1 1,10-10-236,-12 23 31,1 0-1,0 1 1,0 0 0,1 1 0,0 0-1,0 1 1,0 1 0,0 0 0,1 1-1,0 0 1,0 2 0,-1-1 0,1 2 0,0 0-1,0 1 1,0 0 0,0 1 0,0 1-1,-1 0 1,1 1 0,3 2-31,-10-4 0,1 0-1,-1 0 1,0 1 0,0 0 0,0 0-1,0 0 1,0 1 0,-1 1 0,0-1 0,0 1-1,0 1 1,0-1 0,-1 1 0,0 0-1,0 0 1,-1 1 0,1 0 0,-1 0-1,-1 0 1,1 1 0,-2-1 0,1 1 0,0 1 0,-3-1-24,0 1 0,0-1 1,-1 1-1,0 0 1,-1-1-1,0 1 0,0-1 1,-1 1-1,0-1 1,0 0-1,-1 1 1,0-1-1,0 0 0,-1-1 1,0 1-1,-1-1 1,1 1-1,-1-1 1,-1-1-1,1 1 0,-1-1 1,-1 0-1,1 0 1,-1-1-1,-2 2 24,-5 4-100,0-1 0,-1 0 0,0-1 0,-1-1 0,0 0 1,0-2-1,-1 1 0,1-2 0,-2 0 0,1-1 0,0-1 0,-1 0 100,-50-8 14,67 5-10,-1-1 0,1 0 0,-1 1 1,1-1-1,0 0 0,-1 0 0,1 0 0,0 0 0,0 0 0,-1 0 0,1 0 0,0 0 0,0 0 0,0-1 0,1 1 1,-1 0-1,0-1 0,0 1 0,1 0 0,-1-1 0,1 1 0,-1-1 0,1 1 0,0-1 0,-1 1 0,1-1 0,0 0 1,0 1-1,0-1 0,0 1 0,0-1 0,1 1 0,-1-1 0,0 1 0,1-1 0,-1 1 0,1-1 0,-1 1 0,1-1 1,0 1-1,0-1-4,4-5 14,-1 1 1,2-1-1,-1 1 1,1 0-1,0 0 1,0 1-1,0-1 1,1 1-1,0 1 1,0-1-1,0 1 1,1 1-1,-1-1 1,7-1-15,4-2 9,0 1 1,1 1-1,-1 0 0,1 2 1,0 0-1,1 1 1,-1 0-1,0 2 1,14 1-10,-25 1 3,0 0 0,0 0 0,0 1 0,-1 0 0,1 0 0,-1 0 0,0 1 0,0 0 0,-1 1 0,1 0 0,-1 0 0,0 0-1,0 1 1,0 0 0,-1 0 0,0 0 0,0 0 0,-1 1 0,1 0 0,-2 0 0,1 0 0,-1 1 0,0-1 0,0 1 0,-1 0 0,0 0 0,-1 0 0,1 0 0,-2 0 0,1 0 0,-1 0 0,0 0 0,-1 0 0,1 0 0,-2 0 0,1 0 0,-1 0 0,0-1 0,-1 1 0,0-1 0,0 1 0,-1-1 0,0 0-1,0 0 1,-3 3-3,-7 2 40,0-1 0,-1-1 0,-1 0-1,1-1 1,-1-1 0,-1-1 0,0 0 0,0-1-1,0 0 1,0-2 0,-1 0 0,0-1-1,0-1 1,0 0 0,0-2 0,0 0-1,0-1 1,0-1 0,0 0 0,-9-3-40,-63-23-147,53-1-2125,24-11-5116,15 23 705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5:06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376 119 9097,'0'0'2359,"0"0"49,0 0 261,0 0-411,0 0-667,0 0-267,3-13-219,11-38-176,-14 50-891,1 1 1,-1-1 0,0 0-1,0 0 1,0 1 0,0-1-1,0 0 1,1 1-1,-1-1 1,0 0 0,-1 0-1,1 1 1,0-1-1,0 0 1,0 1 0,0-1-1,-1 0 1,1 1 0,0-1-1,0 0 1,-1 1-1,1-1 1,-1 1 0,1-1-1,0 0 1,-1 1 0,1-1-1,-1 1 1,0-1-1,1 1 1,-1 0 0,1-1-1,-1 1 1,0 0-1,1-1 1,-1 1 0,0 0-1,1 0 1,-1-1 0,0 1-1,1 0 1,-1 0-1,0 0 1,1 0 0,-1 0-1,0 0 1,0 0 0,1 0-1,-1 0 1,0 0-1,1 0 1,-1 1 0,0-1-1,1 0 1,-2 1-39,-1-1 70,-7 3-44,-1 0 1,1 0-1,0 1 0,0 0 1,0 1-1,1 0 0,-1 0 1,1 1-1,0 1 0,1-1 1,0 1-1,0 1 1,0 0-1,1 0 0,0 0 1,-3 7-27,10-15 0,-8 9 32,0 1 1,1 0 0,0 1 0,1 0 0,0 0-1,0 0 1,1 1 0,1 0 0,0 0 0,1 0-1,0 0 1,1 1 0,0-1 0,1 8-33,3-16 5,0-1 1,1 0 0,-1 1-1,1-1 1,0 0 0,0 0-1,0-1 1,0 1 0,0-1-1,1 0 1,-1 1 0,1-1-1,-1-1 1,1 1-1,0-1 1,0 1 0,0-1-1,0 0 1,0 0 0,0-1-1,0 1 1,0-1 0,1 0-6,1 1 3,18 3-4,0 0 0,0 2 0,-1 0 0,1 2 0,-2 0 0,1 2 0,-1 1 0,0 0 0,-1 2 0,-1 0 0,5 5 1,-21-15 20,-1 1 0,1 0-1,-1 0 1,0 1 0,0-1-1,0 0 1,0 1-1,-1 0 1,0 0 0,0 0-1,0 0 1,-1 0-1,1 0 1,-1 0 0,0 0-1,-1 0 1,1 1 0,-1-1-1,0 0 1,-1 1-1,1-1 1,-1 0 0,0 0-1,0 0 1,-1 1-1,1-1 1,-1-1 0,0 1-1,-1 0 1,1 0 0,-1-1-1,0 1 1,0-1-1,0 0 1,-1 0 0,1 0-1,-1 0 1,0-1-1,0 0 1,-1 1 0,1-1-1,0-1 1,-5 3-20,-10 3 13,-1-1 1,0-1-1,0 0 1,0-2-1,-1 0 1,1-2-1,-1 0 1,0-1-1,0-1 1,1-1-1,-1-1 1,0-1-1,1 0 1,0-2-1,-1 0 1,2-2-1,-1 0 1,1-1-1,-11-6-13,-25-35-2394,54 47 2030,0 1 0,0-1 0,1 0 1,-1 0-1,1 0 0,0 0 0,-1 0 0,1 0 1,0 0-1,0 1 0,0-1 0,0 0 1,1 0-1,-1 0 0,1 0 0,-1 0 0,1 0 1,-1 0-1,1 1 0,0-1 0,0 0 1,0 0-1,0 1 0,1-2 364,17-17-8104</inkml:trace>
  <inkml:trace contextRef="#ctx0" brushRef="#br0" timeOffset="407.194">1086 94 16047,'0'0'2856,"0"0"-646,3-13-395,9-42-624,-12 54-1160,0 1 0,0-1 0,0 0-1,1 0 1,-1 0 0,0 0 0,0 0 0,0 0 0,-1 1 0,1-1 0,0 0 0,0 0 0,0 0-1,-1 0 1,1 0 0,0 1 0,-1-1 0,1 0 0,-1 0 0,1 1 0,-1-1 0,1 0 0,-1 1-1,1-1 1,-1 0 0,0 1 0,1-1 0,-1 1 0,0-1 0,0 1 0,1-1 0,-1 1 0,0 0-1,0-1 1,0 1 0,1 0 0,-1 0 0,0-1 0,0 1 0,0 0 0,0 0 0,0 0 0,1 0-1,-1 0 1,0 0 0,0 0 0,0 1 0,0-1 0,0 0 0,1 0 0,-1 1 0,0-1-31,-4 1 85,-9 1-25,0 1 0,1 1-1,-1 0 1,1 1 0,-1 1 0,2 0-1,-1 0 1,1 2 0,0-1 0,0 2-1,1-1 1,-6 7-60,-7 3 25,-125 107-25,148-124-4,-1 0 1,1 0-1,0 0 1,0 0-1,-1 1 0,1-1 1,0 0-1,0 0 0,0 1 1,0-1-1,1 0 0,-1 1 1,0-1-1,0 1 0,1-1 1,-1 1-1,1 0 0,0-1 1,-1 1-1,1-1 1,0 1-1,0 0 0,0-1 1,0 1-1,0 0 0,0-1 1,1 1-1,-1 0 0,0-1 1,1 1-1,-1-1 0,1 1 1,0-1-1,0 1 0,-1-1 1,1 0-1,0 1 0,0-1 1,0 0-1,0 1 1,0-1-1,1 0 0,-1 0 1,0 0-1,1 0 0,-1 0 1,0 0-1,1-1 0,-1 1 1,1 0-1,-1-1 0,1 1 1,0-1-1,-1 0 0,1 1 1,-1-1-1,1 0 1,0 0-1,-1 0 0,1 0 4,57 12-3,-45-12 14,1 1-1,-1 1 1,0 0-1,0 1 1,0 0-1,0 1 1,-1 1 0,0 0-1,0 1 1,0 0-1,0 1 1,-1 0 0,0 1-1,-1 1 1,1 0-1,-2 0 1,1 1-1,-2 1 1,1-1 0,-1 2-1,-1-1 1,5 9-11,-11-15 64,0 0 0,0 0-1,-1-1 1,1 1 0,-1 0 0,-1 0 0,1 1 0,-1-1 0,0 0 0,0 0 0,0 0-1,-1 0 1,1 0 0,-1 0 0,0 0 0,-1 0 0,1 0 0,-1 0 0,0-1 0,-1 1-1,1-1 1,-1 1 0,1-1 0,-1 0 0,-1 0 0,1 0 0,-3 2-64,-2 1 84,-1 0 0,1-1 0,-1 0 0,0 0 0,-1-1 0,1 0 0,-1-1 0,0 0 0,0 0 0,0-1 0,-1-1 0,-9 2-84,-5 1-50,-1-2 1,0 0-1,0-2 1,0-1-1,0-1 1,0-1-1,-4-1 50,-21-22-2717,44-8-7383,18 17-43</inkml:trace>
  <inkml:trace contextRef="#ctx0" brushRef="#br0" timeOffset="773.187">1264 127 14798,'0'0'4986,"0"0"-1767,0 0-801,0 0-699,0 0-523,0 0-326,0 0-347,5 8-165,20 71 261,-26 120-25,1 0-4044,15-243 2100,10-142 1403,12-43 49,-36 222-92,0 1 1,0 0 0,1 0-1,0 0 1,1 0 0,-1 1-1,1-1 1,0 1 0,1-1-1,-1 1 1,1 0 0,0 0-1,0 1 1,1-1 0,-1 1-1,1 0 1,0 0 0,0 0-1,0 1 1,1 0 0,-1 0-1,1 0 1,5-1-11,4 3-127,0 0 1,1 1-1,-1 1 0,0 0 1,0 1-1,0 1 0,0 1 1,0 0-1,0 0 0,-1 2 0,0 0 1,0 0-1,-1 1 0,1 1 1,9 7 126,18 29-6748,-34-20 155</inkml:trace>
  <inkml:trace contextRef="#ctx0" brushRef="#br0" timeOffset="1122.664">1229 436 8680,'0'0'7816,"0"0"-5094,0 0-223,0 0-674,101-7-672,-49-7-288,3 1-512,7-1-225,-1 2-32,-1 2-32,-6 4-64,-10 5-32,-12 1-481,-10 0-1889,-12 10-2531,-9 1-3715</inkml:trace>
  <inkml:trace contextRef="#ctx0" brushRef="#br0" timeOffset="1435.615">1190 631 13805,'0'0'4762,"0"0"-1911,0 0-908,0 0-705,0 0-282,19 9-107,-7-4-734,3 2-17,0 0 0,0-1-1,1-1 1,0 0 0,0-1-1,0-1 1,0 0-1,13-1-97,-12-1 27,94 4 42,0-5 1,-1-4-1,110-20-69,-218 24-24,3-1-75,1 1 0,-1-1-1,1 0 1,-1 0-1,1 0 1,-1-1-1,1 0 1,-1 0 0,0 0-1,0 0 1,0-1-1,-1 0 1,1 0-1,0-1 1,-1 1 0,0-1-1,0 0 1,0 0-1,0 0 1,0-2 99,-4 6-176,0-1 0,0 0 0,1 0 0,-1 0 0,0 1 0,0-1 0,0 0 0,-1 0 0,1 1 0,0-1 0,0 0 0,0 0 0,0 0 0,-1 1 1,1-1-1,0 0 0,-1 1 0,1-1 0,-1 0 0,1 1 0,-1-1 0,1 0 0,-1 1 0,1-1 0,-1 1 0,1-1 0,-1 1 0,0-1 0,1 1 0,-1 0 0,0-1 0,1 1 0,-1 0 0,0-1 0,0 1 0,1 0 1,-1 0-1,0 0 0,0 0 0,0 0 0,1 0 0,-1 0 0,0 0 0,0 0 0,1 0 0,-1 0 0,0 0 0,0 0 0,0 1 0,1-1 176,-25 0-7468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5:14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0 13196,'0'0'3358,"0"0"-710,0 0 0,0 0-561,0 0-752,15 12-299,-9-7-922,3 2 18,0 1 1,0-1-1,-1 1 0,0 0 0,-1 1 1,0 0-1,0 0 0,-1 1 0,0 0 1,0 0-1,2 8-132,9 28 251,-1 0-1,-3 1 1,-2 1 0,-2-1 0,-2 2-1,-1 22-250,-5-51 5,-1 1 0,-1-1 1,0 0-1,-2 1 0,0-1 0,-1 0 0,-1-1 0,-1 1 0,-1-1 0,-1 0 0,0-1 0,-2 1 0,0-2 0,0 1 0,-2-2 1,-10 12-6,3-7-22,-2-1 0,-1-1 0,0-1 0,-2-1 0,1-1 0,-2-1 1,0-2-1,-25 11 22,-65 13-3594,108-36-827,6-1-3623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5:11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296 320 13965,'0'0'3556,"-12"-10"-1330,-43-28-102,53 38-2028,0-1-1,-1 1 1,1-1 0,0 1-1,-1-1 1,1 1-1,0 0 1,-1 0-1,1 0 1,0 1 0,-1-1-1,1 0 1,0 1-1,-1 0 1,1-1-1,0 1 1,0 0-1,0 0 1,0 0 0,0 1-1,0-1 1,0 0-1,0 1 1,0-1-1,0 1 1,1 0 0,-1-1-1,1 1 1,-1 0-1,1 0-95,-5 4 208,-11 12-57,2 0 0,0 1 0,1 0 0,0 2 0,2-1 0,0 2 0,2-1 0,0 1 0,2 1 0,0 0 0,1 0 0,2 1 0,0-1 0,-1 25-151,6-34-21,-1 0 1,2 0-1,0-1 0,0 1 0,1 0 0,1-1 0,1 1 1,-1-1-1,2 0 0,0 0 0,1-1 0,0 1 0,1-1 0,0 0 1,0-1-1,2 0 0,-1 0 0,2-1 0,-1 0 0,1 0 1,5 2 20,0 1-149,0-1 1,1-1 0,0 0 0,0-2-1,1 0 1,0 0 0,1-2 0,0 0 0,0-1-1,1-1 1,-1 0 0,1-2 0,0 0-1,0-1 1,0-1 0,1-1 0,0 0 148,-10-1-270,-1-1 1,0 0-1,0 0 0,0-1 1,0 0-1,-1 0 1,1-1-1,-1 0 0,0-1 1,0 0-1,0 0 1,-1 0-1,0-1 0,0-1 1,0 1-1,4-7 270,49-81-8493,-41 52 2674</inkml:trace>
  <inkml:trace contextRef="#ctx0" brushRef="#br0" timeOffset="372.727">690 563 5605,'0'0'4202,"0"0"-855,0 0-251,0 0-608,0 0-801,0 0-363,0 0-193,-4 13-132,-19 96 490,22-85-1474,2 1 0,0-1 1,1 1-1,2-1 0,0 0 0,2 0 0,0-1 1,2 1-1,1-2 0,0 1 0,2-1 0,0 0 1,6 5-16,-12-21-170,0 1 1,1-1-1,0 0 1,0-1-1,0 1 1,1-1-1,0 0 1,0-1-1,0 0 1,1 0 0,-1-1-1,1 1 1,0-2-1,0 1 1,0-1-1,0 0 1,0-1-1,0 0 1,1 0 0,-1-1-1,0 0 1,0 0-1,1-1 1,-1 0-1,0 0 1,0-1-1,0-1 1,0 1-1,0-1 1,0 0 0,2-2 169,9-9 367,0-2 0,-1 0 0,-1-1 1,0 0-1,-1-2 0,-1 0 1,-1 0-1,0-2 0,-2 1 0,0-2 1,-2 0-1,0 0 0,-1-1 0,-2 0 1,4-18-368,4-60 2242,-15 101-2227,1-1-1,-1 1 1,0-1 0,0 1-1,0-1 1,0 0 0,0 1-1,-1-1 1,1 1-1,0-1 1,0 1 0,0-1-1,0 1 1,-1-1 0,1 1-1,0-1 1,0 1 0,-1-1-1,1 1 1,0-1 0,-1 1-1,1-1 1,-1 1 0,1 0-1,-1-1 1,1 1 0,-1 0-1,1-1 1,-1 1 0,1 0-1,-1-1 1,1 1 0,-1 0-1,1 0 1,-1 0 0,1 0-1,-1 0 1,1 0 0,-1-1-1,0 1 1,1 0 0,-1 1-1,1-1 1,-1 0 0,1 0-1,-1 0 1,0 0 0,1 0-1,-1 1 1,1-1 0,-1 0-1,1 0 1,-1 1 0,1-1-1,-1 0 1,1 1-1,-1-1 1,1 0 0,0 1-1,-1-1 1,1 1 0,0-1-1,-1 1 1,1-1 0,0 1-1,-1-1 1,1 1-15,-8 11 17,1 1-1,1 0 1,0 0-1,0 1 1,1 0 0,1 0-1,0 0 1,1 0-1,1 0 1,0 1 0,1 0-17,0-6 9,-12 112-113,6 0 0,8 96 104,0-82-224,0-76 159,1-22 59,-2-1 0,-1 1 0,-2-1 0,-1 1 0,-2-1 0,-2-1 0,-3 7 6,10-36-7,-1 0-1,-1 0 1,1 0-1,-1 0 1,0-1 0,0 1-1,0-1 1,-1 0-1,0 0 1,0 0-1,0 0 1,-1-1-1,0 0 1,0 0 0,0 0-1,0 0 1,0-1-1,-1 0 1,1 0-1,-1 0 1,0-1-1,0 0 1,0 0 0,0-1-1,0 1 1,-1-1-1,1 0 1,0-1-1,-1 0 1,1 0-1,0 0 1,-1-1 0,-2 0 7,-10-3-194,1 0 0,0-1 0,0 0 1,0-2-1,1 0 0,0-1 0,0 0 0,1-2 1,0 0-1,0-1 0,1 0 0,-2-4 194,5 4-726,-1-1 0,1 0-1,1-1 1,0 0 0,1-1 0,0 0-1,2-1 1,-5-8 726,1-13-4127,11 1-1846</inkml:trace>
  <inkml:trace contextRef="#ctx0" brushRef="#br0" timeOffset="712.909">1594 1017 16816,'0'0'3972,"0"0"-1426,0 0-528,0 0-550,0 0-523,0 0-417,0 0-298,-3 13-118,-17 138 107,19 34-1925,1-130-5156,0-44-697,3-6-4944</inkml:trace>
  <inkml:trace contextRef="#ctx0" brushRef="#br0" timeOffset="1080.049">1685 343 15919,'0'0'2942,"0"0"-791,0 0-373,-12 13-802,-38 44-586,48-54-380,1-1-1,-1 1 1,1 0-1,0 0 1,0 0-1,0 0 1,0 0-1,0 0 1,1 0-1,0 0 1,-1 0-1,1 0 1,0 0-1,0 0 1,1 0-1,-1 0 1,1 0-1,-1 0 1,1 0-1,0 0 1,0 0-1,0 0 1,1 0-1,-1-1 1,1 1-1,0 0 1,-1-1-1,1 1 1,2 1-10,0 2 12,1 2-1,1-1-1,0 0 1,0 0-1,0 0 1,1-1-1,0 0 0,0 0 1,1 0-1,0-1 1,-1-1-1,2 1 1,-1-1-1,0-1 0,1 1 1,0-1-1,0-1 1,0 0-1,0 0 0,0-1 1,0 0-1,9 0-10,-14-3 13,-1-1-1,1 0 1,-1 0-1,0 0 1,0 0 0,0 0-1,-1-1 1,1 1-1,-1-1 1,0 0-1,0 0 1,0 0-1,0 1 1,-1-2-1,0 1 1,0 0-1,0 0 1,0 0-1,0-1 1,-1 1 0,0 0-1,0-1 1,0 0-13,2 0 23,-1 0 1,0 1 0,1-1 0,-2 0 0,1 0 0,0 0 0,-1 0 0,0 0 0,0 0-1,-1 0 1,1 0 0,-1 0 0,0 0 0,-1 0 0,1 1 0,-1-1 0,0 0-1,0 1 1,0-1 0,-1 1 0,1 0 0,-1 0 0,0 0 0,0 0 0,-1 0 0,1 1-1,-1-1 1,0 1 0,0 0 0,0 0 0,0 0 0,0 1 0,-1 0 0,1-1-1,-1 2 1,1-1 0,-1 0 0,-2 1-24,2 0-99,0 1 0,1 0-1,-1 1 1,0-1 0,0 1 0,1 0-1,-1 0 1,1 1 0,-1-1 0,1 1-1,-1 0 1,1 0 0,0 1 0,0-1-1,-1 1 100,-32 33-4570,16-7-1681</inkml:trace>
  <inkml:trace contextRef="#ctx0" brushRef="#br0" timeOffset="1409.582">2114 978 17713,'0'0'3972,"0"0"-2211,0 0-191,0 0-609,106-31-641,-47 29-192,1-1-128,7 2 0,-1 1-96,-2-4-481,-5 2-1473,-8-2-1793,-15 0-3973</inkml:trace>
  <inkml:trace contextRef="#ctx0" brushRef="#br0" timeOffset="1744.477">2747 563 15310,'0'0'3716,"0"0"-945,0 0-588,1 14-806,0-7-1213,-1 2-32,1-1-1,0 1 1,0-1-1,1 1 1,0-1-1,1 0 1,0 0-1,0 0 1,0-1-1,5 8-131,26 34 50,1-2 0,3-1 0,1-3-1,3 0 1,1-3 0,40 28-50,-81-65-122,0-1 1,0 1-1,1-1 0,-1 0 0,1 0 1,0 0-1,0 0 0,-1 0 1,1 0-1,1-1 0,-1 0 0,0 1 1,0-1-1,0 0 0,1-1 1,-1 1-1,0 0 0,1-1 0,-1 0 1,0 0-1,1 0 0,-1 0 1,0 0-1,1-1 0,-1 0 0,0 1 1,1-1-1,-1-1 0,0 1 1,0 0-1,0-1 0,0 1 0,0-1 1,0 0-1,-1 0 0,1 0 1,0 0-1,-1-1 0,0 1 0,2-3 122,5-12 12,-1 0 0,0-1 1,-2 0-1,0 0 0,-1 0 0,-1-1 0,-1 1 0,0-1 0,-2-1-12,5-106 4093,-12 129-2508,-43 150 353,-95 402-822,118-476-2066,8-29-6012,17-43-955</inkml:trace>
  <inkml:trace contextRef="#ctx0" brushRef="#br0" timeOffset="2552.74">3014 71 12139,'0'0'3358,"0"0"-336,0 0-492,0 0-886,0 0-544,0 0-235,-15 15-86,-49 52-149,-15 61 16,64-75-678,32-80-16,36-86 232,-43 89-137,0 0 0,1 1-1,1 0 1,2 1 0,0 0 0,7-7-47,-20 27 0,0 0 1,0 1 0,1-1 0,-1 0 0,1 0-1,-1 1 1,1-1 0,0 1 0,0 0-1,-1-1 1,1 1 0,0 0 0,0 0 0,0 0-1,1 0 1,-1 1 0,0-1 0,0 0 0,0 1-1,0-1 1,1 1 0,-1 0 0,0 0-1,0 0 1,1 0 0,-1 0 0,0 1 0,0-1-1,0 0 1,1 1 0,-1 0 0,0 0 0,0-1-1,2 2 0,2 5-16,0 1 0,-1-1 0,0 1-1,0 0 1,0 0 0,-1 1 0,0-1 0,-1 1-1,0 0 1,1 7 16,5 9 2,78 186-189,-86-209 189,0 0 0,0 0-1,-1 0 1,1-1 0,1 1-1,-1 0 1,0 0 0,0-1-1,1 1 1,-1-1 0,0 1-1,1-1 1,0 1 0,-1-1-1,1 0 1,0 0 0,0 0-1,-1 0 1,1 0 0,0 0-1,0-1 1,0 1 0,0-1-1,0 1 1,0-1 0,0 0-1,0 0 1,0 1 0,1-1-1,-1-1 1,0 1 0,0 0-1,0-1 1,0 1 0,0-1-1,0 1 1,0-1 0,0 0-1,-1 0 1,1 0 0,0 0-1,0 0 1,-1 0 0,1 0-1,0-1 1,-1 1 0,1-1-1,-1 0-1,9-11 143,-1 0 1,-1-1-1,0-1 0,-1 1 0,0-1 0,-1 0 0,3-16-143,10-21 34,-5 34-1214,-3 35-5946,-9-1-482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9:33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3459,'0'0'865,"0"0"315,0 0-134,0 0 59,0 0-251,0-3-277,2 1-539,0-1-1,1 1 1,-1 0 0,1 0-1,-1 0 1,1 1-1,0-1 1,-1 1 0,1-1-1,0 1 1,0 0 0,0 0-1,0 0 1,1 1 0,-1-1-1,0 1 1,0-1 0,0 1-1,0 0 1,1 0 0,-1 1-1,0-1 1,0 1 0,0-1-1,3 2-37,15-2 132,210-4 199,127 17-331,-349-12-76,6-1-323,-1 1 0,1 1 0,-1 0 0,0 1 1,1 1-1,-1 0 0,-1 1 0,11 5 399,-6 6-2338,-12 0-561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5:22.33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71 91 13196,'0'0'961,"0"0"-608,-70-79 576,96 75-257,29 0-416,33 2-191,29 1-65,26 1-129,20 0-479,6 5-513,0 1-1794,-37-3-1537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5:22.62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53 11883,'0'0'1313,"0"0"417,0 0 192,0 0-545,0 0-864,89-51-385,-25 50-96,16 1-32,17 0 0,13 2-64,1 7-769,-3-6-1954,-27-3-3491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5:22.94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0 113 13261,'0'0'1537,"0"0"385,110-24-737,-16 14-769,21 0-320,23-4-96,23 1-32,20 1-736,11-2-1282,3-2-2819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5:33.95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15 368 8072,'0'0'4906,"-3"-17"-1944,-9-105 2163,13 113-4895,-1 0 0,2-1 0,-1 1-1,1 0 1,1 0 0,0 0 0,0 1-1,0-1 1,1 1 0,1 0 0,-1 0-1,1 0 1,1 0 0,-1 1 0,1 0-1,1 0 1,-1 0 0,1 1 0,0 0-1,1 1 1,-1-1 0,1 1 0,0 1 0,1-1-1,-1 2 1,1-1 0,3 0-230,6-3 53,0 1 1,1 1-1,0 1 0,0 0 1,0 1-1,0 2 0,1 0 1,-1 0-1,0 2 0,1 1 1,-1 0-1,16 5-53,-27-6-5,0 1 0,0 0 1,0 0-1,-1 1 0,1 0 0,-1 0 0,0 1 1,1 0-1,-1 0 0,-1 0 0,1 1 0,-1 0 1,0 1-1,0 0 0,0-1 0,-1 2 0,0-1 1,0 1-1,-1-1 0,0 1 0,0 1 0,0-1 1,-1 0-1,0 1 0,-1 0 0,1 0 0,-2 0 1,1 0-1,-1 0 0,0 3 5,-4 11-5,-1 1 0,-1-1 0,-2 0 0,0-1 0,-1 1 0,-1-2 0,0 1 0,-2-1 0,-1 0 0,0-1 0,-1-1 0,-2 0 0,1-1 0,-12 10 5,-31 45 6,34-22 58,47-52-85,93-88 113,-97 72-62,62-58 65,-3-3-1,-4-3 0,11-22-94,-34 17 128,-53 86-130,0 1 0,0-1 0,0 1 0,0-1 0,0 1-1,0-1 1,0 1 0,-1 0 0,1 0 0,0-1 0,0 1-1,0 0 1,-1 0 0,1 0 0,0 0 0,0 1 0,0-1-1,-1 0 1,1 0 0,0 1 0,0-1 0,0 1 0,0-1-1,0 1 1,0-1 0,0 1 0,0 0 0,0-1 0,0 1 0,0 0-1,0 0 1,0 0 0,0 0 0,1-1 0,-1 1 0,0 0-1,0 1 3,-10 9 3,-1 1 0,2 0 0,0 1 0,0 0-1,1 0 1,1 1 0,0 0 0,1 0 0,0 1-1,1 0 1,1 0 0,0 1 0,1 0 0,1 0 0,1-1-1,0 2 1,1-1 0,1 0 0,0 11-3,1-20-8,0 0 1,0 0 0,1 0-1,0 0 1,0 0 0,1-1-1,-1 1 1,1-1 0,1 0-1,-1 1 1,1-1 0,0-1-1,1 1 1,-1-1 0,1 0-1,0 0 1,0 0 0,1 0-1,0-1 1,-1 0 0,1 0-1,1-1 1,-1 0 0,0 0-1,1 0 1,0-1 0,-1 1-1,1-2 1,0 1 0,0-1-1,0 0 1,0-1 0,0 1-1,0-1 1,0-1 0,1 1-1,-1-1 1,0-1-1,-1 1 1,1-1 0,0 0-1,0-1 1,-1 0 0,1 0-1,-1 0 1,0-1 0,0 1-1,5-6 8,52-69-3816,-46 53-1720,-7 11-2888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5:35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50 294 7623,'0'0'4874,"-6"-15"-1836,-38-121 4115,44 132-7036,0-1 0,1 1 0,-1-1 0,1 0 0,0 1 0,0-1 0,1 1 0,-1-1 0,1 1 0,0 0 1,0 0-1,0 0 0,1 0 0,-1 0 0,1 0 0,0 1 0,0-1 0,1 1 0,-1 0 0,1 0 0,-1 0 0,1 0 0,0 1 0,0-1 0,2 0-117,114-34 459,-104 34-449,0 1 0,0 1 1,0 0-1,0 1 1,1 1-1,-1 1 1,0 0-1,0 1 0,0 0 1,-1 2-1,1 0 1,-1 0-1,0 2 1,-1-1-1,1 2 0,-1 0 1,-1 1-1,1 0 1,-2 1-1,1 1 1,4 5-11,-13-10-2,0 1 1,0 0-1,-1 0 1,0 0 0,0 0-1,0 1 1,-1-1-1,0 1 1,-1-1 0,0 1-1,0 0 1,0 0-1,-1-1 1,0 1 0,-1 0-1,0 0 1,0-1-1,0 1 1,-1 0-1,0-1 1,-3 6 1,-3 8 1,-1-1 1,-1 0-1,-1 0 0,0-1 1,-2-1-1,-14 17-1,-6 4 45,-3-2 0,-1-1 0,-1-2 0,-2-2-1,-4 0-44,81-68 59,448-409-182,-419 373 305,-82 92-120,1 0 1,0 0-1,2 1 1,1 1 0,0 0-1,2 1 1,0 0-1,2 1 1,0 0-1,2 0 1,0 1-1,2 0 1,1-1-1,0 13-62,4-30 26,1 1 0,-1 0-1,1-1 1,1 0 0,-1 1-1,1-1 1,1 0 0,-1-1-1,1 1 1,0 0 0,0-1-1,1 0 1,0 0 0,0 0-1,1-1 1,-1 0 0,1 0-1,0 0 1,1-1 0,-1 0-1,1 0 1,0 0 0,0-1-1,0 0 1,0-1 0,0 1-1,1-1 1,-1-1 0,1 1-1,0-1 1,-1-1 0,1 1-1,0-1 1,-1-1 0,1 1-1,0-1 1,-1-1 0,1 1-1,-1-1 1,0-1 0,1 1-1,-1-1 1,0 0 0,-1-1-1,1 0 1,0 0 0,0-1-26,4-3-15,1 0 1,-1-1 0,-1 0-1,1 0 1,-2-2 0,1 1-1,-1-1 1,-1 0-1,0-1 1,-1 0 0,0 0-1,-1-1 1,3-5 14,-6-8-2160,-19 17-7072,0 13-2886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5:37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223 192 11179,'0'-13'2466,"0"7"-2289,-1-2 235,1 0 0,0 0-1,0 0 1,1 0 0,0-1 0,0 1 0,1 1-1,0-1 1,1 0 0,-1 0 0,2 1 0,-1-1-1,3-3-411,-2 6 178,0 0-1,1 0 0,-1 1 0,1 0 0,0-1 0,0 2 0,0-1 0,0 1 0,1 0 1,0 0-1,-1 0 0,1 1 0,0-1 0,0 2 0,0-1 0,1 1 0,-1 0 0,0 0 1,0 0-1,1 1 0,-1 0-177,2 0 29,-1 1 1,1 0-1,-1 0 0,1 1 1,-1 0-1,0 0 1,0 1-1,0 0 1,0 0-1,-1 0 0,1 1 1,-1 0-1,0 0 1,0 1-1,0 0 1,0 0-1,-1 0 0,0 1 1,0-1-1,-1 1 1,1 0-1,-1 1 0,0-1 1,-1 1-1,0 0 1,2 6-30,-1-1 1,-2 1-1,0 0 1,0-1 0,-1 1 0,-1 0 0,0 0-1,-1-1 1,0 1 0,-1 0 0,0-1 0,-1 1 0,-1-1-1,0 0 1,0 0 0,-1 0 0,-1 0 0,0-1-1,-4 5 0,-8 13-77,-2-1 0,0 0 0,-2-2 0,-1-1-1,-2 0 1,-9 6 77,23-19 2,0-1 1,-1 0-1,0-1 0,-1-1 0,0 0 0,0-1 1,-1 0-1,0-1 0,-1 0 0,1-2 0,-1 1 1,0-2-1,-1 0 0,1-1 0,-1 0 0,1-1 1,-16-1-3,27-2 42,1-1 0,-1 1 0,0-1 0,1 0 0,-1-1 0,1 1 0,0-1 0,0 1 0,0-1 0,0 0 0,0 0 0,1 0 0,-1-1 0,1 1 0,0-1 0,0 1 0,0-1 0,0 0 0,1 1 0,-1-1 0,1 0 0,0 0 0,0 0 0,1 0 0,-1 0 0,1 0 0,0 0 0,0-1 0,0 1 0,1 0 0,-1 0 0,1 0 0,0 0 0,0 0 0,0 0 0,1 1 0,-1-1 0,1 0 0,0 0 0,0 1 0,0 0 0,1-1 0,-1 1 0,1 0 0,0 0 0,3-2-42,-4 1 28,1 1 1,1 0-1,-1 0 0,0 0 1,1 1-1,-1-1 0,1 1 1,0 0-1,0 0 0,0 0 1,0 1-1,0-1 0,0 1 1,0 0-1,1 0 0,-1 0 1,0 1-1,1-1 0,-1 1 1,0 0-1,1 1 0,-1-1 1,1 1-1,-1 0 0,0 0 1,0 0-1,0 0 0,1 1 1,-1-1-1,-1 1 0,1 0 1,0 1-1,0-1 0,-1 1 0,1-1 1,1 3-29,68 80 19,-66-73-17,1 0 1,0 0-1,1 0 0,0-1 0,1 0 0,0-1 0,0 0 0,1-1 0,1 0 1,-1-1-1,1 0 0,1-1 0,0 0 0,0-1 0,0 0 0,0-1 0,1-1 0,0 0 1,0-1-1,0 0 0,11 0-2,36-32-2752,-56 24 2130,-1 0-1,0 0 1,0 0 0,0-1 0,-1 0 0,0 0 0,0 0 0,0 0 0,-1 0 0,0-1 0,0 1 0,0-1-1,-1 1 1,0-4 622,0-3-7884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5:38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10794,'0'0'4516,"0"0"-1318,0 0-582,0 0-609,0 0-678,0 0-506,13-7-439,-3 2-331,1-1 0,0 1-1,0 1 1,0 0 0,1 0 0,-1 1-1,1 1 1,0 0 0,7 0-53,96-7 798,0-4 0,51-16-798,-128 24 876,-45 38-118,-34 42-35,19-38-644,2 1-1,2 1 1,1 0-1,2 1 1,1 4-79,-11 125-1159,30-97-7697,-3-61-214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5:39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651 67 8104,'0'0'3870,"0"0"-1745,0 0-171,0 0-97,0 0-853,-1 13-657,-3 153 64,44 76 149,-39-237-535,-1 0 0,1 1 0,-1-1 0,1 0 0,1 0 0,-1 0 0,1 0 0,0 0 0,0 0 0,1 0 0,-1-1-1,1 1 1,0-1 0,0 1 0,0-1 0,1 0 0,0-1 0,0 1 0,0 0 0,0-1 0,0 0 0,0 0-1,1 0 1,0-1 0,-1 0 0,1 0 0,0 0 0,0 0 0,0-1 0,1 1 0,-1-1 0,0-1 0,0 1 0,1-1-1,-1 0 1,0 0 0,1 0 0,-1-1 0,4-1-25,0-4 241,1 0 0,-1-2 0,0 1 0,-1-1 0,1 0 0,-1-1 0,-1 0-1,0 0 1,0 0 0,-1-1 0,0 0 0,-1-1 0,0 1 0,-1-1 0,0 0 0,0 0 0,-1 0 0,0-6-241,6-10 339,53-136 686,-69 192-1030,1 0-1,1 0 0,2 0 0,1 1 1,2 29 5,-3 35-9,-3-23 9,-2-1 0,-4 0 0,-6 11 0,17-74 3,0 1 0,-1-1 0,0 0 0,0 0-1,-1 0 1,0 0 0,0-1 0,0 1 0,-1-1 0,0 0 0,0 0 0,-1 0-1,0 0 1,0-1 0,0 0 0,-1 0 0,1 0 0,-1-1 0,0 0 0,-1 0-1,1 0 1,-1-1 0,1 0 0,-1 0 0,0-1 0,-6 2-3,-5-2-112,1 0 0,0-2 0,0 0 1,0-1-1,-1 0 0,1-1 0,0-1 0,1-1 1,-1 0-1,0-2 0,1 0 0,0 0 0,1-1 0,-1-1 1,1-1-1,1 0 0,0-1 0,-5-5 112,-5-14-2684,17 6-3221,6 11-923</inkml:trace>
  <inkml:trace contextRef="#ctx0" brushRef="#br0" timeOffset="286.855">1317 599 15214,'0'0'3246,"0"0"-731,0 0-321,0 0-540,0 0-420,0 0-305,0 0-289,0 0-261,3 1-139,-1 2-218,0 0 0,0-1 0,0 1-1,-1 0 1,1 0 0,-1 0-1,0 1 1,0-1 0,0 0 0,0 0-1,0 1 1,-1-1 0,1 0-1,-1 1 1,0-1 0,0 0 0,-1 1-1,1-1 1,0 0 0,-1 1-1,0-1 1,0 1-22,0 11 35,-2 28-279,-8 82 589,-9-45-5048,12-65 152,2-8-1922,2-3-4129</inkml:trace>
  <inkml:trace contextRef="#ctx0" brushRef="#br0" timeOffset="625.23">1235 154 16912,'0'0'2947,"0"0"-1186,0 0-543,0 0-898,0 0-320,0 0-288,0 0-1794,0 0-2563,0 0-5444</inkml:trace>
  <inkml:trace contextRef="#ctx0" brushRef="#br0" timeOffset="2603.806">250 4 10025,'0'0'3599,"0"0"-471,0 0-213,-16-1-497,6 0-2102,7 1-215,-1-1-1,0 0 1,0 1 0,0 0-1,0 0 1,0 0 0,0 1-1,0-1 1,0 1 0,1 0-1,-1 0 1,0 0 0,0 0-1,1 1 1,-1 0 0,1 0-1,-1 0 1,1 0-1,0 0 1,0 0 0,0 1-1,0 0 1,0-1 0,1 1-1,-1 0 1,1 1 0,-1-1-1,1 0 1,0 1-101,-20 44 454,2 1 1,2 1-1,2 0 0,3 1 1,1 1-1,3 0 0,3 1 1,1-1-1,3 7-454,1-35-34,2 0 0,1-1 1,0 1-1,2-1 0,1 1 0,1-1 0,0 0 0,2-1 0,1 0 1,0 0-1,2-1 0,1 0 0,3 3 34,-5-9-404,1-1 0,0-1 0,1 0 0,1 0 0,0-1 0,1-1 0,0 0 0,1-1 0,0-1 0,0 0 0,12 4 404,39 10-3972,-3-9-3769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5:40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0 845 10666,'0'0'8168,"0"0"-5606,0 0-832,0 0-673,0 0-577,0 0-223,94-54-129,-43 48-128,4 2 0,2-2-32,0 0 0,-7 1-257,-5 0-640,-6 0-1409,-6 2-1409,-10-1-3428</inkml:trace>
  <inkml:trace contextRef="#ctx0" brushRef="#br0" timeOffset="309.58">522 588 12556,'0'0'3192,"0"0"-138,0 0-497,0 0-625,0 0-666,0 0-466,5 14-271,-1-2-427,44 74 410,-17-53-651,3-1 0,0-2 0,2-1 1,14 7 138,-47-34-113,0 1 1,0-1 0,1 0-1,-1 1 1,0-2 0,1 1 0,0 0-1,-1-1 1,1 0 0,0 1-1,0-1 1,0-1 0,0 1 0,-1-1-1,1 1 1,0-1 0,0 0 0,0-1-1,0 1 1,0-1 0,0 0-1,0 1 1,0-2 0,-1 1 0,1 0-1,0-1 1,-1 0 0,1 0-1,-1 0 1,0 0 0,3-2 112,3-11 49,0-1-1,-2 1 1,0-1 0,-1-1-1,0 1 1,-1-1 0,-1 0 0,0-8-49,8-24 688,6-24 2296,-15 114-987,-7 0-1848,-2 0 0,-2 0 0,-2-1 0,-1 0 0,-3 0 0,-7 13-149,-6 23 72,-1 7-203,-30 88-33,20-56-3176,29-81-792,2-11-2952</inkml:trace>
  <inkml:trace contextRef="#ctx0" brushRef="#br0" timeOffset="779.215">673 40 7655,'0'0'3241,"0"0"-1010,0 0 225,0 0 42,0 0-624,0 0-422,-2-2-219,-1 2-1127,-1 1 0,1 0 0,0 1 0,-1-1-1,1 1 1,0-1 0,0 1 0,0 0 0,0 0 0,0 0 0,0 1-1,1-1 1,-1 1 0,1 0 0,-1-1 0,1 1 0,0 0 0,0 0 0,1 0-1,-1 1 1,0-1 0,0 3-106,-6 5 148,-2 2-118,0 1 1,1 0-1,1 1 0,0 0 0,1 0 1,0 0-1,1 1 0,1 0 0,-1 6-30,6-22-5,0 0 0,0 1-1,0-1 1,0 1-1,0-1 1,0 1 0,0-1-1,0 1 1,0-1 0,0 1-1,0-1 1,0 1 0,0-1-1,0 1 1,0-1-1,0 1 1,0-1 0,1 1-1,-1-1 1,0 1 0,0-1-1,1 1 1,-1-1-1,0 0 1,0 1 0,1-1-1,-1 1 1,1-1 0,-1 0-1,0 1 1,1-1-1,-1 0 1,1 0 0,-1 1-1,1-1 1,-1 0 0,1 0-1,-1 0 1,1 0 0,-1 1-1,1-1 1,-1 0-1,1 0 1,-1 0 0,1 0-1,-1 0 1,1 0 0,-1 0-1,1-1 1,-1 1-1,1 0 1,-1 0 0,1 0-1,-1 0 1,0-1 0,1 1-1,-1 0 1,1 0-1,-1-1 1,1 1 0,-1 0-1,0-1 1,1 1 0,-1 0-1,0-1 1,1 1 0,-1-1-1,0 1 1,0 0-1,1-1 6,31-27 56,146-201 435,-178 228-489,1 0 0,0 0 0,0 1 1,0-1-1,0 0 0,0 1 0,0-1 0,0 0 0,0 1 0,0-1 0,0 1 0,0-1 0,0 1 1,0 0-1,0 0 0,0-1 0,0 1 0,1 0 0,-1 0 0,0 0 0,0 0 0,0 0 0,0 0 0,0 1 1,0-1-1,1 0 0,-1 0 0,0 1 0,0-1 0,0 1 0,0-1 0,0 1 0,0-1 0,0 1 1,0 0-1,0 0 0,-1-1 0,1 1 0,0 0 0,0 0 0,-1 0 0,2 0-2,26 51 65,-21-35-58,0-4-6,-1-1 0,2 0 0,0-1 0,0 0 0,1 0 0,0 0 0,1-1-1,0-1 1,5 4-1,-12-11-2,0 0 0,0 1 0,1-1 0,-1 0 0,0-1 0,1 1 0,-1-1 0,1 1 0,0-1 0,0 0 0,-1-1 0,1 1 0,0 0 0,0-1-1,0 0 1,-1 0 0,1 0 0,0-1 0,0 1 0,0-1 0,-1 0 0,1 0 0,0 0 0,-1 0 0,1-1 0,-1 0 0,1 1 0,-1-1 0,0 0 0,1-1 0,-1 1-1,-1-1 1,1 1 0,0-1 0,1-2 2,16-23-688,4-6-2059,-4 22-3683,-9 11-1289</inkml:trace>
  <inkml:trace contextRef="#ctx0" brushRef="#br0" timeOffset="1171.743">1457 344 2626,'0'0'9690,"1"-12"-5281,1-38-1676,0 47 2175,5 23-3906,19 100 1050,-11-66-1802,-3 1 1,-2 0 0,-2 0-1,-3 1 1,-2 0 0,-3 0-1,-5 44-250,2-84-6,-1-1 0,0 1 0,-1-1 0,-1 0 0,0 0-1,-1-1 1,-1 0 0,0 0 0,-1-1 0,-1 0 0,0 0 0,0-1 0,-1 0-1,-1-1 1,1-1 0,-2 1 0,0-2 0,-10 6 6,-2 0-815,0-1 1,-2-1 0,1-2-1,-1-1 1,-1 0 0,-11 0 814,-44 8-6070,7-6-4991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5:37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317 175 545,'0'0'9774,"0"0"-5669,0 0-1158,0 0-118,0 0-549,0 0-572,0 0-400,-2-5-352,2 4-925,-1 0 1,0 0-1,1 0 0,-1 0 1,0 0-1,0 0 1,0 0-1,0 0 0,0 0 1,0 0-1,0 1 1,0-1-1,0 0 1,0 1-1,0-1 0,-1 1 1,1-1-1,0 1 1,0 0-1,-1-1 0,1 1 1,0 0-1,-1 0 1,1 0-1,0 0 0,0 0 1,-1 0-1,1 0 1,0 1-1,-1-1 1,1 0-1,0 1 0,0-1 1,0 1-1,-1-1 1,1 1-1,0-1 0,0 1 1,0 0-1,0 0 1,0-1-1,0 1 1,0 0-1,0 0 0,0 0 1,1 0-1,-1 0 1,0 0-1,1 1 0,-1-1 1,1 0-1,-1 1-31,-5 2 14,1 0-1,0 1 1,1 0-1,-1 0 1,1 0-1,0 0 1,0 1-1,0 0 1,1-1-1,0 1 1,0 1-1,0-1 1,1 0-1,0 1 1,0-1-1,1 1 1,0-1-1,0 1 1,0 0-1,1 0 1,0-1-1,0 1 1,1 0-1,0-1 1,0 1-1,1 0 1,-1-1-1,1 1 1,1-1-1,-1 0 1,1 0-1,0 0 1,1 0-1,1 2-13,7 6-7,0 0-1,1-1 0,1-1 0,0 0 0,0-1 1,1-1-1,1 0 0,0-1 0,0-1 0,0 0 1,1-1-1,1-1 0,8 2 8,-19-6 2,-4-2 1,1 1 1,0 0-1,0 0 1,-1 0-1,1 0 1,0 0-1,-1 1 1,1-1-1,-1 1 1,0 0-1,0 0 1,0 1-1,0-1 1,0 1-1,0-1 1,0 1-1,-1 0 1,1 0-1,-1 0 0,0 0 1,0 0-1,0 1 1,0-1-1,0 3-3,-3-2 15,-1 0-1,0 0 0,0-1 1,-1 1-1,1-1 0,-1 0 1,0 0-1,1 0 0,-2 0 1,1 0-1,0 0 0,0-1 1,-1 0-1,1 1 0,-1-1 1,0 0-1,0-1 0,1 1 1,-4 0-15,-23 11 65,-1-1 0,0-1 1,-1-2-1,0-1 1,0-2-1,-28 2-65,-112-6-3590,141-10 148,20-8-3163,10 1-431</inkml:trace>
  <inkml:trace contextRef="#ctx0" brushRef="#br0" timeOffset="279">268 92 14382,'0'0'4484,"0"0"-1826,0 0-448,0 0-1088,0 0-322,75-29-31,-35 26-224,8-1-321,1-3-160,2 1-32,1-1-32,-5-2-32,-4 2-289,-4-3-768,-8 5-1441,-7 2-2050,-6 1-4837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9:33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10 1890,'-93'33'2274,"27"-23"-1473,12 0 480,17-6-96,15-3-224,12 1-320,10-2-1,14 0 129</inkml:trace>
  <inkml:trace contextRef="#ctx0" brushRef="#br0" timeOffset="1">15 70 10442,'28'-6'480,"15"-3"1,21-2-385,9-2 32,14 2-128,2 1 32,4 1-32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5:43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72 6887,'0'0'4916,"0"0"-2124,0 0-144,0 0-203,0 0-571,-4-1-540,-4-3-90,47 1-668,-3 0-266,284-32 1479,-297 27-1595,-34-4-41,-19 6-1957,14 10-7138,15 2 2135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5:44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200 158 1345,'0'0'7832,"0"0"-3764,6-13-983,18-44-517,-21 51-2326,1 0-1,1 0 1,-1 1 0,1-1 0,0 1-1,0 0 1,1 0 0,-1 1 0,1 0-1,0 0 1,0 0 0,1 1 0,-1-1-1,1 2 1,-1-1 0,1 1 0,0 0-1,0 0 1,0 1 0,0-1 0,6 1-242,-9 0 21,-1 0 1,1 0 0,0 0-1,0 0 1,0 1 0,0 0-1,0 0 1,0 0 0,0 0-1,0 0 1,-1 1-1,1 0 1,0-1 0,0 2-1,0-1 1,-1 0 0,1 1-1,-1-1 1,1 1 0,-1 0-1,1 0 1,-1 1 0,0-1-1,0 1 1,0-1 0,-1 1-1,1 0 1,0 0 0,-1 0-1,0 1 1,0-1-1,0 0 1,0 1 0,-1-1-1,1 1 1,0 1-22,-2 10-3,-1 1-1,0-1 1,-2 0-1,1 0 1,-2 0-1,0-1 1,0 1-1,-1-1 1,-1 0 0,-1 0-1,0-1 1,-1 0-1,0 0 1,-1-1-1,0 0 1,-1 0-1,-6 5 4,-1 5-3,0 0 1,-2-2-1,-1 0 0,0-1 0,-2-1 0,0-1 0,0-1 0,-2-1 0,0 0 0,-1-2 0,-6 1 3,-44-1 142,73-13-102,1 0-1,-1 0 0,0 0 0,1 0 0,-1-1 0,1 1 1,-1 0-1,1-1 0,-1 1 0,1-1 0,-1 0 0,1 1 0,-1-1 1,1 0-1,0 0 0,-1 0 0,1 0 0,0 0 0,0 0 1,0 0-1,0-1 0,0 1 0,0 0 0,0 0 0,0-1 0,0 1 1,1-1-1,-1 1 0,1-1 0,-1 1 0,1-1 0,-1 1 1,1-1-1,0 1 0,0-1 0,0 0 0,0 1 0,0-1 0,0 1 1,0-1-1,0 0 0,0 1 0,1-1-39,1-3 53,1 0 0,-1 1 1,1 0-1,0-1 0,0 1 0,1 0 0,-1 0 0,1 1 1,0-1-1,0 1 0,0 0 0,1 0 0,-1 0 0,1 0 1,-1 1-1,1 0 0,0 0 0,0 0 0,0 1 0,0-1 1,0 1-1,0 0 0,0 1 0,1-1 0,2 1-53,4 1 7,0 0 0,0 0 0,0 2 0,0-1 0,0 1-1,0 1 1,-1 0 0,0 1 0,0 0 0,0 1 0,0 0 0,-1 0 0,0 1-1,0 1 1,-1 0 0,0 0 0,0 1 0,-1 0 0,0 0 0,-1 1-1,6 8-6,-10-13-13,0-1-1,0 0 0,0 1 0,0-2 0,1 1 0,0 0 1,0-1-1,0 1 0,0-1 0,0 0 0,1-1 1,-1 1-1,1-1 0,0 0 0,0 0 0,0 0 0,0 0 1,0-1-1,0 0 0,0 0 0,0-1 0,0 1 0,1-1 1,-1 0-1,0-1 0,0 1 0,0-1 0,1 0 1,-1 0-1,0-1 0,0 1 0,0-1 0,-1 0 0,1-1 1,0 1-1,-1-1 0,1 0 0,-1 0 0,2-1 14,46-97-3966,-49 94 1722,0 4-2094,-2 2-2479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5:44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12940,'0'0'5013,"0"0"-2354,0 0-695,0 0-720,20-2-449,284-13 1592,-227 11-2103,0-3 1,0-4 0,23-8-285,-60 3 197,-40 16-242,1 0 0,-1-1 0,1 1 0,-1 0 0,1 0 0,-1-1 0,1 1-1,-1 0 1,0-1 0,1 1 0,-1-1 0,0 1 0,1-1 0,-1 1-1,0-1 1,1 1 0,-1-1 0,0 1 0,0-1 0,0 1 0,1-1-1,-1 1 1,0-1 0,0 1 0,0-1 0,0 1 0,0-1 0,0 0 0,0 1-1,0-1 1,0 1 0,0-1 0,0 1 0,-1-1 0,1 1 0,0-1-1,0 1 1,0-1 0,-1 1 0,1-1 0,0 1 0,-1-1 0,1 1-1,0-1 1,-1 1 0,1-1 0,-1 1 0,1 0 0,-1-1 0,1 1-1,-1 0 1,1 0 0,-1-1 0,1 1 0,-1 0 0,1 0 0,-1 0 0,1-1-1,-1 1 1,1 0 0,-1 0 0,1 0 0,-1 0 0,0 0 0,1 0-1,-1 0 46,-20-3-7014,11 3-924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5:45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15 12204,'0'0'2653,"0"0"-427,0 0 213,0 0-298,0 0-507,0 0-460,0 0-293,-9-4-385,4 2-437,4 1-49,0 0-1,-1 0 1,1 0-1,0 0 1,-1 1-1,1-1 1,-1 0-1,0 1 1,1-1-1,-1 1 1,1 0-1,-1 0 1,0-1-1,1 1 1,-1 0-1,1 0 1,-1 0-1,0 1 1,1-1-1,-1 0 0,1 1 1,-1-1-1,0 1 1,1-1-1,-1 1 1,1 0-1,0-1 1,-1 1-1,1 0 1,0 0-1,-1 0 1,1 0-1,0 1 1,0-1-1,0 0 1,0 1-10,-47 89-19,41-71-308,-2-1 1,-1 0-1,0-1 0,-2 0 0,0-1 0,0-1 1,-10 9 326,22-23 11,-1-1 0,0 0 1,1 0-1,-1 1 0,0-1 1,0 0-1,0 0 1,0 0-1,0 0 0,0 0 1,0 0-1,-1-1 0,1 1 1,0 0-1,0 0 0,-1-1 1,1 1-1,0-1 1,-1 1-1,1-1 0,-1 0 1,1 1-1,0-1 0,-1 0 1,1 0-1,-1 0 0,1 0 1,-1 0-1,1-1 1,-1 1-1,1 0 0,0-1 1,-1 1-1,1 0 0,0-1 1,-1 0-1,1 1 0,0-1 1,-1 0-1,1 0 1,0 0-1,0 0 0,0 0 1,0 0-1,0 0 0,0 0 1,0 0-1,0 0 0,1 0 1,-1-1-1,0 1 1,1 0-1,-1-1 0,1 1 1,-1 0-1,1-1 0,0 1 1,-1-1-1,1 1 0,0 0 1,0-1-1,0 1 1,0-1-1,0 1 0,0-1 1,1 1-1,-1-1 0,0 1 1,1 0-1,0-2-11,0 1 40,-1-1-1,1 0 1,0 1-1,1-1 1,-1 1 0,0 0-1,1-1 1,-1 1-1,1 0 1,0 0-1,0 0 1,-1 0 0,2 0-1,-1 1 1,0-1-1,0 0 1,0 1-1,1 0 1,-1-1 0,1 1-1,-1 0 1,1 0-1,-1 1 1,1-1-1,0 0 1,-1 1 0,1-1-1,0 1 1,-1 0-1,1 0 1,0 0-1,-1 1 1,1-1 0,0 0-1,-1 1 1,1 0-1,0 0 1,-1 0-1,1 0 1,-1 0 0,1 0-1,-1 0 1,0 1-1,0-1 1,1 1-1,-1 1-39,77 54 62,-69-46-111,0-1 1,1 0 0,0-1 0,1-1 0,0 1 0,0-2-1,1 0 1,-1 0 0,2-1 0,-1-1 0,1 0 0,0-1-1,0-1 1,0 0 0,0 0 0,0-2 0,1 0 0,-1 0-1,1-1 1,8-2 48,-12-4 11,0 0 0,0-1 0,-1 0 0,-1 0 0,1-1 0,-1-1 0,0 0 0,-1 0 0,0 0 0,0-1 0,-1 0-1,-1-1 1,1 1 0,-2-1 0,0-1 0,0 1 0,3-12-11,-2 10 81,28-73 1894,-43 138-496,-9 14-1202,3 1 0,3 0 1,-1 38-278,8 29-3207,3-124-688,0-5-1446,0 0-6019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5:45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16111,'0'0'4228,"0"0"-1601,0 0-545,0 0-705,0 0-544,0 0-257,75 7-63,-27-7-129,8-4-160,2-3-224,-2 0 0,-7-2 0,-8 2-96,-8 0-320,-10 0-737,-10 3-737,-3 1-1569,-9 3-3492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5:45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15503,'0'0'3843,"0"0"-1606,0 0-710,18 0-257,112 3 839,-74-1-1120,1-1-1,-1-4 1,1-2 0,-1-2-1,32-9-988,-88 15 17,1 1 0,-1 0 0,1 0 0,-1-1-1,1 1 1,-1 0 0,1 0 0,-1 0-1,1 0 1,0 0 0,-1 0 0,1 0 0,-1 0-1,1 0 1,0 0 0,-1 0 0,1 0-1,-1 0 1,1 0 0,-1 0 0,1 1 0,-1-1-1,1 0 1,-1 0 0,1 1 0,-1-1 0,1 0-1,-1 1 1,1-1 0,-1 0 0,1 1-1,-1-1 1,0 1 0,1-1 0,-1 1 0,0-1-1,1 1 1,-1-1 0,0 1 0,0-1-1,1 1 1,-1-1 0,0 1 0,0-1 0,0 1-1,0 0 1,0-1 0,0 1 0,0-1 0,0 1-1,0 0 1,0-1 0,0 1 0,0-1-1,0 1 1,-1-1 0,1 1 0,0-1 0,0 1-1,-1-1 1,1 1 0,0-1 0,-1 1-17,1 5-70,-3 18 81,0 1-1,-2-1 1,-1 0-1,-1-1 1,-1 0 0,-4 5-11,-11 40 48,-32 122-585,26-61-3181,12-53-3472,8-47-92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5:36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12620,'0'0'2472,"0"0"207,0 0-298,0 0-560,0 0-684,-4 12-475,-23 108 432,22 734 1244,34 249-2024,-4-337 296,63 610-12,-69-1140-3257,-18-251-7638,-1-14-3327</inkml:trace>
  <inkml:trace contextRef="#ctx0" brushRef="#br0" timeOffset="9851.474">81 4376 6790,'0'0'9513,"0"0"-6278,0 0-640,0 0-577,-7 98-577,7-37-320,4 4-352,6 1-224,5 2-193,-2-3-128,1-3-128,1-5-96,-2-1-96,1-4-480,-7-4-642,2-9-992,-3-6-2242,-3-12-6054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5:47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1 512,'0'0'10480,"0"0"-5980,0 0-1890,0 0-133,0 0-352,0 0-780,0 0-464,-10 13-144,2 0-571,0 1 0,1-1 0,0 1 0,1 1 0,0-1 0,2 1 1,-1 0-1,2 0 0,-2 13-166,-56 505 1121,24 3 0,29 473-1121,31 716 27,-24-1671-604,-5 352 1590,6-272-4124,3 0-4886,-2-117-2658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5:52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10218,'0'0'5963,"0"0"-2221,0 0-913,0 0-619,0 0-571,16 4-593,104 17 140,-84-22-1040,1-1 1,-1-2 0,1-2 0,-1-1 0,0-2-1,13-6-146,-47 15-85,1-1 1,-1 1-1,1-1 0,-1 0 0,1 0 0,-1 0 0,0 0 0,0 0 0,0 0 0,1-1 0,-1 1 0,0-1 0,0 1 0,-1-1 0,1 0 0,0 0 0,-1 0 0,1 0 0,-1 0 0,1 0 0,-1 0 0,0 0 0,0-1 0,0 0 85,-18-6-6998,1 9-1378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5:52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1 789 8744,'0'0'5259,"0"0"-1608,4-14-902,-2 1-2113,-1 8-454,0-1 0,0 1 0,1 0-1,-1 0 1,1 0 0,0 0 0,0 0 0,1 0 0,0 1-1,-1-1 1,2 1 0,-1-1 0,0 1 0,1 0-1,2-1-181,3-3 176,1 1-1,0 0 0,0 0 0,1 1 1,0 1-1,0 0 0,0 0 0,1 1 1,-1 0-1,1 1 0,0 1 0,0 0 0,0 0 1,1 2-1,-1-1 0,0 1 0,6 1-175,-14 0 9,-1 0-1,0 0 1,0 0-1,0 0 1,0 0-1,0 1 1,0-1 0,0 1-1,0 0 1,0 0-1,-1 0 1,1 0-1,-1 0 1,0 1-1,1-1 1,-1 1-1,0-1 1,0 1-1,-1 0 1,1 0-1,-1 0 1,1 0-1,-1 0 1,0 0 0,0 0-1,0 0 1,0 1-1,-1-1 1,0 0-1,1 0 1,-1 1-1,0-1-8,-15 109-16,-136 247-374,151-359 390,-1 1 0,0 0 0,1-1 0,-1 1-1,0 0 1,1-1 0,-1 1 0,1 0 0,-1 0 0,1 0 0,0-1 0,-1 1 0,1 0 0,0 0 0,0 0 0,-1 0 0,1 0-1,0 0 1,0-1 0,0 1 0,0 0 0,0 0 0,0 0 0,0 0 0,0 0 0,1 0 0,-1 0 0,0 0 0,1-1 0,-1 1-1,0 0 1,1 0 0,-1 0 0,1-1 0,-1 1 0,1 0 0,-1 0 0,1-1 0,0 1 0,-1-1 0,1 1 0,0 0 0,0-1-1,-1 1 1,1-1 0,0 0 0,0 1 0,0-1 0,-1 0 0,1 1 0,0-1 0,0 0 0,0 0 0,0 0 0,0 0 0,0 1 0,0-2-1,0 1 1,0 0 0,-1 0 0,1 0 0,0 0 0,0 0 0,0-1 0,0 1 0,0 0 0,-1-1 0,1 1 0,0-1 0,0 0 0,13-6 124,-1-1 0,0-1 0,0 0 0,-1-1 0,0 0 0,-1-1 0,0 0 0,0 0 0,-2-2 0,4-4-124,-2 4 99,81-102 469,-34 40-379,3 3-1,50-45-188,-113 130-208,-208 343 160,178-263 122,31-91-72,1 1 0,-1 0 0,1 0 0,0-1 0,0 1-1,0 0 1,0 0 0,1-1 0,-1 1 0,1 0 0,0-1 0,0 1 0,0-1 0,0 1 0,0-1 0,0 1 0,1-1 0,-1 1 0,1-1 0,-1 0 0,1 0 0,0 0 0,0 0 0,0 0 0,0-1 0,0 1 0,1 0 0,-1-1 0,0 0 0,1 1 0,-1-1 0,1 0 0,1 0-2,13 1-83,-1 0 1,1-2 0,0 0-1,0 0 1,0-2-1,-1 0 1,1-1-1,-1-1 1,1 0-1,-1-1 1,-1-1 0,1 0-1,-1-2 1,0 1-1,0-2 1,-1 0-1,0-1 1,9-8 82,65-44-3705,-33 19-2562,-16 10-3460</inkml:trace>
  <inkml:trace contextRef="#ctx0" brushRef="#br0" timeOffset="458.562">1306 391 10570,'0'0'7196,"0"0"-3528,0 0-1528,0 0-490,-12 1-481,7-1-1111,-1 1 0,1-1 0,0 1 1,-1 0-1,1 1 0,0-1 0,0 1 0,0 0 0,0 0 1,0 1-1,1-1 0,-1 1 0,1 0 0,-1 0 0,1 1 1,0-1-1,0 1 0,1 0 0,-3 3-58,-11 14 78,1 1 0,1 1 0,1 0 0,1 1 0,0 1 0,3 0 0,0 0 0,1 1-1,1 1 1,2-1 0,1 1 0,0 0 0,3 0 0,0 0 0,2 24-78,1-39-181,1-1 0,1 0-1,0 1 1,1-1 0,0-1 0,0 1 0,1 0-1,1-1 1,-1 0 0,2 0 0,-1-1 0,2 0-1,-1 0 1,1 0 0,0-1 0,1-1-1,0 1 1,0-1 0,0-1 0,1 1 0,0-2-1,1 1 1,-1-2 0,6 3 181,79 17-4734,4-23-3506,-55-10-253</inkml:trace>
  <inkml:trace contextRef="#ctx0" brushRef="#br0" timeOffset="1076.67">2060 588 10474,'0'0'3037,"0"0"-864,0 0-134,0 0-506,0 0-567,0 0-486,-6 17-314,-23 110 58,27-100 13,-1-1-102,2-1 0,0 1 0,2-1 1,1 0-1,4 24-135,-5-46 6,-1 0-1,1 0 1,-1 0 0,1 0 0,0 1 0,0-1 0,1-1-1,-1 1 1,1 0 0,-1 0 0,1 0 0,0-1 0,0 1 0,0-1-1,0 1 1,0-1 0,1 0 0,-1 0 0,1 0 0,0 0-1,-1-1 1,1 1 0,0-1 0,0 1 0,0-1 0,0 0-1,0 0 1,0 0 0,0-1 0,0 1 0,1-1 0,-1 1-1,0-1 1,0 0 0,0-1 0,1 1 0,-1 0 0,0-1-1,0 0 1,0 0 0,0 0 0,0 0 0,1 0-6,14-8 348,-1 0 1,1 0 0,-2-2-1,1 0 1,-2-1 0,0-1-1,0 0 1,-1-1-1,-1-1 1,0 0 0,-1-1-1,0 0 1,6-13-349,-10 18 153,-1-1 1,0 1-1,-1-1 0,-1 0 1,1 0-1,-2 0 1,0-1-1,0 0 0,-1 0 1,-1 0-1,1-7-153,-11 25 149,2 9-118,0 0 0,0 1-1,1-1 1,1 1 0,0 0 0,2 1-1,-2 13-30,3-23 15,-41 375 311,37-340-348,-2-1 1,-1 0 0,-3 0-1,-1 0 1,-1-2-1,-15 29 22,22-59-16,1 0 0,-1 1 0,-1-2 0,1 1 0,-1-1 0,-1 0 0,1 0 0,-1-1 0,-1 0 0,1 0 0,-1-1 0,0 0 0,0-1 0,0 0 0,0 0 0,-1-1 0,0 0 0,1-1 0,-1 0 0,0-1 0,0 0 0,0 0 0,-1-1 0,1 0 0,0-1 0,0 0 0,-8-2 16,-22-4-17,1-1 1,0-2-1,0-2 1,1-1-1,1-2 0,0-2 1,2-1-1,0-2 1,-10-8 16,-70-75-490,111 99 275,1-1 0,0 0 0,0 1 0,1-1 0,0 0 0,-1 0 1,1 0-1,1 0 0,-1-1 0,1 1 0,0 0 0,0-1 0,1 1 1,-1-1-1,1 1 0,1-1 0,-1 0 215,1 3-419,-1 0 1,1 1-1,0-1 1,0 1-1,0-1 1,0 1-1,0-1 0,1 1 1,-1-1-1,1 1 1,-1 0-1,1 0 1,0 0-1,0 0 0,0 0 1,0 0-1,0 1 1,0-1-1,1 1 0,-1-1 1,1 1-1,1-1 419,33-13-11146</inkml:trace>
  <inkml:trace contextRef="#ctx0" brushRef="#br0" timeOffset="1412.15">2627 942 12428,'0'0'7110,"0"0"-4451,0 0-641,0 0-769,0 0-640,0 0-385,0 74-96,-5-37-64,-1 4 0,2-1-32,-1 0 0,1 0-32,4-6-448,0 2-1122,0-9-1473,4-3-3203,2-9-7046</inkml:trace>
  <inkml:trace contextRef="#ctx0" brushRef="#br0" timeOffset="1753.145">2734 488 11211,'0'0'4238,"0"0"-1835,0 0-386,0 0-420,0 0-674,0 0-522,0 0-161,0 0-43,15 10-111,45 28-49,-59-37-9,0 1 0,0-1 0,0 0 0,0 0 1,0 0-1,1 0 0,-1 0 0,0 0 0,0 0 0,1-1 0,-1 1 0,1 0 0,-1-1 0,1 1 0,-1-1 1,1 1-1,-1-1 0,1 0 0,-1 0 0,1 0 0,0 1 0,-1-2 0,1 1 0,-1 0 0,1 0 1,-1 0-1,1-1 0,-1 1 0,1-1 0,-1 1 0,1-1 0,-1 0 0,1 1 0,-1-1 0,0 0 0,1 0 1,-1 0-1,0 0 0,0 0 0,0 0 0,0 0 0,0-1 0,0 1 0,0 0 0,0-1 0,0 1 0,-1 0 1,1-1-1,-1 1 0,1-1 0,0 0-28,-12-67 1434,7 63-1424,-1 0 0,1 1 0,-1-1 0,-1 1 1,1 0-1,-1 0 0,0 1 0,0 0 0,0 0 1,-1 0-1,1 1 0,-1 0 0,0 0 0,0 1 0,0-1 1,0 1-1,0 1 0,-1 0 0,1 0 0,-2 0-10,-43 8-2504,7 18-3528,23 0-3748</inkml:trace>
  <inkml:trace contextRef="#ctx0" brushRef="#br0" timeOffset="2043.158">3052 915 15855,'0'0'5157,"0"0"-3620,113-32-31,-58 26-577,1-1-545,-1 0-320,2 1-64,-7-1-64,-6 2-641,-6-1-768,-9 4-1762,-6 2-3684</inkml:trace>
  <inkml:trace contextRef="#ctx0" brushRef="#br0" timeOffset="2381.213">3705 544 15631,'0'0'5360,"0"0"-2318,0 0-912,0 0-699,0 0-651,0 0-407,12 20-138,81 131 107,124 156-1501,-211-299 816,0-1 0,0 0 0,1 0 0,0 0 0,0-1 0,0 0 0,1-1 0,0 0 0,0 0 0,0 0-1,1-1 1,0 0 0,0-1 0,0 0 0,2 0 343,-8-3-61,0 0 1,0-1-1,0 1 1,0-1-1,1 0 0,-1 1 1,0-1-1,0-1 0,0 1 1,-1 0-1,1-1 1,0 1-1,0-1 0,-1 0 1,1 0-1,-1 0 0,0 0 1,1-1-1,-1 1 1,0-1-1,0 1 0,0-1 1,-1 0-1,1 1 0,-1-1 1,0 0-1,1-2 61,29-83 169,-3-55 1736,-21 47 2537,-13 99-2893,-68 131-236,6-12-1129,-6-4 0,-68 84-184,-1-29-3769,100-128-555,5-9-3144</inkml:trace>
  <inkml:trace contextRef="#ctx0" brushRef="#br0" timeOffset="2892.189">3953 30 16015,'0'0'5082,"0"0"-2658,0 0-924,0 0-342,0 0-341,-16 16-374,-3 2-363,-68 87 139,6 61-2904,85-208 1511,-1 23 1245,0 0 1,2 0-1,0 0 1,1 1-1,0 0 1,2 0-1,0 0 1,1 1-1,1 1 1,1-1-1,0 2 1,1-1 0,0 2-1,1-1 1,5-1-72,-16 13 21,1 1 1,0 1-1,0-1 1,0 0-1,0 1 1,0 0-1,0-1 1,0 1-1,0 0 1,0 1-1,1-1 1,-1 1-1,0-1 1,1 1-1,-1 0 1,0 0-1,0 0 0,1 1 1,-1-1-1,0 1 1,1 0-1,-1 0 1,0 0-1,0 0 1,0 0-1,0 1 1,0-1-1,0 1 1,0 0-1,-1 0 1,1 0-1,-1 0 1,1 1-1,-1-1 1,0 1-1,0-1 1,0 1-1,0 0-21,150 243 182,-145-239-168,-5-2-10,1-1 1,0 0-1,0-1 1,1 1-1,-1 0 1,1-1-1,0 0 1,-1 0-1,2 0 1,-1 0-1,0-1 1,0 0 0,1 0-1,-1 0 1,1 0-1,0-1 1,2 1-5,18-31-493,-6 0-5244,-10 26-616,1 3-4382</inkml:trace>
  <inkml:trace contextRef="#ctx0" brushRef="#br0" timeOffset="3229.072">4752 291 17040,'0'0'4831,"0"0"-2359,0 0-769,0 0-331,9 18-326,-8-18-1040,8 16 175,-1 0 1,0 1-1,-2-1 1,0 1-1,0 1 1,-2-1-1,0 1 1,-1 0-1,0 0-181,-1 32 72,-2 0-1,-2 0 1,-2-1 0,-3 1-1,-1-1 1,-3 0-1,-2-1 1,-1 0 0,-3-1-1,-2-1 1,-2-1-1,-2-1 1,-2 0 0,-2-2-1,-1-1 1,-2-2-1,-6 4-71,-100 99-2241,38-61-3515,32-35-495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9:39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1595 45 384,'51'-45'17222,"-143"126"-10520,-62 32-4781,11-9-1479,-263 224-224,322-264-172,-32 20 124,3 5-1,4 5 0,4 5 0,5 4 0,2 7-169,84-95 29,1 2 0,1 0 1,0 0-1,2 1 0,0 0 0,0 1 1,2 0-1,1 1 0,0 0 0,1 0 1,1 0-1,1 1 0,1-1 0,1 1 0,0 0 1,2 0-1,0 0 0,2 0 0,0 0 1,1-1-1,2 1-29,3 1 2,2-1 1,0-1-1,2 1 1,0-2-1,1 0 1,1 0-1,1-1 1,0-1-1,2 0 1,0-2-1,0 1 1,1-2-1,1-1 1,5 3-3,30 16 10,0-2 0,2-2 0,1-3 0,45 13-10,82 15-108,2-8-1,2-8 1,1-8 0,137 1 108,35-7-77,1-15-1,1-16 78,-350 8 7,67-3 55,0-4 0,0-3 0,46-13-62,-119 22-7,0 0 0,-1-1 0,1 0 0,0 0 0,-1-1 0,0 1 0,1-1 0,-1-1 0,0 1 0,-1-1 0,1 0 0,-1 0 0,1-1 7,-6 2 1,0 1 0,0 0 0,0 0 0,0 0 0,0 0 0,0 0 0,-1 0 0,1 0 0,-1 0 0,1 0 0,-1 0 0,0 0 0,0 0 0,0 1 0,0-1 0,0 0 0,0 0 0,-1 1 0,1-1 0,0 1 0,-1-1 0,1 1 0,-1 0 0,0-1 0,1 1 0,-1 0 0,0 0 0,0 0 0,0 1 0,0-1 0,0 0 0,0 1 0,0-1 0,0 1 0,0-1 0,0 1 0,0 0 0,-1 0-1,0-1-1,-59-18 27,-1 3-1,0 2 1,-1 3 0,-1 4-1,-32 0-25,75 5-16,91 40 102,-5-8 29,-32-17-104,-1 2-1,0 1 0,-1 1 0,-1 1 1,0 2-1,-2 1 0,0 1 0,20 23-10,-42-41 0,-1 1 0,-1 0 0,1 0 0,0 1 0,-1-1 0,0 1 0,-1-1 0,1 1 0,-1 0 0,0 0 0,0 0 0,-1 0 0,0 1 0,0-1 0,-1 0 0,1 0 0,-1 1 0,0-1 0,-1 0 0,0 0 0,0 1 0,0-1 0,-1 0 0,0 0 0,0 0 0,0 0 0,-1-1 0,0 1 0,-2 3 0,-20 23-11,-1-2 0,-1-1-1,-1 0 1,-2-3 0,0 0 0,-2-2-1,-1-1 1,-1-2 0,-5 1 11,-10 9-315,-183 115-5264,86-66-2044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6:02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98 4708,'0'0'6172,"7"-14"-2713,37-70 1303,-48 95 1162,-39 85-5768,16-46-111,-2-1-1,-3-2 1,-35 42-45,36-50 53,38-42-35,2-1 1,-1 2-1,0-1 0,0 1 1,1 0-1,-1 1 0,1 0 0,0 0 1,-1 1-1,1 0 0,-1 1 1,1 0-1,0 0 0,-1 1 1,0 0-1,1 0 0,-1 1 0,0 0 1,0 1-1,0-1 0,3 4-18,28 9 2,-28-11-18,0 0-1,0 0 1,0-1 0,0-1 0,1 1 0,-1-2 0,1 0 0,0 0-1,0-1 1,7-1 16,-14-3 94,0 1 1,0-1-1,0-1 0,-1 1 0,1-1 1,-1 0-1,0 0 0,0 0 0,0 0 1,-1-1-1,0 1 0,0-1 0,0 0 1,0 0-1,-1 0 0,1-1 0,-1 1 1,-1-1-1,1 1 0,-1-1 0,0 1 1,0-1-1,-1 0 0,1 1 0,-1-1 1,-1-2-95,-62 455 106,62-440-507,-13 42-283,4-37-3505,-6-5-4667,5-4-2120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6:03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88 10602,'0'0'2968,"0"0"-923,5-12 218,15-41-362,-18 51-1824,0 0 0,0 0 0,0 0 0,0 0 0,0 1 0,0-1 0,1 1 0,-1 0 0,0-1 0,1 1 0,-1 0 0,1 0 0,-1 1 0,1-1 0,-1 0 0,1 1 0,0 0 0,-1-1 0,1 1 0,0 0 0,-1 1 0,1-1 0,0 0 0,-1 1 0,1-1 0,0 1 0,-1 0 0,1 0-77,1 0 91,2 0-51,0 0-1,0 1 1,0 0 0,-1 0-1,1 0 1,-1 1 0,1 0-1,-1 0 1,0 0-1,0 1 1,0-1 0,0 1-1,-1 1 1,1-1 0,-1 1-1,0-1 1,-1 1-1,1 0 1,-1 0 0,0 1-1,0-1 1,-1 1 0,1-1-1,-1 1 1,-1 0-1,1 0 1,-1 0 0,0 0-1,0 3-39,1 6 1,-1 1 0,-1-1 0,0 0 0,-1 0 0,-1 0-1,0 0 1,-1 0 0,-1 0 0,0-1 0,-1 1 0,-4 5-1,2-3-3,-2 0 0,0-1 0,-1-1 0,0 1 0,-1-2 0,-1 1 0,-1-2 0,-10 10 3,17-18 18,1 0 1,-1 0-1,0-1 1,0 0-1,-1 0 1,1-1-1,-1 0 0,1 0 1,-1 0-1,0-1 1,0 0-1,-1 0 1,1-1-1,0 0 0,0 0 1,-1-1-1,1 0 1,0 0-1,-1-1 1,1 0-1,0 0 1,0-1-1,-4-1-18,7 2 77,0 0-1,0 0 1,1 0-1,-1-1 1,1 1-1,0-1 1,-1 0-1,1 0 1,0-1 0,0 1-1,0-1 1,0 1-1,1-1 1,-1 0-1,1 0 1,0 0-1,-1 0 1,1-1 0,1 1-1,-1 0 1,0-1-1,1 1 1,0-1-1,0 0 1,0 0-1,0 1 1,0-1 0,1 0-1,0 0 1,0 0-1,0 1 1,0-1-1,0 0 1,1 0-1,0 0 1,0 1-1,0-1 1,0 0 0,0 1-1,1-1 1,0 1-1,-1-1 1,1 1-1,1 0 1,-1 0-1,0 0 1,3-3-77,1 2 19,0 0 0,0 1 0,1-1 0,-1 1 0,1 1-1,-1-1 1,1 1 0,0 0 0,0 1 0,0-1 0,0 1 0,0 1 0,0-1 0,0 1 0,0 1 0,0-1-1,0 1 1,0 0 0,0 1 0,0 0 0,0 0 0,-1 0 0,1 1 0,2 1-19,3 2 24,0 0 1,-1 1-1,1 0 1,-1 1-1,-1 0 1,1 1-1,-2 0 1,1 1-1,-1 0 0,0 1 1,-1-1-1,2 6-24,79 155-2727,-74-155-1088,-3-11-5460,-4-5 1134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6:03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5733,'0'0'3209,"0"0"-1101,0 0 220,0 0-401,0 0-710,0 0-427,-3 16-170,-26 194 453,27-18-1591,2-190 454,0 0-1,1 0 1,-1 0 0,0 1-1,1-1 1,0 0 0,-1 0-1,1 0 1,0 0 0,0 0 0,0-1-1,0 1 1,0 0 0,1 0-1,-1-1 1,0 1 0,1 0-1,0-1 1,-1 0 0,1 1 0,0-1-1,-1 0 1,1 0 0,0 0-1,0 0 1,0 0 0,0 0 0,0-1-1,0 1 1,0-1 0,0 1-1,1-1 1,-1 0 0,0 0-1,0 0 1,0 0 0,0 0 0,0 0-1,1 0 1,-1-1 0,1 0 64,79-45 2139,-74 38-1694,0-1 0,-1 0 0,0 0-1,0-1 1,-1 0 0,0 0-1,-1 0 1,0-1 0,-1 0 0,0 0-1,-1 0 1,0 0 0,0 0-1,-1-1 1,-1 1 0,0-3-445,0 4 86,-1 0 0,0 0 0,-1 1 0,0-1 0,0 0 0,-1 0 0,0 1 0,-1-1 0,0 1 0,0 0 0,-1 0 0,0 0 0,-1 1 0,0-1 0,0 1 0,-1 0 0,0 0 0,0 1 0,-4-3-86,7 7-76,0 0 0,-1 0 0,1 1 0,-1 0 0,0-1 0,1 1 1,-1 1-1,0-1 0,0 0 0,0 1 0,-1 0 0,1 0 0,0 0 0,0 1 0,-1-1 0,1 1 0,0 0 0,-1 0 0,1 0 76,-46 28-7910,32-5-1085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6:04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4 9705,'0'0'2467,"0"0"-887,0 0 352,0 0 225,0 0-598,0 0-727,5-3-292,16 2 429,-26 45 298,-9 3-910,-3 0-1,-1-1 0,-2-1 1,-12 17-357,30-56 5,0-1-1,-1 1 1,1-1 0,-1 0 0,-1 0 0,1 0 0,-1-1-1,0 1 1,0-1 0,0 1 0,0-2 0,-1 1 0,1 0-1,-1-1 1,0 0 0,0 0 0,-1 0 0,1-1 0,-1 1-1,1-1 1,-2 0-5,5-4 48,0 0 0,1 1 0,-1-1 0,0 0 0,1 0 0,-1 0-1,1 0 1,-1 0 0,1 0 0,0-1 0,0 1 0,0 0 0,1-1 0,-1 1 0,0-1-1,1 1 1,-1-1 0,1 1 0,0-1 0,0 1 0,0-1 0,0 1 0,0-1 0,1 1-1,-1 0 1,1-1 0,0 1 0,-1-1 0,1 1 0,0 0 0,1-1 0,-1 1 0,0 0-1,1-1-47,4-1 15,1 0 1,-1 1-1,0 0 0,1 1 0,0-1 0,0 1 0,-1 0 0,1 1 0,0 0 0,0 0 0,1 0 0,-1 1 0,0 0 0,0 0 0,0 1 0,0 0 0,0 0 1,0 1-1,0 0 0,0 0 0,-1 1 0,1-1 0,-1 1 0,0 1 0,1-1 0,-1 1 0,-1 0 0,6 5-15,25 18-3,-33-23 2,0 0 0,0-1 0,0 1 0,1-1 1,-1 1-1,1-1 0,-1-1 0,1 1 1,0 0-1,0-1 0,1 0 0,-1 0 0,0 0 1,1 0-1,-1-1 0,1 1 0,0-1 0,-1-1 1,1 1-1,0-1 0,0 1 0,-1-1 0,1 0 1,0-1-1,0 0 0,-1 1 0,1-1 0,-1-1 1,1 1-1,0-1 0,-1 1 0,0-1 1,0-1-1,1 1 0,-1-1 0,0 1 1,3-9 113,0-1-1,-1 0 1,0 0-1,0 0 0,-1 0 1,-1-1-1,0 0 1,-1 0-1,-1 0 1,0 0-1,0-1 1,-1 1-1,-1 0 1,0-1-1,-2-10-112,-8 47 390,-10 206-353,12-144-84,-2 31-1580,7-39-3014,6-48-110,3-11-1858,1-2-4351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6:05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235 189 12812,'35'-128'5760,"-34"127"-5655,0 0 1,0-1-1,0 1 0,0-1 0,-1 1 0,1-1 1,-1 1-1,1-1 0,-1 1 0,1-1 0,-1 0 1,0 1-1,0-1 0,0 0 0,0 1 0,0-1 1,0 1-1,0-1 0,0 0 0,-1 1 1,1-1-1,-1 0 0,1 1 0,-1-1 0,0 1 1,0-1-1,1 1 0,-1 0 0,0-1 0,0 1 1,0 0-1,0 0 0,-1-1 0,1 1 0,0 0 1,0 0-1,-1 0 0,1 0 0,-1 1 0,1-1 1,-1 0-1,1 1 0,-1-1 0,1 0 0,-1 1 1,0 0-1,1-1 0,-1 1 0,0 0 0,1 0 1,-1 0-1,1 0 0,-1 0 0,0 1 0,1-1 1,-1 0-1,0 1 0,0 0-105,-9 1 35,1 1-1,0 0 1,0 1 0,0 0-1,0 1 1,1 0 0,-1 0-1,1 1 1,1 0 0,-1 1-1,1 0 1,0 0 0,1 1-1,-1 0 1,2 0 0,-1 1-1,1-1 1,0 2 0,1-1-1,-2 4-34,-1 5-107,0-1 0,0 2 0,2-1-1,0 1 1,2-1 0,0 2 0,1-1-1,0 0 1,2 1 0,1 16 107,-1-33-38,1 0 0,0 0 0,0 0 0,0 0 0,0 1 0,1-1 0,-1 0 0,1 0 0,0 0 0,0-1 0,0 1 0,0 0 0,1 0 0,-1 0 0,1-1 0,-1 1 0,1-1 0,0 1 0,0-1 0,0 0 0,0 0 0,0 0 0,1 0 0,-1 0 0,1 0 0,-1 0 0,1-1 0,0 0 0,0 1 0,-1-1 0,1 0 0,0 0 0,0-1 0,0 1 0,0 0 0,0-1 0,0 0 0,0 0 0,0 0 0,1 0 0,-1 0 0,0-1 0,0 1 0,0-1 0,0 0 0,-1 0 0,1 0 0,0 0 0,0 0 0,0-1 0,0 0 38,12-9 82,-1-1 0,-1-1 0,0 0 0,-1-1 0,0 0 0,-1-1 0,8-14-82,22-28 1177,10-1 702,-50 58-1855,1 0-1,-1 1 0,0-1 0,0 1 1,0-1-1,0 1 0,0-1 0,0 1 1,0 0-1,0 0 0,0-1 0,0 1 1,0 0-1,-1 0 0,1 0 0,0 0 1,-1 0-1,1 0 0,0 0 0,-1 0 1,1 0-1,-1 1 0,0-1 0,1 0 1,-1 0-1,0 0 0,0 1 0,1-1 1,-1 0-1,0 0 0,0 0 0,-1 1 1,1-1-1,0 0 0,0 0 1,-1 0-1,1 1 0,0-1 0,-1 0 1,0 1-24,1 2 57,-31 532-68,31-537-2,1 0 1,-1 0-1,0 0 0,0 1 0,0-1 1,0 0-1,1 0 0,-1 0 0,0 0 1,1 1-1,-1-1 0,1 0 0,-1 0 0,1 1 1,-1-1-1,1 0 0,-1 1 0,1-1 1,0 0-1,-1 1 0,1-1 0,0 1 1,0-1-1,-1 1 0,1 0 0,0-1 1,0 1-1,0 0 0,0-1 0,-1 1 0,1 0 1,0 0-1,0 0 0,0 0 0,0 0 1,0 0-1,0 0 0,-1 0 0,1 0 1,0 0-1,0 0 0,0 1 0,0-1 1,-1 0-1,1 1 0,0-1 0,0 1 0,0-1 1,-1 0-1,1 1 0,0 0 0,-1-1 1,1 1-1,0-1 0,-1 1 0,1 0 1,-1-1-1,1 1 0,-1 0 0,1 0 0,-1 0 1,0-1-1,1 1 0,-1 0 0,0 0 1,0 0-1,1 0 0,-1-1 0,0 2 13,22-54-444,2-2-5309,-18 42 185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6:05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11947,'0'0'2499,"0"0"-839,0 0-5,0 0-123,0 0-566,20 1-411,742 4 1864,582-48 1157,-1294 41-3376,-18 3-47,0-2 0,-1-1 0,1-2 0,0-1 0,-1-2 0,0 0 0,1-3-153,-33 10 13,0 0 0,1 0 0,-1 0 0,0-1-1,1 1 1,-1 0 0,0 0 0,1-1 0,-1 1 0,1 0 0,-1-1 0,0 1 0,1-1 0,-1 1 0,1-1-1,-1 1 1,1-1 0,-1 1 0,1-1 0,0 1 0,-1-1 0,1 0 0,0 1 0,-1-1 0,1 0 0,0 1-1,0-1 1,0 0 0,-1 1 0,1-1 0,0 0 0,0 1 0,0-1 0,0 0 0,0 0 0,0 1 0,0-1-1,1 0 1,-1 1 0,0-1 0,0 0 0,0 1 0,1-1 0,-1 0 0,0 1 0,1-1 0,-1 1 0,1-1-1,-1 0 1,1 1 0,-1-1 0,1 1 0,-1 0 0,1-1 0,0 0-13,-170 2-1335,139 7-1323,11 1-5296,13-6-1298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6:14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19 110 5830,'-8'-9'2239,"-2"-9"9697,18 14-9728,174 2-804,-180 2-1394,42 1 527,-1-2-1,1-2 1,-1-2 0,29-7-537,-27-9 1692,-45 21-1292,-22 39 652,6 0-974,1 1-1,3 1 1,1 0 0,2 1 0,2 0-1,2 2-77,-4 11 52,-17 180-260,23-164-2168,13-56-1225,9-19-4430,-5-3 1203</inkml:trace>
  <inkml:trace contextRef="#ctx0" brushRef="#br0" timeOffset="503.001">818 168 8712,'0'0'3881,"0"0"-1244,0 0-309,7-14-310,63-87 1516,-67 96-3493,1 1-1,-1 0 1,1 0 0,0 1 0,0-1 0,0 1-1,0 0 1,1 0 0,-1 0 0,1 0 0,0 1-1,0 0 1,0 0 0,0 0 0,0 1 0,0-1-1,0 1 1,1 0 0,-1 1 0,0 0 0,1-1-1,-1 2 1,0-1 0,1 0 0,-1 1 0,0 0-1,0 1 1,0-1 0,1 1 0,-1 0 0,-1 0-1,1 0 1,0 1 0,-1 0 0,1-1 0,-1 2-1,0-1 1,0 1 0,0-1 0,0 1 0,0 0-1,1 3-40,-1 1-15,-1-1-1,0 1 0,-1 0 0,0 0 0,0 0 0,-1 0 0,0 0 0,0 0 0,-1 0 0,0 1 0,0-1 0,-1 0 0,0 0 0,0 0 0,-1 0 0,0 0 1,-1 0-1,0 0 0,0-1 0,-2 5 16,-3 3-43,0 0 1,-1-1 0,0-1 0,-1 1-1,0-1 1,-1-1 0,-1 0-1,0-1 1,-11 9 42,-57 16 64,79-37-56,1-1 1,0 1-1,-1 0 0,1 0 0,0 0 0,0 0 0,0 0 0,0 0 1,0 0-1,0 0 0,0-1 0,0 1 0,0 0 0,0 0 0,1 0 1,-1 0-1,0 0 0,1 0 0,-1 0 0,1 0 0,-1 0 0,1 0 1,0 0-1,-1 0 0,1 0 0,0 1 0,-1-1 0,1 0 1,0 0-1,0 1 0,0-1 0,0 0 0,0 1 0,0-1 0,0 1 1,0-1-1,0 1 0,0 0-8,2-3-1,1 0-1,-1 0 1,1 0 0,-1 1-1,1-1 1,0 1 0,0 0-1,0 0 1,0 1 0,1-1-1,-1 1 1,0 0 0,1 0-1,-1 0 1,0 0 0,1 1-1,-1 0 1,1 0 0,-1 0-1,1 1 1,-1-1 0,1 1-1,-1 0 1,0 0-1,0 1 1,1-1 0,-1 1-1,0 0 1,0 0 0,0 0-1,-1 1 1,1 0 0,-1-1-1,1 1 1,-1 0 0,0 0-1,0 1 1,0-1 0,0 1-1,0 1 2,2 5 2,0 1 0,-1 0 0,0 1 0,-1-1 0,0 1 0,0-1 0,-2 1 0,1 0 0,-1 0 0,-1 0 0,0 0 0,-1-1-1,-1 1 1,1 0 0,-2 0 0,0-1 0,0 1 0,-1-1 0,0 0 0,-1 0 0,0 0 0,-1-1 0,0 0 0,-1 0 0,0 1-2,3-8 99,0 0 0,-1 0 0,1 0 0,0-1 0,-1 1 0,0-1 0,1 0 0,-1-1 0,0 1 0,0-1 0,0 0 0,0 0 0,0 0 0,0-1 0,-1 0 0,1 0 0,0 0 0,0 0 0,0-1 0,0 0 0,0 0 0,0 0 0,0-1 0,0 0 0,0 0 0,1 0 0,-5-3-99,-113-83 1037,48 16-1187,74 73-7,0-1-1,1 0 0,-1 0 1,0 0-1,0 1 0,0-1 1,1 0-1,-1 0 0,0 0 0,0 1 1,0-1-1,1 0 0,-1 0 1,0 1-1,0-1 0,0 0 1,0 1-1,0-1 0,0 0 1,0 1-1,0-1 0,1 0 1,-1 0-1,0 1 0,0-1 1,0 0-1,-1 1 0,1-1 1,0 0-1,0 1 0,0-1 1,0 0-1,0 1 0,0-1 1,0 0-1,0 0 0,-1 1 1,1-1-1,0 0 0,0 0 1,0 1-1,-1-1 0,1 0 1,0 0-1,0 0 0,-1 1 1,1-1-1,0 0 0,0 0 1,-1 0-1,1 0 0,0 0 1,0 1-1,-1-1 0,1 0 1,0 0 157,10 11-8013</inkml:trace>
  <inkml:trace contextRef="#ctx0" brushRef="#br0" timeOffset="816.028">1507 666 21877,'0'0'2594,"0"0"-992,0 0-1,0 0-224,0 0-448,-84-3-256,77 4-257,1 3-255,5 1-129,1-1-32,5 2-417,8-3-672,9-2-993,4-1-1922,-4-1-5573</inkml:trace>
  <inkml:trace contextRef="#ctx0" brushRef="#br0" timeOffset="18044.953">1176 140 545,'0'0'64,"0"0"-64,0 0-417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6:37.48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1 239 8968,'0'0'892,"0"0"21,0 0 160,0 0-59,15-4-357,45-8-435,2 4 0,-1 2 0,29 2-222,-43 1 44,1389-95 319,-484 17 3235,-822 66-2904,-127 10-644,-21 3-47,-57 1-134,0 3 1,0 4-1,0 2 0,-11 6 131,-165 37-4383,119-19-517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6:37.83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0 164 5349,'0'0'9323,"0"-3"-7921,28 5-1076,247 2 416,549-64 2,491-25 3017,-1014 69-3734,-281 12-2155,-53 3-725,-25 1-2090,-6-1-3284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6:38.71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154 157 8456,'0'0'1046,"17"-9"-474,136-48 4,33 23 1150,1 8 0,1 8 0,119 6-1726,-270 13-272,-37-1 232,0 0 0,-1 1 0,1-1 0,0 0 0,0 0 0,0 1 1,-1-1-1,1 0 0,0 0 0,0 1 0,0-1 0,-1 0 0,1 1 0,0-1 0,0 0 0,0 1 0,0-1 0,0 0 0,0 1 0,0-1 0,0 0 0,0 1 1,0-1-1,0 0 0,0 1 0,0-1 0,0 0 0,0 1 0,0-1 0,0 0 0,1 1 0,-1-1 0,0 0 0,0 1 0,0-1 0,0 0 0,1 0 1,-1 1-1,0-1 0,0 0 0,1 0 0,-1 1 0,0-1 0,0 0 0,1 0 0,-1 0 0,0 1 0,1-1 0,-1 0 0,0 0 0,0 0 0,1 0 40,-275 80-3998,-92 9 2084,-96 24 4047,344-72 451,119-41-2553,-1 0 0,1 1 0,-1-1 0,1 1 0,-1-1 0,1 1 0,0-1 1,-1 1-1,0-1 0,1 1 0,-1-1 0,1 1 0,-1-1 0,0 1 0,1 0 0,-1-1 0,0 1 1,0 0-1,1-1 0,-1 1 0,0 0 0,0-1 0,0 1 0,0 0 0,0-1 0,0 1 1,0 0-1,0 0 0,0-1 0,0 1 0,0 0 0,-1-1 0,1 1 0,0 0 0,0-1 1,-1 1-1,1-1 0,0 1 0,-1 0 0,1-1 0,-1 1 0,1-1 0,0 1 0,-1-1 1,1 1-1,-1-1 0,0 1 0,1-1 0,-1 0 0,1 1 0,-1-1 0,0 0 0,1 1 1,-1-1-1,0 0 0,1 0 0,-1 0 0,0 0 0,1 0 0,-1 1 0,0-1 0,0 0 1,1-1-1,-1 1 0,0 0 0,1 0 0,-1 0 0,0 0-31,58 10 372,351-7 899,486-45 1697,-1212 79-4372,112 0-4580,157-31-65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9:43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31 15919,'0'0'4346,"0"0"-1277,0 0-763,0 0-758,0 0-619,0 0-427,9-6-283,29-17-134,-36 23-83,0-1-1,1 1 0,-1 0 0,0-1 1,0 1-1,0 0 0,0 0 0,1 0 0,-1 1 1,0-1-1,0 0 0,0 1 0,0 0 1,0-1-1,0 1 0,0 0 0,0 0 1,0 0-1,0 0 0,0 0 0,0 1 0,-1-1 1,1 1-1,0-1 0,-1 1 0,1-1 1,-1 1-1,0 0 0,0 0 0,0 0 1,1-1-1,-2 1 0,1 0 0,0 0 0,0 1 1,-1-1-1,1 0 0,-1 0 0,1 0 1,-1 0-1,0 0 0,0 1 0,0-1 1,0 0-1,0 0 0,-1 0 0,1 0 1,-1 1-1,1-1 0,-1 0 0,0 0 0,0 1-1,-3 6 5,0-1-1,-1 1 0,0-1 0,0 0 0,-1 0 0,0-1 0,0 0 0,0 0 0,-1 0 1,0-1-1,-1 0 0,1 0 0,-6 2-4,-56 57 256,69-64-254,-1-1-1,1 1 1,-1-1-1,1 1 1,0 0-1,-1-1 1,1 1-1,0-1 1,-1 1-1,1 0 1,0-1-1,0 1 1,0 0-1,-1-1 1,1 1-1,0 0 1,0-1-1,0 1 1,0 0-1,0-1 1,0 1-1,0 0 1,1-1-1,-1 1 1,0 0-1,0-1 1,0 1-1,1 0 1,-1-1-1,0 1 1,1-1-1,-1 1 1,1 0-1,-1-1 1,0 1-1,1-1 1,-1 1-1,1-1 1,-1 0-1,1 1 1,0-1-1,-1 1 1,1-1-1,-1 0 1,1 1-1,0-1 1,-1 0-1,1 0 1,0 0-1,-1 0 1,1 1-1,0-1 1,-1 0-1,1 0 1,0 0-1,-1 0 1,1-1-1,0 1 1,0 0-1,-1 0 1,1 0-2,51-3-26,-48 3 35,158-48-1275,-63 12-5705,-81 32 1638,-3 3-3486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6:45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19122,'0'0'3539,"0"0"-891,0 0-566,0 0-592,0 0-327,2 15-186,9 210 769,-10-140-3012,-5 135-8812,3-204-38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6:44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 9193,'0'0'7255,"0"0"-3807,0 0-1136,0 0-519,0 0-688,0 13-224,-10 548 1020,4-292-3139,2-134-1689,2 0-5026,2-115 2497</inkml:trace>
  <inkml:trace contextRef="#ctx0" brushRef="#br0" timeOffset="406.108">49 478 4708,'20'-234'9828,"-18"220"-9003,-3 4-428,1 0 0,1 0 0,-1 1 0,1-1 0,1 0 1,0 1-1,0-1 0,1 1 0,0-1 0,1 1 1,0 0-1,0 1 0,1-1 0,0 1 0,1 0 0,0 0 1,0 0-1,0 1 0,1 0 0,0 0 0,1 1 1,-1 0-1,1 0 0,2 0-397,2 1 102,1 1 0,0 1 0,0 0 0,0 1 0,1 0 0,-1 1 0,0 1 0,1 0 1,-1 1-1,0 0 0,1 1 0,-1 0 0,0 1 0,0 1 0,7 3-102,-14-5 7,0 0 0,0 1 1,0 0-1,0 0 0,0 0 0,-1 1 0,1 0 1,-1 0-1,0 0 0,-1 1 0,1 0 0,-1 0 1,0 0-1,0 0 0,0 0 0,0 1 0,-1 0 1,0 0-1,-1 0 0,1 0 0,-1 0 0,0 1 1,-1-1-1,1 0 0,-1 1 0,-1-1 1,1 1-1,-1 0 0,0-1 0,-1 1 0,1-1 1,-1 2-8,-4 6-31,-1 0 1,0-1 0,0 0 0,-1 1-1,-1-2 1,0 1 0,-1-1 0,-1-1-1,1 0 1,-2 0 0,0-1 0,0 0-1,0-1 1,-1 0 0,-1-1 0,0 0-1,0-1 1,0 0 0,-1-1 0,0-1-1,-9 3 31,-52 8-566,74-18 550,1 1-1,-1-1 1,0 0-1,1 1 0,-1-1 1,1 0-1,0 0 1,-1 1-1,1-1 0,0 0 1,0 0-1,0 1 1,0-1-1,0 0 0,1 0 1,-1 1-1,0-1 0,1 0 1,-1 0-1,1 1 1,0-1-1,0 1 0,-1-1 1,1 0-1,0 1 1,0 0-1,0-1 0,1 1 1,-1 0-1,0-1 1,1 1-1,-1 0 0,0 0 1,1 0-1,-1 0 0,2 0 18,3-6-9,1 0 1,0 0 0,1 1 0,0 0 0,-1 1 0,2 0-1,-1 0 1,1 0 0,-1 1 0,1 1 0,0-1 0,0 2-1,1-1 1,-1 1 0,1 0 0,-1 1 0,1 0 0,0 1-1,-1 0 1,1 0 0,-1 1 0,1 1 0,0-1 0,-1 1-1,0 1 1,0 0 0,1 0 0,-2 1 0,1 0 0,0 1-1,-1-1 1,0 2 0,0-1 0,0 1 0,-1 0 0,0 1-1,0 0 1,3 4 7,-3 0 7,0 0 0,-1 0-1,-1 1 1,0-1 0,-1 1-1,0 0 1,0 1 0,-1-1 0,-1 0-1,0 1 1,-1 0 0,-1-1-1,1 1 1,-2 0 0,0-1-1,-1 1 1,-2 10-7,2-15 6,0 0-1,0 0 1,-1-1 0,0 1-1,0-1 1,-1 0 0,0 0-1,0 0 1,-1 0 0,1-1-1,-2 1 1,1-1 0,-1-1-1,0 1 1,0-1 0,0 0-1,-1 0 1,1-1 0,-1 0-1,-1 0 1,1 0 0,0-1-1,-1 0 1,0-1 0,1 0-1,-1 0 1,0 0 0,-3-1-6,-3 1 6,0 0 0,0-1 0,-1-1 0,1 0 0,0-1 0,0-1 0,0 0 1,0 0-1,0-2 0,0 0 0,0 0 0,1-2 0,0 1 0,0-2 1,1 1-1,-1-2 0,2 0 0,-1 0 0,1-1 0,-5-5-6,13 10-51,0 0-1,1 1 1,-1-1-1,1 0 0,0 0 1,0 0-1,1-1 1,-1 1-1,1 0 1,0-1-1,0 1 1,0 0-1,1-1 0,0 1 1,0-1-1,0 1 1,0-3 51,31-34-6106,-7 32-615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6:43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12492,'0'0'3336,"9"-13"-1040,35-42-428,-41 52-1663,1-1-1,0 0 1,1 1-1,-1 0 0,1 0 1,-1 0-1,1 1 1,0 0-1,0-1 1,0 2-1,0-1 1,0 1-1,0-1 1,1 1-1,-1 1 0,1-1 1,-1 1-1,4 0-204,-5 0 94,3 0-40,0 0 0,-1 1 0,1 0 0,-1 0 0,0 1-1,1-1 1,-1 1 0,0 1 0,0-1 0,0 1-1,0 0 1,-1 1 0,1-1 0,-1 1 0,0 0-1,0 0 1,0 1 0,0 0 0,-1-1 0,0 2 0,0-1-1,0 0 1,0 2-54,7 10 52,-2 0 0,1 1 0,-2 0 0,0 1 0,-2-1 0,0 1 0,0 3-52,3 29 51,-2 0 0,-2 0 1,-2 1-1,-3-1 0,-3 28-51,-1-47 66,1-50 55,5-13-70,2 0-1,1 0 1,1 1-1,2 0 0,0 0 1,3 1-1,0 0 1,2 1-1,1 0 1,1 1-1,6-7-50,-15 25 25,0 1 0,1-1 0,0 2-1,0-1 1,1 1 0,0 0 0,0 0-1,1 1 1,0 0 0,0 1 0,0 0 0,3-1-25,-8 4 22,0 1 1,1-1 0,-1 1 0,0-1-1,1 1 1,0 1 0,-1-1 0,1 0-1,0 1 1,-1 0 0,1 0 0,0 1-1,-1-1 1,1 1 0,-1 0 0,1 0-1,-1 1 1,1-1 0,-1 1 0,0 0-1,1 0 1,-1 0 0,0 1 0,-1 0-1,1-1 1,0 1 0,-1 1 0,1 0-23,9 14 49,0 2 0,-2-1 0,-1 2 0,0-1 1,-1 1-1,-2 1 0,0 0 0,-1 0 1,-1 0-1,-1 0 0,1 23-49,-3-32 14,14 214-1576,-14-171-2797,0-38-675,5-3-2674</inkml:trace>
  <inkml:trace contextRef="#ctx0" brushRef="#br0" timeOffset="811.934">1059 241 2562,'0'0'8787,"0"0"-5023,0 0-1196,0 0-732,0 0-758,0 0-213,0 0-310,9 13-304,2 2-208,28 64 123,21 83-33,-58-159-132,0-1 1,0 1-1,0-1 0,1 0 1,-1 0-1,1 0 0,-1 0 1,1-1-1,0 1 0,0-1 1,0 1-1,-1-1 0,1 0 1,0 0-1,1-1 0,-1 1 1,0 0-1,0-1 0,0 0 1,0 0-1,0 0 0,1 0 1,-1 0-1,0-1 0,0 1 1,0-1-1,0 0 0,0 0 1,0 0-1,0 0 0,0-1 1,-1 1-1,1-1 0,0 0 1,-1 1-1,1-1 0,-1 0 1,1-1-1,-1 1 0,0 0 1,0-1-1,0 1 0,0-1 1,-1 0-1,1 1 0,-1-1 1,0 0-1,1-1-1,8-13 233,-1-1-1,-1 0 0,0-1 1,-2 1-1,0-1 1,-1-1-1,-1 1 1,0-1-1,-2 1 0,0-1 1,-1 0-1,-2 0 1,0-7-233,1 23 14,-1 0 1,0 0 0,0 1-1,0-1 1,0 0 0,0 1-1,-1-1 1,1 0-1,-1 1 1,0 0 0,0-1-1,0 1 1,-1 0 0,1 0-1,-1 0 1,1 1 0,-1-1-1,0 1 1,0-1 0,0 1-1,-1 0 1,1 0 0,-1 0-1,1 1 1,-1-1 0,1 1-1,-1 0 1,0 0-1,1 0 1,-1 0 0,0 1-1,0-1 1,0 1 0,0 0-1,0 0 1,1 1 0,-1-1-1,0 1 1,0 0 0,0 0-1,1 0 1,-1 0 0,-2 2-15,-4 1-2,0 0 1,0 1-1,1 1 1,0 0 0,0 0-1,0 0 1,1 1 0,0 0-1,0 1 1,0 0 0,1 0-1,1 1 1,-1 0-1,1 0 1,1 0 0,0 1-1,0-1 1,1 1 0,0 1-1,1-1 1,-1 2 1,0 3-28,0 1 0,1-1 0,0 1 0,2-1 0,0 1-1,0 0 1,1-1 0,1 1 0,1 0 0,0-1 0,1 1 0,1-1 0,0 0 0,4 7 28,-5-11-63,2 0 0,-1 0 1,1-1-1,1 1 0,0-1 1,1 0-1,0-1 0,0 1 1,1-1-1,0-1 0,0 1 1,1-2-1,0 1 0,1-1 1,0 0-1,0-1 0,0 0 1,0-1-1,1 0 0,0-1 0,0 0 1,1-1-1,-1 0 0,1 0 1,0-1-1,-1-1 0,1 0 1,0-1-1,0 0 0,0-1 1,5-1 62,1-5 37,-1-1 0,0-1 0,0-1 0,-1 0 0,-1-1 0,0-1 0,0-1 0,-1 0 0,0 0 0,-2-1 0,1-1 0,-2 0 0,0-1 0,-1 0 0,0-1 0,2-9-37,3 3 195,-1-1-1,-1-1 0,-1 0 0,-2-1 1,-1 0-1,0 0 0,-2-1 1,-1 0-1,-1 0 0,-1-9-194,-10 27 134,-4 26-81,0 118 49,10-118-102,2 7 3,1 1 1,1-1-1,0 0 1,2 0-1,1-1 1,1 0 0,1 0-1,1 0 1,12 18-4,-21-36-4,1 0 0,0-1 0,1 0 0,-1 0 0,1 1 0,0-1 0,0-1 0,0 1 1,1 0-1,-1-1 0,1 0 0,0 0 0,0 0 0,0 0 0,0-1 0,0 1 0,1-1 0,-1 0 0,1 0 1,0-1-1,-1 1 0,1-1 0,0 0 0,0 0 0,0-1 0,0 0 0,-1 1 0,1-2 0,0 1 1,0 0-1,0-1 0,0 0 0,0 0 0,-1-1 0,1 1 0,0-1 0,-1 0 0,0 0 0,1-1 0,-1 1 1,4-3 3,13-20 21,-1-1 0,-1-1 1,-1 0-1,-1-1 0,-2-1 1,-1 0-1,8-26-21,-17 43 28,0 0 1,0 0-1,-2 0 1,1-1-1,-2 0 1,0 1-1,0-1 1,-1 0-1,-1-13-28,-13 53-107,10-11 109,1-1-1,0 1 0,2-1 0,-1 1 0,2 0 1,0-1-1,1 1 0,1-1 0,0 0 0,1 1 1,0-2-1,2 1 0,-1 0 0,2-1 0,0 0 0,1-1 1,0 1-1,3 1-1,-6-8-1,1-1 0,0 0 0,0-1 0,1 0 0,0 0 0,-1 0 0,2-1 0,-1 0 0,0 0 0,1-1 0,0 0 0,0 0 0,0-1 0,0 0 0,0 0 1,0-1-1,0 0 0,1 0 0,-1-1 0,0 0 0,1-1 0,-1 0 0,0 0 0,0 0 0,0-1 0,0-1 0,0 1 0,0-1 0,0-1 0,-1 1 0,1-1 0,-1-1 0,0 1 0,-1-1 0,1 0 0,-1-1 0,0 0 0,0 0 0,3-4 1,1-7 26,0 0 0,0-1 0,-2 0 0,0-1 0,-1 0 0,-1 0 0,-1 0 0,-1-1 0,0 0 0,-2 0 0,0 0 0,-1 0 0,-1 0-1,-1 0 1,-1 0 0,-1 0 0,0 0 0,-2 0 0,0 1 0,-1 0 0,-3-4-26,-37-69-2627,42 84 2024,0 1 1,-1 0-1,0 1 1,0-1-1,-1 1 0,1 0 1,-1 0-1,-1 1 1,1 0-1,-1 0 1,0 0-1,0 1 0,0 0 1,-1 0-1,0 1 1,1 0-1,-6-1 603,-11 1-12401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6:46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13196,'0'0'3577,"0"0"-1196,0 0-363,0 0-368,0 0-567,0 0-389,0 0-341,15-5-204,-8 3-142,0-1 9,0 1-1,0-1 1,0 1-1,1 1 1,-1-1 0,1 1-1,-1 1 1,1-1-1,-1 1 1,1 1-1,0-1 1,-1 1 0,1 1-1,-1-1 1,0 1-1,7 3-15,-12-4 1,0 0-1,0 1 0,1-1 1,-1 1-1,0 0 0,0 0 1,-1 0-1,1 0 0,0 0 1,-1 0-1,1 0 0,-1 0 1,0 1-1,1-1 0,-1 0 1,0 1-1,0-1 0,-1 1 1,1 0-1,-1-1 0,1 1 1,-1 0-1,0-1 0,0 1 1,0-1-1,0 1 0,0 0 1,-1-1-1,1 1 1,-1 0-1,0-1 0,1 1 1,-1-1-1,-1 1 0,1-1 1,0 0-1,0 1 0,-2 0 0,-62 82 169,-34-2 1144,100-82-1308,-1 0 0,1 1-1,-1-1 1,1 0 0,-1 0 0,1 0-1,-1 0 1,1 0 0,0 0-1,0 0 1,-1 0 0,1 0 0,0-1-1,0 1 1,0 0 0,0 0 0,0-1-1,0 1 1,0-1 0,0 1 0,0-1-1,0 1 1,1-1 0,-1 0 0,0 1-1,0-1 1,0 0 0,1 0-1,-1 0 1,0 0 0,0 0 0,0 0-1,1 0 1,-1 0 0,0-1 0,0 1-1,0 0 1,0-1 0,1 1 0,-1-1-1,0 1 1,1-1-5,1 0 15,153-28-1016,-61 7-3497,-40 13-2132,-7 0-5328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6:48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15855,'0'0'4580,"0"0"-1969,0 0-732,0 0-368,0 0-438,19 0-262,133-5 225,-116 3-953,0-2 0,0-2 0,-1-2 0,0-1 0,30-11-83,31-28-4456,-85 41 436,-2 3-2829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6:49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0 281 12780,'4'-18'4217,"0"0"-3268,36-94 3174,-32 100-3647,-1 0 0,2 1 0,-1 0 0,2 1 0,-1 0 0,2 0 0,-1 1 0,1 0 0,0 1 0,5-2-476,-12 7 49,1 0 0,-1 1 0,0 0 1,1 0-1,0 0 0,-1 1 0,1-1 0,0 1 1,0 0-1,0 0 0,0 1 0,-1 0 0,1 0 0,0 0 1,0 0-1,0 1 0,0 0 0,0 0 0,0 0 0,-1 0 1,1 1-1,0 0 0,-1 0 0,0 0 0,1 0 0,-1 1 1,0 0-1,0 0 0,0 0 0,1 2-49,5 6 5,0 0-1,-1 0 0,-1 1 1,0 1-1,-1-1 1,0 1-1,-1 1 0,0-1 1,-1 1-1,0 0 1,-2 0-1,1 0 0,0 11-4,7 192-206,-41 87-2170,76-455 4036,-24 87-1135,63-150 355,-78 200-862,1 0 0,0 1 0,1 0 0,1 0 0,0 1 0,1 0 0,0 1 0,0 0 0,1 1 0,1 0 0,0 1 0,0 1 0,4-2-18,-11 7 0,-1 1 0,1 0 0,0 0 0,-1 0-1,1 1 1,0-1 0,0 1 0,0 1 0,0-1 0,0 1 0,1 0-1,-1 1 1,0 0 0,0-1 0,0 2 0,-1-1 0,1 1-1,0 0 1,0 0 0,-1 0 0,1 1 0,-1 0 0,0 0 0,0 1-1,0-1 1,0 1 0,-1 0 0,1 0 0,-1 1 0,0-1-1,0 1 1,-1 0 0,1 0 0,-1 0 0,1 2 0,12 29-14,-1 0 1,-2 0-1,-2 2 0,-1-1 1,-1 1-1,-3 1 1,-1-1-1,-2 1 0,-1 0 1,-4 30 13,3-45-14,-2-13-26,1 0-1,0-1 1,0 1-1,1-1 1,1 1-1,0 0 0,0-1 1,1 0-1,0 0 1,1 0-1,0 0 1,1 0-1,0-1 0,0 1 1,5 5 40,-8-13-4,0-1-1,0 1 1,0-1 0,0 0 0,1 0 0,-1 0 0,0 0 0,0 0-1,1 0 1,-1 0 0,0-1 0,1 1 0,-1-1 0,1 0-1,-1 0 1,1 0 0,-1 0 0,0 0 0,1 0 0,-1-1-1,1 1 1,-1-1 0,0 0 0,1 1 0,-1-1 0,0 0-1,0 0 1,0-1 0,1 1 0,-1 0 0,0-1 0,0 0 4,54-56-54,-21 7-524,-2-1 0,-3-2 0,-2-1 0,11-33 578,-20 16-6299,-18 47-406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6:49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0 206 14510,'21'-165'8851,"-21"164"-8743,0-1 0,1 0 0,-1 0 0,0 0 0,1 0 0,0 0 0,0 1 0,-1-1 0,1 0 1,0 0-1,0 1 0,0-1 0,1 1 0,-1-1 0,0 1 0,1-1 0,-1 1 0,1 0 0,-1 0 0,1 0 0,-1 0 0,1 0 0,0 0 1,-1 0-1,1 0 0,0 1 0,0-1 0,0 1 0,0-1 0,0 1 0,0 0 0,-1-1 0,1 1 0,0 0 0,0 1 0,0-1 1,0 0-1,0 0 0,0 1 0,0-1 0,0 1 0,-1 0 0,1-1 0,0 1 0,0 0 0,-1 0 0,1 0 0,0 0 0,-1 1-108,19 12 64,-1 1 0,-1 1-1,-1 1 1,0 1-1,-1 0 1,-1 1-1,-1 1-63,-2-4 15,115 158-33,-79-104-2005,3-2 0,3-2 1,39 36 2022,-75-87-2120,-21-42 1458,-71-452 7773,73 477-7091,-10-44 1191,11 45-1169,0 0 1,-1 0-1,1 1 1,0-1-1,-1 0 1,1 0 0,0 1-1,-1-1 1,1 0-1,-1 1 1,0-1-1,1 0 1,-1 1-1,1-1 1,-1 1-1,0-1 1,1 1 0,-1-1-1,0 1 1,0-1-1,1 1 1,-1 0-1,0 0 1,0-1-1,0 1 1,1 0-1,-1 0 1,0 0 0,0 0-1,0 0 1,0 0-1,0 0 1,1 0-1,-1 0 1,0 0-1,0 0 1,0 1-1,0-1 1,1 0 0,-1 1-1,0-1 1,0 0-1,1 1 1,-1-1-1,0 1 1,1-1-1,-1 1 1,0-1-1,1 1 1,-1 0-43,-12 12 112,2 0 0,0 1 0,0 0 0,1 1 0,1 0 0,0 0 0,-1 5-112,-8 14 22,-21 33-77,-190 303-1251,178-307-1332,25-42-4408,25-22 789,1-2-3576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6:47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22 103 4933,'0'0'8370,"6"-13"-4120,6-18-2830,0 4 540,0-1 2235,-13 58-511,2-13-3407,-12 588 1650,3-374-3521,4-78-3175,3-144 3971,-1 18-1306,-2-10-6888,4-16-404</inkml:trace>
  <inkml:trace contextRef="#ctx0" brushRef="#br0" timeOffset="388.947">1 342 2338,'16'-215'11568,"-17"210"-11259,1 0 0,0 0 0,0 0 0,1 1 0,-1-1 0,1 0 0,0 0 0,1 0 0,-1 0 0,1 1 0,0-1 0,0 1 0,0-1 0,1 1 0,-1 0-1,1 0 1,0 0 0,0 0 0,1 0 0,-1 1 0,1-1 0,0 1 0,0 0 0,0 0 0,0 1 0,0-1 0,1 1 0,-1 0 0,1 0 0,-1 0 0,5-1-309,10 1 160,0 1-1,1 1 1,-1 0 0,0 2 0,1 0 0,-1 1 0,0 1 0,0 0 0,-1 2 0,0 0 0,0 1 0,5 3-160,-15-6-1,0 0 1,0 0-1,0 1 0,-1 0 1,0 0-1,0 0 0,-1 1 0,1 0 1,-1 1-1,0-1 0,-1 1 1,0 0-1,0 1 0,0-1 1,-1 1-1,0 0 0,-1 0 0,1 0 1,-2 1-1,1-1 0,-1 1 1,0-1-1,-1 1 0,0 0 0,-1-1 1,1 1-1,-2 6 1,-2-5-19,0 0 0,-1 0 0,-1 0 0,1-1-1,-1 0 1,-1 0 0,0 0 0,0-1 0,-1 0 0,0 0 0,0 0 0,0-1 0,-1 0-1,-1-1 1,1 0 0,-1 0 0,0 0 0,0-1 0,0-1 0,-1 0 0,0 0-1,0-1 1,0 0 0,0 0 0,0-1 0,-1-1 0,1 0 0,-1 0 0,1-1 0,-1 0-1,-7-2 20,17 2-6,0-1-1,0 0 1,-1 1-1,1-1 1,0 0-1,0 0 1,0 1-1,0-1 1,0 0-1,0 0 1,0 0-1,0-1 1,0 1-1,1 0 1,-1 0-1,0 0 1,1 0-1,-1-1 1,0 1-1,1 0 1,0-1-1,-1 1 1,1 0-1,0-1 1,0 1-1,0-1 1,0 1-1,0 0 1,0-1-1,0 1 0,0 0 1,1-1-1,-1 1 1,0-1-1,1 1 1,-1 0-1,1 0 1,-1-1-1,1 1 1,0 0-1,0 0 1,-1 0-1,1 0 1,0 0-1,0 0 1,0 0-1,0 0 1,0 0-1,1 0 1,-1 0-1,0 1 1,0-1-1,0 0 1,1 1-1,-1-1 1,0 1-1,1 0 1,-1-1-1,1 1 7,8-8-42,0 1 0,1 0 1,-1 0-1,1 2 0,1-1 0,-1 1 0,1 1 0,0 0 0,0 0 0,0 1 1,0 1-1,1 0 0,-1 1 0,1 0 0,-1 1 0,1 1 0,-1-1 1,1 2-1,-1 0 42,-2 4-4,-1-1 1,-1 2 0,1-1-1,-1 1 1,0 1 0,-1 0 0,0 0-1,0 0 1,0 1 0,-1-1-1,-1 2 1,1-1 0,-2 1-1,1-1 1,-1 1 0,-1 1-1,0-1 1,0 0 0,-1 1 0,0 0-1,0 5 4,0-6 6,1 0-1,-2 0 0,1 0 1,-1 0-1,-1 1 0,0-1 1,0 0-1,-1 0 0,0 0 1,-1 0-1,0 0 0,-1 0 1,0 0-1,0 0 0,-1-1 1,-1 0-1,1 1 0,-1-2 1,-1 1-1,0-1 0,0 1 1,0-2-1,-1 1 0,0-1 1,-1 0-1,0 0 0,0-1 1,0 0-1,-1-1 0,-8 5-5,5-7-22,0 0 0,0-1 0,0-1 0,-1 0 0,1 0 0,0-1 0,-1-1-1,1 0 1,0-1 0,0 0 0,0-1 0,0 0 0,0-1 0,0 0 0,1-1 0,0 0-1,0-1 1,0 0 0,1-1 0,0 0 0,0-1 0,0 0 0,1 0 0,1-1 0,-1 0-1,1-1 1,1 1 0,-5-9 22,-10-37-3539,21 16-3113,5 15-699</inkml:trace>
  <inkml:trace contextRef="#ctx0" brushRef="#br0" timeOffset="709.869">887 461 15855,'0'0'4255,"0"0"-1453,0 0-538,0 0-487,0 0-458,0 0-299,0 0-262,1 9-187,7 66 152,-2-32-644,-2-1 1,-2 1 0,-1 0 0,-3 0-1,-1-1 1,-4 11-80,7-51-100,-14 41-316,-4-27-3680,11-29-9122,7 3 1596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6:51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455 427 2819,'0'0'2893,"0"0"-1521,0 0-464,14-21 5834,-26 16-586,7 7-6071,5-2-43,0 0 17,0 0 21,0 0 48,0 0-42,0 0 10,0 0 21,0 0-10,0 0 21,0 0 11,0 0-54,0 0 6,0 0 21,0 0 91,8-20 1559,-8 16-1691,0 0 0,-1-1 0,1 1 0,-1 0 1,0 0-1,0 0 0,-1 0 0,1 0 1,-1 0-1,0 0 0,0 0 0,0 1 1,0-1-1,-1 1 0,1-1 0,-1 1 0,0 0 1,0 0-1,0 0 0,-1 0 0,1 1 1,-1 0-1,1-1 0,-1 1 0,0 0 1,0 1-1,1-1 0,-1 1 0,-1-1 0,1 1 1,0 0-1,0 1 0,0-1 0,0 1 1,-3 0-72,-4-2 18,0 0 0,0 1 0,1 1 0,-1 0 0,0 0 0,0 1 1,0 1-1,1-1 0,-1 2 0,0 0 0,1 0 0,0 0 1,0 2-1,0-1 0,0 1 0,1 1 0,0-1 0,0 2 0,0-1 1,1 1-1,0 0 0,0 1 0,1 0 0,0 0 0,-4 6-18,-2 3 16,1 1 1,0 0-1,1 1 0,1 0 0,1 1 0,1 0 0,0 0 0,2 1 0,0 0 0,1 5-16,2-14-10,2-1-1,-1 2 1,2-1-1,0 0 1,0 0 0,1 0-1,0 0 1,1 0-1,1-1 1,0 1-1,0 0 1,1-1 0,1 0-1,0 0 1,0 0-1,1 0 1,1-1-1,0 0 1,0 0 10,4 2-76,0-1 0,1-1 0,0 0 0,0 0 0,1-1 1,0-1-1,1 0 0,0-1 0,0-1 0,1 0 0,-1 0 0,1-2 0,1 0 0,-1 0 1,0-2-1,1 0 0,-1 0 0,1-2 0,0 0 0,-1-1 0,1 0 0,0-1 0,10-3 76,-14 1-4,0 0-1,0 0 1,0-1 0,0-1-1,-1 0 1,0 0-1,0-1 1,-1-1 0,0 0-1,0 0 1,-1-1-1,0 0 1,0 0-1,-1-1 1,0 0 0,-1-1-1,0 0 1,-1 0-1,0 0 1,-1-1-1,1-4 5,4-10 173,-2-1 0,0 1 0,-2-2 0,-1 1 0,-2-1 0,0 1-1,-2-1 1,-1 0 0,-1-8-173,-3-8 89,-2 0 0,-1 1-1,-3 0 1,-1 0 0,-3 1 0,-1 1-1,-2 0 1,-6-9-89,21 45 1,0 0 0,0-1 0,-1 1 1,0 0-1,0 1 0,0-1 0,0 0 0,-1 1 0,0 0 0,0 0 0,0 0 0,0 0 1,-1 1-1,1 0 0,-1-1 0,0 2 0,0-1 0,0 0 0,0 1 0,-1 0 0,1 1 1,-1-1-1,1 1 0,-3-1-1,6 3-62,0-1 0,0 1 1,0 0-1,0 0 0,0 0 0,0 0 1,0 0-1,0 0 0,0 0 0,0 1 1,1-1-1,-1 0 0,0 1 0,1 0 1,-1-1-1,1 1 0,0 0 0,0 0 1,0 0-1,-1 0 0,2 0 1,-1 0-1,0 0 0,0 0 0,1 0 1,-1 0-1,1 0 0,-1 1 0,1-1 1,0 0-1,0 0 0,0 0 0,0 1 1,1 0 61,10 79-6202,6-37-130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6:56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73 16976,'0'0'3716,"0"0"-1223,0 0-630,0 0-465,0 0-672,22-11-384,-6 2-299,-4 1-29,0 2-1,1 0 1,-1 0-1,1 1 1,1 0-1,-1 1 1,0 1 0,1 0-1,0 1 1,0 0-1,1 1-13,3 1 9,0-1 7,1 0 1,0 1-1,-1 2 0,1 0 0,-1 0 1,1 2-1,14 5-16,-30-8 2,0 0 1,0 1-1,-1-1 0,1 1 0,0 0 1,-1 0-1,0 0 0,1 0 0,-1 0 1,0 0-1,0 1 0,0-1 1,-1 1-1,1-1 0,0 1 0,-1 0 1,0 0-1,1 0 0,-1-1 0,-1 1 1,1 0-1,0 0 0,-1 1 1,1-1-1,-1 0 0,0 0 0,0 0 1,0 0-1,0 0 0,-1 0 0,1 0 1,-1 0-1,0 0 0,0 0 0,0 0 1,0 0-1,-1 0 0,1 0 1,-1-1-1,1 1 0,-1-1 0,0 1 1,0-1-1,0 0 0,0 1 0,-1-1 1,1 0-3,-31 32 37,-1-2 1,-2 0-1,-1-3 1,-1-1-1,-1-2 0,-16 6-37,21-10 53,-114 74 262,149-96-314,0-1-1,0 1 0,0 0 0,0 0 1,0 0-1,0 0 0,1 0 0,-1 1 1,0-1-1,0 0 0,0 0 0,0 1 1,0-1-1,0 1 0,0-1 0,0 1 1,0-1-1,0 1 0,0-1 0,0 1 0,-1 0 1,1 0-1,0-1 0,0 1 0,-1 0 1,1 0-1,0 0 0,-1 0 0,1 0 1,-1 0-1,1 0 0,-1 0 0,1 0 1,-1 0-1,0 0 0,0 0 0,0 0 1,1 0-1,-1 0 0,0 1 0,0-1 1,0 0-1,-1 0 0,1 0 0,0 0 1,0 0-1,0 0 0,-1 0 0,1 0 1,-1 0-1,1 0 0,-1 0 0,1 0 1,-1 0-1,0 0 0,1 0 0,-1 0 1,0 0-1,0-1 0,1 1 0,-1 0 1,0-1-1,0 1 0,0 0 0,0-1 0,42 0-273,0-2 0,-1-2 0,1-2 0,-1-1 0,2-3 273,36-6-3634,0 5-3933,-38 8-4888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9:4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11531,'0'0'8792,"0"0"-4900,0 0-1703,0 0-647,0 0-463,16 4-172,145 15 476,395-85-951,-538 61-613,-63 5-307,32 0 335,4 0-50,-93-1-1117,35-3-3349,54 4 19,6 0-3742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6:53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73 145 14414,'0'0'3181,"-13"0"-826,-46 3 1515,323-25-1180,2146-81-2092,-2110 89-507,-282 8-142,-44 4 11,-123 1-1369,50 6-4506,23 0-3779</inkml:trace>
  <inkml:trace contextRef="#ctx0" brushRef="#br0" timeOffset="379.884">1469 823 13325,'0'0'4185,"-6"-16"-1954,2 5-1861,2 5-204,0 0 0,0 0 0,0 0 0,-1 1 0,0-1 0,0 1 0,0-1 0,-1 1 0,0 0 0,0 0 0,0 1 0,-1-1 0,1 1 1,-1 0-1,0 0 0,0 0 0,-4-1-166,-11-4 209,-1 0 1,0 2-1,0 0 1,-1 2-1,1 0 1,-1 1 0,0 2-1,0 0 1,-1 1-1,1 1 1,0 1-1,0 1 1,-10 3-210,21-3 2,-1 0 1,0 1-1,1 1 1,-1 0-1,1 0 1,0 1-1,0 1 1,1 0-1,0 0 1,0 1-1,0 0 1,1 1-1,0 0 1,0 0-1,1 1 1,0 0-1,1 1 1,0-1-1,0 1 1,1 1-1,0-1 1,1 1-1,0 0 1,1 1-1,-1 3-2,2-9-5,1 0 0,0 0 0,0 0 0,0 0 0,0 1 0,1-1 0,0 0 0,0 1 0,1-1 0,0 1 0,0-1 0,1 1 0,-1-1 0,1 0 0,1 1 0,-1-1 0,1 0 0,0 0 0,1 0 0,-1 0 0,1 0 0,0 0 0,1-1 0,-1 0 0,1 1 0,0-1 0,1 0 0,-1-1 1,1 1-1,0-1 0,0 0 5,8 0 23,0 0 0,0-1 0,0 0 0,0-2 0,0 1-1,1-1 1,-1-1 0,0-1 0,0 0 0,1 0 0,-1-1 0,0-1 0,0 0 0,-1-1 0,1-1 0,-1 1 0,1-2 0,-2 0 0,1 0 0,-1-1 0,0-1 0,0 0 0,-1 0 0,0-1 0,0 0 0,5-8-23,-3 2 114,-2 1 0,0-1 0,-1-1 0,0 0 0,-1 0 0,-1-1 0,0 0 0,-2 0 0,0 0-1,0-1 1,-2 0 0,0 0 0,-2 0 0,1 0 0,-2 0 0,-1 0 0,0 0 0,-1 0 0,-1 0-1,-1 0 1,0 1 0,-2-4-114,1 6-153,1 1 0,-2 0 0,0 0 0,-1 0 0,0 1 0,-1 0 0,-1 0 0,0 1 0,0 0 0,-1 0 0,-1 1 0,0 1 0,-1 0-1,1 0 1,-2 1 0,1 1 0,-2-1 153,-70-15-4378,27 26-3218,23 9-2846</inkml:trace>
  <inkml:trace contextRef="#ctx0" brushRef="#br0" timeOffset="1181.508">1758 517 13549,'-3'-16'4276,"-17"-81"496,17 81-1224,-1 25-2057,-2 29-802,-10 240 166,14-216-1163,1 0 0,4 1 0,8 45 308,10 22-3838,-20-159 3726,-2-87 1014,-3 56-402,3 1 0,2-1 1,3 1-1,3 0 0,2 0 1,2 0-1,19-52-500,-28 102 7,1-1 0,0 1 0,1 0 0,0 0 0,0 1 0,0-1 0,1 1 0,1 0 0,0 0 0,0 0 0,0 1 1,1 0-1,0 0 0,0 1 0,0 0 0,1 0 0,0 1 0,0 0 0,1 0 0,0 1 0,-1 0 0,1 0 0,1 1 0,-1 0 0,0 1 0,1 0 0,-1 1 1,1 0-1,0 0 0,-1 1 0,9 0-7,-10 2-74,0 1 0,-1 0 0,0 0 1,1 0-1,-1 1 0,0 0 0,-1 0 1,1 1-1,-1 0 0,0 0 0,0 1 1,0-1-1,-1 1 0,0 0 0,0 1 1,-1-1-1,1 1 0,-1 0 0,-1 0 1,1 0-1,-1 1 0,-1-1 0,1 1 1,-1 0-1,-1 0 0,1-1 0,-1 1 1,-1 0-1,0 0 0,0 0 0,0 0 1,-1 0-1,0 0 0,0 0 0,-1 0 1,0 0-1,-1-1 0,-2 7 74,-2 2-363,-1 0-1,-1-1 1,0 0 0,-1 0-1,0-1 1,-2 0 0,1-1-1,-2-1 1,1 1 0,-2-2-1,1 0 1,-2-1 0,1 0-1,-2-1 1,1-1 0,-7 3 363,-35-2 10,52-44 551,10 27-285,-1 1 1,2 0-1,-1 0 1,1 0-1,0 1 0,0-1 1,1 2-1,0-1 1,0 1-1,0 0 1,1 0-1,-1 1 1,1 0-1,8-3-276,-9 3 39,0 1-1,0 0 1,0 0 0,0 0 0,0 1-1,1 0 1,-1 1 0,1-1-1,0 1 1,-1 1 0,1 0 0,0 0-1,-1 0 1,1 1 0,-1 0-1,1 0 1,0 1 0,-1 0-1,0 0 1,0 1 0,0 0 0,0 0-1,0 1 1,0 0 0,-1 0-1,0 1 1,0-1 0,0 1-1,0 1 1,-1-1 0,0 1 0,4 5-39,-5-4 13,0 0 1,0 1-1,0 0 1,-1 0 0,0 0-1,-1 0 1,0 1-1,0-1 1,-1 0-1,0 1 1,0-1 0,-1 1-1,0 0 1,-1-1-1,0 1 1,0-1 0,-1 1-1,0-1 1,0 0-1,-1 0 1,0 0 0,0 0-1,-1 0 1,0-1-1,-1 1 1,1-1 0,-1 0-1,-1 0 1,1-1-1,-1 0 1,0 0-1,-1 0 1,0-1 0,1 0-1,-2 0 1,1 0-1,0-1 1,-1 0 0,0-1-1,0 0 1,0 0-1,0-1 1,-1 0 0,-5 1-15,-2 0-103,1-1-1,-1-1 0,0 0 0,0-1 0,0-1 0,1-1 0,-1 0 0,0-1 0,1 0 1,0-1-1,-1-1 0,2-1 0,-1 0 0,1-1 0,0 0 0,0-1 0,1-1 0,0 0 0,0-1 1,-4-4 104,4-15-3654,26 17-4058,6 11-418</inkml:trace>
  <inkml:trace contextRef="#ctx0" brushRef="#br0" timeOffset="1473.605">2630 644 17841,'0'0'3005,"0"0"-528,0 0-267,0 0-683,0 0-448,0 0-129,-3 18-5,-14 123 758,19 30 263,-1-107-1616,0 0-3315,-4 21-9599,2-74-1732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6:52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409 130 9897,'0'0'4703,"6"-13"-1585,14-42-475,-17 12 3153,-25 25-3700,-44 22-1479,42 4-584,1 1 1,-1 2-1,2 0 1,0 1-1,0 2 1,2 0-1,-1 1 1,2 1-1,0 1 1,1 1-1,-1 1-33,14-14-19,1-1-1,-1 1 1,1 0-1,0 0 1,0 0-1,1 0 1,-1 1-1,1-1 1,0 1-1,1 0 1,-1 0-1,1 0 1,0 0-1,1 1 1,0-1-1,0 0 1,0 1-1,1-1 1,0 1-1,0-1 1,0 0-1,1 1 1,0 1 19,2-5-38,0 1-1,1-1 1,-1 0 0,1 0 0,-1 0-1,1 0 1,0-1 0,0 1-1,0-1 1,1 0 0,-1-1 0,0 1-1,1-1 1,-1 1 0,1-1 0,0-1-1,-1 1 1,1-1 0,0 1 0,-1-1-1,1-1 1,0 1 0,1-1 38,6 2 15,5 1-27,1 0-1,-1 2 1,0 0-1,0 1 1,-1 0-1,1 2 1,-1 0-1,-1 0 1,1 2 0,-1 0-1,-1 1 1,1 0-1,-2 1 1,0 1-1,4 3 13,-13-11 1,0 0 0,0 0 0,0 0 0,0 1 0,-1-1 0,0 1 0,0 0 0,0 0 0,0 0 0,-1 0 0,0 0 0,0 0 0,0 1 0,-1-1 0,0 1 0,0 0 0,0-1 0,-1 1 0,1 0 0,-1-1 0,-1 1 0,1 0 0,-1-1 0,0 1 0,0-1-1,-1 1 1,0-1 0,0 1 0,0-1 0,0 0 0,-1 0 0,0 0 0,-2 2-1,-8 6 16,0-1 0,-1-1-1,-1 0 1,0-1 0,0-1-1,-1 0 1,0-1 0,0 0 0,-1-2-1,0 0 1,0-1 0,-1 0-1,0-2 1,0 0 0,1-1-1,-1-1 1,-7 0-16,18-1-43,0 0 0,-1 0 1,1 0-1,-1-1 0,1 0 0,0-1 0,-1 0 0,1 0 0,0 0 0,0-1 1,0 0-1,1 0 0,-1-1 0,1 0 0,-3-2 43,7 4-188,0 0 0,0 0 1,0 0-1,0-1 0,0 1 0,1-1 1,-1 0-1,1 1 0,-1-1 0,1 0 1,0 0-1,0 0 0,1 0 0,-1 0 0,0 0 1,1 0-1,0 0 0,0 0 0,0 0 1,0 0-1,0 0 0,1 0 0,-1 0 1,1 0-1,0 0 0,0-1 188,14-25-4031,8 3-2823</inkml:trace>
  <inkml:trace contextRef="#ctx0" brushRef="#br0" timeOffset="376.743">1019 184 96,'0'0'14862,"3"-12"-9636,8-43-3010,-11 53-2093,-1-1 0,1 1 0,-1-1 0,1 1 0,-1-1 0,0 1 0,0 0 1,0-1-1,0 1 0,-1 0 0,1 0 0,-1-1 0,1 1 0,-1 1 0,0-1 0,0 0 0,0 0 0,0 0 0,0 1 0,0 0 1,0-1-1,0 1 0,-1 0 0,1 0 0,0 0 0,-1 0 0,1 0 0,-1 0 0,1 1 0,-1 0 0,1-1 0,-1 1 1,0 0-1,1 0 0,-1 0 0,0 1-123,-10-1 56,0 1 1,-1 0 0,1 1 0,0 1-1,0 0 1,1 0 0,-1 2-1,1-1 1,0 2 0,0 0-1,0 0 1,1 1 0,0 0-1,0 1 1,1 0 0,0 1 0,0 0-1,1 0 1,1 1 0,-1 1-1,1-1 1,1 1 0,0 1-1,1-1 1,0 1 0,1 0 0,0 0-1,0 1 1,1 2-57,2-12-6,1 1-1,-1-1 1,1 1 0,0-1 0,0 1 0,1 0-1,-1 0 1,1-1 0,-1 1 0,1 0-1,0 0 1,0-1 0,1 1 0,-1 0 0,1 0-1,0-1 1,0 1 0,0 0 0,1-1-1,-1 0 1,1 1 0,0-1 0,0 0-1,0 1 1,0-1 0,0 0 0,1-1 0,-1 1-1,1 0 1,0-1 0,0 1 0,0-1-1,0 0 1,0 0 0,1 0 0,-1-1-1,0 1 1,1-1 0,-1 1 0,1-1 0,0 0-1,1 0 7,64 11-199,67 22-104,-131-32 295,0 1 1,0 0 0,-1 0 0,1 0 0,-1 1 0,1 0-1,-1-1 1,0 1 0,-1 1 0,1-1 0,-1 1 0,0-1 0,0 1-1,0 0 1,0 0 0,-1 0 0,0 0 0,0 1 0,-1-1 0,1 0-1,-1 1 1,0-1 0,0 4 7,0-1 9,0 0-1,-1 0 1,0 0 0,0 0-1,-1 0 1,0 0 0,0 0-1,-1 0 1,0-1 0,-1 1-1,1 0 1,-1-1 0,-1 0 0,1 0-1,-1 0 1,-1 0 0,1 0-1,-1-1 1,0 0 0,-1 0-1,1 0 1,-1-1 0,0 1-1,-1-1 1,1-1 0,-1 1-1,0-1 1,0-1 0,0 1-1,-1-1 1,1 0 0,-5 0-9,-1 1 2,-1-1 0,0-1 1,1 0-1,-1-1 0,0-1 1,0 0-1,0 0 0,0-2 1,0 1-1,0-2 0,0 0 1,1-1-1,0 0 0,0-1 1,-11-5-3,18 6-213,-1 0 0,1 0 0,0 0 0,0-1 0,0 0 1,1 0-1,-1-1 0,1 1 0,1-1 0,-1 0 0,-3-7 213,-1-38-5095,26 19-2034,8 4-4595</inkml:trace>
  <inkml:trace contextRef="#ctx0" brushRef="#br0" timeOffset="741.226">1371 196 15791,'0'0'4554,"0"0"-1901,0 0-555,0 0-411,0 0-524,0 0-426,0 0-144,3 14-27,10 155 432,-33 69-971,0-194-780,15-71 390,10-41 475,2-1 0,3 1 0,3 1 0,12-33-112,-22 84 28,1-1-1,0 1 1,1 0-1,1 0 1,1 0-1,0 1 0,1 0 1,0 1-1,1-1 1,1 2-1,0-1 1,1 1-1,0 1 1,3-2-28,-9 11-77,1 0 0,-1 1 0,1-1 0,0 1 0,-1 0 0,1 1 0,0-1 0,0 1 0,0 0 0,0 1 0,1 0 0,-1 0 0,0 0 0,0 0 0,0 1 0,0 0 0,0 0 0,0 1 0,0 0 0,0 0 0,-1 0 0,1 1 0,-1 0 0,1 0 0,-1 0 0,0 0 0,0 1 0,-1 0 0,1 0 0,-1 0 0,0 1 0,0 0 0,0-1 0,0 1 0,-1 1 0,0-1 0,0 0 0,1 5 77,-1 50-4758,-12-22-1481,-5-6-3407</inkml:trace>
  <inkml:trace contextRef="#ctx0" brushRef="#br0" timeOffset="1026.03">1332 435 13068,'0'0'3876,"0"0"-1698,98-36-384,-51 30-641,0-1-641,2 4-287,0 3-129,-8 0-96,-11 3 0,-8 3-32,-12 5-289,-4 2-1344,-6 2-1923,-5 5-2978,-3-5-3972</inkml:trace>
  <inkml:trace contextRef="#ctx0" brushRef="#br0" timeOffset="1365.78">1238 684 9897,'0'0'4666,"0"0"-1137,0 0-1106,0 0-629,0 0-587,0 0-316,0 0 33,19 8-177,-10-4-673,1 2-31,1-1 0,0-1 1,0 0-1,0-1 0,1 0 0,-1 0 0,1-1 1,-1-1-1,1 0 0,0-1 0,0 0 1,1 0-44,21-4-136,232-36 394,-97-12-4475,-149 43 1267,-8 5-2850,-8 2-3253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6:59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185 170 12204,'0'0'3288,"3"-15"-747,14-47-443,-15 57-1851,0-1-1,0 1 1,1 0 0,0 0-1,0 0 1,0 1 0,0-1-1,1 1 1,-1-1 0,1 1-1,0 0 1,1 1 0,-1-1-1,1 1 1,-1-1 0,1 2-1,0-1 1,0 0 0,1 1-247,-1 0 69,1-1 1,0 2 0,-1-1-1,1 1 1,0 0-1,0 0 1,0 0 0,0 1-1,0 0 1,0 0 0,0 1-1,0 0 1,0 0 0,0 0-1,0 1 1,0-1 0,-1 2-1,1-1 1,-1 0-1,1 1 1,-1 0 0,0 0-1,0 1 1,4 3-70,-4-1 2,1 0 0,-1 1 0,-1-1 0,1 1 0,-1 0 0,0 1 0,-1-1 0,0 1 1,0-1-1,-1 1 0,0 0 0,0 0 0,0 0 0,-1 0 0,-1 0 0,1 1 0,-1-1 0,-1 0 0,1 0 0,-1 0 0,-1 0 0,0 0 0,0 0 0,-1 2-2,-3 10-64,-1-1-1,-1 1 0,-1-2 0,0 1 0,-1-1 1,-1-1-1,-1 0 0,-1 0 0,-2 1 65,-85 80-299,131-130 331,-22 26-34,1 0-1,-1 0 1,2 1-1,-1 0 1,0 1-1,1 0 1,0 1-1,0 0 1,0 1-1,0 0 1,1 0-1,-1 1 1,0 1-1,1 0 1,9 2 2,-17-1-5,0 0 0,-1 0 0,1 1 0,0-1 0,-1 1-1,1 0 1,-1 0 0,1 1 0,-1-1 0,0 1 0,0-1 0,0 1 0,0 0 0,0 0 0,-1 0 0,0 1 0,1-1-1,-1 0 1,0 1 0,-1 0 0,1-1 0,-1 1 0,1 0 0,-1 0 0,0 0 0,0 0 0,-1 0 0,0 0 0,1 0-1,-1 2 6,0 4-11,1 0 0,-2 0-1,1 0 1,-1 0 0,-1 0-1,0 0 1,0 0-1,-1-1 1,0 1 0,-1-1-1,-4 8 12,-1-4 29,0 0 0,-1 0-1,0-1 1,-1 0-1,-1-1 1,1-1 0,-2 1-1,0-2 1,0 0-1,0 0 1,-1-1 0,-1-1-1,1-1 1,-1 0-1,0 0 1,0-2 0,-6 1-29,11-2 110,-1 0 0,0-2 1,0 1-1,1-1 1,-1-1-1,0 0 0,0 0 1,0-1-1,1-1 0,-1 0 1,0 0-1,1-1 1,-1 0-1,1-1 0,0 0 1,0-1-1,1 0 0,-1 0 1,1-1-1,0 0 1,1-1-1,-1 0 0,1 0 1,1-1-1,-7-8-110,10 12-20,1 0 0,0-1 0,0 1 0,1-1 1,-1 0-1,1 0 0,0 0 0,0 0 0,1 0 0,0 0 0,0-1 0,0 1 0,0 0 1,1-1-1,0 1 0,0 0 0,0-1 0,1 1 0,0 0 0,0-1 0,0 1 0,1-1 20,19-6-3582,-4 15-2866,-3 8-3663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6:59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16560,'0'0'3683,"0"0"-1697,0 0-32,0 0-481,87-10-672,-50 6-321,-2-1-287,2-1-97,-1 2-64,3-3 0,-5 0-32,-3 0 0,-2 0-128,-10-1-737,-3 3-1089,-7 0-1601,-2 3-3684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7:00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21 15695,'0'0'4089,"0"0"-1831,0 0-464,0 0-225,0 0-592,0 0-422,-7 16-117,-5 12-335,1 0-1,1 1 1,1 0-1,2 1 1,-2 19-103,7-28 4,0 0 0,2-1 1,0 1-1,1 0 0,1-1 1,1 1-1,1-1 0,1 0 1,1 0-1,0-1 0,1 1 1,2-1-1,0-1 0,0 0 1,2 0-1,10 12-4,-17-25-14,1 0 0,0 0-1,0-1 1,0 1 0,0-1-1,1-1 1,0 1 0,-1-1 0,2 0-1,-1 0 1,0 0 0,0-1-1,1 0 1,-1-1 0,1 1 0,0-1-1,-1-1 1,1 1 0,0-1-1,0 0 1,-1 0 0,1-1 0,0 0-1,-1 0 1,1-1 0,-1 0-1,1 0 1,-1 0 0,0-1 0,0 0-1,0 0 1,0-1 0,0 1-1,-1-1 1,0-1 0,1 1 0,0-2 14,10-9 101,-1 0 0,0-1 0,-1-1 0,-1 0 0,0-1 1,-2 0-1,0-1 0,-1-1 0,0 1 0,-2-1 0,-1-1 0,0 0 1,-1 0-1,-2 0 0,0 0 0,-1-1 0,-1 1 0,-1-1 0,-2-16-101,0 29-11,-1 0-1,0 1 0,0-1 0,-1 0 0,0 1 0,-1-1 1,1 1-1,-2 0 0,1 0 0,-1 0 0,-1 1 0,1 0 1,-1 0-1,0 0 0,-1 1 0,1 0 0,-1 0 0,-1 0 0,1 1 1,-1 0-1,0 1 0,0 0 0,0 0 0,-4-1 12,4 2-399,-1 1 1,0 0-1,0 0 0,0 0 0,0 1 0,0 1 0,0 0 0,-1 0 0,1 0 1,0 1-1,0 1 0,0 0 0,0 0 0,0 0 0,-8 4 399,-25 18-6998,9 3-5275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7:00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58 118 13293,'7'-117'10922,"-11"141"-6023,-3 20-4428,-23 335 1905,25-207-1920,-1-1-921,-6-59-6055,12-110 1123,1-2-3331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7:01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2 106 16464,'0'-13'3870,"0"-44"-1660,0 56-2118,-1 0 0,1 0 0,0-1 0,0 1-1,-1 0 1,1 0 0,0 0 0,0 0 0,0 0 0,0 0 0,1 0 0,-1-1 0,0 1 0,0 0-1,1 0 1,-1 0 0,0 0 0,1 0 0,-1 0 0,1 0 0,-1 0 0,1 0 0,0 0 0,-1 1-1,1-1 1,0 0 0,0 0 0,0 0 0,0 1 0,-1-1 0,1 1 0,0-1 0,0 0 0,0 1-1,0 0 1,0-1 0,1 1 0,-1-1 0,0 1 0,0 0 0,0 0 0,0 0 0,0 0-1,0 0 1,0 0 0,0 0 0,1 0-92,37 25 795,132 185-451,-137-160-900,3-2 0,2-1 0,40 36 556,-77-80-59,0 0 0,0 0 0,0-1-1,1 1 1,-1-1 0,1 1 0,-1-1-1,1 0 1,0 0 0,0 0 0,0 0 0,0-1-1,0 1 1,0-1 0,1 0 0,-1 0-1,0 0 1,1 0 0,-1-1 0,1 1 0,-1-1-1,0 0 1,1 0 0,-1 0 0,1 0-1,-1-1 1,1 1 0,-1-1 0,0 0 0,1 0-1,-1 0 1,3-2 59,7-19 223,0-1 0,-2 0 0,0-1 0,-2 0 0,0 0 0,-2-1 0,-1-1 0,-1 1 0,1-11-223,-6 33 43,4-17 295,0 1 0,-2-1 0,0 0 0,-2 0-1,0 1 1,-1-1 0,-2-6-338,2 23 60,0 1-1,-1 0 1,1-1-1,-1 1 1,0 0-1,0 0 1,0 0-1,0 0 1,0 0-1,0 1 1,0-1 0,-1 1-1,1-1 1,-1 1-1,1 0 1,-1 0-1,1 0 1,-1 0-1,0 0 1,1 1 0,-1-1-1,0 1 1,0 0-1,0 0 1,1 0-1,-1 0 1,0 0-1,0 0 1,1 1 0,-1 0-1,0-1 1,1 1-1,-1 0 1,0 0-1,1 0 1,-1 1-1,1-1 1,0 1 0,-1-1-1,1 1 1,0 0-1,0 0 1,0 0-1,0 0 1,-1 1-60,-54 44 68,1 1 0,3 3 1,2 3-1,2 1 0,-13 24-68,-48 77-3662,96-131 673,10-7-2606,4-4-4457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7:03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16 5958,'0'0'10879,"0"0"-6309,0 0-2066,0 0-438,0 0-652,0 0-544,0 0-346,13-4-247,-6 2-258,1-1 0,-1 1-1,1 1 1,-1-1 0,1 1-1,0 1 1,0-1 0,0 1-1,-1 1 1,1-1 0,0 1-1,0 1 1,-1-1 0,1 1-1,-1 1 1,0 0 0,1 0-1,2 1-18,-7-2 7,0 0-1,1 1 0,-1-1 0,0 1 0,0 0 0,-1-1 0,1 1 0,0 0 0,-1 1 0,0-1 0,0 0 0,0 1 0,0-1 0,0 1 0,-1 0 0,1-1 1,-1 1-1,0 0 0,0 0 0,-1 0 0,1 0 0,-1 0 0,0 0 0,0 0 0,0 0 0,0 0 0,-1 0 0,0 0 0,0 0 0,0-1 0,0 1 0,0 0 0,-1 0 1,0-1-1,1 1 0,-2-1 0,1 1-6,-13 15 17,-1 0 1,0-1 0,-1-1 0,-1-1 0,-1 0-1,0-2 1,-1 0 0,-1-1 0,-14 6-18,-137 69 133,171-82-141,22-9-28,-20 3 32,311-85-3306,-163 39-3304,-86 28-1415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7:02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8968,'0'0'4218,"0"0"-972,0 0-460,0 0-576,0 0-848,0 0-636,17-5-198,119-26 828,99 7 1884,-233 24-3199,0 0 0,0 0 0,0 0 0,0 1 0,-1-1 0,1 1 0,0-1 0,0 1 0,0-1 0,-1 1 0,1 0 0,-1 0 0,1 0 0,0 0 0,-1 0 0,1 0 0,-1 0 0,0 0 0,1 1 0,-1-1 0,0 0 0,0 1 0,0-1 0,0 1 0,0 0 0,0-1 0,0 1 0,-1 0 0,1-1 0,-1 1 0,1 0 0,-1 0 0,1 0 0,-1-1 0,0 1 0,0 0 0,0 0 0,0 0 0,0 0 0,-1-1-1,1 1 1,0 0 0,-1 0 0,1 0 0,-1 0-41,-31 82 478,31-84-472,-11 26 7,1-1 0,1 1 1,1 1-1,1 0 0,2 0 0,0 1 0,2 0 1,1-1-1,2 1 0,0 0 0,2 0 0,2 12-13,0-20-1309,1 1 0,1-1-1,1 0 1,0 0-1,2-1 1,7 14 1309,3-9-8488,-9-17 977</inkml:trace>
  <inkml:trace contextRef="#ctx0" brushRef="#br0" timeOffset="382.202">890 116 10058,'5'-13'3459,"17"-43"-838,-19 52-2302,1 0 1,0 0 0,0 0-1,0 1 1,0 0-1,1-1 1,-1 2-1,1-1 1,0 0-1,0 1 1,0 0 0,0 0-1,0 1 1,0-1-1,0 1 1,1 0-1,-1 1 1,0-1-1,1 1 1,-1 0-1,1 0 1,-1 1 0,0-1-1,2 2-319,-6-2 24,14 1 105,0 1 1,0 0 0,-1 1 0,1 1 0,-1 0-1,0 1 1,0 1 0,0 0 0,-1 1 0,0 0-1,0 1 1,-1 1 0,0 0 0,-1 0 0,1 1-1,-2 1 1,0 0 0,0 0 0,4 7-130,-11-13-2,1 1 1,-1-1-1,0 1 1,0 0-1,-1 0 1,0 0-1,0 0 1,0 1-1,-1-1 1,0 0-1,0 1 1,-1-1-1,1 1 1,-1-1-1,-1 0 1,1 1-1,-1-1 1,0 1-1,-1-1 1,1 0-1,-1 0 1,-1 0-1,1 0 1,-1 0-1,0 0 1,0-1-1,-1 1 1,0-1-1,0 0 1,-4 5 1,-5 4-17,-1 1 1,-1-2 0,0 0-1,-1 0 1,0-2 0,-1 0-1,0 0 1,-1-2 0,-10 4 16,-94 20 5,144-45 150,-3 6-145,0 1 0,1 1 0,-1 1 0,1 0 0,0 1 0,0 2 0,0 0 1,0 1-1,5 1-10,-21-1-4,1 0 1,0 0-1,-1 0 1,1 0-1,-1 1 1,0 0-1,1 0 1,-1 0 0,0 1-1,0-1 1,-1 1-1,1 0 1,0 0-1,-1 0 1,0 1-1,1-1 1,-1 1-1,-1 0 1,1-1 0,-1 1-1,1 1 1,-1-1-1,0 0 1,-1 0-1,1 1 1,-1-1-1,1 1 1,-2-1-1,1 1 1,0 0 0,-1-1-1,0 3 4,1 4-11,-1 0 0,0 0 1,-1 0-1,0 0 0,-1 0 0,0 0 0,-1 0 1,0-1-1,-1 1 0,0-1 0,-1 0 1,0 0-1,-3 5 11,-1-2 22,-1 0 0,1-1 1,-2 0-1,0 0 0,0-2 0,-1 1 1,-1-1-1,1-1 0,-1 0 0,-1-1 1,0 0-1,0-1 0,-1-1 0,1 0 1,-1-1-1,-1-1 0,1 0 1,0-1-1,-1 0 0,0-2 0,0 0 1,1 0-1,-1-2 0,0 0 0,0-1 1,1 0-1,-1-1 0,1-1 1,0 0-1,0-1 0,0-1 0,0-1 1,1 0-1,0 0 0,-11-9-22,-8-21-813,22 6-3194,10 7-1978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6:59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20 11531,'0'0'3331,"0"0"-1148,-14-5-314,-45-9-273,56 14-1532,1 1 0,-1-1 0,0 1-1,1 0 1,-1 0 0,1 0 0,0 0 0,-1 0 0,1 1 0,0-1-1,0 1 1,0 0 0,0-1 0,0 1 0,0 0 0,0 0 0,1 0-1,-1 0 1,1 0 0,-1 1 0,1-1 0,0 0 0,0 1-1,-1 1-63,-4 7 112,-4 7-31,0 1-1,1 0 0,1 1 1,1 0-1,0 0 0,2 1 1,0 0-1,2 0 0,0 0 0,1 0 1,1 0-1,1 0 0,1 1 1,1-1-1,1 0 0,1 0 1,0 0-1,2-1 0,0 0 1,2 0-1,0 0 0,2 2-80,-1-5 9,1 0-1,0-1 1,1 0-1,0 0 0,2-1 1,0-1-1,0 0 1,5 2-9,-13-11 1,0-1 1,1 0 0,0 0-1,0-1 1,0 0-1,0 0 1,0 0 0,1 0-1,0-1 1,-1 0 0,1-1-1,0 0 1,0 0 0,-1 0-1,1-1 1,0 0 0,0 0-1,0 0 1,0-1-1,0 0 1,-1-1 0,1 1-1,0-1 1,2-2-2,0 0 156,0-1-1,0 1 1,-1-2-1,1 1 1,-1-1 0,-1-1-1,1 1 1,-1-1-1,0-1 1,-1 1 0,0-1-1,0 0 1,0-1-1,-1 1 1,-1-1-1,1 0 1,-1 0 0,0-4-156,4-11 509,-1 0 0,-1-1 0,-1 0 1,-1 0-1,-1 0 0,-1-18-509,-2 24 44,0 0 0,-1 0 0,-1 0 0,-1 0 0,-1 0 1,0 0-1,-1 1 0,-1-1 0,-1 2 0,-1-1 0,0 1 0,-1 0 0,-1 0 0,-1 1 0,0 1 0,-6-7-44,12 18-78,0-1 0,-1 1-1,1 0 1,-1 0 0,0 0 0,0 1 0,0 0 0,0 0 0,-1 0-1,1 1 1,-1 0 0,0 0 0,1 1 0,-1 0 0,0 0-1,-3 1 79,7 0-319,-1 0-1,0 0 0,0 0 1,1 1-1,-1 0 0,0 0 1,1 0-1,-1 0 0,1 0 1,-1 1-1,1-1 0,0 1 1,0 0-1,0 0 0,0 1 1,0-1-1,0 0 0,0 1 1,-1 1 319,-12 24-6225</inkml:trace>
  <inkml:trace contextRef="#ctx0" brushRef="#br0" timeOffset="326.306">774 498 11627,'0'0'9513,"0"0"-6887,0 0-576,0 0-96,0 0-480,0 0-545,0 0-321,0 0-256,0 0-159,-42 48-129,35-46-64,2-2 0,-2 0-449,4 0-896,0 0-1153,3 0-1858,9 0-5606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9:41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322 246 9513,'7'-13'6134,"88"-143"704,-72 88-3453,-24 67-3333,-1 0 0,1 0 1,-1 0-1,0 0 0,1 0 0,-1 0 1,0 1-1,0-1 0,0 1 1,0 0-1,1-1 0,-1 1 0,0 0 1,0 0-1,0 0 0,0 0 1,0 0-1,0 1 0,0-1 0,1 1 1,-1-1-1,0 1 0,0 0 1,0-1-1,1 1 0,-1 0 0,1 0 1,-1 0-1,0 1-52,-22 8 11,0 1 0,1 1 0,0 1 0,1 2 1,0 0-1,1 1 0,1 1 0,1 1 0,0 0 0,2 2 0,0 0 0,-1 3-11,17-22-2,0 1 0,0-1 0,0 1-1,0 0 1,0-1 0,0 1 0,1 0-1,-1 0 1,0-1 0,1 1 0,-1 0-1,1 0 1,0 0 0,0 0 0,0 0 0,0 0-1,0 0 1,0 0 0,0 0 0,0-1-1,1 1 1,-1 0 0,1 0 0,0 0-1,-1 0 1,1-1 0,0 1 0,0 0-1,0-1 1,0 1 0,0-1 0,1 1-1,-1-1 1,0 1 0,1-1 0,-1 0-1,1 0 1,-1 1 0,2 0 2,74 25-72,-68-25 71,57 12 12,-44-11-64,1 1 1,-1 1-1,0 0 1,0 2 0,0 1-1,-1 0 1,-1 2 0,1 0-1,-1 2 1,-1 0-1,15 12 53,-29-18-4,0 0-1,0 0 0,-1 0 0,1 0 0,-1 1 1,-1 0-1,1 0 0,-1 0 0,0 0 0,-1 0 1,0 1-1,0-1 0,-1 1 0,1-1 0,-2 1 1,1 0-1,-1-1 0,0 1 0,-1 0 1,0 0-1,0-1 0,0 1 0,-1-1 0,-1 1 1,1-1-1,-1 0 0,0 0 0,-1 1 5,-5 11 52,-1-1 0,-1 0-1,-1 0 1,0-1 0,-1 0-1,-1-1 1,-1-1 0,0 0-1,-13 9-51,19-16 98,0 0 0,0-1-1,-1 0 1,0-1 0,-1 0-1,1-1 1,-1 0 0,0 0-1,-1-1 1,1-1-1,-1 0 1,1 0 0,-1-1-1,0-1 1,0 0 0,0-1-1,0 0 1,0 0 0,0-1-1,1-1 1,-1 0 0,0-1-1,1 0 1,-12-5-98,12 3-19,1-1 0,0 0 1,0-1-1,0 0 0,1-1 0,0 1 0,0-2 1,1 1-1,0-1 0,0-1 0,1 1 0,1-1 1,-1-1-1,2 1 0,-1-1 0,1 0 1,1 0-1,0 0 0,1-1 0,0 1 0,1-1 1,0 0-1,1 0 0,0 0 0,1 0 1,0 0-1,2-11 19,23-22-2329,9 35-3889,-15 11-1192</inkml:trace>
  <inkml:trace contextRef="#ctx0" brushRef="#br0" timeOffset="481.956">1165 226 16656,'3'-16'3272,"1"-1"-2391,9-90 5061,-14 104-5882,0 1 1,0-1-1,0 1 1,0 0-1,-1 0 1,1-1-1,-1 1 1,0 0-1,1 0 1,-1 0 0,0 1-1,0-1 1,0 0-1,0 1 1,-1-1-1,1 1 1,0 0-1,-1 0 1,1 0-1,-1 0 1,1 0 0,-1 0-1,1 1 1,-1-1-1,1 1 1,-1 0-1,0 0 1,1 0-1,-1 0 1,0 0-1,1 0 1,-1 1-1,1-1 1,-1 1 0,0 0-1,1 0 1,0 0-1,-1 0 1,1 0-1,0 0 1,-1 1-1,1-1 1,0 1-1,0-1 1,0 1-1,0 0 1,-1 1-61,-12 11-11,-1-1 0,2 2 0,0 0 0,1 1 0,1 0 0,0 1 0,1 0 0,1 1 0,0 0 0,2 0 0,0 1 0,1 1 0,1-1 0,0 1 0,1 6 11,2-21-18,1 1 0,1-1 1,-1 1-1,1-1 0,0 1 1,0-1-1,0 1 0,1 0 1,0-1-1,0 1 0,0 0 1,1-1-1,0 1 0,0 0 1,0-1-1,1 1 1,0-1-1,0 0 0,0 0 1,1 1-1,0-1 0,0-1 1,0 1-1,0 0 0,1-1 1,0 0-1,0 0 0,0 0 1,0 0-1,0 0 0,1-1 1,0 0-1,0 0 1,0 0-1,0-1 0,1 1 18,119 9-180,-106-12 132,0 0 1,-1 1-1,1 1 1,0 1 0,-1 1-1,0 0 1,2 2 47,-17-5-2,0 1 1,0-1-1,0 0 1,0 1 0,-1-1-1,1 1 1,0 0-1,-1 0 1,1 0-1,-1 0 1,0 0 0,0 1-1,0-1 1,0 1-1,0-1 1,-1 1-1,1 0 1,-1-1 0,1 1-1,-1 0 1,0 0-1,0 0 1,0 0-1,-1 0 1,1 1 0,-1-1-1,0 0 1,0 0-1,0 0 1,0 0-1,0 0 1,-1 1 0,1-1-1,-1 0 1,0 0-1,0 0 1,0 0-1,0 0 1,-1-1 0,1 1-1,-1 1 2,-9 10 62,1 0-1,-2-1 1,0 0 0,-1-1-1,0 0 1,0-1-1,-1-1 1,-1 0 0,0-1-1,0 0 1,-1-2 0,0 1-1,0-2 1,-1 0 0,0-1-1,0-1 1,0 0-1,0-2 1,0 0 0,-1 0-1,1-2 1,-2 0-62,13-1-3,0 1-1,0-1 1,0 0 0,0 0 0,0-1 0,0 1-1,0-2 1,1 1 0,-1 0 0,1-1-1,-1 0 1,1 0 0,0-1 0,0 0-1,1 1 1,-1-1 0,1-1 0,0 1-1,0-1 1,0 0 3,2 2-214,1 0-1,-1 1 0,1-1 1,0 0-1,0 0 1,0 0-1,0-1 1,1 1-1,-1 0 1,1 0-1,0 0 1,0 0-1,0 0 1,0-1-1,1 1 1,-1 0-1,1 0 1,-1 0-1,1 0 0,0 0 1,1 0-1,-1 0 1,0 0-1,1 1 1,0-1-1,0-1 215,18-19-6166,3 5-5551</inkml:trace>
  <inkml:trace contextRef="#ctx0" brushRef="#br0" timeOffset="902.128">1565 234 9673,'0'0'8008,"1"-12"-4191,-1 0-4003,2-23 5212,-1 65-1282,2 469-3707,-10-476-1719,-1-33 12,6-266 1451,2 275 219,0-34 92,0-1 0,3 1-1,0 0 1,3 0-1,1 1 1,6-19-92,-9 46 17,0 1 1,1-1 0,0 1 0,0 0-1,0 0 1,1 1 0,-1-1 0,1 1-1,1 0 1,-1 1 0,1-1 0,0 2-1,0-1 1,0 0 0,0 1 0,0 1-1,1-1 1,0 1 0,-1 1-1,1-1 1,0 1 0,0 0 0,0 1-1,0 0 1,-1 0 0,1 1 0,0 0-1,0 0 1,0 1 0,-1 0 0,1 0-1,-1 1 1,1 0 0,5 4-18,38 15-1901,-25 3-4457,-19-8-368</inkml:trace>
  <inkml:trace contextRef="#ctx0" brushRef="#br0" timeOffset="1269.016">1503 462 12107,'0'0'4479,"0"0"-1420,0 0-432,0 0-529,0 0-491,15 1-550,107-4-257,107-53-1515,-229 56 625,0 0-1,-1 0 1,1 0 0,-1 0-1,1 0 1,0 1 0,-1-1-1,1 0 1,-1 0 0,1 1-1,0-1 1,-1 0 0,1 0 0,0 1-1,0-1 1,-1 0 0,1 1-1,0-1 1,0 0 0,-1 1-1,1-1 1,0 1 0,0-1-1,0 0 1,0 1 0,-1-1-1,1 1 1,0-1 0,0 1-1,0-1 1,0 0 0,0 1-1,0-1 1,0 1 0,0-1-1,0 1 1,1-1 0,-1 0 0,0 1-1,0-1 1,0 1 0,0-1-1,1 0 1,-1 1 0,0-1-1,0 0 1,1 1 0,-1-1-1,0 0 1,0 1 0,1-1-1,-1 0 1,0 0 0,1 1-1,-1-1 1,0 0 0,1 0-1,-1 0 1,1 1 0,-1-1 0,0 0-1,1 0 1,-1 0 0,1 0-1,-1 0 1,1 0 90,-30 27-4470,-80 60-7098,18-13 10342,-1-3 5425,-2 9 8271,94-79-12392,-1-1 0,1 1 0,0-1 0,-1 1 0,1-1 0,-1 1 0,1-1 0,0 1 0,-1 0 0,1-1 0,0 1 0,0 0 0,0-1 0,0 1 0,-1 0 0,1-1 0,0 1 0,0 0 0,0-1 0,0 1 0,0 0 0,0-1 0,1 1 0,-1 0 0,0-1 0,0 1 0,0 0 0,1-1 0,-1 1 0,0-1 0,1 1 0,-1-1 0,0 1 0,1 0-1,-1-1 1,1 1 0,-1-1 0,1 0 0,-1 1 0,1-1 0,-1 1 0,1-1 0,-1 0 0,1 1 0,0-1 0,-1 0 0,1 0 0,0 1 0,-1-1 0,1 0 0,0 0 0,-1 0 0,1 0 0,0 0 0,-1 0 0,1 0-78,43 4 596,-40-4-402,37-3-506,1-2 0,-1-2-1,-1-1 1,1-2 0,-1-2 0,33-15 312,-23 2-2897,-21 5-6805,-20 12 216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7:34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18610,'0'0'4324,"0"0"-1410,0 0-575,0 0-578,0 0-1056,0 0 224,0 0-641,0 0-288,10-10 0,-3 7-512,2 1-898,4 1-992,-3 0-2883,0-2-11146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7:34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48 191 15791,'6'-16'2210,"-4"11"-2062,0-5 216,2 1 0,-1 0 0,1 0 0,1 0-1,0 0 1,0 1 0,1 0 0,0 0 0,0 0-1,0 1 1,1 0 0,0 0 0,1 1 0,0 0-1,4-3-363,-3 5 75,1 0 0,0 0-1,0 1 1,0 0-1,0 1 1,1 0-1,-1 1 1,1 0 0,-1 1-1,1 0 1,-1 0-1,1 1 1,-1 0 0,1 1-1,-1 1 1,0-1-1,0 1 1,0 1 0,0 0-1,-1 1 1,0-1-1,1 2 1,-2-1 0,1 1-1,-1 1 1,0 0-1,0 0 1,0 0 0,-1 1-1,-1 0 1,1 0-1,-1 1 1,0 0 0,-1 0-1,0 0 1,-1 1-1,1 3-74,-2 0-32,-2 1 0,0-1 0,0 1 0,-2 0-1,1-1 1,-2 1 0,0-1 0,0 0 0,-1 1-1,-1-1 1,0 0 0,-1-1 0,-1 1 0,1-1-1,-2 0 1,-6 10 32,-2-1-48,0 0-1,-1 0 1,-1-2 0,0 0-1,-2-1 1,0-1-1,-1-1 1,-13 8 48,23-16-19,-1-1-1,-1 0 0,1 0 1,-1-1-1,0-1 1,0 0-1,-1 0 1,0-2-1,0 1 0,0-2 1,0 1-1,0-2 1,0 0-1,0-1 0,-6 0 20,15-2 49,0 0-1,0-1 0,0 0 1,0 0-1,1 0 0,-1 0 1,1 0-1,0 0 0,0-1 1,0 0-1,0 0 0,1 1 0,-1-2 1,1 1-1,0 0 0,1 0 1,-1-1-1,1 1 0,-1-1 1,1 1-1,1-1 0,-1 1 1,0-1-1,1 0 0,0 1 0,0-1 1,1 0-1,0 1 0,-1-1 1,1 0-1,1 1 0,-1 0 1,1-1-1,-1 1 0,1 0 0,0-1 1,1 1-1,-1 0 0,1 1 1,0-1-1,0 0-48,0 1 24,1 0-1,-1 0 1,0 0-1,1 1 1,0 0-1,-1-1 1,1 1 0,0 1-1,0-1 1,0 0-1,1 1 1,-1 0 0,0 0-1,0 0 1,1 1-1,-1-1 1,0 1-1,1 0 1,-1 1 0,0-1-1,1 1 1,-1-1-1,0 1 1,1 0-1,-1 1 1,0-1 0,0 1-1,0 0 1,0 0-1,2 2-23,104 85 72,-28 14-21,44 40-1009,-80-119-1853,-12-25-6010,-23-7 2206</inkml:trace>
  <inkml:trace contextRef="#ctx0" brushRef="#br0" timeOffset="237.953">735 37 14189,'0'0'3268,"0"0"-380,0 0-219,0 0-673,0 0-613,0 0-422,0 0-337,14-7-127,-5 3-409,-1 0-17,0 0-1,1 1 1,-1-1-1,1 2 1,-1-1 0,1 1-1,0 1 1,0-1 0,0 2-1,0-1 1,4 1-71,264 28 768,-275-25-722,-1 0-1,1 0 0,0 1 0,-1-1 0,0 0 0,0 0 1,0 1-1,0-1 0,0 1 0,-1-1 0,1 1 0,-1-1 0,0 0 1,0 1-1,-1-1 0,1 1 0,-1-1 0,1 1 0,-1-1 1,0 1-1,0-1 0,-1 0 0,1 0 0,-1 0-45,-18 97 32,5 0 1,4 1-1,4 0 0,6 90-32,-1-52-1896,-1-88-1266,0-19-2338,3-31 5332,-2 15-7198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7:3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241 204 12204,'0'0'3208,"0"0"-795,-3-14 75,-12-46-193,15 56-2172,0 0-1,1-1 1,-1 1-1,1-1 1,0 1 0,0 0-1,0 0 1,0 0 0,1 0-1,-1 0 1,1 0-1,0 0 1,1 0 0,-1 0-1,1 1 1,-1-1-1,1 1 1,0 0 0,0 0-1,1 0 1,-1 0-1,0 1 1,1-1 0,0 1-1,0 0 1,-1 0-1,1 0 1,0 0 0,1 1-1,2-1-122,7-4 72,0 1 0,0 1 0,0 0 0,1 1 0,-1 1 0,1 0 0,-1 1 0,1 0 0,0 2 0,0-1 0,-1 2 0,1 0 0,6 2-72,-13-2 0,0 0 1,0 0-1,0 1 0,0 0 1,-1 1-1,1-1 1,-1 1-1,0 1 0,0 0 1,0 0-1,-1 0 0,0 1 1,0-1-1,0 2 1,0-1-1,-1 0 0,0 1 1,-1 0-1,0 0 1,0 1-1,0-1 0,-1 1 1,0 0-1,0 1 0,0 5-24,-1 1 1,0-1-1,-1 0 0,0 1 0,-1-1 1,-1 1-1,-1-1 0,0 0 0,0 1 1,-2-1-1,1 0 0,-2-1 0,0 1 1,-4 6 23,-6 12-253,-2-1 0,-1 0 0,-1-2 1,-1 0-1,-12 10 253,21-23-53,-2 0 0,0-1 0,-1-1 1,0 0-1,-1-1 0,-1-1 0,0 0 0,0-1 0,-1-1 0,0 0 1,-1-2-1,0 0 0,-1-1 0,0 0 0,0-2 0,0 0 0,0-1 1,-1-1-1,0-1 0,-11 0 53,23-5 73,-1 0-1,1-1 1,0 1 0,0-1 0,0-1 0,1 0-1,-1 0 1,1 0 0,0-1 0,1 0-1,-1 0 1,1-1 0,1 0 0,-1 0-1,1 0 1,0-1 0,1 0 0,0 0 0,0 0-1,0 0 1,1 0 0,0-1 0,1 0-1,0 1 1,1-1 0,-1 0 0,2 0 0,-1 0-1,1 0 1,1 0 0,-1 0 0,2 0-1,-1 1 1,1-1 0,0 0 0,1 1-1,0-1 1,2-2-73,-1 4 37,0 0-1,0 0 1,1 1 0,0-1-1,0 1 1,0 0 0,1 1-1,0-1 1,0 1-1,1 0 1,-1 1 0,1 0-1,0 0 1,0 0 0,0 1-1,1 0 1,-1 0 0,1 1-1,0 0 1,0 0-1,-1 1 1,1 0 0,0 0-1,0 1 1,0 0 0,0 0-1,0 1 1,0 0-1,0 1 1,0-1 0,0 2-1,-1-1 1,1 1 0,-1 0-1,0 0 1,1 1-37,13 14 5,-1 0 0,0 1 0,-2 1-1,0 1 1,-1 1 0,-1 0 0,-1 1 0,-1 0 0,-2 2 0,0-1 0,-1 2 0,-2-1 0,2 10-5,-3-16-5,5 12-152,24 55-1343,-6-35-3314,-16-35 410,1-6-2392</inkml:trace>
  <inkml:trace contextRef="#ctx0" brushRef="#br0" timeOffset="639.798">888 587 10442,'0'0'8200,"0"0"-5286,0 0-800,0 0-416,0 0-865,0 0-545,0 0-224,0 0-64,0 0-576,20-30-1154,-12 31-1954,2 3-4772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19:33.87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0 357 8040,'2'-5'0,"1"-5"0,-1 1 0,1 0 0,1 0 0,0 1 0,0-1 0,1 1 0,0 0 0,0 0 0,1 0 0,0 1 0,0 0 0,1 0 0,0 0 0,0 1 0,1 0 0,-1 1 0,3-2 0,35-13 34,1 2 0,1 3 0,1 1 1,-1 2-1,2 2 0,0 3 0,31-1-34,-53 5 6,1145-100 58,-754 99 155,-349 14-85,-42 1-47,-36 5 12,-137 4-35,-485 19 715,175-14-4,-24 23-775,266-2 69,211-45-68,0-1 0,0 0 0,-1 1 0,1 0 0,0 0 0,0 0 0,0 0 0,0 0 0,0 0 0,0 1 0,1 0 0,-1-1 1,0 1-1,1 0 0,-1 0 0,1 0 0,0 1 0,0-1 0,0 1 0,0-1 0,0 1 0,0 0 0,1 0 0,-1-1 0,1 1 0,-1 3-1,3-2 0,0-1 0,1 0 0,0 0 0,0 0 0,0 0 0,0 0 0,0-1 0,0 1 0,1-1 0,0 1 0,-1-1 0,1 0 0,0 0 0,0 0 0,0 0 0,0-1 0,0 1 0,1-1 0,-1 0 0,0 1 0,1-2 0,-1 1 0,0 0 0,4 0 0,3 2 0,83 21 84,2-4 0,0-4 0,0-4 0,90-1-84,-153-9-10,1432 39 2220,-1237-22-1516,-174-8-577,-53-11-116,-1 0-1,1 0 1,-1 0-1,1 1 1,-1-1-1,1 0 1,-1 0-1,1 1 1,-1-1 0,1 0-1,-1 0 1,1 1-1,0-1 1,-1 0-1,1 1 1,0-1-1,-1 1 1,1-1-1,0 1 1,-1-1-1,1 0 1,0 1-1,0-1 1,-1 1 0,1-1-1,0 1 1,0-1-1,0 1 1,0 0-1,0-1 1,0 1-1,0-1 1,0 1-1,0-1 1,0 1-1,0-1 1,0 1-1,0-1 1,0 1 0,0-1-1,1 1 1,-1-1-1,0 1 1,0-1-1,1 1 1,-1-1-1,0 1 1,1-1-1,-1 0 1,1 1-1,-307 18-91,161-13 127,-1072 75 46,1035-50-88,181-31 6,0 0 0,0-1 0,0 1 0,0 0 0,0 0 0,0 0 0,0-1-1,0 1 1,0 0 0,0 0 0,0 0 0,0 1 0,0-1 0,0 0 0,0 0 0,0 1 0,0-1-1,0 0 1,0 1 0,0-1 0,0 1 0,0-1 0,0 1 0,1-1 0,-1 1 0,0 0 0,0 0-1,1-1 1,-1 1 0,0 0 0,1 0 0,-1 0 0,1-1 0,-1 1 0,1 0 0,-1 0 0,1 0-1,0 0 1,0 0 0,-1 0 0,1 0 0,0 0 0,0 0 0,0 0 0,0 0 0,0 0 0,0 0 0,0 0-1,0 0 1,1 0 0,-1 0 0,0 0 0,0 0 0,1 1 0,131 35-21,123 0 81,1-11 1,61-10-61,-299-15 1,294 11 45,377 28 68,-523-10 298,-160-17-162,-54-3-164,-284-1 243,199-11-290,-35 2-24,-1148 20 178,766 12-294,456-22 138,51 2 33,45 4-60,117 13-34,-89-25 27,373 38-13,88-15 10,-373-21 10,159 6 11,526 36 289,-713-35-48,-56-3 24,-34-10-282,-1-1 1,1 1 0,0 0 0,-1 0 0,1-1 0,-1 1 0,1 0 0,0 0 0,-1 0 0,1-1 0,-1 1-1,1 0 1,0 0 0,-1 0 0,1 0 0,-1 0 0,1 0 0,-1 0 0,1 0 0,0 0 0,-1 0 0,1 0-1,-1 0 1,1 1 0,-1-1 0,1 0 0,0 0 0,-1 0 0,1 0 0,0 1 0,-1-1 0,1 0 0,0 0-1,-1 1 1,1-1 0,0 0 0,-1 1 0,1-1 0,0 0 0,0 1 0,-1-1 0,1 1 0,0-1 0,0 0-1,0 1 1,0-1 0,-1 1 0,1-1 0,0 0 0,0 1 0,0-1 0,0 1 0,0-1 0,0 1-1,0-1 1,0 0 0,0 1 0,0-1 0,0 1 0,1-1 0,-1 1 0,0-1 0,0 0 0,0 1 0,1-1-1,-1 0 1,0 1 0,0-1 0,1 1-5,-200 15 144,-138-4 1,-1307 70 47,1416-57-134,184-11-31,45 0-32,110 13-42,-84-24 56,304 25 99,115-14-108,-237-9 10,-22 0-45,702 35 2034,-708-19-1550,-164-11-338,-58-6-110,-273 4 119,3-2 21,-188 32-141,403-21-133,97-17 131,0 0 0,-1 1 0,1-1 0,0 0 0,-1 0-1,1 0 1,0 0 0,-1 1 0,1-1 0,0 0 0,-1 0 0,1 1 0,0-1 0,-1 1 0,1-1 0,-1 0 0,1 1-1,-1-1 1,1 1 0,-1 0 0,1-1 0,-1 1 0,0-1 0,1 1 0,-1 0 0,0-1 0,1 1 0,-1 0 0,0-1-1,0 1 1,1 0 0,-1-1 0,0 1 0,0 0 0,0-1 0,0 1 0,0 0 0,0 0 0,0-1 0,0 1-1,-1 0 1,1-1 0,0 1 0,0 0 0,-1-1 0,1 1 0,0 0 0,-1-1 0,1 1 0,0-1 0,-1 1 0,1 0-1,-1-1 1,1 1 0,-1-1 0,1 1 0,-1-1 0,1 0 0,-1 1 0,0-1 0,1 0 0,-1 1 0,0-1 0,0 0 2,284 94-2146,-81-33-4869,-134-50 3273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9:21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11755,'0'0'3257,"0"0"-1015,0 0-118,0 0-330,0 0-684,0 0-613,0 0-348,0 8-69,0 5-39,1-1-1,0 0 0,1 0 1,0 1-1,1-1 0,0-1 1,1 1-1,1 0 0,1 2-40,5 10-4,1-2 0,1 1-1,1-1 1,0-1-1,2-1 1,1 0-1,0-1 1,1 0-1,1-2 1,1 0 0,1-1-1,9 4 5,-28-18 0,0 0 1,0-1-1,1 1 0,-1-1 0,1 0 1,-1 1-1,1-1 0,0-1 0,-1 1 1,1 0-1,0 0 0,0-1 0,0 0 1,0 1-1,-1-1 0,1 0 0,0-1 1,0 1-1,0 0 0,0-1 1,-1 1-1,1-1 0,0 0 0,-1 0 1,1 0-1,0 0 0,-1-1 0,1 1 1,-1-1-1,0 1 0,1-1 0,-1 0 1,0 0-1,0 0 0,0 0 0,-1 0 1,1-1-1,0 1 0,-1-1 0,1 1 1,-1-1-1,14-24 367,-1 0 1,-1-1-1,-2-1 1,-1 0 0,-1 0-1,-1-1 1,0-9-368,-4-49 2477,-9 94-1810,-54 221 21,50-178-527,-101 640 501,65-511-2824,-25-10-4132,46-130-4725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9:25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87 177 11979,'0'0'5429,"0"-13"-2637,1-43-731,0 51-1833,1 0 1,-1 1-1,1-1 1,0 0-1,0 1 0,0-1 1,0 1-1,1 0 0,0 0 1,0 0-1,0 0 0,0 0 1,1 1-1,-1-1 1,1 1-1,0 0 0,0 0 1,3-1-229,-1 0 26,0 0 0,0 1 0,0 0-1,1 0 1,0 0 0,-1 1 0,1 0 0,0 0 0,0 1 0,0-1 0,1 2 0,-1-1 0,0 1 0,0 0 0,0 1 0,0-1 0,0 1 0,1 1 0,-2-1 0,1 1 0,0 1 0,0-1 0,-1 1 0,1 0 0,-1 1 0,0-1 0,0 1 0,0 1 0,0-1 0,-1 1 0,0 0-1,0 0 1,0 0 0,0 1 0,-1 0 0,0 0 0,0 0 0,-1 0 0,0 0 0,0 1 0,0 0 0,-1-1 0,0 1 0,0 1-26,1 4-47,-1 0 0,0 0 0,-1 1-1,0-1 1,-1 0 0,-1 1 0,1-1 0,-2 0 0,0 1-1,0-1 1,-2 0 0,1-1 0,-1 1 0,-1 0 0,0-1-1,-1 0 1,0 0 0,-7 9 47,0-1-167,-2 0 0,0-1-1,-1-1 1,-1 0 0,0-1 0,-1-1-1,-1-1 1,0 0 0,-14 6 167,-68 13 52,98-32-25,1-1 0,-1 0 0,1 1 0,-1-1 0,1 0 0,-1-1 0,1 1 0,-1 0 0,1-1 0,-1 1 0,1-1 0,0 0 0,-1 0 0,1 0 0,0 0 0,0 0 0,-1 0 0,1-1 0,0 1 0,0-1 0,0 0 0,1 1 0,-1-1 0,0 0 0,1 0 0,-1 0 0,1 0 0,0 0 0,-1 0 0,1-1 0,0 1 0,0 0 0,1-1 0,-1 1 0,0-1 0,1 1 0,-1 0 0,1-1 0,0-2-27,0 3 27,1-1 1,0 0-1,0 1 1,0-1-1,0 1 1,0-1-1,0 1 0,1 0 1,-1-1-1,1 1 1,0 0-1,-1 0 1,1 0-1,0 0 1,0 0-1,0 1 1,1-1-1,-1 0 0,0 1 1,1 0-1,-1-1 1,0 1-1,1 0 1,0 0-1,-1 1 1,1-1-1,0 0 1,-1 1-1,1 0 0,0 0 1,-1-1-1,1 2 1,0-1-1,0 0 1,-1 0-1,1 1 1,0 0-1,-1-1 1,1 1-1,-1 0 0,1 0 1,-1 0-1,1 1 1,-1-1-1,0 1 1,1-1-1,-1 1 1,0 0-1,1 1-27,218 142-27,-217-141 28,1 0 0,-1 0-1,1-1 1,0 0 0,0 0-1,0 0 1,0-1-1,1 0 1,-1 0 0,1 0-1,-1 0 1,1-1 0,0 0-1,-1 0 1,1-1-1,0 1 1,3-2-1,23-52-2647,-25 11-5901,-7 37 5879,1-4-7249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9:21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630 148 11211,'0'-32'952,"0"-34"968,-5 20 2868,1 42 524,-5 46-4052,-38 549 1585,31-321-2503,-70 907-38,-119 875-443,190-1707-821,18-123-2537,3-163-1158,4-32-4106</inkml:trace>
  <inkml:trace contextRef="#ctx0" brushRef="#br0" timeOffset="5766.228">165 4502 7079,'0'0'9022,"0"0"-5136,0 0-1671,0 0-320,0 0-555,-4 16-331,-52 221 1068,12 56 85,-1 228-2162,43-492-27,-11 810 332,34-477-994,-21-362-285,0 0-1,0-1 1,1 1 0,-1 0 0,0 0-1,1 0 1,-1 0 0,0 0 0,1 0-1,-1 0 975,0-19-10826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9:26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91 11691,'0'0'4031,"0"0"-1693,0 0-427,0 0-37,0 0-470,0 0-550,0 0-331,9-4-224,77-24-27,-23 22-214,118-26 60,-180 32-110,-1-1 0,0 0 0,0 1 0,0-1 0,0 0 0,0 1-1,0-1 1,0 0 0,0 0 0,0 1 0,0-1 0,0 0 0,-1 1-1,1-1 1,0 0 0,0 1 0,-1-1 0,1 1 0,0-1 0,-1 0-1,1 1 1,-1-1 0,1 1 0,-1-1 0,1 1 0,-1-1 0,1 1-1,-1-1 1,1 1 0,-1 0 0,0-1 0,1 1 0,-1 0 0,0-1-1,1 1 1,-1 0 0,0 0 0,1 0 0,-1 0 0,0 0 0,1-1 0,-1 1-1,0 0 1,0 1 0,1-1 0,-1 0 0,0 0 0,1 0 0,-1 0-1,0 0 1,1 1 0,-1-1 0,0 0 0,1 1 0,-1-1-8,-17 1 7,0 2 0,0 0 0,0 0 0,1 2-1,-1 0 1,1 1 0,0 1 0,1 0 0,0 1 0,0 1 0,0 1 0,1 0 0,1 1 0,0 1 0,0 0 0,1 0 0,1 2 0,0-1 0,1 2 0,-5 7-7,13-20-4,1 0 1,0 1 0,0-1 0,-1 0 0,2 1 0,-1-1 0,0 1-1,0 0 1,1-1 0,-1 1 0,1 0 0,0 0 0,0 0-1,0 0 1,0 0 0,1 0 0,-1 1 0,1-1 0,0 0 0,0 0-1,0 0 1,0 0 0,0 1 0,1-1 0,-1 0 0,1 0 0,0 0-1,0 0 1,0 0 0,0 0 0,1 0 0,-1-1 0,1 1 0,0 0-1,0-1 1,0 1 0,0-1 0,0 1 0,2 0 3,174 55-256,-168-54 250,0 0 0,-1 1 0,1 0 0,-1 0 1,-1 1-1,1 0 0,-1 0 0,0 1 0,0 0 0,-1 1 1,0-1-1,0 2 0,-1-1 0,0 1 0,0 0 1,-1 0-1,0 0 0,-1 1 0,0-1 0,-1 1 1,1 0-1,-2 0 0,1 7 6,-1-10 11,-2 0 1,1 0-1,-1 0 0,0-1 0,0 1 0,-1 0 1,0 0-1,0 0 0,-1-1 0,0 1 1,0-1-1,0 1 0,-1-1 0,0 0 0,0 0 1,-1 0-1,0 0 0,0 0 0,0-1 1,0 0-1,-1 0 0,0 0 0,0 0 1,-1-1-1,1 0 0,-1 0 0,0-1 0,0 1 1,-2 0-12,-13 3 97,-1-1 1,0 0 0,0-2-1,0 0 1,-1-2-1,1-1 1,-1 0 0,0-2-1,1 0 1,0-2-1,-1 0 1,1-2 0,0 0-1,-18-8-97,-77-36-1792,85 33-1290,19 11-3025,7 4-5488</inkml:trace>
  <inkml:trace contextRef="#ctx0" brushRef="#br0" timeOffset="390.997">1 1159 13453,'0'0'5189,"0"0"-2718,0 0-800,0 0-149,16 2-236,116 9 262,37-40-909,59-2 954,-227 31-1558,0 0 1,0 1 0,1-1-1,-1 0 1,0 1 0,0-1-1,0 1 1,0-1 0,0 1-1,0 0 1,0-1 0,0 1-1,0 0 1,0 0 0,0 0-1,0 0 1,0 0 0,-1 0-1,1 0 1,0 0 0,-1 0-1,1 0 1,-1 0 0,1 0-1,-1 0 1,0 0 0,1 1-1,-1-1 1,0 0 0,0 0-1,0 1 1,0-1 0,0 0-1,0 0 1,0 0 0,0 1-1,0-1 1,-1 0-1,1 0 1,0 0 0,-1 1-1,0 0-35,-17 62 602,15-56-523,-15 54-13,2 1 0,3 0-1,3 1 1,3 0 0,1 53-66,3 71-4739,6-134 539,4-21-2666,5-3-8087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9:20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38 137 9129,'0'0'4724,"-2"-14"-1265,-1-6-2270,-3-21 430,4-3 3186,2 43-4729,0 0 1,0 1-1,0-1 0,1 0 0,-1 1 1,0-1-1,0 0 0,0 0 1,1 1-1,-1-1 0,0 1 1,1-1-1,-1 0 0,0 1 1,1-1-1,-1 1 0,1-1 1,-1 0-1,1 1 0,-1 0 0,1-1 1,0 1-1,-1-1 0,1 1 1,0 0-1,-1-1 0,1 1 1,0 0-1,-1-1 0,1 1 1,0 0-1,-1 0 0,1 0 1,0 0-1,-1 0 0,1 0 0,0 0 1,0 0-1,-1 0 0,1 0 1,0 0-1,0 0 0,-1 1 1,1-1-1,0 0 0,-1 0 1,1 1-1,-1-1 0,1 1 1,0-1-1,-1 0 0,1 1 0,-1-1 1,1 1-77,38 22 214,-8 4-183,-1 2 0,-1 2 0,-2 0 0,-1 2 0,-1 0 1,2 9-32,21 25-22,56 72-813,-21-28-1775,-2 1-4371,-51-72-941,-8-11-2162</inkml:trace>
  <inkml:trace contextRef="#ctx0" brushRef="#br0" timeOffset="208.451">583 175 4612,'-30'-151'17387,"20"144"-12952,-7 28-3086,13-15-1063,-136 203 1497,-107 216-1783,171-263-4452,46-96-1644,2-6-6514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9:32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30 8232,'0'0'1692,"0"0"321,0 0 378,0 0-101,0 0-507,0 0-523,0 0-539,5-1-331,147-9 880,-99 11-1174,26-3 0,-79 2-93,0 0 0,-1 0-1,1 0 1,-1 1-1,1-1 1,0 0 0,-1 0-1,1 0 1,-1 0-1,1 0 1,0 0-1,-1 0 1,1 0 0,-1 0-1,1 0 1,-1 0-1,1 0 1,0 0 0,-1 0-1,1 0 1,-1 0-1,1 0 1,0-1 0,-1 1-1,1 0 1,0 0-1,-1 0 1,1-1 0,0 1-1,-1 0 1,1-1-1,0 1 1,-1 0 0,1-1-1,0 1 1,0 0-1,-1-1 1,1 1 0,0 0-1,0-1 1,0 1-1,0 0 1,-1-1-1,1 1 1,0-1 0,0 1-1,0-1 1,0 1-1,0 0 1,0-1 0,0 1-1,0-1 1,0 1-1,0 0 1,0-1 0,1 1-1,-1-1 1,0 1-1,0 0 1,0-1 0,0 1-1,1-1 1,-1 1-1,0 0 1,0-1 0,1 1-1,-1 0 1,0 0-1,1-1 1,-1 1-3,-26-2 0,-1 2 1,1 1-1,-1 1 1,1 2 0,0 0-1,0 2 1,0 0-1,1 2 1,0 1-1,-11 6 0,31-14 53,1 1-1,0-1 1,0 1 0,0 0-1,0 0 1,1 0-1,-1 1 1,1 0-1,-1-1 1,1 1 0,0 0-1,0 0 1,0 1-1,0-1 1,1 1-1,-1-1 1,1 1 0,0 0-1,0 0 1,0 0-1,1 0 1,-1 0 0,1 1-1,0-1 1,0 0-1,0 0 1,1 1-1,0-1 1,0 1 0,0-1-1,0 0 1,1 1-1,-1-1 1,1 0-1,0 1 1,0-1 0,1 0-1,-1 0 1,1 0-1,0 0 1,0 0 0,1 0-1,-1-1 1,1 1-1,0-1 1,-1 0-1,1 1 1,1-1 0,-1-1-1,0 1 1,1 0-1,0-1 1,1 1-53,121 21 431,7 2-414,-127-23-6,0 0 0,0 0 0,0 0 0,-1 1 0,1 0-1,-1 0 1,0 1 0,0 0 0,-1-1 0,1 1 0,-1 1-1,0-1 1,0 1 0,-1 0 0,0-1 0,0 1 0,0 1 0,-1-1-1,1 0 1,-2 1 0,1-1 0,-1 1 0,0 0 0,0-1 0,-1 1-1,1 0 1,-2-1 0,1 1 0,-1 0 0,0-1 0,-1 6-11,0-8 35,0 1 1,-1-1-1,1 0 1,-1 0-1,0 0 1,0 0-1,0 0 1,0-1-1,-1 1 1,0-1-1,1 0 1,-1 0-1,0 0 1,-1 0-1,1-1 1,0 0 0,-1 0-1,1 0 1,-1 0-1,0-1 1,1 1-1,-1-1 1,0-1-1,-2 1-35,-122 2 402,107-6-375,0 0-1,0-2 1,1-1 0,0 0-1,0-2 1,0 0 0,-17-11-27,-35-24-2514,69 51-3562,4 8-885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9:49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0 357 22453,'0'0'1404,"0"0"-400,0 0 298,0 0-367,14-7-524,0 1-380,0 0 0,1 1 1,0 0-1,0 1 1,0 1-1,0 1 0,0 0 1,4 0-32,98 0 71,208-18-89,-321 21 16,0-1 0,0 0 1,0 0-1,0 0 0,0 0 0,0-1 0,0 1 0,0-1 1,0 0-1,-1-1 0,1 1 0,0 0 0,0-1 0,-1 0 1,1 0-1,-1 0 0,0-1 0,1 1 0,-1-1 0,0 1 1,0-1-1,-1 0 0,1 0 0,-1 0 0,1-1 1,-1 1-1,0-1 0,0 1 0,-1-1 0,1 0 0,-1 1 1,1-1-1,-1 0 0,-1 0 0,1 0 0,0 0 0,-1 0 1,0-3 1,-4-7 13,0 1 0,-1 0 1,-1 0-1,0 0 0,-1 1 1,0 0-1,-1 0 0,0 1 1,-1 0-1,0 0 0,-1 1 1,0 0-1,-1 1 0,1 0 1,-2 1-1,0 0-13,11 7 3,-1-1 0,1 1-1,-1 0 1,1 0 0,-1 0 0,1 1 0,-1-1-1,0 0 1,1 0 0,-1 1 0,0-1 0,0 1-1,0 0 1,1-1 0,-1 1 0,0 0-1,0 0 1,0 0 0,1 0 0,-1 1 0,0-1-1,0 0 1,0 1 0,1-1 0,-1 1 0,0 0-1,1-1 1,-1 1 0,0 0 0,1 0-1,-1 0 1,1 0 0,-1 0 0,1 1 0,0-1-1,0 0 1,-1 1 0,1-1 0,0 1 0,0-1-1,0 1 1,0-1 0,1 1 0,-1 0-1,0-1 1,0 3-3,-3 19-7,0 1-1,2-1 1,0 1 0,2 0-1,0 0 1,2-1-1,0 1 1,2-1 0,1 1-1,0-1 1,2 0-1,1-1 8,15 80-7,7 167-625,-27-179-2310,-2-2-4032,-1-60 103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9:33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95 11883,'0'0'5307,"1"-14"-2056,0-4-2151,0-11 205,-1-4 2802,-11 69-1104,0-3-2861,-5 65-550,5 1 1,4 0-1,6 65 408,1-157-466,4 43-3129,12-25-5652,-5-20 1143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9:33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11883,'0'0'3379,"6"-16"-325,19-52-230,-21 62-2571,-1 0 0,1 1 0,0-1 0,0 1 0,0 0 0,1 0 0,0 1-1,0-1 1,0 1 0,0 0 0,1 0 0,-1 1 0,1-1 0,0 1 0,0 1 0,1-1 0,-1 1 0,0 0 0,1 0 0,-1 1 0,5 0-253,-5-2 26,0 2 0,1-1 0,-1 1 1,1 0-1,-1 0 0,1 1 0,-1 0 0,1 0 1,0 0-1,-1 1 0,1 0 0,-1 1 0,0-1 1,1 1-1,-1 0 0,0 1 0,0-1 0,0 1 1,0 0-1,-1 1 0,1 0 0,-1 0 0,0 0 1,0 0-1,0 1 0,0 0 0,-1-1 0,0 2 1,0-1-1,-1 1 0,1-1 0,-1 1 0,1 4-25,-1 0-12,0 0 1,-1 1 0,-1-1 0,0 1 0,0-1 0,-1 1 0,-1-1-1,0 1 1,0-1 0,-1 1 0,0-1 0,0 0 0,-2 1 0,1-1 0,-1-1-1,-1 1 1,1 0 0,-2-1 0,1 0 0,-1-1 0,-4 5 10,-16 19-16,-1-2-1,-1 0 1,-1-2 0,-33 23 16,-21 16 64,117-64-64,252-36-69,-50 6-2109,-232 45-7346,-7-6 1303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9:34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7527,'0'0'8184,"0"0"-3860,0 0-1415,0 0-768,0 0-614,0 0-529,0 0-261,-1 12-150,-15 92 427,-1-38-1158,2 2 0,4 0 0,2 1 0,4-1 0,2 27 144,12-55-2727,0-33-1125,6-6-3668,-5-2-1011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9:34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231 125 14958,'0'0'3876,"0"0"-833,0 0-604,0 0-773,0 0-582,0 0-390,0 0-267,0 0-187,-8-4-107,4 2-118,3 1-12,-1 1-1,1-1 1,0 0-1,0 0 1,-1 1-1,1-1 1,0 0-1,-1 1 1,1 0-1,-1-1 1,1 1-1,-1 0 1,1-1-1,0 1 1,-1 0-1,1 0 1,-1 0-1,1 1 1,-1-1-1,1 0 0,-1 0 1,1 1-1,0-1 1,-1 1-1,1-1 1,-1 1-1,1 0 1,0 0-1,0-1 1,0 1-1,-1 0 1,1 0-1,0 0 1,0 0-1,0 0 1,0 0-1,0 2-2,-3 5 1,0 0 0,0 1 1,1 0-1,1-1 0,-1 1 0,2 1 0,-1-1 0,1 0 1,0 0-1,1 0 0,0 1 0,1-1 0,0 0 0,0 0 1,1 0-1,0 0 0,1 0 0,-1 0 0,2 0 0,-1-1 1,2 1-1,-1-1 0,1 0 0,0-1 0,0 1 0,1-1 1,0 0-1,0 0 0,1-1 0,0 1 0,0-2 0,7 5-1,163 83-138,-174-91 139,0-1 0,-1 1 0,1-1 0,0 1 0,-1 0 0,0 0 0,1 0 0,-1 0 0,0 0-1,0 1 1,0-1 0,0 1 0,0-1 0,-1 1 0,1 0 0,-1 0 0,1 0 0,-1 0 0,0 0 0,-1 0 0,1 0 0,0 0 0,-1 0 0,1 0 0,-1 0 0,0 0 0,0 0 0,-1 0 0,1 1 0,0-1 0,-1 0 0,0 0 0,0 0 0,0 0 0,0 0 0,0 0 0,-1-1 0,1 1 0,-1 0 0,1-1 0,-1 1 0,0-1 0,0 1 0,-1-1 0,1 0 0,0 0 0,-1 0 0,1 0 0,-2 0-1,-18 16 69,-1-2 1,0 0-1,-2-2 0,1 0 1,-2-2-1,0-1 1,0-1-1,-1-1 0,-23 5-69,-75-2-619,124-12 542,-1 0-1,1 0 0,0 0 1,0-1-1,0 1 1,0 0-1,0 0 1,0-1-1,0 1 0,0 0 1,0-1-1,0 1 1,0-1-1,0 1 1,0-1-1,0 0 1,0 1-1,0-1 0,0 0 1,1 0-1,-1 0 1,0 1-1,0-1 1,1 0-1,-1 0 1,1 0-1,-1 0 0,1 0 1,-1 0-1,1 0 1,0 0-1,-1 0 1,1-1-1,0 1 0,0 0 1,0 0-1,0 0 1,0 0-1,0 0 1,0 0-1,0-1 1,0 1-1,1 0 0,-1 0 1,1-1 77,22-49-4032,32-39-6052,-25 41-929</inkml:trace>
  <inkml:trace contextRef="#ctx0" brushRef="#br0" timeOffset="278.37">192 110 10058,'0'0'5034,"0"0"-2061,0 0-709,0 0-401,0 0-443,15-9-454,-7 5-841,109-44 1079,-58 37-824,15-3-617,0 3 0,1 3 0,10 3 237,-84 5-522,5 1-147,-6 1-3697,-8 7-1880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9:41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6662,'0'0'4714,"0"0"-1847,0 0 74,0 0-528,0 0-801,5-2-437,27 92-513,-27-77-644,0 0 0,1 0 0,1 0-1,0 0 1,1-1 0,0 0 0,1-1 0,0 0 0,0 0 0,2-1 0,-1 0 0,1-1 0,1 0 0,-1-1 0,2 0 0,-1-1-1,1 0 1,0-1 0,0-1 0,1 0 0,-1 0 0,1-2 0,0 0 0,0 0 0,1-1 0,-1-1 0,0 0 0,4-1-18,-2-3 186,-1-1 0,0-1 0,1 0 1,-1-1-1,-1 0 0,0-1 1,1-1-1,-2 0 0,0-1 0,0-1 1,0 0-1,-1 0 0,-1-1 1,0-1-1,0 0 0,-1 0 0,0-1 1,-2 0-1,2-4-186,-6 11 138,-1 1 0,0 0 0,0-1 0,-1 0 0,1 0 0,-1 0 0,-1 0 0,1 0 0,-1 0 0,0 0 0,0-1 0,-1 1 0,0 0 0,-1-5-138,1 10 16,0 1-1,0-1 1,-1 0-1,1 1 1,-1-1-1,1 1 1,-1-1-1,1 1 1,-1-1-1,1 1 1,-1-1-1,1 1 1,-1 0-1,1-1 1,-1 1-1,0 0 0,1-1 1,-1 1-1,0 0 1,1 0-1,-1-1 1,0 1-1,1 0 1,-1 0-1,0 0 1,0 0-1,1 0 1,-1 0-1,0 0 1,1 0-1,-1 1 1,0-1-1,1 0 0,-1 0 1,0 0-1,1 1 1,-1-1-1,0 0 1,1 1-1,-1-1 1,1 1-1,-1-1 1,1 0-1,-1 1 1,1-1-1,-1 1 1,1 0-1,-1-1 0,1 1-14,-9 8 12,1 0 1,0 1-1,1 0 1,0 1 0,1-1-1,0 1 1,0 0 0,1 1-1,1 1-13,-2-1 11,-29 75 45,5 0 1,3 2-1,4 1 1,-3 36-57,-11 86-2417,35-196 2072,3-23-4646,1-9 1206,0-5-3379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9:42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64 9129,'0'0'6507,"0"0"-3320,0 0-833,0 0-26,0 0-711,0 0-554,0 0-316,-2-11-224,-4-33-186,6 44-333,1-1 1,0 0 0,-1 1-1,1-1 1,0 0-1,0 1 1,0-1 0,0 1-1,0-1 1,0 1 0,0-1-1,0 1 1,-1 0-1,1 0 1,0-1 0,1 1-1,-1 0 1,0 0 0,0 0-1,0 0 1,0 0 0,0 0-1,0 0 1,0 1-1,0-1 1,0 0 0,0 0-1,0 1 1,0-1 0,-1 1-1,1-1 1,0 1 0,0-1-1,0 1 1,0-1-1,0 1 1,-1 0 0,1 0-1,0-1 1,-1 1 0,1 0-5,1 0 7,5 3-9,-1 0 1,1 1-1,-1-1 0,0 1 1,0 1-1,0-1 0,-1 1 1,0 0-1,0 0 0,-1 1 1,1-1-1,-1 1 0,-1 0 1,1 0-1,-1 0 0,-1 1 1,1-1-1,-1 1 0,0 0 1,-1-1-1,0 1 0,0 0 1,-1 0-1,0 0 0,0 0 1,-1-1-1,0 1 0,0 0 0,-1 0 1,0-1-1,0 1 0,-1-1 1,0 1-1,0-1 0,0 0 2,-8 6 83,-1 0-1,0-1 0,0-1 0,-1 0 0,-1 0 1,1-1-1,-2-1 0,1-1 0,-1 0 1,-15 6-83,286-78 816,-123 40-1849,-76 21-6048,-47 3 360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9:44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11787,'0'0'3940,"0"0"-1645,0 0 124,0 0-129,0 0-806,0 0-625,0 0-421,17-4-256,-9 2-163,3-1 12,1 0 0,-1 1 0,1 0 0,0 1 1,-1 0-1,1 1 0,0 0 0,0 1 0,0 0 1,2 1-32,30 8 57,-1-2 1,2-2 0,-1-2 0,0-1 0,1-3 0,25-4-58,-67 4 33,1 0 0,-1 0 0,1-1 1,-1 1-1,0-1 0,1 0 0,-1 0 0,1 0 1,-1-1-1,0 1 0,0-1 0,0 0 1,0 0-1,0 0 0,0 0 0,-1 0 1,1-1-1,-1 1 0,1-1 0,-1 1 0,0-1 1,0 0-1,0 0 0,0 0 0,-1 0 1,1-1-1,-1 1 0,0 0 0,0-1 1,0 1-1,0 0 0,-1-1 0,1 1 0,-1-1 1,0 1-1,0-1 0,0 1 0,-1-1 1,1 1-1,-1-1-33,-2-6 136,-1 0 0,0 0 0,0 1 0,-1 0-1,-1 0 1,1 0 0,-1 1 0,-1 0 0,0 0 0,0 0 0,0 1 0,-1 0 0,-5-3-136,12 8 17,-1 1 0,1 0 0,-1-1 0,0 1 0,1 0 0,-1 0 0,0 0 0,0 1 0,0-1 0,0 0 0,0 1 0,0-1 0,0 1 0,1-1 0,-1 1 0,0 0 0,-1 0 0,1 0 0,0 0 0,0 0 0,0 1 0,1-1 0,-1 1 0,0-1 0,0 1 0,0 0 0,0-1 0,0 1 0,0 0 0,1 0 0,-1 0 0,0 1 0,1-1 0,-1 0 0,1 1 0,0-1 0,-1 0 0,1 1 0,0 0 0,0-1 0,-1 2-17,-34 79 552,15-3-475,4 1 1,3 0-1,4 1 1,2 21-78,9 30-967,9-46-6394,-7-65 613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9:43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52 404 6054,'0'0'3016,"0"0"-1036,0 0 54,0 0-160,0 0-400,0 0-444,0 0-91,3-6-95,0 1-585,-1-1 1,0 1-1,0 0 0,0 0 1,-1-1-1,0 1 1,0-1-1,0 0 0,0 1 1,-1-1-1,0 1 0,-1-1 1,1 0-1,-1 1 1,0-1-1,0 1 0,-1-2-259,-13-25 853,12 28-767,0 0 0,0-1-1,0 1 1,1 0 0,-1-1-1,1 0 1,0 1 0,1-1-1,-1 0 1,1 0 0,0 0-1,0 0 1,1 0 0,-1 0-1,1 0 1,0 0 0,1 0-1,-1 0 1,1 0 0,0 0-1,0 0 1,1 0 0,-1 0-1,1 0 1,0 0 0,1 0-86,1 1 1,0 0 0,1 0 0,0 0 0,0 1 0,0 0 0,0 0 1,1 0-1,-1 0 0,1 1 0,-1 0 0,1 0 0,0 1 0,0-1 0,0 1 1,3 0-2,-7 1-9,1 0 0,-1 0 0,0 0 0,1 0 1,-1 0-1,1 0 0,-1 1 0,0-1 0,1 1 1,-1 0-1,0-1 0,0 1 0,1 0 1,-1 0-1,0 1 0,0-1 0,0 0 0,0 1 1,0-1-1,-1 1 0,1 0 0,0-1 0,-1 1 1,1 0-1,-1 0 0,0 0 0,1 0 1,-1 0-1,0 1 0,0-1 0,0 0 0,-1 0 1,1 1-1,-1-1 0,1 0 0,-1 1 1,0-1-1,1 1 0,-2 0 9,1 10-51,-2-1 0,0 0 0,0 0 1,-1 0-1,-1-1 0,0 1 0,0-1 0,-1 0 0,-1 0 1,0 0-1,0-1 0,-5 6 51,-19 37-79,-64 134-209,93-185 285,0 0 1,0 0-1,0 0 0,0 0 1,1 0-1,-1 0 0,1 0 1,-1 0-1,1 0 0,0 0 1,-1 0-1,1 0 0,0 0 1,0 0-1,1 1 0,-1-1 1,0 0-1,1 0 0,-1 0 1,1 0-1,0 0 0,0 0 1,0 0-1,0-1 0,0 1 1,0 0-1,0 0 0,0-1 1,1 1-1,-1 0 0,1-1 1,-1 0-1,1 1 0,0-1 1,-1 0-1,1 0 0,0 0 1,0 0-1,0 0 0,0 0 1,0 0-1,0-1 0,0 1 1,0-1 2,16 4 49,0-1 0,0-2 0,0 1 0,0-2 1,1-1-1,-1 0 0,0-1 0,0-1 0,-1 0 1,1-2-1,-1 0 0,1-1 0,-2 0 0,6-4-49,-18 8 105,0-1 0,0 1 0,0-1 0,0 0 0,0 0 0,-1-1 0,0 1 0,0-1 0,0 0 0,0 1 0,0-1 0,0-1 0,-1 1 0,0 0 0,0-1 0,0 1 0,-1-1 0,1 1 0,-1-1 0,0 0 0,-1 1 0,1-1 0,-1 0 0,0 0 0,0 1 0,0-1 0,-1 0 0,1 0 0,-1 1 0,0-1 0,-1 0 0,1 1 0,-1-1 0,0 1 0,0-1 0,-2-2-105,3 5 8,-3-9-17,0 0 0,0 1 0,-1 0 0,0 0 0,-1 0 0,0 1 0,-1-1 0,0 2 0,0-1 0,-1 1 1,0 0-1,0 0 0,-1 1 0,0 0 0,0 1 0,-1 0 0,-1 0 9,-3 15-4223,16 12-5578,5-6-3316</inkml:trace>
  <inkml:trace contextRef="#ctx0" brushRef="#br0" timeOffset="393.826">676 79 5958,'0'0'3229,"0"0"-928,0 0 214,0 0 42,0 0-454,0 0-400,0 0-166,-2-9-368,1 3-995,0 5-150,1 0 0,-1 0 0,1 0 0,-1 0 0,1 0 0,-1-1 0,1 1 0,0 0 0,-1 0 0,1 0 0,0-1 0,0 1 0,0 0 0,0 0 0,0-1 0,0 1 0,0 0 0,0 0 0,1-1 0,-1 1 1,1 0-1,-1 0 0,1 0 0,-1-1 0,1 1 0,-1 0 0,1 0 0,0 0 0,0 0 0,-1 0 0,1 0 0,0 0 0,0 1 0,0-1 0,0 0 0,0 0 0,0 1 0,0-1 0,0 1 0,1-1 0,-1 1 0,0-1 0,1 1-24,261-11 1281,-174 2 849,-87 11-2083,0 0 0,0 0 0,0 0 0,-1 1 0,1-1 0,-1 0 0,1 1 0,-1-1 0,0 1 0,0-1 0,0 1-1,0-1 1,0 1 0,-1 0 0,1 0 0,-1-1 0,0 1 0,0 0 0,0 0 0,0-1 0,0 1 0,0 0 0,-1 0 0,1-1 0,-1 1 0,0 0 0,0-1 0,0 1-1,0 0-46,-95 356 705,90-331-726,1 0-1,2 1 1,1 0 0,1-1-1,2 1 1,1 0 0,4 20 21,22 5-2038,10-40-6446,-23-14 225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9:42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31 11147,'0'0'3571,"0"0"-1505,0 0-486,-8 15-53,-45 110 571,46-103-2024,1 0 1,1 0-1,1 0 0,0 0 1,2 1-1,1-1 1,1 1-1,0-1 1,2 1-1,1 0 0,0-1 1,2 0-1,0 0 1,2 0-1,0-1 1,2 0-1,0 0-74,-6-16-6,0 0-1,0-1 1,0 1 0,1-1 0,0 0-1,0 0 1,0 0 0,0-1-1,0 0 1,1 1 0,-1-1 0,1-1-1,0 1 1,0-1 0,0 0 0,0 0-1,0 0 1,1 0 0,-1-1-1,0 0 1,1-1 0,-1 1 0,1-1-1,-1 0 1,1 0 0,-1 0-1,1-1 1,-1 0 0,1 0 0,-1-1-1,0 1 1,0-1 0,1 0-1,1-2 7,9-5 218,-2-1-1,1-1 1,-1 0-1,-1-1 1,0-1-1,0 0 1,-2-1-1,1 0 0,-2 0 1,0-1-1,-1-1 1,0 0-1,-1 0 1,-1 0-1,-1-1 0,0 0 1,-1 0-1,-1-1 1,-1 0-1,0 1 1,-1-1-1,-1 0 1,-1 0-1,0 0 0,-2 0 1,0-2-218,2 11 43,0 1-1,-1-1 1,0 0 0,0 0-1,-1 1 1,0-1 0,-1 1-1,0 0 1,0 0 0,-1 0 0,0 0-1,0 0 1,-1 1 0,0-1-1,0 1 1,0 1 0,-1-1 0,0 1-1,-1 0 1,0 0 0,1 1-1,-2 0 1,1 0 0,0 0 0,-1 1-1,0 1 1,0-1 0,0 1-1,-7-1-42,7 2-49,0 0 0,-1 2 0,1-1-1,0 1 1,-1 0 0,1 0-1,0 1 1,0 0 0,-1 1 0,1 0-1,0 0 1,0 1 0,1 0 0,-1 0-1,-7 4 50,12-4-337,-1-1 0,1 1-1,0 0 1,0 0 0,0 0 0,0 0-1,0 1 1,0-1 0,1 1 0,0 0-1,0-1 1,0 1 0,0 0 0,1 0-1,-1 1 1,1-1 0,0 0-1,0 0 1,0 0 0,1 4 337,1 26-7655,10-1-6818</inkml:trace>
  <inkml:trace contextRef="#ctx0" brushRef="#br0" timeOffset="366.978">742 533 13517,'0'0'7367,"0"0"-4645,0 0-640,0 0-512,0 0-417,0 0-416,0 0-161,0 0-352,0 0-160,-13-2-64,13 2-128,0 0-801,0 0-1185,0 3-2658,0 0-9161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9:38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255 166 6086,'0'0'5755,"0"0"-3012,0 0-308,-2-14 90,-5-46-796,6 59-1673,1-1-1,0 1 1,0-1-1,1 1 0,-1-1 1,0 1-1,0-1 0,1 1 1,-1 0-1,1-1 1,-1 1-1,1 0 0,0-1 1,-1 1-1,1 0 0,0 0 1,0-1-1,0 1 0,0 0 1,0 0-1,0 0 1,0 0-1,0 0 0,0 1 1,1-1-1,-1 0 0,0 0 1,1 1-1,-1-1 1,0 1-1,1-1 0,0 1-55,4-3 193,2 0-153,1 1-1,-1 0 1,1 0 0,-1 1-1,1 0 1,0 1-1,0-1 1,-1 2 0,1-1-1,0 1 1,-1 1 0,1-1-1,0 2 1,-1-1 0,0 1-1,0 0 1,0 1-1,0 0 1,0 0 0,-1 0-1,1 1 1,-1 1 0,0-1-1,-1 1 1,0 0 0,0 0-1,0 1 1,0 0-1,-1 0 1,0 0 0,-1 1-1,0 0 1,0-1 0,0 1-1,-1 1 1,0-1 0,-1 0-1,0 1 1,0 0-1,-1 0-39,3 9-4,-1 0 0,-1 1 0,0-1-1,-1 1 1,-1 0 0,-1-1 0,-1 1-1,-1-1 1,0 1 0,-1-1 0,-1 0-1,-1 0 1,0-1 0,-2 0-1,-2 6 5,10-24 3,0 1 0,0 0 0,0-1 0,0 1 0,0 0 0,0-1 0,0 1 0,0 0 0,0-1 0,0 1 0,0-1 0,-1 1-1,1 0 1,0-1 0,0 1 0,0 0 0,0-1 0,0 1 0,-1 0 0,1 0 0,0-1 0,0 1 0,-1 0 0,1-1 0,0 1 0,0 0-1,-1 0 1,1 0 0,0-1 0,-1 1 0,1 0 0,0 0 0,-1 0 0,1 0 0,0 0 0,-1-1 0,1 1 0,-1 0 0,1 0 0,0 0-1,-1 0 1,1 0 0,0 0 0,-1 0 0,1 0 0,0 0 0,-1 1 0,1-1 0,-1 0-3,5-43 145,8 7 123,0 1 1,3 0 0,0 1-1,3 0 1,1 1 0,4-3-269,-16 22 57,2 0 1,-1 1-1,2 0 1,0 0-1,0 1 1,1 0-1,0 1 1,1 1-1,1-1 1,0 2-1,0 0 0,0 0 1,1 2-1,1-1 1,-1 2-1,1 0 1,5-1-58,-16 7 7,-1-1 0,1 1 0,-1 0 0,1 0 0,-1 1-1,1-1 1,-1 1 0,1 0 0,-1 0 0,1 0 0,-1 0 0,0 0 0,0 1 0,1 0 0,-1-1 0,0 1 0,-1 0 0,1 0 0,0 1 0,0-1 0,-1 1 0,1-1 0,-1 1 0,0 0-1,0 0 1,0 0 0,0 0 0,-1 0 0,1 0 0,-1 1 0,0-1 0,0 0 0,0 1 0,0 2-7,12 126 27,-13-128-23,-20 295-2364,24-273-851,7-13-4303,-1-9-1572</inkml:trace>
  <inkml:trace contextRef="#ctx0" brushRef="#br0" timeOffset="779.514">1286 106 10954,'0'0'1917,"0"0"-86,0 0 27,0 0-812,0 0-582,0 0 28,2 14-81,2 15-356,1 0 1,1 0-1,1-1 1,2 0-1,5 12-55,-13-37 2,0 0 0,0 0 0,0 0 0,0 0 1,0 0-1,1 0 0,-1-1 0,1 1 0,0 0 0,-1-1 0,1 1 0,1-1 0,-1 0 0,0 1 0,0-1 0,1 0 0,-1-1 0,1 1 0,0 0 0,0-1 1,-1 1-1,1-1 0,0 0 0,0 0 0,0 0 0,0 0 0,0-1 0,0 1 0,1-1 0,-1 0 0,0 0 0,0 0 0,0 0 0,0-1 0,0 1 0,0-1 1,1 1-1,-1-1 0,0 0 0,-1-1 0,1 1 0,0 0 0,0-1 0,0 0-2,8-6 331,0-1 0,0 0 1,-1-1-1,-1 0 0,1 0 0,-2-1 1,1-1-1,-2 1 0,1-1 0,-2 0 1,0-1-1,0 0 0,-1 0 0,0 0 0,-2-1 1,1 1-1,-2-1 0,0 0 0,0 0 1,-1 1-1,-1-5-331,-1 15 28,-1 0 0,0-1 1,0 1-1,0 0 0,0 1 0,0-1 0,0 0 1,-1 1-1,1-1 0,-1 1 0,0 0 0,0-1 1,0 2-1,0-1 0,0 0 0,0 0 1,0 1-1,-1 0 0,1 0 0,-1 0 0,1 0 1,0 0-1,-1 1 0,0-1 0,1 1 1,-1 0-1,1 0 0,-1 0 0,1 1 0,-1-1 1,1 1-1,-1 0 0,1 0 0,-1 0 1,1 0-1,0 1 0,0-1 0,-1 1 0,1 0 1,1 0-1,-1 0 0,-1 1-28,-7 4-69,1 1 0,-1 0 0,2 1 0,-1 0 0,1 0 0,1 1 0,0 0 0,0 1 0,1 0 0,0 0 0,1 0 0,0 1 0,1 0 0,0 0 0,1 0 0,1 1 0,0-1 0,0 1 0,1 0 0,1 0 0,0 0 0,1 0 0,0 0 0,1 0 0,0 0 0,1 0 0,1 0 0,1 3 69,-2-9-92,-1-1 0,1 0 0,0 0 0,1 1 0,0-1 0,0-1 0,0 1 0,0 0 0,1-1 0,0 0 0,0 1 0,1-2 0,-1 1 1,1 0-1,0-1 0,0 0 0,1 0 0,-1-1 0,1 1 0,0-1 0,0 0 0,0-1 0,0 0 0,0 0 0,0 0 0,1 0 1,-1-1-1,1 0 0,-1-1 0,1 1 0,0-1 0,-1 0 0,1-1 0,-1 0 0,1 0 0,-1 0 0,1-1 0,-1 0 0,0 0 1,0 0-1,2-2 92,16-13 407,-1 0 0,0-2 0,-1 0 1,-1-1-1,-2-2 0,0 0 0,2-4-407,29-50 2429,-43 94-2301,35 221-304,-42-236 158,0 0-1,0 0 0,0 0 1,1 0-1,-1 0 0,1 0 1,0 0-1,0-1 1,0 1-1,0 0 0,0-1 1,1 1-1,-1 0 0,1-1 1,0 1-1,-1-1 1,1 0-1,0 0 0,0 0 1,1 0-1,-1 0 0,0 0 1,1 0-1,-1-1 1,1 1-1,-1-1 0,1 0 1,0 0-1,0 0 0,-1 0 1,1 0-1,0-1 1,0 1-1,0-1 0,0 1 1,0-1-1,0 0 0,0-1 1,0 1-1,0 0 1,0-1-1,0 1 0,-1-1 1,1 0-1,1-1 19,13-6 19,-1-1 0,-1 0 0,0-1 0,0-1 0,-1-1 0,-1 0 0,1 0 0,-2-1 0,10-13-19,-18 21 9,20-20 222,-2-1 0,-1-1 0,0-1 0,-3 0 0,2-5-231,-8 93 16,-12-53-22,0 0 1,1 0 0,0-1-1,1 1 1,-1 0 0,1-1-1,0 0 1,1 1 0,0-1-1,0 0 1,0 0 0,1 0-1,-1-1 1,1 1 0,1-1-1,-1 0 1,1 0 0,0 0-1,0-1 1,0 1 0,1-1-1,-1-1 1,1 1 0,0-1-1,0 0 1,1 0 0,-1-1-1,0 0 1,1 0 0,0 0 5,2-1 18,1 0 0,-1 0 0,1-1 1,-1 0-1,1-1 0,-1 0 1,1-1-1,-1 0 0,0 0 1,0-1-1,0 0 0,0 0 0,0-1 1,0-1-1,-1 1 0,0-1 1,0-1-1,0 1 0,-1-1 1,0-1-1,0 1 0,0-1 1,-1-1-1,0 1 0,-1-1 0,1 0 1,-1 0-1,-1 0 0,0-1 1,0 0-1,-1 0 0,0 0 1,0 0-1,-1 0 0,1-5-18,0 4 23,0-1 0,-1 1 0,0-1 0,-1 0 0,0 0 0,-1 1 0,0-1 0,0 0 0,-1 0 0,-1 0 0,0 1 0,0-1 0,-1 0 0,-1 1 0,1 0 0,-2 0 0,1 0 0,-1 1 0,-1-1 0,0 1 0,0 0 0,-1 1 0,0-1 0,0 1 0,-1 1 0,-4-4-23,3 5-131,-2 1 0,1-1 1,0 2-1,-1-1 0,0 2 0,0-1 0,0 1 1,-1 1-1,1 0 0,-1 1 0,1 0 0,-2 1 131,-85 12-8007,55 1-2787</inkml:trace>
  <inkml:trace contextRef="#ctx0" brushRef="#br0" timeOffset="1801.381">2992 119 769,'0'0'4527,"0"0"-2323,0 0-260,0 0 239,0 0-251,5-2-346,17-5-390,-4 48 1553,-18-39-2695,0 2-9,-1 1 0,2 0-1,-1-1 1,0 1 0,1 0 0,0-1 0,0 1 0,0-1 0,0 1 0,1-1 0,0 0 0,0 1 0,0-1 0,1 0 0,-1 0 0,1 0 0,0-1 0,0 1-1,0-1 1,0 0 0,1 1 0,-1-1 0,1-1 0,0 1 0,0 0 0,0-1 0,0 0 0,0 0 0,1 0 0,-1-1 0,4 1-45,2-2 188,0 0 1,0-1 0,0-1-1,0 0 1,0 0 0,-1-1-1,1 0 1,-1 0 0,1-1-1,-1-1 1,0 1 0,-1-2-1,1 1 1,-1-1 0,1-1-189,-5 3 125,1 0 1,-1 0 0,0 0-1,0 0 1,0-1 0,-1 1-1,1-1 1,-1 0-1,0 0 1,-1-1 0,1 1-1,-1 0 1,0-1 0,-1 0-1,1 1 1,-1-1 0,0 0-1,0 0 1,-1 1-1,0-1 1,0 0 0,0 0-1,-1 0 1,0 0 0,0 1-1,-1-5-125,1 8 9,0 0 0,-1 0 0,1 0 0,-1 0 0,1 0 0,-1 0 1,0 0-1,1 1 0,-1-1 0,0 0 0,0 1 0,0 0 0,0-1 0,-1 1 0,1 0 0,0 0 0,0 0 0,-1 1 0,1-1 0,-1 0 0,1 1 0,0 0 0,-1-1 0,1 1 0,-1 0 0,1 0 0,-1 1 0,1-1 0,-1 0 0,1 1 1,-1-1-1,1 1 0,0 0 0,-1 0 0,1 0 0,0 0 0,0 0 0,0 1 0,0-1 0,0 0 0,0 1 0,0 0 0,0-1 0,1 1 0,-1 0 0,0 0 0,1 0 0,0 0 0,-2 2-9,-9 13-120,1 0-1,0 1 0,1 0 0,1 0 0,0 1 1,2 0-1,0 1 0,1 0 0,1 0 0,1 0 1,1 1-1,1-1 0,1 1 0,0-1 1,1 1-1,2 2 121,-2-18-65,1-1 0,0 1 0,0-1 1,0 1-1,1-1 0,-1 0 0,1 1 1,0-1-1,0 0 0,0 0 0,1 0 1,-1-1-1,1 1 0,0-1 0,0 1 1,1-1-1,-1 0 0,1 0 0,-1 0 1,1-1-1,0 1 0,0-1 0,0 0 0,0 0 1,0 0-1,1-1 0,-1 1 0,1-1 1,-1 0-1,1 0 0,-1-1 0,1 0 1,-1 1-1,1-1 0,-1-1 0,1 1 1,-1-1-1,3 0 65,21-3-10,-1-1 1,1-1-1,-1-2 1,-1 0-1,0-2 1,0-1-1,0-1 1,-2-1-1,24-16 10,-28 18 247,0-1 0,0-1 0,-1 0 0,-1-2-1,0 0 1,-1-1 0,-1-1 0,0 0 0,-2-1-1,0-1 1,0 0 0,-2-1 0,10-21-247,-21 39-3,1 0 1,-1-1-1,1 1 1,-1-1-1,0 1 1,0-1-1,0 0 1,0 1-1,0-1 1,-1 0-1,1 0 1,-1 1-1,0-1 1,0 0-1,0 0 1,0 0-1,0 0 1,-1 1-1,1-1 1,-1 0-1,0 0 1,0 1-1,0-1 1,0 1-1,0-1 1,0 0-1,-1 1 1,1 0-1,-1-1 1,0 1-1,0 0 1,0 0-1,0 0 1,0 0-1,0 0 1,0 1-1,-1-1 1,1 1-1,0-1 1,-1 1-1,0 0 1,1 0-1,-1 0 1,0 0-1,1 0 1,-1 1-1,-1-1 3,-2 1-10,0-1 0,0 1-1,0 1 1,0-1 0,1 1-1,-1 0 1,0 0 0,1 0-1,-1 1 1,1 0 0,-1 0-1,1 1 1,0-1 0,0 1 0,0 0-1,0 1 1,0-1 0,1 1-1,-1 0 1,1 0 0,0 0-1,0 1 1,1-1 0,0 1-1,-1 0 1,1 0 0,1 0-1,-1 1 1,1-1 0,0 1 10,3-2-3,1 0 0,0 1 0,0-1 0,1 0-1,-1 0 1,1 0 0,0-1 0,0 1 0,0-1 0,0 1 0,0-1 0,1 0 0,0 0 0,-1 0 0,1-1 0,0 0 0,1 1 0,-1-1 0,0-1 0,1 1 0,-1 0 0,0-1 0,1 0 0,0 0 0,-1-1 0,1 1 0,0-1 0,2 0 3,14 5 63,-14-4-50,0 0-1,0 1 0,0 0 0,0 0 0,-1 1 1,1 0-1,0 0 0,-1 0 0,0 1 1,0 0-1,0 0 0,0 1 0,-1-1 1,0 1-1,0 0 0,0 1 0,-1-1 1,1 1-1,-1 0 0,0 0 0,-1 0 0,0 1 1,0-1-1,2 6-12,0 18 120,-1 0 1,-2 0-1,-1 1 1,-1-1-1,-1 0 0,-2 1 1,-1-1-1,-2 0 1,-5 16-121,-26 115 135,-20 137-68,57-297-50,-1 0-51,1-1 1,-1 1-1,1 0 1,-1-1-1,1 1 1,-1 0-1,1-1 1,0 1-1,-1 0 1,1-1-1,0 1 1,0 0-1,-1 0 1,1-1-1,0 1 1,0 0-1,0 0 1,0-1-1,0 1 1,0 0-1,0 0 1,0 0-1,0-1 1,0 1-1,1 0 1,-1 0-1,0-1 1,1 1-1,-1 0 1,0-1-1,1 1 1,-1 0-1,1-1 1,-1 1-1,1 0 1,-1-1-1,1 1 1,-1-1-1,1 1 1,-1-1-1,1 1 1,0-1-1,-1 0 1,1 1-1,0-1 1,0 0-1,-1 1 1,1-1-1,0 0 1,0 0-1,-1 0 1,1 1-1,0-1 1,0 0-1,-1 0 0,1 0 1,0-1-1,0 1 1,0 0-1,-1 0 1,1 0-1,0 0 1,0-1-1,-1 1 1,1 0-1,0-1 1,-1 1-1,1-1 1,0 1 33,75-70-5494,-32 15-1717,-6 5-2484</inkml:trace>
  <inkml:trace contextRef="#ctx0" brushRef="#br0" timeOffset="2217.069">4277 219 10506,'0'0'2883,"0"0"-65,0 0 81,0 0-587,0 0-561,0 0-652,0 0-576,4 4-245,1 4-246,-1 0 0,0 1 0,0-1 1,-1 1-1,0 0 0,0 0 0,-1 0 0,0 1 0,-1-1 0,0 0 0,0 1 1,-1-1-1,-1 1 0,0 3-32,2 3 9,-1 179-404,0-195 384,0 0-1,-1 1 0,1 0 1,0-1-1,0 1 1,0-1-1,-1 1 1,1-1-1,0 1 1,0-1-1,0 1 0,0 0 1,0-1-1,0 1 1,0-1-1,0 1 1,0-1-1,0 1 1,0 0-1,0-1 1,1 1-1,-1-1 0,0 1 1,0-1-1,1 1 1,-1-1-1,0 1 1,1-1-1,-1 1 1,0-1-1,1 1 0,-1-1 1,1 0-1,-1 1 1,0-1-1,1 0 1,-1 1-1,1-1 1,-1 0-1,1 1 0,0-1 1,-1 0-1,1 0 1,-1 0-1,1 0 1,-1 0-1,1 1 1,-1-1-1,1 0 0,0 0 1,-1 0-1,1 0 1,-1-1-1,1 1 1,-1 0-1,1 0 1,0 0-1,-1 0 1,1-1-1,-1 1 0,1 0 1,-1 0-1,1-1 1,0 1 11,29-33 121,-24 26-111,48-61 131,-32 39 150,0 0 0,2 1 0,1 2 0,1 1 0,1 0 0,1 2 0,17-9-291,-44 31 19,0-1 0,1 1 0,-1 0 0,1 0 0,-1-1 0,1 1 0,0 1 0,-1-1 0,1 0 1,0 0-1,0 0 0,-1 1 0,1-1 0,0 1 0,0 0 0,0-1 0,0 1 0,0 0 0,0 0 1,0 0-1,-1 0 0,1 1 0,0-1 0,0 1 0,0-1 0,0 1 0,0-1 0,-1 1 0,1 0 1,0 0-1,-1 0 0,1 0 0,0 0 0,-1 0 0,1 0 0,-1 1 0,0-1 0,1 0 0,-1 1 1,0-1-1,0 1 0,0-1 0,0 1 0,0 0 0,0 1-19,12 156 251,-13-82-256,0-62 4,0-7 3,0 0 0,0 0 0,0 0 0,1 0 0,0-1 0,0 1 0,1 0 0,0 0 0,1-1 0,0 1 0,0-1 0,0 0 0,1 0 1,0 0-1,0 0 0,3 2-2,-3-7 6,1 0 1,-1-1 0,1 1 0,0-1 0,-1 0-1,1-1 1,0 1 0,0-1 0,-1 0 0,1 0-1,0 0 1,0-1 0,-1 1 0,1-1 0,0 0-1,-1-1 1,1 1 0,-1-1 0,0 0 0,1 0-1,-1 0 1,0-1-7,37-21 180,-2-2 0,-1-2 1,-1-1-1,-2-2 0,0-1 0,-3-2 0,2-4-180,-24 28 20,20-32 44,-50 43-314,-98 70-6445,65-37 65</inkml:trace>
  <inkml:trace contextRef="#ctx0" brushRef="#br0" timeOffset="3627">279 1172 12748,'0'0'3192,"0"0"-955,0 0-395,-14 1-502,8 0-1223,0-1-55,1 0 0,0 1 0,-1 0 0,1-1 0,0 2 0,-1-1 0,1 1 0,0 0 0,0 0 0,0 0 0,0 1 0,1 0 0,-1 0 0,1 0 0,-1 0 0,1 1 0,0-1 0,-1 3-62,-21 24 115,1 2 0,2 0-1,2 2 1,0 0 0,2 1 0,-2 12-115,13 4 5,9-50-4,0-1 0,0 1 0,0-1 0,0 0 0,0 0 0,0 1 0,0-1 0,0 0 0,0 0 0,0 0 0,0 0 0,0 0 1,0 0-1,0-1 0,0 1 0,0 0 0,0 0 0,0-1 0,0 1 0,0-1 0,0 1 0,0-1 0,0 1 0,0-1 0,0 1 0,-1-1 0,1 0 0,0 1 0,0-1 0,-1 0 0,1 0 0,0 0 0,-1 0 0,1 0 0,-1 1 0,1-1-1,16-23 189,-1 0-1,-1-1 0,-1-1 0,-1 0 0,8-24-188,-10 23 247,1 0-1,2 0 0,0 1 1,2 1-1,10-13-246,-24 35 10,-1 1 0,1-1 0,-1 1 0,1 0 0,0-1 0,0 1 0,0 0 0,0 0 0,0 0 0,1 0 0,-1 0 0,1 1 0,-1-1 0,1 1 0,-1-1 0,1 1 0,0 0 0,0 0 0,-1 1 0,1-1 0,0 0 0,0 1 0,0 0 0,0-1-1,0 1 1,0 0 0,0 1 0,0-1 0,0 0 0,0 1 0,-1 0 0,1-1 0,0 1 0,0 1 0,-1-1 0,1 0 0,0 0 0,0 2-10,5 8 5,0 1 0,0 0 0,-2 0-1,1 1 1,-2 0 0,1 0 0,-2 1 0,0-1-1,-1 1-4,19 51 27,-16-49-25,1-1 0,0 0 1,1 0-1,0-1 1,1 0-1,1 0 1,0-1-1,1 0 1,0-1-1,1 0 1,1-1-1,0 0 1,8 4-3,12-8-2354,4-35-6749,-31 20-1990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2:15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9 218 9225,'0'0'4089,"1"-12"-1383,5-34-910,-4 32 4923,-11 231-5407,3-122-975,3 0 0,11 92-337,-7-174-2,1 0 0,1 0 1,0-1-1,0 1 0,1-1 0,1 0 0,0 0 1,1 0-1,4 6 2,-8-14-81,1 0 0,0 0 1,1 0-1,-1-1 0,1 1 1,-1-1-1,1 1 0,0-1 1,0-1-1,0 1 0,1-1 0,-1 1 1,1-1-1,0 0 0,-1-1 1,1 1-1,0-1 0,0 0 0,0 0 1,0 0-1,0-1 0,0 0 1,0 0-1,0 0 0,4-1 81,1-1-422,-1 0 0,1-1 1,-1 0-1,0 0 0,1-1 0,-2-1 0,1 1 0,0-1 0,-1-1 0,0 1 1,0-1-1,-1-1 0,0 1 0,4-6 422,54-67-9506,-43 49 3826</inkml:trace>
  <inkml:trace contextRef="#ctx0" brushRef="#br0" timeOffset="251.645">470 434 6182,'0'0'1281,"0"0"-763,0 0-208,0 0-150,0 0-43,0 0 129,0 0 437,0 0 668,1 4 229,15 53 6662,-53 147-4414,34-65-3860,4-138-214,0 0 1,-1 0-1,1-1 1,0 1 0,0 0-1,0-1 1,-1 1-1,1-1 1,0 1-1,0-1 1,0 1 0,0-1-1,0 0 1,0 1-1,0-1 1,0 0-1,0 0 1,0 0-1,0 0 1,0 0 0,0 0-1,0 0 1,0 0-1,1 0 1,-1 0-1,0-1 1,0 1-1,0 0 1,-1-1 0,1 1-1,0-1 1,0 1-1,0-1 1,0 1-1,0-1 1,0 0-1,-1 1 1,1-1 0,0 0-1,-1 0 1,1 0-1,0 1 1,0-2 245,12-11-7058</inkml:trace>
  <inkml:trace contextRef="#ctx0" brushRef="#br0" timeOffset="593.396">475 1 11787,'0'0'2050,"0"0"-288,0 0-449,0 0-1025,0 0-288,0 0 0,0 0-64,38 91-1217,-11-52-3267,-5-5-6663</inkml:trace>
  <inkml:trace contextRef="#ctx0" brushRef="#br0" timeOffset="960.814">920 592 13229,'0'0'2856,"0"0"-443,0 0-561,-8 13-763,-59 98-27,45-50 187,22-60-1056,15-26 196,9-49-243,39-85 1194,-60 153-1299,1 0 0,1 0 1,-1 1-1,1-1 1,0 1-1,0 0 0,0 0 1,1 0-1,0 1 0,0 0 1,0 0-1,0 1 1,1-1-1,-1 1 0,1 1 1,0-1-1,0 1 0,0 0 1,0 1-1,0 0 1,5 0-42,-6 0 3,-1 2 0,0-1 0,0 0 0,0 1 0,0 0 0,0 0 0,0 1 1,0-1-1,0 1 0,0 0 0,0 1 0,-1-1 0,1 1 0,-1 0 1,0 0-1,0 0 0,0 0 0,0 1 0,-1 0 0,1-1 0,-1 1 0,0 1 1,0-1-1,0 0 0,-1 1 0,3 4-3,36 133-231,-38-120-110,15 78-3284,10-42-6326,-15-45 3929</inkml:trace>
  <inkml:trace contextRef="#ctx0" brushRef="#br0" timeOffset="1659.569">1480 454 5413,'0'0'4863,"0"0"-2588,0 0-754,0 0-448,0 0-491,0 0-134,0 0-85,0 0 155,5 0 112,-3 2-573,1-1 0,0 1 0,-1 0 1,0 0-1,1 0 0,-1 0 0,0 0 0,0 0 0,0 1 0,0-1 0,-1 1 1,1-1-1,-1 1 0,1 0 0,-1-1 0,0 1 0,0 0 0,0 0 0,0 0 1,-1 0-1,1 0 0,-1 0 0,0 0 0,0 0 0,0 0 0,0 2-57,6 21 298,-3-14-140,-1 2-107,2 0-1,0 0 1,0 0 0,2-1-1,-1 0 1,2 0 0,0 0-1,0-1 1,7 9-51,-11-19 55,0 1 1,1-1-1,-1 0 0,1 0 1,-1 0-1,1 0 1,0-1-1,-1 0 0,1 1 1,0-1-1,0-1 0,0 1 1,0-1-1,0 1 1,0-1-1,0 0 0,0 0 1,0-1-1,0 1 0,0-1 1,0 0-1,0 0 0,0 0 1,-1-1-1,1 1 1,0-1-1,-1 0 0,1 0 1,-1 0-1,0-1 0,0 1 1,0-1-1,0 1 1,0-1-1,0 0 0,-1 0 1,1-1-1,-1 1 0,0 0 1,0-1-1,0 1 1,0-1-1,-1 0-55,12-21 448,-2-1-1,-1-1 1,0 0 0,-3 0 0,0 0-1,-1-1 1,-2 0 0,0-14-448,-3 40 1,-1 1 0,0-1 0,1 0 0,-1 0 0,0 1 0,0-1 0,0 0 0,-1 0 0,1 1 0,0-1 0,0 0 0,-1 0 0,1 1 0,-1-1 0,0 0 0,1 1 0,-1-1 0,0 1 0,0-1 1,0 1-1,0-1 0,0 1 0,-1 0 0,1-1 0,0 1 0,-1 0 0,1 0 0,0 0 0,-1 0 0,1 0 0,-1 0 0,0 1 0,1-1 0,-1 0 0,0 1 0,1-1 0,-1 1 0,0 0 0,0-1 0,1 1 0,-1 0 0,0 0 0,0 0 0,1 0 0,-1 1 0,0-1 0,0 0 0,1 1 0,-1-1 0,0 1 0,1 0 0,-1-1-1,-9 5-7,1 1 0,0 0-1,1 0 1,-1 1-1,1 0 1,1 1 0,-1-1-1,1 2 1,1-1-1,-1 1 1,2 0 0,-1 1-1,1 0 1,0 0-1,1 0 1,1 1 0,-1-1-1,2 1 1,-1 0 0,1 0-1,1 0 1,0 1-1,1-1 1,0 1 0,1-1-1,0 3 8,-2-5-81,0 1-1,0 0 1,1-1 0,1 1-1,0 0 1,0 0 0,0 0-1,2 0 1,-1-1 0,1 1-1,0 0 1,1-1-1,0 0 1,1 1 0,0-1-1,0-1 1,1 1 0,0-1-1,1 1 1,0-1 0,0-1-1,0 1 1,1-1-1,0 0 1,1-1 0,-1 0-1,1 0 1,1-1 0,-1 1 81,5-2-27,0 0 0,0 0 0,0-2 0,1 1 1,-1-2-1,1 0 0,-1 0 0,1-1 0,0-1 0,-1 0 1,1-1-1,-1 0 0,0-1 0,0-1 0,0 0 0,0-1 1,-1 0-1,1-1 0,9-7 27,6-4 36,0-1 0,-2-1 1,0-1-1,-2-1 0,0-2 0,-1 0 0,16-23-36,-25 29 76,0 0-1,-1-1 0,-1 0 0,-1-1 0,-1-1 1,0 1-1,-1-2 0,-2 1 0,0-1 1,-1-1-1,2-12-75,-8 33 2,0 0 0,1 0 0,-1 0 0,0 0 1,0-1-1,1 1 0,-1 0 0,0 0 0,0 0 0,-1 0 0,1 0 0,0 0 1,0-1-1,0 1 0,-1 0 0,1 0 0,-1 0 0,1 0 0,-1 0 1,1 0-1,-1 0 0,1 0 0,-1 0 0,0 1 0,1-1 0,-1 0 1,0 0-1,0 0 0,0 1 0,0-1 0,0 0 0,0 1 0,0-1 1,0 1-1,0-1 0,0 1 0,0 0 0,0-1 0,0 1 0,0 0 0,0 0 1,0 0-1,-1 0 0,1 0 0,0 0 0,0 0 0,0 0 0,0 0 1,-1 0-3,-50 26 199,42-16-223,0 0 0,1 1 0,1 0 1,0 0-1,0 1 0,1 0 0,0 0 0,1 1 0,1 0 0,0 0 0,0 0 1,2 1-1,-1-1 0,2 1 0,0 0 0,1 0 0,0 0 0,1 0 0,1 10 24,-2-22-27,1 0 0,0 0 0,0 0 0,0-1 0,0 1 0,0 0 0,0 0 0,0 0 0,0 0 0,1 0 0,-1 0-1,1 0 1,0 0 0,-1-1 0,1 1 0,0 0 0,0 0 0,0-1 0,0 1 0,0-1 0,1 1 0,-1-1 0,0 1 0,1-1 0,-1 0-1,1 0 1,-1 1 0,1-1 0,0 0 0,-1-1 0,1 1 0,0 0 0,0 0 0,0-1 0,-1 1 0,1-1 0,0 1 0,0-1-1,0 0 1,0 0 0,0 0 0,0 0 0,0 0 0,0 0 0,0-1 0,0 1 0,0-1 0,-1 1 0,1-1 0,0 0 0,0 0 0,0 1-1,-1-1 1,1 0 0,-1-1 0,2 0 27,46-81 139,-48 83-117,0-1 0,1 1 0,-1 0 0,0-1 0,0 1 0,0 0 0,0 0 0,0 0 0,1 0 0,-1 0 0,0 0 0,0 0 0,0 0 0,0 0 0,0 0 0,1 1 0,-1-1 0,0 0 0,0 1-1,0-1 1,0 1 0,0-1 0,0 1 0,0 0 0,0-1 0,0 1 0,-1 0 0,1 0 0,0-1 0,0 1 0,0 0 0,-1 0 0,1 0 0,-1 0 0,1 0 0,0 0 0,-1 0 0,0 0 0,1 0 0,-1 1 0,0-1 0,0 0 0,1 0 0,-1 0 0,0 0 0,0 0 0,0 1-22,4 5 120,15 25 396,-16-23-473,0-1 1,1 0-1,1 0 0,-1 0 0,1-1 1,0 0-1,1 0 0,0 0 0,0-1 1,0 1-1,1-1 0,0-1 1,0 1-1,0-1 0,1-1 0,0 1 1,-1-1-1,2-1 0,-1 1 1,0-1-1,1-1 0,8 2-43,-8-3 15,-1 0 0,1-1-1,0 0 1,-1-1 0,1 0-1,-1 0 1,1-1 0,-1 0-1,1 0 1,-1-1 0,0 0-1,0-1 1,0 1 0,-1-1-1,0-1 1,1 0 0,-1 0-1,-1 0 1,1-1 0,3-4-15,22-27 161,-2-2 0,-1-1 0,-2-2 0,-2 0 0,-2-2 0,8-22-161,-4 12 11,-16 33 10,-6 13-9,-1 1 1,0-1-1,0 0 1,0 0 0,-1 0-1,0 0 1,-1-1 0,0 1-1,0-1 1,-1 0-1,0 1 1,0-1 0,-1 0-1,0 0-12,0 7 6,-1 0-1,1 1 1,-1-1-1,1 1 1,-1 0-1,0-1 1,1 1-1,-1-1 1,0 1 0,0 0-1,0-1 1,0 1-1,0 0 1,0 0-1,-1 0 1,1 0-1,0 0 1,-1 0-1,1 0 1,0 1-1,-1-1 1,1 0-1,-1 1 1,1-1-1,-1 1 1,1-1 0,-1 1-1,0 0-5,-11 37-27,12 10 35,2 0 0,2 0 0,2 0-1,2 0 1,2 0 0,3 3-8,-3-8 12,-1 2-1,-7-29-12,1 0 1,1 1-1,0-1 0,1-1 0,1 1 0,0 0 0,1-1 0,0 0 1,1-1-1,1 1 0,0-1 0,1-1 0,4 4 1,-7-12 12,0-2-1,1 1 0,-1-1 1,1 0-1,-1 0 1,1-1-1,0 1 1,0-2-1,0 1 1,0-1-1,0 0 1,-1 0-1,1-1 1,0 0-1,0 0 0,0-1 1,-1 0-1,1 0 1,-1 0-1,1-1 1,-1 0-1,0 0 1,0-1-1,0 1 1,-1-1-1,1-1 1,-1 1-1,0-1 0,0 0 1,0 0-1,-1 0 1,0-1-1,0 0 1,3-4-12,1-2-8,-1 0 0,0-1 1,0 0-1,-2 0 0,1 0 1,-2 0-1,0-1 0,0 0 0,0-9 8,-3 22-57,-1 0-1,0 1 1,-1-1-1,1 0 1,0 1-1,0-1 1,0 1-1,0-1 1,0 0-1,-1 1 1,1-1-1,0 0 1,0 1-1,-1-1 1,1 1-1,-1-1 1,1 1-1,0-1 1,-1 1-1,1-1 1,-1 1-1,1-1 1,-1 1-1,1 0 1,-1-1-1,0 1 1,1 0-1,-1-1 1,1 1-1,-1 0 1,0 0-1,1 0 0,-1-1 1,0 1-1,1 0 1,-1 0-1,0 0 1,1 0-1,-1 0 1,1 0-1,-1 0 1,0 1-1,1-1 1,-1 0-1,0 0 1,1 0-1,-1 1 1,0-1-1,1 0 1,-1 0-1,1 1 1,-1-1-1,1 1 1,-1-1-1,1 1 58,-38 18-5207,7 1-2785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9:50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17 147 11403,'-17'-135'12289,"17"135"-12228,0-1 0,0 1 0,0-1-1,1 1 1,-1-1 0,0 1 0,0-1 0,0 1 0,0-1 0,1 1 0,-1-1 0,0 1 0,0 0 0,1-1 0,-1 1 0,0-1 0,1 1 0,-1 0-1,0-1 1,1 1 0,-1 0 0,0-1 0,1 1 0,-1 0 0,1 0 0,-1-1 0,1 1 0,-1 0 0,1 0 0,-1 0 0,1 0 0,-1 0-1,1 0 1,-1 0 0,1 0 0,-1 0 0,1 0 0,-1 0 0,1 0 0,-1 0 0,1 0 0,-1 0 0,0 0 0,1 0 0,-1 0 0,1 1 0,-1-1-1,1 0 1,-1 0 0,1 1 0,-1-1 0,0 0 0,1 1 0,-1-1 0,0 0 0,1 1 0,-1-1 0,0 1 0,1-1 0,-1 0 0,0 1-61,33 21-73,-33-21 112,396 353-2510,-330-290-1709,-81-127 4479,5-141 4847,12 132-2872,-11 74-1623,-112 112-528,-113 132-865,191-185-1146,27-15-2700,17-25-2154,11-8-5184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9:52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0 229 8072,'0'0'2386,"0"0"-5,0 0 181,0 0-176,0 0-405,0 0-219,1-14-198,3-46-331,-3 52-1051,1 0-1,0 1 1,0-1-1,1 0 1,0 1-1,0-1 1,1 1-1,0 0 1,0 0-1,0 1 1,1-1-1,0 1 1,1 0-1,-1 0 1,1 1-1,0-1 1,0 1-1,1 1 1,0-1-1,6-2-181,-10 5-1,1-1 0,0 1 0,-1 1 0,1-1 0,0 1-1,0-1 1,0 1 0,1 0 0,-1 0 0,0 1 0,0-1 0,0 1 0,1 0-1,-1 0 1,0 1 0,0-1 0,0 1 0,1 0 0,-1 0 0,0 0 0,0 1 0,0-1-1,0 1 1,-1 0 0,1 0 0,0 0 0,-1 1 0,0-1 0,1 1 0,-1 0-1,0 0 1,0 0 0,-1 0 0,1 1 0,-1-1 0,1 1 0,-1-1 0,0 1 0,0 0-1,-1 0 1,1 0 0,-1 0 0,1 2 1,1 6-13,-1 1 0,0 0 0,0 0 0,-2 0 0,1 0 0,-2 0 0,1-1 0,-2 1 0,0 0 0,0 0 0,-1 0 0,-1-1 0,0 0 0,-1 0 0,0 0 0,-1 0 0,-3 4 13,-9 15-42,-3 0 1,0-1 0,-2-1 0,-1-2 0,-15 13 41,29-29 4,6-8-1,0 0 1,0 1-1,0-1 1,0 1-1,1 0 0,-1 0 1,1 1-1,0-1 1,0 1-1,1 0 1,0-1-1,-1 1 0,2 0 1,-1 0-1,0 0 1,0 5-4,4-9 0,1 1 0,-1 0 0,0-1 1,1 0-1,-1 1 0,1-1 0,-1 0 1,1 0-1,-1-1 0,1 1 0,0 0 1,-1-1-1,1 0 0,0 1 0,0-1 1,-1 0-1,1 0 0,0-1 0,-1 1 1,1-1-1,0 1 0,0-1 0,14-4 23,0 0 0,0-1 0,-1-1 0,0-1 0,0 0 0,0-1 0,-1 0 0,-1-1 0,0-1 0,0-1 0,-1 0 0,-1 0 0,12-14-23,5-9 267,-1-1-1,-2-2 1,-1 0-1,9-24-266,26-38 610,-106 229-663,37-97 40,1 0 0,1 1 0,2-1 1,1 1-1,2 14 13,3-42 1,0 0-1,0 0 1,1 0 0,0-1 0,0 1-1,0 0 1,1-1 0,-1 0 0,1 1-1,0-1 1,0 0 0,1 0 0,-1-1-1,1 1 1,0-1 0,0 0 0,0 0-1,0 0 1,1 0 0,-1-1 0,1 1-1,-1-1 1,1-1 0,0 1 0,0 0-1,0-1 1,0 0 0,0 0 0,0-1-1,0 0 1,0 0 0,0 0 0,0 0-1,0-1 1,0 1 0,0-1-1,0-1 1,0 1 0,0-1 0,0 0-1,0 0 1,-1 0 0,1 0 0,-1-1-1,0 0 1,0 0 0,0 0 0,0 0-1,0-1 1,0-1-1,27-32-821,-12 12-2618,0 16-8081,-6 9-1949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9:52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30 21749,'0'0'3523,"0"0"-961,0 0-384,0 0-640,0 0-833,0 0-417,0 0-64,0 0-224,-6-30-128,6 32-737,-3 13-1633,-10 4-1955,-3 0-5636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9:5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237 165 9513,'0'0'4255,"-6"-12"-1421,-28-88 3791,34 98-6565,0 1 0,0-1 0,0 1 0,1-1 1,-1 1-1,0-1 0,1 1 0,-1 0 0,0-1 0,1 1 0,0 0 0,-1-1 0,1 1 0,0 0 0,0-1 0,-1 1 0,1 0 0,0 0 0,0 0 0,0 0 0,1 0 0,-1 0 0,0 0 0,0 0 0,0 1 1,1-1-1,-1 0 0,0 1 0,1-1 0,-1 1 0,1-1 0,-1 1 0,0 0 0,1-1 0,-1 1 0,1 0 0,-1 0 0,2 0-60,58 6 249,-49-1-245,0 1 0,0 0 0,0 0 1,-1 2-1,-1-1 0,1 1 0,-1 1 0,0-1 1,-1 2-1,0-1 0,0 2 0,-1-1 0,-1 1 1,0 0-1,0 0 0,-1 1 0,0 0 1,-1 0-1,1 5-4,-3-5-6,0 0-1,-1 1 1,0-1 0,-1 1 0,-1 0-1,0 0 1,0-1 0,-1 1 0,-1-1-1,0 1 1,-1-1 0,0 1 0,-1-1 0,0 0-1,-1-1 1,-1 1 0,1-1 0,-2 0-1,0 0 1,0-1 0,-1 0 0,0 0 0,0 0-1,-6 3 7,-18 19 93,-1-2-1,-2-1 1,-1-1-1,-1-3 1,-1 0-1,-1-3 1,-1-1 0,-1-2-1,-14 3-92,51-14 1223,28-9-722,140-18 107,204-13-2016,-359 35-1316,-12 3-4861,-2-2 314</inkml:trace>
  <inkml:trace contextRef="#ctx0" brushRef="#br0" timeOffset="358.088">821 496 6470,'0'0'12620,"0"0"-10282,0 0-768,0 0-65,0 0-448,0 0-737,0 0-255,0 0-65,0 0-97,34-30-831,-29 36-1539,-2-1-2529,-2 0-6183</inkml:trace>
  <inkml:trace contextRef="#ctx0" brushRef="#br0" timeOffset="707.305">1175 154 9705,'0'0'2910,"-1"-13"-433,0 4-1834,-2-37 1502,2 5 2129,1 39-4151,0 0 0,1 0 0,-1 0-1,1 0 1,0 0 0,-1 0 0,1 0 0,0 0-1,0 0 1,0 0 0,1 0 0,-1 1 0,0-1-1,1 1 1,-1-1 0,1 1 0,-1-1 0,1 1-1,0 0 1,-1-1 0,1 1 0,0 0-1,0 0 1,0 0 0,0 1 0,0-1 0,0 0-1,0 1 1,0 0 0,0-1 0,0 1 0,0 0-1,1 0 1,0 0-123,76 7 278,-70-3-276,0 1 0,1-1 0,-2 1 0,1 1 0,0-1 0,-1 2 0,0-1 0,-1 1 0,0 0 0,0 1 0,0-1 0,-1 1 0,0 1 0,0-1 0,-1 1 0,0 0 0,-1 0 0,0 1 0,0-1 0,-1 1 0,-1 0 0,1 0 0,-1 0 0,-1 0 1,0 0-1,-1 0 0,0 1 0,0-1 0,-1 0 0,0 0 0,-1 0 0,0 0 0,0 0 0,-2 2-2,-8 9 0,-1 0-1,-1-1 1,-1 0 0,-1-2-1,0 1 1,-1-2 0,-1 0-1,-1-2 1,0 0 0,-1 0-1,-16 7 1,-80 66 132,115-87-131,0-1 1,1 0-1,-1 1 0,0-1 1,1 0-1,-1 1 0,0-1 1,1 1-1,-1-1 0,1 1 0,-1-1 1,0 1-1,1-1 0,-1 1 1,1-1-1,0 1 0,-1 0 1,1-1-1,0 1 0,-1 0 1,1-1-1,0 1 0,0 0 0,-1 0 1,1-1-1,0 1 0,0 0 1,0 0-1,0-1 0,0 1 1,0 0-1,0 0 0,0-1 1,0 1-1,1 0 0,-1 0 1,0-1-1,0 1 0,1 0 0,-1-1 1,0 1-1,1 0 0,-1-1 1,1 1-1,-1 0 0,1-1 1,-1 1-1,1-1 0,-1 1 1,1-1-1,0 1 0,-1-1 0,1 0 1,0 1-1,-1-1 0,1 1-1,44 9 34,-44-10-34,47 6-53,1-2 1,0-2-1,0-2 0,0-2 1,0-2-1,0-3 0,43-11 53,-46-3-1920,-32 11-940,-4-3-3319,-8 9-1364</inkml:trace>
  <inkml:trace contextRef="#ctx0" brushRef="#br0" timeOffset="1113.558">1869 91 8552,'0'0'2653,"0"0"-240,0 0 16,0 0-288,0 0-406,0 0-363,0 0-256,4-6-268,-2 4-799,-1-1-1,2 0 0,-1 1 0,0 0 1,0-1-1,1 1 0,-1 0 1,1 0-1,0 0 0,-1 1 1,1-1-1,0 1 0,0-1 0,0 1 1,0 0-1,0 0 0,0 0 1,1 1-1,-1-1 0,0 1 0,0 0 1,3 0-49,262-33 3523,-267 33-3501,0 0 0,1 0 0,-1 1 0,0-1 0,1 0 0,-1 1 0,0-1 0,0 1 0,0-1 0,1 1 0,-1 0 0,0-1 0,0 1-1,0 0 1,0 0 0,0 0 0,0 0 0,0 0 0,-1 0 0,1 0 0,0 0 0,0 0 0,-1 0 0,1 0 0,-1 1 0,1-1 0,-1 0 0,1 0 0,-1 1 0,0-1 0,0 0 0,0 1 0,1-1 0,-1 0 0,0 1 0,-1-1 0,1 0 0,0 0 0,0 1-22,-10 58 135,9-54-81,-31 107 251,19-73-282,2 0 1,1 0-1,3 1 1,1 0-1,0 32-23,18 37-374,21-43-4612,-26-48-4110,-6-12 4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9:56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36 4740,'0'0'6684,"0"0"-3550,0 0-1020,0 0 37,0 0-405,0 0-273,0 0-325,0 0-342,1-8-149,3-20 44,-5 43 786,-7 60-464,-6 73-221,-7 0 0,-28 95-802,19-114 4,6 1 0,5 1 1,7 0-1,5 1 0,5 4-4,-2 514 48,-67 83-80,30 95 32,-37 507 38,25-445 47,-43-106 11,75-633 83,-5 38 81,8 2 0,8 27-260,9-130-64,-10-99-993,-5-56-7004,12 38-432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19:57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336 599 9705,'0'0'2120,"0"0"-530,0 0 113,0 0-421,0 5-637,3 25-452,1-1 0,1-1 0,2 1 0,1-1 0,1 0 0,1-1-1,2 0 1,6 11-193,-3-2 258,44 74 984,-58-108-1174,0-1-1,1 0 1,-1 1 0,1-1-1,-1 0 1,1 0-1,-1 0 1,1 0-1,-1 0 1,1-1 0,0 1-1,0 0 1,-1-1-1,1 1 1,0-1-1,0 0 1,0 0-1,0 1 1,-1-1 0,1 0-1,0-1 1,0 1-1,0 0 1,0 0-1,-1-1 1,1 1-1,0-1 1,0 0 0,-1 1-1,1-1 1,0 0-1,-1 0 1,1 0-1,-1 0 1,1 0 0,-1-1-1,0 1 1,1 0-1,-1-1 1,1 0-68,49-67 2113,-47 62-1943,14-21 354,-2-2-1,0 0 0,-2-1 0,-1 0 0,-2-1 0,-1 0 1,4-25-524,-47 229 224,-8-2 0,-44 113-224,73-240 8,-1-1 1,-2 0-1,-2-2 1,-2 0-1,-2 0 0,-1-2 1,-16 19-9,33-50 6,-1 0 0,0-1 0,0 1 0,-1-2 0,1 1 0,-1-1 0,-1 0 0,1 0 0,-1 0 0,0-1 0,0-1 0,0 1 0,0-2 0,-1 1 0,1-1 0,-1 0 0,0 0 0,1-1 0,-1-1 0,0 1 1,0-1-1,0-1 0,1 0 0,-1 0 0,0 0 0,1-1 0,-1-1 0,1 1 0,-1-1 0,1-1 0,0 0 0,1 0 0,-1 0 0,1-1 0,-1 0 0,1-1 0,1 1 0,-4-4-6,0-2 1,0-1 0,0 0 0,1-1 0,0 1 0,1-2-1,1 1 1,0-1 0,1 0 0,0-1 0,-2-9-1,6 17-274,0-1-1,1 1 1,0 0 0,0 0 0,1-1-1,-1 1 1,2 0 0,-1 0 0,1-1-1,0 1 1,0 0 0,1 0 0,0 0-1,0 0 1,1 0 0,0 0-1,0 1 1,1-1 0,-1 1 0,2 0-1,-1 0 1,0 0 0,2 0 274,22-18-6097,1 5-5150</inkml:trace>
  <inkml:trace contextRef="#ctx0" brushRef="#br0" timeOffset="674.482">586 1 7527,'0'0'4805,"0"0"-1431,0 0-663,0 0-1040,0 0-662,-10 14 11,3-5-886,-12 15 71,2 1 1,0 0-1,2 1 1,1 1-1,1 0 1,1 1-1,1 1 1,-4 19-206,15-48 6,0-1 0,1 1 1,-1 0-1,0-1 1,0 1-1,1-1 0,-1 1 1,0 0-1,0-1 1,1 1-1,-1 0 1,0-1-1,1 1 0,-1 0 1,1-1-1,-1 1 1,0 0-1,1 0 0,-1 0 1,1-1-1,-1 1 1,1 0-1,-1 0 0,1 0 1,-1 0-1,0 0 1,1 0-1,-1 0 0,1 0 1,-1 0-1,1 0 1,-1 0-1,1 0 0,-1 0 1,1 0-1,-1 0 1,1 1-1,-1-1 1,0 0-1,1 0 0,-1 0 1,1 1-1,-1-1 1,0 0-1,1 1 0,-1-1 1,0 0-1,1 1 1,-1-1-1,0 0 0,1 1 1,-1-1-1,0 0 1,0 1-1,0-1 0,1 1 1,-1-1-1,0 1-6,30-39 696,-30 38-696,23-34 411,-17 24-340,0-1 0,1 1 1,0 1-1,1-1 1,0 1-1,0 0 0,1 1 1,0 0-1,0 1 1,1-1-1,3 0-71,-10 6 5,-1 1 0,1 0 0,0 1 0,0-1 0,0 0 0,-1 1 1,1-1-1,0 1 0,0 0 0,0 0 0,0 0 0,0 1 0,0-1 0,-1 0 0,1 1 0,0 0 0,0 0 0,-1 0 0,1 0 0,0 0 0,-1 1 0,1-1 1,-1 1-1,1-1 0,-1 1 0,0 0 0,0 0 0,0 0 0,0 0 0,0 0 0,0 1 0,-1-1 0,1 0 0,0 2-5,41 98-50,-37-84 67,54 125-12,-60-142 4,1 0 0,-1 0-1,1 0 1,0 0 0,-1 0 0,1 0-1,0 0 1,0 0 0,-1-1 0,1 1-1,0 0 1,0 0 0,0-1 0,0 1-1,0-1 1,0 1 0,0-1 0,0 1-1,0-1 1,1 1 0,-1-1-1,0 0 1,0 0 0,0 0 0,0 0-1,1 0 1,-1 0 0,0 0 0,0 0-1,0 0 1,0 0 0,0 0 0,1-1-1,-1 1 1,0-1 0,0 1 0,0-1-1,0 1 1,0-1 0,0 1-1,0-1 1,0 0 0,0 0 0,-1 1-1,2-2-8,36-45 774,-30 35-692,14-18-381,-20 39-4009,-2 7-1692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0:0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53 9897,'0'0'4042,"0"0"-1710,0 0-244,0 0-273,0 0-587,12-8-625,0-1-492,-8 5-83,0 0 1,0 1 0,1 0 0,0 0 0,0 0 0,0 0 0,0 1 0,0 0 0,0 0 0,0 0 0,1 1 0,-1 0-1,1 0 1,-1 0 0,6 0-29,-1 1 57,63 5 303,-71-4-350,0-1 0,0 1-1,-1-1 1,1 1 0,0 0 0,-1 0 0,1-1-1,-1 1 1,1 0 0,-1 0 0,1 1 0,-1-1-1,0 0 1,1 0 0,-1 1 0,0-1 0,0 1-1,0-1 1,0 1 0,0-1 0,0 1 0,-1-1 0,1 1-1,0 0 1,-1 0 0,1-1 0,-1 1 0,0 0-1,0 0 1,1-1 0,-1 1 0,0 0 0,-1 0-1,1 0 1,0-1 0,0 1 0,-1 2-10,-4 8 117,0-1 0,-1 1 1,0-1-1,0 0 0,-2-1 1,1 1-1,-1-1 0,-1-1 1,1 0-1,-2 0 0,1 0 1,-5 1-118,-9 12 279,-80 82 676,103-103-956,0 0 0,0 0 0,0-1-1,0 1 1,0 0 0,0 0 0,0 0-1,1 0 1,-1-1 0,0 1 0,0 0-1,1 0 1,-1-1 0,0 1 0,1 0-1,-1 0 1,1-1 0,-1 1 0,1 0-1,-1-1 1,1 1 0,0-1 0,-1 1-1,1-1 1,-1 1 0,1-1 0,0 1-1,0-1 1,-1 0 0,1 1 0,0-1-1,0 0 1,-1 0 0,1 1 0,0-1-1,0 0 1,0 0 0,0 0 0,-1 0-1,1 0 1,0 0 0,0 0 0,0 0 0,0-1-1,-1 1 1,1 0 0,0 0 0,0-1-1,-1 1 1,1 0 0,0-1 0,0 1-1,-1-1 1,1 1 0,0-1 0,-1 1 1,10-1-27,148-15-2051,-55-4-4338,-80 15 3945,22-5-4303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0:02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0 237 13517,'0'0'2925,"0"0"-693,0 0-118,0 0-374,0 0-758,17-8-571,-4 1-360,-4 1-28,0 1 0,0 1 0,1 0 0,-1 0 0,1 1 1,0 0-1,-1 1 0,1 0 0,1 1 0,-1 0 0,5 0-23,269 8 784,-281-7-733,1 0-1,-1 1 0,0-1 0,1-1 1,-1 1-1,0 0 0,1-1 0,-1 1 1,0-1-1,0 0 0,0 0 1,1-1-1,-1 1 0,0 0 0,-1-1 1,1 0-1,0 0 0,0 0 0,-1 0 1,1 0-1,-1 0 0,1-1 1,-1 1-1,0-1 0,0 0 0,0 1 1,-1-1-1,1 0 0,-1 0 0,1 0 1,-1 0-1,0-1 0,0 1 1,0 0-1,-1 0 0,1-3-50,0 0 73,-1 0-1,0 1 1,0-1-1,0 1 1,-1-1-1,1 1 1,-1-1-1,-1 1 1,1-1 0,-1 1-1,0 0 1,0-1-1,0 1 1,-1 0-1,0 1 1,0-1-1,0 0 1,-1 1 0,1 0-1,-1 0 1,0 0-1,-2-2-72,5 6 11,-1-1-1,1 0 0,-1 0 1,1 1-1,0-1 1,-1 1-1,1-1 1,-1 1-1,0 0 0,1-1 1,-1 1-1,1 0 1,-1 0-1,1 0 0,-1 0 1,1 0-1,-1 1 1,0-1-1,1 0 1,-1 1-1,1-1 0,-1 1 1,1-1-1,0 1 1,-1 0-1,1 0 0,0 0 1,-1 0-1,1 0 1,0 0-1,0 0 1,0 0-1,0 0 0,0 0 1,0 1-1,0-1 1,-1 2-11,-28 52 89,17-14-51,2 1-1,2 0 0,1 1 0,2-1 1,3 1-1,0 21-37,0-5-10,1-39-116,-1 61-1850,12-31-5825,-2-33-254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0:04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130 105 2370,'0'0'12684,"0"0"-8029,10-14-2300,33-42-65,-42 54-2171,0 0-1,0 0 1,0 0 0,0 0 0,1 0-1,-1 0 1,1 0 0,-1 1 0,1-1 0,-1 0-1,1 1 1,0-1 0,0 1 0,0 0 0,0 0-1,0 0 1,0 0 0,0 0 0,0 0 0,0 0-1,0 1 1,1-1 0,-1 1 0,0-1 0,0 1-1,1 0 1,-1 0 0,0 0 0,1 0 0,-1 0-1,0 1 1,0-1 0,1 1 0,-1-1-1,0 1 1,0 0 0,0 0 0,0 0 0,0 0-1,0 0 1,0 1 0,0-1 0,1 2-119,40 78 11,-41-64-48,0 0-1,-1-1 1,-1 1 0,-1 0-1,0-1 1,-1 1 0,0-1-1,-2 0 1,0 1 0,-1-1-1,0-1 1,-2 1-1,1-1 1,-2 0 0,0-1-1,-1 1 1,0-2 0,-1 1-1,-1-1 1,0-1-1,-1 0 1,0-1 0,-1 0-1,0-1 1,0 0 0,-8 4 37,-97 84-315,118-97 320,-1-1 0,0 0 1,0 1-1,1-1 0,-1 1 1,1-1-1,-1 1 0,0-1 1,1 1-1,-1-1 0,1 1 1,-1 0-1,1-1 0,0 1 1,-1 0-1,1-1 0,0 1 1,-1 0-1,1-1 0,0 1 1,0 0-1,-1 0 0,1-1 1,0 1-1,0 0 0,0 0 1,0 0-1,0-1 0,0 1 1,0 0-1,0 0 0,1-1 1,-1 1-1,0 0 0,0 0 1,1-1-1,-1 1 0,0 0 1,1-1-1,-1 1 0,1 0 1,-1-1-1,1 1 0,-1-1 1,1 1-1,-1 0 0,1-1 1,0 1-1,-1-1 0,1 0 1,0 1-1,-1-1 0,1 0 1,0 1-1,-1-1 0,1 0 1,0 0-1,0 1-5,51 2 735,-44-3-589,463-20 260,-464 31-9535,-9-5 6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0:03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94 203 12107,'0'-13'3091,"0"-43"-443,0 53-2396,0 0 0,0 0 1,1 0-1,0 0 0,-1 0 0,1 0 0,0 0 0,0 0 0,1 0 1,-1 0-1,1 0 0,-1 0 0,1 1 0,0-1 0,0 1 0,0-1 0,0 1 1,1 0-1,-1 0 0,0 0 0,1 0 0,0 0 0,0 0-252,5-1 230,0 0 0,0 0 0,0 1 0,0 0 0,0 1 0,1 0 0,-1 0-1,1 0 1,-1 1 0,1 0 0,1 1-230,-3 0 36,0-1 0,0 1 0,0 0 0,-1 0 0,1 1-1,0 0 1,-1 0 0,1 1 0,-1-1 0,0 1 0,0 1 0,0-1 0,0 1 0,-1 0 0,0 1-1,1-1 1,-1 1 0,-1 0 0,1 0 0,-1 0 0,0 1 0,0 0 0,-1 0 0,1 0-1,-1 0 1,-1 0 0,1 1 0,-1-1 0,1 4-36,-4 8 16,0-1 0,-2 1 0,0 0 0,0-1 0,-2 0 0,0 0 0,-1 0 0,-1-1 0,0 1 0,-1-2 0,-1 1 0,-1-1 0,0 0 0,-1-1 0,0-1 0,-1 1 0,-1-2 0,0 0 0,-11 9-16,-182 155 550,205-176-541,0 1 0,0-1 0,0 1 0,0 0 0,0 0 0,0-1 0,0 1 0,0 0 0,0 0-1,1 0 1,-1 0 0,0 0 0,1 0 0,-1 0 0,0 0 0,1 0 0,-1 0 0,1 0 0,0 0 0,-1 0 0,1 1 0,0-1 0,0 0-1,0 0 1,0 0 0,0 1 0,0-1 0,0 0 0,0 0 0,0 0 0,1 0 0,-1 1 0,0-1 0,1 0 0,-1 0 0,1 0-1,-1 0 1,1 0 0,0 0 0,-1 0 0,1 0 0,0 0 0,0 0 0,-1 0 0,1-1 0,0 1 0,0 0 0,0 0 0,0-1-1,0 1 1,0-1 0,0 1 0,0-1 0,1 1 0,-1-1 0,0 0 0,0 1 0,0-1 0,0 0 0,1 0 0,-1 0-9,36 7 58,0-2 1,1-1-1,0-3 1,0 0 0,4-3-59,42 1 16,-49 3-75,-22 0-164,0-2 1,1 1-1,-1-2 0,0 1 0,0-2 0,0 0 0,0 0 1,8-4 222,-3-4-3926,-7 0-6952,-4 4-1272</inkml:trace>
  <inkml:trace contextRef="#ctx0" brushRef="#br0" timeOffset="295.681">751 497 15375,'0'0'6053,"0"0"-3682,0 0-386,0 0-832,0 0-608,0 0-417,0 0-128,0 0 0,53-50-737,-40 60-1441,-4-2-3043,0 1-10473</inkml:trace>
  <inkml:trace contextRef="#ctx0" brushRef="#br0" timeOffset="792.549">1213 89 8360,'0'0'3005,"0"0"-1195,0 0 96,0 0 16,0 0-363,0 0-385,0 0-53,0 0 5,1-10-122,3-28-208,-3 35-715,0 1 1,-1 0-1,1 0 1,0 0 0,0 0-1,1 0 1,-1 0-1,0 0 1,1 1 0,-1-1-1,1 0 1,-1 1-1,1-1 1,0 1 0,0 0-1,0-1 1,-1 1-1,1 0 1,1 0 0,-1 0-1,0 0 1,0 1-1,0-1 1,0 1 0,0-1-1,1 1 1,-1 0-1,1-1-81,3 0 4,-1 1 0,1-1 0,-1 1 0,1 0 1,0 0-1,-1 1 0,1 0 0,0 0 0,-1 0 0,0 1 0,1-1 0,-1 1 0,0 1 0,0-1 0,0 1 0,0 0 0,0 0 0,0 0 0,-1 0 0,0 1 0,0 0 0,0 0 0,0 0 0,0 0 0,-1 1 0,0 0 0,0-1 0,0 1 0,0 0 0,-1 1 0,0-1 1,0 0-1,0 0 0,-1 1 0,0-1 0,0 1 0,0 0 0,-1-1 0,0 1 0,0 0 0,0 2-4,-6 11 5,-1 0 0,0-1 1,-2 0-1,0 0 1,-1-1-1,0 0 0,-2 0 1,0-1-1,-1-1 0,0 0 1,-1-1-1,-1 0 0,0-1 1,-1-1-1,0-1 0,-1 0 1,-4 2-6,-107 73 747,127-86-727,1 1 0,-1-1 0,0 0 0,0 1-1,1-1 1,-1 0 0,0 1 0,1-1 0,-1 1 0,0 0 0,1-1 0,-1 1 0,1-1 0,-1 1 0,1 0-1,-1-1 1,1 1 0,0 0 0,-1 0 0,1-1 0,0 1 0,0 0 0,-1 0 0,1 0 0,0-1 0,0 1-1,0 0 1,0 0 0,0 0 0,0-1 0,0 1 0,0 0 0,0 0 0,0 0 0,1-1 0,-1 1 0,0 0-1,0 0 1,1 0 0,-1-1 0,1 1 0,-1 0 0,1-1 0,-1 1 0,1 0 0,-1-1 0,1 1 0,-1-1-1,1 1 1,0 0-20,40 17 201,15-3-338,0-2 0,0-3 0,1-2 0,1-3 0,-1-2 0,34-4 137,-20-7-1952,-29-11-2401,-34 3-4231,-8 10 576</inkml:trace>
  <inkml:trace contextRef="#ctx0" brushRef="#br0" timeOffset="1156.185">1780 50 12620,'0'0'2749,"0"0"-266,0 0-140,0 0-544,0 0-662,0 0-640,0 0-305,10-3-69,68-12 304,-30 20-85,-37-5 3,1 1 1,-1 0 0,0 0-1,0 2 1,1-1 0,-1 1-1,-1 1 1,1-1-1,0 2 1,-1 0 0,0 0-1,5 4-345,-9-1 78,-1 1 0,0-1 0,0 1 0,-1 0 0,0 0 0,0 1 0,-1-1 0,-1 1 0,0 0 0,0 0 0,0 0 0,-2 0 0,1 0 0,-1 0 0,0 0 0,-1 0 0,0 0 0,-3 7-78,-1 15 38,-1-1 0,-1 0 0,-2-1 0,-1 0 0,-11 21-38,-28 93-243,29-13-2450,18-75-6924,2-49 1390</inkml:trace>
  <inkml:trace contextRef="#ctx0" brushRef="#br0" timeOffset="1547.486">2231 291 13164,'0'0'3374,"0"0"-443,0 0-166,0 0-731,0 0-822,18-5-609,60-9-224,-73 14-360,0 0-1,-1 1 0,1-1 0,0 1 1,0 0-1,-1 1 0,1-1 0,-1 1 1,0 0-1,1 0 0,-1 0 1,0 1-1,0-1 0,0 1 0,0 0 1,1 2-19,7 4 17,202 192-1821,-213-200 1780,0 0 0,0 0 0,1 0 0,-1 0 0,0-1 0,1 1 0,-1 0 0,0-1 0,1 1 0,-1-1 0,1 1 0,-1-1 1,1 0-1,-1 1 0,1-1 0,-1 0 0,1 0 0,-1 0 0,1-1 0,-1 1 0,1 0 0,-1 0 0,1-1 0,-1 1 0,1-1 0,-1 1 0,1-1 1,-1 0-1,0 0 0,1 1 0,-1-1 0,0 0 0,0 0 0,0 0 0,0 0 0,0 0 0,0-1 0,0 1 0,0 0 0,0 0 0,0-1 1,0 0 22,30-64 769,-31 65-749,24-117 2191,-25 116-2144,0 0 1,0 0-1,0-1 1,0 1-1,-1 1 1,1-1-1,-1 0 1,0 0-1,0 0 1,1 1-1,-1-1 1,0 1-1,0 0 1,0-1-1,-1 1 1,1 0-1,0 0 1,0 0-1,-1 1 1,1-1-1,0 0 1,-1 1-1,1 0 1,0-1-1,-1 1 1,1 0-1,-1 0 1,1 0-1,-1 1 1,1-1-1,0 1 1,-1-1-1,1 1 1,0 0-1,-1 0 1,1 0-1,0 0 1,0 0-1,0 0 1,0 0-1,0 1 1,0-1-1,0 1 1,0 0-1,1 0 1,-2 1-67,-20 18 58,1 1 1,2 2 0,0 0 0,1 1-1,1 0 1,2 2 0,-5 11-59,-74 154-1106,74-124-2229,7 4-3494,12-41-1728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0:00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62 13293,'0'0'2621,"0"0"-587,0 0 80,0 0-225,0 0-501,0 0-581,0 0-423,0 0-213,-14 12-16,3-3-113,4-4-10,1 0-1,-1 0 1,1 1 0,0 0-1,1 0 1,-1 0 0,1 1-1,1 0 1,-1 0 0,1 0-1,0 0 1,1 1 0,0 0-1,0 0-31,-2 6 23,0 1 0,1 0 0,1-1 0,1 1 0,0 0-1,1 1 1,0-1 0,1 0 0,1 0 0,0 0 0,2 0-1,-1 0 1,2 0 0,0 0 0,0-1 0,2 0 0,0 0 0,0 0-1,1 0 1,1-1 0,0-1 0,1 1 0,1-1 0,-1-1 0,3 2-23,-3-7-3,-1 0 0,1 0 1,0-1-1,1-1 1,-1 1-1,1-1 1,0-1-1,0 0 0,0 0 1,0-1-1,1 0 1,-1-1-1,1 0 1,-1-1-1,1 0 1,-1-1-1,0 0 0,1 0 1,-1-1-1,0 0 1,1-1-1,3-2 3,-1 1 23,1-1 1,-1-1-1,0 0 0,0-1 0,0 0 0,-1-1 1,0 0-1,-1-1 0,0 0 0,0-1 0,-1 0 1,0-1-1,-1 0 0,0 0 0,-1-1 0,1-3-23,-4 2 99,0 0-1,-1-1 0,-1 0 1,0 0-1,-1 0 0,-1 0 0,0 0 1,0 0-1,-2 0 0,0 0 0,0 0 1,-2 0-1,1 0 0,-2 0 0,0 1 1,0-1-1,-1 1 0,-1 0 1,-1 1-1,1-1 0,-2 1 0,0 0 1,0 1-1,-1 0 0,0 0 0,-1 1 1,-3-2-99,5 5-49,0 0 0,-1 0 0,0 0 0,0 2 1,-1-1-1,1 1 0,-1 0 0,-1 1 0,1 0 1,0 1-1,-1 0 0,0 1 0,1 0 0,-1 0 1,0 1-1,0 1 0,0 0 0,-2 0 49,-53 16-3276,10 22-3961,36-13-2341</inkml:trace>
  <inkml:trace contextRef="#ctx0" brushRef="#br0" timeOffset="340.811">792 445 7944,'0'0'8456,"0"0"-5446,0 0-703,0 0-290,0 0-543,0 0-545,0 0-449,0 0-224,3 0-95,0 0-97,-1 0-64,-1 0-32,-1 0-64,0 0-897,0 0-2435,1 0-3618</inkml:trace>
  <inkml:trace contextRef="#ctx0" brushRef="#br0" timeOffset="956.031">1252 375 3427,'0'0'4057,"0"0"-1302,0 0-257,0 0-53,0 0-251,0 0-517,0 0-284,0 0-160,0-4-203,1-8-482,-1 0 0,-1-1 0,0 1 0,-1 0 0,0 0 0,0 0 0,-2 0 0,1 1 0,-5-10-548,-18-95 898,27 112-898,0 0 0,1 0-1,0-1 1,0 1 0,0 0 0,0 1 0,0-1-1,1 0 1,0 1 0,0-1 0,0 1 0,0 0-1,0 0 1,1 0 0,-1 0 0,1 1 0,0-1-1,0 1 1,0 0 0,0 0 0,0 0 0,0 1-1,0 0 1,1 0 0,-1 0 0,0 0 0,1 0-1,-1 1 1,1 0 0,-1 0 0,1 0 0,-1 0-1,1 1 1,-1 0 0,0 0 0,1 0 0,-1 0-1,0 1 1,0 0 0,0 0 0,0 0 0,0 0 0,0 0-1,-1 1 1,1 0 0,-1 0 0,1 0 0,-1 0-1,0 0 1,0 0 0,-1 1 0,1 0 0,-1 0-1,1 0 1,-3 9-18,0-1 0,0 0 0,-2 0 0,1 0 0,-2 0 1,0 0-1,0 0 0,-1 0 0,0-1 0,-1 0 0,0 0 0,-1 0 0,0 0 0,-1-1 0,0 0 0,-1-1 0,0 1 0,0-1 0,-1-1 0,0 0 0,-2 1 18,-4 8 4,4-5-9,-29 32 6,2 1 1,2 1 0,-24 42-2,58-87-2,1 1 1,-1-1 0,1 1 0,-1-1 0,1 1-1,-1 0 1,1 0 0,0-1 0,0 1 0,0 0-1,0 0 1,0 0 0,0 0 0,0 0 0,1 1-1,-1-1 1,1 0 0,0 0 0,-1 0 0,1 0-1,0 1 1,0-1 0,0 0 0,1 0 0,-1 0-1,1 1 1,-1-1 0,1 0 0,0 0 0,-1 0-1,1 0 1,0 0 0,0 0 0,1 0 0,-1 0-1,0-1 1,0 1 0,1 0 0,0-1 0,-1 1-1,1-1 1,0 1 0,-1-1 0,1 0 0,0 0-1,0 0 1,0 0 0,0 0 0,1 0 1,18 2 16,0-2 0,0 0 0,1-1 0,-1-1 0,0-1 0,0-1 0,0-1 0,0-1 0,-1-1 0,1 0 0,-1-2 0,-1 0 0,0-1 0,0-1 0,0-1 0,-2 0 0,1-2 0,-1 0-16,-12 9 23,-1 0-1,0 0 1,1 0-1,-2 0 1,1-1-1,0 1 1,-1-1-1,0 0 1,0 0-1,-1 0 1,1-1-1,-1 1 1,0-1 0,-1 1-1,1-1 1,-1 1-1,0-1 1,0 0-1,-1 0 1,0 0-1,0 1 1,0-1-1,-1 0 1,1 0-1,-2 1 1,1-1-1,0 0 1,-1 1-1,0-1 1,-1 1-1,1 0 1,-1 0 0,0 0-1,0 0 1,0 0-1,-1 1 1,0-1-1,0 1 1,0 0-1,0 0 1,-3-1-23,-2-2-24,-1 1 1,-1 0 0,1 1-1,-1 0 1,0 0-1,0 1 1,0 1 0,0 0-1,-7-1 24,-63 6-4172,61 6-383,10 1-1919,5 1-6269</inkml:trace>
  <inkml:trace contextRef="#ctx0" brushRef="#br0" timeOffset="1288.664">1758 75 6214,'0'0'6038,"0"0"-2424,0 0-427,0 0-454,0 0-742,0 0-784,5-6-465,0 3-672,-1-1 1,1 1 0,0 0 0,1 0 0,-1 0 0,0 0-1,1 1 1,-1 0 0,1 0 0,0 1 0,-1 0 0,1 0-1,0 0 1,0 0 0,5 1-71,181-11 2498,-190 10-2469,-1 1-1,1 0 0,0 0 1,-1 1-1,1-1 0,0 0 1,-1 1-1,1-1 0,0 1 1,-1-1-1,1 1 0,-1 0 0,1-1 1,-1 1-1,1 0 0,-1 0 1,0 0-1,1 0 0,-1 1 1,0-1-1,0 0 0,0 0 1,0 1-1,0-1 0,0 1 1,0-1-1,0 0 0,0 1 1,-1 0-1,1-1 0,-1 1 0,1-1 1,-1 1-1,0 0 0,0 0 1,1-1-1,-1 1 0,0 1-28,-12 67 499,-34 56-38,33-97-571,1 0 0,1 2-1,2-1 1,1 1 0,1 0-1,2 1 1,1 0-1,1 24 111,18-4-3244,7-27-4471,-11-18-971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9:50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22 13196,'0'0'5302,"0"0"-2313,0 0-939,14-6-539,-8 3-1350,-3 2-105,0-1 1,0 0-1,0 1 1,0 0-1,0-1 1,1 1 0,-1 1-1,0-1 1,1 0-1,-1 1 1,0 0-1,1 0 1,-1 0-1,1 0 1,-1 0 0,0 0-1,1 1 1,-1 0-1,0 0 1,0 0-1,1 0 1,-1 0 0,0 1-1,0-1 1,0 1-1,0 0 1,-1 0-1,1 0 1,0 0-1,1 3-56,17 18 153,-1 0 0,-1 2 0,-1 1 0,-1 0 0,-1 1 0,-2 1 0,0 0 0,-2 1 0,-2 0 0,5 19-153,-10-30 6,-1 1 1,-1 0-1,-1 0 1,0 0-1,-1 1 0,-1-1 1,-1 0-1,-1 0 1,-1 0-1,0 0 1,-1 0-1,-1 0 1,-1-1-1,-1 0 0,0 0 1,-2 0-1,-6 10-6,3-10-3,0-1 0,-1 0 0,-1-1 0,-1 0-1,0-1 1,-1-1 0,0-1 0,-1 0-1,-1-1 1,0-1 0,-17 8 3,-76 8-4598,92-28-810,8-7-4159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0:12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24 241 10058,'0'0'2802,"0"0"-218,0 0 213,0 0-405,0 0-422,0 0-406,0 0-315,-6-4-288,3 1-812,2 3-136,0 0 0,1 0-1,-1 0 1,1 0-1,-1-1 1,0 1 0,1 0-1,-1 0 1,1 0-1,-1-1 1,1 1 0,-1 0-1,1-1 1,-1 1-1,1 0 1,-1-1 0,1 1-1,-1-1 1,1 1-1,0 0 1,-1-1-1,1 1 1,0-1 0,-1 0-1,1 1 1,0-1-1,-1 1 1,1-1 0,0 1-1,0-1 1,0 0-1,0 1 1,0-1 0,0 1-1,0-1 1,0 0-1,0 1 1,0-1 0,0 1-1,0-1 1,0 0-1,0 1 1,0-1 0,1 1-1,-1-1 1,0 1-1,0-1 1,1 1 0,-1-1-1,0 1 1,1-1-1,-1 1 1,1-1 0,-1 1-1,0-1 1,1 1-1,-1 0 1,1-1 0,-1 1-1,1 0 1,0-1-1,-1 1 1,1 0-1,0 0-11,18-6 25,1 1 1,-1 1 0,1 0-1,0 2 1,0 0 0,1 2-1,-1 0 1,0 1 0,9 2-27,-28-3-33,1 0 0,0 0 1,-1 1-1,1-1 0,-1 0 0,1 1 1,-1-1-1,1 1 0,-1-1 1,1 1-1,-1 0 0,1 0 0,-1 0 1,0 0-1,1 0 0,-1 0 1,0 0-1,0 0 0,0 0 1,0 0-1,0 1 0,0-1 0,0 0 1,0 1-1,0-1 0,-1 1 1,1-1-1,-1 1 0,1-1 0,-1 1 1,0-1-1,1 1 0,-1 0 1,0-1-1,0 1 0,0-1 0,0 1 1,0 0-1,0-1 0,-1 1 1,1-1-1,-1 1 0,1 0 0,-1-1 1,1 1-1,-1-1 0,0 2 33,-136 132-5199,136-134 5176,1 0 0,0-1-1,0 1 1,0 0 0,0 0 0,0 0 0,0 0 0,0 0 0,0 0 0,1 0 0,-1-1 0,0 1 0,1 0 0,-1 0 0,0 0 0,1 0-1,-1-1 1,1 1 0,-1 0 0,1 0 0,-1-1 0,1 1 0,0 0 0,-1-1 0,1 1 0,0-1 0,-1 1 0,1-1 0,0 1-1,0-1 1,0 1 0,-1-1 0,1 0 0,0 1 0,0-1 0,0 0 0,0 0 0,0 0 0,0 0 0,-1 0 0,1 0 0,0 0-1,0 0 1,0 0 0,0 0 0,0 0 0,0-1 0,0 1 0,-1 0 0,1 0 0,0-1 0,0 1 0,0-1 0,-1 1 0,1-1-1,0 1 1,0-1 0,-1 0 0,1 1 0,-1-1 0,1 0 0,0 0 23,20-4-298,0-2 1,0 0-1,-1-2 1,0 0-1,0-1 0,-1-1 1,-1 0-1,0-2 1,0 0-1,-1-1 0,-1-1 1,0 0-1,-2-1 0,1-1 1,-2 0-1,4-7 298,-13 17 81,-1 1-1,0 0 1,0 0 0,-1-1-1,0 0 1,0 1-1,0-1 1,-1 0 0,0 0-1,0 0 1,0 0 0,-1 0-1,0 0 1,-1 0-1,0 0 1,-1-6-81,1 10 257,0-1-1,-1 1 1,1 0-1,-1 0 1,1 0-1,-1 0 1,0 0 0,0 0-1,0 1 1,-1-1-1,1 1 1,-1-1 0,1 1-1,-1 0 1,0 0-1,0 0 1,0 0-1,0 0 1,0 1 0,0 0-1,-1-1 1,-2 0-257,4 2 159,1-1-92,0 1 1,1-1-1,-1 1 0,0-1 1,0 1-1,0-1 1,1 1-1,-1 0 1,0-1-1,0 1 0,0 0 1,0 0-1,0-1 1,1 1-1,-1 0 1,0 0-1,0 0 0,0 0 1,0 0-1,0 1 1,0-1-1,0 0 0,0 0 1,1 0-1,-1 1 1,0-1-1,0 1 1,0-1-1,1 0 0,-1 1 1,0-1-1,0 1 1,1 0-1,-1-1 1,0 1-1,1 0 0,-1-1 1,1 1-1,-1 0 1,1 0-1,-1-1 0,1 1 1,0 0-1,-1 0 1,1 0-1,0-1 1,-1 1-1,1 1-67,26 98 168,-11-61-133,-10-26-33,-1 0 0,0 0 0,-1 0 0,-1 1 0,0-1 0,-1 1 0,0 0 0,-1-1 0,0 1-1,-2 0 1,1-1 0,-2 1 0,1-1 0,-2 0 0,0 0 0,-1 0 0,0 0 0,0-1 0,-5 6-2,-116 127-2333,63-82-7212,44-40-875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0:12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13 15086,'0'0'2792,"0"0"-1094,-16-3-123,6 1-1226,6 0-267,1 1 0,-1 0-1,0 0 1,1 0 0,-1 1-1,0-1 1,0 1 0,0 0-1,1 0 1,-1 0 0,0 0-1,0 1 1,0 0 0,1 0-1,-1 0 1,0 0 0,1 0 0,-1 1-1,1-1 1,-1 1 0,1 0-1,0 0 1,0 1 0,0-1-1,-2 2-81,-8 16 59,2-1 1,0 2-1,1 0 0,1 0 0,1 0 0,1 1 0,1 0 0,0 1 0,2-1 1,1 1-1,1 0 0,0 0 0,3 22-59,-2-34 3,1 1-1,0-1 1,0 1-1,1-1 1,1 0 0,0 1-1,0-1 1,1 0-1,1 0 1,0 0 0,0-1-1,1 1 1,0-1-1,1 0 1,0 0 0,1-1-1,0 0 1,0 0-1,1 0 1,0-1 0,1-1-1,0 1 1,0-1-1,0-1 1,1 1 0,0-2-1,0 1 1,1-2-1,-1 1 1,1-1 0,0-1-1,0 0 1,1 0-1,-1-1 1,0-1 0,1 0-1,4-1-2,-7-1 104,0-2-1,0 1 1,0-1 0,0-1-1,0 1 1,0-2 0,-1 1-1,0-1 1,0 0 0,0-1-1,-1 0 1,0 0 0,0-1-1,0 0 1,-1 0 0,0 0-1,-1-1 1,1 0 0,-1 0-1,-1 0 1,1 0 0,-2-1-1,1 0 1,-1 0 0,0 0-1,-1 0 1,0-1 0,-1 1-1,0 0 1,0-1 0,-1-5-104,1-8 75,-1 0-1,-2 0 1,0 0 0,-1 1-1,-1-1 1,-2 1 0,0-1 0,-1 2-1,-1-1 1,-1 1 0,-1 0 0,-1 1-1,-1 0 1,0 1 0,-1 0 0,-12-12-75,20 27-57,0-1 1,0 1 0,-1 0 0,1 0-1,-1 1 1,0 0 0,0 0 0,0 0-1,0 1 1,0-1 0,0 2-1,-1-1 1,1 1 0,-1 0 0,0 0-1,-6 0 57,10 1-395,0 1-1,-1-1 1,1 0-1,-1 1 0,1 0 1,0 0-1,0 0 0,-1 0 1,1 1-1,0-1 0,0 1 1,0 0-1,0 0 0,1 0 1,-1 0-1,0 0 0,1 0 1,0 1-1,-1 0 1,1-1-1,0 2 396,-12 20-8686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0:13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15631,'0'0'3683,"0"0"-1409,0 0-352,0 0-512,0 0-610,0 0-479,0 0-193,0 0-128,0-9-32,0 9-192,0 0-1506,0 0-2498,4 4-6118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0:13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133 418 4933,'0'0'3016,"0"0"-747,0 0-225,0 0-149,0 0-101,0 0-288,0 0-252,0 0-266,0-6-65,-12-41 1506,6 29-1914,0-1-1,0 0 1,2 0-1,1-1 1,0 1-1,1-1 0,1 1 1,1-1-1,2-10-514,-2 4 468,0 21-431,0-1 0,0 1 0,0-1 0,1 1 0,0-1 0,0 1 0,1 0 0,-1 0 0,1-1-1,0 1 1,0 0 0,1 0 0,0 1 0,0-1 0,0 1 0,0-1 0,0 1 0,1 0 0,0 0 0,0 0-1,0 1 1,0-1 0,1 1 0,-1 0 0,1 1 0,0-1 0,0 1 0,0-1 0,0 2 0,0-1 0,1 0-1,-1 1 1,0 0 0,1 0 0,2 1-37,-2-1-10,-1 1-1,0 0 0,1 0 0,-1 0 1,0 1-1,1 0 0,-1 0 1,0 0-1,0 0 0,1 1 1,-1 0-1,-1 0 0,1 1 1,0-1-1,0 1 0,-1 0 1,0 0-1,1 0 0,-1 1 1,0 0-1,-1 0 0,1 0 1,-1 0-1,0 0 0,0 1 1,0-1-1,0 1 0,-1 0 1,0 0-1,0 0 0,0 0 1,0 3 10,-1 2-64,0 1 1,-1-1-1,0 1 1,-1-1 0,0 1-1,-1-1 1,0 1 0,-1-1-1,0 0 1,0 0 0,-1 0-1,0 0 1,-1-1 0,0 0-1,-6 8 64,-104 124-343,107-132 345,-26 27 22,9-10-17,0 0 0,2 2 0,1 1 0,2 0-1,-2 6-6,21-34 1,0 0 0,0-1-1,0 1 1,1 0-1,-1 0 1,0 0 0,1 0-1,-1 0 1,0 0-1,1 0 1,0 0 0,-1 0-1,1 0 1,-1 1 0,1-1-1,0 0 1,0 0-1,0 0 1,0 0 0,0 0-1,0 1 1,0-1-1,0 0 1,0 0 0,0 0-1,1 0 1,-1 0-1,0 1 1,1-1 0,-1 0-1,1 0 1,-1 0 0,1 0-1,0 0 1,-1 0-1,1-1 1,0 1 0,0 0-1,-1 0 1,1 0-1,0-1 1,0 1 0,0 0-1,0-1 1,0 1-1,0-1 1,0 1 0,0-1-1,1 1 1,-1-1 0,0 0-1,0 0 1,1 1-1,66-10 181,-44 1-77,0-1 0,0-2 0,-2 0 0,1-1 0,-1-1 0,-1-2 1,0 0-1,-2-1 0,1 0 0,-2-2 0,0-1 0,10-13-104,-25 29-13,0 0 0,0-1 0,0 1 0,0-1 0,0 0 0,-1 0 0,0 0 0,1 0 0,-2 0 0,1 0 0,0-1-1,-1 1 1,0-1 0,0 1 0,0-1 0,0 1 0,-1-1 0,0 1 0,0-1 0,0 0 0,-1 1 0,1-1 0,-1 1 0,0-1 0,0 1 0,-1-1 0,1 1 0,-1 0 0,0 0 0,0-1 0,0 2-1,-1-1 1,0 0 0,1 0 0,-1 1 0,-3-3 13,-108-19-4512,35 26-2843,43 2 613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0:16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10954,'0'0'4645,"0"0"-1416,0 0-442,0 0-417,0 0-704,0 0-630,0 0-508,13 2-261,-6-1-237,-1 0-7,0 0 0,0 0 0,0 0-1,0 1 1,0 0 0,-1 0 0,1 0 0,-1 1-1,1 0 1,-1 0 0,0 0 0,0 1 0,0 0-1,0 0 1,-1 0 0,1 1-23,62 79 82,-39-46-376,1-2 0,2-1 0,2-1 0,4 1 294,-35-33-28,0 0 0,-1 0 0,1 0 0,1 0 0,-1 0 1,0 0-1,0-1 0,1 1 0,-1-1 0,1 1 0,-1-1 1,1 0-1,0 0 0,-1 0 0,1-1 0,0 1 0,0-1 1,-1 1-1,1-1 0,0 0 0,0 0 0,0 0 0,0 0 1,-1-1-1,1 1 0,0-1 0,0 0 0,-1 1 0,1-1 1,0 0-1,-1-1 0,1 1 0,-1 0 0,1-1 0,-1 0 1,0 1-1,0-1 0,0 0 0,0 0 0,0 0 0,0 0 1,1-2 27,5-7 107,0-1 0,-1 0 0,0 0 0,-1-1 0,0 0 0,-1 0 1,-1-1-1,0 1 0,-1-1 0,0 0 0,-1 0 0,0 0 1,-1 0-1,-1-7-107,-1 18 58,0 1 1,-1 0 0,1-1 0,-1 1 0,1 0 0,-1 0 0,0 0-1,0 0 1,0 0 0,0 0 0,0 0 0,0 1 0,0-1-1,0 1 1,-1 0 0,1-1 0,-1 1 0,1 0 0,-1 0 0,1 1-1,-1-1 1,0 1 0,1-1 0,-1 1 0,0 0 0,1 0-1,-1 0 1,0 0 0,0 0 0,1 1 0,-1-1 0,0 1 0,1-1-1,-1 1 1,1 0 0,-1 0 0,1 1 0,-1-1 0,1 0-1,0 1 1,0-1 0,0 1 0,-1 0-59,-22 16 106,1 1-1,0 1 1,2 0-1,0 2 1,2 1-1,-12 16-105,-2 1-30,-8 5-367,-27 34-2484,32-23-8527,29-40 716</inkml:trace>
  <inkml:trace contextRef="#ctx0" brushRef="#br0" timeOffset="477.816">868 50 705,'0'0'9651,"0"0"-5113,0 0-1463,0 0-358,0 0-480,0 0-662,0 0-331,5-10-278,-1 2-822,9-20 363,-35 42 246,10-1-630,0 0 0,1 1 0,0 0 0,1 0 0,1 1 1,0 1-1,1-1 0,1 1 0,1 1 0,0-1 0,1 1 0,0 0 0,1 0 0,2 1 0,-1-1 0,2 1 1,1 15-124,3-25 5,0-1 0,1 1 0,0-1 0,1 0 1,0-1-1,0 1 0,0-1 0,1 0 0,0 0 1,0-1-1,0 0 0,1 0 0,-1 0 0,1-1 0,0 0 1,1 0-1,-1 0 0,1-1 0,0-1 0,-1 1 1,1-1-1,0 0 0,1-1 0,-1 0-5,24 10 9,140 63 7,-170-73-18,1 1-1,-1 0 1,0 0-1,0-1 1,0 1-1,0 1 1,0-1-1,-1 0 1,1 0 0,-1 1-1,1-1 1,-1 1-1,0-1 1,0 1-1,0-1 1,0 1-1,0 0 1,-1 0 0,1-1-1,-1 1 1,0 0-1,0 0 1,0-1-1,0 1 1,0 0-1,-1 0 1,1 0 0,-1-1-1,0 1 1,1 0-1,-1-1 1,0 1-1,-1-1 1,1 1-1,0-1 1,-1 1 0,0-1-1,1 0 1,-1 0-1,0 0 1,0 0-1,0 0 1,0 0-1,-1-1 1,1 1-1,0 0 1,-1-1 0,0 1 2,-19 10 29,0 0 0,-1-1 1,0-1-1,0-1 0,-1-1 1,0-1-1,-1-1 0,1-2 1,-1 0-1,0-1 1,0-2-1,-17-1-29,40 0-82,0 1 0,-1-1 0,1 1 1,0-1-1,0 0 0,0 0 0,0 0 0,0 0 0,0-1 0,0 1 1,0 0-1,0-1 0,0 0 0,0 1 0,0-1 0,0 0 0,0 0 1,0 0-1,0 0 0,1 0 0,-1-1 0,0 1 0,1 0 0,-1-1 1,1 1-1,0-1 0,-1 0 0,1 1 0,0-1 0,0 0 0,0 0 1,0 0-1,0 1 0,1-1 0,-1 0 0,0 0 0,1-1 0,0 1 1,-1 0-1,1 0 0,0 0 0,0-1 82,2-26-5074,7 0-4057,2 3-2982</inkml:trace>
  <inkml:trace contextRef="#ctx0" brushRef="#br0" timeOffset="832.89">829 24 11371,'0'0'3422,"0"0"-700,0 0-458,15-4-636,92-16 774,189 41 1581,-318-6-4699,-8 1-3081,25-13 2272,-12 5-5271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0:15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44 131 5029,'0'0'8899,"0"0"-5253,0 0-1756,17-12-337,60-38-362,-73 48-1139,0 1 1,0-1 0,0 1 0,0 0 0,1 0 0,-1 1-1,0-1 1,1 1 0,-1 0 0,1 0 0,-1 0-1,1 1 1,-1-1 0,0 1 0,0 0 0,1 1-1,-1-1 1,0 1 0,0-1 0,0 1 0,0 0 0,0 1-1,-1-1 1,1 1 0,-1 0 0,1 0 0,-1 0-1,1 1-52,0 0 13,0-1 1,0 2-1,0-1 0,-1 0 0,1 1 0,-1 0 0,0-1 0,0 1 0,-1 1 0,1-1 0,-1 0 0,0 0 1,-1 1-1,1-1 0,-1 1 0,0 0 0,-1-1 0,1 1 0,-1 0 0,0 0 0,-1-1 0,1 1 0,-1 0 1,0-1-1,0 1 0,-1-1 0,-1 5-13,-4 7 8,0-1 1,0 0-1,-2 0 1,0 0 0,-1-1-1,0-1 1,-1 0-1,-4 4-8,-171 151 1014,185-167-994,0-2 13,-1 1 1,1-1 0,0 1-1,0 0 1,-1-1-1,1 1 1,0 0 0,0 0-1,0 0 1,0 0-1,0 0 1,0 0-1,0 0 1,1 1 0,-1-1-1,0 0 1,1 0-1,-1 1 1,1-1 0,-1 0-1,1 1 1,-1-1-1,1 0 1,0 1 0,0-1-1,0 0 1,0 1-1,0-1 1,0 1-1,0-1 1,0 1 0,0-1-1,1 0 1,-1 1-1,0-1 1,1 0 0,0 1-1,-1-1 1,1 1-34,10 2 88,-1 0-1,1-1 1,0 0 0,-1-1 0,1 0 0,0-1 0,0 0-1,0-1 1,0 0 0,11-2-88,3 1 77,204-11-1059,-183-8-4392,-20 7-4061,-9 5-547</inkml:trace>
  <inkml:trace contextRef="#ctx0" brushRef="#br0" timeOffset="327.583">579 44 10762,'0'0'4410,"0"0"-1335,0 0-438,0 0-411,0 0-726,0 0-539,0 0-342,14-8-229,-4 1-306,-6 3-52,1 1 1,-1 0-1,0 1 0,1-1 1,0 1-1,0 0 1,0 0-1,-1 0 0,2 1 1,-1 0-1,0 0 1,0 0-1,0 0 0,0 1 1,1 0-1,-1 0 1,0 0-1,2 1-32,229 12 1981,-221-15-1707,-14 1-237,0 0-1,0 1 1,1-1-1,-1 1 1,0-1-1,0 1 1,0 0-1,1-1 1,-1 1-1,0 0 1,0 0-1,0 0 1,1 0-1,-1 0 1,0 0-1,0 0 1,1 0-1,-1 1 1,0-1-1,0 0 1,1 1-1,-1-1 1,0 1 0,0-1-1,0 1 1,0-1-1,0 1 1,0 0-1,0 0 1,0 0-1,0-1 1,0 1-1,0 0 1,-1 0-1,1 0 1,0 0-1,-1 0 1,1 1-1,-1-1 1,1 1-37,0 39 79,-3-1 1,-1 1 0,-2-1-1,-2 1 1,-9 25-80,5-12 29,-8 32-723,7-42-407,3 0 0,2 1 0,2 0 0,1 15 1101,4-57-491,2 17-3088,6-11-2393,2-6-1085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0:14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12940,'0'0'3758,"0"0"-966,0 0-272,0 0-475,0 0-695,0 0-533,0 0-294,8-7-197,-7 5-311,3-2 12,0 0 1,-1 0-1,1 0 0,1 1 0,-1-1 0,1 1 0,-1 0 0,1 1 0,0-1 1,0 1-1,0 0 0,0 0 0,0 0 0,3 0-27,175-18 1292,-181 22-1242,0 0-1,0 0 1,0-1 0,0 1 0,0 0-1,0 1 1,-1-1 0,1 0 0,-1 0 0,1 1-1,-1-1 1,0 1 0,0-1 0,0 1-1,0-1 1,0 1 0,-1 0 0,1-1-1,-1 1 1,0 0 0,0 0 0,0-1 0,0 1-1,0 0 1,-1 0 0,1-1 0,-1 1-1,1 0 1,-1-1 0,-1 3-50,2-3 12,-47 166 501,20-91-449,15-37-330,0 0 0,3 0 0,1 1 0,3 1 0,1-1 0,1 32 266,13-25-3227,5-21-2050,2-12-1306</inkml:trace>
  <inkml:trace contextRef="#ctx0" brushRef="#br0" timeOffset="541.813">497 289 14798,'0'0'3134,"0"0"-1447,17-6-454,-6 2-1033,117-26 1223,255 30 771,-381 0-2146,0 0 0,-1 1 0,1-1 0,0 0 0,0 1 0,0-1 0,0 0 0,-1-1 0,1 1 0,0 0 0,0 0 0,0-1 0,-1 1 0,1-1 0,0 1 0,-1-1 0,1 0 0,0 0 1,-1 0-1,1 0 0,-1 0 0,1 0 0,-1 0 0,1 0 0,-1-1 0,0 1 0,0-1 0,0 1 0,0-1 0,0 1 0,0-1 0,0 1 0,0-1 0,-1 0 0,1 1 0,0-1 0,-1 0 0,0 0 0,1 0 0,-1 1 1,0-1-1,0 0 0,0 0 0,0 0 0,0 1 0,-1-1 0,1 0 0,0 0 0,-1 0 0,1 1 0,-2-3-48,-82-124 1463,83 126-1451,0 1-1,1 0 1,-1 0 0,0 0 0,0 0 0,0 0-1,0 0 1,0 0 0,-1 0 0,1 1 0,0-1 0,0 0-1,0 1 1,-1-1 0,1 1 0,0-1 0,-1 1-1,1 0 1,0-1 0,-1 1 0,1 0 0,-1 0 0,1 0-1,0 0 1,-1 0 0,1 0 0,-1 0 0,1 1-1,0-1 1,-1 0 0,1 1 0,0-1 0,-1 1 0,1 0-1,0-1 1,0 1 0,0 0 0,-1 0 0,1-1 0,0 1-1,0 0 1,0 0 0,0 0 0,1 1 0,-1-1-1,0 0 1,0 0 0,1 0 0,-1 1-12,-23 68 435,-37 454-1674,59-513 258,-4 21-1807,9-14-6404,2-13 74</inkml:trace>
  <inkml:trace contextRef="#ctx0" brushRef="#br0" timeOffset="887.145">1410 118 18738,'0'0'3454,"0"0"-1164,10-14-352,38-43-508,-45 54-1358,0 0-1,1 1 1,-1-1-1,0 1 1,1 0-1,0 0 1,-1 0 0,1 0-1,0 1 1,0-1-1,0 1 1,0 0-1,0 0 1,0 1-1,1-1 1,-1 1-1,3 0-71,3 0 108,-3-2-86,0 1 0,0 0 0,1 1 0,-1-1 0,0 1 0,1 1 0,-1 0 0,0 0 0,1 0 0,-1 1 0,0 0 0,0 0 0,0 1 0,0 0 0,-1 0 0,1 0 0,-1 1 0,0 0 0,0 0 0,0 1 0,-1 0-1,1 0 1,-1 0 0,0 1 0,0-1 0,-1 1 0,0 0 0,0 1 0,0-1 0,-1 1 0,0-1 0,0 1 0,-1 0 0,0 0 0,1 5-22,-5 7-9,-1-1 1,0 1-1,-1-1 0,-1 0 1,-1 0-1,-1 0 0,0-1 1,-1 0-1,-1-1 0,0 0 1,-2 0-1,0-1 0,0 0 1,-1-1-1,-1 0 0,-12 10 9,-211 188 48,186-155-171,50-56 127,1 1-1,0-1 0,0 1 0,0-1 0,0 0 1,0 1-1,0-1 0,0 0 0,0 0 0,1 1 0,-1-1 1,0 0-1,1-1 0,-1 1 0,1 0 0,-1 0 0,1 0 1,-1-1-1,1 1 0,-1-1 0,1 1 0,0-1 0,-1 0 1,1 0-1,0 0 0,-1 0 0,1 0 0,0 0 0,0 0 1,-1 0-1,1-1-3,-1 1 3,53 1 23,-1-2-1,0-3 1,0-3-1,0-1 1,32-11-26,-28 6-738,-19 3-3200,-28 8 606,-2 1-1659,3 1-3481</inkml:trace>
  <inkml:trace contextRef="#ctx0" brushRef="#br0" timeOffset="1167.914">2057 484 20019,'0'0'3267,"0"0"-1185,0 0-416,0 0-834,0 0-543,0 0-193,0 0-96,0 0-192,0 0-1122,28-12-1697,-19 20-4067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0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10058,'0'0'4089,"0"0"-1313,0 0-411,0 0-545,0 0-459,0 0-437,0 0-326,-4 19-118,-22 131 849,2 5-1443,8 1-1,4 75 115,13-194-6070,1-27-555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0:27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57 150 5765,'0'0'4789,"0"0"-1687,0 0-348,-2-13-437,-3-40-683,5 49-1543,1 0 0,0 0 1,0 0-1,1 0 0,-1 0 0,1 0 1,0 0-1,-1 1 0,2-1 1,-1 1-1,0-1 0,1 1 1,0 0-1,-1 0 0,1 0 1,0 0-1,1 1 0,-1-1 1,0 1-1,1 0 0,-1 0 0,1 0 1,0 0-1,0 1 0,0-1 1,0 1-1,0 0 0,0 0 1,0 1-1,0-1 0,0 1 1,0 0-1,0 0 0,0 0 1,1 0-1,-1 1 0,0 0 1,3 1-92,-3-2 0,-1 1 0,1 0 0,0 1 1,-1-1-1,1 1 0,-1 0 1,1 0-1,-1 0 0,0 0 0,0 0 1,0 1-1,0-1 0,0 1 1,-1 0-1,1 0 0,-1 0 0,0 0 1,0 0-1,0 0 0,0 1 0,0-1 1,-1 1-1,1 0 0,-1-1 1,0 1-1,0 0 0,-1 0 0,3 6-1,-2 0 1,1 0-1,-1 0 0,-1 0 0,0 0 1,0 0-1,-1 0 0,0 0 0,-1 0 1,0 2 0,-8 13 1,-1-1 0,-2 0 0,0-1 0,-1 0 0,-1-1 0,-1 0 0,-1-1 0,-3 0-1,15-14 2,-23 26 68,-51 78 1350,78-110-1411,1 1 0,0-1 1,0 0-1,0 0 1,0 1-1,1-1 0,-1 0 1,0 0-1,1 1 1,-1-1-1,0 0 1,1 0-1,-1 0 0,1 0 1,0 0-1,-1 1 1,1-1-1,0 0 0,0 0 1,0-1-1,0 1 1,0 0-1,-1 0 0,2 0 1,-1-1-1,0 1 1,0 0-1,0-1 0,0 1 1,0-1-1,0 1 1,1-1-1,-1 0 0,0 1 1,0-1-1,1 0 1,-1 0-1,0 0 1,0 0-1,1 0 0,-1 0 1,0 0-1,0-1 1,1 1-1,-1 0 0,0-1 1,0 1-1,1-1 1,-1 1-1,0-1 0,0 1 1,0-1-1,0 0 1,0 0-1,0 0-9,9 0 38,147-27 377,18-1-3974,-160 29-3157,-9 0 331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0:27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 8936,'0'0'7170,"0"0"-3369,0 0-1073,0 0-790,0 0-561,0 0-267,0 0-373,-6 0-358,-17 1-123,17-1-69,6 0-85,0 0-60,0 0-10,3-4-710,-3 2-5947,0 2-293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9:51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44 3331,'0'0'12412,"0"0"-7778,0 0-2547,0 0-352,0 0-603,0 0-668,0 0-224,12-8-58,-8 5-171,2-1-3,0 0 1,0 1-1,1-1 1,-1 1-1,1 0 1,0 1-1,0-1 1,0 2-1,0-1 1,0 1 0,0 0-1,0 0 1,1 1-1,-1 0 1,1 0-9,279 44 165,-285-44-145,-1 0-1,0 0 1,1 1 0,-1-1-1,0 1 1,0-1 0,1 1-1,-1-1 1,0 1-1,0 0 1,0-1 0,0 1-1,0 0 1,0 0 0,0 0-1,0 0 1,0 0 0,0 0-1,0 0 1,-1 0-1,1 0 1,0 0 0,-1 1-1,1-1 1,-1 0 0,1 0-1,-1 1 1,0-1 0,1 0-1,-1 0 1,0 1 0,0-1-1,0 0 1,0 1-1,0-1 1,0 0 0,0 1-1,-1-1 1,1 0 0,0 1-1,-1-1 1,1 0 0,-1 0-1,1 1 1,-1-1-1,0 0 1,0 0 0,1 0-1,-1 0 1,0 0 0,0 0-1,0 0 1,0 0 0,0 0-1,0-1 1,0 1-20,-12 14 68,1-1 0,1 1-1,0 1 1,1 0 0,1 1 0,1 0 0,0 0 0,1 1 0,1 0 0,0 0-1,2 0 1,0 1 0,1 0 0,0 6-68,6 7 5,1 0 1,1 0-1,2-1 1,1 1-1,7 15-5,3 17 0,29 133-123,-10 2 0,-4 38 123,-24-186 70,-3 1-1,-2 0 0,-3 0 1,-1 0-1,-3 0 1,-2 0-1,-3-1 0,-6 21-69,9-58 81,0 0-1,0 0 0,-1-1 0,-1 0 1,0 0-1,-1-1 0,0 0 1,-1 0-1,-1-1 0,0 0 0,0 0 1,-1-1-1,0-1 0,0 0 1,-1 0-1,-1-1 0,1-1 0,-1 0 1,-1-1-1,1 0 0,-1-1 1,0-1-1,0 0 0,-1 0 0,1-2 1,-4 1-81,-10 0-21,0-1 0,0 0-1,0-3 1,0 0 0,-1-2 0,-9-2 21,-43-24-5852,66 22-234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0:28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122 182 8488,'0'0'5717,"0"0"-2241,2-15-1133,8-42-533,-9 53-1681,0 1 0,0 1 0,0-1 1,0 0-1,1 0 0,0 0 0,-1 1 0,1-1 0,0 1 0,0-1 0,1 1 1,-1 0-1,0 0 0,1 0 0,-1 0 0,1 0 0,0 0 0,0 1 1,-1 0-1,1-1 0,0 1 0,0 0 0,0 0 0,1 1 0,-1-1 1,0 1-1,0-1 0,0 1 0,0 0 0,0 0 0,1 0 0,-1 1-129,2-2 80,1 0-73,0 0 0,1 0-1,-1 0 1,0 1 0,0 0 0,0 0-1,0 0 1,1 1 0,-1 0 0,0 0 0,0 1-1,0-1 1,0 1 0,-1 1 0,1-1-1,0 1 1,-1 0 0,0 0 0,0 1 0,0-1-1,0 1 1,0 0 0,-1 1 0,1-1 0,-1 1-1,0 0 1,-1 0 0,1 0 0,-1 0-1,0 1 1,0-1 0,-1 1 0,0 0 0,0 0-1,0 0 1,-1 0 0,1 1-7,-5 10-8,0-1 0,-2 1 0,1-1 0,-2 0 0,0 0 0,-1-1 0,-1 0 0,0 0 0,-1 0 0,-1-1 0,0-1 0,0 0 0,-2 0 0,1-1 0,-2 0 0,0-1 8,-207 182 117,183-141 956,38-51-1048,0 0 0,-1 0 0,1 1 1,1-1-1,-1 0 0,0 0 0,0 0 0,0 0 0,0-1 0,1 1 0,-1 0 0,0 0 0,1-1 0,-1 1 0,1-1 0,-1 1 1,1-1-1,-1 0 0,1 1 0,-1-1 0,1 0 0,-1 0 0,1 0 0,-1 0 0,1 0 0,-1-1 0,1 1 0,0-1-25,2 2 40,38-5 41,0-1-1,0-2 1,-1-2-1,0-1 1,0-3-1,-1-1 1,8-5-81,-45 17 2,102-48-2794,-99 42 542,0 0-5589,-4 6 157</inkml:trace>
  <inkml:trace contextRef="#ctx0" brushRef="#br0" timeOffset="559.623">757 117 7015,'0'0'4884,"0"0"-1451,0 0-433,0 0-619,0 0-395,-6-12-401,-17-39-368,22 50-1173,1 0-1,-1 0 0,1 0 0,-1 0 0,1 0 0,0 0 0,-1 0 0,1 0 0,0 0 0,0-1 0,0 1 0,-1 0 0,1 0 0,0 0 0,1 0 0,-1 0 0,0 0 0,0-1 0,0 1 0,1 0 1,-1 0-1,0 0 0,1 0 0,-1 0 0,1 0 0,0 0 0,-1 0 0,1 0 0,0 0 0,-1 1 0,1-1 0,0 0 0,0 0 0,0 1 0,0-1 0,-1 0 0,1 1 0,0-1 0,0 1 1,0-1-1,1 1 0,-1-1 0,0 1 0,0 0 0,0 0 0,0-1 0,0 1 0,1 0-43,4-2 90,-1 0-87,0 0 0,1 0 0,-1 1 0,0 0-1,1 0 1,-1 0 0,1 0 0,0 1 0,-1 0 0,1 0 0,-1 1 0,1-1-1,-1 1 1,1 1 0,-1-1 0,1 1 0,-1-1 0,0 2 0,0-1-1,0 0 1,0 1 0,0 0 0,-1 0 0,1 1 0,-1-1 0,0 1 0,0 0-1,0 0 1,0 0 0,-1 1 0,0-1 0,0 1 0,0 0 0,0 0-1,-1 0 1,0 0 0,0 0 0,0 1 0,0-1 0,-1 0 0,0 1-3,-1 15 6,0 1 0,-1-1 1,-1 1-1,-1-1 1,-2 0-1,1 0 1,-2-1-1,-1 1 1,-1-1-1,0-1 0,-2 0 1,0 0-1,-3 4-6,-60 157 894,72-178-886,0 0 0,0 0 0,0 0 0,1 0 0,-1 0 0,1 1 0,-1-1 0,1 0 1,0 0-1,0 0 0,0 0 0,0 1 0,0-1 0,0 0 0,1 0 0,-1 0 1,1 0-1,0 0 0,-1 0 0,1 0 0,0 0 0,0 0 0,0 0 0,0 0 1,1 0-1,-1 0 0,0-1 0,1 1 0,-1-1 0,1 1 0,0-1 0,-1 1 0,1-1 1,0 0-1,0 0 0,0 0 0,0 0 0,0 0 0,0 0 0,0-1 0,0 1 1,0-1-1,0 1 0,1-1 0,-1 0 0,0 0 0,0 0 0,2 0-8,14 0 14,1-1-1,0-1 1,0-1 0,-1-1-1,1 0 1,-1-1-1,14-7-13,68-15-132,54 4-2084,-154 23 1853,-23 1-4206,12 5 1099,-5 3-2333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0:30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0 300 15375,'0'0'2151,"0"0"-512,0 0 235,0 0-204,0 0-757,16-12-507,53-37-192,-65 46-200,1 1 1,0 0-1,-1 0 1,1 1 0,0-1-1,0 1 1,0 0 0,0 0-1,0 1 1,0 0-1,0 0 1,0 0 0,0 0-1,3 1-14,7 0 20,78 22 48,-90-22-67,-1 0 0,0 0 0,0 1 1,0-1-1,0 1 0,0-1 0,0 1 0,-1 0 1,1 0-1,-1 0 0,1 0 0,-1 0 0,0 0 1,1 0-1,-1 1 0,0-1 0,0 0 0,-1 1 1,1-1-1,0 0 0,-1 1 0,0-1 0,1 1 0,-1-1 1,0 1-1,0-1 0,-1 1 0,1-1 0,0 1 1,-1-1-1,1 1 0,-1-1 0,0 0 0,0 1 1,0-1-1,0 0 0,-1 1-1,-6 11 2,-1-2 1,0 1 0,0-1-1,-2-1 1,1 0-1,-1 0 1,-1-1-1,-7 5-2,-6 6 7,-2 1 10,20-17-8,0 1 0,0-1-1,0 1 1,0 0-1,1 1 1,0-1-1,0 1 1,1 1 0,0-1-1,0 1 1,-3 6-9,41-7-16,-10-12 23,-1 0 0,1-2 0,-1 0 0,0-1 0,0-2 0,-1 0 0,-1-1 0,0-1 0,0-1 0,-1-1-1,-1 0 1,0-2 0,11-12-7,-18 14 17,0 1-1,-1-2 0,-1 1 1,0-1-1,-1-1 0,-1 1 0,0-1 1,-2-1-1,1 1 0,-2-1 1,0 0-1,-1 0 0,-1 0 0,-1 0 1,0 0-1,-1-1 0,-1 1 1,0 0-1,-2 0 0,-1-5-16,-20-47 1543,23 69-1522,0 0 0,0-1 0,0 1 0,0 0 0,1 0 1,-1 0-1,0 1 0,0-1 0,0 0 0,0 0 0,1 0 0,-1 1 0,0-1 1,0 0-1,1 1 0,-1-1 0,0 0 0,0 1 0,1-1 0,-1 1 0,0 0 0,1-1 1,-1 1-1,1-1 0,-1 1 0,1 0 0,-1-1 0,1 1 0,-1 0 0,1 0 0,0-1 1,-1 1-1,1 0 0,0 0 0,0 0 0,0-1 0,0 1 0,-1 0 0,1 0 1,0 0-1,0-1 0,0 1 0,1 0 0,-1 0 0,0 0 0,0 0 0,0-1 0,1 1 1,-1 0-1,0 0 0,1-1 0,-1 1 0,0 0 0,1 0 0,0 0-21,-1-1 8,2 20 22,0 0 0,2-1-1,0 0 1,2 0 0,0 0 0,1 0 0,0-1-1,8 12-29,20 55 29,-28-70-177,-1 1 0,-1 0 0,-1 0 0,0 0 0,-1 1 0,0-1 1,-2 1-1,0 0 0,-1 0 0,0-1 0,-2 1 0,0 0 0,-1-1 0,0 1 0,-1-1 0,-1 0 1,-2 2 147,-41 57-5681,21-42-191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0:31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3 7944,'0'0'2583,"0"0"-720,0 0 166,0 0 0,0 0-519,-13 5-458,-40 20-294,50-22-683,0 0 1,0 0-1,1 0 0,-1 0 1,1 0-1,-1 1 0,1-1 1,0 1-1,0-1 0,1 1 1,-1 0-1,1-1 0,0 1 1,0 0-1,0 0 0,0 0 1,1 0-1,-1 0 0,1 1 1,0-1-1,0 0 0,1 3-75,-1 7 286,-2 13-168,2 0-1,0-1 1,2 1-1,1-1 0,1 1 1,2-1-1,0 0 1,2-1-1,0 1 1,2-2-1,1 1 1,1-1-1,1-1 0,1 0 1,4 4-118,-16-23 3,1 1 1,-1-1-1,1 0 0,0-1 1,0 1-1,0 0 0,0-1 1,1 0-1,-1 0 1,1 0-1,0 0 0,0 0 1,0-1-1,0 0 0,1 0 1,-1 0-1,0 0 1,1-1-1,0 1 0,-1-1 1,1 0-1,0-1 0,-1 1 1,1-1-1,0 0 1,0 0-1,-1 0 0,1-1 1,0 0-1,0 0 0,-1 0 1,1 0-1,-1-1 0,1 0 1,-1 0-1,0 0 1,0 0-1,1-1-3,8-14 277,-1 0 1,0-1-1,-2 0 0,0 0 0,-1-1 1,-1-1-1,0 0 0,-2 0 0,0 0 1,-1-1-1,-2 1 0,0-1 0,-1 0 1,-1 0-1,-1 0 0,-1-9-277,-13-120 278,13 144-287,-1 2 1,1-1-1,-1 0 0,0 0 0,-1 0 0,1 1 0,-1-1 0,1 1 0,-1 0 0,-1 0 0,1 0 0,-1 0 0,1 0 1,-1 1-1,0 0 0,0 0 0,-1 0 0,1 0 0,-1 0 0,1 1 0,-1 0 0,0 0 0,0 0 0,0 1 0,0 0 0,0-1 1,-3 1 8,2 1-186,1 0 0,-1 0 0,1 0 0,0 1 0,-1-1 0,1 1 0,-1 1 0,1-1 0,0 1 0,0 0 1,0 0-1,0 0 0,0 1 0,-3 2 186,-30 36-6163,26-14-1455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0:33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18674,'0'0'4003,"0"0"-1664,0 0-321,0 0-833,0 0-577,0 0-416,0 0-95,0 0-97,0 0-65,60-31-543,-59 33-1410,-1 3-2114,-3-1-5189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0:35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17008,'0'0'2653,"0"0"-576,0 0 80,0 0-396,0 0-544,0 0-378,0 0-210,0-11-201,-1-31-151,44 55 278,-25-5-477,1-1-1,0-2 0,0 0 0,0 0 1,1-2-1,-1 0 0,1-2 1,0 0-1,0-1 0,9-2-77,78 5 343,-103-2-322,0-1 0,1 0 1,-1 1-1,0 0 0,0 0 0,0 0 0,0 0 1,0 1-1,0-1 0,0 1 0,0 0 0,-1 0 1,1 1-1,-1-1 0,1 1 0,-1 0 0,0 0 1,0 0-1,0 0 0,-1 0 0,1 1 0,-1-1 1,0 1-1,0-1 0,0 1 0,0 0 0,0 0 1,-1 0-1,0 0 0,0 0 0,0 0 0,0 1 1,-1-1-1,1 0 0,-1 2-21,-2 15 84,-1 1 0,0-1 0,-2 1 0,0-1 0,-1-1 0,-2 1 0,0-1 0,-1 0-1,-1-1 1,-9 14-84,-20 46 261,-49 134-53,83-201-1913,-3 12-10876,8-14-4074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0:34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44 120 6822,'0'0'5803,"0"0"-2221,0 0-469,7-14-679,27-43-795,-32 54-1579,0 1 1,1 0 0,-1 1-1,1-1 1,0 0-1,0 1 1,-1-1 0,1 1-1,0 0 1,0 0 0,0 0-1,1 0 1,-1 1-1,0-1 1,0 1 0,0 0-1,0 0 1,0 0-1,1 0 1,1 1-61,8-1 154,-5-2-121,0 2 0,0-1 0,0 1 0,0 0 0,0 1 0,0 0 0,0 0 0,0 1 0,0 0 0,0 0 0,-1 1 0,1 0 0,-1 0 0,0 1 0,0 0 0,0 0 0,0 1 0,-1 0 0,1 0 0,-1 0 0,-1 1 0,1 0 0,-1 0 0,0 0 0,0 1 0,-1 0 0,1 0 0,-2 0 0,1 0 0,-1 0 0,0 1 0,-1 0 0,1-1 0,-2 1 0,1 0 0,-1 0 0,0 0 0,-1 0 0,0 7-33,-8 8 19,-2 0-1,0-2 1,-1 1 0,-1-1-1,-2-1 1,0 0 0,0-1-1,-2 0 1,-1-1 0,0-1 0,-1-1-1,0 0 1,-2-2 0,-6 4-19,-112 90 1062,137-108-1045,0 1-1,0-1 1,0 1-1,1-1 1,-1 1 0,0-1-1,1 1 1,-1-1-1,1 1 1,-1 0 0,1-1-1,-1 1 1,1 0 0,-1 0-1,1-1 1,-1 1-1,1 0 1,0 0 0,-1-1-1,1 1 1,0 0 0,0 0-1,0 0 1,0 0-1,0-1 1,0 1 0,0 0-1,0 0 1,0 0 0,0 0-1,0 0 1,0-1-1,1 1 1,-1 0 0,0 0-1,1 0 1,-1-1 0,0 1-1,1 0 1,-1 0-1,1-1 1,-1 1 0,1 0-1,-1-1 1,1 1 0,0-1-1,-1 1 1,1-1-1,0 1 1,0-1 0,0 1-17,45 8 310,12-7-320,0-2-1,0-2 0,0-4 1,-1-1-1,29-10 11,-36 0-1669,-12 2-6260,-25 12 1416</inkml:trace>
  <inkml:trace contextRef="#ctx0" brushRef="#br0" timeOffset="369.41">645 90 10250,'0'0'4436,"-1"-13"-1351,-4-58 1912,15 66-1758,33 10-2639,-27-2-536,27 8 16,0-2 0,1-2 0,0-2 0,0-2 0,23-2-80,43-33 1420,-108 33-1381,-1 0 0,1 0 0,-1 1-1,1-1 1,-1 1 0,0-1 0,1 1 0,-1 0 0,0-1 0,0 1-1,-1 0 1,1 0 0,0 0 0,0 0 0,-1 0 0,1 0 0,-1 0-1,0 0 1,1 0 0,-1 0 0,0 0 0,0 0 0,-1 0 0,1 0-1,0 0 1,-1 0 0,1 0 0,-1 0 0,1 0-39,-1 2 47,-4 36 75,-1 0 0,-3 0 0,-1 0 0,-2-1 0,-13 27-122,-16 55 212,29-78-324,1 0 0,3 1 0,1 0 0,2 1 0,2 6 112,4-50-234,0 0-1,-1 0 1,1 0 0,0 0-1,0 0 1,-1 0 0,1-1-1,0 1 1,0 0-1,0 0 1,0-1 0,0 1-1,0-1 1,1 1 0,-1-1-1,0 1 1,0-1 0,0 0-1,0 1 1,0-1 0,1 0-1,-1 0 1,0 0 0,0 0-1,0 0 1,1 0 0,-1 0-1,0 0 1,0-1-1,0 1 1,1 0 0,-1-1-1,0 1 1,0-1 0,0 1-1,0-1 1,0 0 0,0 1-1,0-1 1,0 0 0,0 0-1,0 1 1,-1-1 0,1 0-1,0 0 1,0-1 234,2 1-1103,19-11-7748</inkml:trace>
  <inkml:trace contextRef="#ctx0" brushRef="#br0" timeOffset="776.32">1310 184 14414,'0'0'4217,"0"0"-1126,0 0-646,0 0-774,0 0-758,19 3-353,-3-1-422,-8-1-74,0 0 0,0 0 1,0 1-1,1 0 0,-1 0 0,-1 0 0,1 2 0,0-1 0,-1 1 0,0 0 0,1 0 1,-2 0-1,1 1 0,0 1-64,269 264 582,-261-257-547,-10-7-121,1 0 1,0 0 0,0-1 0,0 0-1,0 0 1,1-1 0,0 0-1,0 0 1,0 0 0,0-1 0,1 0-1,-1-1 1,1 1 0,-1-1-1,1-1 1,0 0 0,0 0 0,1 0 85,-6-3 1,-1 1 0,1-1 0,-1 0 0,1 0 0,-1 0 0,0 0 0,0 0 0,0 0 0,0-1 1,0 1-1,-1-1 0,1 0 0,-1 1 0,1-1 0,-1 0 0,0 0 0,0 0 0,0 1 0,-1-1 1,1-2-2,1-1 20,4-14-7,-1-1 0,-1 1 0,-1-1 1,-1 0-1,-1 0 0,-1 1 0,-1-1 0,0 0 0,-3-9-13,4 27 71,0-1 0,0 0 1,0 0-1,-1 1 0,1-1 1,-1 0-1,0 1 0,0-1 1,0 1-1,-1-1 0,1 1 1,-1-1-1,0 1 0,0 0 1,0 0-1,0 0 0,-1 0 1,1 0-1,-1 1 0,1-1 1,-1 1-1,0-1 0,0 1 1,0 0-1,-1 0 0,1 0 1,0 1-1,-1-1 0,1 1 1,-1 0-1,1 0 0,-1 0 1,0 0-1,1 1 0,-1 0 1,-3-1-72,-69 69 1167,61-48-1005,-276 327 3,275-331-1156,-28 35-1943,35-13-7490,13-27 1226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0:32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0 348 5317,'0'0'8499,"0"0"-4506,0 0-1874,17-6-341,106-24 501,127 21-1120,-248 9-1146,0-1-1,0 1 1,0 0 0,0-1 0,0 0 0,0 0 0,0 1-1,-1-1 1,1 0 0,0 0 0,-1-1 0,1 1 0,-1 0-1,1 0 1,-1-1 0,1 1 0,-1-1 0,0 1 0,0-1-1,0 0 1,0 0 0,0 1 0,0-1 0,0 0 0,-1 0-1,1 0 1,0 0 0,-1 0 0,0 0 0,1 0 0,-1 0-1,0 0 1,0 0 0,0 0 0,-1 0 0,1 0 0,0 1-1,-1-1 1,1 0 0,-1 0 0,1 0 0,-1 0 0,0 0-1,0 0 1,0 1 0,0-1 0,0 0 0,0 1 0,-1-1-1,1 1 1,0-1 0,-1 1-13,-6-13 243,0 0-1,-1 0 1,0 1-1,-1 0 1,0 0 0,-1 1-1,-1 1 1,0 0-1,-7-5-242,17 31 775,0 410-444,-7-355-2173,2-30-2108,4 0-5724,2-22-757</inkml:trace>
  <inkml:trace contextRef="#ctx0" brushRef="#br0" timeOffset="343.973">721 146 15310,'0'0'3593,"12"-15"-1116,39-48-320,-45 56-1942,1 1-1,1 0 1,-1 0-1,1 0 1,0 1 0,0 1-1,1-1 1,-1 1-1,1 1 1,0-1 0,0 2-1,0-1 1,0 1 0,1 0-1,-1 1 1,1 0-1,-1 1 1,1 0 0,-1 0-1,6 2-214,-8-2 64,0-1-51,0 0 0,-1 1 0,1 0 0,0 0 1,0 0-1,-1 1 0,1 0 0,0 0 0,-1 1 0,1 0 0,-1 0 0,0 1 0,1-1 0,-1 1 0,0 1 1,-1-1-1,1 1 0,-1 0 0,1 0 0,-1 1 0,0-1 0,-1 1 0,1 0 0,-1 1 0,0-1 0,0 1 1,-1-1-1,0 1 0,0 0 0,0 1 0,0-1 0,-1 0 0,0 1 0,-1-1 0,0 1 0,1 0 0,-2-1 1,1 1-1,-1 0 0,0 0 0,-1-1 0,0 7-13,-9 9 7,-1 0 1,-1 0 0,-1-2-1,-1 1 1,0-2-1,-2 1 1,0-2-1,-1 0 1,-1-2 0,-1 1-1,0-2 1,-14 8-8,-213 164 160,244-185-151,0-2-1,1 1-1,0-1 1,-1 1-1,1-1 1,-1 1-1,1 0 1,0-1-1,0 1 1,0 0 0,-1 0-1,1 0 1,0 0-1,0 0 1,0 0-1,0 0 1,0 0-1,1 1 1,-1-1-1,0 0 1,0 1 0,1-1-1,-1 0 1,1 1-1,-1-1 1,1 0-1,0 1 1,-1-1-1,1 1 1,0-1-1,0 1 1,0-1 0,0 1-1,0-1 1,1 1-1,-1-1 1,0 1-1,1-1 1,-1 0-1,1 1 1,-1-1 0,1 0-1,0 1 1,-1-1-1,1 0 1,0 0-1,0 1 1,0-1-1,0 0 1,0 0-8,22 6 130,-1-1 0,1-1 0,0-1 0,0-1-1,0-1 1,24-1-130,-31 0 16,36 0-76,0-1 0,0-3 0,0-3 0,44-10 60,-55 1-1129,-30 6-1844,-1-3-3725,-8 8-887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0:31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0 493 4004,'0'0'8456,"0"0"-4869,0 0-608,0 0-641,0 0-512,0 0-865,0 0-385,0 0-159,22 14-129,-18-14-160,-1-4-128,-3-5 0,0 3-128,0-2-1153,-3 5-1954,1-1-3075,2-1-8008</inkml:trace>
  <inkml:trace contextRef="#ctx0" brushRef="#br0" timeOffset="517.822">341 470 5990,'0'0'2904,"0"0"-379,0 0 43,0 0-262,0 0-593,0 0-138,0 0-101,0 0-124,-5-9-138,-43-98 2274,44 92-3380,0 1-1,1-1 1,0 1-1,2-1 1,0 0-1,0 0 1,1 0-1,1 0 1,1 1 0,0-1-1,1 0 1,0 1-1,1-1 1,1 1-1,0 0 1,1 1-1,0-1 1,1 1 0,1 0-1,0 1 1,1 0-1,6-7-105,-11 16-9,0 1 0,0-1 0,0 1 0,1 0 0,-1-1 0,1 2 0,-1-1 0,1 1 0,0-1 0,0 2 1,0-1-1,-1 0 0,1 1 0,0 0 0,0 0 0,0 0 0,0 1 0,0-1 0,0 1 0,0 0 0,-1 1 0,1-1 0,0 1 0,-1 0 0,0 0 0,1 1 0,-1-1 0,0 1 0,0 0 0,0 0 0,0 0 0,-1 0 0,1 1 0,-1 0 0,0-1 0,0 1 0,0 0 0,-1 1 0,1-1 0,-1 0 0,0 1 0,0-1 1,-1 1-1,1 0 0,-1 0 0,0-1 0,0 1 0,-1 0 0,1 0 0,-1 4 9,0 6-115,0 0 1,-1-1-1,-1 1 1,0-1 0,-1 1-1,-1-1 1,0 0-1,-1 0 1,0 0-1,-1-1 1,-1 0 0,0 0-1,-1 0 1,-5 6 114,-145 159-757,107-127 852,-52 66-95,102-117-1,0 1 0,1 0-1,-1-1 1,1 1 0,-1 0-1,0 0 1,1-1 0,-1 1 0,1 0-1,0 0 1,-1 0 0,1 0-1,0 0 1,-1 0 0,1-1-1,0 1 1,0 0 0,0 0 0,0 0-1,0 0 1,0 0 0,0 0-1,0 0 1,0 0 0,0 0 0,1 0-1,-1 0 1,0 0 0,1-1-1,-1 1 1,1 0 0,-1 0-1,1 0 1,-1-1 0,1 1 0,-1 0-1,1 0 1,0-1 0,-1 1-1,1 0 1,0-1 0,0 1-1,-1-1 1,1 1 0,0-1 1,45 5-45,-37-5 52,23-3 15,1-2 0,0 0 0,-1-2 0,0-2 0,-1-1 0,0-1 0,0-2 0,2-3-22,86-54 518,-114 66-502,0 1 1,0-1-1,-1-1 1,1 1 0,-1-1-1,-1 0 1,1 0-1,0 0 1,-1 0-1,0-1 1,-1 1 0,1-1-1,-1 0 1,0 0-1,0 0 1,-1 0-1,0 0 1,0 0 0,0 0-1,-1-5-16,0 7-4,-1 0 0,0 0 0,0 0 0,0 1 0,0-1 0,-1 0 0,0 1 0,0-1 0,0 1-1,0 0 1,0 0 0,0 0 0,-1 0 0,0 0 0,0 0 0,1 0 0,-2 1 0,1 0 0,0-1 0,0 1 0,-1 0 0,1 1 0,-1-1 0,1 1-1,-1-1 1,0 1 0,0 0 4,-107-19-4897,78 18 87,4 1-2893</inkml:trace>
  <inkml:trace contextRef="#ctx0" brushRef="#br0" timeOffset="896.905">889 60 10666,'0'0'3566,"0"0"-838,0 0-262,0 0-490,0 0-455,0 0-539,0 0-352,12-5-181,139-35 768,-33 38 596,-114 2-1771,0 1 0,0 0 0,0-1 0,0 2 0,-1-1 0,1 0 0,0 1 0,0 0 0,-1 0 0,1 0 0,-1 0 0,0 1 0,0-1 0,0 1 0,0 0 0,0 0 0,0 0 0,-1 0 0,1 0 0,-1 0 0,0 1 0,0-1 0,0 1 0,-1 0 0,1 0 0,-1-1 0,1 4-42,0 14 37,-1-1 0,-1 1 0,-1-1 1,0 1-1,-2-1 0,0 0 1,-1 0-1,-1 0 0,-1 0 1,-1-1-1,-1 0 0,-2 4-37,-13 41 33,6-15-592,-30 109 39,39-104-4116,6-1-4698,3-32-1113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0:50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48 188 5605,'0'0'2248,"0"0"-140,0 0 172,0 0-529,6-13-208,43-101 3934,-23 54 619,-26 60-5546,-11 66 288,-74 392 385,81-435-1784,-19 100 1729,19-82-3267,2-1-3445,4-43 921,4-5-2419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0:51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9993,'0'0'3086,"0"0"10,0 0-298,0 0-780,0 0-353,0 0-421,0 0-347,0 0-177,0-4-116,0 3-586,0 0 0,0 0 1,0 0-1,1 0 0,-1 0 1,0 1-1,1-1 1,-1 0-1,0 0 0,1 0 1,-1 0-1,1 1 0,-1-1 1,1 0-1,0 0 0,-1 1 1,1-1-1,0 1 0,-1-1 1,1 0-1,0 1 0,0-1 1,-1 1-1,1 0 0,0-1 1,0 1-1,0 0 1,0-1-1,0 1 0,0 0 1,-1 0-1,1 0 0,0 0 1,0 0-1,0 0 0,0 0 1,0 0-1,0 0 0,0 0 1,0 0-1,0 1 0,0-1 1,-1 0-1,1 1 1,0-1-1,0 0 0,0 1 1,0 0-19,17 1 149,190-24 988,-207 22-1132,0 0 28,1-1 0,0 0 0,-1 1-1,1-1 1,0 1 0,0-1 0,-1 1 0,1 0 0,0 0 0,0 0-1,0 0 1,-1 0 0,1 0 0,0 0 0,0 0 0,-1 1 0,1-1 0,0 1-1,-1 0 1,1-1 0,0 1 0,-1 0 0,1 0 0,-1 0 0,1 0-1,-1 0 1,1 0 0,-1 0 0,0 1 0,0-1 0,0 0 0,1 1-1,-1-1 1,-1 1 0,1 0 0,0-1 0,0 1 0,0-1 0,0 2-33,0 22 119,0 1 0,-1-1-1,-2 0 1,0 0 0,-2 0 0,-1-1 0,-1 1 0,0-1 0,-3 0-119,-12 60 72,-5 127-2389,28-198-800,8-9-7085,-2-4 1335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9:43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1314 428 12812,'-2'-15'6347,"-9"-47"-3384,11 59-2861,0 1 0,0 0 0,-1-1 0,1 1 0,-1 0 0,1 0 0,-1-1 0,0 1 0,0 0 0,0 0 0,0 0 0,0 0 0,0 0 0,0 0 0,-1 0 0,1 0 0,-1 1 0,0-1 0,1 0 0,-1 1 0,0 0 0,0-1 0,0 1 0,0 0 0,0 0 0,0 0 0,0 0 0,0 0 0,0 0 0,-1 1 0,1-1 0,0 1 0,-1 0 0,1-1 0,0 1 0,-1 0 0,1 0 0,0 1 0,0-1 0,-1 0 0,1 1 0,0-1 0,0 1 0,-1 0 0,1 0 0,0 0 0,0 0 0,0 0 0,0 0 0,0 1 0,0-1 0,1 1 0,-1-1 0,0 1 0,1 0 0,-2 1-102,-1 6 1,-1 1-1,2 0 1,-1 0-1,2 0 0,-1 0 1,1 1-1,1-1 1,0 1-1,0-1 0,1 1 1,0-1-1,1 1 1,0-1-1,1 1 0,0-1 1,1 0-1,0 0 1,0 0-1,1 0 0,3 5 0,3 5-79,0-1 0,2 1 0,0-2 0,2 1-1,0-2 1,0 0 0,2-1 0,0 0 0,4 1 79,-16-12-56,-1 0 0,2-1 1,-1 0-1,0 0 1,1 0-1,0-1 0,0 0 1,0 0-1,0 0 1,0 0-1,1-1 0,-1 1 1,1-2-1,-1 1 1,1 0-1,0-1 0,0 0 1,0-1-1,0 1 1,-1-1-1,1 0 0,0-1 1,0 1-1,0-1 0,0 0 1,0-1-1,-1 1 1,1-1-1,-1 0 0,1-1 1,-1 1-1,0-1 1,0 0-1,0-1 0,0 1 1,1-2 55,12-20 457,-1-1 0,-1 0 1,-2-2-1,-1 1 0,-1-2 1,-1 0-1,-1 0 0,-2 0 1,-1-1-1,-1-1 0,-2 1 1,0-23-458,7 128 363,-4 22-491,-5-1-1,-3 0 1,-7 31 128,-11 303-2108,20-419 2116,-1-1 0,-1 1 1,0 0-1,0-1 1,-1 1-1,0-1 0,-1 0 1,0 0-1,-1 0 1,0 0-1,0 0 0,-1-1 1,0 0-1,-1 0 0,0 0 1,-1-1-1,1 0 1,-2 0-1,1 0 0,-1-1 1,-9 6-9,0-7 16,-2-1 1,1 0 0,-1-2 0,1 0-1,-1-1 1,0-1 0,0-1-1,0 0 1,1-2 0,-1 0-1,0-1 1,1-1 0,-1-1-1,1 0 1,1-1 0,-8-4-17,0 3 43,1-2 0,0-1 0,1 0 0,0-2 1,0 0-1,1-2 0,1 0 0,0-2 0,1 0 1,1-1-1,-16-19-43,32 32-63,-1 0 0,1 0-1,0 0 1,0-1 0,0 0 0,1 0 0,-1 1 0,1-1 0,0-1 0,1 1 0,-1 0 0,1 0-1,0-1 1,1 1 0,-1 0 0,1-1 0,0 1 0,0-1 0,1 1 0,-1 0 0,1-1-1,1 1 1,-1 0 0,1 0 0,-1 0 0,1 0 0,1 0 0,-1-1 63,82-51-9161,-31 31-2140</inkml:trace>
  <inkml:trace contextRef="#ctx0" brushRef="#br0" timeOffset="415.556">1961 780 10954,'0'0'6102,"0"0"-2717,0 0-711,0 0-789,0 0-818,0 0-463,-2 13-273,0 6-275,-5 24-32,2 1 1,2 0 0,3 0-1,1 9-24,25 39-2059,4-60-2676,15-36-6744,-34-5 4774</inkml:trace>
  <inkml:trace contextRef="#ctx0" brushRef="#br0" timeOffset="736.04">2118 221 8680,'0'0'3855,"0"0"-706,0 0-335,0 0-989,0 0-453,0 0-192,0 0-315,-2 14-267,-10 92 1062,12-104-1605,1 0 1,-1 0-1,1 0 0,0 0 1,-1-1-1,1 1 0,0 0 0,0 0 1,0 0-1,0-1 0,0 1 1,1 0-1,-1-1 0,1 1 1,-1-1-1,1 1 0,-1-1 1,1 0-1,0 0 0,-1 0 1,1 0-1,0 0 0,0 0 1,0 0-1,0-1 0,0 1 1,0 0-1,0-1 0,0 0 0,0 1 1,0-1-1,0 0 0,0 0 1,0 0-1,0-1 0,0 1 1,0 0-1,0-1 0,0 1 1,0-1-1,0 0 0,0 0 1,0 0-1,0 0 0,-1 0 1,1 0-1,0 0 0,-1 0 1,1-1-1,-1 1 0,1-1 0,-1 1 1,0-1-1,1 1 0,-1-1 1,0 0-1,0 0 0,0 0 1,0 1-1,-1-1 0,1 0 1,0 0-1,-1 0 0,1 0 1,-1 0-1,0 0 0,0 0 1,0-1-1,0 1-55,3-17 79,-1 1 0,-1-1 0,-1 1-1,0-1 1,-1 1 0,-1-1 0,-1 1 0,-1 0 0,-2-8-79,6 25-30,0 0 0,0 0 0,0-1 0,0 1 0,0 0 0,0-1 0,0 1 0,-1 0 1,1 0-1,0-1 0,-1 1 0,1 0 0,-1 0 0,1 0 0,-1 0 0,0-1 0,1 1 0,-1 0 0,0 0 0,0 0 0,0 0 1,0 1-1,0-1 0,0 0 0,0 0 0,0 1 0,0-1 0,0 0 0,0 1 0,0-1 0,-1 1 0,1-1 0,0 1 1,0 0-1,-1-1 0,1 1 0,0 0 0,-1 0 30,-5 86-7997,7-46 892</inkml:trace>
  <inkml:trace contextRef="#ctx0" brushRef="#br0" timeOffset="8041.584">654 9 10602,'0'0'4009,"0"0"-800,0 0-540,-16-3-731,-120-2 144,-239 70 645,366-64-2716,6-1-10,1-1 0,-1 1 0,1 0 0,-1-1 0,1 1 0,-1 0-1,1 0 1,-1 1 0,1-1 0,-1 0 0,1 1 0,0 0 0,-1-1 0,1 1 0,0 0 0,-1 0 0,1 0 0,0 1 0,0-1 0,0 0 0,0 1 0,0 0 0,0-1 0,0 1 0,1 0 0,-1 0 0,0 0 0,1 0 0,0 0 0,-1 0 0,1 0 0,0 1 0,0-1 0,0 0 0,1 1 0,-1-1 0,1 0 0,-1 1 0,1-1 0,0 1 0,0-1 0,0 1 0,0-1 0,0 3-1,89 106 10,-70-88-4,-2 1-1,0 0 0,-2 2 0,-1 0 0,-1 0 0,-1 2 0,-1-1 0,-1 1 0,-2 1 0,-1 0 0,-1 0 0,-2 0 0,-1 1 0,-1-1 0,-1 1 0,-2-1 0,-1 1 0,-3 14-5,-10 20-16,-2-1-1,-4 0 1,-1-2 0,-28 51 16,-16 45-31,46-109 188,3 1 0,1 0 0,3 2 0,2 0 0,-3 45-157,13-89 19,0 1-1,1 0 1,0-1 0,0 1-1,0 0 1,1-1 0,1 1-1,-1-1 1,1 1 0,0-1-1,1 0 1,0 1 0,0-1-1,0-1 1,1 1 0,0 0 0,1-1-1,-1 0 1,1 0 0,0 0-1,1-1 1,-1 1 0,1-1-1,0-1 1,0 1 0,1-1-1,0 0 1,3 1-19,16 5-57,1-2 0,1-2 0,-1 0 0,1-1-1,0-2 1,0-1 0,0-1 0,0-2 0,1 0 0,1-2 57,210-40-3300,-85 0-3682,-148 41 6507,90-26-10778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0:52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4 11435,'0'0'5109,"0"0"-1922,0 0-401,0 0-634,0 0-497,0 0-545,0 0-485,-8-2-332,5 2-274,0-1 0,0 1 0,0 0 0,0 0 0,0 0-1,0 0 1,0 1 0,0-1 0,1 1 0,-1 0 0,0-1 0,0 1 0,0 1 0,1-1 0,-1 0-1,0 1 1,1-1 0,-1 1 0,1 0 0,0 0 0,-1 0 0,1 0 0,0 0 0,0 0-1,0 1 1,-1 1-19,-20 27 76,0 1 0,2 0 0,2 2 0,1 0 0,1 1 0,2 1 0,2 1 0,1 0 0,-4 26-76,12-48-30,2 1 0,0-1 1,0 1-1,1-1 0,1 1 1,1 0-1,1-1 0,0 1 1,1 3 29,-2-14-38,0 0 1,1 1-1,-1-1 0,1 0 1,0-1-1,1 1 1,-1 0-1,1-1 1,0 1-1,0-1 1,0 0-1,1 0 0,-1 0 1,1 0-1,0-1 1,0 1-1,1-1 1,-1 0-1,1 0 0,-1-1 1,1 1-1,0-1 1,0 0-1,0 0 1,0-1-1,0 0 1,0 0-1,3 1 38,2-2 13,0 0-1,0-1 1,0 0-1,0-1 1,0 0-1,-1 0 1,1-1-1,0 0 1,-1 0-1,0-2 1,0 1-1,0-1 1,0 0-1,-1-1 1,0 1-1,0-2 1,0 1-1,-1-1 1,0-1 0,0 1-1,-1-1 1,0 0-1,0 0 1,-1-1-1,0 0 1,2-6-13,-5 11 57,0 0 1,0 0-1,0 0 1,0 0 0,-1 0-1,1 0 1,-1 0-1,0 0 1,-1-1-1,1 1 1,-1 0-1,0-1 1,0 1 0,0 0-1,0-1 1,-1 1-1,0 0 1,0-1-1,0 1 1,0 0 0,-1 0-1,0 0 1,0 0-1,0 0 1,0 0-1,0 1 1,-1-1 0,1 1-1,-1-1 1,0 1-1,0 0 1,-1 0-1,1 1 1,0-1 0,-1 1-1,0-1 1,-3-1-58,-2-1-49,0 1 0,-1-1 0,0 1-1,0 1 1,0 0 0,-1 0 0,1 1 0,-1 0 0,1 1 0,-1 0 0,1 1 0,-1 0 0,-1 1 49,-81 27-7898,68-11-681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0:51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0 2915,'0'0'8264,"0"0"-4939,0 0-1024,0 0-85,0 0-433,0 0-251,0 0-470,0 0-587,-5 1-288,-3 3-128,1 1-1,0 0 0,0 0 1,0 1-1,1 0 1,0 0-1,0 1 0,1 0 1,-1 0-1,1 0 1,1 0-1,0 1 0,0-1 1,0 1-1,1 0 1,0 1-1,-1 6-58,-6 4 32,1 0 0,0 1-1,2-1 1,0 2 0,1-1-1,2 1 1,0 0 0,1 0 0,1 0-1,0 0 1,2 0 0,1 0 0,0 0-1,2 1 1,0-2 0,2 1 0,0 0-1,7 17-31,-9-34 7,-1-1 0,1 1 0,-1 0-1,1 0 1,0-1 0,1 0 0,-1 0-1,1 0 1,-1 0 0,1 0 0,0-1-1,0 1 1,0-1 0,0 0 0,0 0 0,1-1-1,-1 1 1,1-1 0,-1 0 0,1 0-1,-1-1 1,1 1 0,0-1 0,-1 0-1,1 0 1,-1-1 0,1 1 0,4-2-7,0 0 30,0 0 1,0-1 0,-1 0-1,1 0 1,0-1-1,-1 0 1,0-1-1,0 1 1,0-2 0,-1 1-1,0-1 1,0 0-1,6-7-30,-7 6 143,0-1-1,0-1 0,-1 1 0,0-1 0,0 0 0,-1 0 0,0-1 0,0 1 0,-1-1 1,-1 0-1,0 0 0,0 0 0,-1 0 0,0-4-142,0 10 17,-1 0-1,0-1 1,-1 1-1,1-1 1,-1 1-1,0 0 1,0-1-1,0 1 1,-1 0 0,1 0-1,-1 0 1,0 0-1,0 0 1,-1 1-1,1-1 1,-1 0-1,0 1 1,0 0-1,0 0 1,0 0 0,0 0-1,-1 0 1,1 0-1,-1 1 1,0 0-1,0 0 1,0 0-1,0 0 1,0 1 0,0-1-1,0 1 1,0 0-1,-2 0-16,-8-2-190,0 1-1,0 0 1,1 1 0,-1 1-1,0 0 1,0 1-1,0 0 1,-8 3 190,-57 33-7942,59-17 1568</inkml:trace>
  <inkml:trace contextRef="#ctx0" brushRef="#br0" timeOffset="243.232">571 322 12460,'0'0'7399,"0"0"-5317,0 0 32,0 0-673,0 0-512,0 0-417,0 0-223,0 0-225,0 0-32,-32-17-32,32 16-192,0 1-1730,0 0-2050,6 1-4388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0:55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47 11723,'0'0'2664,"0"0"-150,0 0 113,0 0-652,0 0-459,0 0-438,0 0-453,3-11-251,7-24-124,-4 69-95,-7-17-148,-1 0-1,-1 0 0,0 0 0,-2 0 0,0 0 0,0-1 0,-2 0 0,0 0 0,0 0 0,-2-1 0,0 0 0,-1-1 0,0 0 0,-1-1 0,-11 12-6,30-28 114,1 2 0,0-1 0,-1 1 0,1 1 0,0-1 0,0 2 0,0-1 0,-1 1 0,1 0 0,0 1 0,-1 0 0,1 0 0,-1 1 0,3 2-114,4 1-37,1 0 0,-1-1-1,1 0 1,0-1 0,0-1-1,1-1 1,-1 0-1,1-1 1,0-1 37,-12-2 6,-1 0-1,1 0 1,0 0-1,-1-1 1,0 0-1,1 1 1,-1-2-1,0 1 1,-1 0-1,1-1 1,0 0-1,-1 0 1,0 0-1,0 0 1,0 0-1,-1-1 1,1 1-1,-1-1 1,0 0 0,0 1-1,-1-1 1,1 0-1,-1 0 1,0 0-1,-1 0 1,1-1-1,-1 1 1,0 0-1,0 0-5,1-70 1260,-2 75-1223,0 0-1,0 0 1,0-1-1,1 1 0,-1 0 1,0 0-1,0 1 1,0-1-1,0 0 1,0 0-1,0 0 1,0 1-1,0-1 1,0 0-1,0 1 1,1-1-1,-1 1 1,0-1-1,0 1 1,0-1-1,1 1 1,-1 0-1,0-1 1,1 1-1,-1 0 1,0-1-1,1 1 1,-1 0-1,1 0 0,-1 0 1,1-1-1,0 1 1,-1 0-1,1 0 1,0 0-1,0 1-36,-11 24 20,1 1-1,1 0 1,2 1-1,1 0 1,1 0-1,1 0 1,2 1-1,0-1 1,2 7-20,-4 42 0,0 2-889,4-45-4419,8-26-8060,-4-8 3524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0:56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45 11883,'0'0'3636,"0"0"-268,0 0-496,0 0-731,0 0-438,0 0-347,0 0-385,4-11-229,-4 11-736,12-34 540,-9 64 93,-98 524 701,92-517-2205,5-54-2979,-1 16 3673,0-13-3449,1-1-4045,0 5-3593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0:5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40 1153,'0'0'8328,"0"0"-5109,0 0-1174,0 0 53,0 0-540,0 0-383,2-3-358,4-1-749,0 1 0,-1 1 1,1-1-1,0 1 1,0 0-1,0 0 0,1 0 1,-1 1-1,0 0 0,0 1 1,1-1-1,-1 1 1,1 0-1,-1 1 0,0-1 1,6 2-69,12-1 75,85-13 144,-158 7 1195,28 8-1418,-1 1-1,1 0 1,0 2 0,0 1-1,1 0 1,0 2-1,0 0 1,1 1 0,0 1-1,1 0 1,-10 10 4,3-5-16,19-13 16,0 0 0,0 0-1,0 1 1,1 0 0,-1 0-1,1 1 1,0-1 0,1 1 0,-1 0-1,1 1 1,0-1 0,0 1-1,0 0 1,1-1 0,0 2-1,0-1 1,1 0 0,-1 1 0,5-4 14,0 0 0,0 0-1,0 0 1,1 0 0,-1-1 0,1 1 0,-1-1-1,1 0 1,0 1 0,0-1 0,0 0 0,0-1 0,0 1-1,1-1 1,-1 1 0,0-1 0,1 0 0,-1 0-1,1 0 1,-1-1 0,1 1 0,-1-1 0,1 0 0,1 0-14,5 2 20,0 0 5,19 4 26,-1 1 0,1 1 1,-1 1-1,-1 2 0,18 9-51,-40-17 2,1 0-1,-1 0 1,0 0-1,0 1 1,0-1-1,0 1 1,0 0-1,-1 1 1,0-1-1,0 1 1,0 0-1,-1 0 1,1 0-1,-1 1 1,0-1-1,-1 1 1,1-1-1,-1 1 1,0 0-1,-1 0 1,0 0-1,0 0 0,0 0 1,0 1-1,-1-1 1,0 0-1,0 0 1,-1 0-1,0 0 1,0 2-2,0-5 12,0 0 1,0 0-1,-1 0 0,1 0 1,-1 0-1,1 0 1,-1 0-1,0-1 0,0 1 1,0 0-1,-1-1 1,1 0-1,0 0 0,-1 0 1,0 0-1,1 0 0,-1 0 1,0 0-1,0-1 1,0 0-1,0 1 0,0-1 1,-1-1-1,1 1 1,0 0-1,0-1 0,-2 1-12,-94-2 472,75-4-386,1-2 0,0 0 0,0-1 1,1-2-1,0 0 0,1-1 0,-3-3-86,-30-33-165,75 78-11297,-9-12 823</inkml:trace>
  <inkml:trace contextRef="#ctx0" brushRef="#br0" timeOffset="315.656">705 397 5765,'0'0'5408,"0"0"-2199,0 0-209,0 0-513,0 0-533,0 0-411,0 0-555,-11-2-342,-34-9-155,34 9-187,14 9-102,0 2-157,-2-16 98,-18-22-352,-5 27-7077,17 9 992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1:51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860 42 5733,'0'0'3913,"0"0"-1574,0 0-103,0 0 97,0 0-448,0 0-444,0 0-304,3-9-320,-1 1-727,5-17 568,-3 44 292,-4-7-617,1 72 944,-4 0 0,-3 0 0,-11 41-1277,-11 201 321,24-229-338,-24 377 49,-24 399 464,-43-202-443,27-234 161,-179 1146 256,115-486-337,44-416-223,-13 137 277,93-713-1362,23-165-2677,-3 12-4686,-6 14-5342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1:54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0 747 10698,'0'0'2696,"2"-12"-507,3-40 197,2 49 1784,7 24-4180,-13-19 297,164 268 273,-111-204-652,-52-64 90,0-1 1,0 1-1,0-1 1,0 1-1,0-1 1,0 0 0,0 1-1,1-1 1,-1 0-1,0-1 1,1 1-1,-1 0 1,0-1-1,1 1 1,-1-1 0,1 0-1,-1 0 1,1 0-1,-1 0 1,1 0-1,-1 0 1,1-1 0,-1 1-1,1-1 1,-1 0-1,0 0 1,1 1-1,-1-2 1,0 1-1,0 0 1,1 0 0,-1-1 1,20-19 360,-1-2 0,-1 0 1,-1-1-1,-1-1 0,-1 0 1,-1-2-1,-1 0 0,-2 0 1,9-27-361,-2 11 531,6-24 1118,-32 73-853,-89 140 53,-135 255-161,98-140-805,130-256-204,-10 20 85,11-29-6483,10-12 2576,8-8-2487</inkml:trace>
  <inkml:trace contextRef="#ctx0" brushRef="#br0" timeOffset="633.5">451 0 11659,'0'0'3603,"0"0"-271,0 0-994,0 0-849,0 0-426,0 0-215,-10 17-212,-63 98 244,-44 69-468,135-221-396,3 2 0,1 0 0,1 1 0,20-20-16,-42 51-1,1 0 0,0 0 0,0 0 0,1 0 0,-1 0 1,1 0-1,-1 1 0,1-1 0,0 1 0,0-1 0,0 1 1,0 0-1,0 1 0,0-1 0,1 0 0,-1 1 0,1 0 1,-1 0-1,1 0 0,0 0 0,-1 0 0,1 1 0,0 0 1,-1-1-1,1 1 0,0 1 0,-1-1 0,1 1 0,0-1 1,-1 1-1,1 0 0,2 1 1,2 10-4,0 0 1,-2 0-1,1 0 1,-2 1-1,1 0 1,-2 0-1,0 0 1,1 7 3,2 4 1,-3-8 5,1 0-1,0 0 0,1-1 1,0 0-1,2 0 0,-1 0 1,2-1-1,0 0 0,1-1 1,0 0-1,12 11-5,-21-23 2,-1-1-1,1 1 1,0-1 0,0 1-1,0-1 1,0 1 0,-1-1-1,1 1 1,0-1 0,0 0-1,0 0 1,0 0 0,0 1-1,0-1 1,0 0 0,0 0-1,0 0 1,0 0 0,0 0-1,0-1 1,0 1 0,0 0-1,0 0 1,0-1 0,-1 1-1,1 0 1,0-1 0,0 1-1,0-1 1,0 1 0,-1-1-1,1 0 1,0 1 0,0-1-1,-1 0 1,1 1 0,-1-1 0,1 0-1,0 0 1,-1 0 0,1 1-1,-1-1 1,0 0 0,1 0-1,-1 0 1,0 0 0,1-1-2,13-45-458,-13 42 48,3-15-1098,5 11-3316,-2 8-2405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1:52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86 11723,'0'0'2958,"0"0"-1085,0 0 209,0 0-427,-11 51 320,5-18-1816,2 0 1,1 1-1,2-1 0,1 1 0,2-1 0,1 1 0,1-1 0,2 0 0,2-1 0,6 18-159,-14-47 16,0-1 1,0 1-1,0-1 0,0 1 0,1-1 1,-1 1-1,1-1 0,0 1 1,0-1-1,0 0 0,0 1 0,0-1 1,0 0-1,0 0 0,1 0 0,-1 0 1,1 0-1,0 0 0,-1 0 0,1-1 1,0 1-1,0-1 0,0 1 0,0-1 1,0 1-1,1-1 0,-1 0 0,0 0 1,1 0-1,-1-1 0,0 1 0,1 0 1,-1-1-1,1 0 0,-1 0 0,1 1 1,-1-1-1,1-1 0,-1 1 0,1 0 1,-1 0-1,1-1 0,-1 0 0,0 1 1,3-2-17,10-10 285,1-1 1,-2 0 0,0-1-1,0 0 1,-1-1 0,-1-1 0,-1 0-1,8-13-285,-1 2 250,0 1 13,1 2-29,-2-1 0,-1 0 0,-1-2-1,-1 1 1,-1-2 0,3-12-234,-66 198 699,-59 303-1243,107-456 539,-1 12-24,-1 0 0,-1 0 0,0 0 0,-1-1 0,-1 0 1,0-1-1,-2 1 0,1-1 0,-2-1 0,-7 10 29,13-21-9,1-1 0,0 1-1,-1-1 1,0 0 0,1 0-1,-1 0 1,0 0 0,0-1-1,0 0 1,0 0 0,0 0 0,0 0-1,0 0 1,0-1 0,0 0-1,-1 0 1,1 0 0,0 0-1,0-1 1,0 0 0,0 1 0,0-1-1,0-1 1,0 1 0,0-1-1,0 1 1,0-1 0,1 0-1,-4-3 10,-93-79-589,92 75 238,1 0 1,0 0-1,1 0 1,0-1-1,1 0 1,0 0 0,1 0-1,-1-1 1,2 0-1,0 1 1,0-1 0,1 0-1,0-1 1,1-5 350,13-20-8200,4 27-16</inkml:trace>
  <inkml:trace contextRef="#ctx0" brushRef="#br0" timeOffset="350.523">763 547 12396,'0'0'4356,"0"0"-1132,0 0-864,0 0-930,0 0-586,0 0-203,0 0-129,-4 15-122,-47 264-300,50-274-462,-3 38-2073,3-28-1334,1-1-3456,0-7-661</inkml:trace>
  <inkml:trace contextRef="#ctx0" brushRef="#br0" timeOffset="656.972">966 27 4548,'0'0'7570,"0"0"-3630,0 0-887,0 0-661,0 0-849,0 0-646,0 0-347,0 0-225,-11 10-42,2-3-199,5-4-56,-1 0 0,1 0 1,1 0-1,-1 0 0,0 1 0,1-1 1,0 1-1,0 0 0,0 0 0,0 0 1,1 1-1,-1-1 0,1 1 1,0-1-1,0 1 0,1 0 0,0-1 1,-1 2-29,1 2 5,-1 0 0,1 1 0,1-1 0,-1 1 0,2-1 0,-1 0 0,1 1 0,0-1 0,1 1 0,0-1 0,0 0 0,1 0 0,0 0 0,0 0 0,1-1 0,0 1 0,0-1 0,6 7-5,-8-12 6,0-1 0,1 1 0,0 0 0,0-1 0,-1 1 0,1-1 0,0 0 0,0 0 0,0 0 0,0 0 0,0 0 0,0-1-1,1 1 1,-1-1 0,0 0 0,0 0 0,0 0 0,0 0 0,0-1 0,1 1 0,-1-1 0,0 0 0,0 0 0,0 0 0,0 0 0,-1-1 0,1 1-1,0-1 1,0 1 0,-1-1 0,1 0 0,-1 0 0,0 0 0,1-1 0,-1 1 0,0 0 0,0-1 0,-1 0 0,1 1 0,0-1 0,-1 0 0,0 0-1,1 0 1,-1 0 0,0-2-6,2-4 30,-1-1 0,0 0 1,0 0-1,-1 0 0,0 0 0,-1 0 0,0 0 0,-1 0 0,0 0 0,0 0 0,-1 0 0,0 0 0,-1 1 1,0-1-1,-1 1 0,0 0 0,0 0 0,-1 0 0,0 0 0,-1 1 0,0 0 0,-5-6-30,10 13-41,1 0 0,-1-1 0,0 1 0,0 0 0,0 0 0,0 0 0,1 0 0,-1 0 0,-1 0 0,1 0 0,0 0 0,0 1 0,0-1 0,0 0 0,0 1 0,-1-1 0,1 1 0,0-1 0,-1 1 0,1-1 1,0 1-1,-1 0 0,1 0 0,0 0 0,-1 0 0,1 0 0,-1 0 0,1 0 0,0 0 0,-1 0 0,1 1 0,0-1 0,-1 0 0,1 1 0,0 0 0,-1-1 0,1 1 41,-27 40-7148,18-13-1708</inkml:trace>
  <inkml:trace contextRef="#ctx0" brushRef="#br0" timeOffset="955.847">1182 512 12268,'0'0'4644,"0"0"-2306,0 0-416,76 0-481,-47-4-544,3 0-320,0-2-353,-2-3-160,-1 1 0,-2-1-64,-5-1-128,-2 2-769,-4 1-1281,-4-1-2082,2 4-4901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2:00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26 9897,'0'0'4127,"0"0"-321,0 0-864,0 0-850,0 0-613,0 0-427,0 0-380,11-4-239,-6 2-386,-1-1-27,1 0 1,0 1-1,0 0 0,0 0 1,1 0-1,-1 0 1,0 1-1,1 0 1,-1 0-1,1 1 0,-1 0 1,1-1-1,-1 2 1,1-1-1,0 1 1,-1 0-1,0 0 0,1 0 1,-1 1-1,0 0 1,0 0-1,3 1-20,-7 1-7,1 0 0,-1 0 0,-1 0 0,1 0 0,-1-1 0,1 1 0,-1 0-1,0 0 1,0 0 0,-1 0 0,1 0 0,-1 0 0,0 0 0,0 0 0,0-1 0,-1 1 0,1 0-1,-1-1 1,0 1 0,0-1 0,0 1 0,-1-1 0,1 0 0,-1 0 0,1 0 0,-1-1 0,0 1-1,-3 2 8,5-4-4,-126 139-38,126-139 43,0 0 1,0-1 0,0 1-1,0 0 1,0 0 0,0 0-1,0 0 1,1 0-1,-1 0 1,0 0 0,1 1-1,-1-1 1,1 0 0,-1 0-1,1 0 1,-1 1 0,1-1-1,0 0 1,0 1 0,-1-1-1,1 0 1,0 0 0,0 1-1,1-1 1,-1 0 0,0 1-1,0-1 1,0 0-1,1 0 1,-1 1 0,1-1-1,-1 0 1,1 0 0,0 0-1,-1 0 1,1 1 0,0-1-1,0 0 1,-1 0 0,1-1-1,0 1 1,0 0 0,0 0-1,0 0 1,0-1 0,1 1-1,-1 0 1,0-1 0,0 1-1,0-1 1,1 1-1,-1-1 1,0 0 0,0 1-1,2-1-1,9 1-70,1 0 0,0-1 0,-1-1 0,1 0-1,0-1 1,-1 0 0,0-1 0,1 0-1,-1-1 1,0 0 0,-1-1 0,1 0 0,5-5 70,22-6-5611,-21 10-838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1:59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29 2723,'0'0'5669,"0"0"-2648,0 0-74,0 0-176,0 0-652,0 0-464,0 0-443,1-4-449,2 1-722,1 1 0,-1 0-1,1-1 1,0 1-1,-1 0 1,1 1 0,0-1-1,0 1 1,0 0 0,0 0-1,0 0 1,0 0-1,1 0 1,-1 1 0,0 0-1,0 0 1,1 0-1,-1 1 1,0-1 0,0 1-1,4 1-40,19-1 60,112-5 36,-210 1 70,50 4-166,1 1 0,-1 0 0,0 2 0,0 0 0,1 2 0,0 0 0,0 1 0,1 1 0,-18 10 0,32-16 2,1 0 0,0 1 0,-1 0 0,1-1 0,0 1 0,1 1 0,-1-1 0,0 1 1,1-1-1,0 1 0,0 0 0,0 0 0,0 1 0,1-1 0,0 0 0,-1 1 0,2-1 0,-1 1 0,0 0 1,1 0-1,0 0 0,0 0 0,1 0 0,-1-1 0,1 1 0,0 0 0,0 0 0,1 0 0,0 0 0,-1 0 1,2 0-1,-1 0 0,0 0 0,1-1 0,0 1 0,0 0 0,1-1 0,-1 0 0,1 0 0,0 1 0,0-2 1,0 1-1,0 0 0,1-1 0,0 1 0,-1-1-2,103 38 246,-95-39-241,0 1 0,0 0 0,0 1 0,-1-1 0,1 2 0,-1 0 0,0 0 0,0 1 0,-1 0-1,1 1 1,-1 0 0,-1 0 0,0 1 0,0 0 0,2 2-5,-7-1 2,0 0-1,0 0 1,-1 0-1,0 0 0,0 0 1,-1 0-1,0 1 1,-1-1-1,0 1 1,-1-1-1,0 0 1,0 0-1,-1 1 1,0-1-1,-1 0 0,1 0 1,-2-1-1,1 1 1,-2-1-1,1 1 1,-1-1-1,-5 6-1,6-7 14,-1 0-1,0-1 1,0 0 0,0 0-1,-1 0 1,0-1-1,0 0 1,0 0 0,-1 0-1,0-1 1,0 0-1,0 0 1,0-1 0,-1 0-1,1 0 1,-1-1-1,0 0 1,1 0 0,-1-1-1,0 0 1,0 0-1,0-1 1,0 0 0,0 0-1,0-1 1,0 0-1,0 0 1,0-1 0,0 0-1,1-1 1,-1 0-1,1 0 1,0 0 0,-1-1-1,1 0 1,1 0-1,-1-1 1,1 0 0,0 0-1,0 0 1,0-1-1,0-1-13,1-1-22,0 0 0,1 0-1,0-1 1,0 0-1,1 1 1,0-1-1,1 0 1,0-1 0,0 1-1,1 0 1,0-4 22,1 10-348,-1 0 0,2 0 0,-1 0 0,0 0 0,1 0 0,-1 0 0,1 0 0,0 0 1,0 0-1,0 0 0,0 0 0,0 0 0,1 1 0,-1-1 0,1 1 0,0-1 0,0 1 0,0-1 0,0 1 0,0 0 1,1 0-1,1-2 348,11-2-6604</inkml:trace>
  <inkml:trace contextRef="#ctx0" brushRef="#br0" timeOffset="329.644">658 465 12172,'0'0'5514,"0"0"-2290,0 0-816,0 0-967,0 0-496,0 0-197,0 0-332,-10 3-229,-27 7-86,37-10-105,-1 1 0,1-1 0,0 0 0,-1 1 0,1-1 0,0 1 0,0-1 0,-1 1-1,1-1 1,0 0 0,0 1 0,-1-1 0,1 1 0,0-1 0,0 1 0,0-1 0,0 1-1,0-1 1,0 1 0,0-1 0,0 1 0,0-1 0,0 1 0,0-1 0,0 1 0,0-1 0,0 1-1,0-1 1,1 1 0,-1-1 0,0 1 0,0-1 0,0 1 0,1-1 0,-1 0 0,0 1 0,1-1-1,-1 1 1,0-1 0,1 0 0,-1 1 0,1-1 0,-1 0 0,0 0 0,1 1 0,-1-1 0,1 0-1,-1 0 1,1 0 0,-1 1 0,1-1 0,-1 0 0,1 0 0,-1 0 4,3 3-3040,-13-7-4092,6 3 202</inkml:trace>
  <inkml:trace contextRef="#ctx0" brushRef="#br0" timeOffset="882.035">970 65 12236,'0'0'5258,"0"0"-2349,0 0-533,0 0-748,0 0-485,0 0-316,0 0-405,0 0-246,7 0-27,-6 0-145,0-1-1,0 1 1,0 0-1,0 0 0,0 0 1,0 0-1,0 0 1,0 0-1,0 0 1,0 0-1,0 1 1,0-1-1,-1 0 0,1 0 1,0 1-1,0-1 1,0 1-1,0-1 1,0 1-1,0-1 0,0 1 1,-1-1-1,1 1 1,0 0-1,0-1 1,-1 1-1,1 0 0,-1 0 1,1 0-1,0 0 1,-1-1-1,0 1 1,1 0-1,-1 0 0,1 0 1,-1 0-1,0 0 1,0 0-1,0 0 1,0 0-1,1 0 0,-1 0 1,0 0-1,-1 0 1,1 0-1,0 0 1,0 0-1,0 0 0,-1 0 1,1 0-1,0 0 1,-1 0-1,1 0 1,-1 0-1,1 0 0,-1 0-2,-10 36-5,-2-1 0,-1 0 0,-2 0 0,-1-2 0,-2 0 1,-1-1-1,-17 19 4,15-34-16,25-30 96,2 6-78,-1-1-1,1 1 1,0 1 0,0-1-1,1 1 1,0 0 0,-1 0-1,2 1 1,-1 0 0,1 0-1,-1 0 1,1 1 0,0 0-1,0 0 1,0 0 0,1 1 0,-1 1-1,1-1 1,3 0-2,-8 4-22,1-1 0,-1 0 0,0 1 0,0 0 0,-1-1 0,1 1 0,0 0 0,-1 1 0,1-1-1,-1 0 1,0 1 0,1-1 0,-1 1 0,0 0 0,-1 0 0,1 0 0,0 0 0,-1 0 0,0 0 0,1 3 22,21 29-242,-21-33 231,0 0 0,0 0 1,1 0-1,0 0 1,-1 0-1,1 0 1,0-1-1,0 1 0,0-1 1,0 0-1,0 0 1,0 0-1,0 0 0,0-1 1,0 1-1,0-1 1,0 0-1,1 0 0,-1 0 1,0 0-1,0 0 1,0-1-1,0 1 1,1-1-1,-1 0 0,0 0 1,0 0-1,0-1 1,-1 1-1,1-1 0,0 1 1,0-1-1,-1 0 1,1 0-1,-1 0 1,0 0-1,1-1 0,-1 1 1,1-2 10,70-110 284,-43 37 1072,-54 132-692,2 1-1,3 2 0,2-1 1,-2 23-664,6 32-2440,23-87-3876,4-15-3202,-1-4-1447</inkml:trace>
  <inkml:trace contextRef="#ctx0" brushRef="#br0" timeOffset="1208.927">1489 116 13357,'0'0'3251,"0"0"-283,0 0-507,0 0-513,0 0-314,0 0-396,0 0-405,6-6-187,-2 2-539,-4 4-98,0 1 0,0 0 0,1-1 0,-1 1 0,0-1 0,0 1 0,1-1 0,-1 1 0,0-1 1,1 1-1,-1-1 0,1 1 0,-1-1 0,0 0 0,1 1 0,-1-1 0,1 0 0,-1 1 0,1-1 0,-1 0 1,1 0-1,-1 1 0,1-1 0,0 0 0,-1 0 0,1 0 0,-1 0 0,1 0 0,-1 1 0,1-1 0,0 0 0,-1-1 1,1 1-1,-1 0 0,1 0 0,0 0 0,-1 0 0,1 0 0,-1 0 0,1-1 0,-1 1 0,1 0 0,-1-1 0,1 1 1,-1 0-1,1-1 0,-1 1 0,1 0 0,-1-1 0,0 1 0,1-1 0,-1 1 0,0-1 0,1 1 0,-1-1 1,0 1-1,1-1 0,-1 1 0,0-1 0,0 1 0,0-1 0,0 0 0,0 1 0,1-1 0,-1 1 0,0-1 0,0 0-9,-3 35 198,-1 0 0,-2-1 0,-1 0-1,-1 0 1,-2 1-198,0 1 84,-68 269-681,78-300 444,-1 31-2848,13-18-4309,-3-11-991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9:49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38 312 13677,'18'-152'6796,"-10"137"-499,-2 45-3510,-5-25-3260,29 315 1503,-42-99-1399,-23-78-3576,12-83-1697,8-23-1394,1-5-5125</inkml:trace>
  <inkml:trace contextRef="#ctx0" brushRef="#br0" timeOffset="298.234">0 434 13453,'17'-241'5936,"-17"232"-5705,1 1 1,-1 0-1,2-1 1,-1 1-1,1 0 1,1 0-1,-1 0 1,1 0-1,1 0 1,-1 1-1,1-1 1,1 1-1,-1 0 0,1 0 1,1 1-1,-1-1 1,1 1-1,0 0 1,0 1-1,1 0 1,-1 0-1,1 0 1,1 1-1,-1-1 0,0 2 1,1-1-1,0 1 1,4-1-232,3 2 21,0 0 1,0 1 0,0 0-1,0 1 1,0 1 0,0 0-1,0 1 1,0 1 0,0 0-1,0 1 1,-1 1 0,1 0-1,-1 1 1,-1 0 0,1 1-1,-1 1 1,0 0 0,2 3-22,-10-6-61,-1 0 1,1 0 0,-1 1 0,0 0 0,0 0-1,-1 0 1,0 0 0,0 0 0,0 1 0,-1-1-1,0 1 1,0-1 0,-1 1 0,0 0 0,0 0-1,0 0 1,-1 0 0,0 0 0,0 0 0,-1 0 0,0-1-1,0 1 1,-1 0 0,0 0 0,0-1 0,0 1-1,-1-1 1,0 0 0,0 1 0,0-1 0,-1-1-1,0 1 1,-1-1 0,1 1 0,-1-1 0,0 0 0,0-1-1,0 1 1,-1-1 0,-4 3 60,-12 10-37,0-1-1,-2-1 1,0 0-1,0-2 1,-2-1 0,1-1-1,-1-1 1,-1-2 0,0 0-1,-3-1 38,-18-3 128,57-18 107,7 4-198,0 1 0,0 1-1,0 0 1,1 1 0,0 1-1,1 0 1,0 2 0,-1 0-1,1 1 1,11-1-37,-18 2 12,0-1-9,-1 0 0,1 0 0,0 1 0,0 1 0,1 0 0,-1 0 0,0 1 0,0 1 0,0 0 0,1 0 1,-1 1-1,0 0 0,-1 1 0,1 1 0,0-1 0,-1 2 0,0-1 0,0 2 0,0-1 0,-1 1 0,1 1 0,-1-1 0,-1 2 0,1-1 0,-1 1 0,-1 0 0,0 1 0,0 0 0,0 0 0,2 5-3,-7-8 10,0-1 0,0 1 1,0 0-1,0 0 0,-1 0 0,0 1 0,0-1 1,-1 0-1,0 0 0,0 1 0,0-1 0,-1 0 0,0 0 1,0 0-1,0 0 0,-1 0 0,0 0 0,0 0 1,-1 0-1,1-1 0,-1 1 0,-1-1 0,1 1 0,-1-1 1,0 0-1,0-1 0,-3 3-10,-3 3 109,0-1 0,-1-1-1,0 0 1,-1-1 0,1 0 0,-2 0-1,1-1 1,-1-1 0,0 0 0,0-1-1,0 0 1,-3 0-109,-8 1 116,1-1 0,0 0 0,-1-2 0,0 0 0,1-2 0,-1-1 0,-17-3-116,39 4-58,0 1 0,0-1-1,1-1 1,-1 1 0,0 0 0,0 0 0,0-1 0,1 1 0,-1-1 0,0 1 0,1-1 0,-1 0 0,0 0 0,1 1 0,-1-1 0,1 0 0,-1-1 0,1 1 0,0 0 0,-1 0 0,1-1 0,0 1 0,0 0 0,0-1 0,0 1 0,0-1 0,0 0 0,0 1 0,1-1-1,-1 0 1,1 1 0,-1-1 0,1 0 0,-1 0 0,1 1 0,0-1 0,0 0 0,0 0 0,0-1 58,78-37-8824,-62 35 5653,30-11-7960</inkml:trace>
  <inkml:trace contextRef="#ctx0" brushRef="#br0" timeOffset="598.156">769 545 17713,'0'0'3779,"0"0"-1408,0 0-418,0 0-671,31 105-450,-26-57-479,-4 1-225,-1-2-64,0-2-64,0-4-96,0-4-705,3-5-897,-3-4-928,3-2-1826,-2-7-5189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1:57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27 5541,'0'0'2547,"0"0"-684,0 0 374,0 0 47,0 0-191,0 0-257,0 0-549,-8-1-449,0-1-741,-10-1 616,39 1 52,15 2-303,-18 1-345,1 0 0,-1-2 0,0 0 0,1-1 0,-1-1 0,0 0 0,5-3-117,-60 2 288,20 7-338,0 0-1,1 2 0,-1 0 0,1 1 0,0 1 1,1 0-1,0 1 0,-10 7 51,-49 22-234,-44-11-12,127 1 1426,-4-19-1073,0 0 0,1 0-1,0-1 1,0 0 0,1 0 0,0-1-1,0 0 1,1 0 0,0 0 0,0-1-1,0-1 1,0 1 0,1-1 0,-1 0 0,1-1-1,0 0 1,6 1-107,-6-3 5,-1 1 0,0 0 0,0 0 1,0 1-1,0 1 0,-1-1 0,1 1 0,-1 0 0,0 1 0,0-1 1,-1 1-1,1 1 0,-1-1 0,0 1 0,0 0 0,-1 1 0,0-1 1,0 1-1,-1 0 0,1 1 0,-2-1 0,1 1 0,-1-1 0,0 1 1,0 0-1,-1 0 0,0 1-5,-2-1 2,0 0 1,0 0-1,-1 0 1,0 0-1,0 0 1,-1-1-1,0 1 0,-1 0 1,1-1-1,-2 0 1,1 1-1,-1-1 1,0 0-1,0-1 1,-1 1-1,1-1 0,-2 0 1,1 0-1,-1 0 1,1-1-1,-2 0 1,1 0-1,0 0 1,-3 0-3,2-1 7,0-1 0,-1 0 0,1 0 0,-1 0 1,0-1-1,0 0 0,0-1 0,0 1 0,0-2 1,-1 1-1,1-1 0,0 0 0,0-1 0,0 0 1,0 0-1,0-1 0,0 0 0,0 0 1,0-1-1,-3-1-7,-4-3 16,-1 0 0,1-1 0,1-1 0,0 0 0,0-1 0,0 0 0,2-1 0,-1-1 0,-4-5-16,-18-37-625,36 64-5887,0-1 3276,5 10-6506</inkml:trace>
  <inkml:trace contextRef="#ctx0" brushRef="#br0" timeOffset="325.828">678 375 10570,'0'0'3764,"0"0"-49,0 0-581,0 0-833,0 0-711,0 0-479,0 0-433,-9 11-267,-25 31-134,34-42-270,0 0-1,-1 1 0,1-1 1,0 1-1,0-1 0,0 1 1,0-1-1,0 1 0,0-1 1,0 0-1,0 1 0,0-1 1,0 1-1,0-1 0,0 1 1,0-1-1,0 1 0,0-1 1,0 1-1,1-1 0,-1 0 1,0 1-1,0-1 0,1 1 1,-1-1-1,0 0 0,0 1 1,1-1-1,-1 0 0,0 1 1,1-1-1,-1 0 0,1 0 1,-1 1-1,0-1 0,1 0 1,-1 0-1,1 0 0,-1 1 1,0-1-1,1 0 0,-1 0 0,1 0 1,-1 0-1,1 0 0,-1 0 1,1 0-1,-1 0 0,1 0 1,-1 0-1,0 0 0,1 0 1,-1 0-1,1 0 0,-1-1 1,1 1-1,-1 0 0,0 0 1,1 0-1,-1-1 0,1 1 1,-1 0-1,0-1 0,1 1 1,-1-1-7,1 1 10,1 0-19,-1 0-1,1 0 1,-1 0 0,0-1-1,1 1 1,-1-1-1,0 1 1,0-1 0,1 1-1,-1-1 1,0 0 0,0 0-1,0 1 1,0-1-1,0 0 1,0 0 0,0 0-1,0 0 1,0 0-1,0 0 1,-1 0 0,1-1-1,0 1 1,-1 0 0,1 0-1,-1-1 1,1 1-1,-1 0 1,1-1 0,-1 1-1,0 0 1,0-1-1,0 1 1,0 0 0,0-1-1,0 1 1,0-1 0,0 1-1,-1 0 1,1-1-1,0 1 1,-1 0 9,4-27-3141,18 11-5303,-11 16 1483</inkml:trace>
  <inkml:trace contextRef="#ctx0" brushRef="#br0" timeOffset="871.835">650 352 4100,'0'0'5386,"0"0"-2289,0 0-177,0 0-310,0 0-795,0 0-357,0 0-428,-3 1-507,-2 4-78,29-2-143,42 1 29,127-14 305,-210-5-556,11 12-485,-10-4 28,4 8-5536,11 0-850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2:02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60 9257,'0'0'3544,"0"0"-1077,0 0 490,0 0-453,2-12-486,4-35-518,-20 73 288,3 30-1517,2 0 0,3 0 0,2 0 0,4 26-271,-2-7 11,1 9-246,1-48-2260,0-11-2298,0 1-3571,0-17-1790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2:04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28 1698,'0'0'3272,"0"0"-987,0 0-219,-15-1 4782,14 0-873,276-23-5041,-274 24-790,-22 1 769,-22 3-841,-1 2 1,1 2 0,0 2-1,1 1 1,-5 5-73,95-15-187,109-34-1148,-139 23-1140,-11 1-3756,-6 3-800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2:0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98 7911,'0'0'3924,"0"0"-1409,0 0-124,0-4-101,-8 39 1043,-25 114-2363,29-129-958,1-1-1,1 1 1,0 0-1,2-1 1,0 1-1,1 0 1,2 0 0,-1-1-1,2 1 1,1-1-1,0 0 1,9 18-12,-13-34 1,0-1 0,1 1 0,-1-1 0,1 1 0,0-1 0,0 0 1,0 1-1,0-1 0,0 0 0,0 0 0,0-1 0,1 1 0,-1 0 0,1-1 0,-1 0 0,1 1 0,0-1 0,-1 0 1,1 0-1,0 0 0,0-1 0,0 1 0,0-1 0,-1 0 0,1 1 0,0-1 0,0 0 0,0-1 0,0 1 1,0-1-1,0 1 0,0-1 0,-1 0 0,1 0 0,0 0 0,2-1-1,3-2 35,0-1 1,0 0-1,-1-1 0,1 0 0,-1 0 1,-1 0-1,1-1 0,-1 0 0,0 0 1,0 0-1,-1-1-35,8-10 250,-1 0-1,-1-1 1,0 0-1,-2-1 1,0 0-1,-1 0 1,-2-1 0,0 0-1,-1 0 1,0-1-1,-2 0 1,-1-4-250,0 17 10,-1 0-1,0-1 1,0 1 0,-1 0 0,0 0-1,-1 0 1,0 0 0,0-1 0,-1 1-1,-1 1 1,1-1 0,-1 0 0,-1 1-1,1-1 1,-2 1 0,1 0 0,-1 0-1,0 1 1,-1-1 0,1 1 0,-1 0-1,-1 1 1,0-1 0,0 1 0,0 1-1,0-1 1,-1 1 0,0 1 0,-7-4-10,7 6-96,1 0 0,-1 1 0,0 0 0,0 1 0,0 0 0,0 0-1,1 1 1,-1-1 0,0 2 0,0-1 0,1 1 0,-1 0 0,1 1 0,-7 3 96,-50 49-6054,42-16-272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2:06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14189,'0'0'3620,"0"0"-801,0 0-577,0 0-1025,0 0-224,0 0 192,0 0-513,0 0-319,0 0-161,-20 1-128,17 2-32,-1 0-32,1 0-192,0-2-769,1 2-1762,1 0-1793,1 1-4100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2:06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11691,'0'0'3475,"0"0"-304,0 0-582,0 0-565,0 0-562,0 0-287,0 0-385,0 0-422,-1 2-213,-33 249 203,25-180-486,30-80 122,-17 7 6,0-1 0,0 1 0,0 0 0,0 0 0,1 0 0,-1 0 0,0 1 0,1 0 0,-1 0 0,1 0 0,0 0 0,-1 1 0,1 0 0,0 0 0,-1 0 0,1 0 0,-1 1 0,1 0 0,0 0 0,-1 0 0,1 0 0,-1 1 0,0 0 0,0 0 0,1 0 0,-1 0 0,0 1 0,-1-1 0,1 1 0,0 0 0,-1 0 0,1 1 0,3 3-12,-6-5 13,0 0 0,1 1 1,-1-1-1,1 0 0,-1 0 0,1 0 1,0-1-1,0 1 0,0 0 0,0-1 1,0 1-1,0-1 0,1 1 0,-1-1 0,0 0 1,1 0-1,-1 0 0,1 0 0,-1-1 1,1 1-1,-1-1 0,1 0 0,0 1 1,-1-1-1,1 0 0,-1 0 0,1-1 0,0 1 1,-1 0-1,1-1 0,-1 0 0,1 1 1,-1-1-1,0 0 0,1-1 0,1 0-1,5-6 24,0 0-1,0 0 0,-1-1 0,-1 0 0,1-1 1,-1 0-1,-1 0 0,0-1 0,0 1 0,2-8-23,10-74 3035,-36 139-2250,-40 218-609,39-140-1319,16-70-7568,4-48 3992,1 0-2451</inkml:trace>
  <inkml:trace contextRef="#ctx0" brushRef="#br0" timeOffset="322.421">618 152 9417,'0'0'4217,"0"0"-832,0 0-385,0 0-507,0 0-561,0 0-415,0 0-444,5-5-385,-2 1-585,-3 4-91,0 1 1,0-1-1,1 1 0,-1-1 0,0 0 0,0 1 0,0-1 1,1 0-1,-1 1 0,0-1 0,1 0 0,-1 1 1,0-1-1,1 0 0,-1 1 0,0-1 0,1 0 1,-1 0-1,0 0 0,1 1 0,-1-1 0,1 0 0,-1 0 1,1 0-1,-1 0 0,0 0 0,1 0 0,-1 0 1,1 0-1,-1 0 0,1 0 0,-1 0 0,1 0 1,-1 0-1,0 0 0,1 0 0,-1 0 0,1 0 0,-1-1 1,0 1-1,1 0 0,-1 0 0,1-1 0,-1 1 1,0 0-1,1 0 0,-1-1 0,0 1 0,0 0 1,1-1-1,-1 1 0,0-1-12,-5 99 586,-4 0 0,-5-1 0,-7 14-586,7-36-98,4-41-388,3-10-1544,4-2-4743,3-16 293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2:09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30 14478,'0'0'3197,"0"0"-479,0 0-588,0 0-844,0 0-309,0 0-230,0 0-293,-4-5-160,-11-14-97,11 15-74,0 3 452,3 0-3846,0 2-6226,1 1-395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2:11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13869,'0'0'2899,"0"0"-283,0 0-534,0 0-678,0 0-566,0 0-374,13-4-240,-9 3-219,2-2 14,1 0-1,-1 0 1,1 1 0,0 0 0,0 0 0,0 0 0,0 1 0,0 0 0,1 1 0,-1 0 0,0 0 0,0 0 0,0 1 0,0 0 0,0 0 0,0 1 0,0 0 0,0 0 0,0 1 0,0 0 0,-1 0 0,0 0 0,0 1 0,1 0-19,-6 1 4,0-1 0,0 1 0,0 0 0,0-1 0,-1 1 0,0 0 0,0-1 0,0 1 0,-1 0 0,1 0 0,-1-1 0,0 1 0,0-1 0,-1 1 0,1-1 0,-1 1 0,0-1 0,-1 0 1,1 0-1,0 0 0,-1 0 0,0 0 0,0-1 0,0 1 0,-1-1 0,1 0 0,-1 0 0,0 0 0,0 0 0,0 0-4,3-2 7,-64 57 783,64-58-779,1 0 1,-1 1-1,1-1 1,0 1-1,-1-1 1,1 1-1,0-1 0,0 1 1,0-1-1,-1 1 1,1-1-1,0 1 1,0-1-1,0 1 1,0 0-1,0-1 1,0 1-1,0-1 1,0 1-1,0-1 1,0 1-1,0-1 1,0 1-1,0 0 0,0-1 1,1 1-1,-1-1 1,0 1-1,0-1 1,1 1-1,-1-1 1,0 1-1,1-1 1,-1 0-1,0 1 1,1-1-1,-1 1 1,0-1-1,1 0 1,-1 1-1,1-1 0,-1 0 1,1 0-1,-1 1 1,1-1-1,-1 0 1,1 0-1,0 0 1,-1 1-1,1-1 1,-1 0-1,1 0 1,-1 0-1,1 0 1,-1 0-1,1 0 1,0 0-1,-1 0 0,1-1 1,-1 1-1,1 0-11,43 2-28,-39-2 67,135-17-3071,-61 4-7747,-44 9-357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2:11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10570,'0'0'3774,"0"0"-752,0 0-769,0 0-1047,0 0-165,14-1 123,225-1 918,-202-6-2916,-19 3-2759,1 2-4157,-5 3-2366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2:12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52 9577,'0'0'3390,"0"0"-1447,0 0-10,0 0-273,-14 11-518,-46 37-229,53-40-783,0 0 0,0 0 1,1 1-1,0 0 0,1 0 0,0 0 0,0 1 0,1-1 1,0 1-1,1 0 0,0 1 0,1-1 0,0 0 1,-1 6-131,0 2 190,-1-6-152,1 0 0,1 1 1,0 0-1,0-1 1,2 1-1,-1 0 0,2 0 1,0 0-1,0-1 1,1 1-1,0 0 0,2-1 1,-1 0-1,1 1 0,1-1 1,0-1-1,1 1 1,0-1-1,1 0 0,0 0 1,7 8-39,-11-17 5,0 0-1,0-1 1,0 1 0,0-1 0,0 1 0,0-1-1,0 0 1,0 0 0,1 0 0,-1 0 0,0-1-1,1 0 1,-1 1 0,0-1 0,1 0 0,-1-1 0,0 1-1,1 0 1,-1-1 0,0 0 0,1 0 0,-1 0-1,0 0 1,0 0 0,0-1 0,0 0 0,0 1-1,0-1 1,-1 0 0,1 0 0,-1-1 0,1 1-1,-1-1-4,68-92 1598,-61 73-1321,-1-1 0,-1 0 0,-2-1 1,0 0-1,-1 0 0,-1 0 0,-2 0 0,0 0 0,-2 0 0,0 0 0,-3-9-277,3 24 0,0 0-1,0 0 0,-1 0 1,0 0-1,0 0 0,-1 1 1,-1-1-1,1 1 0,-1 0 1,-1 0-1,1 0 0,-1 1 1,-1 0-1,1-1 0,-1 2 1,-5-5 0,9 9-93,-1 1 0,1 0 0,0 0 0,-1 0 0,0 0 0,1 0 0,-1 0 0,1 0 0,-1 1 0,0 0-1,0-1 1,1 1 0,-1 0 0,0 0 0,0 0 0,1 1 0,-1-1 0,0 1 0,1-1 0,-1 1 0,0 0 0,1 0 0,-1 0 0,1 1 0,0-1 0,-1 0 0,0 2 93,-34 32-5661,20-8-1301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9:47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0 17040,'0'0'2605,"0"0"-528,0 0 64,0 0-332,0 0-650,0 0-214,-17 5-161,6-3-710,1 1 0,-1 1-1,1-1 1,0 2-1,0-1 1,0 2 0,1-1-1,0 1 1,0 1-1,0-1 1,1 1-1,0 1 1,0 0 0,-4 6-74,-17 21 103,2 1 0,1 1 0,2 2-1,2 0 1,1 2 0,2 0 0,2 1 0,2 1 0,1 0 0,3 1 0,1 1 0,3 0 0,1 0 0,1 33-103,5-63-66,2 1 0,-1-1 1,2 1-1,0-1 0,1 0 0,0 0 1,1 0-1,1-1 0,0 1 0,1-1 1,1-1-1,0 1 0,1-2 0,0 1 0,1-1 1,0 0-1,1-1 0,0 0 0,1-1 1,0 0-1,1-1 0,0 0 0,0-1 1,1-1-1,1 0 66,8 3-477,1-1 0,0-1 0,0-1 0,1-2 0,0 0-1,0-1 1,0-2 0,1-1 477,123-8-7719,-91-5 533</inkml:trace>
  <inkml:trace contextRef="#ctx0" brushRef="#br0" timeOffset="576.561">885 269 9609,'0'0'6561,"0"0"-3214,0 0-763,0 0-118,0 0-651,0 0-779,0 0-556,-2 16-197,2 135 470,8-74-736,-4 0 0,-3 0 0,-4 0 0,-3 0 0,-3-1-1,-4 4-16,-10 115-5130,27-174 3098,-4-22 1909,0 1 0,0 0 0,0-1 1,0 1-1,0-1 0,0 1 0,0 0 0,0-1 1,0 1-1,1-1 0,-1 1 0,0 0 0,0-1 1,0 1-1,0 0 0,1-1 0,-1 1 0,0 0 0,0-1 1,1 1-1,-1 0 0,0-1 0,0 1 0,1 0 1,-1 0-1,0-1 0,1 1 0,-1 0 0,0 0 1,1 0-1,-1-1 0,1 1 0,-1 0 0,0 0 1,1 0-1,-1 0 0,0 0 0,1 0 0,-1 0 1,1 0-1,-1 0 0,1 0 0,-1 0 0,0 0 1,1 0-1,-1 0 0,0 0 0,1 0 0,-1 0 1,1 1-1,-1-1 0,0 0 0,1 0 0,-1 1 1,0-1-1,1 0 0,-1 0 0,0 1 0,0-1 1,1 0-1,-1 1 0,0-1 0,0 0 0,1 1 1,-1-1-1,0 0 0,0 1 0,0-1 0,0 0 1,1 1 122,9-42-5541,-10-32 4291,-2 34 1656,-1-403 12876,2 419-12765,1 1 0,2-1 1,0 1-1,1 0 0,0 0 1,2 0-1,1 0 0,1 1 1,1 0-1,0 0 0,11-16-517,-17 33 26,0 1-1,1 0 1,-1 0-1,1 0 0,0 0 1,0 0-1,0 0 0,0 1 1,1 0-1,-1-1 0,1 1 1,-1 0-1,1 1 1,0-1-1,-1 1 0,1 0 1,0-1-1,0 2 0,0-1 1,0 0-1,0 1 0,0 0 1,0 0-1,0 0 1,0 0-1,0 1 0,0-1 1,0 1-1,0 0 0,0 1 1,2 0-26,1 0-5,0 1 1,-1 0-1,1 0 1,-1 1 0,1 0-1,-1 0 1,0 1-1,-1 0 1,1 0-1,-1 0 1,0 0 0,0 1-1,0 0 1,-1 0-1,0 0 1,3 7 4,-4-5-95,0 1 1,-1 0 0,0-1-1,0 1 1,-1 0 0,0 0-1,0 0 1,-1 1 0,-1-1-1,1 0 1,-1 0 0,-1 0-1,0 0 1,0-1 0,-1 1-1,0 0 1,0-1 0,-1 0-1,0 0 1,0 0 0,-5 5 94,1 0-318,-1 0 1,-1-1-1,0 0 0,0 0 1,-1-1-1,-1-1 1,0 0-1,0 0 0,-1-2 1,0 1-1,-1-2 1,-6 4 317,0-10-529,40-22 540,-11 13-12,1 1-1,0 1 1,1 0 0,-1 0-1,1 1 1,0 0 0,0 1-1,1 0 1,-1 1 0,1 1-1,0-1 1,0 2 0,-1 0-1,1 0 1,0 1 0,4 1 0,-10 2 38,1 0-1,-1 0 0,0 1 0,1 0 0,-2 1 0,1-1 0,0 1 0,-1 0 0,0 1 0,0-1 0,-1 1 0,1 0 1,-1 0-1,-1 0 0,1 1 0,-1-1 0,0 1 0,0 0 0,-1 0 0,0 0 0,0 0 0,-1 0 0,0 0 0,0 1 1,-1-1-1,0 0 0,0 1 0,0-1 0,-1 0-36,1 3 46,0-1 0,-1 1 0,-1-1 0,1 1 0,-1-1 0,-1 0 0,1 0 0,-2 0 0,1 0 0,-1 0 0,-1-1 0,1 0 0,-1 0 0,-1 0 0,0 0 1,0-1-1,0 0 0,-1 0 0,0-1 0,0 0 0,-1 0 0,1-1 0,-1 1 0,-1-2 0,1 1 0,-1-1 0,1-1 0,-1 1 0,0-1 0,-1-1 0,1 0 0,-2 0-46,-1-1-25,0-1-1,0 0 0,0-1 1,0 0-1,1-1 0,-1 0 1,0-1-1,1 0 0,0-1 1,-3-1 25,-24-16-2745,6-8-3895,17 10-1939</inkml:trace>
  <inkml:trace contextRef="#ctx0" brushRef="#br0" timeOffset="851.236">1626 517 13741,'0'0'3278,"0"0"-807,0 0-656,0 0-763,0 0-465,-13 19-288,-72 119 305,77-118-548,1-1 0,0 1 0,2 0 0,0 1 0,1-1 0,1 1 0,1 0 0,1 0 0,1 0 0,2 18-56,0-35 1,-1-1 0,1 1-1,0 0 1,0-1 0,1 0 0,-1 1-1,1-1 1,-1 0 0,1 0 0,0 0-1,0-1 1,0 1 0,0-1 0,1 0 0,-1 1-1,1-1 1,0-1 0,-1 1 0,1-1-1,0 1 1,0-1 0,0 0 0,0 0-1,0-1 1,0 1 0,0-1 0,0 0-1,0 0 1,0 0 0,0-1 0,0 1-1,0-1 1,0 0 0,0 0 0,0-1 0,0 1-1,-1-1 1,1 1 0,-1-1 0,1 0-1,-1-1 1,4-2-1,1-2 42,0 0 0,0-1 1,0 0-1,-1 0 0,0-1 0,-1 0 0,1 0 0,-2 0 0,0-1 0,0 0 1,0 0-1,-1-1 0,-1 1 0,0-1 0,0 0 0,-1 1 0,-1-1 0,0 0 1,0 0-1,-1 0 0,0 0 0,-1 0 0,0 0 0,-1 0 0,0 0 0,-1 0 1,0 1-1,-1-1 0,0 1 0,-1 0 0,0 0 0,0 0 0,-1 1 0,0 0 1,-1 0-1,0 0 0,0 1 0,-1 0 0,0 1 0,0-1 0,-1 1 0,0 1 1,0 0-1,0 0 0,-1 1 0,-2 0-42,-76-15-5493,56 14-2162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2:12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16367,'0'0'4645,"0"0"-2179,0 0-320,0 0-897,0 0-544,0 0-289,0 0-255,0 0-129,8-30-32,-8 27 0,0 2-385,0 1-1216,0 0-1538,0 4-2979,2 2-6854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2:13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11 143 12716,'0'0'3673,"0"0"-833,5-14-417,15-43-634,-19 54-1721,1 0-1,-1 0 1,1 1 0,0-1 0,0 0 0,0 1-1,0 0 1,1-1 0,-1 1 0,0 0 0,1 0-1,0 0 1,-1 1 0,1-1 0,0 0-1,0 1 1,0 0 0,0 0 0,0 0 0,0 0-1,0 0 1,1 1 0,-1-1 0,0 1 0,0 0-1,1 0 1,-1 0 0,0 0 0,0 1-1,0-1 1,1 1 0,-1 0 0,0 0 0,0 0-1,0 0 1,0 1 0,0-1 0,-1 1 0,1-1-1,0 1 1,-1 0 0,1 0 0,-1 1-1,1-1 1,-1 0 0,0 1 0,0-1 0,0 1-1,-1 0 1,1-1 0,-1 1 0,1 0 0,-1 1-68,3 4-6,0 1 1,0 0-1,-1 0 1,0 0-1,-1 1 1,0-1-1,0 1 1,-1-1-1,-1 1 1,1 0-1,-1-1 1,-1 1-1,0 0 1,0-1-1,-1 1 1,-1-1-1,1 0 1,-4 8 5,-5 11-23,-1 0 0,-2 0 0,0-1 0,-2-1 0,-7 7 23,-65 97 27,87-129-26,1 0-1,-1 0 1,0 0 0,1 0 0,0 1 0,-1-1 0,1 0 0,0 1 0,-1-1 0,1 0-1,0 1 1,0-1 0,0 0 0,0 1 0,0-1 0,1 0 0,-1 1 0,0-1-1,1 0 1,-1 0 0,1 1 0,-1-1 0,1 0 0,-1 0 0,1 0 0,0 0-1,0 1 1,-1-1 0,1 0 0,0 0 0,0-1 0,0 1 0,0 0 0,0 0-1,0 0 1,1-1 0,-1 1 0,0 0 0,0-1 0,0 1 0,1-1 0,-1 0 0,0 1-1,1-1 1,0 0-1,67 6 19,-60-6-19,15-1-436,0-2-1,0 0 1,0-1-1,-1-1 1,0-2-1,0 0 1,6-4 436,32-15-4977,-1-2-4378,-30 13-35</inkml:trace>
  <inkml:trace contextRef="#ctx0" brushRef="#br0" timeOffset="298.41">509 115 8136,'0'-13'4190,"3"-39"-1334,-3 50-2585,0 0-1,0 0 0,0-1 1,1 1-1,-1 0 0,1 0 0,0 0 1,0 0-1,0 0 0,0 0 1,0 0-1,0 1 0,0-1 1,0 0-1,1 0 0,-1 1 0,1-1 1,-1 1-1,1-1 0,0 1 1,-1 0-1,1 0 0,0 0 1,0 0-1,0 0 0,2-1-270,-1 1 144,1 0-1,0 1 0,0-1 1,0 1-1,0 0 1,0 0-1,0 0 0,0 0 1,0 1-1,0-1 1,0 1-1,0 0 0,-1 0 1,1 1-1,0-1 1,-1 1-1,1 0 0,3 2-143,-1 1 27,0 1-1,0 0 0,-1 0 0,0 0 0,0 1 0,0 0 0,-1 0 0,0 0 0,0 1 0,0-1 0,-1 1 0,-1 0 0,1 0 0,-1 0 0,-1 0 0,1 0 0,-1 0 0,-1 0 0,1 1 0,-2-1 0,1 0 0,-1 1 0,0-1 1,-1 0-1,0 0 0,0 0 0,0 0 0,-1 0 0,-1-1 0,1 1 0,-1-1 0,0 0 0,-3 2-26,-16 26 102,-2-2 0,-2-1-1,-1 0 1,-1-3 0,-10 7-102,-32 34 687,68-69-657,1 1-1,-1-1 1,0 1 0,1 0 0,0 0 0,-1 0 0,1 0 0,0 0 0,0 1-1,0-1 1,1 0 0,-1 1 0,0 0 0,1-1 0,0 1 0,-1 0 0,1 0-1,0 0 1,1 0 0,-1 0 0,0 0 0,1 0 0,0 0 0,-1 0-1,1 0 1,1 0 0,-1 0 0,0 0 0,1 0 0,-1 0 0,1 0 0,0 0-1,0 0 1,0-1 0,0 1 0,1 0 0,-1 0 0,1-1 0,0 1 0,0-1-1,-1 1 1,4 1-30,9 1 31,1-1-1,0-1 1,0 0-1,1-1 0,-1 0 1,1-2-1,-1 1 1,0-2-1,1 0 1,4-2-31,12 0 24,0-2 1,0-1-1,-1-2 1,0-1-1,25-11-24,-53 19-45,0 0-1,0 0 0,0 0 1,0 0-1,-1-1 1,1 1-1,0-1 0,-1 0 1,1 1-1,-1-1 1,0 0-1,0-1 0,1 1 1,-1 0-1,-1 0 0,1-1 1,0 0-1,-1 1 1,1-1-1,-1 0 0,0 1 1,1-3 45,-30-4-6791,7 12 503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2:10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72 110 11883,'0'0'3048,"0"0"332,0 0-818,-2-13-800,-2-40-385,5 50-1315,-1 1 0,1 0 0,0-1 0,0 1 0,0 0 1,1 0-1,-1 0 0,0 0 0,1 0 0,0 0 0,-1 0 0,1 0 0,0 0 0,0 1 0,0-1 0,0 1 1,0 0-1,0-1 0,0 1 0,1 0 0,-1 0 0,0 0 0,1 1 0,-1-1 0,1 0 0,-1 1 0,0 0 1,1-1-1,-1 1 0,1 0 0,-1 0 0,1 1 0,-1-1 0,1 0 0,-1 1 0,1 0 0,-1-1 0,0 1 0,1 0 1,-1 0-1,0 0 0,0 1 0,0-1 0,1 0 0,-2 1 0,3 1-62,3 4-1,0 0 0,-1 0 1,0 0-1,-1 1 0,1 0 0,-1 0 0,-1 0 0,0 1 1,0 0-1,0 0 0,-1 0 0,-1 0 0,1 0 0,-2 0 1,1 1-1,-1-1 0,0 1 0,-1-1 0,-1 1 0,1 0 1,-1-1-1,-1 0 0,0 1 0,0-1 0,-1 0 0,0 0 1,0 0-1,-1 0 0,0-1 0,-1 1 0,0-1 0,-4 6 1,-168 226 134,176-239-132,0 0 0,0 0 0,0 0 0,1 0 0,-1 0 0,0 0-1,0 0 1,1 0 0,-1 1 0,1-1 0,-1 0 0,1 0 0,-1 1 0,1-1 0,0 0 0,0 1 0,0-1 0,0 1 0,0-1 0,0 0 0,0 1 0,0-1 0,0 0 0,1 1 0,-1-1 0,0 0-1,1 0 1,-1 1 0,1-1 0,-1 0 0,1 0 0,0 0 0,0 1 0,-1-1 0,1 0 0,0 0 0,0 0 0,0 0 0,0-1 0,0 1 0,0 0 0,1 0 0,-1-1 0,0 1 0,0 0 0,1-1-1,-1 1 1,0-1 0,0 0 0,1 1 0,-1-1 0,0 0 0,1 0 0,-1 0 0,0 0 0,1 0 0,-1 0 0,1 0 0,-1 0 0,0-1 0,1 1 0,-1 0 0,1-1-2,19 1-189,-1-1 0,1-1 0,-1-1 0,1 0 1,-1-2-1,0 0 0,0-2 0,-1 0 1,0-1-1,0 0 0,17-12 189,40-26-8915,-48 31 2674</inkml:trace>
  <inkml:trace contextRef="#ctx0" brushRef="#br0" timeOffset="327.364">502 99 10986,'0'0'2317,"0"0"240,0 0-309,0 0-657,9-13-214,30-36-336,-37 47-993,0 1 1,0 0-1,0-1 1,0 1-1,0 0 0,0 0 1,0 1-1,0-1 0,0 0 1,1 1-1,-1-1 1,0 1-1,1 0 0,-1 0 1,0 0-1,0 0 1,1 0-1,-1 0 0,0 1 1,1-1-1,-1 1 1,0-1-1,0 1 0,0 0 1,0 0-1,0 0 1,0 0-1,0 0 0,0 1 1,0-1-1,0 1 1,0-1-1,1 2-48,-3-2 10,7 6 10,0 0 1,0 1-1,-1-1 1,0 2-1,0-1 1,-1 1-1,-1-1 1,1 1-1,-1 1 1,-1-1-1,1 1 1,-2-1-1,1 1 1,-1 0-1,-1 0 1,0 0-1,0 0 1,-1 0-1,0 0 1,-1 0-1,0 0 1,-1 0-1,0 0 1,0 0-1,-1-1 1,-1 1-1,1-1 1,-1 0-1,-1 0 1,0 0-1,-2 2-20,-141 178 2653,148-188-2642,-1 0 0,0 0-1,1 1 1,-1-1 0,0 0-1,1 0 1,0 0 0,-1 0-1,1 0 1,0 0 0,-1 1-1,1-1 1,0 0 0,0 0-1,0 1 1,0-1 0,0 0-1,0 0 1,1 0 0,-1 1-1,0-1 1,0 0 0,1 0-1,-1 0 1,1 0 0,-1 0-1,1 0 1,0 0 0,-1 0-1,1 0 1,0 0 0,0 0-1,0 0 1,-1 0 0,1 0-1,0 0 1,0-1 0,0 1-1,0-1 1,0 1 0,1 0-1,-1-1 1,0 0 0,0 1-1,1-1-10,60 5 37,-49-5-20,123-25-1500,-49-10-5954,-64 24 1559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2:08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363 116 5765,'0'0'2424,"0"0"-64,0 0 309,0 0-235,0 0-309,0 0-385,3-14-448,10-42-272,-12 54-956,0 0 0,0 0 0,0 0 0,0 0 0,0 0 0,1 0 0,-1 0 0,0 1 0,1-1 0,0 0 0,-1 1 0,1-1 1,0 1-1,0 0 0,0 0 0,0 0 0,0 0 0,0 0 0,0 0 0,0 0 0,0 0 0,1 1 0,-1-1 0,0 1 0,0 0 0,1 0 1,-1 0-1,0 0 0,1 0 0,-1 0-64,3 0 101,-1 0-69,0-1 0,0 1 1,0 0-1,0 1 0,0-1 0,0 1 0,0 0 1,0 0-1,-1 0 0,1 0 0,0 1 0,0-1 1,-1 1-1,1 0 0,-1 0 0,0 0 0,0 1 1,1-1-1,-2 1 0,1 0 0,0 0 0,0 0 1,-1 0-1,0 0 0,1 0 0,-1 1 0,0-1 1,-1 1-1,1 0 0,-1-1 0,1 4-32,1 2 1,-1-1 1,0 1-1,-1 0 0,0 0 1,0 0-1,-1 0 0,0 0 0,0 0 1,-1-1-1,-1 1 0,1 0 0,-1 0 1,-1-1-1,0 1 0,0-1 1,0 0-1,-1 0 0,-1 0 0,1 0 1,-1-1-1,-2 3-1,-9 12-5,-2-1 1,0 0 0,-1-2-1,-1 0 1,0-1-1,-9 5 5,23-18 1,0 0-1,0-1 0,0 0 1,-1 0-1,0-1 0,0 1 1,0-1-1,0-1 0,0 0 1,0 0-1,-1 0 0,1-1 1,-1 0-1,1 0 0,-1 0 1,-5-2-1,11-1 6,-1-1 0,1 0 0,0 0 0,1-1 0,-1 1 0,1 0 1,-1 0-1,1-1 0,0 1 0,0-1 0,0 1 0,1-1 1,-1 0-1,1 1 0,0-1 0,0 1 0,0-1 0,0 0 1,1 1-1,-1-1 0,1 1 0,0-1 0,0 1 0,1-1 1,-1 1-1,2-3-6,35-107 32,-23 157-6081,-14-31 2062,1 1-1640</inkml:trace>
  <inkml:trace contextRef="#ctx0" brushRef="#br0" timeOffset="452.353">271 288 5797,'0'0'4928,"0"0"-1640,0 0 33,0 0-839,0 0-822,0 0-410,0 0-423,-3 6-283,2-2-474,0 0 0,0 1 0,1-1 0,0 0 0,-1 0 0,1 1 0,1-1 0,-1 0 0,1 0 0,-1 0 0,1 1 0,0-1 0,1 0 0,-1 0-1,1 0 1,0-1 0,0 1 0,0 0 0,0-1 0,3 4-70,88 120 569,14 26-503,-102-139-905,-11-16-3692,-10-11-4016,10 5 785</inkml:trace>
  <inkml:trace contextRef="#ctx0" brushRef="#br0" timeOffset="983.895">1 63 4388,'0'0'2520,"0"0"-241,0 0 113,0 0-139,0 0-86,0 0-144,0 0-352,9-12-219,28-38-42,-38 50-1359,1 1 1,0-1 0,1 0 0,-1 1 0,0-1-1,0 0 1,0 1 0,0-1 0,0 0 0,0 1-1,0-1 1,0 0 0,0 0 0,1 1 0,-1-1-1,0 0 1,0 1 0,0-1 0,1 0 0,-1 0-1,0 1 1,0-1 0,1 0 0,-1 0 0,0 0 0,1 0-1,-1 1 1,0-1 0,1 0 0,-1 0 0,0 0-1,0 0 1,1 0 0,-1 0 0,0 0 0,1 0-1,-1 0 1,0 0 0,1 0 0,-1 0 0,0 0-1,1 0 1,-1 0 0,0 0 0,1 0 0,-1 0-1,0 0 1,1-1 0,-1 1 0,0 0-52,0 1 202,-34 502 2221,34-396-2695,18-85-3351,13-23-6468,-14-4-522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2:02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10314,'0'0'2146,"0"0"427,12-14 101,38-42-645,-46 52-1794,0 0 0,0 0 0,0 0 0,0 1-1,1 0 1,0 0 0,0 0 0,0 0 0,0 1 0,0 0 0,0 0 0,0 1 0,1-1-1,-1 1 1,1 0 0,-1 0 0,1 1 0,0 0 0,2 0-235,-4 0 38,0 0 1,1 1-1,-1-1 1,0 1-1,0 0 1,0 1-1,0-1 1,0 1-1,0 0 1,0-1 0,0 2-1,-1-1 1,1 0-1,-1 1 1,0 0-1,1-1 1,-1 1-1,0 1 1,-1-1-1,1 0 1,-1 1-1,1-1 1,-1 1-1,0 0 1,0 0-1,-1 0 1,1 0-1,-1 0 1,0 0-39,3 6-10,-1 0 0,-1 0 0,0 0 0,-1 0 1,1 0-1,-2 0 0,0 1 0,0-1 0,-1 0 1,0 0-1,-2 10 10,-7 2-7,0-1-1,-1 0 1,-2 0 0,0-2-1,0 0 1,-2 0 0,-1-1-1,0-1 1,-1 0 0,-1-2-1,-17 13 8,25-19 11,-48 43 64,82-49 566,208-11 565,-107 12-1757,-83 1-3239,-1 3-5231,-22-3-3908</inkml:trace>
  <inkml:trace contextRef="#ctx0" brushRef="#br0" timeOffset="5592.774">647 175 2594,'0'0'7565,"0"0"-4298,0 0-512,0 0-273,0 0-907,0 0-438,0 0-459,15-6-406,94-33 134,23 7 53,-143 26-6096,1 6-161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2:14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43 12011,'0'0'3406,"0"0"-630,0 0-400,0 0-566,0 0-332,0 0-250,4-9-331,11-24-331,-2 48-112,-9 11-394,-2 0 1,0 0-1,-1 0 1,-2 0-1,0 0 1,-2 0-1,-1 0 1,-4 11-61,-2 29 28,0-5 51,-1 6-1719,8-22-10337,3-39 3798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2:15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12043,'0'0'4826,"0"0"-1996,0 0-759,0 0-662,0 0-480,0 0-283,12-1-219,169-17 48,-57-11-2893,-122 28 2291,-1 0-1759,-1 0-6607,-1 1 213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2:16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8776,'0'0'3444,"0"0"-530,0 0-138,0 0-747,0 0-449,0 0-443,0 0-544,-2 10-102,-13 77 661,4 1 1,2 66-1153,10 74-2102,1-205-619,4-7-3399,0-6 19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2:16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12396,'0'0'2834,"0"0"161,0 0-667,0 0-641,0 0-433,0 0-570,0 0-364,-5 15 43,-61 200 422,58-181-777,2 1 1,1-1-1,2 1 1,1 0-1,3 32-8,-1-64 0,1 1-1,-1-1 1,1 0-1,0 1 1,0-1-1,1 0 1,-1 0 0,1 1-1,0-1 1,-1 0-1,1-1 1,1 1-1,-1 0 1,0-1-1,1 1 1,-1-1-1,1 1 1,0-1-1,0 0 1,-1 0-1,1-1 1,1 1-1,-1-1 1,0 1-1,0-1 1,1 0-1,-1 0 1,0 0 0,1-1-1,-1 1 1,1-1-1,-1 0 1,1 0-1,-1 0 1,1 0-1,-1-1 1,1 1-1,-1-1 1,0 0-1,1 0 1,-1 0-1,0 0 1,0-1-1,0 1 1,3-3 0,3 1 82,-1-1 1,0 0-1,-1-1 0,1 0 1,-1 0-1,0 0 0,0-1 1,0 0-1,-1-1 0,0 1 1,0-1-1,0 0 0,-1-1 0,-1 1 1,1-1-1,-1 0 0,0 0 1,-1-1-1,3-6-82,-8 12 7,1 0 0,0 0 0,-1 0 0,1 0 1,-1 1-1,0-1 0,0 1 0,0-1 0,0 1 0,0 0 0,0 0 0,-1 0 0,1 0 0,-1 0 0,1 0 0,-1 1 1,0-1-1,0 1 0,0 0 0,0 0 0,0 0 0,0 0 0,0 1 0,0-1 0,0 1 0,-2-1-7,4 1-2,-86-8-1928,35 31-8253,37-7-889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2:16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32 15503,'0'0'6438,"0"0"-4132,0 0 192,0 0-992,0 0-641,0 0-257,0 0-352,0 0-192,0 0-64,-21-24 0,21 21-224,0 1-673,0 2-928,3-1-2115,7 0-6086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9:52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163 126 10282,'0'0'3742,"0"0"-363,13-11-507,94-77 2168,-104 85-4985,0 1 0,0-1 1,0 1-1,1 0 0,-1-1 0,1 2 1,-1-1-1,1 0 0,0 1 1,-1-1-1,1 1 0,0 0 1,0 1-1,0-1 0,0 1 0,0-1 1,0 1-1,0 0 0,0 1 1,0-1-1,0 1 0,0-1 1,0 1-1,0 0 0,-1 1 0,1-1 1,0 1-1,-1 0 0,1 0 1,-1 0-1,1 0 0,-1 0 1,0 1-1,0-1 0,0 1 0,0 0 1,-1 0-1,1 0 0,1 4-55,-1 0-25,0 0-1,-1 1 0,0 0 0,0 0 1,-1 0-1,1 0 0,-2 0 0,1 0 1,-1 0-1,-1 0 0,0 0 0,0 0 1,0 0-1,-1-1 0,0 1 0,0 0 0,-1-1 1,0 1-1,-1-1 0,1 0 0,-1 0 1,-1 0-1,0 0 26,-9 14-402,-2-2 0,0 0-1,-1-1 1,0 0 0,-2-2 0,-19 15 402,28-22-23,-1 0 0,1-1-1,-2 0 1,1-1 0,-1 0 0,0-1 0,-1 0 0,1-1 0,-1 0-1,0-1 1,0 0 0,-1-1 0,1-1 0,-1 0 0,1-1 0,-1-1 0,0 0-1,-9-1 24,22 0 54,-1 1 0,1-1 0,0 1 0,0-1 0,0 0 0,0 0 0,0 0 0,0 0 0,0 0-1,0 0 1,0 0 0,0 0 0,1 0 0,-1 0 0,0 0 0,1-1 0,-1 1 0,1 0 0,-1 0-1,1-1 1,0 1 0,-1 0 0,1-1 0,0 1 0,0 0 0,0-1 0,0 1 0,0 0 0,0-1-1,0 1 1,1 0 0,-1-1 0,0 1 0,1 0 0,-1 0 0,1-1 0,0 1 0,-1 0 0,1 0-1,0 0 1,-1 0 0,1 0 0,0-1 0,0 2 0,0-1 0,0 0 0,0 0 0,0 0 0,0 0-1,1 1 1,-1-1 0,0 0 0,0 1 0,1-1 0,-1 1 0,0 0 0,0-1 0,1 1 0,-1 0-1,0 0 1,1 0 0,-1 0-54,11-2 34,0 2 0,0-1 0,0 2-1,0-1 1,0 2 0,-1 0 0,1 0 0,0 1 0,-1 0-1,0 1 1,1 0 0,-1 1 0,-1 0 0,1 1-1,-1 0 1,0 1 0,-1 0 0,1 1 0,-1-1-1,-1 2 1,5 4-34,231 197 160,-242-208-102,1 0 0,-1 1 0,1-1-1,0-1 1,-1 1 0,1 0 0,0-1 0,0 1-1,0-1 1,0 0 0,1 0 0,-1 0-1,0-1 1,0 1 0,1-1 0,-1 1-1,0-1 1,1 0 0,-1-1 0,0 1-1,0 0 1,1-1 0,-1 0 0,0 0 0,0 0-1,0 0 1,0 0 0,0-1 0,0 1-1,0-1 1,0 0 0,0 0 0,-1 0-1,1 0 1,-1 0 0,0 0 0,1-1-1,-1 1 1,1-2-58,2-8 68,-1 0 0,0-1 0,0 0-1,-1 1 1,-1-1 0,0 0 0,-1 0 0,0 0-1,-1-1 1,-1-6-68,1 19-29,0 0-1,0 0 1,0 0-1,0 0 1,0 0 0,0 1-1,0-1 1,0 0-1,0 0 1,0 0-1,0 0 1,-1 0 0,1 1-1,0-1 1,-1 0-1,1 0 1,0 1-1,-1-1 1,1 0-1,-1 0 1,1 1 0,-1-1-1,0 1 1,1-1-1,-1 0 1,0 1-1,1-1 1,-1 1 0,0-1-1,0 1 1,1 0-1,-1-1 1,0 1-1,0 0 1,0 0-1,1-1 1,-1 1 0,0 0-1,0 0 1,0 0-1,0 0 30,-49 26-6859,22-2-1629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2:17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7111,'0'0'5226,"0"0"-2140,0 0-182,0 0-689,0 0-576,0 0-368,0 0-487,12-6-415,-11 5-363,7-4 30,1 1-1,0 0 1,0 0 0,0 1-1,1 0 1,-1 0 0,0 1-1,1 1 1,0-1 0,1 2-36,245 1 1009,-254-1-967,0 0 0,0 0 1,-1 0-1,1 0 0,0 1 1,0-1-1,0 1 0,0-1 1,-1 1-1,1 0 0,0-1 1,-1 1-1,1 0 0,0 0 1,-1 0-1,1 1 0,-1-1 1,0 0-1,1 0 0,-1 1 1,0-1-1,0 1 0,0-1 1,0 1-1,0-1 0,0 1 1,0 0-1,-1 0 0,1-1 1,0 1-1,-1 0 0,0 0 1,1 0-1,-1-1 0,0 1 1,0 0-1,0 0 0,0 0 1,0 0-1,0 0 0,-1-1 1,1 1-1,-1 0 0,1 0 1,-2 1-43,-37 78 903,27-64-900,-1 0 0,2 1 0,1 0 0,0 1 0,1 0 0,1 1 0,1 0 0,0 0 0,2 1 0,0-1 0,2 1 0,0 0 0,1 0 0,1 3-3,28 20-3829,6-31-7230,-23-11 2341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2:18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13 4164,'0'0'8013,"0"0"-4057,0 0-1079,0 0-662,0 0-650,0 0-498,3-3-415,-1 2-645,1-1 1,-1 1 0,1 0 0,0 0 0,0 0-1,0 0 1,0 0 0,-1 1 0,1 0 0,0-1-1,0 1 1,0 0 0,0 0 0,0 0 0,0 1 0,0-1-1,0 1 1,0 0 0,0 0 0,-1 0 0,1 0-1,0 0 1,-1 0 0,1 1 0,-1-1 0,1 1 0,-1 0-1,0 0 1,1 0 0,-1 0 0,0 0 0,0 0-1,0 1 1,-1-1 0,1 1 0,-1-1 0,1 1 0,-1-1-1,0 1 1,0 0 0,0 0 0,0 0 0,-1-1-1,1 1 1,-1 0 0,1 0 0,-1 0 0,0 0 0,0 0-1,-1 0 1,1 0 0,0 0 0,-1 0 0,0 0-1,0-1 1,0 2-8,-6 5 1,1 0 1,-2-1-1,1 0 0,-1 0 0,-1-1 0,1 0 0,-1 0 0,-1-1 1,1 0-1,-7 2-1,-34 25 752,51-32-737,-1-1 0,0 0 0,1 0-1,-1 0 1,0 0 0,1 0 0,-1 0 0,0 1 0,1-1 0,-1 0 0,0 0 0,0 0 0,1 1 0,-1-1 0,0 0 0,0 1 0,1-1 0,-1 0 0,0 0 0,0 1 0,0-1 0,1 0 0,-1 1 0,0-1 0,0 0 0,0 1 0,0-1 0,0 1 0,0-1-1,0 0 1,0 1 0,0-1 0,0 0 0,0 1 0,0-1 0,0 0 0,0 1 0,0-1 0,0 1 0,0-1 0,0 0 0,-1 1 0,1-1 0,0 0 0,0 0 0,0 1 0,-1-1 0,1 0 0,0 1 0,0-1 0,-1 0 0,1 0 0,0 1 0,0-1-1,-1 0 1,1 0 0,0 0 0,-1 0 0,1 1 0,0-1 0,-1 0 0,1 0 0,-1 0 0,1 0 0,0 0 0,-1 0 0,1 0 0,0 0 0,-1 0 0,1 0-15,31 0 71,-24 0-26,152-25-2012,-86 10-7527,-46 11-2491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2:1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129 151 12043,'0'0'4960,"6"-14"-2884,21-45 401,-10 35 2275,-17 24-4026,0 7 53,-24 59-347,21-57-443,2 0 0,-1 0 0,1 0 0,1 1 0,0-1 0,0 0 0,1 0 0,0 0-1,0 0 1,1 0 0,0 0 0,1 0 0,0 0 0,0-1 0,1 1 0,0-1 0,0 0 0,1 0-1,0 0 1,1-1 0,0 0 0,0 0 0,0 0 0,1-1 0,4 4 11,-4-6-32,14 9 21,0 1 0,-1 1 1,0 1-1,-1 1 0,-1 1 1,-1 0-1,5 8 11,-20-23 10,0-1 0,0 0 1,0 1-1,-1 0 0,1-1 0,-1 1 1,0 0-1,0 0 0,0-1 0,0 1 0,0 0 1,0 0-1,-1 0 0,0 0 0,1 0 1,-1 0-1,0 0 0,-1 0 0,1 1 0,0-1 1,-1 0-1,0-1 0,1 1 0,-1 0 1,-1 0-1,1 0 0,0 0 0,-1-1 0,1 1 1,-1-1-1,0 1 0,0-1 0,0 1 1,0-1-1,0 0 0,0 0 0,0 0 0,-1 0 1,1-1-1,-1 1 0,0-1 0,1 1 1,-1-1-1,0 0 0,0 0 0,0 0 0,-1 0-10,-24 4-251,0-1-1,0-2 0,0 0 1,0-2-1,0-1 0,0-1 0,0-2 1,-16-4 251,29 6-661,14 2 585,-41-8-3390,28 2-425,3-1-3389,6 1-2169</inkml:trace>
  <inkml:trace contextRef="#ctx0" brushRef="#br0" timeOffset="343.248">256 117 4708,'0'0'7480,"0"0"-3834,0 0-849,0 0-704,0 0-572,0 0-229,0 0-358,-2-11-331,1 5-494,1 5-92,-1 0 1,1 0 0,-1 0 0,1-1-1,-1 1 1,1 0 0,0 0-1,-1-1 1,1 1 0,0 0 0,0-1-1,0 1 1,0 0 0,0-1-1,0 1 1,1 0 0,-1-1 0,0 1-1,1 0 1,-1 0 0,1-1-1,-1 1 1,1 0 0,0 0 0,-1 0-1,1 0 1,0 0 0,0 0-1,0 0 1,0 0 0,0 0 0,0 0-1,0 0 1,0 1 0,0-1 0,0 0-1,0 1 1,0-1 0,1 1-1,-1-1 1,0 1 0,0-1 0,1 1-18,235-24 414,-139-3-3909,-95 26 2633,2-1-257,-1 2-3631,-4 0-1101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2:21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4612,'0'0'6353,"0"0"-3118,0 0-683,0 0-379,0 0-796,0 0-486,0 0-277,0 0-192,17-3-59,119-12 0,31-1-224,-471 73 1425,376-63-13170,-33 0 4127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2:21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39 6470,'0'0'3806,"0"0"-795,0 0 187,0 0-294,0 0-598,0 0-437,0 0-529,5-9-342,-1 1-859,10-13 585,-6 47 292,-37 343 377,26-349-1525,-7 75-843,7-33-4030,9-43-2085,-1-13 1111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2:22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26 9865,'0'0'2835,"0"0"-198,0 0-229,0 0-748,0 0-576,0 0-182,0 0-181,0 0-129,1 4-74,7 49 987,-8-62 74,0-36 473,0 44-2174,0-1 0,0 1-1,0 0 1,0 0 0,0 0 0,-1-1 0,1 1 0,0 0-1,-1 0 1,1 0 0,-1 0 0,0 0 0,1 0 0,-1 0-1,0 0 1,1 0 0,-1 0 0,0 0 0,0 0 0,0 1-1,0-1 1,0 0 0,0 0 0,0 1 0,0-1 0,0 1-1,0-1 1,0 1 0,-1 0 0,1-1 0,0 1 0,0 0-1,0 0 1,-1 0 122,0 1-5082,2 6-4463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2:22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76 10282,'0'0'3048,"0"0"-277,0 0 101,0 0-582,0 0-507,0 0-454,0 0-411,-1-10-389,1 3-455,-1 6-63,1 0 0,-1-1 0,1 1 0,-1-1 0,1 1-1,0 0 1,0-1 0,0 1 0,0-1 0,0 1-1,0 0 1,0-1 0,0 1 0,1-1 0,-1 1-1,0 0 1,1-1 0,-1 1 0,1 0 0,-1-1-1,1 1 1,0 0 0,0 0 0,0 0 0,-1-1-1,1 1 1,0 0 0,0 0 0,0 0 0,1 1-1,-1-1 1,0 0 0,0 0 0,0 1 0,1-1-1,-1 0 1,0 1 0,1-1 0,-1 1 0,0 0-1,1-1 1,0 1-11,239-12 1959,-230 51-855,-11-33-996,-32 172 466,15-116-561,8-23-552,0 0 0,3 0 0,1 0 0,2 1 0,2 34 539,12-34-3497,-3-24-1535,-1-4-2182,-4-7-1765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2:22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64 9865,'0'0'2718,"5"-13"474,15-38-139,-40 93 3916,-27 57-6261,33-62-713,1 1-1,2 1 1,2 0 0,2 0-1,1 1 1,2 0 0,1 6 5,3-42-72,0 0 0,-1 0 0,1 0 0,1 1 0,-1-1 0,1 0 0,-1 0 0,1 0 1,0 0-1,1 0 0,-1 0 0,1 0 0,-1-1 0,1 1 0,0 0 0,1-1 0,-1 1 0,1-1 0,-1 0 0,1 0 1,0 0-1,0 0 0,0-1 0,0 1 0,1-1 0,-1 1 0,1-1 0,0-1 0,-1 1 0,1 0 0,0-1 1,0 0-1,0 1 0,1-2 72,6 3-3,1-1 0,1-1 1,-1 0-1,0-1 0,0 0 0,0-1 1,0 0-1,0-1 0,0 0 1,0-1-1,8-3 3,-14 5 162,0-1 0,-1 0 0,1-1 0,-1 1 0,0-1 0,0 0 0,0 0 0,0-1 0,0 1 0,-1-1 0,0 0 0,1-1 0,-2 1 0,1-1 0,0 1 0,-1-1 0,0 0 0,0 0 0,0-1 0,-1 1 0,0 0 0,0-1 0,0 0 0,0 1 0,-1-2-162,-1 3 55,0 0 1,0 0 0,0 0-1,-1 0 1,0 0 0,1 0 0,-1 0-1,-1 1 1,1-1 0,0 0 0,-1 0-1,0 1 1,0-1 0,0 1 0,0-1-1,-1 1 1,1 0 0,-1 0-1,0 0 1,0 0 0,0 1 0,0-1-1,0 1 1,-1 0 0,1-1 0,-1 2-1,0-1 1,1 0 0,-1 1 0,0 0-1,-2-1-55,-62-6-856,10 31-3368,41-6-3015,2-1-9091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2:17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117 122 4773,'0'0'10062,"0"0"-5823,0 0-1410,0 0-597,0 0-636,0 0-390,0 0-373,0 0-347,0-3-160,-45 69 426,43-63-746,-5 11-6,-1 0 0,2 1 0,0 0 0,1 0 0,0 0 0,2 1 0,-1-1 0,2 1 0,0 0 0,1 0 0,1 15 0,1-30-16,1 1-1,0-1 1,0 0 0,0 1-1,0-1 1,0 0 0,0 0 0,0 0-1,0 0 1,0-1 0,0 1 0,0-1-1,0 1 1,1-1 0,-1 0 0,0 1-1,0-1 1,1 0 0,-1-1 0,0 1-1,0 0 1,1-1 0,1 0 16,4 1-91,56-18-2291,-49-8-8918,-15 21 4403</inkml:trace>
  <inkml:trace contextRef="#ctx0" brushRef="#br0" timeOffset="514.684">214 106 9513,'0'0'3892,"0"0"-486,0 0-422,0 0-785,0 0-677,0 0-487,-6 15-175,-48 101 469,27-63-923,8-23-359,2 1 1,2 1-1,0 1 1,2 0-1,2 0 1,1 1-1,2 1 1,1 0-1,1 0 1,2 9-48,3-42-16,1 1-1,0 0 1,0 0 0,0-1 0,0 1 0,0 0 0,1 0 0,-1-1-1,1 1 1,0-1 0,0 1 0,0 0 0,0-1 0,0 1-1,0-1 1,1 0 0,-1 0 0,1 1 0,0-1 0,0 0 0,-1 0-1,1 0 1,0-1 0,1 1 0,-1 0 0,0-1 0,0 1-1,1-1 1,-1 0 0,1 0 0,-1 0 0,1 0 0,0 0 0,-1-1-1,1 1 1,0-1 0,-1 1 0,2-1 16,10-1 3,1 0 0,-1-1 0,1 0 1,-1-1-1,1 0 0,-1-2 0,-1 0 1,1 0-1,0-1 0,-1-1 0,-1 0 0,1-1 1,-1 0-1,0-1 0,0-1-3,-8 8 54,1-1 1,-1 1-1,0-1 1,0 0-1,0-1 1,0 1-1,-1-1 1,1 0-1,-1 1 1,0-2-1,0 1 1,-1 0-1,1 0 1,-1-1-1,0 0 1,0 1-1,0-1 1,-1 0-1,0 0 1,0 0-1,0 0 1,0 0-1,-1 0 1,0 0-1,0 0 0,0 0 1,0 0-1,-1 0 1,0 0-1,0 0 1,-1 0-1,1 0 1,-1 1-1,0-2-54,-8-1-28,0 0 1,0 1-1,-1 0 0,0 0 0,0 1 0,0 1 0,-1 0 0,1 0 0,-1 1 0,0 1 0,0 0 1,0 0-1,0 1 0,0 1 0,0 0 0,-1 1 0,1 0 0,-1 1 28,-18-2-1014,30 0 927,-23 2-2794,10 2-2217,7 3-5130</inkml:trace>
  <inkml:trace contextRef="#ctx0" brushRef="#br0" timeOffset="2962.715">90 515 5958,'0'0'2268,"0"0"-282,0 0-133,0 0-225,0 0-299,0 0-368,0 0-304,1-6 21,20-97 4516,-11 68-4917,3 1-1,0 0 1,2 1 0,2 1 0,1 0-1,12-16-276,-24 37-23,0 0 0,1 1 0,-1 0 0,2 0 0,0 1 0,0 0 0,1 0 0,0 0 0,0 2 0,1-1 0,0 1 0,0 0 0,0 1 1,1 0-1,0 1 0,1 0 0,-1 1 0,1 0 0,0 1 0,0 0 0,0 1 0,0 0 0,1 1 23,24 2-2736,-14 4-2824,-9 0-2581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2:24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814 610 13581,'0'0'3011,"0"0"-1378,0 0 225,0 0-86,0 0-608,0 0-587,-4 13-300,3-7-255,-11 110 207,23-67-198,3 0 0,1-1 1,3-1-1,1 0 0,3-2 0,7 9-31,-27-46 2,1-1 0,0 1 0,1-1-1,0 0 1,0 0 0,0 0 0,1 0 0,0-1 0,0 0 0,1 0-1,-1 0 1,1-1 0,1 0 0,-1 0 0,1 0 0,0-1 0,0 0-1,0 0 1,1-1 0,-1 0 0,1 0 0,-1-1 0,3 1-2,-3-7 70,1 1 0,-1-2 0,0 1 0,-1-1 0,1 0 0,-1 0 0,0-1 0,0 1 0,-1-1 0,0-1 0,0 1 0,0-1 0,-1 0 1,1 0-1,-2 0 0,1-1 0,-1 1 0,1-6-70,-4 13 15,13-32 315,-1 0 0,-2 0 1,-1-1-1,-2 0 1,-1 0-1,-1-1 0,-2 0 1,-2 1-1,-1-9-330,0 42 3,0 0 1,0 0-1,-1 0 0,1 1 1,0-1-1,0 0 0,0 0 1,-1 0-1,1 1 0,0-1 1,0 0-1,0 0 0,-1 0 1,1 0-1,0 0 0,0 1 1,-1-1-1,1 0 1,0 0-1,0 0 0,-1 0 1,1 0-1,0 0 0,0 0 1,-1 0-1,1 0 0,0 0 1,0 0-1,-1 0 0,1 0 1,0 0-1,0 0 0,-1 0 1,1 0-1,0-1 0,0 1 1,-1 0-1,1 0 0,0 0 1,0 0-1,-1 0 0,1-1 1,0 1-1,0 0 0,0 0 1,0 0-1,-1-1 0,1 1 1,0 0-1,0 0 0,0-1 1,0 1-1,0 0-3,-15 25 15,-3 26 13,1 2 0,3 0 0,2 0 0,-5 55-28,9-54-10,-67 366-1261,73-411 1261,1 1-1,-2 0 1,0-1-1,0 1 1,0-1-1,-1 0 1,-1 0-1,1 0 1,-1-1-1,-1 0 1,0 1-1,0-2 1,-1 1-1,1-1 0,-2 0 1,1-1-1,-1 1 1,0-1-1,0-1 1,0 0-1,-1 0 1,0-1-1,0 0 1,0 0-1,-1-1 1,1 0-1,-1 0 1,0-2-1,1 1 1,-1-1-1,0 0 1,-4-1 10,4-2-229,1 0 0,-1-1 1,1 0-1,0-1 0,0 0 0,0 0 0,1-1 1,0 0-1,0 0 0,0-1 0,0 0 1,1-1-1,0 0 0,0 0 0,1 0 1,0-1-1,0 1 0,1-2 0,0 1 1,0-1-1,1 1 0,0-1 0,1 0 0,0-1 1,0 1-1,1 0 0,0-1 0,0 1 1,1-1-1,1 0 0,0 0 0,0 1 1,1-1-1,1-9 229,9-33-6059</inkml:trace>
  <inkml:trace contextRef="#ctx0" brushRef="#br0" timeOffset="389.485">1437 1157 16944,'0'0'3806,"0"0"-1030,0 0-769,0 0-560,0 0-486,0 0-352,0 0-278,4 10-107,-1 3-177,0 1-1,-1-1 1,0 1 0,-1-1-1,-1 1 1,0 0 0,-1 0 0,-1 7-47,-16 150-452,19-96-5673,0-66 1704,1-2-2433</inkml:trace>
  <inkml:trace contextRef="#ctx0" brushRef="#br0" timeOffset="671.401">1655 553 10602,'0'0'4874,"0"0"-1970,0 0-817,0 0-400,0 0-432,-11 15-406,-36 52-326,44-62-490,1 1 0,0-1-1,-1 1 1,2-1 0,-1 1 0,1 0 0,0 0 0,0 0 0,0 0 0,1 0 0,0 0-1,0 0 1,1 0 0,0 4-33,1 8 47,-2-14-40,0 0 0,0 1 0,0-1 0,1 1 0,-1-1 0,1 0 0,1 1 0,-1-1 1,0 0-1,1 0 0,0 0 0,0 0 0,0 0 0,1-1 0,-1 1 0,1 0 0,0-1 0,0 0 0,0 0 0,0 0 0,0 0 0,1 0 0,0-1 1,-1 1-1,1-1 0,0 0 0,0 0 0,0 0 0,0-1 0,0 0 0,1 1 0,-1-2 0,0 1 0,3 0-7,-4-3 9,1 0-1,-1 0 1,0 0 0,0-1-1,0 1 1,0-1 0,0 0-1,-1 0 1,1 0-1,-1 0 1,0 0 0,0 0-1,0-1 1,0 1-1,0-1 1,-1 0 0,1 1-1,-1-1 1,0 0 0,-1 0-1,1 0 1,0 1-1,-1-1 1,0 0 0,0 0-1,0-2-8,1-2 1,-1 1 0,1 0 0,-1-1 0,0 1 0,-1 0 0,0 0 0,0-1 0,0 1 0,-1 0 0,0 0-1,-1 0 1,1 0 0,-1 1 0,-1-1 0,1 1 0,-1 0 0,0 0 0,-1 0 0,1 0 0,-1 1 0,0-1 0,-1 1 0,1 0-1,-1 1 1,0 0 0,0 0 0,0 0 0,-1 0 0,0 1-1,4 3-115,1-1 0,-1 1-1,1 1 1,-1-1 0,1 0 0,-1 1 0,1-1-1,-1 1 1,1 0 0,0-1 0,-1 1 0,1 0-1,0 1 1,0-1 0,0 0 0,0 1 0,0-1-1,0 1 1,0 0 0,0-1 0,0 1 0,1 0-1,-1 0 1,1 0 0,-1 0 0,0 2 115,-14 40-6000,12-10-2200</inkml:trace>
  <inkml:trace contextRef="#ctx0" brushRef="#br0" timeOffset="998.766">1927 1241 13965,'0'0'6342,"0"0"-4452,0 0-353,92-27-351,-53 15-418,0-1-223,6-1-321,-3 3-160,-2-4-64,-5 3-96,-5 0-1217,-4 3-1730,-3 4-3107,-4 0-9128</inkml:trace>
  <inkml:trace contextRef="#ctx0" brushRef="#br0" timeOffset="1424.505">2545 872 4452,'0'0'8093,"0"0"-4543,0 0-1286,0 0-545,0 0-806,0 0-428,0 0-260,7 17-124,51 107-32,39 22-512,-95-144 424,0 0-1,0 0 0,0 0 0,0 0 1,0 0-1,1-1 0,-1 1 1,1-1-1,-1 1 0,1-1 1,-1 0-1,1 0 0,0 0 0,0 0 1,-1-1-1,1 1 0,0-1 1,0 0-1,0 0 0,0 0 1,0 0-1,-1 0 0,1 0 0,0-1 1,0 1-1,0-1 0,-1 0 1,1 0-1,0 0 0,-1 0 1,1-1-1,-1 1 0,1-1 0,-1 1 1,0-1-1,1 0 0,-1 0 1,0 0-1,0 0 0,0 0 1,-1 0-1,2-2 20,16-18 417,-1-1 0,-1-1 0,-2 0 0,0-1 0,-1 0 0,-2-1 0,0-1 0,-2 0 0,1-8-417,31-77 3400,-59 170-1248,-129 372-610,-20 155-2583,165-582 618,-7 18-404,2-16-4350,5-11 634,0-12-1986</inkml:trace>
  <inkml:trace contextRef="#ctx0" brushRef="#br0" timeOffset="2079.359">2773 0 9161,'0'0'6715,"0"0"-3245,0 0-1329,-6 14-379,-117 260 960,98-191-2845,78-237 150,-41 115 60,-7 22 59,0 0-1,1 0 1,0 0 0,2 1 0,0 0-1,1 0 1,0 1 0,1 0 0,2-1-146,-11 15 12,0 0-1,-1 0 1,1 0 0,0 0 0,0 0 0,0 0 0,0 0-1,0 1 1,1-1 0,-1 0 0,0 1 0,0-1 0,0 0 0,1 1-1,-1 0 1,0-1 0,1 1 0,-1 0 0,0-1 0,1 1-1,-1 0 1,0 0 0,1 0 0,-1 0 0,0 1 0,1-1-1,-1 0 1,0 0 0,1 1 0,-1-1 0,0 1 0,0-1-1,0 1 1,1 0 0,-1-1 0,0 1 0,0 0 0,0 0-1,0 0 1,0 0 0,0 0 0,0 0 0,0 0 0,-1 0-1,1 0-11,29 56 78,-29-55-74,73 283-20,-69-263-597,21 48-549,-11-51-2423,7-6-3350,-11-10 326</inkml:trace>
  <inkml:trace contextRef="#ctx0" brushRef="#br0" timeOffset="2445.769">3520 563 10730,'0'0'4949,"0"0"-2130,0 0-695,0 0-442,11 12-203,-8-9-1380,5 5 113,0 0 0,-1 1 1,0-1-1,0 1 0,-1 1 1,-1-1-1,1 1 0,-2 0 0,1 0 1,-1 1-1,1 6-212,4 15 171,-1 0-1,-2 0 1,0 0 0,-3 1 0,-1-1 0,-1 1 0,-2 0-1,-1-1 1,-1 1 0,-2-1 0,-2 0 0,0 0 0,-5 9-171,-11-1-62,-2 0 1,-2-2 0,-1-1 0,-2-1 0,-1-1 0,-2-2 0,-1-1-1,-2-1 1,-1-3 0,-1-1 0,-26 13 61,-72 41-2689,44-38-2347,29-20-2320</inkml:trace>
  <inkml:trace contextRef="#ctx0" brushRef="#br0" timeOffset="2804.372">151 553 6022,'0'0'11979,"0"0"-8648,0 0-704,-91 91-385,71-19-737,2 16-576,4 13-256,7 3-225,7 5-160,5-5-95,14-1-97,10-2-96,9-4-321,12-10-672,17-9-96,9-15-1249,12-21-2466,-11-16-5766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9:52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55 16239,'0'0'12428,"0"0"-10634,0 0-513,0 0-256,0 0-1025,0 0 0,0 0 0,0 0-384,-57-46-1634,36 43-1922,-4-3-5861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2:28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80 11018,'0'0'4175,"0"0"-1586,9-13-352,29-38-449,-36 50-1726,1-1-1,-1 0 0,0 1 1,0 0-1,1-1 1,-1 1-1,0 0 0,1 0 1,-1 0-1,1 1 1,0-1-1,-1 0 0,1 1 1,-1 0-1,1 0 1,0 0-1,-1 0 0,1 0 1,0 0-1,-1 1 1,1-1-1,-1 1 0,1-1 1,0 1-1,-1 0 0,0 0 1,1 1-1,-1-1 1,0 0-1,1 1 0,-1-1 1,0 1-1,0 0 1,0 0-1,0 0 0,-1 0 1,1 0-1,0 1-61,4 6 5,-1 0-1,0 1 1,0 0-1,-1 0 0,0 1 1,-1-1-1,0 1 1,-1 0-1,0-1 1,-1 1-1,0 0 1,0 0-1,-1 0 0,-1 0 1,0 0-1,0 0 1,-1 0-1,-1-1 1,0 1-1,0-1 1,-1 1-1,0-1 1,-1 0-1,-3 5-4,1-2 50,0-1 0,-1 0-1,0 0 1,-1-1 0,0 0 0,-1 0 0,0-1 0,-1 0-1,0-1 1,0 0 0,-1-1 0,0 0 0,-1-1-1,1 0 1,-2-1 0,1-1 0,0 0 0,-1-1 0,0 0-1,0-1 1,-12 1-50,23-5 50,0-1-1,1 1 0,-1-1 1,1 0-1,-1 1 0,1-1 1,0-1-1,0 1 0,0 0 1,0 0-1,0-1 0,0 1 1,1-1-1,-1 1 0,1-1 1,0 0-1,0 0 1,0 0-1,0 0 0,0 1 1,0-1-1,1 0 0,0 0 1,-1 0-1,1 0 0,0 0 1,0-1-1,1 1 0,-1 0 1,1 1-1,-1-1 0,1 0 1,0 0-1,0 0 0,1 0 1,-1 0-1,0 1 0,1-1 1,0 1-1,-1-1 1,2 0-50,-2 2 3,0 0 0,0 0 0,0 0 1,0 0-1,0 1 0,0-1 0,1 0 1,-1 0-1,0 1 0,1-1 1,-1 1-1,0-1 0,1 1 0,-1 0 1,0-1-1,1 1 0,-1 0 1,1 0-1,-1 0 0,0 0 0,1 0 1,-1 1-1,1-1 0,-1 0 0,0 0 1,1 1-1,-1-1 0,0 1 1,1 0-1,-1-1 0,0 1 0,0 0 1,0-1-1,1 1 0,-1 0 0,0 0 1,0 0-1,0 0 0,0 0 1,-1 0-1,1 1 0,0-1-3,36 52 11,-36-52-5,39 83 5,-34-68-12,0 0 0,2 0 0,-1-1 0,2 1 0,0-2 0,0 1 1,2-1-1,0-1 0,0 0 0,1-1 0,1 0 0,13 10 1,-22-19 16,0-1-1,0 0 0,1-1 0,-1 1 1,0-1-1,0 1 0,1-1 1,-1-1-1,1 1 0,-1-1 1,1 1-1,-1-1 0,1-1 0,-1 1 1,1-1-1,-1 1 0,1-1 1,-1 0-1,0-1 0,0 1 0,1-1 1,-1 0-1,0 0 0,0 0 1,-1-1-1,1 1 0,0-1 1,-1 0-1,0 0 0,1 0 0,-1 0 1,0-1-16,79-122 706,-69 88-1181,-21 50-3064,-4 9-1138,0 4-3800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2:34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29 10730,'0'0'2338,"0"0"-795,0 0 213,-14 19 124,-2 0-1409,7-9-241,0 1 0,1 0 0,0 0 0,0 1 0,1 0 0,1 1 0,0-1 0,1 1 0,-3 10-230,-4 15 353,1 1 0,3 1-1,1-1 1,1 1 0,3 0 0,1 0 0,2 1 0,2-1 0,4 21-353,-5-54 18,-1 0 1,1 0-1,1-1 0,-1 1 0,1 0 1,0 0-1,1-1 0,0 1 1,0-1-1,0 0 0,1 0 0,0 0 1,0 0-1,0-1 0,1 0 0,-1 0 1,1 0-1,1 0 0,-1-1 1,1 1-1,0-2 0,0 1 0,0 0 1,0-1-1,0 0 0,1-1 1,-1 0-1,1 0 0,0 0 0,0-1 1,0 1-1,0-2 0,3 1-18,1-4 37,-1 0-1,1-1 0,-1-1 0,1 1 1,-1-2-1,-1 1 0,1-2 0,-1 1 1,0-1-1,0 0 0,-1-1 0,0 0 1,0 0-1,-1-1 0,0 0 0,-1 0 1,0-1-1,0 0 0,-1 0 0,0 0 1,-1 0-1,0-1 0,-1 0 0,2-8-36,3-4 60,0-1 0,-2 0 0,-1 0 0,0-1 0,-2 0 0,-1 1 0,-1-1 0,-1 0 0,-1 0-1,-2 0 1,0 1 0,-1-1 0,-2 1 0,0 0 0,-2 0 0,-1 1 0,0 0 0,-10-16-60,16 33-94,0 0-1,0 0 1,0 1 0,-1 0 0,1-1 0,-1 1-1,-1 0 1,1 1 0,-1-1 0,1 1-1,-1 0 1,-1 0 0,1 0 0,0 1 0,-1 0-1,0 0 1,0 0 0,0 1 0,0 0 0,0 0-1,0 0 1,0 1 0,-1 0 0,1 0 0,-1 1-1,1-1 1,-1 1 0,1 1 0,0-1 0,-1 1-1,1 1 1,0-1 0,-1 1 0,1 0 94,-43 26-4627,21-4-1557,-1 6-6318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2:35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10025,'0'0'5269,"0"0"-1788,0 0-742,0 0-524,0 0-827,0 0-571,-3 5-294,-6 14-176,9-18-340,0-1 0,1 1 0,-1-1 0,0 1 1,0-1-1,1 1 0,-1-1 0,1 0 0,-1 1 0,0-1 0,1 1 0,-1-1 1,1 0-1,-1 0 0,1 1 0,-1-1 0,1 0 0,-1 0 0,1 1 0,-1-1 0,1 0 1,-1 0-1,1 0 0,-1 0 0,1 0 0,0 0 0,-1 0 0,1 0 0,-1 0 1,1 0-1,-1 0 0,1 0 0,-1 0 0,1 0 0,-1-1 0,1 1 0,-1 0 0,1 0 1,-1-1-1,1 1 0,-1 0 0,1-1 0,-1 1 0,1 0 0,-1-1 0,0 1 1,1-1-1,-1 1 0,0-1 0,1 1 0,-1 0 0,0-1 0,0 1 0,1-1-7,-1-2-488,-1-5-1575,-1 4-2886,-1 2-2247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2:35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16464,'0'0'3528,"0"0"-1029,0 0-481,0 0-604,5 14-506,25 108 111,-33 319 327,17-357-4501,13-33-6123,-18-37 1131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2:35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182 109 13677,'0'-13'3715,"0"-67"1544,-16 65-1270,-17 40-3152,16 2-779,1 1 0,1 0 0,2 0 0,1 2 1,1-1-1,2 2 0,1-1 0,1 1 0,1 0 1,0 26-59,0-20-21,2 0 1,2 1-1,1-1 1,2 1-1,1-1 1,4 10 20,-5-39-61,0-1 0,1 1 0,0 0 0,1 0 0,-1-1 0,2 1 0,-1-1 0,1 0 0,0 0 0,0 0 0,1-1 0,0 0 0,0 1 0,0-2 0,1 1 0,0-1 0,0 1 0,0-2 0,1 1 0,0-1 0,-1 0 0,2 0 0,-1-1 0,0 0 0,1 0 0,-1-1-1,1 0 1,0 0 0,0 0 0,0-1 0,0-1 0,0 1 0,0-1 0,0-1 0,0 0 0,0 0 0,0 0 0,-1-1 0,1 0 0,0 0 0,-1-1 0,2-1 61,-1-3 74,0 0 0,0 0-1,-1-1 1,0 0 0,0 0 0,-1-1-1,0 0 1,-1 0 0,0 0-1,0-1 1,-1 1 0,0-1 0,-1 0-1,0-1 1,0 1 0,-1-1-1,-1 1 1,0-1 0,0 1 0,-1-1-1,0 1 1,-1-1 0,0 0-1,-1 1 1,0-1 0,-1 0-74,3 7 12,-1-1 1,0 1-1,0 0 1,0 0-1,-1 0 1,1 0-1,-1 0 1,0 0-1,0 0 1,-1 0-1,1 1 1,-1-1-1,1 1 1,-1 0-1,0 0 1,-1 0-1,1 0 1,0 0-1,-1 1 1,1-1-1,-1 1 1,0 0-1,0 0 1,0 0-1,0 1 1,0 0-1,0-1 1,-1 1-1,1 1 1,0-1-1,0 1 1,-1-1-1,1 1 1,0 0-1,-1 1 1,1-1-1,0 1 1,-1 0-1,1 0 1,0 0-1,0 1 1,0-1-1,0 1 1,-1 1-13,-4 1-195,0 0 0,0 1 0,0 1 0,1 0 0,-1 0 0,1 0 1,1 1-1,-1 0 0,1 1 0,0 0 195,-22 60-8258,27-41 843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2:3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73 404 1602,'0'0'6352,"0"0"-3117,0 0-598,0 0 54,0 0-374,0 0-465,0 0-202,-10-14-396,-30-45-287,38 55-841,-1 1 0,1-1 0,0 0 0,0 0 1,1 0-1,-1 0 0,1 0 0,0-1 1,0 1-1,0 0 0,1-1 0,-1 1 0,1 0 1,0-1-1,1 1 0,-1 0 0,1-1-126,0-14 364,0 6-279,1-1 0,0 1 1,1-1-1,1 1 1,0 0-1,0 0 1,2 1-1,-1-1 0,2 1 1,-1 0-1,2 1 1,0-1-1,0 1 0,1 1 1,8-9-86,-15 17-3,-1 0 0,1 0 1,-1 0-1,1 0 0,0 0 1,0 0-1,0 0 0,0 0 0,0 1 1,0-1-1,0 1 0,1-1 0,-1 1 1,0 0-1,1 0 0,-1 0 1,1 0-1,0 1 0,-1-1 0,1 0 1,0 1-1,-1 0 0,1 0 1,0 0-1,-1 0 0,1 0 0,0 1 1,-1-1-1,1 1 0,-1-1 1,1 1-1,-1 0 0,1 0 0,-1 0 1,1 0-1,-1 1 0,0-1 1,0 1-1,1-1 0,-1 1 0,0 0 1,-1 0-1,1 0 0,0 0 0,0 0 1,-1 0-1,1 0 0,-1 1 1,0-1-1,0 1 0,0-1 0,0 1 1,0 0 2,-2 17-62,-1 0 1,-1-1-1,-1 1 1,-1-1-1,-1 0 1,0 0-1,-1-1 1,-1 0-1,-6 10 62,-6 15-34,16-33 33,-12 23-15,1 2-1,2 0 1,2 0-1,0 1 1,3 1-1,1-1 1,2 1-1,0 18 17,5-41 7,0 0-1,2 0 1,0 0 0,0 0-1,1 0 1,1 0 0,0 0-1,5 9-6,-8-20 3,1 1-1,-1-1 1,1 0-1,0 0 0,0 0 1,0 0-1,0 0 0,1-1 1,-1 1-1,1-1 0,-1 1 1,1-1-1,0 0 1,0 0-1,0 0 0,0-1 1,1 1-1,-1-1 0,0 1 1,1-1-1,-1 0 1,1 0-1,-1-1 0,1 1 1,-1-1-1,1 0 0,-1 0 1,1 0-1,0 0 1,-1 0-1,1-1 0,-1 0 1,1 0-1,-1 0 0,0 0 1,3-1-3,4-4 118,-1 0-1,0 0 1,0-1 0,0 0 0,-1-1 0,0 0-1,0 0 1,-1-1 0,0 0 0,-1 0 0,0-1-1,0 1 1,-1-1 0,0-1 0,2-6-118,-2 8 28,0-1 0,0 1-1,-1-1 1,0 0 0,-1-1 0,0 1 0,0 0 0,-2-1 0,1 1-1,-1-1 1,0 0 0,-1 0 0,-1 1 0,0-1 0,0 0 0,-1 1-1,0-1 1,-1 1 0,0 0 0,0 0 0,-1 0 0,-1 0 0,0 1-1,0-1 1,-1 1 0,0 0 0,0 1 0,-1-1 0,0 2 0,-1-1-1,1 1 1,-7-5-28,3 7-299,-1-1 0,1 1-1,-1 1 1,0 0-1,-1 1 1,1 0 0,-1 1-1,1 0 1,-1 1-1,0 0 1,1 1 0,-13 2 299,-27 21-8077,36-2-1340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2:37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 17521,'0'0'3811,"0"0"-1142,0 0-373,0 0-593,0 0-555,0 0-353,3 17-74,9 284 1355,-56 57-2049,20-202-27,8-147-2925,-9-33-7779,21 18-1964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2:41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164 101 11627,'0'0'4185,"0"0"-1377,0 0-598,0 0-405,0 0-652,-13 19-347,-77 126 299,78-118-1026,2 0 1,1 1-1,1 0 1,1 0-1,2 1 0,1 0 1,1 0-1,1 3-79,2-22 18,0 1 0,1 0 0,0 0 0,0 0 0,1-1-1,1 1 1,0-1 0,0 1 0,1-1 0,0 0 0,1 0 0,0-1 0,0 1-1,1-1 1,1 0 0,-1-1 0,1 0 0,1 0 0,0 0 0,0-1 0,0 0-1,1-1 1,0 1-18,-3-3 23,-1-1-1,1 0 0,0 0 1,-1-1-1,1 0 0,0 0 1,1 0-1,-1 0 0,0-1 0,0 0 1,1-1-1,-1 1 0,1-1 1,-1 0-1,0-1 0,1 0 1,-1 0-1,0 0 0,0-1 1,1 1-1,-1-2 0,0 1 1,-1-1-1,1 1 0,0-2 1,-1 1-1,0-1 0,1 1 1,-1-2-23,6-5 77,0 0 0,-1-1 0,0 0 1,-1 0-1,0-1 0,-1 0 1,0-1-1,-1 0 0,-1 0 1,0 0-1,0-1 0,0-5-77,1-7 129,-1 0 0,-1 0 0,-1 0 1,-1-1-1,-2 0 0,-1 1 0,-1-1 0,-1 0 0,-1 1 0,-1 0 0,-2-1 1,0 2-1,-2-1 0,-1 1 0,-1 0 0,-11-19-129,17 36-43,-1 0-1,0 1 1,0-1-1,-1 1 1,0 0-1,0 1 1,-1 0-1,0 0 1,0 0-1,0 1 1,0 0 0,-1 0-1,0 0 1,0 1-1,-1 1 1,1 0-1,-1 0 1,1 0-1,-1 1 1,-1 0 43,4 1-385,-1 1 0,1 0 0,-1 0 0,1 1 0,0 0 0,-1 0 0,1 0 0,0 1 0,0 0 0,0 0 0,0 1 0,0-1 0,0 1 0,1 0 0,-1 1 0,1 0 0,0 0 0,0 0 0,0 0 385,-22 26-6838,8 2-5419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2:42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6278,'0'0'3566,"0"0"-1810,0 0-667,0 0-117,0 0-380,0 0-341,0 0-69,10 4 138,31 13 347,-42-17-611,1-1 0,0 1-1,-1 0 1,1 0-1,0-1 1,-1 1-1,1 0 1,0-1-1,0 1 1,-1 0-1,1-1 1,0 1 0,0-1-1,0 1 1,0 0-1,0-1 1,-1 1-1,1-1 1,0 1-1,0-1 1,0 1-1,0 0 1,0-1-1,0 1 1,0-1 0,0 1-1,1-1 1,-1 1-1,0 0 1,0-1-1,0 1 1,0-1-1,1 1 1,-1 0-1,0-1 1,0 1-1,0 0 1,1-1 0,-1 1-1,0 0 1,1-1-1,-1 1 1,0 0-1,1 0 1,-1-1-1,0 1 1,1 0-1,-1 0 1,1 0-1,-1-1 1,0 1 0,1 0-56,-15-14 55,-15-12-3052,21 21-2758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2:42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83 111 8328,'0'0'3059,"0"0"-326,0 0 262,0 0-470,0 0-683,0 0-513,0 0-496,-9 14-342,4-7-438,-46 109 534,47-102-572,0 0 0,1 0 0,0 1 0,1-1 0,1 0 0,0 1-1,1-1 1,1 1 0,0-1 0,1 1 0,0-1 0,2 0 0,-1 0-1,2 0 1,-1 0 0,2-1 0,0 1 0,1-1 0,0-1 0,1 0-1,0 0 1,1 0 0,7 6-15,-7-10 2,1 0 0,0-1 0,0-1 1,1 0-1,0 0 0,0-1 0,0 0 0,0-1 0,1 0 0,0-1 1,0-1-1,0 0 0,0 0 0,4-1-2,-10 0 11,1-1 1,0-1 0,0 1-1,-1-1 1,1 0-1,0-1 1,-1 1 0,1-1-1,-1-1 1,0 1-1,0-1 1,0 0-1,0-1 1,0 1 0,-1-1-1,1 0 1,-1 0-1,0-1 1,0 0 0,-1 0-1,1 0 1,-1 0-1,0-1 1,-1 1-1,1-1 1,0-3-12,7-17 293,-1 0-1,-2-1 1,-1 0-1,0-1 1,-2 1-1,-2-1 1,0 0-1,-2 0 1,-1 0 0,-3-22-293,2 33 73,-2 1 1,0-1 0,0 0 0,-2 1-1,0 0 1,-1 0 0,0 0 0,-2 1 0,-6-11-74,-48-31-770,57 55 504,-1 0 0,1 0-1,0 1 1,0 0 0,-1 0-1,1 0 1,-1 1 0,1-1-1,-1 2 1,1-1-1,0 0 1,-1 1 0,1 0-1,-1 0 1,1 1 0,0 0 266,-26 13-4810,7 4-3208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7:05.290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14127 1966 2562,'0'0'4068,"0"0"-2578,0 0-642,0 0 236,0 0-16,0 0-289,-12 2 1111,36 83 1594,1-9-3226,-17 47-176,-6 0 0,-5 1-1,-6 12-81,6-85 54,2 97 218,7-1 0,7 0 0,6-1 1,8 6-273,-19-102 48,37 224 175,12-3-1,11-2 1,29 45-223,-22-95 39,-3-7 44,8-3 0,10-3 0,9-3-83,-16-67 13,7-4-1,5-4 1,5-4 0,6-4 0,41 29-13,-112-113 10,2-1-1,1-3 1,1-1-1,2-1 1,1-3 0,1-1-1,1-2 1,2-3-1,0-1 1,9 1-10,25 1 0,0-3 0,1-4 0,1-3 0,0-4 0,82-2 0,-116-6 27,0-3-1,0-1 1,-1-2 0,1-2-1,-2-3 1,1-1 0,29-14-27,96-52 707,-5-7-1,-3-7 1,57-48-707,-93 59 175,64-50 454,165-149-629,-354 277 1,161-145 21,-7-7-1,-7-6 0,108-153-21,-140 153 32,-7-4 0,86-174-32,-89 124 91,47-139-91,-80 145 1,10-72-1,-75 245-6,78-280-21,-1-74 27,-16 76 32,29-137-32,-72 156 619,-20 248 166,29 49-2593,-26 1-1631,0-3-2263</inkml:trace>
  <inkml:trace contextRef="#ctx0" brushRef="#br0" timeOffset="5754.564">16678 913 11531,'0'0'1575,"0"0"-406,0 0 192,0 0-5,0 0-21,0 0-300,0 0-383,-3 13-81,2-9-535,-2 8 94,0 0 1,1 0 0,0 0-1,0 0 1,2 0 0,-1 0 0,2 0-1,-1 0 1,2 0 0,0 0-1,0 0 1,1 0 0,3 7-131,-4-14 38,0-1 1,1 1 0,-1 0-1,1-1 1,0 0-1,1 1 1,-1-1 0,1-1-1,-1 1 1,1 0-1,0-1 1,1 0 0,-1 0-1,1 0 1,-1 0-1,1-1 1,0 0 0,0 0-1,0 0 1,0 0-1,0-1 1,0 0 0,0 0-1,1-1 1,-1 1-1,0-1 1,1 0 0,-1 0-1,0-1 1,0 0-1,1 0 1,-1 0 0,0 0-1,0-1 1,0 0-1,0 0 1,0 0 0,-1-1-1,1 0-38,5-4 238,0 0 1,-1-2-1,1 1 0,-2-1 0,1 0 0,-1-1 1,-1 0-1,0 0 0,0 0 0,-1-1 0,0 0 1,-1-1-1,0 1 0,-1-1 0,-1 0 0,1 0 1,-2 0-1,0 0 0,0-1 0,-1 1 0,-1-11-238,-1 19 28,-1-1-1,1 0 1,-1 1-1,0 0 0,-1-1 1,1 1-1,-1 0 1,0 0-1,0 0 1,0 0-1,0 1 1,0-1-1,-1 1 0,0 0 1,0 0-1,0 0 1,0 1-1,0-1 1,0 1-1,-1 0 0,1 0 1,-1 0-1,0 1 1,1 0-1,-1 0 1,0 0-1,0 0 1,0 1-1,0 0 0,1 0 1,-1 0-1,0 0 1,0 1-1,0 0 1,0 0-1,1 0 0,-1 1 1,1 0-1,-1-1 1,1 2-1,-1-1 1,1 0-1,-1 2-27,-18 9 4,2 2 1,0 0-1,0 1 0,2 1 1,0 1-1,1 1 0,1 0 1,0 1-1,2 1 0,0 1 1,2 0-1,0 0 0,1 2 1,2-1-1,0 2 0,-3 16-4,8-29 0,1 0 0,0 1 0,0-1 0,2 1 0,0 0 0,0 0 0,1 0 0,0 0 0,2 0 0,-1 0 0,1 0 0,1 0 0,1 0 0,0 0 0,0 0 0,1-1 0,1 0 0,0 0 0,0 0 0,2 0 0,-1-1 0,5 5 0,2-4 5,2 0 0,0-1 0,0-1 0,0 0-1,2-1 1,-1 0 0,1-2 0,0 0 0,1-1-1,-1 0 1,1-2 0,0 0 0,1-1 0,-1-1 0,0 0-1,1-2 1,-1 0 0,1-1 0,-1-1 0,8-2-5,-10 0-24,0 0 1,0-1-1,-1-1 1,1-1-1,-1 0 1,0-1-1,-1-1 1,0 0-1,-1-1 1,0 0-1,0-1 1,-1-1-1,0 0 1,-1-1-1,-1 1 1,0-2-1,0 0 1,0-2 23,48-105-5391,-48 91 336,-8 3-3679</inkml:trace>
  <inkml:trace contextRef="#ctx0" brushRef="#br0" timeOffset="6482.705">17565 329 9609,'0'0'2605,"0"0"-58,0 0-44,0 0-581,13-7-561,44-22-341,-52 27-982,-1 0 1,1 0-1,0 1 0,-1-1 1,1 1-1,0 1 0,0-1 1,0 1-1,0 0 0,0 0 1,-1 0-1,1 0 0,0 1 1,0 0-1,0 0 0,-1 0 1,1 1-1,0 0 0,-1-1 1,0 2-1,1-1 0,-1 0 1,0 1-1,0 0 0,0 0 1,0 0-1,-1 0 0,1 1 1,-1 0-1,0-1 0,0 1 1,0 0-1,-1 0 0,1 1 1,-1-1-1,0 0 0,0 1 1,-1 0-1,1-1 0,-1 1 1,0 0-1,0 0 0,-1-1 1,1 1-1,-1 0 0,0 0 1,0 0-1,-1 0 0,0 0 1,0-1-1,0 1 0,0 0 1,0-1-1,-1 1 0,0 0 1,0-1-1,-1 0 0,1 0 1,-1 1-1,0-1 0,0 0-38,-11 12 14,-1-1 0,-1-1 0,0-1 0,-1 0 0,0-1 0,0-1 0,-2 0 0,1-2 0,-1 0 0,-1-1 0,1-1 0,-2 0 0,-13 1-14,-59 2 96,92-12-38,-1 0 0,1 1 0,-1-1-1,1 0 1,0 0 0,0 1 0,0-1 0,0 0 0,0 0 0,1 0 0,-1-1 0,1 1 0,-1 0-1,1 0 1,-1 0 0,1 0 0,0 0 0,0-1 0,0 1 0,1 0 0,-1 0 0,0 0 0,1 0-1,-1 0 1,1 0 0,0 0 0,0 0 0,0 0 0,0 0 0,0 0 0,0 0 0,0 0 0,1 1 0,-1-1-1,1 0 1,-1 1 0,1-1 0,-1 1 0,2-1-58,0-1 43,0 1-1,0-1 1,1 1-1,-1 0 1,1-1-1,-1 2 1,1-1-1,0 0 1,-1 1 0,1-1-1,0 1 1,0 0-1,0 1 1,0-1-1,0 1 1,0-1-1,0 1 1,0 0 0,0 1-1,0-1 1,0 1-1,0 0 1,0 0-1,0 0 1,0 0-1,0 1 1,-1-1 0,1 1-1,0 0 1,-1 0-1,0 1 1,1-1-1,-1 1 1,0-1-1,2 3-42,140 256 929,-142-258-925,-1 0 1,1 0-1,0 0 0,0-1 0,0 0 0,0 1 0,1-1 0,-1 0 0,1-1 0,-1 1 1,1-1-1,0 1 0,0-1 0,-1 0 0,1 0 0,0-1 0,0 1 0,0-1 1,0 0-1,0 0 0,0 0 0,0-1 0,0 1 0,0-1 0,-1 0 0,1 0 1,0 0-1,0 0 0,-1-1 0,1 0 0,-1 0 0,1 0 0,-1 0 0,0 0 0,2-2-4,8-6 21,0-1 0,0 0-1,-1 0 1,-1-2-1,0 1 1,-1-1 0,7-12-21,0-19-1533,-38 58-9592,6-1-817</inkml:trace>
  <inkml:trace contextRef="#ctx0" brushRef="#br0" timeOffset="9986.853">15501 854 13132,'0'0'1864,"0"0"-418,0 0 220,0 0 202,0 0-261,0 0-619,0 0-337,-6-5-197,3 2-404,3 3-42,1 0 1,-1-1-1,1 1 0,0 0 0,-1 0 0,1 0 0,0 0 1,-1 0-1,1-1 0,-1 1 0,1 0 0,0 0 0,-1-1 0,1 1 1,-1 0-1,1-1 0,-1 1 0,1-1 0,-1 1 0,1-1 0,-1 1 1,0-1-1,1 1 0,-1-1 0,0 1 0,1-1 0,-1 0 0,0 1 1,0-1-1,1 1 0,-1-1 0,0 0 0,0 1 0,0-1 1,0 0-1,0 1 0,0-1 0,0 0 0,0 1 0,0-1 0,0 1 1,0-1-1,-1 0 0,1 1 0,0-1 0,0 0 0,-1 1 0,1-1 1,0 1-1,-1-1 0,1 1 0,0-1 0,-1 1 0,1-1 0,-1 1 1,1-1-1,-1 1 0,1-1-8,554-31 438,-532 27-475,-32-1 21,-34-3-220,-40 1-2823,0 6-3998,39 2 1505</inkml:trace>
  <inkml:trace contextRef="#ctx0" brushRef="#br0" timeOffset="10550.155">15514 783 6822,'0'0'3187,"0"0"-576,0 0-193,0 0-282,0 0-508,0 0-523,0 0-288,0 0-59,-2 0-70,0 0-622,0 1-1,0 0 0,1-1 1,-1 1-1,0 0 0,1 0 1,-1 0-1,1 0 1,-1 0-1,1 1 0,0-1 1,0 0-1,-1 1 0,1-1 1,0 1-1,0-1 0,0 1 1,0-1-1,1 1 0,-1 0 1,0-1-1,1 1 1,-1 0-1,1 0 0,-1 0 1,1-1-1,0 1 0,0 0 1,0 0-1,0 0 0,0 0 1,0 0-66,8 68 487,-1-58-481,0 1 1,0-2-1,1 1 0,0-1 1,1 0-1,0 0 1,1-1-1,0-1 1,1 0-1,0 0 0,0-1 1,1 0-1,0-1 1,0 0-1,8 2-6,12 5 8,0-2-1,1-1 0,0-2 1,0-1-1,27 3-7,21-7-91,-90 7 118,-48 21 181,2 2 1,1 3-1,1 2 0,3 2 0,1 2 0,-18 24-208,61-62 16,1 0 0,0 0-1,1 0 1,-1 1 0,1 0 0,0 0-1,0 0 1,1 1 0,0-1-1,0 1 1,0 0 0,1-1-1,0 1 1,1 0 0,-1 0 0,1 1-1,0 5-15,4-10 12,0-1-1,0 1 0,0-1 0,0 0 1,0 1-1,0-2 0,1 1 0,-1 0 1,1-1-1,-1 1 0,1-1 0,0 0 1,-1 0-1,1-1 0,0 1 1,0-1-1,0 0 0,-1 0 0,1 0 1,0 0-1,0-1 0,0 1 0,-1-1 1,2 0-12,4 0 23,415-54 377,-224 46-384,-200 9-13,-1 0 1,1 0-1,0 0 0,-1 0 0,1 0 0,-1 0 1,1 0-1,-1 0 0,1 1 0,0-1 0,-1 0 0,1 0 1,-1 0-1,1 0 0,0 1 0,-1-1 0,1 0 1,-1 0-1,1 1 0,0-1 0,-1 0 0,1 1 0,0-1 1,0 0-1,-1 1 0,1-1 0,0 0 0,0 1 1,-1-1-1,1 0 0,0 1 0,0-1 0,0 1 0,0-1 1,0 1-1,0-1 0,0 0 0,0 1 0,0-1 1,0 1-1,0-1 0,0 1 0,0-1 0,0 1 1,0-1-1,0 0 0,0 1 0,0-1 0,1 1 0,-1-1 1,0 0-1,0 1 0,0-1 0,1 0 0,-1 1 1,0-1-1,1 1-3,-17-2-282,-6 1-2251,8 1-3861,4 0-4640</inkml:trace>
  <inkml:trace contextRef="#ctx0" brushRef="#br0" timeOffset="12430.926">18427 681 10762,'0'0'2242,"0"0"-475,0 0 38,-12 15 26,-131 164 2002,-406 582 1041,361-474-3705,174-267-1024,17-29 14,19-33-340,21-8-2025,-24 39-1734,1 5-4349,-7 6-749</inkml:trace>
  <inkml:trace contextRef="#ctx0" brushRef="#br0" timeOffset="12929.208">18357 1338 8104,'0'0'6075,"0"0"-2920,0 0-1020,0 0-384,0 0-363,0 0-512,0 0-364,-9 16-165,-57 99 240,-22 86-245,71-145-315,43-107 47,20-46 24,-35 69-39,1 0 1,1 0 0,2 1 0,0 1 0,2 1-1,1 0 1,1 1 0,1 1 0,6-4-60,-23 24 12,-1 1 0,1 0 0,0 0 0,-1-1 0,1 2 0,0-1 0,0 0 0,0 1 0,0-1 0,1 1 0,-1 0 1,0 0-1,0 0 0,1 0 0,-1 1 0,1-1 0,-1 1 0,0 0 0,1 0 0,-1 0 0,1 1 0,-1-1 0,0 1 0,1 0 0,-1 0 1,0 0-1,0 0 0,1 0 0,-1 1 0,0 0 0,0-1 0,0 1 0,-1 0 0,1 0 0,0 1 0,-1-1 0,0 1 0,1-1 1,-1 1-1,0 0 0,0-1 0,0 1-12,5 11 6,-1 0 1,0 0 0,-1 0-1,-1 1 1,0-1-1,-1 1 1,0 0-1,-1 0 1,-1 0 0,0 1-1,-2 6-6,20 113-3,-18-133 3,0 0 0,0 1 0,0-1 0,0 0 0,0 0 0,1 0 0,-1 0 0,1 0 0,-1 0 0,1-1 0,0 1 0,0-1 0,0 1 0,0-1 0,0 1 0,0-1 0,0 0 0,0 0 0,1 0 0,-1 0 0,0-1 0,1 1 0,-1 0 0,0-1 0,1 0 0,-1 0 0,1 1 0,-1-1 0,0-1 0,1 1 0,-1 0 0,1-1 0,-1 1 0,0-1 0,1 1 0,-1-1 0,0 0 0,1 0 0,-1 0 0,0-1 0,0 1 0,0 0 0,0-1 0,1 0 0,12-8-11,0 1 0,-1-2 0,0 0 0,-1 0 0,0-2-1,-1 1 1,0-1 0,-1-1 0,-1 0 0,0-1 0,-1 0 0,0-2 11,-9 16-157,0 1 1,0-1 0,0 0 0,0 1-1,0-1 1,0 0 0,0 0 0,0 1-1,-1-1 1,1 0 0,0 1-1,0-1 1,-1 0 0,1 1 0,-1-1-1,1 1 1,-1-1 0,1 0 0,-1 1-1,1-1 1,-1 1 0,1-1-1,-1 1 1,1 0 0,-1-1 0,0 1-1,1 0 1,-1-1 0,0 1 0,1 0-1,-1 0 1,0-1 0,1 1-1,-1 0 1,0 0 0,0 0 0,1 0-1,-1 0 1,0 0 0,0 0 0,1 0-1,-1 0 1,0 1 0,1-1 0,-1 0-1,0 0 1,1 1 0,-1-1-1,0 0 1,1 1 0,-1-1 0,0 0-1,1 1 1,-1-1 0,1 1 0,-1-1-1,1 1 1,-1 0 0,1-1 156,-1 0-272,-24 10-10058</inkml:trace>
  <inkml:trace contextRef="#ctx0" brushRef="#br0" timeOffset="13571.338">14890 549 7335,'4'-12'1810,"2"-8"-1025,9-25 999,-8 12 4466,-32 217-762,-2 5-5181,8 1-1,8 34-306,11 107-106,-2-331 113,1 0 0,0 0 0,-1 0 0,1 0 0,-1 0 0,1-1 0,-1 1 0,1 0 0,0-1 0,-1 0 0,1 1 0,0-1 0,-1 0 0,1 1 0,0-1 0,0 0 0,0 0 0,0 0 0,0 0 0,0 0 0,0 0 0,0 0 0,0 0 0,0-1 0,1 1 0,-1 0 0,0 0 0,1-1 0,-1 1 0,1-1 0,0 1 0,-1 0 0,1-2-7,-5-3 84,-20-26 386,-2 1 1,-1 1-1,-2 1 0,-1 2 1,0 1-1,-2 2 1,-1 1-1,-17-8-470,-32-15 166,109 45-2147,70 6-6475,-55-3 2093</inkml:trace>
  <inkml:trace contextRef="#ctx0" brushRef="#br0" timeOffset="13910.273">15039 339 12396,'0'0'2311,"0"0"-378,0 0 234,0 0-341,0 0-556,0 0-544,0 0-325,18-11-209,73-32-155,23 31-15,1987-104 714,-656-41 49,-1445 157-788,0 0 1,-1 0-1,1 0 0,0 0 1,-1 0-1,1 0 0,0 0 1,0 0-1,-1 0 0,1 0 1,0 1-1,-1-1 0,1 0 0,0 0 1,0 0-1,-1 0 0,1 0 1,0 1-1,0-1 0,0 0 1,-1 0-1,1 0 0,0 1 1,0-1-1,0 0 0,-1 0 1,1 1-1,0-1 0,0 0 0,0 1 1,0-1-1,0 0 0,0 0 1,0 1-1,0-1 0,0 0 1,0 1-1,0-1 0,0 0 1,0 0-1,0 1 0,0-1 0,0 0 1,0 1-1,0-1 0,0 0 1,0 0-1,0 1 0,0-1 1,0 0-1,1 1 0,-1-1 1,0 0-1,0 0 0,0 0 1,1 1-1,-1-1 0,0 0 0,0 0 1,0 0-1,1 1 0,-1-1 1,0 0-1,1 0 0,-1 0 3,-1 0-22,-43 31-2726,13-15-2154,0-3-4526</inkml:trace>
  <inkml:trace contextRef="#ctx0" brushRef="#br0" timeOffset="24665.595">20121 2217 7175,'0'0'2594,"0"0"-923,0 0-326,0 0-15,0 0-135,0 0-468,-1-1 36,11 13-411,-7-7-272,1 0-1,-1 0 1,1 0-1,0 0 1,1-1-1,-1 1 1,1-1-1,0 0 1,0-1-1,0 1 1,1-1-1,-1 0 1,1 0-1,0-1 1,-1 1-1,1-1 1,0 0-1,1-1 1,5 1-80,29-44 3352,-37 34-3209,0 0 0,0-1 0,-1 1 0,0-1 0,0 1 0,-1-1 0,0 0 0,-1 0 0,0 0 0,0 0 0,-1 0 0,0 0 0,-1 0 0,0 0 0,0 0 0,-1 0 0,0 1 0,-3-8-143,4 15-1,0-1 0,0 1 1,0 0-1,-1 0 0,1 0 1,0 0-1,-1 0 0,1 0 1,0 0-1,-1 0 0,1 1 1,-1-1-1,1 0 0,-1 1 1,0-1-1,1 1 0,-1 0 1,0-1-1,1 1 0,-1 0 1,0 0-1,1 0 0,-1 0 1,0 1-1,1-1 0,-1 0 1,1 1-1,-1-1 0,0 1 1,1-1-1,-1 1 0,1 0 1,-1 0-1,1-1 0,0 1 1,-1 0-1,1 0 0,0 1 1,0-1-1,-1 0 0,1 0 1,0 1-1,0-1 0,1 0 1,-1 1-1,0-1 0,0 1 1,1-1-1,-1 1 0,0-1 1,1 1-1,0 0 0,-1-1 1,1 1-1,0 0 0,0 1 1,-4 2-82,1 1 0,-1-1 0,1 1 1,0 0-1,1 0 0,0 0 0,0 1 0,0-1 0,0 0 0,1 1 0,0-1 0,1 1 0,-1-1 0,1 1 1,1 0-1,-1-1 0,1 1 0,0-1 0,1 1 0,-1-1 0,1 0 0,1 0 0,-1 1 0,1-1 0,0-1 1,0 1-1,1 0 0,-1-1 0,1 0 0,1 0 0,-1 0 0,5 4 82,-3-8 72,-1-1 0,1 0 0,-1-1 0,1 1 0,-1-1 0,0 0 1,1-1-1,-1 1 0,0-1 0,0 0 0,0 0 0,0 0 0,0-1 0,0 0 0,-1 0 0,1 0 0,-1 0 0,0-1 0,0 0 0,0 0 1,-1 0-1,1 0 0,-1 0 0,0-1 0,0 0 0,0 1 0,-1-1 0,0 0 0,0 0 0,1-4-72,-1 5 51,-1 0 0,0-1-1,1 1 1,-2-1 0,1 1-1,0-1 1,-1 0 0,0 1 0,0-1-1,0 1 1,-1-1 0,1 0-1,-1 1 1,0-1 0,-1 1 0,1 0-1,-1-1 1,0 1 0,0 0-1,0 0 1,0 0 0,-1 0 0,0 0-1,0 1 1,0-1 0,0 1-1,0 0 1,-1 0 0,1 0 0,-1 0-1,0 0 1,0 1 0,0 0-1,0 0 1,0 0 0,0 0 0,-1 1-1,1-1 1,-1 1 0,1 0-1,-1 1 1,1-1 0,-1 1 0,1 0-1,-1 0 1,-3 0-51,3 0-2,0-1 1,1 1-1,-1-1 1,0 1-1,0 0 1,1 1-1,-1-1 0,0 1 1,1 0-1,-1 0 1,1 1-1,-1-1 1,1 1-1,0 0 0,-1 0 1,1 1-1,0-1 1,0 1-1,1 0 1,-1 0-1,0 0 0,1 0 1,0 1-1,0-1 1,0 1-1,0 0 1,1 0-1,-1 0 0,1 0 1,0 1-1,0-1 1,1 0-1,-1 1 1,1 0 1,0 0-59,1 0 1,-1 0-1,1 0 1,1 0 0,-1 0-1,1 0 1,-1 0 0,2 0-1,-1 0 1,0 0-1,1 0 1,0 0 0,0-1-1,0 1 1,1-1-1,0 1 1,0-1 0,0 0-1,0 0 1,0-1-1,1 1 1,0 0 0,0-1-1,0 0 1,0 0 0,0 0-1,0-1 1,1 1-1,0-1 1,-1 0 0,1 0-1,2 0 59,-3-2-3,0 0 0,0 0 0,1-1 0,-1 0 0,0 1 0,0-1 0,0-1 0,0 1 0,0 0 0,0-1 0,-1 0 0,1 0 0,0 0 0,-1 0 0,0-1 0,1 0 0,-1 1 0,0-1 0,0 0 1,-1 0-1,1-1 0,0 1 0,-1-1 0,0 1 0,0-1 0,0 1 0,0-1 0,0-3 3,4-3 94,-5 10-77,0-1 0,0 0 0,0 0 0,0 0 0,0 0 0,0-1 1,0 1-1,0 0 0,-1 0 0,1 0 0,0-1 0,-1 1 0,1 0 0,-1-1 0,0 1 0,1 0 1,-1-1-1,0 1 0,0 0 0,0-1 0,0 1 0,0-1 0,0 1 0,0 0 0,-1-1 0,1 1 1,0 0-1,-1-1 0,1 1 0,-1 0 0,1-1 0,-1 1 0,0 0 0,1 0 0,-1 0 1,0-1-1,0 1 0,0 0 0,0 0 0,0 0 0,0 1 0,0-1 0,0 0 0,0 0 0,-1 0 1,1 1-1,0-1 0,0 1 0,-1-1 0,1 1 0,-1-1 0,1 1 0,0 0 0,-1 0 0,1 0 1,0 0-1,-1 0 0,1 0 0,-2 0-17,0 1-6,-1 1 1,0-1-1,1 1 0,-1 0 1,1 0-1,-1 0 1,1 0-1,0 0 0,0 1 1,0 0-1,0-1 1,1 1-1,-1 0 0,1 1 1,0-1-1,-1 0 0,1 1 1,1-1-1,-1 1 1,0-1-1,1 1 0,0 0 1,0 0-1,0 0 1,0-1-1,1 1 0,0 0 1,-1 0-1,2 0 1,-1 2 5,-6 19-152,-1 61-927,7-85 1069,0 0 0,1 0 0,-1 0 0,1 0 0,-1 0 0,1 0 0,-1 0 0,1 0 0,0 0 0,0 0 0,-1-1 0,1 1 0,0 0 0,0 0 0,0-1 0,0 1 0,0-1 0,0 1 0,0-1 0,0 1 0,0-1 1,0 1-1,0-1 0,0 0 0,0 0 0,0 1 0,0-1 0,0 0 0,1 0 0,-1 0 0,0 0 0,0 0 0,0-1 0,0 1 0,0 0 0,0 0 0,0-1 0,0 1 0,0-1 0,0 1 0,1-1 10,45-20-13,-35 12 115,-1 0 0,1 0 0,-2-1-1,1-1 1,-1 0 0,-1 0 0,0-1-1,-1 0 1,0 0 0,0-1 0,-2 0-1,1 0 1,-2-1 0,0 0 0,-1 0-1,0 0 1,1-11-102,-4 23 7,-1 1 0,1-1 0,-1 1-1,0-1 1,0 1 0,0-1 0,0 1 0,0-1-1,0 0 1,0 1 0,0-1 0,0 1 0,-1-1-1,1 1 1,-1-1 0,1 1 0,-1-1 0,0 1 0,1-1-1,-1 1 1,0 0 0,0-1 0,0 1 0,0 0-1,0 0 1,0 0 0,-1 0 0,1 0 0,0 0 0,0 0-1,-1 0 1,1 0 0,0 1 0,-1-1 0,1 0-1,-1 1 1,1-1 0,-1 1 0,0 0 0,1 0 0,-1-1-1,1 1 1,-1 0 0,1 0 0,-1 0 0,0 1-1,1-1 1,-1 0 0,1 0 0,-1 1 0,1-1 0,-1 1-1,1 0 1,-1-1 0,1 1 0,0 0 0,-1 0-1,1 0 1,0 0 0,0 0 0,0 0 0,-1 0-1,1 0 1,0 0 0,0 1-7,-7 14-97,0 0 1,1 0-1,1 1 0,1 0 1,0 0-1,1 0 0,1 0 1,0 1-1,2 0 0,0-1 1,1 1-1,0 0 0,2 3 97,-2-11-51,0-8 51,0-1 1,0 0-1,0 0 0,0 1 0,1-1 0,-1 0 0,0 0 1,1 0-1,-1 1 0,1-1 0,-1 0 0,1 0 0,-1 0 1,1 0-1,0 0 0,0 0 0,-1 0 0,1 0 0,0 0 1,0 0-1,0 0 0,0-1 0,0 1 0,0 0 0,0-1 1,0 1-1,1-1 0,-1 1 0,0-1 0,0 1 1,0-1-1,1 0 0,-1 1 0,0-1 0,0 0 0,1 0 1,-1 0-1,0 0 0,0 0 0,1-1 0,-1 1 0,0 0 1,0 0-1,0-1 0,1 1 0,-1-1 0,0 1 0,0-1 1,0 0-1,0 1 0,0-1 0,0 0 0,0 0 0,0 1 1,0-1-1,0 0 0,0 0 0,-1 0 0,1 0 0,0 0 1,-1 0-1,1-1 0,0 1 0,3-7 67,-1 0 1,1 0 0,-1-1-1,-1 1 1,0-1-1,0 1 1,0-1-1,-1 0 1,0 1-1,-1-1 1,0 0-1,-1 0 1,1 0 0,-2 1-1,1-1 1,-1 0-1,-1 1 1,1 0-1,-1-1 1,-1 1-1,0 0 1,0 0-1,-4-5-67,7 10-1,0 1 0,0 0-1,-1 0 1,1-1-1,0 1 1,-1 0-1,0 0 1,1 1 0,-1-1-1,0 0 1,0 1-1,0-1 1,0 1-1,0-1 1,0 1-1,0 0 1,-1 0 0,1 0-1,0 0 1,-1 0-1,1 1 1,0-1-1,-1 1 1,1-1 0,-1 1-1,1 0 1,-1 0-1,1 0 1,-1 0-1,1 1 1,-1-1 0,1 1-1,-1-1 1,1 1-1,-1 0 1,1 0-1,0 0 1,0 0 0,0 0-1,-1 1 1,1-1 1,-1 7-38,0-1-1,0 1 1,1 0 0,0 0 0,1 0 0,0 0 0,0 0 0,1 0-1,0 0 1,0 0 0,1 0 0,0 0 0,0 0 0,1 0 0,0 0 0,0 0-1,1-1 1,0 1 0,0-1 0,1 0 0,0 0 0,0 0 0,1 0 0,0-1-1,0 0 1,0 0 0,1 0 0,5 4 38,-9-8 4,-1-1-1,1 0 1,-1 1-1,1-1 1,0 0-1,-1 0 1,1 0-1,0 0 1,0-1-1,0 1 1,0 0-1,-1-1 1,1 0-1,0 1 1,0-1 0,0 0-1,0 0 1,0 0-1,0 0 1,0 0-1,0 0 1,0-1-1,0 1 1,0-1-1,0 1 1,0-1-1,0 0 1,-1 0-1,1 1 1,0-1 0,0-1-1,-1 1 1,1 0-1,-1 0 1,1-1-1,-1 1 1,1 0-1,-1-1 1,0 0-1,0 1 1,0-1-1,0 0 1,0 1-1,0-1 1,0 0 0,-1 0-1,1 0 1,-1 0-1,1-1-3,1-1 30,-1 0 0,0-1 0,0 1 0,0-1 0,0 1-1,-1-1 1,0 0 0,0 1 0,0-1 0,0 0 0,-1 1 0,0-1 0,0 1 0,0-1-1,0 1 1,-1-1 0,0 1 0,0 0 0,0 0 0,0 0 0,-1 0-30,-1-1 2,-1 1 0,0 1 0,0-1 1,0 1-1,0 0 0,0 0 0,-1 0 1,1 1-1,-1 0 0,0 0 0,0 0 1,0 1-1,0 0 0,0 0 0,0 0 1,0 1-1,0 0 0,0 0 0,-3 1-2,8 1-14,-1 0-1,1 0 0,-1 0 0,1 0 0,0 0 0,0 1 1,0-1-1,0 0 0,1 1 0,-1-1 0,1 1 1,-1-1-1,1 1 0,0-1 0,0 1 0,0-1 0,0 1 1,0 0-1,0-1 0,1 1 0,0-1 0,-1 0 0,1 1 1,0-1-1,0 1 0,0-1 0,2 2 15,-2 0-36,1 1 1,-1-1-1,1 0 1,0 0-1,1 0 1,-1 0-1,1 0 0,0-1 1,0 1-1,0-1 1,0 0-1,1 0 0,-1 0 1,1 0-1,0 0 1,-1-1-1,1 0 0,0 0 1,1 0-1,-1 0 1,0-1-1,1 1 1,-1-1-1,1 0 0,-1 0 1,1-1-1,-1 0 1,1 1-1,-1-1 0,1-1 1,-1 1-1,1-1 1,-1 0-1,1 0 0,-1 0 1,1 0-1,-1-1 1,0 0-1,0 0 1,0 0-1,0 0 0,1-1 36,-2 0 39,0 0-1,1 0 0,-2 0 0,1 0 0,0-1 0,-1 1 1,1-1-1,-1 1 0,0-1 0,-1 0 0,1 0 0,0 0 1,-1 0-1,0 0 0,0 0 0,0 0 0,-1 0 0,1-1 1,-1 1-1,0 0 0,0 0 0,-1-1 0,1 1 1,-1 0-1,0 0 0,0 0 0,0 0 0,0 0 0,-1 0 1,0 0-1,0 0 0,0 0 0,0 1 0,0-1 0,-1 1 1,0-1-1,0 1 0,0 0 0,0 0 0,0 1 0,0-1 1,-1 1-1,1-1 0,-1 1 0,0 0 0,0 0 1,0 1-1,0-1 0,0 1 0,0 0 0,0 0 0,0 0 1,-4 0-39,3 0 1,-1 0 0,1 0 0,0 1 0,-1 0 0,1 0 0,0 0 0,-1 1 0,1-1 0,0 1 0,-1 1 0,1-1 0,0 1 0,0 0 0,0 0 0,0 0 0,1 1 0,-1-1 0,1 1 0,-1 0 0,1 1 0,0-1 0,0 1 0,0 0 0,1 0 1,-1 0-1,1 0 0,0 0 0,0 1 0,1 0 0,-1-1 0,1 1 0,0 0 0,0 0 0,1 1 0,-1-1 0,1 1-1,0-2-8,0 0 1,1 0-1,0 0 1,0 0-1,0 0 0,0 0 1,1 0-1,-1 0 1,1 0-1,0 0 1,0 0-1,0 0 0,1-1 1,-1 1-1,1 0 1,0-1-1,0 1 0,1-1 1,-1 0-1,0 0 1,1 0-1,0 0 0,0 0 1,0 0-1,0-1 1,0 0-1,1 1 1,-1-1-1,1 0 0,-1-1 1,1 1-1,0 0 1,-1-1-1,1 0 0,0 0 1,0 0-1,0-1 1,4 1 7,-3 0 0,-1 0 0,1 0 0,0 0 0,0 0 0,0-1 0,0 0 0,0 0 0,0-1 0,0 1 0,0-1 0,0 0 0,-1 0 0,1-1 0,0 1 0,-1-1 0,1 0 0,-1 0 0,1-1 0,-1 1 0,0-1 0,0 0 0,0 0 0,0-1 0,-1 1 0,1-1 0,-1 0 0,0 1 0,0-1 0,-1-1 0,1 1 0,-1 0 0,0-1 0,0 1 0,0-1 0,0 0 0,0-4 0,-1 4 17,-1-1 0,1 1 0,-1 0 0,0-1 0,-1 1 0,1 0 0,-1 0 0,0-1 0,-1 1 1,1 0-1,-1 0 0,0 0 0,0 0 0,-1 1 0,1-1 0,-1 0 0,0 1 0,0 0 0,0 0 0,-1 0 0,0 0 1,0 0-1,0 1 0,0 0 0,0-1 0,-1 2 0,1-1 0,-1 0 0,0 1 0,1 0 0,-1 0 0,0 0 0,-1 1 1,1 0-1,-2 0-17,0-1-2,1 1 1,-1 0-1,0 1 1,0 0-1,0 0 1,0 1-1,0-1 1,1 1 0,-1 1-1,0-1 1,1 1-1,-1 1 1,1-1-1,-1 1 1,1 0-1,0 0 1,0 1 0,1 0-1,-1 0 1,1 0-1,-1 1 1,1-1-1,1 1 1,-1 1-1,1-1 1,0 1 0,0-1-1,1 1 1,-1 0-1,1 0 1,0 1-1,1-1 1,0 1 0,0-1-1,0 1 1,1 0-1,-1 4 2,2-7-10,-1 0 0,1 0 0,0 0-1,0 0 1,0-1 0,1 1 0,-1 0-1,1 0 1,0 0 0,0-1 0,0 1 0,1 0-1,-1-1 1,1 1 0,0-1 0,0 0-1,0 0 1,0 0 0,1 0 0,-1 0 0,1 0-1,0 0 1,0-1 0,0 1 0,0-1 0,0 0-1,0 0 1,1 0 0,-1 0 0,1-1-1,-1 1 1,1-1 0,0 0 0,-1 0 0,3 0 10,-1 1-3,0 0 0,0 0 1,0 0-1,0-1 0,0 1 0,0-1 1,1-1-1,-1 1 0,0-1 1,1 0-1,-1 0 0,0 0 1,0-1-1,1 0 0,-1 0 1,0 0-1,0-1 0,0 0 1,0 0-1,0 0 0,0 0 1,-1-1-1,1 0 0,-1 0 1,0 0-1,1 0 0,-1-1 1,-1 1-1,1-1 0,-1 0 1,1 0-1,-1-1 0,0 1 1,-1-1-1,1 0 0,-1 1 1,0-1-1,0-1 3,0 1 16,-2-1-1,1 1 1,0-1-1,-1 0 1,0 1-1,-1-1 1,1 0 0,-1 1-1,0-1 1,0 0-1,-1 1 1,1 0-1,-1-1 1,-1 1-1,1 0 1,-1 0 0,0 0-1,0 0 1,0 1-1,-1-1 1,1 1-1,-1 0 1,0 0-1,0 0 1,-1 0 0,1 1-1,-1-1 1,0 1-1,0 1 1,0-1-1,0 1 1,0 0 0,-1 0-1,1 0 1,-3 0-16,-11 0 1,0 0 1,0 1-1,-1 2 0,1-1 1,0 2-1,-1 1 1,1 0-1,0 2 1,1 0-1,-1 1 1,-2 2-2,22-8-124,-1 0 0,1 0-1,-1 0 1,1 0 0,0 0 0,-1 0 0,1 0 0,-1 0 0,1 0 0,-1 0 0,1 0 0,-1 0 0,1 1 0,-1-1 0,1 0 0,-1 0 0,0 1 0,1-1 0,-1 0 0,1 1 0,-1-1 0,0 0 0,1 1 0,-1-1-1,0 1 1,1-1 0,-1 0 0,0 1 0,1-1 0,-1 1 0,0-1 0,0 1 0,0-1 0,0 1 0,0-1 0,1 1 0,-1-1 0,0 1 0,0-1 0,0 1 0,0 0 0,0-1 0,0 1 0,-1-1 0,1 1 0,0-1 0,0 1-1,0-1 1,0 1 0,-1-1 0,1 1 0,0-1 0,0 0 0,-1 1 0,1-1 124,31 1-8627</inkml:trace>
  <inkml:trace contextRef="#ctx0" brushRef="#br0" timeOffset="28937.969">16880 6307 9577,'0'0'3256,"0"0"1453,0 0-3006,0 0-331,-1-12 32,-1-5-909,-2-35 2896,-1 313-2974,-22-74-333,0-11-798,-1 124 714,16-147-1041,12-151 1038,-1-1 0,1 1 0,-1-1 1,0 0-1,0 1 0,1-1 0,-1 0 0,0 0 1,0 0-1,0 0 0,0 0 0,-1 0 1,1 0-1,0 0 0,0 0 0,-1 0 1,1-1-1,0 1 0,-1 0 0,1-1 0,0 1 1,-1-1-1,1 0 0,-1 1 0,1-1 1,-1 0-1,1 0 0,-1 0 0,1 0 1,-1 0-1,1 0 0,-1-1 0,1 1 0,-1 0 1,1-1-1,-1 1 0,1-1 0,-1 0 3,-56-31 136,47 24-102,-106-57 2816,116 66-2827,0-1 0,0 1-1,0 0 1,0 0 0,0 0-1,0 0 1,1 0 0,-1 0-1,0 0 1,1 0 0,-1 0-1,1 1 1,-1-1 0,1 0-1,-1 0 1,1 1-1,0-1 1,-1 0 0,1 0-1,0 1 1,0-1 0,0 0-1,0 1 1,0-1 0,1 0-1,-1 0 1,0 1 0,0-1-1,1 0 1,-1 0-23,1 2 36,1 8-32,1-2 0,1 1 0,0 0 0,0-1 0,1 1 0,0-1 0,1-1 0,-1 1 1,2-1-1,-1 0 0,1 0 0,1-1 0,-1 0 0,1 0 0,0-1 0,1 0 0,0 0 0,0-1 1,0 0-1,0 0 0,1-1 0,0-1 0,-1 0 0,1 0 0,1-1 0,-1 0 0,0 0 0,0-1 0,1-1 1,5 0-5,0-2-3,1 0 0,-1-2 1,1 0-1,-1-1 0,0 0 1,-1-1-1,1-1 0,-1 0 1,-1-2-1,1 1 0,-1-2 1,-1 0-1,0 0 0,0-1 0,-1-1 1,0 0-1,-1-1 0,-1 0 1,0 0-1,-1-1 0,0-1 1,-1 0-1,0 0 0,-2 0 1,0-1-1,1-5 3,-10 24-9582,-5 8-3439</inkml:trace>
  <inkml:trace contextRef="#ctx0" brushRef="#br1" timeOffset="41256.35">20724 2814 3427,'0'0'2531,"0"0"-1282,0 0-203,0 0 550,0 0 396,10-14-108,27-39-90,-26 19 7970,-33 106-9572,-140 449 544,148-473-682,4-62 42,-19-69 37,28 83-146,0 0-1,0 0 0,0 0 1,0 0-1,0 0 1,0 1-1,0-1 0,0 0 1,0 1-1,0-1 0,0 1 1,1-1-1,-1 1 0,0 0 1,0-1-1,0 1 0,1 0 1,-1-1-1,0 1 1,1 0-1,-1 0 0,0 0 1,1 0-1,-1-1 0,1 1 1,0 0-1,-1 0 0,1 0 1,0 0-1,-1 0 0,1 0 1,0 0-1,0 0 1,0 0-1,0 0 0,0 1 14,-2 4-222,-7 20-2501,-14-13-4971,17-42 5292,16-32 4077,2 21 3326,-9 31-3077,2 27 1351,-1-3-3353,0 9 168,-4-15-85,0-1 0,0 1-1,1-1 1,0 0-1,1 1 1,0-1-1,0 0 1,0 0-1,1 0 1,1 0-1,-1-1 1,1 1 0,0-1-1,1 0 1,0 0-1,0 0 1,0-1-1,1 0 1,0 0-1,0 0 1,1-1-1,0 1 1,-1-2 0,2 1-1,-1-1 1,4 2-5,2-7-4,0 0 1,0 0 0,0-2 0,0 1 0,-1-2-1,1 0 1,-1 0 0,0-1 0,0-1-1,0 0 1,-1 0 0,0-1 0,0 0 0,-1-1-1,0-1 1,0 0 0,-1 0 0,0 0 0,-1-1-1,0-1 1,5-8 3,-8 15-2,50-76 13,-92 91-4896,6 10-789</inkml:trace>
  <inkml:trace contextRef="#ctx0" brushRef="#br1" timeOffset="41959.05">20316 4030 5029,'0'0'4206,"0"0"-1734,0 0-347,0 0 133,0 0-11,0 0-368,5-8-352,15-23-262,-15 23-288,-5 15 257,-45 141-650,29-105-565,-147 328-297,158-360 143,-26 47-74,30-57 209,0 0 1,0 0-1,0 0 0,0 0 0,0 0 0,-1 0 1,1 0-1,0 0 0,0-1 0,-1 1 0,1 0 1,0-1-1,-1 1 0,1-1 0,-1 1 0,1-1 0,-1 0 1,1 0-1,-1 0 0,1 0 0,-1 0 0,1 0 1,0 0-1,-1 0 0,1 0 0,-1-1 0,1 1 1,-1-1-1,1 1 0,0-1 0,-1 1 0,1-1 1,0 0-1,-1 0 0,1 0 0,0 0 0,0 0 0,0 0 1,0 0-1,0 0 0,-71-88 288,64 79 261,13 26-292,-4-13-326,9 26 72,-9-22-4,1 1 1,-1-1 0,1 0-1,0 1 1,1-1 0,0 0-1,0 0 1,0 0 0,1-1 0,0 1-1,0-1 1,1 0 0,0 0-1,0-1 1,0 1 0,1-1-1,0 0 1,0 0 0,0-1-1,0 0 1,1 0 0,-1-1-1,1 1 1,0-1 0,0-1-1,5 2 1,-1-5 21,0 0-1,0 0 0,0-1 0,0 0 0,0-1 0,0 0 0,-1-1 0,1 0 0,-1-1 0,0 0 0,-1-1 0,1 0 0,-1 0 0,0-1 0,-1 0 0,1-1 0,-1 0 0,-1 0 0,0 0 0,0-1 0,0 0 0,-1-1 0,-1 1 0,0-1 0,0 0 0,-1-1 0,0 1 0,0-1 0,-1 0 0,-1 1 0,0-1 0,0-9-20,-2 19-6,1 1-1,-1-1 1,0 1 0,0-1-1,0 1 1,0-1 0,0 1-1,0-1 1,0 1 0,0-1-1,0 1 1,-1-1-1,1 1 1,0-1 0,0 1-1,0-1 1,0 1 0,-1 0-1,1-1 1,0 1 0,0-1-1,-1 1 1,1 0 0,0-1-1,-1 1 1,1 0-1,-1-1 1,1 1 0,0 0-1,-1-1 1,1 1 0,-1 0-1,1 0 1,-1 0 0,1-1-1,-1 1 1,1 0 0,-1 0-1,1 0 1,-1 0 0,1 0-1,-1 0 1,1 0-1,-1 0 1,1 0 0,-1 0-1,1 0 1,-1 0 0,1 0-1,0 1 1,-1-1 0,1 0-1,-1 0 1,1 0 0,-1 1-1,1-1 1,-1 0-1,1 1 1,0-1 0,-1 0-1,1 1 1,0-1 0,-1 0-1,1 1 1,0-1 0,0 1-1,-1-1 1,1 0 0,0 1 6,-28 27-2375,-15 28-7806,18-24-1931</inkml:trace>
  <inkml:trace contextRef="#ctx0" brushRef="#br1" timeOffset="42550.087">19923 5327 10570,'0'0'3288,"0"0"-538,0 0-183,0 0-447,0 0-385,0 0-625,0 0-485,-5-1-321,2 1-288,-1 1-1,0-1 1,1 1-1,-1 0 1,1 1 0,-1-1-1,1 1 1,-1-1-1,1 1 1,0 0 0,0 0-1,0 1 1,0-1 0,0 0-1,0 1 1,1 0-1,-1 0 1,1 0 0,0 0-1,0 0 1,0 0-1,-1 3-15,-11 11 47,-297 375 86,307-387-134,-6 7 7,0 1 1,-1-1-1,-1-1 0,1 0 1,-2 0-1,0-1 1,0-1-1,0 0 1,-1-1-1,-1-1 1,-4 2-7,18-9 1,0 1 1,0-1 0,0 0 0,0 0-1,0 0 1,0 0 0,0 0 0,0 0 0,0 0-1,0 0 1,0-1 0,0 1 0,0 0-1,0 0 1,0-1 0,0 1 0,0-1 0,0 1-1,0-1 1,1 1 0,-1-1 0,0 0-1,0 1 1,0-1 0,1 0 0,-1 0 0,0 0-1,1 1 1,-1-1 0,1 0 0,-1 0-1,1 0 1,-1 0 0,1 0 0,0 0 0,-1 0-1,1 0 1,0 0 0,0 0 0,0 0-1,0 0 1,0 0 0,0 0 0,0 0 0,0 0-1,0 0 1,0 0 0,1 0 0,-1-1-2,18-50 366,-18 53-353,0 0-1,0-1 1,0 1-1,0 0 1,0 0-1,0-1 0,0 1 1,0 0-1,0-1 1,1 1-1,-1 0 1,0-1-1,0 1 0,1 0 1,-1-1-1,0 1 1,1 0-1,-1-1 1,1 1-1,-1-1 0,1 1 1,-1-1-1,1 1 1,0-1-1,-1 1 1,1-1-1,-1 0 0,1 1 1,0-1-1,-1 0 1,1 1-1,0-1 1,-1 0-1,1 0 0,0 0 1,0 0-1,-1 0 1,1 0-1,0 0 1,0 0-1,-1 0 0,1 0 1,0 0-1,-1 0 1,1 0-1,0 0 1,-1-1-1,1 1 0,0 0 1,-1-1-1,1 1 1,0 0-1,-1-1 1,1 1-1,-1-1 0,1 1 1,0-1-1,-1 1 1,0-1-1,1 1 1,-1-1-1,1 0 0,-1 1 1,1-1-13,5 68-1169,-5-68 928,0 1 0,0-1 1,0 0-1,-1 0 0,1 0 0,0 1 1,0-1-1,-1 0 0,1 0 0,0 0 1,-1 0-1,1 0 0,-1-1 1,1 1-1,-1 0 0,0 0 0,0 0 1,1 0-1,-1 0 0,0 0 0,0-1 1,0 1-1,0 0 0,0 0 1,0 0-1,0 0 0,-1-1 0,1 1 1,0 0-1,-1 0 0,1 0 0,-1 0 241,-2-8-5023,-2 0-2162</inkml:trace>
  <inkml:trace contextRef="#ctx0" brushRef="#br1" timeOffset="43061.896">19477 5547 9097,'0'0'2471,"0"0"-165,0 0 155,0 0-282,0 0-546,0 0-549,0 0-412,-7 5-218,-162 187 1025,104-105-1250,66-85-224,-1 0-1,1 0 1,0 0-1,-1 0 1,1 0-1,0 0 0,0 0 1,0 0-1,1-1 1,-1 1-1,0 0 0,1-1 1,-1 1-1,1-1 1,-1 1-1,1-1 1,0 0-1,-1 0 0,1 0 1,0 0-1,0 0 1,0 0-1,0 0 0,0 0 1,0-1-1,0 1 1,0-1-1,0 0 1,0 0-1,0 1 0,0-1 1,0 0-1,1-1 1,-1 1-1,0 0 0,0-1 1,0 1-1,0-1 1,0 0-1,1 0-4,5 1 48,25 1-29,133 17 143,-126-8-124,-40-38-1715,-15 16-5631,6 9-1554</inkml:trace>
  <inkml:trace contextRef="#ctx0" brushRef="#br1" timeOffset="43545.89">18885 6364 10826,'0'0'3823,"0"0"-679,0 0-555,0 0-518,0 0-571,-14 2-528,9-2-892,-4 1 41,0 0-1,0 0 0,0 1 1,0 0-1,1 1 0,-1 0 1,1 0-1,-1 1 0,1 0 1,0 1-1,0 0-120,-112 83 517,5 6 0,-16 23-517,88-78-4,-112 106 31,154-146-24,0 0 0,0-1 1,0 1-1,0-1 0,0 1 0,1-1 0,-1 1 1,0-1-1,1 0 0,-1 1 0,1-1 0,0 1 1,-1-1-1,1 0 0,0 0 0,0 1 0,0-1 1,0 0-1,1 1 0,-1-1 0,0 0 0,1 1 1,-1-1-1,1 0 0,-1 1 0,1-1 0,0 1 1,0-1-1,0 1 0,0-1-3,48-139-4901,-47 125-2391,-2 14 1452</inkml:trace>
  <inkml:trace contextRef="#ctx0" brushRef="#br1" timeOffset="43892.917">18277 6436 9865,'0'0'4266,"0"0"-1090,0 0-197,0 0-449,0 0-800,0 0-689,0 0-395,-16 18-96,-85 119 165,81-101-546,5-11-123,2 0 0,1 0 1,0 1-1,2 1 0,-6 25-46,16-51 2,-1 1-1,1-1 0,0 0 0,0 1 0,-1-1 0,1 0 0,0 0 0,0 1 0,0-1 0,0 0 1,1 1-1,-1-1 0,0 0 0,0 1 0,1-1 0,-1 0 0,1 0 0,-1 1 0,1-1 1,0 0-1,-1 0 0,1 0 0,0 0 0,0 0 0,0 0 0,0 0 0,0 0 0,0 0 1,0 0-1,0-1 0,0 1 0,0 0 0,0-1 0,1 1 0,-1-1 0,0 1 0,0-1 0,1 1 1,-1-1-1,0 0 0,1 0 0,-1 0 0,0 0 0,0 0 0,1 0 0,-1 0 0,0 0 1,1 0-1,-1-1 0,0 1 0,1 0 0,-1-1 0,1 0-1,180-7 102,-177 9-133,-1-1 0,1 1 1,-1 1-1,1-1 1,-1 0-1,1 1 1,-1 0-1,0 0 0,0 1 1,0-1-1,0 1 1,0 0-1,0 0 0,-1 0 1,1 0-1,-1 0 1,0 1-1,0 0 1,-1-1-1,1 1 0,-1 0 1,1 2 30,-2-7-111,0 1 0,0 0 1,0 0-1,-1 0 0,1 0 0,0-1 1,0 1-1,0 0 0,-1-1 1,1 1-1,0-1 0,0 1 0,-1-1 1,1 1-1,0-1 0,-1 0 0,1 1 1,-1-1-1,1 0 0,-1 1 0,1-1 1,-1 0-1,1 0 0,-1 1 0,1-1 1,-1 0-1,0 0 0,0 0 0,0 1 1,1-1-1,-1 0 0,0 0 0,0 0 1,0 0-1,0 0 0,0 0 1,0 1-1,0-1 0,-1 0 0,1 0 1,0 0-1,0 0 0,-1 0 111,2-18-4342,-2 7-2196,0 5-2227</inkml:trace>
  <inkml:trace contextRef="#ctx0" brushRef="#br1" timeOffset="44954.179">17270 6314 9001,'0'0'3779,"0"0"-539,0 0-351,0 0-514,0 0-309,0 0-582,1-5-411,-1-10-423,-2 28-215,-8 47 85,8-47-390,-59 328 799,53-309-1019,-2 4-180,2 0 1,1 0-1,2 0 0,0 27 270,13-75-11099,-7 4 3316</inkml:trace>
  <inkml:trace contextRef="#ctx0" brushRef="#br1" timeOffset="45373.08">16548 6558 6758,'0'0'2723,"2"-14"-449,1 1-1383,6-44 1132,-10 15 5233,-11 39-3286,-10 25-3082,5 10-667,2 1 1,1 1-1,1 1 1,2 0-1,1 0 1,2 1-1,2 0 1,0 4-222,-1 1 43,-41 283 128,40-290-167,5-27-85,3-23-45,26-75-2153,3 36-5382,-15 35-1516</inkml:trace>
  <inkml:trace contextRef="#ctx0" brushRef="#br0" timeOffset="87916.131">7239 2577 13004,'0'0'11948,"0"0"-10859,0 0 160,0 0-320,98 31-97,-26-38-127,23 0-353,14-1-159,9-3-65,6 4-64,5-3-32,4 0-32,-6-3-192,-6-1-1602,-13-7-1537,-14-5-3460</inkml:trace>
  <inkml:trace contextRef="#ctx0" brushRef="#br0" timeOffset="82964.55">920 1379 12043,'1'-14'3657,"3"-62"566,-11 73-893,-5 17-2550,5-2-744,1 1 0,0 0 0,0 1-1,2-1 1,0 1 0,0 0 0,1 0-1,1 0 1,0 1 0,1-1 0,1 1-1,0-1 1,1 0 0,0 1 0,1-1-1,1 0 1,0 0 0,1 0 0,1 0-1,0-1 1,1 0 0,0 0 0,7 10-36,-8-17-12,1-1 1,0 1 0,0-2 0,0 1-1,0-1 1,1 0 0,0 0-1,-1 0 1,2-1 0,-1 0 0,0-1-1,0 0 1,1 0 0,-1 0 0,1-1-1,0 0 1,-1-1 0,1 1 0,0-1-1,-1-1 1,1 0 0,0 0 0,-1 0-1,1-1 1,-1 0 0,1-1 0,-1 1-1,0-1 1,0-1 0,0 1 0,-1-1-1,1-1 1,-1 1 0,0-1 0,0 0-1,-1 0 1,6-6 11,7-9 54,0 0 0,-1-2 0,-1 1 0,-1-2 0,-1 0 0,-1-1 0,-1 0-1,-2-1 1,0 0 0,3-15-54,-16 29 212,-12 23-206,-17 27-64,8 0-547,3 2 0,1 0-1,2 1 1,1 1 0,-2 20 605,15-54-401,6-37-720,80-246 5269,-82 271-4131,0 0 0,1 0 0,-1 0 0,1 1 0,0-1 0,0 0 0,0 0 1,0 1-1,1-1 0,-1 1 0,1-1 0,-1 1 0,1 0 0,0-1 0,0 1 0,0 0 0,0 0 0,0 0 0,0 0 0,1 1 0,-1-1 0,1 1 0,-1-1 0,1 1 0,-1 0 1,1 0-1,0 0 0,0 0 0,-1 1 0,1-1 0,0 1 0,0-1 0,0 1 0,0 0 0,0 0 0,0 1 0,0-1 0,-1 0 0,1 1 0,0 0 0,2 0-17,9 12 3,-1 1-1,0 0 1,-1 1-1,0 0 1,-1 1-1,-1 1 1,0-1-1,-1 3-2,69 95 7,-76-112 4,1 0-1,-1 1 1,1-1-1,-1 0 1,1 0-1,0 0 1,0-1-1,-1 1 1,1-1 0,1 1-1,-1-1 1,0 0-1,0 0 1,0-1-1,1 1 1,-1-1-1,0 1 1,0-1 0,1 0-1,-1 0 1,0-1-1,1 1 1,-1-1-1,0 1 1,0-1-1,1 0 1,-1 0 0,0 0-1,0-1 1,0 1-1,0-1 1,0 0-1,-1 0 1,1 0-1,-1 0 1,1 0-1,-1 0 1,1-1 0,-1 1-1,0-1 1,0 0-1,1-2-10,14-24 349,-2-2-1,-1 1 1,-1-2 0,-2 1-1,-1-2 1,-1 1 0,-2-4-349,-4 25 26,2-5-4,-2 0 1,0-1 0,0 1 0,-2-1 0,0 1 0,-1-1 0,-1-14-23,1 30-56,-1 0-1,1 0 1,0 0 0,0 0 0,0 0 0,-1 0 0,1 1 0,0-1 0,-1 0 0,1 0 0,0 0 0,-1 0-1,1 1 1,-1-1 0,0 0 0,1 0 0,-1 1 0,0-1 0,1 0 0,-1 1 0,0-1 0,0 1 0,1-1-1,-1 1 1,0-1 0,0 1 0,0 0 0,0-1 0,0 1 0,0 0 0,0 0 0,1 0 0,-1 0 0,0-1-1,0 1 1,0 0 0,0 1 0,0-1 0,0 0 0,0 0 0,0 0 0,0 1 0,0-1 0,0 0 0,1 1-1,-1-1 1,0 0 0,0 1 0,0-1 0,1 1 0,-1 0 0,0-1 0,0 1 0,1 0 0,-1-1 0,1 1-1,-1 0 1,0 0 0,1-1 0,0 1 0,-1 0 0,1 0 0,-1 0 0,1 0 0,0 0 0,0 0 0,-1 0 55,-28 59-8455,18-24-176</inkml:trace>
  <inkml:trace contextRef="#ctx0" brushRef="#br0" timeOffset="83259.78">2159 1267 17745,'0'0'2936,"0"0"-545,0 0-629,0 0-433,0 0-549,0 0-487,-4 13-170,-51 227 251,44-165-507,8-25-4528,4-43 467,3-5-1429,0-2-3559</inkml:trace>
  <inkml:trace contextRef="#ctx0" brushRef="#br0" timeOffset="83573.739">2180 872 8104,'0'-77'7687,"0"67"-4324,-4 6-865,1 2-768,-1 2-737,-1 0-577,2 5-384,2 6-32,0 5 0,1 5-352,11 2-2146,6 2-3812</inkml:trace>
  <inkml:trace contextRef="#ctx0" brushRef="#br0" timeOffset="83887.041">2837 938 15919,'2'-50'861,"-1"12"627,-1 0 2809,-8 72-711,2-15-3339,-95 559 1414,93-541-2233,-15 77-2898,14-39-6304,8-44-1042</inkml:trace>
  <inkml:trace contextRef="#ctx0" brushRef="#br0" timeOffset="84209.823">2557 1356 11018,'-9'-12'3075,"-29"-38"-325,36 48-2552,0 0 0,-1 0 0,1 1 1,0-1-1,-1 1 0,1-1 0,-1 1 1,1 0-1,-1 0 0,1 0 1,-1 1-1,0-1 0,0 1 0,1-1 1,-1 1-1,0 0 0,0 0 0,0 0 1,1 0-1,-1 1 0,0-1 0,-1 1-198,-7 0 683,-9 5 444,32 1-689,23-7-211,-1-1 0,0-1 0,0-2 0,0-2 0,-1 0 1,1-3-1,-2-1 0,1-1 0,11-7-227,124-34 155,-164 50-155,0 0 0,0 0 0,1 0 1,-1 1-1,1 0 0,0 0 0,-1 0 0,1 0 1,0 1-1,-1 0 0,1 0 0,0 0 0,0 1 1,-1-1-1,1 1 0,0 0 0,-1 0 0,1 1 0,-1 0 1,0-1-1,1 2 0,-1-1 0,0 0 0,0 1 1,0 0-1,0-1 0,-1 2 0,1-1 0,0 2 0,0 9-2,-2 1-1,0-1 0,-1 1 0,0 0 1,-2-1-1,1 1 0,-2 0 0,0-1 1,0 1-1,-2-1 0,-3 11 3,-9 64-44,14 16-1131,3-105 1167,0 1-1,0-1 1,0 1 0,0-1-1,0 0 1,0 1-1,0-1 1,0 0 0,0 0-1,0 0 1,0 0-1,0 0 1,0 0 0,0 0-1,0 0 1,0 0-1,0 0 1,0 0 0,0-1-1,0 1 1,0 0 0,0-1-1,0 1 1,0-1-1,0 1 1,0-1 0,-1 0-1,1 1 1,0-1-1,0 0 1,-1 1 0,1-1-1,0 0 1,-1 0 0,1 0-1,-1 0 1,1 0-1,-1 0 1,1 0 0,-1 0-1,0 0 1,1 0 8,91-145 492,-76 115-295,1 1 0,2 1 1,1 1-1,22-25-197,-41 51 8,0 0-1,0 0 1,0 0 0,1 1-1,-1-1 1,1 0 0,-1 1-1,1-1 1,-1 1-1,1-1 1,0 1 0,0 0-1,0 0 1,0 0 0,0 0-1,0 0 1,0 0 0,0 1-1,0-1 1,0 1 0,0-1-1,0 1 1,0 0-1,1 0 1,-1 0 0,0 0-1,0 0 1,0 0 0,1 1-1,-1-1 1,0 1 0,0-1-1,0 1 1,0 0 0,0 0-1,0 0 1,1 1-8,4 13-7,0 0 0,-1 0 0,-1 1 0,-1 0 0,0 0 0,-1 0 0,-1 1 0,0-1 0,-1 10 7,1 1-1,1-1-3,-3-14 2,0 0 1,1 1-1,0-1 1,1 0-1,0 0 1,1 0-1,1 0 1,0 0-1,0 0 1,1-1-1,1 0 1,0 0-1,0-1 1,1 1-1,3 1 2,-8-10 2,1 0 1,0 0-1,0 0 0,0-1 0,0 1 1,0-1-1,1 0 0,-1 0 0,0 0 1,1 0-1,-1 0 0,0-1 0,1 0 1,-1 1-1,1-1 0,-1-1 0,0 1 1,1 0-1,-1-1 0,1 0 0,-1 1 1,0-2-1,0 1 0,1 0 0,-1 0 1,0-1-1,0 0 0,0 0 0,0 0 1,-1 0-1,1 0 0,0 0-2,76-84 88,-56 50-169,-2-1 0,-1 0 0,-2-2 0,-2 0 0,2-10 81,-18 49-84,3-17-1171,-5 12-3012,-8 5-2790</inkml:trace>
  <inkml:trace contextRef="#ctx0" brushRef="#br0" timeOffset="102371.927">4677 3782 2146,'0'0'11349,"0"0"-6955,0 0-2056,0 0-203,-11 16-346,-72 99 175,-23 44-1152,94-118-802,41-82 103,-6 3-50,-18 28-41,0 0 0,1 0 0,0 1 0,0 0 0,1 0 0,0 0 0,0 1 0,1 0 0,1 0 1,-1 1-1,1 0 0,0 1 0,0 0 0,1 0 0,0 1 0,4-1-22,-9 6 3,0 2 0,1-1 0,-1 1 0,0-1 0,0 2 0,0-1 0,0 0 0,0 1 0,0 0 0,-1 0 0,1 0 0,-1 1 0,0 0 0,0-1 0,0 1 0,-1 1 0,1-1 0,-1 1 0,0-1 0,-1 1 0,1 0 0,-1 0 0,1 0 0,-2 0 0,3 5-3,7 11 10,75 91 180,-83-109-168,0 1 0,0-2-1,1 1 1,-1 0 0,1 0 0,0-1 0,0 0-1,0 0 1,0 0 0,0 0 0,0-1 0,0 0-1,0 1 1,1-2 0,-1 1 0,0 0-1,1-1 1,-1 0 0,1 0 0,-1 0 0,0 0-1,1-1 1,-1 0 0,0 0 0,1 0 0,-1 0-1,0-1 1,0 1 0,0-1 0,2-2-22,0 0 13,0-2 0,-1 1 0,0 0 0,0-1 0,0 0 0,0 0 1,-1-1-1,0 1 0,-1-1 0,1 0 0,-1 0 0,-1 0 0,1 0 0,-1-1 0,0 1 1,-1-1-1,0 1 0,0-1 0,-1 1 0,0-1 0,0 0 0,-1-2-13,1 10-57,0 0 0,0-1-1,0 1 1,0-1 0,0 1 0,0 0-1,-1-1 1,1 1 0,0 0-1,0-1 1,0 1 0,-1-1 0,1 1-1,0 0 1,-1 0 0,1-1 0,0 1-1,-1 0 1,1-1 0,0 1-1,-1 0 1,1 0 0,0 0 0,-1 0-1,1-1 1,-1 1 0,1 0 0,0 0-1,-1 0 1,1 0 0,-1 0-1,1 0 1,0 0 0,-1 0 0,1 0-1,-1 0 1,1 0 0,-1 0 0,1 0-1,0 0 1,-1 0 0,1 1-1,-1-1 1,1 0 0,0 0 0,-1 0-1,1 1 1,0-1 0,-1 0 0,1 0-1,0 1 1,0-1 0,-1 0-1,1 1 1,0-1 0,0 0 0,-1 1-1,1-1 1,0 1 0,0-1 0,0 0 57,-22 21-7157,6 2-5014</inkml:trace>
  <inkml:trace contextRef="#ctx0" brushRef="#br0" timeOffset="104181.029">6208 3889 10922,'0'0'3043,"0"0"-261,0 0-225,5-13-662,20-42-635,-23 54-1221,-1-1 0,1 0 0,-1 0 0,1 1 0,0-1 0,-1 1 0,1 0 0,0-1 1,0 1-1,0 0 0,0 0 0,0 0 0,0 1 0,0-1 0,0 0 0,1 1 0,-1-1 1,0 1-1,0 0 0,1 0 0,-1 0 0,0 0 0,0 0 0,1 0 0,0 1-39,6-1 64,-4 0-35,0 0 0,0 1 0,0 0 0,1 0 0,-1 0 1,0 0-1,0 1 0,-1 0 0,1 0 0,0 0 0,0 1 1,-1-1-1,0 1 0,1 0 0,-1 1 0,0-1 0,-1 1 1,1-1-1,-1 1 0,1 0 0,-1 0 0,0 1 0,-1-1 1,1 1-1,-1-1 0,0 1 0,0 0 0,0 0 1,0 0-1,0 3-29,1 4 8,-1 0 0,0 1 0,-1-1 0,0 0 0,-1 1 0,0-1 0,-1 0 0,0 1 0,-1-1 0,0 0 0,-1 0 0,-3 8-8,-4 2 6,-2 0 0,0 0 0,-1-1 0,-1-1 0,-1 0 0,-1-1 0,-1-1 0,0 0 0,-1-2 0,-1 0 0,-1 0 0,0-2 0,-1-1 0,0 0 0,-1-2 0,-9 3-6,24-10 106,0-1-1,0 1 1,0-2-1,0 1 1,0-1-1,-1 0 1,1-1 0,-1 0-1,1 0 1,-1 0-1,0-1 1,1 0-1,-6-1-105,11-1 57,0-1-1,0 1 1,0 0-1,0-1 1,0 0-1,1 1 1,-1-1-1,1 0 1,0 1-1,0-1 1,0 0-1,0 0 0,0 0 1,1 0-1,-1 0 1,1 0-1,0 0 1,0 0-1,0 0 1,0 0-1,0-1 1,1 1-1,-1 0 1,1 0-1,0 1 1,0-1-1,0 0 1,0 0-1,1 0 1,-1 1-1,1-2-56,2-3 14,-1 0 0,1 0 1,1 0-1,-1 0 0,1 1 0,1-1 0,-1 1 0,1 1 0,0-1 1,0 1-1,0 0 0,1 0 0,0 1 0,0 0 0,0 0 0,1 0 0,2 0-14,-7 4-2,-1 0 0,1 0-1,-1 0 1,0 0 0,1 1 0,-1-1-1,0 1 1,1-1 0,-1 1-1,0 0 1,0 0 0,0 0-1,0 0 1,0 0 0,0 0-1,0 1 1,0-1 0,0 1-1,0-1 1,-1 1 0,1 0 0,0 0-1,-1 0 1,0 0 0,1 0-1,-1 0 1,0 0 0,0 0-1,0 0 1,-1 1 0,1-1-1,0 0 1,-1 1 2,18 82-83,-18-81 82,3 18-4,-4-10-12,1 1-1,1-1 1,0 1 0,1-1 0,0 0 0,0 1-1,1-1 1,1-1 0,0 1 0,1 0-1,0-1 1,1 0 0,0 0 0,1-1 0,0 1-1,1-2 1,0 1 0,0-1 0,1 0-1,0-1 1,0 0 0,7 4 17,-7-8 3,1 0 1,1 0 0,-1-1-1,0-1 1,1 0-1,-1 0 1,1-1 0,0 0-1,-1-1 1,1 0-1,0 0 1,-1-2 0,1 1-1,0-1 1,-1-1-1,3-1-3,-8 3 2,1-1 1,-1 0-1,0 0 0,1 0 0,-1-1 0,0 1 1,0-1-1,-1-1 0,1 1 0,-1-1 0,1 0 0,-1 0 1,0 0-1,-1 0 0,1-1 0,-1 1 0,0-1 1,0 0-1,0 0 0,-1 0 0,1 0 0,-1-1 0,-1 1 1,1-1-1,-1 1 0,0-1 0,0 1 0,0-1 1,-1 0-1,0-4-2,0 9-30,0-1 1,0 1 0,-1 0 0,1 0-1,0 0 1,0 0 0,-1 0-1,1 0 1,0 0 0,-1 1 0,1-1-1,-1 0 1,1 0 0,-1 0-1,0 0 1,1 0 0,-1 1-1,0-1 1,0 0 0,1 1 0,-1-1-1,0 0 1,0 1 0,0-1-1,0 1 1,0-1 0,0 1 0,0 0-1,0-1 1,0 1 0,0 0-1,0 0 1,0 0 0,0 0 0,0 0-1,0 0 1,0 0 0,0 0-1,0 0 1,-1 0 29,-42 13-6708,15 2-2671</inkml:trace>
  <inkml:trace contextRef="#ctx0" brushRef="#br0" timeOffset="107280.173">657 3785 10282,'0'0'4612,"0"0"-1131,0 0-823,0 0-773,0 0-700,0 0-609,-7 12-303,-58 149 362,55-56-726,10-105 87,0 1 0,0-1-1,0 1 1,0-1 0,1 0 0,-1 1 0,0-1-1,0 1 1,0-1 0,0 0 0,1 1-1,-1-1 1,0 0 0,0 1 0,1-1-1,-1 0 1,0 1 0,0-1 0,1 0 0,-1 0-1,0 1 1,1-1 0,-1 0 0,1 0-1,-1 0 1,0 1 0,1-1 0,-1 0 0,0 0-1,1 0 1,-1 0 0,1 0 0,-1 0-1,1 0 1,-1 0 0,0 0 0,1 0-1,-1 0 1,1 0 0,-1 0 0,0 0 0,1 0-1,-1 0 1,1-1 0,-1 1 0,0 0-1,1 0 1,-1 0 0,0-1 0,1 1-1,-1 0 1,0 0 0,1-1 0,-1 1 0,0 0-1,0-1 1,1 1 0,-1 0 0,0-1-1,0 1 1,0-1 0,1 1 0,-1 0 0,0-1-1,0 1 1,0-1 0,0 1 0,0 0-1,0-1 5,17-28 61,-16 28-59,21-50 85,-18 39-56,0 1-1,1-1 1,0 1 0,1 1-1,0-1 1,1 1-1,0 0 1,0 0 0,5-4-31,-10 13 8,-1 0 1,1-1-1,-1 1 1,1 0-1,-1 0 1,1 0 0,0 0-1,0 0 1,-1 0-1,1 1 1,0-1-1,0 0 1,0 1 0,0 0-1,0-1 1,0 1-1,-1 0 1,1 0-1,0 0 1,0 0-1,0 0 1,0 1 0,0-1-1,0 1 1,0-1-1,0 1 1,0-1-1,-1 1 1,1 0 0,0 0-1,-1 0 1,1 0-1,0 0 1,-1 1-1,1-1 1,-1 0 0,0 1-1,1-1 1,-1 1-1,0-1 1,0 1-1,0-1 1,0 1-9,37 79 133,-22-15-133,-13-49-31,0 0-1,1-1 1,1 1 0,1-1-1,0 0 1,1-1 0,1 1-1,7 9 32,7-10-3187,-13-30-8306,-7 5 293</inkml:trace>
  <inkml:trace contextRef="#ctx0" brushRef="#br0" timeOffset="105638.964">88 5992 6822,'0'0'5819,"0"0"-2370,0 0-817,0 0-620,0 0-245,0 0-117,0 0-198,7-11-283,1-3-908,7-8 631,-29 53 37,-3-1-740,2 1 1,2 1 0,0 0-1,3 0 1,0 1-1,2 1 1,2 0-1,1-1 1,1 2-1,2 31-189,2-62-26,0 0 1,1 0-1,0 0 0,0 0 1,0 0-1,0 0 0,1 0 1,0 0-1,-1 0 0,1 0 0,1-1 1,-1 1-1,0-1 0,1 0 1,0 1-1,0-1 0,0-1 1,0 1-1,0 0 0,1-1 0,-1 1 1,1-1-1,-1 0 0,1 0 1,0-1-1,0 1 0,0-1 1,0 0-1,0 0 0,0 0 0,0 0 1,0-1-1,1 1 0,-1-1 1,0 0-1,0-1 0,0 1 1,1-1-1,-1 0 0,0 0 0,0 0 1,0 0-1,3-2 26,5-1-317,-1-1 0,1-1-1,-1 0 1,0 0 0,0-1 0,-1-1 0,0 0-1,0 0 1,-1-1 0,0 0 0,4-6 317,20-28-3738,-6-2-3331,-11 18-528</inkml:trace>
  <inkml:trace contextRef="#ctx0" brushRef="#br0" timeOffset="105963.89">208 5700 16335,'0'0'2691,"0"0"-1410,0 0-608,0 0-673,0 0 0,0 0-449,0 0-1633,0 0-3939</inkml:trace>
  <inkml:trace contextRef="#ctx0" brushRef="#br0" timeOffset="106292.118">600 5873 12172,'0'0'3085,"0"0"-85,0 0-592,0 0-593,0 0-571,0 0-433,13-2-234,90-9 31,-102 11-643,0 0 1,0-1-1,0 1 0,0 0 0,0 0 0,0 0 0,0 0 1,0 0-1,0 0 0,0 0 0,0 0 0,0 1 0,0-1 0,0 0 1,0 0-1,0 1 0,-1-1 0,1 1 0,0-1 0,0 1 0,0-1 1,0 1-1,-1 0 0,1-1 0,0 1 0,0 0 0,-1-1 1,1 1-1,-1 0 0,1 0 0,-1 0 0,1 0 0,-1 0 0,1-1 1,-1 1-1,0 0 0,1 0 0,-1 0 0,0 0 0,0 0 0,0 0 1,0 0-1,0 0 0,0 0 0,0 0 0,0 0 0,0 0 1,0 0-1,-1 0 0,1 0 0,0 0 0,-1 0 0,1 0 35,-87 91-10420,41-48 7478,-14 31 3423,60-74-379,-1-1 0,0 1 0,0 0 0,1 0 0,-1 0 0,0 0 1,1 0-1,-1 0 0,1 0 0,-1 0 0,1 0 0,0 0 0,-1 0 0,1 0 0,0 0 0,0 0 1,0 0-1,0 0 0,0 1 0,0-1 0,0 0 0,0 0 0,0 0 0,0 0 0,0 0 1,1 0-1,-1 0 0,1 0 0,-1 0 0,1 0 0,-1 0 0,1 0 0,-1 0 0,1 0 1,0 0-1,-1 0 0,1-1 0,0 1 0,0 0 0,0 0 0,0-1 0,0 1 0,0-1 1,0 1-1,0-1 0,0 1 0,0-1 0,0 1 0,0-1 0,0 0 0,0 0 0,0 1 1,0-1-1,0 0 0,1 0-102,66-3 982,5-13-1464,-15 2-4876,-29 10-402</inkml:trace>
  <inkml:trace contextRef="#ctx0" brushRef="#br0" timeOffset="106608.064">1002 5831 11691,'0'0'5061,"0"0"-2210,0 0-33,0 0-672,0 0-544,0 0-577,0 0-545,0 0-224,3 92-127,-16-49-33,1-3-32,-2 2-64,4-7-32,2-2-545,3 0-1665,3-4-3139,2-8-8264</inkml:trace>
  <inkml:trace contextRef="#ctx0" brushRef="#br0" timeOffset="104813.463">241 4519 10506,'0'0'2931,"0"0"-486,0 0 69,0 0-592,0 0-604,0 0-549,21-1-182,295-3 946,-11-21-1267,-348 18-1445,-62 13-3967,37 5-1933,30-1-496</inkml:trace>
  <inkml:trace contextRef="#ctx0" brushRef="#br0" timeOffset="105218.708">203 4598 9225,'0'0'3694,"0"0"-774,0 0-64,0 0-646,0 0-491,0 0-689,0 0-373,0 0-187,8 14-91,-4-3-315,-1-5-36,0 1 0,0-1 0,1 0 0,-1 0-1,1 0 1,1 0 0,-1 0 0,1-1 0,0 0-1,0 0 1,1 0 0,-1-1 0,1 0 0,4 3-28,270 122 234,-278-128-231,-1 0-1,1 0 0,-1-1 1,1 1-1,-1 0 0,0 0 0,1 1 1,-1-1-1,0 0 0,0 0 1,0 1-1,0-1 0,0 0 0,0 1 1,0-1-1,0 1 0,0 0 1,-1-1-1,1 1 0,-1-1 0,1 1 1,-1 0-1,0-1 0,0 1 1,1 0-1,-1 0 0,0-1 0,-1 1 1,1 0-1,0-1 0,0 1 1,-1 0-1,1-1 0,-1 1 1,1 0-1,-1-1 0,0 1 0,0-1 1,1 1-1,-1-1 0,0 1 1,0-1-1,-1 0 0,1 1 0,0-1 1,0 0-1,-1 0 0,1 0 1,-1 0-3,-136 122 1078,60-63-710,52-38-279,6-7-48,0 2-1,2 0 1,0 0-1,0 2 1,2 0-1,0 1 1,2 1-1,0 0 1,0 3-41,13-22 1,0-1 0,0 1-1,0-1 1,0 1 0,0-1 0,0 1 0,1 0-1,-1-1 1,0 1 0,1 0 0,0 0 0,-1 0-1,1-1 1,0 1 0,0 0 0,0 0 0,0 0-1,0-1 1,0 1 0,1 0 0,-1 0 0,1 0-1,-1-1 1,1 1 0,0 0 0,-1-1-1,1 1 1,0 0 0,0-1 0,0 1 0,0-1-1,0 0 1,1 1 0,-1-1 0,0 0 0,1 0-1,-1 0 1,1 0 0,-1 0 0,1 0 0,0 0-1,-1 0 1,1 0 0,0-1 0,-1 1 0,1-1-1,2 1 0,21 3 6,0-1-1,1-1 0,-1-2 1,1 0-1,-1-2 0,8-1-5,-24 2 0,347-67 102,-332 63-91,-33 19-1170,-16 13-2703,6-6-2515,0-1-4503</inkml:trace>
  <inkml:trace contextRef="#ctx0" brushRef="#br0" timeOffset="100256.063">2235 4492 7719,'0'0'3283,"0"0"-1516,0 0 6,0 0 245,0 0-470,0 0-779,-4 8-519,-2 10-139,1 0 0,1 1 0,0-1-1,2 1 1,0 0 0,1 0-1,1 0 1,1 0 0,0 0-1,2 0 1,0-1 0,1 1 0,1-1-1,0 1 1,2-2 0,0 1-1,1-1 1,0 0 0,10 13-111,-15-25 40,-1 1 1,1-1 0,0 0-1,1 0 1,0 0 0,-1 0-1,1-1 1,1 1 0,-1-1-1,1 0 1,-1-1 0,1 1-1,0-1 1,0 0 0,1 0-1,-1 0 1,1-1 0,-1 0-1,1 0 1,0 0 0,0-1-1,0 0 1,0 0 0,0 0-1,0-1 1,0 0 0,0 0-1,0 0 1,0-1 0,0 0-1,0 0 1,-1-1 0,1 0-1,5-2-40,2-4 257,0-1 0,-1 0-1,0-1 1,-1 0-1,0 0 1,-1-2 0,0 1-1,-1-1 1,0-1-1,-1 0 1,0 0 0,-1 0-1,4-13-256,5-13 534,-1-2 0,-3 1 0,-1-2 0,1-14-534,-7 12 342,-49 250-299,6 461-118,5-483-21,31-177 99,-1 0-1,1 1 1,-1-1 0,-1 0-1,1 0 1,-1-1 0,0 1-1,-1-1 1,0 0 0,0 0-1,0 0 1,0-1 0,-1 0-1,0 0 1,0 0 0,-1-1-1,1 0 1,-1 0 0,0-1-1,0 1 1,0-1 0,-6 1-4,-3-3 2,0-1 0,0-1 0,0 0 0,0-1 0,0 0 0,0-2 0,0 0 0,1 0 0,-1-2 0,1 0 0,1 0 0,-1-2 0,1 0-1,0 0 1,1-1 0,0-1 0,0 0 0,1-1 0,1 0 0,0-1 0,0 0 0,1-1 0,-3-6-1,5 10-137,0-1 0,1 0 0,0-1 0,1 1 0,0-1 0,0-1 0,1 1 0,1-1 0,0 0 0,1 0 0,0 0 0,1 0 0,0 0 0,1-1 0,0 1 0,1-1 0,0 1 0,1-2 137,35-42-7250,-10 36-1420</inkml:trace>
  <inkml:trace contextRef="#ctx0" brushRef="#br0" timeOffset="100609.825">2946 5021 12908,'0'0'4495,"0"0"-1975,0 0-454,0 0-401,0 0-586,0 0-407,0 0-309,-2 11-122,-45 222 458,47-89-2018,19-105-3018,4-26-5147,-12-12 446</inkml:trace>
  <inkml:trace contextRef="#ctx0" brushRef="#br0" timeOffset="100952.554">3125 4403 10442,'0'0'4041,"0"0"-1057,0 0-566,0 0-560,-13 4-603,-37 15-497,49-18-725,-1 0 1,1 0-1,0 0 1,-1 1 0,1-1-1,0 0 1,0 1-1,0-1 1,0 1-1,0-1 1,0 1-1,0-1 1,0 1 0,1 0-1,-1-1 1,1 1-1,-1 0 1,1-1-1,0 1 1,0 0-1,-1 0 1,1-1 0,0 1-1,1 0 1,-1 0-1,0 0 1,1 1-34,-1 4 108,1 2-71,0 0-1,1-1 1,-1 0-1,2 1 1,-1-1 0,1 0-1,1 0 1,-1 0-1,1-1 1,0 1 0,1-1-1,0 0 1,0 0-1,1 0 1,0-1 0,0 0-1,3 2-36,-5-4 5,0 0 0,0-1 0,1 1 0,-1-1-1,1 0 1,0-1 0,-1 1 0,1-1 0,1 0 0,-1 0-1,0 0 1,0-1 0,1 1 0,-1-2 0,1 1 0,-1 0-1,1-1 1,-1 0 0,1 0 0,-1-1 0,1 0 0,-1 0-1,0 0 1,1 0 0,-1-1 0,0 0 0,3-1-5,-3-2 52,0 0 1,0 0-1,0 0 1,-1-1 0,0 0-1,0 0 1,0 0-1,-1 0 1,0-1-1,0 1 1,-1-1-1,1 0 1,-2 1 0,1-1-1,-1 0 1,0 0-1,0 0 1,-1-1-1,0 1 1,0 0-1,0 0 1,-1 0-1,0 0 1,-1 0 0,0 0-1,0 0 1,0 1-1,-1-1 1,0 1-1,0-1 1,0 1-1,-2-2-52,2 4-12,0 0-1,-1 0 1,1 1 0,-1-1-1,0 1 1,0 0-1,0 0 1,0 0-1,0 0 1,-1 1-1,1-1 1,-1 1-1,0 0 1,1 1-1,-1-1 1,0 1 0,0 0-1,0 0 1,0 1-1,0-1 1,0 1-1,-5 0 13,6 1-455,0 0 0,-1 0 1,1 0-1,0 0 0,-1 1 0,1-1 0,0 1 0,0 0 0,0 0 0,1 1 0,-1-1 0,1 1 0,-1 0 1,1 0-1,0 0 0,0 0 0,-1 1 455,-14 20-8499</inkml:trace>
  <inkml:trace contextRef="#ctx0" brushRef="#br0" timeOffset="101330.195">3553 5041 18481,'0'0'2787,"0"0"-897,0 0-225,0 0-736,76-7-160,-30 4-224,1-1-321,4-2-128,-2-1 0,-1 0-64,-5-2 0,-4-1-32,-9 0-224,-9-1-193,-8-2-1184,-12 7-1730,-2-1-2947,-10 3-6374</inkml:trace>
  <inkml:trace contextRef="#ctx0" brushRef="#br0" timeOffset="103400.375">1896 4309 14414,'0'0'2722,"-14"-6"-352,6 3-1977,5 1-239,0 0 0,-1 1 0,0-1 0,1 1 0,-1 0 0,0 0 0,0 0 0,1 0 0,-1 1 1,0-1-1,0 1 0,0 0 0,0 0 0,0 1 0,0-1 0,0 1 0,1 0 0,-1 0 0,0 0 0,0 0 0,1 1 0,-1-1 0,1 1 0,-1 0 0,-2 2-154,-16 19 229,2 1 1,0 0-1,1 1 0,2 1 0,0 1 0,2 1 0,1 0 0,1 0 0,2 2 0,0-1 0,2 1 0,2 1 0,1 0 0,1 0 0,1 0 0,2 0 0,1 1 0,2-1 0,1 0 0,2 9-229,-1-18-60,0 0 0,2 0 0,0-1 1,1 1-1,2-2 0,0 1 0,1-1 0,1 0 1,1 0-1,0-2 0,2 1 0,0-1 0,1-1 1,1-1-1,0 0 0,1 0 0,1-2 0,1 0 1,10 6 59,59 24-4573,8-19-4025,-44-19-5394</inkml:trace>
  <inkml:trace contextRef="#ctx0" brushRef="#br0" timeOffset="101782.244">4456 4552 18578,'0'0'2658,"0"0"-693,0 0-460,0 0-491,0 0-512,0 0-294,10 14-144,61 107 22,-58-88-457,2-1 1,2 0-1,0-1 0,2-1 1,2 0-1,0-2 0,13 12 371,-31-37-99,-1 1 1,1-1-1,0 0 0,0 0 0,1 0 0,-1 0 0,0-1 0,1 0 0,0 1 0,0-1 0,-1 0 0,1-1 0,0 1 1,1-1-1,-1 0 0,0 0 0,0 0 0,0 0 0,1-1 0,-1 1 0,0-1 0,1-1 0,-1 1 0,0 0 0,1-1 1,-1 0-1,0 0 0,0 0 0,0-1 0,0 1 0,0-1 0,0 0 0,0 0 0,2-2 99,5-10 120,-1 0 0,0-1 1,-1 0-1,-1-1 0,0 0 0,-2 0 0,1 0 0,-2-1 0,0 0 0,-1-2-120,3-6 657,3-6 524,-2 0-1,-1 0 1,-2-1 0,0 1 0,-3-4-1181,-12 55 1570,-320 660 677,90-213-2599,234-458-2060,17-32 308,21-57-6368,-16 29-1517</inkml:trace>
  <inkml:trace contextRef="#ctx0" brushRef="#br0" timeOffset="102796.056">5501 4397 12716,'0'0'3716,"0"0"-642,0 0-351,0 0-876,0 0-678,0 0-320,8 13 21,9 17-446,-2 0 0,-1 1 0,-2 0 0,-1 1 0,0 3-424,-5-11 103,0 0 1,-2 0 0,0 1-1,-2-1 1,-1 1 0,0 0 0,-2-1-1,-1 1 1,-1-1 0,-1 1-1,-1-1 1,-1 0 0,-2-1 0,-8 21-104,-2-11-92,-2 0 1,-2-2-1,-1 0 1,-1-1-1,-2-1 1,0-2-1,-2 0 1,-1-2-1,-1-2 1,-1 0-1,-1-2 1,-1-1 0,-1-2-1,0-1 1,-16 4 91,-5-3-2262,18-13-4701,23-5-3207</inkml:trace>
  <inkml:trace contextRef="#ctx0" brushRef="#br0" timeOffset="84929.938">5104 1127 15855,'0'0'2781,"0"0"-1227,0 0-17,0 0 11,0 0-539,0 0-630,-8 14-256,5-9-115,-3 4 3,1-1-1,0 1 0,1-1 1,0 1-1,1 1 1,-1-1-1,2 0 1,-1 1-1,2-1 1,-1 1-1,1 0 1,0 2-11,1 4 9,0 0 0,1 0 0,1 0 0,0 0 0,1-1 0,1 1 0,0-1 0,1 1 0,1-1-1,0 0 1,1-1 0,1 0 0,0 0 0,1-1 0,0 0 0,1 0 0,1-1 0,0 0 0,10 8-9,-17-17-21,-1-1 0,1 0 0,-1 0-1,1 0 1,0 0 0,-1-1-1,1 0 1,0 1 0,0-1 0,0-1-1,0 1 1,0 0 0,0-1-1,0 0 1,1 0 0,-1 0 0,0-1-1,0 1 1,0-1 0,0 0-1,0 0 1,0 0 0,0-1 0,-1 1-1,1-1 1,0 0 0,-1 0-1,1 0 1,-1-1 0,0 1 0,0-1-1,2-1 22,83-109 390,-83 106-328,139-226 2105,-187 323-2952,-11 94-1270,31-148 1132,15-56 1019,8 7 18,0 0 0,1 1 0,1-1 1,0 0-1,1 0 0,0 1 0,1 0 1,0-1-1,1 1 0,1 1 0,0-1 1,0 1-1,1 0 0,0 1 0,6-6-114,-12 15 0,0-1-1,0 1 0,0 0 1,0 0-1,0 0 0,0 0 1,1 0-1,-1 1 0,0-1 1,1 0-1,-1 0 0,0 1 1,1-1-1,-1 1 0,1-1 0,-1 1 1,1 0-1,-1 0 0,1 0 1,-1-1-1,1 1 0,-1 1 1,1-1-1,-1 0 0,1 0 1,-1 0-1,1 1 0,-1-1 1,1 1-1,-1-1 0,0 1 1,1 0-1,-1 0 0,0-1 1,1 1-1,-1 0 0,0 0 0,0 0 1,0 0-1,0 0 0,0 1 1,40 54-56,-39-53 55,20 38 28,-15-25-14,1-2 0,0 1 0,1-1 0,1 0 0,0-1 0,1 0 0,0 0 0,1-1 0,8 6-13,-17-16 49,0 0-1,0-1 1,0 1 0,0-1-1,0 0 1,0 0-1,0 0 1,0 0 0,0-1-1,0 1 1,1-1-1,-1 0 1,0 0 0,0 0-1,1 0 1,-1-1 0,0 1-1,0-1 1,0 0-1,1 0 1,-1 0 0,0 0-1,0 0 1,-1-1-1,1 1 1,0-1 0,0 0-1,-1 0 1,1 0-1,-1 0 1,1-2-49,61-82 1392,-49 56-1261,-2 0 0,-1-1 0,-2 0 0,-1-1 0,-1 0 0,-2 0 0,-1-1 1,-1 0-1,-2-14-131,-12-21 57,10 67-96,-1-1 1,0 1 0,1 0 0,-1 0 0,0-1-1,0 1 1,0 0 0,0 0 0,0 0 0,0 0-1,0 0 1,-1 0 0,1 0 0,0 1 0,0-1-1,-1 0 1,1 1 0,-1-1 0,1 1 0,0-1-1,-1 1 1,1 0 0,-1-1 0,1 1 0,-1 0-1,1 0 1,-1 0 0,1 0 0,-1 0 0,1 1-1,-1-1 1,1 0 0,-1 1 0,1-1 0,0 1 0,-1-1-1,1 1 1,0 0 0,-1-1 0,1 1 0,0 0-1,0 0 1,-1 1 38,-52 52-6870,32-19-754</inkml:trace>
  <inkml:trace contextRef="#ctx0" brushRef="#br0" timeOffset="85507.968">6277 1180 10698,'0'0'1639,"0"0"-320,0 0-423,0 0-159,-7 15-27,-22 48-176,18 40 1819,12-74-1919,-2-27-423,0 0 0,1-1 1,-1 1-1,1 0 0,0 0 1,0 0-1,0 0 0,0 0 0,0 0 1,0 0-1,0 0 0,1 0 1,-1 0-1,0 0 0,1 0 1,0 0-1,0 0 0,-1-1 1,1 1-1,0 0 0,0 0 1,1-1-1,-1 1 0,0-1 1,0 1-1,1-1 0,-1 0 1,1 1-1,-1-1 0,1 0 0,0 0 1,-1 0-1,1 0 0,0 0 1,0 0-1,0-1 0,0 1 1,0-1-1,-1 1 0,1-1 1,0 0-1,0 1 0,0-1 1,0 0-1,0-1 0,0 1 1,0 0-1,0 0 0,0-1 1,1 0-13,6-3 211,0 0 0,-1-1 0,1-1-1,-1 1 1,0-1 0,-1-1 0,0 1-1,0-1 1,0-1 0,-1 1-1,0-1 1,0 0 0,-1-1 0,0 1-1,0-1 1,-1 0 0,-1 0-1,1 0 1,-1-1 0,-1 1 0,2-10-210,8-125 2653,-12 142-2634,0 0 0,0 0-1,0 0 1,-1 0 0,1 0 0,0 0 0,-1 0 0,0 0 0,1 1 0,-1-1 0,0 0-1,0 0 1,0 1 0,0-1 0,0 0 0,0 1 0,0-1 0,-1 1 0,1-1-1,-1 1 1,1 0 0,-1 0 0,1 0 0,-1 0 0,0 0 0,1 0 0,-1 0 0,0 0-1,0 0 1,0 1 0,0-1 0,0 1 0,1 0 0,-1-1 0,0 1 0,0 0-1,0 0 1,0 0 0,0 0 0,0 1 0,0-1 0,0 0 0,0 1 0,0 0 0,0-1-1,1 1 1,-1 0 0,0 0 0,0 0 0,1 0 0,-1 0 0,1 0 0,-1 0-1,1 1-18,-13 9-26,2 1 0,-1 0 0,2 1 0,0 1-1,0 0 1,1 0 0,1 1 0,1 0-1,0 1 1,1 0 0,0 0 0,1 0-1,1 1 1,1 0 0,0 0 0,1 0 0,1 0-1,1 1 1,0-1 0,2 1 0,0-1-1,0 0 1,3 8 26,-4-14-121,0-1 0,1 1 0,1 0 0,0-1 0,0 1 0,1-1 0,0 1 0,1-1 0,0 0 0,1-1 0,0 1 0,0-1 0,1 0 0,0 0 0,0 0 0,1-1 0,1 0 0,-1-1 0,1 1 0,0-1 0,1-1 0,0 0 0,0 0 0,0-1 0,1 0 0,0 0 0,5 1 121,-3-4 16,-1-1-1,1 0 1,-1-1-1,1 0 1,-1-1-1,1-1 1,-1 1-1,0-2 1,0 1-1,0-2 1,0 0-1,0 0 1,-1 0-1,1-2 1,-1 1-1,-1-1 1,1-1-1,-1 0 1,2-1-16,20-19 416,-1-1 0,-1-1 0,-2-2 0,18-25-416,-24 30 290,-2 0 0,-1-1 0,-1-1 1,-2-1-1,0 0 0,8-26-290,-17 18 357,-21 38-191,-41 81-102,53-77-64,-8 19 1,2 0 1,0 0-1,2 1 1,0 0-1,2 0 1,1 1-1,1 0 0,1-1 1,1 1-1,1 0 1,2 2-2,-2-22-197,1-1 1,0 1-1,0-1 1,1 0-1,0 1 1,0-1-1,0 0 1,0 0-1,1 0 1,0 0-1,0 0 0,0-1 1,1 1-1,-1-1 1,1 0-1,0 0 1,0 0-1,1-1 1,2 3 196,-4-5-547,1 1-1,-1-1 1,0 1 0,1-1 0,-1 0 0,1 0-1,-1-1 1,1 1 0,-1-1 0,1 0 0,-1 0-1,1 0 1,-1 0 0,1 0 0,-1-1 0,1 0 0,-1 0-1,1 0 1,-1 0 0,0 0 0,1-1 547,20-12-6316</inkml:trace>
  <inkml:trace contextRef="#ctx0" brushRef="#br0" timeOffset="85848.478">6811 871 9993,'0'0'3428,"0"0"-1891,0 0 161,0 0-994,0 0-543,0 0-161,0 0-193,0 0-2657,-17 86-5254</inkml:trace>
  <inkml:trace contextRef="#ctx0" brushRef="#br0" timeOffset="86238.455">7471 1313 13741,'16'-149'7239,"-16"147"-7151,0 0 0,0 0 0,-1 0-1,1-1 1,-1 1 0,0 0 0,0 0 0,1 0 0,-1 0 0,-1 1 0,1-1 0,0 0 0,0 0-1,-1 1 1,1-1 0,-1 0 0,1 1 0,-1-1 0,0 1 0,1 0 0,-1 0 0,0 0-1,0 0 1,0 0 0,0 0 0,0 0 0,0 0 0,0 1 0,0-1 0,0 1 0,0 0 0,-1 0-1,1-1 1,0 1 0,0 0 0,-2 1-88,-76 26 434,70-17-435,1 1 1,0 1-1,0-1 1,1 1-1,1 1 1,0 0 0,1 0-1,0 0 1,1 0-1,0 1 1,1 0-1,1 0 1,0 0-1,1 1 1,1-1-1,0 1 1,1-1-1,0 0 1,1 1-1,1-1 1,0 1-1,3 4 1,26 84-251,-30-100 225,1 0 0,-1 0 0,1 0 0,0 0-1,0 0 1,0 0 0,1-1 0,-1 1 0,0-1 0,1 1 0,0-1 0,0 0 0,-1 0-1,1 0 1,0 0 0,1-1 0,-1 1 0,0-1 0,0 0 0,1 0 0,-1 0 0,0 0 0,1-1-1,-1 1 1,1-1 0,-1 0 0,1 0 0,2 0 26,0-3 5,1 0 0,-1 0 0,0-1 0,0 0 0,-1 0 0,1 0 0,-1 0 0,0-1 0,0 0 0,0 0 0,-1 0 0,0-1 0,0 0 0,0 1 0,-1-2 0,0 1 0,1-3-5,2-1 11,107-188 3400,-146 285-2765,-189 515-1073,214-582 396,0 0-1,-1-1 0,-1 0 1,-1 0-1,-1-1 1,0-1-1,-1 0 0,-1 0 1,-1-2-1,0 0 1,-1 0-1,-17 11 32,29-24 1,1 0 0,-1 0 0,0-1 0,0 1-1,0-1 1,0 0 0,0 0 0,0 0 0,0 0 0,0-1 0,0 0-1,-1 0 1,1 0 0,0 0 0,0-1 0,0 1 0,0-1 0,0 0-1,0 0 1,0-1 0,0 1 0,0-1 0,0 0 0,1 0 0,-1 0-1,1 0 1,-1-1 0,1 0 0,0 1 0,0-1 0,0 0 0,0-1 0,1 1-1,-1 0 1,-1-4-1,-4-6 6,1-1 0,0 0 1,1 0-1,1-1 0,0 1 0,1-1 0,0 0 0,1 0 1,1-5-7,-1 11-235,1-1 1,0 0 0,1 0 0,0 0 0,1 0 0,0-1 0,1 1 0,-1 0-1,2 0 1,0 0 0,0 1 0,1-1 0,0 0 0,0 1 0,1-1 0,1 1-1,-1 0 1,1 1 0,1-1 0,0 1 0,4-5 234,29-20-3769,4 3-2391</inkml:trace>
  <inkml:trace contextRef="#ctx0" brushRef="#br0" timeOffset="86990.211">7862 1048 7655,'0'0'8061,"0"0"-4116,0 0-1505,0 0-636,0 0-741,-3 18-396,-56 207 22,47-186-827,1 0 1,2 1-1,1 0 1,2 0-1,3 1 1,0-1-1,3 1 1,2 1 137,-3-40-66,1 1 1,0-1-1,0 1 0,0-1 1,0 1-1,0-1 0,0 1 1,1-1-1,0 1 0,-1-1 1,1 0-1,0 1 1,0-1-1,0 0 0,0 0 1,1 1-1,-1-1 0,0 0 1,1 0-1,0-1 0,-1 1 1,1 0-1,0 0 1,0-1-1,0 1 0,0-1 1,0 0-1,0 1 0,1-1 1,-1 0-1,0 0 0,1-1 1,-1 1-1,0 0 1,1-1-1,-1 1 0,1-1 1,-1 0-1,1 0 0,-1 0 1,1 0-1,-1 0 0,1-1 1,1 0 65,6-5-9,1-1 0,-1-1 0,0 0 0,-1-1 1,0 1-1,0-2 0,-1 1 0,0-1 0,-1-1 1,5-9 7,-9 16 20,47-71 976,-28 41-494,0 0 1,3 1-1,1 1 1,1 1-1,29-25-501,-55 55 10,0-1 0,0 1 0,0-1 0,0 1 0,0 0 0,1 0 0,-1 0 0,0-1 0,1 1 0,-1 0 0,1 1 0,0-1 0,-1 0 0,1 0 0,0 1 0,-1-1 0,1 1 0,0-1 0,-1 1 0,1 0 0,0 0 0,0 0 0,0 0 0,-1 0 0,1 0 0,0 0 0,0 0 0,-1 1 0,1-1 0,0 1 0,0-1 0,-1 1 0,1 0 0,-1 0 0,1 0 0,-1 0 0,1 0 0,-1 0 0,2 1-10,16 126 112,-16-105-103,-1-5-7,0 0-1,1 0 1,1 0 0,0 0 0,1 0 0,1-1-1,1 0 1,1 0 0,0-1 0,3 4-2,-7-16-22,-1 0 0,1-1 0,0 0 0,0 0 1,1 0-1,-1 0 0,1-1 0,-1 1 0,1-1 0,0 0 0,0-1 1,0 1-1,0-1 0,0 0 0,0 0 0,0 0 0,0-1 0,0 0 0,0 0 1,0 0-1,0-1 0,1 0 0,-1 0 0,0 0 0,0 0 0,-1-1 1,1 0-1,0 0 0,0 0 0,-1-1 0,1 1 0,-1-1 0,0 0 1,0 0-1,0-1 0,0 1 0,-1-1 0,1 0 0,-1 0 0,0 0 1,0 0-1,1-3 22,38-49 328,-3-2 0,-2-2 1,-2-1-1,-4-2 0,8-25-328,-9 23 227,55-125 1273,-110 231-1035,9-4-470,1-1 1,2 2-1,2 0 1,1 1-1,3-1 1,0 2-1,3-1 1,1 1 0,2-1-1,2 1 1,1 0-1,5 21 5,-7-55-69,1 0 1,-1 1-1,1-1 0,1 1 0,-1-1 1,1 0-1,0 0 0,0 0 0,1 0 0,-1 0 1,1-1-1,1 1 0,-1-1 0,1 1 1,0-1-1,0-1 0,0 1 0,1 0 0,0-1 1,0 0-1,0 0 0,0-1 0,1 1 0,-1-1 1,1 0-1,5 1 69,-2-3-39,-1 0-1,1-1 1,0 0 0,0 0 0,0-1-1,-1 0 1,1-1 0,0 0 0,-1 0-1,1-1 1,-1 0 0,0-1 0,0 0-1,0 0 1,0 0 0,-1-1 0,0 0-1,0-1 1,4-4 39,112-132 276,-98 106-34,-2 0 1,-1-2-1,-2 0 1,-1-1-1,8-30-242,-17 16 307,-10 52-291,0 0-1,0 0 0,0 0 0,-1 0 1,1 0-1,0 1 0,0-1 1,-1 0-1,1 0 0,-1 0 1,1 0-1,-1 0 0,1 1 1,-1-1-1,1 0 0,-1 0 1,0 1-1,1-1 0,-1 0 0,0 1 1,0-1-1,0 1 0,1-1 1,-1 1-1,0-1 0,0 1 1,0 0-1,0 0 0,0-1 1,0 1-1,0 0 0,0 0 1,1 0-1,-1 0 0,0 0 1,0 0-1,0 0 0,0 0 0,0 0 1,0 0-1,0 0 0,0 1 1,0-1-1,0 0 0,0 1 1,1-1-1,-1 1 0,0-1 1,0 1-1,0 0-15,-7 2 10,0 1-1,1 0 1,0 0 0,0 0-1,0 1 1,0 0 0,1 1-1,0-1 1,0 1 0,0 0-1,1 1 1,0-1 0,0 1-1,1 0 1,0 1 0,0-1-1,0 1 1,1-1 0,0 1-1,1 0 1,0 0 0,0 0-1,0 1 1,1 0-10,-1 11-84,0-1-1,1 1 1,1 0-1,0 0 0,2 0 1,1 0-1,0 0 1,1-1-1,5 13 85,9 16-525,12 58-1800,-31-104 2262,0 0 0,-1 0 1,1 0-1,-1 0 0,0 0 0,0 0 1,1-1-1,-1 1 0,0-1 0,0 1 1,-1-1-1,1 0 0,0 0 1,0 0-1,-1 0 0,1 0 0,0-1 1,-1 1-1,1-1 0,-1 1 0,1-1 1,-1 0-1,1 0 0,-1 0 0,1 0 1,0 0-1,-1-1 0,1 1 1,-1-1-1,1 0 0,-1 0 63,-6 1-169,-33-4-1780,0-2 0,1-2 0,0-1 0,1-3 0,-4-2 1949,27 9-1487,-34-11-3990</inkml:trace>
  <inkml:trace contextRef="#ctx0" brushRef="#br0" timeOffset="87300.338">8646 1217 8264,'0'0'5925,"0"0"-3522,116-61 287,-70 54-992,6-2-641,2 3-320,3 2-449,0 0-224,-1 1-64,2 3-737,-5 0-2081,-8 0-5126</inkml:trace>
  <inkml:trace contextRef="#ctx0" brushRef="#br0" timeOffset="87301.338">9855 1415 21172,'0'0'5701,"0"0"-5220,0 0 288,0 0-481,0 0-288,0 0-96,0 0-801,0 0-64,0 0 128,28-13-288,-52 37-640,-19 5-1955,-7-2-5541</inkml:trace>
  <inkml:trace contextRef="#ctx0" brushRef="#br0" timeOffset="87603.128">6977 2266 26297,'0'0'2306,"101"10"-2274,0-11 32,24-3 32,22-4-32,16 0-64,19 2-64,6 0-512,-1 2 384,-10-2-353,-21 2-896,-34 0-1154,-35-2-3138,-38 3-7175</inkml:trace>
  <inkml:trace contextRef="#ctx0" brushRef="#br1" timeOffset="148939.863">8703 2006 5669,'0'0'417,"0"0"768,0 0 128,0 0-352,0 0-577,0 0-95,81-52-193,-32 45-64,4 4 0,2 2 32,1 1-32,-4 1-32,-5 6-96,-13 2-1185,-9 1-1378,-11-3-1601</inkml:trace>
  <inkml:trace contextRef="#ctx0" brushRef="#br1" timeOffset="149165.662">8644 2092 6438,'0'0'545,"-91"26"992,68-19-288,12-3-64,11-1-480,13-3-385,19 0-288,22 0 481,19-10-65,20-2-224,12 1-159,11 1-33,-2 4-32,-7 3-97,-11-7-3426,-22-4-6150</inkml:trace>
  <inkml:trace contextRef="#ctx0" brushRef="#br2" timeOffset="176708.732">7695 5499 14798,'1'-14'3187,"2"-6"-2019,2-24 195,-4 16 5267,-1 57-6597,2 0 0,1 1 0,1-1 0,1-1 0,2 1 0,1-1 0,1 0 0,1-1 0,2 0 0,0 0 0,7 7-33,-5-9 28,-10-14-49,1 0 0,0-1-1,0 0 1,1 0 0,1-1 0,-1 1 0,1-1 0,1-1 0,0 1-1,0-1 1,1-1 0,0 1 0,0-2 0,0 1 0,1-1-1,0-1 1,0 1 0,1-2 0,1 1 21,-4-6-2,0-1 1,0 0-1,0 0 1,0-1-1,0 0 1,-1 0-1,1-1 1,-1 1-1,0-2 0,0 1 1,0-1-1,-1 0 1,0-1-1,0 1 1,0-1-1,0 0 1,-1-1-1,0 0 0,0 1 1,-1-1-1,0-1 1,0 1-1,-1-1 1,0 0 1,11-13 37,-1-1 1,-1 0 0,-1 0 0,-1-2 0,-1 1-1,-1-1 1,-1 0 0,-1-1 0,-1 0-1,-2 0 1,0 0 0,-1 0 0,-3-24-38,1 48 6,-1 1 0,1 0 0,-1 0 0,1-1 1,-1 1-1,1 0 0,-1 0 0,1 0 0,-1 0 0,1-1 1,-1 1-1,1 0 0,-1 0 0,1 0 0,-1 0 0,1 0 1,-1 1-1,1-1 0,-1 0 0,0 0 0,1 0 0,-1 0 1,1 0-1,-1 1 0,1-1 0,0 0 0,-1 1 0,1-1 1,-1 0-1,1 1 0,-1-1 0,1 0 0,0 1 0,-1-1 1,1 1-1,0-1 0,-1 1 0,1-1 0,0 0 0,0 1 1,-1-1-1,1 1 0,0-1 0,0 1 0,0 0 0,0-1 1,0 1-1,0-1 0,0 1 0,0-1 0,0 1 0,0-1 1,0 1-1,0-1 0,0 1 0,0-1 0,0 1 0,1 0-6,-20 55 25,3 1-1,3 1 1,2 0-1,3 0 0,2 1 1,2 52-25,-1-18 24,1-7-129,-3 0 0,-4-1 0,-3 0 0,-4-1 0,-4-1 0,-23 55 105,42-128 4,0-1-1,0 1 1,-1 0-1,-1-1 1,0 0-1,0 0 1,0 0-1,-1-1 0,-1 0 1,1 0-1,-1-1 1,-1 1-1,1-1 1,-1-1-1,0 0 1,-1 0-1,0 0 1,1-1-1,-2 0 0,1-1 1,0 0-1,-1-1 1,0 0-1,0 0 1,0-1-1,0 0 1,0-1-1,-1 0 1,1 0-1,0-2 0,-1 1 1,1-1-1,0 0 1,0-1-4,-5-5-138,1 0 1,0 0 0,0-2-1,1 0 1,0 0 0,1-1-1,0-1 1,1 0 0,0 0-1,0-1 1,1-1 0,1 1-1,0-2 1,1 1 0,0-1-1,1-1 1,1 1 0,0-1-1,1 0 1,1 0 0,0-1-1,-1-12 138,0-95-7890,11 71-667</inkml:trace>
  <inkml:trace contextRef="#ctx0" brushRef="#br2" timeOffset="177273.931">8014 4174 12428,'0'0'4778,"0"0"-2456,-9 16-838,-117 231 694,34-48-2659,92-199 464,0-1 0,0 1 0,0 0 0,0 0 0,0-1 0,0 1 0,0 0 0,0 0 0,0 0 0,0-1 0,0 1-1,0 0 1,-1 0 0,1-1 0,0 1 0,0 0 0,0 0 0,0 0 0,-1 0 0,1-1 0,0 1 0,0 0-1,0 0 1,-1 0 0,1 0 0,0 0 0,0 0 0,0-1 0,-1 1 0,1 0 0,0 0 0,0 0 0,-1 0 0,1 0-1,0 0 1,0 0 0,-1 0 0,1 0 0,0 0 0,0 0 0,-1 0 0,1 0 17,6-31 13,10-24 54,-3 8 536,1 1-1,3 0 0,2 2 1,9-15-603,-27 55 36,0 0 1,1 0-1,0 1 0,0-1 1,0 0-1,0 1 0,0 0 1,1-1-1,-1 1 1,1 0-1,0 0 0,0 1 1,0-1-1,0 1 0,1-1 1,-1 1-1,1 0 1,0 0-1,-1 0 0,1 1 1,0 0-1,0-1 0,0 1 1,0 0-1,0 1 1,0-1-1,0 1 0,0 0 1,0 0-1,0 0 0,0 0 1,0 1-1,0 0 1,0 0-1,0 0 0,0 0 1,0 0-1,0 1 0,-1 0 1,1-1-1,0 2 1,-1-1-1,1 0-36,10 15 7,-1 0 1,0 0-1,-1 1 0,-1 0 0,-1 1 1,-1 1-1,0 0 0,0 6-7,34 65 1,-34-73-13,1 1 0,1-2 0,1 0 0,0 0 0,1-1 0,1 0 0,0-1 0,13 9 12,-26-23 0,0 1 1,0-1-1,1 0 0,-1 0 1,1 0-1,-1 1 1,1-2-1,-1 1 1,1 0-1,0 0 1,-1 0-1,1-1 1,0 1-1,0-1 1,-1 0-1,1 1 0,0-1 1,0 0-1,0 0 1,0 0-1,-1 0 1,1 0-1,0 0 1,0-1-1,0 1 1,-1-1-1,1 1 1,0-1-1,-1 0 0,1 0 1,0 1-1,-1-1 1,1 0-1,-1 0 1,1-1-1,-1 1 1,0 0-1,1 0 1,-1-1-1,0 1 1,0-1-1,0 1 0,0-1 1,0 1-1,0-1 1,0 0-1,-1 1 1,1-1-1,-1 0 1,1 0-1,-1 0 1,0 1-1,1-1 0,-1 0 1,0 0-1,0 0 1,0 1-1,-1-2 0,-4-74-2813,-1 71-737,-1 5-2958</inkml:trace>
  <inkml:trace contextRef="#ctx0" brushRef="#br2" timeOffset="177678.858">8883 5535 17457,'0'0'3341,"0"0"-976,0 0-833,0 0-677,0 0-359,16-10-293,53-32-118,-67 41-83,0 0-1,0 0 1,0 0-1,0 1 1,0-1-1,0 0 0,0 1 1,0 0-1,0-1 1,0 1-1,0 0 1,0 0-1,0 0 1,1 0-1,-1 0 1,0 1-1,0-1 1,0 1-1,0-1 1,0 1-1,0 0 0,0 0 1,-1-1-1,1 1 1,0 1-1,0-1 1,-1 0-1,1 0 1,0 1-1,-1-1 1,1 1-1,-1-1 1,0 1-1,0 0 0,1-1 1,-1 1-1,0 0 1,0 0-1,-1 0 1,1 0-1,0 0 1,-1 0-1,1 0 1,-1 0-1,1 0 1,-1 0-1,0 0 0,0 0 1,0 0-1,0 0 1,0 0-1,-1 1 1,1-1-1,-1 0 1,1 0-1,-1 0 1,0 0-1,0-1 1,0 1-1,0 0 0,0 0 1,-1 1-2,-8 13 0,-1 0 0,0-1 0,-1 0 0,-1-1 0,-1 0 0,0-1 1,0-1-1,-11 7 0,-14 15 4,19-18 4,13-12-6,1 1 0,1 0-1,-1 0 1,1 0 0,-1 0-1,1 1 1,1 0 0,-1 0 0,1 0-1,0 0 1,-2 6-2,6-11-2,0-1-1,0 1 1,0 0 0,1-1-1,-1 1 1,0 0 0,0 0 0,1-1-1,-1 1 1,0 0 0,1-1-1,-1 1 1,1-1 0,-1 1-1,1 0 1,-1-1 0,1 1-1,-1-1 1,1 1 0,-1-1 0,1 0-1,0 1 1,-1-1 0,1 0-1,0 1 1,-1-1 0,1 0-1,0 0 1,0 1 0,-1-1-1,1 0 1,0 0 0,0 0-1,-1 0 1,1 0 0,0 0 0,-1 0-1,1 0 1,0-1 0,0 1-1,-1 0 1,1 0 0,0 0-1,-1-1 1,1 1 0,0-1 2,4 1-81,106-20-2999,-38-4-2504,-37 13 246,8-4-6161</inkml:trace>
  <inkml:trace contextRef="#ctx0" brushRef="#br2" timeOffset="178077.944">10047 5175 8680,'0'0'3801,"0"0"-726,0 0-16,0 0-598,0 0-566,0 0-715,2 17-262,0 235 1383,-28 288-337,26-308-9502,1-111-2578,-1-116-315</inkml:trace>
  <inkml:trace contextRef="#ctx0" brushRef="#br2" timeOffset="178483.37">10008 5381 11947,'0'-188'5253,"0"182"-4802,1 0-1,-1 0 0,1 0 0,0-1 1,0 1-1,1 0 0,-1 0 1,1 1-1,1-1 0,-1 0 0,1 1 1,0-1-1,2-1-450,-2 3 140,0 0 0,1 1 0,-1 0-1,1 0 1,0 0 0,0 0 0,0 0 0,0 1 0,0 0 0,1 0 0,-1 0 0,1 0-1,-1 1 1,1-1 0,0 1 0,-1 0 0,2 1-140,8-1 29,0 0 0,0 1 1,0 1-1,1 0 0,-1 1 0,-1 1 0,1 0 0,0 1 1,-1 0-1,1 1 0,-1 0 0,0 2 0,-1-1 0,0 1 1,0 1-1,0 0 0,-1 1 0,0 0 0,-1 1 0,0 0 1,-1 0-1,0 1 0,0 1 0,-1-1 0,0 1 1,-1 1-1,-1-1 0,2 6-29,-5-11-88,-1 1 0,0 0 1,0-1-1,-1 1 0,0 0 0,0 0 1,-1 0-1,0 0 0,0 0 1,-1 0-1,0 0 0,0 0 0,-1 0 1,0-1-1,0 1 0,-1-1 0,0 1 1,0-1-1,-1 0 0,0 0 1,0 0-1,-1-1 0,0 1 0,0-1 1,0 0-1,-1-1 0,-3 3 88,-6 6-111,-1-1 0,-1 0 0,0-2-1,0 0 1,-1-1 0,-1 0 0,0-2 0,0 0-1,-1-1 1,-1-1 111,-66 4-64,86-10 61,0-1 1,0 1-1,0-1 0,1 1 0,-1-1 1,0 0-1,1 1 0,-1-1 0,0 0 1,1 1-1,-1-1 0,1 0 0,-1 0 0,1 1 1,-1-1-1,1 0 0,-1 0 0,1 0 1,0 0-1,0 0 0,-1 0 0,1 0 1,0 0-1,0 0 0,0 1 0,0-1 1,0 0-1,0 0 0,0 0 0,1 0 1,-1 0-1,0 0 0,0 0 0,1 0 0,-1 0 1,0 1-1,1-1 0,-1 0 0,1 0 1,-1 0-1,1 1 0,0-1 0,-1 0 1,1 0-1,0 1 0,-1-1 0,1 1 1,0-1-1,0 1 0,0-1 0,-1 1 1,1-1-1,0 1 0,0 0 0,0-1 0,0 1 1,0 0-1,0 0 3,23-11-9,0 1 0,0 1-1,1 2 1,0 0 0,1 1 0,0 2-1,-1 1 1,1 1 0,0 1 0,0 1 0,11 2 9,-28-1-17,0 1 1,0 0-1,0 0 1,-1 1-1,1 0 1,-1 1-1,0-1 1,0 2 0,0-1-1,-1 1 1,1 0-1,-1 1 1,-1 0-1,1 0 1,-1 0-1,0 1 1,0 0 0,0 0-1,1 4 17,-4-7 0,0 1-1,-1 0 1,1-1-1,-1 1 1,0 0 0,0 1-1,-1-1 1,1 0-1,-1 0 1,0 1-1,-1-1 1,1 1 0,-1-1-1,0 0 1,0 1-1,-1-1 1,0 1-1,0-1 1,0 0 0,-1 1-1,1-1 1,-1 0-1,0 0 1,-1 0-1,1-1 1,-1 1 0,0 0-1,0-1 1,-1 0-1,1 1 1,-5 2 0,-5 2 41,0 0 0,-1-1-1,-1-1 1,1-1 0,-1 0 0,0 0 0,-1-2 0,1 0-1,-1 0 1,0-2 0,0 0 0,0-1 0,0 0 0,0-1-1,0-1 1,-4-1-41,9 2 4,1 0-192,1 0 0,0 0 0,0 0 0,-1-1 1,1-1-1,0 0 0,0 0 0,0 0 0,1-1 1,-1-1-1,1 0 0,-1 0 0,1 0 1,0-1-1,1 0 0,-1 0 0,1-1 188,-6-31-9331,13 20-22</inkml:trace>
  <inkml:trace contextRef="#ctx0" brushRef="#br2" timeOffset="178780.57">10853 5401 3651,'0'0'11094,"0"0"-6562,0 0-1980,0 0-540,0 0-763,0 0-560,-10 13-390,6-9-282,-2 3-7,1 0 1,0 0 0,0 0-1,0 1 1,1-1 0,0 1-1,1 0 1,0 0-1,0 1 1,0-1 0,1 1-1,0-1 1,0 7-11,1 10 0,2 0 1,0 1 0,1-1-1,1 0 1,2-1 0,0 1-1,2-1 1,6 16-1,-8-28-45,0 0-1,1 0 1,0-1 0,0 0 0,2 0 0,-1 0-1,1-1 1,1 0 0,0-1 0,0 0 0,1 0-1,0-1 1,0 0 0,1-1 0,0 0 0,0-1-1,8 3 46,-12-6-5,0 0-1,0 0 1,0-1-1,1 0 0,-1-1 1,1 1-1,-1-1 0,1-1 1,0 0-1,-1 0 1,1 0-1,0-1 0,-1 0 1,1 0-1,-1-1 1,1 0-1,-1 0 0,0-1 1,0 0-1,0 0 0,0-1 1,0 0-1,-1 0 1,0 0-1,0-1 0,0 0 1,0 0-1,-1-1 0,0 0 1,0 0-1,0 0 1,-1 0-1,0-1 0,0 1 1,0-1-1,-1 0 1,0 0-1,0-2 6,1-3 51,0-1 0,-1 0 0,0 0 0,-1 0 1,0 0-1,-1-1 0,-1 1 0,0 0 0,-1-1 0,0 1 0,-1 0 0,-1 0 1,0 0-1,0 0 0,-2 1 0,1-1 0,-2 1 0,1 0 0,-2 0 0,1 1 1,-2 0-1,0 0 0,0 0 0,0 1 0,-2 1 0,-2-4-51,-72-19-5824,40 31-1997</inkml:trace>
  <inkml:trace contextRef="#ctx0" brushRef="#br2" timeOffset="179261.836">11496 5495 14093,'0'0'6086,"0"0"-3534,12-7-1308,-5 4-1125,1-2-62,0 1-1,0 0 1,0 1 0,1 0-1,-1 0 1,1 1-1,0 0 1,0 0 0,-1 1-1,1 0 1,2 1-57,329 7 251,-331-7-269,-8 1 16,1 0 0,0 0 0,0-1 0,0 1-1,0-1 1,0 1 0,1-1 0,-1 0 0,0 0 0,0 0 0,0 0 0,0 0-1,0 0 1,0 0 0,0-1 0,0 1 0,0-1 0,0 0 0,0 1 0,0-1-1,0 0 1,0 0 0,-1 0 0,1-1 0,0 1 0,-1 0 0,1-1 0,0 1-1,-1-1 1,0 1 0,1-1 0,-1 0 0,0 1 0,0-1 0,0 0 0,0 0-1,0 0 1,-1 0 0,1 0 0,0 0 0,-1 0 0,1-2 2,-85-142 133,21 53 1357,62 93-1457,0-1 1,0 1 0,0 0-1,1 0 1,-1 0-1,0 1 1,0-1 0,0 0-1,0 0 1,0 0-1,0 1 1,1-1 0,-1 0-1,0 1 1,0-1-1,0 1 1,1-1 0,-1 1-1,0-1 1,0 1 0,1-1-1,-1 1 1,1 0-1,-1-1 1,0 1 0,1 0-1,-1 0 1,1-1-1,0 1 1,-1 0 0,1 0-1,0 0 1,-1-1-1,1 1 1,0 0 0,0 0-1,0 0 1,0 0 0,0 0-1,0 0 1,0 0-1,0-1 1,0 1 0,0 0-1,0 0 1,0 0-1,1 0 1,-1 0 0,0-1-1,1 1 1,-1 0-1,1 0 1,-1 0 0,1-1-1,-1 1 1,1 0 0,-1-1-1,1 1-33,-1 8 122,0 93 492,4-1 0,15 84-614,-8-100-192,15 108-1236,-6-66-7549,-13-92 585</inkml:trace>
  <inkml:trace contextRef="#ctx0" brushRef="#br2" timeOffset="179528.125">12382 5220 14958,'0'0'5365,"0"0"-1980,0 0-1127,0 0-822,5 22-256,23 173 592,-20-49-1873,-7 0-1,-6 0 1,-9 28 101,2-32-3239,2-24-4023,5-87 2020,2-13-2146</inkml:trace>
  <inkml:trace contextRef="#ctx0" brushRef="#br2" timeOffset="179890.009">12420 5504 5958,'0'-221'9683,"-1"199"-8490,0 19-939,0 0-1,0 0 1,1 0 0,-1 1-1,1-1 1,0-1 0,0 1-1,0 0 1,0 0 0,0 0-1,1 0 1,-1 0 0,1 1-1,0-1 1,0 0 0,0 0-1,0 0 1,0 0 0,1 1-1,-1-1 1,1 1 0,0-1-1,0 1 1,0 0 0,0-1-1,0 1 1,0 0 0,0 0-1,1 1 1,-1-1 0,1 0-1,-1 1 1,1-1 0,0 1-254,11 0 28,-1 0 1,1 2 0,0-1-1,-1 1 1,1 1 0,-1 1-1,0 0 1,0 0 0,0 2-1,0-1 1,0 2 0,-1-1-1,0 2 1,0 0 0,-1 0-1,0 1 1,0 0 0,-1 1-1,9 9-28,-14-13-113,1 1 1,-2 0-1,1-1 0,-1 2 0,0-1 0,0 0 0,-1 1 1,0 0-1,0-1 0,0 1 0,-1 1 0,0-1 1,0 0-1,-1 0 0,0 1 0,-1-1 0,1 1 0,-1-1 1,-1 0-1,1 1 0,-1-1 0,0 1 0,-1-1 0,0 0 1,0 0-1,-1 0 0,0 0 0,0 0 0,0-1 0,-1 1 1,0-1-1,0 0 0,-1 0 0,0 0 0,0-1 1,0 1-1,-3 1 113,-6 6-180,-1 0 0,-1 0 0,0-2 0,-1 0 0,0-1 0,-1 0 0,0-2 0,0 0 1,-1-1-1,-18 5 180,37-13 5,0 1 1,0-1 0,0 1 0,0 0 0,0-1 0,0 1 0,0 0-1,0-1 1,0 1 0,0 0 0,0-1 0,0 1 0,-1 0 0,1-1-1,0 1 1,0 0 0,0-1 0,0 1 0,-1 0 0,1 0-1,0-1 1,0 1 0,-1 0 0,1 0 0,0-1 0,-1 1 0,1 0-1,0 0 1,0 0 0,-1-1 0,1 1 0,0 0 0,-1 0 0,1 0-1,0 0 1,-1 0 0,1 0 0,-1 0 0,1 0 0,0 0 0,-1 0-1,1 0 1,0 0 0,-1 0 0,1 0 0,0 0 0,-1 0-1,1 0-4,26-20 492,-12 11-391,1 1 1,0 1 0,0 0 0,0 1-1,1 1 1,0 0 0,0 1 0,0 1 0,1 1-1,-1 0 1,1 1 0,4 0-103,-16 2 11,1 0 1,0 0 0,-1 0-1,1 0 1,0 1-1,-1 0 1,0 0-1,1 1 1,-1-1 0,0 1-1,0 0 1,0 0-1,-1 1 1,1 0-1,-1 0 1,0 0-1,0 0 1,0 0 0,-1 1-1,1 0 1,-1 0-1,0 0 1,-1 0-1,1 0 1,-1 0 0,0 1-1,0-1 1,-1 1-1,1-1 1,-1 1-1,-1 0 1,1 0 0,-1-1-1,0 1 1,0 0-1,0 0 1,-1 0-1,0-1 1,0 1-1,-1 0 1,0-1 0,-1 5-12,-2-1 65,-1 0 1,1 0-1,-1-1 0,-1 1 1,0-1-1,0-1 1,0 1-1,-1-1 1,0-1-1,-1 1 1,1-2-1,-1 1 1,0-1-1,-1 0 0,1-1 1,-1 0-1,0 0 1,0-1-1,0-1 1,0 0-1,0 0 1,-1-1-1,-6 0-65,4 0-172,8-1-119,-1 1 0,1-1-1,-1 0 1,1-1 0,0 1 0,-1-1-1,1 0 1,0 0 0,-1-1 0,1 0-1,0 1 1,0-2 0,0 1 0,-1-1 291,1-13-7709,5 7 1276</inkml:trace>
  <inkml:trace contextRef="#ctx0" brushRef="#br2" timeOffset="180187.082">12953 5633 8552,'0'0'4506,"0"0"-1688,0 0-485,0 0-587,0 0-283,0 0-150,0 0-336,6 13-182,19 47-31,-24-55-665,1 1 0,-1-1 0,0 1 0,-1 0 0,1 0 0,-1-1 0,0 1 0,-1 0 0,0 0 0,1-1 0,-2 1 0,1 0 0,-1-1 0,0 1 0,0-1-99,-4 14 153,-3 15-228,-17 88-25,28-41-4385,5-61-90,0-6-3262</inkml:trace>
  <inkml:trace contextRef="#ctx0" brushRef="#br2" timeOffset="180625.798">13472 5439 10698,'-13'-109'11681,"13"96"-7014,14 25-3137,269 298-431,-86-96-7589,-197-214 6442,0-1 0,0 1 1,0 0-1,1-1 0,-1 1 1,0 0-1,0-1 1,0 1-1,0 0 0,1-1 1,-1 1-1,0 0 0,0-1 1,1 1-1,-1 0 1,0 0-1,1-1 0,-1 1 1,0 0-1,1 0 0,-1 0 1,0 0-1,1-1 1,-1 1-1,0 0 0,1 0 1,-1 0-1,1 0 0,-1 0 1,0 0-1,1 0 1,-1 0-1,0 0 0,1 0 1,-1 0-1,1 0 0,-1 0 1,0 0-1,1 0 1,-1 1-1,0-1 0,1 0 1,-1 0-1,1 0 48,-2-12 104,-12-253 4349,-6 123-1758,19 141-2664,-1 1 0,1-1 0,-1 0-1,0 0 1,1 0 0,-1 1 0,1-1-1,-1 0 1,0 1 0,0-1-1,1 0 1,-1 1 0,0-1 0,0 1-1,0-1 1,0 1 0,0 0 0,0-1-1,0 1 1,0 0 0,0 0-1,1-1 1,-1 1 0,0 0 0,0 0-1,0 0 1,0 0 0,0 0-1,0 1 1,0-1 0,0 0 0,0 0-1,0 1 1,0-1 0,0 0 0,0 1-1,0-1 1,0 1 0,1-1-1,-1 1 1,0-1 0,0 1 0,1 0-1,-1-1 1,0 1 0,1 0-1,-1 0 1,0 0 0,1 0-31,-183 188 512,18-28-336,16-15-2544,55-46-5113,58-60-1962</inkml:trace>
  <inkml:trace contextRef="#ctx0" brushRef="#br2" timeOffset="181085.077">7322 7307 13549,'-186'19'9502,"1741"-61"-7196,34 5-2345,623-22 778,-1758 37-675,-49-5 26,-53 0-68,-60-1-17,-62 0 17,-218 27-24,29-4-9,0-1-1,0-2 1,0-2-1,-1-2 1,10-5 11,-48 17-40,-1 0 1,1-1-1,0 1 1,-1 0-1,1 0 1,-1-1-1,1 1 1,-1-1-1,1 1 0,-1-1 1,0 0-1,1 1 1,-1-1-1,0 0 1,0 0-1,1 0 1,-1 0-1,0 0 1,0 0-1,0-1 1,0 1-1,0 0 1,0 0-1,-1-1 1,1 1-1,0-1 0,-1 1 1,1 0-1,-1-1 1,1 1-1,-1-1 1,0 0-1,1 1 1,-1-1-1,0 1 1,0-1-1,0 1 1,0-1-1,-1 1 1,1-1-1,0 1 1,-1-1-1,1 1 0,-1-1 1,1 1-1,-1-1 1,0 1-1,0-1 40,-61-39-4877,-14 10-2922</inkml:trace>
  <inkml:trace contextRef="#ctx0" brushRef="#br2" timeOffset="181567.556">14700 4903 16912,'0'0'2584,"0"0"-401,0 0-117,0 0-571,3 23-652,30 361 1367,-4 335-886,-23-334-1357,-2-42-2372,16-5-4413,-8-222-250</inkml:trace>
  <inkml:trace contextRef="#ctx0" brushRef="#br2" timeOffset="182072.794">6363 5059 12300,'0'0'5957,"9"117"-4419,-2-5 95,-1 19 97,4 15-385,-3 10-384,1 5-512,3 5-321,-4-3-128,2-10-257,-2-14-607,-2-22-802,-4-23-1025,-1-21-2562,0-25-1793</inkml:trace>
  <inkml:trace contextRef="#ctx0" brushRef="#br2" timeOffset="182414.132">6713 3928 10025,'0'-28'2200,"-1"14"-1446,0 1 0,2-1 0,0 0 0,0 0 0,1 0 0,1 0 0,0 1 0,5-12-754,7-2 27,0 0 0,1 1-1,2 1 1,1 0 0,1 2-1,1 0 1,0 1 0,2 2 0,1 0-1,0 1 1,1 2 0,1 0-1,25-11-26,48-17 214,1 3 1,2 5-1,2 5 0,1 4 0,1 5 0,0 5 1,2 4-1,62 1-214,178-4 37,2 14-1,-2 15 1,0 16 0,197 47-37,1370 330 141,-1595-329-130,50 11-50,1588 421 67,-1743-436 15,-62-16-454,-65-17-3006,-48-15-4628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2:43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82 8296,'0'0'5280,"3"-13"-1864,14-55 1677,-19 82-855,-2 18-4237,-123 285 324,96-260-293,53-60 0,6-5-23,1 1 0,-1 2 0,1 0-1,0 2 1,0 2 0,0 0 0,0 2-1,4 1-8,36 0-6,-65-4 12,-1-1-1,1 1 1,-1-1 0,1 1-1,-1-1 1,0 0-1,0 0 1,0 0-1,-1-1 1,1 1 0,-1-1-1,0 0 1,0 1-1,0-1 1,0 0-1,-1 0 1,1 0 0,-1 0-1,0 0 1,0-1-1,-1 1 1,1 0-1,-1 0 1,0-1 0,0 1-1,0 0 1,-1 0-1,0-4-5,1 1 15,9-97 2542,-10 168-2207,-2 1 0,-3-1-1,-3 0 1,-6 16-350,-28 103-966,48-201-9369,0 8 2679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2:44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70 384 4644,'0'0'3406,"0"0"-929,0 0-37,0 0 0,0 0-225,0 0-459,0-4-357,-25-39 2712,19 35-4002,1 0 1,0 0-1,1 0 1,0-1-1,0 1 1,0-1 0,1 0-1,1 0 1,-1-1-1,2 1 1,-1 0-1,1-1 1,0 1 0,1-1-1,0 1 1,1-1-1,0 1 1,1 0 0,-1-1-1,2 1 1,-1 0-1,1 0 1,1 0-1,0 0 1,0 1 0,1 0-1,-1 0 1,2 0-1,-1 0 1,1 1-1,1-1 1,-1 2 0,1-1-1,0 1 1,1 0-1,-1 0 1,1 1-1,1 0-109,-6 3-5,0 0 0,1 0 0,-1 0 0,0 1 0,1 0 0,-1-1 0,1 1 0,0 1 0,-1-1 0,1 0 0,0 1 0,-1 0 0,1 0 0,0 0 0,-1 0-1,1 0 1,0 1 0,-1 0 0,1 0 0,0 0 0,-1 0 0,1 0 0,-1 1 0,0 0 0,0-1 0,1 1 0,-1 0 0,0 1 0,0-1 0,-1 0-1,1 1 1,0 0 0,-1 0 0,0-1 0,1 1 0,-1 1 0,-1-1 0,1 0 0,0 1 5,0 14-25,-1 1 0,-1-1 0,-1 1 0,-1-1 0,0 0 0,-1 1 0,-1-1 0,-1 0-1,0-1 1,-2 1 0,0-1 0,0-1 0,-8 12 25,-11 33-42,19-45 34,1 1 1,1 0-1,0-1 1,1 2-1,1-1 1,1 0-1,0 1 1,1-1-1,1 1 1,1 5 7,0-21 2,0 0 1,0 0-1,0 1 1,0-1-1,0 0 1,1 0-1,-1 0 1,1-1-1,-1 1 1,1 0-1,0 0 0,0-1 1,0 1-1,0-1 1,0 0-1,0 0 1,0 1-1,0-1 1,0 0-1,0-1 1,1 1-1,-1 0 1,0-1-1,1 1 0,-1-1 1,1 0-1,-1 0 1,0 0-1,1 0 1,-1 0-1,1 0 1,-1-1-1,0 1 1,1-1-1,-1 1 1,0-1-1,0 0 1,1 0-1,-1 0 0,0 0 1,0-1-1,0 1 1,0-1-1,0 1 1,-1-1-1,1 1 1,0-1-1,-1 0 1,1 0-1,-1 0 1,1 0-1,-1 0-2,7-11 115,0 0 0,-1-1 0,0 0 0,-2 0 0,1 0 0,-2-1 0,0 0 0,0 0 0,-2 0 0,1 0-1,-2 0 1,0 0 0,-1-1 0,-1 1 0,-1-9-115,0 18 0,1 0 0,-1 0-1,0 1 1,-1-1-1,1 1 1,-1 0 0,0-1-1,0 1 1,-1 1-1,0-1 1,1 0 0,-2 1-1,1 0 1,0 0-1,-2-1 1,-30-8-2679,27 15-1102,10 4-2837,6 3-7806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2:45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85 13293,'5'-13'3929,"15"-39"-1009,-8 32 744,-7 27-455,-4 11-2571,-43 132 296,20-91-827,-55 200 53,71-249-133,7-18 64,6-17 15,-5 21-99,-1-2 3,1 0-1,0 0 0,1 1 0,-1-1 1,1 1-1,0 0 0,0-1 0,1 1 1,0 1-1,0-1 0,0 0 0,0 1 1,0 0-1,1 0 0,0 0 0,0 1 1,0 0-1,0 0 0,1 0 0,2-1-9,-3 6-7,0 0-1,0 1 0,-1 0 0,1 0 0,-1 0 0,1 0 1,-1 1-1,0-1 0,-1 1 0,1 0 0,-1 1 0,1-1 1,-1 0-1,2 5 8,3 1-8,-3-3-3,1 1 1,0-1 0,0-1-1,0 0 1,1 1-1,0-2 1,0 1-1,1-1 1,0 0 0,-1-1-1,2 0 1,-1 0-1,0-1 1,1 0-1,0 0 1,-1-1 0,1 0-1,0 0 1,0-1-1,0-1 1,0 1-1,1-1 11,-2-4 10,-1 1 0,0-1 0,0 0 0,0 0 0,0 0 0,-1-1 0,0 0 0,0-1 0,0 1 0,-1-1 0,1 0 0,-1-1 0,-1 1 0,1-1 1,-1 0-1,2-6-10,1 2 214,-1-1 1,0 0-1,-1 0 1,0 0-1,-1 0 1,0-1-1,-1 0 1,0 0-1,-2 0 1,1 0-1,-1-3-214,-16 47 860,-2 9-794,2 1 0,2 0 1,2 2-1,1-1 0,3 1 1,1 0-1,2 11-66,4 75-32,0-128-160,0-26-5643,1 19 1938,3 2-2771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2:59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180 212 7271,'0'0'3529,"0"0"-807,0 0 49,0 0-97,0 0-565,0 0-470,-9-12-475,-25-42-316,33 52-804,0-1 0,0 1 0,0-1 0,1 1 0,-1-1 0,1 1 0,0-1 0,-1 1 0,1-1 0,0 0 0,1 1 0,-1-1 0,0 1 0,1-1 0,-1 0-1,1 1 1,0-1 0,0 1 0,0 0 0,0-1 0,0 1 0,1 0 0,-1 0 0,1-1 0,-1 1 0,1 0 0,0 1 0,0-1 0,-1 0 0,2 0-44,2-4 69,2 0-42,-1-1 0,1 2 0,0-1-1,0 1 1,1 0 0,0 0 0,-1 1-1,2 0 1,-1 0 0,0 1 0,1 0-1,-1 1 1,1 0 0,0 0 0,0 1-1,4-1-26,-9 2-1,-1 0-1,1 0 1,0 0-1,0 0 0,0 1 1,0-1-1,0 1 1,-1 0-1,1 0 1,0 0-1,-1 1 0,1 0 1,-1-1-1,1 1 1,-1 0-1,0 0 1,0 1-1,0-1 1,0 1-1,0 0 0,0-1 1,-1 1-1,1 1 1,-1-1-1,0 0 1,0 0-1,0 1 0,0-1 1,-1 1-1,0-1 1,1 1-1,-1 0 1,0 0-1,-1 0 0,1-1 1,-1 1-1,0 0 1,0 2 1,-1 15-69,-2 0-1,-1 0 1,0 0 0,-2 0 0,0-1 0,-1 0 0,-2-1 0,0 1-1,0-1 1,-2-1 0,0 0 0,-2-1 0,1 0 0,-5 2 69,5-1-276,-64 60 116,72-96 186,6 12-35,1 0-1,0 0 1,0 1-1,1-1 1,-1 0-1,1 1 1,0 0-1,1 0 1,-1 0-1,1 1 1,0-1-1,0 1 1,1 0-1,-1 1 1,1-1-1,0 1 1,0 0-1,0 1 1,0-1-1,0 1 1,1 0-1,-1 1 1,7-1 9,-10 2-3,-1 0 0,1 0 0,-1 0 0,1 1 0,0-1 0,-1 1 0,1 0 0,-1 0 0,1 0 0,-1 0 0,0 0 0,1 0 0,-1 1 0,0-1 1,0 1-1,0-1 0,0 1 0,0 0 0,0 0 0,0 0 0,-1 0 0,1 0 0,-1 0 0,0 1 0,1-1 0,-1 0 0,0 1 0,0-1 0,0 1 0,0 2 3,14 81-72,-13-60 75,2-2 9,-1 0 1,-2 0-1,0 0 1,-2 0 0,0 0-1,-2 0 1,-1 0-1,0 0 1,-2-1 0,-4 10-13,8-29 22,0-1 0,-1 1 1,1-1-1,-1 1 0,0-1 1,0 0-1,0 0 1,0 0-1,-1 0 0,1-1 1,-1 1-1,1-1 1,-1 0-1,0 0 0,0-1 1,0 1-1,0-1 1,0 1-1,0-1 0,-1-1 1,1 1-1,0-1 1,-1 1-1,1-1 0,0 0 1,-1-1-1,1 1 1,0-1-1,0 0 0,-1 0 1,1 0-1,0 0 1,0-1-1,0 0 0,0 0 1,1 0-1,-1 0 1,0 0-1,1-1 0,0 0 1,-1 0-23,-17-14 14,0-1 0,2-1 0,0-1 0,1-1 0,1 0 0,1-1 0,1-1 1,1 0-1,1-1 0,-7-18-14,17 35-45,-5-4-1544,3 21-7291,5 2 173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3:0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8072,'0'0'6240,"0"0"-2706,0 0-1180,0 0-464,0 0-801,0 0-475,0 0-123,1 7-122,1 13-156,-2-14-190,0 1 0,0-1 1,0 0-1,1 1 0,0-1 0,1 0 0,-1 0 0,1 0 0,0 0 0,1 0 1,-1-1-1,1 1 0,0-1 0,1 1 0,1 1-23,-4-8 58,0 1-1,0-1 0,0 1 0,1-1 1,-1 1-1,0-1 0,0 0 1,0 0-1,0 1 0,0-1 1,0 0-1,0 0 0,-1 0 1,1 0-1,0 0 0,-1 0 1,1 0-1,0 0 0,-1-1 1,1 1-1,-1 0 0,1 0 1,-1 0-1,0-1 0,0 1 1,0 0-1,1-1 0,-1 1 1,0 0-1,0 0 0,-1-1 1,1 1-1,0 0 0,0 0 1,-1-1-58,1-1 64,2-79 871,-10 72-1597,-12 23-5541,14-1-545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3:02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7 17264,'0'0'3278,"0"0"-817,0 0-176,0 0-507,0 0-535,-16-2-287,11 1-905,0 0-1,0 0 1,0 0 0,0 1 0,0 0-1,0 0 1,0 0 0,0 0-1,0 1 1,0 0 0,0 0 0,0 0-1,1 1 1,-1 0 0,0 0-1,1 0 1,-1 0 0,1 1 0,0-1-1,0 1 1,0 0 0,0 1-1,0-1 1,0 1 0,1 0 0,-2 1-51,-31 37 156,1 2 1,3 1 0,1 1 0,3 2 0,1 1-1,3 1 1,2 1 0,-13 45-157,31-79-7,1-1 0,0 1 1,1 0-1,1 0 0,1 0 0,0 0 0,1 0 0,1 0 0,1 0 1,0 0-1,6 13 7,-7-22-94,0-1 1,1 0 0,1-1-1,-1 1 1,1 0 0,0-1 0,0 0-1,1 0 1,0 0 0,0-1-1,0 1 1,1-1 0,0-1-1,0 1 1,0-1 0,0 0 0,1 0-1,0-1 1,0 0 0,0 0-1,0 0 1,0-1 0,0 0 0,1 0-1,-1-1 1,0 0 0,4 0 93,-3-1-19,0 0 0,0 0 0,0 0 0,0-1 0,0 0 0,0-1 0,0 1 0,0-1 0,-1-1 0,1 0 0,-1 0 0,0 0 0,0-1 0,0 0 0,0-1 0,0 1 0,-1-1 0,0 0 0,0-1 0,-1 0 0,1 0 0,-1 0 0,0 0 0,-1-1 0,1-1 19,5-7 67,-2-1 0,0 0 0,-1 0 1,0-1-1,-1 0 0,-1 0 0,-1 0 1,0-1-1,-2 1 0,0-1 0,0 0 1,-2 0-1,0 0 0,-1 1 1,-2-6-68,2 17 21,0 0 1,-1 0-1,0 0 1,0 0-1,0 0 1,-1 0-1,0 1 1,0-1-1,-1 1 1,1 0-1,-1 0 1,0 0-1,0 0 1,-1 1-1,1-1 1,-1 1-1,0 1 1,0-1-1,-1 1 1,1-1-1,-1 1 1,0 1-1,1-1 1,-1 1-1,0 0 1,0 1-1,-1-1 1,1 1-1,0 0 1,0 1-1,-1 0 1,1 0-1,0 0 1,-1 0-1,1 1 1,0 0-22,-7 1-114,0 1 0,0 0 0,0 0 1,1 1-1,0 1 0,0 0 0,0 0 1,0 1-1,1 1 0,0 0 0,-3 3 114,-58 69-6692,47-33-1310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3:03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288 154 16079,'-287'30'8696,"287"-30"-8566,0 0-1,0 1 0,1-1 1,-1 0-1,0 1 0,0-1 1,0 1-1,0-1 0,0 0 1,0 1-1,0-1 0,0 0 0,0 1 1,0-1-1,0 1 0,0-1 1,0 0-1,0 1-129,186-2 907,-2-5-650,62-7-92,58-6-69,-31 2-30,2074-99 269,561 97 3055,-2672 23-3017,134 11-298,-351-11-75,-51-2 0,-279 3-966,266-1-2193,20 8-2581,12-1-2140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3:00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128 143 10570,'0'0'3865,"0"0"-1089,0 0-395,0 0-278,0 0-501,0 0-636,-11-3-491,5 0-431,4 2-37,0 0 0,1 0 0,-1 0 0,0 0 0,1 1 0,-1-1 0,0 1 0,0-1 0,0 1 1,0-1-1,0 1 0,1 0 0,-1 0 0,0 0 0,0 0 0,0 0 0,0 0 0,0 1 0,0-1 0,0 1 0,1-1 0,-1 1 0,0-1 0,0 1 0,1 0 0,-1 0 0,0 0 0,1 0 0,-1 0 0,1 1 0,-1-1 0,1 0 0,0 1 1,0-1-1,-1 1 0,1-1 0,0 1 0,0-1 0,0 1 0,1 0-7,-9 20 64,1 1 0,1 0 0,1 0 0,1 0 0,1 1 0,1 0 0,1-1 0,1 1 0,1 0 0,2 0 0,2 17-64,-2-28 4,0-1-1,1 1 0,0-1 1,1 1-1,1-1 1,0 0-1,0-1 0,1 1 1,0-1-1,1 0 1,1-1-1,-1 0 0,2 0 1,-1 0-1,1-1 1,1-1-1,0 1 0,0-2 1,0 1-1,1-1 1,0-1-1,5 2-3,-11-5 9,0-1-1,-1 0 1,1 0 0,0-1 0,0 0-1,0 0 1,0 0 0,1 0-1,-1-1 1,0 1 0,0-1-1,0-1 1,0 1 0,0-1-1,1 0 1,-1 0 0,0 0-1,0-1 1,-1 0 0,1 0-1,0 0 1,-1 0 0,1-1-1,-1 0 1,0 0 0,1 0-1,-2 0 1,1-1 0,0 1-1,-1-1 1,1 0 0,2-5-9,4-8 159,-1-1 0,-1 0 0,0-1 0,-2 0 0,0 0 1,-1-1-1,-1 1 0,-1-1 0,0 0 0,-2 0 0,0 0 1,-1 0-1,-1 0 0,-1 0 0,-1 0 0,-3-10-159,4 15 35,-1-1 0,-1 0 1,-1 1-1,0 0 0,-1 0 0,0 0 0,-2 1 0,1 0 0,-3-3-35,6 12-91,1 0 0,-1 0-1,1 1 1,-1-1-1,-1 1 1,1 0-1,0 0 1,-1 1 0,0-1-1,0 1 1,0 0-1,0 0 1,-1 1 0,1-1-1,-1 1 1,0 0-1,1 1 1,-1 0-1,0-1 1,0 2 0,0-1-1,0 1 1,0 0-1,0 0 1,0 0 0,0 1 91,-56 33-6567,41-11-405</inkml:trace>
  <inkml:trace contextRef="#ctx0" brushRef="#br0" timeOffset="501.969">987 202 13036,'0'0'4853,"0"0"-1874,0-15-620,0-49-453,-1 58-1786,0 0 0,0 0 0,-1 1-1,1-1 1,-2 0 0,1 1 0,0-1 0,-1 1-1,0 0 1,-1-1 0,1 2 0,-1-1 0,0 0 0,0 1-1,0-1 1,-1 1 0,1 1 0,-1-1 0,0 0-1,0 1 1,0 0 0,-1 0 0,1 1 0,-1 0 0,1 0-1,-1 0 1,0 0 0,0 1 0,0 0 0,0 0-1,0 1 1,0 0 0,0 0 0,0 0 0,0 0 0,-3 2-120,-6 1-59,1 1 0,-1 0 0,1 2 1,0-1-1,1 2 0,0 0 0,0 0 1,0 1-1,1 1 0,0 0 1,0 1-1,1 0 0,0 1 0,1 0 1,1 0-1,-1 1 0,2 0 1,0 1-1,0 0 0,1 1 0,1-1 1,0 1-1,1 0 0,1 1 0,-1 2 59,-2 98-2640,8-111 2541,-1-1 0,1 0 0,0 0-1,0 0 1,0 0 0,0 0-1,0 0 1,1 0 0,-1-1-1,1 1 1,0 0 0,0-1 0,0 1-1,0-1 1,0 0 0,0 0-1,1 0 1,-1 0 0,1 0-1,-1 0 1,1 0 0,0-1-1,0 0 1,0 1 0,0-1 0,0 0-1,0 0 1,0-1 0,0 1-1,0-1 1,0 1 0,1-1-1,-1 0 1,0 0 99,10-3 46,0 0 0,-1-1 1,1 0-1,-1-1 0,0-1 0,0 1 0,-1-2 1,0 0-1,0 0 0,0-1 0,-1 0 0,0-1 1,-1 0-1,0-1 0,0 0 0,-1 0 0,0-1 0,-1 0 1,0 0-1,5-12-46,53-62 3672,-65 85-3641,1 0 0,-1-1-1,1 1 1,-1 0 0,1 0-1,-1-1 1,1 1 0,-1 0-1,1 0 1,-1 0-1,1-1 1,0 1 0,-1 0-1,1 0 1,-1 0 0,1 0-1,-1 0 1,1 0 0,-1 0-1,1 1 1,0-1-1,-1 0 1,1 0 0,-1 0-1,1 0 1,-1 1 0,1-1-1,-1 0 1,1 1 0,-1-1-1,0 0 1,1 1-1,-1-1 1,1 0 0,-1 1-1,0-1 1,1 1 0,-1-1-1,0 1 1,1-1 0,-1 1-1,0-1 1,0 1-1,1-1 1,-1 1 0,0-1-1,0 1 1,0-1 0,0 1-1,0-1 1,0 1 0,0 0-1,0-1 1,0 1-1,0-1 1,0 1 0,0-1-1,0 1 1,-1-1 0,1 1-1,0 0 1,0-1 0,-1 1-1,1-1 1,0 0-1,0 1 1,-1-1-31,1 51 7,0-51 10,-67 380 1099,64-347-1298,-5 55 506,6-29-2959,18-67-8747,-7-3 1271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3:0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72 108 2626,'0'0'2024,"0"0"778,0 0-287,0 0-118,0 0-411,0 0 64,0 0-310,-11-13-496,-50-58 1190,62 69-2369,-1 1 0,0 0 0,0 0 0,0 0 0,1 0 0,-1 0 0,1 0 0,-1 0-1,1 0 1,-1 0 0,1 0 0,-1 0 0,1 0 0,0 0 0,0 1 0,-1-1 0,1 0 0,0 0 0,0 1 0,0-1 0,0 1 0,0-1 0,0 1 0,0-1 0,0 1-1,0-1 1,0 1 0,0 0 0,0-1 0,0 1 0,0 0 0,0 0 0,1 0 0,-1 0 0,0 0 0,0 0 0,0 0 0,0 1 0,0-1 0,0 0 0,0 0 0,0 1-1,0-1 1,0 1 0,1 0-65,-2-1 3,389 0 1006,-397 25 1100,-12 17-1987,2 1 1,1 1-1,3 0 0,1 1 1,3 1-1,1 0 0,3 0 0,1 1 1,3 0-1,1-1 0,3 11-122,-4 10 10,-1-31-3,2 0 0,2 0 0,1 0 0,6 29-7,-4-49-144,-4-15-86,1-11-613,4-36-1699,-4 14-3388,-1 14-2222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3:17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19 244 4740,'0'-13'9348,"0"-1"-8350,1 1 1,0 0-1,1 0 0,0 0 0,1 0 1,0 0-1,1 0 0,0 1 0,1-1 1,1 1-1,3-5-998,-6 11 61,1 1 0,0 0-1,-1 0 1,1 1 0,1-1-1,-1 1 1,1 0 0,0 0 0,0 0-1,0 1 1,0 0 0,1 0 0,-1 0-1,1 0 1,0 1 0,-1 0 0,1 0-1,0 1 1,0 0 0,1 0 0,-1 0-1,0 1 1,0-1 0,0 2 0,0-1-1,1 1 1,-1 0 0,0 0-1,0 0 1,0 1 0,0 0 0,-1 0-1,1 1 1,0-1 0,-1 1 0,0 1-1,1-1 1,-1 1 0,-1 0 0,1 0-1,0 0 1,-1 0 0,0 1 0,0 0-1,1 3-60,-2-1-17,0 0-1,-1 0 0,0 0 1,-1 1-1,0-1 0,0 1 1,0-1-1,-1 1 0,0-1 1,-1 1-1,0-1 1,0 1-1,0-1 0,-1 1 1,0-1-1,-1 0 0,1 0 1,-2 2 17,-71 119-638,-62 4 88,114-125 618,37-35-8,-6 19-62,1 0 1,0 1-1,1 0 1,-1 1-1,2 0 1,-1 1-1,1 0 1,-1 1-1,2 0 1,-1 0-1,1 1 1,2 0 1,-8 2-4,0 1 0,0 0 1,0 0-1,0 0 0,0 1 1,1 0-1,-1 0 0,0 0 0,0 1 1,1 0-1,-1 0 0,0 1 1,0 0-1,0 0 0,-1 0 1,1 1-1,0-1 0,-1 1 1,0 1-1,1-1 0,-1 1 1,-1 0-1,1 0 0,3 4 4,4 8-16,-2 1-1,0 0 1,-1 1-1,0 0 1,-2 1-1,0-1 1,-1 1-1,-1 1 1,0-1-1,-2 1 1,0 7 16,0 89 18,-3-112-12,-1 0-1,1 0 1,-1 0-1,0 0 1,-1 0-1,1-1 1,0 1-1,-1 0 0,0-1 1,0 1-1,0-1 1,-1 0-1,1 0 1,-1 0-1,1 0 0,-1 0 1,0 0-1,0-1 1,-1 1-1,1-1 1,0 0-1,-1 0 0,1 0 1,-1-1-1,0 1 1,1-1-1,-4 1-5,-5 0 49,1-1 0,-1-1-1,0 0 1,1 0 0,-1-1 0,1 0-1,-1-1 1,1-1 0,0 0 0,-1 0-1,1-1 1,1 0 0,-1-1 0,1-1-1,0 1 1,-3-3-49,-9-6-43,1-2 0,1 0 1,0-1-1,1 0 0,0-2 0,-12-17 43,7 1-1381,14 9-2982,10 20-2112,5 5-5440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0:32.56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0 776 737,'9'-16'384,"74"-105"689,49-15 118,6 6-1,6 6 0,5 6-1190,-118 93 0,2 0 0,0 3 0,2 0 0,34-15 0,-69 38-1,0-1-1,0 1 0,0-1 1,0 1-1,0-1 1,0 1-1,0-1 0,0 1 1,0 0-1,0-1 0,0 1 1,0-1-1,0 0 0,1 1 1,-1-1-1,0 1 0,0-1 1,0 1-1,1-1 0,-1 1 1,0-1-1,1 0 0,-1 1 1,0-1-1,1 0 0,-1 1 1,1-1-1,-1 0 1,0 1-1,1-1 0,-1 0 1,1 0-1,-1 1 0,1-1 1,-1 0-1,1 0 0,-1 0 1,1 0-1,-1 0 0,1 0 1,-1 0-1,1 0 2,-184 211 262,-206 243 464,367-428-720,-98 143 73,119-169-75,0 1 0,0 0 0,0 0 0,0 0 0,0 0 0,0 0 0,0 0 0,1 0 0,-1 1 0,0-1 0,1 0 0,-1 0 0,1 0 0,-1 1 0,1-1 1,0 0-1,-1 1 0,1-1 0,0 0 0,0 1 0,0-1 0,0 0 0,0 1 0,0-1 0,0 0 0,1 1 0,-1-1 0,0 0 0,1 1 0,-1-1 0,1 0 0,-1 0 0,1 0 0,0 1 0,-1-1 0,1 0 0,0 0 0,0 0 0,0 0 0,0 0 0,0 0 0,0 0 0,0-1 0,0 1 0,0 0 0,0-1 0,1 1 0,-1 0 0,0-1 0,0 1 0,1-1 0,-1 0 1,0 1-1,1-1 0,-1 0 0,0 0 0,2 0-4,19-4 87,1-2 0,-1 0 0,0-1 0,0-1 0,-1-2 1,0 0-1,-1-1 0,0 0 0,1-3-87,9-4 43,134-87 92,-5-7 1,-5-6-1,111-114-135,-122 106 1110,-140 119-602,-16 14-162,-154 155 290,14-3-289,-54 78-347,202-231 0,-14 16 9,0 1-1,2 1 0,0 0 1,2 2-1,1-1 0,1 2 0,-7 20-8,19-46 0,1 0 0,-1 0-1,1 0 1,-1 0-1,1 0 1,-1 0 0,1 0-1,-1 1 1,1-1 0,0 0-1,0 0 1,0 0 0,0 0-1,0 1 1,0-1 0,0 0-1,0 0 1,0 0-1,0 1 1,1-1 0,-1 0-1,1 0 1,-1 0 0,0 0-1,1 0 1,0 0 0,-1 0-1,1 0 1,0 0-1,-1 0 1,1 0 0,0 0-1,0 0 1,0-1 0,0 1-1,0 0 1,0-1 0,0 1-1,0 0 1,0-1-1,0 0 1,0 1 0,0-1-1,0 1 1,1-1 0,-1 0-1,0 0 1,0 0 0,0 0-1,1 0 1,62-17-3,32-33 37,-3-5 0,-2-3-1,39-36-33,117-97 94,-101 75 923,157-93-1017,-267 192 245,-52 38 262,-237 212-176,106-89-283,7 6 1,-28 49-49,118-118 5,51-80-7,0 1 1,0-1-1,1 0 0,-1 0 1,0 0-1,1 0 1,-1-1-1,0 1 0,1 0 1,-1-1-1,1 1 0,-1 0 1,1-1-1,0 0 1,-1 1-1,1-1 0,-1 0 1,1 0-1,0 0 1,-1 0-1,1 0 0,-1 0 1,1 0-1,0-1 0,-1 1 1,1-1-1,-1 1 1,1-1-1,-1 1 0,1-1 1,-1 0-1,0 0 0,1 0 2,31-13 16,-1-1-1,0-1 0,-1-2 1,-1-1-1,1-3-15,18-10 30,152-96 26,-6-9 0,49-53-56,-279 211 102,-157 130 143,-104 110-245,291-256 0,-14 12 0,0 1 0,1 1 0,1 0 0,1 1 0,1 1 0,0 1 0,-1 5 0,15-26 0,0 0 0,0 0 0,1 0 0,-1 0 0,0 0 0,1 0 0,-1 0 0,1 0 0,-1 0 0,1 0-1,-1 1 1,1-1 0,0 0 0,0 0 0,0 1 0,-1-1 0,1 0 0,0 0 0,1 1 0,-1-1 0,0 0 0,0 0 0,0 0-1,1 1 1,-1-1 0,1 0 0,-1 0 0,1 0 0,-1 0 0,1 0 0,0 0 0,-1 0 0,1 0 0,0 0 0,0 0-1,0 0 1,0 0 0,0 0 0,0-1 0,0 1 0,0 0 0,0-1 0,0 1 0,0-1 0,0 1 0,0-1 0,0 1 0,1-1-1,-1 0 1,0 0 0,0 0 0,1 1 0,-1-1 0,0 0 0,0 0 0,1-1 0,-1 1 0,0 0 0,0 0 0,0-1-1,1 1 1,-1-1 0,0 1 0,0-1 0,0 1 0,0-1 0,1 0 0,26-6-170,-1-1 0,0-1 0,0-1 0,-1-1 0,0-2 0,-1 0 0,22-17 170,24-18-2477,-8-1-2018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3:18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62 13164,'0'0'4164,"2"-12"-1324,6-38-165,-7 65 3220,2 60-5074,-73 246-341,67-310-611,-19 174-858,22-174 213,0-1 0,1 1 1,1-1-1,0 1 0,0-1 0,1 0 1,0 0-1,1 0 0,0 0 0,2 2 776,7 5-5407,-2-8-2532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3:18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0 11147,'0'0'5525,"0"0"-2231,0 0-620,0 0-517,0 0-678,0 0-524,0 0-352,0 0-197,-4 11-96,-55 374-1047,59-386 726,0 1 0,0 0 0,0-1-1,0 1 1,0 0 0,-1-1 0,1 1 0,0 0 0,0 0 0,-1-1-1,1 1 1,0 0 0,0 0 0,-1 0 0,1-1 0,0 1 0,-1 0-1,1 0 1,0 0 0,0 0 0,-1 0 0,1-1 0,0 1 0,-1 0 0,1 0-1,0 0 1,-1 0 0,1 0 0,-1 0 0,1 0 0,0 0 0,-1 0-1,1 0 1,0 1 0,-1-1 0,1 0 0,0 0 0,0 0 0,-1 0-1,1 0 1,0 1 0,-1-1 0,1 0 0,0 0 0,0 0 0,-1 1-1,1-1 1,0 0 0,0 0 0,0 1 0,-1-1 0,1 0 0,0 1 0,0-1-1,0 0 1,0 1 0,0-1 0,-1 0 0,1 1 0,0-1 11,-9-29 75,8 26-66,0 0 0,0 1-1,1-1 1,-1 0 0,0 1-1,1-1 1,0 0-1,-1 0 1,1 1 0,0-1-1,1 0 1,-1 0 0,0 0-1,1 1 1,-1-1-1,1 0 1,0 1 0,0-1-1,0 1 1,0-1 0,1 1-1,-1-1 1,1 1-1,-1 0 1,1-1 0,0 1-1,0 0 1,0 0-1,0 1 1,0-1 0,0 0-1,1 1 1,-1-1 0,1 1-1,-1 0 1,1-1-1,-1 1 1,1 0 0,0 1-1,-1-1 1,1 0 0,0 1-1,0 0 1,-1 0-1,1 0 1,0 0 0,0 0-1,0 0 1,-1 0 0,1 1-1,0 0 1,2 0-9,222 99 0,-221-98 3,0 0 0,0 0 1,1 0-1,-1-1 0,0 1 0,0-2 0,1 1 1,-1-1-1,1 0 0,-1 0 0,0 0 1,1-1-1,-1 0 0,0-1 0,0 1 1,0-1-1,0 0 0,0-1 0,0 1 1,0-1-1,-1-1 0,1 1 0,-1-1 0,0 1 1,0-2-1,0 1 0,-1 0 0,1-1 1,-1 0-1,0 0 0,-1 0 0,1-1 1,-1 1-4,3-10 255,-1 0 1,0 0 0,-1-1-1,-1 0 1,-1 1 0,0-1 0,-1 0-1,0 0 1,-1 0 0,-2-4-256,-3 14 1527,-1 23-1020,-95 374-155,98-371-704,0-1 1,1 1-1,1-1 1,0 1-1,2-1 0,0 1 1,3 9 351,-2-22-686,-1 0 1,1 0-1,1 0 0,-1-1 1,1 1-1,0-1 1,0 0-1,1 0 0,0 0 1,0 0-1,0 0 1,1-1-1,0 0 1,2 2 685,13 5-7367,0-4-4709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3:19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13581,'0'0'5872,"0"0"-2285,0 0-789,0 0-684,0 0-587,-10 13-214,8-10-1238,-7 8 146,0 1 1,0 0-1,2 0 1,-1 1-1,2 0 1,0 1-1,0-1 1,-1 10-222,0 16 25,2 0 0,2 0 0,1 0 0,2 0 0,2 0 1,4 22-26,3 79-23,-9-111-120,0 91-3174,-6-2-3563,-1-66-4977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3:16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246 226 8328,'0'0'4249,"0"0"-1409,0 0-219,0 0-170,-6-15-572,-16-47-641,22 57-1144,-1-1-1,1 1 0,0 0 0,0 0 1,1 0-1,0 0 0,0 0 0,0 0 1,0 0-1,1 0 0,0 0 0,0 0 1,0 0-1,0 1 0,1-1 0,0 1 0,0 0 1,0 0-1,0 0 0,1 0 0,0 0 1,0 1-1,0 0 0,0 0 0,0 0 1,0 0-1,1 0 0,0 1 0,-1 0 1,3-1-94,-2 0 4,0 1 0,1-1 0,-1 1 0,1 0 0,0 0 0,0 1 1,0-1-1,0 1 0,0 1 0,0-1 0,0 1 0,0 0 0,0 0 1,0 1-1,0 0 0,0 0 0,0 0 0,0 1 0,-1 0 0,1 0 1,0 0-1,-1 1 0,1-1 0,-1 2 0,0-1 0,0 0 0,0 1 0,-1 0 1,1 0-1,-1 0 0,0 1 0,0 0 0,-1-1 0,1 1 0,-1 1 1,0-1-1,0 0 0,-1 1 0,1-1 0,0 7-4,0 0-91,-1 1 1,-1-1-1,0 1 0,-1 0 0,0-1 1,-1 1-1,0 0 0,-1-1 0,0 1 1,-1-1-1,-1 1 0,0-1 0,0 0 1,-1-1-1,-1 1 0,0-1 0,-1 0 1,0 0-1,0-1 0,-1 0 0,-1-1 1,-6 7 90,-35 16-70,61-58 166,-8 24-99,0 0 1,0 0-1,0 0 0,1 0 0,-1 1 0,1 0 0,-1 0 0,1 0 1,-1 0-1,1 0 0,0 1 0,-1 0 0,1-1 0,0 1 0,0 1 1,-1-1-1,1 0 0,0 1 0,-1 0 0,1 0 0,-1 0 0,1 0 1,-1 1-1,1-1 0,-1 1 0,0 0 0,0 0 0,0 0 0,0 0 1,0 1-1,0-1 0,-1 1 0,1 0 0,-1-1 0,1 1 0,-1 0 1,0 1-1,0-1 0,-1 0 0,1 0 0,-1 1 0,1-1 0,-1 1 3,5 8 0,0 0 0,-1 0 0,-1 0 0,1 1 0,-2 0-1,0 0 1,-1 0 0,0 0 0,0 0 0,-2 0-1,0 0 1,0 1 0,-1-1 0,-1 0 0,0 0-1,-1 0 1,0 0 0,-1-1 0,0 1 0,-1-1-1,-1 0 1,0 0 0,0 0 0,-1-1 0,-1 0 0,0-1-1,0 1 1,-6 3 0,9-9 37,0-1 0,-1 0-1,1-1 1,-1 1 0,0-1 0,0 0 0,0-1-1,0 1 1,-1-1 0,1 0 0,-1-1 0,1 0-1,-1 0 1,0 0 0,0-1 0,1 0-1,-1 0 1,0 0 0,1-1 0,-1 0 0,1-1-1,-1 1 1,1-1 0,-1-1 0,1 1-1,0-1 1,-1-1-37,-11-5 140,1 0-1,0-1 1,1-1-1,0-1 0,1-1 1,0 0-1,1 0 1,-10-13-140,-107-176-1404,131 207-3828,3 9-1451</inkml:trace>
  <inkml:trace contextRef="#ctx0" brushRef="#br0" timeOffset="350.286">813 501 11467,'0'0'3182,"0"0"-866,0 0 145,0 0-320,0 0-641,-10 13-512,-34 42-241,42-52-667,0-1 1,0 1-1,1 0 0,-1-1 1,0 1-1,1 0 0,0 0 0,0 0 1,0 0-1,0 0 0,0 0 0,0 0 1,1 1-1,-1-1 0,1 0 1,0 0-1,0 1 0,0-1 0,1 0 1,-1 0-1,1 0 0,0 0 1,0 1-1,0-1 0,0 0 0,1 1-80,-13-31 1116,-25-28-1015,15 18-4200,19 25-1491,1 0-4531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3:2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58 12684,'0'0'6774,"0"0"-3693,17-9-1218,59-27-689,-73 34-1136,1 0 0,1 0 0,-1 1-1,0-1 1,0 1 0,1 0 0,-1 0-1,0 1 1,1-1 0,-1 1 0,1 0-1,-1 0 1,1 1 0,-1-1 0,0 1 0,1 0-1,-1 0 1,0 0 0,0 1 0,1-1-1,-1 1 1,0 0 0,-1 0 0,1 1 0,0-1-1,0 1 1,-1 0 0,0 0 0,0 0-1,0 0 1,0 0 0,0 1 0,0-1-1,-1 1 1,0 0 0,1 0 0,-2 0 0,1 0-1,0 0 1,-1 0 0,0 1 0,0-1-1,0 0 1,0 1 0,-1-1 0,0 1-1,1-1 1,-2 1 0,1-1 0,-1 0 0,1 1-1,-1-1 1,-1 2-38,-3 10 43,-2 1 0,0-2 0,0 1 0,-2-1 0,0 0 0,-1 0-1,0-1 1,-1-1 0,0 0 0,-1 0 0,-1-1 0,0-1 0,-1 0 0,0-1 0,0 0 0,-9 3-43,11-4 23,-69 49 233,99-55-202,177-52-327,-41-1-3349,-64 20-3918,-43 15-2288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3:25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360 239 14702,'8'-149'7356,"5"59"-1233,-24 168-4724,10-8-1353,2 1 1,3 0-1,8 30-46,-8-72-15,-1 0 0,-1 0 0,-2 0 0,-1 0 0,-4 27 15,4-49-6,-1 0 0,0 1 0,0-1 1,0-1-1,0 1 0,-1 0 1,0-1-1,-1 1 0,0-1 0,0 0 1,0 0-1,0 0 0,-1-1 0,0 1 1,0-1-1,-1-1 0,0 1 0,1-1 1,-1 0-1,-1 0 0,1 0 0,0-1 1,-1 0-1,0 0 0,0-1 1,0 0 5,-96 14-12,86-15 116,1 0 0,-1 1 0,1 1 1,0 1-1,0 0 0,0 1 0,1 0 1,-5 3-105,19-8 8,1 1-1,-1-1 1,1 0 0,-1 0 0,0 0 0,1 0 0,-1 0-1,1 0 1,-1 1 0,0-1 0,1 0 0,-1 1 0,1-1-1,-1 0 1,1 1 0,-1-1 0,1 1 0,-1-1 0,1 0 0,0 1-1,-1-1 1,1 1 0,-1-1 0,1 1 0,0 0 0,0-1-1,-1 1 1,1-1 0,0 1 0,0-1 0,0 1 0,0 0-1,-1-1 1,1 1 0,0 0 0,0-1 0,0 1 0,0-1 0,1 1-1,-1 0 1,0-1 0,0 1 0,0 0 0,0-1 0,1 1-1,-1-1 1,0 1 0,0-1 0,1 1 0,-1-1 0,1 1-1,-1-1 1,0 1 0,1-1 0,-1 1 0,1-1 0,-1 0 0,1 1-1,-1-1 1,1 0 0,-1 1 0,1-1 0,0 0 0,-1 1-8,45 15 64,14-6-15,0-2 0,0-3 0,1-3 0,-1-2 0,22-4-49,-32 2-52,0-2-1,0-3 1,-1-1 0,0-3 0,25-9 52,6-24-3593,-82 45-2649,-12 7 819,-7 9-5542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3:2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63 138 16848,'8'-16'3886,"29"-47"-1601,-32 58-2063,-1 0-1,1 0 1,0 1 0,0 0-1,1 0 1,-1 0 0,1 0-1,0 1 1,0 0 0,0 0-1,0 1 1,0-1 0,1 2-1,-1-1 1,1 0 0,-1 1-1,1 1 1,0-1-1,6 1-221,-12 0 28,18-2 154,-1 1 1,0 1 0,1 1-1,-1 1 1,0 0 0,0 1-1,0 1 1,14 6-183,-25-8 5,-1 0 1,0 1 0,1-1-1,-1 2 1,0-1 0,0 1-1,-1-1 1,1 2-1,-1-1 1,0 1 0,0-1-1,0 1 1,-1 1 0,1-1-1,-1 1 1,-1-1-1,1 1 1,-1 0 0,0 1-1,0-1 1,-1 0-1,0 1 1,0 0 0,0-1-1,-1 1-5,-2 3-12,-1 0-1,0 0 1,0 0-1,-1-1 1,0 1-1,-1-1 0,0 0 1,-1 0-1,0 0 1,0-1-1,0 1 1,-1-1-1,-1-1 1,1 1-1,-1-1 1,-1 0-1,1-1 0,-1 0 1,0 0-1,-6 3 13,-5 7-69,-2-1 0,1 0-1,-2-2 1,0 0-1,0-2 1,-1 0 0,-1-2-1,0 0 1,0-2-1,0 0 1,-1-2 0,0-1-1,-17 1 70,39-5 14,1 1 0,-1-1 0,0 0 0,1 0 0,-1 0 0,1 0 0,-1 0 0,0-1 0,1 1 0,-1-1 0,1 0 0,-1 0 0,1 1 0,-1-2 0,1 1 0,-1 0 0,1 0 0,0-1 0,0 1 0,0-1 0,0 0 0,0 0 0,0 1 0,0-1 0,1 0 0,-1-1 0,1 1 0,-1 0 0,1 0 0,0-1 0,0 1 0,0-1 0,0 1 0,0-1 0,0 1 0,1-1 0,0 1 0,-1-1 0,1 0 0,0 1 0,0-1 0,0 0 0,0 1 0,1-1 0,-1 0-14,1 1 17,-1 0 0,1 0-1,-1 1 1,1-1 0,-1 0-1,1 0 1,0 1 0,0-1-1,0 0 1,0 1 0,0-1 0,0 1-1,1-1 1,-1 1 0,0 0-1,1-1 1,-1 1 0,1 0-1,-1 0 1,1 0 0,0 0 0,-1 0-1,1 1 1,0-1 0,0 0-1,-1 1 1,1-1 0,0 1-1,0 0 1,0-1 0,0 1 0,0 0-1,0 0 1,-1 0 0,1 1-1,0-1 1,0 0 0,0 1-1,0-1 1,1 2-17,71 34 202,-50-13-187,-2 0-1,0 2 0,-1 0 1,-1 2-1,6 13-14,18 23-2,-4-8-5,-18-22 3,1-2 0,2 0 0,1-2 0,1-1 0,7 4 4,-33-30-69,1 0 0,0 0 0,0-1 0,0 1 0,1-1 0,-1 1 0,0-1 1,0 1-1,1-1 0,-1 0 0,1 0 0,-1-1 0,1 1 0,0 0 0,-1-1 0,1 1 0,0-1 0,-1 0 0,1 0 0,0 0 0,-1 0 0,1-1 0,0 1 1,-1-1-1,1 1 0,-1-1 0,1 0 0,-1 0 0,1 0 0,-1-1 0,1 1 0,-1 0 0,0-1 0,0 0 0,0 1 0,0-1 0,0 0 0,0 0 1,0 0-1,-1 0 0,1 0 0,-1-1 0,1 1 0,-1 0 0,0-1 0,1-2 69,14-63-5686,-14 21-1814,-2 2-5200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3:24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61 129 18353,'0'0'3118,"0"0"-604,0 0-330,0 0-695,0 0-400,0 0-336,0 0-438,3 12-118,7 41-75,-3 0 0,-3 0 0,-1 0 0,-3 1 0,-3-1 0,-3 10-122,5-38-110,-2 1 1,-1-1-1,-1-1 1,-1 1 0,-1-1-1,-1 0 1,-1 0-1,-9 15 110,18-39-11,0-1 0,0 1-1,-1 0 1,1-1 0,0 1 0,0 0-1,-1 0 1,1-1 0,0 1 0,-1 0-1,1 0 1,0-1 0,-1 1 0,1 0-1,0 0 1,-1 0 0,1 0 0,0-1-1,-1 1 1,1 0 0,-1 0 0,1 0-1,0 0 1,-1 0 0,1 0 0,-1 0-1,1 0 1,0 0 0,-1 0 0,1 0-1,-1 0 1,1 1 0,0-1 0,-1 0-1,1 0 1,0 0 0,-1 0 0,1 1-1,0-1 1,-1 0 0,1 0 0,0 1-1,-1-1 1,1 0 0,0 0 0,0 1-1,-1-1 1,1 0 0,0 1 0,0-1-1,0 0 1,0 1 0,-1-1 0,1 1-1,0-1 1,0 0 0,0 1 0,0-1-1,0 1 12,0-39 72,0 34-94,36-245 305,-34 235-264,4-41 110,3 1-1,2 1 1,3 0 0,2 1-1,11-24-128,-24 68 4,1 1-1,-1 0 1,1 1-1,0-1 1,1 1-1,-1 0 1,1 0-1,0 0 1,1 0-1,0 1 1,0 0-1,0 0 1,0 1-1,1 0 1,-1 0-1,1 0 1,0 1-1,0 0 1,1 0-1,-1 1 1,0 0-1,1 0 1,0 1-1,-1 0 0,1 0 1,6 1-4,-2 0-125,1 0 0,-1 2 0,0-1 0,0 1 0,-1 1 0,1 0 0,0 1 0,-1 0 0,0 1 0,0 0 0,10 7 125,29 42-3887,-47-49 3192,-1 0-1,-1 0 0,1-1 1,-1 1-1,0 1 0,0-1 1,0 0-1,-1 0 0,0 0 1,0 0-1,0 0 0,0 1 1,-1-1-1,-1 3 696,-10 27-8435</inkml:trace>
  <inkml:trace contextRef="#ctx0" brushRef="#br0" timeOffset="292.139">96 424 11787,'0'0'3475,"0"0"-191,13-4-749,232-53 183,-233 56-2737,-6-1-22,0 1 1,0 0-1,0 1 0,0-1 1,0 1-1,1 0 1,-1 1-1,0 0 0,0 0 1,0 0-1,0 0 1,0 1-1,0 0 0,4 2 41,-9-2-173,0 1-1,-1-1 1,1 0-1,0 0 0,-1 1 1,1-1-1,-1 0 1,0 1-1,1-1 1,-1 0-1,0 1 0,-1-1 1,1 0-1,0 1 1,-1-1-1,1 0 0,-1 0 1,0 1-1,0-1 1,0 0-1,0 0 1,0 0-1,0 0 0,0 0 1,-1 0-1,1 0 1,-1-1-1,0 1 1,1 0-1,-1-1 0,0 1 1,0-1-1,-1 1 174,-116 105-3754,-79 28 9824,160-111-4072,31-20-1616,5-3-240,-1 1 0,0-1 0,1 0 0,-1 1-1,1-1 1,-1 1 0,1 0 0,0 0 0,-1 0 0,1 0-1,0 0 1,1 1 0,-1-1 0,0 0 0,1 1-1,-1-1 1,1 1 0,0 0 0,-1 0 0,1 2-142,22 1 624,10-7-619,0-1 0,0-1 0,-1-2-1,0-1 1,1-2 0,13-5-5,104-40-5402,-144 52 5106,61-24-5838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3:23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461 270 8136,'0'0'4164,"12"-14"-1634,80-125 4784,-68 40-3551,-25 98-3731,1 0-1,0 0 1,0 0 0,-1 1-1,1-1 1,0 0-1,-1 0 1,1 0 0,-1 1-1,1-1 1,-1 0-1,1 1 1,-1-1 0,0 0-1,1 1 1,-1-1-1,0 1 1,0-1 0,1 1-1,-1-1 1,0 1-1,0-1 1,0 1 0,1 0-1,-1 0 1,0-1-1,0 1 1,0 0 0,0 0-1,0 0 1,0 0-1,1 0 1,-1 0 0,0 0-1,0 0 1,0 0-1,0 0 1,0 1 0,0-1-1,1 0 1,-1 1-1,0-1 1,0 0 0,0 1-1,0 0-31,-46 17 199,44-17-181,-22 10 1,0 1-1,1 1 1,0 2 0,1 0-1,1 1 1,0 1 0,1 2 0,1 0-1,1 0 1,-16 22-19,32-38 0,1 0 0,-1 0 0,1 1 1,0-1-1,-1 0 0,1 1 0,1-1 0,-1 1 0,0 0 1,1-1-1,0 1 0,0 0 0,0 0 0,0 0 0,1 0 1,0 0-1,0 0 0,0 0 0,0 0 0,0 0 0,1 0 1,-1 0-1,1 0 0,0 0 0,1 0 0,-1-1 0,1 1 1,-1 0-1,1-1 0,0 1 0,1-1 0,1 2 0,158 79-1019,-153-80 974,1 0 0,-1 0 1,0 1-1,0 1 1,0 0-1,-1 0 0,0 1 1,0-1-1,0 2 0,-1-1 1,0 1-1,-1 0 1,1 1-1,-2-1 0,1 1 1,-1 1-1,-1-1 1,1 1-1,-2-1 0,1 1 1,-1 0-1,-1 0 0,0 1 1,0-1-1,-1 0 1,-1 1-1,0-1 0,0 5 45,-2-10 17,0 1-1,0-1 0,0 0 0,-1 0 1,0 0-1,0 0 0,0-1 0,-1 1 1,1-1-1,-1 0 0,0 0 0,0 0 1,-1-1-1,1 1 0,-1-1 0,1 0 0,-1 0 1,0-1-1,0 1 0,-1-1 0,1 0 1,-3 0-17,-125 18 598,113-18-566,0-1-1,0-1 1,0-1 0,0-1-1,0 0 1,0-2 0,1 0-1,-1-2 1,1 0-1,0-1 1,1 0 0,0-2-1,0 0 1,0-1-32,15 7-82,-1 1 1,1-1-1,0 0 1,0 0-1,0 0 0,1 0 1,-1 0-1,1 0 1,-1-1-1,1 1 0,0-1 1,0 0-1,1 0 0,-1 1 1,1-1-1,0 0 1,0 0-1,0-1 0,0 1 1,1 0-1,0 0 0,0 0 1,0 0-1,0 0 1,1 0-1,-1-1 0,1 1 1,0 0-1,0 0 0,1 0 1,-1 1-1,1-1 1,0 0-1,0 0 0,0 1 1,0 0-1,1-1 1,1-1 80,31-24-4622,1 4-4142</inkml:trace>
  <inkml:trace contextRef="#ctx0" brushRef="#br0" timeOffset="374.042">1267 160 11723,'5'-14'6102,"27"-73"-705,-32 86-5279,0 0 1,1 0-1,-1 0 1,0 0-1,0 0 0,0 0 1,0 0-1,0 0 0,0 0 1,0 0-1,0 0 1,0 0-1,-1 0 0,1 0 1,0 0-1,-1 0 0,1 0 1,-1 0-1,1 0 1,-1 0-1,1 0 0,-1 0 1,0 1-1,1-1 1,-1 0-1,0 0 0,0 1 1,1-1-1,-1 0 0,0 1 1,0-1-1,0 1 1,0-1-1,0 1 0,-1-1-118,-59 4 683,37 7-677,1 1 1,0 1-1,0 1 1,1 2-1,1 0 1,0 1-1,2 1 1,-1 1-1,2 0 1,1 2-1,0 0 1,1 1-1,1 0 1,-6 14-7,15-27-55,1-1 1,-1 1-1,2 0 1,-1 0 0,1 1-1,0-1 1,1 1 0,0 0-1,0 0 1,1 0-1,0 0 1,1 1 0,0-1-1,0 0 1,1 1-1,1 3 55,2-9-9,1-1-1,-1 1 0,1-1 0,0 0 0,1 0 0,-1 0 0,0-1 0,1 1 0,0-1 0,-1 0 0,1 0 0,0-1 0,0 0 1,0 1-1,0-2 0,0 1 0,0 0 0,0-1 0,0 0 0,1 0 0,1-1 10,0 1 0,36 2 4,117 19-96,-155-20 91,1 1-1,-1 0 1,0 0-1,0 1 1,0-1-1,-1 1 1,1 0-1,-1 0 1,1 1-1,-1-1 1,0 1-1,0 0 1,-1 0-1,1 0 1,-1 0-1,0 1 1,0 0-1,0-1 1,-1 1-1,0 0 1,1 0 0,-2 1-1,1-1 1,-1 0-1,0 1 1,0-1-1,0 1 2,-1-1 23,0 1 0,0 0 0,0-1 1,-1 1-1,0 0 0,0-1 0,0 1 0,-1-1 0,0 1 0,0-1 0,0 0 0,-1 0 1,0 0-1,0 0 0,0 0 0,0-1 0,-1 1 0,0-1 0,0 0 0,0 0 0,0 0 1,-1-1-1,1 1 0,-1-1 0,-2 0-23,-8 6 54,0 0 0,-1-2 0,0 0 0,-1 0 0,0-2 0,1 0 0,-13 1-54,-10 2-46,0-3 1,0-1 0,0-2-1,-1-1 1,1-3-1,-14-2 46,-13-15-1952,41-13-4925,23 14-474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3:29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8 5125,'0'0'9305,"0"0"-5654,0 0-1265,0 0-288,0 0-945,13-1-576,-6 0-509,-5 0-61,-1 0 0,1 0 0,-1 1 0,1-1 0,-1 1 0,1-1 0,0 1 0,-1 0 0,1 0 0,-1 0 0,1 0 1,0 0-1,-1 0 0,1 0 0,0 0 0,-1 1 0,1-1 0,0 1 0,-1-1 0,1 1 0,-1-1 0,1 1 0,-1 0 0,0 0 1,1 0-1,-1 0 0,0 0 0,1 0 0,-1 0 0,0 0 0,0 1 0,0-1 0,0 0 0,0 1 0,0-1 0,0 1 0,-1-1 1,1 1-1,-1-1 0,1 1 0,-1-1 0,1 1 0,-1 0 0,0 0-7,0 27 151,-2 0 0,-1-1-1,-1 1 1,-2 0 0,0-1 0,-2 0 0,-1-1-1,-2 0 1,0 0 0,-2-1 0,-1 0 0,-8 10-151,22-36 13,1 0 0,-1-1 0,1 1 0,0 0 0,-1 0 0,1-1 1,0 1-1,-1 0 0,1 0 0,0 0 0,0 0 0,-1 0 0,1 0 0,0 0 1,-1 0-1,1 0 0,0 0 0,-1 1 0,1-1 0,0 0 0,-1 0 0,1 0 1,0 1-1,-1-1 0,1 1 0,-1-1 0,1 0 0,-1 1 0,1-1 0,-1 1 1,1-1-1,-1 1 0,1-1 0,-1 1 0,0-1 0,1 1 0,-1 0 0,0-1 1,1 1-1,-1 0 0,0-1 0,0 1 0,1 0 0,-1-1 0,0 1 0,0 0 1,0-1-1,0 1 0,0 0 0,0-1 0,0 1 0,0 0 0,-1-1 0,1 1 1,0 0-1,0-1 0,0 1 0,-1 0 0,1-1 0,0 1 0,-1-1 0,1 1 1,-1 0-1,1-1 0,0 1 0,-1-1 0,0 1-13,4-1-14,63 2-63,0-3 1,0-3 0,0-2 0,51-14 76,-84 10-1020,-27 6-722,-22 4-252,-14 6-1572,-5 4-2632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52:15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 9417,'0'0'1986,"-7"90"-833,3-33 64,2 4-416,0 5-417,2 7-256,2 2-128,7-2 0,1 1-128,5-1-1025,-2-7-1249,0-10-929,-8-15-1538,0-12 4773,1-10-320,-6-12-513</inkml:trace>
  <inkml:trace contextRef="#ctx0" brushRef="#br0" timeOffset="296.661">19 689 11499,'0'0'843,"0"0"513,0 0-107,-4 15-357,-10 48-129,14-60-705,0 0-1,1 0 0,-1 0 0,1 0 1,0 0-1,0 0 0,0-1 0,0 1 1,1 0-1,-1-1 0,0 1 0,1-1 1,0 0-1,0 1 0,0-1 0,0 0 1,0 0-1,0 0 0,0 0 0,1 0 1,-1-1-1,1 1 0,-1-1 0,2 1-57,3 2 148,14 7 168,0 0 0,0-2 0,1-1 0,1-1 0,-1 0 0,1-2 0,0-1 1,0 0-1,1-2 0,-1-1 0,0-1 0,1 0 0,-1-2 0,1-1 0,-1-1 0,0-1 0,-1-1 0,1 0 0,1-3-316,-11 5 85,-1 0-1,0-1 1,0 0-1,0-1 1,0 0-1,-1-1 0,0 0 1,-1-1-1,0 0 1,0 0-1,0-1 1,-1-1-1,-1 0 0,1 0 1,-2 0-1,1-1 1,-1 0-1,-1-1 1,0 0-1,-1 0 0,0 0 1,-1 0-1,0-1 1,-1 1-1,-1-1 1,0 0-1,0-1-84,-2 13-2,0 0 1,1 0-1,-1 0 0,0 0 0,0 0 1,0 0-1,0 0 0,-1 0 1,1 0-1,0 0 0,0 0 1,-1 0-1,1 0 0,0 0 1,-1 0-1,1 0 0,-1 0 0,1 1 1,-1-1-1,1 0 0,-1 0 1,0 0-1,0 1 0,1-1 1,-1 0-1,0 1 0,0-1 0,0 0 1,0 1-1,1-1 0,-1 1 1,0 0-1,0-1 0,0 1 1,0 0-1,0-1 0,0 1 0,0 0 1,0 0-1,0 0 0,0 0 1,0 0-1,0 0 0,0 0 1,-1 0-1,1 1 0,0-1 1,0 0-1,1 1 0,-2-1 2,-49 28-1282,13 6-1878,-6 11-2867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0:34.81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233 1120 2819,'0'0'208,"-13"10"-59,-46 31 11,50-34 100,-1-2-1,1 1 1,-1-2-1,0 1 0,0-1 1,-1-1-1,1 0 0,-1 0 1,0-1-1,0 0 0,0-1 1,-2 0-260,-11-9 2862,44-16-1635,164-105-853,6 7 0,93-39-374,-100 58 101,-25 12 102,83-50 3,6 11-1,82-23-205,-152 97-91,-176 56 90,-1 0 0,0 0 0,1-1 0,-1 1 0,1 0 0,-1 0 0,1-1 0,-1 1 0,0 0 0,1 0 0,-1 0 0,1 0 0,-1 0 0,1 0 0,-1 0 0,1 0 0,-1 0 0,1 0 0,-1 0 1,1 0-1,-1 0 0,1 0 0,-1 0 0,0 0 0,1 1 0,-1-1 0,1 0 0,-1 0 0,1 0 0,-1 1 0,0-1 0,1 0 0,-1 1 0,0-1 0,1 0 0,-1 1 0,0-1 0,1 0 0,-1 1 0,0-1 0,0 1 0,0-1 0,1 1 0,-1-1 0,0 0 0,0 1 0,0-1 0,0 1 0,0-1 0,0 1 0,0-1 0,0 1 0,0-1 1,0 1-1,0-1 0,0 1 0,0-1 0,0 1 0,0-1 0,0 0 0,0 1 0,-1-1 0,1 1 1,-19 27-62,-199 169 30,184-166 44,-129 109 84,7 7 0,7 6-1,-42 65-95,191-218 1,-11 12 20,1 0-1,0 0 1,1 1 0,1 1 0,0-1 0,1 1 0,0 1 0,1-1-1,1 1 1,0 0 0,1 0 0,-1 7-21,5-19 3,1 0 0,-1 0 1,0 0-1,1 0 0,-1 0 0,1 0 1,0-1-1,0 1 0,0 0 0,1-1 1,-1 1-1,1 0 0,-1-1 0,1 0 0,0 1 1,0-1-1,0 0 0,0 0 0,0 0 1,0 0-1,0 0 0,1-1 0,-1 1 1,1-1-1,0 1 0,-1-1 0,1 0 0,0 0 1,-1 0-1,1-1 0,0 1 0,0 0 1,3-1-4,101 5 48,-40-14-16,-1-3 1,0-2-1,-1-4 0,0-2 1,-2-4-1,8-6-32,-62 27 9,379-165-4,-7-17 0,249-167-5,-534 292-112,-77 43 75,-19 17 36,0-1 0,0 1 0,0 0 0,0-1 0,0 1 0,0-1 0,0 1 0,0 0 0,0-1 1,0 1-1,0-1 0,0 1 0,0-1 0,0 1 0,0 0 0,0-1 0,0 1 0,0-1 0,-1 1 0,1 0 0,0-1 0,0 1 0,-1 0 0,1-1 1,0 1-1,0 0 0,-1-1 0,1 1 0,0 0 0,-1 0 0,1-1 0,0 1 0,-1 0 0,1 0 0,0 0 0,-1-1 0,1 1 0,-1 0 0,1 0 1,0 0-1,-1 0 0,1 0 0,-1 0 0,1 0 0,-1 0 0,1 0 0,0 0 0,-1 0 0,1 0 0,-1 0 0,1 0 0,0 0 0,-1 0 0,1 1 1,-1-1-1,1 0 0,0 0 0,-1 0 0,1 1 0,0-1 0,-1 0 0,1 0 0,0 1 1,-18 3-5,0 1 0,0 0 0,1 1 0,0 2 1,1-1-1,-1 2 0,1 0 0,1 1 0,0 1 0,-9 7 5,15-11 6,-88 71-19,3 3 0,4 5-1,3 4 1,-45 64 13,86-101 16,-32 36 21,5 3 1,-46 75-38,93-109 30,25-57-30,0 1 0,1-1 0,-1 1 0,1-1 0,-1 1 0,1-1 0,-1 1 0,1-1 0,0 1 0,0 0 0,0-1 0,0 1 1,0-1-1,0 1 0,1 0 0,-1-1 0,0 1 0,1-1 0,-1 1 0,1-1 0,0 1 0,-1-1 0,1 1 0,0-1 0,0 0 0,0 1 0,0-1 0,0 0 0,0 0 0,0 0 1,0 0-1,1 0 0,-1 0 0,0 0 0,1 0 0,-1 0 0,12 0-1,-1 0 1,0-1-1,0 0 1,0-1-1,0 0 0,0-1 1,0-1-1,0 0 1,0 0-1,-1-1 1,1-1-1,-1 0 1,0 0-1,-1-1 1,7-5 0,-12 9 2,133-77 31,-4-6 0,-4-6 0,68-65-33,-2 5 104,667-460 633,-714 496-705,-230 201-37,-479 487 101,551-563-99,-7 6 13,0 1-1,1 1 1,0 0-1,2 1 1,0 1-1,1 0 1,-5 15-10,16-35 2,0 1 0,1 0 0,-1 1 1,0-1-1,1 0 0,-1 0 0,1 0 0,-1 0 0,1 0 1,0 1-1,-1-1 0,1 0 0,0 0 0,0 1 0,0-1 1,0 0-1,0 0 0,0 1 0,0-1 0,0 0 0,0 0 1,1 1-1,-1-1 0,1 0 0,-1 0 0,1 0 0,-1 0 1,1 0-1,-1 0 0,1 1 0,0-1 0,0 0 0,0-1 1,-1 1-1,1 0 0,0 0 0,0 0 0,0-1 0,0 1 1,0 0-1,1-1 0,-1 1 0,0-1 0,0 1 0,0-1 1,0 1-1,1-1 0,-1 0 0,0 0 0,0 0 0,1 0 1,-1 0-1,0 0 0,0 0 0,1 0 0,-1 0 1,0 0-1,0-1 0,1 1 0,-1 0 0,0-1 0,0 1 1,0-1-1,1 0-2,22-4 74,0-1-1,-1-2 1,0 0 0,0-1 0,-1-2 0,0 0 0,-1-1-1,5-4-73,4-1 34,584-357 1536,181-59-508,-601 343-934,-200 102-138,-76 61 35,-97 86 64,8 8-1,3 12-88,152-160-2,-11 10 3,2 1-1,1 2 1,1 0-1,2 1 0,-5 14 0,24-45-1,0 1 0,1-1 0,-1 1 0,1 0 0,-1 0 0,1 0 0,0-1 0,0 1 0,0 0 0,0 0 0,1 0 0,-1 1 0,1-1 0,0 0 0,0 0 0,0 0 0,0 0 0,0 0 0,1 0 0,-1 0 0,1 0 0,0 0 0,0 0-1,0 0 1,0 0 0,1 0 0,-1 0 0,1-1 0,-1 1 0,1-1 0,0 1 0,0-1 0,0 0 0,1 0 0,-1 0 0,2 1 1,10-1 2,1-1 0,-1-1 0,1 0 0,0-1 0,-1 0 0,1-1 0,-1-1 0,0-1 0,1 0 0,-2 0 0,1-2 0,0 1 0,-1-2 0,0 0 0,0-1-2,-4 4 7,172-90 149,109-79-156,7-4 138,-120 81-22,4 8-1,4 8 1,23 1-116,-187 73 0,-31 13 0,-5 4 0,-91 70 73,4 4 0,3 5 0,-29 39-73,111-113-3,1 2 1,1 0 0,0 0-1,1 2 1,1-1-1,1 2 1,1 0-1,1 0 1,1 1 0,0 0-1,-3 20 3,11-39-1,0 1-1,1 0 1,-1-1 0,1 1-1,0-1 1,0 1 0,1-1-1,-1 1 1,1 0-1,-1-1 1,1 1 0,0-1-1,0 0 1,1 1 0,-1-1-1,1 0 1,0 0-1,0 0 1,0 0 0,0 0-1,0 0 1,1 0 0,-1-1-1,1 1 1,-1-1-1,1 0 1,0 0 0,0 0-1,0 0 1,1 0 0,-1-1-1,0 1 1,1-1 0,-1 0-1,0 0 2,10 2-5,0 0-1,0-1 1,0-1 0,-1 0-1,1-1 1,0 0 0,0-1-1,0 0 1,4-2 5,38-11 7,-1-2 0,-1-3 0,0-1 0,-2-3 0,-1-3 0,11-8-7,-54 31 1,631-359 244,-432 231 156,-191 114-300,-31 18 54,-16 20-135,1 2 1,2 0-1,0 2 0,2 2 0,0 0 1,2 2-1,1 1-20,6-10 23,-9 9-35,1 0 0,1 2-1,1 1 1,2 1-1,2 1 1,1 1-1,1 0 1,2 2-1,-10 33 13,24-65-1,1 0 0,-1-1 1,1 1-1,0 0 0,0 0 0,0 0 0,1 0 0,0 0 0,0 0 0,0 0 0,0 0 0,1 0 0,0 0 0,0 0 0,0 0 0,1 0 0,0-1 0,0 1 0,0 0 1,0-1-1,1 0 0,-1 1 0,1-1 0,0 0 0,1 0 0,-1-1 0,1 1 0,-1-1 0,1 0 0,0 0 0,0 0 0,1 0 0,-1 0 0,1-1 1,15 3 8,0-1-1,0 0 1,0-2 0,1 0-1,0-2 1,-1 0-1,1-1 1,-1-1-1,0-1 1,1 0 0,-1-2-1,17-6-7,61-25-1,-1-5 1,-2-4-1,-2-4 0,-3-3 1,-2-5-1,28-26 1,58-33 41,-130 87-25,62-41 19,2 5 0,105-44-35,-195 104 5,-35 20-37,-222 193-27,215-186 56,0 2 0,2 0 0,1 1 0,1 1 0,1 1 0,1 1 0,2 1 0,1 0-1,1 1 1,1 0 0,2 1 0,-3 14 3,13-42-1,1 1 1,-1 0-1,1-1 0,0 1 1,0 0-1,0-1 0,0 1 1,1 0-1,-1-1 0,1 1 1,0 0-1,0-1 0,1 1 1,-1-1-1,1 0 0,-1 1 1,1-1-1,0 0 0,0 0 1,1 0-1,-1 0 0,0 0 1,1-1-1,0 1 0,0-1 1,0 0-1,0 0 0,0 0 1,0 0-1,0 0 0,1 0 1,-1-1-1,0 0 0,1 0 1,0 0-1,-1 0 0,1 0 1,-1-1-1,1 1 0,0-1 1,30 1 12,-1-2 0,0-1 0,0-2 0,0-1 0,0-1 0,-1-2 0,1-1 0,-2-2 0,0-1-1,0-1 1,-1-1 0,-1-2 0,10-8-12,558-346 38,-454 297 180,-157 87-121,-26 22-85,1 1 0,2 2 0,2 1 0,-23 34-12,47-57 3,0 0 0,1 0 1,0 1-1,2 1 1,0-1-1,1 1 1,1 1-1,1-1 0,0 1 1,2 0-1,0 0 1,1 0-1,1 0 1,2 6-4,0-19 0,0 0 0,0 0 0,1-1 0,0 1 0,1-1 1,0 1-1,0-1 0,0 0 0,0 0 0,1 0 0,0 0 1,1-1-1,-1 1 0,1-1 0,0 0 0,0-1 0,0 1 1,1-1-1,0 0 0,0 0 0,0-1 0,0 0 0,0 0 1,1 0-1,-1-1 0,1 0 0,0 0 0,0-1 0,-1 0 1,1 0-1,0 0 0,2-1 0,17 2 5,0-1-1,-1-2 1,1 0-1,-1-2 1,1 0-1,-1-2 1,0-1 0,0-1-1,-1-1 1,0-1-1,0-2 1,-1 0-1,0-1 1,2-3-5,240-157 96,-257 167-85,-5 3-4,0 0 1,0 1-1,0-2 0,0 1 1,0 0-1,0 0 1,0-1-1,-1 0 1,1 1-1,-1-1 1,0 0-1,0 0 1,0 0-1,0-1 1,-1 1-1,1 0 1,-1-1-1,1 1 1,-1-1-1,0 0-7,-2 2 31,0 1-1,-1 0 0,1-1 0,0 1 1,0 0-1,-1 0 0,1-1 1,0 1-1,-1 0 0,1 1 0,-1-1 1,0 0-1,1 0 0,-1 1 0,0-1 1,1 1-1,-1-1 0,0 1 1,0 0-1,1-1 0,-1 1 0,0 0 1,0 0-1,1 1 0,-1-1 1,0 0-1,0 0 0,0 1-30,-3-1 28,0 0-21,-1-1 1,1 1-1,-1 1 1,0-1-1,1 1 1,0 0-1,-1 0 1,1 0-1,-1 1 1,1 0-1,0 0 1,0 0-1,0 1 1,0 0-1,1 0 1,-1 0-1,1 0 1,0 1-1,-1 0 1,2-1-1,-1 2 1,0-1-1,1 0 1,0 1-1,0-1 1,0 1-1,0 0 1,1 0-1,0 0 1,0 0 0,0 1-1,0 4-7,1-3 1,0 0 0,0-1 0,1 1 0,0 0 0,1 0 0,-1 0 0,1-1 0,1 1 0,-1 0 0,1-1 0,0 1 0,1-1 0,-1 0 0,1 1 0,1-1 1,-1-1-1,1 1 0,0 0 0,0-1 0,0 0 0,1 0 0,0 0 0,0 0 0,0-1 0,1 0 0,0 0 0,-1-1 0,1 1 0,0-1 0,1 0 0,2 0-1,9 5-362,0 0 1,1-1-1,0-1 0,1-1 0,-1-1 1,1 0-1,0-2 0,0 0 0,0-1 0,0-1 1,0-1-1,0-1 0,-1-1 0,1 0 1,0-2-1,-1 0 0,1-1 362,36-22-5669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3:3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57 19442,'0'0'3091,"0"0"-1174,0 0-246,0 0-497,0 0-528,14-10-336,-4 4-277,-5 1-21,0 1 0,1 0-1,-1 0 1,1 1-1,0-1 1,0 1-1,1 1 1,-1-1 0,0 1-1,1 0 1,0 1-1,-1-1 1,1 1-1,0 1 1,0-1 0,5 1-12,-7 0 2,1 0 0,-1 1 0,0-1 0,0 1 0,0 0 0,0 0 0,0 0 0,0 1 0,0 0 0,-1 0 0,1 0 1,0 0-1,-1 1 0,0 0 0,1 0 0,-1 0 0,0 0 0,-1 1 0,1 0 0,-1 0 0,1 0 0,-1 0 0,0 0 0,-1 0 1,1 1-1,-1-1 0,0 1 0,0 0 0,0 0 0,-1 0 0,1 0 0,-1 0 0,0 0 0,-1 0 0,1 0 0,-1 5-2,-7 2 30,0 0 0,0-1-1,-1 1 1,0-1-1,-1-1 1,-1 0 0,1 0-1,-2-1 1,1 0-1,-1-1 1,0 0-1,-1 0 1,0-1 0,-1-1-30,9-3 23,-113 73 436,116-76-458,0 0 0,1 0-1,-1 0 1,0 0 0,1 0-1,-1 0 1,0 1-1,1-1 1,-1 0 0,0 1-1,1-1 1,-1 0 0,1 1-1,-1-1 1,0 0 0,1 1-1,-1-1 1,1 1 0,-1-1-1,1 1 1,0 0 0,-1-1-1,1 1 1,0-1 0,-1 1-1,1 0 1,0-1 0,-1 1-1,1 0 1,0-1 0,0 1-1,0 0 1,0-1 0,0 1-1,0 0 1,0 0 0,0-1-1,0 1 1,0 0 0,0-1-1,0 1 1,1 0 0,-1-1-1,0 1 1,0 0 0,1-1-1,-1 1 1,0 0 0,1-1-1,-1 1 1,1-1 0,-1 1-1,1-1 1,-1 1 0,1-1-1,-1 1 1,1-1 0,-1 0-1,1 1 1,0-1 0,-1 0-1,1 1 1,-1-1 0,1 0-1,0 0 1,0 1 0,-1-1-1,56 4-33,-47-4 37,33-1-235,-1-2 0,1-1-1,-1-3 1,0-1 0,-1-2-1,14-6 232,6-7-1626,-24 2-2230,-30 14-1573,-6 3-4522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3:26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700 463 16976,'0'-86'2701,"0"47"2034,-15 71-2119,11-14-2605,1 0-1,1 0 0,0 0 0,1 1 1,1-1-1,1 0 0,0 1 0,2-1 1,0 0-1,1 0 0,0 0 0,2-1 1,0 0-1,1 0 0,1 0 0,0-1 1,1 0-1,1 0 0,0-1 1,1-1-1,1 0 0,1 0 0,-1-1 1,2-1-1,0 0 0,8 5-10,-19-15-10,1 0 0,-1 0 0,1 0 0,0 0 1,-1-1-1,1 1 0,0-1 0,0 0 0,0 0 0,0 0 0,1-1 0,-1 0 0,0 1 0,0-1 0,0-1 0,0 1 1,0-1-1,0 1 0,0-1 0,0 0 0,0-1 0,0 1 0,0-1 0,0 0 0,-1 1 0,1-2 0,-1 1 0,1 0 1,-1-1-1,0 1 0,0-1 0,1-1 10,6-7 20,0 0 0,-1 0 1,0-1-1,-1 0 0,0 0 1,-1-1-1,-1 0 0,4-11-20,2-1 313,-2-2 0,-1 1-1,-2-2 1,0 1 0,-2-1-1,-1 1 1,0-16-313,-11 55 134,-10 38-124,2 1 0,2 0 0,3 1 0,2 0 0,2 1 0,3 0 0,2 0 0,2 0 0,3-1 1,2 7-11,1 117-59,-6-136 56,0-14 2,0 0 1,-2 0 0,-1 1 0,-1-1-1,-1 0 1,-1-1 0,-5 13 0,9-34-7,0 0 1,-1-1-1,0 1 1,0-1-1,0 0 0,0 0 1,0 0-1,0 0 1,-1 0-1,0 0 0,1 0 1,-1-1-1,0 1 1,0-1-1,-1 0 0,1 0 1,0 0-1,-1 0 1,1-1-1,-1 0 0,1 1 1,-1-1-1,0 0 1,0-1-1,1 1 0,-1-1 1,0 1-1,0-1 1,0 0-1,1-1 1,-1 1-1,0-1 0,0 1 1,-1-2 6,-22-5-321,0-1 0,1-1 0,0-2 1,0 0-1,1-2 0,1-1 0,-13-10 321,33 22-60,-139-99-2327,61 18-3293,67 59 764,8 5-1576</inkml:trace>
  <inkml:trace contextRef="#ctx0" brushRef="#br0" timeOffset="2452.493">207 1 16912,'0'0'3235,"0"0"-1313,-91 103 224,57-20-545,2 20-319,7 13-418,9 7-415,8 0-289,8-6-64,13-8 0,14-9-96,21-13-736,15-8-1346,14-17-1346,-3-22-3875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3:26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1104 16656,'0'0'4649,"1"-13"-1995,1-3-2429,2-14 2957,-11 61-1352,-12 218-1347,16-143-1720,-6-1-3428,-2-61-4981,6-31 1152</inkml:trace>
  <inkml:trace contextRef="#ctx0" brushRef="#br0" timeOffset="310.759">253 500 3555,'0'0'7426,"0"0"-3908,-15-6-785,-48-16-592,60 23-2030,0-1 0,0 1-1,0-1 1,0 1 0,0 0 0,0 0-1,1 0 1,-1 0 0,0 1 0,1-1-1,-1 1 1,1-1 0,-1 1 0,1 0 0,0 0-1,0 0 1,0 1 0,0-1 0,0 0-1,0 1 1,0-1 0,1 1 0,0-1 0,-1 1-1,1 0 1,0 0 0,0 0 0,0-1-1,1 1 1,-1 0 0,1 0 0,0 0-1,-1 0 1,1 0 0,1 0 0,-1 2-111,-1 2 51,0-1 0,1 0 0,0 1 0,0-1 0,0 1 0,1-1 0,-1 0 0,2 1 0,-1-1 0,1 0 0,0 0 0,0 0 0,0 0 0,1 0 0,0-1 0,0 1 0,1-1 0,0 0 0,0 0 0,0 0 0,0 0 0,1-1 0,-1 1 0,1-1 0,1 0 0,-1-1 1,0 1-1,1-1 0,-1 0 0,1-1 0,0 1 0,0-1 0,0 0 0,2 0-51,-4-1 48,1 0 1,0 0 0,-1 0 0,1-1-1,0 0 1,-1 1 0,1-2 0,0 1-1,0 0 1,-1-1 0,1 0-1,0 0 1,-1-1 0,1 1 0,-1-1-1,0 0 1,1 0 0,-1 0 0,0-1-1,0 1 1,0-1 0,-1 0-1,1 0 1,-1-1 0,1 1 0,-1-1-1,0 1 1,-1-1 0,1 0 0,-1 0-1,1 0 1,-1-1 0,0 1-1,-1-1 1,1 1 0,-1-1 0,0 1-1,0-1 1,0 0 0,-1 1 0,1-1-1,-1 0 1,0 0 0,-1 1-1,1-1 1,-1 0 0,0 0-49,0-1 0,-1 0 0,1 0 0,-1 0-1,0 0 1,-1 0 0,0 1 0,1-1 0,-2 1 0,1 0 0,-1 0-1,0 0 1,0 0 0,0 0 0,0 1 0,-1 0 0,0 0 0,0 0-1,0 1 1,0-1 0,-1 1 0,1 0 0,-1 1 0,0 0 0,1-1-1,-1 2 1,0-1 0,-1 1 0,1 0 0,-3 0 0,2 0-248,-1 1 0,1 0 0,-1 0 0,1 1 0,-1 0 0,1 0 0,-1 1 0,1 0 0,0 0 0,0 1 0,0 0 0,0 0 0,1 0 0,-1 1 0,1 0 0,-2 2 248,-29 26-3651,4 5-2275</inkml:trace>
  <inkml:trace contextRef="#ctx0" brushRef="#br0" timeOffset="623.694">568 1068 17489,'0'0'4131,"0"0"-1856,0 0-322,0 0-1024,0 0-544,102-27-161,-63 27-128,5 0-96,0 0-128,6 4-737,-6 2-1025,1-3-1537,-6 0-2435,-10-3-5444</inkml:trace>
  <inkml:trace contextRef="#ctx0" brushRef="#br0" timeOffset="919.78">1226 712 13485,'0'0'3592,"0"0"-250,0 0-325,0 0-925,0 0-656,0 0-411,0 0-261,0 0-215,-6 14-95,2-5-394,1-3-34,0 0 0,1 0-1,-1 0 1,1 1-1,0-1 1,1 1 0,0 0-1,0-1 1,0 1-1,1 0 1,0-1 0,0 1-1,1 0 1,-1-1-1,1 1 1,2 3-26,8 23-145,1 0-1,2-1 1,1 0 0,2-1-1,1-1 1,1-1 0,1-1-1,2 0 1,4 2 145,-23-26-126,-1-1 0,0 0 0,1 0 1,0 0-1,0 0 0,0 0 0,0-1 0,0 1 0,1-1 0,-1 0 1,1 0-1,-1 0 0,1 0 0,0-1 0,0 1 0,0-1 0,0 0 1,0 0-1,0-1 0,0 1 0,0-1 0,0 0 0,0 0 0,0 0 1,0-1-1,0 1 0,0-1 0,0 0 0,0 0 0,0 0 1,0-1-1,0 1 0,2-3 126,13-19 149,-1-1 1,-1 0-1,-1-2 1,-1 0 0,-1 0-1,-1-2 1,-2 1-1,-1-1 1,-1-2-150,7-13 1883,-111 239 354,43-85-1527,6 3 0,-12 53-710,45-121-643,2 1 0,2 0-1,3 0 1,-1 41 643,6-74-882,1 0-4359,0-13-1763</inkml:trace>
  <inkml:trace contextRef="#ctx0" brushRef="#br0" timeOffset="1515.918">1369 79 14414,'0'0'4575,"0"0"-1463,0 0-688,0 0-951,0 0-683,-17 13-342,-2 0-348,9-7-65,0 1 1,1 0-1,-1 1 1,2 0-1,-1 0 0,1 1 1,0 0-1,1 0 1,0 1-1,0 1-35,-3 4 11,0 0 1,2 1-1,0 1 0,0-1 0,2 1 0,0 0 1,1 1-1,0 0 0,2-1 0,-1 7-11,5-23 1,-1 0 0,0-1 1,1 1-1,-1 0 0,1 0 0,-1 0 0,1-1 0,-1 1 0,1 0 0,-1 0 0,1-1 0,0 1 0,0-1 0,-1 1 0,1 0 0,0-1 0,0 1 1,-1-1-1,1 0 0,0 1 0,0-1 0,0 0 0,0 1 0,0-1 0,0 0 0,0 0 0,0 0 0,0 0 0,-1 0 0,1 0 0,0 0 0,0 0 1,0 0-1,0 0 0,0-1 0,0 1 0,0 0 0,0-1 0,-1 1 0,1 0 0,0-1 0,0 1 0,0-1 0,-1 1 0,1-1 0,0 0 1,0 1-1,-1-1 0,1 0 0,-1 1 0,1-1 0,-1 0 0,1 0 0,-1 0 0,1 0 0,-1 1 0,0-1 0,1 0 0,-1 0 0,0 0 0,0 0 1,0 0-1,0 0 0,1 0 0,-2 0-1,17-25 123,-1-1-1,-2-1 1,-1 0 0,-1-1 0,4-18-123,53-117 1014,-68 162-1011,0 1-1,1 0 1,-1-1 0,0 1-1,1-1 1,-1 1 0,1 0-1,0-1 1,-1 1 0,1 0-1,0 0 1,0 0 0,0-1-1,0 1 1,0 0 0,0 0-1,0 0 1,0 0 0,0 1-1,0-1 1,1 0 0,-1 0-1,0 1 1,1-1 0,-1 1-1,0-1 1,1 1 0,-1-1-1,1 1 1,-1 0 0,0 0-1,1 0 1,-1 0 0,1 0-1,-1 0 1,1 0 0,-1 0-1,1 1 1,-1-1 0,0 0-1,1 1 1,-1-1 0,0 1-1,1 0 1,-1-1 0,0 1-1,0 0 1,2 1-3,40 147-133,-39-127-74,1-1 1,1 0-1,1 0 1,1-1-1,0 0 1,2 0 0,0-1-1,1 0 1,1-1-1,1 0 1,1-1 0,12 12 206,-24-27-29,1 1 0,0-1 0,0 0 0,0 0 0,0-1 0,1 1 0,-1-1 0,0 1 0,1-1 0,-1 0 0,1 0 0,-1-1 0,1 1 0,-1-1 0,1 1 0,-1-1 0,1 0 0,0-1 0,-1 1 0,1-1 0,-1 1 0,1-1 0,-1 0 0,1 0 0,-1-1 0,0 1 0,1-1 0,-1 1 0,0-1 0,0 0 0,0 0 0,-1-1 0,1 1 0,0-1 0,-1 1 0,1-1 0,-1 0 0,0 0 0,0 0 0,0 0 0,0 0 0,0-2 29,44-78-4057,-40 75 1574,-4 9-3490,0 3-3054</inkml:trace>
  <inkml:trace contextRef="#ctx0" brushRef="#br0" timeOffset="1844.169">2081 524 17873,'8'-69'4361,"3"38"-958,6 39 81,3 37-3180,-2 1-1,-2 0 1,-3 1-1,-1 1 1,-2 0 0,-2 0-1,-3 1 1,-2 2-304,-1-24-56,-2 0 1,0 0-1,-2 0 1,-1 0-1,-2 0 1,0 0-1,-2-1 1,-1 0-1,0-1 1,-2 1-1,-2-2 1,0 1-1,-1-2 1,-1 0-1,-1 0 1,-1-2-1,-2 0 0,0 0 1,0-2-1,-14 10 56,0-5-579,-2-1 0,-1-1 0,-1-3 0,0 0 0,-1-3 0,-1-1 0,-27 7 579,-164 33-7413,92-35-1470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3:42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4 246 12396,'10'-124'5418,"11"3"3999,-20 150-6450,0-5-2870,8 703 934,-19-620-2897,-1-74-1294,-7-4-3511,12-21-434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3:4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14446,'0'0'2642,"0"0"-234,0 0-316,0 0-538,0 0-604,0 0-400,0 0-262,0 0 11,-3 10 86,-1 7-271,1 1 0,0-1 0,1 1 1,1-1-1,1 1 0,0-1 0,1 1 0,1 0 1,1-1-1,1 2-114,-4-19 16,0 1-1,0 0 1,0 0 0,0 0-1,1-1 1,-1 1 0,0 0-1,0-1 1,1 1 0,-1 0-1,1-1 1,-1 1 0,1 0-1,-1-1 1,1 1 0,-1-1-1,1 1 1,-1-1 0,1 1-1,0-1 1,-1 1 0,1-1-1,0 0 1,-1 1 0,1-1-1,0 0 1,-1 1 0,1-1-1,0 0 1,0 0 0,0 0-1,-1 0 1,1 0 0,0 0-1,0 0 1,-1 0 0,1 0-1,0 0 1,0 0 0,-1 0 0,1-1-1,0 1 1,0 0 0,-1-1-1,1 1 1,0 0 0,-1-1-1,1 1 1,0-1 0,-1 1-1,1-1 1,-1 1 0,1-1-1,-1 1 1,1-1 0,-1 0-1,1 1 1,-1-1 0,0 0-1,1 1 1,-1-1 0,0 0-16,5-11 176,-2 1 1,1 0-1,-2-1 1,1 0 0,-2 0-1,0 1 1,0-1-1,-1 0 1,0 0 0,-1 0-1,0 0 1,-2-3-177,-34-33-768,-3 49-6840,22 11 935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3:4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429 357 14894,'0'0'3299,"0"0"-1473,9-14 288,80-103 2461,-78 104-4242,-2 4-136,-1 0-1,0-1 1,0 1-1,0-2 1,-1 1-1,-1-1 1,0 0-1,-1-1 1,0 1-1,0-1 1,-1 0-1,-1 0 1,2-8-197,-5 17 20,0 1 0,0 0 1,-1 0-1,1 0 0,0 0 0,-1 0 1,1 0-1,-1 0 0,0 0 0,1 1 0,-1-1 1,0 0-1,0 0 0,0 0 0,-1 1 0,1-1 1,0 0-1,0 1 0,-1 0 0,1-1 1,-1 1-1,0 0 0,1-1 0,-1 1 0,0 0 1,0 0-1,1 0 0,-1 1 0,0-1 0,0 0 1,0 1-1,0-1 0,0 1 0,-2 0-20,-74-4 83,75 4-79,-18 3-3,-1 0 0,2 2 1,-1 0-1,0 1 0,1 1 0,0 1 0,1 1 1,-1 0-1,2 2 0,0 0 0,0 1 0,1 1 0,0 0 1,1 1-1,1 1 0,0 1 0,1 0 0,-9 14-1,18-24-28,0 1 0,1-1 0,0 1 1,0 0-1,0 1 0,1-1 0,0 1 0,1-1 0,-1 1 0,1 0 0,1 0 0,0 0 0,0 0 0,0 0 0,1 0 0,0 0 0,1 0 0,0 0 0,0 0 0,1 0 0,0 0 0,0-1 0,0 1 0,1 0 0,1-1 0,-1 0 0,1 0 0,0 0 0,1 0 28,13 9-91,1-1 0,0-1 0,1-1 0,0-1 0,1 0 0,0-2 0,1 0 0,0-2 0,19 5 91,21 11-83,-38-15 82,116 60-3,-134-65 10,0 0 1,-1 0 0,1 1 0,-1 0-1,0 0 1,0 0 0,0 0-1,-1 1 1,0 0 0,0 0 0,0 0-1,-1 1 1,0-1 0,0 1 0,-1 0-1,1-1 1,-1 1 0,-1 0 0,1 7-7,-2-9 23,0 0 0,0 0 0,-1 0 0,0 0 1,0 0-1,0 0 0,0 0 0,-1-1 0,0 1 0,0 0 1,0-1-1,-1 0 0,0 1 0,1-1 0,-1 0 1,-1 0-1,1-1 0,0 1 0,-1-1 0,0 1 0,0-1 1,0 0-1,0-1 0,-1 1 0,1-1 0,-1 1 1,1-1-1,-1-1 0,-2 2-23,-146 30 507,132-29-558,0-1 0,0-1 0,0-1 0,0-1 0,0-1 0,0 0-1,0-2 1,0 0 0,1-2 0,-1 0 0,1-1 0,0-1 0,1-1-1,0-1 1,0-1 0,1 0 0,0-1 0,0-1 0,-6-7 51,3-15-1844,26 10-5980,6 17 238</inkml:trace>
  <inkml:trace contextRef="#ctx0" brushRef="#br0" timeOffset="404.206">1139 270 18257,'3'-15'2936,"11"-78"1832,-14 91-4669,0 0 1,0 1-1,-1-1 1,1 0-1,-1 0 1,0 0 0,1 0-1,-1 1 1,0-1-1,0 0 1,0 0 0,0 1-1,0-1 1,-1 1-1,1-1 1,0 1 0,-1 0-1,1-1 1,-1 1-1,1 0 1,-1 0-1,0 0 1,1 0 0,-1 0-1,0 1 1,0-1-1,0 0 1,0 1 0,1 0-1,-1-1 1,0 1-1,0 0 1,0 0-1,0 0 1,0 0 0,0 0-1,0 0 1,0 1-1,0-1-99,-80 17 206,62-8-278,-1 2 1,1 0-1,1 1 1,0 1-1,1 1 1,0 0 0,1 1-1,1 1 1,0 1-1,1 1 1,1 0-1,1 0 1,-9 18 71,20-33-9,1 0 1,-1 0-1,1 1 1,0-1-1,0 0 1,0 1-1,1-1 1,-1 0-1,1 1 1,0-1-1,0 1 1,0-1-1,1 0 1,-1 1-1,1-1 1,-1 1-1,1-1 1,0 0-1,1 0 1,-1 1-1,0-1 1,1 0-1,0 0 1,-1 0-1,1-1 0,1 1 1,-1 0-1,0-1 1,1 1-1,-1-1 1,1 0-1,-1 0 1,1 0-1,0 0 1,0 0-1,0-1 1,0 1-1,0-1 1,1 0-1,-1 0 1,0 0-1,2 0 9,190 99-48,-184-93 45,-1 0 0,0 1 0,-1 0 0,0 1 0,0-1 0,-1 2 0,0-1 0,0 1 0,-1 1 0,0-1 0,-1 1 0,-1 0 0,1 1 0,-2-1 0,0 1 0,1 5 3,-4-7 67,-1-1 1,0 1-1,0-1 0,-1 1 1,-1-1-1,1 1 0,-1-1 1,-1 0-1,0 0 0,0 0 1,-1 0-1,0-1 0,-1 1 1,0-1-1,0 0 0,0 0 1,-1-1-1,-1 0 0,1 0 1,-1 0-1,0-1 0,0 0 1,-1 0-1,0-1 0,0 0 0,0 0 1,-1-1-1,1 0 0,-1-1 1,0 1-1,0-2 0,-1 1 1,1-1-1,0-1 0,-1 0 1,-6 0-68,3 0 20,0 0-1,0-2 1,-1 1 0,1-2 0,0 1 0,0-2 0,1 0-1,-1 0 1,0-1 0,1-1 0,0 0 0,0-1 0,1 0-1,-3-2-19,8 4-185,1-1-1,0 1 0,0-1 1,0 0-1,0 0 0,1 0 1,0-1-1,0 1 0,1-1 1,-1 0-1,1 0 1,0-1-1,1 1 0,0 0 1,0-1-1,0 0 0,1 1 1,-1-5 185,10-60-6722,7 40-842</inkml:trace>
  <inkml:trace contextRef="#ctx0" brushRef="#br0" timeOffset="812.533">1464 246 18385,'1'-13'3614,"3"-39"-1233,-4 54 647,-4 17 384,-8 53-3189,5 527 465,7-600-692,-1 0 1,1 1-1,-1-1 0,1 0 0,-1 0 0,1 1 0,-1-1 0,0 0 0,1 1 0,-1-1 0,0 1 1,0-1-1,0 1 0,1-1 0,-1 1 0,0 0 0,0-1 0,0 1 0,0 0 0,0 0 0,0-1 1,0 1-1,1 0 0,-1 0 0,0 0 0,0 0 0,0 0 0,0 0 0,0 1 0,0-1 1,0 0-1,0 0 0,0 1 0,1-1 0,-1 0 0,0 1 0,0-1 0,0 1 0,1-1 0,-1 1 1,0 0-1,0-1 0,1 1 0,-1 0 0,1-1 0,-1 1 0,0 0 0,1 0 0,0-1 0,-1 1 1,1 0-1,-1 0 0,1 0 0,0 0 0,0 0 0,-1 0 0,1-1 0,0 1 0,0 0 0,0 0 1,0 0-1,0 0 0,0 1 4,-8-28 39,1-1 0,1 1 0,1-1 0,2 0 0,0 0 0,2-1 1,1 1-1,1-6-39,-1 8 66,0-10-29,1-1 1,2 1-1,1 0 0,1 0 1,2 1-1,2-1 0,1 2 1,2-1-1,1 1 0,1 1 1,2 1-1,12-17-37,-24 40-8,1 1 0,1 0 0,-1 1 1,1-1-1,0 1 0,1 0 0,-1 0 0,1 1 0,1 0 0,-1 0 0,0 1 0,1 0 0,0 0 0,0 0 0,0 1 0,1 1 0,-1-1 1,1 2-1,-1-1 0,1 1 0,0 0 0,0 1 0,-1 0 0,1 0 0,0 1 0,-1 0 0,1 0 0,0 1 0,-1 0 0,1 1 0,-1 0 1,0 0-1,2 2 8,-1-1-209,1 1 1,-1 0-1,0 1 0,-1-1 1,0 2-1,0-1 1,0 1-1,-1 1 0,0-1 1,0 1-1,0 0 1,-1 1-1,-1-1 1,1 2 208,-3-3-738,1 1 0,-1 0 1,-1 1-1,1-1 0,-1 0 1,-1 1-1,0 0 0,0-1 1,0 1-1,-1-1 0,-1 3 738,-2 30-6764</inkml:trace>
  <inkml:trace contextRef="#ctx0" brushRef="#br0" timeOffset="1138.306">1383 622 16592,'0'0'3587,"0"0"-635,0 0-800,18-6-941,125-33-255,-114 32-987,1 1-1,-1 1 1,1 2 0,0 1 0,0 2-1,-1 0 1,6 3 31,-33-3-66,-1 0-1,1 0 0,-1 0 1,0 0-1,1 0 1,-1 1-1,0-1 0,1 0 1,-1 1-1,0-1 1,1 1-1,-1-1 1,0 1-1,0 0 0,0 0 1,1 0-1,-1-1 1,0 1-1,0 0 0,0 0 1,0 0-1,-1 0 1,1 1-1,0-1 1,0 0-1,-1 0 0,1 0 1,-1 1-1,1-1 1,-1 0-1,1 1 1,-1-1-1,0 0 0,1 1 1,-1-1-1,0 1 1,0-1-1,0 0 0,0 1 1,-1-1-1,1 0 1,0 1-1,0-1 1,-1 1 66,-36 49-3653,-167 81-39,11-9 9354,161-81-1616,33-41-3979,-1 0 0,1 0-1,0 0 1,0 0 0,1 0 0,-1 0-1,0 0 1,0 0 0,0-1 0,0 1-1,1 0 1,-1-1 0,0 1 0,1-1-1,-1 1 1,0-1 0,1 0 0,-1 1-1,1-1 1,-1 0 0,1 0 0,-1 0-1,0 0 1,1 0 0,-1 0 0,1-1-1,-1 1 1,0 0 0,2-1-67,5 1 232,77-6 317,1-3 1,-1-3 0,-1-5 0,76-25-550,-69 19-16,-99 18-6534,-6 5 309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3:42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318 121 18289,'1'-79'1538,"-1"77"-1449,1 1-1,-1 0 1,1 0 0,-1-1 0,0 1 0,0 0-1,0 0 1,1-1 0,-1 1 0,-1 0 0,1 0-1,0-1 1,0 1 0,0 0 0,-1 0 0,1-1-1,0 1 1,-1 0 0,1 0 0,-1 0 0,0 0-1,1 0 1,-1-1 0,0 1 0,1 0 0,-1 1-1,0-1 1,0 0 0,0 0 0,0 0 0,0 0-1,0 1 1,0-1 0,0 0 0,-1 1 0,1-1-1,0 1 1,0-1 0,0 1 0,-1 0 0,1 0-1,0-1 1,0 1 0,-1 0 0,1 0 0,0 0-1,0 0 1,-1 1 0,1-1 0,0 0 0,0 0-1,-1 1 1,1-1 0,0 1 0,0-1 0,0 1-1,-1 0-88,-58 41 923,40-22-847,1 1 0,2 1 0,0 0 0,1 2 0,1 0 0,2 0 0,0 1 0,2 1 0,0 0 0,2 1 0,1 0 0,1 3-76,-6 30-7,2 0 0,3 0-1,3 1 1,3 0 0,2 6 7,-1-52-17,0 1 0,2 0 0,0 0 0,0 0 1,2 0-1,0 0 0,1-1 0,0 1 0,1-1 1,1 0-1,0-1 0,1 1 0,1-1 0,0 0 0,1-1 1,0 0-1,1-1 0,1 0 0,0 0 0,0-1 1,1 0-1,1-1 0,0-1 0,0 0 0,1-1 1,0 0-1,10 4 17,-17-9 79,0 0 0,0 0 0,1-1 0,-1 0 1,1-1-1,0 1 0,-1-1 0,1-1 0,0 0 0,0 0 1,-1 0-1,1-1 0,0 0 0,-1 0 0,1-1 0,0 0 1,-1 0-1,0-1 0,0 0 0,0-1 0,0 1 0,0-1 0,0 0 1,-1-1-1,0 0 0,0 0 0,0 0 0,-1-1 0,0 1 1,0-1-1,0-1 0,-1 1 0,0-1 0,0 1 0,0-2-79,0-2 89,0 0-1,-1-1 1,0 1-1,-1-1 1,0 0-1,-1 1 1,0-1-1,-1 0 1,0 0-1,-1 0 1,0 0-1,0 1 0,-1-1 1,-1 1-1,0-1 1,0 1-1,-1 0 1,0 0-1,-1 0 1,0 0-1,0 1 1,-1 0-1,-1 0 1,1 1-1,-5-5-88,1 2-178,-1-1-1,0 1 1,0 1-1,-1 0 1,0 1-1,-1 0 1,0 1-1,-1 0 1,1 1 0,-2 0-1,1 2 1,0-1-1,-1 2 1,0 0-1,0 1 1,-1 0-1,-9 0 179,-49 17-7158,50 3-60</inkml:trace>
  <inkml:trace contextRef="#ctx0" brushRef="#br0" timeOffset="461.658">944 200 1826,'0'0'10479,"0"0"-6102,0 0-1456,0 0-268,0 0-780,-12-2-538,-41-1-262,51 3-1023,0 1 1,0-1-1,1 1 1,-1 0-1,0-1 0,1 1 1,-1 0-1,1 0 0,-1 0 1,1 0-1,0 0 0,-1 1 1,1-1-1,0 0 1,0 1-1,-1-1 0,1 1 1,0-1-1,1 1 0,-1-1 1,0 1-1,0 0 0,1-1 1,-1 1-1,0 1-50,-1 4 150,-5 14-64,1 0-1,2 1 0,0 0 0,1 0 0,1 0 0,1 0 0,1 0 0,1 0 0,1 0 0,1 0 0,1 0 0,1 0 0,1-1 1,0 0-1,2 0 0,2 3-85,-3-7 9,-1-1 1,2 0-1,0-1 1,1 1-1,1-2 1,0 1-1,1-1 1,0-1 0,1 0-1,1-1 1,0 0-1,1-1 1,0 0-1,2 0-9,-11-9 37,-1 0 1,0 0-1,1 1 0,-1-1 0,0 1 0,0 0 1,-1 1-1,1-1 0,-1 0 0,0 1 0,0 0 0,0 0 1,0 0-1,0 0 0,-1 0 0,0 1 0,0-1 1,0 1-1,0-1 0,-1 1 0,0 0 0,0 0 1,0-1-1,-1 1 0,1 0 0,-1 0 0,0 0 1,0 0-1,-1 0 0,0 3-37,-4-4 17,1 1-1,0-1 1,-1 0 0,0-1 0,0 1-1,0-1 1,-1 0 0,1 0-1,-1-1 1,1 0 0,-1 0 0,0 0-1,0 0 1,0-1 0,-5 0-17,-13 5-60,-1-2 1,0-1-1,0-1 0,0-1 1,0-2-1,0 0 0,0-1 1,-19-5 59,-53-26-5513,76 19 1541,2-5-2428</inkml:trace>
  <inkml:trace contextRef="#ctx0" brushRef="#br0" timeOffset="821.913">923 201 11723,'0'-13'3945,"1"-4"-2625,0-23 636,-7 3 2818,21 11-928,51 19-3075,-55 7-524,83 0 14,-1-5 1,0-4-1,54-14-261,-114 17-6,-24 4-4,-23 5 53,-131 48-120,56 1-6321,69-40 264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4:03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148 198 14958,'29'-142'8360,"-27"86"-4228,-16 86-3470,-150 354-961,173-379 305,21-23 87,-12 6-101,-11 10 4,1 0 0,0 1 0,-1 0 0,1 0 0,0 1 0,-1 0 0,1 0 0,0 1 0,0-1 0,-1 2-1,1-1 1,-1 1 0,1 1 0,-1-1 0,0 1 0,0 0 0,0 1 0,0 0 0,-1 0 0,1 0 0,-1 1 0,0 0 0,0 0 0,3 4 4,-1-3-5,-6-5 8,-1 0-1,1 0 0,0-1 0,-1 1 0,1 0 0,0-1 1,-1 0-1,1 1 0,0-1 0,-1 0 0,1 0 1,0 0-1,-1 0 0,1 0 0,0 0 0,0-1 1,-1 1-1,1 0 0,-1-1 0,1 1 0,0-1 1,-1 0-1,1 0 0,-1 1 0,1-1 0,-1 0 1,0 0-1,1 0 0,-1-1 0,0 1 0,0 0 1,1 0-1,-1-1 0,0 1 0,0-1 0,-1 1-2,35-56 124,-7-54 1782,-43 128-737,-10 39-1141,3 1 0,1 1 0,4 0 0,-4 28-28,-2 10-174,-12 47-2329,6-52-2795,6-33-2128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4:04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46 228 13741,'0'0'3913,"0"0"-961,8-13-208,21-43-587,-22 28 507,-7 27-1655,0 1-171,0 2-171,-64 250 390,38-21-2915,26-230 705,0-1-555,1-7-11953,3 1 2285</inkml:trace>
  <inkml:trace contextRef="#ctx0" brushRef="#br0" timeOffset="301.996">384 374 16496,'0'0'4964,"0"0"-2316,0 0-689,0 0-373,0 0-476,0 0-352,0 0-133,0 0-171,2-7-257,6-24-127,21 42-1923,-14-11-2374,-6 0-2436,-2 0-2909</inkml:trace>
  <inkml:trace contextRef="#ctx0" brushRef="#br0" timeOffset="566.858">903 1 7527,'0'0'9284,"0"0"-5179,0 0-1890,0 0-234,0 0-524,0 0-720,0 0-342,-16 16-69,1-1-239,3-4-6,0 0-1,1 1 1,1 1-1,0 0 1,1 0-1,0 1 1,-7 14-81,4-1 46,0 0 1,1 0-1,2 2 1,1-1-1,1 1 0,2 0 1,1 0-1,1 0 1,1 1-1,2 28-46,1-53-1,-1 1-1,1-1 1,0 0 0,0 1-1,0-1 1,1 0-1,0 0 1,0 0 0,0 0-1,1 0 1,-1 0-1,1-1 1,0 1 0,1-1-1,-1 0 1,1 0-1,0 0 1,0 0 0,0-1-1,0 0 1,0 0-1,1 0 1,0 0 0,-1 0-1,1-1 1,0 0-1,0 0 1,1-1 0,-1 1-1,0-1 1,0 0-1,1 0 1,-1-1 0,1 0-1,-1 0 1,0 0-1,1 0 1,-1-1 0,0 0-1,1 0 1,-1 0 0,5-3 1,-3 2 43,-1 0 0,0-1 1,0 0-1,0 0 0,0-1 1,-1 1-1,1-1 0,-1-1 1,0 1-1,0-1 0,-1 1 1,1-1-1,-1-1 0,0 1 1,0-1-1,-1 1 1,1-1-1,-1 0 0,-1 0 1,1-1-1,-1 1 0,0 0 1,-1-1-1,1 1 0,-1-1 1,-1 0-1,1 1 0,-1-1 1,0 0-1,0 0 0,-1 1 1,0-1-1,-1 0-43,1 3-21,-1-1 0,0 1-1,0-1 1,0 1 0,0 0-1,-1 0 1,0 0 0,1 0-1,-2 1 1,1-1 0,0 1-1,-1 0 1,1 0 0,-1 0-1,0 0 1,0 1 0,0-1 0,0 1-1,-1 0 1,-2-1 21,-58-6-4741,40 26-5909,18-5-75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4:02.959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6373 731 6214,'0'0'7532,"3"-15"-3699,10-46-1452,-11 56-2155,1 0 1,0 0-1,0 1 0,0-1 0,1 1 0,-1 0 0,1 0 0,0 0 1,0 0-1,0 0 0,1 1 0,0 0 0,-1 0 0,1 0 1,0 1-1,0-1 0,0 1 0,1 1 0,-1-1 0,0 1 0,1-1 1,0 1-227,-3 0 26,1-1 1,0 1 0,-1 0 0,1 0 0,0 0 0,0 1-1,0-1 1,0 1 0,0 0 0,0 0 0,0 0-1,0 1 1,-1-1 0,1 1 0,0 0 0,0 0 0,0 0-1,-1 1 1,1-1 0,-1 1 0,1 0 0,-1 0 0,1 0-1,-1 0 1,0 1 0,0-1 0,0 1 0,-1 0 0,1 0-1,-1 0 1,1 0 0,-1 0 0,0 0 0,0 1-1,0-1 1,-1 1 0,1 0 0,-1-1 0,0 1 0,0 1-27,-1 13-25,-2-1 1,0 1 0,-2-1 0,1 0-1,-2 0 1,0 0 0,-1-1 0,-1 1-1,-1-1 1,0-1 0,-1 0 0,0 0-1,-1 0 1,-1-1 0,-1-1 0,1 0-1,-2 0 1,-12 9 24,10-6-6,3-1 14,25-25 19,13-9-4,-23 17-23,-1 1 0,0-1 0,1 1 0,-1 0 0,1 0-1,-1-1 1,1 1 0,0 1 0,-1-1 0,1 0 0,0 1 0,0-1-1,0 1 1,-1 0 0,1 0 0,0 0 0,0 0 0,0 1 0,-1-1 0,1 1-1,0 0 1,-1 0 0,1 0 0,0 0 0,-1 0 0,1 0 0,-1 0-1,0 1 1,1 0 0,-1-1 0,0 1 0,0 0 0,0 0 0,0 0-1,0 0 1,0 0 0,-1 1 0,1-1 0,0 2 0,2 6-6,-1 0 0,0 0 0,-1 1 1,0-1-1,-1 0 0,0 1 0,0 0 0,-1-1 0,-1 1 0,1-1 1,-2 1-1,0-1 0,0 0 0,0 1 0,-2-1 0,1 0 1,-1-1-1,-1 1 0,1-1 0,-2 1 0,-1 1 6,0-6 5,-1-1 1,0 0-1,0 0 0,-1 0 1,1-1-1,-1-1 0,0 1 1,0-1-1,0-1 0,0 0 1,0 0-1,0 0 1,0-1-1,0-1 0,0 0 1,0 0-1,0 0 0,0-1 1,0-1-1,1 0 0,-1 0 1,1 0-1,0-1 0,-7-4-5,9 7-5,-1-1 1,0 0-1,1-1 0,-1 0 0,1 0 0,0 0 0,-1-1 1,2 0-1,-1 0 0,0 0 0,1-1 0,0 0 0,0 0 1,0 0-1,1-1 0,0 1 0,0-1 0,0 0 0,1 0 1,-1-1-1,0-3 5,4 9-108,0-1 1,0 1-1,0 0 0,0-1 1,0 1-1,0 0 0,0-1 1,0 1-1,1 0 0,-1-1 1,0 1-1,1 0 0,-1 0 1,1-1-1,0 1 0,-1 0 1,1 0-1,0 0 1,0 0-1,0 0 0,0 0 1,-1 0-1,2 0 0,-1 0 1,0 0-1,0 1 0,0-1 1,0 0-1,0 1 0,1-1 108,26-6-6192,-5 6-2670</inkml:trace>
  <inkml:trace contextRef="#ctx0" brushRef="#br0" timeOffset="-1346.814">28 1 10442,'0'0'3032,"0"0"-2242,0 0-523,0 0 400,0 0 214,0 0 763,0 0-1110,-3 8-470,-4 21 12,1 1-1,1 0 1,2 0 0,1 1-1,1-1 1,2 0-1,1 9-75,-1 29 582,20 908 144,-7-712-603,12-1 0,11-1 1,18 24-124,-16-122 318,6-3-1,8-2 1,7-2 0,6-3 0,44 67-318,-39-94 179,6-3 0,5-4 0,5-4 0,5-3 0,5-5 0,68 57-179,-100-106 38,3-4 0,2-2-1,2-3 1,3-4 0,1-3 0,2-3-1,2-4 1,1-3 0,2-4 0,1-4-1,51 8-37,-50-19 7,0-4 0,0-4 0,1-4 0,0-3 0,-1-4 0,1-4-1,-2-3 1,1-4 0,-2-4 0,0-4 0,-2-3 0,-1-3 0,-1-4-1,4-7-6,32-22 27,-3-5-1,-3-5 0,-3-4 0,-3-5 0,-5-5 0,-3-4 0,-4-3 0,-5-5 0,4-13-26,44-71 24,-8-5 0,-8-6 0,-9-5 0,71-181-24,15-112-50,-21-9-1,-21-12 51,-95 307 181,27-192-181,-69 268-26,-15 197-465,1-38-2228,-2-2-4017,0-15-1255</inkml:trace>
  <inkml:trace contextRef="#ctx0" brushRef="#br0" timeOffset="-583.553">5394 1027 9705,'0'0'5034,"0"0"-2087,0 0-715,0 0-76,0 0-597,1-2-705,41-9-5,309-11-406,-344 21-185,-25 0-72,-30 3 0,-260 57-53,247-42-154,86-11-91,57-8-67,0-3 0,-1-3 0,1-5 1,33-10 178,-73 5 53,-60 4-1334,-3 11-1709,-6-1-2535</inkml:trace>
  <inkml:trace contextRef="#ctx0" brushRef="#br0" timeOffset="1446.146">3602 4155 993,'0'0'3929,"0"0"-956,0 0-277,0 0 96,0 0 59,0 0-331,4-13-401,8-43-192,-8 32 2114,-5 36-1291,-24 415-92,1-160-2332,32-342-7544,-10 74 1319,-4 1-4558</inkml:trace>
  <inkml:trace contextRef="#ctx0" brushRef="#br1" timeOffset="39785.045">6376 1844 1057,'0'0'1110,"0"0"49,0 0 346,0 0 22,0 0-240,0 0-225,13-11-26,38-33 143,-1-8 9674,-47 52-4280,-6 7-5587,-67 76 205,60-72-1110,1 1 0,1 1 0,0 0 0,0 0 0,1 0 0,1 1 0,0 0-1,-2 9-80,-22 47 186,-55 136-26,-44 29-101,-20 40-17,31-44 113,-39 43-155,-114 140-32,153-238 64,39-72-35,-5-4-1,-4-4 1,-36 26 3,118-116 5,-228 217 5,58-77 49,141-120-51,0-2 0,-2-1 0,0-2 0,-39 16-8,-46 15 0,89-44-5,40-39-1405,3 13 1399,-1 0 0,-1 0 0,0-1 0,-1 0-1,-1-1 1,-1 1 0,0-8 11,25-74 57,-18 84 0,-10 36 14,-66 66 218,56-75-267,-14 45 41,47-120 38,1-12-101,-59 170 257,-3-30-257,77-165 117,-60 140-144,8-9 43,-7 56 11,20-81-24,1-1 1,0 0-1,0 0 1,0 0-1,0-1 0,0 1 1,1-1-1,-1 1 0,1-1 1,0 0-1,0-1 1,0 1-1,0-1 0,0 1 1,0-1-1,0 0 0,0-1 1,0 1-1,3-1-3,29 5 11,0-2-1,0-2 1,0-2 0,1-1 0,-1-1-1,0-2 1,-1-2 0,15-5-11,-41 10 19,0 1 30,0-1-1,0 0 1,0-1 0,-1 0 0,1 0 0,-1-1-1,1 0 1,-1 0 0,0-1 0,3-3-49,-11 8 133,0 0-37,0 0-26,-7 14-70,1-12-538,-1 1 1,0-1-1,0 0 1,1-1 0,-1 1-1,0-1 1,-1-1-1,1 0 1,0 0-1,0 0 1,0 0 0,-5-2 537,-23 0-4004,29 2-5787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0:35.58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195 26 5349,'0'0'625,"0"0"74,14-4 32,92-17 401,179 41 1324,-26 18-881,-233-22-1175,-47 11 307,17-23-640,-6 7 6,0 0-1,1 0 1,0 1 0,0 1-1,2 0 1,0 0 0,0 0-1,1 1 1,1 0 0,0 0-1,1 0 1,0 1 0,1 0-1,1-1 1,0 1 0,1 0-1,1 0 1,1 5-73,32 571 69,-31-565-66,-1-1 0,-1 1 0,-2-1 0,0 1 0,-2-1 0,0 1 0,-2-1 0,-1-1 0,-9 23-3,9-31 5,-1 1-1,-1-1 1,0-1 0,-2 1-1,1-2 1,-2 1-1,0-2 1,0 1 0,-1-2-1,-1 0 1,0 0 0,-1-1-1,0-1 1,0-1-1,-7 3-4,-1 0 68,0-2 0,-1-1-1,-1-1 1,1 0-1,-1-2 1,0-1 0,0-1-1,-1-2 1,-14 0-68,20 0 94,1-1-1,-1-2 1,0 0-1,0-1 1,0 0 0,1-2-1,0-1 1,-1 0 0,1-1-1,1-1 1,0-1 0,0-1-1,-9-5-93,25 13-30,1 0 0,-1 0 0,1 0 0,0 0 0,-1 0 0,1-1 0,0 1 0,0 0 0,0 0 0,0-1 0,0 1 0,0-1 0,0 1 0,1-1 0,-1 0 0,0 1 0,1-1 0,-1 1 0,1-1 0,0 0 0,-1 0 0,1 1 0,0-1 0,0 0 0,0 1 0,0-1 0,1 0 0,-1 0 0,0 1 0,1-1 0,-1 0 0,1 1 0,0-2 30,39-41-5202,1 11-2891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5:59.18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10 212 6054,'0'0'2215,"0"0"-864,-2-13-17,-5-44 578,7 55-1830,0 0 0,0 1 0,0-1 1,0 0-1,0 1 0,0-1 0,0 1 1,1-1-1,-1 1 0,1-1 0,-1 0 1,1 1-1,0 0 0,-1-1 0,1 1 1,0-1-1,0 1 0,0 0 1,0 0-1,0-1 0,0 1 0,0 0 1,1 0-1,-1 0 0,0 0 0,1 0 1,-1 1-1,1-1 0,-1 0 0,1 1 1,-1-1-1,1 0-82,3-1 159,31-11 78,1 1-1,0 1 0,0 3 0,1 1 1,33-2-237,-65 8 14,266-23 22,0 11-1,26 13-35,-206 1-7,176 10 354,-346-10-288,-3-1-26,-409 2 676,-211 38-709,563-20 267,138-19-266,1-1 1,0 1-1,0-1 1,0 1-1,-1-1 1,1 1-1,0 0 1,0-1-1,-1 1 0,1 0 1,-1 0-1,1-1 1,-1 1-1,1 0 1,-1 0-1,1 0 1,-1-1-1,0 1 1,1 0-1,-1 0 0,0 0 1,0 0-1,0 0 1,1 0-1,-1 0 1,0 0-1,0 0 1,-1 0-1,1 0 0,0 0 1,0 0-1,0-1 1,-1 1-1,1 0 1,0 0-1,-1 0 1,1 0-1,-1 0 0,1-1 1,-1 1-1,1 0 1,-1 0-1,1-1 1,-1 1-1,0 0 1,0-1-1,1 1 0,-1-1 1,0 1-1,0-1 1,0 1-1,1-1 1,-1 1-1,0-1 1,0 0-1,0 0 1,0 1-1,0-1 0,0 0-1,25 8 12,1 0 0,1-2-1,-1-1 1,1-1 0,0-1-1,8-1-11,7 2 21,1077 50-160,-670-37 1138,-554-12-199,-789 75 1042,886-79-1841,-132 13 72,1 6-1,1 6 1,-78 28-73,206-50 0,5-3-7,1 0 0,0 1 0,0-1 0,0 1 0,0 0 0,0 1-1,0-1 1,0 1 0,1 0 0,-1 0 0,1 1 0,0-1 0,0 1-1,0 0 1,0 0 7,4-2-2,0 0 0,0-1 0,0 1 0,0 0 0,1 0 0,-1-1-1,0 1 1,1 0 0,-1-1 0,1 1 0,-1 0 0,1-1 0,0 1 0,0-1 0,0 1 0,0-1-1,0 0 1,0 1 0,0-1 0,0 0 0,1 0 0,-1 0 0,0 1 0,1-2 0,-1 1-1,1 0 1,-1 0 0,1 0 0,-1-1 0,1 1 0,0 0 0,-1-1 0,1 0 0,0 1-1,-1-1 1,1 0 0,0 0 2,0 1-2,57 17 7,0-2-1,1-3 1,1-3-1,0-2 1,39-1-5,-71-4 4,280 16 241,0-12 1,0-15 0,112-23-246,-344 13 1057,-77 17-1036,0 0 0,0 1 0,1-1 0,-1 0 1,0 0-1,0 1 0,0-1 0,0 0 1,0 0-1,0 0 0,-1 1 0,1-1 1,0 0-1,0 0 0,0 0 0,-1 1 0,1-1 1,0 0-1,-1 1 0,1-1 0,-1 0 1,1 1-1,-1-1 0,1 0 0,-1 1 0,1-1 1,-1 1-1,0-1 0,1 1 0,-1-1 1,0 1-1,1 0 0,-1-1 0,0 1 0,0 0 1,1-1-1,-1 1 0,0 0 0,0 0 1,0 0-1,1 0 0,-2 0-21,-22-8 172,0 1-1,0 2 1,-1 0-1,0 1 1,0 2-1,0 1 1,-14 1-172,32-1 16,-30-1-58,-1 1 0,1 2 0,-1 1 0,1 2 1,0 2-1,0 1 0,-26 9 42,3 22-2195,38 1-5524,18-23-1126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1:53.85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265 558 8488,'-18'8'2893,"-119"50"-1222,37-36 2216,100-22-3865,0 0 0,0 0 0,1-1 0,-1 1-1,0 0 1,0 0 0,0-1 0,1 1 0,-1 0 0,0-1 0,0 1 0,0 0 0,0-1 0,0 1 0,0 0 0,1-1 0,-1 1 0,0 0 0,0-1 0,0 1 0,0 0 0,0-1 0,-1 1 0,1 0 0,0-1 0,0 1-1,0 0 1,0-1 0,0 1 0,0 0 0,0-1 0,-1 1 0,1 0 0,0-1 0,0 1 0,0 0 0,-1 0 0,1-1 0,0 1 0,-1 0 0,1 0 0,0-1 0,0 1 0,-1 0 0,1 0 0,0 0 0,-1 0 0,1 0-1,0-1 1,-1 1 0,1 0 0,0 0 0,-1 0 0,1 0 0,0 0 0,-1 0 0,1 0 0,0 0 0,-1 0 0,1 0 0,0 0 0,-1 0 0,1 1 0,0-1 0,-1 0 0,1 0 0,-1 0-22,25-21 402,103-68-190,3 5 0,5 6 0,9 3-212,18-10 74,2 8 1,79-22-75,-126 75-107,-117 24 107,1 0-1,0-1 0,0 1 0,0 0 1,0 0-1,0 0 0,0 0 1,0 0-1,0 1 0,0-1 0,0 0 1,0 0-1,0 1 0,-1-1 0,1 0 1,0 1-1,0-1 0,0 1 0,0-1 1,-1 1-1,1-1 0,0 1 1,-1 0-1,1-1 0,0 1 0,-1 0 1,1 0-1,-1-1 0,1 1 0,-1 0 1,1 0-1,-1 0 0,0 0 0,1 0 1,-1-1-1,0 1 0,0 0 0,1 0 1,-1 0-1,0 0 0,0 0 1,0 0-1,0 0 0,-1 0 0,1 0 1,0 0-1,0 0 0,0 0 0,-1 0 1,-23 46-12,-27 15 60,-3-3 0,-3-2 1,-2-2-1,-7 2-48,-690 536 133,729-571-112,27-22-20,1 0-1,-1 0 0,0 0 0,1 0 0,-1 0 1,0 0-1,0 0 0,1 1 0,-1-1 0,0 0 0,1 0 1,-1 0-1,0 0 0,0 0 0,1 1 0,-1-1 1,0 0-1,0 0 0,0 0 0,1 1 0,-1-1 1,0 0-1,0 0 0,0 1 0,0-1 0,0 0 1,1 1-1,-1-1 0,197-122-61,-148 87 26,62-42-38,69-53-383,5 9-1,6 8 1,123-49 456,-236 136 86,-77 26-80,-1 1 1,1-1-1,-1 0 1,1 0-1,-1 1 1,1-1 0,-1 0-1,1 1 1,-1-1-1,1 0 1,-1 1-1,1-1 1,-1 1-1,0-1 1,1 1-1,-1-1 1,0 0-1,0 1 1,1-1 0,-1 1-1,0 0 1,0-1-1,0 1 1,1-1-1,-1 1 1,0-1-1,0 1 1,0-1-1,0 1 1,0 0 0,0-1-1,0 1 1,0-1-1,0 1 1,-1-1-1,1 1 1,0-1-1,0 1 1,0 0-1,-1-1 1,1 1 0,0-1-1,-1 0 1,1 1-1,0-1 1,-1 1-1,1-1 1,0 1-1,-1-1 1,1 0-1,-1 1 1,1-1 0,-1 0-1,1 1 1,-1-1-1,1 0 1,-1 0-1,0 0-6,1 1 10,-136 142 1042,-203 142 0,-40 0-801,351-259-262,29-26 11,-1 0 0,0-1 0,0 1 0,1 0 0,-1 0 0,0 0 0,1 0 0,-1-1 0,0 1 0,1 0 0,-1 0 0,0 0 0,1 0 0,-1 0 0,1 0 0,-1 0 0,0 0 0,1 0 0,-1 0 0,0 0 0,1 0 0,-1 0 0,0 0 0,1 0 0,-1 1 0,0-1 0,1 0 0,-1 0 0,0 0 0,1 1 0,-1-1 0,0 0 0,1 0 0,-1 0 0,0 1 0,0-1 0,1 0 0,-1 1 0,0-1 0,0 0 0,0 1 0,0-1 0,1 0 0,-1 1 0,0-1 0,0 0 0,0 1 0,0-1 0,0 0 0,0 1 0,0-1 0,0 0 0,0 1 0,261-154 53,-168 97-13,156-93-177,6 11-1,40-4 138,-270 131 16,-12 5-3,1-1-1,0 2 1,0 0 0,0 0 0,1 2-1,-1 0 1,1 0 0,12 0-13,-27 3 1,1 1-1,-1-1 1,1 0 0,0 0-1,-1 0 1,1 1 0,-1-1-1,1 0 1,-1 1 0,1-1-1,-1 0 1,1 1 0,-1-1-1,1 1 1,-1-1 0,1 0-1,-1 1 1,0-1 0,1 1-1,-1 0 1,0-1 0,1 1-1,-1-1 1,0 1 0,0-1-1,1 1 1,-1 0 0,0-1-1,0 1 1,0-1 0,0 1-1,0 0 1,0-1 0,0 1-1,0 0 1,0-1 0,0 1-1,-1-1 1,1 1 0,0 0-1,0-1 1,0 1 0,-1-1-1,1 1 1,0-1 0,-1 1-1,1-1 1,-1 1 0,1-1-1,0 1 1,-1-1 0,1 1-1,-1-1 1,1 0 0,-1 1-1,0-1 0,-16 23 105,-1-1-1,-2-1 1,0 0 0,-1-2-1,-1 0 1,0-2-1,-14 8-104,1 1 101,-432 287 149,443-298-249,-29 24-167,78-42-3667,18-19-1841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1:55.15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80 862 9865,'-12'4'2008,"-39"8"-1389,52-12-589,-1-1 0,0 1 0,1-1 0,-1 1 0,0-1 0,0 1 0,1-1 1,-1 1-1,0-1 0,0 1 0,0-1 0,1 1 0,-1-1 0,0 1 0,0-1 0,0 1 0,0-1 1,0 1-1,0-1 0,0 1 0,0-1 0,0 0 0,-1 1 0,1-1 0,0 1 0,0-1 0,0 1 0,-1-1 1,1 1-1,0-1 0,0 1 0,-1 0 0,1-1 0,0 1 0,-1-1 0,1 1 0,-1 0 0,1-1 1,0 1-1,-1 0 0,1-1 0,-1 1 0,1 0 0,-1 0 0,1-1 0,-1 1 0,1 0 0,-1 0 1,1 0-1,-1 0 0,1 0 0,-1 0 0,0 0 0,1 0 0,-1 0 0,1 0 0,-1 0 0,1 0 0,-1 0 1,1 0-1,-1 0 0,1 1 0,-1-1 0,1 0 0,-1 0 0,1 1 0,-1-1 0,1 0 0,-1 1-30,8-10 315,0 1-1,1 1 0,0-1 0,0 1 0,1 0 0,0 1 0,0 0 0,0 1 0,1-1 0,0 2 0,1-1-314,9-5 144,211-98 77,5 11 1,191-51-222,108-23 507,196-24-507,-699 188 79,23-6 253,2 1 1,0 4 0,0 1-1,47 2-332,-102 5 10,0 0 0,0-1 0,-1 1 0,1 0 0,0 0 0,0 0 0,0 0 0,0 1 0,0-1 0,-1 0 0,1 1 0,0 0 0,0-1 0,-1 1 0,1 0 0,0 0 0,-1 0 0,1 0 0,0 0-1,-1 0 1,0 0 0,1 0 0,-1 1 0,0-1 0,1 0 0,-1 1 0,0 0 0,0-1 0,0 2-10,-27 49 79,-5-24 90,-2-1-1,0-2 0,-2-1 0,0-2 0,-2-1 0,0-2-168,-4 4 145,-595 300 452,405-211-533,-579 287 17,779-381-97,65-24-32,418-177-465,-336 134 471,1335-521-81,-1421 559 150,184-62 197,3 10 0,48-1-224,-103 48 672,-161 16-664,0-1 0,0 1 0,0 0 0,0 0 1,0 0-1,0-1 0,-1 1 0,1 0 0,0 0 0,0 0 0,0 0 0,0 1 0,0-1 0,0 0 0,0 0 0,-1 0 0,1 1 0,0-1 0,0 1 0,0-1 0,0 0 0,-1 1 0,1-1 0,0 1 0,-1 0 1,1-1-1,0 1 0,-1 0 0,1-1 0,-1 1 0,1 0 0,-1-1 0,1 1 0,-1 0 0,1 0 0,-1 0 0,0 0 0,1-1 0,-1 1 0,0 0 0,0 0 0,0 0 0,0 0 0,0 0 0,0 0 1,0 0-1,0 0 0,0-1 0,0 1 0,0 0 0,-1 0 0,1 0 0,0 0 0,-1 0 0,1-1 0,0 1 0,-1 0 0,1 0 0,-1-1 0,1 1 0,-1 0 0,0 0 0,1-1 0,-1 1 0,0 0-8,-119 95 278,-107 42 607,-137 55-885,206-111 7,-721 364 57,700-348-219,143-73 187,35-16 16,102-35-256,539-219 72,-454 169 149,412-163 417,9 27-1,123-4-429,-729 216 1,78-21 245,1 3-1,1 5 0,51-2-245,-87 28 386,-71 28-201,-9-12-96,-2-2-1,-1-2 1,0-1-1,-2-2 1,-3 0-89,1 0 80,-1180 590 273,1078-534-471,122-58 76,26-12 26,93-22-235,403-155-91,37-15 363,327-58-21,-759 218 78,2 4-1,89-4-77,-134 24 11,-61 0-10,0-1 0,0 1 0,0 0 0,0 0 0,0 0 0,0 0 0,-1-1 0,1 1 0,0 1 0,0-1 0,0 0 0,0 0 0,0 0 0,0 0 0,0 1 0,0-1 0,-1 0-1,1 1 1,0-1 0,0 1 0,0-1 0,0 1 0,-1-1 0,1 1 0,0-1 0,-1 1 0,1 0 0,0-1 0,-1 1 0,1 0 0,-1 0 0,1 0 0,-1-1 0,0 1 0,1 0 0,-1 0 0,0 0 0,1 0 0,-1 0 0,0 0 0,0 0 0,0-1 0,0 1 0,0 0 0,0 0 0,0 0 0,0 0 0,0 0 0,0 0 0,-1 0 0,1 0 0,0 0 0,-1-1 0,1 2-1,-37 38 48,-50 20 87,-2-4 0,-2-4 0,-3-4 0,-35 9-135,125-54-1,-577 262-100,562-254 110,26-10 2,33-14-26,557-255 266,-217 113-283,-412 180 64,-131 97-5605,146-111-1458,5-5-6373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2:33.9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1 249 160,'0'0'5387,"0"0"-3380,0 0-1036,0 0 263,0 0 255,0 0-149,0 0-449,0 0-309,11-6-325,115-32-97,422 7 163,49 25-323,-353 5 34,2928-16 2411,-786 20 1036,-2109-12-3326,-256 5-90,-27-4 414,-34-5 358,35 12-862,-24-7 120,6 2-100,0 0 0,1-2 0,0 0-1,0-2 1,1 0 0,-8-6 5,6-11-1613,27 14-6773,5 7-716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4:23:44.572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2 127 13805,'0'0'3272,"0"0"-736,0 0-246,0 0-496,0 0-539,0 0-305,0-9-374,0 5-540,0 3-25,0-1 0,-1 1 0,1-1 0,0 1 0,0 0 0,0-1 0,0 1 0,0-1 0,0 1-1,0-1 1,1 1 0,-1 0 0,1-1 0,-1 1 0,1 0 0,-1-1 0,1 1 0,0 0 0,-1-1 0,1 1 0,0 0 0,0 0 0,0 0 0,0 0 0,0 0 0,0 0 0,0 0 0,0 0-1,1 1 1,-1-1 0,0 0 0,0 0 0,1 1 0,-1-1 0,0 1 0,1 0 0,-1-1 0,1 1 0,-1 0 0,0 0 0,1 0 0,-1 0 0,1 0 0,-1 0 0,1 0 0,-1 0-11,129-5 942,-1-6 0,25-10-942,-149 20 15,-5 2 8,0-1 1,-1 1-1,1-1 0,0 1 0,-1-1 0,1 1 1,0-1-1,0 1 0,0-1 0,-1 1 1,1-1-1,0 1 0,0-1 0,0 1 1,0-1-1,0 1 0,0 0 0,0-1 0,0 1 1,0-1-1,0 1 0,0-1 0,1 1 1,-1-1-1,0 1 0,0-1 0,0 1 1,1-1-1,-1 1 0,0-1 0,1 1 0,-1-1 1,0 0-1,1 1 0,-1-1 0,0 1 1,1-1-1,-1 0 0,1 1 0,-1-1 1,1 0-1,-1 0 0,1 1 0,-1-1 1,1 0-1,-1 0 0,1 0 0,-1 0 0,1 0 1,-1 0-1,1 0 0,-1 1 0,1-2 1,0 1-1,-1 0 0,1 0 0,-1 0 1,1 0-1,-1 0 0,1 0 0,-1 0 0,1-1 1,-1 1-24,-45 114 524,13-42-618,3 2 0,3 0 0,4 2 0,3 1 0,3 0 0,3 2 0,3 12 94,9-60-1103,0 46-2434,11-33-7219,-2-30-2846</inkml:trace>
  <inkml:trace contextRef="#ctx0" brushRef="#br0" timeOffset="324.902">830 241 18866,'0'0'3048,"0"0"-571,0 0-592,0 0-716,0 0-315,-13 19-128,-124 205 149,127-202-862,1-1 1,2 1-1,-1 1 0,2-1 0,1 1 0,1 1 0,1-1 0,1 0 1,1 1-1,1-1 0,2 1 0,0-1 0,1 1-13,-2-16-49,1-1-1,0 0 1,1 0 0,0 0-1,0 0 1,0 0 0,1-1-1,0 1 1,0-1 0,0 0-1,1-1 1,0 1 0,0-1-1,1 0 1,-1 0 0,1 0-1,0-1 1,1 0 0,-1 0-1,1 0 1,-1-1 0,1 0-1,0 0 1,0-1 0,0 0-1,1 0 1,-1-1 0,0 0-1,1 0 50,7 0 3,0 0 0,-1-1 0,1 0 0,-1-1-1,1-1 1,-1 0 0,0-1 0,1-1-1,-1 0 1,-1-1 0,1-1 0,-1 0 0,0 0-1,0-2 1,-1 1 0,0-2 0,0 1 0,-1-2-1,0 1 1,0-2 0,-1 1 0,-1-1-1,4-6-2,-2 1 59,-1-1 0,0-1 0,-1 1-1,-1-1 1,-1-1 0,0 0 0,-1 0-1,-1 0 1,-1 0 0,-1-1-1,-1 1 1,0-1 0,-2 0 0,0 0-1,-1 0 1,-1 1 0,-1-1 0,-1 0-1,0 1 1,-2 0 0,-6-17-59,9 29-92,-1 1 1,1-1 0,-1 0 0,0 1 0,0 0-1,-1 0 1,0 0 0,0 1 0,-1-1 0,1 1-1,-1 0 1,0 1 0,0 0 0,-1 0 0,1 0-1,-1 0 1,0 1 0,0 0 0,0 1-1,0 0 1,-1 0 0,1 0 0,0 1 0,-1 0-1,0 0 1,1 1 0,-1 0 0,1 0 0,-1 1-1,1 0 1,-1 1 0,1-1 0,0 1 0,-1 1-1,1-1 92,-82 50-8087,61-24-738</inkml:trace>
  <inkml:trace contextRef="#ctx0" brushRef="#br0" timeOffset="649.876">1654 227 20499,'27'-105'3785,"-27"105"-3718,0 0 1,0 0-1,-1 0 0,1 0 0,0 1 0,-1-1 0,1 0 0,0 0 0,-1 0 0,1 0 1,0 0-1,-1 0 0,1 0 0,0 0 0,-1 0 0,1 0 0,0 0 0,-1-1 0,1 1 1,0 0-1,0 0 0,-1 0 0,1 0 0,0 0 0,-1-1 0,1 1 0,0 0 0,0 0 1,-1 0-1,1-1 0,0 1 0,0 0 0,0 0 0,-1-1 0,1 1 0,0 0 0,0 0 1,0-1-1,0 1 0,0 0 0,-1-1 0,1 1 0,0 0 0,0-1 0,0 1 0,0 0 1,0-1-1,0 1 0,0 0 0,0-1 0,0 1 0,0 0 0,0-1 0,1 1 0,-1 0 1,0-1-68,-13 13 93,1 0 0,1 1 1,0 0-1,1 0 1,0 1-1,1 1 0,1-1 1,-4 9-94,2-5-9,1 0-1,0 1 1,1 0 0,1 0 0,1 1 0,1 0-1,1 0 1,0 0 0,2 1 0,0-1 0,1 1-1,1-1 1,1 1 0,1 0 0,1-1 0,1 0-1,0 0 1,2 0 0,0 0 0,1-1 0,1 0-1,1 0 1,1-1 0,0 0 0,1-1 0,1 0-1,1-1 1,0 0 0,14 12 9,74 67-561,-100-93 577,-1 1 0,0-1 0,0 0 0,-1 1 0,1-1 0,0 0 0,-1 0 0,1 1 0,-1-1-1,0 0 1,0 0 0,1 0 0,-2 0 0,1 0 0,0 0 0,0 0 0,-1 0 0,1 0 0,-1 0-1,1-1 1,-1 1 0,0 0 0,0-1 0,1 0 0,-1 1 0,0-1 0,0 0 0,-1 0 0,1 0-1,0 0 1,0-1 0,0 1 0,-1 0 0,1-1 0,0 0 0,0 1 0,-1-1 0,1 0 0,0 0-1,-1-1 1,-1 1-16,1 1 21,-71 14 205,-1-3-1,1-3 1,-2-3-1,-66-4-225,88-11-2962,42-2-1098,6-6-3785,5 1-5063</inkml:trace>
  <inkml:trace contextRef="#ctx0" brushRef="#br0" timeOffset="974.903">1495 162 13869,'3'-72'3582,"14"32"2218,35 19-2670,-45 19-2979,56-9 388,0 3 0,0 3 1,0 3-1,6 2-539,-41 0 69,189 0 102,-204 4-2604,-37 4-553,-16 0-1685,-8 0-3726</inkml:trace>
  <inkml:trace contextRef="#ctx0" brushRef="#br1" timeOffset="-2.14748E6">1748 1562 3555,'0'0'2525,"0"0"-779,0 0-112,0 0 122,0 0-213,0 0-134,0 0 16,-2-13-47,0-2-1053,-7-40 1616,6 14 2290,3 41-3858,0 0-117,8 24 59,14 290 951,-23-311-1261,1 0 0,0 0 0,0 0 0,0 1 1,1-1-1,-1 0 0,1 0 0,-1 0 0,1 1 1,0-1-1,0 0 0,0 0 0,1 0 0,-1-1 1,1 1-1,0 0 0,0 0 0,0-1 1,0 1-1,0-1 0,0 0 0,0 0 0,1 1 1,0-2-1,-1 1 0,1 0 0,0 0 0,0-1 1,0 1-1,0-1 0,0 0 0,0 0 0,0 0 1,0-1-1,0 1 0,0-1 0,1 1 0,-1-1 1,0 0-1,1-1-5,13-2 23,-1-2-1,1 0 1,-1-1 0,0-1 0,-1 0 0,0-2 0,0 1 0,0-2-1,-1 0 1,-1 0 0,13-13-23,-7 8 26,616-472-68,-170 185 2305,-450 302-595,-2 8-2556,13-18-8236,-15 3-826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4:15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2574 575 6854,'0'0'2285,"4"-16"-758,11-118 3860,-20 120-5000,0 0 0,-1 0 1,-1 1-1,0 0 0,-1 0 1,0 1-1,-1 0 0,0 0 1,-1 1-1,-1 0 1,1 1-1,-2 1 0,1-1 1,-1 2-1,-1-1 0,-8-3-387,-34-17 201,-1 3 0,-1 2 0,-2 3-1,0 2 1,-51-8-201,18 3 144,-1 4 0,-1 5 0,-1 3 1,0 5-1,0 4 0,0 4 0,0 4 0,0 4 0,1 5 0,0 3 0,1 5 1,2 3-1,-67 30-144,115-37 40,1 3 0,0 1 0,2 2 0,1 2 1,1 1-1,1 2 0,2 2 0,1 1 0,1 2 0,2 1 1,1 1-1,2 2 0,2 1 0,2 1 0,1 0 0,2 2 1,2 1-1,1 1 0,3 0 0,2 1 0,1 3-40,8-29 1,1 1 0,1-1 0,1 1-1,1 0 1,0-1 0,2 1 0,0-1 0,1 1-1,1-1 1,1 0 0,1 0 0,0-1 0,1 1-1,1-1 1,1-1 0,1 0 0,0 0 0,1-1-1,1 0 1,8 8-1,21 15-66,2-2-1,2-2 0,1-2 0,2-2 1,1-2-1,1-2 0,1-3 0,1-1 1,1-3-1,1-3 0,1-1 0,0-3 1,1-3-1,39 2 67,-6 0-33,-1-5 0,1-4-1,0-3 1,0-4 0,-1-4-1,0-4 1,0-4 0,-2-4 0,0-3-1,-1-4 1,-2-4 0,-1-3 0,23-16 33,-61 25 44,-1-1 0,-2-2 1,-1-2-1,-1-2 1,-1-1-1,-2-2 1,-1-1-1,-2-2 0,-2-2 1,-2-1-45,-13 18 100,-1 0 1,-1-2-1,-2 0 1,0 0-1,-1-1 1,-2-1-1,-1 1 1,-1-2-1,-1 1 1,-2-1-1,0 1 1,-2-1-1,-1 0 1,-1 0-1,-2 0 0,0 0 1,-2 0-1,-5-15-100,2 22-62,-1 1-1,-1 0 1,-1 1-1,-1 0 0,0 0 1,-1 1-1,-1 1 1,-1 0-1,-1 1 1,0 0-1,-1 1 0,0 1 1,-2 0-1,1 1 1,-2 2-1,1-1 0,-2 2 1,1 1-1,-1 0 1,-1 1-1,1 1 0,-1 2 1,-1 0-1,1 0 1,-1 2-1,1 1 1,-1 1-1,0 1 0,-1 0 63,-65 3-4260,13 8-4046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6:50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30 4708,'0'0'3139,"-15"-3"-1334,-13-4-1173,-20-4 515,10 2 2802,97 9-1253,2032 29 1350,-1945-32-3181,-138-4-43,-32 1-347,-23 21-934,31 2-3702,9-9 790,0-2-5107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3:03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97 11050,'0'-92'6940,"0"103"-1686,-2 4-3682,-2 26-1255,-7 183 1154,-5 126-1686,12-117-6385,2-211-4728,0-45 5535,1 3 7246,6-284 8488,1 234-8158,3 1 0,3 1 0,4 0-1,2 1 1,16-37-1783,0 15 999,-31 87-979,-1 0 0,1 0 0,0 0 1,0 0-1,0 1 0,0 0 0,0-1 1,0 1-1,0 1 0,1-1 0,-1 0 1,0 1-1,0-1 0,1 1 0,-1 0 1,0 0-1,1 0 0,-1 1 0,0-1 1,1 1-1,-1 0 0,2 0-20,5 1 35,-5-1-38,0 1 0,1 0 0,-1 0 0,0 1 0,0 0 0,-1 0-1,1 0 1,0 0 0,-1 1 0,0-1 0,0 1 0,0 0 0,0 1 0,-1-1 0,1 1-1,-1-1 1,0 1 0,-1 0 0,1 0 0,-1 0 0,0 1 0,0-1 0,-1 0 0,1 1 0,-1-1-1,0 1 1,-1 0 0,1-1 0,-1 1 0,0-1 0,-1 1 0,0 0 0,1-1 0,-2 1 0,1-1-1,0 1 1,-1-1 0,0 0 0,-1 0 0,1 0 0,-1 0 0,0 0 0,-3 4 3,-7 12-241,0-1 1,-2 0 0,0 0 0,-1-2 0,-1 0-1,-1-1 1,0 0 0,-1-2 0,-1 0-1,0-1 1,-1-2 0,-12 6 240,17-12-352,23-14 241,22-15 115,-20 16-1,1 1-1,1-1 1,-1 2 0,1 0-1,0 0 1,0 1 0,0 0-1,1 1 1,-1 0 0,1 1-1,0 0 1,-1 1 0,1 0-1,0 1 1,0 0 0,0 1-1,0 1 1,-1 0 0,1 0-1,0 1 1,-1 0 0,0 1-1,0 1 1,0 0 0,0 0-1,-1 1 1,0 0 0,2 2-3,-6-4 34,0 1 1,-1 1 0,1-1 0,-1 1 0,0 0 0,0 0 0,-1 0 0,1 0 0,-2 1 0,1 0 0,-1 0-1,0 0 1,0 0 0,-1 1 0,0-1 0,0 1 0,0-1 0,-1 1 0,-1 0 0,1-1 0,-1 1 0,-1 0-1,1-1 1,-1 1 0,0 0 0,-1-1 0,0 1 0,0-1 0,-1 0 0,0 1 0,0-1 0,-1-1-1,1 1 1,-2 0 0,1-1 0,-1 0 0,0 0 0,0 0 0,-5 4-35,-9 0 122,-1-1-1,-1 0 1,1-2 0,-1 0-1,-1-1 1,1-2 0,-1 0 0,0-1-1,0-1 1,0-1 0,0-1-1,0-1 1,1-1 0,-1-1 0,-6-2-122,17 5-117,0-1 1,0-1-1,0 0 1,1 0-1,-1-1 1,1 0-1,-1-1 1,1 0-1,0-1 1,1 0-1,-6-4 117,14 8-221,0 1-1,0-1 0,0 0 0,0 0 0,0 0 0,0 0 0,0 0 1,1 0-1,-1 0 0,0 0 0,1 0 0,-1 0 0,0-1 0,1 1 1,0 0-1,-1 0 0,1-1 0,0 1 0,-1 0 0,1-1 0,0 1 1,0 0-1,0 0 0,0-1 0,0 1 0,1 0 0,-1-1 0,0 1 1,0 0-1,1 0 0,-1-1 0,1 1 0,-1 0 0,1-1 222,15-12-5392</inkml:trace>
  <inkml:trace contextRef="#ctx0" brushRef="#br0" timeOffset="326.06">914 437 9353,'0'0'8648,"0"0"-6310,0 0-224,0 0-480,0 0-289,-5 93-288,-13-44-128,-1 8-160,-1 3-257,4 0-160,3 2-159,6-5-161,3-2-32,4-8-289,0-1-671,6-3-994,4-8-1217,3 0-3684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3:00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12 313 11179,'0'0'4041,"-2"-13"-1564,-8-65 1927,16 122 64,6 44-4559,-7-56 0,2 0-1,1-1 0,1-1 1,1 1-1,2-1 1,1-1-1,1 0 0,2-1 1,1-1-1,1 0 0,1-2 1,13 14 91,-26-34-33,0 0 1,1 0 0,-1-1-1,1 0 1,0 0 0,0-1-1,0 1 1,1-2-1,-1 1 1,1-1 0,-1 0-1,1-1 1,0 1 0,0-2-1,0 1 1,0-1 0,-1 0-1,1-1 1,0 0 0,0 0-1,0-1 1,-1 1 0,1-2-1,-1 1 1,1-1-1,-1 0 1,0-1 0,0 0-1,0 0 1,-1 0 0,0-1-1,1 0 1,1-3 32,10-11 150,-2-1 0,0-1-1,-1-1 1,-1 0 0,-1-1 0,-1 0-1,-1-1 1,-2 0 0,0-1 0,-1 1-1,-2-2 1,0 1 0,-2-1 0,-1 0 0,0 0-1,-2 0 1,-2 0 0,-2-25-150,-12 0 694,13 51-695,1 0 0,-1 1 1,1-1-1,0 0 0,-1 1 0,1-1 1,0 1-1,0-1 0,-1 1 1,1 0-1,0-1 0,0 1 0,0 0 1,0 0-1,0 0 0,0 0 0,0 0 1,0 0-1,0 0 0,0 0 0,0 0 1,1 1-1,-1-1 0,0 0 1,1 0-1,-1 1 0,1-1 0,-1 1 1,-1 2-11,-6 10-329,1 1 0,0 0 0,1 0 0,1 1 0,0-1 0,1 1 0,1 0 0,-1 8 340,12 78-8021,4-67 670</inkml:trace>
  <inkml:trace contextRef="#ctx0" brushRef="#br0" timeOffset="732.034">955 339 8328,'0'0'3459,"0"0"-774,0 0 219,0 0-229,0 0-780,0 0-571,-11 14-310,4-6-874,2-2-45,-1 0 0,1 1 0,1-1 0,-1 1 0,1 0 0,0 1 0,1-1 0,0 0 0,0 1 0,0 0 0,1 0 0,0 0 0,1 0 0,0 0-1,0 2-94,7 384 1155,9-134-4210,-14-238 1874,2 15-446,-3-12-8495,-5-55 5480,-14-19 3631,6 18 1273,-4-11 643,3-1 0,2 0 1,1 0-1,2-1 1,3-1-1,1 1 0,2-1 1,2 0-1,2 0 1,2 0-1,2 1 0,2-1 1,2 1-1,2 1 1,3-5-906,-12 38 104,1-1 0,1 1 0,0 0 0,0 0 0,1 1 0,0-1 0,0 1 0,1 0 0,0 0 0,1 1 1,0 0-1,0 0 0,1 1 0,0 0 0,1 0 0,-1 0 0,1 1 0,0 1 0,1 0 0,-1 0 1,1 1-1,0 0 0,0 0 0,4 0-104,-6 3 10,1 0 0,0 0-1,0 1 1,-1 0 0,1 1 0,0 0 0,0 0 0,-1 1 0,1 0 0,-1 0-1,0 1 1,1 0 0,-1 0 0,0 1 0,-1 0 0,1 1 0,-1 0 0,0 0-1,0 0 1,0 1 0,-1 0 0,0 0 0,0 1 0,-1 0 0,1 0-1,-1 0 1,-1 1 0,0-1 0,0 1 0,0 0 0,-1 0 0,0 1 0,0-1-10,-3 0 7,0-1 1,0 0 0,0 0-1,-1 0 1,0 0 0,0 0 0,-1 0-1,0-1 1,0 1 0,-1 0 0,0-1-1,0 1 1,0-1 0,-1 0 0,0 0-1,0 0 1,0-1 0,-1 1-1,0-1 1,0 0 0,0-1 0,0 1-1,-1-1 1,0 0 0,-3 1-8,-3 3-18,0-2-1,0 1 1,-1-2 0,0 1-1,0-2 1,0 0 0,-1 0-1,1-1 1,-1-1-1,0-1 1,0 1 0,-9-2 18,3-11-2742,28-10-4355,5 9 1369</inkml:trace>
  <inkml:trace contextRef="#ctx0" brushRef="#br0" timeOffset="1130.932">1863 328 14414,'0'0'3251,"3"-13"-737,4-39-395,-7 50-2028,-1 0-1,0 0 0,1 0 1,-1 0-1,0 0 0,0 0 0,0 0 1,0 0-1,0 1 0,-1-1 0,1 0 1,0 1-1,-1-1 0,1 1 0,-1-1 1,0 1-1,1 0 0,-1 0 1,0-1-1,0 1 0,0 0 0,0 1 1,0-1-1,0 0 0,0 1 0,0-1 1,0 1-1,0-1 0,0 1 0,-1 0 1,1 0-1,0 0 0,0 0 1,0 0-1,-2 1-90,1-1 81,-13 1-38,-1 2 0,0-1 0,1 2 0,-1 0 0,1 1 0,0 1 1,1 1-1,-1 0 0,1 1 0,1 0 0,0 1 0,0 1 0,0 0 0,1 1 0,1 0 0,0 1 1,0 0-1,1 1 0,1 1 0,0 0 0,1 0 0,1 0 0,0 1 0,1 1 0,0-1 0,2 1 1,-1 3-44,0-3-168,1 1 0,1 0 0,1 1 0,0-1 0,1 1 0,1-1 1,1 1-1,0-1 0,3 17 168,-1-30-55,-1-1 0,1 0 0,-1 1 1,1-1-1,0 0 0,0 0 0,0 0 0,1 0 0,-1-1 1,1 1-1,0-1 0,-1 1 0,1-1 0,0 0 1,1 0-1,-1 0 0,0-1 0,0 1 0,1-1 0,-1 0 1,1 0-1,-1 0 0,1 0 0,-1 0 0,1-1 1,0 0-1,-1 1 0,1-1 0,0-1 0,-1 1 1,1 0-1,0-1 0,-1 0 0,1 0 0,-1 0 0,1 0 1,-1-1-1,0 1 0,0-1 0,1 0 0,0-1 55,22-16 36,0-2 0,-2 0 0,-1-2 0,0 0-1,-2-2 1,-1 0 0,-1-1 0,9-17-36,-17 27 103,10-13 84,0-1 0,-3-1 0,0-1-1,-2 0 1,-1-1 0,-2-1 0,-2 0 0,0-1 0,-3 0 0,-1 0-1,-1-1 1,-2 0 0,-1-22-187,-3 58 15,0 0 1,0 0-1,-1 1 1,1-1-1,0 0 0,0 0 1,0 0-1,-1 0 0,1 1 1,0-1-1,0 0 1,0 0-1,-1 0 0,1 0 1,0 0-1,0 0 0,-1 0 1,1 0-1,0 0 1,0 0-1,-1 0 0,1 0 1,0 0-1,0 0 0,-1 0 1,1 0-1,0 0 1,0 0-1,-1 0 0,1 0 1,0 0-1,0 0 0,0 0 1,-1 0-1,1-1 1,0 1-1,0 0 0,0 0 1,-1 0-1,1 0 0,0-1 1,0 1-1,0 0 1,0 0-1,-1 0 0,1-1 1,0 1-1,0 0 0,0 0 1,0-1-16,-8 137 124,10-110-99,4 60 5,3-1-1,19 73-29,24 10-1296,-7-63-2410,0-34-5604,-20-49 437</inkml:trace>
  <inkml:trace contextRef="#ctx0" brushRef="#br0" timeOffset="1676.708">2601 505 10730,'50'-153'5851,"-27"64"-1675,-22 87-4079,-1-1 0,0 0 0,0 1-1,0-1 1,0 0 0,0 1-1,-1-1 1,1 0 0,-1 1 0,0-1-1,0 1 1,0-1 0,0 1 0,0-1-1,0 1 1,-1 0 0,1-1-1,-1 1 1,0 0 0,0 0 0,1 0-1,-1 0 1,0 1 0,-1-1-1,1 0 1,0 1 0,0 0 0,-1-1-1,1 1 1,-1 0 0,-1 0-97,-11-1 82,-1 1 0,1 1 0,0 1 1,-1 0-1,1 1 0,0 0 0,0 1 0,0 1 1,1 1-1,-1 0 0,1 1 0,0 0 1,0 1-1,1 0 0,0 2 0,0-1 0,1 1 1,0 1-1,1 0 0,-6 7-82,3-6-93,1 0 0,0 1-1,1 1 1,0 0 0,1 0 0,0 1 0,1 0 0,1 1-1,0 0 1,1 1 0,1 0 0,0 0 0,1 1 0,1 0-1,0-1 1,2 2 0,0-1 0,1 0 0,0 1-1,1-1 1,2 1 0,0 12 93,0-25-60,0 0 0,0-1 0,0 1 0,0-1-1,0 1 1,1-1 0,0 0 0,0 0 0,0 0 0,1 0-1,-1 0 1,1 0 0,0 0 0,0-1 0,0 1 0,0-1 0,1 0-1,0 0 1,-1 0 0,1-1 0,0 1 0,0-1 0,0 0 0,1 0-1,-1 0 1,0-1 0,1 0 0,-1 0 0,1 0 0,0 0 0,-1 0-1,1-1 1,0 0 0,-1 0 0,1 0 0,-1-1 0,1 1 0,0-1-1,-1 0 1,1-1 0,-1 1 0,0-1 0,1 0 0,-1 0-1,1-1 62,21-14 204,0-2 1,-1-1 0,-1-1 0,-1-2 0,-2 0-1,0-1 1,-1 0 0,-1-2 0,11-22-206,-20 33 204,0-1 1,-1-1-1,-1 0 0,-1 0 1,-1 0-1,0-1 1,0-2-205,-13 51 15,2 1 0,2 1 1,1-1-1,1 0 0,2 1 1,1-1-1,1 0 0,2 2-15,-5-27 1,1 0 1,0-1-1,0 1 0,0 0 0,1 0 0,0-1 0,0 1 0,1-1 0,0 0 0,0 0 0,0 0 0,1 0 0,0 0 0,0-1 0,0 1 0,1-1 0,0 0 0,0-1 0,0 1 0,0-1 0,1 0 0,0 0 0,0-1 0,0 0 0,0 0 0,0 0 1,1-1-1,-1 1 0,1-2 0,-1 1 0,1-1 0,0 0 0,0 0 0,0-1 0,0 0 0,-1 0 0,1-1 0,0 1 0,0-2 0,0 1 0,3-2-1,2-2 41,0-1-1,0-1 1,0 0-1,-1-1 0,0 0 1,-1 0-1,0-1 1,0-1-1,-1 1 1,0-2-1,-1 1 1,0-1-1,-1 0 1,0-1-1,3-7-40,72-195 1244,-77 197-1189,13-39 183,-2-1 0,-3 0 0,-3-1 0,-1-1 0,-2-40-238,-7 99 16,0 0-1,0 0 1,0 0-1,-1 1 1,1-1-1,0 0 1,-1 0-1,1 0 1,0 1-1,0-1 1,-1 0-1,1 0 1,0 0-1,-1 0 1,1 0-1,0 0 1,-1 0-1,1 0 1,0 0-1,-1 0 1,1 0-1,0 0 1,-1 0-1,1 0 1,0 0-1,-1 0 1,1 0-1,0 0 1,-1-1-1,1 1 1,0 0-1,0 0 1,-1 0-1,1 0 1,0-1-1,-1 1 1,1 0-1,0 0 0,0-1 1,0 1-1,-1 0 1,1 0-1,0-1 1,0 1-1,0 0 1,0-1-1,0 1 1,-1 0-1,1-1 1,0 1-1,0 0 1,0-1-1,0 1 1,0 0-1,0-1 1,0 1-1,0 0 1,0-1-16,-17 28 94,-1 13-108,2 2-1,2 0 1,1 0-1,3 1 1,1 1-1,3-1 0,1 1 1,2 0-1,2 1 1,2-1-1,6 37 15,-6-70-195,19 122-2537,22-61-6379,-21-56 2096</inkml:trace>
  <inkml:trace contextRef="#ctx0" brushRef="#br0" timeOffset="2189.462">3125 389 12812,'0'0'1650,"-3"-14"127,-12-44 140,15 56-1857,0 0 0,0 1 0,-1-1 0,1 0 0,1 1 0,-1-1 0,0 0 0,0 1 0,1-1 0,-1 0 0,1 1 0,-1-1 1,1 0-1,-1 1 0,1-1 0,0 1 0,0-1 0,0 1 0,0 0 0,0-1 0,0 1 0,0 0 0,1 0 0,-1 0 0,0 0 0,1 0 0,-1 0 0,1 0 0,-1 0 0,1 0 0,-1 1 1,1-1-1,-1 1 0,1-1 0,0 1 0,-1 0 0,1-1 0,0 1 0,-1 0 0,1 0 0,0 0 0,0 0 0,-1 1 0,1-1 0,0 0 0,0 1-60,7-2 73,207-2-629,-17 22-3223,-197-17 3993,-1-1 1,0 1-1,1-1 0,-1 1 1,0 0-1,0-1 1,0 1-1,0 0 1,0 0-1,0 0 0,0 0 1,-1 0-1,1 0 1,-1 0-1,0 0 1,1 0-1,-1 0 0,0 0 1,0 0-1,0 0 1,0 0-1,-1 0 0,1 0 1,-1 0-1,1 0 1,-1 1-215,0 9 660,18 81-420,-15-92-235,0-1-1,-1 0 1,1 0-1,-1 1 1,1-1-1,0 0 1,-1-1-1,1 1 1,-1 0-1,1 0 1,0-1 0,-1 1-1,1-1 1,-1 1-1,1-1 1,-1 0-1,0 1 1,1-1-1,-1 0 1,0 0-1,1 0 1,-1 0-1,0 0 1,0 0-1,0-1 1,0 1-1,0 0 1,0-1-1,0 1 1,0 0-1,0-2-4,3-2-17,18-16 358,-1-1-1,-1-1 1,-1-1-1,-1 0 1,15-28-341,-32 51 55,1-1 1,0 0-1,-1 1 0,0-1 1,1 0-1,-1 0 0,0 0 0,0 0 1,0 0-1,0 0 0,0 0 1,0 0-1,-1-1 0,1 1 1,-1 0-1,0 0 0,1-1 1,-1 1-1,0 0 0,0-1 1,0 1-1,-1 0 0,1 0 0,-1-1 1,1 1-1,-1 0 0,0 0 1,0 0-1,1 0 0,-2 0 1,1 0-1,0 0 0,0 0 1,-1 0-1,1 0 0,-1 1 1,1-1-1,-1 0 0,0 1 1,1-1-1,-1 1 0,0 0 0,0 0 1,0 0-1,0 0 0,0 0 1,-2 0-56,-9 2 24,0 1 1,0 0 0,0 1-1,1 0 1,-1 1 0,1 1 0,-1 0-1,1 1 1,1 0 0,-1 1-1,1 0 1,0 0 0,1 1-1,0 1 1,0 0 0,1 0-1,0 1 1,1 0 0,0 1 0,0 0-1,1 0 1,0 0 0,1 1-1,0 2-24,0-2-17,0 2 0,1-1 0,0 0 0,1 1 0,0 0 0,1 0 0,1 0 0,0 1 0,1-1-1,1 0 1,0 1 0,1-1 0,0 0 0,1 1 0,1-1 0,0 0 0,1 0 0,1-1 0,0 1 0,1-1 0,0 0-1,1-1 1,0 1 0,1-1 0,0-1 0,1 1 0,1-1 0,0-1 0,0 0 0,1 0 0,0-1 0,0-1 0,1 0-1,0 0 1,3 0 17,-7-3-43,1-1 0,0 0 0,0 0 0,0 0 0,0-1 0,1-1 0,-1 0 0,1 0 0,-1-1 0,1 0 0,0 0 0,0-1 0,-1-1 0,1 0 0,0 0 0,-1 0 0,1-2 0,-1 1 0,1-1 0,-1 0 0,0-1 0,0 0 0,-1-1 0,1 1 0,-1-2 0,0 1 0,0-1 0,-1 0 0,0-1 0,0 0-1,0 0 1,-1 0 0,3-6 43,-2 0-385,-1 0 0,-1-1-1,0 0 1,-1 0-1,0 0 1,-1 0-1,-1-1 1,0 1 0,-1-1-1,-1-13 386,-10-11-8387,-1 28 262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2:46.110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620 771 5445,'0'0'2707,"0"0"-1127,0 0 128,5-13 374,18-42 91,-17 21 2968,-6 33-3945,0 1-182,-2 11 219,-36 188-91,23-104-1215,4 0 0,4 0-1,4 1 1,6 21 73,24-16-2986,-25-98 2507,-1 0 0,1 0 0,0 0 0,1 0 0,-1-1-1,0 1 1,1-1 0,0 1 0,-1-1 0,1 0 0,0 0 0,0 0 0,0 0 0,1 0-1,-1-1 1,0 0 0,4 2 479,16-1-5637</inkml:trace>
  <inkml:trace contextRef="#ctx0" brushRef="#br0" timeOffset="244.182">1025 791 11787,'11'-79'831,"-2"7"3773,-7 49-152,-2 21-2888,0 5-438,-26 557 262,25-515-1906,6 85-2151,22-52-3795,-8-56 2172,2-8-502</inkml:trace>
  <inkml:trace contextRef="#ctx0" brushRef="#br0" timeOffset="562.883">1336 829 8744,'14'-98'1591,"16"33"5424,-24 74-3252,-4 36-3000,-1-1-1,-3 1 1,-1-1-1,-3 0 0,-9 41-762,-8 57 363,13-53-368,4 0-1,4 80 6,12-113-779,-8-48-3067,-1-5-3743,-6-17 99</inkml:trace>
  <inkml:trace contextRef="#ctx0" brushRef="#br0" timeOffset="872.265">383 810 8584,'-140'-46'8157,"132"45"-7926,4 1 56,0 0 0,0 0 0,1-1 0,-1 1 0,1-1 0,-1 0 0,0 0 0,1 0 0,0 0-1,-1-1 1,1 0 0,0 1 0,-1-1 0,1 0 0,0-1 0,1 1 0,-4-3-287,6 4 50,1 0 0,-1 0 0,0-1 0,1 1 0,-1 0 0,1 0 0,-1 0 1,1 0-1,-1-1 0,1 1 0,0 0 0,-1 0 0,1 0 0,0 0 0,0 1 0,0-1 0,0 0 0,0 0 0,0 0 0,0 1 0,0-1 0,0 0 1,0 1-1,0-1 0,1 1 0,-1 0 0,0-1 0,0 1 0,1 0 0,0 0-50,2-2 126,74-28 101,3 3 0,0 4 0,31-3-227,-11 2 67,-35 8-19,64-19-123,2 6 0,1 5 0,128-4 75,-257 28-46,87 5-1163,-89-5 995,1 0 0,-1 1-1,1-1 1,-1 1 0,0-1 0,1 1 0,-1 0 0,0 0-1,1 0 1,-1 0 0,0 1 0,0-1 0,0 1-1,0-1 1,0 1 0,-1 0 0,1-1 0,0 1 0,-1 0-1,1 0 1,-1 0 0,0 1 0,0-1 0,1 0 0,-2 0-1,1 1 1,0-1 0,0 0 0,-1 1 0,1-1 0,-1 1-1,0 0 215,-10 36-6101,-18 2-2553</inkml:trace>
  <inkml:trace contextRef="#ctx0" brushRef="#br0" timeOffset="873.265">207 1633 6854,'-19'33'1114,"4"-4"7,-1 0 1,-2-1-1,-1-1 1,-1-1 0,-14 14-1122,-31 42 3112,65-80-3043,0 0 0,0 0 0,0 0 0,0 0 0,0-1 0,0 1 0,1 0 0,-1 0 0,1-1 0,-1 1 0,1 0 0,0 0 0,0-1 0,0 1 0,0-1 0,0 1 0,0-1 0,0 1 0,0-1 0,0 0 0,1 1 0,-1-1 0,1 0 0,-1 0 0,1 0 0,-1 0 0,1 0 0,0 0 0,-1-1-1,1 1 1,0-1 0,-1 1 0,1-1 0,0 1 0,0-1 0,0 0 0,0 0 0,-1 0 0,1 0 0,0 0 0,0 0 0,0-1 0,-1 1 0,1 0 0,0-1 0,0 0 0,1 0-69,-1 1 14,37-1 160,-1-2 0,1-1-1,-1-2 1,0-2 0,13-5-174,-23 6 33,398-103 232,113-26 21,-173 71-5113,-323 60-1910</inkml:trace>
  <inkml:trace contextRef="#ctx0" brushRef="#br0" timeOffset="1599.214">2280 884 8168,'0'0'1217,"0"0"-101,0 0 581,0 0 177,0 0-347,0 0-299,10-13-454,-3 2-656,-5 6-83,1 0 0,1 0 0,-1 0 0,1 1 0,0-1 0,0 1 1,0 0-1,0 0 0,1 0 0,-1 1 0,1-1 0,0 1 0,0 0 1,1 1-1,-1-1 0,0 1 0,3 0-35,68-20 407,1 4 1,0 3-1,40-1-407,-176 46-4286,-55 14-5745,77-33 6796</inkml:trace>
  <inkml:trace contextRef="#ctx0" brushRef="#br0" timeOffset="1896.642">2289 856 1089,'0'0'2029,"0"0"-908,0 0 181,0 0 556,0 0 16,0 0 5,0 0-123,0 0-165,-7 5-96,-32 44 1014,16 123 745,21 92-2472,2-229-702,0-29-77,0 12 12,0 0 0,1 0 0,1 0 0,0 0 0,1 0 0,1 0 0,1-1 0,7 17-15,-11-32-1,1 0 1,0 0-1,-1 0 1,1 0 0,0 0-1,0-1 1,0 1 0,0 0-1,0-1 1,1 0 0,-1 1-1,0-1 1,1 0 0,-1 0-1,1 0 1,-1-1-1,1 1 1,-1-1 0,1 1-1,-1-1 1,1 0 0,0 0-1,-1 0 1,1 0 0,-1 0-1,1-1 1,-1 1 0,1-1-1,-1 0 1,2 0 0,75-30-107,12-25-2274,-36 9-3694,-30 19 1036</inkml:trace>
  <inkml:trace contextRef="#ctx0" brushRef="#br0" timeOffset="2242.711">2204 1215 8744,'0'0'2403,"0"0"-1058,0 0 449,0 0-225,0 0-864,0 0-449,0 0 0,79-19-192,-34 12-32,4 0-32,3-3 0,3 0-32,-3 0-897,-6 2-2210,-3-1-993,-7 2-3683</inkml:trace>
  <inkml:trace contextRef="#ctx0" brushRef="#br0" timeOffset="2535.267">2907 1019 9225,'0'0'2722,"0"0"-800,0 0 149,0 0-90,0 0-588,0 0-165,0 0-91,-5 19-107,-33 116 150,27-81-1071,1 1 0,3 0 1,3 0-1,1 17-109,-5 69-287,3-72-323,4-28-2779,0-95 3297,-1-26 195,3 0 0,4 0 0,3 0-1,4 1 1,12-39-103,-21 100 28,1 0-1,0 0 1,2 0-1,0 1 1,1-1-1,0 1 1,2 1-1,0 0 1,1 0-1,0 1 1,1 0-1,1 0 1,0 1 0,1 1-1,1 0 1,0 1-1,1 1 1,0 0-1,5-2-27,-16 11 9,0 0-1,1 0 1,-1 1-1,1-1 0,-1 1 1,1 0-1,-1 0 1,1 1-1,0-1 1,-1 1-1,1 0 1,0 0-1,-1 1 1,1-1-1,0 1 0,-1 0 1,1 1-1,-1-1 1,1 1-1,-1-1 1,0 1-1,0 1 1,0-1-1,0 1 1,0-1-1,0 1 0,-1 0 1,1 0-1,-1 1 1,0-1-1,0 1 1,0-1-1,0 1 1,-1 0-1,1 0 0,1 4-8,-2 2 3,0-1 0,0 1 0,-1-1-1,-1 1 1,1 0 0,-1-1-1,-1 1 1,0 0 0,0-1-1,-1 1 1,0-1 0,-1 0-1,0 1 1,0-1 0,-1-1 0,0 1-1,-1 0 1,1-1 0,-2 0-1,1 0 1,-7 6-3,-5 7 12,-1-2 1,-1-1 0,0 0-1,-2-1 1,1-1-1,-2-1 1,-12 6-13,32-20-3,-3 3 1,-1-1 0,1 1 1,-1-1-1,0 0 0,0-1 0,0 1 0,0-1 0,-1 0 0,1-1 1,-1 0-1,1 0 0,-1 0 0,-5-1 2,-3-21-2060,26-9-3306,7 11-479</inkml:trace>
  <inkml:trace contextRef="#ctx0" brushRef="#br0" timeOffset="2836.168">3425 907 9225,'0'0'2696,"0"0"-347,0 0-187,0 0-726,0 0-577,0 0-154,0 0-70,-9 17-90,-32 53-113,34-56-400,0 0-1,1 0 1,1 1 0,0 0-1,1 0 1,1 0-1,0 0 1,1 0 0,1 1-1,1-1 1,0 0 0,0 1-1,2-1 1,0 2-32,-2-11-1,1 1 0,0-1 0,0 1 1,1-1-1,0 1 0,0-1 0,0 0 0,1 0 0,0 0 1,0 0-1,0-1 0,1 1 0,0-1 0,0 0 0,0 0 1,1 0-1,-1 0 0,1-1 0,1 0 0,-1 0 0,0 0 1,1-1-1,0 1 0,0-2 0,0 1 0,0 0 0,0-1 1,0 0-1,1-1 0,-1 0 0,1 0 0,2 0 1,1 0 39,0-1-1,0-1 0,-1 1 0,1-2 1,0 0-1,0 0 0,0 0 1,-1-1-1,0-1 0,1 0 1,-1 0-1,-1 0 0,1-1 0,0-1 1,-1 1-1,0-2 0,-1 1 1,1-1-1,-1 0 0,-1 0 1,1-1-1,-1 0 0,1-2-38,4-6 98,-2 0-1,0-1 1,0 0-1,-2 0 1,0-1-1,-1 0 1,0 0 0,-2-1-1,0 1 1,-1-1-1,0-16-97,-3 29 8,1 0-1,-1 0 0,0 0 1,-1 0-1,1 0 0,-1 1 1,0-1-1,-1 0 0,1 0 1,-1 1-1,0-1 0,-1 1 1,1 0-1,-1-1 1,0 1-1,0 0 0,-1 1 1,1-1-1,-1 1 0,0-1 1,-1 1-1,1 0 0,-1 1 1,1-1-1,-1 1 0,0 0 1,0 0-1,-1 0 1,1 1-1,-1 0 0,1 0 1,-1 0-1,0 1 0,1 0 1,-1 0-1,0 0 0,-3 0-7,-63 15-1743,33 17-3934,26-12-820</inkml:trace>
  <inkml:trace contextRef="#ctx0" brushRef="#br0" timeOffset="3365.992">4127 902 12300,'0'0'2621,"0"0"-523,0 0-214,0 0-592,0 0-609,0 0-298,-13-1-198,5 0-164,5 0-9,-1 1-1,1-1 0,-1 1 0,0 0 0,1 0 0,-1 0 0,0 0 1,1 1-1,-1 0 0,1-1 0,-1 1 0,1 0 0,-1 1 0,1-1 1,0 1-1,-1-1 0,1 1 0,0 0 0,0 0 0,0 1 0,1-1 1,-1 0-1,0 1 0,1 0 0,-2 1-13,-6 12 86,0-1 0,1 1-1,0 1 1,2-1 0,0 1 0,0 1-1,2-1 1,0 1 0,1 0 0,1 0-1,1 1 1,1-1 0,0 0 0,1 1-1,1 6-84,1-17-84,0 0 1,0 1 0,1-1-1,0 0 1,0 0 0,1 0 0,0-1-1,0 1 1,1-1 0,0 0 0,0 0-1,1-1 1,0 1 0,0-1 0,1 0-1,-1-1 1,1 0 0,0 0 0,0 0-1,1-1 1,0 0 0,3 1 82,3 1-270,1 0 0,0-1 0,0 0 0,0-2 1,1 0-1,-1 0 0,1-1 0,0-1 0,0-1 0,0 0 1,13-2 269,-17 0-392,0 0 1,0-1 0,0 0 0,0-1-1,0 0 1,-1-1 0,0 0 0,0-1-1,-1 0 1,1-1 0,-1 0 0,0 0-1,-1-1 1,0-1 0,0 1 0,-1-1-1,0-1 1,-1 0 0,0 0-1,0 0 1,-1-1 0,-1 0 0,1 0-1,-1-4 392,41-190 99,-24 80 2356,16 4 3277,-38 121-5656,0 0 1,0-1-1,0 1 1,0-1 0,0 1-1,0-1 1,0 1 0,0 0-1,0-1 1,0 1 0,0-1-1,0 1 1,0-1-1,0 1 1,0 0 0,1-1-1,-1 1 1,0-1 0,0 1-1,0 0 1,1-1-1,-1 1 1,0 0 0,1-1-1,-1 1 1,0 0 0,0-1-1,1 1 1,-1 0-1,1 0 1,-1 0 0,0-1-1,1 1 1,-1 0 0,0 0-1,1 0 1,-1 0-1,1-1 1,-1 1 0,1 0-1,-1 0 1,0 0 0,1 0-1,-1 0 1,1 0-1,-1 0 1,1 0 0,-1 0-1,0 1 1,1-1 0,-1 0-1,1 0 1,-1 0-1,0 0 1,1 1 0,-1-1-1,1 0 1,-1 0 0,0 1-1,1-1 1,-1 0-1,0 1 1,0-1 0,1 0-1,-1 1 1,0-1-77,9 32 1082,-9 10-967,-1 0 0,-2 0 0,-2 0 0,-8 32-115,-9 125 250,27-161-505,-5-37 249,0 0 1,0-1-1,1 1 0,-1 0 0,0 0 1,0-1-1,0 1 0,1 0 1,-1-1-1,0 1 0,1 0 1,-1-1-1,0 1 0,1-1 1,-1 1-1,1-1 0,-1 1 1,1-1-1,-1 1 0,1-1 1,-1 1-1,1-1 0,0 1 1,-1-1-1,1 0 0,0 0 1,-1 1-1,1-1 0,0 0 1,-1 0-1,1 0 0,0 1 1,0-1-1,-1 0 0,1 0 1,0 0-1,-1 0 0,1-1 1,0 1-1,0 0 0,-1 0 1,1 0-1,0 0 0,-1-1 1,1 1-1,0 0 0,-1-1 1,1 1-1,-1 0 0,1-1 1,0 1-1,-1-1 6,7-6 2,-1 0 0,-1-1 0,0 0 0,0 1 1,0-2-1,-1 1 0,0 0 0,-1-1 0,0 0 0,0 0 0,0-2-2,9-25 46,-10 32-40,1-7 51,1 1 0,0 0 0,1 0 0,0 0 0,0 0 0,1 1 0,0 0 1,1 0-1,0 0 0,0 1 0,1 0 0,0 1 0,2-1-57,-7 8 28,1 0 1,-1 1 0,0 0-1,0 0 1,0 0 0,1 0 0,-1 0-1,0 1 1,0-1 0,-1 1-1,1 0 1,0 0 0,0 0-1,-1 0 1,1 0 0,-1 1-1,0-1 1,0 1 0,0 0 0,0-1-1,0 1 1,0 0 0,-1 0-1,0 0 1,1 0 0,-1 0-1,0 1 1,0-1 0,-1 0 0,1 0-1,-1 1 1,0-1 0,0 1-29,4 6 88,6 15 17,51 107 132,-58-127-235,1 0 1,0 0-1,0 0 1,0 0-1,0-1 1,1 1-1,-1-1 1,1 0 0,0-1-1,1 1 1,-1-1-1,0 0 1,1-1-1,0 1 1,0-1 0,0 0-1,0 0 1,0-1-1,0 0 1,0 0-1,3 0-2,-5-1-8,0-1 0,0 1-1,1-1 1,-2 0 0,1-1-1,0 1 1,0 0-1,0-1 1,-1 0 0,1 0-1,0 0 1,-1-1 0,0 1-1,0-1 1,0 1-1,0-1 1,0 0 0,0 0-1,-1-1 1,1 1 0,-1 0-1,0-1 1,0 0 0,0 1-1,-1-1 1,1 0-1,-1 0 1,0 0 0,0 0 8,2-5-303,0 0 0,-1-1 0,0 1 1,-1 0-1,0-1 0,-1 1 0,0-1 1,0 1-1,-1-1 0,0 1 0,0 0 1,-3-5 302,-23-21-8008,6 28 481</inkml:trace>
  <inkml:trace contextRef="#ctx0" brushRef="#br0" timeOffset="3783.81">1593 2134 9193,'-15'4'2140,"-22"3"-1305,-54 13 4203,132-17-1889,733-49-2371,-622 33-744,1804-123 329,-1460 102 2103,-432 25-1751,-214 8-1191,49 5-3832,94-4 3706,-64 3-8281</inkml:trace>
  <inkml:trace contextRef="#ctx0" brushRef="#br0" timeOffset="25085.99">5428 4239 7335,'0'0'7447,"0"0"-3972,0 0-1227,0 0-209,0 0-747,0 0-587,0 0-364,10-9-218,32-28-75,-39 36-45,0 0 0,0 0 1,1 0-1,-1 1 0,0-1 0,1 1 0,-1-1 1,0 1-1,1 0 0,-1 0 0,1 1 0,-1-1 1,0 1-1,1 0 0,-1 0 0,0 0 0,0 0 1,0 0-1,0 1 0,0-1 0,0 1 1,0 0-1,0 0 0,-1 0 0,1 0 0,-1 0 1,1 1-1,-1-1 0,0 1 0,0 0 0,0-1 1,0 1-1,0 0 0,-1 0 0,0 0 0,1 0 1,-1 1-1,0-1 0,0 0 0,-1 0-3,-1 4 3,0-1 1,-1 0-1,0 0 0,0 0 1,0-1-1,-1 1 0,0 0 1,0-1-1,-1 0 0,1 0 1,-1 0-1,0 0 0,0 0 1,-1-1-1,1 0 0,-1 0 1,0 0-1,0 0 0,-1-1 1,-3 2-4,1 1 13,-134 89 41,143-95-57,-1 0 0,1 0 1,0 0-1,-1 1 0,1-1 1,-1 0-1,1 0 1,-1 1-1,1-1 0,-1 0 1,0 1-1,1-1 0,-1 1 1,1-1-1,-1 1 0,0-1 1,1 0-1,-1 1 0,0-1 1,1 1-1,-1 0 1,0-1-1,0 1 0,0-1 1,1 1-1,-1-1 0,0 1 1,0-1-1,0 1 0,0 0 1,0-1-1,0 1 1,0-1-1,0 1 0,0-1 1,-1 1-1,1 0 0,0-1 1,0 1-1,0-1 0,-1 1 1,1-1-1,0 1 1,0-1-1,-1 1 0,1-1 1,0 1-1,-1-1 0,1 0 1,-1 1-1,1-1 0,-1 0 1,1 1-1,-1-1 0,1 0 1,-1 1-1,1-1 1,-1 0 2,54-2-552,131-41-5625,-114 19 108</inkml:trace>
  <inkml:trace contextRef="#ctx0" brushRef="#br0" timeOffset="21197.394">1677 3974 10602,'0'0'2733,"4"-16"-608,14-53 213,-17 66-2177,0 1 0,0-1 0,-1 1-1,0-1 1,1 0 0,-1 1 0,0-1 0,0 0 0,0 1-1,-1-1 1,1 1 0,-1-1 0,1 0 0,-1 1 0,0-1-1,0 1 1,0 0 0,0-1 0,-1 1 0,1 0 0,-1-1-1,1 1 1,-1 0 0,0 0 0,0 0 0,0 0-161,-4-1 150,0 0 1,0 0 0,0 0-1,-1 0 1,1 1 0,-1 1-1,1-1 1,-1 1 0,0 0-1,0 0 1,1 1 0,-7 0-151,-24 2 107,1 1 1,-1 2-1,1 2 0,0 1 1,1 2-1,0 1 0,0 2 1,1 1-1,-23 15-107,36-20 3,2 1 0,-1 1 0,1 1-1,1 1 1,0 1 0,1 0 0,0 1 0,1 0-1,1 2 1,0 0 0,2 1 0,0 0 0,0 1-1,2 0 1,1 1 0,0 0 0,1 0 0,1 1-1,-3 17-2,10-32-14,-1 0-1,1 0 0,1 0 0,-1 0 0,1 0 1,0 0-1,1 0 0,0 0 0,0 0 0,0 0 1,0 0-1,1 0 0,0 0 0,0-1 0,1 1 1,-1-1-1,1 1 0,0-1 0,1 0 0,-1 0 0,1-1 1,0 1-1,0-1 0,1 0 0,-1 0 0,1 0 1,0 0-1,0-1 0,0 0 0,1 0 0,1 1 15,16 3-7,1 0 0,0-1 0,1-2-1,-1 0 1,1-2 0,0-1 0,0 0-1,0-2 1,-1-1 0,1-1 0,0-1-1,-1-1 1,0-1 0,20-9 7,-24 10 6,-1-1 0,0-1 0,0-1 0,0 0 0,-1-2 0,0 0-1,-1-1 1,0-1 0,-1 0 0,0-1 0,-1-1 0,-1 0 0,0-2 0,-1 1 0,0-1 0,-1-1 0,-1 0 0,5-12-6,-7 4 49,0-1 0,-2 0 0,-1-1 0,-1 1 0,-1-1 0,-1 0 0,-2 0 0,0 0 0,-2-1 0,-1 1 0,-1 0 0,-2 1 0,0-1 0,-2 1 0,-1 0 0,-1 0 0,-1 1 0,-1 0 0,-1 1 0,-2 0 0,0 1 0,-15-18-49,24 34-58,0 1-1,0 0 1,0 0 0,-1 0 0,0 0-1,0 1 1,0 0 0,0 0-1,-1 1 1,0 0 0,0 0-1,0 1 1,-8-3 58,13 6-220,0 1 0,0 0-1,-1 0 1,1 0 0,0 0 0,0 0 0,0 1-1,0-1 1,0 1 0,1-1 0,-1 1 0,0 0-1,1-1 1,-1 1 0,1 0 0,0 0-1,-1 0 1,1 0 0,0 0 0,0 0 0,1 1-1,-1-1 1,0 0 0,1 0 0,-1 1 0,1-1-1,0 0 1,-1 1 0,1-1 0,0 1 0,1-1-1,-1 0 1,0 1 0,1-1 0,-1 0 0,1 0-1,0 1 1,0-1 0,-1 0 0,2 1 220,7 37-5029,7 0-1804</inkml:trace>
  <inkml:trace contextRef="#ctx0" brushRef="#br0" timeOffset="21684.466">2542 3712 14350,'0'0'2146,"3"-12"-102,11-39 38,-14 50-2009,0 0-1,0 0 1,1 0-1,-1 0 1,0 1 0,0-1-1,0 0 1,-1 0-1,1 0 1,0 0-1,0 0 1,0 0-1,-1 1 1,1-1 0,0 0-1,-1 0 1,1 0-1,-1 1 1,1-1-1,-1 0 1,1 1 0,-1-1-1,1 0 1,-1 1-1,0-1 1,1 1-1,-1-1 1,0 0-1,0 1 1,1 0 0,-1-1-1,0 1 1,0 0-1,0-1 1,1 1-1,-1 0 1,0 0-1,0-1 1,0 1 0,0 0-1,0 0 1,0 0-1,1 0 1,-1 0-1,0 1 1,0-1 0,0 0-1,0 0 1,0 1-1,1-1 1,-1 0-1,0 1-72,-4-1 295,-15 3-157,0 1 0,1 0 0,0 2 0,0 0-1,0 1 1,1 1 0,0 0 0,0 2 0,1 0 0,-16 12-138,24-16 25,-5 3-82,4-6 9,1 1 0,0 1-1,0 0 1,0 0-1,0 1 1,1 0 0,0 1-1,0-1 1,1 1 0,0 1-1,0 0 1,1 0-1,0 0 1,0 0 0,1 1-1,0 0 1,0 0-1,1 1 1,0-1 0,1 1-1,0 0 1,0 5 48,4-12-120,0 1 1,1-1-1,-1 0 0,1 0 1,0 1-1,0-1 0,0 0 1,0 0-1,0-1 1,1 1-1,-1 0 0,1-1 1,0 1-1,0-1 0,0 0 1,0 0-1,0 0 0,0-1 1,0 1-1,1-1 0,-1 1 1,1-1-1,-1 0 0,1 0 1,-1-1-1,1 1 1,0-1-1,-1 0 0,1 0 1,-1 0-1,1 0 0,2-1 120,45 11-1013,-39-6 1043,-1 1 1,0 1-1,1 0 1,-2 0-1,1 1 1,-1 0-1,0 1 1,-1 0-1,1 1 1,-2 0-1,1 0 0,-1 1 1,-1 0-1,0 1 1,0-1-1,-1 1 1,0 1-1,-1-1 1,-1 1-1,1 0 0,-2 0 1,0 0-1,0 0 1,-1 1-1,-1-1 1,0 1-1,0 4-30,-4-13 70,0 1 0,0 0 0,0-1 0,0 0 0,-1 0 0,1 0 0,-1 0 0,0 0 0,0-1 0,0 0 0,-1 0 0,0 0 0,1 0 0,-1-1 0,0 1 0,0-1 0,0 0 0,0-1 0,0 1 0,-1-1 0,1 0 0,0-1 1,-1 1-1,1-1 0,-1 0 0,-4-1-70,-12 4 98,0-2 0,-1-1 0,1 0 0,0-2 0,-1 0 0,1-1 0,0-2 0,1 0 0,-1-1 0,1-2 0,-5-2-98,-32-38-2519,50 25-1291,11-3-3292,8 7-1750</inkml:trace>
  <inkml:trace contextRef="#ctx0" brushRef="#br0" timeOffset="22113.404">2921 3817 12172,'0'0'3192,"0"0"-795,0 0-246,0 0-512,0 0-598,0 0-496,0 0-321,-9-8-139,2 3-71,5 2-9,0 1-1,0 0 0,0 0 1,0 0-1,-1 1 1,1-1-1,-1 0 0,1 1 1,-1 0-1,1 0 1,-1-1-1,0 2 0,0-1 1,0 0-1,1 0 0,-1 1 1,0 0-1,0-1 1,0 1-1,0 0 0,0 1 1,0-1-1,0 0 1,0 1-1,1-1 0,-4 2-4,-28 13 24,0 1-1,2 2 1,-1 1-1,2 1 1,-27 24-24,56-43-33,1-1 0,0 1 1,-1 0-1,1 0 0,-1 0 0,1 1 1,0-1-1,0 0 0,0 0 1,0 1-1,0-1 0,0 0 1,0 1-1,0-1 0,0 1 0,1-1 1,-1 1-1,0 0 0,1-1 1,0 1-1,-1 0 0,1-1 0,0 1 1,0 0-1,0-1 0,0 1 1,0 0-1,0 0 0,0-1 0,1 1 1,-1 0-1,1-1 0,-1 1 1,1-1-1,0 1 0,-1-1 0,1 1 1,0-1-1,0 1 0,0-1 1,0 1-1,0-1 0,1 0 1,-1 0-1,0 0 0,0 0 0,1 0 1,-1 0-1,1 0 0,-1 0 1,1 0-1,-1-1 0,1 1 0,0-1 1,0 1 32,217 45-1169,-206-43 1114,-4-1 47,0-1-1,1 1 0,-1 0 1,-1 1-1,1 0 0,0 1 1,-1 0-1,1 0 1,-1 1-1,0 0 0,-1 0 1,1 0-1,-1 1 1,0 1-1,0-1 0,2 4 9,-8-8 30,-1-1-1,1 1 0,0-1 0,-1 1 1,1-1-1,-1 1 0,0 0 0,1-1 1,-1 1-1,0-1 0,0 1 0,0 0 1,0-1-1,0 1 0,0 0 0,-1-1 1,1 1-1,0 0 0,-1-1 0,0 1 0,1-1 1,-1 1-1,0-1 0,0 1 0,1-1 1,-1 0-1,0 1 0,-1-1 0,1 0 1,0 0-1,0 1 0,0-1 0,-1 0 1,1 0-1,0-1 0,-1 1 0,1 0 1,-1 0-1,1-1 0,-2 1-29,-68 21 1578,66-21-1512,-286 35 809,284-35-1475,-50 10-666,42-2-2448,6 4-4020,9-4-1987</inkml:trace>
  <inkml:trace contextRef="#ctx0" brushRef="#br0" timeOffset="22463.29">3155 3844 12620,'0'0'3571,"0"0"-923,1-13-192,1-36-513,-4 49 654,-7 32-2162,2 182 401,8-158-748,-1-28-314,12 72-1513,-11-150 1333,-4-41 693,0 69-159,0-1 0,2 1 0,0 0 0,2-1 0,0 1-1,2 0 1,0-1 0,1 1 0,2 1 0,0-1 0,1 1 0,1 0 0,1 0-1,1 1 1,4-5-128,-8 19-2,0 0-1,0 0 0,0 1 1,1 0-1,-1 0 1,1 0-1,1 1 0,-1 0 1,0 0-1,1 1 1,0 0-1,0 0 0,0 1 1,0 0-1,0 0 1,1 1-1,-1 0 0,0 1 1,1 0-1,-1 0 1,0 0-1,1 1 0,-1 1 1,6 1 2,-7-2-276,0 1 0,-1 1 1,1-1-1,-1 1 0,0 0 1,0 1-1,0-1 0,0 1 0,0 0 1,-1 1-1,1 0 0,-1-1 1,-1 2-1,1-1 0,-1 0 0,0 1 1,0 0-1,0 0 0,0 3 276,5 49-10586,-12-29 86</inkml:trace>
  <inkml:trace contextRef="#ctx0" brushRef="#br0" timeOffset="22817.37">3126 4041 5477,'0'0'5541,"0"0"-4452,78-31 705,-39 16-32,2 4-833,4 0-609,2 2-288,1 2-32,-11 1 0,-3 6-32,-13 0-160,-12 4-833,-9 5-833,-1 1-1473,-8 1-2050</inkml:trace>
  <inkml:trace contextRef="#ctx0" brushRef="#br0" timeOffset="23122.675">3014 4223 9513,'0'0'3523,"0"0"-1505,0 0 2338,0 0-3427,0 0 320,78 39 33,-19-45-578,2 0-255,6-1-257,3-3-96,1 0-96,-1 3-96,4 1-96,-6 0-353,-10-1-448,-19 3-1025,-18 0-2082,-12 4-2690</inkml:trace>
  <inkml:trace contextRef="#ctx0" brushRef="#br0" timeOffset="23123.675">1196 4860 13901,'0'0'3342,"0"0"-1778,14 3-470,4 1-714,0-1-1,0-1 0,1 0 0,-1-1 0,1-2 0,-1 0 0,6-1-379,808-103 3783,416-44-3093,-749 82-1378,-769 111-8975,167-27 2179</inkml:trace>
  <inkml:trace contextRef="#ctx0" brushRef="#br0" timeOffset="23569.417">3116 5047 19506,'0'0'1890,"-9"-13"-891,3 3-836,4 5-103,-1 0 0,1 1 0,-1-1 0,0 1 0,0 0 1,-1 0-1,1 0 0,-1 1 0,0-1 0,0 1 1,0 0-1,0 0 0,-1 0 0,1 0 0,-1 1 0,0 0 1,0 0-1,0 0 0,0 1 0,-4-2-60,-25 1 107,1 2 0,0 1-1,0 1 1,0 2 0,0 1 0,0 2 0,1 1-1,0 1 1,1 2 0,0 1 0,0 2-1,-23 15-106,35-20-24,0 1 1,0 1-1,1 0 0,1 2 0,0 0 0,1 1 0,0 0 0,1 1 0,1 1 1,0 1-1,1 0 0,1 0 0,1 2 0,0-1 0,2 1 0,0 1 0,1 0 0,1 0 1,-4 18 23,10-33-45,1 0 1,0 0-1,0 0 0,0 0 1,1 0-1,0 0 1,0 0-1,0 0 1,1 0-1,-1-1 1,1 1-1,0-1 1,0 1-1,1-1 1,-1 1-1,1-1 1,0 0-1,1 0 1,-1-1-1,0 1 0,1-1 1,0 1-1,0-1 1,0 0-1,0-1 1,0 1-1,1-1 1,-1 0-1,1 0 1,0 0-1,-1 0 1,6 0 44,13 5-71,1-2 1,0-1 0,0 0-1,1-2 1,-1-1 0,5-1 70,-2 2 24,1-2 1,-1-1 0,0-1 0,0-1 0,0-2 0,0 0 0,0-2 0,-1-1 0,0-1 0,-1-1 0,0-1-1,-1-2 1,0 0 0,-1-2 0,0 0 0,-1-1 0,-1-2 0,0 0 0,-2-1 0,0-1 0,-1-1 0,-1 0 0,-1-2-1,7-13-24,-12 11 205,0-1 0,-1-1-1,-2 0 1,0 0 0,-2-1-1,-1 1 1,-2-1 0,0-1-1,-2 1 1,-1 0-1,-1 0 1,-3-13-205,2 31 15,-1 1 0,1 0 0,-2-1-1,1 1 1,-1 0 0,0 1 0,-1-1 0,0 1-1,-1 0 1,1 0 0,-1 1 0,-1-1 0,0 2-1,0-1 1,0 1 0,-1-1 0,1 2 0,-2-1-1,1 1 1,0 1 0,-1 0 0,0 0 0,0 0 0,0 1-1,-1 1 1,1-1 0,0 2 0,-1-1 0,0 1-1,1 1 1,-7-1-15,6 0-153,1 0 0,-1 1 0,0 0 0,0 1 0,0 0 0,1 0 0,-1 1-1,0 0 1,1 1 0,-2 0 153,9-1-303,-1-1-1,0 1 1,1-1 0,0 1-1,-1 0 1,1 0-1,0 0 1,0 0 0,0 0-1,0 0 1,0 1-1,1-1 1,-1 1 0,1-1-1,0 1 1,-1 0-1,1-1 1,0 1-1,1 0 1,-1 0 0,0 0-1,1 0 1,-1 1 303,0 27-6737,1-1-4079</inkml:trace>
  <inkml:trace contextRef="#ctx0" brushRef="#br0" timeOffset="23866.063">3433 4748 15951,'0'0'3198,"0"0"-1335,0 0-59,0 0-325,0 0-491,0 0-465,0 0-246,0 15 22,8 254 790,26 169-3486,-27-388-777,-3-35-527,0 0-3672,-2-11-538</inkml:trace>
  <inkml:trace contextRef="#ctx0" brushRef="#br0" timeOffset="24244.795">3381 5132 1730,'-1'-44'5454,"0"-84"2307,2 101-6606,1 1-1,1-1 0,1 1 1,1 0-1,2 0 0,2-5-1154,-6 24 122,1-1-1,0 1 1,0 0-1,1 0 1,0 0-1,0 1 1,0-1-1,1 1 0,0 1 1,0-1-1,0 1 1,1 0-1,0 0 1,0 1-1,0 0 1,0 0-1,1 1 1,0 0-1,-1 0 1,1 1-1,0 0 0,0 0 1,1 1-1,-1 0 1,0 0-1,0 1 1,1 0-1,1 1-121,2-1-10,1 1 1,0 0-1,-1 1 0,0 1 0,1-1 0,-1 2 1,0 0-1,-1 0 0,1 1 0,-1 1 0,0 0 1,0 0-1,0 1 0,-1 1 0,0 0 0,-1 0 1,0 1-1,2 2 10,-6-6-151,-1 0 0,0 0 1,0 0-1,0 1 0,-1 0 1,1-1-1,-1 1 0,-1 1 1,1-1-1,-1 0 0,0 1 1,-1-1-1,1 1 0,-1-1 1,-1 1-1,1 0 0,-1-1 1,0 1-1,-1 0 1,1-1-1,-2 1 0,1-1 1,0 1-1,-1-1 0,0 1 1,-1-1-1,-1 3 151,-5 3-143,0 0 0,-1-1 0,-1 0 1,0-1-1,0 0 0,-1-1 0,0 0 0,-1-1 1,0 0-1,0-1 0,0 0 0,-1-1 0,0-1 1,0 0-1,-1-1 0,0 0 0,1-2 0,-1 1 1,0-2-1,-11 0 143,26 0 20,-1-1 0,1 0 0,-1 0 0,1 1 0,-1-1 0,1 0 0,-1 0 0,1 0 0,-1 0 0,1 0 0,-1 0 0,1 1 0,-1-1 0,1 0 0,-1-1 0,1 1 0,-1 0 0,1 0 0,-1 0 0,1 0 0,-1 0 0,1 0 0,-1-1 0,1 1 0,-1 0 0,1 0 0,-1-1 0,1 1 0,-1 0 0,1-1 0,0 1 0,-1 0 0,1-1 0,0 1 0,-1 0 0,1-1 0,0 1 0,-1-1 0,1 1 0,0-1 0,0 1 0,0-1 0,-1 1 0,1-1 0,0 1 0,0-1 0,0 1 0,0-1 1,0 1-1,0-1 0,0 1 0,0-1 0,0 1 0,0-1 0,0 1 0,1-1 0,-1 1 0,0-1 0,0 1 0,0-1 0,1 1 0,-1-1 0,0 0-20,27-22 1200,-5 14-1097,1 1 0,0 2 0,0 0 1,1 1-1,-1 1 0,1 1 0,0 2 1,0 0-1,7 1-103,-26 0 0,0 0-1,0 0 1,0 0 0,0 0 0,0 1 0,0 0 0,0 0 0,0 0-1,0 1 1,0 0 0,0 0 0,-1 0 0,1 0 0,-1 1 0,1-1-1,-1 1 1,0 0 0,0 1 0,0-1 0,-1 1 0,1 0-1,-1-1 1,0 2 0,0-1 0,0 0 0,0 0 0,-1 1 0,0 0-1,0-1 1,0 1 0,-1 0 0,1 0 0,-1 0 0,0 0 0,-1 0-1,1 3 1,-1-2 22,0 0-1,-1 0 0,1 1 0,-1-1 0,-1 0 0,1 0 0,-1 0 0,0 0 0,0 0 1,-1-1-1,0 1 0,0-1 0,0 1 0,-1-1 0,1 0 0,-1 0 0,0-1 1,-1 1-1,1-1 0,-1 0 0,0 0 0,0 0 0,0-1 0,-1 0 0,1 0 1,-1 0-1,0 0 0,1-1 0,-2 0-21,-15 6 93,0-1 0,0-2 1,0 0-1,-1-1 0,0-1 0,0-1 1,-9-1-94,-66-6-211,39-18-4239,46 11-216,8-2-1494</inkml:trace>
  <inkml:trace contextRef="#ctx0" brushRef="#br0" timeOffset="24538.047">4212 4891 9097,'0'0'4014,"0"0"-2092,0 0-849,0 0-118,0 0-127,-10 18-380,-32 57-287,37-65-112,1-1 0,1 0 0,0 1 0,0 0 1,1 0-1,0 0 0,0 0 0,1 0 1,1 0-1,-1 0 0,2 0 0,-1 1 1,2-1-1,-1 0 0,1 0 0,1 0 0,0-1 1,3 7-50,-4-9 13,1-1-1,-1 1 1,1-1 0,1 0 0,-1 0 0,1 0 0,1 0-1,-1-1 1,1 0 0,-1 0 0,1 0 0,1 0 0,-1-1 0,1 0-1,0 0 1,0 0 0,0-1 0,0 0 0,1 0 0,-1-1-1,1 1 1,-1-2 0,1 1 0,0-1 0,0 0 0,0 0-1,0 0 1,0-1 0,0 0 0,0-1 0,0 0 0,4-1-13,-2 1 59,-1-1 0,1 0 0,-1-1 0,0 0 1,0 0-1,0-1 0,0 0 0,-1-1 0,1 1 0,-1-1 1,0-1-1,-1 1 0,1-1 0,-1 0 0,0-1 0,0 0 1,-1 0-1,0 0 0,-1 0 0,1-1 0,0-2-59,4-8 455,-1-1-1,0 1 1,-2-1 0,0 0-1,-1-1 1,-1 1-1,-1-1 1,0-18-455,-2 32 31,-1 0 0,-1 1 1,1-1-1,-1 1 0,0-1 0,0 1 0,0-1 1,-1 1-1,0-1 0,0 1 0,-1 0 0,1 0 1,-1 0-1,0 0 0,0 1 0,-1-1 0,1 1 1,-1 0-1,0 0 0,0 0 0,0 1 0,-1-1 1,0 1-1,1 0 0,-1 0 0,0 0 0,0 1 1,0 0-1,-1 0 0,1 0 0,-1 1 0,-3-1-31,-117-19-3245,66 14-3786,21 0-4041</inkml:trace>
  <inkml:trace contextRef="#ctx0" brushRef="#br0" timeOffset="49123.909">2015 11010 11787,'0'0'4298,"0"0"-1266,0 0-406,0 0-389,0 0-587,0 0-535,0 0-389,-3 8-256,-31 178 438,30-132-967,-2-2-285,3 0-1,1 0 1,4 0 0,2 10 344,9-13-3844,10-28-7030,-11-18-764</inkml:trace>
  <inkml:trace contextRef="#ctx0" brushRef="#br0" timeOffset="50485.169">1355 12374 9865,'0'0'5387,"0"0"-2456,0 0-748,0 0-32,0 0-490,22-5-695,337-46-75,1569-83-181,-1220 106 1244,-680 26-1589,-36-1 108,-11 2-858,-56-2 1028,24 2-7680,45 1-122</inkml:trace>
  <inkml:trace contextRef="#ctx0" brushRef="#br0" timeOffset="49452.366">2465 11274 14510,'0'0'5381,"0"0"-2595,0 0-672,0 0-576,0 0-481,0 0-416,0 0-353,0 0-160,0 0-32,-6-10-96,6 10 0,0-1-96,0 1-513,0 0-864,-4 1-1250,1 5-2434,-1 0-5445</inkml:trace>
  <inkml:trace contextRef="#ctx0" brushRef="#br0" timeOffset="49686.653">2754 10847 16976,'0'0'3107,"0"0"-683,0 0-465,0 0-641,0 0-453,0 0-363,0 0-262,0 0-149,11-3-27,74-3 59,-63 7-105,1 0-1,-1-1 1,0-1-1,0-1 1,0-1 0,0-1-1,0-2 1,0 1 0,-1-2-1,0-1 1,-1-1 0,0-1-1,8-5-17,-4 16 369,-29 34-86,-76 215 411,60-178-1002,-28 116 67,41-60-7757,11-107 2110,5-5-3124</inkml:trace>
  <inkml:trace contextRef="#ctx0" brushRef="#br0" timeOffset="50058.869">3616 10895 15054,'0'0'3748,"0"0"-1143,0 0-374,0 0-576,0 0-507,0 0-443,0 0-294,-6 12-160,-18 45-177,3 2 1,2 1 0,2 0 0,4 1-1,1 3-74,13 34-697,0-95 625,0 0 1,0 0 0,0 0-1,0-1 1,1 1 0,-1 0-1,1-1 1,0 0 0,-1 1-1,1-1 1,0 0 0,0 0-1,1 0 1,-1 0-1,0 0 1,1 0 0,-1-1-1,1 1 1,-1-1 0,1 0-1,0 0 1,0 0 0,-1 0-1,1 0 1,0 0 0,0-1-1,0 1 1,0-1 0,0 0-1,0 0 1,1 0 71,3-1-45,0 0 1,0 0 0,-1 0-1,1-1 1,-1 0-1,1 0 1,-1-1-1,0 1 1,0-2-1,0 1 1,0 0 0,-1-1-1,1 0 1,-1-1-1,0 1 1,0-1-1,-1 0 1,1 0 0,-1 0-1,1-3 45,1 0 178,-1 0 0,0 0 0,0-1 0,-1 1-1,0-1 1,-1 0 0,0 0 0,0 0 0,-1 0 0,0-1 0,-1 1 0,0-1 0,-1 1-1,1-4-177,-2 11 42,1-1 0,-1 1 1,0-1-1,1 1 0,-1-1 0,0 1 0,0 0 0,0 0 0,-1-1 0,1 1 0,-1 0 0,1 0 0,-1 0 0,0 0 0,1 0 0,-1 1 0,0-1 0,0 1 0,0-1 0,-1 1 0,1-1 0,0 1 0,0 0 0,-1 0 0,1 0 0,-1 1 0,1-1 0,-1 0 0,1 1 0,-1 0 0,0-1-42,-80 4 96,-19 49-2057,74-26-1568,5 3-3425,6-2-6472</inkml:trace>
  <inkml:trace contextRef="#ctx0" brushRef="#br0" timeOffset="47730.278">1847 9540 11691,'0'0'3326,"0"0"-1351,0 0-80,0 0-176,0 0-491,0 0-561,-8 11-330,5-6-310,-43 91 357,38 97 283,9-182-660,1 0-1,0-1 1,0 1-1,1-1 1,1 1 0,0-1-1,0 0 1,1 0-1,0-1 1,1 0 0,0 0-1,0 0 1,1 0-1,0-1 1,0 0 0,1-1-1,0 1 1,1-2 0,0 1-1,0-1 1,4 2-7,-9-7 14,-1 0-1,0 0 1,1 0 0,0-1 0,-1 1 0,1-1 0,-1 0-1,1 0 1,-1 0 0,1-1 0,0 1 0,-1-1 0,1 0-1,-1 0 1,1 0 0,-1 0 0,0 0 0,0-1 0,1 0-1,-1 0 1,0 0 0,0 0 0,-1 0 0,1 0 0,0-1-1,-1 1 1,1-1 0,-1 0 0,0 0 0,0 0 0,0 0-1,0 0 1,0-1-14,43-114 729,-38 89-462,0 0 1,-3 0-1,0-1 1,-2 0-1,-1 1 1,-1-1-1,-2 0 1,-1 0-1,-1 1 0,-3-6-267,7 30-52,-1 0 0,0 0-1,0 0 1,0 0 0,-1 0 0,1 0-1,-1 0 1,0 0 0,-1 1-1,1-1 1,-1 1 0,0 0-1,0-1 1,0 1 0,-1 1-1,1-1 1,-1 0 0,0 1-1,0 0 1,0 0 0,0 0-1,-1 0 1,1 1 0,-1 0-1,0 0 1,1 0 0,-1 0 0,0 1-1,0 0 1,0 0 0,-1 0-1,1 0 1,0 1 0,0 0-1,-3 0 53,4 2-582,0 0-1,1 1 1,-1-1-1,1 1 1,0 0-1,0 0 1,0 0 0,0 0-1,0 0 1,1 1-1,-1-1 1,1 1-1,0 0 1,0 0-1,0-1 1,1 1-1,-1 0 1,1 1 582,-7 22-7976</inkml:trace>
  <inkml:trace contextRef="#ctx0" brushRef="#br0" timeOffset="48054.006">2396 9785 5733,'0'0'12172,"0"0"-9385,0 0-609,0 0-481,0 0-544,0 0-576,0 0-321,0 0-160,0 0-64,-18-59-32,18 59-192,-1 3-801,1 4-1025,0 3-1697,3 1-4325</inkml:trace>
  <inkml:trace contextRef="#ctx0" brushRef="#br0" timeOffset="48380.98">2689 9508 11627,'0'0'5162,"1"-12"-2322,7-41-742,-6 49-1927,-1 0-1,1 1 1,0-1-1,0 0 0,0 1 1,1 0-1,-1 0 1,1-1-1,-1 1 1,1 1-1,0-1 1,0 0-1,1 1 0,-1-1 1,0 1-1,1 0 1,0 0-1,-1 1 1,1-1-1,0 1 1,0 0-1,0 0 1,0 0-1,0 0 0,0 1 1,0-1-1,0 1 1,4 0-171,-2 0-15,0 0 1,0 1 0,0-1 0,0 1-1,0 1 1,0-1 0,0 1 0,-1 0-1,1 0 1,-1 0 0,1 1-1,-1 0 1,0 0 0,0 1 0,0-1-1,0 1 1,-1 0 0,1 0-1,-1 1 1,0-1 0,0 1 0,-1 0-1,1 0 1,-1 0 0,0 0 0,-1 1-1,1-1 1,-1 1 0,0 0-1,-1 0 1,1-1 0,-1 1 0,0 0-1,0 0 1,-1 0 0,0 1-1,0-1 1,0 0 0,-1 0 0,0 0-1,0 0 1,-1-1 0,0 2 14,-5 15-275,-1-1 0,-1 0 0,-1 0 0,-1-1 0,-1 0 0,-1-1 0,0 0 0,-2-1 0,0-1 1,0 0-1,-2-1 0,-17 13 275,-122 92 667,156-121-639,1 0-1,-1 0 1,0 0-1,1 0 1,-1 0 0,0 0-1,1 0 1,-1 0 0,0 0-1,1 0 1,-1 0-1,0 0 1,1 0 0,-1 0-1,0 0 1,1 0-1,-1 0 1,0 0 0,0 0-1,1 0 1,-1 1 0,0-1-1,1 0 1,-1 0-1,0 0 1,0 1 0,1-1-1,-1 0 1,0 0-1,0 0 1,0 1 0,1-1-1,-1 0 1,0 1 0,0-1-1,0 0 1,0 1-1,0-1 1,1 0 0,-1 0-1,0 1 1,0-1-1,0 0 1,0 1 0,0-1-1,0 0 1,0 1-1,0-1 1,0 0 0,0 1-1,0-1 1,-1 0 0,1 1-1,0-1 1,0 0-1,0 1 1,0-1 0,0 0-1,-1 0 1,1 1-1,0-1-27,32-1 251,-32 1-237,162-30 113,-69 10-2646,-34 9-3652,-33 3 261</inkml:trace>
  <inkml:trace contextRef="#ctx0" brushRef="#br0" timeOffset="48684.145">3148 9474 10730,'0'-13'3219,"1"-45"-534,-1 54-2406,0 1-1,0-1 1,0 0-1,1 0 1,0 1-1,-1-1 1,1 1-1,0-1 1,1 0 0,-1 1-1,1 0 1,0-1-1,-1 1 1,1 0-1,1 0 1,-1 0-1,0 0 1,1 0-1,0 0 1,-1 1-1,1 0 1,0-1-1,0 1 1,0 0-1,1 0 1,-1 0-1,2 0-278,1 1 61,0 0 0,0 0 0,0 0 0,0 1 0,1 0 0,-1 0 0,0 1 0,0-1 0,0 1 0,0 1 0,0-1 0,0 1 0,0 0 0,0 0 0,-1 1 0,1 0 0,-1 0 0,0 0 0,0 0 0,0 1 0,0 0 0,3 4-61,-2-2-59,0 1 0,-1 0 0,1 0 0,-2 0 0,1 1 0,-1 0 0,0 0 0,0 0 0,-1 0 0,-1 0 0,1 1 0,-1 0 0,0-1 0,-1 1 0,0 0 0,-1 0 0,0 0-1,0-1 1,-1 1 0,0 0 0,0 0 0,-1-1 0,0 1 0,0 0 0,-1-1 0,-1 0 0,1 0 0,-1 0 0,-1 0 0,1-1 0,-1 1 0,-1-1 0,1 0 0,-1 0 59,-144 152 43,103-88 1264,48-69-1285,0 0-1,0 0 0,0-1 1,0 1-1,0 0 0,0-1 0,1 1 1,-1-1-1,0 0 0,1 1 1,-1-1-1,1 0 0,-1 0 0,1 0 1,0 0-1,0 0 0,-1 0 0,1-1 1,0 1-1,0 0 0,0-1 1,0 1-1,0-1 0,-1 0 0,1 0 1,0 0-1,0 0 0,0 0 0,0 0 1,0 0-1,1-1-21,-2 1 2,56 1 0,-1-3-1,1-2 0,-1-3 1,47-12-2,-89 17-203,42-15-2989,-56 16-476,-3 1-2861</inkml:trace>
  <inkml:trace contextRef="#ctx0" brushRef="#br0" timeOffset="43519.271">1688 7815 11915,'0'0'2611,"0"0"-198,0 0-166,0 0-469,0 0-502,0 0-486,-9 13-368,5-8-389,-3 4 46,0 0 1,1 0-1,0 1 1,0 0-1,1 0 0,0 0 1,1 1-1,0-1 1,1 1-1,0 0-79,-5 27 128,1 0 0,2 0 0,1 1 0,2 0 1,2-1-1,1 1 0,4 11-128,-3-39 9,1 0 0,0 0 0,1 0 0,0-1 1,0 1-1,1-1 0,1 0 0,0 0 0,0-1 0,1 0 0,0 0 1,0 0-1,1-1 0,9 7-9,-14-13 3,-1 0 0,1-1-1,-1 1 1,1-1 0,0 0 0,-1 1-1,1-1 1,0-1 0,0 1 0,0 0 0,0-1-1,0 1 1,0-1 0,0 0 0,0 0 0,0 0-1,0 0 1,0-1 0,0 1 0,0-1-1,0 0 1,0 0 0,0 0 0,-1 0 0,1 0-1,0-1 1,-1 1 0,1-1 0,-1 0-1,1 1 1,-1-1 0,0 0 0,2-3-3,50-87 105,-43 43-14,-2 1 0,-2-2 0,-2 1-1,-2-1 1,-2 0 0,-5-28-91,-16-44 203,20 119-343,-1-1 0,0 1 0,0 0 0,0 0-1,-1 0 1,1 0 0,-1 0 0,0 0 0,0 0 0,0 0 0,0 1 0,0-1 0,0 1 0,-1 0 0,1-1 0,-1 1 0,0 0 0,0 1 0,1-1 0,-1 0 0,0 1 0,-1-1 0,1 1 0,0 0-1,0 0 1,0 1 0,-1-1 0,1 0 0,0 1 0,-1 0 0,1 0 0,0 0 0,-1 0 0,-2 1 140,-23 10-4773,2 6-3165</inkml:trace>
  <inkml:trace contextRef="#ctx0" brushRef="#br0" timeOffset="43813.921">2299 8165 16752,'0'0'4516,"0"0"-2402,0 0-320,0 0-449,0 0-608,0 0-481,0 0-160,0 0-64,0 0-32,-59-71-32,53 69-705,5 2-992,-1 0-1474,2 0-3235,2 4-9065</inkml:trace>
  <inkml:trace contextRef="#ctx0" brushRef="#br0" timeOffset="44272.205">2672 7662 12139,'0'0'6770,"0"0"-3802,0 0-1014,0 0-348,0 0-501,0 0-448,0 0-353,-2 7-229,-28 346-1089,8-311 149,16-77 1009,6 31-143,0 0 0,0 1-1,0-1 1,0 0 0,1 0 0,-1 1 0,1-1-1,0 0 1,0 1 0,0-1 0,1 1-1,-1-1 1,1 1 0,0 0 0,0-1 0,0 1-1,0 0 1,1 0 0,-1 1 0,1-1-1,0 0 1,0 1 0,0 0 0,0 0 0,0-1-1,0 2 1,0-1 0,1 0 0,-1 1-1,1-1 1,-1 1 0,1 0 0,0 0 0,-1 1-1,1-1 1,0 1 0,0 0 0,-1 0 0,1 0-1,0 0 1,0 1 0,-1-1 0,1 1-1,0 0 1,-1 0 0,1 0 0,-1 1 0,4 1-2,30 19-17,-26-15 16,0 0 1,0 0 0,1-2-1,0 1 1,0-1 0,0-1-1,0 0 1,1-1 0,0 0-1,9 0 2,-15-2 16,0 0-1,1-1 0,-1 0 1,0 0-1,1 0 1,-1-1-1,0-1 0,0 1 1,0-1-1,0 0 0,0-1 1,0 0-1,-1 0 0,1 0 1,-1-1-1,0 0 0,0 0 1,0 0-1,0-1 0,-1 0 1,0 0-1,0 0 0,0-1 1,0 0-1,-1 0 0,0 0 1,-1 0-1,1-1 1,-1 1-1,0-1 0,-1 0 1,2-7-16,-1 1 197,0 0 1,-2 0-1,1 0 1,-2 0-1,0-1 1,0 1-1,-1 0 1,-1 0-1,0 0 1,-1-1-198,2 14 25,1-1 1,-1 0 0,1 0-1,-1 0 1,0 0 0,1 1-1,-1-1 1,0 0 0,0 1-1,0-1 1,1 1 0,-1-1-1,0 1 1,0-1 0,0 1-1,0-1 1,0 1 0,0 0-1,0 0 1,0-1 0,0 1-1,0 0 1,0 0 0,0 0-1,0 0 1,0 0 0,0 0-1,0 1 1,0-1 0,0 0-1,0 0 1,0 1 0,0-1-1,0 1 1,0-1 0,0 1-1,0-1 1,0 1 0,1-1-1,-1 1 1,0 0-1,0-1 1,1 1 0,-1 0-1,0 0 1,1 0 0,-1-1-1,1 1 1,-1 0 0,1 0-1,-1 0 1,1 0 0,0 0-1,-1 0 1,1 0 0,0 0-1,0 0 1,0 0 0,0 0-1,0 0 1,0 0 0,0 1-26,-12 33 7,2 1 0,1 0 0,2 0 0,2 1 0,1 0 0,2 11-7,0-21-261,2 145-593,14-119-2497,12-4-3399,-13-30-996</inkml:trace>
  <inkml:trace contextRef="#ctx0" brushRef="#br0" timeOffset="44595.98">3490 7770 14830,'0'0'4031,"0"0"-1224,0 0-143,0 0-571,0 0-588,0 0-410,0 0-359,-2 5-282,-3 10-317,2 0 1,-1 0-1,2 1 0,0-1 0,1 1 0,1-1 1,0 1-1,2 10-137,-2 20 130,0 66-475,-2 79 305,-2-127-4079,-1 0-3906,3-39-5027</inkml:trace>
  <inkml:trace contextRef="#ctx0" brushRef="#br0" timeOffset="42394.318">1145 6461 10442,'0'0'3795,"0"0"-1408,0 0-129,2-12-59,7-38-341,-8 59 1339,2 44-2849,-10 582 741,19-520-2780,-6-74-1486,-2-1-3897,-3-33 1597</inkml:trace>
  <inkml:trace contextRef="#ctx0" brushRef="#br0" timeOffset="42868.552">875 6811 9161,'0'0'2765,"0"0"-683,-13-13 11,-38-37-11,49 37 952,28 17-3354,-16-2 547,119 8-234,1-6 0,34-6 7,-122 1-34,1328-68-7562,-788 31 3592,-20 2-13,276-40 7126,-479 23-1112,-277 27-764,-82 25-1214,0-1 0,0 1 1,0-1-1,0 1 0,0-1 0,-1 1 1,1-1-1,0 1 0,-1-1 0,1 1 1,-1 0-1,1-1 0,-1 1 0,0 0 1,1-1-1,-1 1 0,0 0 1,0 0-1,0 0 0,0 0 0,0 0 1,0 0-1,0 0 0,-1 0 0,1 0 1,0 0-1,-1 0 0,1 1 0,0-1 1,-1 1-1,1-1 0,0 1 0,-1-1 1,1 1-1,-1 0 0,1 0 0,-1 0 1,1 0-1,-2 0-19,3 0 2,-83-27 433,63 22-319,1 0 1,0-1 0,0-1-1,0 0 1,1-2 0,0 0 0,1-1-1,0-1 1,0 0 0,1-1 0,-7-8-118,20 15 236,1 1 0,0-1-1,0 0 1,0-1-1,0 1 1,1 0 0,0-1-1,0 1 1,0 0-1,0-1 1,1 1 0,0-1-1,1 1 1,-1-1-1,1 1 1,0-1 0,0 1-1,1 0 1,-1 0-1,1-1 1,0 1 0,1 0-1,-1 1 1,1-1-1,0 0 1,0 1-1,0 0 1,1-1 0,0 1-1,0 0 1,0 1-1,0-1 1,0 1 0,1 0-1,-1 0 1,2 0-235,-5 2 50,0 0 1,-1 0-1,1 1 1,0-1-1,-1 0 0,1 1 1,0-1-1,0 0 1,0 1-1,-1-1 1,1 1-1,0-1 1,0 1-1,0 0 0,0-1 1,0 1-1,0 0 1,0 0-1,0 0 1,0 0-1,0 0 1,0 0-1,0 0 0,0 0 1,0 0-1,0 0 1,0 0-1,0 0 1,0 1-1,0-1 1,0 0-1,0 1 0,0-1 1,-1 1-1,1-1 1,0 1-1,0 0 1,0-1-1,-1 1 0,1 0 1,0-1-1,-1 1 1,1 0-1,0 0 1,-1 0-1,1-1 1,-1 1-1,0 0 0,1 0 1,-1 1-51,14 55 671,-13-53-640,7 344 1501,-10-210-1428,-5 0 1,-13 49-105,18-175-268,-5 28-320,-3-17-3334,7-19-856,-3-2-3705</inkml:trace>
  <inkml:trace contextRef="#ctx0" brushRef="#br0" timeOffset="54869.309">2221 12968 8360,'0'0'3288,"0"0"-928,0 0 218,1-13-309,5-40-843,-5 50-1349,0 0 1,1 0-1,0-1 1,0 2-1,0-1 1,0 0 0,0 0-1,0 1 1,1-1-1,-1 1 1,1 0-1,0-1 1,0 1 0,0 1-1,0-1 1,0 0-1,0 1 1,0-1 0,1 1-1,-1 0 1,0 0-1,3 0-77,-3 0 34,3 0-11,0-1-1,0 1 1,-1 0 0,1 0-1,0 1 1,0 0 0,0 0-1,0 0 1,0 1 0,0 0-1,0 0 1,0 0 0,0 1-1,0 0 1,-1 0 0,1 0 0,-1 1-1,0 0 1,0 0 0,0 0-1,0 1 1,0 0 0,0 0-1,-1 0 1,0 0 0,0 1-1,0-1 1,-1 1 0,1 0-1,-1 0 1,0 1 0,-1-1 0,1 0-1,-1 1 1,0 0 0,0-1-1,-1 1 1,0 0 0,0 0-1,0 2-22,1 15 3,-1 0 0,-2 0 0,0 0 0,-1 0 0,-2 0 0,0-1 0,-1 1-1,-1-1 1,-2 0 0,0-1 0,-1 0 0,-1 0 0,-1-1 0,0 0 0,-2 0 0,0-2 0,-2 0-1,0 0 1,0-1 0,-2-1 0,0-1 0,-1 0 0,0-2 0,-7 4-3,22-14 9,0 0-1,0 0 1,-1 0 0,0-1 0,1 1 0,-1-1-1,0 0 1,0 0 0,0 0 0,0-1 0,0 1-1,-1-1 1,1 0 0,0 0 0,-1-1 0,1 1-1,-1-1 1,1 0 0,-1 0 0,1 0 0,0-1 0,-1 0-1,1 0 1,0 0 0,-1 0 0,1 0 0,0-1-1,0 0 1,0 0 0,0 0 0,0 0 0,1-1-1,-1 0 1,1 1 0,-1-1 0,1-1 0,0 1-1,0 0 1,1-1 0,-1 1-9,1-6 109,0 1-1,0-1 0,1 1 1,0-1-1,1 0 1,0 1-1,1-1 1,-1 1-1,1-1 0,1 0 1,0 1-1,0 0 1,1-1-1,0 1 0,0 0 1,1 0-1,2-3-108,-4 6 30,0 1-1,1 0 1,-1-1 0,1 1-1,0 0 1,0 1-1,0-1 1,1 0-1,-1 1 1,1 0 0,0 0-1,0 0 1,0 0-1,0 1 1,0-1-1,1 1 1,-1 0 0,1 1-1,-1-1 1,1 1-1,0 0 1,0 0-1,0 0 1,-1 0 0,1 1-1,0 0 1,0 0-1,0 0 1,0 1-1,0 0 1,0 0-30,6 5 25,-1 1 0,0 0-1,0 0 1,-1 1 0,0 0-1,0 1 1,-1 0 0,0 0 0,-1 1-1,0 0 1,0 0 0,-1 1 0,-1 0-1,1 0 1,1 8-25,-2-9 8,7 12-749,49 80 1528,-34-74-4952,6-5-5526,-24-19 1528</inkml:trace>
  <inkml:trace contextRef="#ctx0" brushRef="#br0" timeOffset="55349.524">2677 13281 11755,'0'0'2883,"0"0"-129,0 0-255,0 0-834,0 0-479,0 0-546,0 0-352,0 0-288,0-14 0,0 24-32,3 0-192,2 1-1057,-1 1-993,0-1-2851,1 2-5509</inkml:trace>
  <inkml:trace contextRef="#ctx0" brushRef="#br0" timeOffset="55646.194">3027 13043 13549,'0'0'4714,"4"-13"-2104,-3 11-2535,4-14 643,0 0 1,1 0 0,1 1-1,1 0 1,0 1 0,0-1 0,2 2-1,8-11-718,-13 19 41,0-1-1,1 1 0,0 1 0,0-1 1,0 1-1,0 0 0,1 0 0,0 1 1,-1 0-1,1 0 0,1 1 0,-1 0 1,0 0-1,0 0 0,1 1 0,-1 0 1,1 1-1,-1-1 0,1 1 0,-1 1 1,1 0-1,-1 0 0,1 0 1,2 2-41,-6-1-5,-1 0 0,0 0 1,0 0-1,0 0 1,0 1-1,0-1 1,-1 1-1,1 0 1,-1 0-1,0 0 1,1 0-1,-1 0 1,-1 0-1,1 1 1,0-1-1,-1 1 1,0-1-1,0 1 1,0 0-1,0-1 1,0 1-1,-1 0 1,0 0-1,1-1 1,-1 1-1,-1 0 1,1 2 4,-27 101-685,20-89 480,-2 1-1,-1-2 0,0 1 0,-1-1 1,0 0-1,-2-1 0,0-1 1,-1 0-1,0-1 0,-1 0 0,-1-1 1,0-1-1,-11 6 206,26-17 0,1-1-1,0 1 1,-1 0 0,1-1 0,-1 1 0,1-1-1,-1 1 1,1-1 0,-1 0 0,1 1-1,-1-1 1,1 0 0,-1 1 0,1-1 0,-1 0-1,0 1 1,1-1 0,-1 0 0,1 0 0,-1 0-1,0 0 1,1 0 0,-1 1 0,0-1-1,1 0 1,-1-1 0,0 1 0,1 0 0,-1 0-1,0 0 1,1 0 0,-1 0 0,0-1 0,1 1-1,-1 0 1,1 0 0,-1-1 0,1 1-1,-1-1 1,1 1 0,-1 0 0,1-1 0,-1 1-1,1-1 1,-1 1 0,1-1 0,-1 1-1,1-1 1,0 0 0,-1 1 0,1-1 0,0 1-1,0-1 1,0 0 0,-1 1 0,1-1 0,0 0-1,0 1 1,0-1 0,0 0 0,0 1-1,0-1 1,19-36 41,-17 35-43,1-1 1,-1 1 0,1 0 0,0 0 0,0 0-1,0 0 1,0 0 0,0 1 0,0-1 0,1 1-1,-1 0 1,1 0 0,-1 0 0,1 0 0,-1 1 0,1 0-1,-1-1 1,1 1 0,-1 0 0,1 1 0,-1-1-1,1 1 1,-1-1 0,1 1 0,-1 0 0,0 0-1,1 1 1,-1-1 0,0 1 0,0 0 0,0-1 0,0 1-1,0 1 1,0-1 0,-1 0 0,3 3 1,4 3-142,0 1 0,0 1 1,-1-1-1,-1 1 0,0 1 0,0-1 0,0 1 1,-2 0-1,4 10 142,-4-12 0,-1-1 1,0 1-1,-1 1 1,0-1-1,0 0 1,-1 1-1,0 0 1,-1-1-1,0 1 1,0 0-1,-1 0 1,-1 0-1,1-1 0,-2 1 1,1 0-1,-1-1 1,-1 1-1,0-1 1,0 0-1,-1 1 1,0-2-1,0 1 1,-6 7-1,4-13 23,-1 0 1,0-1-1,0 1 1,1-1 0,-1-1-1,-1 1 1,1-1-1,0-1 1,0 1-1,0-1 1,0-1 0,-1 1-1,1-1 1,0 0-1,0-1 1,0 0-1,0 0 1,0 0 0,1-1-1,-1 0 1,1 0-1,0-1 1,-1 1 0,-4-5-24,-62-56-118,42 9-5706,25 33 53</inkml:trace>
  <inkml:trace contextRef="#ctx0" brushRef="#br0" timeOffset="55991.898">3890 13071 12139,'3'-15'4362,"15"-86"699,-17 97-4863,-1 0 1,-1 0-1,1 0 0,0 1 1,-1-1-1,0 0 1,0 1-1,0-1 1,0 0-1,-1 1 0,1-1 1,-1 1-1,0 0 1,0-1-1,0 1 0,-1 0 1,1 0-1,-1 1 1,0-1-1,1 0 1,-1 1-1,0 0 0,0-1 1,-2 1-199,0-2 17,-1 2 0,1-1 0,-1 1 0,1 0-1,-1 0 1,0 0 0,0 1 0,0 0 0,0 0 0,0 0 0,0 1 0,0 0 0,-1 0 0,1 1 0,0-1 0,0 1 0,0 1 0,0-1 0,1 1-1,-1 0 1,0 0 0,1 1 0,-1 0-17,-4 4-11,1 1 0,-1-1-1,2 2 1,-1-1-1,1 1 1,1 1 0,-1-1-1,2 1 1,-1 1 0,1-1-1,1 1 1,0 0-1,0 0 1,1 1 0,1-1-1,0 1 1,1 0 0,0 0-1,0 0 1,1 0-1,1 0 1,0 0 0,1 2 11,1-10-18,-1 1 1,1 0 0,0-1-1,1 1 1,-1-1 0,1 0-1,0 1 1,0-1 0,0-1-1,1 1 1,-1 0 0,1-1-1,0 0 1,0 0-1,0 0 1,0 0 0,1-1-1,-1 1 1,1-1 0,-1 0-1,1-1 1,0 1 0,0-1-1,0 0 1,-1 0 0,1 0-1,1-1 1,-1 0 0,0 0-1,0 0 1,0 0 0,0-1-1,0 0 1,-1 0-1,1 0 1,0-1 0,0 0-1,-1 0 1,1 0 0,1-1 17,64-50 133,-70 53-119,0-1 0,0 1 0,0 0 0,0-1-1,0 1 1,0 0 0,0-1 0,1 1 0,-1 0 0,0-1-1,0 1 1,1 0 0,-1-1 0,0 1 0,0 0 0,1 0 0,-1 0-1,0-1 1,1 1 0,-1 0 0,0 0 0,1 0 0,-1-1-1,0 1 1,1 0 0,-1 0 0,0 0 0,1 0 0,-1 0 0,0 0-1,1 0 1,-1 0 0,0 0 0,1 0 0,-1 0 0,1 0-1,-1 0 1,0 0 0,1 0 0,-1 1 0,0-1 0,1 0 0,-1 0-1,0 0 1,1 0 0,-1 1 0,0-1 0,0 0 0,1 0-1,-1 1 1,0-1 0,0 0 0,1 0 0,-1 1 0,0-1-1,0 0 1,0 1 0,1-1 0,-1 0 0,0 1 0,0-1 0,0 0-1,0 1 1,0-1 0,0 1 0,0-1-14,0 31 306,0-23-277,-42 305 596,29-135-582,24-261-1495,4 53-1003,-1 11-6194,-8 11-4777</inkml:trace>
  <inkml:trace contextRef="#ctx0" brushRef="#br0" timeOffset="8957.228">16847 0 4516,'0'0'2824,"0"0"-1051,0 0 68,0 0 113,0 0-406,0 0-293,-3 1-6,1 1-968,0-1 0,0 1 0,0-1 0,0 1 0,0 0 0,0-1 0,0 1 0,0 0 0,1 0 0,-1 1 0,1-1 0,-1 0 0,1 0 0,0 1 0,0-1 0,0 1 0,0-1 0,1 1 0,-1-1 0,1 1 0,-1-1 0,1 2-281,15 216 3087,-2-107-2950,-7 97 318,-9 0-1,-9-1 1,-14 34-455,16-143 136,-69 574 382,-4 547 117,41-460-191,-1 205 250,-4 738-33,-17-334-249,12-55-42,45-1036-484,-17 391 221,-28 713-49,44 130 33,14-339-91,-5-1154 0,9 1029-32,-39-297-64,0-49 128,20-224-320,-2-294 288,10-147-16,16 136-160,-8-135 152,-1-1 1,-2 2-1,-2-1 1,-1 0 0,-3 8 23,2 6-12,7 304 50,2-247-118,-4 1 0,-7 37 80,1-36-38,-2-61 48,0-31-26,2-27-90,26-127-5350,-19 71-902,-2-7-6763</inkml:trace>
  <inkml:trace contextRef="#ctx0" brushRef="#br0" timeOffset="12438.513">12260 934 12204,'0'0'2904,"0"0"-588,0 0-20,0 0-908,0 0-534,-6 17-251,-32 125 235,28-26-693,5 0 0,6 39-145,1-37-1154,-7-54-638,-9-26-2219,14-38 3894,0-1 0,0 1 0,0 0 0,0-1 0,0 1 0,0 0 0,0-1 0,0 1 0,-1 0 0,1 0 0,0-1 0,0 1 0,0 0 0,0 0 0,0-1 0,-1 1 0,1 0 0,0 0 0,0 0 0,0-1 0,-1 1 0,1 0 0,0 0 0,0 0 0,-1 0 0,1-1 0,0 1 0,-1 0 0,1 0 0,0 0 0,0 0 0,-1 0 0,1 0 0,0 0 1,-1 0-1,1 0 0,0 0 0,0 0 0,-1 0 0,1 0 0,0 0 0,-1 0 0,1 0 0,0 0 0,0 0 0,-1 0 0,1 1 0,0-1 0,0 0 0,-1 0 0,1 0 0,0 0 0,0 1 0,-1-1 0,1 0 0,0 0 0,0 1 0,0-1 0,-1 0 0,1 0 0,0 1 0,0-1 0,0 0 0,0 0 0,0 1 0,0-1 0,0 0 0,0 0 0,0 1 117,-2-20-6550</inkml:trace>
  <inkml:trace contextRef="#ctx0" brushRef="#br0" timeOffset="12800.038">12137 1288 1153,'0'-16'1011,"-2"-29"1161,1-1 1,3 1-1,2-1 1,2 1-1,1 0 1,3 0-1,1 1 1,12-27-2173,-19 62 263,1 1 1,0-1-1,0 1 0,1 0 1,0 0-1,1 0 0,-1 1 1,1 0-1,1 1 0,-1-1 1,1 1-1,0 1 0,0 0 1,5-2-264,-3 2 52,2 0 0,-1 1 0,0 0 1,1 1-1,0 0 0,-1 1 0,1 0 1,0 1-1,0 0 0,0 1 0,0 0 1,0 1-1,0 1 0,0 0 0,0 0 1,0 1-1,8 4-52,-14-6 1,0 1 0,-1 0 0,1 0 0,-1 0 0,1 1-1,-1 0 1,0 0 0,0 0 0,0 1 0,0 0 0,-1 0 0,0 0 0,1 0 0,-2 1 0,1-1 0,0 1 0,-1 0 0,0 0 0,0 1 0,0-1 0,-1 1 0,0-1-1,0 1 1,0 0 0,-1-1 0,0 1 0,0 0 0,0 0 0,-1 0 0,0 0 0,0 0 0,0 0 0,-1 0 0,-1 4-1,-3 5-31,-2 0 1,0-1 0,-1 0-1,0 0 1,-2 0-1,1-1 1,-1-1-1,-1 0 1,0 0 0,-1-1-1,0-1 1,-1 0-1,0 0 1,0-1-1,-1-1 1,0 0 0,-1-1-1,0-1 1,0 0-1,-4 1 31,-65 11 0,82-19 5,1 1-1,-1-1 1,1 0 0,0 0-1,0 0 1,-1 0-1,1 0 1,0 0-1,0 0 1,0 0-1,0 0 1,0 0 0,0-1-1,0 1 1,1 0-1,-1-1 1,0 1-1,1 0 1,-1-1-1,1 1 1,-1-1 0,1 1-1,0-1 1,0 1-1,0-1 1,-1 1-1,2-1 1,-1 0 0,0 1-1,0-1 1,0 1-1,1-1 1,-1 1-1,0-1 1,1 1-1,0 0 1,-1-1 0,1 1-1,0 0 1,0-1-1,0 1 1,0 0-1,0 0 1,0-1-1,0 1 1,0 0 0,0 0-1,0 0-4,10-7 2,-1 0 0,1 0 0,1 1 0,-1 1 0,1 0 0,0 0 0,0 1 0,1 1 0,0 0 0,0 0 0,0 2 0,0-1 0,0 2 0,0 0 0,0 0 0,1 1 0,-1 1 0,0 0 0,2 1-2,-4 2 15,-1 1 1,0-1-1,0 2 1,-1-1 0,1 1-1,-1 1 1,0 0 0,-1 0-1,0 1 1,0 0 0,-1 0-1,1 1 1,-2 0 0,0 0-1,0 0 1,0 1-1,-1 0 1,-1 0 0,1 1-1,-2-1 1,1 1 0,-2 0-1,1 0 1,-2 0 0,1 0-1,-1 0 1,-1 0 0,0 0-1,-1 6-15,0-11 24,0 0 0,0-1 0,0 1 0,0-1 0,-1 1 0,0-1 0,0 0 0,0 1 0,-1-1 0,0-1 0,0 1 0,0 0-1,0-1 1,-1 1 0,0-1 0,0 0 0,0 0 0,0 0 0,-1-1 0,0 0 0,1 0 0,-1 0 0,0 0 0,0-1 0,-1 1 0,1-1 0,0-1 0,-4 1-24,-14 4 60,0-1 1,-1-1 0,1-2 0,-1 0 0,0-1 0,-4-2-61,-10 0-395,1-1 0,0-2 0,1-2 0,-1-1 0,1-2 0,-2-2 395,0-11-6428,33 13 316</inkml:trace>
  <inkml:trace contextRef="#ctx0" brushRef="#br0" timeOffset="13114.325">13034 1064 13965,'0'0'2157,"0"0"144,0 0-198,0 0-646,0 0-501,-13 7-241,4-3-604,3-2-66,1 0 1,-1 1-1,1 0 1,-1 0-1,1 1 1,0-1-1,0 1 1,0 0-1,1 1 1,-1-1-1,1 1 1,0 0-1,1 0 1,-3 4-46,1-1 19,0 1 0,1-1 0,0 1 0,1 0 1,0 0-1,0 0 0,1 0 0,0 0 0,0 1 1,1-1-1,1 1 0,0-1 0,0 1 0,1-1 1,0 1-1,0-1 0,1 0 0,0 0 0,1 1 0,0-1 1,0-1-1,1 1 0,0 0 0,1-1 0,0 0 1,0 0-1,1 0 0,0-1 0,0 0 0,1 0 0,0-1 1,6 6-20,-1-7 3,-1-1 0,1 0 1,-1 0-1,1-1 0,0-1 0,1 0 1,-1 0-1,0-2 0,0 1 1,1-2-1,-1 1 0,0-2 1,0 0-1,0 0 0,0-1 1,0 0-1,0-1 0,-1-1 0,1 1 1,-1-2-1,0 0-3,-1 1 73,0 0-1,0 0 1,-1-1 0,0 0 0,0-1-1,-1 0 1,0 0 0,0-1 0,0 0-1,-1 0 1,-1-1 0,1 0-1,-1 0 1,-1 0 0,0-1 0,0 0-1,-1 0 1,0 0 0,0-1-1,-2 1 1,1-1 0,-1 0 0,-1 1-1,0-1 1,0 0 0,-1 0-1,0 0 1,-1 0 0,0 0 0,-1 0-1,0 1 1,-1-1 0,0 1-1,-1-1 1,0 1 0,-1 0 0,-2-4-73,1 6-15,0 1 1,0 0 0,-1 0 0,0 1-1,0-1 1,0 2 0,-1-1 0,0 1 0,0 0-1,0 1 1,0 0 0,-1 0 0,0 1-1,0 0 1,0 0 0,0 1 0,0 0-1,0 1 1,-1 0 0,1 0 0,0 1 0,-6 1 13,-96 16-2537,10 23-3744,44-8-2783</inkml:trace>
  <inkml:trace contextRef="#ctx0" brushRef="#br0" timeOffset="9987.307">7864 914 7239,'0'0'1836,"-1"16"-517,-8 110 1788,9-118-2869,-2 20 165,1 1 0,2 0 0,0-1 0,2 1 0,1-1 0,2 1 0,0-2 0,2 1 0,1-1 0,1 0 0,11 19-403,-17-41 94,0 0 1,1 0-1,0 0 0,-1-1 1,2 0-1,-1 0 1,0-1-1,1 1 1,0-1-1,-1 0 0,1-1 1,1 1-1,-1-1 1,0 0-1,0-1 0,1 1 1,-1-1-1,1-1 1,-1 1-1,1-1 0,-1 0 1,1-1-1,-1 0 1,1 0-1,-1 0 0,1 0 1,-1-1-1,0 0 1,0-1-1,0 1 0,0-1 1,0 0-1,-1-1 1,1 1-1,-1-1 0,0 0 1,0-1-1,4-4-94,7-3 200,-1-1-1,-1 0 1,0-1-1,0-1 1,-2 0-1,0-1 1,-1 0-1,0-1 1,-1 0-1,-1-1 1,-1 0-1,0 0 1,-2-1-1,0 0 1,-1 0-1,-1 0 1,0-1-1,-2 1 0,0-9-198,-1 27 4,-1 0 1,1-1-1,-1 1 1,0-1 0,0 1-1,1-1 1,-1 1-1,0-1 1,0 1 0,0-1-1,0 1 1,-1 0 0,1-1-1,0 1 1,-1-1-1,1 1 1,-1-1 0,1 1-1,-1 0 1,0-1 0,1 1-1,-1 0 1,0 0-1,0 0 1,0-1 0,0 1-1,0 0 1,0 0-1,0 0 1,0 0 0,-1 1-1,1-1 1,0 0 0,-1 0-1,1 1 1,0-1-1,-1 1 1,1-1 0,0 1-1,-1 0 1,1-1 0,-1 1-1,1 0 1,-1 0-1,1 0 1,-1 0 0,1 0-1,-1 1 1,1-1-1,-1 0 1,1 1 0,0-1-1,-1 1 1,1-1 0,-1 1-1,1 0 1,-1 0-6,-4 6-19,0 0 0,1 1 0,0 0 0,0 0-1,0 1 1,1 0 0,1-1 0,-1 1 0,1 0 0,1 1 0,0-1 0,0 0 0,1 1 0,0-1 0,0 1 0,1-1 0,1 1 0,-1-1 0,2 1-1,-1-1 1,1 1 0,1-1 0,-1 0 0,2 0 0,-1 0 0,1-1 0,1 1 0,3 5 19,-2-4-401,0 0-1,0 0 1,1-1 0,0 0 0,1 0 0,0 0-1,1-1 1,-1-1 0,1 0 0,1 0-1,6 3 402,-10-6-1104,1-1 0,1 0 0,-1 0 0,0-1-1,1 0 1,-1 0 0,1-1 0,-1 0 0,1 0-1,0-1 1,5 0 1104,18-2-8135</inkml:trace>
  <inkml:trace contextRef="#ctx0" brushRef="#br0" timeOffset="10500.16">8784 1132 3203,'0'0'6721,"0"0"-3059,0 0-635,0 0-160,0 0-689,0 0-475,0 0-475,0 0-438,-6-1-299,5 1-473,-1 0 1,0 0-1,1 1 0,-1-1 1,1 1-1,-1-1 0,1 1 1,-1 0-1,1-1 1,-1 1-1,1 0 0,-1 0 1,1 0-1,0 0 0,0 0 1,-1 0-1,1 0 1,0 1-1,0-1 0,0 0 1,0 1-1,0-1 0,1 0 1,-1 1-1,0-1 1,1 1-1,-1 0 0,1-1 1,-1 1-1,1-1 0,0 1 1,0 0-1,0-1 1,0 1-1,0 0 0,0-1 1,0 1-1,0 0 0,1-1 1,-1 1-1,0-1 1,1 1-1,0-1 0,0 2-18,-2 18 83,-9 135 142,-3 87-1635,19-82-5386,-4-136 1031,-5-31-1874,-5-7 5118,1 1 1705,-4-10 2119,1-1 0,1 0 0,1-1-1,1 1 1,1-2 0,2 1 0,0-1 0,0-18-1303,3 1 1040,1 0 0,3 0 0,1 1-1,2-1 1,2 1 0,2 0 0,11-30-1040,-18 59 178,0-1-1,0 1 0,1-1 1,1 1-1,0 1 0,1-1 1,0 1-1,0-1 0,2 2 1,-1-1-1,1 1 0,1 0 1,-1 1-1,2 0 0,-1 0 1,1 1-1,1 0 0,-1 1 1,1 0-1,1 1 0,-1 0 1,1 1-1,7-2-177,-12 6 5,1 0 0,0 0 0,-1 1-1,1 0 1,0 1 0,-1-1 0,1 2 0,-1-1 0,1 1 0,-1 0 0,0 0-1,0 1 1,0 0 0,0 1 0,0-1 0,-1 1 0,1 0 0,-1 1 0,0 0-1,0 0 1,-1 0 0,0 1 0,0-1 0,0 1 0,0 0 0,-1 1 0,0-1 0,0 1-1,-1 0 1,0 0 0,0 0 0,-1 0 0,0 0 0,0 1 0,0 3-5,-1-2-20,-1 0 0,0 0 0,-1 0 0,0 0 0,0 0 0,-1 0 0,0 0 0,0-1 0,-1 1 0,0-1-1,-1 1 1,0-1 0,0 0 0,-1 0 0,0-1 0,0 1 0,-1-1 0,0 0 0,0-1 0,-1 1 0,0-1 0,0-1 0,0 1 0,-1-1 0,1 0 0,-1-1 0,0 0 0,-1 0 0,1-1 0,-1 0 0,0 0 0,0-1 20,0 2-259,0-1 0,0 0 0,0 0 0,-1-1 1,1 0-1,-1-1 0,1 0 0,-1 0 0,0-1 0,1-1 0,-1 1 0,0-2 0,1 1 0,-1-1 0,1 0 0,0-1 260,-3-28-7694,14 12 726</inkml:trace>
  <inkml:trace contextRef="#ctx0" brushRef="#br0" timeOffset="10959.458">9584 1050 8040,'0'0'6107,"0"0"-3171,-4-13-603,-15-41-427,18 53-1843,0 0 1,0-1-1,0 1 1,0-1-1,0 1 1,0 0-1,0 0 1,-1 0-1,1 0 1,0 0-1,-1 0 1,1 0-1,-1 0 1,1 0 0,-1 1-1,0-1 1,1 1-1,-1-1 1,0 1-1,1 0 1,-1-1-1,0 1 1,1 0-1,-1 0 1,0 0-1,1 0 1,-1 1-1,-1-1-63,-6 0 207,-5 1-169,0 1 1,1 0-1,-1 1 0,1 0 0,-1 1 0,1 0 0,0 1 0,1 1 0,-1 0 0,1 1 1,0 0-1,1 1 0,0 0 0,0 1 0,1 0 0,0 0 0,0 1 0,1 1 0,0-1 0,1 2 1,0-1-1,1 1 0,1 0 0,0 1 0,0-1 0,1 1 0,1 0 0,0 1 0,0 0-38,-19 137-268,23-146 154,0 1 0,0 0 1,1 0-1,0-1 0,0 1 0,0 0 1,1-1-1,-1 0 0,1 1 0,1-1 1,-1 0-1,1 0 0,0 0 0,0 0 1,0 0-1,1-1 0,-1 1 0,1-1 1,0 0-1,1 0 0,-1-1 0,1 1 1,-1-1-1,1 0 0,1 0 114,-3-2-48,0 1 0,0-1 1,1 0-1,-1-1 0,0 1 0,1 0 0,-1-1 0,0 0 0,1 0 1,-1 0-1,1 0 0,-1 0 0,0-1 0,1 0 0,-1 1 0,0-1 1,1 0-1,-1-1 0,0 1 0,0-1 0,0 1 0,0-1 0,0 0 1,0 0-1,-1 0 0,1 0 0,-1-1 0,1 1 0,0-2 48,55-87 219,-34 30 767,-2 0 0,-3-2 0,8-54-986,10-32 886,-28 119-672,0 4 138,-2-2 1,0 1-1,-2-1 0,-1 0 0,0-16-352,-21 154 1468,13 49-2007,7 1 0,8 10 539,-10-152-267,9 71-3931,10-35-1913,0-20-492</inkml:trace>
  <inkml:trace contextRef="#ctx0" brushRef="#br0" timeOffset="11503.208">10144 1064 9417,'1'-98'7356,"-2"96"-7150,1-1-1,-1 1 1,0 0-1,1 0 1,-1 0-1,0 1 1,0-1-1,0 0 0,0 0 1,0 0-1,-1 1 1,1-1-1,-1 0 1,1 1-1,-1 0 1,1-1-1,-1 1 1,0 0-1,0 0 1,1 0-1,-1 0 1,0 0-1,0 0 1,0 0-1,0 1 1,0-1-1,0 1 1,-1-1-206,-4 0 116,1 1 1,-1-1 0,0 1-1,0 0 1,0 1 0,0 0-1,0 0 1,1 0 0,-1 1-1,1 0 1,-1 0 0,-5 3-117,-4 6 17,0 0 1,1 1-1,0 1 1,1 0-1,0 1 0,1 0 1,1 1-1,0 0 1,1 1-1,0 1 1,2 0-1,0 0 1,1 1-1,0 0 1,2 0-1,0 1 1,1-1-1,1 1 1,1 0-1,0 1 1,2-1-1,0 18-17,0-23 0,0-4-131,0 0 1,1 0 0,0-1 0,0 1 0,1 0-1,0 0 1,1-1 0,0 1 0,0-1-1,4 7 131,-6-15-32,1 0 0,0 1-1,0-1 1,-1 0 0,1 0-1,0 0 1,0 1 0,0-1-1,0 0 1,1 0-1,-1 0 1,0-1 0,0 1-1,1 0 1,-1 0 0,0-1-1,1 1 1,-1-1 0,1 1-1,-1-1 1,1 1-1,-1-1 1,1 0 0,-1 0-1,1 0 1,-1 0 0,1 0-1,-1 0 1,1 0 0,-1 0-1,1-1 1,-1 1-1,0-1 1,1 1 0,-1-1-1,1 1 1,-1-1 0,0 0-1,1 0 1,0 0 32,45-42-958,62-139 1995,-21 28-206,-86 151-811,-2 2-18,1 0 0,-1 0-1,0 0 1,0 1 0,0-1 0,1 0 0,-1 0 0,0 1 0,1-1-1,-1 0 1,0 0 0,1 1 0,-1-1 0,1 0 0,-1 1-1,1-1 1,-1 1 0,1-1 0,0 1 0,-1-1 0,1 1 0,0-1-1,-1 1 1,1-1 0,0 1 0,0 0 0,-1 0 0,1-1-1,0 1 1,0 0 0,0 0 0,-1 0 0,1 0 0,0 0 0,0 0-1,0 0 1,0 0 0,-1 0 0,1 0 0,0 0 0,0 0-1,0 1 1,-1-1 0,1 0 0,0 1 0,0-1 0,-1 1 0,1-1-1,0 0 1,0 1-2,19 121 235,-2 95 112,-18-211-344,1-1-1,-1 1 0,1-1 1,0 0-1,0 1 1,0-1-1,1 0 1,0 0-1,0 0 1,0 0-1,1 0 1,-1-1-1,1 1 1,1-1-1,-1 1 0,0-1 1,1 0-1,0 0 1,0-1-1,0 1 1,0-1-1,1 0 1,-1 0-1,1 0 1,0-1-1,0 0 1,0 1-1,0-2 1,0 1-1,0-1 0,1 1 1,-1-2-1,0 1 1,1 0-1,-1-1 1,1 0-1,-1 0 1,0-1-1,3 0-2,5-4 20,1 0 0,-1-2 0,0 1 0,-1-1 0,0-1-1,0 0 1,0-1 0,-1 0 0,-1-1 0,1 0 0,-2-1 0,1 0-1,-2 0 1,1-1 0,-2 0 0,1-1 0,-2 1 0,4-10-20,7-15 278,-3 0 0,0-1 0,-3-1 0,-1 0 0,-2-1 0,-2 1 0,-1-1 0,-2-1 1,-2 1-1,-2 0 0,-2-14-278,3 53 18,1 0 0,-1-1 0,0 1 0,0 0 0,1 0 0,-1 0 0,0-1 0,0 1 0,0 0 0,0 0 0,0-1 0,0 1 0,0 0 0,-1 0 0,1-1 0,0 1 0,-1 0 0,1 0 0,-1 0 0,1 0 0,-1 0 1,0 0-1,1 0 0,-1 0 0,0 0 0,0 0 0,0 0 0,0 0 0,0 0 0,0 0 0,0 1 0,0-1 0,0 0 0,0 1 0,0-1 0,0 1 0,0-1 0,0 1 0,-1 0 0,1-1 0,0 1 0,0 0 0,-1 0 0,1 0 0,0 0 0,0 0 0,-1 0 0,1 0 1,0 0-1,0 0 0,0 1 0,-1-1 0,1 1 0,0-1 0,0 1 0,0-1 0,0 1 0,0-1 0,0 1 0,0 0 0,0 0 0,0 0 0,0-1 0,0 1 0,0 0 0,0 1-18,-11 21 15,0 1 1,2 1-1,0 0 0,2 0 0,1 1 0,1 0 1,1 0-1,2 0 0,0 1 0,2-1 0,1 1 1,1-1-1,4 23-15,-2-11-522,1-1 0,2 0-1,2 0 1,2 0 0,8 19 522,3-13-3883,2-23-2932,-8-14-376</inkml:trace>
  <inkml:trace contextRef="#ctx0" brushRef="#br0" timeOffset="11801.553">10518 1152 8584,'0'0'4741,"0"0"-3140,0 0 417,0 0-609,22-79-800,1 69-257,5-2-95,3 5-225,5 2-32,3 0 0,2 2-161,2 2-1600,-2 1-1634,-5 0-2275</inkml:trace>
  <inkml:trace contextRef="#ctx0" brushRef="#br0" timeOffset="12113.279">11019 1064 8264,'0'0'3625,"0"0"-844,0 0-219,0 0-560,0 0-459,0 0-230,0 0-512,0 16-427,6 104-1,4-52-853,-9-68 469,0 1 1,0-1 0,0 0-1,0 0 1,0 0-1,0 0 1,0 0-1,0-1 1,0 1-1,0 0 1,0 0-1,0-1 1,0 1-1,0 0 1,0-1 0,0 1-1,0-1 1,-1 0-1,1 1 1,0-1-1,0 1 1,-1-1-1,1 0 1,0 0-1,-1 1 1,1-1-1,0 0 1,-1 0-1,1 0 1,-1 0 0,0 0-1,1 0 1,-1 0-1,0 0 1,0 0-1,1 1 1,-1-1-1,0 0 1,0-1 10,2-1-14,9-14 189,0 0 0,-1-1 0,-1 0 1,-1 0-1,-1-1 0,0 0 0,-1 0 0,-1 0 0,-1-1 0,-1-3-175,-3 21 48,0 1 0,0 0 0,0-1-1,0 1 1,-1 0 0,1-1 0,0 1 0,-1 0-1,1 0 1,-1-1 0,0 1 0,1 0 0,-1 0-1,0 0 1,0 0 0,0 0 0,0 0 0,0 0-1,0 0 1,0 0 0,0 0 0,0 0 0,0 1-1,0-1 1,0 0 0,-1 1 0,1-1-1,0 1 1,-1-1 0,1 1 0,0 0 0,-1 0-1,1 0 1,0-1 0,-1 1 0,1 0 0,0 0-1,-1 1 1,1-1 0,0 0 0,-1 0 0,1 1-1,0-1 1,-1 1 0,1-1-48,-61 23 262,47-14-253,0 1 0,1 1 0,1 0 0,0 1 0,0 0 0,1 1 0,1 1 1,0 0-1,1 0 0,0 1 0,1 0 0,1 1 0,0 0 0,1 0 0,0 4-9,3-10 8,1 0 0,0 0-1,1 1 1,0-1 0,0 1 0,1-1 0,1 1-1,0 0 1,0-1 0,1 1 0,0 0 0,1-1-1,0 1 1,1-1 0,0 0 0,0 1 0,1-1-1,1-1 1,0 1 0,0-1 0,1 0 0,0 0-1,0 0 1,1-1 0,3 3-8,1-1-35,0-1-1,0-1 1,1 1-1,0-2 1,1 0-1,0 0 1,0-1-1,0-1 1,1 0-1,-1-1 1,1 0 0,0-1-1,0-1 1,11 1 35,-17-2-246,-1-1 0,1 0 0,0 0 0,-1-1 0,1 1 0,0-2 0,-1 1 0,1-1 0,-1 0 0,1-1 0,-1 1 0,0-2 0,0 1 0,0-1 0,-1 0 0,1 0 0,-1-1 0,0 1 0,0-2 0,-1 1 0,0-1 0,1 1 1,-2-1-1,1-1 0,-1 1 0,0-1 0,3-6 246,16-60-7234,-20 39 812</inkml:trace>
  <inkml:trace contextRef="#ctx0" brushRef="#br0" timeOffset="25430.877">6706 4131 15278,'0'0'5189,"0"0"-4292,0 0 609,0 0-417,0 0-705,101-31-64,-47 24-95,6 2-129,4 0-32,4 3-32,0-1 0,-9 3-32,-9 0-224,-9 0-513,-18 0-1345,-13-2-1698,-6-3-4227</inkml:trace>
  <inkml:trace contextRef="#ctx0" brushRef="#br0" timeOffset="28226.395">11694 3064 9097,'0'0'3331,"0"0"-182,0 0-79,0 0-1324,-13 3-850,7-1-799,-2 0-1,0 0 1,1 0-1,-1 1 1,1 0-1,0 0 1,0 1-1,0 0 1,0 0-1,1 0 1,-1 1-1,1 0 1,-1 2-97,-7 7 54,0 0 0,1 1 0,0 1 0,2 0 0,0 1 0,1 0 0,0 0 0,1 1 0,-2 10-54,10-28 0,1 1 0,-1-1 0,1 0 1,0 1-1,-1-1 0,1 0 0,-1 1 0,1-1 1,0 1-1,0-1 0,-1 1 0,1-1 0,0 1 1,0-1-1,0 1 0,-1-1 0,1 1 0,0-1 1,0 1-1,0-1 0,0 1 0,0-1 0,0 1 1,0-1-1,0 1 0,0-1 0,0 1 0,0-1 1,1 1-1,-1-1 0,0 1 0,0-1 0,0 1 1,1-1-1,-1 1 0,0-1 0,0 1 1,1-1-1,-1 0 0,1 1 0,-1-1 0,0 0 1,1 1-1,-1-1 0,1 0 0,-1 1 0,1-1 1,-1 0-1,0 0 0,1 1 0,-1-1 0,1 0 1,0 0-1,-1 0 0,1 0 0,-1 0 0,1 0 1,-1 0-1,1 0 0,-1 0 0,1 0 0,-1 0 1,1 0-1,-1 0 0,31-20 51,163-181 1171,-191 198-1188,1 1 0,-1 0 0,1 0 0,-1 1 0,1-1 0,-1 1 0,1 0 0,0-1 0,0 2 0,0-1 0,-1 0-1,1 1 1,0 0 0,0 0 0,0 0 0,0 0 0,0 1 0,0-1 0,0 1 0,0 0 0,-1 0 0,1 0 0,0 1 0,-1-1-1,1 1 1,2 2-34,85 71 91,-62-47-76,48 45 54,-77-72-42,-4-13-303,2 9-2681,0 6-4204,2 4 323</inkml:trace>
  <inkml:trace contextRef="#ctx0" brushRef="#br0" timeOffset="27695.602">11497 3751 6790,'-1'-15'2670,"-9"-70"1851,11 84-1764,6 4-1942,93 135 941,-88-123-1742,0 0 0,0-1-1,1 0 1,1-1 0,1 0 0,0-2 0,0 1-1,1-2 1,0 0 0,1-1 0,0-1 0,0 0 0,1-1-1,0-1 1,0-1 0,1 0 0,14 0-14,-26-4 130,0-1 0,-1 0 0,1-1 0,0 0 0,0 0 0,-1 0-1,1-1 1,0 0 0,-1 0 0,0-1 0,1 1 0,-1-1 0,0-1 0,0 1 0,-1-1 0,1 0 0,-1-1 0,0 1 0,0-1 0,0 0 0,-1 0 0,0 0 0,0-1 0,0 0 0,0 0 0,-1 0 0,0 0-1,0 0 1,-1 0 0,0-1 0,0 1 0,0-1 0,-1 0 0,0 0 0,0-5-130,0 5 149,0 1 0,-1-1 1,1 1-1,-1-1 0,-1 0 0,1 1 0,-1-1 0,0 1 0,-1-1 1,0 1-1,0-1 0,0 1 0,0 0 0,-1 0 0,0 0 0,-4-4-149,7 10 20,-1-1-1,0 1 0,1 0 1,-1-1-1,0 1 1,0 0-1,0 0 0,1-1 1,-1 1-1,0 0 0,0 0 1,0 0-1,1 0 1,-1 0-1,0 0 0,0 1 1,0-1-1,1 0 0,-1 0 1,0 0-1,0 1 0,0-1 1,1 0-1,-1 1 1,0-1-1,1 1 0,-1-1 1,0 1-1,1-1 0,-1 1 1,1-1-1,-1 1 0,1 0 1,-1-1-1,1 1 1,-1 0-1,1-1 0,0 1 1,-1 0-1,1 0 0,0 0 1,0-1-1,-1 1-19,-12 24 20,1 1-1,2 0 1,0 0-1,2 1 1,0 0-1,2 1 1,1-1-1,1 7-19,-12 50 15,3-21-241,-3-1 0,-3 0 0,-2-1 0,-3-1 0,-3-2 0,-21 34 226,-13-14-3375,9-39-4477,17-23-3876</inkml:trace>
  <inkml:trace contextRef="#ctx0" brushRef="#br0" timeOffset="28505.344">12621 3598 15343,'0'0'4009,"4"-15"-2098,12-45 21,-16 59-1859,0 0-1,0 0 0,0 0 0,1-1 1,-1 1-1,0 0 0,0 0 1,1 0-1,-1 0 0,1 0 0,-1 0 1,1 0-1,-1 0 0,1 0 0,-1 0 1,1 0-1,0 0 0,0 0 1,0 1-1,-1-1 0,1 0 0,0 0 1,0 1-1,0-1 0,0 1 1,0-1-1,0 1 0,0-1 0,0 1 1,0-1-1,0 1 0,1 0 0,-1 0 1,0 0-1,0-1 0,0 1 1,0 0-1,0 1 0,1-1 0,-1 0 1,0 0-1,0 0 0,0 1 1,0-1-1,0 0 0,0 1 0,0-1 1,0 1-1,0-1 0,0 1 1,0 0-74,35 36 634,-23-18-578,-1-1-1,-1 1 1,0 1 0,-2 0-1,0 1 1,-2-1 0,0 2-1,-1-1 1,-1 1 0,-1 0-1,-1 0 1,-1 0 0,-1 0-1,-1 0 1,-1 0 0,-1 0-1,-1 0 1,-1 0-1,0 0 1,-2-1 0,-6 16-55,-17 16-136,-3-2 0,-1 0 0,-3-2 0,-2-2 1,-2-2-1,-2-1 0,-2-2 0,-2-2 0,-3-1 136,-57 46-3358,57-53-2418,20-17-3561</inkml:trace>
  <inkml:trace contextRef="#ctx0" brushRef="#br0" timeOffset="26037.261">8816 3452 17521,'0'0'1153,"-14"-8"-273,4 2-630,8 4-175,-1 0 0,0 0 0,0 0 0,0 0 1,0 0-1,-1 0 0,1 1 0,0 0 0,-1 0 1,1 0-1,-1 0 0,1 0 0,-1 1 0,0-1 1,1 1-1,-1 0 0,1 0 0,-1 0 0,0 1 1,1-1-1,-1 1 0,1 0 0,-1 0 0,1 0 1,-1 0-1,1 1 0,-1 0-75,-20 19 255,1 0 0,0 2-1,2 0 1,1 2 0,1 0 0,1 1 0,1 1-1,2 1 1,0 0 0,2 1 0,-7 22-255,10-25 12,0 1 0,2-1 0,1 2 0,1-1 0,2 1 0,0 0 0,1 24-12,3-38-81,1-1-1,0 1 1,0-1 0,2 1 0,-1-1-1,2 0 1,0 0 0,0 0 0,2 0-1,-1-1 1,1 0 0,1 0-1,0-1 1,1 1 0,0-2 0,1 1-1,2 1 82,1-1-382,1 0-1,0 0 0,0-2 0,1 1 0,0-2 1,1 0-1,0 0 0,0-2 0,0 0 0,1 0 0,0-2 1,4 1 382,126 4-6361,-95-16 2080</inkml:trace>
  <inkml:trace contextRef="#ctx0" brushRef="#br0" timeOffset="26484.332">9272 3778 288,'-1'-15'12476,"-4"-45"-9027,5 61-3348,-1-1 0,1 1 0,-1 0 0,0 0 0,1-1 0,-1 1 0,0 0 0,0-1 0,0 1 1,1 0-1,-1-1 0,0 1 0,0-1 0,0 0 0,0 1 0,0-1 0,0 0 0,0 0 0,0 1 0,0-1 0,0 0 1,0 0-1,0 0 0,0 0 0,0 0 0,0 0 0,0-1 0,0 1 0,0 0 0,0 0 0,0-1 0,0 1 0,0-1 1,0 1-1,1-1 0,-1 1 0,0-1 0,0 1 0,0-1 0,1 0 0,-1 1 0,0-1 0,0 0 0,1 0 0,-1 1 1,1-1-1,-1 0 0,1 0 0,-1 0 0,1 0 0,0 0 0,-1 0 0,1 0 0,0 0 0,0 0 0,0 0 1,-1 0-1,1 0 0,0 0 0,0 0 0,1 0 0,-1 0-101,-5 16 112,1 0 1,1 0 0,1 1-1,0 0 1,1-1-1,0 1 1,1 0-1,1 0 1,1-1-1,0 1 1,1-1 0,2 6-113,3 2-167,0 0 0,2 0 0,1-1 0,0 0 0,2-1 0,0-1 0,2 0 0,0 0 0,1-2 0,1 0 0,17 14 167,-27-26-205,1 0-1,-1 0 1,1-1-1,0 0 1,1 0-1,-1-1 1,1 0-1,0-1 1,0 0-1,0 0 1,1-1-1,-1 0 1,1-1-1,-1 0 1,1 0-1,-1-1 1,3 0 205,-4-1-2,0 0-1,-1 0 1,1-1 0,-1 0 0,1-1 0,-1 1-1,0-1 1,0-1 0,0 1 0,-1-1 0,1 0-1,-1-1 1,0 1 0,0-1 0,0-1 0,-1 1 0,0-1-1,0 0 1,0 0 0,-1 0 0,2-5 2,4-8 515,-2 0 1,0-1 0,-1 0 0,-1-1-1,-1 1 1,-1-1 0,-1 0-1,-1 0 1,0-1 0,-2-15-516,-14-24 1130,14 60-1102,-1 0-1,1 0 0,0 0 0,0 0 0,-1 0 1,1 0-1,-1 0 0,1 1 0,-1-1 0,1 0 0,-1 0 1,0 0-1,1 0 0,-1 1 0,0-1 0,0 0 1,1 1-1,-1-1 0,0 1 0,0-1 0,0 0 1,0 1-1,0 0 0,0-1 0,0 1 0,0 0 0,0-1 1,0 1-1,0 0 0,0 0 0,0 0 0,0 0 1,0 0-1,0 0 0,0 0 0,0 0 0,0 0 1,0 1-1,0-1 0,0 0 0,0 1 0,0-1 0,0 1 1,0-1-1,0 1 0,1-1 0,-1 1 0,0 0 1,0-1-1,0 1 0,1 0 0,-1-1 0,0 1 0,1 0 1,-1 0-1,0 1-27,-5 9 29,0 1 1,1-1-1,0 1 0,0 1 1,1-1-1,1 1 0,0-1 1,1 1-1,1 0 0,0 0 1,0 0-1,1 5-29,-5 442-5,-17-148-1047,22-306 1052,0 1 0,-1-1 0,1 0 0,-2 0 0,1 0 0,0 0 0,-1 0 0,0-1 0,-1 1 0,1-1 0,-1 1 0,0-1 0,-1 0 0,1 0 0,-1 0 0,0 0 0,0-1 0,0 1 0,-1-1 0,0 0 0,1 0 0,-1-1 0,-4 3 0,-9-2-11,0-1 0,1 0-1,-1-1 1,0 0 0,0-2-1,0 0 1,0-1 0,0-1-1,0-1 1,0 0 0,1-1 0,0-1-1,0-1 1,0-1 0,0 0-1,1-1 1,-3-2 11,-4-1-145,0-1-1,1-1 1,1-1-1,0-1 1,1 0-1,-3-5 146,16 14-126,1 0 0,0 0 0,0-1 0,0 1 0,1-1 0,0-1 0,1 1 0,-1-1 0,1 0 0,1 0 0,0 0 0,0 0 0,0-1 0,1 1 0,0-1 0,1 0 0,0 1 0,0-1 0,1-4 126,1 7-786,0 0 0,0 0 0,0-1 0,1 1 0,0 0 0,0 0 0,1 1 0,-1-1 0,1 0 0,1 1 0,-1 0 0,1-1 0,1 0 786,26-28-9032</inkml:trace>
  <inkml:trace contextRef="#ctx0" brushRef="#br0" timeOffset="26768.22">9980 4139 6150,'0'0'8194,"0"0"-4398,0 0-1250,0 0-464,0 0-822,0 0-582,0 0-326,3 7-149,23 148 118,10-31-574,-21-83-2271,0-2-3567,-11-32 492,1-5-2345</inkml:trace>
  <inkml:trace contextRef="#ctx0" brushRef="#br0" timeOffset="27063.919">10108 3608 6758,'0'0'4164,"-14"-10"-1756,-46-31 106,61 42-2437,-1 1 0,0-1-1,1 0 1,-1 0-1,0 0 1,0 0 0,1 0-1,-1 0 1,0 0 0,0 0-1,0 0 1,0 1 0,0-1-1,-1 0 1,1 0-1,0 0 1,0 0 0,-1 0-1,1 0 1,-1 0 0,1 0-1,-1 0 1,1 0-1,-1 0 1,0 0 0,1 0-1,-1-1 1,0 1 0,0 0-1,0 0 1,1-1 0,-1 1-1,0 0 1,0-1-1,0 1 1,0-1 0,0 1-1,0-1 1,0 0 0,0 1-1,-1-1 1,1 0 0,0 0-1,0 0 1,0 0-1,0 0 1,0 0 0,0 0-1,0 0 1,-1 0 0,1 0-1,0-1 1,0 1-1,0 0 1,0-1 0,0 1-1,0-1 1,0 1 0,0-1-1,0 1 1,0-1 0,0 0-78,10 10 18,-1 1-1,1-2 0,1 1 0,-1-2 0,1 1 0,1-1 0,-1 0 0,1-1 0,1-1 0,-1 0 0,1 0 1,5 1-17,-9-3-1,3 2 26,1-1-1,0 0 1,0-1 0,0 0 0,1-1 0,-1-1 0,1 0 0,-1 0 0,1-1-25,-10 0 75,-1 0 0,1 0 0,0-1 0,-1 1 0,1-1 0,-1 1 1,1-1-1,-1 0 0,1 0 0,-1 0 0,0 0 0,1 0 0,-1-1 0,0 1 0,0-1 0,0 1 0,0-1 1,0 0-1,0 0 0,0 0 0,-1 0 0,1 0 0,-1 0 0,1-1 0,-1 1 0,0 0 0,0-1 1,0 1-1,0-1 0,0 1 0,-1-1 0,1 1 0,-1-1 0,0 1 0,0-1 0,0 0 0,0 1 0,0-1 1,0 0-1,-1 1 0,1-1 0,-1 1 0,0-1 0,1 1 0,-2-2-75,-1-3 20,-1-1 1,-1 1-1,1 0 0,-1 0 1,-1 1-1,1-1 0,-1 1 0,0 0 1,0 1-1,-1-1 0,1 1 1,-1 1-1,-1-1 0,1 1 0,0 0 1,-1 1-1,0 0 0,0 0 1,0 1-1,0 0 0,0 0 0,-1 0 1,1 1-1,-1 1 0,1 0 1,0 0-1,-1 0 0,1 1 0,-1 0 1,-3 2-21,-23 25-3538,26 2-2128,8-3-1738</inkml:trace>
  <inkml:trace contextRef="#ctx0" brushRef="#br0" timeOffset="27365.361">10576 4054 11787,'0'0'8424,"0"0"-7143,0 0 577,97-53-833,-58 45-737,3-5 1,1 3-97,2 1-128,1-2 0,2 6-64,-2 1-256,-4 1-705,-6-1-1506,-6-5-3010,-8 1-8744</inkml:trace>
  <inkml:trace contextRef="#ctx0" brushRef="#br0" timeOffset="61504.816">8370 8346 12139,'0'0'2937,"0"0"-669,0 0-330,0 0-955,0 0-562,13-5-229,42-15-79,-53 20-111,-1-1-1,1 1 1,-1-1 0,0 1 0,1-1 0,-1 1 0,1 0 0,-1-1 0,1 1 0,-1 0 0,1 0 0,-1 0 0,1 1 0,-1-1 0,1 0 0,-1 0 0,1 1 0,-1-1 0,1 1 0,-1-1 0,1 1 0,-1 0 0,0-1 0,0 1 0,1 0 0,-1 0 0,0 0 0,0 0 0,0 0 0,0 0 0,0 0 0,0 1 0,0-1 0,0 0 0,-1 0 0,1 1 0,0-1 0,-1 1 0,1-1 0,-1 0 0,1 1 0,-1-1 0,0 1-1,1-1 1,-1 1 0,0 0-2,-8 61 102,-107 109 640,114-171-740,1-1 0,0 1 0,-1 0 0,1-1 0,0 1 0,0-1 0,0 1 0,-1 0 0,1-1 1,0 1-1,0 0 0,0-1 0,0 1 0,0 0 0,0 0 0,0-1 0,0 1 0,1 0 0,-1-1 0,0 1 0,0-1 1,0 1-1,1 0 0,-1-1 0,0 1 0,1-1 0,-1 1 0,1 0 0,-1-1 0,0 1 0,1-1 0,-1 1 0,1-1 1,-1 0-1,1 1 0,0-1 0,-1 0 0,1 1 0,-1-1 0,1 0 0,0 1 0,-1-1 0,1 0 0,0 0 0,-1 0 1,1 0-1,0 0 0,-1 0 0,1 0 0,0 0 0,-1 0 0,1 0 0,0 0 0,-1 0 0,1 0 0,0-1-2,42-5-196,34-18-2542,-2-5-5500,-37 15-517</inkml:trace>
  <inkml:trace contextRef="#ctx0" brushRef="#br0" timeOffset="62018.13">9431 8099 11627,'0'0'3870,"0"0"-811,0 0-384,0 0-513,0 0-513,0 0-474,0 0-551,-3 15-202,-37 211 870,1 84-730,-1 2-2199,23-106-6305,16-182 2294,1-10-1868</inkml:trace>
  <inkml:trace contextRef="#ctx0" brushRef="#br0" timeOffset="62436.424">9349 8328 7207,'27'-198'9235,"-26"191"-9028,1 0 0,1 0 0,0 0 0,0 0 0,0 0 0,0 0 0,1 1 0,0 0 0,1-1 0,0 2 0,-1-1 0,2 0 0,-1 1 0,1 0 0,0 1 0,0-1 0,0 1 0,0 0 0,1 0 0,-1 1-1,1 0 1,0 0 0,0 1 0,1 0 0,-1 0 0,4 0-207,3-1 56,0 2-1,0 0 0,0 0 0,0 2 1,0 0-1,-1 0 0,1 1 0,6 2-55,-15-3 21,0 1-1,0-1 0,0 1 1,-1 0-1,1 0 0,-1 0 1,1 0-1,-1 1 0,0 0 1,0 0-1,0 0 0,-1 0 1,1 1-1,-1 0 0,1-1 1,-1 1-1,0 0 0,-1 1 1,1-1-1,-1 0 0,0 1 1,0-1-1,0 1 0,0 0 1,-1 0-21,1 4-8,-1 0 0,0 0 1,-1 0-1,0 0 0,0 0 1,-1 0-1,0 0 0,-1 0 1,0-1-1,0 1 0,-1 0 1,0-1-1,0 0 0,-1 0 1,0 0-1,0 0 1,-1 0-1,0-1 0,-1 0 1,0 0-1,0 0 0,0-1 1,-1 1 7,-9 7-73,-1 0 1,0-1-1,-1-1 1,0-1 0,-1 0-1,0-1 1,-1-1 0,0-1-1,-4 0 73,1-4-76,25-15 19,11 3 28,0 1 0,1 0 0,0 1 1,0 0-1,0 1 0,1 1 0,-1 0 1,1 1-1,0 0 0,0 1 0,0 1 1,0 0-1,16 2 29,-25 0-3,0 0-1,0 0 1,0 1 0,0 0 0,0 0 0,0 0-1,-1 1 1,1-1 0,-1 2 0,1-1-1,-1 0 1,0 1 0,0 0 0,-1 0-1,1 1 1,-1-1 0,0 1 0,0 0-1,0 0 1,-1 0 0,0 0 0,0 1 0,0-1-1,0 1 1,-1 0 0,1 4 3,0 0 3,0 0-1,0 1 1,-1-1 0,-1 1 0,0 0-1,0-1 1,-1 1 0,0 0 0,-1-1-1,0 1 1,-1 0 0,0-1 0,-1 0-1,0 1 1,-1 2-3,-2-2 29,0 0-1,-1 0 1,0 0 0,0-1-1,-1 0 1,-1 0-1,0-1 1,0-1 0,0 1-1,-1-1 1,0-1-1,-1 0 1,0 0 0,0-1-1,0 0 1,-1-1-1,0-1 1,0 0 0,0 0-1,-1-1 1,1-1-1,-1 0 1,1 0 0,-1-1-1,0-1 1,1-1-1,-1 1 1,-4-2-29,12 1-25,0 1 0,0-1 0,0-1 0,0 1-1,0-1 1,0 1 0,0-1 0,0-1 0,0 1 0,1-1 0,-1 0 0,1 0-1,0 0 1,0 0 0,0-1 0,0 0 0,-2-2 25,-8-23-2736,11-4-3571,6 7-2640</inkml:trace>
  <inkml:trace contextRef="#ctx0" brushRef="#br0" timeOffset="63192.127">10104 8532 10282,'0'0'3998,"0"0"-1852,0 0-704,0 0-487,-13 12-298,-43 39-209,50-44-429,0 1 1,1-1-1,0 2 0,0-1 1,1 0-1,0 1 0,0 0 0,1 0 1,0 0-1,1 0 0,0 0 1,1 1-1,-1-1 0,2 1 0,-1-1 1,1 1-1,1-1 0,1 6-19,-1-5 3,0 0-1,1 1 1,0-1-1,1 0 0,0-1 1,1 1-1,0-1 1,0 1-1,1-1 1,0 0-1,1-1 1,0 1-1,0-1-2,-3-4 0,0 0 0,0-1 0,1 1 0,-1-1 0,1 1 0,-1-1 0,1-1 0,0 1 0,0 0 0,1-1 0,-1 0 0,0 0 0,1 0 0,-1 0 0,1-1 0,0 0 0,0 0 0,-1 0 0,1 0 0,0-1 0,0 0 0,0 0 0,-1 0 0,1-1 0,0 1 0,0-1 0,0 0 0,1-1 0,1-4 203,-1 0 0,1 0 1,-1 0-1,0-1 0,-1 0 0,1-1 0,-1 1 0,-1-1 0,1 0 0,-1 0 0,-1 0 0,0-1 1,0 1-1,0-1 0,-1 0 0,-1 1 0,1-1 0,-1 0 0,-1 0 0,0 0 0,0 0 0,-2-9-203,3 6 151,-1-1 1,-1 0-1,0 0 0,-1 0 0,0 0 0,-1 1 0,0-1 0,-1 1 0,-1 0 0,0 0 0,-1-1-151,-44-43-615,-25 37-3352,36 21-1713</inkml:trace>
  <inkml:trace contextRef="#ctx0" brushRef="#br0" timeOffset="60190.406">6840 8107 12812,'0'0'3369,"0"0"-1175,0 0-27,0 0-170,0 0-321,0 0-534,5 7-362,-18 156 298,1 129-258,1-21-2695,-4-93-6476,11-152 3061,0-8-1271</inkml:trace>
  <inkml:trace contextRef="#ctx0" brushRef="#br0" timeOffset="60745.289">6745 8668 9449,'1'-12'199,"2"-80"2030,3 0 0,5 0 0,4 1 0,3 0 0,22-57-2229,-38 140 134,0 0-1,1 0 1,0 0-1,0 0 1,1 1 0,0 0-1,0-1 1,0 1 0,1 1-1,0-1 1,1 1-1,-1 0 1,1 0 0,1 0-1,-1 1 1,1 0 0,0 1-1,0-1 1,0 1-1,0 0 1,1 1 0,-1 0-1,1 0 1,0 1 0,0 0-1,0 0 1,1 1-1,-1 0 1,0 0 0,0 1-1,1 0 1,-1 0-1,9 2-132,-11 0 8,0 1 1,0-1 0,0 1 0,-1 0-1,1 1 1,-1-1 0,1 1 0,-1 0-1,0 0 1,-1 1 0,1 0 0,-1 0 0,0 0-1,0 0 1,0 0 0,-1 1 0,0 0-1,0 0 1,0-1 0,-1 2 0,0-1-1,0 0 1,0 0 0,-1 1 0,0 0-10,1 4-67,-1-1 0,0 1 0,0 0 0,-1 0 0,-1 0 0,0 0 0,0 0 0,-1 0 0,0 0 0,-1-1 0,0 1 0,-1-1 0,0 0 0,-4 6 67,3-7-76,0 0 1,0 0 0,-1-1 0,0 0-1,0 0 1,-1 0 0,0-1 0,0 0 0,-1 0-1,0-1 1,0 0 0,-1 0 0,0-1-1,0 0 1,0-1 0,0 0 0,-1 0 0,1-1-1,-1 0 1,0-1 0,0 0 0,-4 0 75,13-3-9,0 1 1,-1-1-1,1 0 1,0 0 0,0 0-1,-1-1 1,1 1 0,0 0-1,0 0 1,0-1-1,0 1 1,0 0 0,1-1-1,-1 1 1,0-1-1,1 1 1,-1-1 0,1 1-1,-1-1 1,1 1-1,0-1 1,0 0 0,0 1-1,0-1 1,0 1 0,0-1-1,0 0 1,0 1-1,0-1 1,1 1 0,-1-1-1,1 1 1,-1-1-1,1 1 1,0-1 0,0 1-1,-1-1 1,1 1-1,0 0 1,0-1 0,0 1-1,0 0 1,1 0 0,-1 0-1,0 0 1,0 0-1,1 0 1,-1 0 0,2 0 8,3-3-42,1 1 0,-1 0 1,1 0-1,0 1 0,-1 0 1,1 0-1,0 1 0,1 0 1,-1 0-1,0 0 1,0 1-1,0 0 0,0 1 1,1-1-1,-1 1 0,0 1 1,0-1-1,0 1 0,-1 1 1,1-1-1,0 1 1,-1 0-1,1 1 0,-1-1 1,0 1-1,0 0 0,-1 1 1,1-1-1,-1 1 0,0 1 1,0-1-1,-1 0 0,1 1 1,-1 0-1,0 1 42,2 0 60,0 1 0,-1 0 0,0 0 1,0 1-1,-1 0 0,0 0 0,0 0 0,-1 0 0,0 0 0,-1 1 0,0-1 0,0 1 0,-1 0 0,0-1 1,-1 1-1,0 0 0,0 0 0,-1-1 0,-1 1 0,0-1 0,0 1 0,-1-1 0,0 1 0,0-1 0,-1 0 1,0 0-1,-1-1 0,0 1 0,0-1 0,-1 0 0,0-1 0,0 1 0,-1-1 0,0 0 0,0-1 0,-1 0 1,0 0-1,0 0 0,-1-1-60,-1 1 22,-1 0 0,1-1 0,-1-1 0,0 1 0,-1-2 0,1 0 1,-1 0-1,1-1 0,-1 0 0,0-1 0,1-1 0,-1 0 0,0 0 0,0-1 0,1-1 1,-1 0-1,0 0 0,1-1 0,0-1 0,0 0 0,-9-4-22,2-13-1855,12-5-3406,6 7-1807</inkml:trace>
  <inkml:trace contextRef="#ctx0" brushRef="#br0" timeOffset="61112.107">7497 8282 11531,'0'0'5472,"0"0"-2958,0 0-795,0 0-523,-12 10-732,-5 4-430,2 0 0,-1 2 0,2-1 0,0 2 0,1 0 1,0 0-1,2 2 0,-2 4-34,6-9 12,0 0 0,2 0 0,0 1 1,1-1-1,0 1 0,1 0 0,0 1 1,2-1-1,0 0 0,0 1 0,1-1 1,1 0-1,1 1 0,0-1 0,1 0 1,1 0-1,3 8-12,-5-19-25,1 1-1,-1-1 1,1 0 0,0 0 0,1 0-1,-1 0 1,1 0 0,0-1 0,0 1-1,0-1 1,0 0 0,0 0-1,1-1 1,-1 1 0,1-1 0,0 0-1,0 0 1,0-1 0,0 0 0,0 1-1,0-1 1,0-1 0,0 1 0,0-1-1,0 0 1,0 0 0,1-1 0,-1 1-1,2-2 26,7 0-53,0-1-1,-1 0 0,1-1 0,-1-1 0,0 0 1,0 0-1,-1-2 0,1 1 0,-2-2 0,4-2 54,-4 2 189,-1-1-1,0-1 1,0 1-1,-1-2 1,-1 1-1,0-1 1,0 0-1,-1-1 1,0 0-1,-1 0 1,-1 0-1,0-1 1,0 0-1,-1 0 1,-1 0-1,0 0 1,-1-1-1,-1 1 1,0-1-1,0 1 1,-2-1-1,1 0 1,-2 1-1,0 0 1,0-1-1,-1 1 1,-1 0-1,-1 0 1,-3-8-189,5 14-6,-1 1 1,0 0-1,0 0 1,-1 0-1,0 0 0,0 1 1,0 0-1,0 0 1,-1 0-1,0 1 1,0-1-1,0 1 1,0 1-1,-1-1 1,1 1-1,-1 1 1,0-1-1,0 1 0,0 0 1,0 0-1,-1 1 1,1 0-1,0 1 1,-4-1 5,-52 4-2659,4 13-3464,24-3-3919</inkml:trace>
  <inkml:trace contextRef="#ctx0" brushRef="#br0" timeOffset="63818.916">10523 8509 641,'0'0'9438,"0"0"-5418,0 0-908,0 0-235,0 0-757,0 0-588,0 0-513,-3-4-389,3 4-621,-1 0 0,1-1-1,0 1 1,0-1 0,0 1 0,0-1-1,0 1 1,0 0 0,-1-1-1,1 1 1,0-1 0,0 1-1,0 0 1,-1-1 0,1 1 0,0 0-1,-1-1 1,1 1 0,0 0-1,-1 0 1,1-1 0,0 1-1,-1 0 1,1 0 0,-1 0-1,1-1 1,0 1 0,-1 0 0,1 0-1,-1 0 1,1 0 0,-1 0-1,1 0 1,0 0 0,-1 0-1,1 0 1,-1 0 0,1 0 0,-1 0-1,1 0 1,0 0 0,-1 0-1,1 0 1,-1 1 0,1-1-1,0 0 1,-1 0 0,1 1 0,-1-1-1,1 0 1,0 0 0,0 1-1,-1-1 1,1 0 0,0 1-1,-1-1 1,1 0 0,0 1-1,0-1 1,-1 1-9,-7 38 321,7-28-272,-6 34-273,3 1 1,1-1 0,3 1-1,1-1 1,2 1-1,3-1 1,1 2 223,11 11-4193,-1-21-4277,-3-14-2079</inkml:trace>
  <inkml:trace contextRef="#ctx0" brushRef="#br0" timeOffset="64243.868">10957 8717 9449,'5'-14'4607,"0"0"-3388,11-36 1359,-11 9 2380,-24 21-1674,-31 36-2805,35-10-530,1 1 0,0 1 0,0 0-1,0 1 1,1 0 0,1 1 0,0 1-1,0 0 1,1 0 0,0 1 0,1 1-1,1 0 1,-1 0 0,2 0 0,0 1 0,1 1-1,0-1 1,2 1 0,-1 0 0,2 1-1,0-1 1,1 1 0,0 0 0,1 0-1,1 5 52,2-17-45,1 1 0,0-1 0,0 0 0,0 0 0,1-1 0,0 1-1,-1 0 1,1-1 0,0 1 0,1-1 0,-1 0 0,1 0 0,-1-1 0,1 1-1,0-1 1,0 1 0,0-1 0,0 0 0,0-1 0,0 1 0,1-1 0,-1 0-1,1 0 1,-1 0 0,1 0 0,-1-1 0,1 0 0,-1 0 0,1 0 0,-1 0-1,1-1 1,-1 0 0,1 0 0,-1 0 0,1-1 0,-1 1 0,0-1 0,0 0 0,0 0-1,0 0 1,0-1 0,3-2 45,8-4 40,-1 0-1,0-1 1,-1-1-1,0 0 1,0-1 0,-1 0-1,-1-1 1,0 0-1,-1-1 1,0 0 0,-1-1-1,-1 0 1,0 0-1,-1-1 1,-1 0 0,4-13-40,1-11 355,-1-2 0,-2 1 0,-2-1 1,-2 0-1,-1 0 0,-3-11-355,-9-20 876,9 73-862,-1 0 0,0-1 1,1 1-1,-1 0 0,1 0 1,-1 0-1,1-1 0,-1 1 0,0 0 1,1 0-1,-1 0 0,0 0 1,1 0-1,-1 0 0,1 0 0,-1 1 1,0-1-1,1 0 0,-1 0 1,1 0-1,-1 1 0,0-1 0,1 0 1,-1 0-1,1 1 0,-1-1 0,1 0 1,-1 1-1,1-1 0,0 1 1,-1-1-1,1 1 0,-1-1 0,1 1 1,0-1-1,-1 1 0,1-1 1,0 1-1,0-1 0,-1 1 0,1 0 1,0-1-1,0 1 0,0-1 1,0 1-1,0 0 0,0-1 0,0 1 1,0 0-1,0-1 0,0 1-14,-1 2 14,-12 33 9,1 1-1,2 1 1,2 0 0,2 0-1,1 1 1,2-1 0,1 1-1,3 12-22,-3-26 0,2 1 0,0 0 0,2-1 0,0 1 0,2 0 0,1-1 0,1 0 0,2 2 0,-7-24-86,1 0-1,-1 0 0,1 0 0,-1 1 0,1-2 0,0 1 0,0 0 1,0 0-1,1-1 0,-1 1 0,1-1 0,-1 0 0,1 1 0,0-1 1,0 0-1,0-1 0,0 1 0,0-1 0,0 1 0,1-1 0,-1 0 1,0 0-1,1 0 0,-1-1 0,1 1 0,-1-1 0,1 0 0,-1 0 0,1 0 1,-1 0-1,1 0 0,-1-1 0,0 0 0,1 0 0,-1 0 0,0 0 1,1 0-1,-1-1 0,0 1 0,0-1 0,0 0 0,0 0 0,-1 0 1,1 0-1,0 0 0,-1-1 0,1 1 0,0-3 87,43-57-7586,-37 39 1180</inkml:trace>
  <inkml:trace contextRef="#ctx0" brushRef="#br0" timeOffset="64740.122">11809 8399 11627,'0'0'5707,"0"0"-2825,0 0-501,0 0-704,0 0-615,0 0-277,0 0-262,12 1-203,189-12 321,-61-16-1394,-134 23-1073,-9 1-3966,-3 1-2007</inkml:trace>
  <inkml:trace contextRef="#ctx0" brushRef="#br0" timeOffset="65436.684">12668 8129 14638,'0'0'3304,"6"-14"-965,20-42-252,-25 54-2006,0 1 0,1-1-1,-1 0 1,0 0 0,1 1 0,-1-1 0,1 1 0,-1-1-1,1 1 1,0 0 0,-1-1 0,1 1 0,0 0 0,0 0-1,0 0 1,0 1 0,0-1 0,0 0 0,0 1 0,0-1-1,0 1 1,0 0 0,1 0 0,-1 0 0,0 0 0,0 0-1,0 0 1,0 0 0,0 1 0,0-1 0,0 1 0,0 0 0,0-1-1,0 1 1,0 0 0,0 0 0,0 0 0,0 0 0,0 1-1,-1-1 1,1 0 0,-1 1 0,1-1 0,-1 1 0,1 0-1,-1-1 1,0 1 0,0 0 0,1 1-81,8 18 19,-2 1 1,0-1-1,-1 2 0,-1-1 1,-1 1-1,-1-1 0,-2 1 1,0 0-1,-1 0 0,-1 1 1,-2 11-20,2-28 6,-9 282-1085,48-364 1848,-27 41-407,-4 2-184,2 2-1,2-1 0,0 1 1,2 1-1,1 0 0,2 1 1,0 1-1,2 0 0,1 1 1,20-19-178,-36 41 4,0 0 1,-1 0 0,2 1-1,-1-1 1,0 1 0,1 0 0,-1 0-1,1 1 1,0-1 0,0 1 0,0 0-1,0 0 1,0 1 0,0-1-1,1 1 1,-1 0 0,0 1 0,1-1-1,-1 1 1,0 0 0,1 1 0,-1-1-1,1 1 1,-1 0 0,0 0-1,0 1 1,0-1 0,1 1 0,-2 1-1,1-1 1,0 0 0,0 1 0,-1 0-1,1 0 1,0 2-5,2 9 3,0 1-1,-2 0 1,1 1 0,-2-1-1,0 1 1,-1 0 0,0 0-1,-1 1 1,-1-1 0,-1 0-1,0 1 1,-2 9-3,2-25 0,-46 448 64,41-394-96,1-1 0,3 1 0,3 0 0,2 0 0,2 0 0,3-1 0,2 0 0,16 49 32,38 2-3,-62-102 4,0 0 0,-1-1 0,1 1 1,0-1-1,0 1 0,0-1 0,1 0 0,-1 0 0,0-1 0,1 1 0,-1-1 1,1 1-1,0-1 0,-1 0 0,1-1 0,0 1 0,0-1 0,-1 1 0,1-1 0,0 0 1,0-1-1,0 1 0,-1-1 0,1 1 0,0-1 0,-1 0 0,1 0 0,0-1 1,-1 1-1,1-1 0,0 0-1,8-8-9,-1 0-1,-1 0 1,0-1 0,0-1 0,-1 1 0,0-2-1,-1 1 1,0-1 0,-1 0 0,-1-1-1,4-9 10,80-234-1195,-86 245 829,17-73-818,-23 31-4308,-6 43-551</inkml:trace>
  <inkml:trace contextRef="#ctx0" brushRef="#br0" timeOffset="66098.655">13860 8316 15855,'0'0'2989,"0"0"-495,0 0-391,0 0-721,0 0-357,0 0-368,6-5-411,-5 4-244,0 0 1,0-1 0,0 1 0,0 0 0,0 0 0,0 0 0,1 0-1,-1 0 1,0 1 0,1-1 0,-1 0 0,1 1 0,-1-1 0,1 1-1,-1-1 1,1 1 0,-1 0 0,1-1 0,-1 1 0,1 0 0,-1 0-1,1 0 1,0 0 0,-1 1 0,1-1 0,-1 0 0,1 1 0,-1-1-1,1 1 1,-1-1 0,1 1 0,-1-1 0,0 1 0,1 0 0,-1 0-1,0 0 1,0 0 0,1 0 0,-1 0 0,0 0 0,0 0 0,0 1-1,0 0-2,79 77-488,4-4 0,57 39 488,-136-111-73,0 2-144,1 0 0,0-1 0,0 0 0,0 0-1,1 0 1,-1-1 0,1 0 0,0-1 0,0 1 0,0-1 0,0-1-1,0 1 1,1-1 0,2 0 217,-8-3 6,-1 0-1,1 0 1,0-1-1,-1 1 1,0 0 0,1-1-1,-1 1 1,0-1-1,0 0 1,-1 1-1,1-1 1,0 0 0,-1 1-1,0-1 1,0 0-1,1 0 1,-1 1-1,-1-1 1,1 0-1,0 1 1,-1-1 0,0 0-1,1 1 1,-1-2-6,-56-212 3672,56 215-3660,2-1 52,-1 0-1,0-1 0,0 1 0,0 0 0,0 0 0,0 0 0,0 0 1,-1 0-1,1 0 0,-1 0 0,0 0 0,1 0 0,-1 0 0,0 0 1,0 0-1,0 1 0,0-1 0,0 0 0,-1 1 0,1-1 0,0 0 1,-1 1-1,0 0 0,1-1 0,-1 1 0,0 0 0,1 0 0,-1 0 1,0 0-1,0 0 0,0 0 0,0 1 0,0-1 0,0 0 0,0 1 1,0 0-1,0-1 0,0 1 0,0 0 0,0 0 0,0 0 0,-1 1-63,-13 10 57,2 2 0,-1 0 0,2 0 0,0 2-1,0-1 1,1 2 0,0 1-57,9-13 8,-141 198 189,20-25-2887,119-171 2051,-10 16-1190,9-7-3374,6-7-1385</inkml:trace>
  <inkml:trace contextRef="#ctx0" brushRef="#br0" timeOffset="67234.259">15180 8172 6566,'0'0'5985,"0"0"-3129,0 0-486,0 0-240,0 0-411,4-12-283,16-34-465,-21 12 1672,1 34-2435,0 0-96,7 16-69,-5-15-41,-1 0 1,0 1-1,0-1 1,0 1-1,0-1 1,0 1-1,0 0 0,0 0 1,0-1-1,-1 1 1,1 0-1,-1 0 1,1 0-1,-1 0 1,0-1-1,1 1 1,-1 0-1,0 0 0,0 0 1,0 0-1,-1 0 1,1 0-1,0 0 1,-1 1-3,-16-16-1690,7 1-3849,2 12-1432,1 0-5222</inkml:trace>
  <inkml:trace contextRef="#ctx0" brushRef="#br0" timeOffset="67936.867">15198 8166 7239,'0'0'2690,"0"0"-319,0 0 116,0 0-159,0 0-326,6-13-374,33-86 2813,-38 98-4391,-1 0 0,1 0 0,-1 0 0,1-1-1,-1 1 1,1 0 0,-1 0 0,0 0-1,1 0 1,-1-1 0,0 1 0,0 0-1,0 0 1,0 0 0,0-1 0,0 1-1,0 0 1,-1 0 0,1 0 0,0-1-1,-1 1 1,1 0 0,-1 0 0,1 0-1,-1 0 1,1 0 0,-1 0 0,0 0-1,0 0 1,1 0 0,-1 0 0,0 0-1,0 0 1,0 1 0,0-1 0,0 0-1,0 1 1,0-1 0,0 0 0,0 1-1,-1 0 1,1-1 0,0 1 0,0 0-1,0-1 1,0 1 0,-1 0 0,1 0-1,0 0 1,0 0-50,-17 2-13,0 1-1,1 1 0,-1 1 1,1 0-1,0 1 0,1 1 1,0 1-1,0 0 0,0 1 1,-12 9 13,-9 4-72,28-17 25,-74 59-648,83-62 678,0 0-1,0 0 1,0 0 0,0 0-1,0 0 1,1 0 0,-1-1 0,0 1-1,1 0 1,-1 0 0,1 0-1,0 0 1,0-1 0,0 1-1,0 0 1,0-1 0,0 1 0,0 0-1,0-1 1,1 0 0,-1 1-1,0-1 1,1 0 0,-1 1-1,1-1 1,0 0 0,-1 0 0,1 0-1,0-1 1,0 1 0,-1 0-1,1-1 1,0 1 0,0-1-1,0 1 1,0-1 0,0 0 0,0 0-1,2 0 18,9 5-3,16 8-14,0 2-1,0 1 1,-2 1 0,0 2-1,-1 0 1,-1 2 0,0 0-1,11 15 18,-21-19-27,-9-12 21,0 1 0,0 0 0,-1 0 0,1 1 0,-1-1-1,-1 1 1,1 0 0,-1 0 0,-1 1 0,1 0 0,-1-1 0,-1 1 0,1 0 0,-1 2 6,-2-8 7,0 0 0,-1 1-1,1-1 1,-1 0 0,0 0 0,1 0 0,-1 0-1,0 0 1,0 0 0,-1 0 0,1 0 0,0 0-1,-1 0 1,1 0 0,-1-1 0,1 1 0,-1-1 0,0 1-1,0-1 1,0 1 0,1-1 0,-1 0 0,-1 0-1,1 0 1,0 0 0,0-1 0,0 1 0,0 0-1,-1-1 1,0 1-7,-77 11 412,70-12-366,-14 4-89,-1-1 0,0-2 0,0 0 0,0-2-1,0 0 1,0-2 0,1-1 0,-1-1 0,1-1 0,0-1 0,0-1 0,1-1-1,-1-1 45,3-14-3451,21 4-4471,6 9-615</inkml:trace>
  <inkml:trace contextRef="#ctx0" brushRef="#br0" timeOffset="68350.933">15731 8136 7879,'0'0'8227,"0"0"-4832,2-13-1051,4-41-348,-6 52-1935,-1 1 1,1 0-1,-1-1 0,1 1 0,-1 0 0,1 0 1,-1-1-1,0 1 0,1 0 0,-1 0 0,0 0 1,0 0-1,0 0 0,0 0 0,0 0 0,0 0 1,0 0-1,0 0 0,-1 1 0,1-1 0,0 0 1,0 1-1,-1-1 0,1 1 0,0-1 1,-1 1-1,1 0 0,-1 0 0,1-1 0,0 1 1,-1 0-1,1 0 0,-1 0 0,1 1 0,0-1 1,-1 0-1,1 0 0,0 1 0,-1-1 0,1 1 1,-1 0-62,-4-1 95,-16 4-56,0 0 0,1 2 0,0 0 0,0 2 0,1 0 0,0 1 0,0 1 0,1 1 0,0 1 0,-7 5-39,21-14-62,1-1 0,-1 1 0,0 0 0,1 1 0,-1-1 0,1 1 0,0-1 0,0 1 0,1 0-1,-1 1 1,1-1 0,0 1 0,0-1 0,0 1 0,1 0 0,-1 0 0,1 0 0,1 1 0,-1-1 0,1 0 0,0 1 0,0-1 0,0 1 0,1 1 62,1-4-63,1 0 1,1 0-1,-1 1 1,0-1 0,1-1-1,0 1 1,0 0-1,0-1 1,0 1-1,0-1 1,0 0 0,0 0-1,1 0 1,-1 0-1,1-1 1,-1 1-1,1-1 1,0 0 0,0 0-1,-1-1 1,2 1 62,15 6-99,129 76 0,-144-80 105,0 1 1,-1 0-1,1 0 0,-1 0 0,-1 1 1,1 0-1,0-1 0,-1 1 0,0 0 1,0 1-1,-1-1 0,1 1 0,-1-1 1,0 1-1,-1 0 0,1-1 0,-1 1 0,0 0 1,-1 0-1,1 0 0,-1 0 0,0 0 1,-1 0-1,1 0 0,-1 0 0,-1 0 1,1 1-7,-4-1 79,1 0 1,0-1 0,-1 1-1,0-1 1,0 1 0,-1-2-1,0 1 1,0-1 0,0 1-1,0-2 1,0 1-1,-1-1 1,0 0 0,1 0-1,-1 0 1,0-1 0,0-1-1,-1 1 1,1-1 0,0 0-1,0 0 1,-1-1 0,1 0-1,-1-1 1,-3 0-80,-11 1-128,-97-7 536,49-22-3768,69 29 3259,-10-10-3282,6 0-2337,4-1-3734</inkml:trace>
  <inkml:trace contextRef="#ctx0" brushRef="#br0" timeOffset="68746.051">15922 8103 16944,'0'0'2728,"0"0"-59,0 0-475,0 0-795,0 0-502,0 0-267,0 0-166,-2 15-160,-31 224 262,7-39-3598,25-205 458,-1-32 2575,10-28 179,-3 19 589,2 0 0,2 1 0,2 0 0,12-30-769,-20 68 45,-1 0 0,1 0 1,0 1-1,1-1 0,0 1 0,0 0 0,0 0 0,0 0 0,1 1 0,0 0 0,0-1 0,1 2 0,-1-1 0,1 1 0,0 0 0,1 0 0,-1 0 0,0 1 0,1 0 0,0 0 1,0 1-1,0 0 0,0 0 0,0 1 0,0-1-45,5 1-125,1 0 1,-1 1-1,0 0 1,0 1 0,1 0-1,-1 1 1,0 1-1,0-1 1,0 2-1,-1 0 1,1 0 0,-1 1-1,9 6 125,1 16-3267,-18-4-2450,-3-5-1677</inkml:trace>
  <inkml:trace contextRef="#ctx0" brushRef="#br0" timeOffset="68980.722">15890 8363 9513,'0'0'3171,"0"0"-737,0 0-128,103-28-1409,-69 24-416,-1 2-193,1-2-224,-3 4-32,-3 0-32,-6 0 0,-9 3-160,-2 2-1217,-8 4-1154,-3 0-1312,0 1-3044</inkml:trace>
  <inkml:trace contextRef="#ctx0" brushRef="#br0" timeOffset="69184.004">15812 8542 8456,'0'0'3577,"-13"7"-91,-59 33 1468,75-33-1449,23-3-3042,-22-4-150,63 5-421,0-3 0,0-4 0,0-2 0,49-10 108,-114 14-166,42-9-1163,-24-3-2872,-20 10 624,-2 2-1447</inkml:trace>
  <inkml:trace contextRef="#ctx0" brushRef="#br0" timeOffset="69415.225">14680 8870 10058,'0'0'5696,"0"0"-2520,0 0-518,0 0-597,0 0-732,13 8-202,1-1-962,0-1 1,0 0-1,1 0 1,-1-2-1,1 0 1,0 0-1,0-2 1,0 1-1,8-2-165,365 8 315,1-18 0,102-26-315,-177-8 101,-282 33-20,-50 6-49,-183 15-3787,145-7 682,-9 1-3579</inkml:trace>
  <inkml:trace contextRef="#ctx0" brushRef="#br0" timeOffset="70124.761">14615 7921 11307,'0'0'3245,"-5"-12"-613,-16-42 80,19 50-2477,-1 0 1,1 0-1,-1 0 0,0 0 0,0 1 0,0-1 0,0 1 1,-1 0-1,1 0 0,-1 0 0,0 1 0,0-1 1,0 1-1,0 0 0,0 0 0,0 0 0,-1 1 0,-2-1-235,0 0 85,0 1 0,0 0 0,0 0-1,0 0 1,0 1 0,0 0 0,0 1-1,0-1 1,0 1 0,0 1 0,0 0-1,0-1 1,1 2 0,-1-1 0,1 1-1,-6 3-84,5-1-3,0-1 0,1 1 0,-1 0 0,1 1-1,0-1 1,1 1 0,0 1 0,0-1 0,0 1-1,0-1 1,1 1 0,0 1 0,1-1 0,0 1-1,0-1 1,0 1 0,1 0 0,0 0 0,1 0-1,0 0 1,0 0 0,0 0 0,1 0 0,1 0-1,-1 0 1,1 0 0,1 0 0,-1 0 0,1 0-1,1 0 1,-1 0 0,2-1 0,-1 1 0,1-1-1,0 0 1,0 0 0,1 0 0,-1-1 0,2 1-1,2 2 4,-4-6-2,0 0-1,0 0 1,0-1 0,0 1-1,0-1 1,1 0-1,-1 0 1,1 0-1,0-1 1,-1 1-1,1-1 1,0 0 0,0-1-1,0 1 1,0-1-1,0 0 1,0 0-1,0 0 1,0-1 0,-1 0-1,1 0 1,0 0-1,0-1 1,-1 1-1,1-1 1,-1 0-1,1 0 1,-1-1 0,0 0-1,0 1 1,0-1-1,0 0 1,0-1-1,-1 1 1,4-4 2,9-16 156,0 0 1,-1 0-1,-1-2 1,-1 1-1,-2-2 0,0 0 1,-2 0-1,-1-1 1,-1 0-1,0-7-156,10-195 1401,-17 208-1355,-4-12 14,4 33-61,0-1 1,0 1 0,0 0 0,0-1 0,-1 1 0,1-1-1,0 1 1,0 0 0,-1-1 0,1 1 0,0-1-1,0 1 1,-1 0 0,1 0 0,-1-1 0,1 1-1,0 0 1,-1-1 0,1 1 0,0 0 0,-1 0 0,1 0-1,-1 0 1,1-1 0,-1 1 0,1 0 0,0 0-1,-1 0 1,1 0 0,-1 0 0,1 0 0,-1 0 0,1 0-1,-1 0 1,1 0 0,-1 0 0,1 1 0,0-1-1,-1 0 1,1 0 0,-1 0 0,1 0 0,0 1-1,-1-1 1,1 0 0,-1 1 0,1-1 0,0 0 0,-1 0-1,1 1 1,0-1 0,0 1 0,-1-1 0,1 0-1,0 1 1,0-1 0,-1 0 0,1 1 0,0-1-1,0 1 1,0-1 0,0 1 0,0-1 0,0 1 0,-6 11-324,0 0 1,1 0-1,0 1 0,1-1 1,1 1-1,0 0 1,1 1-1,0-1 0,1 0 1,0 0-1,1 1 1,1-1-1,1 5 324,-2 3-1553,0 37-5772,1-4-7216</inkml:trace>
  <inkml:trace contextRef="#ctx0" brushRef="#br0" timeOffset="70704.238">14852 9514 15727,'0'0'2215,"0"0"-608,0 0-181,-17-9-321,-57-27-337,69 34-739,1 1 1,-1-1-1,0 1 0,1 1 0,-1-1 0,0 1 0,0-1 0,0 1 1,1 1-1,-1-1 0,0 1 0,0-1 0,0 1 0,1 1 0,-1-1 1,1 1-1,-1 0 0,1 0 0,0 0 0,-1 0 0,1 1 0,-3 2-29,-7 3 21,7-5-28,0 0 0,0 1 1,0-1-1,0 1 0,1 1 0,-1-1 0,1 1 0,1 0 0,-1 1 0,0-1 1,1 1-1,0 0 0,1 1 0,0-1 0,-1 1 0,2-1 0,-1 1 0,1 1 0,0-1 1,1 0-1,0 1 0,0-1 0,0 1 0,1 0 0,0-1 0,1 1 0,-1 0 0,2 0 1,-1-1-1,1 1 0,0 0 0,1-1 0,-1 1 0,2-1 0,-1 1 0,1-1 1,0 0-1,0 0 7,1-1-2,0 0 1,0 0-1,0 0 0,1-1 1,0 0-1,0 0 1,0 0-1,0-1 1,1 1-1,0-1 0,0-1 1,0 1-1,0-1 1,1 0-1,-1 0 1,1-1-1,0 0 0,0 0 1,0-1-1,0 1 1,0-2-1,0 1 1,0-1-1,0 0 0,0 0 1,0-1-1,0 0 1,0 0-1,0-1 1,0 0-1,-1 0 0,1 0 1,-1-1-1,5-2 2,1-6 150,0 0 0,-1 0 0,-1-1 0,0 0 0,-1-1 0,0 0 0,0 0 0,-2-1 0,0 0 1,0-1-1,-2 0 0,1 0 0,-2 0 0,0 0 0,1-12-150,4-30 579,-3 0 0,-2 0 0,-4-37-579,0 88-7,1-10-17,0 1 0,-2-1 0,0 0 0,0 1 1,-2-1-1,0 1 0,0 0 0,-2 0 0,0 0 0,-4-9 24,9 23-84,-1 0-1,1 0 0,0 0 0,0 0 0,0 0 0,-1 0 1,1 0-1,-1 0 0,1 0 0,-1 0 0,1 0 0,-1 0 0,1 0 1,-1 1-1,0-1 0,1 0 0,-1 0 0,0 1 0,0-1 0,0 0 1,0 1-1,1-1 0,-1 1 0,0-1 0,0 1 0,0-1 0,0 1 1,0 0-1,0 0 0,0-1 0,0 1 0,-1 0 0,1 0 0,0 0 1,0 0-1,0 0 0,0 0 0,0 0 0,0 1 0,0-1 1,0 0-1,0 0 0,0 1 0,0-1 0,0 1 0,0-1 0,0 1 1,0-1-1,1 1 0,-1 0 0,0-1 0,0 1 0,0 0 0,1 0 1,-1 0-1,0-1 0,1 2 85,-4 18-4111,3 2-2989</inkml:trace>
  <inkml:trace contextRef="#ctx0" brushRef="#br0" timeOffset="71008.951">15320 9231 20243,'0'0'2306,"0"0"-186,0 0-396,0 0-635,0 0-416,-1 13-220,-43 393 695,32-243-1174,1-11-3046,6-49-4966,4-86 1162,1-7-3747</inkml:trace>
  <inkml:trace contextRef="#ctx0" brushRef="#br0" timeOffset="71333.884">15330 9553 11915,'32'-181'5205,"-32"174"-4908,1 1 0,0 0-1,1-1 1,0 1 0,0 0-1,0 0 1,0 0-1,1 0 1,0 1 0,0-1-1,1 1 1,0-1 0,0 1-1,0 0 1,0 1 0,1-1-1,0 1 1,-1 0 0,2 0-1,-1 0 1,0 1 0,1 0-1,0 0 1,0 0 0,0 1-1,0 0 1,0 0 0,3-1-297,-2 2 1,0 0-1,-1 0 1,1 1 0,0 0 0,0 0-1,0 1 1,0 0 0,0 0 0,0 0 0,-1 1-1,1 0 1,0 0 0,-1 1 0,0 0-1,1 0 1,-1 0 0,0 1 0,-1 0 0,1 0-1,-1 0 1,0 1 0,0 0 0,0 0 0,0 0-1,-1 1 1,0-1 0,0 1 0,-1 0-1,0 0 1,0 1 0,0-1 0,0 0 0,-1 1-1,0 0 0,-2 1-154,-1 0-1,0-1 0,0 1 0,-1-1 0,0 1 1,0-1-1,-1 1 0,0-1 0,0 0 0,0-1 0,-1 1 1,0 0-1,-1-1 0,1 0 0,-1 0 0,-1 0 1,1-1-1,-1 1 0,0-1 0,0-1 0,0 1 1,0-1-1,-1 0 0,0-1 0,0 1 0,0-1 0,0-1 1,0 1-1,-1-1 0,1-1 0,-1 1 0,-6-1 155,18-12 32,90-6 732,-91 19-719,1 0 0,-1 0-1,1 1 1,-1-1 0,0 1 0,0 0 0,0 0 0,0 0-1,-1 0 1,1 1 0,-1-1 0,0 1 0,0-1 0,0 1 0,0 0-1,-1 0 1,0-1 0,1 1 0,-1 0 0,-1 1 0,1-1 0,0 0-1,-1 0 1,0 0 0,0 0 0,0 0 0,-1 1-45,1-3 11,1 2 20,-1 0 0,0-1-1,0 1 1,0 0 0,0 0-1,0 0 1,-1-1 0,0 1-1,0 0 1,0 0-1,0-1 1,-1 1 0,1-1-1,-1 1 1,0-1 0,0 0-1,0 0 1,0 0 0,0 0-1,-1 0 1,0 0 0,1 0-1,-1-1 1,0 0 0,0 1-1,-1-1 1,1 0 0,0-1-1,-1 1 1,1 0 0,-2 0-31,-13 4-14,0-1 0,0 0 1,0-2-1,-1 0 0,1 0 1,-1-2-1,0 0 0,1-2 1,-14-1 13,-6-7-2787,20-7-7473,16 9 763</inkml:trace>
  <inkml:trace contextRef="#ctx0" brushRef="#br0" timeOffset="71632.836">15866 9357 10154,'0'0'4580,"0"0"-1703,0 0-741,0 0-818,0 0-544,0 17-400,0-5-341,1 0-18,0 0 1,-2 0-1,0 1 0,0-1 1,-1 0-1,0 0 0,-1 0 1,0-1-1,-2 2-15,-2 2 5,1 1-1,1-1 1,0 1 0,1 0-1,1 0 1,0 1 0,2-1-1,-1 1 1,2-1 0,0 1-1,1-1 1,1 1 0,0-1-1,2 0 1,-1 0 0,6 14-5,-6-27 17,0 1 1,-1 0-1,1-1 1,0 0 0,1 1-1,-1-1 1,1 0-1,-1-1 1,1 1 0,0-1-1,0 0 1,0 0-1,0 0 1,0 0 0,0 0-1,1-1 1,-1 0-1,1 0 1,-1 0 0,1-1-1,-1 1 1,1-1-1,-1 0 1,1-1 0,-1 1-1,1-1 1,-1 0 0,1 0-1,-1 0 1,0 0-1,0-1 1,1 0 0,-1 0-1,0 0 1,0 0-1,-1 0 1,1-1 0,0 0-1,-1 0 1,0 0-1,1 0 1,-1-1 0,0 1-1,-1-1 1,1 1-1,-1-1 1,1-1-18,7-8 281,-1 0 0,-1-1 0,0 0-1,0-1 1,-1 1 0,-1-1 0,-1-1 0,0 1 0,-1-1 0,-1 1-1,0-1 1,-1 0 0,-1-1 0,0 1 0,-1 0 0,-1 0 0,-1 0-1,-2-13-280,3 23-14,-1 1-1,1-1 0,-1 0 0,-1 1 0,1-1 0,-1 1 0,0 0 0,0 0 0,0 0 0,-1 0 0,1 0 0,-1 1 0,0 0 0,-1 0 0,1 0 0,-1 0 0,0 1 1,0-1-1,-5-1 15,-28-5-2603,-5 16-3447,17 6-4034</inkml:trace>
  <inkml:trace contextRef="#ctx0" brushRef="#br1" timeOffset="84645.992">5737 11639 1634,'2'-124'14605,"-1"124"-14361,-1 0 0,0 1 0,1-1 0,-1 0-1,0 0 1,0 1 0,1-1 0,-1 0-1,0 0 1,1 0 0,-1 0 0,1 0 0,-1 1-1,0-1 1,1 0 0,-1 0 0,0 0 0,1 0-1,-1 0 1,1 0 0,-1 0 0,0 0-1,1-1 1,-1 1 0,0 0 0,1 0 0,-1 0-1,1 0 1,-1 0 0,0-1-244,11 308 1912,-12-206-1737,0 71-895,-7 0-1,-11 23 721,4-100-3089,5-23-2497,7-62 3028,2-9-2134,-1-4-1436</inkml:trace>
  <inkml:trace contextRef="#ctx0" brushRef="#br1" timeOffset="85022.171">5707 12435 961,'29'-666'14536,"-27"636"-13857,2 1 0,1-1 0,1 1-1,1 0 1,2 1 0,1 0-1,10-19-678,-17 42 64,-1 1-1,1 0 0,0-1 0,0 2 1,0-1-1,0 0 0,1 0 0,0 1 1,-1 0-1,1 0 0,0 0 0,1 0 1,-1 1-1,0 0 0,1-1 0,0 2 1,-1-1-1,1 0 0,0 1 0,0 0 1,0 0-1,0 1 0,0-1 0,0 1 1,0 0-1,0 0 0,0 1 0,0-1 1,-1 1-1,2 0-63,5 2-11,-1 0 1,0 0 0,0 1-1,0 0 1,0 1-1,-1 0 1,1 1-1,-1-1 1,0 2-1,-1-1 1,0 2 0,0-1-1,3 4 11,-5-3-90,0 0 0,0 0 0,-1 0 0,0 0 0,-1 1 0,0 0 1,0 0-1,-1 0 0,0 0 0,-1 0 0,0 1 0,0-1 0,-1 1 0,0 0 0,-1-1 0,0 1 0,0 0 0,-1-1 0,0 1 0,-1 0 0,0-1 0,-1 0 0,0 1 0,0-1 1,-1 0-1,0-1 0,0 1 0,-1-1 0,-1 0 0,1 0 0,-1 0 0,0-1 0,-6 6 90,6-6 2,0 0 1,-1 0-1,0 0 0,0 0 1,0-1-1,-1 0 0,0-1 1,0 0-1,-1 0 0,1-1 1,-1 0-1,0 0 0,0-1 1,-1 0-1,1-1 0,-5 1-2,14-3 3,-1-1-1,1 1 1,-1 0-1,1 0 1,-1-1-1,1 1 1,-1 0-1,1-1 1,0 1 0,-1 0-1,1-1 1,-1 1-1,1-1 1,0 1-1,-1-1 1,1 1-1,0-1 1,0 1-1,-1-1 1,1 1-1,0-1 1,0 1-1,0-1 1,0 1-1,0-1 1,0 1-1,0-1 1,0 1-1,0-1 1,0 0-1,0 1 1,0-1-1,0 1 1,0-1-1,0 1 1,0-1-1,1 1 1,-1-1-1,0 1 1,0-1-1,1 1 1,-1-1-1,0 1 1,1-1-1,-1 1 1,0 0-1,1-1 1,-1 1-1,1 0 1,-1-1-1,1 1 1,-1 0 0,1-1-1,-1 1 1,1 0-1,-1 0 1,1 0-1,-1-1 1,1 1-1,-1 0 1,1 0-1,-1 0 1,1 0-1,-1 0 1,1 0-1,-1 0 1,1 0-1,0 0-2,6-3-5,0 0 1,1 0-1,-1 1 0,1 0 1,-1 0-1,1 0 0,0 1 0,-1 0 1,1 1-1,0 0 0,0 0 1,0 1-1,-1 0 0,1 0 0,0 1 1,-1-1-1,1 2 0,-1-1 0,0 1 1,1 0-1,-1 1 0,-1 0 1,1 0-1,0 0 0,-1 1 0,2 2 5,0 4 16,0-1 0,-1 2-1,-1-1 1,0 1 0,0 0-1,-1 0 1,-1 0 0,0 1-1,-1 0 1,0 0 0,-1 0-1,0 0 1,-1 0 0,0 0-1,-2 3-15,2-9 76,-2-1 0,1 1-1,-1-1 1,1 0-1,-2 0 1,1 1 0,-1-1-1,0 0 1,0 0-1,-1 0 1,1 0 0,-1-1-1,-1 1 1,1-1-1,-1 0 1,0 0 0,0 0-1,0 0 1,-1-1-1,0 1 1,0-1 0,0-1-1,0 1 1,-1-1-1,1 1 1,-1-2-1,0 1 1,0-1 0,0 1-1,0-2 1,-5 2-76,-1-1-23,0 0 0,0 0 0,0-2 0,0 1 0,0-1 0,0-1 0,0-1 0,0 1 0,0-2 1,0 0-1,0 0 0,1-1 0,-1 0 0,1-1 0,0 0 0,1-1 0,-1 0 0,1-1 0,0 0 0,1-1 0,0 0 0,0 0 0,0-1 0,1 0 0,1 0 1,0-1-1,-4-7 23,2-34-8969,10 31-1099</inkml:trace>
  <inkml:trace contextRef="#ctx0" brushRef="#br1" timeOffset="85368.069">6413 11828 13004,'0'0'3214,"0"0"-1671,0 0-214,0 0-421,0 0-572,0 0-139,-6 19-20,-32 127 186,31 55 309,7-196-672,0 0 0,0 1 1,1-1-1,0 0 0,0 0 0,0 1 0,0-1 0,1 0 0,0 0 0,0-1 1,0 1-1,1 0 0,-1-1 0,1 1 0,0-1 0,1 0 0,-1 0 0,1 0 1,0 0-1,0-1 0,0 1 0,0-1 0,0 0 0,1 0 0,-1-1 0,1 1 1,0-1-1,0 0 0,0 0 0,0-1 0,0 0 0,0 0 0,0 0 0,1 0 1,-1-1-1,0 0 0,1 0 0,-1 0 0,0 0 0,0-1 0,1 0 0,-1 0 1,1-1-1,4-3 177,-1 0 1,1-1 0,-1 0 0,0-1 0,-1 0-1,1 0 1,-1-1 0,-1 0 0,1 0 0,-1-1-1,-1 0 1,0 0 0,0 0 0,-1-1 0,0 0 0,0 0-1,-1-1 1,-1 1 0,0-1 0,0 1 0,-1-1-1,0 0 1,-1 0 0,-1 0 0,1 0 0,-2-4-178,3-1 26,-1 0 1,-1 0 0,-1 0-1,0 0 1,-1 0 0,-1 0-1,0 0 1,-1 0 0,-1 1 0,-1-1-1,0 1 1,0 1 0,-2-1-1,0 1 1,0 1 0,-7-8-27,-31 0-6641,24 21-1089</inkml:trace>
  <inkml:trace contextRef="#ctx0" brushRef="#br1" timeOffset="85978.258">7337 11897 1569,'0'0'9327,"0"0"-4880,0 0-1442,0 0-555,0 0-677,0 0-626,0-4-479,0 3-658,0 0 1,0 0-1,0 0 1,1 0-1,-1 0 1,0 1 0,1-1-1,-1 0 1,0 0-1,1 0 1,0 0-1,-1 0 1,1 0-1,-1 1 1,1-1-1,0 0 1,0 0-1,-1 1 1,1-1 0,0 1-1,0-1 1,0 0-1,0 1 1,0 0-1,-1-1 1,1 1-1,0-1 1,0 1-1,0 0 1,0 0-1,0 0 1,0 0 0,0 0-1,0 0 1,1 0-1,-1 0 1,0 0-1,0 0 1,0 0-1,0 0 1,0 1-1,-1-1 1,1 0 0,0 1-1,0-1 1,0 1-1,1 0-10,0-1 1,1 0-1,0 0-1,0 0 1,0 0-1,1 1 0,-1-1 1,0 1-1,0 0 1,0-1-1,-1 1 1,1 1-1,0-1 0,0 0 1,0 1-1,-1-1 1,1 1-1,-1 0 1,1 0-1,-1 0 0,0 0 1,0 0-1,0 1 1,0-1-1,0 1 1,0-1-1,-1 1 0,1 0 1,-1 0-1,0-1 1,0 1-1,0 0 1,0 0-1,0 0 0,-1 0 1,1 0-1,-1 0 1,0 0-1,0 0 1,0 1-1,0-1 0,-1 0 1,1 0-1,-1 0 1,0 0-1,1 0 1,-1 0-1,-1-1 0,0 4 2,-7 9 47,-1 1 1,0-2 0,-1 1-1,-1-1 1,0-1 0,-1 0-1,0-1 1,-5 3-49,15-12 64,3-3-52,-1 1-1,1 0 0,0-1 0,0 1 1,1 0-1,-1-1 0,0 1 1,0 0-1,0-1 0,0 1 1,1 0-1,-1-1 0,0 1 0,0-1 1,1 1-1,-1-1 0,0 1 1,1 0-1,-1-1 0,1 0 0,-1 1 1,1-1-1,-1 1 0,1-1 1,-1 1-1,1-1 0,-1 0 1,1 1-1,0-1 0,-1 0 0,1 0 1,-1 0-1,1 1 0,0-1 1,-1 0-1,1 0 0,0 0 0,-1 0 1,1 0-1,0 0 0,-1 0 1,1 0-1,0 0 0,-1 0 1,1-1-1,0 1 0,-1 0 0,1 0 1,-1-1-1,1 1 0,-1 0 1,1-1-1,0 1 0,-1 0 0,1-1 1,-1 1-1,0-1 0,1 1 1,-1-1-1,1 1 0,-1-1 1,0 1-1,1-1-11,2 0 20,98-17-196,-35 5-1733,0 3-3667,-24 5-2042</inkml:trace>
  <inkml:trace contextRef="#ctx0" brushRef="#br1" timeOffset="91113.143">8696 11642 1569,'0'0'7245,"0"0"-3877,0 0-1190,0 0-128,0 0-96,0 0-518,0 0-406,-11-3-304,4 0-594,5 2-96,0 0 0,0 0-1,0 0 1,0 0-1,0 0 1,0 0-1,0 1 1,0-1 0,0 1-1,-1 0 1,1-1-1,0 1 1,0 0 0,-1 0-1,1 0 1,0 1-1,0-1 1,0 1-1,-1-1 1,1 1 0,0-1-1,0 1 1,0 0-1,0 0 1,0 0-1,0 0 1,0 1 0,0-1-1,1 1 1,-1-1-1,0 1 1,0 0-36,-7 17 114,1-1 0,0 1 0,2 1 0,0-1 0,1 1 0,1 0 0,1 0 0,1 1 0,0-1 0,2 1 0,0-1 0,1 0 0,2 1 0,0-1 0,1 0 0,1 0 0,4 10-114,-4-15 5,1 0 0,1-1 1,0 0-1,1 0 0,0 0 1,1-1-1,1 0 0,0-1 1,1 0-1,7 6-5,-16-16 20,1 0 0,-1 0 0,1 0 0,-1-1 0,1 1 0,-1-1 0,1 1 1,0-1-1,-1 0 0,1 0 0,0-1 0,0 1 0,0 0 0,0-1 0,0 0 0,0 0 0,0 0 0,0 0 0,0 0 0,0 0 0,-1-1 0,1 1 0,0-1 0,0 0 0,0 0 0,0 0 0,-1 0 0,1-1 0,-1 1 1,1-1-1,-1 1 0,1-1 0,-1 0 0,0 0 0,0 0 0,1-1-20,61-87 1152,-52 65-969,-1-1-1,-1 1 1,-2-1 0,-1-1 0,0 0-1,-2 0 1,-2 0 0,0 0 0,-2-1-1,0 1 1,-2-1 0,-2 1-1,0-2-181,1 17-9,0-1 0,-1 1 0,-1 0 1,0 0-1,0 0 0,-1 0 1,-1 1-1,0 0 0,0 0 0,-1 0 1,-1 1-1,1 0 0,-2 1 1,1-1-1,-1 2 0,-7-6 8,-48-16-2839,-13 28-4005,44 12-1495</inkml:trace>
  <inkml:trace contextRef="#ctx0" brushRef="#br1" timeOffset="91519.091">9233 11909 15054,'0'0'3358,"0"0"-1030,0 0-391,0 0-773,0 0-304,0 0-188,0 0-293,-3 7-192,-10 23-64,12-29-118,1 1 0,0 0 1,-1-1-1,1 1 0,0-1 0,0 1 0,0-1 0,0 1 1,0-1-1,1 1 0,-1 0 0,0-1 0,1 1 0,-1-1 1,1 1-1,-1-1 0,1 0 0,0 1 0,0-1 0,0 0 1,0 1-1,0-1 0,0 0 0,0 0 0,0 0 0,0 0 1,0 0-1,0 0 0,1 0 0,-1 0 0,0 0 0,2 0-5,-14-16-1078,-10-2-2565,6 8-4506,3 4-4599</inkml:trace>
  <inkml:trace contextRef="#ctx0" brushRef="#br1" timeOffset="92100.458">9580 12023 12011,'0'0'2387,"0"0"-247,0 0 44,0 0-658,0 0-298,0 0-171,0 0-363,4-6-165,13-19 37,-38-7 1019,10 18-1455,1 0 0,0 0 0,1-1-1,1 0 1,0-1 0,1 0 0,1 0 0,0 0 0,1-1-1,1 0 1,0 0 0,2 0 0,0-1 0,1 1-1,0 0 1,2-1 0,0 1 0,1 0 0,0-1 0,2 1-1,0 0 1,2-5-130,-5 16 11,0 1 0,0 0 1,1 0-1,0 0 0,0 0 0,0 0 0,0 0 0,1 0 0,-1 1 1,1-1-1,0 1 0,1 0 0,-1 0 0,1 0 0,0 0 0,0 1 1,0 0-1,0-1 0,1 1 0,-1 1 0,1-1 0,0 1 0,0 0 0,0 0 1,0 0-1,0 0 0,0 1 0,0 0 0,1 0 0,-1 1 0,0-1 1,0 1-1,1 0 0,-1 1 0,2-1-11,-1 4-16,0 0 0,0-1 0,0 2 1,-1-1-1,1 1 0,-1 0 0,0 0 0,-1 0 0,1 1 1,-1-1-1,0 1 0,0 0 0,-1 0 0,0 1 0,0-1 1,0 1-1,-1-1 0,0 1 0,-1 0 0,1 0 0,-1 0 0,0 0 1,-1 0-1,0 0 0,0 0 0,0 0 0,-1 0 0,0 0 1,0 0-1,-2 3 16,-5 27-360,-2 0 0,-1 0 0,-2-2 0,-1 1 0,-16 25 360,-27 71-1008,51-117 976,1 0 1,1 0 0,0 0-1,1 1 1,0-1-1,2 1 1,0 0-1,0-1 1,2 9 31,1-21 19,0-1 0,0 0 0,0 1 0,0-1-1,0 0 1,1 0 0,-1 0 0,1 0 0,-1-1 0,1 1 0,0-1 0,-1 0 0,1 1 0,0-1 0,0 0-1,0-1 1,0 1 0,0 0 0,0-1 0,0 0 0,1 0 0,-1 0 0,0 0 0,0 0 0,0-1 0,0 1 0,0-1-1,0 0 1,0 0 0,0 0 0,0 0 0,-1 0 0,1-1 0,0 1 0,2-2-19,5-2 154,1-1 0,-1 0 1,0 0-1,-1-1 0,0-1 1,0 1-1,0-1 0,-1-1 1,0 1-1,0-2 0,-1 1 0,-1-1 1,1 0-1,-2 0 0,1-1 1,-2 1-1,1-1 0,-1 0 1,-1-1-1,0 1 0,0-4-154,-1 5 19,-1 0-1,0 0 0,0 1 1,-1-1-1,0 0 0,-1 0 1,0 0-1,-1 1 0,0-1 1,0 0-1,-1 1 0,0 0 1,-1 0-1,0 0 0,-1 0 1,0 0-1,0 1 0,0 0 1,-1 0-1,0 0 0,-1 1 1,0 0-1,-1-1-18,-49-4-2766,23 27-5038,18 0-3561</inkml:trace>
  <inkml:trace contextRef="#ctx0" brushRef="#br1" timeOffset="92565.227">10053 11516 4580,'0'0'7020,"0"0"-3197,0 0-535,0 0-608,0 0-635,0 0-471,0 0-437,-8-7-459,-26-20-304,69 22 96,12 9-321,-1-2 1,1-2-1,0-1 1,0-3-1,-1-2 1,9-4-150,8 0 966,-60 43-219,-60 169 417,40-147-1134,2 0 1,3 1-1,2 1 0,2-1 0,4 2 1,1 52-31,3-103-180,0-1 1,1 0 0,0 1-1,0-1 1,0 0 0,1 0 0,0 0-1,0 0 1,0 0 0,1 0 0,0 0-1,3 4 180,-5-10-326,0 1 0,-1-1 0,1 0 0,0 0 0,0 0 0,-1 0 0,1 0 0,0 0 0,0 0 0,-1 0 0,1 0 0,0-1 0,0 1 0,-1 0 0,1 0 0,0-1 0,-1 1 0,1 0 0,0-1 0,-1 1 0,1 0 0,0-1 0,-1 1-1,1-1 1,-1 0 0,1 1 0,-1-1 0,1 1 0,-1-1 0,0 0 0,1 1 0,-1-1 0,1 0 0,-1 1 0,0-1 0,0 0 0,0 1 0,1-1 0,-1 0 0,0 0 0,0 0 326,4-12-11718</inkml:trace>
  <inkml:trace contextRef="#ctx0" brushRef="#br1" timeOffset="93113.84">10739 11936 9897,'0'0'4976,"0"0"-2045,0 0-801,0 0-673,15-1-293,230-7 2161,-205 8-2588,-53-1-1879,0 1-5755,9 0-2296</inkml:trace>
  <inkml:trace contextRef="#ctx0" brushRef="#br1" timeOffset="93715.206">11531 11638 8552,'0'0'6492,"0"0"-2777,0 0-928,0 0-492,0 0-747,0 0-517,0 0-412,-10 0-325,8 0-287,0 0 0,0 0 0,0 0 0,0 0 0,0 0 0,0 1 0,0-1 0,-1 1 0,1-1 0,0 1 0,1 0 0,-1 0 0,0-1 0,0 1 0,0 1 0,0-1 0,1 0 0,-1 0 0,0 1 0,1-1 0,-1 1 0,1-1 0,0 1 0,0 0 0,-1-1 0,1 1 0,0 0 0,0 0 0,0 0 0,1 0 0,-1 0 0,0 0 0,1 0 0,0 0 0,-1 0 0,1 0 0,0 0 0,0 2-7,-6 30-108,1 0 0,2 0-1,1 0 1,2 1-1,1-1 1,2 0 0,1 0-1,2 0 1,1 0-1,2-1 1,1 0 0,2-1-1,14 30 109,-25-59-9,0-1 0,0 1 0,0-1 0,1 1 0,-1-1 0,1 0-1,-1 1 1,1-1 0,0 0 0,-1 0 0,1 0 0,0 0 0,1 0 0,-1-1 0,0 1 0,0-1-1,1 1 1,-1-1 0,1 0 0,-1 0 0,1 0 0,-1 0 0,1 0 0,0-1 0,0 1 0,-1-1-1,1 0 1,0 0 0,-1 0 0,1 0 0,0 0 0,0 0 0,-1-1 0,1 1 0,0-1 0,-1 0-1,1 0 1,0 0 0,-1 0 0,0 0 0,1-1 0,-1 1 0,0-1 0,2-1 9,10-14 160,0-1 1,-1 0 0,-1-1-1,-1 0 1,0-1 0,-2-1 0,0 1-1,-2-1 1,0-1 0,-1 1-1,-1-1 1,-1 0 0,-1-1-1,-1 1 1,-1 0 0,-1-1-1,-1 1 1,-1-1 0,-1 1-1,-1-1-160,3 14-2,0-1 0,-1 1-1,0 0 1,-1 1 0,1-1-1,-2 0 1,1 1-1,-1-1 1,-1 1 0,1 0-1,-1 1 1,-1-1-1,1 1 1,-1 0 0,-1 0-1,-2-2 3,4 6-205,1-1-1,-1 1 0,0 0 1,-1 1-1,1-1 0,0 1 1,-1 0-1,1 0 1,-1 1-1,0 0 0,0 0 1,1 0-1,-1 1 0,0-1 1,0 1-1,0 1 0,-2 0 206,-28 8-4491,15 4-1614,1 5-5597</inkml:trace>
  <inkml:trace contextRef="#ctx0" brushRef="#br1" timeOffset="94054.383">12055 11986 9865,'0'0'8563,"0"0"-4538,0 0-1585,0 0-566,0 0-561,0 0-304,0 0-198,-2 3-240,-3 10-159,3-9-151,2-4-122,0 0-70,0 0-26,3-24-4910,-3 21 1283,1-3-4882</inkml:trace>
  <inkml:trace contextRef="#ctx0" brushRef="#br1" timeOffset="94536.253">12495 11638 12139,'0'0'2707,"0"0"-331,0 0-252,0 0-544,-14 11-277,0-2-1013,8-5-207,-1 0 0,1 0 0,0 1 0,1-1 0,-1 1 0,1 1 0,0-1 0,0 1 0,0 0 0,1 0 0,0 0 0,0 1 0,1-1 0,-2 4-83,-4 14 118,0-1-1,1 2 0,2-1 1,0 1-1,2 0 1,1 0-1,1 1 1,0-1-1,2 0 1,4 25-118,-2-41 8,1 1 0,1-1 0,0-1 0,0 1 0,0 0 0,1-1 0,1 0 0,-1 0 1,1-1-1,0 0 0,1 0 0,0 0 0,0 0 0,1-1 0,-1-1 0,1 1 1,1-1-1,-1 0 0,1-1 0,-1 0 0,1-1 0,0 0 0,1 0 0,-1 0 0,0-1 1,1-1-1,-1 0 0,1 0 0,0-1 0,-1 0 0,1-1 0,-1 0 0,1 0 1,-1-1-1,1 0 0,-1-1 0,0 0 0,0 0 0,0-1 0,0 0 0,-1-1 1,0 0-1,0 0 0,0 0 0,0-1 0,-1-1 0,0 1 0,4-6-8,-2-1 147,0-1 0,0 0 0,-1 0-1,-1-1 1,0 0 0,-1-1 0,-1 1 0,-1-1-1,0 0 1,-1 0 0,0-1 0,-1 1 0,-1-1 0,-1 1-1,0-1 1,-2 1 0,1-1 0,-2 1 0,0 0-1,-2-2-146,4 11-73,-1 1 0,0-1-1,0 0 1,-1 1 0,0-1 0,0 1-1,0 0 1,-1 0 0,0 0 0,0 0-1,0 1 1,-1-1 0,0 1-1,0 0 1,0 1 0,-1-1 0,0 1-1,1 0 1,-1 1 0,-1-1-1,1 1 1,0 0 0,-1 1 0,0 0-1,0 0 1,1 0 0,-1 1-1,0 0 1,0 0 0,0 1 0,0-1-1,0 2 1,-7 0 73,-62 19-7073,48-6-1143</inkml:trace>
  <inkml:trace contextRef="#ctx0" brushRef="#br1" timeOffset="94802.047">13105 11589 15118,'0'0'4602,"3"-13"-1911,11-38-369,-10 43 1896,-2 16-3321,-1 16-962,-12 301 1181,-24-13-1517,27-274-976,1-15-2888,4-19-5926,2-4-502</inkml:trace>
  <inkml:trace contextRef="#ctx0" brushRef="#br1" timeOffset="95426.968">13575 11741 12300,'0'0'3576,"0"0"-885,0 0-134,0 0-507,0 0-603,0 0-385,0 0-512,6-2-358,-4 1-178,1 1 0,-1-1 0,1 1 0,-1 0-1,1 0 1,-1 0 0,1 1 0,-1-1 0,1 0 0,-1 1 0,1 0 0,-1-1 0,0 1 0,1 0-1,-1 0 1,0 0 0,0 1 0,1-1 0,-1 1 0,0-1 0,-1 1 0,1-1 0,0 1 0,0 0-1,-1 0 1,1 0 0,-1 0 0,1 0 0,-1 0 0,0 1-14,19 17 79,255 232 28,-217-215-988,-53-68 961,-14-225 1501,9 255-1540,0-1 0,0 1 0,0-1 0,0 1 0,0-1 0,0 1 0,-1-1 0,1 1 0,-1-1 0,1 1 0,-1-1 0,1 1 0,-1 0 0,0-1 0,0 1 0,0 0 0,0 0 0,0-1 0,0 1 0,0 0 0,0 0 0,0 0 0,0 0 0,-1 1 0,1-1 0,0 0 0,-1 0 0,1 1 0,0-1 0,-1 1 0,1-1 0,-1 1 0,1-1 0,-1 1 0,1 0 0,-1 0 0,1 0 0,-1 0 0,1 0 0,-1 0 0,1 0 0,-1 1 0,1-1 0,-1 0 0,1 1 0,-1-1 0,1 1 0,-1 0 0,1-1 0,0 1 0,-1 0 0,1 0 0,0 0 0,0 0-41,-66 56 247,-160 209-279,157-167-285,28-29-4112,40-63-2031,2-7-592</inkml:trace>
  <inkml:trace contextRef="#ctx0" brushRef="#br1" timeOffset="96099.295">14546 11582 13068,'0'0'2851,"9"-13"-96,30-42-465,-35 52-2102,-1-1 1,1 1 0,0 0-1,0 0 1,0 0 0,0 0-1,1 1 1,-1-1-1,1 1 1,-1 1 0,1-1-1,0 0 1,0 1 0,0 0-1,-1 0 1,1 1-1,0-1 1,0 1 0,0 0-1,0 1 1,0-1 0,0 1-1,0 0 1,4 1-189,-4-1 42,0 1 0,0-1 0,0 1 0,0 0 0,0 1 0,0-1 0,0 1 0,0 0 0,-1 0 0,0 1 0,0-1 0,0 1 0,0 0 0,0 0 0,-1 0 0,1 1 0,-1-1 0,0 1 0,-1 0 0,1 0 0,-1 0 0,0 0 1,0 0-1,-1 0 0,1 0 0,-1 2-42,2 4 0,-1 1 1,0-1-1,-1 1 1,0 0 0,-1 0-1,0 0 1,-1 0 0,0-1-1,-1 1 1,0 0-1,-4 8 0,1-6-57,-1 1-1,-1-1 0,0-1 0,-1 1 0,0-1 0,-1-1 1,-1 1-1,0-2 0,-1 1 0,0-1 0,0-1 1,-1 0-1,0-1 0,-1 0 0,0-1 0,-1 0 0,0-1 1,0-1-1,0 0 0,-1-1 0,0 0 0,0-1 0,0-1 1,-12 1 57,24-5 40,1 1 0,0-1 1,-1 0-1,1 0 1,0-1-1,0 1 1,0 0-1,0-1 1,0 1-1,0-1 1,0 0-1,0 0 1,1 0-1,-1 0 0,1 0 1,-1 0-1,1 0 1,0 0-1,0 0 1,0-1-1,0 1 1,0 0-1,1-1 1,-1 1-1,1-1 1,-1 1-1,1-1 1,0 1-1,0-1 0,0 1 1,0-1-1,0 1 1,1 0-1,-1-1 1,1 1-1,0-1 1,0 1-1,-1 0 1,1-1-1,1 1 1,-1 0-1,0 0 1,1 0-1,-1 0 0,1 0 1,-1 0-1,1 0 1,0 0-1,0 1 1,2-2-41,-2 1 29,0 0 0,1 0 0,-1 0 0,1 1 0,0-1 0,0 1 0,-1-1 0,1 1 0,0 0 0,0 0 0,0 0 0,0 1 0,0-1 0,0 1 0,0 0 0,1 0 0,-1 0 0,0 0 0,0 0 0,0 0 0,0 1 0,0 0 0,0 0 0,0 0 0,0 0 0,0 0 0,0 0 0,-1 1 0,1-1 0,0 1 0,-1 0 0,1 0 0,-1 0 0,0 0 0,0 0 0,0 0 0,2 2-29,67 103 44,-67-99 8,85 170-175,-59-162-2714,-21-22-1399,-1-5-3633,-4 4-1297</inkml:trace>
  <inkml:trace contextRef="#ctx0" brushRef="#br1" timeOffset="96383.223">15053 11870 14286,'0'0'5220,"0"0"-1984,0 0-706,0 0-1025,0 0-576,0 0-448,0 0-321,0 0-96,4-55-64,-6 57-288,2 4-833,0-1-1090,0 4-1824,5-3-3941</inkml:trace>
  <inkml:trace contextRef="#ctx0" brushRef="#br1" timeOffset="96724.177">15297 11574 9865,'0'0'6711,"0"0"-3225,14-12-822,50-37-775,-4 33-127,-49 17-1538,-8-1-188,1 0 0,0 0 0,0 1 0,0-1 0,0 1 0,0 0 0,-1 0 0,1 1 0,0-1 0,-1 1 0,1-1 0,-1 1 0,1 0 0,-1 0 0,0 1 0,0-1 0,0 1 0,0 0 0,-1-1 0,1 1 0,-1 0 0,1 1 0,-1-1 0,0 0 0,0 1 0,0-1 0,-1 1-1,0-1 1,1 1 0,-1 0 0,0 0 0,0 0-36,0 5 1,0 0 0,0 0 0,-1 0 0,0 0 0,-1 0 0,1 0 0,-2 0 0,1-1 0,-1 1 0,-1 0 0,0-1 0,0 0 0,-4 8-1,-3 3-111,-1-1 0,-1 0 1,-1-1-1,0 0 0,-1-1 0,-1-1 1,-1 0-1,0-1 0,0 0 0,-2-2 0,0 0 1,-1 0 110,-19 0-331,39-26 331,5 8-5,0 1 0,0 0 0,1 0 0,-1 1 0,1-1 0,0 1 0,0 1 1,1 0-1,-1 0 0,1 0 0,0 1 0,3-1 5,-6 1-3,0 0-1,0 1 1,1-1 0,-1 1-1,1 0 1,-1 0 0,1 1-1,-1 0 1,1 0 0,0 0-1,-1 1 1,1-1 0,-1 1-1,1 1 1,-1-1 0,0 1-1,1 0 1,-1 0 0,0 0-1,0 1 1,-1 0 0,1 0-1,0 0 1,-1 1 0,0-1-1,0 1 1,0 0 0,0 0-1,0 0 1,-1 1 0,0-1-1,1 2 4,0 2-18,0 0 0,-1 0-1,0 1 1,0-1 0,-1 0 0,0 1-1,-1 0 1,1 0 0,-2-1 0,1 1-1,-1 0 1,-1 0 0,1 0 0,-2-1-1,1 1 1,-1 0 0,0-1 0,-1 1-1,0-1 1,0 0 0,-1 0 0,0 0-1,0 0 1,-1-1 0,0 0 0,-1 0-1,1 0 1,-1-1 0,0 1 0,-1-1-1,0-1 1,0 1 0,0-1 0,0 0-1,-1-1 1,0 0 0,0 0 0,0-1-1,0 0 1,-1 0 0,1-1 0,-1 0-1,-2 0 19,-2-2 42,0 0-1,0-1 1,0 0-1,-1-1 0,1-1 1,1 0-1,-1-1 0,0 0 1,1-1-1,0 0 1,0-1-1,0 0 0,1-1 1,0 0-1,0-1 0,-7-7-41,-20-33-980,30 30-2196,7-1-4182,2 13-1114</inkml:trace>
  <inkml:trace contextRef="#ctx0" brushRef="#br1" timeOffset="97231.135">16120 11670 15310,'1'-15'3449,"6"-45"-822,-6 55-2415,-1 0 0,0 1 1,0-1-1,0 0 0,-1 0 1,1 1-1,-1-1 0,0 0 1,-1 1-1,1-1 0,-1 1 1,0 0-1,0-1 0,0 1 1,-1 0-1,1 0 1,-1 0-1,0 1 0,0-1 1,0 0-1,-1 1 0,1 0 1,-1 0-1,0 0 0,0 0-212,-1 0 15,-1 0 0,0 0 0,0 1 0,0-1 0,0 1-1,-1 0 1,1 1 0,0-1 0,-1 2 0,1-1 0,-1 0 0,0 1-1,1 0 1,-1 1 0,1 0 0,-1 0 0,1 0 0,0 1 0,-1-1-1,1 2 1,0-1 0,0 1 0,0 0 0,0 0 0,-1 1-15,1 2-80,-1 0 0,1 0 0,0 1 0,1 0 0,0 0 0,0 0 1,0 1-1,1-1 0,0 1 0,0 0 0,1 0 0,0 1 0,1-1 0,0 1 1,0-1-1,0 1 0,1 2 80,0-6-64,1 1 1,0-1-1,0 0 0,0 1 1,0-1-1,1 0 1,0 1-1,0-1 0,0 0 1,1 0-1,0 0 0,0 0 1,0 0-1,0 0 1,1 0-1,0-1 0,0 0 1,0 1-1,0-1 1,1 0-1,0 0 0,0-1 1,0 1-1,0-1 0,0 0 1,1 0-1,-1 0 1,5 1 63,-4-2 77,-1-1 1,1 1-1,0-1 1,-1-1-1,1 1 1,0-1-1,0 0 1,-1 0-1,1 0 1,0 0-1,-1-1 1,1 0-1,0 0 1,-1 0-1,1-1 1,-1 1-1,1-1 1,-1 0-1,0 0 1,0-1-1,0 1 1,0-1-1,0 0 1,0 0-1,-1 0 1,0-1-1,2-1-77,-4 6 49,1 0 0,-1 0-1,0 0 1,0 0 0,0 0-1,0 0 1,0 0 0,0 1-1,0-1 1,0 0 0,-1 1-1,1-1 1,0 0 0,-1 1-1,1-1 1,-1 1 0,1 0-1,-1-1 1,0 1 0,0-1-1,0 1 1,0-1 0,0 1-1,0-1 1,0 1 0,0 0-1,-1-1 1,1 1 0,-1-1-1,1 1 1,-1-1 0,0 2-49,1 3 140,-34 227 216,8-92-269,7 126 105,39-313 1052,3-20-2573,-31 63-5302,-2 4-2385</inkml:trace>
  <inkml:trace contextRef="#ctx0" brushRef="#br1" timeOffset="98000.217">7298 14123 12492,'0'0'3950,"0"0"-1136,0 0-540,14-9-753,-2 2-1271,88-34 936,-96 40-1144,4-1 6,1 0 0,-1 0 0,1 1 0,0 0 0,-1 1 1,1 0-1,0 0 0,0 1 0,-1 0 0,1 1 0,-1 0 0,1 0 0,-1 1 0,6 2-47,-13-2 15,1-1 0,0 1 0,-1 0 0,0 0 0,0 0 1,0 1-1,0-1 0,0 0 0,-1 0 0,1 0 0,-1 1 1,0-1-1,0 0 0,0 0 0,0 1 0,-1-1 1,1 0-1,-1 0 0,0 1 0,0-1 0,0 0 0,0 0 1,-1 0-1,1 0 0,-1 0 0,0-1 0,0 1 0,0 0 1,0-1-1,0 0 0,0 1 0,-1-1 0,0 1-16,-216 229 2654,217-231-2637,0 1 0,1-1 0,-1 1 1,1 0-1,-1 0 0,1-1 0,-1 1 1,1 0-1,0 0 0,0 0 1,0 1-1,0-1 0,0 0 0,1 0 1,-1 1-1,1-1 0,-1 0 1,1 0-1,0 1 0,0-1 0,0 1 1,0-1-1,0 0 0,0 1 0,1-1 1,-1 0-1,1 0 0,0 1 1,0-1-1,0 0 0,0 0 0,0 0 1,0 0-1,0 0 0,0 0 1,1 0-1,-1 0 0,3 1-17,8 0 1,0-1 0,0 0 0,0-1 0,1 0 0,-1-1-1,0 0 1,1-1 0,-1-1 0,0 0 0,1 0 0,-1-1 0,4-2-1,113-34-1160,-49 0-5955,-63 28-1207</inkml:trace>
  <inkml:trace contextRef="#ctx0" brushRef="#br1" timeOffset="101287.865">6175 10878 8104,'0'0'2909,"0"0"-971,0 0-6,0 0-165,0 0-368,0 0-347,0 0-433,12 2-272,-4-1-290,-6-1-47,1 0 0,-1 0 1,1 0-1,-1 0 1,1 0-1,-1 1 0,1-1 1,-1 1-1,0 0 0,1 0 1,-1 0-1,0 0 1,1 0-1,-1 0 0,0 0 1,0 1-1,0-1 1,0 1-1,0 0 0,0-1 1,-1 1-1,1 0 0,-1 0 1,1 0-1,-1 0 1,1 1-1,-1-1 0,0 0 1,0 2-11,4 18 19,-2 0 0,0 1 0,-1-1 0,-2 1 0,0-1 0,-2 1 0,-1 11-19,-3-15 17,3-28 356,7-10-164,1 0 1,1 1-1,0 0 0,1 0 1,1 0-1,1 1 0,0 0 1,1 1-1,2-1-209,-10 13 24,0 0-1,1 0 0,0 0 1,0 0-1,0 1 0,0-1 1,1 1-1,-1 0 0,1 0 0,0 0 1,0 0-1,0 0 0,0 1 1,0 0-1,1 0 0,-1 0 1,1 0-1,-1 1 0,3-1-23,-5 4 8,1 0-1,0 0 1,-1-1 0,1 2-1,-1-1 1,0 0-1,1 0 1,-1 1-1,0-1 1,-1 1-1,1 0 1,0-1-1,-1 1 1,1 0-1,-1 0 1,0 0 0,0 0-1,0 0 1,-1 0-1,1 0 1,0 0-1,-1 1 1,0-1-1,0 2-7,1-1 12,36 139-13,-10-85-2417,-27-58 2349,10 14-3130,-1-8-3841,-3-4-338</inkml:trace>
  <inkml:trace contextRef="#ctx0" brushRef="#br1" timeOffset="102086.216">6648 10885 7335,'0'0'2151,"0"0"342,0 0 219,0 0-470,0 0-640,0 0-609,0 0-422,0 0-165,8 2-145,-6-1-251,0-1-3,0 0 0,0 1 0,1-1 0,-1 1 0,0 0 0,0-1 0,0 1 0,0 0 0,0 0 0,0 1 0,-1-1 0,1 0 1,0 0-1,0 1 0,-1-1 0,1 1 0,-1 0 0,0-1 0,1 1 0,-1 0 0,0 0 0,0 0 0,0 0 0,0 0 0,0 0 0,-1 0 0,1 0 0,0 0 0,-1 2-7,4 14 12,-4-15-11,0 1 1,0-1 0,0 0-1,0 0 1,1 0 0,0 0-1,-1 0 1,1 0 0,0 0-1,0 0 1,1 0 0,-1 0-1,0-1 1,1 1 0,0 0 0,0-1-1,0 1 1,0-1 0,0 0-1,0 0 1,1 1 0,-1-1-1,0-1 1,1 1 0,0 0-1,0-1 1,-1 1 0,1-1 0,0 0-1,0 0 1,2 0-2,-3-1 29,0 0-1,0 0 1,-1-1 0,1 1 0,0-1 0,-1 0-1,1 1 1,0-1 0,-1 0 0,1 0 0,-1 0-1,0 0 1,1 0 0,-1 0 0,0 0-1,1-1 1,-1 1 0,0 0 0,0-1 0,0 1-1,0-1 1,0 1 0,-1-1 0,1 1 0,0-1-1,-1 0 1,1 1 0,-1-1 0,0 0-1,1 0 1,-1 1 0,0-1 0,0 0 0,0 0-1,0 1 1,0-1 0,-1 0-29,-13-70 1465,13 69-1413,0 0-1,0 0 0,0 0 0,0 1 1,0-1-1,-1 0 0,1 1 0,-1-1 1,1 1-1,-1-1 0,0 1 0,0 0 1,0 0-1,0 0 0,-1 0 0,1 0 1,-1 0-1,1 1 0,-1-1 0,1 1 1,-1-1-1,0 1 0,0 0 0,1 0 1,-1 1-1,0-1 0,0 0 0,0 1 1,0 0-1,0 0 0,0 0 0,0 0 1,0 0-1,0 0 0,0 1 0,0 0 0,0-1 1,0 1-1,1 0 0,-1 0 0,0 1 1,0-1-1,1 1 0,-1-1 0,0 2-51,-4 7-68,2 0 0,-1 1-1,1 0 1,1 0 0,0 0-1,0 0 1,1 1 0,0-1 0,1 1-1,1 0 1,0 0 0,0 0-1,1 0 1,1-1 0,0 1-1,1 0 1,0 0 0,0 0-1,2-1 1,1 6 68,-4-12-91,0 0 1,0 0-1,1 0 1,0-1-1,-1 1 1,2 0-1,-1-1 1,0 1-1,1-1 1,0 0-1,0 0 1,0 0-1,1 0 1,-1-1-1,1 1 1,0-1 0,0 0-1,0 0 1,0 0-1,0-1 1,1 1-1,-1-1 1,1 0-1,0-1 1,-1 1-1,1-1 1,0 1-1,0-2 1,0 1-1,0 0 1,0-1-1,0 0 1,0 0-1,0-1 1,0 1-1,0-1 1,0 0-1,0-1 1,0 1-1,0-1 1,3-1 90,5-9 122,0-1-1,-1-1 1,0 0 0,-1-1 0,0 0 0,-1 0 0,-1-1-1,-1 0 1,0-1 0,-1 0 0,-1 0 0,0-2-122,8-14 860,-14 31-816,0 1-26,0 1-1,0-1 0,-1 0 0,1 0 0,0 0 0,0 0 0,0 0 0,0 1 0,0-1 0,0 0 0,0 0 0,0 0 0,1 0 0,-1 0 0,0 1 0,0-1 0,1 0 0,-1 0 0,1 0 0,-1 1 0,0-1 0,1 0 0,0 0 0,-1 1 0,1-1 0,-1 1 0,1-1 0,0 0 0,-1 1 0,1-1 0,0 1 0,0 0 0,-1-1 0,1 1 0,0-1 1,0 1-1,0 0 0,-1 0 0,1-1 0,0 1 0,0 0 0,0 0 0,0 0 0,0 0 0,0 0 0,-1 0 0,1 0 0,0 1 0,0-1 0,0 0 0,0 0 0,-1 1 0,1-1 0,0 0 0,0 1 0,0 0-17,27 217 96,-28-216-95,1-1 0,-1 0-1,0 1 1,1-1-1,0 1 1,-1-1 0,1 0-1,0 1 1,0-1 0,0 0-1,0 0 1,0 0 0,0 1-1,0-1 1,0 0 0,0 0-1,0-1 1,0 1-1,1 0 1,-1 0 0,0-1-1,1 1 1,-1 0 0,1-1-1,-1 1 1,1-1 0,-1 0-1,1 0 1,-1 1 0,1-1-1,-1 0 1,1 0 0,-1 0-1,1-1 1,-1 1-1,1 0 1,-1 0 0,0-1-1,1 1 1,-1-1 0,1 1-1,-1-1 1,0 0 0,1 0-1,-1 0 1,0 1 0,0-1-1,0 0 1,1 0-1,-1 0 1,0-1 0,0 1-1,-1 0 1,1 0 0,0-1-1,0 1 1,-1 0 0,1-1-1,104-150 848,-103 152-846,-1 0 0,0 0 0,1-1 0,-1 1 0,0 1-1,0-1 1,1 0 0,-1 0 0,0 0 0,1 1 0,-1-1 0,0 0-1,0 1 1,0 0 0,1-1 0,-1 1 0,0 0 0,0-1-1,0 1 1,0 0 0,0 0 0,0 0 0,0 0 0,0 0 0,-1 0-1,1 0 1,0 0 0,0 0 0,-1 0 0,1 0 0,-1 1-1,1-1 1,-1 0 0,0 0 0,1 1 0,-1-1 0,0 1-2,4 4 1,-3-5-1,0 4 0,1-1 0,0 0 0,0 1 0,0-1 0,0 0 0,1 0 0,-1 0 0,1 0 0,0-1 0,1 1 0,-1-1 0,1 0 0,-1 0 0,1 0 0,0 0 0,0-1 0,0 1 0,0-1 0,1 0 0,-1 0 0,0-1 0,1 1 0,0-1 0,-1 0 0,1 0 0,0-1 0,-1 1 0,1-1 0,0 0 0,0 0 0,-1-1 0,1 1 0,0-1 0,-1 0 0,4-2 0,0-2 101,-1-1 0,0 0 0,0 0 1,-1-1-1,1 0 0,-1 0 0,-1-1 1,0 0-1,0 1 0,0-2 0,-1 1 1,0-1-1,-1 1 0,0-1 0,0 0 0,-1 0 1,0 0-1,0 0 0,-1-1 0,0 1 1,-1 0-1,0-1 0,-1 1 0,0 0 0,0-1 1,-1-1-102,1 6-8,1 0 1,-1 0-1,0 0 1,-1 0-1,1 0 1,-1 1-1,0-1 1,0 0-1,0 1 1,-1-1-1,1 1 1,-1 0-1,0 0 1,-1 0-1,1 0 1,-1 0-1,1 1 1,-1-1-1,0 1 1,0 0-1,-1 0 1,1 1-1,-1-1 8,-48 8-5379,32 7-2079</inkml:trace>
  <inkml:trace contextRef="#ctx0" brushRef="#br1" timeOffset="103590.806">5433 14226 12748,'0'0'4591,"0"0"-2050,0 0-251,0 0-272,0 0-630,0 0-523,0 0-411,0 20-118,-2 144 299,-11 50-302,-1 86-3442,11-237-3542,1-62-707,0-4 3663,-3-16 169,-6-103 2611,16-65 8236,6 82-2210,5 2 1,24-86-5112,-35 169 324,0 1-1,1 0 1,1 0 0,1 1 0,1 0 0,0 0 0,6-6-324,-12 19 64,1 0 0,-1 0 1,1 1-1,0-1 0,1 1 1,-1 0-1,0 0 0,1 1 1,0-1-1,0 1 0,0 0 1,0 1-1,1-1 0,-1 1 1,1 0-1,0 0 0,-1 1 1,1-1-1,0 1 0,0 1 1,0-1-1,0 1 0,0 0 1,0 0-1,-1 1 0,1 0 1,0 0-65,-2 0 2,0 0 0,0 1 1,0-1-1,0 1 0,0 0 1,-1 0-1,1 1 0,-1-1 1,0 1-1,1 0 0,-1 0 1,0 0-1,-1 0 0,1 0 1,0 1-1,-1-1 0,0 1 1,0-1-1,0 1 0,0 0 1,-1 0-1,1 0 0,-1 0 1,0 0-1,0 0 0,-1 0 1,1 4-3,1 4-26,-1-1 1,0 1 0,-1 0-1,-1 0 1,0 0-1,0 0 1,-1 0-1,0-1 1,-3 6 25,0-3-251,-1 0 0,0-1 0,-1 1 0,0-1 0,-1-1 1,-1 1-1,0-1 0,-1-1 0,0 0 0,0 0 0,-1-1 0,-1 0 0,-11 7 251,23-16-2,0-1 1,-1 0-1,1 1 0,0-1 0,0 1 0,0-1 1,-1 1-1,1-1 0,0 0 0,-1 1 0,1-1 1,0 0-1,-1 1 0,1-1 0,0 0 0,-1 1 1,1-1-1,-1 0 0,1 0 0,0 0 0,-1 1 1,1-1-1,-1 0 0,1 0 0,-1 0 0,1 0 0,-1 0 1,1 0-1,-1 0 0,1 0 0,-1 0 0,1 0 1,-1 0-1,1 0 0,0 0 0,-1 0 0,1 0 1,-1-1-1,1 1 0,-1 0 0,1 0 0,-1 0 1,1-1-1,0 1 0,-1 0 0,1-1 0,0 1 1,-1 0-1,1-1 0,0 1 0,-1 0 0,1-1 1,0 1-1,0-1 0,-1 1 0,1 0 0,0-1 0,0 1 1,0-1-1,0 1 0,0-1 0,-1 1 0,1-1 2,12-27 34,-8 24-31,-1 0 1,1 0-1,0 0 0,0 1 1,0-1-1,0 1 0,0 0 1,1 0-1,0 0 0,-1 1 1,1 0-1,0 0 0,0 0 0,1 0 1,-1 1-1,0 0 0,0 0 1,1 0-1,-1 1 0,0 0 1,1 0-1,-1 0 0,0 1 0,1-1 1,-1 1-1,0 1 0,1-1 1,-1 1-1,0 0 0,0 0 1,-1 0-1,1 1 0,0-1 1,-1 1-1,1 0 0,-1 1 0,0-1 1,0 1-1,0 0 0,-1 0 1,1 0-1,1 3-3,0 3 78,0 1 0,0 0-1,-1 0 1,0 0 0,-1 1 0,-1 0 0,0-1 0,0 1-1,-1 0 1,-1 0 0,0 0 0,0 0 0,-1-1-1,-1 1 1,0 0 0,0 0 0,-1-1 0,-1 0 0,0 1-1,0-1 1,-1-1 0,-1 1 0,0-1 0,0 0-1,-1 0 1,-6 6-78,7-9 36,-1-1-1,0 0 1,0-1 0,-1 0-1,1 0 1,-1 0 0,0-1-1,-1-1 1,1 1 0,0-1-1,-1 0 1,0-1-1,0 0 1,0-1 0,0 0-1,0 0 1,0-1 0,-4 0-36,8 0-7,-1 0 1,1-1 0,0 1 0,-1-1-1,1 0 1,-1-1 0,1 0 0,0 0-1,0 0 1,0 0 0,0-1 0,1 1-1,-1-1 1,0 0 0,1-1 0,0 1-1,0-1 1,0 0 0,0 0 0,1 0-1,0-1 1,-1 1 0,2-1 0,-1 0-1,0 1 1,1-1 0,0 0 0,0-1-1,0 1 1,0-3 6,-4-45-2509,6 19-2002,0 11-1980</inkml:trace>
  <inkml:trace contextRef="#ctx0" brushRef="#br1" timeOffset="104012.304">6098 14772 10826,'0'0'4415,"0"0"-1799,0 0-433,0 0-250,0 0-540,0 0-581,-7 0-316,5-1-485,0 1 1,0 0-1,0-1 1,0 1-1,0 0 1,0 0-1,0 0 1,0 1-1,0-1 1,0 0-1,0 1 1,1-1-1,-1 1 1,0 0-1,0-1 1,0 1-1,1 0 1,-1 0-1,0 0 1,1 1-1,-1-1 1,1 0-1,-1 0 1,1 1-1,0-1 1,0 1-1,0-1 1,-1 1-1,1 0 1,0-1-1,1 1 1,-1 0-1,0 1-11,-9 18 43,2 0 0,0 0 1,1 0-1,1 1 0,2 0 0,0 0 0,1 0 1,1 1-1,1-1 0,1 0 0,2 9-43,-2-28 0,0 0-1,0 0 0,0 0 1,1 0-1,-1 0 1,1 0-1,0 0 1,0 0-1,0 0 0,0-1 1,1 1-1,-1 0 1,1 0-1,0-1 0,0 1 1,0-1-1,0 0 1,0 1-1,0-1 1,0 0-1,1 0 0,-1-1 1,1 1-1,0 0 1,-1-1-1,1 0 0,0 1 1,0-1-1,0 0 1,0 0-1,0-1 1,0 1-1,0-1 0,0 1 1,0-1-1,0 0 1,0 0-1,0-1 1,0 1-1,0 0 0,0-1 1,0 0-1,0 0 1,0 0-1,0 0 0,2-1 1,4-9 83,0-1 0,-1 0 0,0-1-1,-1 1 1,0-2 0,-1 1 0,0-1-1,-1 1 1,-1-2 0,0 1 0,-1 0-1,-1-1 1,0 1 0,-1-1 0,0 0-1,-1 0 1,-1 1 0,-2-11-83,4 17 28,-1 0 1,0 1 0,-1-1-1,0 0 1,0 0 0,0 1-1,-1-1 1,0 0-1,-1 1 1,0 0 0,0 0-1,0-1 1,-1 2 0,0-1-1,0 0 1,-1 1-1,-5-6-28,-52-8-3374,38 21-2029,2 3-4937</inkml:trace>
  <inkml:trace contextRef="#ctx0" brushRef="#br1" timeOffset="104595.068">5947 13470 9353,'0'0'3176,"0"0"-1339,0 0-241,-2 13-400,-8 104 15,4-20 151,5-110-1088,2-1 1,-1 1 0,1 0 0,1 0-1,0 0 1,1 0 0,1 1 0,0-1-1,0 1 1,1-1 0,1 2 0,0-1-1,1 0 1,0 1 0,2-2-275,-7 11 21,-1 0 0,1 0 1,0 0-1,0 0 0,0 1 0,0-1 1,0 1-1,1-1 0,-1 1 0,0-1 1,1 1-1,-1 0 0,1 0 0,-1 0 1,1 1-1,-1-1 0,1 1 0,0-1 1,-1 1-1,1 0 0,0 0 0,-1 0 1,1 0-1,-1 0 0,1 1 0,0-1 1,-1 1-1,1 0 0,-1 0 0,1 0 1,-1 0-1,1 0 0,-1 0 0,0 1 0,1-1 1,-1 1-1,0-1 0,0 1 0,0 0 1,-1 0-1,1 0 0,0 0 0,-1 0 1,1 0-1,-1 1 0,1-1 0,-1 1 1,0-1-1,0 1-21,5 18-55,-1-1 1,-1 1 0,0 0-1,-2 0 1,0 0-1,-2 0 1,0 0-1,-2 9 55,1 20-2062,1-8-4734,0-27 326</inkml:trace>
  <inkml:trace contextRef="#ctx0" brushRef="#br1" timeOffset="105388.827">6295 13469 5894,'0'0'5098,"0"0"-2488,0 0-544,0 0-587,0 0-753,0 0-326,0 0-229,7 15-80,22 50-48,-11 30 21,-16-94-37,0 0 0,0 0 0,0 0 1,0 0-1,0-1 0,0 1 0,0-1 1,0 1-1,0-1 0,0 0 0,0 0 1,0 0-1,0 0 0,0 0 0,0 0 0,0 0 1,0-1-1,1 1 0,-1-1 0,0 1 1,-1-1-1,1 0 0,0 0 0,0 0 1,0 0-1,0 0 0,-1 0 0,1-1 1,0 1-1,-1-1 0,1 1 0,-1-1 1,0 1-1,1-1 0,-1 0 0,0 1 0,0-1 1,0 0-1,0-1-27,5-5 311,0 0 0,-1 0 0,0 0 0,0 0 0,-1-1 0,0 0 0,-1 0 0,0 0 0,0-1 0,-1 1 0,0-1 0,-1 1-1,0-1 1,0 0 0,-1 1 0,0-3-311,-1 11 22,1-1 0,-1 0 0,0 1-1,1-1 1,-1 1 0,0-1 0,0 1-1,0-1 1,0 1 0,0-1 0,0 1 0,-1 0-1,1 0 1,0 0 0,-1-1 0,1 1-1,-1 1 1,1-1 0,-1 0 0,1 0-1,-1 0 1,0 1 0,1-1 0,-1 1-1,0 0 1,0-1 0,1 1 0,-1 0 0,0 0-1,0 0 1,1 0 0,-1 0 0,0 0-1,0 1 1,1-1 0,-1 1 0,0-1-1,1 1 1,-1-1 0,0 1 0,1 0-1,-1 0 1,1 0 0,-1 0 0,1 0 0,0 0-1,-1 0 1,1 1 0,0-1 0,0 0-1,0 1 1,-1 0-22,-6 6-33,1-1-1,0 2 1,0-1 0,1 1-1,0 0 1,1 0 0,0 0-1,0 1 1,1 0 0,0 0-1,1 0 1,0 0 0,0 1-1,1-1 1,1 1-1,0 0 1,0 4 33,3 117-3800,-2-128 3705,1-1-1,-1 1 0,1 0 0,0-1 1,0 0-1,1 1 0,-1-1 0,0 0 1,1 1-1,0-1 0,0 0 1,0 0-1,0-1 0,0 1 0,1 0 1,-1-1-1,1 1 0,0-1 0,0 0 1,0 0-1,0 0 0,0 0 1,0 0-1,0-1 0,0 1 0,1-1 1,-1 0-1,1 0 0,-1 0 0,1-1 1,-1 1-1,1-1 0,-1 0 1,1 0-1,0 0 0,-1 0 0,1-1 1,-1 1-1,1-1 0,-1 0 0,1 0 1,-1 0-1,0-1 0,2 0 96,8-6 246,0 0 0,0-1 1,0 0-1,-1-1 0,-1 0 0,0-1 0,0 0 0,-1-1 0,0 0 0,-1-1 0,-1 0 0,0 0 0,-1-1 0,0 0 0,-1-1 0,1-2-246,44-76 2325,-50 94-2324,1 0 0,-1-1-1,0 1 1,1 0 0,-1 0-1,0 0 1,0 0 0,0 0-1,1 0 1,-1 0 0,0 0-1,-1 0 1,1 0 0,0 1 0,0-1-1,0 0 1,-1 1 0,1-1-1,-1 0 1,1 1 0,-1-1-1,1 1 1,-1-1 0,0 1-1,0-1 1,0 1 0,0-1 0,0 1-1,0-1 1,0 1 0,0 0-1,6 200-3198,-6-203 3186,1 0 1,-1 0-1,0 0 1,1 0-1,-1 0 1,1 0-1,-1 1 0,1-1 1,-1 0-1,1 0 1,0 0-1,0 1 1,-1-1-1,1 0 1,0 1-1,0-1 1,0 1-1,-1-1 0,1 1 1,0-1-1,0 1 1,0-1-1,0 1 1,0 0-1,0 0 1,0 0-1,0-1 0,0 1 1,0 0-1,0 0 1,0 0-1,0 0 1,0 1-1,0-1 1,0 0-1,0 0 0,0 0 1,0 1-1,0-1 1,0 1-1,0-1 1,0 1-1,-1-1 1,1 1-1,0-1 0,0 1 1,0 0-1,-1-1 1,1 1-1,0 0 1,-1 0-1,1 0 1,-1-1-1,1 1 1,-1 0-1,1 0 0,-1 0 1,1 0-1,-1 0 1,0 0-1,0 0 1,1 0-1,-1 0 1,0 0-1,0 0 0,0 0 1,0 0 11,118-232 4927,-118 230-4921,0 0 1,1 1-1,-1-1 1,0 1-1,0-1 0,1 1 1,-1-1-1,0 1 0,1-1 1,-1 1-1,1-1 0,-1 1 1,1-1-1,-1 1 0,1 0 1,-1-1-1,1 1 0,-1 0 1,1 0-1,-1-1 0,1 1 1,-1 0-1,1 0 0,0 0 1,-1-1-1,1 1 0,-1 0 1,1 0-1,0 0 0,-1 0 1,1 0-1,-1 0 0,1 1 1,0-1-1,-1 0 1,1 0-1,-1 0 0,1 0 1,-1 1-1,1-1 0,0 0 1,-1 1-1,1-1 0,-1 0 1,1 1-1,-1-1 0,0 0 1,1 1-1,-1-1 0,1 1 1,-1-1-1,0 1 0,1-1 1,-1 1-1,0-1 0,0 1 1,1 0-1,-1-1 0,0 1 1,0-1-1,0 1 0,0 0 1,0-1-1,0 1 0,0 0-6,9 47-81,-8-42 108,19 110 26,-19-114-52,0 0 0,0 0 0,0 0 0,0 0-1,0-1 1,1 1 0,-1 0 0,1-1 0,-1 1 0,1-1-1,-1 1 1,1-1 0,0 0 0,0 0 0,0 0 0,0 0-1,0 0 1,0 0 0,0 0 0,0-1 0,0 1 0,0-1-1,0 1 1,0-1 0,0 0 0,0 0 0,1 0 0,-1 0-1,0 0 1,0-1 0,0 1 0,0-1 0,0 1 0,0-1-1,0 0 1,0 1 0,0-1 0,1-1-1,65-49 566,-60 39-468,-1 0 1,0-1-1,-1 0 1,-1-1-1,0 1 0,0-1 1,-2 0-1,0 0 1,0-1-1,-1 1 0,-1 0 1,0-1-1,-1 1 0,-1-1 1,0 1-1,-1 0 1,-1-1-1,0 1 0,-1 0 1,0 0-1,-2-2-98,-31-23-1116,1 40-4414,16 10-2141</inkml:trace>
  <inkml:trace contextRef="#ctx0" brushRef="#br1" timeOffset="106171.194">9191 13876 12428,'0'0'2947,"0"0"-1079,0 0-154,-15 1-641,-51 6-342,63-6-677,0 1 1,0-1-1,0 0 0,-1 1 1,1 0-1,1 0 0,-1 0 0,0 0 1,0 0-1,1 1 0,-1-1 1,1 1-1,0 0 0,0-1 1,0 1-1,0 0 0,0 0 1,1 0-1,-1 0 0,1 1-54,-5 7 78,-6 10-53,2 0 0,0 1 1,2 0-1,0 0 0,1 0 1,2 1-1,0 0 0,1 1 1,2-1-1,0 12-25,1-24 47,1 0-1,0 0 1,1 1-1,1-2 1,-1 1-1,2 0 1,0 0-1,0-1 1,0 1-1,2-1 1,-1 0 0,1 0-1,1 0 1,0-1-1,0 0 1,1 0-1,0-1 1,0 1-1,1-1 1,0-1 0,0 0-1,1 0 1,1 0-47,-5-4 82,0 0 1,0-1-1,0 0 1,0 0-1,0 0 1,0 0-1,1-1 1,-1 0-1,0 0 1,1 0-1,-1-1 1,1 0 0,-1 0-1,1 0 1,-1-1-1,1 0 1,-1 0-1,0 0 1,1-1-1,-1 0 1,0 0-1,0 0 1,0 0-1,0-1 1,-1 0-1,1 0 1,-1 0-1,1 0 1,-1-1 0,0 0-1,0 0 1,-1 0-1,1 0 1,-1-1-1,0 1 1,0-1-1,1-4-82,4-4 106,-1-1 0,-1 0 0,0-1 0,-1 0-1,-1 0 1,0 0 0,-1 0 0,0 0 0,-2-1 0,1 1 0,-2-1-1,0 1 1,-1-1 0,-1 0 0,0 1 0,-1 0 0,-1 0-1,0 0 1,-1 0 0,-1 0 0,0 1 0,-1 0 0,0 0 0,-1 1-1,-1 0 1,0 0 0,-1 1 0,0 0 0,-10-8-106,15 16-75,0 0 0,0 0 1,0 0-1,0 0 0,-1 1 1,0 0-1,1 0 0,-1 1 0,-1-1 1,1 1-1,0 1 0,0-1 1,-5 0 74,8 2-257,0 0 0,0 0 0,0 0 0,0 1 1,1-1-1,-1 1 0,0-1 0,0 1 0,0 0 1,0 0-1,1 0 0,-1 1 0,0-1 0,1 1 1,-1-1-1,1 1 0,-1 0 0,1 0 0,0 0 1,0 0 256,-16 22-5253,6 0-3630</inkml:trace>
  <inkml:trace contextRef="#ctx0" brushRef="#br1" timeOffset="106429.282">9630 14271 14029,'0'0'4864,"0"0"-2387,0 0-438,-12 4-406,-76 27 1763,110-29-2003,-20-2-1385,-1 0 1,0 0-1,1 0 1,-1-1-1,1 1 1,-1 0-1,0-1 1,0 1-1,1-1 0,-1 0 1,0 1-1,0-1 1,1 0-1,-1 0 1,0 0-1,0 0 1,0 0-1,0 0 0,0 0 1,-1 0-1,1 0 1,0 0-1,0 0 1,-1-1-1,1 1 1,-1 0-1,1-1 1,-1 1-1,1 0 0,-1-1 1,0 1-1,0 0 1,0-1-1,0 1 1,0-1-9,1-21-4055,-1 19 2251,0 1-5173,-1 2-6663</inkml:trace>
  <inkml:trace contextRef="#ctx0" brushRef="#br1" timeOffset="108392.159">10253 14220 9033,'0'0'3667,"0"0"-1371,0 0-17,-6-10-234,1 1-1789,-6-8 544,0 0 0,2-2 0,0 1 0,1-1 0,1 0 0,1-1 0,-2-10-800,6 22 44,1-1 0,-1 0 1,1-1-1,1 1 0,0 0 1,0 0-1,1 0 0,0 0 1,0 0-1,1 0 0,0 0 1,1 0-1,0 1 0,0-1 1,1 1-1,0 0 0,1 0 1,0 0-1,0 1 0,0-1 1,1 1-1,0 0 0,4-2-44,-8 7-1,0 1 0,0-1 0,0 1-1,1-1 1,-1 1 0,0 0 0,1 0-1,-1 1 1,1-1 0,0 0-1,-1 1 1,1-1 0,-1 1 0,1 0-1,0 0 1,-1 0 0,1 0-1,0 0 1,-1 1 0,1-1 0,-1 1-1,1 0 1,-1 0 0,1 0 0,-1 0-1,1 0 1,-1 0 0,0 0-1,0 1 1,0-1 0,1 1 0,-2 0-1,1 0 1,0 0 0,0 0-1,0 0 1,-1 0 0,1 0 0,-1 0-1,0 1 1,0-1 0,0 0 0,0 1-1,0-1 1,0 1 0,0 1 1,1 16-25,-1-1 1,-1 1 0,0 0 0,-2 0-1,0-1 1,-1 1 0,-1-1 0,-1 0-1,-1 0 1,0 0 0,-6 11 24,-32 85-559,-38 136-825,81-250 1384,0 1 0,0-1 0,1 0 0,-1 0 1,0 0-1,1 0 0,-1 0 0,1 1 0,-1-1 1,1 0-1,0 1 0,-1-1 0,1 0 0,0 1 0,0-1 1,0 0-1,0 1 0,0-1 0,0 0 0,1 0 1,-1 1-1,0-1 0,1 0 0,-1 1 0,1-1 1,-1 0-1,1 0 0,0 0 0,-1 0 0,1 0 0,0 1 1,0-1-1,0 0 0,0-1 0,-1 1 0,2 0 1,-1 0-1,0 0 0,0-1 0,0 1 0,0 0 1,0-1-1,1 1 0,-1-1 0,0 1 0,0-1 0,1 0 1,-1 1-1,0-1 0,1 0 0,-1 0 0,0 0 1,1 0-1,-1 0 0,0 0 0,0-1 0,1 1 0,11-3 109,-1-1 0,0 0 0,0 0 0,0-1-1,-1-1 1,1 0 0,-1-1 0,-1 0 0,0 0 0,0-1-1,0-1 1,-1 1 0,6-8-109,-4 7 117,0-1 0,0-1 1,-1 0-1,-1 0 0,0-1 0,0 0 0,-1-1 0,-1 0 1,0 0-1,0 0 0,-2-1 0,0 0 0,0 0 1,-1-1-1,-1 1 0,-1-1 0,0 0 0,0 1 1,-2-1-1,0 0 0,-2-14-117,1 24-1,-1 1 1,0-1-1,0 1 0,0 0 1,-1 0-1,1 0 0,-1 0 1,0 0-1,0 0 0,-1 1 1,1-1-1,-1 1 0,1 0 1,-1 0-1,0 1 0,0-1 0,-1 1 1,1 0-1,0 0 0,-1 0 1,1 0-1,-1 1 0,-2-1 1,-71-4-3913,55 12-571,4 7-3289</inkml:trace>
  <inkml:trace contextRef="#ctx0" brushRef="#br1" timeOffset="108971.051">10835 13843 4452,'0'0'11296,"0"0"-7516,0 0-1949,0 0 165,0 0-613,0 0-566,0 0-406,-4 2-251,-36 67 25,32-49-167,-84 226 67,95-299-47,-3 50-9,1-1 1,0 1 0,0-1 0,0 1-1,1-1 1,-1 1 0,1 0-1,0 0 1,0 0 0,0 0-1,0 0 1,0 0 0,0 0 0,1 1-1,0-1 1,-1 1 0,1 0-1,0 0 1,0 0 0,0 0-1,1 0 1,-1 0 0,0 1 0,1 0-1,-1 0 1,0 0 0,1 0-1,0 0 1,-1 1 0,1-1 0,-1 1-1,1 0 1,0 0 0,-1 1-1,1-1 1,-1 1 0,1-1-1,-1 1 1,4 2-30,56 55 59,-57-50-67,1 0 1,0 0-1,0-1 0,1 0 0,0 0 0,0-1 0,0 0 0,1-1 0,0 1 0,0-2 1,0 1-1,1-1 0,-1-1 0,1 0 0,0 0 0,0-1 0,0 0 0,1 0 0,4-1 8,-12-2 2,1 1-1,-1-1 0,1 0 1,-1 0-1,0 0 1,1-1-1,-1 1 0,0-1 1,0 0-1,0 0 0,0 0 1,0 0-1,0 0 0,-1-1 1,1 1-1,-1-1 1,0 1-1,1-1 0,-1 0 1,0 0-1,-1 0 0,1 0 1,0-1-1,-1 1 0,0 0 1,0-1-1,0 1 1,0-1-1,0 0-1,11-106 371,-19 46 1578,-12 93-903,-49 336-1254,63-268-4086,26-38-5815,-8-37-151</inkml:trace>
  <inkml:trace contextRef="#ctx0" brushRef="#br1" timeOffset="109353.406">11840 14030 12364,'-1'-67'4356,"1"65"-4138,0-1 0,0 0 0,0 0 1,-1 0-1,1 0 0,-1 1 0,1-1 0,-1 0 0,0 1 1,0-1-1,0 0 0,0 1 0,-1-1 0,1 1 1,-1-1-1,1 1 0,-1 0 0,0 0 0,0 0 0,0 0 1,0 0-1,0 0 0,-1 0 0,1 1 0,0-1 0,-1 1 1,1 0-1,-1-1 0,0 1 0,1 0 0,-1 1 1,0-1-1,-1 0-218,-1 1 135,-1 0 1,0 0 0,1 0 0,-1 1-1,1 0 1,-1 0 0,1 0-1,-1 1 1,1-1 0,0 1-1,0 1 1,-1-1 0,2 1 0,-1 0-1,-1 0-135,-15 16 22,0-1 0,2 2 0,0 1 0,1 0 0,1 2 0,2-1 0,0 2 0,1 0 0,1 1 0,2 0 0,0 1 0,2 0 0,0 1-1,2 0 1,2 0 0,0 1 0,1-1 0,1 28-22,2-51-21,0 1-1,0-1 0,1 1 1,0-1-1,-1 1 0,2-1 1,-1 0-1,0 1 0,1-1 1,0 1-1,0-1 0,0 0 1,1 1-1,-1-1 1,1 0-1,0 0 0,0 0 1,1 0-1,-1-1 0,1 1 1,-1 0-1,1-1 0,1 0 1,-1 0-1,0 0 0,1 0 1,-1 0-1,1-1 0,0 0 1,0 1-1,0-1 0,0-1 1,0 1-1,0 0 1,1-1-1,1 0 22,0 0 13,0-1 0,1 0 0,-1 0 0,0-1 1,0 0-1,0 0 0,0-1 0,0 1 0,0-1 0,-1 0 0,1-1 1,-1 1-1,1-1 0,-1 0 0,0-1 0,0 1 0,0-1 0,0 0 1,-1 0-1,0-1 0,0 1 0,0-1 0,0 0 0,-1 0 0,1 0 1,-1-1-1,-1 1 0,1-1 0,-1 1 0,0-1 0,0 0 0,-1 0 0,1 0 1,-1 0-1,-1 0 0,1 0 0,-1 0 0,0 0 0,-1-2-13,0 3 20,-1 1 0,1-1-1,-2 1 1,1-1-1,0 1 1,-1 0 0,0-1-1,0 1 1,0 1 0,0-1-1,-1 0 1,1 1-1,-1 0 1,0 0 0,0 0-1,0 0 1,0 1-1,-1-1 1,1 1 0,-1 0-1,0 0 1,1 1 0,-1-1-1,0 1 1,0 0-1,0 1 1,0-1 0,0 1-1,0 0 1,0 0 0,0 0-1,0 1 1,1 0-1,-1 0 1,0 0 0,0 1-1,0-1 1,1 1-1,-1 0 1,-2 2-20,1 0-106,-1 1-1,1-1 1,0 2-1,1-1 1,-1 0 0,1 1-1,0 0 1,1 0-1,-1 1 1,1-1-1,0 1 1,1 0 0,0 0-1,-2 6 107,-6 27-3940,5 0-4296,6-14-3236</inkml:trace>
  <inkml:trace contextRef="#ctx0" brushRef="#br1" timeOffset="109692.17">12201 13919 11691,'0'0'5007,"0"0"-1718,0 0-454,0 0-652,0 0-667,0 0-502,0 0-165,-7 17-123,-48 188 902,29-27-1238,0 126-390,24-285-15,0 5-302,10-38-184,7-59-1895,-10 45-1130,1 1-3593,-2 12-2960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0:36.19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26 108 1121,'0'0'2221,"-4"-13"-972,-15-40-192,19 52-999,-1 0 0,1-1 0,0 1 0,-1 0 0,1 0 0,0-1 0,0 1 0,0 0 0,0 0 0,0-1 0,0 1 0,0 0 0,0 0 0,0-1 0,1 1 0,-1 0 0,0 0 0,1 0 0,-1 0 0,1-1 0,0 1 0,-1 0 1,1 0-1,0 0 0,-1 0 0,1 0 0,0 0 0,0 0 0,0 1 0,0-1 0,0 0 0,0 0 0,0 1 0,0-1 0,0 1 0,1-1 0,-1 1 0,0-1 0,0 1 0,0-1 0,1 1 0,-1 0 0,0 0 0,0 0 0,1 0 0,-1 0 0,0 0 0,0 0 0,1 0 0,-1 0 0,0 1 0,0-1 0,0 1 0,1-1 0,-1 1 0,0-1 0,0 1 0,0-1 0,1 1-58,4 0 95,14 3 23,0 0 0,0 1 0,0 1 0,-1 1 1,0 1-1,-1 1 0,0 0 0,0 2 0,-1 0 0,0 0 0,-1 2 0,0 0 0,-1 1 1,0 0-1,-2 1 0,8 11-118,-15-20 2,0 1 1,-1 1 0,0-1-1,0 1 1,-1-1-1,0 1 1,0 1-1,-1-1 1,0 0 0,-1 1-1,1 0 1,-2 0-1,1-1 1,-1 1 0,-1 0-1,1 0 1,-1 0-1,-1 0 1,0 0-1,0 0 1,-1 0 0,0-1-1,-1 1 1,1-1-1,-2 1 1,1-1 0,-1 0-1,0 0 1,-1-1-1,0 1 1,-6 6-3,-8-1-50,-1 0 0,0-2 0,-1 0 1,0-1-1,0-2 0,-1 0 0,0-1 0,-1-1 0,0-1 1,0-1-1,0-1 0,0-1 0,0-1 0,-1-1 0,-6-2 50,82 9 123,77 0 66,0-5 0,0-6-1,42-10-188,-119 3-101,-54 4-689,-22-3-2093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4:55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11467,'0'0'2525,"0"0"-582,0 0 70,0 0-348,0 0-464,0 0-330,23-8-444,14-2-314,0 1 0,1 1 0,0 2 0,0 2 0,9 2-113,1720-32 3033,-1726 34-2823,97-2 608,0-5 1,41-12-819,-143 9 299,-49 0-230,-123 10-3456,48 17-4832,38-6-2719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4:57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21 3235,'0'0'6769,"0"0"-3107,0 0-651,0 0-384,0 0-679,0 0-384,0 0-299,-7-3-234,0 0-961,-9-7 926,47 6-226,-21 4-747,1 0 0,-1 0-1,0 1 1,1 1 0,-1 0-1,0 0 1,0 1 0,0 0-1,-1 0 1,1 1 0,-1 1-1,7 4-22,-14-9-3,-1 2 0,0-1 0,1 0-1,-1 0 1,0 0 0,0 1 0,0-1-1,1 0 1,-2 1 0,1-1 0,0 1-1,0 0 1,0-1 0,-1 1 0,1-1-1,-1 1 1,1 0 0,-1 0 0,0-1-1,0 1 1,1 0 0,-1 0 0,-1-1-1,1 1 1,0 0 0,0 0 0,0-1-1,-1 1 1,1 0 0,-1-1 0,0 1-1,1 0 1,-1-1 0,0 1 0,0-1-1,0 1 1,0-1 0,0 0 0,0 1 0,0-1-1,-1 0 1,1 0 0,0 0 0,-1 0-1,1 0 1,-2 1 3,-69 44-64,-48 12 155,162-52-246,120-23-2432,-55-4-4617,-66 12 366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4:5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1762,'0'0'12315,"0"0"-7948,0 0-2344,0 0-523,0 0-405,16-2-225,259-25 1425,-180 9-1654,-92 6-2259,-16 5-6026,3 6-65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4:58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3395,'0'0'5024,"0"0"-2569,0 0-154,0 0-80,0 0-171,0 0-347,0 0-235,0 0-118,0-11-186,4-52 619,-1 58-1732,-1 1-1,1 0 0,0 0 1,0 0-1,0 0 0,1 1 1,-1 0-1,1-1 0,0 1 1,0 0-1,0 1 1,0-1-1,0 1 0,1 0 1,-1 0-1,1 0 0,-1 0 1,1 1-1,0 0 0,0 0 1,0 0-1,0 0 0,-1 1 1,1 0-1,0 0 1,0 1-1,0-1 0,0 1 1,0 0-1,0 0-50,7 0-11,1 1 0,0 0 0,-1 1 0,1 1 0,-1 0 0,0 0 0,0 1 0,-1 1 0,1 0 0,-1 0 0,-1 1 0,1 1 0,-1 0 0,0 0 0,-1 1 11,-6-5-6,0 0 0,0 0 1,-1 1-1,0-1 1,0 1-1,0-1 0,0 1 1,-1 0-1,0-1 1,0 1-1,0 0 1,-1 0-1,1 0 0,-1 0 1,0 0-1,0 0 1,-1 0-1,0 0 0,0-1 1,0 1-1,0 0 1,-1 0-1,0-1 1,0 1-1,0-1 0,-2 4 6,-81 102-4,-59 1 127,144-110-122,-19 14 21,29-6-104,10-13 110,0-2 1,-1 0-1,0-2 0,-1 0 0,1-1 0,-1 0 1,-1-2-1,0 0 0,-1-1 0,0-1 0,0 0 1,-1-1-1,-1-1 0,4-5-28,24-24 336,-2-2 1,-2-2-1,-2-1 0,-2-2 1,-2-1-337,-32 52 7,-1 0 1,1 0 0,0 0-1,0 0 1,-1 0-1,1 0 1,0 0 0,-1 0-1,1 0 1,0-1-1,0 1 1,-1 0 0,1 0-1,0 0 1,0 0-1,-1 0 1,1 0 0,0-1-1,0 1 1,0 0 0,-1 0-1,1 0 1,0-1-1,0 1 1,0 0 0,0 0-1,-1-1 1,1 1-1,0 0 1,0 0 0,0-1-1,0 1 1,0 0-1,0 0 1,0-1 0,0 1-1,0 0 1,0-1-1,0 1 1,0 0 0,0 0-1,0-1 1,0 1 0,0 0-1,0-1 1,0 1-1,0 0 1,0 0 0,1-1-1,-1 1 1,0 0-1,0 0 1,0 0 0,0-1-1,0 1 1,1 0-1,-1 0 1,0-1-8,-21 14 13,6 0-7,1 0 1,1 1 0,0 1 0,1 1 0,0 0-1,1 0 1,1 1 0,1 0 0,0 1 0,2 0 0,-1 0-1,2 1 1,1 0 0,0 0 0,2 0 0,0 1-1,1-1 1,0 5-7,2-18-9,0-1-1,0 1 1,1-1 0,0 0-1,0 1 1,0-1-1,0 0 1,1 0 0,0 0-1,0 0 1,0 0-1,1 0 1,0-1 0,0 1-1,0-1 1,0 1-1,0-1 1,1 0-1,0-1 1,0 1 0,0-1-1,0 1 1,1-1-1,-1 0 1,1-1 0,0 1-1,0-1 1,0 0-1,0 0 1,0-1 0,0 1-1,1-1 1,-1 0-1,0-1 1,1 1-1,-1-1 1,0 0 0,5-1 9,-1 1-28,0 0 1,0-1 0,0 0 0,-1-1-1,1 0 1,-1 0 0,1-1 0,-1 0-1,0-1 1,0 1 0,0-2 0,-1 1 0,1-1-1,1-1 28,54-60-4065,-31 39-5123,-16 15-426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4:59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354 353 13517,'0'0'3262,"0"0"-844,0 0-27,0 0-447,-16-3-711,7 0-1053,5 2-130,0-1 0,0 1 0,0 0 0,0 0 0,0 1 0,0-1 0,0 1-1,0 0 1,0 0 0,0 0 0,0 0 0,0 1 0,0 0 0,0 0 0,1 0 0,-1 0 0,0 0 0,0 1 0,1 0 0,-1-1 0,1 1 0,-1 1 0,1-1 0,0 0 0,0 1-1,-1 0-49,-25 34 338,2 1-1,1 1 0,3 1 0,1 2 1,1 0-1,3 1-337,6-14 2,1 1 0,2-1 1,1 2-1,1-1 1,2 1-1,1 0 0,1 0 1,2 0-1,2 23-2,0-45-73,0-1 0,1 0 0,0 0 0,0 0-1,1 0 1,0 0 0,0 0 0,1-1 0,0 1 0,1-1 0,-1 0 0,1-1-1,1 1 1,-1-1 0,1 0 0,0 0 0,1-1 0,-1 1 0,1-1-1,0-1 1,0 0 0,1 0 0,-1 0 0,1-1 0,7 3 73,-3-2-500,0 0 0,0-1 1,1-1-1,-1 0 1,1 0-1,0-1 0,0-1 1,-1 0-1,1-1 0,0 0 1,0-1-1,-1 0 0,0-1 1,1 0-1,-1-1 0,11-5 500,14-11-4057,-3-3-1447</inkml:trace>
  <inkml:trace contextRef="#ctx0" brushRef="#br0" timeOffset="418.855">781 651 10058,'0'0'3635,"0"0"-795,0 0-219,0 0-662,0 0-501,0 0-551,0 0-394,0 0-193,-3 16-53,-13 57-102,15-61-166,0 1-1,1-1 0,1 0 0,0 0 1,1 1-1,0-1 0,0 0 0,1 0 0,1-1 1,0 1-1,1-1 0,0 0 0,1 0 1,0 0-1,0-1 0,2 0 0,-1 0 0,6 5 2,-10-10-23,0 0-1,0-1 0,1 1 0,0-1 0,0 0 1,0 0-1,1 0 0,-1 0 0,1-1 1,0 0-1,0 0 0,0 0 0,0 0 0,1-1 1,-1 0-1,1 0 0,-1-1 0,1 1 1,0-1-1,-1 0 0,1-1 0,0 1 0,0-1 1,0 0-1,0-1 0,-1 0 0,1 0 1,0 0-1,0 0 0,-1-1 0,1 0 0,-1 0 1,1 0 23,8-9 231,0 0-1,-1-1 1,0 0 0,0 0 0,-2-2 0,0 1 0,0-2 0,-1 1 0,-1-1-1,0-1 1,-1 0 0,-1 0 0,-1 0 0,0-1 0,-1 0 0,2-12-231,-6 25 76,0 3-38,0-1-1,0 1 1,0 0-1,-1 0 1,1-1-1,0 1 1,-1-1 0,1 1-1,0-1 1,-1 1-1,0-1 1,1 1-1,-1-1 1,0 1-1,0-1 1,0 0 0,0 1-1,0-1 1,0 1-1,0-1 1,-1 1-1,1-1 1,0 1-1,-1-1 1,0 1 0,1-1-1,-1 1 1,0-1-1,1 1 1,-1 0-1,0-1 1,0 1 0,0 0-1,0 0 1,-1 0-1,1 0 1,0 0-1,0 0 1,-1 0-1,1 0 1,0 0 0,-1 1-1,1-1 1,-1 0-1,1 1 1,-1-1-1,1 1 1,-2 0-38,-2 3 5,0 0 0,0 0 0,0 1 0,0-1 0,0 1 0,1 1 0,0-1 0,0 1 0,0-1 0,0 1 0,1 0 0,0 0 0,0 1 0,0-1 0,1 1 1,-1-1-1,1 1 0,1 0 0,-1 1-5,-1 0 0,-16 52-58,2 1-1,2 0 1,4 1-1,-1 24 59,4-31-81,-9 103-490,15-108 492,-3 1 0,-2-1 1,-3 0-1,-10 31 79,18-70-48,-2 0 0,1 0 0,-1 0 0,0-1 0,-1 0 0,0 1 0,-1-2 0,1 1-1,-2-1 1,1 0 0,-1 0 0,-1 0 0,1-1 0,-1-1 0,0 1 0,-1-1 0,0 0 0,0-1 0,0 0 0,0-1 0,-1 0 0,1 0 0,-2-1 48,-4-1-39,0-1 1,0 0-1,0-1 1,0-1-1,0 0 1,0-1-1,0-1 1,0 0-1,1-1 1,-1-1 0,1 0-1,0-1 1,0 0-1,1-1 1,0-1-1,0 0 1,1-1-1,0 0 1,0 0-1,1-2 1,1 1-1,-1-2 1,2 1-1,-7-11 39,12 16-283,0 0 0,0 0-1,1 0 1,-1-1 0,2 1-1,-1-1 1,1 0-1,0 0 1,0 0 0,1 0-1,0 0 1,0 0 0,1-1-1,0 1 1,0 0 0,0 0-1,1 0 1,0-1 283,39-72-10456,-11 51-354</inkml:trace>
  <inkml:trace contextRef="#ctx0" brushRef="#br0" timeOffset="747.655">1365 1070 14125,'0'0'3892,"0"0"-924,0 0-710,0 0-710,0 0-464,0 0-395,0 0-316,-5 8-191,-21 59-22,44 41-567,-7-60-2647,-5 1-4978,-6-34 2336</inkml:trace>
  <inkml:trace contextRef="#ctx0" brushRef="#br0" timeOffset="1076.329">1678 549 7111,'0'0'2525,"0"0"-646,0 0 299,0 0-214,0 0-330,0 0-486,0 0-305,-13 4-197,-39 12-165,50-15-447,1 0 0,-1 0 0,1 0 0,0 0 0,0 0 0,-1 0 0,1 1 0,0-1 0,0 0 0,0 1 0,0-1 0,1 1 0,-1-1 0,0 1 0,1-1 1,-1 1-1,0-1 0,1 1 0,0-1 0,-1 1 0,1 0 0,0-1 0,0 1 0,0 0 0,0-1 0,0 1 0,0 0 0,1-1 0,-1 1 0,1 1-34,0 6 158,-1-8-103,-1 0 0,1 1 0,0-1-1,0 1 1,0-1 0,0 1-1,1-1 1,-1 1 0,0-1 0,1 1-1,-1-1 1,1 0 0,-1 1-1,1-1 1,0 1 0,-1-1 0,1 0-1,0 0 1,0 0 0,0 1 0,0-1-1,0 0 1,0 0 0,0 0-1,0-1 1,1 1 0,-1 0 0,0 0-1,1-1 1,-1 1 0,0 0-1,1-1 1,-1 1 0,0-1 0,1 0-1,-1 1 1,1-1 0,-1 0-1,1 0 1,-1 0 0,1 0 0,-1 0-1,1-1 1,-1 1 0,1 0-1,-1-1 1,1 1 0,-1-1 0,0 1-1,1-1 1,-1 0 0,0 1 0,0-1-1,1 0 1,-1 0 0,1 0-55,2-4 100,-1 1 1,1-1-1,-1 0 1,0 0 0,0 0-1,0 0 1,-1 0-1,0-1 1,0 1 0,0-1-1,-1 0 1,1 1-1,-1-1 1,-1 0-1,1 0 1,-1 0 0,0 0-1,0 1 1,-2-7-101,2 10-32,-1 0 0,1 0 0,-1 0 0,1 0 0,-1 1 1,0-1-1,0 0 0,0 0 0,0 1 0,0-1 0,0 0 0,-1 1 1,1-1-1,-1 1 0,1 0 0,-1-1 0,1 1 0,-1 0 0,0 0 1,1 0-1,-1 0 0,0 0 0,0 0 0,0 1 0,1-1 0,-1 1 1,0-1-1,0 1 0,0 0 0,0 0 0,0 0 0,0 0 0,0 0 1,0 0-1,0 0 0,-2 1 32,-67 24-7453,48-6 668</inkml:trace>
  <inkml:trace contextRef="#ctx0" brushRef="#br0" timeOffset="1463.509">1885 943 8712,'0'0'11275,"0"0"-9065,0 0-673,0 0-127,0 0-193,0 0-608,0 0-513,80-36-32,-25 34 0,7 0-64,-5 0-64,-1 2-353,-7-1-512,-8 1-512,-11 0-897,-10-2-1794,-10-1-4164</inkml:trace>
  <inkml:trace contextRef="#ctx0" brushRef="#br0" timeOffset="1837.731">2498 606 1698,'0'0'12241,"0"0"-7170,0 0-2498,0 0-913,0 0-629,0 0-300,12 13-240,76 78 0,-58-62-438,-9-6-310,1-1 0,1-1 0,1-1 0,1-1 1,1-1-1,0-1 0,1-1 0,23 9 257,-48-24-13,1 0-1,-1 1 0,1-1 1,-1 0-1,1 0 1,-1-1-1,1 1 0,-1 0 1,1-1-1,0 0 0,-1 1 1,1-1-1,0 0 0,0 0 1,-1-1-1,1 1 0,0-1 1,-1 1-1,1-1 1,-1 0-1,1 0 0,-1 0 1,1 0-1,-1 0 0,0-1 1,1 1-1,-1-1 0,0 1 1,0-1-1,0 0 0,0 0 1,0 0-1,-1 0 1,1 0-1,0 0 0,-1-1 1,0 1-1,1 0 0,-1-1 1,0 1-1,0-1 0,-1 1 1,1-1-1,0 0 0,-1-1 14,9-147 3006,-9 151-2969,1-1-1,-1 1 1,0-1 0,0 1 0,1-1 0,-1 1-1,0-1 1,0 1 0,0-1 0,0 1-1,0-1 1,0 0 0,0 1 0,0-1-1,0 1 1,0-1 0,0 1 0,0-1 0,0 1-1,0-1 1,0 1 0,0-1 0,-1 1-1,1-1 1,0 1 0,0-1 0,-1 1-1,1-1 1,0 1 0,-1 0 0,1-1-1,0 1 1,-1-1 0,1 1 0,-1 0 0,1-1-1,-1 1 1,1 0 0,-1 0 0,1-1-1,-1 1 1,1 0 0,-1 0 0,1 0-1,-1 0 1,1-1 0,-1 1 0,1 0 0,-1 0-1,1 0 1,-1 0 0,1 0 0,-1 1-1,1-1 1,-1 0 0,0 0 0,1 0-1,-1 0 1,1 0 0,-1 1 0,1-1-1,0 0 1,-1 0 0,1 1 0,-1-1 0,1 1-37,-25 28 616,-170 337-56,157-301-1168,-144 223-9557,174-276 2649</inkml:trace>
  <inkml:trace contextRef="#ctx0" brushRef="#br0" timeOffset="2463.356">2828 31 12300,'0'0'3384,"0"0"-357,0 0-497,0 0-912,-14 0-689,5 0-806,5-1-94,0 1 0,0 0 0,0 0 1,-1 0-1,1 0 0,0 1 0,0-1 0,0 1 0,0 0 0,0 1 0,0-1 0,0 1 0,0-1 0,0 1 0,1 0 0,-1 1 0,1-1 0,-1 1 0,1-1 1,-2 3-30,-9 10 24,1 0 0,0 1 0,1 0 1,1 1-1,0 1 0,1 0 1,1 0-1,1 1 0,-2 6-24,52-102-213,-37 65 246,0-1 0,1 2-1,1-1 1,0 1 0,0 0 0,1 0 0,1 1 0,-1 0 0,2 0-1,-1 1 1,2 0 0,-1 1 0,3-1-33,-10 7 5,-1 1 0,1-1-1,0 1 1,0 0 0,-1 0 0,1 0 0,0 1 0,0-1 0,0 1-1,0-1 1,0 1 0,0 0 0,0 0 0,0 0 0,0 1 0,0-1-1,-1 1 1,1-1 0,0 1 0,0 0 0,0 0 0,-1 0-1,1 1 1,0-1 0,-1 0 0,1 1 0,-1 0 0,0 0 0,1 0-1,-1 0 1,0 0 0,1 1-5,50 90 90,-33-51-52,33 29-18,-52-69 14,1 0 1,0 0-1,0-1 0,0 1 0,0-1 1,0 1-1,0-1 0,1 0 0,-1 0 0,0 0 1,1 0-1,-1 0 0,0 0 0,1-1 1,-1 1-1,1-1 0,0 1 0,-1-1 1,1 0-1,-1 0 0,1-1 0,-1 1 0,1 0 1,-1-1-1,1 1 0,-1-1 0,1 0 1,-1 0-1,0 0 0,1 0 0,-1 0 1,1-1-35,13-12 494,-16 14-634,1 1 1,-1-1 0,0 1 0,0-1 0,0 1 0,0-1-1,0 0 1,0 1 0,1-1 0,-1 0 0,0 1 0,0-1-1,1 1 1,-1-1 0,0 0 0,0 0 0,1 1 0,-1-1 0,0 0-1,1 0 1,-1 1 0,1-1 0,-1 0 0,0 0 0,1 0-1,-1 1 1,0-1 0,1 0 0,-1 0 0,1 0 0,-1 0-1,1 0 1,-1 0 0,0 0 0,1 0 0,-1 0 0,1 0-1,-1 0 1,1 0 0,-1 0 0,0 0 0,1-1 0,-1 1-1,0 0 1,1 0 0,-1 0 0,1-1 0,-1 1 0,0 0-1,1 0 1,-1-1 0,0 1 139,-2 22-5231,-3 4-2265</inkml:trace>
  <inkml:trace contextRef="#ctx0" brushRef="#br0" timeOffset="2794.358">3568 519 10218,'-1'-15'6171,"-1"-10"-4534,-1-14-281,2-5 4315,8 54-3493,61 172-710,-60-160-1419,-1 1 1,-1-1-1,0 1 0,-2 0 0,-1 1 1,-1-1-1,-1 1 0,0-1 0,-2 1 0,-1-1 1,-1 0-1,-1 0 0,-1 0 0,-1 0 1,-1 0-1,-1-1 0,-1-1 0,-9 17-49,-5-8 28,-2-1 0,0 0 0,-2-2-1,-1-1 1,-2-2 0,0-1 0,-1-1 0,-27 14-28,-81 45-3040,75-45-319,44-23-2263,7-8-4670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4:55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563 336 13261,'0'0'2733,"0"0"-107,0 0-229,-17-14-582,-56-43-485,69 54-1243,0 1 0,0-1 0,-1 1 0,1 0 0,-1 0 0,1 0 0,-1 1 0,0 0 1,0-1-1,0 2 0,0-1 0,0 1 0,0-1 0,0 1 0,-3 1-87,-7-1 183,0-1-127,-1 1 1,0 0-1,0 1 0,0 1 1,1 1-1,-1 0 0,1 0 0,0 2 1,0 0-1,0 1 0,0 0 1,1 1-1,0 1 0,1 0 1,0 1-1,0 0 0,1 1 1,0 1-1,0 0 0,0 2-56,3-3-44,1 1 0,0 0-1,0 0 1,1 1-1,1 0 1,0 0 0,1 1-1,0 0 1,1 0 0,0 0-1,1 0 1,1 0-1,0 1 1,0-1 0,2 1-1,0 0 45,0-10-26,1 1-1,0-1 1,0 1-1,0-1 0,1 0 1,-1 0-1,1 1 1,0-1-1,0 0 0,1-1 1,-1 1-1,1 0 1,0-1-1,0 1 0,0-1 1,0 0-1,0 0 1,1 0-1,0-1 1,-1 1-1,1-1 0,0 0 1,0 0-1,0 0 1,1 0-1,-1-1 0,0 0 1,1 0-1,-1 0 1,0 0-1,1-1 27,8 2-2,0 0 0,0-1 0,0-1 0,0 0 0,0-1 1,0-1-1,0 0 0,0 0 0,0-1 0,4-2 2,4-6 87,-1-1 1,0-1 0,0-1-1,-1-1 1,-1 0-1,-1-2 1,0 1-1,-1-2 1,-1-1-1,0 0 1,-2 0-1,0-1 1,-1-1 0,-1 0-1,-1-1 1,-1 0-1,-1-1 1,-1 1-1,-1-1 1,0-10-88,-2 25 5,-2 0 0,1 0 0,-1 0 0,0-1 0,-1 1 0,1-1 0,-2 1 0,1-1 0,-1 1 0,-1-1 0,0 1 0,0-1 0,0 1 0,-1-1 0,0 1 0,-1 0 0,0 0 0,0 0 0,-1 0 0,0 1 0,0-1 0,-1 1 0,0 0 0,0 0 0,-1 1 0,1-1 0,-1 1 0,-1 0 0,1 1 0,-1 0 0,-5-3-5,2 4 5,-1 1 0,0 0 0,0 1 1,0 0-1,0 0 0,0 1 0,-1 1 1,1 0-1,0 0 0,-9 3-5,14-3-118,1 1 1,0-1-1,0 1 1,0 1-1,0-1 0,0 1 1,0 0-1,1 0 0,-1 0 1,1 1-1,-1-1 1,1 1-1,0 0 0,0 0 1,0 1-1,0-1 0,1 1 1,-1 0-1,1 0 1,0 0-1,0 1 0,0-1 1,1 1-1,-1 1 118,4 52-7821,14-28-197</inkml:trace>
  <inkml:trace contextRef="#ctx0" brushRef="#br0" timeOffset="838.955">898 184 14606,'0'0'2514,"0"0"300,0 0-167,0 0-725,0 0-486,0 0-400,0 0-347,-8 1-230,6 0-435,0-1 1,-1 1-1,1-1 0,0 1 1,0 0-1,0 0 1,-1 0-1,1 0 1,0 0-1,0 1 1,1-1-1,-1 0 0,0 1 1,0 0-1,1-1 1,-1 1-1,1 0 1,-1 0-1,1 0 1,0 0-1,0 0 1,-1 0-1,2 0 0,-1 0 1,0 0-1,0 1 1,1-1-1,-1 0 1,1 1-1,0-1 1,-1 1-25,-31 322 267,28-285-846,0-17-216,2 0 0,0 0 0,2 1 0,0-1 0,2 0 0,3 14 795,5-13-3812,-8-63 1746,-14-84 2864,6 96-321,2 1-1,0-1 1,2 0-1,1 0 0,1 1 1,1-1-1,2 0 1,0 0-1,2 1 1,1-1-1,1 1 1,1 1-1,1-1 0,10-16-476,-14 35 33,1 1-1,0 0 0,0 0 0,1 1 0,0 0 1,0 0-1,0 1 0,0-1 0,1 2 0,-1-1 0,1 1 1,0 0-1,0 1 0,1-1 0,-1 2 0,0-1 1,1 1-1,-1 1 0,1-1 0,-1 1 0,0 1 1,1-1-1,-1 2 0,1-1 0,-1 1 0,0 0 1,0 1-1,0 0 0,0 0 0,-1 1 0,1 0 1,-1 0-1,1 1-32,-5-3-46,0 0 1,1 1-1,-1-1 1,0 1-1,0 0 1,0 0-1,-1 0 1,1 0-1,-1 0 1,0 1-1,0-1 1,0 1-1,0-1 1,0 1-1,-1 0 1,0 0-1,0 0 1,0 0-1,0 0 1,0 0-1,-1 0 1,0 0-1,0 0 1,0 0-1,0 0 1,0 0-1,-1 0 1,0 0-1,0 0 1,0 0-1,0-1 1,-1 1-1,0 0 1,1 0-1,-1-1 1,0 1-1,-1-1 1,1 0-1,-1 0 1,1 0-1,-1 0 1,0 0-1,0 0 1,-1 0 45,-2 3-73,0 0 0,-1 0 0,0-1 0,0 0 0,0 0 0,0-1 0,-1 0 0,1 0 0,-1-1 0,0 0 0,0 0 0,-1-1 0,1 0 0,0 0 0,-1-1 0,1 0 0,-1 0 1,-5-1 72,13-1 4,1 1 1,-1-1 0,1 1-1,-1 0 1,1-1 0,0 1 0,-1-1-1,1 1 1,0-1 0,-1 1 0,1-1-1,0 0 1,0 1 0,-1-1-1,1 1 1,0-1 0,0 1 0,0-1-1,0 0 1,0 1 0,0-1-1,0 1 1,0-1 0,0 0 0,0 1-1,0-1 1,0 1 0,0-1 0,1 0-1,-1 1 1,0-1 0,0 1-1,1-1 1,-1 1 0,0-1 0,1 1-1,-1-1 1,0 1 0,1-1-1,-1 1 1,1 0 0,-1-1 0,1 1-1,-1-1 1,1 1 0,-1 0 0,1 0-1,-1-1 1,1 1 0,-1 0-1,1 0 1,0 0-5,4-3 14,1 1 0,-1-1 0,1 1 0,0 1 0,0-1 0,-1 1 0,1 0 0,0 1 0,0-1 0,0 1 0,0 0 0,0 1 0,0-1 0,0 1 0,0 1 0,0-1 0,-1 1 0,1 0 0,0 0 0,-1 0 0,0 1 0,1 0 0,-1 0 0,0 0 0,0 1 0,-1 0 0,1-1 0,-1 2 0,4 3-14,-4-1 39,-1 0 0,1 0 1,-1 1-1,-1-1 0,1 1 0,-1 0 1,-1-1-1,1 1 0,-1 0 1,-1 0-1,0 0 0,0 0 0,0 0 1,-1 0-1,0 0 0,0-1 1,-1 1-1,0 0 0,-1-1 0,0 1 1,0-1-1,0 0 0,-1 0 0,0 0 1,0 0-1,-1-1 0,0 1 1,0-1-1,0-1 0,-1 1 0,0-1 1,0 0-1,0 0 0,-1 0 1,0-1-1,0 0 0,0-1 0,0 1 1,0-1-1,-1-1 0,1 1 0,-8 0-39,-5 1-91,-1-1 0,1 0 0,-1-2 0,0 0 0,0-2-1,1 0 1,-1-1 0,1-1 0,-1-1 0,1-1 0,0-1-1,1-1 1,-17-7 91,-11-21-2492,37 1-6290,14 20 384</inkml:trace>
  <inkml:trace contextRef="#ctx0" brushRef="#br0" timeOffset="1118.708">1390 410 11018,'0'0'7042,"0"0"-3482,0 0-1018,0 0-669,0 0-474,0 0-294,0 0-230,3-4-287,-3 4-574,0 0 0,0 1 1,0-1-1,1 0 0,-1 0 1,0 1-1,0-1 1,1 0-1,-1 0 0,0 1 1,0-1-1,1 0 0,-1 0 1,0 0-1,1 0 0,-1 1 1,0-1-1,1 0 0,-1 0 1,0 0-1,1 0 0,-1 0 1,0 0-1,1 0 1,-1 0-1,1 0 0,-1 0 1,0 0-1,1 0 0,-1 0 1,0 0-1,1 0 0,-1 0 1,0-1-1,1 1 0,-1 0 1,0 0-1,1 0-14,-7 56 272,5-50-246,-47 296-490,46-292-172,-2 20-843,6-13-5535,0-16 533,3-1-4510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4:53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401 300 8904,'0'0'3769,"0"0"-1350,0 0 15,0 0-59,5-13-330,13-44-491,-18 56-1501,0-1 1,0 1 0,0 0 0,0 0 0,0 0-1,0-1 1,0 1 0,0 0 0,0 0 0,-1 0-1,1-1 1,0 1 0,-1 0 0,1 0 0,-1 0-1,0 0 1,1 0 0,-1 0 0,0 0 0,1 0-1,-1 0 1,0 0 0,0 0 0,0 1 0,0-1-1,0 0 1,0 0 0,0 1 0,0-1 0,0 1-1,0-1 1,0 1 0,0 0 0,-1-1 0,1 1-1,0 0 1,0 0 0,0-1 0,-1 1 0,1 0-1,0 0 1,0 1 0,0-1 0,-1 0 0,1 0-54,-2 0 120,-14 0-106,0 0 1,0 1-1,0 1 1,0 1-1,1 0 1,0 1-1,-1 1 1,1 0-1,1 1 1,-1 1-1,1 1 1,0 0-1,1 1 1,0 0-1,0 1 1,1 1-1,1 0 1,-1 1 0,2 0-1,0 1 1,0 0-1,1 0 1,1 2-1,0-1 1,-2 7-15,7-13-43,0 0 0,1 0 1,0 0-1,1 0 0,0 1 0,0-1 1,0 1-1,1-1 0,1 1 1,-1 0-1,1-1 0,1 1 0,0 0 1,0-1-1,0 1 0,1-1 1,1 1-1,-1-1 0,1 0 0,1 0 1,-1 0-1,1 0 0,1-1 1,0 0-1,0 0 0,0 0 1,1 0-1,-1-1 0,2 0 0,-1 0 1,1 0-1,0-1 0,0 0 1,0-1-1,1 1 0,0-1 0,-1-1 1,1 1-1,5 0 43,-2-2 37,0 0 1,0-1-1,0 0 1,0-1-1,0 0 0,1-1 1,-1 0-1,0 0 0,0-2 1,0 1-1,0-1 0,-1-1 1,1 0-1,-1 0 1,0-1-1,0-1 0,0 1 1,-1-1-1,0-1 0,0 0 1,0 0-1,-1-1 1,0 0-1,-1-1 0,0 1 1,0-1-1,-1-1 0,0 1 1,-1-1-1,0 0 0,3-7-37,1-3 196,-1-1 0,-1-1 0,0 1-1,-2-1 1,0-1 0,-2 1 0,0 0-1,-2-1 1,0 0 0,-2 1 0,0-1-1,-3-12-195,1 23 13,0 0 0,0 0 0,-1 0-1,-1 0 1,0 1 0,-1-1 0,0 1 0,0 1-1,-2-1 1,1 1 0,-1 1 0,0-1-1,-1 1 1,0 1 0,-1-1 0,1 2 0,-2-1-1,1 1 1,-3 0-13,2 1-218,0 0 0,0 1 0,-1 0-1,0 1 1,0 0 0,0 1 0,0 0 0,0 1-1,-1 1 1,1 0 0,-1 0 0,-4 1 218,-15 9-3502,23 10-3897,9-3-2157</inkml:trace>
  <inkml:trace contextRef="#ctx0" brushRef="#br0" timeOffset="600.839">1065 146 5637,'0'0'5632,"0"0"-1959,4-13-657,12-38-576,-16 48-2322,0 1 1,0 0 0,0 0-1,-1 0 1,1 0-1,-1 0 1,1 0-1,-1 0 1,0 0-1,0 0 1,0 0-1,0 0 1,0 0-1,0 1 1,-1-1-1,1 0 1,0 1-1,-1-1 1,1 1-1,-1 0 1,0-1 0,1 1-1,-1 0 1,0 0-1,0 0 1,0 0-1,0 0 1,0 0-1,0 1 1,0-1-1,0 1 1,0-1-1,0 1 1,0 0-1,-1 0 1,1 0-1,0 0 1,0 0-1,0 0 1,0 1 0,0-1-1,0 1 1,0-1-1,-1 2-118,-2-2 113,-8 2-96,0 1 0,1 1 0,-1 0 0,1 1 0,0 0 0,0 1 0,1 0 0,0 1 0,0 0 1,0 0-1,1 2 0,0-1 0,1 1 0,0 1 0,0-1 0,1 2 0,0-1 0,1 1 0,0 0 0,-1 3-17,7-13-14,-1 2-41,0-1 1,0 1-1,1 0 0,-1-1 0,1 1 0,-1 0 1,1 0-1,0 0 0,0 0 0,0 0 0,0 0 1,1 0-1,-1 0 0,1 0 0,0 0 0,0 1 1,0-1-1,0 0 0,0 0 0,1 0 0,-1 0 1,1 0-1,0 0 0,1 3 55,56 29-123,-41-26 143,1 1 1,-1 0-1,0 1 1,-1 1-1,-1 0 1,0 2-1,0-1 1,-1 2-1,-1 0 1,-1 0-1,0 1 1,6 11-21,-17-24 33,0-1 1,-1 0-1,1 0 1,0 0-1,-1 1 1,1-1-1,-1 0 1,0 0-1,0 1 1,0-1-1,0 0 1,0 1-1,0-1 1,-1 0-1,1 1 1,-1-1-1,1 0 1,-1 0-1,0 0 0,0 1 1,0-1-1,0 0 1,-1 0-1,1 0 1,0-1-1,-1 1 1,1 0-1,-1 0 1,0-1-1,1 1 1,-1-1-1,0 0 1,0 1-1,0-1 1,0 0-1,0 0 1,0 0-1,-1 0 1,1-1-1,0 1 1,0-1-1,-1 1-33,-103 18 411,103-19-386,-235 7-168,139-12-3409,81 0-3718,17 3 725</inkml:trace>
  <inkml:trace contextRef="#ctx0" brushRef="#br0" timeOffset="992.309">1539 96 11243,'0'0'4842,"0"0"-1778,0 0-582,0 0-581,0 0-599,0 0-394,0 0-396,-11-10-272,-34-27-149,43 36-88,1 1 1,-1-1-1,0 1 0,0-1 1,0 1-1,0 0 0,0 0 1,0 0-1,0 0 0,0 0 1,0 0-1,1 1 0,-1-1 1,0 1-1,0-1 0,0 1 1,0 0-1,1-1 0,-1 1 1,0 0-1,1 0 0,-1 0 1,0 1-1,1-1 0,-1 0 1,1 1-4,-6 3 9,-14 9-110,2 1-1,0 0 1,1 2 0,0 0-1,2 1 1,0 0-1,1 2 1,0 0-1,-8 17 102,22-36-10,1-1-1,-1 1 1,1 0 0,-1 0-1,1 0 1,-1-1-1,1 1 1,-1 0-1,1 0 1,0 0-1,-1 0 1,1 0-1,0 0 1,0 0 0,0 0-1,0 0 1,0 0-1,0 0 1,0 0-1,0 0 1,0 0-1,0 0 1,0 0 0,1 0-1,-1-1 1,0 1-1,1 0 1,-1 0-1,1 0 1,-1 0-1,1 0 1,-1-1-1,1 1 1,0 0 0,-1 0-1,1-1 1,0 1-1,-1-1 1,1 1-1,0 0 1,0-1-1,0 1 1,0-1-1,0 0 1,-1 1 10,51 7-266,-29-6 324,-11-1-46,-1 0 0,0 1-1,-1 0 1,1 1-1,0 0 1,-1 0-1,1 1 1,-1 0-1,0 1 1,0 0 0,-1 0-1,1 1 1,-1 0-1,0 0 1,-1 1-1,0 0 1,0 0 0,3 5-12,-9-9 38,0 0 1,0 0 0,0 0 0,0 0 0,-1 0 0,1 0 0,-1 1 0,0-1-1,0 0 1,0 0 0,0 0 0,0 1 0,-1-1 0,0 0 0,1 0-1,-1 0 1,0 0 0,-1 0 0,1 0 0,0 0 0,-1 0 0,0 0-1,0-1 1,1 1 0,-2-1 0,1 1 0,0-1 0,0 0 0,-1 0 0,1 0-1,-3 2-38,-91 46 1150,70-42-1130,-1-1 0,1-1 0,-1-2 0,0 0 0,-1-2 0,1-1 0,0-1 0,-9-2-20,5-4-1483,24-2-5132,8 5 417</inkml:trace>
  <inkml:trace contextRef="#ctx0" brushRef="#br0" timeOffset="1378.08">1754 159 11787,'0'0'5878,"0"0"-2622,0 0-779,0 0-651,0 0-540,0 0-426,0 0-337,1 5-101,-28 194 282,14 49-1547,10-243 493,0-21 449,3-21-40,1 0 0,1 0-1,3 0 1,1 1 0,1 0-1,2 0 1,2 1 0,1 0 0,1 1-1,2 0 1,2 1 0,13-19-59,-26 46-61,0-1-1,0 1 1,1 0 0,0 0 0,1 0-1,-1 1 1,1 0 0,0 0 0,1 0-1,-1 1 1,1 0 0,0 0 0,0 1-1,0 0 1,0 0 0,0 0 0,1 1 0,-1 0-1,1 1 1,0-1 0,-1 2 0,1-1-1,0 1 1,0 0 0,0 0 0,-1 1-1,1 0 1,0 1 0,-1 0 0,1 0-1,-1 0 1,0 1 0,1 0 0,2 3 61,25 47-4830,-31-10-2229,-6-16-105</inkml:trace>
  <inkml:trace contextRef="#ctx0" brushRef="#br0" timeOffset="1681.777">1679 406 7911,'0'0'4709,"0"0"-2531,0 0 769,104-26-1218,-65 15-864,3 1-576,1 0-193,0 3-32,-2-2-64,-8 5 0,-6 3-513,-6 1-1248,-4 0-1667,-10 7-2401</inkml:trace>
  <inkml:trace contextRef="#ctx0" brushRef="#br0" timeOffset="1961.801">1654 545 769,'0'0'11232,"0"0"-6497,0 0-1965,0 0-762,0 0-546,0 0-453,0 0-251,16 6-144,111 21 6,-64-29-688,0-2 0,0-3 1,0-3-1,-2-2 0,1-4 1,8-5 67,4-11-3614,-81 34-3456,-4 1 3911,-7 6-5174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5:12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10282,'0'0'4762,"0"0"-1623,0 0-689,0 0-640,0 0-604,16 0-346,204-12 869,-85-2-1611,-156 14-2102,11 4-3794,10-3-249,4 0-3497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5:15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0 826 769,'0'0'16527,"0"0"-13516,0 0-1121,0 0-353,0 0-640,0 0-576,0 0-225,0 0 32,98-23-96,-50 26-32,-2-2 0,-1-1-481,-6 2-704,-4-2-865,-9 0-640,-3 0-2115,-6 0-3330</inkml:trace>
  <inkml:trace contextRef="#ctx0" brushRef="#br0" timeOffset="344.778">527 601 10282,'0'0'4794,"0"0"-1271,0 0-726,0 0-720,0 0-764,0 0-587,0 0-304,2 13-118,23 78-90,77 97-2093,-99-185 1813,0-1 0,-1 1 0,1 0 0,0-1 1,0 1-1,0-1 0,1 0 0,-1 0 0,1 0 1,-1-1-1,1 1 0,-1-1 0,1 0 0,0 0 1,0 0-1,-1 0 0,1-1 0,0 0 0,0 1 1,0-1-1,0-1 0,0 1 0,-1 0 1,1-1-1,0 0 0,0 0 0,0 0 0,-1-1 1,1 1-1,-1-1 0,1 1 0,-1-1 0,0-1 1,1 1-1,-1 0 0,0-1 0,-1 1 0,1-1 1,0 0-1,1-2 66,12-9 393,-2 0 0,1-1 1,-2 0-1,0-1 0,-1-1 0,0 0 1,-2-1-1,0 0 0,1-4-393,-11 22 56,-1 0 0,1 1 0,0-1 0,-1 0 0,1 0 0,0 0 0,-1 0 0,1 1 0,0-1 0,-1 0 0,1 0 0,-1 0 0,1 0 0,0 0-1,-1 0 1,1 0 0,-1 0 0,1 0 0,0 0 0,-1 0 0,1 0 0,-1 0 0,1 0 0,0 0 0,-1-1 0,1 1 0,0 0 0,-1 0 0,1 0 0,0 0 0,-1-1 0,1 1 0,0 0 0,-1-1 0,1 1 0,0 0 0,-1 0 0,1-1 0,0 1-1,0 0 1,0-1 0,-1 1 0,1 0 0,0-1 0,0 1 0,0-1-56,-33 34 261,-19 34 80,3 1 0,-34 65-341,32-49 44,-65 114-3626,111-193 2718,-3 3-827,5-2-5214,3-6-542</inkml:trace>
  <inkml:trace contextRef="#ctx0" brushRef="#br0" timeOffset="1001.046">725 0 13229,'0'0'3945,"0"0"-1255,0 0-875,0 0-582,0 0-395,-11 13-405,-86 105-27,88-106-361,1-3-34,1 0 0,0 1 0,0 0 0,1 0 0,1 1 0,-1-1 0,2 1 0,0 1 0,-1 2-11,29-46 272,69-77 828,-90 107-1090,0-1 1,0 1 0,1-1 0,-1 1 0,1 0 0,-1 0 0,1 1-1,0-1 1,0 1 0,0 0 0,0 0 0,0 0 0,0 1-1,0-1 1,0 1 0,0 0 0,0 0 0,1 0 0,-1 1 0,0 0-1,0-1 1,0 1 0,0 1 0,-1-1 0,1 1 0,0-1-1,0 1 1,-1 0 0,1 0 0,-1 1 0,0-1 0,3 3-11,79 85-283,-82-90 280,0 1 1,-1-1 0,1 1-1,0-1 1,0 0-1,0 0 1,0 0-1,0-1 1,0 1 0,0-1-1,-1 1 1,1-1-1,0 0 1,0 0 0,-1 0-1,1-1 1,-1 1-1,1-1 1,-1 1-1,1-1 1,-1 0 0,0 0-1,0 0 1,0 0-1,0 0 1,0 0 0,0-1-1,-1 1 1,1-1-1,-1 1 1,0-1-1,1 0 1,-1 1 0,0-1-1,-1 0 1,1 0-1,0 0 1,-1 1 0,0-1-1,0 0 1,1 0-1,-2-2 3,-3 8-2680,-3 11-1174,-5 6-2771</inkml:trace>
  <inkml:trace contextRef="#ctx0" brushRef="#br0" timeOffset="1462.68">1457 279 12684,'0'0'4650,"0"0"-1303,0 0-625,0 0-682,0 0-578,0 0-495,0 0-220,12 17-106,-6-8-554,1 0-13,0 1 1,0 0 0,-1 1-1,-1 0 1,1 0-1,-2 0 1,0 1-1,0-1 1,-1 1 0,0 0-1,0 8-74,1 13 58,-1 0 0,-2 1 0,-2-1-1,0 0 1,-3 1 0,0-1 0,-3 0-1,0-1 1,-2 0 0,-2 0 0,0-1 0,-3 0-1,0-1 1,-2 0 0,-1-1 0,-1-1-1,-19 21-57,8-18-41,-2 0-1,-1-2 0,-1-2 0,-2-1 0,0-1 1,-37 18 41,53-40-2102,33-24-553,35-21-5950,-23 19-2654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5:13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1 333 11531,'0'0'3438,"0"0"-748,3-15-362,12-47-486,-13 58-1750,0 1 0,0-1 1,0 0-1,1 1 1,-1-1-1,1 1 0,-1 0 1,1 0-1,0 0 0,1 0 1,-1 0-1,0 1 0,1 0 1,0-1-1,-1 1 1,1 0-1,0 1 0,0-1 1,0 1-1,0 0 0,0 0 1,0 0-1,0 0 1,1 1-1,-1-1 0,0 1 1,0 0-1,1 1 0,-1-1 1,0 1-1,0 0 1,0 0-1,1 0-92,4 1-78,0 1 1,0 0-1,0 0 0,-1 1 0,0 0 1,1 0-1,-1 1 0,-1 0 1,1 0-1,-1 1 0,0 0 1,0 1-1,-1-1 0,0 1 1,0 0-1,-1 1 0,1-1 1,-2 1-1,1 0 0,-1 0 1,0 1-1,-1-1 0,0 1 0,0 0 1,-1 0-1,0 0 0,-1 0 1,1 0-1,-2 2 78,-3 2-28,0 0-1,-1 0 1,-1 0 0,-1 0-1,1-1 1,-2 1-1,0-2 1,0 1 0,-1-1-1,0 0 1,-1 0-1,0-1 1,-1-1 0,0 1-1,-1-2 1,0 1-1,0-1 1,-1-1 0,0 0-1,0-1 1,0 0-1,-10 2 29,29-10 2905,44-20-1961,-12-1-755,-2-2 0,-1-1-1,-1-1 1,-1-2 0,-2-2-1,0-1 1,-3-1-1,-1-2 1,8-13-189,-36 48 7,-1 0 0,1 0 0,0 0 0,0 0 0,-1 0 0,1 0 0,0-1 0,-1 1 0,1 0 0,0 0 0,0 0 0,-1 0 0,1 0 0,0-1 0,0 1 0,-1 0-7,-25 30 80,11-10-75,0 0-1,2 1 1,0 1 0,2 0-1,0 1 1,2 0-1,-2 7-4,9-27 1,0 1 0,1-1 0,0 0-1,-1 0 1,1 1 0,1-1 0,-1 1-1,0-1 1,1 1 0,-1-1 0,1 1-1,0 0 1,1-1 0,-1 1 0,0-1-1,1 1 1,0-1 0,0 1 0,0-1 0,0 1-1,1-1 1,-1 0 0,1 0 0,0 0-1,0 0 1,0 0 0,0 0 0,0 0-1,1-1 1,-1 1 0,1-1 0,0 0-1,0 1 1,-1-1 0,2 0 0,-1-1-1,0 1 1,0-1 0,0 1 0,1-1 0,-1 0-1,2 0 0,4 1-38,0-1-1,1 0 1,0 0-1,-1-1 1,1-1-1,-1 1 1,1-1-1,-1-1 1,1 0-1,-1 0 1,0-1-1,0 0 1,0-1-1,0 0 0,-1 0 1,7-5 38,36-44-5485,-44 43 1817,2-2-2354</inkml:trace>
  <inkml:trace contextRef="#ctx0" brushRef="#br0" timeOffset="328.888">1075 21 16560,'0'0'3779,"0"0"-848,0 0-630,0 0-646,0 0-593,0 0-501,-13 9-268,1-1-236,0 1 0,0 1-1,1 0 1,0 1 0,1 0 0,0 1-1,1-1 1,-3 7-57,-7 9 23,2 1-1,1 1 1,1 1-1,1 0 1,2 1 0,1 0-1,2 1 1,0 0-1,3 1 1,0-1-1,3 1 1,0 0 0,2 17-23,2-45-132,0 0-1,0 0 1,0 0 0,1 0 0,0-1 0,0 1 0,0-1 0,0 1 0,1-1 0,-1 0 0,1 0 0,0 0-1,1 0 1,-1 0 0,1-1 0,-1 0 0,1 1 0,0-1 0,0-1 0,1 1 0,-1-1 0,0 1 0,1-1 0,0 0-1,-1-1 1,1 1 0,2-1 132,136 12-9694,-103-15 3795</inkml:trace>
  <inkml:trace contextRef="#ctx0" brushRef="#br0" timeOffset="756.52">1391 287 11147,'0'0'4543,"0"0"-1517,0 0-784,0 0-555,0 0-683,0 0-491,0 0-188,-3 16-101,-28 127-15,23 5-1138,8-147 909,0 1 0,0-1-1,1 0 1,-1 0 0,0 1 0,1-1 0,0 0 0,-1 0 0,1 0 0,0 0 0,-1 0 0,1 1 0,0-1 0,0-1-1,0 1 1,0 0 0,0 0 0,0 0 0,0 0 0,0-1 0,0 1 0,0 0 0,0-1 0,1 1 0,-1-1 0,0 0 0,0 1-1,1-1 1,-1 0 0,0 0 0,0 1 0,1-1 0,-1 0 0,0-1 0,1 1 0,-1 0 0,0 0 0,0 0 0,1-1-1,-1 1 1,0-1 0,0 1 0,1-1 20,51-23 63,161-158 3199,-207 175-3045,1 0 1,-1 0 0,0-1 0,-1 0 0,0 0 0,0 0-1,-1-1 1,0 0 0,0 0 0,0-2-218,-19 24 566,-7 22-544,2 1 0,1 1 0,2 0 0,2 1 0,1 1 0,2 0 0,2 0 0,1 1 0,2 4-22,-28 113-17,24-122 30,8-18-43,-2 1 0,-1-1-1,0 0 1,-1 0 0,0-1-1,-2 0 1,0 0 0,0-1-1,-2 1 1,0-2 0,-11 14 30,15-24-29,1-1 0,-1 1 1,0-1-1,1 0 0,-1 0 1,-1-1-1,1 1 0,0-1 1,-1-1-1,1 1 0,-1-1 1,1 0-1,-1-1 0,1 1 0,-1-1 1,0-1-1,1 1 0,-1-1 1,1 0-1,-1-1 0,1 0 1,-3-1 28,-9-3-189,1 0 0,1-1 0,-1-1 0,1-1 0,1-1 0,0 0 0,-9-7 189,-39-56-2100,51 11-4261,19 38-174</inkml:trace>
  <inkml:trace contextRef="#ctx0" brushRef="#br0" timeOffset="1124.473">2019 499 12620,'0'0'4127,"0"0"-989,0 0-607,0 0-588,0 0-630,0 0-501,0 0-385,-1 7-198,-52 139 402,8-30-5031,42-101 691,2-6-2116,0-1-3272</inkml:trace>
  <inkml:trace contextRef="#ctx0" brushRef="#br0" timeOffset="1442.329">2135 94 9865,'0'0'3006,"0"0"-641,0 0-193,0 0-554,0 0-705,0 0-470,0 0-181,0 0-108,-8 12-100,-22 36-17,30-46-33,-1-1 0,1 1 0,0 0 0,0 0-1,0 0 1,1 0 0,-1-1 0,0 1 0,1 0 0,-1 0 0,1-1 0,0 1-1,-1 0 1,1-1 0,0 1 0,0 0 0,0-1 0,0 1 0,0-1 0,1 0-1,-1 1 1,0-1 0,1 0 0,-1 0 0,0 0 0,1 0 0,0 0-1,-1 0 1,1 0 0,0 0 0,-1-1 0,1 1 0,0-1 0,0 1 0,-1-1-1,1 0 1,0 1 0,0-1 0,0 0 0,0 0-4,2 0 64,1 0 0,-1-1 0,1 1-1,-1-1 1,0 0 0,0 0 0,1 0 0,-1-1 0,0 1 0,0-1-1,0 0 1,-1 0 0,1 0 0,0-1 0,-1 1 0,1-1 0,-1 0 0,0 0-1,0 0 1,0-1 0,0 1 0,-1-1 0,0 1 0,1-1 0,-1 0 0,0 0-1,-1 0 1,1 0 0,-1 0 0,0 0 0,0-1 0,0 1 0,0 0-1,-1 0 1,1-1 0,-1 1 0,0-1 0,-1 1 0,1 0 0,-1-1 0,0 1-1,0 0 1,0 0 0,-1 0 0,1 0 0,-1 0 0,0 0 0,0 0 0,0 0-1,-1 1 1,0-1 0,1 1 0,-1-1 0,0 1 0,0 0 0,-3-1-64,1 0-57,-1 1 1,1 1-1,-1-1 0,1 1 1,-1 0-1,0 0 1,0 0-1,0 1 1,0 0-1,0 0 1,0 1-1,0 0 1,0 0-1,0 0 1,0 1-1,0 0 1,0 0-1,0 0 0,-1 1 57,-64 32-4979,42-11-1705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0:36.59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0 0,'0'0'224,"0"0"-128,0 0-96,0 0 0,0 0-192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5:04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280 580 7976,'0'0'3139,"0"0"-369,-1-15-90,-2-46-320,3 54-2223,0-1 1,0 1 0,0 0 0,1-1 0,0 1 0,1 0-1,0 0 1,0 0 0,0 0 0,1 0 0,0 0 0,0 1-1,1-1 1,0 1 0,0 0 0,0 0 0,1 0 0,0 1-1,0-1 1,0 1 0,1 1 0,-1-1 0,1 1 0,1 0 0,-1 0-1,0 0 1,1 1 0,0 0 0,0 1 0,-1-1 0,2 1-1,-1 1 1,0-1 0,0 1 0,1 0 0,-1 1 0,0 0-1,1 0 1,-1 1 0,0-1 0,0 2 0,1-1 0,-1 1-1,0 0 1,0 0 0,0 1 0,-1 0 0,1 0 0,-1 1-1,2 0-137,-2 1-21,1 1 0,-1-1 0,0 1-1,-1 0 1,1 1 0,-1-1 0,-1 1-1,1 0 1,-1 0 0,0 1 0,-1-1-1,1 1 1,-2 0 0,1 0 0,-1 0-1,0 0 1,-1 0 0,0 0 0,0 0-1,0 1 1,-1-1 0,-1 0 0,1 1-1,-2-1 1,1 1 21,-3 11-75,-2 1 0,0-1 0,-1 0 0,0-1 0,-2 0 0,-1 0 0,0 0 0,-1-2 0,-6 8 75,-128 152-454,136-164 476,17-11 10,42-38 178,-3-3 0,-1-1-1,-1-2 1,-3-2 0,-2-2 0,-1-2 0,-3-1 0,-2-2 0,18-37-210,-30 34 331,-35 61-235,-3 10-80,1-1-1,1 2 1,0 0-1,2 0 1,0 2-1,1-1 1,1 1-1,0 1 1,2 0-1,-3 13-15,4-16-2,2-1 0,1 1 0,0 0 0,1 1 0,1-1 0,0 1 0,2-1 0,0 14 2,1-26 0,-1 0-1,1 0 1,0 0-1,0 0 0,0 0 1,1 0-1,0 0 1,0-1-1,1 1 1,-1-1-1,1 0 0,0 1 1,1-1-1,-1-1 1,1 1-1,0 0 1,0-1-1,1 0 0,-1 0 1,1 0-1,0-1 1,0 1-1,0-1 1,0 0-1,1-1 0,-1 1 1,1-1-1,2 1 1,0-2 16,-1 0-1,1 0 0,0 0 0,0-1 1,-1 0-1,1-1 0,0 0 1,0 0-1,-1 0 0,1-1 1,-1 0-1,0-1 0,1 0 1,-1 0-1,0 0 0,0-1 1,-1 0-1,1 0 0,-1-1 1,0 0-1,0 0 0,-1 0 1,3-2-16,6-8 44,-1 0 0,0-1 0,-1 0 0,-1-1 0,0 0 0,-2-1 0,0 0 0,3-8-44,13-42-523,-20 61-1556,-1 14-3428,-2 7-2495</inkml:trace>
  <inkml:trace contextRef="#ctx0" brushRef="#br0" timeOffset="1566.237">1796 23 2114,'0'0'3790,"0"0"-1398,0 0-465,0 0 6,0 0 31,0 0-165,-2-4-187,-12-15 2205,13 20-3706,0-1 0,0 1 0,0 0-1,0 0 1,0-1 0,0 1 0,0 0-1,0 0 1,0 0 0,0 0 0,0 0-1,1 0 1,-1 0 0,0 0 0,1 1-1,-1-1 1,1 0 0,-1 0 0,1 0 0,0 1-1,0-1 1,-1 0 0,1 1 0,0-1-1,0 0 1,0 0 0,0 1 0,0-1-1,1 0 1,-1 1 0,0-1-111,0 3 282,-40 259 2606,15-82-2301,4 121-523,-3-35-27,-27 62-69,-3-40 27,28 127-22,-23-129 49,26 5-92,-26 163 81,27 87 26,-5-308-5,-13 7-101,-14 262 74,-9-73 86,48-300-246,15-178-2307,1 15-2603,-1 8-3332</inkml:trace>
  <inkml:trace contextRef="#ctx0" brushRef="#br0" timeOffset="22367.681">248 1732 7911,'0'0'3508,"0"0"-903,9-13-598,31-40-560,-35 48-1295,0 1 1,0 0-1,0 0 1,0 1-1,0-1 0,1 1 1,0 0-1,0 0 1,0 1-1,0 0 0,0 0 1,0 0-1,1 1 1,-1 0-1,0 0 0,1 1 1,-1 0-1,1 0 1,-1 0-1,4 1-152,-7-1 40,0 0 0,1 0 0,-1 0 0,0 1 0,0-1 0,1 1 0,-1 0 0,0 0 0,0 0 0,0 0 0,0 1 0,0-1 0,-1 1-1,1-1 1,0 1 0,-1 0 0,1 0 0,-1 0 0,1 1 0,-1-1 0,0 1 0,0-1 0,0 1 0,0 0 0,-1-1 0,1 1 0,-1 0 0,0 0 0,1 0 0,-1 0 0,-1 0 0,1 1 0,0 2-40,0 4 13,-1 0 0,0 0 0,0-1 0,-1 1 0,0 0 0,-1 0 0,0 0 1,-1-1-1,0 1 0,0-1 0,-1 0 0,0 0 0,-1 0 0,0 0 0,0-1 1,-1 0-1,-4 5-13,-125 119 129,127-126-116,-7 8 42,0-2 1,-2 0-1,1-1 1,-2-1-1,1 0 1,-1-2-1,0 0 1,-1 0-1,-7 0-55,25-8 37,-1 1 0,1-1-1,0 0 1,0 0 0,-1 0-1,1 0 1,0 0 0,0 0-1,-1 0 1,1 0 0,0 0-1,0 0 1,-1-1-1,1 1 1,0-1 0,0 1-1,0-1 1,0 1 0,-1-1-1,1 0 1,0 1 0,0-1-1,0 0 1,0 0 0,1 0-1,-1 0 1,0 0-1,0 0 1,0 0 0,1 0-1,-1 0 1,1 0 0,-1 0-1,1 0 1,-1-1 0,1 1-1,0 0 1,-1 0 0,1-1-1,0 1 1,0 0-1,0 0 1,0-1 0,0 1-1,0 0 1,0 0 0,0-1-1,1 1 1,-1 0 0,0 0-1,1-1 1,-1 1-1,1 0 1,0 0 0,-1 0-1,1 0 1,0 0 0,-1 0-1,1 0 1,0 0 0,0 0-1,0 0 1,0 0 0,0 1-1,0-1 1,1 0-37,4-3 32,0 0 1,0 1 0,0 0 0,1 0-1,-1 1 1,1-1 0,-1 1 0,1 1-1,0-1 1,0 1 0,0 1-1,0-1 1,0 1 0,0 0 0,0 1-1,0 0 1,0 0 0,0 0-1,0 1 1,-1 0 0,1 0 0,0 1-1,-1-1 1,0 2 0,0-1-1,0 1 1,0-1 0,0 2 0,-1-1-1,0 1 1,2 1-33,62 103-5,-33-42 5,-34-64 2,-1-1 1,0 0 0,1 0-1,-1 0 1,1 0-1,0 0 1,-1 0 0,1 0-1,0-1 1,0 1 0,0-1-1,1 1 1,-1-1-1,0 0 1,0 0 0,1 0-1,-1 0 1,0 0-1,1-1 1,-1 1 0,1-1-1,-1 1 1,1-1 0,0 0-1,-1 0 1,1 0-1,-1 0 1,1-1 0,-1 1-1,1-1 1,-1 1-1,1-1 1,-1 0 0,0 0-1,1 0 1,-1 0 0,0 0-1,0-1 1,0 1-1,0-1 1,0 1 0,0-1-1,0 0 1,0 0-1,0 0 1,-1 0 0,1 0-1,-1 0 1,0 0 0,0 0-1,1-1-2,3-3 3,-1 0 0,0 0 1,0-1-1,0 1 0,-1-1 0,0 0 0,0 0 0,-1 0 0,1 0 1,-2 0-1,1 0 0,-1-1 0,0 1 0,0-1 0,-1 1 0,0-1 1,-1-4-4,0 12-111,1-1 1,-1 1 0,1 0 0,-1 0 0,1-1 0,0 1 0,-1 0 0,0 0 0,1 0 0,-1 0 0,1-1-1,-1 1 1,1 0 0,-1 0 0,1 0 0,-1 0 0,1 0 0,-1 0 0,1 1 0,-1-1 0,1 0 0,-1 0-1,1 0 1,-1 0 0,1 1 0,-1-1 0,1 0 0,-1 0 0,1 1 0,-1-1 0,1 0 0,-1 1 0,1-1-1,0 1 1,-1-1 0,1 0 0,0 1 0,-1-1 0,1 1 0,0-1 0,0 1 0,-1-1 0,1 1 0,0-1-1,0 1 1,0-1 0,0 1 0,0-1 0,0 1 0,0-1 0,0 1 0,0 0 0,0-1 110,-11 22-6615,-3-1-6106</inkml:trace>
  <inkml:trace contextRef="#ctx0" brushRef="#br0" timeOffset="23376.02">138 2980 288,'0'0'7949,"0"0"-4297,0 0-962,0 0-175,0 0-530,0 0-447,-2-4-300,2 4-1204,0-1-1,-1 1 0,1-1 1,0 1-1,-1-1 1,1 0-1,0 1 0,0-1 1,0 1-1,0-1 0,-1 1 1,1-1-1,0 0 0,0 1 1,0-1-1,0 0 1,0 1-1,0-1 0,1 1 1,-1-1-1,0 0 0,0 1 1,0-1-1,0 1 1,1-1-1,-1 1 0,0-1 1,1 1-1,-1-1 0,0 1 1,1-1-1,-1 1 0,1-1 1,-1 1-1,1-1 1,-1 1-1,1 0 0,-1-1 1,1 1-1,-1 0 0,1 0 1,-1-1-1,1 1 0,-1 0 1,1 0-1,0 0 1,-1 0-1,1 0 0,-1-1 1,1 1-1,0 0 0,-1 0 1,1 1-1,-1-1 0,1 0 1,0 0-1,-1 0 1,1 0-1,-1 0 0,1 1 1,0-1-1,-1 0 0,1 0 1,-1 1-1,1-1 1,-1 1-1,1-1 0,-1 0 1,1 1-34,9-1 68,26 1 23,1-1 0,0-2 1,-1-2-1,1-1 1,-1-2-1,0-2 1,-1-1-1,13-6-91,-48 16 2,0-1 1,0 1-1,-1 0 1,1 0-1,0 0 1,0 0-1,0-1 0,0 1 1,0 0-1,0 0 1,-1 0-1,1-1 1,0 1-1,0 0 0,0 0 1,0 0-1,0-1 1,0 1-1,0 0 1,0 0-1,0-1 0,0 1 1,0 0-1,0 0 1,0 0-1,0-1 1,0 1-1,0 0 1,1 0-1,-1-1 0,0 1 1,0 0-1,0 0 1,0 0-1,0 0 1,0-1-1,1 1 0,-1 0 1,0 0-1,0 0 1,0 0-1,0-1 1,1 1-1,-1 0 0,0 0-2,-28 0-43,23 0 9,-34 1-502,0 3 0,0 1 0,0 2-1,1 1 1,0 2 0,1 2 0,-16 8 536,51-18 58,0-1-1,1 1 0,-1 0 1,1 0-1,0-1 1,-1 1-1,1 0 1,0 1-1,0-1 0,0 0 1,0 0-1,1 0 1,-1 0-1,1 1 1,-1-1-1,1 0 1,0 1-1,0-1 0,0 0 1,0 1-1,0-1 1,0 0-1,1 1 1,-1 0-58,0 15 281,-2 77-19,4-94-208,0 1 1,0 0-1,0-1 1,1 1-1,-1-1 0,0 0 1,1 0-1,-1 0 1,1 0-1,-1 0 0,1-1 1,-1 1-1,1-1 1,-1 1-1,1-1 0,0 0 1,-1 0-1,1 0 1,0 0-1,-1-1 0,1 1 1,-1-1-1,1 0 1,-1 1-1,1-1 0,-1 0 1,1 0-1,-1-1 1,0 1-1,0 0 0,2-2-54,-1 2 12,4-3 18,-1 1 1,1 1 0,0-1 0,1 1 0,-1 0 0,0 1 0,1 0 0,-1 0 0,1 0-1,-1 1 1,1 0 0,-1 1 0,0 0 0,1 0 0,-1 0 0,0 1 0,1 0 0,-1 1 0,0-1-1,0 1 1,-1 1 0,1-1 0,-1 1 0,0 0 0,0 1 0,0 0 0,0-1 0,-1 2 0,0-1-1,0 1 1,0 0 0,0 0 0,1 4-31,0 1-8,-2 0-1,1 0 1,-1 1-1,-1-1 1,0 1 0,-1 0-1,0 0 1,-1 0-1,0 0 1,-1 0-1,0 0 1,-1 0 0,0 0-1,-1 0 1,-1 0-1,1-1 1,-2 1-1,0-1 1,-3 7 8,4-14 3,0 1 1,0 0-1,0-1 0,-1 0 1,0 1-1,0-1 0,0-1 0,-1 1 1,1-1-1,-1 1 0,0-1 1,1-1-1,-1 1 0,-1-1 1,1 0-1,0 0 0,-1 0 1,1-1-1,-1 0 0,1 0 0,-1 0 1,1 0-1,-1-1 0,0 0 1,1-1-1,-1 1 0,0-1 1,-3-1-4,1 1 11,-1-1 1,1-1-1,-1 1 0,1-1 1,0-1-1,0 0 1,0 0-1,0 0 1,1-1-1,0 0 1,0 0-1,0-1 1,1 0-1,0 0 1,0-1-1,0 0 0,1 0 1,-1 0-12,5 5-166,-29-60-930,25 34-7678,5 28 99</inkml:trace>
  <inkml:trace contextRef="#ctx0" brushRef="#br0" timeOffset="24089.407">16 4281 11851,'0'0'3716,"0"0"-364,0 0-645,0 0-817,0 0-550,-4-7-267,-8-22-262,31 20 385,130 21-1009,-137-10-194,0 0 0,0-1 0,0-1 0,0 0 0,0-1 0,0 0 0,0 0 0,0-2 0,-1 1 0,1-2 0,-1 1 0,1-2 0,9-4 7,-21 9 14,0 0-1,0 1 1,0-1 0,0 0-1,0 1 1,0-1 0,0 0 0,0 1-1,0-1 1,0 0 0,0 1-1,0-1 1,0 0 0,0 1 0,0-1-1,0 0 1,0 1 0,0-1-1,0 0 1,0 1 0,1-1 0,-1 0-1,0 0 1,0 1 0,0-1-1,0 0 1,1 1 0,-1-1 0,0 0-1,0 0 1,1 0 0,-1 1-1,0-1 1,1 0 0,-1 0 0,0 0-1,1 0 1,-1 0 0,0 1-1,1-1 1,-1 0 0,0 0-1,1 0 1,-1 0 0,0 0 0,1 0-1,-1 0 1,0 0 0,1 0-1,-1 0 1,0 0 0,1 0 0,-1-1-1,0 1 1,1 0 0,-1 0-1,0 0 1,0 0 0,1 0 0,-1-1-1,0 1 1,1 0 0,-1 0-1,0-1 1,0 1 0,0 0 0,1 0-1,-1-1-13,-11 35 58,7-25 41,-108 299 317,77-204-2263,42-130-4196,-3 20-133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5:0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2335 530 12428,'0'0'2605,"0"0"-358,0 0-709,0 0-497,0 0-305,11 15-442,62 92-150,-62-90-130,0 0 0,2 0 0,-1-1 0,2-1 0,0 0 0,1-1 0,0 0 0,6 2-14,-19-14 9,0-1-1,1 1 1,0-1-1,-1 1 1,1-1-1,0 0 0,-1 0 1,1 0-1,0 0 1,0-1-1,0 1 1,0-1-1,0 0 1,0 0-1,0 0 0,0 0 1,0 0-1,0 0 1,0-1-1,-1 0 1,1 1-1,0-1 0,0 0 1,0-1-1,-1 1 1,1 0-1,-1-1 1,1 1-1,-1-1 1,1 0-1,-1 0 0,0 0 1,0 0-1,0 0 1,0 0-1,0-1 1,0 1-1,0-3-8,55-104 2199,-29-22 1671,-43 158-3128,-139 276-581,-37 42-1747,187-336 2062,2-2-4178,9-12-6706,1-8 3148</inkml:trace>
  <inkml:trace contextRef="#ctx0" brushRef="#br0" timeOffset="786.16">2624 62 4548,'0'0'6908,"0"0"-3336,0 0-1394,0 0-999,0 0-426,-15 12-379,-104 96-1,40-32-271,91-99 127,8-5 84,-12 15-63,1 0 1,0 0 0,1 1-1,0 0 1,0 1 0,2 0-1,-1 0 1,2 2 0,-1-1-1,1 1 1,10-4-251,-20 12 11,-1 1 1,1-1-1,0 1 1,-1 0-1,1 0 1,0 0-1,0 0 1,-1 0-1,1 0 1,0 1-1,-1 0 1,1-1-1,0 1 0,-1 0 1,1 0-1,-1 0 1,0 1-1,1-1 1,-1 0-1,0 1 1,0 0-1,0 0 1,0-1-1,0 1 0,0 0 1,0 0-1,0 1 1,-1-1-1,1 0 1,-1 1-1,0-1 1,0 1-1,0-1 1,0 1-1,0-1 0,0 1 1,-1 0-1,1-1 1,-1 1-1,0 0 1,0-1-1,0 1 1,0 2-12,3 6 14,2 8-30,-4-13 93,-1 0 1,1 0-1,0 0 0,0 0 0,1-1 0,0 1 1,0-1-1,0 1 0,0-1 0,1 0 0,0 0 1,0 0-1,1 0 0,-1 0 0,1-1 0,0 1 1,0-1-1,1 0 0,-1 0 0,1-1 0,0 0 1,0 1-1,0-1 0,0-1 0,1 1 0,1 0-77,-2-3 38,0 0-1,0 0 0,0 0 0,0-1 0,0 0 1,0 0-1,0 0 0,0-1 0,0 1 1,-1-1-1,1 0 0,-1-1 0,1 1 0,-1-1 1,0 0-1,0 0 0,0 0 0,0 0 1,0-1-1,-1 1 0,0-1 0,0 0 0,0 0 1,0 0-1,0-1 0,-1 1 0,0-1 1,0 1-1,0-1 0,0 0 0,-1 0 0,0 0 1,0 0-1,0 0 0,-1 0 0,1-4-37,-2 8-191,0 0 0,0 1 0,0-1 0,0 1 0,-1-1-1,1 1 1,0 0 0,0-1 0,0 1 0,0 0 0,0 0 0,0 0 0,-1 0-1,1 0 1,0 0 0,0 0 0,0 0 0,0 0 0,0 1 0,-1-1-1,1 0 1,0 1 0,0-1 0,0 1 0,0-1 0,0 1 0,0 0-1,0-1 1,0 1 0,1 0 0,-1 0 0,0-1 0,0 1 0,0 0-1,1 0 1,-1 0 0,0 0 0,1 0 0,-1 0 0,1 0 0,-1 1 191,-14 21-6380</inkml:trace>
  <inkml:trace contextRef="#ctx0" brushRef="#br0" timeOffset="1134.838">3216 311 8520,'0'0'4703,"0"0"-1409,0 0-406,0 0-566,0 0-459,0 0-565,0 0-444,-2 4-363,0 5-370,0 0 0,0 0-1,1 0 1,1 0 0,-1 0 0,1 1 0,1-1 0,0 0 0,0 0 0,1 0-1,1 3-120,3 40 374,-4-29-329,-2-1 1,0 0 0,-1 1-1,-1-1 1,-2 0-1,0 0 1,-1 0-1,-1 0 1,-1-1 0,-1 0-1,-1-1 1,-1 0-1,-9 15-45,2-9-35,-2 0 0,-1-1 0,0-1 0,-2-1-1,-1-1 1,-1-1 0,0-2 0,-2 0 0,0-1-1,-1-1 1,-17 6 35,-117 30-6787,143-50 834,1-3-4451</inkml:trace>
  <inkml:trace contextRef="#ctx0" brushRef="#br0" timeOffset="2985.092">3818 9 224,'0'0'8120,"0"0"-4127,0 0-929,0 0-256,0 0-720,0 0-642,7-8 337,4 49 785,-12 287 315,-75 123-2034,51-253-791,-31 62-58,-40 99-64,61-239 77,6 2-1,4 1 1,-4 88-13,1 182 58,5 19-127,-36 147 69,-14 286-155,32-300 224,21-227-15,17-300-78,-2-29-11,-1-49-1814,9 20-4859,1 25-334</inkml:trace>
  <inkml:trace contextRef="#ctx0" brushRef="#br0" timeOffset="-1479.703">906 294 8040,'0'0'2824,"0"0"-305,0 0 92,-5-4-278,3 2-2248,2 1-34,0 1 1,-1-1 0,1 0 0,-1 0-1,0 1 1,1-1 0,-1 0-1,0 1 1,1-1 0,-1 0 0,0 1-1,0-1 1,1 1 0,-1 0 0,0-1-1,0 1 1,0-1 0,0 1 0,1 0-1,-1 0 1,0 0 0,0-1-1,0 1 1,0 0 0,0 0 0,0 0-1,0 0 1,0 0 0,0 1 0,0-1-1,0 0 1,1 0 0,-1 1-1,0-1 1,0 0 0,0 1 0,0-1-1,1 1 1,-1-1 0,0 1 0,0-1-1,1 1 1,-1 0 0,0-1-1,1 1 1,-1 0 0,1 0 0,-1-1-1,1 1 1,-1 0 0,1 0 0,0 0-1,-1 0 1,1-1 0,0 1-1,-1 0 1,1 0 0,0 0 0,0 0-1,0 0 1,0 0-52,-10 26 109,2 0-1,0 1 1,2 0-1,1 0 1,1 1-1,2-1 1,1 1-1,1 0 1,3 22-109,-1-40-7,0-1 0,1 0 1,0 0-1,0 1 0,1-2 0,1 1 1,0 0-1,0-1 0,1 0 0,0 0 0,0-1 1,1 0-1,1 1 7,-5-5-1,0-1 0,0 0 0,0 0 0,1 0 0,-1 0 0,1-1 0,0 1 1,-1-1-1,1 0 0,0 0 0,1 0 0,-1-1 0,0 1 0,0-1 0,1 0 0,-1 0 0,0-1 0,1 1 0,-1-1 1,1 0-1,-1 0 0,0-1 0,1 1 0,-1-1 0,1 0 0,-1 0 0,0 0 0,0-1 0,0 0 0,0 0 0,0 0 1,1 0 0,12-11 185,-1-1 1,0-1 0,-1 0 0,-1-1 0,0-1 0,-2 0 0,1 0 0,-2-2 0,-1 1 0,0-1 0,-1-1 0,1-6-186,-1 8 197,-2-1 0,-1 1 0,0-1-1,-1 0 1,-1-1 0,-1 1 0,0-1 0,-1-13-197,-3 32 8,1 0 0,0 0 0,-1 0 0,1 0 0,-1-1 0,1 1 1,-1 0-1,0 0 0,1 0 0,-1 0 0,0 0 0,0 0 0,0 0 0,1 1 0,-1-1 0,0 0 1,0 0-1,0 1 0,-1-1 0,1 1 0,0-1 0,0 1 0,0-1 0,0 1 0,0-1 0,-1 1 1,1 0-1,0 0 0,0 0 0,0 0 0,-1 0 0,1 0 0,0 0 0,0 0 0,-1 0 0,1 0 0,0 1 1,0-1-1,0 0 0,0 1 0,-1-1 0,1 1 0,0 0 0,0-1 0,0 1 0,0 0 0,0-1 1,0 1-1,0 0 0,1 0 0,-1 0 0,0 0 0,0 0 0,1 0 0,-1 0 0,0 0 0,1 0 1,-1 1-9,-10 15 16,0 1 0,1-1 0,1 2 0,1-1 0,1 1 0,0 0 0,1 1 0,1 0 0,1 0 0,1 0 0,1 0 0,0 11-16,-12 60 10,10-63-167,-1-1-1,-2 0 0,0-1 0,-2 1 1,-1-2-1,-1 1 0,-1-1 0,-1-1 0,-4 4 158,12-24-4,-1-1 0,1 0 0,0 0 0,-1-1 0,0 1 0,0-1 0,0-1 0,0 1 0,0-1 0,0 0 0,0 0 0,0-1 0,0 0 0,-1 0 0,1 0 0,0-1 0,0 0 0,0 0 0,0-1 0,0 1 0,0-1 0,0-1 0,1 1 0,-1-1-1,1 0 1,0 0 0,-1-1 0,1 1 0,-2-3 4,-2 1 0,-4-1 3,-3-1-14,2 0 1,-1-1 0,1 0-1,0-1 1,0 0-1,1-1 1,1-1 0,0 0-1,-1-3 11,8 0-2476,25 16-8527,-8 6 742</inkml:trace>
  <inkml:trace contextRef="#ctx0" brushRef="#br0" timeOffset="-1155.961">1296 710 8808,'0'0'3716,"0"0"-75,0 0-449,0 0-742,0 0-507,0 0-442,0 0-343,-2-7 385,-5 31-876,-13 51-1123,-19 85 940,31-106-4743,6 0-4445,2-47 2181</inkml:trace>
  <inkml:trace contextRef="#ctx0" brushRef="#br0" timeOffset="-823.558">1473 214 5317,'0'0'6961,"0"0"-3619,0 0-1303,0 0-656,0 0-609,0 0-315,-7 13-187,-24 44-111,30-53-155,-1-1 0,2 1 1,-1-1-1,0 1 0,1 0 0,0 0 1,0-1-1,0 1 0,0 0 1,0-1-1,1 1 0,0 0 1,0-1-1,0 1 0,0-1 1,0 1-1,1-1 0,-1 1 0,1-1 1,0 0-1,0 0 0,0 0 1,1 0-1,-1 0 0,1 0 1,-1-1-1,1 1 0,0-1 1,0 0-1,0 0 0,0 0 0,1 0 1,-1 0-7,0-1 19,0 1 0,0-1 0,1 1 0,-1-1 0,0 0 0,1 0 1,-1-1-1,1 1 0,-1-1 0,1 1 0,-1-1 0,1 0 0,-1-1 0,1 1 1,-1-1-1,1 1 0,-1-1 0,1 0 0,-1 0 0,0 0 0,0-1 0,1 1 1,-1-1-1,0 0 0,0 0 0,-1 0 0,1 0 0,0 0 0,-1-1 0,1 1 0,-1-1 1,0 0-1,0 1 0,0-1 0,0 0 0,0 0 0,0-2-19,1 0 117,0-1 0,0 1 0,0-1-1,-1 0 1,0 0 0,0 0 0,0-1-1,-1 1 1,0 0 0,-1 0 0,1-1-1,-1 1 1,0 0 0,0-1 0,-1 1 0,0 0-1,0-1 1,-1 1 0,0 0 0,-1-3-117,1 5 1,-1-1 0,1 1 1,-1 0-1,-1 0 1,1 0-1,0 1 0,-1-1 1,0 1-1,0-1 1,0 1-1,0 1 0,0-1 1,-1 0-1,1 1 1,-1 0-1,0 0 0,0 1 1,1-1-1,-1 1 1,0 0-1,0 0 0,0 0 1,0 1-1,-1 0-1,2 0-359,-1 0 0,0 1 0,1-1 0,-1 1 0,1 0 0,0 0 0,-1 1 0,1-1 0,0 1 0,0 0 0,0 0 0,0 1 0,0-1 0,0 1 0,1 0 0,-1 0 0,-1 1 359,-12 19-6999</inkml:trace>
  <inkml:trace contextRef="#ctx0" brushRef="#br0" timeOffset="-567.355">1613 776 14606,'0'0'3715,"0"0"-1152,0 0-641,87-3-962,-61-2-479,3-1-385,0-1-64,1 0-32,0-2-192,-5 0-609,-3 1-1185,-5 1-1953,-3 1-4485</inkml:trace>
  <inkml:trace contextRef="#ctx0" brushRef="#br0" timeOffset="1659.202">473 189 7047,'0'0'6331,"0"0"-2535,0 0-988,-13 5-684,5-3-1921,1 1-1,-1 0 1,1 1-1,0 0 0,0 0 1,0 0-1,0 1 1,1 0-1,0 0 1,0 1-1,0-1 1,1 1-1,-5 7-202,-7 14 120,1 2 1,2 0-1,1 0 0,1 2 1,1-1-1,2 1 0,1 1 0,1 0 1,2 0-1,2 0 0,0 0 1,2 1-1,2-1 0,1 1 0,4 18-120,-4-37-215,1 0 0,1 1-1,0-1 1,1-1-1,0 1 1,1-1 0,1 0-1,0 0 1,7 9 215,66 43-7292,-47-52 1607</inkml:trace>
  <inkml:trace contextRef="#ctx0" brushRef="#br0" timeOffset="21702.834">35 2017 7751,'0'0'4613,"0"0"-1405,0 0-453,-7-1-577,-21 0-545,30 2 1228,20 7-2492,217-6 400,-113-12-449,-126 10-336,0-1-1,-1 1 1,1 0-1,0 0 1,0 0-1,-1 0 1,1 0-1,0 0 1,0 0-1,-1-1 0,1 1 1,0 0-1,0 0 1,-1 0-1,1 0 1,0-1-1,0 1 1,0 0-1,0 0 1,-1-1-1,1 1 1,0 0-1,0 0 1,0-1-1,0 1 1,0 0-1,0 0 1,0-1-1,0 1 1,0 0-1,-1-1 1,1 1-1,0 0 1,1 0-1,-1-1 1,0 1-1,0 0 1,0-1-1,0 1 1,0 0-1,0 0 1,0-1-1,0 1 1,0 0-1,0 0 1,1-1-1,-1 1 1,0 0-1,0 0 1,0 0-1,1-1 1,-1 1-1,0 0 1,0 0 16,-10-1-3419,1 4-3797,3 4-3295</inkml:trace>
  <inkml:trace contextRef="#ctx0" brushRef="#br0" timeOffset="22578.793">861 1736 7495,'0'0'3182,"0"0"-588,0 0-175,0 0-364,0 0-544,0 0-535,-6 7-431,-40 88 181,33-35-570,3 1 0,2 1 0,3-1 1,3 41-157,2-100 1,0 0 0,0 0 1,0 1-1,0-1 0,0 0 1,1 0-1,-1 1 1,1-1-1,-1 0 0,1 0 1,0 0-1,0 0 0,0 0 1,0 0-1,0 0 0,0 0 1,0 0-1,1 0 1,-1 0-1,1-1 0,0 1 1,-1-1-1,1 1 0,0-1 1,0 0-1,0 0 0,0 1 1,0-1-1,0 0 1,0-1-1,0 1 0,0 0 1,0-1-1,0 1 0,1-1 1,-1 0-1,0 0 0,0 1 1,1-1-1,-1-1 0,0 1 1,0 0-1,1-1 1,-1 1-1,0-1 0,0 1 1,1-1-2,8-5 173,1 0 0,-1 0 0,-1-1 0,1 0-1,-1 0 1,0-2 0,-1 1 0,0-1 0,0 0 0,-1-1 0,0 0 0,0-1 0,-2 1 0,1-1 0,1-6-173,-2 8 68,0 0 1,-1 0-1,-1-1 0,0 0 0,0 0 0,-1 0 1,0 0-1,0-1 0,-1 1 0,-1-1 1,0 0-1,0 1 0,-1-1 0,-1 0 1,0 1-1,0-1 0,-1 1 0,0-1 0,-1 1 1,0 0-1,0-1 0,-1 2 0,-1-1 1,0 0-1,0 1 0,-1 0 0,0 0 1,0 1-1,-1-1 0,0 2 0,-1-1 0,-1-1-67,3 5-130,1 1 1,0 0-1,-1 0 1,1 1-1,-1 0 1,0 0-1,0 0 1,0 0-1,0 1 1,0 0-1,0 0 1,0 1-1,0 0 1,0 0-1,-5 1 129,-51 22-7068,43-4-816</inkml:trace>
  <inkml:trace contextRef="#ctx0" brushRef="#br0" timeOffset="22860.887">1247 2041 8168,'0'0'10986,"0"0"-8103,0 0-577,0 0-801,0 0-672,0 0-288,0 0-225,0 0-192,0 0-128,-9-7 0,9 6-128,0-1-1185,0 2-1346,3 0-1985,1 5-5350</inkml:trace>
  <inkml:trace contextRef="#ctx0" brushRef="#br0" timeOffset="23373.779">1577 1668 6054,'0'0'7863,"0"0"-3993,0 0-1419,0 0-572,0 0-512,0 0-519,0 0-415,0 0-204,5 12-122,0 1-89,9 67 71,-20-57-124,0 0 0,-1 0 0,-2-1 0,0 0-1,-1-1 1,-1 0 0,-6 7 35,-12 14-224,28-42 288,14-16 587,-11 13-618,0 0-1,1 0 1,-1 1-1,1-1 0,-1 0 1,1 1-1,0 0 0,0 0 1,0 0-1,0 0 1,1 0-1,-1 0 0,0 1 1,1 0-1,-1-1 1,1 1-1,-1 1 0,1-1 1,0 0-1,-1 1 1,1 0-1,0 0 0,0 0 1,-1 0-1,1 1 0,0-1 1,-1 1-1,1 0 1,-1 0-1,2 1-32,20 19 11,-23-18-30,0 0 1,0 0 0,0 0 0,1 0 0,-1-1 0,1 1 0,0-1 0,0 1 0,0-1 0,0 0 0,0 0 0,0 0 0,0-1 0,1 1 0,-1-1 0,1 0 0,-1 0 0,1 0 0,-1 0-1,1-1 1,0 1 0,-1-1 0,1 0 0,0 0 0,-1-1 0,1 1 0,0-1 0,-1 1 0,1-1 0,-1 0 0,1 0 0,-1-1 0,1 1 0,2-3 18,4-4 22,-1-1 1,0-1-1,0 0 1,-1 0-1,0-1 1,0 0-1,-2 0 1,1-1-1,-1 0 1,3-9-23,11-79 4659,-40 155-3756,-36 174-900,50-126-3535,15-58-1712,10-21-4016,-4-16 424</inkml:trace>
  <inkml:trace contextRef="#ctx0" brushRef="#br0" timeOffset="23680.838">2217 1772 3203,'0'0'11264,"0"0"-6251,0 0-1896,0 0-608,0 0-624,0 0-583,0 0-335,-1 11-129,-44 190 641,-31 85-3551,73-244-1872,4-14-2511,0-9-2561</inkml:trace>
  <inkml:trace contextRef="#ctx0" brushRef="#br0" timeOffset="24242.852">74 3045 7911,'0'0'5574,"0"0"-2425,0 0-714,0 0-668,0 0-502,14-1-245,219-11 709,-104-1-1008,-160 15-2000,11 3-3683,14-2-851</inkml:trace>
  <inkml:trace contextRef="#ctx0" brushRef="#br0" timeOffset="24955.842">976 2846 3011,'0'0'9395,"0"0"-5161,0 0-1741,0 0-774,0 0-593,-6 13-373,-40 97-27,38-78-701,1 0 0,2 0 0,1 0 1,1 1-1,2-1 0,2 1 0,1 3-25,-2-32-1,0 1 1,1-1-1,-1 1 0,1-1 0,0 0 1,1 1-1,-1-1 0,1 0 1,-1 0-1,1 0 0,1 0 0,-1 0 1,0 0-1,1 0 0,0-1 1,0 0-1,0 1 0,0-1 1,1 0-1,-1 0 0,1-1 0,-1 1 1,1-1-1,0 0 0,0 0 1,0 0-1,1 0 0,-1-1 0,0 0 1,1 1-1,-1-2 0,1 1 1,-1 0-1,0-1 0,1 0 0,-1 0 1,1 0-1,-1-1 0,1 0 1,-1 1-1,1-2 0,-1 1 0,0 0 1,1-1-1,0 0 1,6-4 145,0-1 0,0 0 1,-1-1-1,0 0 0,0-1 0,0 0 1,-1 0-1,-1-1 0,0 0 0,0-1 1,-1 1-1,0-2 0,-1 1 0,0-1 0,-1 0 1,0 0-1,-1 0 0,0 0 0,-1-1 1,-1 0-1,0 0 0,0 0 0,-1 0 1,-1 0-1,0 0 0,-1 0 0,-1 0 0,0 1 1,0-1-1,-1 0 0,-1 1 0,0-1 1,-1 1-1,0 0 0,-1 1 0,0-1 1,-1 1-1,0 0 0,-7-7-145,11 15-206,0-1-1,0 1 1,-1 0-1,1 0 1,-1 0 0,0 0-1,0 1 1,0-1-1,0 1 1,0 0-1,0 0 1,-1 1 0,1-1-1,-1 1 1,1 0-1,-1 0 1,1 1 0,-1-1-1,0 1 1,1 0-1,-1 0 1,0 1-1,1-1 1,-1 1 0,1 0-1,-1 0 1,1 1-1,-1-1 1,1 1-1,0 0 1,0 0 0,0 0-1,0 1 1,0 0-1,0-1 1,0 1 0,1 1-1,0-1 1,-2 3 206,-6 16-6481</inkml:trace>
  <inkml:trace contextRef="#ctx0" brushRef="#br0" timeOffset="25228.4">1467 3176 14189,'0'0'7592,"0"0"-5286,0 0-416,0 0-641,0 0-609,0 0-351,0 0-129,0 0-96,0 0-64,-4-15-385,7 13-639,1-1-1507,2 3-2049,0 0-4837</inkml:trace>
  <inkml:trace contextRef="#ctx0" brushRef="#br0" timeOffset="25611.886">1722 2986 5029,'0'0'8061,"0"0"-3817,4-14-1319,-2 3-2488,43-94 5180,-42 103-5590,0 1 0,-1-1 0,1 0 0,0 1 0,0-1 0,0 1 0,0 0 0,0 0 0,0 0 0,1 0 0,-1 1 0,0-1 0,0 1 0,1 0 0,-1 0 0,0 0 0,0 0 0,1 1 0,-1-1 0,0 1 0,0 0 0,0 0 0,0 0 0,0 0 0,0 1 0,0-1 0,0 1 0,0 0 0,-1 0 0,1 0 0,0 0 0,-1 0 0,0 0 0,0 1 0,1-1 0,-1 1 0,-1-1 0,1 1 0,0 0 0,-1 0 0,1 0 0,-1 0 0,0 0 0,0 0 0,0 0 0,-1 0 0,1 1 1,-1-1-1,1 0 0,-1 0-27,2 6-117,-1 0 0,1 0 0,-2 0 0,1-1 0,-1 1 1,-1 0-1,1 0 0,-2 0 0,1 0 0,-1-1 0,0 1 1,-1 0-1,0-1 0,-1 0 0,1 0 0,-1 0 1,-1 0-1,0-1 0,0 1 0,0-1 0,-1 0 0,-3 2 117,-16 16-128,-1-1-1,-1-1 0,0-2 0,-31 18 129,-5 18 1292,62-57-1276,1 0 1,-1 1-1,1-1 1,0 1-1,-1-1 1,1 1-1,0-1 1,-1 1-1,1-1 1,0 1-1,0 0 1,0-1-1,0 1 1,-1-1-1,1 1 1,0-1-1,0 1 1,0 0-1,0-1 1,0 1-1,0-1 1,1 1-1,-1 0 1,0-1-1,0 1 1,0-1-1,0 1 1,1-1-1,-1 1 1,0-1-1,1 1 1,-1-1-1,0 1 1,1-1-1,-1 1 1,0-1 0,1 1-1,-1-1 1,1 0-1,-1 1 1,1-1-1,-1 0 1,1 1-1,-1-1 1,1 0-1,0 0 1,-1 0-1,1 1 1,-1-1-1,1 0 1,-1 0-1,1 0 1,0 0-1,-1 0 1,1 0-1,-1 0 1,1 0-17,39 3 170,-37-3-128,173-16-80,-65-19-6800,-97 30 2872,-1 2-1997</inkml:trace>
  <inkml:trace contextRef="#ctx0" brushRef="#br0" timeOffset="25945.828">2119 2929 8904,'0'0'4431,"5"-16"-902,18-47-577,21 17 1237,37 39-2233,-75 10-1955,-1-1 1,1 1-1,-1 0 1,0 0-1,0 1 1,0 0-1,0 0 1,0 0 0,-1 0-1,0 1 1,0-1-1,0 1 1,0 0-1,-1 0 1,0 1 0,0-1-1,0 1 1,-1 0-1,0-1 1,0 1-1,0 0 1,-1 0-1,0 0 1,0 0 0,0 1-1,-1-1 1,0 0-1,0 0 1,-1 0-1,1 1 1,-2-1 0,1 0-1,0 0 1,-1 0-1,0-1 1,-1 1-1,1 0 1,-1-1-1,0 1 1,0-1 0,-3 3-2,-11 19-192,-1 0 1,-2-1 0,0 0-1,-2-2 1,-12 10 191,-20 24 49,53-58-33,0 1-1,0-1 1,0 1-1,0-1 1,0 1-1,1 0 1,-1-1-1,0 1 1,0 0-1,1 0 1,-1-1-1,0 1 1,1 0-1,-1 0 1,1 0-1,-1 0 1,1 0-1,-1 0 1,1 0-1,0 0 1,0 0-1,-1 0 1,1 0-1,0 0 1,0 0-1,0 0 1,0 0 0,0 0-1,0 0 1,0 0-1,0 0 1,1 0-1,-1 0 1,0 0-1,1 0 1,-1 0-1,1 0 1,-1 0-1,1 0 1,-1-1-1,1 1 1,-1 0-1,1 0 1,0 0-1,-1-1 1,1 1-1,0 0 1,0-1-1,0 1 1,0-1-1,-1 1 1,1-1-1,0 1 1,0-1-1,0 0 1,0 1-1,0-1 1,0 0-1,0 0 1,0 1 0,0-1-1,0 0 1,0 0-1,1 0-15,33 2 35,0-2 1,1 0-1,-1-3 0,1-1 0,4-2-35,-9 0-515,20-4-377,-17 8-5153,-27 2 440</inkml:trace>
  <inkml:trace contextRef="#ctx0" brushRef="#br0" timeOffset="26442.67">34 4363 9417,'0'0'6385,"0"0"-3118,0 0-1164,0 0-411,0 0-373,15 1-273,121 5 209,-115-6-1213,-10 1-86,-1 0 1,1-1-1,-1 0 1,1-1-1,-1 0 1,0 0-1,1-2 1,-1 1-1,0-1 0,0 0 1,0-1-1,4-3 44,-12-7-4579,-12 11-3387,4 3-880</inkml:trace>
  <inkml:trace contextRef="#ctx0" brushRef="#br0" timeOffset="26713.412">780 4129 12908,'0'0'5638,"0"0"-2238,0 0-886,0 0-586,0 0-578,0 0-410,0 0-316,-1 8-229,-36 133 302,-6 28-1093,32-57-5040,15-94-1685,-1-13 250</inkml:trace>
  <inkml:trace contextRef="#ctx0" brushRef="#br0" timeOffset="26936.269">1135 4354 8776,'0'0'10923,"0"0"-7784,0 0-705,0 0-865,0 0-672,0 0-288,0 0-289,0 0-192,0 0-96,5-21-32,-5 21-192,-2 0-897,2 0-1409,0 0-2051,0 0-6053</inkml:trace>
  <inkml:trace contextRef="#ctx0" brushRef="#br0" timeOffset="27490.065">1609 3993 11179,'0'0'4799,"0"0"-1623,0 0-742,0 0-533,0 0-492,0 0-368,0 0-390,-4 3-314,4-3-330,1 0-1,-1 0 1,0 1 0,1-1 0,-1 0 0,0 0-1,1 0 1,-1 1 0,0-1 0,0 0 0,1 0 0,-1 1-1,0-1 1,0 0 0,1 0 0,-1 1 0,0-1-1,0 0 1,0 1 0,0-1 0,1 0 0,-1 1-1,0-1 1,0 0 0,0 1 0,0-1 0,0 0-1,0 1 1,0-1 0,0 1 0,0-1 0,0 0 0,0 1-1,0-1 1,0 0 0,0 1 0,-1-1 0,1 0-1,0 1 1,0-1 0,0 0 0,0 1 0,-1-1-1,1 0 1,0 1 0,0-1 0,0 0 0,-1 0 0,1 1-1,0-1 1,-1 0 0,1 0 0,0 0 0,-1 1-1,1-1 1,0 0 0,-1 0 0,1 0 0,0 0-1,-1 0 1,1 0 0,0 0 0,-1 1 0,1-1-1,0 0 1,-1 0-7,43 3 449,-35-3-424,24 1 190,-1-2 0,1-1-1,-1-2 1,0-1-1,16-5-214,22 0 684,-67 12-656,1 0 0,-1-1 0,1 1 0,-1 0 0,0 0 0,0 0 0,0 0 0,0 0 0,0 0 0,0 0 0,0 1 0,-1-1 0,1 0 0,-1 0 0,0 1 0,1-1 0,-1 0 1,0 0-1,0 1 0,-1-1 0,1 0 0,0 1 0,-1-1 0,0 1-28,1-3 5,-5 25 11,-1-1 1,-1 0-1,-2 0 1,0-1 0,-1 0-1,-2-1 1,0 0-1,-1-1 1,-9 10-17,15-20-5,-39 57-78,28-44-565,1 1 0,1 1 0,1 1-1,2 0 1,0 0 0,-7 28 648,18-17-3558,30-16-6438,-7-20 1898</inkml:trace>
  <inkml:trace contextRef="#ctx0" brushRef="#br0" timeOffset="27835.793">2371 4078 14350,'0'0'5178,"0"0"-1548,0 0-908,0 0-821,0 0-540,0 0-288,0 0-304,0 0-315,-1 6-251,-75 177 85,62-147-668,2 1 0,2 0 1,2 0-1,1 1 0,1 0 0,3 0 0,1 13 380,1-49-70,1 0 0,0 0-1,0 0 1,0 0 0,0 0-1,1 0 1,-1 0 0,0-1-1,1 1 1,-1 0-1,1 0 1,0 0 0,0-1-1,0 1 1,-1 0 0,2-1-1,-1 1 1,0-1 0,0 1-1,0-1 1,1 1 0,-1-1-1,1 0 1,-1 0-1,1 1 1,-1-1 0,1-1-1,0 1 1,-1 0 0,1 0-1,0 0 1,0-1 0,0 1-1,0-1 1,-1 0 0,1 1-1,0-1 1,0 0 0,0 0-1,0 0 1,0 0-1,0-1 1,0 1 0,0-1 70,82-31-28,-75 27 189,-1 1 0,0-2 0,0 1 0,-1-1 0,1 0 0,-1-1 0,0 1 0,-1-1 0,0-1 0,0 1 0,0-1 0,-1 0 0,-1-1 0,1 1 0,-1-1 0,0 0 0,-1 0 0,0 0 0,-1 0 0,0 0 1,0-1-1,-1 1 0,0-1 0,-1 1 0,0-5-161,-1 11 8,-1 0 1,1 0 0,-1 0 0,0 0 0,0 0-1,0 1 1,0-1 0,-1 1 0,1 0 0,-1 0 0,1-1-1,-1 2 1,0-1 0,0 0 0,0 0 0,0 1-1,0 0 1,0-1 0,0 1 0,0 1 0,-1-1 0,1 0-1,0 1 1,-1-1 0,1 1 0,0 0 0,-1 0-1,1 1 1,0-1 0,-3 1-9,-61 20-5208,49-4-2623,6 0-9151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5:55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34 5285,'0'0'3817,"0"0"-1740,0 0 197,0 0 213,0 0-394,0 0-657,-13-7-416,-43-18-139,55 24-842,-1 1 0,1 0 0,-1-1 0,1 1 0,-1 0 0,1 0 0,-1 0 0,1 1 0,-1-1 0,1 0 0,-1 0 0,1 1 0,-1-1 0,1 1 0,-1-1 0,1 1 0,0 0 0,-1 0 0,1-1 0,0 1 0,0 0 0,-1 0 0,1 0 0,0 0 1,0 1-1,0-1 0,0 0 0,1 0 0,-1 1 0,0-1 0,0 2-39,-3 2 151,-9 16-45,1 1 1,0 0-1,2 0 0,1 1 1,1 0-1,1 1 0,1 0 1,1 0-1,1 1 0,1-1 1,1 1-1,1-1 0,2 13-106,-2-25-88,1 0-1,0-1 1,1 1-1,1 0 0,-1 0 1,2-1-1,0 1 1,0-1-1,1 0 0,1 0 1,-1 0-1,2-1 0,-1 1 1,2-1-1,-1-1 1,1 1-1,1-1 0,0 0 1,0-1-1,1 0 1,0 0-1,0-1 0,0 0 1,1 0-1,0-1 0,1-1 1,0 0-1,-1 0 1,1-1-1,8 2 89,-8-5 76,-1 0 1,0-1 0,0 0-1,1 0 1,-1-2-1,0 1 1,0-1-1,0 0 1,0-1-1,0 0 1,0-1-1,-1 0 1,0-1-1,0 0 1,0 0-1,0-1 1,-1 0-1,0 0 1,0-1-1,-1 0 1,1 0-1,-2-1 1,1 0-1,-1 0 1,0-1-1,-1 0 1,0 0-1,0 0 1,-1 0-1,0-1 1,-1 0 0,0 1-1,-1-1 1,1-1-1,-2 1 1,1-7-77,-1-2 113,0 1-1,-2-1 1,0 1 0,-1-1 0,0 1 0,-2-1 0,0 1 0,-1 0 0,-1 1 0,-1-1 0,0 1 0,-1 0 0,-1 1 0,-1 0 0,0 1 0,-1-1 0,0 2 0,-2 0 0,-7-7-113,12 15-21,-1 0 1,1 1 0,-1 0 0,0 1-1,-1 0 1,1 1 0,0-1 0,-1 2-1,0-1 1,0 2 0,0-1 0,0 1-1,0 1 1,-5 0 20,-59 19-3108,24 36-6638,42-28-1326</inkml:trace>
  <inkml:trace contextRef="#ctx0" brushRef="#br0" timeOffset="421.448">649 526 7847,'0'0'2915,"0"0"32,0 0 26,0 0-480,0 0-629,0 0-546,0 0-245,5-4-128,19-13-160,-24 17-771,1-1-1,-1 0 1,1 0 0,-1 0 0,0 0-1,0 0 1,1 1 0,-1-1 0,0 0-1,0 0 1,0 0 0,0 0 0,0 0-1,0 0 1,0 0 0,0 0 0,0 0-1,0 0 1,-1 0 0,1 1 0,0-1-1,-1 0 1,1 0 0,-1 0 0,1 0-1,0 1 1,-1-1 0,0 0 0,1 0-1,-1 1 1,1-1 0,-1 0 0,0 1-1,0-1 1,1 1 0,-1-1 0,0 1-1,0-1 1,0 1 0,0 0 0,1-1-1,-1 1 1,0 0 0,0 0 0,0 0-1,0-1 1,0 1 0,0 0 0,0 0-1,0 0 1,0 1 0,0-1 0,1 0-1,-1 0 1,0 0 0,0 1 0,0-1 0,0 0-1,0 1-13,-1-1-316,-8 0-2408,4 3-4400,4 4-3718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5:56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113 378 4452,'0'0'3390,"0"0"-1255,0 0-127,0 0-12,0 0-357,0 0-267,0 0-133,0 0-150,-7-14-144,-19-43-102,22 49-625,1-1 1,0 0-1,0 0 0,1 0 1,1 0-1,-1-1 0,2 1 1,-1 0-1,1-1 0,0 1 1,1-1-1,0 1 0,1 0 1,0 0-1,0 0 0,1 0 1,0 0-1,1 0 0,0 1 1,2-5-219,56-71 502,-60 82-502,1-1 0,0 1 0,0-1 0,0 1 0,0 0 0,0 0 0,0 0 0,0 0 0,1 1 0,-1-1 0,0 1 0,1 0 0,0 0 0,-1 0 0,1 0 0,-1 1 0,1 0 0,0-1 0,0 1 0,-1 1 0,1-1 0,0 0 0,-1 1 0,1 0 0,0 0 0,2 1 0,-4-1-5,0 0 0,0 1 1,-1-1-1,1 0 0,0 1 0,-1-1 1,1 1-1,-1 0 0,0 0 1,1-1-1,-1 1 0,0 0 1,0 0-1,0 0 0,-1 0 1,1 0-1,0 0 0,-1 0 0,1 0 1,-1 1-1,0-1 0,1 0 1,-1 0-1,0 0 0,0 1 1,-1-1-1,1 0 0,0 0 1,-1 0-1,1 0 0,-1 0 0,0 0 1,0 0-1,0 0 0,0 1 5,-39 70-284,-11-2-7,25-38 261,2 1 1,1 1-1,2 1 0,2 0 0,1 2 0,-6 19 30,21-51-17,0 1 0,1 0 0,-1 0-1,2 0 1,-1 0 0,1 0 0,0 1-1,0-1 1,1 0 0,0 0 0,0 1-1,1-1 1,0 0 0,0 0-1,1 0 1,0 0 0,0 0 0,0 0-1,1 0 1,0 0 0,1-1 0,-1 0-1,1 0 1,0 0 0,1 0 0,0 0-1,0-1 1,0 0 0,0 0 0,6 4 17,-6-7 8,1-1 0,-1 1 1,1-1-1,0 0 1,0-1-1,-1 1 1,1-1-1,0 0 1,-1-1-1,1 1 1,0-1-1,0 0 1,-1-1-1,1 1 0,-1-1 1,0 0-1,1 0 1,-1-1-1,0 0 1,0 0-1,0 0 1,-1 0-1,3-3-8,3-2 177,0 0-1,0-1 1,-1-1-1,0 0 1,-1 0-1,0 0 1,-1-1-1,0 0 1,4-9-177,-3 0 131,-1 0 1,-1-1-1,0 0 1,-2 1-1,-1-2 1,0 1-1,-2 0 1,0 0-1,-2-1 1,0 1-1,-4-18-131,-18-6-2432,21 43 2171,0 1 1,1-1-1,-1 1 0,0-1 0,-1 1 1,1 0-1,0 0 0,0 0 0,0 0 1,-1 1-1,1-1 0,0 0 0,-1 1 0,1 0 1,-1 0-1,1-1 0,0 1 0,-1 1 1,1-1-1,-1 0 0,1 0 0,0 1 1,-1 0-1,1-1 0,0 1 0,-1 0 1,1 0-1,0 0 0,0 0 0,0 1 261,-13 8-7425</inkml:trace>
  <inkml:trace contextRef="#ctx0" brushRef="#br0" timeOffset="462.092">647 123 10474,'0'0'3545,"0"0"-385,0 0-528,0 0-614,13-10-518,43-34-475,-52 43-976,-1-1 0,1 0 0,-1 1 0,1-1 0,0 1 0,0 0 0,-1 0 0,1 1 0,0-1 0,0 1 1,0 0-1,0 0 0,0 0 0,0 0 0,0 1 0,0 0 0,0 0 0,-1 0 0,1 0 0,0 0 0,-1 1 0,1 0 1,-1-1-1,1 1 0,-1 1 0,0-1 0,0 0 0,0 1 0,0 0 0,0-1 0,0 2-49,1-1-3,-1 1 0,1 1 0,-1-1 0,0 0 0,0 1 0,0 0 0,0 0 0,-1-1 0,0 1 0,0 1 0,0-1 0,-1 0 0,0 0 0,0 1 0,0-1 0,-1 1 0,1-1 0,-1 1 0,-1-1 0,1 0 0,-1 1 0,0-1 0,0 1 0,-2 3 3,-1 5-53,-1 0 0,0 0 0,-1-1 0,0 0 0,-1 0 0,-1-1 0,0 0 0,-9 9 53,-134 115-154,93-90 281,56-46-106,0 1 0,0 0 0,0 0 0,1-1 0,-1 2 0,0-1 0,1 0 0,-1 0-1,1 0 1,-1 1 0,1-1 0,0 1 0,-1-1 0,1 1 0,0-1 0,0 1 0,0 0 0,0 0 0,0-1 0,1 1 0,-1 0 0,0 0 0,1 0 0,0 0 0,-1 0-1,1 0 1,0 0 0,0 0 0,0 0 0,0 0 0,0 0 0,1 0 0,-1-1 0,0 1 0,1 0 0,0 0 0,-1 0 0,1 0 0,1 1-21,11 2 87,-1-1 1,1-1-1,1 0 1,-1-1-1,0 0 1,1-1-1,-1-1 0,12 0-87,3 0 11,219 2 112,-200-28-1046,-38 18-3523,0-1-4007,-6 7-4567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6:02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8520,'0'0'2925,"0"0"-949,0 0 389,0 0 149,0 0-539,0 0-549,0 0-332,0-8-272,0 2-694,2-17 340,0 39 479,7 348 670,-1-306-1557,1-3-950,-4-17-3538,-3-29-3104,-2-6 1681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6:02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86 6694,'0'0'3364,"0"0"-818,0 0 107,0 0-10,0 0-663,0 0-731,0 0-341,0 0-177,-3-11-58,-9-32-59,11 42-600,1 1 1,-1 0-1,1-1 1,-1 1 0,1 0-1,-1-1 1,0 1-1,1 0 1,-1 0-1,1 0 1,-1 0 0,1 0-1,-1 0 1,0 0-1,1 0 1,-1 0-1,1 0 1,-1 0 0,0 0-1,1 0 1,-1 0-1,1 0 1,-1 1-1,0-1 1,1 0 0,-1 0-1,1 1 1,-1-1-1,1 0 1,-1 1-1,1-1 1,0 1 0,-1-1-1,1 0 1,-1 1-1,1-1 1,0 1-1,-1-1 1,1 1-1,0-1 1,0 1 0,-1 0-1,1-1 1,0 1-1,0-1 1,0 1-1,0-1 1,-1 1 0,1 0-1,0-1 1,0 1-1,0-1 1,0 1-1,1 0 1,-1-1 0,0 1-1,0-1 1,0 1-1,0 0-14,0 2 3,-1 0-1,0 0 1,1 0 0,0 0-1,-1 0 1,1 0-1,1 0 1,-1 0 0,0 0-1,1 0 1,-1 0-1,1 0 1,0 0 0,0 0-1,0 0 1,0 0-1,1-1 1,-1 1 0,1 0-1,-1-1 1,1 1-1,0-1 1,0 0 0,0 0-1,1 0 1,-1 0-1,0 0 1,1 0 0,-1 0-1,1-1 1,0 1-1,-1-1 1,1 0 0,0 0-1,0 0 1,0 0-1,1 0-2,22-44 379,-14-32 1047,-14 74-1455,1-1 1,-1 0 0,0 1 0,0-1-1,0 1 1,0 0 0,0-1 0,0 1-1,0 0 1,0 0 0,-1 0-1,1 1 1,0-1 0,-1 1 0,1-1-1,0 1 1,-1 0 0,1 0-1,0-1 1,-1 2 0,1-1 0,-1 0-1,1 0 1,0 1 0,-1 0 0,1-1-1,-1 1 29,-25 11-2866,15 2-2489,9-2-1232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6:03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41 110 8136,'0'0'5445,"3"-13"-2093,0 1-2271,6-32 350,-7 3 6040,-20 167-5795,-21 439-1451,39-527-610,7-51 204,-4-6-574,7-24-1318,6 26-9529,-10 17-73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6:08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54 9001,'0'0'4195,"0"0"-1472,0 0-214,0 0-315,0 0-320,0 0-465,0 0-453,1-11-182,-1 3-737,2-27 929,-2 58-53,-13 443-288,6-421-1285,1-12-3094,5-11-4900,1-17 2354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6:09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8360,'0'0'3192,"0"0"-389,7-13-27,50-96 2792,-56 104-5474,1 1 1,-1-1-1,1 1 0,0-1 1,0 1-1,1 0 1,-1-1-1,1 1 0,0 1 1,0-1-1,1 0 1,-1 1-1,1 0 0,0-1 1,-1 1-1,1 1 1,1-1-1,-1 1 1,0-1-1,1 1 0,-1 0 1,1 1-1,-1-1 1,1 1-1,0 0 0,0 0 1,-1 0-1,1 1 1,0 0-1,0 0 0,0 0 1,0 0-1,0 1 1,-1 0-1,1 0 0,0 0 1,0 1-1,1 0-94,1 6-21,-1 0 0,0 0 0,0 0 0,0 1-1,-1 0 1,0 0 0,-1 0 0,0 1 0,-1 0 0,0 0-1,0 0 1,-1 0 0,0 0 0,-1 0 0,0 0 0,-1 1-1,0-1 1,0 0 0,-1 0 0,-1 1 0,1-1 0,-2 0-1,1 0 1,-1 0 0,-1-1 0,0 1 0,0-1 0,-2 2 21,-9 14-65,0-1 0,-2 0 1,-1-1-1,-1-1 0,0-1 1,-2 0-1,0-2 0,-2 0 1,-12 8 64,2 7 65,33-33-61,-1 0 0,1-1-1,-1 1 1,1 0 0,0 0 0,0 0 0,-1-1-1,1 1 1,0 0 0,0 0 0,0 0-1,0 0 1,0-1 0,0 1 0,0 0 0,0 0-1,0 0 1,1 0 0,-1 0 0,0-1-1,0 1 1,1 0 0,-1 0 0,0-1-1,1 1 1,-1 0 0,1 0 0,-1-1 0,1 1-1,0-1 1,-1 1 0,1 0 0,-1-1-1,1 1 1,0-1 0,0 1 0,-1-1-1,1 0 1,0 1 0,0-1 0,-1 0 0,1 1-1,0-1 1,0 0 0,0 0 0,0 0-1,-1 0 1,1 0 0,0 0 0,0 0 0,0 0-1,0 0-3,22 2 19,-1-1-1,1-1 0,-1-1 0,1-1 1,-1-1-1,1-1 0,12-5-18,7 1-10,17-8-255,-29 7-2322,0 2-5505,-23 6 1873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6:09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11915,'0'0'4613,"0"0"-1667,0 0-639,0 0-514,0 0-736,0 0-416,0 0-321,0 0-224,8-10 0,-8 13-96,0-3 0,0 1 0,0-1-384,-1 0-1410,-1 1-2402,2 2-5765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0:37.00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683 113 224,'0'0'721,"0"0"-70,0 0-37,0 0 16,0 0 75,0 0-38,-10-14-58,-35-44 53,-8 32 506,40 24-868,-20-3 44,-1 1 1,1 1-1,-1 2 1,0 2 0,1 1-1,-1 1 1,1 2 0,0 1-1,-14 6-344,43-12 1,0 1 0,0 0 0,0 0 0,0 0 0,0 0 0,0 1 0,0 0 0,0 0 1,0 0-1,1 0 0,-1 0 0,1 1 0,0-1 0,0 1 0,0 0 0,0 0 0,0 0 0,0 0 0,1 1 0,0-1 0,-1 1 0,1 0 0,1-1 0,-1 1 0,0 0 0,1 0 0,0 0 0,0 0 0,0 0 0,1 0 0,-1 1 0,1-1 0,0 0 0,0 0 1,0 0-1,1 4-1,3 11 6,2-1 1,-1 0 0,2 0 0,1 0 0,0-1 0,1 0-1,8 12-6,0 0 11,1 0-3,-2 0 0,-1 1-1,-1 1 1,-2 0 0,0 1 0,-3 1-1,0-1 1,-3 1 0,4 32-8,-13-24 2,-1 0 1,-3 0-1,-1 0 1,-1-1-1,-3 0 0,-1-1 1,-2 0-1,-2-1 1,-1-1-1,-2 0 1,-1-2-1,-2 0 1,-24 26-3,29-35 35,6-12-2,2 0 1,-1 1 0,2 0-1,0 1 1,1 0 0,0 0 0,1 1-1,1-1 1,1 2 0,1-1-1,-1 7-33,6-21 84,0-1-1,1 1 0,-1 0 1,1-1-1,-1 1 0,1-1 1,0 1-1,0-1 0,1 0 0,-1 0 1,0 0-1,1 0 0,-1 0 1,1-1-1,-1 1 0,1-1 0,0 1 1,0-1-1,0 0 0,0 0 1,0-1-1,0 1 0,0 0 1,0-1-1,0 0 0,0 0 0,0 0 1,0 0-1,0 0 0,0 0 1,0-1-1,0 0 0,1 0-83,-1 1 49,205-3 1021,-144-2-1416,0 4-1,1 2 1,-1 3-1,0 3 1,21 7 346,-34 5-4799,-36-10 1131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6:10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12812,'0'0'4180,"0"0"-1799,0 0-715,0 0-134,0 0-235,0 0-358,28-5-431,254-30-193,2132-26 245,-1543 65 588,-742 6-358,-129-10-782,-1 0 0,1 1 1,0-1-1,0 1 0,-1-1 0,1 1 1,0-1-1,0 1 0,0-1 0,0 1 1,0-1-1,0 1 0,0-1 0,0 1 1,0-1-1,0 1 0,0-1 0,0 1 1,0-1-1,0 1 0,0-1 0,0 1 1,1-1-1,-1 1 0,0-1 0,0 1 1,1-1-1,-1 1 0,0-1 0,1 0 1,-1 1-1,0-1 0,1 1 1,-1-1-1,1 0 0,-1 1 0,0-1 1,1 0-1,-1 0 0,1 1 0,-1-1 1,1 0-1,-1 0 0,1 0 0,-1 0 1,1 0-1,-1 0 0,1 0 0,-1 1 1,1-1-1,-1-1 0,1 1 0,-1 0 1,1 0-1,0 0-8,-43 16 111,42-16-110,-79 15-274,34-9-2945,38-4-311,6-1-2578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6:09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4 245 5221,'0'0'4159,"0"0"-1026,-1-14-213,-1-49-256,2 55-2341,2 0-1,-1 0 1,1 1 0,0-1-1,0 0 1,1 1 0,0 0-1,1-1 1,-1 1 0,1 1-1,1-1 1,-1 0-1,1 1 1,0 0 0,1 0-1,4-3-322,-7 5 26,0 0-1,1 1 1,0-1-1,0 1 0,0 0 1,0 0-1,0 0 1,1 0-1,-1 1 0,1 0 1,0 0-1,0 0 1,0 1-1,0-1 1,0 1-1,0 0 0,0 1 1,0-1-1,0 1 1,0 0-1,0 0 0,1 1 1,-1-1-1,0 1 1,0 0-1,0 1 0,0-1 1,0 1-1,-1 0 1,1 0-1,0 0 1,-1 1-1,0 0 0,1 0 1,-1 0-1,0 0 1,-1 1-1,1-1 0,0 1 1,-1 0-1,0 0 1,0 0-1,0 1 0,-1-1 1,1 1-1,-1-1 1,0 1-1,0 0 0,-1 0 1,1 0-26,-4 9-6,-1 0 0,0 0 0,0 0 0,-1-1 0,-1 1 0,0-1 0,-1 0 0,-1-1 0,0 0 0,0 0 0,-2 0 0,1-1 0,-1 0 0,-1 0 0,0-1 0,-10 8 6,-60 51 32,93-80 75,-1 5-119,0 1 0,0 1 1,1 0-1,0 1 1,0 1-1,0-1 1,0 2-1,0 0 0,0 1 1,0 0-1,1 1 1,6 1 11,-15 2-47,-1-1-1,1 1 1,-1 0 0,0 0-1,0 1 1,0-1 0,-1 1 0,0 0-1,1 0 1,-2 0 0,1 0-1,0 1 1,-1-1 0,0 1 0,-1-1-1,1 1 1,-1 0 0,0-1-1,0 1 1,-1 0 0,0 0 0,0 0-1,0 0 1,-1 0 0,0-1-1,0 1 1,0 0 0,-1 0 47,1 1-7,0 0 0,-1 0 1,0 0-1,-1 0 0,1 0 1,-1 0-1,-1-1 0,1 0 0,-1 1 1,0-1-1,0-1 0,-1 1 0,0-1 1,0 1-1,0-1 0,-1-1 1,0 1-1,1-1 0,-1 0 0,-1 0 1,1-1-1,-1 0 0,1 0 0,-1 0 1,0-1-1,0 0 0,0 0 1,0-1-1,0 0 0,-1 0 0,1-1 1,0 0-1,0 0 0,-1 0 0,1-1 1,0 0-1,0-1 0,0 0 1,0 0-1,0 0 0,0-1 0,1 0 1,-1 0-1,1-1 0,0 0 0,0 0 1,0 0-1,0-1 0,1 1 1,-3-4 6,5 5-223,1-1 1,-1 0-1,1 0 1,0 0-1,0 0 1,0 0 0,0-1-1,1 1 1,0 0-1,0-1 1,0 1-1,0-1 1,1 0-1,0 1 1,0-1 0,0 1-1,0-1 1,1-2 222,4-2-6107,3 3-3930</inkml:trace>
  <inkml:trace contextRef="#ctx0" brushRef="#br0" timeOffset="390.054">590 152 11018,'0'0'4837,"5"-12"-1506,18-40-811,-21 47-2185,0 1 0,0-1 0,1 1 0,0 0-1,-1 0 1,1 0 0,1 1 0,-1-1 0,0 1 0,1-1 0,0 1 0,0 0 0,0 1 0,0-1 0,0 1 0,0-1 0,5 0-335,-5 1 18,-1 1 1,1 0-1,-1 1 1,1-1 0,0 1-1,-1 0 1,1-1-1,0 1 1,-1 1-1,1-1 1,0 1 0,-1-1-1,1 1 1,-1 0-1,1 0 1,-1 1 0,1-1-1,-1 1 1,0 0-1,0 0 1,0 0 0,0 0-1,0 0 1,0 0-1,-1 1 1,1 0 0,-1-1-1,1 1 1,-1 0-1,0 0 1,0 0-1,0 1-18,1 3-26,0 0 0,0 0 0,0 1 0,-1-1-1,0 1 1,-1 0 0,0 0 0,0-1 0,-1 1-1,1 0 1,-2 0 0,1 0 0,-1-1 0,0 1-1,-1 0 1,0 0 0,0-1 0,-1 0-1,0 1 1,0-1 0,0 0 0,-3 3 26,-108 142-1040,95-131 959,-90 115-79,109-135 162,0 1 0,0 0 0,1-1 1,-1 1-1,1-1 0,-1 1 1,1 0-1,-1-1 0,1 1 0,0-1 1,0 1-1,0-1 0,-1 0 0,2 1 1,-1-1-1,0 0 0,0 0 0,0 0 1,0 1-1,1-1 0,-1-1 0,1 1 1,-1 0-1,1 0 0,-1 0 0,1-1 1,-1 1-1,1-1 0,-1 1 0,1-1 1,0 0-1,-1 1 0,1-1 0,0 0 1,-1 0-1,1 0 0,0 0 0,-1-1 1,1 1-1,0 0 0,-1-1 0,1 1 1,-1-1-1,1 0 0,-1 1 0,1-1 1,0-1-3,5 2 22,173-43 138,-101 13-694,-75 25-206,-3 4-1666,-1 1-5231,0 3 408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6:20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18 115 6887,'0'0'3747,"0"0"-1019,0 0-198,2-14 54,-1 7-2092,6-45 1174,0 12 1990,-7 39-2679,-7 237 2039,8 2-3860,-9-199-2213,-6-16-5112,7-14 700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6:21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55 5669,'0'0'4063,"0"0"-1485,0 0-69,0 0 118,0 0-257,0 0-528,0 0-401,0 0-336,5-12-272,13-31-256,-11 83 52,-7-19-600,-2-1-1,0 0 0,-1 0 0,-2 0 0,1 0 1,-2-1-1,-1 0 0,-1 0 0,0 0 0,-1-1 0,-1 0 1,-1-1-1,0 0 0,-1-1 0,-1 0 0,0-1 0,-2 0 1,-6 5-29,20-21 5,1 1 0,0 0 1,0-1-1,0 1 0,0 0 1,0-1-1,-1 1 0,1 0 1,0 0-1,0-1 0,-1 1 1,1 0-1,0-1 0,0 1 1,-1 0-1,1 0 0,0 0 1,-1-1-1,1 1 0,0 0 1,-1 0-1,1 0 0,0 0 1,-1 0-1,1 0 0,0 0 1,-1 0-1,1-1 0,0 1 1,-1 0-1,1 0 0,0 1 1,-1-1-1,1 0 0,0 0 1,-1 0-1,1 0 0,0 0 1,-1 0-1,1 0 0,0 0 1,-1 1-1,1-1 0,0 0 1,-1 0-1,1 1 1,0-1-1,0 0 0,-1 0 1,1 1-1,0-1 0,0 0 1,-1 0-1,1 1 0,0-1 1,0 0-1,0 1 0,0-1-5,2-3 6,1 0 0,0 1-1,-1-1 1,1 1-1,1-1 1,-1 1 0,0 0-1,0 0 1,1 0 0,-1 1-1,1-1 1,0 1 0,-1 0-1,1 0 1,0 0-1,0 0 1,0 1 0,3 0-6,2-1-2,0 0 0,1 1 0,-1 0 0,0 1 0,0 0 0,1 0 0,-1 1 0,0 0 1,0 1-1,-1 0 0,1 0 0,-1 1 0,1 0 0,-1 1 2,-3-2 4,1 1-1,-1-1 1,1 0-1,0 0 1,0-1-1,0 0 1,0 0-1,0 0 1,0-1-1,1 0 1,-1 0-1,0 0 1,1-1-1,-1 0 1,1 0-1,-1-1 1,0 0-1,1 0 1,-1 0-1,0-1 1,0 0-1,0 0 1,0 0-1,0-1 1,0 0-1,-1 0 1,1-1-1,-1 1 1,0-1-1,0-1 1,0 1 0,-1 0-1,1-1 1,-1 0-1,0 0 1,-1 0-1,1-1 1,-1 1-1,0-1 1,0 0-1,0-2-3,1-79 1415,-16 102-454,-32 320-1826,41-311-629,-2 16-3198,3-13-5079,2-13-724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6:21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7239,'0'0'7431,"0"0"-3379,0 0-1554,0 0-459,0 0-480,0 0-443,3-7-406,7-21-251,-8 21-149,-2 7-59,1 0-665,5 1-9166,-4 4 2736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6:22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6 223 1602,'0'0'8872,"0"0"-4174,0 0-1421,0 0-527,7-12-503,60-91 1415,-62 97-3447,0-2-97,0 0 0,1 0 0,0 1 0,0 0 0,1 0 0,-1 1 0,1 0 0,1 0 0,-1 1 0,1-1 0,0 2 0,0-1 0,1 1 0,-1 0 0,1 1 0,0 0 0,8-2-118,-14 5-5,0 1-1,0-1 1,0 0 0,0 1-1,-1-1 1,1 1 0,0 0-1,0 0 1,-1 0 0,1 0-1,0 0 1,-1 1 0,1-1-1,-1 1 1,0 0 0,1 0-1,-1 0 1,0 0 0,0 0-1,0 0 1,0 0 0,-1 1-1,1-1 1,-1 1 0,1-1-1,-1 1 1,0 0 0,0-1-1,0 1 1,0 0 0,-1 0-1,1 0 1,0 2 5,-2 99-950,-7-84 764,0-1 0,-1 0 1,0 0-1,-2-1 1,0 0-1,-2-1 0,1 0 1,-2-1-1,0-1 1,-1 0-1,-1-1 0,0 0 1,-4 1 185,-83 66 496,102-81-471,1 0 0,-1 0 0,0 1 0,1-1 0,-1 0 0,1 0 0,-1 1 0,0-1 0,1 0 0,-1 1 0,1-1 1,-1 1-1,1-1 0,-1 0 0,1 1 0,0-1 0,-1 1 0,1-1 0,-1 1 0,1 0 0,0-1 0,-1 1 0,1-1 0,0 1 0,0 0 0,0-1 0,0 1 0,-1 0 0,1-1 0,0 1 0,0-1 0,0 1 0,0 0 0,0-1 0,0 1 0,1 0 0,-1-1 0,0 1 0,0 0 0,0-1 0,1 1 0,-1-1 0,0 1 0,0 0 0,1-1 0,-1 1 0,1-1 0,-1 1 0,0-1 0,1 1 0,-1-1 0,1 0 1,-1 1-1,1-1 0,-1 1 0,1-1 0,0 0 0,-1 0 0,1 1 0,-1-1 0,2 0-25,41 7 524,-41-7-504,29 2-221,0-2-1,-1-1 1,1-1-1,0-2 1,-1-1-1,0-2 1,0 0-1,5-4 202,-10-4-2952,-10 1-3678,-8 8 69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6:22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35 9161,'0'0'5114,"0"0"-1655,0 0-747,0 0-395,0 0-582,0 0-561,0 0-336,10-7-256,34-20-224,-44 27-353,1 0-1,0 0 1,-1 1 0,1-1 0,-1 0-1,1 0 1,-1 1 0,1-1-1,-1 1 1,1-1 0,-1 1 0,1-1-1,-1 0 1,0 1 0,1-1 0,-1 1-1,0 0 1,1-1 0,-1 1-1,0-1 1,0 1 0,1-1 0,-1 1-1,0 0 1,0-1 0,0 1-1,0 0 1,0-1 0,0 1 0,0-1-1,0 1 1,0 0 0,0-1 0,0 1-1,0 0 1,-1-1 0,1 1-1,0-1 1,0 1 0,-1 0 0,1-1-1,0 1 1,-1-1 0,1 1-1,0-1 1,-1 1 0,1-1 0,-1 0-1,1 1 1,-1-1 0,1 1 0,-1-1-1,1 0 1,-1 1 0,1-1-1,-1 0-4,0 2 8,-20 38 43,-3-2 0,-1 0-1,-1-1 1,-17 17-51,42-53 0,1 1 0,0 0 0,0 0 1,0 0-1,1 0 0,-1 0 0,0 0 0,1-1 0,-1 1 0,1 0 1,0 0-1,-1 0 0,1-1 0,0 1 0,0-1 0,0 1 0,0 0 0,0-1 1,1 0-1,-1 1 0,0-1 0,1 0 0,-1 1 0,1-1 0,-1 0 0,1 0 1,0 0-1,-1-1 0,1 1 0,0 0 0,0 0 0,-1-1 0,1 1 1,0-1-1,0 0 0,0 0 0,0 0 0,0 1 0,0-2 0,-1 1 0,1 0 1,0 0-1,7 3-1,200 46-340,-207-48 327,1 0 0,0-1 0,0 1 0,0-1 0,0 1 0,0-1 0,0 0 0,0 0 0,0 0 0,0-1 0,0 1 0,0-1 0,0 1 0,0-1 1,0 0-1,0 0 0,-1 0 0,1-1 0,0 1 0,-1-1 0,1 1 0,-1-1 0,1 0 0,-1 0 0,0 0 0,0 0 0,0-1 0,0 1 0,0 0 0,-1-1 0,2-1 14,66-187 1645,-71 233-49,-8 26-1383,3 1 1,4 0-1,3 45-213,0-60-37,-1-53-20,0 1 0,0-1 0,-1 0 0,1 0 0,0 0 0,-1 0 0,1-1 0,-1 1 0,1 0 0,-1-1 0,1 1 1,-1 0-1,0-1 0,1 0 0,-1 1 0,0-1 0,1 0 0,-1 0 0,0 0 0,1 0 0,-1 0 0,0-1 0,1 1 0,-1 0 0,0-1 0,1 1 0,-1-1 0,1 0 0,-1 1 57,-10-2-2128,-6 2-5554,12 0-1062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6:33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12780,'0'0'6016,"0"0"-2973,0 0-838,0 0-411,0 0-545,0 0-320,0 0-241,9 14-191,1-1-394,-5-7-63,0 0 0,0 1-1,-1-1 1,0 1 0,0 0 0,-1 0 0,0 0 0,0 0 0,0 1 0,-1-1 0,0 1 0,0 4-40,3 247-267,-7-233-827,1-4-1942,1-8-2945,0-9-1637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6:34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46 8744,'0'0'5782,"0"0"-1805,0 0-865,0 0-752,0 0-807,0 0-603,0 0-432,7-8-256,-4 4-246,-2 2-11,0 0 0,0 0 0,1 0 0,-1 0 1,0 0-1,1 0 0,0 0 0,-1 1 0,1-1 1,0 0-1,0 1 0,0-1 0,0 1 0,0 0 1,0 0-1,0 0 0,1 0 0,-1 0 0,0 0 1,1 0-1,-1 1 0,0 0 0,1-1 0,-1 1 1,1 0-1,-1 0 0,1 0 0,-1 0 0,0 0 1,1 1-1,-1-1 0,1 1 0,-1 0 0,0 0 1,0-1-1,1 1 0,-1 1 0,0-1-5,1 1 1,-1 0-1,1 1 1,-1 0-1,0-1 1,0 1-1,0 0 0,0 0 1,0 0-1,-1 0 1,1 0-1,-1 0 1,0 1-1,0-1 1,0 0-1,0 1 0,-1-1 1,1 1-1,-1-1 1,0 1-1,0-1 1,0 1-1,-1-1 1,1 1-1,-1-1 0,0 0 1,0 1-1,0-1 1,0 0-1,0 1 1,-1-1-1,-55 95-3,51-90 3,-56 95 0,61-102 0,1 0-1,0 0 1,0 0 0,0 0-1,0 0 1,0 0 0,0 0-1,0 0 1,0-1 0,1 1-1,-1 0 1,0 0 0,0 0-1,1 0 1,-1 0 0,1 0-1,-1 0 1,1-1 0,-1 1-1,1 0 1,-1 0 0,1-1-1,0 1 1,-1 0 0,1-1-1,0 1 1,0-1 0,0 1-1,-1-1 1,1 1 0,0-1-1,0 1 1,0-1 0,0 0-1,0 0 1,0 1 0,0-1-1,0 0 1,-1 0 0,1 0-1,0 0 1,0 0 0,0 0-1,0 0 1,0 0 0,0-1-1,0 1 1,0 0 0,50-6-112,77-45-2801,-65 22-2321,-26 14-1225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6:35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1730,'0'0'12379,"0"0"-6917,0 0-2569,0 0-763,0 0-614,0 0-539,-1 2-422,-10 73 225,12-55-679,-4 96 332,1-58-2218,1 0-5340,1-40 340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0:40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18065,'0'0'2851,"0"0"-556,0 0 33,0 0-615,30 6-650,34 4-750,0-2 0,1-4 0,62-3-313,-126-1 4,1052-20 884,-70 91-677,-741-49-209,606 56 73,-647-66-235,-164-12 123,-37 0 36,-1 0 1,1 0 0,0 0 0,-1 0 0,1 0 0,0 0-1,-1 0 1,1 0 0,0 0 0,-1 0 0,1-1 0,0 1 0,0 0-1,-1 0 1,1 0 0,0 0 0,-1 0 0,1-1 0,0 1-1,0 0 1,-1 0 0,1 0 0,0-1 0,0 1 0,-1 0-1,1 0 1,0-1 0,0 1 0,0 0 0,0 0 0,-1-1-1,1 1 1,0 0 0,0-1 0,0 1 0,0 0 0,0-1-1,0 1 1,0 0 0,0 0 0,0-1 0,0 1 0,0 0-1,0-1 1,0 1 0,0 0 0,0-1 0,0 1 0,0 0 0,0-1-1,1 1 1,-1 0 0,0-1 0,0 1 0,0 0 0,0 0-1,1-1 1,-1 1 0,0 0 0,0 0 0,1 0 0,-1-1-1,0 1 1,0 0 0,1 0 0,-1 0 0,-24-10-16,0 1-1,-1 1 1,0 2 0,0 0-1,0 2 1,-5 0 16,-31-6-142,-88-23-2378,146 40-7057,14 3-3539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6:34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107 200 9545,'0'0'5990,"0"0"-2579,0 0-726,0 0-224,0 0-630,0 0-667,0 0-449,-10 14-197,6-8-459,-4 4 58,1 1 0,0 0 1,0 0-1,1 1 1,1-1-1,0 1 1,1 0-1,0 1 1,0 3-118,-12 85-139,4 0 0,5 1 0,6 99 139,12-85-3065,-7-82-863,0 0-4309,-3-29 1431</inkml:trace>
  <inkml:trace contextRef="#ctx0" brushRef="#br0" timeOffset="395.926">6 448 8520,'0'-216'5381,"0"214"-5287,-1-7 317,0 0 0,0 0-1,1-1 1,0 1 0,1 0-1,0-1 1,0 1 0,1 0 0,0 0-1,1 0 1,0 0 0,0 1-1,1-1 1,0 1 0,0 0 0,1 0-1,0 0 1,1 0 0,-1 1-1,1 0 1,1 0 0,0 1 0,0 0-1,0 0 1,1 0-411,3 2 65,1 1 0,0 0 0,0 0 0,0 1 0,1 1-1,-1 0 1,0 1 0,0 0 0,1 1 0,-1 0 0,0 1 0,0 0 0,0 1 0,0 0 0,0 1 0,-1 1-1,1-1 1,-1 2 0,0 0 0,-1 0 0,0 1 0,0 0 0,0 1 0,-1 0 0,4 4-65,-9-7-3,-1 0 0,0 1 0,0-1 1,-1 1-1,1-1 0,-1 1 0,0-1 0,-1 1 0,0 0 1,0 0-1,0 0 0,0 0 0,-1 0 0,0 0 1,0 0-1,-1 0 0,0 0 0,0 0 0,0 0 0,-1 0 1,0-1-1,0 1 0,0 0 0,-1-1 0,1 0 1,-1 1-1,-1-1 0,1 0 0,-1-1 0,0 1 3,-10 13-46,-1-1 1,-1 0-1,0-2 0,-1 0 0,0-1 0,-1 0 0,-10 4 46,21-13-9,-9 6-6,1-2 0,-2 1 1,1-2-1,-1 0 0,0-1 1,-1 0-1,-2-1 15,32-20-160,13 3 95,1 1-1,0 1 1,0 1 0,1 2 0,0 0-1,0 2 1,1 1 0,-1 2 0,7 0 65,-29 1-9,1 1 0,-1 0 0,1-1 0,-1 1 0,1 1 1,-1-1-1,0 1 0,0 0 0,0 1 0,0-1 0,0 1 0,0 0 1,0 0-1,-1 0 0,0 0 0,0 1 0,0 0 0,0 0 1,0 0-1,-1 1 0,1-1 0,-1 1 0,-1-1 0,1 1 0,0 0 1,-1 0-1,0 1 0,-1-1 0,1 0 0,-1 1 0,0-1 1,0 0-1,0 1 0,-1 0 0,0 1 9,1-1-7,0 0 0,0 0 0,-1 0 0,0 0 0,0 0 0,-1 0 0,1 0 0,-1 0-1,0 0 1,-1 0 0,0 0 0,0 0 0,0 0 0,-1-1 0,1 1 0,-1-1 0,-1 0 0,1 0 0,-1 0 0,0 0 0,0-1 0,0 1 0,0-1 0,-1 0-1,0 0 1,0-1 0,0 0 0,0 1 0,0-2 0,-1 1 0,-3 1 7,-6 1-40,1-1-1,-1-1 1,0 0-1,0-1 1,0-1-1,-1 0 0,1-1 1,0-1-1,0 0 1,0-1-1,0-1 1,0 0-1,0-1 1,1 0-1,-1-1 1,1-1-1,0-1 1,1 0-1,0 0 1,0-1-1,0-1 1,-10-9 40,6-6-2116,20 8-4454,12 11-130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6:33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15 174 14382,'0'0'3758,"-2"-13"-817,-6-37-191,6 46 433,0 33-2165,2 168-714,10-1 0,24 129-304,3-162-3392,-1-58-5339,-26-83 2656</inkml:trace>
  <inkml:trace contextRef="#ctx0" brushRef="#br0" timeOffset="384.551">51 396 13196,'-1'-34'906,"11"-149"5413,-9 175-6075,1-1 0,0 0 0,1 1 0,0 0 0,0-1 0,1 1 0,0 1 0,1-1 0,-1 1 1,1-1-1,1 1 0,-1 1 0,1-1 0,1 1 0,-1 0 0,1 0 0,0 1 0,0 0 0,2-1-244,3 0 59,0 0 0,0 2 0,0-1 0,1 2 0,-1-1 0,1 2 0,0 0-1,0 0 1,0 1 0,0 1 0,0 0 0,0 1 0,5 1-59,-11-2 1,-1 1-1,0 0 1,0 1 0,0-1 0,-1 1 0,1 0 0,0 1 0,-1-1-1,1 1 1,-1 0 0,0 1 0,0-1 0,0 1 0,0 0 0,-1 0-1,0 1 1,0-1 0,0 1 0,0 0 0,-1 0 0,1 0 0,-1 1-1,-1-1 1,1 1 0,-1-1 0,0 1 0,0 0 0,0 0-1,-1 0 0,0 5-25,0-1-1,-1 1 0,-1-1 1,1 1-1,-2-1 0,1 1 0,-1-1 1,-1 0-1,0 0 0,-1 0 1,1 0-1,-2 0 0,1-1 0,-2 0 1,1 0-1,-1 0 0,0-1 1,-1 0-1,-3 3 26,-12 13-201,-1 0-1,-2-2 1,0-1 0,-1-2 0,-17 11 201,-51 10-241,101-64 60,3 12 163,1 1-1,0 1 1,0 0-1,1 0 1,1 2 0,-1-1-1,1 1 1,1 1-1,0 1 1,0 0 0,0 0-1,0 2 1,1-1 0,0 2-1,0 0 1,0 1-1,0 0 1,6 1 18,-16 2-2,0-1 1,0 1-1,-1 0 0,1 0 0,0 0 1,0 1-1,-1-1 0,1 1 1,-1 1-1,1-1 0,-1 0 1,0 1-1,0 0 0,0 0 0,0 0 1,0 1-1,-1-1 0,1 1 1,-1 0-1,0 0 0,0 0 1,-1 0-1,1 0 0,-1 1 0,0-1 1,0 1-1,-1 0 0,1-1 1,0 5 1,2 7-6,0 0 1,-2-1 0,0 1 0,0 0 0,-1 0 0,-2 0-1,1 0 1,-4 15 5,3-22-10,-1 0-1,-1-1 0,1 0 1,-2 1-1,1-1 0,-1 0 1,0-1-1,-1 1 0,1-1 0,-2 0 1,1 0-1,-1 0 0,0-1 1,0 0-1,-1 0 0,1 0 1,-1-1-1,-1 0 0,1 0 1,-1-1-1,0 0 0,0 0 1,0-1-1,0 0 0,-1-1 1,1 0-1,-1 0 0,1 0 1,-1-1-1,0-1 0,0 1 1,0-2-1,1 1 0,-1-1 1,0 0-1,1-1 0,-1 0 1,1 0-1,-1-1 0,1 0 0,0-1 1,0 1-1,0-2 0,1 1 1,-1-1-1,1 0 0,0-1 1,1 1-1,-5-6 11,-12-44-4152,23 14-3419,5 19 151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6:3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10346,'0'0'2498,"0"0"-138,0 0-188,0-15-511,1-47-369,-1 60-1235,1-1 0,-1 1 1,0-1-1,1 0 1,0 1-1,-1-1 0,1 1 1,0-1-1,0 1 1,1 0-1,-1-1 0,0 1 1,1 0-1,-1 0 1,1 0-1,0 0 1,0 0-1,0 0 0,0 0 1,0 1-1,0-1 1,0 1-1,0 0 0,1-1 1,-1 1-1,1 0 1,-1 0-1,1 0 0,-1 1 1,1-1-1,-1 1 1,1-1-1,0 1 1,-1 0-1,1 0 0,0 0 1,-1 0-1,1 1 1,-1-1-1,1 1 0,0-1 1,-1 1-1,1 0 1,-1 0-1,0 0 0,1 0 1,-1 1-1,0-1 1,0 0-1,1 1 0,-1 0 1,0 0-1,-1-1 1,1 1-1,0 0 1,0 0-1,-1 1-57,10 11 14,0 1 1,-2-1-1,0 2 1,0-1-1,-2 1 1,0 0-1,0 1 1,-2 0-1,0 0 1,-1 0-1,-1 1 1,1 8-15,3 10 24,30 194 66,-33-267 264,2 1-1,1-1 0,2 1 1,2 0-1,6-14-353,-12 34 33,1 0-1,0 0 1,1 0-1,1 1 1,0 0-1,1 0 1,1 1-1,0 1 1,1-1-1,0 2 1,1-1-1,6-3-32,-15 14 4,0 0 1,0 0-1,1 0 0,-1 0 1,1 1-1,-1 0 0,1-1 1,0 1-1,0 1 0,-1-1 1,1 0-1,0 1 0,0 0 1,0 0-1,-1 0 1,1 1-1,0-1 0,0 1 1,0 0-1,-1 0 0,1 0 1,0 0-1,-1 1 0,1-1 1,-1 1-1,0 0 0,0 0 1,1 0-1,-1 0 0,0 1 1,-1 0-1,1-1 0,0 1 1,-1 0-1,0 0 0,1 0 1,-1 0-1,0 1 0,-1-1 1,1 1-1,-1-1 0,1 1 1,-1 2-5,13 33 4,-2 0 1,-2 1-1,-2 0 0,-1 1 1,-2-1-1,-2 1 0,-2 11-4,3 0 2,4-3-1826,-7-47 1560,-1 1-1,1-1 1,0 1 0,0-1-1,0 0 1,0 1-1,0-1 1,1 0-1,-1 0 1,0 0 0,1 0-1,0 0 1,-1 0-1,1-1 1,0 1-1,0 0 1,0-1 0,0 0-1,0 1 1,1-1-1,-1 0 1,0 0-1,1 0 1,-1 0 0,0-1-1,1 1 1,2 0 264,7-1-8846</inkml:trace>
  <inkml:trace contextRef="#ctx0" brushRef="#br0" timeOffset="1082.353">848 255 4740,'0'0'3492,"0"0"-1127,0 0-161,0 0 1,0 0-550,0 0-662,0 0-368,-2 3-140,1 0-454,-1 0-1,1 0 0,0 0 0,0 0 1,0 0-1,0 0 0,0 0 0,1 0 1,-1 0-1,1 0 0,0 0 0,0 1 1,0-1-1,1 0 0,-1 0 0,1 0 1,-1 0-1,1 0 0,0 0 0,0 0 1,1 0-1,-1 0 0,0 0 0,1-1 1,0 1-1,0 0 0,0-1 0,0 1 1,0-1-1,0 0 0,0 0 0,1 0 1,-1 0-1,1 0 0,0 0 0,0-1 1,-1 1-1,1-1 0,0 0 0,0 0 1,0 0-1,0 0 0,0-1 0,1 1 1,-1-1-1,0 0 0,0 1 0,2-2-30,-1-1 87,0-1-1,0-1 1,-1 1-1,1 0 1,-1-1-1,0 0 1,0 0-1,0 0 1,0 0-1,-1 0 1,1 0-1,-1-1 1,0 1-1,-1-1 1,1 0-1,-1 1 1,0-1-1,0 0 1,0 0-1,-1 0 1,0 0-1,0 0 1,0 0-1,0 1 1,-1-4-87,1-3 355,2 2-149,-1 0 0,-1 0 0,0-1 0,0 1 0,-1 0 0,0 0 1,0 0-1,-1 0 0,0 0 0,-1 0 0,0 1 0,0-1 0,-1 1 0,-1-2-206,5 9 18,-1 0 0,1 1 0,-1-1 0,0 0 0,1 0 1,-1 1-1,0-1 0,0 1 0,1-1 0,-1 0 0,0 1 0,0 0 0,0-1 0,0 1 0,0-1 0,0 1 1,0 0-1,0 0 0,0 0 0,1-1 0,-1 1 0,0 0 0,0 0 0,0 0 0,0 0 0,0 1 1,0-1-1,0 0 0,0 0 0,0 1 0,0-1 0,0 0 0,0 1 0,0-1 0,0 1 0,1-1 1,-1 1-1,0-1 0,0 1 0,1 0 0,-1-1 0,0 1 0,1 0 0,-1 0 0,0 0 0,1-1 1,-1 1-1,1 1-18,-24 43 6,17-14-22,1-1 0,1 1 0,2 0 0,2 0 0,0 1 0,5 26 16,-3-24-128,-2-15-172,1 0 1,0 1-1,2-1 0,0 1 0,2-1 1,0 0-1,1 0 0,0-1 0,2 1 0,0-1 1,1-1-1,1 1 0,6 8 300,-12-23-6,-1 0 0,1 0-1,0-1 1,0 1 0,0 0-1,0-1 1,1 0 0,-1 0-1,0 0 1,1 0 0,0 0-1,-1-1 1,1 0 0,0 1 0,0-1-1,0-1 1,-1 1 0,1-1-1,0 1 1,0-1 0,0 0-1,0 0 1,0-1 0,0 1-1,0-1 1,0 0 0,0 0-1,0 0 1,-1-1 0,2 0 6,4-2 15,-1-1 0,1 0 1,0 0-1,-1-1 0,0-1 0,-1 1 1,1-1-1,-1 0 0,-1-1 1,1 0-1,1-4-15,196-359 3630,-184 358-3469,-17 49-108,-3-36-54,0 16 5,-1 41 61,3 0-1,2 0 1,2-1-1,4 2-64,-10-55-5,0 1 0,0-1-1,0 0 1,0 0 0,0 0 0,1 0-1,0 0 1,0 0 0,-1 0 0,2 0 0,-1 0-1,0 0 1,1-1 0,-1 1 0,1 0-1,0-1 1,0 1 0,0-1 0,0 0 0,0 1-1,0-1 1,1 0 0,-1-1 0,1 1-1,-1 0 1,1-1 0,0 1 0,0-1 0,0 0-1,0 0 1,0 0 0,0 0 0,0 0-1,0-1 1,0 1 0,0-1 0,0 0 0,0 0-1,0 0 1,0-1 0,0 1 0,0-1-1,1 1 1,-1-1 0,-1 0 0,1 0-1,0 0 6,12-13 22,-1-1-1,0 0 0,-2 0 0,0-1 0,0-1 1,-2 0-1,0-1 0,-1 0 0,-1 0 0,4-14-21,32-59 290,-43 90-284,-1 0-4,0 1-1,0-1 1,0 1-1,0-1 1,0 1-1,0-1 1,0 1-1,0-1 1,0 0-1,0 1 1,0-1-1,0 1 1,0-1-1,1 1 1,-1-1-1,0 1 1,0-1-1,1 1 1,-1 0-1,0-1 1,1 1-1,-1-1 1,0 1-1,1 0 1,-1-1-1,1 1 1,-1 0-1,0-1 1,1 1-1,-1 0 1,1 0-1,-1-1 1,1 1-1,-1 0 1,1 0-1,-1 0 1,1 0-1,-1 0 1,1-1-1,-1 1 1,1 0-1,0 0 1,-1 0-1,1 1 1,-1-1-1,1 0 1,-1 0-1,1 0 1,-1 0-1,1 0 1,-1 1-1,1-1 1,-1 0-1,1 0 1,-1 1-1,0-1 1,1 0-1,-1 1 1,1-1-1,-1 1-1,19 78 28,-14-53 9,1 1 1,1-1-1,1-1 0,2 1 0,0-1 0,4 3-37,-11-23 1,1 1-1,0-1 0,0 0 1,1 0-1,-1 0 0,1-1 1,0 1-1,0-1 0,0 0 1,1-1-1,0 1 0,-1-1 1,1 0-1,0-1 0,1 1 1,-1-1-1,0 0 0,1-1 1,-1 0-1,1 0 0,-1 0 1,1-1-1,-1 0 0,1 0 1,-1 0-1,1-1 0,-1 0 1,1 0-1,-1-1 0,1 0 1,-1 0-1,2-1 0,2-4 38,0 0 0,-1-1 0,0 0-1,0-1 1,-1 1 0,0-2 0,-1 1 0,0-1 0,0 0 0,-1 0 0,0-1 0,-1 0-1,0 0 1,-1 0 0,0-1 0,-1 1 0,0-1 0,-1 0 0,0 0 0,-1 0-1,0-5-37,-1-2 37,0 1 0,-1-1-1,0 1 1,-2 0-1,0-1 1,-1 1-1,-1 1 1,-1-1-1,0 1 1,-2 0-1,0 0 1,0 1-1,-9-12-36,9 16-137,-1 1 0,0 0 0,0 0-1,-1 1 1,-1 0 0,1 1-1,-2 0 1,-8-5 137,-67-12-7229,56 26 444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6:36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151 210 14798,'0'0'3822,"0"0"-1019,0 0-545,1-13-720,4-42-540,-5 54-974,0 0 0,0 0 0,0 0 0,0 0-1,0 0 1,-1 0 0,1 0 0,0 0 0,-1 0 0,1 0 0,-1 0 0,1 0 0,-1 0 0,1 0 0,-1 1 0,1-1 0,-1 0 0,0 0-1,0 1 1,1-1 0,-1 0 0,0 1 0,0-1 0,0 1 0,0-1 0,0 1 0,0-1 0,0 1 0,0 0 0,0-1 0,0 1 0,0 0-1,0 0 1,0 0 0,0 0 0,0 0 0,0 0 0,0 0 0,0 0 0,0 0 0,0 0 0,0 1 0,0-1 0,0 0 0,0 1 0,1-1-1,-1 1 1,-1-1-24,-3 1 42,0 0-48,0 0 0,0 1 0,0-1 0,0 1 1,0 0-1,0 0 0,1 1 0,-1-1 0,1 1 0,0 0 0,0 0 0,0 1 0,0-1 0,0 1 0,0 0 0,1 0 0,0 0 0,0 0 0,0 1 0,1-1 0,-1 1 1,1 0-1,0-1 0,0 1 0,1 0 0,-1 0 0,0 4 6,-11 149-3008,13-138 2130,0-19 743,-1 0-1,1 1 1,-1-1 0,1 1 0,0-1 0,-1 1 0,1-1 0,0 1 0,0-1-1,0 1 1,0 0 0,0-1 0,1 1 0,-1-1 0,0 1 0,1-1-1,-1 0 1,1 1 0,-1-1 0,1 1 0,0-1 0,-1 0 0,1 1-1,0-1 1,0 0 0,0 0 0,0 0 0,0 0 0,0 0 0,1 0-1,-1 0 1,0 0 0,0 0 0,1 0 0,-1-1 0,1 1 0,-1-1-1,0 1 1,1-1 0,-1 1 0,1-1 0,-1 0 0,1 0 0,-1 1-1,1-1 1,-1 0 0,1-1 0,0 1 0,-1 0 0,1 0 0,-1-1-1,0 1 1,1-1 0,1 0 135,6-7 500,-1-1 1,0 0-1,0-1 0,-1 0 0,0 0 0,0-1 1,-1 0-1,-1 0 0,0 0 0,4-12-500,-6 15 208,87-291 5595,-86 284-5579,-44 226 1682,36-186-2038,1 1 0,1-1 0,1 1 0,2-1 0,0 1 0,2-1-1,1 0 1,4 14 132,16 2-4220,3-25-3737,-14-13 57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6:37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11050,'0'0'6374,"0"0"-4067,0 0-610,0 0-223,0 0-481,0 0-449,96-30-384,-51 25-160,3-1 0,2-1-96,2-2-833,-1 5-1569,-2-3-2114,-10 2-5670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6:37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12716,'1'-13'3966,"2"-43"-1350,-3 53-2431,0 1 0,1-1 0,-1 0 0,1 0 0,0 0 0,-1 0-1,1 1 1,0-1 0,1 0 0,-1 1 0,0-1 0,1 1 0,0-1 0,-1 1 0,1 0-1,0-1 1,0 1 0,0 0 0,1 1 0,-1-1 0,0 0 0,1 0 0,-1 1 0,1 0-1,-1-1 1,1 1 0,0 0 0,1 0-185,2 0 100,0 1 0,-1-1 0,1 1 0,-1 1 0,1-1-1,-1 1 1,1 0 0,-1 0 0,1 0 0,-1 1 0,0 0 0,0 0 0,0 1 0,0-1 0,0 1-1,0 0 1,-1 0 0,1 1 0,-1-1 0,1 2-100,6 11 11,-1 1 0,0 0 0,-1 1 0,-1 0 0,-1 1 0,0-1 0,-1 1 0,-1 1 0,-1-1 0,-1 1 0,-1-1 0,0 1 0,-2 0 0,0 0 0,-1 0 0,-1-1 0,-2 6-11,2 6-268,-2-1 0,-1 1 0,-1-1 1,-1 0-1,-2 0 0,-12 26 268,26-80 64,23-47 614,3 1 0,3 1 0,3 2 0,24-30-678,-53 87 25,0 0 0,0 0 0,1 1 0,0 0 0,1 0 0,0 1-1,0 0 1,1 1 0,7-4-25,-14 9 2,-1 1 0,1-1 0,0 1 0,0 0 0,0 0 0,-1 0 0,1 0 0,0 0 0,0 1 0,0 0 0,0 0 0,0 0 0,0 0 0,0 1 0,0-1 0,0 1 0,0 0 0,0 1 0,0-1 0,-1 0 0,1 1 0,0 0 0,-1 0 0,0 0 0,1 0 0,-1 1 0,0-1 0,0 1 0,0 0 0,-1 0 0,1 0 0,1 2-2,11 16 9,-1 2 0,-2 0 0,0 0 0,-1 1 0,-1 0 0,-1 1 0,-1 0 0,-2 1 0,0-1 0,-1 9-9,55 166-640,-59-196 626,0 0-1,1 1 0,-1-1 0,1 0 0,0 0 1,0 0-1,0-1 0,1 1 0,-1 0 0,1-1 0,0 1 1,0-1-1,0 0 0,0 0 0,1-1 0,-1 1 1,1 0-1,0-1 0,0 0 0,0 0 0,0 0 0,0-1 1,0 1-1,0-1 0,0 0 0,1 0 0,-1 0 1,1-1-1,-1 1 0,0-1 0,1 0 0,-1-1 1,1 1-1,-1-1 0,0 0 0,1 0 0,-1 0 0,0 0 1,0-1-1,1 0 15,9-11-14,0-1 1,-1 0-1,-1 0 0,0-2 1,-1 1-1,-1-2 0,-1 1 1,0-1-1,-1-1 0,0 1 1,-1-4 13,2 0-165,41-100-3190,-20 40-5355,-17 43-1080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6:38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13485,'0'0'4238,"0"0"-1440,0 0-241,0 0-411,0 0-780,0 0-650,0 0-193,17 19-69,108 125-33,67 74-399,-101-136-2980,-90-82 2913,-1 1-1,0-1 0,0 0 1,1 1-1,-1-1 1,0 0-1,1 1 0,-1-1 1,0 0-1,1 0 0,-1 1 1,1-1-1,-1 0 0,0 0 1,1 0-1,-1 1 1,1-1-1,-1 0 0,1 0 1,-1 0-1,0 0 0,1 0 1,-1 0-1,1 0 0,-1 0 1,1 0-1,-1 0 1,1 0-1,-1 0 0,0 0 1,1 0-1,-1-1 0,1 1 1,-1 0-1,0 0 0,1 0 1,-1-1-1,1 1 1,-1 0-1,0 0 0,1-1 1,-1 1-1,0 0 0,1-1 1,-1 1-1,0 0 0,0-1 1,0 1-1,1-1 1,-1 1-1,0 0 0,0-1 1,0 1-1,0-1 0,1 1 1,-1-1-1,0 1 0,0-1 1,0 1-1,0 0 1,0-1-1,0 1 0,0-1 46,-1-40 180,0 26-314,-20-294 3033,-4 237-935,23 71-1905,1 1-1,-1-1 1,1 1 0,-1 0-1,0 0 1,0 0-1,1 0 1,-1 0-1,0 0 1,1 0-1,-1 0 1,0 1 0,1-1-1,-1 1 1,1-1-1,-1 1 1,1 0-1,-1 0 1,1-1-1,-1 1 1,1 0 0,-1 0-1,1 0 1,0 1-1,0-1 1,0 0-1,-1 0 1,1 1-1,1-1 1,-2 2-59,1-2 32,-173 229 1115,-50 60-2679,224-290 1525,-22 39-2391,16-12-3519,5-17-1418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6:39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446 448 7623,'-3'-16'9860,"1"3"-8413,1 7-1158,1-1 0,-1 1-1,-1-1 1,1 1-1,-1 0 1,-1 0 0,1 0-1,-1 0 1,0 0-1,0 0 1,0 1 0,-1-1-1,0 1 1,0 0-1,-4-3-288,1 1 101,-1 0-1,0 0 1,0 1-1,0 0 1,-1 1 0,0 0-1,0 0 1,0 1-1,-1 0 1,0 1-1,1 0 1,-1 0-1,0 1 1,0 0-1,-1 1 1,1 0 0,0 1-1,0 0 1,-1 1-1,1 0 1,0 0-1,0 1 1,0 0-1,0 1 1,0 0-1,1 1 1,-1 0-1,1 0 1,0 1 0,0 0-1,1 1 1,-1 0-1,1 0 1,0 1-1,1 0 1,0 0-1,0 1 1,0-1-1,1 2 1,0-1-1,1 1 1,-2 4-101,3-3-54,0 0 0,1 0 0,1 0-1,-1 1 1,2 0 0,-1-1 0,2 1 0,-1-1 0,1 1 0,1 0-1,0 0 1,1-1 0,0 1 0,0-1 0,1 0 0,0 0 0,1 0-1,0 0 1,1 0 0,0-1 0,1 1 0,0-2 0,0 1-1,0 0 1,1-1 0,1-1 0,-1 1 0,7 4 54,-2-2-175,0 0 0,1 0 0,0-2 1,1 1-1,-1-2 0,1 0 0,1 0 0,-1-2 0,1 1 1,0-2-1,0 0 0,1-1 0,-1-1 0,1 0 0,0-1 1,-1 0-1,1-2 0,0 0 0,-1 0 0,5-2 175,-14 1 22,-1 0 0,0-1-1,0 1 1,0-1 0,0 0 0,0-1-1,-1 1 1,1-1 0,-1 1 0,0-1-1,0-1 1,0 1 0,-1-1-1,0 1 1,0-1 0,0 0 0,0 0-1,0 0 1,-1 0 0,0-1 0,1-4-22,19-121 2410,-21 88-2195,-1 0 0,-3 1 0,-1 0 1,-2-1-1,-2 2 0,-2-1 0,-2 1 0,-1 1 0,-3 0 0,-4-7-215,-24-22-1649,41 84-6444,11 5 726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6:41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10346,'0'0'4110,"0"0"-1334,0 0-256,0 0-230,0 0-517,23-5-615,225-23 96,1317-20 546,-1435 46-1446,25 1 840,149-22-1194,-276 19-22,-67-5-1099,-135 22-6673,108 1-64</inkml:trace>
  <inkml:trace contextRef="#ctx0" brushRef="#br0" timeOffset="295.562">978 860 12460,'0'0'4495,"8"-13"-1746,-2 4-2224,39-91 5564,-45 96-5993,0 0 0,0 0 0,0 1 0,0-1 0,-1 0 0,0 0 0,1 1 0,-1-1 0,-1 0 0,1 1 0,0-1 0,-1 1 0,0 0 0,0-1 0,0 1 0,0 0 0,0 0 0,-1 0 0,1 0 0,-1 1 0,0-1 0,1 1 0,-1-1 0,-1 1 0,1 0 0,0 0 0,0 1 0,-1-1 0,1 1 0,-1-1 0,-1 1-96,-7-4 53,-1 2 0,1 0 0,0 0 0,-1 1 0,1 1 1,-1 0-1,0 1 0,-12 1-53,14 0-70,-1 1 0,1 0 0,-1 1 0,1 1 0,0-1 0,0 2 1,0-1-1,1 2 0,-1-1 0,1 1 0,1 1 0,-1 0 0,1 0 0,0 1 1,1 0-1,0 1 0,0 0 0,1 0 0,0 1 0,0-1 0,1 1 0,1 1 0,-1-1 1,2 1-1,0 0 0,0 0 0,1 0 0,0 1 0,1-1 0,0 1 0,1 0 0,0-1 1,1 10 69,1-15-45,0 1-1,1-1 1,-1 0 0,1 0 0,1 0 0,-1 0 0,1 0 0,0 0 0,1-1 0,-1 1 0,1-1 0,0 0 0,0 0-1,1 0 1,-1-1 0,1 1 0,0-1 0,1-1 0,-1 1 0,0-1 0,1 1 0,0-2 0,0 1 0,0-1 0,0 1 0,0-2-1,1 1 1,-1-1 0,0 0 0,1 0 0,-1-1 0,1 1 0,-1-2 0,1 1 0,-1-1 0,1 0 45,-3 1 16,-1-1 1,1 0 0,0 0 0,-1 0-1,1 0 1,-1-1 0,0 1-1,1-1 1,-1 0 0,0 0-1,0 0 1,0 0 0,-1-1 0,1 1-1,0-1 1,-1 0 0,1 1-1,-1-1 1,0 0 0,0 0 0,0-1-1,-1 1 1,1 0 0,-1-1-1,0 1 1,1-3-17,14-97 1338,-18 64-1127,-2 1 0,-2 1 0,-1-1 0,-2 1 0,-1 0 0,-2 1 1,-6-11-212,4 9 6,-82-242-2456,91 270 1702,2 3-831,2 5-2933,1 7-2369</inkml:trace>
  <inkml:trace contextRef="#ctx0" brushRef="#br0" timeOffset="1309.026">2105 591 14958,'0'0'5990,"0"0"-2915,0 0-769,0 0-673,0 0-383,40 81-257,-38-45-161,-2 5-63,0 8-192,0-2-289,0 1-192,0-4-96,-5-3 0,-2-3-737,3 0-1217,-4 0-1505,0-6-4965</inkml:trace>
  <inkml:trace contextRef="#ctx0" brushRef="#br0" timeOffset="671.622">1378 595 8360,'0'0'5466,"4"-16"-1521,17-83 2195,-18 91-1489,-2 19-3441,-2 23-986,-41 316 332,42-349-556,-18 145-1260,6 0-4431,10-104 1989,0-5-3865,1-7-3388</inkml:trace>
  <inkml:trace contextRef="#ctx0" brushRef="#br0" timeOffset="1043.803">1338 923 5797,'18'-203'14040,"25"2"-7569,-41 194-6397,0 0 1,0 1 0,1-1 0,0 0-1,0 1 1,0 0 0,1 0-1,0 0 1,0 0 0,1 0 0,-1 1-1,1 0 1,0 0 0,1 0 0,-1 1-1,1-1 1,0 1 0,0 1 0,1-1-1,-1 1 1,1 0 0,-1 1 0,1-1-1,0 1 1,0 1 0,0-1-1,0 1 1,1 0-75,3 1 3,0 0 0,-1 0 0,1 2-1,-1-1 1,1 1 0,-1 0 0,1 1-1,-1 1 1,0-1 0,0 1 0,-1 1 0,1 0-1,-1 0 1,1 2-3,-5-4-71,-1 0-1,0 1 1,1-1-1,-1 1 1,0 0 0,-1 0-1,1 1 1,-1-1-1,0 1 1,0-1-1,0 1 1,-1 0 0,1 0-1,-1 0 1,0 0-1,-1 1 1,0-1-1,1 0 1,-1 1-1,-1-1 1,1 1 0,-1-1-1,0 1 1,-1 0-1,1-1 1,-1 1-1,-1 4 72,-3 1-210,-1-1 0,0 1-1,-1-1 1,0 0 0,-1 0-1,0-1 1,0 0-1,-1-1 1,0 0 0,0 0-1,-1-1 1,0 0-1,0 0 1,-1-1 0,0-1-1,0 0 1,0 0 0,-1-1-1,0-1 1,1 0-1,-1 0 1,-10 0 210,0-4 34,28-10 315,34-13 416,-19 14-610,1 2-1,1 0 1,-1 1 0,1 1 0,0 2 0,0 0-1,9 0-154,-29 4 21,1 0 0,-1 0 0,0 0 0,1 1 0,-1-1-1,0 1 1,0-1 0,0 1 0,1 0 0,-1 1-1,0-1 1,0 0 0,0 1 0,0 0 0,-1 0-1,1-1 1,0 2 0,-1-1 0,1 0 0,-1 0-1,0 1 1,0-1 0,0 1 0,0 0 0,0 0-1,-1 0 1,1 0 0,-1 0 0,0 0 0,0 0-1,0 0 1,0 0 0,0 2-21,1 3 26,-1-1 0,0 1 0,-1-1 0,1 1 0,-1 0 1,-1-1-1,0 1 0,0-1 0,0 1 0,-1-1 0,0 1 0,0-1 0,-1 0 0,-2 3-26,-3 4-9,0-1 1,-2-1-1,1 0 0,-2 0 0,1-1 1,-1 0-1,-1 0 0,0-2 0,-1 1 1,0-2-1,0 0 0,-1 0 0,0-1 1,0-1-1,0 0 0,-1-1 0,0-1 1,0 0-1,0-1 0,-1-1 0,1 0 1,-1-1-1,1 0 0,-1-2 0,-4 0 9,-49-30-3872,68 30 3445,-1 0 0,1 0-1,0-1 1,0 1 0,0 0 0,0-1 0,0 1-1,0-1 1,1 1 0,-1-1 0,0 1 0,1-1 0,-1 0-1,1 1 1,0-1 0,0 0 0,-1 1 0,1-1-1,0 0 1,0 0 0,0 1 0,1-1 0,-1 0-1,0 1 1,1-1 0,-1 0 0,1 1 0,0-1 427,9-13-7992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6:39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327 132 17617,'4'-15'3801,"20"-76"128,-23 90-3858,-1 1-1,0-1 1,1 0 0,-1 1 0,0-1 0,1 1 0,-1-1 0,0 0 0,0 1 0,0-1-1,1 0 1,-1 1 0,0-1 0,0 0 0,0 1 0,0-1 0,0 0 0,0 0 0,-1 1-1,1-1 1,0 0 0,0 1 0,0-1 0,-1 1 0,1-1 0,0 0 0,0 1 0,-1-1 0,1 1-1,-1-1 1,1 1 0,-1-1 0,1 1 0,0-1 0,-1 1 0,0-1 0,1 1 0,-1-1-1,1 1 1,-1 0 0,1-1 0,-1 1 0,0 0 0,1 0 0,-1 0 0,0-1 0,1 1-1,-1 0 1,0 0 0,1 0 0,-1 0 0,0 0 0,1 0 0,-1 0 0,0 0 0,0 1-71,-38 17 188,12 2-163,1 1 1,1 1-1,0 1 0,2 1 0,1 1 0,0 1 0,-12 21-25,30-40-157,-1 0-1,1 0 0,1 0 0,-1 1 0,1-1 0,0 1 0,1 0 0,0 0 1,0 0-1,1 0 0,-1 0 0,2 0 0,-1 0 0,2 6 158,1-12-50,0 1 0,0-1 0,1 1 0,-1-1-1,1 0 1,-1 0 0,1 0 0,0-1 0,0 1 0,0-1-1,0 1 1,0-1 0,0 0 0,0 0 0,1 0 0,-1-1-1,0 1 1,1-1 0,1 1 50,4 1-93,4-1 85,0 1-1,0 1 1,-1 1 0,1-1-1,-1 2 1,0 0-1,0 0 1,-1 1 0,1 1-1,-2-1 1,1 2 0,-1 0-1,0 0 1,0 1 0,-1 0-1,0 0 1,-1 1-1,0 1 1,0-1 0,-1 1-1,-1 0 1,0 1 0,0 0-1,-1-1 1,-1 2 0,0-1-1,0 1 1,-1-1-1,-1 1 1,1 12 8,-3-19 28,0-1-1,0 0 1,0 0 0,-1 0-1,0 1 1,0-1 0,0 0-1,0 0 1,-1 0-1,0 0 1,0-1 0,0 1-1,-1 0 1,0-1 0,0 1-1,0-1 1,0 0 0,0 0-1,-1-1 1,0 1-1,0 0 1,0-1 0,0 0-1,0 0 1,-1-1 0,0 1-1,1-1 1,-1 0-1,0 0 1,0 0 0,0-1-1,0 1 1,0-1 0,-3 0-28,-8 1 46,0-1 1,0 0-1,1-2 1,-1 1-1,0-2 1,1 0-1,-1-1 1,1 0-1,0-1 1,-4-2-47,-55-40-926,70 42 602,0-1 0,0 1 0,1-1 0,-1 1 0,1-1 0,1 0 0,-1 0 0,1-1 0,0 1 0,0 0 0,0-1 0,1 1 0,-1-1 0,1 0 324,6-45-10010,8 30-47</inkml:trace>
  <inkml:trace contextRef="#ctx0" brushRef="#br0" timeOffset="379.924">773 184 14478,'0'0'3737,"6"-15"-1244,17-45-129,-22 59-2285,-1 1-1,1-1 0,-1 0 0,1 1 0,-1-1 0,1 0 0,-1 0 0,0 0 0,1 1 0,-1-1 0,0 0 0,0 0 0,0 0 0,1 0 0,-1 0 0,0 1 0,0-1 0,0 0 0,0 0 0,-1 0 0,1 0 0,0 0 0,0 0 0,0 1 0,-1-1 0,1 0 0,0 0 0,-1 0 0,1 1 0,-1-1 0,1 0 0,-1 1 0,1-1 0,-1 0 0,0 1 0,1-1 0,-1 0 0,0 1 0,1-1 0,-1 1 0,0-1 0,0 1 0,1 0 0,-1-1 0,0 1 0,0 0 0,0 0 0,0-1 0,1 1 0,-1 0 0,0 0 0,0 0 0,0 0 0,0 0 0,0 0 0,0 0 0,0 0-78,-41 12 145,34-9-150,-1 1 0,1 1 0,0-1 0,1 1 0,-1 0 0,1 1 0,0 0 0,0 0 0,1 0 0,-1 1 0,1 0 0,1 0 0,0 1 1,0 0-1,0 0 0,1 0 0,0 0 0,1 0 0,-1 1 0,2 0 0,-1 0 0,1-1 0,1 1 0,0 1 0,0-1 0,0 1 5,1-4-42,-1 1-1,1-1 1,0 1-1,1-1 1,0 1 0,0-1-1,0 0 1,1 1-1,-1-1 1,2 0-1,-1 0 1,1 0-1,0 0 1,0-1-1,0 1 1,1-1-1,0 0 1,0 1-1,0-2 1,1 1-1,-1-1 1,1 1-1,3 1 43,41 26-100,53 47 4,-99-76 98,0 1 0,0 0 0,0 0 1,0 0-1,-1 0 0,1 1 0,-1-1 0,-1 0 1,1 1-1,0 0 0,-1-1 0,0 1 0,0 0 0,0 0 1,-1 0-1,0-1 0,0 1 0,0 0 0,0 0 1,-1 0-1,0 0 0,0-1 0,0 1 0,-1 1-2,0 0 23,-1-1 0,0 1 0,0-1-1,-1 0 1,1 0 0,-1 0 0,0 0 0,0 0-1,-1-1 1,1 0 0,-1 0 0,0 0-1,0-1 1,0 0 0,-1 1 0,1-2-1,-1 1 1,0-1 0,0 0 0,0 0 0,0 0-1,0-1 1,0 0 0,0 0 0,0-1-1,-5 0-22,2 1 3,-1-1-1,1 0 1,-1-1 0,1 0-1,-1 0 1,1-1-1,0 0 1,0 0-1,0-1 1,0-1-1,0 0 1,1 0-1,-1 0 1,1-1-1,0 0 1,0-1 0,-2-2-3,-19-55-3307,37 17-3823,7 22-98</inkml:trace>
  <inkml:trace contextRef="#ctx0" brushRef="#br0" timeOffset="742.113">1043 95 14125,'0'0'4602,"0"0"-1575,0 0-507,0 0-663,0 0-720,10 12-378,-5-5-668,1-1-31,-1 0 1,-1 1-1,1-1 0,-1 1 1,0 0-1,0 0 0,-1 0 0,0 1 1,-1-1-1,1 1 0,-1 0 1,-1 0-1,1 7-60,0 260 368,-13-191-478,1 10-3666,14-228 2365,41-183 4408,-2 192-1605,-41 121-1366,0-1 0,1 1 1,0 0-1,0 0 0,0 0 0,0 0 0,0 0 0,1 1 0,0-1 0,0 1 0,0 0 0,0 0 0,0 1 0,0-1 0,1 1 0,-1 0 0,1 0 0,0 0 0,0 1 0,-1-1 0,1 1 0,0 1 0,0-1 0,3 0-26,-2 1-88,1 1-1,-1-1 0,0 1 1,0 0-1,0 1 0,0-1 0,0 1 1,0 0-1,-1 1 0,1-1 1,-1 1-1,1 0 0,-1 0 0,0 1 1,0 0-1,-1 0 0,1 0 1,-1 0-1,0 1 0,0 0 0,0-1 1,1 3 88,11 37-4146,-18 6-3775,-8-15-2532</inkml:trace>
  <inkml:trace contextRef="#ctx0" brushRef="#br0" timeOffset="1049.192">1004 493 6406,'0'0'8168,"0"0"-4773,0 0-1121,77-28-224,-38 14-833,3 1-800,2 2-289,1 2-96,-7 4 32,-4 3-64,-8 2 0,-10 0-64,-7 6-417,-8 4-1152,-3-2-898,-14 5-1889,-3 4-737,0-2-960</inkml:trace>
  <inkml:trace contextRef="#ctx0" brushRef="#br0" timeOffset="1330.127">1098 616 1313,'0'0'4159,"0"0"-1090,0 0-415,0 0 20,-11 12-37,-32 38-320,44-50-2274,-1 0 0,1 0 0,-1-1 0,1 1 1,-1 0-1,0 0 0,1-1 0,-1 1 0,1 0 0,-1 0 0,1 0 0,-1 0 0,1 0 0,-1 0 0,1 0 0,-1 0 1,1 0-1,-1 0 0,1 0 0,-1 0 0,1 0 0,-1 0 0,1 0 0,-1 0 0,1 1 0,-1-1 0,1 0 1,-1 0-1,1 1 0,-1-1 0,0 0 0,1 0 0,-1 1 0,1-1 0,-1 1 0,0-1 0,1 0 0,-1 1 0,0-1 1,0 1-1,1-1 0,-1 1 0,0-1 0,0 0 0,0 1 0,0-1 0,1 1 0,-1-1 0,0 1 0,0-1 0,0 1 1,0-1-1,0 1 0,0-1 0,0 1 0,0-1 0,-1 1 0,1-1 0,0 1 0,0-1 0,0 1 0,0-1 0,-1 1 1,1-1-1,0 1 0,0-1 0,-1 0 0,1 1 0,0-1 0,-1 1-43,4-1 326,47-2 390,0-2 1,0-2-1,-1-2 0,39-13-716,1 2 338,21-14-2169,-107 30 424,-3 3-3827,-5 6-2245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0:39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18481,'0'0'2819,"0"0"-1490,0 0-170,0 0-1,0 0-453,19 4 48,11 2-579,1-1 0,0-1 0,0-2 0,0-2 0,20-1-174,626-77 192,-578 63-383,-6 0-1338,-32 10-2383,-56 6-263,-16 6-2337</inkml:trace>
  <inkml:trace contextRef="#ctx0" brushRef="#br0" timeOffset="276.692">204 288 14638,'-125'82'5504,"86"-48"-1212,68-19-1415,21-11-2393,0-2-1,0-3 1,0-2 0,-1-2-1,8-3-483,507-81 828,-355 47-1773,-231 36-2066,-35 6-3758,23 1-891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6:36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20 7047,'0'0'7639,"0"0"-3731,0 0-1778,0 0-550,0 0-507,0 0-529,0 0-266,-10 15-113,-29 50-74,37-60-90,0 0-1,0 0 1,0 0-1,1 1 1,0-1 0,0 0-1,0 1 1,1-1-1,0 1 1,0-1-1,0 1 1,1-1 0,-1 0-1,1 1 1,0-1-1,1 0 1,0 0-1,-1 1 1,2-1 0,-1 0-1,2 1 0,-4-4-1,5 8-61,-1-1 0,1 0-1,1-1 1,0 1 0,0-1 0,0 0 0,1-1 0,0 1 0,1-1 0,0-1 0,0 0-1,0 0 1,1 0 0,1 0 62,-6-4 0,1 0-1,-1 0 0,1 0 1,0 0-1,-1-1 1,1 1-1,0-1 1,0-1-1,0 1 0,0-1 1,0 0-1,0 0 1,0 0-1,0 0 1,0-1-1,0 0 0,0 0 1,-1-1-1,1 1 1,0-1-1,0 0 1,-1 0-1,0-1 0,1 1 1,-1-1-1,0 0 1,0 0-1,0 0 1,0-2 0,2-1 129,-1 1 1,1-2-1,-2 1 0,1 0 1,-1-1-1,0 0 1,0 0-1,-1 0 1,1-1-1,-2 1 1,1-1-1,-1 0 1,0 1-1,-1-1 0,0 0 1,0 0-1,-1 0 1,0 0-1,0 0 1,-1 0-1,0 0 1,0 0-1,-1 0 1,0 1-1,0-1 0,-1 1 1,0-1-1,-1 1 1,1 0-1,-1 0 1,0 0-1,-1 1 1,0-1-1,0 1 1,0 0-1,-1 0-129,-97-31-1036,32 38-3496,52 8 123,4 2-2932</inkml:trace>
  <inkml:trace contextRef="#ctx0" brushRef="#br0" timeOffset="312.658">441 0 17457,'0'0'3619,"0"0"-1281,0 0-352,0 0-513,0 0-672,0 0-384,0 0-129,0 0-64,29 105-192,-30-66 64,1 1-96,0-2 0,0-5-32,0 2-512,1-8-1090,4-3-1345,-1 0-2178,3-5-4227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6:43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139 259 24375,'0'0'0,"0"0"-3075,0 0 3075,101-14-6214</inkml:trace>
  <inkml:trace contextRef="#ctx0" brushRef="#br0" timeOffset="1199.6">71 20 8584,'0'0'5082,"0"0"-1729,0 0-561,0 0-331,0 0-598,0 0-486,0 0-347,3-4-10,185-10-561,-186 14-468,0-1 1,-1 1-1,1 0 0,0 0 1,0-1-1,-1 1 0,1 1 0,0-1 1,0 0-1,-1 0 0,1 1 1,0-1-1,0 1 0,-1-1 0,1 1 1,-1 0-1,1-1 0,0 1 1,-1 0-1,0 0 0,1 0 0,-1 1 1,1-1-1,-1 0 0,0 0 0,0 1 1,0-1-1,0 1 0,0-1 1,0 1-1,0-1 0,0 1 0,-1-1 1,1 1-1,-1 0 0,1-1 1,-1 1-1,0 0 0,1 0 0,-1-1 1,0 1-1,0 0 0,0 0 1,0-1-1,-1 1 0,1 0 0,0 0 1,-1-1-1,1 1 0,-1 0 1,0-1-1,1 1 0,-1-1 0,0 1 1,0-1-1,0 1 0,0-1 1,0 1-1,0-1 0,-1 0 9,-142 116 1,99-87 19,-63 59 258,108-89-278,0 0 1,-1 1-1,1-1 0,0 1 1,-1-1-1,1 1 0,0-1 1,-1 1-1,1-1 0,0 1 1,0-1-1,0 1 0,0-1 1,-1 1-1,1-1 0,0 1 1,0-1-1,0 1 0,0-1 1,0 1-1,0-1 0,0 1 1,0-1-1,1 1 0,-1 0 1,0-1-1,0 1 0,0-1 1,1 1-1,-1-1 0,0 0 1,0 1-1,1-1 0,-1 1 1,0-1-1,1 1 0,-1-1 1,0 0-1,1 1 0,-1-1 0,1 0 1,-1 1-1,1-1 0,-1 0 1,1 0-1,-1 0 0,1 1 1,-1-1-1,1 0 0,-1 0 1,1 0-1,-1 0 0,1 0 1,-1 0-1,1 0 0,-1 0 1,1 0-1,0 0 0,-1 0 1,1 0-1,44 0-56,-35-1 60,18-3-582,-1 0 1,1-2-1,-1-2 1,-1 0-1,1-1 0,7-6 578,20-5-4488,-20 9-2094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6:46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83 772 15759,'1'-14'2749,"0"-4"-1936,2-11-87,-3-4 3426,-7 78-880,0-15-3160,-7 102 339,7 0 0,6 75-451,1-125-74,0-42-199,3 83-1875,13-46-2574,-5-56-2099,-10-35 364,-4-16 3005,-1 7 5646,-43-220 9198,34 149-8104,4-1 1,3-86-3289,6 156 284,1 0 0,2 0 1,0 1-1,2-1 0,0 1 0,2 0 1,6-14-285,-10 30 45,0 0-1,1 1 1,0 0 0,0 0 0,1 0-1,-1 0 1,1 1 0,1 0 0,0 0-1,-1 0 1,2 1 0,-1-1 0,1 2-1,-1-1 1,1 1 0,0 0 0,1 0-1,-1 1 1,1 0 0,0 0 0,0 1-1,0 0 1,0 0 0,7 0-45,4 0-2,1 2-1,-1 0 1,1 1 0,-1 1-1,1 1 1,-1 0 0,0 2-1,-1 0 1,1 1 0,0 1 2,-11-4-35,0 1 0,1 0 0,-2 0 0,1 1 0,0 0 1,-1 0-1,0 0 0,0 1 0,0 0 0,-1 1 0,0 0 0,0 0 1,-1 0-1,0 0 0,0 1 0,-1 0 0,1 0 0,-2 0 0,1 0 1,-1 1-1,-1-1 0,2 8 35,-4-1-17,-1 1 0,-1-1-1,0 0 1,-1 0 0,-1 0 0,0-1 0,-1 1 0,0-1-1,-2 0 1,1 0 0,-2-1 0,0 0 0,0 0 0,-1-1-1,-1 0 1,0-1 0,0 1 0,-1-2 0,-1 0 0,0 0 0,0-1-1,-1-1 1,0 0 0,0 0 0,-1-2 0,0 1 0,0-2-1,-1 0 18,-20 2 69,34-7-66,1 0 0,-1 0 0,1 0 0,-1 0 0,1 0 0,-1 0-1,1 0 1,-1 0 0,1-1 0,-1 1 0,1 0 0,-1 0 0,1-1 0,0 1 0,-1 0 0,1 0 0,-1-1-1,1 1 1,0-1 0,-1 1 0,1 0 0,0-1 0,-1 1 0,1-1 0,0 1 0,0 0 0,-1-1 0,1 1-1,0-1 1,0 1 0,0-1 0,0 1 0,0-1 0,0 1 0,0-1 0,0 1 0,0-1 0,0 1 0,0-1-1,0 1 1,0-1 0,0 1 0,0-1 0,0 1 0,0-1 0,1 1 0,-1-1 0,0 1 0,0-1-1,1 1 1,-1 0 0,0-1 0,1 1 0,-1-1 0,0 1 0,1 0 0,-1-1 0,0 1 0,1 0-3,6-9-6,1 1 0,0 1 1,0-1-1,1 1 1,-1 1-1,1 0 0,1 0 1,-1 1-1,1 0 0,7-3 6,-6 3 3,1-2-20,1 0 0,0 1 0,1 1 0,-1 0 0,1 0 0,0 2 0,0-1 0,0 2-1,1 0 1,-1 1 0,1 0 0,-1 1 0,1 1 0,-1 0 0,2 1 17,-11 0-9,0 1 1,0-1-1,0 1 1,-1 0-1,0 0 1,1 0-1,-1 1 0,0-1 1,0 1-1,-1 0 1,1 0-1,-1 1 0,0-1 1,0 1-1,-1-1 1,1 1-1,-1 0 1,0 0-1,0 0 0,0 0 1,-1 1-1,0-1 1,0 0-1,0 1 1,-1 2 8,1 5-33,0-1 1,-1 0-1,0 1 1,-1-1-1,0 1 1,-1-1-1,-1 0 1,0 0-1,0 0 1,-4 8 32,2-9 26,0-1-1,-1 1 1,0-1 0,-1 0-1,0-1 1,0 1 0,-1-1-1,0-1 1,-1 0 0,0 0-1,0 0 1,-1-1 0,0-1-1,0 0 1,0 0 0,-1-1 0,0 0-1,0-1 1,0 0 0,-1 0-1,1-2 1,-1 1 0,0-2-1,1 1 1,-1-2 0,0 1-1,0-2 1,0 1 0,0-2 0,1 1-1,-1-2 1,-2 0-26,-117-54 248,125 54-442,1 0 0,-1-1 0,1 0 0,0 0 0,0 0 0,0-1 1,1 0-1,0 0 0,0 0 0,0 0 0,0-1 0,1 0 0,0 1 0,0-1 0,0 0 0,1-1 1,0 1-1,0 0 0,1-1 0,-1-1 194,12-25-7794,3 25 870</inkml:trace>
  <inkml:trace contextRef="#ctx0" brushRef="#br0" timeOffset="357.468">916 1320 15343,'0'0'3966,"0"0"-1083,0 0-502,0 0-518,0 0-593,0 0-266,-6-9-171,3 3-739,2 7-74,1-1 1,0 1-1,0 0 0,-1 0 1,1-1-1,0 1 0,-1 0 0,1-1 1,-1 1-1,1 0 0,-1-1 1,1 1-1,-1-1 0,0 1 0,1-1 1,-1 1-1,1-1 0,-1 1 1,0-1-1,0 0 0,1 1 1,-1-1-1,0 0 0,0 0 0,1 1 1,-1-1-1,0 0 0,0 0 1,0 0-1,1 0 0,-1 0 1,0 0-1,0 0 0,1 0 0,-1 0 1,0-1-1,0 1 0,0 0 1,1 0-1,-1-1 0,0 1 0,1 0 1,-1-1-1,0 1 0,1-1 1,-1 1-1,0-1 0,1 1 1,-1-1-1,1 1 0,-1-1 0,1 0 1,-1 1-1,1-1-20,-31 282 539,29-257-666,7 99-2805,7-127-6444,-11 2 8348,6-8-6499</inkml:trace>
  <inkml:trace contextRef="#ctx0" brushRef="#br0" timeOffset="965.729">732 68 10122,'0'0'3603,"0"0"-678,0 0-218,0 0-737,0 0-892,0 0-507,0 0-197,3 9-160,20 200-113,-22-209-105,-1 1-1,0-1 1,0 0 0,0 1-1,1-1 1,-1 1 0,0-1-1,0 0 1,0 1 0,0-1-1,0 1 1,0-1-1,0 0 1,0 1 0,0-1-1,0 1 1,0-1 0,0 0-1,0 1 1,0-1 0,0 1-1,0-1 1,0 0 0,-1 1-1,1-1 1,0 0-1,0 1 1,0-1 0,-1 0-1,1 1 1,0-1 0,0 0-1,-1 1 1,1-1 0,0 0-1,-1 0 1,1 1 0,0-1-1,-1 0 1,1 0-1,-1 0 1,1 1 0,0-1-1,-1 0 1,1 0 0,0 0-1,-1 0 1,1 0 0,-1 0-1,1 0 1,-1 0 0,1 0-1,0 0 1,-1 0 0,1 0-1,-1 0 1,1 0-1,0 0 1,-1-1 0,1 1-1,0 0 1,-1 0 0,1 0 4,-15-26 162,15 15 20,0 0-1,0 1 1,1-1-1,1 0 1,0 0-1,0 0 1,1 1 0,0-1-1,1 1 1,0 0-1,1 0 1,0 1 0,1-1-1,-1 1 1,4-3-182,-5 7 50,0-1 1,0 1 0,0 1-1,1-1 1,0 1 0,0-1-1,0 1 1,0 1 0,1-1-1,-1 1 1,1 0 0,0 0-1,0 1 1,0-1 0,0 1-1,0 1 1,1-1 0,-1 1-1,1 0 1,-1 1 0,1-1-1,-1 1 1,0 1 0,1-1-1,-1 1 1,3 1-51,-4-1 15,-1 1 0,1 0 0,-1 0-1,1 0 1,-1 1 0,0 0 0,0-1 0,0 2 0,0-1 0,-1 0-1,1 1 1,-1-1 0,0 1 0,0 0 0,0 0 0,0 0-1,-1 1 1,0-1 0,0 1 0,0-1 0,0 1 0,-1 0 0,0-1-1,0 1 1,0 0 0,0 1-15,6 133-18,-7-134 18,-8 81-835,3-35-2359,2-1-6480,3-35 1020</inkml:trace>
  <inkml:trace contextRef="#ctx0" brushRef="#br0" timeOffset="1726.595">1270 53 11467,'0'0'3395,"0"0"-1009,0 0-800,0 0-732,0 0-571,-2 13-176,-4 150 63,10-93-148,17-80 165,-14-2 317,-1 1 1,0-1 0,-1 0-1,-1 0 1,0-1 0,0 1-1,-1-1 1,-1 0 0,0 0-1,-1 0 1,0 0 0,-1 0-1,0 0 1,-1 0 0,-1-3-505,2 14 4,0 1 0,0-1 0,0 0 0,0 0 0,-1 1 0,1-1 0,0 0 0,-1 1 0,1-1 0,-1 0 0,0 1 0,1-1 1,-1 1-1,0-1 0,0 1 0,0-1 0,0 1 0,0 0 0,-1-1 0,1 1 0,0 0 0,-1 0 0,1 0 0,0 0 0,-1 0 0,1 0 1,-1 0-1,0 1 0,1-1 0,-1 0 0,1 1 0,-1-1 0,0 1 0,0 0 0,1 0 0,-1-1 0,0 1 0,0 0 0,1 1 1,-1-1-1,0 0 0,1 0 0,-1 1 0,0-1 0,1 1 0,-1-1 0,0 1 0,1 0 0,-1 0 0,1 0 0,-1 0 0,1 0 1,-1 0-1,1 0 0,0 0-4,-7 12-106,0 0-1,1 0 1,1 1 0,0 0 0,1 0 0,0 0 0,1 0 0,1 1 0,0 0 0,1 0-1,1 11 107,-4 6-525,1 118-3477,4-145 3907,1-1 1,0 1 0,0-1 0,0 1 0,1-1-1,-1 0 1,1 0 0,0 0 0,1 1-1,-1-2 1,1 1 0,-1 0 0,1-1-1,0 1 1,0-1 0,1 0 0,-1 0 0,1 0-1,0 0 1,-1-1 0,1 1 0,0-1-1,0 0 1,1 0 0,-1-1 0,0 1 0,1-1-1,-1 0 1,1 0 0,-1 0 0,1-1 94,4 0 65,-1 0 0,0-1 0,1 0 0,-1 0 0,0-1 0,0 0 0,0 0 0,0-1 0,0 0 0,0-1 0,-1 0 0,1 0 0,-1 0 0,0-1 0,-1 0 0,1 0 0,-1-1 0,2-2-65,98-119 3132,-32 6-1044,-74 120-2087,0 1 1,0 0 0,0-1 0,0 1 0,0 0-1,0-1 1,1 1 0,-1 0 0,0-1 0,0 1 0,0 0-1,0 0 1,0-1 0,1 1 0,-1 0 0,0-1-1,0 1 1,1 0 0,-1 0 0,0-1 0,0 1-1,1 0 1,-1 0 0,0 0 0,1 0 0,-1-1-1,0 1 1,1 0 0,-1 0 0,0 0 0,1 0-1,-1 0 1,0 0 0,1 0 0,-1 0 0,0 0 0,1 0-1,-1 0 1,0 0 0,1 0 0,-1 0 0,0 0-1,1 0 1,-1 0 0,0 0 0,1 1 0,-1-1-1,0 0 1,1 0 0,-1 0 0,0 1 0,0-1-1,1 0 1,-1 0 0,0 1 0,0-1 0,1 0 0,-1 0-1,0 1 1,0-1 0,0 0 0,0 1 0,1-1-1,-1 0 1,0 1 0,0-1 0,0 0 0,0 1-1,0-1 1,0 1-2,2 28-64,-3-24 76,-27 233-1085,27-236 1061,2 0 0,-1 0 0,0-1-1,0 1 1,0 0 0,1 0 0,-1-1 0,1 1-1,0 0 1,-1-1 0,1 1 0,0-1-1,0 1 1,0-1 0,0 1 0,0-1-1,0 0 1,0 1 0,1-1 0,-1 0 0,0 0-1,1 0 1,-1 0 0,1 0 0,-1 0-1,1 0 1,-1-1 0,1 1 0,0 0-1,-1-1 1,1 0 0,0 1 0,0-1 0,-1 0-1,1 0 1,0 0 0,0 0 0,-1 0-1,1 0 1,0 0 0,0-1 0,-1 1-1,1 0 1,0-1 0,-1 0 0,1 1 0,-1-1-1,1 0 1,-1 0 0,1 0 0,-1 0-1,1 0 1,-1 0 0,0 0 0,1-2 12,18-11 293,-1-1 1,-1-1 0,0 0 0,-1-2 0,-1 0-1,0-1 1,5-10-294,36-40 1227,-55 67-1212,0 1 0,0 0 0,0 0 0,0 0 1,1 0-1,-1 1 0,0-1 0,1 1 0,-1-1 0,0 1 1,1 0-1,-1 0 0,0 0 0,1 0 0,-1 0 0,1 0 1,-1 1-1,0-1 0,0 1 0,1 0 0,-1 0 0,0 0 1,0 0-1,0 0 0,1 0 0,-1 0 0,-1 1 0,1-1 1,0 1-1,0-1 0,0 1 0,-1 0 0,1 0 0,-1 0 1,0-1-1,1 2 0,-1-1 0,0 0 0,0 0 0,0 0 1,0 0-1,-1 1 0,1-1 0,0 2-15,14 16 64,-13-16-58,1 0 0,0 0 0,1 0 0,-1-1 1,1 1-1,-1-1 0,1 0 0,0 0 0,0 0 0,0-1 0,1 1 0,-1-1 0,1 0 0,-1 0 0,1-1 0,0 0 1,-1 1-1,1-1 0,0-1 0,0 1 0,0-1 0,0 0 0,0 0 0,0 0 0,0-1 0,-1 1 0,1-1 0,0 0 0,0-1 1,-1 1-1,1-1 0,0 0 0,-1 0 0,0-1 0,1 1 0,1-2-6,-2-4 61,0 0 0,0 0 0,0 0-1,-1-1 1,0 1 0,-1-1 0,0 0 0,0 0-1,-1 0 1,0 0 0,-1 0 0,0 0 0,0 0 0,-1 0-1,0 0 1,0 0 0,-1 1 0,-1-1 0,1 0-1,-1 1 1,-1 0 0,1-1 0,-1 1 0,-1 0 0,0 1-1,0-1 1,0 1 0,-2-1-61,-95-78-1792,22 50-5726,51 27-1066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6:52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184 170 3619,'0'0'7544,"0"0"-3952,-2-13-1136,-6-47-118,9 56-2187,0-1 0,0 1-1,0 0 1,0 0 0,1-1 0,0 1 0,0 0-1,0 1 1,0-1 0,1 0 0,-1 1-1,1-1 1,0 1 0,0 0 0,1 0-1,-1 0 1,0 0 0,1 0 0,0 1-1,0 0 1,-1 0 0,1 0 0,0 0-1,1 0 1,-1 1 0,0 0 0,0 0 0,1 0-1,3 0-150,2-2 52,1 1 0,-1 0 0,1 1-1,0 0 1,-1 0 0,1 1 0,0 1 0,-1 0-1,1 0 1,-1 1 0,1 0 0,-1 1 0,0 0-1,0 1 1,0 0 0,0 0 0,-1 1 0,0 1-1,0-1 1,0 1 0,0 1 0,-1 0 0,0 0-1,-1 1 1,0-1 0,0 2 0,0-1 0,-1 1-1,0 0 1,-1 0 0,0 0 0,-1 1 0,0 0-1,0 0 1,-1 0 0,0 1 0,0 2-52,-1 0-36,-1 0 1,0 0-1,0 0 1,-2 0-1,0 1 1,0-1 0,-1 0-1,-1 0 1,0 0-1,0-1 1,-2 1-1,1-1 1,-2 0-1,0 0 1,0 0-1,-1-1 1,0 0-1,-1 0 1,0-1 0,-1 0-1,0-1 1,-1 1-1,1-2 1,-2 1-1,1-2 1,-1 1-1,-1-1 1,-5 2 35,1 0 26,0-2-1,0 1 1,0-2 0,0 0-1,-1-2 1,0 1 0,-1-2-1,1 0 1,0-1 0,-1-1-1,1-1 1,-1 0 0,1-1-1,-1-1 1,1-1 0,0 0-1,0-1 1,0-1 0,0-1-1,1 0 1,-8-5-26,22 10 24,0 0 0,0 0 0,0-1 0,0 1 1,0-1-1,0 1 0,0-1 0,1 1 0,-1-1 0,1 0 0,-1 0 0,1 0 1,0 0-1,0 0 0,0 0 0,0 0 0,0 0 0,0 0 0,0 0 0,1-1 1,-1 1-1,1 0 0,0-1 0,-1 1 0,1 0 0,0-1 0,0 1 0,1 0 0,-1-1 1,0 1-1,1 0 0,0 0 0,-1-1 0,1 1 0,0 0 0,0 0 0,0 0 1,0 0-1,1 0 0,-1 0 0,0 0 0,1 1 0,-1-1 0,1 0 0,0 1 0,0-1 1,0 1-1,-1-1 0,1 1 0,0 0 0,1 0 0,-1 0 0,0 0 0,0 0 1,0 1-1,1-1-24,10-4 40,0 1 0,0 1 1,0 0-1,0 0 1,1 1-1,-1 1 0,1 0 1,-1 1-1,1 1 1,-1 0-1,1 1 0,-1 0 1,0 1-1,0 0 1,0 1-1,0 1 0,0 0 1,-1 0-1,0 2 0,0-1 1,-1 2-1,0-1 1,0 1-1,0 1 0,-1 0 1,-1 1-1,0 0 1,0 0-1,-1 1 0,7 11-40,92 167-1564,-96-172-1231,6-17-6202,-11-8 3600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6:53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43 577,'0'0'12171,"0"0"-7035,0 0-2195,0 0-245,0 0-705,0 0-672,0 0-444,-3-6-234,-14-30 336,47 36-2611,7 6-7147,-23-6 1307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6:5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13869,'0'0'4612,"0"0"-2129,0 0-401,0 0-256,0 0-609,0 0-582,12-2-197,146-3 448,-124 6-829,-14 2-66,0-2 0,0 0 0,1-1 0,-1-1 0,0-1 0,0-1 0,0-1 1,0 0-1,-1-2 0,9-3 9,-6-13-1892,-10-6-3500,-10 24 4182,2-9-5019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6:55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52 12460,'0'0'2381,"0"0"-337,0 0 375,0 0-167,0 0-661,-14-6-592,-44-11-279,56 17-684,0 0 0,0 1 0,0-1 0,-1 1 0,1 0 0,0 0 0,0 0 0,0 0 0,1 0 1,-1 0-1,0 1 0,0-1 0,0 0 0,1 1 0,-1 0 0,1-1 0,0 1 0,-1 0 0,1 0 0,0 0 0,0-1 0,0 1 0,0 0 0,0 1 0,0-1 0,1 0 0,-1 2-36,-2 2 90,-6 18 11,1 1 1,1 0 0,1 0 0,2 0 0,0 1 0,1 0 0,2-1 0,1 1 0,1 0 0,2 12-102,-2-27-21,0-1-1,1 0 1,1 1 0,-1-1-1,2 0 1,-1 0 0,1-1-1,1 1 1,0-1 0,0 0-1,1 0 1,0 0 0,0-1-1,1 0 1,0 0 0,1-1-1,-1 0 1,2 0-1,-1-1 1,1 0 0,-1 0-1,2-1 1,-1 0 0,0-1-1,1 0 1,0 0 0,0-1-1,0-1 1,8 2 21,-12-3 21,1-1-1,0 1 1,0-1 0,0 0 0,0-1-1,-1 0 1,1 0 0,0 0 0,-1-1-1,1 0 1,-1 0 0,1-1 0,-1 0-1,0 0 1,0 0 0,0-1-1,-1 0 1,1 0 0,-1 0 0,0-1-1,0 0 1,0 0 0,-1 0 0,0 0-1,0-1 1,2-3-21,2-7 118,-1 0-1,0 0 0,-1 0 1,-1 0-1,-1-1 1,0 0-1,-1 0 1,-1 0-1,-1-1 1,0 1-1,-1 0 0,-1 0 1,-1-1-1,0 1 1,-1 0-1,-1 0 1,-1 1-1,0-1 1,-1 1-1,-1 0 0,0 0 1,-1 1-1,-1 0 1,0 1-1,-7-8-117,12 15-124,-1 1 0,-1-1-1,1 1 1,-1 0 0,0 0-1,-1 1 1,1 0 0,-1 0-1,0 0 1,0 1 0,-1 0-1,1 0 1,-3 1 124,-27-2-3245,0 17-3366,19 1-2560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6:55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1794,'0'0'10628,"0"0"-6469,0 0-1751,0 0-38,0 0-523,0 0-753,0 0-453,18-3 1158,10 28 609,-45-35-2158,-6-23-1856,32 11-5671,3 17 215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6:56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15375,'0'0'4436,"0"0"-2103,0 0-508,0 0-202,0 0-630,0 0-544,-9 19-220,1-2-176,-35 113 182,38-104-276,2 0 0,0 0 0,2 0-1,1 0 1,1 0 0,1 1 0,2-2-1,0 1 1,2 0 0,0-1 0,6 12 41,-10-32-73,1-1 1,-1 1 0,1-1 0,0 1-1,0-1 1,0 0 0,1 0 0,0-1 0,-1 1-1,1-1 1,0 0 0,1 0 0,-1 0-1,0 0 1,1-1 0,0 0 0,-1 0-1,1 0 1,0 0 0,0-1 0,0 0 0,0 0-1,0 0 1,0-1 0,1 1 0,-1-1-1,0-1 1,5 0 72,0 0 59,0-1 0,0-1 0,0 1 0,0-2 0,-1 1 0,1-2 1,-1 1-1,0-1 0,0 0 0,-1-1 0,1 0 0,-1 0 0,-1-1 0,2-2-59,0 1 109,0-1 0,-1 0 0,-1 0 1,0-1-1,0 0 0,-1 0 0,0 0 0,0-1 0,-1 0 1,-1 0-1,0 0 0,0-1 0,-1 0 0,-1 1 1,0-1-1,-1 0 0,0 0 0,0 0 0,-2 0 0,1 0 1,-1 0-1,-1 0 0,0 0 0,-1 1 0,0-1 0,-1 1 1,0-1-1,-1 1 0,0 1 0,-1-1 0,-5-7-109,3 7-46,-1 1 0,0 0-1,-1 0 1,0 1-1,0 0 1,-1 1 0,0 0-1,0 1 1,-1 0-1,0 1 1,0 0-1,-9-2 47,12 5-458,-1 0 0,1 1-1,0 0 1,-1 0-1,1 1 1,-1 1-1,0 0 1,1 0-1,-1 1 1,1 0-1,-7 1 459,-14 12-5060,7 3-3733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6:56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19154,'0'0'2434,"0"0"-368,0 0-85,0 0-316,0 0-575,0 0-354,0 0-143,11 18-59,-3-7-447,-2-3-38,0 1 1,-1-1-1,0 1 1,0 0-1,-1 0 0,0 0 1,-1 1-1,0-1 1,0 1-1,-1 0 1,-1 0-1,1 0 1,-1 0-1,-1 7-49,-33 199 743,-1 47-1486,42-240-539,18-33-4915,-12-4 1819,-2-1-2754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1:47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83 520 13549,'0'0'3336,"-14"-9"-1873,-41-28-294,42 24 396,20 11-568,-3 1-660,57-8 217,1 3 0,-1 2 0,54 5-554,-57-1 84,592 1 124,-610-1-218,1-2 0,0-1 0,-1-2 1,0-2-1,0-2 0,7-4 10,-44 13 0,1-1 0,0 1 0,0-1 0,0 0 0,-1-1 0,1 1 0,-1-1 0,1 1 0,-1-1 0,1 0 0,-1 0 0,0 0 0,0-1 0,0 1 0,0-1 0,-1 0 0,1 0 0,-1 0 0,1 0 0,-1 0 0,0 0 0,0-1 0,0 1 0,-1-1 0,1 1 0,-1-1 0,0 0 0,0 1 0,0-1 0,-1 0 0,1 0 0,-1 0 0,0 1 0,0-1 0,0 0 0,0 0 0,-1 0 0,0 0 0,1 1 0,-2-1 0,1 0 0,-1-2 0,-14-17 5,0 1 0,-2 1 0,0 0-1,-2 2 1,0 0 0,-1 1 0,0 1 0,-2 1 0,0 1-1,-3-1-4,5 2 11,-86-43 186,114 81 657,50 45-655,-38-50-23,-1 2 1,-1 0 0,-1 1 0,-1 1-1,-1 0 1,-1 1 0,-2 1 0,7 17-177,-13-27 38,-2-1 0,0 1 0,0 0 0,-1-1 0,-1 1 0,-1 0 1,0 0-1,0 0 0,-2 0 0,0 0 0,-1-1 0,0 1 0,-1-1 0,-1 1 1,0-1-1,-1-1 0,0 1 0,-1-1 0,-1 0 0,0-1 0,-8 11-38,-3 1-13,-1-1 0,-1-1 0,-1-1 0,-1 0-1,-1-2 1,-1-1 0,0-1 0,-12 6 13,-19 2-3358,-1-9-3359,27-12-7157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6:57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12011,'0'0'4474,"0"0"-1687,0 0-353,0 0-155,0 0-645,0 0-598,17 0-348,-8 1-601,-2-2-36,-1 1 0,1 1-1,0-1 1,-1 1 0,1 0 0,0 1 0,-1 0-1,0 0 1,1 0 0,-1 1 0,0-1 0,0 1-1,0 1 1,-1-1 0,1 1 0,-1 0-1,3 4-50,258 227 428,-122-130-1881,-143-105 1443,-1 1-1,1-1 0,-1 1 0,1-1 1,0 1-1,-1-1 0,1 1 0,0-1 0,-1 0 1,1 1-1,0-1 0,-1 0 0,1 0 0,0 1 1,-1-1-1,1 0 0,0 0 0,0 0 0,-1 0 1,1 0-1,0 0 0,0 0 0,0 0 0,-1 0 1,1 0-1,0-1 0,-1 1 0,1 0 1,0 0-1,0-1 0,-1 1 0,1 0 0,-1-1 1,1 1-1,0-1 0,-1 1 0,1-1 0,-1 1 1,1-1-1,-1 1 0,1-1 0,-1 0 0,1 1 1,-1-1-1,0 0 0,1 1 0,-1-1 1,0 0-1,0 1 0,1-1 0,-1 0 0,0 0 1,0 1-1,0-1 0,0 0 0,0 0 0,0 1 1,0-1-1,0 0 11,-10-49 111,8 46-135,-17-85 121,-26-63 1183,44 150-1248,0 1 0,1 0 0,-1 0 0,0 0 0,0 0 1,0 0-1,0 0 0,0 0 0,0 0 0,0 1 0,0-1 0,0 0 0,0 0 0,0 1 0,-1-1 1,1 1-1,0-1 0,0 1 0,-1 0 0,1-1 0,0 1 0,-1 0 0,1 0 0,0 0 0,-1 0 1,1 0-1,0 0 0,-1 0 0,1 0 0,0 1 0,0-1 0,-1 1 0,1-1 0,0 0 1,0 1-1,0 0 0,-1-1 0,1 1 0,0 0 0,0 0 0,0 0 0,0-1 0,0 1 0,0 1-32,-42 42 520,-173 246-23,87-140-4949,127-149 3779,-1 2 41,1-2-4138,2-1-1903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6:57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81 12908,'0'0'4202,"0"-13"-1325,0-38-171,-2 35 1714,-1 30-3101,18 339 1340,-15-295-2841,5 103-548,10-57-7060,-10-85 3055,2-6-1708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6:58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14798,'0'0'3710,"0"0"-1078,0 0-27,0 0-512,0 0-764,0 0-571,0 0-384,0 0-139,2 9-43,-1 80-21,-7-60-285,-1-1 0,-2 1 1,0-2-1,-2 1 1,-1-1-1,-2-1 0,-7 11 114,19-32-94,-1-1-1,0 0 1,0 0-1,0-1 1,-1 1-1,1-1 1,-1 1-1,0-1 1,0 0-1,0-1 1,0 1-1,-1-1 1,1 1-1,-1-1 1,1-1-1,-1 1 1,0-1-1,0 0 1,0 0-1,-3 1 95,7-3 14,-1 0 0,1 0-1,0 0 1,-1 0 0,1-1-1,0 1 1,0 0 0,0 0-1,0-1 1,0 1 0,0-1-1,1 1 1,-1-1 0,0 1-1,1-1 1,-1 1 0,1-1-1,0 0 1,-1 1 0,1-1-1,0 1 1,0-1 0,0 0-1,0 1 1,0-1 0,0 0-1,1 1 1,-1-1 0,0 0-1,1 1 1,-1-1 0,1 1-1,0-1 1,0 1 0,-1-1-1,1 1 1,0 0 0,0-1-1,0 1 1,0 0 0,1 0-1,-1-1 1,0 1 0,0 0-1,1 0 1,-1 1 0,1-1-1,-1 0 1,1 0 0,-1 1-14,11-3 7,0 1 1,0 1 0,1 0-1,-1 1 1,0 0-1,0 1 1,0 0 0,0 1-1,0 0 1,0 1-1,0 1 1,0-1-1,-1 2 1,0 0 0,0 0-1,0 1 1,-1 0-1,3 3-7,22 8-40,-18-9-56,-10-4 56,0 0 0,0 0 0,0-1-1,1 0 1,-1-1 0,1 1-1,-1-1 1,1-1 0,0 0 0,0 0-1,-1 0 1,1-1 0,7 0 40,-9-5 42,0 1 1,-1-1 0,1 0-1,-1 0 1,0 0 0,-1-1 0,1 1-1,-1-1 1,0 0 0,-1-1-1,1 1 1,-1-1 0,-1 1 0,1-1-1,-1 0 1,0 0 0,-1 0-1,1-2-42,21-145 3251,-23 153-2856,-2 13 235,-33 179-272,27 7-476,10-113-2406,6-56-746,10-18-3561,-4-7 68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6:58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30 17296,'0'0'4196,"0"0"-1761,0 0-193,0 0-737,0 0-544,0 0-352,0 0-257,0 0-320,-1-29-32,4 35-192,2-1-449,7 1-672,-1-2-1025,8-1-2082,-1 2-5734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6:58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44 146 9577,'0'0'5013,"0"-15"-1762,2-49-593,-2 61-2445,0 0 0,1 0 0,-1 0 0,1 1 0,-1-1-1,1 0 1,0 0 0,0 1 0,1-1 0,-1 1 0,0-1-1,1 1 1,-1-1 0,1 1 0,0 0 0,0 0-1,0 0 1,0 0 0,0 0 0,0 0 0,1 0 0,-1 1-1,0-1 1,1 1 0,0 0-213,2-1 93,1 0 0,0 1 0,-1 0 0,1 0 0,0 1 0,-1 0 0,1 0 0,0 0 0,0 1 0,-1-1 0,1 1 0,0 1 0,-1-1 0,1 1 0,4 2-93,-2 0-21,0 0 1,0 0-1,0 1 0,-1 0 0,1 1 0,-1-1 1,-1 1-1,1 1 0,-1 0 0,0-1 1,0 2-1,-1-1 0,0 1 0,0-1 0,-1 2 1,0-1-1,-1 0 0,0 1 0,0-1 1,0 1-1,-1 0 0,-1 0 0,1 0 0,-1 0 1,-1 0-1,0 0 0,0 0 0,-1 0 1,0 0-1,0 0 0,-1 0 0,-1 0 0,1 0 1,-1-1-1,-1 1 0,0-1 0,-2 5 21,-9 6-132,0-2 0,-1 1 0,0-2 0,-1 0 0,-1-1 0,-1-1-1,0 0 1,-1-2 0,0 0 0,-1-2 0,0 0 0,-21 6 132,22-2 679,30-6 195,42-3 198,-45-4-1145,86 4 145,0-3 0,56-8-72,-46-17-2965,-41-5-7422,-47 19 4254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6:59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2 129 13421,'-1'-14'3315,"1"11"-3073,-1-57 2553,1 8 3419,3 63-3630,9 50-2210,16 230-22,-9-138-1516,-18-152 1149,-1 0 0,1 0 0,-1 1 0,1-1 0,-1 0 0,1 0 0,0 0 0,0 0 0,0 0 0,0 0 0,-1 0 0,1 0 0,0-1 0,1 1 0,-1 0 0,0 0 0,0-1 0,0 1 0,0-1 0,0 1 0,1-1 0,-1 0 0,0 1 0,0-1 0,1 0 0,-1 0 0,0 0 0,1 0 0,-1 0 0,0 0 0,0 0 0,1 0 0,-1 0 0,0-1-1,0 1 1,1 0 0,-1-1 0,0 1 0,0-1 0,0 0 0,0 1 0,1-1 0,-1 0 15,49-36-453,-23 12 762,-1-1 1,-1-1-1,-1-1 1,-2-1 0,0-2-1,-2 0 1,-2-1 0,-1-1-1,7-19-309,-26 57 110,-20 44 145,3 0 1,1 2-1,3-1 0,2 2 1,3 0-1,1 0 0,3 1 1,3 0-1,2 52-255,21-31-513,-20-73-4,-8-23-5212,6 12 1603,0 1-2899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7:00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12 5765,'0'0'5488,"0"0"-2429,0 0-673,0 0 124,0 0-535,0 0-411,0 0-310,0 0-175,-4-1-193,4 0-864,0 1-1,1 0 1,-1 0 0,0-1-1,0 1 1,0 0 0,0 0 0,0-1-1,0 1 1,0 0 0,0-1-1,0 1 1,0 0 0,0 0-1,0-1 1,0 1 0,0 0 0,0 0-1,0-1 1,0 1 0,0 0-1,0 0 1,0-1 0,0 1-1,-1 0 1,1 0 0,0-1 0,0 1-1,0 0 1,0 0 0,-1-1-1,1 1 1,0 0 0,0 0-1,0 0 1,-1 0 0,1-1 0,0 1-1,0 0 1,-1 0 0,1 0-1,0 0 1,0 0 0,-1 0-22,40 0 568,-16 1-388,-5-1-114,-6-1-30,0 1-1,0 0 0,0 0 0,0 1 0,0 1 1,0 0-1,0 1 0,0 0 0,-1 0 0,1 2 1,1 0-36,-12-4-24,0 1 1,0-1 0,0 1 0,0-1-1,0 1 1,0 0 0,-1-1 0,1 1 0,-1 0-1,1-1 1,-1 1 0,1 0 0,-1-1-1,0 1 1,0 0 0,0 0 0,0 0 0,0-1-1,0 1 1,-1 0 0,1 0 0,-1-1-1,1 1 1,-1 0 0,1-1 0,-1 1 0,0-1-1,0 1 1,0-1 0,0 1 0,0-1-1,0 1 1,0-1 0,-1 0 0,1 0 0,0 1-1,-1-1 1,1 0 0,-1 0 0,-1 0 23,-246 146-379,249-147 382,-1 0 0,0 0 1,1 0-1,-1 0 1,1 0-1,-1 0 0,1 1 1,-1-1-1,1 0 1,-1 0-1,1 0 0,-1 1 1,1-1-1,-1 0 1,1 1-1,-1-1 0,1 0 1,0 1-1,-1-1 1,1 1-1,0-1 0,-1 1 1,1-1-1,0 1 0,-1-1 1,1 1-1,0-1 1,0 1-1,0-1 0,0 1 1,-1-1-1,1 1 1,0-1-1,0 1 0,0-1 1,0 1-1,0-1 1,0 1-1,0 0 0,0-1 1,1 1-1,-1-1 0,0 1 1,0-1-1,0 1 1,1-1-1,-1 1 0,0-1 1,0 1-1,1-1 1,-1 1-1,0-1 0,1 0 1,-1 1-1,1-1 1,-1 0-1,1 1 0,-1-1 1,0 0-1,1 1 1,-1-1-1,1 0 0,-1 0 1,1 1-1,-1-1 0,1 0 1,0 0-1,-1 0 1,1 0-4,43 3 146,-39-4-147,64-4-31,0-3 0,0-4 0,52-15 32,-49 6-1724,-28 0-2788,-24 5-2257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6:53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21 178 5797,'0'0'6241,"-1"-12"-2718,-1 2-2717,0-76 5222,6 84-5892,-1-1 1,0 1 0,1 0-1,-1 0 1,1 0 0,0 1-1,0-1 1,-1 1-1,1 0 1,0 0 0,0 0-1,0 1 1,0-1 0,0 1-1,1 0 1,-1 0 0,0 0-1,0 1 1,0-1 0,0 1-1,0 0 1,0 0 0,-1 0-1,1 1 1,1 0-137,3 0 14,-1-1-1,0 2 1,1-1-1,-1 1 1,0 0-1,0 0 0,-1 1 1,1 0-1,-1 0 1,1 0-1,-2 1 1,1 0-1,0 0 1,-1 1-1,0 0 1,0 0-1,0 0 1,-1 0-1,0 1 1,0-1-1,-1 1 1,0 0-1,0 0 1,-1 0-1,1 1 1,-2-1-1,1 1 1,-1-1-1,0 1 1,0-1-1,-1 1 1,0 0-1,-1-1 1,0 1-1,0 0 1,0-1-1,-1 0 1,-2 8-14,-9 3 10,0 0 1,-1-1-1,0-1 1,-2 0-1,0-1 1,0-1-1,-1 0 1,-1-1-1,-1-1 1,-17 8-11,-21 18 386,58-38-370,-1 0 0,1 0 0,-1 1 0,1-1 0,-1 0 0,1 0 0,-1 1 0,1-1 0,-1 0 0,0 1 0,1-1 0,-1 0 0,1 1 0,-1-1 0,0 0 0,1 1 0,-1-1 0,0 1 0,1-1 0,-1 1 0,0-1 0,0 1 0,0-1 0,1 1 0,-1-1 0,0 1 0,0 0 0,0-1 0,0 1 0,0-1 0,0 1 0,0-1 0,0 1 0,0-1 0,0 1 0,0 0 0,0-1 0,-1 1 0,1-1 0,0 1 0,0-1 0,0 1 0,-1-1 0,1 1 0,0-1 0,-1 0 0,1 1 0,0-1 0,-1 1 0,1-1 0,-1 0 0,1 1 0,-1-1 0,1 0 0,-1 1 0,1-1 0,-1 0 0,1 0 0,-1 1 0,1-1 0,-1 0 0,1 0 0,-1 0 0,1 0 0,-1 0 0,1 0 0,-1 0 0,0 0-16,48 3 186,-38-3-126,61 3-185,60 0-227,-42-2-5977,-60-3 922,-9-2-1021,-2 2-1446</inkml:trace>
  <inkml:trace contextRef="#ctx0" brushRef="#br0" timeOffset="558.383">645 75 6983,'0'0'3886,"0"0"-822,0 0-149,0 0-369,-13-11-635,-41-35-202,55 46-1647,-1 0 0,0 0 1,1 0-1,-1-1 0,0 1 1,1 0-1,-1-1 0,0 1 0,0 0 1,1 0-1,-1-1 0,0 1 1,0-1-1,1 1 0,-1 0 0,0-1 1,0 1-1,0 0 0,0-1 1,0 1-1,1-1 0,-1 1 1,0 0-1,0-1 0,0 1 0,0-1 1,0 1-1,0-1 0,0 1 1,-1 0-1,1-1 0,0 1 0,0-1 1,0 1-1,0 0 0,0-1 1,-1 1-1,1 0 0,0-1 0,0 1 1,0 0-1,-1-1 0,1 1 1,0 0-1,-1-1 0,1 1 1,0 0-1,-1 0 0,1-1 0,0 1 1,-1 0-1,1 0 0,-1 0 1,1 0-1,0 0 0,-1-1 0,1 1 1,-1 0-1,1 0 0,0 0 1,-1 0-1,1 0 0,-1 0 1,1 0-63,29 6-392,-25-5 662,40 9-167,2-2 1,-1-1-1,1-3 1,0-2 0,28-3-104,33-34 2012,-106 62-982,-90 361-266,86-369-897,2 1 1,0-1 0,0 1-1,2 0 1,1-1 0,0 1-1,1-1 1,2 0-1,-1 0 1,3 2 132,-7-20-184,1-1 0,-1 1 1,0-1-1,1 0 0,-1 1 0,1-1 0,-1 1 0,0-1 1,1 0-1,-1 1 0,1-1 0,-1 0 0,1 0 1,-1 0-1,1 1 0,-1-1 0,1 0 0,-1 0 1,1 0-1,0 0 0,-1 0 0,1 0 0,-1 0 1,1 0-1,-1 0 0,1 0 0,-1 0 0,1 0 0,-1 0 1,1 0-1,-1-1 0,1 1 0,-1 0 0,1 0 1,-1-1-1,1 1 0,-1 0 0,1-1 0,-1 1 1,1 0-1,-1-1 0,0 1 0,1-1 0,-1 1 1,0-1-1,1 1 0,-1 0 0,0-1 0,0 1 0,1-1 1,-1 0 183,9-10-7341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7:26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127 186 3331,'0'0'5696,"0"0"-2370,0 0-1127,0 0 182,0 0-261,0 0-375,0 0-191,0-8-236,0 2-1187,0 1 0,1 0 0,-1 0 0,1-1 0,0 1 0,0 0 0,0 0 0,1 0 0,0 0 0,0 0 0,0 0 0,1 1 0,-1-1 0,1 1 0,0-1 0,1 1-1,0-1-129,5-4 47,1 0 0,0 1 0,1 0 1,0 1-1,0 0 0,1 1 1,-1 0-1,1 1 0,0 0 1,1 1-1,-1 0 0,1 1 1,0 1-1,0 0 0,0 0 1,0 1-1,0 1 0,0 0 0,0 1 1,5 1-49,-13-1-9,1 0 0,0 1 0,-1 0 0,1 0 0,-1 0 1,0 1-1,0-1 0,0 1 0,0 0 0,0 1 0,0-1 0,-1 1 1,0 0-1,0 0 0,0 1 0,0-1 0,0 1 0,-1 0 0,0 0 1,0 0-1,0 0 0,-1 0 0,0 1 0,0-1 0,0 1 0,-1-1 1,1 1-1,-1 1 9,0 4-113,1 1-1,-1 0 1,-1 0 0,0 0 0,-1 0 0,0 0 0,-1 0 0,0 0-1,-1-1 1,-1 1 0,1-1 0,-2 0 0,-2 6 113,-10 12-302,0 0-1,-3-1 1,0 0 0,-1-2 0,-2-1 0,-1 0 0,0-2 0,-2-1-1,-1-1 1,-17 10 302,35-24 32,0-1 0,-1-1-1,0 0 1,0 0 0,-1-1-1,1 0 1,-1-1-1,0 0 1,0 0 0,0-1-1,0-1 1,0 0 0,0-1-1,-7 0-31,14-2 114,-1 0-1,0-1 1,1 0-1,-1 0 0,1 0 1,0 0-1,0-1 1,0 0-1,0 0 0,1 0 1,-1 0-1,1 0 0,0-1 1,0 1-1,1-1 1,-1 0-1,1 0 0,0 0 1,1 0-1,-1 0 1,1 0-1,0 0 0,0 0 1,1-1-1,-1 1 1,1 0-1,0-1 0,1 1 1,0-4-114,-2 2 109,1 0-1,0 0 1,1 0 0,-1 0 0,1 0-1,1 1 1,-1-1 0,1 0-1,0 1 1,1-1 0,-1 1 0,1 0-1,1 0 1,-1 0 0,1 0 0,0 1-1,0-1 1,1 1 0,-1 0 0,1 0-1,0 1 1,1-1 0,-1 1 0,1 0-1,0 1 1,0-1 0,4-1-109,-6 6 14,0 0 0,1 0 0,-1 1 0,0-1 0,0 1 0,0 0 0,0 0 0,-1 0 0,1 0 0,0 1 0,-1 0 0,1 0 0,-1 0 0,0 0 0,0 0 0,0 0 0,-1 1 0,1-1 0,-1 1 0,0 0 0,0 0 0,0 0 1,1 3-15,4 5 3,25 41-398,3-1-1,3-1 1,1-2 0,2-2 0,35 30 395,-50-61-1404,-9-13-2359,-10-12-3780,-3 1 1505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7:27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8456,'0'0'7191,"0"0"-3081,0 0-1569,0 0-533,0 0-551,0 0-496,0 0-320,3 7-156,9 21-111,-12-29-331,0 1-1,1-1 1,-1 0-1,0 0 1,0 0-1,1 0 1,-1 1-1,0-1 1,1 0-1,-1 0 1,0 1-1,1-1 1,0 0-1,-1 1 1,1-1 0,-1 1-1,1-1 1,0 0-1,-1 1 1,1-1-1,0 1 1,-1 0-1,1-1 1,0 1-1,0 0 1,-1-1-1,1 1 1,0 0-1,0 0 1,0 0-1,0-1 1,-1 1 0,1 0-1,0 0 1,0 0-1,0 0 1,0 1-1,-1-1 1,1 0-1,0 0 1,0 0-1,0 1 1,-1-1-1,1 0 1,0 1-1,0-1 1,-1 1-1,1-1 1,0 1 0,-1-1-1,1 1 1,0-1-1,-1 1 1,1 0-1,-1-1 1,1 1-1,-1 0 1,0 0-1,1-1 1,-1 1-43,-18-33-494,-5 39-5701,15 3 77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1:48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57 208 2530,'0'0'8259,"0"0"-4442,0 0-1831,0 0-273,0 0-367,4 12-220,40 97 1837,-41-103-2891,0 0-1,1 1 1,0-1 0,0-1 0,0 1 0,1 0-1,0-1 1,0 0 0,0 0 0,1-1 0,-1 0-1,1 0 1,0 0 0,0 0 0,1-1 0,-1 0-1,1 0 1,0-1 0,0 0 0,-1 0 0,1-1-1,0 1 1,1-2 0,-1 1 0,0-1 0,0 0-1,0 0 1,0-1 0,0 0 0,0 0 0,0-1-1,0 0 1,0 0 0,0 0 0,-1-1 0,1 0-1,-1-1 1,0 1 0,0-1 0,2-2-72,1-4 25,0-1-1,-1 1 1,0-1 0,0-1 0,-1 0 0,-1 0-1,0 0 1,-1-1 0,0 0 0,-1 0 0,-1 0 0,0 0-1,0-1 1,-2 1 0,1-1 0,-2 1 0,0-9-25,0 15 23,-1 0 1,0 0 0,0 1 0,-1-1-1,0 1 1,0-1 0,0 1 0,-1-1-1,0 1 1,0 0 0,-1 0 0,1 1 0,-1-1-1,-1 1 1,1 0 0,-1 0 0,0 0-1,0 0 1,0 1 0,0 0 0,-1 0-1,0 1 1,0-1 0,0 1 0,0 0 0,-1 1-1,1 0 1,-1 0 0,-1 0-24,-1-1 57,-1 0-1,0 1 1,0 0 0,0 1-1,0 0 1,-1 0 0,1 2 0,0-1-1,0 1 1,0 0 0,0 1 0,0 0-1,0 1 1,1 0 0,-1 1-1,1 0 1,-1 0 0,1 1 0,-3 2-57,-1 6 49,2 0 0,0 0 0,1 1 0,0 1 0,1-1 0,0 2 0,2-1 0,0 1 1,0 0-1,2 1 0,0-1 0,0 1 0,2 0 0,0 0 0,1 1 0,1-1 1,1 0-1,0 1 0,1-1 0,2 6-49,-1-1 2,2-1-1,1 0 1,0 0-1,1-1 1,2 0 0,0 0-1,1 0 1,1-1 0,0-1-1,2 1 1,0-2 0,1 0-1,1 0 1,0-1 0,1-1-1,1-1 1,1 0 0,0-1-1,0 0 1,1-2 0,1 0-1,0-1 1,0-1 0,1 0-1,0-2 1,0 0 0,1-2-1,0 0 1,7 0-2,17 2 16,0-1 0,1-3 0,0-1 0,-1-3 0,1-1 0,-1-3 0,1-1 0,-2-3 0,1-1 0,-1-2 0,-1-3 0,0-1 0,-1-2 0,-1-1 0,0-3 0,2-4-16,-24 16 5,0-2 0,-1 0 0,0-1 0,0-1-1,-2-1 1,0 0 0,-1-1 0,0-1 0,-1 0 0,-1-1 0,-1-1-1,0 0 1,-2 0 0,0-1 0,-1-1 0,-1 1 0,-1-1-1,-1-1 1,0 1 0,-2-1 0,-1 0 0,0-11-5,-3 26 1,-1 0 1,-1 0-1,1 1 0,-1-1 1,-1 0-1,1 1 0,-1 0 1,0 0-1,0-1 0,-1 2 0,0-1 1,0 0-1,0 1 0,0 0 1,-1 0-1,0 0 0,0 0 1,-1 1-1,1 0 0,-1 0 1,0 1-1,0-1 0,0 1 1,0 0-1,-5-1-1,-11-3 6,0 0 0,0 1 0,0 1 0,-1 1 0,0 1 0,1 1 0,-7 1-6,6 1-21,0 0 0,0 1 1,0 1-1,1 2 0,-1 0 1,1 1-1,0 1 0,0 1 1,1 1-1,0 1 1,0 1-1,1 1 0,0 1 1,1 0-1,0 2 21,13-10-40,1 1 0,0 0 0,0 0 0,0 1 0,1-1 0,-1 1 0,2 0 0,-1 0 0,0 1 0,1-1 0,0 1 0,1-1 0,-1 1-1,1 0 1,1 0 0,-1 0 0,1 0 0,1 0 0,-1 0 0,1 1 0,0-1 0,1 0 0,-1 0 0,2 0 0,-1 0 0,1 0 0,0 0 0,0 0 0,1-1 0,0 1 0,0-1 0,3 5 40,6 2-57,0-1 0,1 0-1,0-1 1,0 0 0,2-1 0,-1-1 0,1 0 0,0-1 0,1-1-1,0 0 1,0-1 0,1-1 0,-1-1 0,1 0 0,0-1 0,0-1-1,1 0 1,-1-1 0,0-1 0,0-1 0,1-1 0,-1 0 0,0-1-1,0 0 1,-1-2 0,1 0 0,6-4 57,-14 7 37,-1-2 0,1 1 0,-1-1 0,0 0 0,0 0 0,0-1 0,-1 0 0,1-1-1,-1 1 1,-1-2 0,1 1 0,-1-1 0,0 1 0,0-2 0,-1 1 0,0-1 0,-1 1 0,1-1 0,-1-1 0,-1 1 0,0-1 0,0 1 0,0-1 0,-1 0 0,1-8-37,-12 20 1073,-26 108 10,9 36-565,7 1 0,6 0 0,7 12-518,0-68 24,5 0 0,3 0 0,5 0 0,3-1 0,5 0 0,9 25-24,17-17-44,-40-97 44,1 0 0,-1 1 0,1-1 0,0 0 0,0 0 0,0 0-1,0 0 1,0 0 0,0 0 0,1 0 0,-1-1 0,1 1 0,-1-1 0,1 0-1,-1 0 1,1 0 0,0 0 0,0 0 0,-1-1 0,1 1 0,0-1-1,0 1 1,0-1 0,0 0 0,-1 0 0,1-1 0,0 1 0,0 0-1,0-1 1,-1 0 0,1 0 0,0 0 0,0 0 0,1-1 0,8-6-13,0-1 0,-1 0 0,0-1 0,0 0 0,-1 0 0,0-1 0,-1-1 0,0 0 0,1-4 13,6-4-38,210-306-2108,-159 220-1231,-32 29-6213,-24 51 1225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7:27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1 178 10762,'7'-15'3684,"27"-53"-524,-1 11 1874,-11 19 534,-17 57-3593,-43 208-1030,24-139-1150,5 1-1,2 83 206,26-103-2793,0-60-1577,8-13-3607,-11-4-938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7:28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0 12780,'0'0'4789,"0"0"-1421,0 0-693,0 0-444,0 0-715,0 0-672,0 0-337,-10 2-160,5 0-325,-1-1 0,1 1 1,0 0-1,0 0 0,0 1 1,0 0-1,0 0 0,1 0 0,-1 0 1,1 1-1,0-1 0,0 1 1,0 0-1,0 1 0,1-1 1,0 1-1,-3 3-22,-11 18-62,0 1 1,1 0-1,2 2 1,1-1-1,1 2 0,2 0 1,1 0-1,1 1 1,1 0-1,2 0 1,2 1-1,0-1 0,2 1 1,2 0-1,1 3 62,-1-23-91,1 1 0,1-1 0,0 0-1,0 0 1,2 0 0,-1-1 0,1 1 0,1-1-1,0-1 1,1 1 0,0-1 0,0 0-1,1 0 1,1-1 0,-1 0 0,1 0 0,1-1-1,0-1 1,0 1 0,0-1 0,1-1-1,0 0 1,0-1 0,1 0 0,0-1-1,-1 0 1,1 0 0,1-2 0,-1 1 0,0-2-1,1 1 1,-1-2 0,0 0 0,7 0 91,-12-1 109,0 0 0,0-1 0,-1 0 0,1 0 0,-1 0 0,1-1 0,-1 0 0,0 0 0,0 0 0,-1-1 0,1 0 0,-1 0 0,1 0 0,-1-1 0,0 0 0,-1 0 0,1 0 0,-1 0 0,0-1 1,-1 0-1,1 0 0,-1 0 0,0 0 0,-1 0 0,1-1 0,-1 1 0,0-1 0,-1 1 0,0-1 0,0 0 0,0 0 0,-1 0 0,0 1 0,0-1 0,-1 0 0,0 0 0,0 0 0,0 1 0,-1-1 0,0 1 0,0-1 0,-1 1 0,0 0 1,0 0-1,0 0 0,-1 0 0,0 0 0,0 1 0,-1 0 0,1 0 0,-1 0 0,0 0 0,0 1 0,-1-1-109,-6-1-13,0 0 0,-1 0 1,0 1-1,0 1 0,0 0 0,0 1 0,-1 0 1,1 1-1,-1 1 0,0 0 0,1 0 0,-9 2 13,-39 10-3244,7 14-4606,31-8-2752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7:27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9 131 4356,'0'0'8616,"0"0"-3902,0 0-1719,0 0-518,0 0-763,0 0-535,15-12-314,47-38-187,-56 46-623,-1 0 0,1 0 0,0 1 0,0 0 0,1 1-1,-1-1 1,1 1 0,-1 0 0,1 1 0,0 0 0,0 0 0,-1 0 0,1 1 0,0 0-1,0 0 1,0 0 0,0 1-55,5 0 28,-6-1-47,-1 0 1,0 0-1,0 0 0,0 1 0,0-1 1,0 1-1,0 1 0,0-1 0,0 1 1,0 0-1,0 0 0,-1 0 0,1 0 1,-1 1-1,1 0 0,-1 0 0,0 0 1,0 1-1,-1-1 0,1 1 0,-1 0 1,0 0-1,1 0 0,-2 0 0,1 1 1,0-1-1,-1 1 0,0 0 0,0 0 1,-1-1-1,1 1 0,-1 0 0,0 0 1,0 1-1,-1-1 0,1 0 0,-1 0 1,0 0-1,-1 0 0,1 0 0,-1 0 1,0 1-1,-2 3 19,-7 12-65,-1 0 1,-1 0-1,-1-2 0,-1 0 1,-1 0-1,0-1 0,-1-1 1,-1 0-1,-7 3 65,-141 132 262,163-150-249,0-1 1,0 1-1,0-1 1,1 1-1,-1 0 1,0-1-1,1 1 1,0 0-1,-1 0 1,1 0-1,0 1 1,0-1-1,0 0 1,0 0-1,0 1 1,0-1-1,1 0 1,-1 1-1,1-1 1,0 0-1,0 1 1,0-1 0,0 1-1,0-1 1,0 0-1,1 1 1,-1-1-1,1 1 1,-1-1-1,1 0 1,0 0-1,0 1 1,0-1-1,0 0 1,0 0-1,1 0 1,-1 0-1,1 0 1,-1 0-1,1-1 1,0 1-1,0 0 1,0-1-1,0 0 1,0 1-1,0-1 1,0 0-14,21 7 4,1-1 0,0-1 0,0-1 1,1-2-1,0 0 0,-1-1 0,1-2 0,21-2-4,-14 2-12,-22 0-171,99-10-493,-44-26-7465,-54 25 1414,0 2-4126</inkml:trace>
  <inkml:trace contextRef="#ctx0" brushRef="#br0" timeOffset="574.376">708 4 22870,'0'0'373,"0"0"124,0 0 640,0 0 32,0 0-411,0 0-267,5-2-160,4 1-265,1 1 1,0-1-1,-1 2 0,1-1 0,0 1 1,-1 1-1,1 0 0,-1 0 1,1 1-1,4 2-66,34 7 95,26-2 478,1-3 0,1-3 0,4-3-573,-79-1 35,0 0 0,0 0 1,-1 0-1,1 0 0,0 1 0,-1-1 0,1 0 0,0 1 0,0-1 0,-1 0 1,1 1-1,-1-1 0,1 1 0,0-1 0,-1 1 0,1-1 0,-1 1 0,1 0 1,-1-1-1,1 1 0,-1 0 0,0-1 0,1 1 0,-1 0 0,0-1 0,0 1 1,1 0-1,-1 0 0,0 0 0,0-1 0,0 1 0,0 0 0,0 0 0,0-1 1,0 1-1,0 0 0,0 0 0,0-1 0,0 1 0,-1 0 0,1 0 1,0-1-1,-1 1 0,1 0 0,0 0 0,-1-1 0,0 1-35,-18 45 292,16-39-196,-7 13-17,-2 1-77,1 1 1,1 0-1,1 0 1,2 1-1,0 0 1,1 0 0,1 1-1,1-1 1,0 22-3,14 79-1665,15-46-3637,-22-70 4208,9 17-4424,-3-9-1952,-2-2-2764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7:31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0 139 9801,'0'0'3070,"0"0"-284,0 0-282,0 0-876,0 0-619,0 0-219,0 0-186,0 0-209,4 8-155,18 64 27,-22-69-263,0 0 0,0-1 1,0 1-1,0 0 0,0-1 1,0 1-1,1 0 0,0-1 1,-1 1-1,1-1 0,0 1 0,0-1 1,0 1-1,0-1 0,1 0 1,-1 1-1,1-1 0,-1 0 0,1 0 1,0 0-1,0 0 0,0 0 1,0-1-1,0 1 0,0-1 1,0 1-1,1-1 0,-1 0 0,0 1 1,1-1-1,-1-1 0,1 1 1,-1 0-1,1-1 0,0 1 0,-1-1 1,1 1-1,0-1 0,-1 0 1,1 0-1,0-1 0,-1 1 1,1-1-1,0 1 0,-1-1 0,2 0-4,5-4 209,-1-1 0,0 0-1,0 0 1,0-1 0,-1 1-1,0-2 1,-1 1 0,1-1-1,-1 0 1,-1 0 0,1-1-1,-2 0 1,1 0 0,-1 0-1,0 0 1,-1-1 0,0 1-1,-1-1 1,0 0 0,0 0-1,-1 0 1,0 0 0,-1-3-209,0 12 3,0 0 1,0 0 0,0 0 0,0 0-1,0 0 1,-1 0 0,1 0-1,0 0 1,-1 0 0,1 0 0,0 0-1,-1 0 1,1 0 0,-1 0 0,1 1-1,-1-1 1,0 0 0,1 0 0,-1 1-1,0-1 1,0 0 0,1 1 0,-1-1-1,0 1 1,0-1 0,0 1-1,0-1 1,0 1 0,0 0 0,0-1-1,0 1 1,0 0 0,0 0 0,1-1-1,-1 1 1,0 0 0,0 0 0,0 0-1,0 1 1,0-1 0,0 0-1,0 0 1,0 0 0,0 1 0,0-1-1,0 0 1,0 1 0,0 0-4,-47 22-46,41-16-151,1 0 0,0 0 0,0 0 0,0 0 0,1 1 0,0 0 0,1 0 0,-1 0 1,2 1-1,-1 0 0,1-1 0,1 1 0,-1 0 0,1 0 0,1 1 0,0-1 0,0 0 0,1 1 0,0-1 0,1 0 0,0 0 0,0 1 0,1-1 0,0 0 0,1 0 0,0 0 0,0-1 0,1 2 197,1-5-35,-1-1 0,1 1 0,0-1 0,0 0 0,1 0 0,-1-1 0,1 0 0,0 0 0,0 0 0,0-1 0,0 1 0,1-1 0,-1-1 0,0 1 0,1-1 0,-1-1 0,1 1 0,-1-1 0,1 0 0,0 0 0,-1-1 0,1 0 0,-1 0 0,0 0 0,1-1 0,-1 0 0,0-1 0,0 1-1,0-1 1,0 0 0,-1 0 0,1-1 35,10-5 346,0-1-1,-1-1 1,0 0-1,-1-1 0,0-1 1,-1 0-1,-1-1 1,0 0-1,0-1 0,8-15-345,-17 66-85,-3-30 103,-1 9-170,0-1 0,2 1-1,0-1 1,0 1-1,1-1 1,1 1 0,1-1-1,0 0 1,1 0 0,4 9 152,-8-22 0,0 1 0,0 0 0,0-1 0,0 0 1,1 1-1,-1-1 0,0 0 0,1 1 0,-1-1 1,1 0-1,-1 0 0,1 0 0,0 0 1,-1-1-1,1 1 0,0 0 0,0-1 0,-1 1 1,1-1-1,0 0 0,0 1 0,0-1 0,0 0 1,-1 0-1,1 0 0,0 0 0,0-1 1,0 1-1,0 0 0,-1-1 0,1 0 0,0 1 1,0-1-1,-1 0 0,1 0 0,0 1 0,-1-1 1,1-1-1,-1 1 0,1 0 0,0-1 0,62-58 767,-60 56-646,98-121 1758,-101 124-1878,1 0-1,-1 0 0,1 1 0,-1-1 0,0 1 1,1 0-1,-1-1 0,1 1 0,-1 0 0,1 0 0,-1 0 1,1 0-1,-1 0 0,1 0 0,-1 0 0,1 0 0,-1 1 1,1-1-1,-1 0 0,0 1 0,1-1 0,-1 1 0,1 0 1,-1 0-1,0-1 0,0 1 0,1 0 0,-1 0 0,0 0 1,0 0-1,0 0 0,0 0 0,0 1 0,0-1 0,-1 0 1,1 0-1,0 1 0,-1-1 0,1 1 0,0-1 0,-1 0 1,0 1-1,1-1 0,-1 1 0,0-1 0,0 1 0,0-1 1,0 1-1,0-1 0,0 1 0,0 0 0,9 18-3,-7-16 17,1 1 0,0-1 0,0 0 1,0 0-1,1 0 0,0 0 0,-1-1 0,1 1 1,1-1-1,-1 0 0,0 0 0,1 0 0,-1-1 0,1 0 1,0 0-1,0 0 0,0 0 0,0-1 0,0 0 1,0 0-1,0 0 0,0-1 0,1 1 0,-1-1 1,0-1-1,0 1 0,0-1 0,1 0 0,-1 0 0,0 0 1,0-1-1,0 1 0,-1-1 0,1 0 0,0-1 1,-1 1-1,1-1 0,0-1-14,-1 0 63,0 0-1,0-1 1,0 0-1,-1 0 1,1 0-1,-1 0 1,-1 0-1,1-1 1,-1 1-1,0-1 1,0 1 0,0-1-1,-1 0 1,0 0-1,0 0 1,-1 0-1,1 0 1,-1 0-1,-1 0 1,1 0-1,-1 0 1,-1-5-63,-1-2 132,0-1 1,0 1-1,-1 0 1,-1 0-1,-1 0 0,0 1 1,0-1-1,-1 2 1,-4-6-133,8 12-245,0 0 1,0 1-1,-1-1 1,1 1-1,-1-1 0,0 1 1,-1 1-1,1-1 1,0 1-1,-1-1 1,0 1-1,0 0 1,0 1-1,0-1 1,0 1-1,-1 0 0,1 1 1,-1-1-1,1 1 1,-1 0-1,0 0 245,-5 3-5285,6 5-5114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7:29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85 440 12172,'0'0'4815,"0"0"-2029,0 0-570,0 0 133,0 0 16,0 0-1453,0 0-698,-12 14 5,7-8-193,-1 0-9,0 1 0,0-1 0,1 1 0,0 0-1,1 1 1,-1-1 0,1 1 0,1 0-1,-1 0 1,2 0 0,-1 1 0,1-1 0,0 1-1,0 7-16,-4 64-92,4 1-1,3 1 0,4-2 0,3 1 0,10 30 93,15-14-1110,-28-134-1479,-3-432 4185,-2 440-1495,0 0 1,2 1-1,2-1 0,0 1 1,2 0-1,1 0 1,1 1-1,1 0 1,1 0-1,2 1 0,2-1-101,-10 20 23,1 1-1,0-1 1,0 1-1,0 0 1,1 1-1,0-1 1,0 1-1,1 0 1,0 1-1,-1 0 1,1 0-1,1 0 1,3-1-23,-8 4-4,-1 0 0,1 0-1,0 0 1,0 0 0,0 1 0,0 0 0,0-1 0,0 1 0,0 0 0,0 0-1,0 0 1,0 1 0,0-1 0,0 1 0,0 0 0,0 0 0,0 0 0,0 0 0,0 0-1,-1 0 1,1 1 0,0-1 0,-1 1 0,0 0 0,1 0 0,-1 0 0,0 0-1,0 0 1,0 1 0,0-1 0,0 0 0,0 1 0,-1 0 0,1-1 0,-1 1 0,0 1 4,2 6-120,0 0 1,-1 0 0,-1 0 0,0 0-1,0 0 1,-1 0 0,0 0 0,-1 0 0,0 0-1,0 1 1,-1-2 0,-1 1 0,1 0-1,-2 0 1,1-1 0,-2 1 0,1-1 0,-1 0-1,0-1 1,-1 1 0,0-1 0,0 0-1,-1 0 1,0-1 0,0 0 0,-1 0 0,0-1-1,0 0 1,-1 0 0,1-1 0,-1 0-1,0-1 1,-5 2 119,14-6 4,1 0 0,0 0 0,-1 0 0,1-1 0,-1 1 0,1 0-1,-1-1 1,1 1 0,-1 0 0,0-1 0,1 1 0,-1-1 0,1 1 0,-1-1 0,0 1 0,1-1-1,-1 1 1,0-1 0,1 1 0,-1-1 0,0 1 0,0-1 0,0 1 0,1-1 0,-1 1 0,0-1-1,0 0 1,0 1 0,0-1 0,0 1 0,0-1 0,0 0 0,0 1 0,0-1 0,-1 1-1,1-1 1,0 1 0,0-1 0,0 0 0,-1 1 0,1-1 0,0 1 0,-1-1 0,1 1 0,0-1-1,-1 1 1,1 0 0,-1-1 0,1 1 0,0-1 0,-1 1 0,1 0 0,-1-1 0,0 1 0,1 0-1,-1 0 1,1-1 0,-1 1 0,1 0 0,-1 0 0,1 0 0,-1 0 0,0 0-4,7-6-4,-1 1 0,2 0 1,-1 0-1,0 1 0,1 0 1,0 0-1,0 0 0,0 1 1,0 0-1,1 1 0,-1 0 1,1 0-1,0 0 0,-1 1 1,1 0-1,0 0 0,0 1 1,0 0-1,0 1 0,-1 0 1,1 0-1,0 0 0,0 1 1,-1 0-1,1 1 0,-1-1 1,0 2-1,0-1 0,0 1 1,0 0-1,-1 0 0,5 4 4,3 3 4,-1 0 0,-1 2-1,0-1 1,0 1 0,-1 1 0,-1 0-1,0 1 1,-1-1 0,0 2 0,-2-1-1,1 1 1,-2 1 0,0-1 0,-1 1-1,-1 0 1,-1 0 0,0 1 0,-1-1-1,-1 0 1,-1 12-4,-1-24 43,0-1 0,0 1 0,-1-1 0,0 0 0,0 1 0,0-1 0,0 0 0,0 0-1,-1-1 1,0 1 0,0-1 0,0 1 0,0-1 0,0 0 0,-1 0 0,0 0 0,1 0 0,-1-1 0,0 1 0,0-1 0,0 0 0,-1-1 0,1 1 0,0-1 0,-1 1 0,1-1-1,-4 0-42,-7 1 198,1 0 1,-1-1-1,0 0 0,1-1 0,-1-1 0,0-1 0,0 0 0,-1-1-198,-4 0-10,-1-1 0,1-1 0,0-1 1,1 0-1,-1-2 0,2 0 0,-1-2 0,1 0 0,0 0 0,1-2 1,0 0-1,1-1 0,-7-7 10,0-30-2791,38 22-3979,3 21-138</inkml:trace>
  <inkml:trace contextRef="#ctx0" brushRef="#br0" timeOffset="343.2">781 958 14510,'0'0'4260,"0"0"-1340,0 0-635,0 0-476,0 0-522,0 0-374,7-6 171,-9 45-535,-4-1-422,-4 16-87,3 0-1,2 1 1,2 0 0,2-1 0,4 6-40,12-10-1094,-6-82-13379,-6 16 4902</inkml:trace>
  <inkml:trace contextRef="#ctx0" brushRef="#br0" timeOffset="970.115">774 21 10570,'0'0'3043,"0"0"-224,0 0-60,0 0-559,0 0-615,0 0-517,0 0-411,-4 0-204,2 2-431,-1 0-1,1 1 0,0-1 1,0 1-1,1-1 0,-1 1 0,0 0 1,1-1-1,0 1 0,-1 0 0,1 0 1,0 0-1,1 0 0,-1 0 0,1 0 1,-1 1-1,1-1 0,0 0 1,0 0-1,0 0 0,0 0 0,1 0 1,-1 1-1,1-1 0,0 0 0,0 0 1,0 0-22,0 20 45,-4 104-686,3-126 550,-1-28 27,0 11 142,14-115 1074,-12 127-1107,0-1 0,1 1-1,-1 0 1,1 0 0,0 0 0,0 0 0,0 0 0,1 1 0,0-1 0,-1 1 0,1 0 0,0-1 0,1 1 0,-1 0 0,0 1 0,1-1 0,0 1 0,-1-1 0,1 1-1,0 0 1,0 1 0,0-1 0,1 1 0,-1-1 0,0 1 0,0 1 0,1-1 0,1 0-45,2 2-6,-1-1 1,0 2-1,0-1 0,0 1 1,1 0-1,-2 0 1,1 1-1,0 0 0,0 0 1,-1 0-1,0 1 0,0 0 1,0 1-1,0-1 1,0 1-1,-1 0 0,0 0 1,0 1-1,0-1 0,-1 1 1,0 0-1,0 1 1,-1-1-1,1 1 0,-1-1 1,-1 1-1,1 0 0,-1 0 1,-1 0-1,1 0 1,-1 1-1,0-1 0,-1 0 1,1 1-1,-2-1 0,1 0 1,-1 4 5,-1 65-1187,0-37-1028,1-1-3709,2-26 286,1-4-2236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9:20.1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0 240 12684,'0'0'3609,"0"0"-513,0 0-576,0 0-716,0 0-640,0 0-385,5-4-448,4 0-313,0 0 0,1 1 0,0 0 0,-1 1 0,1 0 0,0 0 0,0 1 0,0 0 0,0 1 0,0 0 0,0 1 0,9 1-18,14-1 24,-19-1-32,2 0-412,0 0 1,0 1 0,0 0-1,0 1 1,-1 1 0,1 0 0,-1 2-1,3 0 420,-17-4-267,0 0-1,0 0 0,0 0 0,0 0 1,-1 1-1,1-1 0,-1 0 0,1 0 1,-1 0-1,1 0 0,-1 1 0,1-1 1,-1 0-1,0 1 0,0-1 0,0 0 1,0 0-1,0 1 0,0-1 1,0 0-1,0 1 0,0-1 0,-1 0 1,1 0-1,-1 1 0,1-1 0,-1 0 1,1 0-1,-1 0 0,1 1 0,-1-1 1,0 0-1,0 0 0,0 0 0,1 0 1,-1-1-1,0 1 0,0 0 0,0 0 1,-1 0-1,1-1 0,0 1 0,0 0 1,0-1-1,0 1 0,-1-1 1,1 0-1,0 1 0,0-1 0,-1 0 1,1 0-1,-1 0 268,-103 49-8698,-11 7 11716,115-56-2889,0 0 0,0 1 0,0-1 0,0 0 0,0 1 0,0-1 0,0 1 0,1-1 0,-1 1 0,0-1 0,0 1 0,1 0 0,-1-1 0,0 1 0,1 0 0,-1-1 0,0 1 0,1 0 0,-1 0 0,1 0 0,0 0 0,-1-1 0,1 1 0,0 0 0,-1 0 0,1 0 0,0 0 0,0 0 0,0 0 0,0 0 0,0 0 0,0 0 0,0 0 0,0 0 0,0 0 0,0 0 0,0 0 0,1 0 0,-1 0 0,0-1 0,1 1 0,-1 0 0,1 0 0,-1 0 0,1 0 0,-1-1 0,1 1 0,0 0 0,-1 0 0,1-1 0,0 1 0,0-1 0,-1 1 0,1 0 0,0-1 0,0 1 0,0-1 0,0 1-129,59 23 2191,-45-22-2126,0 0 1,0-1-1,0-1 1,0 0-1,0-1 1,0-1-1,0 0 1,0-1-1,0-1 0,-1 0 1,1-1-1,6-3-65,57-33-5131,-58 29-1440</inkml:trace>
  <inkml:trace contextRef="#ctx0" brushRef="#br0" timeOffset="559.221">386 0 12492,'0'0'3208,"0"0"-629,0 0-252,0 0-373,0 0-694,0 0-401,9 4-368,-2-1-421,0 0-1,-1 0 1,0 1-1,1 0 0,-1 0 1,-1 0-1,1 1 1,-1-1-1,1 2 0,-1-1 1,-1 0-1,1 1 1,-1 0-70,16 22 123,-2 1 1,-1 0 0,-1 1-1,-2 1 1,4 12-124,-15-32-2,1-1 0,-1 1 0,-1 0 0,0 0 0,-1-1 0,0 1 0,0 1 0,-1-1 0,-1 0 0,0 0 0,0-1 0,-1 1 0,-1 0 0,0 0 0,0-1 0,-1 1 0,0-1 0,-3 3 2,-7 9-147,-1-1 1,-1-1 0,-1 0-1,-1-1 1,0-1 0,-2-1-1,0 0 1,-9 4 146,-20 18-4151,3 3-4316,32-26-3983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9:18.2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117 178 11050,'0'0'5883,"-4"-13"-3587,-10-41-673,27 102 2391,39 175-2439,-47-173-1562,-3-20-12,2 0-1,1 0 1,1-1-1,1 1 1,1-2-1,12 26 0,-20-55 1,0 1 0,0 0 0,0-1 0,0 1 0,0 0 0,0 0 0,0-1 0,0 1 0,0 0 0,0-1 0,1 1 0,-1 0 0,0 0 0,0-1 0,0 1 0,0 0 0,1 0 0,-1 0 0,0-1 0,0 1 0,0 0 1,1 0-1,-1 0 0,0-1 0,0 1 0,1 0 0,-1 0 0,0 0 0,0 0 0,1 0 0,-1 0 0,0 0 0,1 0 0,-1 0 0,0 0 0,0 0 0,1 0 0,-1 0 0,0 0 0,1 0 0,-1 0 0,0 0 0,1 0 0,-1 0 0,0 0 0,0 0 0,1 0 0,-1 0 0,0 1-1,0-45 85,0 33-65,-6-137 163,1 91 2,3 0-1,3 0 1,6-42-185,-7 91 3,1 0-1,0-1 1,0 1 0,1 0 0,0 0 0,0 0 0,1 0 0,0 0 0,0 1 0,1 0 0,0-1 0,0 1 0,1 0 0,0 1 0,0-1 0,1 1 0,-1 0 0,2 0 0,-1 1 0,0 0 0,1 0 0,0 1 0,0-1 0,0 1 0,1 1 0,-1-1 0,6 0-3,-5 2-229,0 1 1,1 0 0,-1 1-1,0 0 1,1 0-1,-1 1 1,0 0 0,0 0-1,1 1 1,-1 0 0,0 0-1,0 1 1,-1 0-1,3 1 229,51 52-10506,-45-28 1393</inkml:trace>
  <inkml:trace contextRef="#ctx0" brushRef="#br0" timeOffset="306.317">0 492 10090,'0'0'4292,"0"0"-1890,0 0-160,104-23-1185,-48 10-480,9-1-289,2-1-192,5 1-64,-1 4 32,-3 3-64,-16 4-96,-9 3-545,-19 6-1793,-13 5-1730,-11 9-1185</inkml:trace>
  <inkml:trace contextRef="#ctx0" brushRef="#br0" timeOffset="644.474">237 642 7111,'0'0'3117,"-14"12"-303,-45 38-6,57-49-2612,0 0 1,1 1-1,-1-1 0,0 0 1,0 1-1,0-1 1,1 1-1,-1 0 0,1-1 1,-1 1-1,1 0 1,0 0-1,0 0 1,0 0-1,0 0 0,0 0 1,0 1-1,0-1 1,1 0-1,-1 0 0,1 1 1,0-1-1,-1 0 1,1 0-1,0 1 1,1 1-197,40 24 1389,2-18-1308,0-1-1,1-3 0,1-1 0,-1-2 0,1-3 0,12-2-80,45-8-3297,-36-7-3533,-34 7 280</inkml:trace>
  <inkml:trace contextRef="#ctx0" brushRef="#br0" timeOffset="971.42">1054 327 11243,'0'0'5002,"0"0"-1981,0 0-843,0 0-379,-13-4-512,-40-11-316,52 15-936,-1 1 0,0-1-1,0 1 1,1-1-1,-1 1 1,0 0 0,1 0-1,-1 0 1,0 0-1,1 0 1,0 0 0,-1 0-1,1 0 1,0 1-1,-1-1 1,1 0 0,0 1-1,0-1 1,0 1-1,0-1 1,0 1-1,1 0 1,-1-1 0,0 1-1,1 0 1,-1 0-1,1-1 1,-1 1 0,1 1-35,-2 3 86,-3 11-12,1 0 1,0 0 0,1 0 0,1 1 0,0-1 0,1 0 0,1 1 0,1-1 0,1 1 0,0-1 0,1 0 0,1 1 0,1-2 0,0 1 0,2 1-75,-4-8-15,1-1-1,0 0 1,1 0-1,0 0 1,1-1-1,-1 1 0,2-1 1,-1-1-1,1 1 1,0-1-1,1 0 1,0-1-1,0 0 1,0 0-1,1 0 1,-1-1-1,1-1 1,1 1-1,-1-2 0,0 1 1,1-1-1,0-1 1,0 1-1,0-2 1,0 1-1,5-1 16,-3-2-7,-1 1 0,0-2-1,1 0 1,-1 0 0,0-1-1,0 0 1,0-1 0,0 0 0,-1 0-1,0-2 1,0 1 0,0-1 0,-1 0-1,1-1 1,-2 0 0,1-1-1,-1 0 1,0 0 0,0-1 0,4-7 7,5-7 16,-2 0 0,0-1 0,-2 0 0,0-1 1,-2-1-1,-1 0 0,-1-1 0,-1 0-16,-2 10 34,-2 1 0,0-1 0,-1 0-1,0 0 1,-1-1 0,-1 1 0,-1 0 0,-1-1-1,0 1 1,-1 0 0,-1 0 0,-2-7-34,-1 16 8,0 1 0,-1 0 0,0 0-1,0 1 1,0-1 0,-1 1 0,0 1 0,0 0 0,-1 0 0,1 0 0,-1 1 0,0 1 0,0-1-1,0 2 1,-1-1 0,1 1 0,-1 0 0,1 1 0,-1 0 0,0 1 0,0 0 0,1 0 0,-1 1-1,1 1 1,-5 0-8,-8-1 11,1 2 0,-1 0-1,1 1 1,0 1-1,0 1 1,0 1 0,-2 2-11,16-7 0,1 1-1,-1 0 1,1 1 0,0-1 0,1 1-1,-1 0 1,0 1 0,1-1 0,0 1 0,0 0-1,1 0 1,-1 1 0,1-1 0,0 1 0,1 0-1,-1 0 1,1 0 0,0 1 0,1-1-1,0 1 1,0 0 0,0-1 0,0 8 0,4-2-9,1 0 0,0 0 1,1 0-1,0 0 0,1-1 1,0 1-1,1-1 0,0-1 0,1 1 1,0-1-1,1 0 0,0-1 1,0 1-1,1-2 0,0 1 0,1-1 1,0-1-1,0 0 0,7 4 9,71 53-651,3-4 0,49 22 651,-25-15-4121,-73-47-3615,-22-15 588</inkml:trace>
  <inkml:trace contextRef="#ctx0" brushRef="#br0" timeOffset="1252.564">1880 329 13549,'0'0'3208,"0"0"-747,0 0-320,0 0-630,0 0-550,0 0-262,0 0-203,0 15-111,-1 101 229,-18 95-924,17-188-669,1-17-2067,1-24 1647,0 0 1362,-2-15 257,1-1 0,1 1 1,2-1-1,1 1 0,2-1 1,1 1-1,2 1 0,1-1 1,2 2-1,1-1 0,9-15-220,-20 44 30,1 0-1,0 0 1,-1 1-1,1-1 1,1 0-1,-1 1 1,0 0-1,1-1 1,-1 1-1,1 0 1,0 0-1,-1 1 1,1-1-1,0 1 1,0-1-1,0 1 1,1 0-1,-1 0 1,0 0-1,0 0 1,0 1-1,1-1 1,-1 1-1,0 0 1,1 0-1,-1 0 1,0 0-1,1 1 1,-1-1-1,0 1 1,0 0-1,0 0 1,1 0-1,-1 0 1,0 1-1,0-1 1,-1 1-1,1 0 1,0 0-1,1 1-29,13 14 102,0 1-1,-2 1 0,0 0 1,-1 1-1,-1 0 0,0 1 1,-2 1-1,8 21-101,-13-27 42,0 1 0,2-1-1,0 0 1,0-1 0,2 0 0,0 0 0,0-1-1,1 0 1,1-1 0,1 0 0,0-1 0,0-1-1,1 0 1,0 0 0,1-2 0,0 0 0,6 2-42,-11-6 59,0-1 0,0-1 1,0 1-1,0-2 1,1 1-1,-1-2 0,1 1 1,-1-1-1,1-1 1,-1 0-1,1-1 0,0 0 1,-1 0-1,1-1 1,-1 0-1,0-1 0,0 0 1,0-1-1,0 0 0,0-1 1,-1 1-1,0-2 1,0 0-1,0 0 0,0 0 1,-1-1-1,-1 0 1,1-1-1,-1 0 0,0 0 1,-1 0-1,5-8-59,-3-3 37,-1-1 0,0 1 0,-2-1 0,0-1 0,-1 1 0,-1-1 0,-1 1 0,-1-1 0,-1 0 0,-1 1 0,0-1 0,-2 1 0,0-1 0,-7-19-37,-31-42-867,18 65-2143,-6 12-3470,8 9-7597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9:16.8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0 9801,'0'0'2061,"0"0"-315,0 0 490,0 0-10,0 0-608,0 0-657,1 3-561,5 100 765,-8-76-915,-6 370 284,13-367-529,3-66 193,2-273 1755,-5 278-1947,-5 30-6,0 1-1,0-1 1,0 1-1,0-1 1,1 1 0,-1 0-1,0-1 1,0 1-1,1-1 1,-1 1 0,0 0-1,0-1 1,1 1-1,-1 0 1,0-1-1,1 1 1,-1 0 0,1 0-1,-1-1 1,0 1-1,1 0 1,-1 0 0,1 0-1,-1 0 1,0-1-1,1 1 1,-1 0-1,1 0 1,-1 0 0,1 0-1,-1 0 1,1 0-1,-1 0 1,1 0 0,-1 0-1,0 0 1,1 1-1,-1-1 1,1 0-1,-1 0 1,1 0 0,-1 0-1,0 1 1,1-1-1,-1 0 1,0 0 0,1 1-1,-1-1 1,0 0-1,1 1 1,-1-1-1,0 0 1,1 1 0,-1-1-1,0 1 1,0-1-1,0 0 1,1 1 0,-1-1-1,0 1 1,0-1-1,0 1 1,0-1-1,0 0 1,0 1 0,67 150-53,-58-131 37,1-1 1,1 0 0,1 0 0,1-1-1,0-1 1,2 0 0,0 0-1,0-2 1,2 0 0,-1-1-1,2-1 1,0 0 0,1-1-1,0-1 1,12 5 15,-27-14-5,1-1 0,-1 1 0,0-1 1,0 1-1,1-1 0,-1 0 0,0-1 0,1 1 0,-1-1 0,1 0 0,-1 0 0,1 0 0,-1-1 0,0 1 1,1-1-1,-1 0 0,0 0 0,1-1 0,-1 1 0,0-1 0,0 0 0,0 0 0,0-1 0,-1 1 1,1-1-1,-1 0 0,1 0 0,-1 0 0,0 0 0,0 0 0,0-1 0,0 1 0,-1-1 0,0 0 0,1 0 1,-2 0-1,2-1 5,4-15 44,-1 0 0,-1 0 0,-1 0 0,-1-1 0,0 1 1,-2-1-1,0 0 0,-1 1 0,-2-1 0,0 0 0,-1-4-44,-1 1 16,-1 0-1,-1 1 0,-1-1 0,-1 1 0,-1 1 0,-8-15-15,1 21-1384,1 26-3974,12 9-525</inkml:trace>
  <inkml:trace contextRef="#ctx0" brushRef="#br0" timeOffset="819.979">851 272 1505,'0'0'8809,"0"0"-5649,0 0-1980,0 0-294,0 0 64,0 14-149,-1-1-650,-1 11-3,2 0 1,0 1-1,1-1 1,2 0-1,0 0 1,2 0-1,4 12-148,-8-30 1,0 0-1,1 0 0,0 0 0,0 0 0,1 0 1,0-1-1,0 1 0,0-1 0,1 0 0,-1 0 1,1 0-1,0 0 0,1 0 0,-1-1 0,1 0 1,0 0-1,0 0 0,0-1 0,1 0 0,-1 0 1,1 0-1,0 0 0,-1-1 0,1 0 0,0 0 1,1-1-1,-1 0 0,0-4 114,-1-1 1,1 0 0,-1-1-1,0 1 1,0-1 0,0 0-1,-1 0 1,1-1 0,-1 1-1,-1-1 1,1 0 0,-1 0-1,0 0 1,0-1 0,-1 1-1,0-1 1,0 1 0,0-1-1,-1 0 1,0 0-1,0-4-114,2-4 433,-1-1-1,0 1 1,-1-1-1,0 1 1,-1-1-1,-1 0 1,-1 1-1,-1-7-432,2 17 44,0 1 0,0-1-1,0 0 1,0 1-1,-1-1 1,0 1 0,0-1-1,0 1 1,-1 0-1,1 0 1,-1 0 0,0 0-1,0 0 1,0 1-1,-1-1 1,1 1 0,-1 0-1,0 0 1,0 0-1,0 1 1,0 0 0,0-1-1,-1 1 1,1 0 0,-1 1-1,1-1 1,-1 1-1,0 0 1,0 0-44,0 1 2,1 0 0,-1-1 0,0 2 0,1-1 0,-1 1 0,0-1 0,1 1 1,-1 0-1,1 1 0,-1-1 0,1 1 0,0 0 0,0 0 0,0 0 0,0 1 0,0-1 0,0 1 0,0 0 0,1 0 0,0 1 1,-1-1-1,1 0 0,0 1 0,1 0 0,-1 0 0,1 0 0,0 0 0,0 0 0,0 0 0,0 2-2,-4 8-10,1 0-1,1 0 1,1 1-1,0-1 1,0 1-1,2-1 1,0 1-1,0 0 1,2 3 10,-1-3-120,1 0-1,1 0 1,1 0 0,0 0 0,0-1 0,2 1-1,0-1 1,0 0 0,2-1 0,-1 1 0,2-1-1,0 0 1,0-1 0,1 0 0,1 0 0,0-1-1,0 0 1,1-1 0,1 0 0,0-1 0,0 0-1,0-1 1,1 0 0,1-1 0,-1-1 0,1 0-1,0 0 1,0-2 0,1 0 0,0 0 0,0-2 120,-9-2-22,0 0 0,0-1 0,1 0 0,-1 0 0,0 0 0,0-1 0,0 0 0,0 0 0,0-1 0,0 0 0,-1 0 0,1 0 0,-1 0 0,0-1 0,0 0 0,0 0 0,-1-1 0,1 1 0,-1-1 0,0 0-1,0 0 1,-1-1 22,70-129 629,-62 112-416,89-238 2852,-97 330-2852,-3-58-213,-2 16 6,1 0-1,1 0 0,2 0 1,0 0-1,2 0 0,1-1 1,1 1-1,1-1 0,1 0 1,1-1-1,2 0 0,8 15-5,-17-38-11,0 1 0,-1 0 0,1 0-1,0-1 1,0 1 0,1-1 0,-1 0 0,0 0-1,1 0 1,-1 0 0,1 0 0,0 0 0,0-1-1,-1 1 1,1-1 0,0 0 0,0 0 0,1 0-1,-1 0 1,0 0 0,0-1 0,0 1 0,0-1-1,1 0 1,-1 0 0,0 0 0,0-1 0,1 1-1,-1-1 1,0 0 0,0 1 0,0-1 0,0-1-1,0 1 1,0 0 0,0-1 0,0 1 0,-1-1 0,1 0-1,-1 0 1,2-1 11,13-21 0,0 0 0,-2-1-1,-1-1 1,-1-1 0,-1 1 0,-1-2 0,-1 0-1,-2 0 1,3-23 0,-1 18 13,7-32 94,-16 65-108,0-1 1,0 1 0,1 0 0,-1 0-1,0 0 1,0 0 0,1 0 0,-1 0-1,0 0 1,1 0 0,-1 0 0,0 1-1,0-1 1,0 0 0,1 1-1,-1-1 1,0 1 0,0-1 0,0 1-1,0 0 1,0 0 0,0-1 0,0 1-1,0 0 1,0 0 0,0 0 0,0 0-1,0 0 1,-1 0 0,1 0 0,0 0-1,-1 0 1,1 1 0,-1-1 0,1 0-1,-1 0 1,0 0 0,1 1 0,-1-1-1,0 0 1,0 0 0,0 1 0,1-1 0,28 55 105,-16-29-81,1 0 0,2-1-1,0-1 1,2-1 0,7 8-24,-17-24 3,1-1 1,0 0-1,0-1 0,0 0 1,1 0-1,0-1 0,0 0 0,1 0 1,-1-2-1,1 1 0,0-1 1,0-1-1,0 0 0,0 0 1,0-1-1,1 0 0,3-1-3,-7 0 2,-1 0 0,1-1-1,0 1 1,-1-2 0,1 1 0,-1-1-1,0 0 1,0 0 0,0-1 0,0 0-1,0 0 1,0-1 0,-1 0 0,1 0-1,-1 0 1,0-1 0,0 0 0,-1 0-1,0 0 1,0-1 0,0 0 0,0 0-1,-1 0 1,0-1 0,0 1-1,-1-2-1,3-7 58,-1 0 0,0 0-1,-2-1 1,0 0-1,0 0 1,-2 0-1,0 0 1,0 0-1,-2 0 1,0 0-1,-1 0 1,0 0-1,-2 0 1,0 1-1,0-1 1,-2 1-1,1 0 1,-2 0-1,0 1 1,-1 0-1,-1 0 1,-8-10-58,4 5-105,-2 1 1,-1 1 0,0 0-1,-1 1 1,0 1-1,-8-4 105,-77-26-5635,58 39 729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9:21.3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420 0 12684,'0'0'2450,"0"0"-880,0 0 31,0 0-245,0 0-608,0 0-268,-11 19-165,-37 61-165,43-71-144,1 0 0,1 0 0,0 0 0,0 1 0,0 0 1,2-1-1,-1 1 0,1 0 0,0 0 0,1 0 0,0 0 1,1 6-7,0-3 0,0 1 3,0 0-1,1-1 1,1 1 0,0-1-1,1 0 1,0 0-1,1 0 1,0 0-1,2 0-2,-6-10 1,0 0-1,1 1 1,0-1 0,0-1-1,0 1 1,0 0-1,0 0 1,0-1-1,1 1 1,-1-1-1,1 0 1,0 1-1,0-1 1,-1-1-1,1 1 1,1 0-1,-1-1 1,0 1-1,0-1 1,1 0 0,-1 0-1,0-1 1,1 1-1,-1 0 1,1-1-1,-1 0 1,1 0-1,-1 0 1,1 0-1,-1-1 1,0 0-1,1 1 1,-1-1-1,0 0 1,1 0-1,-1-1 1,1 0-1,10-7 108,0-2 0,-1 1 1,-1-2-1,0 0 0,0 0 0,-1-1 0,-1-1 1,0 0-1,0 0 0,-2-1 0,0 0 0,-1 0 0,0-1 1,-1 0-1,2-11-108,21-99 3069,-49 280-2481,20 20-449,3-123-128,-1-1-1,-3 0 1,-3 0 0,-1 0-1,-2 0 1,-3 0-1,-2-2 1,-11 27-11,20-66 2,0-1 1,-1 1-1,0-1 1,-1 0-1,1 0 1,-2 0-1,1-1 0,-1 0 1,0 0-1,-1 0 1,0-1-1,0 0 1,0 0-1,0-1 1,-1 0-1,0 0 0,0-1 1,-1 0-1,1 0 1,-1-1-1,0 0 1,0 0-1,0-1 1,-3 0-3,-9-1-264,-1-1 0,0-1 1,0-1-1,0-1 0,1-1 1,0 0-1,0-2 0,0-1 1,0 0-1,1-1 0,0-2 1,1 0-1,0-1 0,1 0 1,0-2-1,1 0 0,0-1 1,-13-14 263,10 5-3694,6 3-2440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9:21.8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 0 12556,'0'0'3288,"0"0"-955,0 0-843,0 0-407,-10 17-116,-61 104 239,60-103-1130,1 1-1,0 1 1,2-1-1,0 2 1,1-1-1,1 1 1,-1 10-76,13-52 85,1 1 0,0 0 1,2 0-1,1 1 1,0 0-1,12-15-85,-20 29 17,1 0 0,-1 0-1,1 0 1,0 0 0,0 1 0,0 0 0,1-1 0,0 1-1,0 1 1,0-1 0,0 0 0,0 1 0,1 0-1,-1 0 1,1 0 0,0 1 0,0-1 0,0 1 0,0 1-1,1-1 1,-1 1 0,0-1 0,1 1 0,-1 1-1,1-1 1,-1 1 0,1 0 0,-1 0 0,0 1-1,1 0 1,-1 0 0,1 0 0,-1 0 0,0 1 0,0 0-1,0 0 1,0 0 0,0 1 0,0 0 0,1 1-17,8 12 27,-1 0 1,-1 1 0,-1 1 0,0 0 0,-2 0 0,0 1 0,3 10-28,37 66 2,-33-61-1260,-9-12-4151,-5-13-1035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3:01:49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552 145 12748,'5'-84'5486,"-4"46"3719,29 472-5749,-6-156-3511,-22-258 29,0-15-7,-1 0 0,0 0 0,0 0 0,0 0 1,-1 0-1,1 0 0,-1 0 0,0 0 0,-1 0 1,1 0-1,-1 0 0,0-1 0,0 1 0,-1 0 1,1 0-1,-1 0 0,0-1 0,0 1 0,-1-1 0,1 0 1,-1 1-1,0-1 0,0-1 0,-1 1 0,1 0 1,-1-1-1,1 1 0,-3 0 33,-16 2-47,-1-2 0,1 0 0,-1-1 0,1-2 1,-1 0-1,-17-2 47,-12 1 14,-294 7 680,346-6-680,0-1 0,0 0 1,0 1-1,1-1 0,-1 0 0,0 1 1,0-1-1,0 0 0,0 1 0,0-1 1,0 1-1,0-1 0,0 0 0,0 1 1,0-1-1,0 0 0,0 1 0,0-1-14,283 3 240,-136-2-494,0-6 0,-1-7-1,112-24 255,-243 28-2325,-40 7-1041,-2 4-1353,0 5-3779</inkml:trace>
  <inkml:trace contextRef="#ctx0" brushRef="#br0" timeOffset="1845.666">600 0 5381,'0'0'3465,"0"0"-994,0 0-175,-1 0 698,-8 4-1792,-32 52 2754,-136 149 362,119-137-3464,120-126-85,-17 40-3745,-13 16-5125,-21 2-1641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9:22.3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42 1089,'0'0'12716,"0"0"-7474,0 0-2572,0 0-546,0 0-597,0 0-433,0 0-357,-4-9-331,5 9-402,-1 1 1,1-1 0,0 0-1,0 0 1,0 0-1,0 0 1,0 0-1,0 0 1,0 0 0,0 0-1,0 0 1,0-1-1,-1 1 1,1 0-1,0 0 1,0-1 0,0 1-1,0-1 1,-1 1-1,1-1 1,0 1-1,0-1 1,-1 1 0,1-1-1,0 0 1,-1 1-1,1-1 1,-1 0-1,1 0 1,-1 1 0,1-1-1,-1 0 1,1 0-1,-1 0 1,0 0 0,1 0-1,-1 1 1,0-1-1,0 0 1,0 0-1,0 0 1,0 0 0,0 0-1,0 0 1,0 0-1,0 0 1,0 0-1,0 0 1,-1 1 0,1-1-1,0 0 1,-1 0-1,1 0 1,0 0-1,-1 1 1,0-2-5,6 4 0,-1 0 0,1 0 0,-1 1 1,0-1-1,1 1 0,-1 0 0,-1 0 0,1 0 0,0 0 0,-1 1 0,1-1 1,-1 1-1,0 0 0,-1 0 0,1 0 0,0 0 0,-1 1 0,0-1 0,0 1 1,-1 0-1,1-1 0,-1 1 0,0 0 0,0 0 0,-1 0 0,1-1 0,-1 1 1,0 0-1,0 0 0,-1 0 0,1 0 0,-1 0 0,0 0 0,-1-1 0,1 1 1,-1 0-1,0-1 0,0 1 0,0-1 0,-1 0 0,1 0 0,-4 3 0,-55 80 102,62-85-101,0-1 0,0 0-1,0 1 1,1-1 0,-1 0 0,0 0 0,0 0 0,1 0 0,-1 0 0,0 0 0,1 0-1,-1-1 1,1 1 0,-1 0 0,1-1 0,0 1 0,-1-1 0,1 0 0,-1 1 0,1-1-1,0 0 1,-1 0 0,1 0 0,0 0 0,-1 0 0,1-1 0,0 1 0,-1 0 0,1-1-1,1 0 0,3 1 6,197-32-133,-63 3-4214,-122 27 796,-8 2-2669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9:25.5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115 95 13581,'0'0'2178,"0"0"-53,0 0 218,0 0-266,0 0-753,0 0-630,0 0-342,-15 18-138,-43 66-38,54-77-158,0 1-1,1-1 1,0 1 0,0-1 0,0 1 0,1 0 0,0 0 0,1 0-1,0 0 1,0 0 0,1 7-18,-1 2 33,-1 15-23,2 1 1,1 0-1,1-1 0,2 1 0,1-1 1,2 1-11,-5-22 0,1 0 1,0 0 0,1 0 0,1 0-1,-1 0 1,2-1 0,-1 0 0,2 0-1,-1 0 1,1-1 0,1 0 0,-1 0-1,1-1 1,1 0 0,0 0 0,0-1-1,1 0 1,3 2-1,-4-6 22,0 0 0,0-1 0,0 0 0,1 0 0,-1-1 0,0 0 0,1-1 0,-1 0 1,1-1-1,-1 1 0,0-2 0,1 1 0,-1-2 0,0 1 0,0-1 0,0 0 0,-1-1 0,1 0 0,-1 0 0,0-1 0,0 0 0,0-1 0,-1 1 0,0-1 0,0-1 0,0 0 1,-1 1-1,0-2 0,0 1 0,-1-1 0,0 0 0,0 0 0,-1-1 0,0 1 0,0-1 0,-1 0 0,0 0 0,0-4-22,5-15 185,-1-1-1,-1 0 0,-1-1 1,-2 0-1,-1 1 1,-1-1-1,-2 0 0,-1 0 1,-1 1-1,-2-1 1,-3-9-185,6 29-13,0-1 1,-1 1 0,0 0-1,0 0 1,-1 0-1,0 0 1,-1 1 0,-1-1-1,1 1 1,-1 0 0,-1 1-1,1 0 1,-1 0-1,-1 0 1,0 1 0,0 0-1,0 0 1,-1 1 0,0 0-1,0 1 1,0 0-1,-6-2 13,3 4-268,1 0 0,0 0 0,-1 2 0,0-1 0,1 2 0,-1-1 0,0 2 0,1-1 0,-1 2 0,0 0 0,1 0 0,0 1 0,-1 0 0,0 1 268,-89 58-11083,65-26-699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9:25.9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 18 15951,'0'0'4132,"0"0"-1826,0 0-160,0 0-833,0 0-352,0 0-288,0 0-417,0 0-128,0 0-96,-23-10-32,23 5-32,7 2-1025,3 3-1249,3 0-2530,2 0-7784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9:26.4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105 457 7591,'0'0'3673,"0"0"-924,0 0-208,0 0-240,-3-16-480,-19-106 1947,21 96-3040,-2 9-568,1 1 0,1-1-1,0 0 1,1 0 0,1 0-1,1 0 1,0 1 0,1-1-1,1 1 1,0-1 0,2 1-1,0 1 1,0-1 0,1 1-1,2-1-159,-7 14-3,-1-1 0,1 1 0,0 0-1,0 0 1,1 0 0,-1 0 0,0 0-1,1 0 1,-1 1 0,1-1 0,-1 1-1,1-1 1,0 1 0,0 0 0,-1 0-1,1 0 1,0 1 0,0-1 0,0 1-1,0 0 1,0-1 0,0 1 0,0 0-1,0 1 1,0-1 0,0 1 0,0-1-1,0 1 1,0 0 0,0 0 0,-1 0-1,1 0 1,0 1 0,-1-1 0,1 1-1,-1-1 1,1 1 0,-1 0 0,0 0-1,0 0 1,0 0 0,0 1 0,0-1-1,0 1 1,-1-1 0,2 2 3,-4 6-11,0 0 0,0-1 0,-1 1 0,0-1 1,0 1-1,-1-1 0,-1 0 0,0 0 0,0 0 0,0 0 0,-1-1 0,0 0 1,-1 0-1,0 0 0,-1 1 11,-13 20 3,11-15 2,-12 15-76,2 0 0,1 1 0,2 1 0,0 0 0,2 1 0,2 1 0,1 0 0,1 1 0,2 0 0,-1 18 71,10-46-25,0 0-1,0 1 1,0-1-1,1 0 1,0 0 0,1 0-1,-1 0 1,1 0-1,0-1 1,0 1 0,1-1-1,0 0 1,0 0-1,0 0 1,0 0-1,1-1 1,0 0 0,0 0-1,0 0 1,0 0-1,1-1 1,-1 0 0,1 0-1,0-1 1,0 1-1,0-1 1,0-1-1,0 1 1,1-1 0,-1 0-1,0 0 1,1-1-1,-1 0 1,1 0 0,-1 0-1,0-1 1,1 0-1,-1 0 1,0-1 0,0 1-1,0-1 1,0-1-1,0 1 1,0-1-1,-1 0 1,2-1 25,4-1 137,0-1 0,0-1-1,-1 1 1,0-2 0,0 1-1,-1-1 1,0-1 0,0 0 0,-1 0-1,0-1 1,-1 1 0,0-2 0,0 1-1,-1-1 1,-1 0 0,0 0 0,0-1-1,-1 0 1,0 1 0,-1-1 0,-1-1-1,0 1 1,0 0 0,-1 0 0,-1-1-1,0-7-136,1 8 14,-1 1 0,0 0-1,0-1 1,-1 1 0,-1 0-1,0 0 1,0-1 0,-1 2-1,0-1 1,-1 0-1,0 0 1,-1 1 0,0 0-1,-1 0 1,0 1 0,-1-1-1,0 1-13,3 5-208,0 0 0,-1 1-1,0-1 1,1 1-1,-1 0 1,0 1 0,-1-1-1,1 1 1,0 0 0,-1 0-1,1 1 1,-1 0 0,1 0-1,-5-1 209,-35 11-8755,28 3-897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9:26.9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69 145 384,'12'-145'26543,"-16"201"-26386,-1 0 0,-4-1 0,-1 0 0,-4 2-157,-23 144-68,37-201 69,-1 1-1,1-1 1,0 1-1,0-1 1,0 1-1,0-1 1,0 1-1,0-1 0,0 1 1,0-1-1,0 1 1,0-1-1,0 1 1,0-1-1,0 0 1,1 1-1,-1-1 1,0 1-1,0-1 1,0 1-1,1-1 0,-1 1 1,0-1-1,1 0 1,-1 1-1,0-1 1,1 0-1,-1 1 1,0-1-1,1 0 1,-1 1-1,1-1 0,-1 0 1,1 0-1,-1 0 1,0 1-1,1-1 1,-1 0-1,1 0 1,-1 0-1,1 0 1,-1 0-1,1 0 1,-1 0-1,1 0 0,-1 0 1,1 0-1,-1 0 1,1 0-1,-1 0 1,1 0-1,-1 0 1,1-1-1,-1 1 1,1 0-1,-1 0 0,0-1 1,1 1-1,-1 0 1,1 0-1,-1-1 1,0 1-1,1 0 1,-1-1-1,0 0 0,39-26 54,-29 20-47,-6 3-6,1 1 1,0 0-1,0 0 0,0 0 1,0 1-1,1-1 0,-1 1 0,1 0 1,-1 1-1,1 0 0,0 0 0,0 0 1,-1 0-1,1 1 0,0 0 1,0 0-1,0 1 0,0-1 0,-1 1 1,1 1-1,0-1 0,-1 1 1,1 0-1,-1 0 0,4 2-1,71 69-128,-78-72 129,1 1 0,0 0 1,-1-1-1,1 0 0,0 0 0,0 0 0,0 0 1,0 0-1,0 0 0,0-1 0,1 1 0,-1-1 1,0 0-1,0 0 0,0 0 0,0-1 0,0 1 1,0-1-1,0 0 0,0 1 0,0-1 1,0 0-1,0-1 0,0 1 0,0-1 0,0 1 1,-1-1-1,1 0 0,-1 0 0,1 0 0,1-2-1,62-78 70,-4-78 2252,-134 363-1132,29 36-1379,44-136-2691,8-61-803,4-16-5751,-5-16-4328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9:27.4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397 11 14446,'0'0'3187,"0"0"-700,-17-3-282,6 2-1867,6-1-224,-1 1 0,1 0 1,-1 0-1,1 0 0,-1 1 0,0 0 0,1 0 0,-1 0 1,1 1-1,-1 0 0,0 0 0,1 0 0,0 1 0,-1 0 0,1 0 1,0 0-1,0 1 0,0-1 0,0 1 0,-3 3-114,-18 20 251,1 1 0,1 1 0,1 2 0,2 0 0,1 1 0,-9 20-251,16-25 17,0 0 0,2 1 1,1 0-1,1 1 0,1 0 0,1 0 1,2 1-1,-2 25-17,6-40-83,0 0 0,1 0 0,1 0-1,0 0 1,1 0 0,0-1 0,1 1 0,1-1 0,0 1 0,1-1-1,0 0 1,1-1 0,1 0 0,-1 1 0,2-2 0,0 1 0,0-1-1,1-1 1,5 5 83,-5-8 29,1 0 0,1 0 1,-1 0-1,1-2 0,0 1 0,1-1 0,-1-1 0,1 0 0,0-1 0,0 0 0,0-1 0,0 0 0,1-1 0,-1 0 0,0-1 0,1 0 0,-1-1 0,0-1 1,1 0-1,-1 0 0,0-1 0,0-1 0,-1 0 0,1-1 0,-1 0 0,0 0 0,0-2 0,-1 1 0,1-1 0,-2-1 0,1 1 0,-1-2 0,0 1 0,0-1 1,-1-1-1,2-3-29,-1 2 293,-1-1 1,-1 0 0,1 0 0,-2-1-1,0 0 1,0 0 0,-1-1 0,1-8-294,-4 17 64,-1-1 1,1 1-1,-1-1 1,-1 1-1,1-1 1,-1 0-1,0 1 1,0-1-1,-1 0 1,0 1-1,0-1 0,0 1 1,-1-1-1,1 1 1,-1 0-1,-1 0 1,1-1-1,-1 1 1,1 1-1,-2-1 1,1 0-1,0 1 1,-2-2-65,-3 0-30,0-1 1,-1 1-1,0 1 0,0-1 1,0 2-1,-1-1 1,0 1-1,0 1 1,0-1-1,0 2 1,0 0-1,-1 0 1,1 0-1,0 2 0,-1-1 1,1 1-1,-1 1 1,-3 0 29,6 0-350,0 0 1,0 0-1,0 1 0,0 0 1,0 1-1,1 0 0,-1 0 1,1 0-1,0 1 1,0 0-1,0 1 0,1-1 1,0 1-1,-1 0 0,-2 5 350,-21 50-8904,22-28 517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9:27.8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 67 9545,'0'0'3603,"0"-13"-576,-1-38-235,-5 48 1825,1 21-3917,-1 30 112,2 1 0,3-1 0,2 1 0,1 0 0,6 21-812,3 101 435,-20-29 108,3-76-1710,3 0-4481,3-57 742,1-1-3310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9:28.3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0 203 1505,'0'0'12845,"0"0"-8431,0 0-2502,0 0-279,15-6-517,-5 1-956,-2 1-49,0 0-1,0 1 1,1 0 0,0 0-1,-1 1 1,1 0 0,0 1-1,0-1 1,0 2-1,0-1 1,9 2-111,87 11 509,171 6 34,-274-17-516,-1-1 1,1 1 0,-1-1-1,1 1 1,0-1-1,0 0 1,-1 1 0,1-1-1,0 0 1,-1 0-1,1-1 1,0 1 0,0 0-1,-1 0 1,1-1-1,0 1 1,-1-1 0,1 0-1,-1 1 1,1-1-1,-1 0 1,1 0 0,-1 0-1,1 0 1,-1 0-1,0 0 1,0 0 0,1-1-1,-1 1 1,0 0-1,0-1 1,0 1 0,-1-1-1,1 1 1,0-1-1,0 1 1,-1-1 0,1 0-1,-1 1 1,1-1-1,-1 0 1,0 1 0,0-1-1,0 0 1,0 1-1,0-1 1,0 0 0,0 0-1,0 1 1,-1-1-1,1 0 1,-1 1 0,1-1-28,-11-13 141,0 0 0,0 1 1,-1 0-1,-1 1 1,-1 0-1,0 1 1,0 1-1,-2-1-141,14 10 13,0-1-1,-1 1 1,1 0-1,-1-1 1,1 1 0,-1 0-1,0 1 1,0-1-1,0 0 1,0 1-1,0 0 1,0-1-1,0 1 1,0 1-1,0-1 1,-1 0 0,1 1-1,0-1 1,-1 1-1,1 0 1,0 0-1,-1 1 1,1-1-1,0 1 1,0-1-1,-1 1 1,1 0-1,0 0 1,0 0 0,0 1-1,0-1 1,0 1-1,0 0 1,1-1-1,-1 1 1,0 1-1,1-1 1,-1 0-1,1 1 1,0-1-13,-7 16 33,1 1 0,0-1 0,2 1 0,0 1 1,1-1-1,1 1 0,1 0 0,1 0 0,0 0 0,2 5-33,-3 15 48,-7 53-311,-9 103-31,16-68-6569,6-96-841,5-7-6501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9:29.8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70 46 9673,'0'0'4719,"0"0"-1153,0 0-533,0 0-482,0 0-560,0 0-528,0 0-406,-2-11-245,1 7-769,-9-27 600,-7 57 128,-2 239 601,-1 200-1596,20-465 161,0-1 1,0 1-1,0 0 1,0-1-1,1 1 1,-1 0-1,0 0 1,0-1-1,0 1 1,1 0 0,-1 0-1,0-1 1,0 1-1,1 0 1,-1 0-1,0 0 1,1-1-1,-1 1 1,0 0-1,1 0 1,-1 0-1,0 0 1,1 0-1,-1 0 1,0 0-1,1 0 1,-1 0-1,0 0 1,1 0-1,-1 0 1,0 0-1,1 0 1,-1 0 0,0 0-1,1 0 1,-1 0-1,0 0 1,1 0-1,-1 1 1,0-1-1,0 0 1,1 0-1,-1 0 1,0 1-1,1-1 1,-1 0-1,0 0 1,0 1-1,0-1 1,1 0-1,-1 0 1,0 1-1,0-1 1,0 1 62,19-33-4228,-10 11-1436,-1-2-4564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5:09:28.8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130 167 13196,'4'-16'3855,"20"-54"-1223,-21 64-2379,0 0 1,1 1 0,0 0 0,0 0 0,0 0 0,1 0 0,-1 1-1,1-1 1,0 1 0,0 1 0,1-1 0,-1 1 0,1 0 0,0 0-1,0 0 1,0 1 0,0 0 0,0 0 0,1 0 0,-1 1-1,0 0 1,1 0 0,-1 1 0,1 0 0,-1 0 0,1 0 0,-1 1-1,1 0 1,3 2-254,-1 0 33,-1 0 0,1 1 0,-1 0 0,0 0 0,0 1-1,-1 0 1,1 0 0,-1 1 0,-1 0 0,1 1 0,-1-1 0,0 1-1,0 0 1,-1 1 0,0-1 0,0 1 0,-1 0 0,0 0 0,0 1 0,-1-1-1,0 1 1,-1 0 0,1 0 0,-2 0 0,1 0 0,-2 0 0,1 0-1,-1 0 1,0 0 0,-1 0 0,0 0 0,-1 2-33,-4 10-33,-1 0 0,-1-1 0,-1 1 0,0-2 0,-2 1 0,0-2 0,-2 1 0,0-1-1,0-1 1,-2-1 0,0 0 0,-1 0 0,-1-2 0,0 0 0,-1-1 0,0-1 0,-1 0 0,0-2 0,-1 0 0,0-1 0,-10 2 33,-60 5 15,88-16-10,-1-1 1,1 1 0,-1-1 0,1 1-1,0-1 1,-1 0 0,1 0-1,0 0 1,0 0 0,0 0-1,0-1 1,0 1 0,0-1-1,0 1 1,0-1 0,1 0-1,-1 1 1,0-1 0,1 0 0,0 0-1,-1 0 1,1 0 0,0-1-1,0 1 1,0 0 0,0 0-1,0-1 1,1 1 0,-1 0-1,1-1 1,0 1 0,-1-1-1,1 1 1,0-2-6,0-2 36,0-1 1,-1 1-1,2 0 0,-1-1 1,1 1-1,0 0 0,0 0 1,1-1-1,0 1 0,0 0 0,0 0 1,1 1-1,0-1 0,0 0 1,0 1-1,1 0 0,0 0 1,0 0-1,0 0 0,0 0 0,1 1 1,0 0-1,0 0 0,0 0 1,5-2-37,-6 6-3,0 1 1,-1 0-1,1 0 1,0 0-1,-1 0 0,1 1 1,-1-1-1,1 1 1,-1 0-1,0 0 1,0 0-1,0 0 1,0 1-1,0 0 1,0-1-1,0 1 1,-1 0-1,0 0 1,1 0-1,-1 0 1,0 1-1,-1-1 1,1 0-1,-1 1 0,1 0 1,-1-1-1,0 1 1,0 0-1,-1-1 1,1 1-1,-1 2 3,4 5 4,4 8-25,-3 0-76,0 0 1,2-1 0,0 0 0,1-1 0,1 0 0,1 0 0,0 0 0,1-2 0,1 1 0,0-1 0,1-1-1,1 0 1,0-1 0,1-1 0,0 0 0,2 0 96,-12-10-217,1 1 0,0-1 0,0-1 0,0 1 0,0-1 0,0 0 0,0 0 0,0-1 0,0 1 1,0-1-1,0-1 0,0 1 0,0-1 0,0 0 0,0-1 0,0 0 0,4-1 217,58-32-8339,-44 17 2515</inkml:trace>
  <inkml:trace contextRef="#ctx0" brushRef="#br0" timeOffset="318.261">739 508 11755,'0'0'5029,"0"0"-1698,0 0-384,0 0-1153,0 0-417,0 0-544,0 0-353,0 0-128,43-7-223,-28 6-65,1 1-64,-8 0-32,-2-2-225,-3 1-479,-3-1-866,-4 2-1088,-9 2-2692,-6 5-8359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E670-4D04-478B-BF66-A61BDC761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EEF17-6B47-4216-AE62-4B29AEB4D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BB35A-C025-439C-B150-7BFB5945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0A03-B793-416F-BC1D-4B23C13C8B61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3118F-D736-44C4-AC45-3596522E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0DA3C-02EB-4A51-8934-14E5BD2D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B9B5-3A9A-44B4-95E1-85C21F2B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44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A3C8D-05D3-4771-8540-FE9546816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586C2-4B2B-4742-AA8C-CFF00B54D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946D4-4275-40A3-97A5-06DA47E6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0A03-B793-416F-BC1D-4B23C13C8B61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9C380-700A-42AB-878D-1070AE4C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79747-B98B-485C-A1D9-299F6EAC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B9B5-3A9A-44B4-95E1-85C21F2B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46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AEB231-FEB3-4A78-9677-17DCA39E0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4298A-6DC4-4578-9280-84EF1E3C8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850AD-577C-45E8-A377-611BD8B4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0A03-B793-416F-BC1D-4B23C13C8B61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8DB74-A458-4F88-AD06-1E63F5CD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876C1-2719-4597-ADDC-5E53F989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B9B5-3A9A-44B4-95E1-85C21F2B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59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FE93-EC5F-4363-8570-CF72AC8F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19585-5512-4BE9-AB80-2C3AEDD6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AA8DD-1120-4609-BC9D-90546EFF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0A03-B793-416F-BC1D-4B23C13C8B61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FF560-ED4E-4569-B2CB-D9045656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8DF7B-7C70-40D9-900A-5B02F328E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B9B5-3A9A-44B4-95E1-85C21F2B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92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4A84-3C14-4484-8876-3C95C37F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B81A4-12E3-4C99-BD77-B7D65C96A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ECD13-D81B-4825-821E-2F5697EF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0A03-B793-416F-BC1D-4B23C13C8B61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19010-F558-4C23-AB3D-028E4B4B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E1E8B-5547-4B86-A543-A899DB05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B9B5-3A9A-44B4-95E1-85C21F2B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249D-7588-4A3B-9069-B6C3BA99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901A0-91D0-4F04-A182-8FF533486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7B8FF-A20A-42A6-A9CE-CE1CF489B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B80E9-5C83-4A39-B5E0-1F51FEF4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0A03-B793-416F-BC1D-4B23C13C8B61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A6D2D-15B8-4027-B408-1607F7D7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10DEB-7E74-4BE4-96A0-9C6B6619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B9B5-3A9A-44B4-95E1-85C21F2B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38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C6FF-A9A8-449D-8421-DB5BE9D5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08215-5E3D-4BB8-B587-7991A2DA5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FA254-AAAF-4BE3-85D0-3EFBBD9C6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5E7BB-C5A0-4810-B703-D6DE2055F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C2D02-793C-4E97-AC74-DA77EAACF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E0334-4C9F-4D13-AAF0-49B620E4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0A03-B793-416F-BC1D-4B23C13C8B61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ECA8D-8456-4486-9080-7946E3A6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2A9F23-FA5A-472B-866E-C5AF0E33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B9B5-3A9A-44B4-95E1-85C21F2B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34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A9F2-17BB-45E6-A772-11BBCD719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32D6B4-7B19-42CB-9866-FFFA8135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0A03-B793-416F-BC1D-4B23C13C8B61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3EE37-8FB6-49AB-813F-016CCE86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76404-E9EF-4A38-A233-8DC0B7C5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B9B5-3A9A-44B4-95E1-85C21F2B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02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3B886A-D52E-49B6-8CC6-36CC2D8A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0A03-B793-416F-BC1D-4B23C13C8B61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439D5-07E3-49C8-BDB7-8C525214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1CDD1-46F2-4026-A4C9-D3A4EED5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B9B5-3A9A-44B4-95E1-85C21F2B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58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C2B7-B358-4C64-A4B4-7BD16AAB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85DBA-A3B0-420E-AD5D-D41EE923B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6A6F2-DF02-4045-BB06-258B1CF88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6FFA0-FC22-414E-AE63-97958C4C3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0A03-B793-416F-BC1D-4B23C13C8B61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DC53A-8FDC-4F41-8ADC-F337884D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FF15E-0FBE-4096-AE1B-7E1F56B41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B9B5-3A9A-44B4-95E1-85C21F2B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57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75501-CFA6-4C61-92CC-9EF4905B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1C7F83-DAEB-42A0-8A39-CCD9E1843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3661A-FBFB-4964-8A24-886E5CAFF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4F55B-3C2C-471E-953B-55BD27C8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0A03-B793-416F-BC1D-4B23C13C8B61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565F4-2D76-4DDB-B1EE-163D6B4C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40BFB-A863-40BB-8592-BF80923F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B9B5-3A9A-44B4-95E1-85C21F2B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83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149DBE-D917-448A-BFA2-7FEF33F65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D3D04-DCA4-4543-ACC5-20BE497A6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DF984-D563-4A2C-800F-08F45D88E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60A03-B793-416F-BC1D-4B23C13C8B61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28384-4EF7-4008-B99A-B7CBC55B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1D812-533D-48FA-866A-BC359090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AB9B5-3A9A-44B4-95E1-85C21F2B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36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94.xml"/><Relationship Id="rId21" Type="http://schemas.openxmlformats.org/officeDocument/2006/relationships/image" Target="../media/image391.png"/><Relationship Id="rId42" Type="http://schemas.openxmlformats.org/officeDocument/2006/relationships/customXml" Target="../ink/ink402.xml"/><Relationship Id="rId47" Type="http://schemas.openxmlformats.org/officeDocument/2006/relationships/image" Target="../media/image404.png"/><Relationship Id="rId63" Type="http://schemas.openxmlformats.org/officeDocument/2006/relationships/image" Target="../media/image412.png"/><Relationship Id="rId68" Type="http://schemas.openxmlformats.org/officeDocument/2006/relationships/customXml" Target="../ink/ink415.xml"/><Relationship Id="rId84" Type="http://schemas.openxmlformats.org/officeDocument/2006/relationships/customXml" Target="../ink/ink423.xml"/><Relationship Id="rId89" Type="http://schemas.openxmlformats.org/officeDocument/2006/relationships/image" Target="../media/image425.png"/><Relationship Id="rId16" Type="http://schemas.openxmlformats.org/officeDocument/2006/relationships/customXml" Target="../ink/ink389.xml"/><Relationship Id="rId107" Type="http://schemas.openxmlformats.org/officeDocument/2006/relationships/image" Target="../media/image434.png"/><Relationship Id="rId11" Type="http://schemas.openxmlformats.org/officeDocument/2006/relationships/image" Target="../media/image386.png"/><Relationship Id="rId32" Type="http://schemas.openxmlformats.org/officeDocument/2006/relationships/customXml" Target="../ink/ink397.xml"/><Relationship Id="rId37" Type="http://schemas.openxmlformats.org/officeDocument/2006/relationships/image" Target="../media/image399.png"/><Relationship Id="rId53" Type="http://schemas.openxmlformats.org/officeDocument/2006/relationships/image" Target="../media/image407.png"/><Relationship Id="rId58" Type="http://schemas.openxmlformats.org/officeDocument/2006/relationships/customXml" Target="../ink/ink410.xml"/><Relationship Id="rId74" Type="http://schemas.openxmlformats.org/officeDocument/2006/relationships/customXml" Target="../ink/ink418.xml"/><Relationship Id="rId79" Type="http://schemas.openxmlformats.org/officeDocument/2006/relationships/image" Target="../media/image420.png"/><Relationship Id="rId102" Type="http://schemas.openxmlformats.org/officeDocument/2006/relationships/customXml" Target="../ink/ink432.xml"/><Relationship Id="rId5" Type="http://schemas.openxmlformats.org/officeDocument/2006/relationships/image" Target="../media/image383.png"/><Relationship Id="rId90" Type="http://schemas.openxmlformats.org/officeDocument/2006/relationships/customXml" Target="../ink/ink426.xml"/><Relationship Id="rId95" Type="http://schemas.openxmlformats.org/officeDocument/2006/relationships/image" Target="../media/image428.png"/><Relationship Id="rId22" Type="http://schemas.openxmlformats.org/officeDocument/2006/relationships/customXml" Target="../ink/ink392.xml"/><Relationship Id="rId27" Type="http://schemas.openxmlformats.org/officeDocument/2006/relationships/image" Target="../media/image394.png"/><Relationship Id="rId43" Type="http://schemas.openxmlformats.org/officeDocument/2006/relationships/image" Target="../media/image402.png"/><Relationship Id="rId48" Type="http://schemas.openxmlformats.org/officeDocument/2006/relationships/customXml" Target="../ink/ink405.xml"/><Relationship Id="rId64" Type="http://schemas.openxmlformats.org/officeDocument/2006/relationships/customXml" Target="../ink/ink413.xml"/><Relationship Id="rId69" Type="http://schemas.openxmlformats.org/officeDocument/2006/relationships/image" Target="../media/image415.png"/><Relationship Id="rId80" Type="http://schemas.openxmlformats.org/officeDocument/2006/relationships/customXml" Target="../ink/ink421.xml"/><Relationship Id="rId85" Type="http://schemas.openxmlformats.org/officeDocument/2006/relationships/image" Target="../media/image423.png"/><Relationship Id="rId12" Type="http://schemas.openxmlformats.org/officeDocument/2006/relationships/customXml" Target="../ink/ink387.xml"/><Relationship Id="rId17" Type="http://schemas.openxmlformats.org/officeDocument/2006/relationships/image" Target="../media/image389.png"/><Relationship Id="rId33" Type="http://schemas.openxmlformats.org/officeDocument/2006/relationships/image" Target="../media/image397.png"/><Relationship Id="rId38" Type="http://schemas.openxmlformats.org/officeDocument/2006/relationships/customXml" Target="../ink/ink400.xml"/><Relationship Id="rId59" Type="http://schemas.openxmlformats.org/officeDocument/2006/relationships/image" Target="../media/image410.png"/><Relationship Id="rId103" Type="http://schemas.openxmlformats.org/officeDocument/2006/relationships/image" Target="../media/image432.png"/><Relationship Id="rId108" Type="http://schemas.openxmlformats.org/officeDocument/2006/relationships/customXml" Target="../ink/ink435.xml"/><Relationship Id="rId54" Type="http://schemas.openxmlformats.org/officeDocument/2006/relationships/customXml" Target="../ink/ink408.xml"/><Relationship Id="rId70" Type="http://schemas.openxmlformats.org/officeDocument/2006/relationships/customXml" Target="../ink/ink416.xml"/><Relationship Id="rId75" Type="http://schemas.openxmlformats.org/officeDocument/2006/relationships/image" Target="../media/image418.png"/><Relationship Id="rId91" Type="http://schemas.openxmlformats.org/officeDocument/2006/relationships/image" Target="../media/image426.png"/><Relationship Id="rId96" Type="http://schemas.openxmlformats.org/officeDocument/2006/relationships/customXml" Target="../ink/ink42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84.xml"/><Relationship Id="rId15" Type="http://schemas.openxmlformats.org/officeDocument/2006/relationships/image" Target="../media/image388.png"/><Relationship Id="rId23" Type="http://schemas.openxmlformats.org/officeDocument/2006/relationships/image" Target="../media/image392.png"/><Relationship Id="rId28" Type="http://schemas.openxmlformats.org/officeDocument/2006/relationships/customXml" Target="../ink/ink395.xml"/><Relationship Id="rId36" Type="http://schemas.openxmlformats.org/officeDocument/2006/relationships/customXml" Target="../ink/ink399.xml"/><Relationship Id="rId49" Type="http://schemas.openxmlformats.org/officeDocument/2006/relationships/image" Target="../media/image405.png"/><Relationship Id="rId57" Type="http://schemas.openxmlformats.org/officeDocument/2006/relationships/image" Target="../media/image409.png"/><Relationship Id="rId106" Type="http://schemas.openxmlformats.org/officeDocument/2006/relationships/customXml" Target="../ink/ink434.xml"/><Relationship Id="rId10" Type="http://schemas.openxmlformats.org/officeDocument/2006/relationships/customXml" Target="../ink/ink386.xml"/><Relationship Id="rId31" Type="http://schemas.openxmlformats.org/officeDocument/2006/relationships/image" Target="../media/image396.png"/><Relationship Id="rId44" Type="http://schemas.openxmlformats.org/officeDocument/2006/relationships/customXml" Target="../ink/ink403.xml"/><Relationship Id="rId52" Type="http://schemas.openxmlformats.org/officeDocument/2006/relationships/customXml" Target="../ink/ink407.xml"/><Relationship Id="rId60" Type="http://schemas.openxmlformats.org/officeDocument/2006/relationships/customXml" Target="../ink/ink411.xml"/><Relationship Id="rId65" Type="http://schemas.openxmlformats.org/officeDocument/2006/relationships/image" Target="../media/image413.png"/><Relationship Id="rId73" Type="http://schemas.openxmlformats.org/officeDocument/2006/relationships/image" Target="../media/image417.png"/><Relationship Id="rId78" Type="http://schemas.openxmlformats.org/officeDocument/2006/relationships/customXml" Target="../ink/ink420.xml"/><Relationship Id="rId81" Type="http://schemas.openxmlformats.org/officeDocument/2006/relationships/image" Target="../media/image421.png"/><Relationship Id="rId86" Type="http://schemas.openxmlformats.org/officeDocument/2006/relationships/customXml" Target="../ink/ink424.xml"/><Relationship Id="rId94" Type="http://schemas.openxmlformats.org/officeDocument/2006/relationships/customXml" Target="../ink/ink428.xml"/><Relationship Id="rId99" Type="http://schemas.openxmlformats.org/officeDocument/2006/relationships/image" Target="../media/image430.png"/><Relationship Id="rId101" Type="http://schemas.openxmlformats.org/officeDocument/2006/relationships/image" Target="../media/image431.png"/><Relationship Id="rId4" Type="http://schemas.openxmlformats.org/officeDocument/2006/relationships/customXml" Target="../ink/ink383.xml"/><Relationship Id="rId9" Type="http://schemas.openxmlformats.org/officeDocument/2006/relationships/image" Target="../media/image385.png"/><Relationship Id="rId13" Type="http://schemas.openxmlformats.org/officeDocument/2006/relationships/image" Target="../media/image387.png"/><Relationship Id="rId18" Type="http://schemas.openxmlformats.org/officeDocument/2006/relationships/customXml" Target="../ink/ink390.xml"/><Relationship Id="rId39" Type="http://schemas.openxmlformats.org/officeDocument/2006/relationships/image" Target="../media/image400.png"/><Relationship Id="rId109" Type="http://schemas.openxmlformats.org/officeDocument/2006/relationships/image" Target="../media/image435.png"/><Relationship Id="rId34" Type="http://schemas.openxmlformats.org/officeDocument/2006/relationships/customXml" Target="../ink/ink398.xml"/><Relationship Id="rId50" Type="http://schemas.openxmlformats.org/officeDocument/2006/relationships/customXml" Target="../ink/ink406.xml"/><Relationship Id="rId55" Type="http://schemas.openxmlformats.org/officeDocument/2006/relationships/image" Target="../media/image408.png"/><Relationship Id="rId76" Type="http://schemas.openxmlformats.org/officeDocument/2006/relationships/customXml" Target="../ink/ink419.xml"/><Relationship Id="rId97" Type="http://schemas.openxmlformats.org/officeDocument/2006/relationships/image" Target="../media/image429.png"/><Relationship Id="rId104" Type="http://schemas.openxmlformats.org/officeDocument/2006/relationships/customXml" Target="../ink/ink433.xml"/><Relationship Id="rId7" Type="http://schemas.openxmlformats.org/officeDocument/2006/relationships/image" Target="../media/image384.png"/><Relationship Id="rId71" Type="http://schemas.openxmlformats.org/officeDocument/2006/relationships/image" Target="../media/image416.png"/><Relationship Id="rId92" Type="http://schemas.openxmlformats.org/officeDocument/2006/relationships/customXml" Target="../ink/ink427.xml"/><Relationship Id="rId2" Type="http://schemas.openxmlformats.org/officeDocument/2006/relationships/customXml" Target="../ink/ink382.xml"/><Relationship Id="rId29" Type="http://schemas.openxmlformats.org/officeDocument/2006/relationships/image" Target="../media/image395.png"/><Relationship Id="rId24" Type="http://schemas.openxmlformats.org/officeDocument/2006/relationships/customXml" Target="../ink/ink393.xml"/><Relationship Id="rId40" Type="http://schemas.openxmlformats.org/officeDocument/2006/relationships/customXml" Target="../ink/ink401.xml"/><Relationship Id="rId45" Type="http://schemas.openxmlformats.org/officeDocument/2006/relationships/image" Target="../media/image403.png"/><Relationship Id="rId66" Type="http://schemas.openxmlformats.org/officeDocument/2006/relationships/customXml" Target="../ink/ink414.xml"/><Relationship Id="rId87" Type="http://schemas.openxmlformats.org/officeDocument/2006/relationships/image" Target="../media/image424.png"/><Relationship Id="rId110" Type="http://schemas.openxmlformats.org/officeDocument/2006/relationships/customXml" Target="../ink/ink436.xml"/><Relationship Id="rId61" Type="http://schemas.openxmlformats.org/officeDocument/2006/relationships/image" Target="../media/image411.png"/><Relationship Id="rId82" Type="http://schemas.openxmlformats.org/officeDocument/2006/relationships/customXml" Target="../ink/ink422.xml"/><Relationship Id="rId19" Type="http://schemas.openxmlformats.org/officeDocument/2006/relationships/image" Target="../media/image390.png"/><Relationship Id="rId14" Type="http://schemas.openxmlformats.org/officeDocument/2006/relationships/customXml" Target="../ink/ink388.xml"/><Relationship Id="rId30" Type="http://schemas.openxmlformats.org/officeDocument/2006/relationships/customXml" Target="../ink/ink396.xml"/><Relationship Id="rId35" Type="http://schemas.openxmlformats.org/officeDocument/2006/relationships/image" Target="../media/image398.png"/><Relationship Id="rId56" Type="http://schemas.openxmlformats.org/officeDocument/2006/relationships/customXml" Target="../ink/ink409.xml"/><Relationship Id="rId77" Type="http://schemas.openxmlformats.org/officeDocument/2006/relationships/image" Target="../media/image419.png"/><Relationship Id="rId100" Type="http://schemas.openxmlformats.org/officeDocument/2006/relationships/customXml" Target="../ink/ink431.xml"/><Relationship Id="rId105" Type="http://schemas.openxmlformats.org/officeDocument/2006/relationships/image" Target="../media/image433.png"/><Relationship Id="rId8" Type="http://schemas.openxmlformats.org/officeDocument/2006/relationships/customXml" Target="../ink/ink385.xml"/><Relationship Id="rId51" Type="http://schemas.openxmlformats.org/officeDocument/2006/relationships/image" Target="../media/image406.png"/><Relationship Id="rId72" Type="http://schemas.openxmlformats.org/officeDocument/2006/relationships/customXml" Target="../ink/ink417.xml"/><Relationship Id="rId93" Type="http://schemas.openxmlformats.org/officeDocument/2006/relationships/image" Target="../media/image427.png"/><Relationship Id="rId98" Type="http://schemas.openxmlformats.org/officeDocument/2006/relationships/customXml" Target="../ink/ink430.xml"/><Relationship Id="rId3" Type="http://schemas.openxmlformats.org/officeDocument/2006/relationships/image" Target="../media/image382.png"/><Relationship Id="rId25" Type="http://schemas.openxmlformats.org/officeDocument/2006/relationships/image" Target="../media/image393.png"/><Relationship Id="rId46" Type="http://schemas.openxmlformats.org/officeDocument/2006/relationships/customXml" Target="../ink/ink404.xml"/><Relationship Id="rId67" Type="http://schemas.openxmlformats.org/officeDocument/2006/relationships/image" Target="../media/image414.png"/><Relationship Id="rId20" Type="http://schemas.openxmlformats.org/officeDocument/2006/relationships/customXml" Target="../ink/ink391.xml"/><Relationship Id="rId41" Type="http://schemas.openxmlformats.org/officeDocument/2006/relationships/image" Target="../media/image401.png"/><Relationship Id="rId62" Type="http://schemas.openxmlformats.org/officeDocument/2006/relationships/customXml" Target="../ink/ink412.xml"/><Relationship Id="rId83" Type="http://schemas.openxmlformats.org/officeDocument/2006/relationships/image" Target="../media/image422.png"/><Relationship Id="rId88" Type="http://schemas.openxmlformats.org/officeDocument/2006/relationships/customXml" Target="../ink/ink425.xml"/><Relationship Id="rId111" Type="http://schemas.openxmlformats.org/officeDocument/2006/relationships/image" Target="../media/image436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94.png"/><Relationship Id="rId21" Type="http://schemas.openxmlformats.org/officeDocument/2006/relationships/image" Target="../media/image446.png"/><Relationship Id="rId42" Type="http://schemas.openxmlformats.org/officeDocument/2006/relationships/customXml" Target="../ink/ink457.xml"/><Relationship Id="rId63" Type="http://schemas.openxmlformats.org/officeDocument/2006/relationships/image" Target="../media/image467.png"/><Relationship Id="rId84" Type="http://schemas.openxmlformats.org/officeDocument/2006/relationships/customXml" Target="../ink/ink478.xml"/><Relationship Id="rId138" Type="http://schemas.openxmlformats.org/officeDocument/2006/relationships/customXml" Target="../ink/ink505.xml"/><Relationship Id="rId159" Type="http://schemas.openxmlformats.org/officeDocument/2006/relationships/image" Target="../media/image515.png"/><Relationship Id="rId170" Type="http://schemas.openxmlformats.org/officeDocument/2006/relationships/customXml" Target="../ink/ink521.xml"/><Relationship Id="rId107" Type="http://schemas.openxmlformats.org/officeDocument/2006/relationships/image" Target="../media/image489.png"/><Relationship Id="rId11" Type="http://schemas.openxmlformats.org/officeDocument/2006/relationships/image" Target="../media/image441.png"/><Relationship Id="rId32" Type="http://schemas.openxmlformats.org/officeDocument/2006/relationships/customXml" Target="../ink/ink452.xml"/><Relationship Id="rId53" Type="http://schemas.openxmlformats.org/officeDocument/2006/relationships/image" Target="../media/image462.png"/><Relationship Id="rId74" Type="http://schemas.openxmlformats.org/officeDocument/2006/relationships/customXml" Target="../ink/ink473.xml"/><Relationship Id="rId128" Type="http://schemas.openxmlformats.org/officeDocument/2006/relationships/customXml" Target="../ink/ink500.xml"/><Relationship Id="rId149" Type="http://schemas.openxmlformats.org/officeDocument/2006/relationships/image" Target="../media/image510.png"/><Relationship Id="rId5" Type="http://schemas.openxmlformats.org/officeDocument/2006/relationships/image" Target="../media/image438.png"/><Relationship Id="rId95" Type="http://schemas.openxmlformats.org/officeDocument/2006/relationships/image" Target="../media/image483.png"/><Relationship Id="rId160" Type="http://schemas.openxmlformats.org/officeDocument/2006/relationships/customXml" Target="../ink/ink516.xml"/><Relationship Id="rId22" Type="http://schemas.openxmlformats.org/officeDocument/2006/relationships/customXml" Target="../ink/ink447.xml"/><Relationship Id="rId43" Type="http://schemas.openxmlformats.org/officeDocument/2006/relationships/image" Target="../media/image457.png"/><Relationship Id="rId64" Type="http://schemas.openxmlformats.org/officeDocument/2006/relationships/customXml" Target="../ink/ink468.xml"/><Relationship Id="rId118" Type="http://schemas.openxmlformats.org/officeDocument/2006/relationships/customXml" Target="../ink/ink495.xml"/><Relationship Id="rId139" Type="http://schemas.openxmlformats.org/officeDocument/2006/relationships/image" Target="../media/image505.png"/><Relationship Id="rId85" Type="http://schemas.openxmlformats.org/officeDocument/2006/relationships/image" Target="../media/image478.png"/><Relationship Id="rId150" Type="http://schemas.openxmlformats.org/officeDocument/2006/relationships/customXml" Target="../ink/ink511.xml"/><Relationship Id="rId171" Type="http://schemas.openxmlformats.org/officeDocument/2006/relationships/image" Target="../media/image521.png"/><Relationship Id="rId12" Type="http://schemas.openxmlformats.org/officeDocument/2006/relationships/customXml" Target="../ink/ink442.xml"/><Relationship Id="rId33" Type="http://schemas.openxmlformats.org/officeDocument/2006/relationships/image" Target="../media/image452.png"/><Relationship Id="rId108" Type="http://schemas.openxmlformats.org/officeDocument/2006/relationships/customXml" Target="../ink/ink490.xml"/><Relationship Id="rId129" Type="http://schemas.openxmlformats.org/officeDocument/2006/relationships/image" Target="../media/image500.png"/><Relationship Id="rId54" Type="http://schemas.openxmlformats.org/officeDocument/2006/relationships/customXml" Target="../ink/ink463.xml"/><Relationship Id="rId75" Type="http://schemas.openxmlformats.org/officeDocument/2006/relationships/image" Target="../media/image473.png"/><Relationship Id="rId96" Type="http://schemas.openxmlformats.org/officeDocument/2006/relationships/customXml" Target="../ink/ink484.xml"/><Relationship Id="rId140" Type="http://schemas.openxmlformats.org/officeDocument/2006/relationships/customXml" Target="../ink/ink506.xml"/><Relationship Id="rId161" Type="http://schemas.openxmlformats.org/officeDocument/2006/relationships/image" Target="../media/image516.png"/><Relationship Id="rId6" Type="http://schemas.openxmlformats.org/officeDocument/2006/relationships/customXml" Target="../ink/ink439.xml"/><Relationship Id="rId23" Type="http://schemas.openxmlformats.org/officeDocument/2006/relationships/image" Target="../media/image447.png"/><Relationship Id="rId28" Type="http://schemas.openxmlformats.org/officeDocument/2006/relationships/customXml" Target="../ink/ink450.xml"/><Relationship Id="rId49" Type="http://schemas.openxmlformats.org/officeDocument/2006/relationships/image" Target="../media/image460.png"/><Relationship Id="rId114" Type="http://schemas.openxmlformats.org/officeDocument/2006/relationships/customXml" Target="../ink/ink493.xml"/><Relationship Id="rId119" Type="http://schemas.openxmlformats.org/officeDocument/2006/relationships/image" Target="../media/image495.png"/><Relationship Id="rId44" Type="http://schemas.openxmlformats.org/officeDocument/2006/relationships/customXml" Target="../ink/ink458.xml"/><Relationship Id="rId60" Type="http://schemas.openxmlformats.org/officeDocument/2006/relationships/customXml" Target="../ink/ink466.xml"/><Relationship Id="rId65" Type="http://schemas.openxmlformats.org/officeDocument/2006/relationships/image" Target="../media/image468.png"/><Relationship Id="rId81" Type="http://schemas.openxmlformats.org/officeDocument/2006/relationships/image" Target="../media/image476.png"/><Relationship Id="rId86" Type="http://schemas.openxmlformats.org/officeDocument/2006/relationships/customXml" Target="../ink/ink479.xml"/><Relationship Id="rId130" Type="http://schemas.openxmlformats.org/officeDocument/2006/relationships/customXml" Target="../ink/ink501.xml"/><Relationship Id="rId135" Type="http://schemas.openxmlformats.org/officeDocument/2006/relationships/image" Target="../media/image503.png"/><Relationship Id="rId151" Type="http://schemas.openxmlformats.org/officeDocument/2006/relationships/image" Target="../media/image511.png"/><Relationship Id="rId156" Type="http://schemas.openxmlformats.org/officeDocument/2006/relationships/customXml" Target="../ink/ink514.xml"/><Relationship Id="rId177" Type="http://schemas.openxmlformats.org/officeDocument/2006/relationships/image" Target="../media/image524.png"/><Relationship Id="rId172" Type="http://schemas.openxmlformats.org/officeDocument/2006/relationships/customXml" Target="../ink/ink522.xml"/><Relationship Id="rId13" Type="http://schemas.openxmlformats.org/officeDocument/2006/relationships/image" Target="../media/image442.png"/><Relationship Id="rId18" Type="http://schemas.openxmlformats.org/officeDocument/2006/relationships/customXml" Target="../ink/ink445.xml"/><Relationship Id="rId39" Type="http://schemas.openxmlformats.org/officeDocument/2006/relationships/image" Target="../media/image455.png"/><Relationship Id="rId109" Type="http://schemas.openxmlformats.org/officeDocument/2006/relationships/image" Target="../media/image490.png"/><Relationship Id="rId34" Type="http://schemas.openxmlformats.org/officeDocument/2006/relationships/customXml" Target="../ink/ink453.xml"/><Relationship Id="rId50" Type="http://schemas.openxmlformats.org/officeDocument/2006/relationships/customXml" Target="../ink/ink461.xml"/><Relationship Id="rId55" Type="http://schemas.openxmlformats.org/officeDocument/2006/relationships/image" Target="../media/image463.png"/><Relationship Id="rId76" Type="http://schemas.openxmlformats.org/officeDocument/2006/relationships/customXml" Target="../ink/ink474.xml"/><Relationship Id="rId97" Type="http://schemas.openxmlformats.org/officeDocument/2006/relationships/image" Target="../media/image484.png"/><Relationship Id="rId104" Type="http://schemas.openxmlformats.org/officeDocument/2006/relationships/customXml" Target="../ink/ink488.xml"/><Relationship Id="rId120" Type="http://schemas.openxmlformats.org/officeDocument/2006/relationships/customXml" Target="../ink/ink496.xml"/><Relationship Id="rId125" Type="http://schemas.openxmlformats.org/officeDocument/2006/relationships/image" Target="../media/image498.png"/><Relationship Id="rId141" Type="http://schemas.openxmlformats.org/officeDocument/2006/relationships/image" Target="../media/image506.png"/><Relationship Id="rId146" Type="http://schemas.openxmlformats.org/officeDocument/2006/relationships/customXml" Target="../ink/ink509.xml"/><Relationship Id="rId167" Type="http://schemas.openxmlformats.org/officeDocument/2006/relationships/image" Target="../media/image519.png"/><Relationship Id="rId7" Type="http://schemas.openxmlformats.org/officeDocument/2006/relationships/image" Target="../media/image439.png"/><Relationship Id="rId71" Type="http://schemas.openxmlformats.org/officeDocument/2006/relationships/image" Target="../media/image471.png"/><Relationship Id="rId92" Type="http://schemas.openxmlformats.org/officeDocument/2006/relationships/customXml" Target="../ink/ink482.xml"/><Relationship Id="rId162" Type="http://schemas.openxmlformats.org/officeDocument/2006/relationships/customXml" Target="../ink/ink517.xml"/><Relationship Id="rId2" Type="http://schemas.openxmlformats.org/officeDocument/2006/relationships/customXml" Target="../ink/ink437.xml"/><Relationship Id="rId29" Type="http://schemas.openxmlformats.org/officeDocument/2006/relationships/image" Target="../media/image450.png"/><Relationship Id="rId24" Type="http://schemas.openxmlformats.org/officeDocument/2006/relationships/customXml" Target="../ink/ink448.xml"/><Relationship Id="rId40" Type="http://schemas.openxmlformats.org/officeDocument/2006/relationships/customXml" Target="../ink/ink456.xml"/><Relationship Id="rId45" Type="http://schemas.openxmlformats.org/officeDocument/2006/relationships/image" Target="../media/image458.png"/><Relationship Id="rId66" Type="http://schemas.openxmlformats.org/officeDocument/2006/relationships/customXml" Target="../ink/ink469.xml"/><Relationship Id="rId87" Type="http://schemas.openxmlformats.org/officeDocument/2006/relationships/image" Target="../media/image479.png"/><Relationship Id="rId110" Type="http://schemas.openxmlformats.org/officeDocument/2006/relationships/customXml" Target="../ink/ink491.xml"/><Relationship Id="rId115" Type="http://schemas.openxmlformats.org/officeDocument/2006/relationships/image" Target="../media/image493.png"/><Relationship Id="rId131" Type="http://schemas.openxmlformats.org/officeDocument/2006/relationships/image" Target="../media/image501.png"/><Relationship Id="rId136" Type="http://schemas.openxmlformats.org/officeDocument/2006/relationships/customXml" Target="../ink/ink504.xml"/><Relationship Id="rId157" Type="http://schemas.openxmlformats.org/officeDocument/2006/relationships/image" Target="../media/image514.png"/><Relationship Id="rId61" Type="http://schemas.openxmlformats.org/officeDocument/2006/relationships/image" Target="../media/image466.png"/><Relationship Id="rId82" Type="http://schemas.openxmlformats.org/officeDocument/2006/relationships/customXml" Target="../ink/ink477.xml"/><Relationship Id="rId152" Type="http://schemas.openxmlformats.org/officeDocument/2006/relationships/customXml" Target="../ink/ink512.xml"/><Relationship Id="rId173" Type="http://schemas.openxmlformats.org/officeDocument/2006/relationships/image" Target="../media/image522.png"/><Relationship Id="rId19" Type="http://schemas.openxmlformats.org/officeDocument/2006/relationships/image" Target="../media/image445.png"/><Relationship Id="rId14" Type="http://schemas.openxmlformats.org/officeDocument/2006/relationships/customXml" Target="../ink/ink443.xml"/><Relationship Id="rId30" Type="http://schemas.openxmlformats.org/officeDocument/2006/relationships/customXml" Target="../ink/ink451.xml"/><Relationship Id="rId35" Type="http://schemas.openxmlformats.org/officeDocument/2006/relationships/image" Target="../media/image453.png"/><Relationship Id="rId56" Type="http://schemas.openxmlformats.org/officeDocument/2006/relationships/customXml" Target="../ink/ink464.xml"/><Relationship Id="rId77" Type="http://schemas.openxmlformats.org/officeDocument/2006/relationships/image" Target="../media/image474.png"/><Relationship Id="rId100" Type="http://schemas.openxmlformats.org/officeDocument/2006/relationships/customXml" Target="../ink/ink486.xml"/><Relationship Id="rId105" Type="http://schemas.openxmlformats.org/officeDocument/2006/relationships/image" Target="../media/image488.png"/><Relationship Id="rId126" Type="http://schemas.openxmlformats.org/officeDocument/2006/relationships/customXml" Target="../ink/ink499.xml"/><Relationship Id="rId147" Type="http://schemas.openxmlformats.org/officeDocument/2006/relationships/image" Target="../media/image509.png"/><Relationship Id="rId168" Type="http://schemas.openxmlformats.org/officeDocument/2006/relationships/customXml" Target="../ink/ink520.xml"/><Relationship Id="rId8" Type="http://schemas.openxmlformats.org/officeDocument/2006/relationships/customXml" Target="../ink/ink440.xml"/><Relationship Id="rId51" Type="http://schemas.openxmlformats.org/officeDocument/2006/relationships/image" Target="../media/image461.png"/><Relationship Id="rId72" Type="http://schemas.openxmlformats.org/officeDocument/2006/relationships/customXml" Target="../ink/ink472.xml"/><Relationship Id="rId93" Type="http://schemas.openxmlformats.org/officeDocument/2006/relationships/image" Target="../media/image482.png"/><Relationship Id="rId98" Type="http://schemas.openxmlformats.org/officeDocument/2006/relationships/customXml" Target="../ink/ink485.xml"/><Relationship Id="rId121" Type="http://schemas.openxmlformats.org/officeDocument/2006/relationships/image" Target="../media/image496.png"/><Relationship Id="rId142" Type="http://schemas.openxmlformats.org/officeDocument/2006/relationships/customXml" Target="../ink/ink507.xml"/><Relationship Id="rId163" Type="http://schemas.openxmlformats.org/officeDocument/2006/relationships/image" Target="../media/image517.png"/><Relationship Id="rId3" Type="http://schemas.openxmlformats.org/officeDocument/2006/relationships/image" Target="../media/image437.png"/><Relationship Id="rId25" Type="http://schemas.openxmlformats.org/officeDocument/2006/relationships/image" Target="../media/image448.png"/><Relationship Id="rId46" Type="http://schemas.openxmlformats.org/officeDocument/2006/relationships/customXml" Target="../ink/ink459.xml"/><Relationship Id="rId67" Type="http://schemas.openxmlformats.org/officeDocument/2006/relationships/image" Target="../media/image469.png"/><Relationship Id="rId116" Type="http://schemas.openxmlformats.org/officeDocument/2006/relationships/customXml" Target="../ink/ink494.xml"/><Relationship Id="rId137" Type="http://schemas.openxmlformats.org/officeDocument/2006/relationships/image" Target="../media/image504.png"/><Relationship Id="rId158" Type="http://schemas.openxmlformats.org/officeDocument/2006/relationships/customXml" Target="../ink/ink515.xml"/><Relationship Id="rId20" Type="http://schemas.openxmlformats.org/officeDocument/2006/relationships/customXml" Target="../ink/ink446.xml"/><Relationship Id="rId41" Type="http://schemas.openxmlformats.org/officeDocument/2006/relationships/image" Target="../media/image456.png"/><Relationship Id="rId62" Type="http://schemas.openxmlformats.org/officeDocument/2006/relationships/customXml" Target="../ink/ink467.xml"/><Relationship Id="rId83" Type="http://schemas.openxmlformats.org/officeDocument/2006/relationships/image" Target="../media/image477.png"/><Relationship Id="rId88" Type="http://schemas.openxmlformats.org/officeDocument/2006/relationships/customXml" Target="../ink/ink480.xml"/><Relationship Id="rId111" Type="http://schemas.openxmlformats.org/officeDocument/2006/relationships/image" Target="../media/image491.png"/><Relationship Id="rId132" Type="http://schemas.openxmlformats.org/officeDocument/2006/relationships/customXml" Target="../ink/ink502.xml"/><Relationship Id="rId153" Type="http://schemas.openxmlformats.org/officeDocument/2006/relationships/image" Target="../media/image512.png"/><Relationship Id="rId174" Type="http://schemas.openxmlformats.org/officeDocument/2006/relationships/customXml" Target="../ink/ink523.xml"/><Relationship Id="rId15" Type="http://schemas.openxmlformats.org/officeDocument/2006/relationships/image" Target="../media/image443.png"/><Relationship Id="rId36" Type="http://schemas.openxmlformats.org/officeDocument/2006/relationships/customXml" Target="../ink/ink454.xml"/><Relationship Id="rId57" Type="http://schemas.openxmlformats.org/officeDocument/2006/relationships/image" Target="../media/image464.png"/><Relationship Id="rId106" Type="http://schemas.openxmlformats.org/officeDocument/2006/relationships/customXml" Target="../ink/ink489.xml"/><Relationship Id="rId127" Type="http://schemas.openxmlformats.org/officeDocument/2006/relationships/image" Target="../media/image499.png"/><Relationship Id="rId10" Type="http://schemas.openxmlformats.org/officeDocument/2006/relationships/customXml" Target="../ink/ink441.xml"/><Relationship Id="rId31" Type="http://schemas.openxmlformats.org/officeDocument/2006/relationships/image" Target="../media/image451.png"/><Relationship Id="rId52" Type="http://schemas.openxmlformats.org/officeDocument/2006/relationships/customXml" Target="../ink/ink462.xml"/><Relationship Id="rId73" Type="http://schemas.openxmlformats.org/officeDocument/2006/relationships/image" Target="../media/image472.png"/><Relationship Id="rId78" Type="http://schemas.openxmlformats.org/officeDocument/2006/relationships/customXml" Target="../ink/ink475.xml"/><Relationship Id="rId94" Type="http://schemas.openxmlformats.org/officeDocument/2006/relationships/customXml" Target="../ink/ink483.xml"/><Relationship Id="rId99" Type="http://schemas.openxmlformats.org/officeDocument/2006/relationships/image" Target="../media/image485.png"/><Relationship Id="rId101" Type="http://schemas.openxmlformats.org/officeDocument/2006/relationships/image" Target="../media/image486.png"/><Relationship Id="rId122" Type="http://schemas.openxmlformats.org/officeDocument/2006/relationships/customXml" Target="../ink/ink497.xml"/><Relationship Id="rId143" Type="http://schemas.openxmlformats.org/officeDocument/2006/relationships/image" Target="../media/image507.png"/><Relationship Id="rId148" Type="http://schemas.openxmlformats.org/officeDocument/2006/relationships/customXml" Target="../ink/ink510.xml"/><Relationship Id="rId164" Type="http://schemas.openxmlformats.org/officeDocument/2006/relationships/customXml" Target="../ink/ink518.xml"/><Relationship Id="rId169" Type="http://schemas.openxmlformats.org/officeDocument/2006/relationships/image" Target="../media/image520.png"/><Relationship Id="rId4" Type="http://schemas.openxmlformats.org/officeDocument/2006/relationships/customXml" Target="../ink/ink438.xml"/><Relationship Id="rId9" Type="http://schemas.openxmlformats.org/officeDocument/2006/relationships/image" Target="../media/image440.png"/><Relationship Id="rId26" Type="http://schemas.openxmlformats.org/officeDocument/2006/relationships/customXml" Target="../ink/ink449.xml"/><Relationship Id="rId47" Type="http://schemas.openxmlformats.org/officeDocument/2006/relationships/image" Target="../media/image459.png"/><Relationship Id="rId68" Type="http://schemas.openxmlformats.org/officeDocument/2006/relationships/customXml" Target="../ink/ink470.xml"/><Relationship Id="rId89" Type="http://schemas.openxmlformats.org/officeDocument/2006/relationships/image" Target="../media/image480.png"/><Relationship Id="rId112" Type="http://schemas.openxmlformats.org/officeDocument/2006/relationships/customXml" Target="../ink/ink492.xml"/><Relationship Id="rId133" Type="http://schemas.openxmlformats.org/officeDocument/2006/relationships/image" Target="../media/image502.png"/><Relationship Id="rId154" Type="http://schemas.openxmlformats.org/officeDocument/2006/relationships/customXml" Target="../ink/ink513.xml"/><Relationship Id="rId175" Type="http://schemas.openxmlformats.org/officeDocument/2006/relationships/image" Target="../media/image523.png"/><Relationship Id="rId16" Type="http://schemas.openxmlformats.org/officeDocument/2006/relationships/customXml" Target="../ink/ink444.xml"/><Relationship Id="rId37" Type="http://schemas.openxmlformats.org/officeDocument/2006/relationships/image" Target="../media/image454.png"/><Relationship Id="rId58" Type="http://schemas.openxmlformats.org/officeDocument/2006/relationships/customXml" Target="../ink/ink465.xml"/><Relationship Id="rId79" Type="http://schemas.openxmlformats.org/officeDocument/2006/relationships/image" Target="../media/image475.png"/><Relationship Id="rId102" Type="http://schemas.openxmlformats.org/officeDocument/2006/relationships/customXml" Target="../ink/ink487.xml"/><Relationship Id="rId123" Type="http://schemas.openxmlformats.org/officeDocument/2006/relationships/image" Target="../media/image497.png"/><Relationship Id="rId144" Type="http://schemas.openxmlformats.org/officeDocument/2006/relationships/customXml" Target="../ink/ink508.xml"/><Relationship Id="rId90" Type="http://schemas.openxmlformats.org/officeDocument/2006/relationships/customXml" Target="../ink/ink481.xml"/><Relationship Id="rId165" Type="http://schemas.openxmlformats.org/officeDocument/2006/relationships/image" Target="../media/image518.png"/><Relationship Id="rId27" Type="http://schemas.openxmlformats.org/officeDocument/2006/relationships/image" Target="../media/image449.png"/><Relationship Id="rId48" Type="http://schemas.openxmlformats.org/officeDocument/2006/relationships/customXml" Target="../ink/ink460.xml"/><Relationship Id="rId69" Type="http://schemas.openxmlformats.org/officeDocument/2006/relationships/image" Target="../media/image470.png"/><Relationship Id="rId113" Type="http://schemas.openxmlformats.org/officeDocument/2006/relationships/image" Target="../media/image492.png"/><Relationship Id="rId134" Type="http://schemas.openxmlformats.org/officeDocument/2006/relationships/customXml" Target="../ink/ink503.xml"/><Relationship Id="rId80" Type="http://schemas.openxmlformats.org/officeDocument/2006/relationships/customXml" Target="../ink/ink476.xml"/><Relationship Id="rId155" Type="http://schemas.openxmlformats.org/officeDocument/2006/relationships/image" Target="../media/image513.png"/><Relationship Id="rId176" Type="http://schemas.openxmlformats.org/officeDocument/2006/relationships/customXml" Target="../ink/ink524.xml"/><Relationship Id="rId17" Type="http://schemas.openxmlformats.org/officeDocument/2006/relationships/image" Target="../media/image444.png"/><Relationship Id="rId38" Type="http://schemas.openxmlformats.org/officeDocument/2006/relationships/customXml" Target="../ink/ink455.xml"/><Relationship Id="rId59" Type="http://schemas.openxmlformats.org/officeDocument/2006/relationships/image" Target="../media/image465.png"/><Relationship Id="rId103" Type="http://schemas.openxmlformats.org/officeDocument/2006/relationships/image" Target="../media/image487.png"/><Relationship Id="rId124" Type="http://schemas.openxmlformats.org/officeDocument/2006/relationships/customXml" Target="../ink/ink498.xml"/><Relationship Id="rId70" Type="http://schemas.openxmlformats.org/officeDocument/2006/relationships/customXml" Target="../ink/ink471.xml"/><Relationship Id="rId91" Type="http://schemas.openxmlformats.org/officeDocument/2006/relationships/image" Target="../media/image481.png"/><Relationship Id="rId145" Type="http://schemas.openxmlformats.org/officeDocument/2006/relationships/image" Target="../media/image508.png"/><Relationship Id="rId166" Type="http://schemas.openxmlformats.org/officeDocument/2006/relationships/customXml" Target="../ink/ink51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37.xml"/><Relationship Id="rId21" Type="http://schemas.openxmlformats.org/officeDocument/2006/relationships/image" Target="../media/image534.png"/><Relationship Id="rId42" Type="http://schemas.openxmlformats.org/officeDocument/2006/relationships/customXml" Target="../ink/ink545.xml"/><Relationship Id="rId47" Type="http://schemas.openxmlformats.org/officeDocument/2006/relationships/image" Target="../media/image547.png"/><Relationship Id="rId63" Type="http://schemas.openxmlformats.org/officeDocument/2006/relationships/image" Target="../media/image555.png"/><Relationship Id="rId68" Type="http://schemas.openxmlformats.org/officeDocument/2006/relationships/customXml" Target="../ink/ink558.xml"/><Relationship Id="rId84" Type="http://schemas.openxmlformats.org/officeDocument/2006/relationships/customXml" Target="../ink/ink566.xml"/><Relationship Id="rId89" Type="http://schemas.openxmlformats.org/officeDocument/2006/relationships/image" Target="../media/image568.png"/><Relationship Id="rId16" Type="http://schemas.openxmlformats.org/officeDocument/2006/relationships/customXml" Target="../ink/ink532.xml"/><Relationship Id="rId11" Type="http://schemas.openxmlformats.org/officeDocument/2006/relationships/image" Target="../media/image529.png"/><Relationship Id="rId32" Type="http://schemas.openxmlformats.org/officeDocument/2006/relationships/customXml" Target="../ink/ink540.xml"/><Relationship Id="rId37" Type="http://schemas.openxmlformats.org/officeDocument/2006/relationships/image" Target="../media/image542.png"/><Relationship Id="rId53" Type="http://schemas.openxmlformats.org/officeDocument/2006/relationships/image" Target="../media/image550.png"/><Relationship Id="rId58" Type="http://schemas.openxmlformats.org/officeDocument/2006/relationships/customXml" Target="../ink/ink553.xml"/><Relationship Id="rId74" Type="http://schemas.openxmlformats.org/officeDocument/2006/relationships/customXml" Target="../ink/ink561.xml"/><Relationship Id="rId79" Type="http://schemas.openxmlformats.org/officeDocument/2006/relationships/image" Target="../media/image563.png"/><Relationship Id="rId5" Type="http://schemas.openxmlformats.org/officeDocument/2006/relationships/image" Target="../media/image526.png"/><Relationship Id="rId90" Type="http://schemas.openxmlformats.org/officeDocument/2006/relationships/customXml" Target="../ink/ink569.xml"/><Relationship Id="rId95" Type="http://schemas.openxmlformats.org/officeDocument/2006/relationships/image" Target="../media/image571.png"/><Relationship Id="rId22" Type="http://schemas.openxmlformats.org/officeDocument/2006/relationships/customXml" Target="../ink/ink535.xml"/><Relationship Id="rId27" Type="http://schemas.openxmlformats.org/officeDocument/2006/relationships/image" Target="../media/image537.png"/><Relationship Id="rId43" Type="http://schemas.openxmlformats.org/officeDocument/2006/relationships/image" Target="../media/image545.png"/><Relationship Id="rId48" Type="http://schemas.openxmlformats.org/officeDocument/2006/relationships/customXml" Target="../ink/ink548.xml"/><Relationship Id="rId64" Type="http://schemas.openxmlformats.org/officeDocument/2006/relationships/customXml" Target="../ink/ink556.xml"/><Relationship Id="rId69" Type="http://schemas.openxmlformats.org/officeDocument/2006/relationships/image" Target="../media/image558.png"/><Relationship Id="rId80" Type="http://schemas.openxmlformats.org/officeDocument/2006/relationships/customXml" Target="../ink/ink564.xml"/><Relationship Id="rId85" Type="http://schemas.openxmlformats.org/officeDocument/2006/relationships/image" Target="../media/image566.png"/><Relationship Id="rId12" Type="http://schemas.openxmlformats.org/officeDocument/2006/relationships/customXml" Target="../ink/ink530.xml"/><Relationship Id="rId17" Type="http://schemas.openxmlformats.org/officeDocument/2006/relationships/image" Target="../media/image532.png"/><Relationship Id="rId25" Type="http://schemas.openxmlformats.org/officeDocument/2006/relationships/image" Target="../media/image536.png"/><Relationship Id="rId33" Type="http://schemas.openxmlformats.org/officeDocument/2006/relationships/image" Target="../media/image540.png"/><Relationship Id="rId38" Type="http://schemas.openxmlformats.org/officeDocument/2006/relationships/customXml" Target="../ink/ink543.xml"/><Relationship Id="rId46" Type="http://schemas.openxmlformats.org/officeDocument/2006/relationships/customXml" Target="../ink/ink547.xml"/><Relationship Id="rId59" Type="http://schemas.openxmlformats.org/officeDocument/2006/relationships/image" Target="../media/image553.png"/><Relationship Id="rId67" Type="http://schemas.openxmlformats.org/officeDocument/2006/relationships/image" Target="../media/image557.png"/><Relationship Id="rId20" Type="http://schemas.openxmlformats.org/officeDocument/2006/relationships/customXml" Target="../ink/ink534.xml"/><Relationship Id="rId41" Type="http://schemas.openxmlformats.org/officeDocument/2006/relationships/image" Target="../media/image544.png"/><Relationship Id="rId54" Type="http://schemas.openxmlformats.org/officeDocument/2006/relationships/customXml" Target="../ink/ink551.xml"/><Relationship Id="rId62" Type="http://schemas.openxmlformats.org/officeDocument/2006/relationships/customXml" Target="../ink/ink555.xml"/><Relationship Id="rId70" Type="http://schemas.openxmlformats.org/officeDocument/2006/relationships/customXml" Target="../ink/ink559.xml"/><Relationship Id="rId75" Type="http://schemas.openxmlformats.org/officeDocument/2006/relationships/image" Target="../media/image561.png"/><Relationship Id="rId83" Type="http://schemas.openxmlformats.org/officeDocument/2006/relationships/image" Target="../media/image565.png"/><Relationship Id="rId88" Type="http://schemas.openxmlformats.org/officeDocument/2006/relationships/customXml" Target="../ink/ink568.xml"/><Relationship Id="rId91" Type="http://schemas.openxmlformats.org/officeDocument/2006/relationships/image" Target="../media/image569.png"/><Relationship Id="rId96" Type="http://schemas.openxmlformats.org/officeDocument/2006/relationships/customXml" Target="../ink/ink57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27.xml"/><Relationship Id="rId15" Type="http://schemas.openxmlformats.org/officeDocument/2006/relationships/image" Target="../media/image531.png"/><Relationship Id="rId23" Type="http://schemas.openxmlformats.org/officeDocument/2006/relationships/image" Target="../media/image535.png"/><Relationship Id="rId28" Type="http://schemas.openxmlformats.org/officeDocument/2006/relationships/customXml" Target="../ink/ink538.xml"/><Relationship Id="rId36" Type="http://schemas.openxmlformats.org/officeDocument/2006/relationships/customXml" Target="../ink/ink542.xml"/><Relationship Id="rId49" Type="http://schemas.openxmlformats.org/officeDocument/2006/relationships/image" Target="../media/image548.png"/><Relationship Id="rId57" Type="http://schemas.openxmlformats.org/officeDocument/2006/relationships/image" Target="../media/image552.png"/><Relationship Id="rId10" Type="http://schemas.openxmlformats.org/officeDocument/2006/relationships/customXml" Target="../ink/ink529.xml"/><Relationship Id="rId31" Type="http://schemas.openxmlformats.org/officeDocument/2006/relationships/image" Target="../media/image539.png"/><Relationship Id="rId44" Type="http://schemas.openxmlformats.org/officeDocument/2006/relationships/customXml" Target="../ink/ink546.xml"/><Relationship Id="rId52" Type="http://schemas.openxmlformats.org/officeDocument/2006/relationships/customXml" Target="../ink/ink550.xml"/><Relationship Id="rId60" Type="http://schemas.openxmlformats.org/officeDocument/2006/relationships/customXml" Target="../ink/ink554.xml"/><Relationship Id="rId65" Type="http://schemas.openxmlformats.org/officeDocument/2006/relationships/image" Target="../media/image556.png"/><Relationship Id="rId73" Type="http://schemas.openxmlformats.org/officeDocument/2006/relationships/image" Target="../media/image560.png"/><Relationship Id="rId78" Type="http://schemas.openxmlformats.org/officeDocument/2006/relationships/customXml" Target="../ink/ink563.xml"/><Relationship Id="rId81" Type="http://schemas.openxmlformats.org/officeDocument/2006/relationships/image" Target="../media/image564.png"/><Relationship Id="rId86" Type="http://schemas.openxmlformats.org/officeDocument/2006/relationships/customXml" Target="../ink/ink567.xml"/><Relationship Id="rId94" Type="http://schemas.openxmlformats.org/officeDocument/2006/relationships/customXml" Target="../ink/ink571.xml"/><Relationship Id="rId99" Type="http://schemas.openxmlformats.org/officeDocument/2006/relationships/image" Target="../media/image573.png"/><Relationship Id="rId101" Type="http://schemas.openxmlformats.org/officeDocument/2006/relationships/image" Target="../media/image574.png"/><Relationship Id="rId4" Type="http://schemas.openxmlformats.org/officeDocument/2006/relationships/customXml" Target="../ink/ink526.xml"/><Relationship Id="rId9" Type="http://schemas.openxmlformats.org/officeDocument/2006/relationships/image" Target="../media/image528.png"/><Relationship Id="rId13" Type="http://schemas.openxmlformats.org/officeDocument/2006/relationships/image" Target="../media/image530.png"/><Relationship Id="rId18" Type="http://schemas.openxmlformats.org/officeDocument/2006/relationships/customXml" Target="../ink/ink533.xml"/><Relationship Id="rId39" Type="http://schemas.openxmlformats.org/officeDocument/2006/relationships/image" Target="../media/image543.png"/><Relationship Id="rId34" Type="http://schemas.openxmlformats.org/officeDocument/2006/relationships/customXml" Target="../ink/ink541.xml"/><Relationship Id="rId50" Type="http://schemas.openxmlformats.org/officeDocument/2006/relationships/customXml" Target="../ink/ink549.xml"/><Relationship Id="rId55" Type="http://schemas.openxmlformats.org/officeDocument/2006/relationships/image" Target="../media/image551.png"/><Relationship Id="rId76" Type="http://schemas.openxmlformats.org/officeDocument/2006/relationships/customXml" Target="../ink/ink562.xml"/><Relationship Id="rId97" Type="http://schemas.openxmlformats.org/officeDocument/2006/relationships/image" Target="../media/image572.png"/><Relationship Id="rId7" Type="http://schemas.openxmlformats.org/officeDocument/2006/relationships/image" Target="../media/image527.png"/><Relationship Id="rId71" Type="http://schemas.openxmlformats.org/officeDocument/2006/relationships/image" Target="../media/image559.png"/><Relationship Id="rId92" Type="http://schemas.openxmlformats.org/officeDocument/2006/relationships/customXml" Target="../ink/ink570.xml"/><Relationship Id="rId2" Type="http://schemas.openxmlformats.org/officeDocument/2006/relationships/customXml" Target="../ink/ink525.xml"/><Relationship Id="rId29" Type="http://schemas.openxmlformats.org/officeDocument/2006/relationships/image" Target="../media/image538.png"/><Relationship Id="rId24" Type="http://schemas.openxmlformats.org/officeDocument/2006/relationships/customXml" Target="../ink/ink536.xml"/><Relationship Id="rId40" Type="http://schemas.openxmlformats.org/officeDocument/2006/relationships/customXml" Target="../ink/ink544.xml"/><Relationship Id="rId45" Type="http://schemas.openxmlformats.org/officeDocument/2006/relationships/image" Target="../media/image546.png"/><Relationship Id="rId66" Type="http://schemas.openxmlformats.org/officeDocument/2006/relationships/customXml" Target="../ink/ink557.xml"/><Relationship Id="rId87" Type="http://schemas.openxmlformats.org/officeDocument/2006/relationships/image" Target="../media/image567.png"/><Relationship Id="rId61" Type="http://schemas.openxmlformats.org/officeDocument/2006/relationships/image" Target="../media/image554.png"/><Relationship Id="rId82" Type="http://schemas.openxmlformats.org/officeDocument/2006/relationships/customXml" Target="../ink/ink565.xml"/><Relationship Id="rId19" Type="http://schemas.openxmlformats.org/officeDocument/2006/relationships/image" Target="../media/image533.png"/><Relationship Id="rId14" Type="http://schemas.openxmlformats.org/officeDocument/2006/relationships/customXml" Target="../ink/ink531.xml"/><Relationship Id="rId30" Type="http://schemas.openxmlformats.org/officeDocument/2006/relationships/customXml" Target="../ink/ink539.xml"/><Relationship Id="rId35" Type="http://schemas.openxmlformats.org/officeDocument/2006/relationships/image" Target="../media/image541.png"/><Relationship Id="rId56" Type="http://schemas.openxmlformats.org/officeDocument/2006/relationships/customXml" Target="../ink/ink552.xml"/><Relationship Id="rId77" Type="http://schemas.openxmlformats.org/officeDocument/2006/relationships/image" Target="../media/image562.png"/><Relationship Id="rId100" Type="http://schemas.openxmlformats.org/officeDocument/2006/relationships/customXml" Target="../ink/ink574.xml"/><Relationship Id="rId8" Type="http://schemas.openxmlformats.org/officeDocument/2006/relationships/customXml" Target="../ink/ink528.xml"/><Relationship Id="rId51" Type="http://schemas.openxmlformats.org/officeDocument/2006/relationships/image" Target="../media/image549.png"/><Relationship Id="rId72" Type="http://schemas.openxmlformats.org/officeDocument/2006/relationships/customXml" Target="../ink/ink560.xml"/><Relationship Id="rId93" Type="http://schemas.openxmlformats.org/officeDocument/2006/relationships/image" Target="../media/image570.png"/><Relationship Id="rId98" Type="http://schemas.openxmlformats.org/officeDocument/2006/relationships/customXml" Target="../ink/ink573.xml"/><Relationship Id="rId3" Type="http://schemas.openxmlformats.org/officeDocument/2006/relationships/image" Target="../media/image5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5.png"/><Relationship Id="rId7" Type="http://schemas.openxmlformats.org/officeDocument/2006/relationships/image" Target="../media/image577.png"/><Relationship Id="rId2" Type="http://schemas.openxmlformats.org/officeDocument/2006/relationships/customXml" Target="../ink/ink57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77.xml"/><Relationship Id="rId5" Type="http://schemas.openxmlformats.org/officeDocument/2006/relationships/image" Target="../media/image576.png"/><Relationship Id="rId4" Type="http://schemas.openxmlformats.org/officeDocument/2006/relationships/customXml" Target="../ink/ink576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3.png"/><Relationship Id="rId18" Type="http://schemas.openxmlformats.org/officeDocument/2006/relationships/customXml" Target="../ink/ink586.xml"/><Relationship Id="rId26" Type="http://schemas.openxmlformats.org/officeDocument/2006/relationships/customXml" Target="../ink/ink590.xml"/><Relationship Id="rId39" Type="http://schemas.openxmlformats.org/officeDocument/2006/relationships/image" Target="../media/image596.png"/><Relationship Id="rId21" Type="http://schemas.openxmlformats.org/officeDocument/2006/relationships/image" Target="../media/image587.png"/><Relationship Id="rId34" Type="http://schemas.openxmlformats.org/officeDocument/2006/relationships/customXml" Target="../ink/ink594.xml"/><Relationship Id="rId7" Type="http://schemas.openxmlformats.org/officeDocument/2006/relationships/image" Target="../media/image580.png"/><Relationship Id="rId12" Type="http://schemas.openxmlformats.org/officeDocument/2006/relationships/customXml" Target="../ink/ink583.xml"/><Relationship Id="rId17" Type="http://schemas.openxmlformats.org/officeDocument/2006/relationships/image" Target="../media/image585.png"/><Relationship Id="rId25" Type="http://schemas.openxmlformats.org/officeDocument/2006/relationships/image" Target="../media/image589.png"/><Relationship Id="rId33" Type="http://schemas.openxmlformats.org/officeDocument/2006/relationships/image" Target="../media/image593.png"/><Relationship Id="rId38" Type="http://schemas.openxmlformats.org/officeDocument/2006/relationships/customXml" Target="../ink/ink596.xml"/><Relationship Id="rId2" Type="http://schemas.openxmlformats.org/officeDocument/2006/relationships/customXml" Target="../ink/ink578.xml"/><Relationship Id="rId16" Type="http://schemas.openxmlformats.org/officeDocument/2006/relationships/customXml" Target="../ink/ink585.xml"/><Relationship Id="rId20" Type="http://schemas.openxmlformats.org/officeDocument/2006/relationships/customXml" Target="../ink/ink587.xml"/><Relationship Id="rId29" Type="http://schemas.openxmlformats.org/officeDocument/2006/relationships/image" Target="../media/image59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80.xml"/><Relationship Id="rId11" Type="http://schemas.openxmlformats.org/officeDocument/2006/relationships/image" Target="../media/image582.png"/><Relationship Id="rId24" Type="http://schemas.openxmlformats.org/officeDocument/2006/relationships/customXml" Target="../ink/ink589.xml"/><Relationship Id="rId32" Type="http://schemas.openxmlformats.org/officeDocument/2006/relationships/customXml" Target="../ink/ink593.xml"/><Relationship Id="rId37" Type="http://schemas.openxmlformats.org/officeDocument/2006/relationships/image" Target="../media/image595.png"/><Relationship Id="rId5" Type="http://schemas.openxmlformats.org/officeDocument/2006/relationships/image" Target="../media/image579.png"/><Relationship Id="rId15" Type="http://schemas.openxmlformats.org/officeDocument/2006/relationships/image" Target="../media/image584.png"/><Relationship Id="rId23" Type="http://schemas.openxmlformats.org/officeDocument/2006/relationships/image" Target="../media/image588.png"/><Relationship Id="rId28" Type="http://schemas.openxmlformats.org/officeDocument/2006/relationships/customXml" Target="../ink/ink591.xml"/><Relationship Id="rId36" Type="http://schemas.openxmlformats.org/officeDocument/2006/relationships/customXml" Target="../ink/ink595.xml"/><Relationship Id="rId10" Type="http://schemas.openxmlformats.org/officeDocument/2006/relationships/customXml" Target="../ink/ink582.xml"/><Relationship Id="rId19" Type="http://schemas.openxmlformats.org/officeDocument/2006/relationships/image" Target="../media/image586.png"/><Relationship Id="rId31" Type="http://schemas.openxmlformats.org/officeDocument/2006/relationships/image" Target="../media/image592.png"/><Relationship Id="rId4" Type="http://schemas.openxmlformats.org/officeDocument/2006/relationships/customXml" Target="../ink/ink579.xml"/><Relationship Id="rId9" Type="http://schemas.openxmlformats.org/officeDocument/2006/relationships/image" Target="../media/image581.png"/><Relationship Id="rId14" Type="http://schemas.openxmlformats.org/officeDocument/2006/relationships/customXml" Target="../ink/ink584.xml"/><Relationship Id="rId22" Type="http://schemas.openxmlformats.org/officeDocument/2006/relationships/customXml" Target="../ink/ink588.xml"/><Relationship Id="rId27" Type="http://schemas.openxmlformats.org/officeDocument/2006/relationships/image" Target="../media/image590.png"/><Relationship Id="rId30" Type="http://schemas.openxmlformats.org/officeDocument/2006/relationships/customXml" Target="../ink/ink592.xml"/><Relationship Id="rId35" Type="http://schemas.openxmlformats.org/officeDocument/2006/relationships/image" Target="../media/image594.png"/><Relationship Id="rId8" Type="http://schemas.openxmlformats.org/officeDocument/2006/relationships/customXml" Target="../ink/ink581.xml"/><Relationship Id="rId3" Type="http://schemas.openxmlformats.org/officeDocument/2006/relationships/image" Target="../media/image578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53.png"/><Relationship Id="rId21" Type="http://schemas.openxmlformats.org/officeDocument/2006/relationships/image" Target="../media/image606.png"/><Relationship Id="rId42" Type="http://schemas.openxmlformats.org/officeDocument/2006/relationships/customXml" Target="../ink/ink617.xml"/><Relationship Id="rId63" Type="http://schemas.openxmlformats.org/officeDocument/2006/relationships/image" Target="../media/image626.png"/><Relationship Id="rId84" Type="http://schemas.openxmlformats.org/officeDocument/2006/relationships/customXml" Target="../ink/ink638.xml"/><Relationship Id="rId138" Type="http://schemas.openxmlformats.org/officeDocument/2006/relationships/customXml" Target="../ink/ink665.xml"/><Relationship Id="rId159" Type="http://schemas.openxmlformats.org/officeDocument/2006/relationships/image" Target="../media/image673.png"/><Relationship Id="rId170" Type="http://schemas.openxmlformats.org/officeDocument/2006/relationships/customXml" Target="../ink/ink681.xml"/><Relationship Id="rId191" Type="http://schemas.openxmlformats.org/officeDocument/2006/relationships/image" Target="../media/image689.png"/><Relationship Id="rId107" Type="http://schemas.openxmlformats.org/officeDocument/2006/relationships/image" Target="../media/image648.png"/><Relationship Id="rId11" Type="http://schemas.openxmlformats.org/officeDocument/2006/relationships/image" Target="../media/image601.png"/><Relationship Id="rId32" Type="http://schemas.openxmlformats.org/officeDocument/2006/relationships/customXml" Target="../ink/ink612.xml"/><Relationship Id="rId53" Type="http://schemas.openxmlformats.org/officeDocument/2006/relationships/image" Target="../media/image622.png"/><Relationship Id="rId74" Type="http://schemas.openxmlformats.org/officeDocument/2006/relationships/customXml" Target="../ink/ink633.xml"/><Relationship Id="rId128" Type="http://schemas.openxmlformats.org/officeDocument/2006/relationships/customXml" Target="../ink/ink660.xml"/><Relationship Id="rId149" Type="http://schemas.openxmlformats.org/officeDocument/2006/relationships/image" Target="../media/image669.png"/><Relationship Id="rId5" Type="http://schemas.openxmlformats.org/officeDocument/2006/relationships/image" Target="../media/image598.png"/><Relationship Id="rId95" Type="http://schemas.openxmlformats.org/officeDocument/2006/relationships/image" Target="../media/image642.png"/><Relationship Id="rId160" Type="http://schemas.openxmlformats.org/officeDocument/2006/relationships/customXml" Target="../ink/ink676.xml"/><Relationship Id="rId181" Type="http://schemas.openxmlformats.org/officeDocument/2006/relationships/image" Target="../media/image684.png"/><Relationship Id="rId22" Type="http://schemas.openxmlformats.org/officeDocument/2006/relationships/customXml" Target="../ink/ink607.xml"/><Relationship Id="rId43" Type="http://schemas.openxmlformats.org/officeDocument/2006/relationships/image" Target="../media/image617.png"/><Relationship Id="rId64" Type="http://schemas.openxmlformats.org/officeDocument/2006/relationships/customXml" Target="../ink/ink628.xml"/><Relationship Id="rId118" Type="http://schemas.openxmlformats.org/officeDocument/2006/relationships/customXml" Target="../ink/ink655.xml"/><Relationship Id="rId139" Type="http://schemas.openxmlformats.org/officeDocument/2006/relationships/image" Target="../media/image664.png"/><Relationship Id="rId85" Type="http://schemas.openxmlformats.org/officeDocument/2006/relationships/image" Target="../media/image637.png"/><Relationship Id="rId150" Type="http://schemas.openxmlformats.org/officeDocument/2006/relationships/customXml" Target="../ink/ink671.xml"/><Relationship Id="rId171" Type="http://schemas.openxmlformats.org/officeDocument/2006/relationships/image" Target="../media/image679.png"/><Relationship Id="rId192" Type="http://schemas.openxmlformats.org/officeDocument/2006/relationships/customXml" Target="../ink/ink692.xml"/><Relationship Id="rId12" Type="http://schemas.openxmlformats.org/officeDocument/2006/relationships/customXml" Target="../ink/ink602.xml"/><Relationship Id="rId33" Type="http://schemas.openxmlformats.org/officeDocument/2006/relationships/image" Target="../media/image612.png"/><Relationship Id="rId108" Type="http://schemas.openxmlformats.org/officeDocument/2006/relationships/customXml" Target="../ink/ink650.xml"/><Relationship Id="rId129" Type="http://schemas.openxmlformats.org/officeDocument/2006/relationships/image" Target="../media/image659.png"/><Relationship Id="rId54" Type="http://schemas.openxmlformats.org/officeDocument/2006/relationships/customXml" Target="../ink/ink623.xml"/><Relationship Id="rId75" Type="http://schemas.openxmlformats.org/officeDocument/2006/relationships/image" Target="../media/image632.png"/><Relationship Id="rId96" Type="http://schemas.openxmlformats.org/officeDocument/2006/relationships/customXml" Target="../ink/ink644.xml"/><Relationship Id="rId140" Type="http://schemas.openxmlformats.org/officeDocument/2006/relationships/customXml" Target="../ink/ink666.xml"/><Relationship Id="rId161" Type="http://schemas.openxmlformats.org/officeDocument/2006/relationships/image" Target="../media/image674.png"/><Relationship Id="rId182" Type="http://schemas.openxmlformats.org/officeDocument/2006/relationships/customXml" Target="../ink/ink687.xml"/><Relationship Id="rId6" Type="http://schemas.openxmlformats.org/officeDocument/2006/relationships/customXml" Target="../ink/ink599.xml"/><Relationship Id="rId23" Type="http://schemas.openxmlformats.org/officeDocument/2006/relationships/image" Target="../media/image607.png"/><Relationship Id="rId119" Type="http://schemas.openxmlformats.org/officeDocument/2006/relationships/image" Target="../media/image654.png"/><Relationship Id="rId44" Type="http://schemas.openxmlformats.org/officeDocument/2006/relationships/customXml" Target="../ink/ink618.xml"/><Relationship Id="rId65" Type="http://schemas.openxmlformats.org/officeDocument/2006/relationships/image" Target="../media/image627.png"/><Relationship Id="rId86" Type="http://schemas.openxmlformats.org/officeDocument/2006/relationships/customXml" Target="../ink/ink639.xml"/><Relationship Id="rId130" Type="http://schemas.openxmlformats.org/officeDocument/2006/relationships/customXml" Target="../ink/ink661.xml"/><Relationship Id="rId151" Type="http://schemas.openxmlformats.org/officeDocument/2006/relationships/image" Target="../media/image670.png"/><Relationship Id="rId172" Type="http://schemas.openxmlformats.org/officeDocument/2006/relationships/customXml" Target="../ink/ink682.xml"/><Relationship Id="rId193" Type="http://schemas.openxmlformats.org/officeDocument/2006/relationships/image" Target="../media/image690.png"/><Relationship Id="rId13" Type="http://schemas.openxmlformats.org/officeDocument/2006/relationships/image" Target="../media/image602.png"/><Relationship Id="rId109" Type="http://schemas.openxmlformats.org/officeDocument/2006/relationships/image" Target="../media/image649.png"/><Relationship Id="rId34" Type="http://schemas.openxmlformats.org/officeDocument/2006/relationships/customXml" Target="../ink/ink613.xml"/><Relationship Id="rId55" Type="http://schemas.openxmlformats.org/officeDocument/2006/relationships/image" Target="../media/image623.png"/><Relationship Id="rId76" Type="http://schemas.openxmlformats.org/officeDocument/2006/relationships/customXml" Target="../ink/ink634.xml"/><Relationship Id="rId97" Type="http://schemas.openxmlformats.org/officeDocument/2006/relationships/image" Target="../media/image643.png"/><Relationship Id="rId120" Type="http://schemas.openxmlformats.org/officeDocument/2006/relationships/customXml" Target="../ink/ink656.xml"/><Relationship Id="rId141" Type="http://schemas.openxmlformats.org/officeDocument/2006/relationships/image" Target="../media/image665.png"/><Relationship Id="rId7" Type="http://schemas.openxmlformats.org/officeDocument/2006/relationships/image" Target="../media/image599.png"/><Relationship Id="rId162" Type="http://schemas.openxmlformats.org/officeDocument/2006/relationships/customXml" Target="../ink/ink677.xml"/><Relationship Id="rId183" Type="http://schemas.openxmlformats.org/officeDocument/2006/relationships/image" Target="../media/image685.png"/><Relationship Id="rId2" Type="http://schemas.openxmlformats.org/officeDocument/2006/relationships/customXml" Target="../ink/ink597.xml"/><Relationship Id="rId29" Type="http://schemas.openxmlformats.org/officeDocument/2006/relationships/image" Target="../media/image610.png"/><Relationship Id="rId24" Type="http://schemas.openxmlformats.org/officeDocument/2006/relationships/customXml" Target="../ink/ink608.xml"/><Relationship Id="rId40" Type="http://schemas.openxmlformats.org/officeDocument/2006/relationships/customXml" Target="../ink/ink616.xml"/><Relationship Id="rId45" Type="http://schemas.openxmlformats.org/officeDocument/2006/relationships/image" Target="../media/image618.png"/><Relationship Id="rId66" Type="http://schemas.openxmlformats.org/officeDocument/2006/relationships/customXml" Target="../ink/ink629.xml"/><Relationship Id="rId87" Type="http://schemas.openxmlformats.org/officeDocument/2006/relationships/image" Target="../media/image638.png"/><Relationship Id="rId110" Type="http://schemas.openxmlformats.org/officeDocument/2006/relationships/customXml" Target="../ink/ink651.xml"/><Relationship Id="rId115" Type="http://schemas.openxmlformats.org/officeDocument/2006/relationships/image" Target="../media/image652.png"/><Relationship Id="rId131" Type="http://schemas.openxmlformats.org/officeDocument/2006/relationships/image" Target="../media/image660.png"/><Relationship Id="rId136" Type="http://schemas.openxmlformats.org/officeDocument/2006/relationships/customXml" Target="../ink/ink664.xml"/><Relationship Id="rId157" Type="http://schemas.openxmlformats.org/officeDocument/2006/relationships/image" Target="../media/image672.png"/><Relationship Id="rId178" Type="http://schemas.openxmlformats.org/officeDocument/2006/relationships/customXml" Target="../ink/ink685.xml"/><Relationship Id="rId61" Type="http://schemas.openxmlformats.org/officeDocument/2006/relationships/image" Target="../media/image625.png"/><Relationship Id="rId82" Type="http://schemas.openxmlformats.org/officeDocument/2006/relationships/customXml" Target="../ink/ink637.xml"/><Relationship Id="rId152" Type="http://schemas.openxmlformats.org/officeDocument/2006/relationships/customXml" Target="../ink/ink672.xml"/><Relationship Id="rId173" Type="http://schemas.openxmlformats.org/officeDocument/2006/relationships/image" Target="../media/image680.png"/><Relationship Id="rId194" Type="http://schemas.openxmlformats.org/officeDocument/2006/relationships/customXml" Target="../ink/ink693.xml"/><Relationship Id="rId199" Type="http://schemas.openxmlformats.org/officeDocument/2006/relationships/image" Target="../media/image693.png"/><Relationship Id="rId203" Type="http://schemas.openxmlformats.org/officeDocument/2006/relationships/image" Target="../media/image695.png"/><Relationship Id="rId19" Type="http://schemas.openxmlformats.org/officeDocument/2006/relationships/image" Target="../media/image605.png"/><Relationship Id="rId14" Type="http://schemas.openxmlformats.org/officeDocument/2006/relationships/customXml" Target="../ink/ink603.xml"/><Relationship Id="rId30" Type="http://schemas.openxmlformats.org/officeDocument/2006/relationships/customXml" Target="../ink/ink611.xml"/><Relationship Id="rId35" Type="http://schemas.openxmlformats.org/officeDocument/2006/relationships/image" Target="../media/image613.png"/><Relationship Id="rId56" Type="http://schemas.openxmlformats.org/officeDocument/2006/relationships/customXml" Target="../ink/ink624.xml"/><Relationship Id="rId77" Type="http://schemas.openxmlformats.org/officeDocument/2006/relationships/image" Target="../media/image633.png"/><Relationship Id="rId100" Type="http://schemas.openxmlformats.org/officeDocument/2006/relationships/customXml" Target="../ink/ink646.xml"/><Relationship Id="rId105" Type="http://schemas.openxmlformats.org/officeDocument/2006/relationships/image" Target="../media/image647.png"/><Relationship Id="rId126" Type="http://schemas.openxmlformats.org/officeDocument/2006/relationships/customXml" Target="../ink/ink659.xml"/><Relationship Id="rId147" Type="http://schemas.openxmlformats.org/officeDocument/2006/relationships/image" Target="../media/image668.png"/><Relationship Id="rId168" Type="http://schemas.openxmlformats.org/officeDocument/2006/relationships/customXml" Target="../ink/ink680.xml"/><Relationship Id="rId8" Type="http://schemas.openxmlformats.org/officeDocument/2006/relationships/customXml" Target="../ink/ink600.xml"/><Relationship Id="rId51" Type="http://schemas.openxmlformats.org/officeDocument/2006/relationships/image" Target="../media/image621.png"/><Relationship Id="rId72" Type="http://schemas.openxmlformats.org/officeDocument/2006/relationships/customXml" Target="../ink/ink632.xml"/><Relationship Id="rId93" Type="http://schemas.openxmlformats.org/officeDocument/2006/relationships/image" Target="../media/image641.png"/><Relationship Id="rId98" Type="http://schemas.openxmlformats.org/officeDocument/2006/relationships/customXml" Target="../ink/ink645.xml"/><Relationship Id="rId121" Type="http://schemas.openxmlformats.org/officeDocument/2006/relationships/image" Target="../media/image655.png"/><Relationship Id="rId142" Type="http://schemas.openxmlformats.org/officeDocument/2006/relationships/customXml" Target="../ink/ink667.xml"/><Relationship Id="rId163" Type="http://schemas.openxmlformats.org/officeDocument/2006/relationships/image" Target="../media/image675.png"/><Relationship Id="rId184" Type="http://schemas.openxmlformats.org/officeDocument/2006/relationships/customXml" Target="../ink/ink688.xml"/><Relationship Id="rId189" Type="http://schemas.openxmlformats.org/officeDocument/2006/relationships/image" Target="../media/image688.png"/><Relationship Id="rId3" Type="http://schemas.openxmlformats.org/officeDocument/2006/relationships/image" Target="../media/image597.png"/><Relationship Id="rId25" Type="http://schemas.openxmlformats.org/officeDocument/2006/relationships/image" Target="../media/image608.png"/><Relationship Id="rId46" Type="http://schemas.openxmlformats.org/officeDocument/2006/relationships/customXml" Target="../ink/ink619.xml"/><Relationship Id="rId67" Type="http://schemas.openxmlformats.org/officeDocument/2006/relationships/image" Target="../media/image628.png"/><Relationship Id="rId116" Type="http://schemas.openxmlformats.org/officeDocument/2006/relationships/customXml" Target="../ink/ink654.xml"/><Relationship Id="rId137" Type="http://schemas.openxmlformats.org/officeDocument/2006/relationships/image" Target="../media/image663.png"/><Relationship Id="rId158" Type="http://schemas.openxmlformats.org/officeDocument/2006/relationships/customXml" Target="../ink/ink675.xml"/><Relationship Id="rId20" Type="http://schemas.openxmlformats.org/officeDocument/2006/relationships/customXml" Target="../ink/ink606.xml"/><Relationship Id="rId41" Type="http://schemas.openxmlformats.org/officeDocument/2006/relationships/image" Target="../media/image616.png"/><Relationship Id="rId62" Type="http://schemas.openxmlformats.org/officeDocument/2006/relationships/customXml" Target="../ink/ink627.xml"/><Relationship Id="rId83" Type="http://schemas.openxmlformats.org/officeDocument/2006/relationships/image" Target="../media/image636.png"/><Relationship Id="rId88" Type="http://schemas.openxmlformats.org/officeDocument/2006/relationships/customXml" Target="../ink/ink640.xml"/><Relationship Id="rId111" Type="http://schemas.openxmlformats.org/officeDocument/2006/relationships/image" Target="../media/image650.png"/><Relationship Id="rId132" Type="http://schemas.openxmlformats.org/officeDocument/2006/relationships/customXml" Target="../ink/ink662.xml"/><Relationship Id="rId153" Type="http://schemas.openxmlformats.org/officeDocument/2006/relationships/image" Target="../media/image671.png"/><Relationship Id="rId174" Type="http://schemas.openxmlformats.org/officeDocument/2006/relationships/customXml" Target="../ink/ink683.xml"/><Relationship Id="rId179" Type="http://schemas.openxmlformats.org/officeDocument/2006/relationships/image" Target="../media/image683.png"/><Relationship Id="rId195" Type="http://schemas.openxmlformats.org/officeDocument/2006/relationships/image" Target="../media/image691.png"/><Relationship Id="rId190" Type="http://schemas.openxmlformats.org/officeDocument/2006/relationships/customXml" Target="../ink/ink691.xml"/><Relationship Id="rId15" Type="http://schemas.openxmlformats.org/officeDocument/2006/relationships/image" Target="../media/image603.png"/><Relationship Id="rId36" Type="http://schemas.openxmlformats.org/officeDocument/2006/relationships/customXml" Target="../ink/ink614.xml"/><Relationship Id="rId57" Type="http://schemas.openxmlformats.org/officeDocument/2006/relationships/image" Target="../media/image624.png"/><Relationship Id="rId106" Type="http://schemas.openxmlformats.org/officeDocument/2006/relationships/customXml" Target="../ink/ink649.xml"/><Relationship Id="rId127" Type="http://schemas.openxmlformats.org/officeDocument/2006/relationships/image" Target="../media/image658.png"/><Relationship Id="rId10" Type="http://schemas.openxmlformats.org/officeDocument/2006/relationships/customXml" Target="../ink/ink601.xml"/><Relationship Id="rId31" Type="http://schemas.openxmlformats.org/officeDocument/2006/relationships/image" Target="../media/image611.png"/><Relationship Id="rId52" Type="http://schemas.openxmlformats.org/officeDocument/2006/relationships/customXml" Target="../ink/ink622.xml"/><Relationship Id="rId73" Type="http://schemas.openxmlformats.org/officeDocument/2006/relationships/image" Target="../media/image631.png"/><Relationship Id="rId78" Type="http://schemas.openxmlformats.org/officeDocument/2006/relationships/customXml" Target="../ink/ink635.xml"/><Relationship Id="rId94" Type="http://schemas.openxmlformats.org/officeDocument/2006/relationships/customXml" Target="../ink/ink643.xml"/><Relationship Id="rId99" Type="http://schemas.openxmlformats.org/officeDocument/2006/relationships/image" Target="../media/image644.png"/><Relationship Id="rId101" Type="http://schemas.openxmlformats.org/officeDocument/2006/relationships/image" Target="../media/image645.png"/><Relationship Id="rId122" Type="http://schemas.openxmlformats.org/officeDocument/2006/relationships/customXml" Target="../ink/ink657.xml"/><Relationship Id="rId143" Type="http://schemas.openxmlformats.org/officeDocument/2006/relationships/image" Target="../media/image666.png"/><Relationship Id="rId148" Type="http://schemas.openxmlformats.org/officeDocument/2006/relationships/customXml" Target="../ink/ink670.xml"/><Relationship Id="rId164" Type="http://schemas.openxmlformats.org/officeDocument/2006/relationships/customXml" Target="../ink/ink678.xml"/><Relationship Id="rId169" Type="http://schemas.openxmlformats.org/officeDocument/2006/relationships/image" Target="../media/image678.png"/><Relationship Id="rId185" Type="http://schemas.openxmlformats.org/officeDocument/2006/relationships/image" Target="../media/image686.png"/><Relationship Id="rId4" Type="http://schemas.openxmlformats.org/officeDocument/2006/relationships/customXml" Target="../ink/ink598.xml"/><Relationship Id="rId9" Type="http://schemas.openxmlformats.org/officeDocument/2006/relationships/image" Target="../media/image600.png"/><Relationship Id="rId180" Type="http://schemas.openxmlformats.org/officeDocument/2006/relationships/customXml" Target="../ink/ink686.xml"/><Relationship Id="rId26" Type="http://schemas.openxmlformats.org/officeDocument/2006/relationships/customXml" Target="../ink/ink609.xml"/><Relationship Id="rId47" Type="http://schemas.openxmlformats.org/officeDocument/2006/relationships/image" Target="../media/image619.png"/><Relationship Id="rId68" Type="http://schemas.openxmlformats.org/officeDocument/2006/relationships/customXml" Target="../ink/ink630.xml"/><Relationship Id="rId89" Type="http://schemas.openxmlformats.org/officeDocument/2006/relationships/image" Target="../media/image639.png"/><Relationship Id="rId112" Type="http://schemas.openxmlformats.org/officeDocument/2006/relationships/customXml" Target="../ink/ink652.xml"/><Relationship Id="rId133" Type="http://schemas.openxmlformats.org/officeDocument/2006/relationships/image" Target="../media/image661.png"/><Relationship Id="rId154" Type="http://schemas.openxmlformats.org/officeDocument/2006/relationships/customXml" Target="../ink/ink673.xml"/><Relationship Id="rId175" Type="http://schemas.openxmlformats.org/officeDocument/2006/relationships/image" Target="../media/image681.png"/><Relationship Id="rId196" Type="http://schemas.openxmlformats.org/officeDocument/2006/relationships/customXml" Target="../ink/ink694.xml"/><Relationship Id="rId200" Type="http://schemas.openxmlformats.org/officeDocument/2006/relationships/customXml" Target="../ink/ink696.xml"/><Relationship Id="rId16" Type="http://schemas.openxmlformats.org/officeDocument/2006/relationships/customXml" Target="../ink/ink604.xml"/><Relationship Id="rId37" Type="http://schemas.openxmlformats.org/officeDocument/2006/relationships/image" Target="../media/image614.png"/><Relationship Id="rId58" Type="http://schemas.openxmlformats.org/officeDocument/2006/relationships/customXml" Target="../ink/ink625.xml"/><Relationship Id="rId79" Type="http://schemas.openxmlformats.org/officeDocument/2006/relationships/image" Target="../media/image634.png"/><Relationship Id="rId102" Type="http://schemas.openxmlformats.org/officeDocument/2006/relationships/customXml" Target="../ink/ink647.xml"/><Relationship Id="rId123" Type="http://schemas.openxmlformats.org/officeDocument/2006/relationships/image" Target="../media/image656.png"/><Relationship Id="rId144" Type="http://schemas.openxmlformats.org/officeDocument/2006/relationships/customXml" Target="../ink/ink668.xml"/><Relationship Id="rId90" Type="http://schemas.openxmlformats.org/officeDocument/2006/relationships/customXml" Target="../ink/ink641.xml"/><Relationship Id="rId165" Type="http://schemas.openxmlformats.org/officeDocument/2006/relationships/image" Target="../media/image676.png"/><Relationship Id="rId186" Type="http://schemas.openxmlformats.org/officeDocument/2006/relationships/customXml" Target="../ink/ink689.xml"/><Relationship Id="rId27" Type="http://schemas.openxmlformats.org/officeDocument/2006/relationships/image" Target="../media/image609.png"/><Relationship Id="rId48" Type="http://schemas.openxmlformats.org/officeDocument/2006/relationships/customXml" Target="../ink/ink620.xml"/><Relationship Id="rId69" Type="http://schemas.openxmlformats.org/officeDocument/2006/relationships/image" Target="../media/image629.png"/><Relationship Id="rId113" Type="http://schemas.openxmlformats.org/officeDocument/2006/relationships/image" Target="../media/image651.png"/><Relationship Id="rId134" Type="http://schemas.openxmlformats.org/officeDocument/2006/relationships/customXml" Target="../ink/ink663.xml"/><Relationship Id="rId80" Type="http://schemas.openxmlformats.org/officeDocument/2006/relationships/customXml" Target="../ink/ink636.xml"/><Relationship Id="rId155" Type="http://schemas.openxmlformats.org/officeDocument/2006/relationships/image" Target="../media/image413.png"/><Relationship Id="rId176" Type="http://schemas.openxmlformats.org/officeDocument/2006/relationships/customXml" Target="../ink/ink684.xml"/><Relationship Id="rId197" Type="http://schemas.openxmlformats.org/officeDocument/2006/relationships/image" Target="../media/image692.png"/><Relationship Id="rId201" Type="http://schemas.openxmlformats.org/officeDocument/2006/relationships/image" Target="../media/image694.png"/><Relationship Id="rId17" Type="http://schemas.openxmlformats.org/officeDocument/2006/relationships/image" Target="../media/image604.png"/><Relationship Id="rId38" Type="http://schemas.openxmlformats.org/officeDocument/2006/relationships/customXml" Target="../ink/ink615.xml"/><Relationship Id="rId59" Type="http://schemas.openxmlformats.org/officeDocument/2006/relationships/image" Target="../media/image224.png"/><Relationship Id="rId103" Type="http://schemas.openxmlformats.org/officeDocument/2006/relationships/image" Target="../media/image646.png"/><Relationship Id="rId124" Type="http://schemas.openxmlformats.org/officeDocument/2006/relationships/customXml" Target="../ink/ink658.xml"/><Relationship Id="rId70" Type="http://schemas.openxmlformats.org/officeDocument/2006/relationships/customXml" Target="../ink/ink631.xml"/><Relationship Id="rId91" Type="http://schemas.openxmlformats.org/officeDocument/2006/relationships/image" Target="../media/image640.png"/><Relationship Id="rId145" Type="http://schemas.openxmlformats.org/officeDocument/2006/relationships/image" Target="../media/image667.png"/><Relationship Id="rId166" Type="http://schemas.openxmlformats.org/officeDocument/2006/relationships/customXml" Target="../ink/ink679.xml"/><Relationship Id="rId187" Type="http://schemas.openxmlformats.org/officeDocument/2006/relationships/image" Target="../media/image687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610.xml"/><Relationship Id="rId49" Type="http://schemas.openxmlformats.org/officeDocument/2006/relationships/image" Target="../media/image620.png"/><Relationship Id="rId114" Type="http://schemas.openxmlformats.org/officeDocument/2006/relationships/customXml" Target="../ink/ink653.xml"/><Relationship Id="rId60" Type="http://schemas.openxmlformats.org/officeDocument/2006/relationships/customXml" Target="../ink/ink626.xml"/><Relationship Id="rId81" Type="http://schemas.openxmlformats.org/officeDocument/2006/relationships/image" Target="../media/image635.png"/><Relationship Id="rId135" Type="http://schemas.openxmlformats.org/officeDocument/2006/relationships/image" Target="../media/image662.png"/><Relationship Id="rId156" Type="http://schemas.openxmlformats.org/officeDocument/2006/relationships/customXml" Target="../ink/ink674.xml"/><Relationship Id="rId177" Type="http://schemas.openxmlformats.org/officeDocument/2006/relationships/image" Target="../media/image682.png"/><Relationship Id="rId198" Type="http://schemas.openxmlformats.org/officeDocument/2006/relationships/customXml" Target="../ink/ink695.xml"/><Relationship Id="rId202" Type="http://schemas.openxmlformats.org/officeDocument/2006/relationships/customXml" Target="../ink/ink697.xml"/><Relationship Id="rId18" Type="http://schemas.openxmlformats.org/officeDocument/2006/relationships/customXml" Target="../ink/ink605.xml"/><Relationship Id="rId39" Type="http://schemas.openxmlformats.org/officeDocument/2006/relationships/image" Target="../media/image615.png"/><Relationship Id="rId50" Type="http://schemas.openxmlformats.org/officeDocument/2006/relationships/customXml" Target="../ink/ink621.xml"/><Relationship Id="rId104" Type="http://schemas.openxmlformats.org/officeDocument/2006/relationships/customXml" Target="../ink/ink648.xml"/><Relationship Id="rId125" Type="http://schemas.openxmlformats.org/officeDocument/2006/relationships/image" Target="../media/image657.png"/><Relationship Id="rId146" Type="http://schemas.openxmlformats.org/officeDocument/2006/relationships/customXml" Target="../ink/ink669.xml"/><Relationship Id="rId167" Type="http://schemas.openxmlformats.org/officeDocument/2006/relationships/image" Target="../media/image677.png"/><Relationship Id="rId188" Type="http://schemas.openxmlformats.org/officeDocument/2006/relationships/customXml" Target="../ink/ink690.xml"/><Relationship Id="rId71" Type="http://schemas.openxmlformats.org/officeDocument/2006/relationships/image" Target="../media/image630.png"/><Relationship Id="rId92" Type="http://schemas.openxmlformats.org/officeDocument/2006/relationships/customXml" Target="../ink/ink642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53.png"/><Relationship Id="rId21" Type="http://schemas.openxmlformats.org/officeDocument/2006/relationships/image" Target="../media/image705.png"/><Relationship Id="rId42" Type="http://schemas.openxmlformats.org/officeDocument/2006/relationships/customXml" Target="../ink/ink718.xml"/><Relationship Id="rId63" Type="http://schemas.openxmlformats.org/officeDocument/2006/relationships/image" Target="../media/image726.png"/><Relationship Id="rId84" Type="http://schemas.openxmlformats.org/officeDocument/2006/relationships/customXml" Target="../ink/ink739.xml"/><Relationship Id="rId138" Type="http://schemas.openxmlformats.org/officeDocument/2006/relationships/customXml" Target="../ink/ink766.xml"/><Relationship Id="rId159" Type="http://schemas.openxmlformats.org/officeDocument/2006/relationships/image" Target="../media/image774.png"/><Relationship Id="rId170" Type="http://schemas.openxmlformats.org/officeDocument/2006/relationships/customXml" Target="../ink/ink782.xml"/><Relationship Id="rId107" Type="http://schemas.openxmlformats.org/officeDocument/2006/relationships/image" Target="../media/image748.png"/><Relationship Id="rId11" Type="http://schemas.openxmlformats.org/officeDocument/2006/relationships/image" Target="../media/image700.png"/><Relationship Id="rId32" Type="http://schemas.openxmlformats.org/officeDocument/2006/relationships/customXml" Target="../ink/ink713.xml"/><Relationship Id="rId53" Type="http://schemas.openxmlformats.org/officeDocument/2006/relationships/image" Target="../media/image721.png"/><Relationship Id="rId74" Type="http://schemas.openxmlformats.org/officeDocument/2006/relationships/customXml" Target="../ink/ink734.xml"/><Relationship Id="rId128" Type="http://schemas.openxmlformats.org/officeDocument/2006/relationships/customXml" Target="../ink/ink761.xml"/><Relationship Id="rId149" Type="http://schemas.openxmlformats.org/officeDocument/2006/relationships/image" Target="../media/image769.png"/><Relationship Id="rId5" Type="http://schemas.openxmlformats.org/officeDocument/2006/relationships/image" Target="../media/image697.png"/><Relationship Id="rId95" Type="http://schemas.openxmlformats.org/officeDocument/2006/relationships/image" Target="../media/image742.png"/><Relationship Id="rId160" Type="http://schemas.openxmlformats.org/officeDocument/2006/relationships/customXml" Target="../ink/ink777.xml"/><Relationship Id="rId22" Type="http://schemas.openxmlformats.org/officeDocument/2006/relationships/customXml" Target="../ink/ink708.xml"/><Relationship Id="rId43" Type="http://schemas.openxmlformats.org/officeDocument/2006/relationships/image" Target="../media/image716.png"/><Relationship Id="rId64" Type="http://schemas.openxmlformats.org/officeDocument/2006/relationships/customXml" Target="../ink/ink729.xml"/><Relationship Id="rId118" Type="http://schemas.openxmlformats.org/officeDocument/2006/relationships/customXml" Target="../ink/ink756.xml"/><Relationship Id="rId139" Type="http://schemas.openxmlformats.org/officeDocument/2006/relationships/image" Target="../media/image764.png"/><Relationship Id="rId85" Type="http://schemas.openxmlformats.org/officeDocument/2006/relationships/image" Target="../media/image737.png"/><Relationship Id="rId150" Type="http://schemas.openxmlformats.org/officeDocument/2006/relationships/customXml" Target="../ink/ink772.xml"/><Relationship Id="rId171" Type="http://schemas.openxmlformats.org/officeDocument/2006/relationships/image" Target="../media/image780.png"/><Relationship Id="rId12" Type="http://schemas.openxmlformats.org/officeDocument/2006/relationships/customXml" Target="../ink/ink703.xml"/><Relationship Id="rId33" Type="http://schemas.openxmlformats.org/officeDocument/2006/relationships/image" Target="../media/image711.png"/><Relationship Id="rId108" Type="http://schemas.openxmlformats.org/officeDocument/2006/relationships/customXml" Target="../ink/ink751.xml"/><Relationship Id="rId129" Type="http://schemas.openxmlformats.org/officeDocument/2006/relationships/image" Target="../media/image759.png"/><Relationship Id="rId54" Type="http://schemas.openxmlformats.org/officeDocument/2006/relationships/customXml" Target="../ink/ink724.xml"/><Relationship Id="rId75" Type="http://schemas.openxmlformats.org/officeDocument/2006/relationships/image" Target="../media/image732.png"/><Relationship Id="rId96" Type="http://schemas.openxmlformats.org/officeDocument/2006/relationships/customXml" Target="../ink/ink745.xml"/><Relationship Id="rId140" Type="http://schemas.openxmlformats.org/officeDocument/2006/relationships/customXml" Target="../ink/ink767.xml"/><Relationship Id="rId161" Type="http://schemas.openxmlformats.org/officeDocument/2006/relationships/image" Target="../media/image77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00.xml"/><Relationship Id="rId23" Type="http://schemas.openxmlformats.org/officeDocument/2006/relationships/image" Target="../media/image706.png"/><Relationship Id="rId28" Type="http://schemas.openxmlformats.org/officeDocument/2006/relationships/customXml" Target="../ink/ink711.xml"/><Relationship Id="rId49" Type="http://schemas.openxmlformats.org/officeDocument/2006/relationships/image" Target="../media/image719.png"/><Relationship Id="rId114" Type="http://schemas.openxmlformats.org/officeDocument/2006/relationships/customXml" Target="../ink/ink754.xml"/><Relationship Id="rId119" Type="http://schemas.openxmlformats.org/officeDocument/2006/relationships/image" Target="../media/image754.png"/><Relationship Id="rId44" Type="http://schemas.openxmlformats.org/officeDocument/2006/relationships/customXml" Target="../ink/ink719.xml"/><Relationship Id="rId60" Type="http://schemas.openxmlformats.org/officeDocument/2006/relationships/customXml" Target="../ink/ink727.xml"/><Relationship Id="rId65" Type="http://schemas.openxmlformats.org/officeDocument/2006/relationships/image" Target="../media/image727.png"/><Relationship Id="rId81" Type="http://schemas.openxmlformats.org/officeDocument/2006/relationships/image" Target="../media/image735.png"/><Relationship Id="rId86" Type="http://schemas.openxmlformats.org/officeDocument/2006/relationships/customXml" Target="../ink/ink740.xml"/><Relationship Id="rId130" Type="http://schemas.openxmlformats.org/officeDocument/2006/relationships/customXml" Target="../ink/ink762.xml"/><Relationship Id="rId135" Type="http://schemas.openxmlformats.org/officeDocument/2006/relationships/image" Target="../media/image762.png"/><Relationship Id="rId151" Type="http://schemas.openxmlformats.org/officeDocument/2006/relationships/image" Target="../media/image770.png"/><Relationship Id="rId156" Type="http://schemas.openxmlformats.org/officeDocument/2006/relationships/customXml" Target="../ink/ink775.xml"/><Relationship Id="rId172" Type="http://schemas.openxmlformats.org/officeDocument/2006/relationships/customXml" Target="../ink/ink783.xml"/><Relationship Id="rId13" Type="http://schemas.openxmlformats.org/officeDocument/2006/relationships/image" Target="../media/image701.png"/><Relationship Id="rId18" Type="http://schemas.openxmlformats.org/officeDocument/2006/relationships/customXml" Target="../ink/ink706.xml"/><Relationship Id="rId39" Type="http://schemas.openxmlformats.org/officeDocument/2006/relationships/image" Target="../media/image714.png"/><Relationship Id="rId109" Type="http://schemas.openxmlformats.org/officeDocument/2006/relationships/image" Target="../media/image749.png"/><Relationship Id="rId34" Type="http://schemas.openxmlformats.org/officeDocument/2006/relationships/customXml" Target="../ink/ink714.xml"/><Relationship Id="rId50" Type="http://schemas.openxmlformats.org/officeDocument/2006/relationships/customXml" Target="../ink/ink722.xml"/><Relationship Id="rId55" Type="http://schemas.openxmlformats.org/officeDocument/2006/relationships/image" Target="../media/image722.png"/><Relationship Id="rId76" Type="http://schemas.openxmlformats.org/officeDocument/2006/relationships/customXml" Target="../ink/ink735.xml"/><Relationship Id="rId97" Type="http://schemas.openxmlformats.org/officeDocument/2006/relationships/image" Target="../media/image743.png"/><Relationship Id="rId104" Type="http://schemas.openxmlformats.org/officeDocument/2006/relationships/customXml" Target="../ink/ink749.xml"/><Relationship Id="rId120" Type="http://schemas.openxmlformats.org/officeDocument/2006/relationships/customXml" Target="../ink/ink757.xml"/><Relationship Id="rId125" Type="http://schemas.openxmlformats.org/officeDocument/2006/relationships/image" Target="../media/image757.png"/><Relationship Id="rId141" Type="http://schemas.openxmlformats.org/officeDocument/2006/relationships/image" Target="../media/image765.png"/><Relationship Id="rId146" Type="http://schemas.openxmlformats.org/officeDocument/2006/relationships/customXml" Target="../ink/ink770.xml"/><Relationship Id="rId167" Type="http://schemas.openxmlformats.org/officeDocument/2006/relationships/image" Target="../media/image778.png"/><Relationship Id="rId7" Type="http://schemas.openxmlformats.org/officeDocument/2006/relationships/image" Target="../media/image698.png"/><Relationship Id="rId71" Type="http://schemas.openxmlformats.org/officeDocument/2006/relationships/image" Target="../media/image730.png"/><Relationship Id="rId92" Type="http://schemas.openxmlformats.org/officeDocument/2006/relationships/customXml" Target="../ink/ink743.xml"/><Relationship Id="rId162" Type="http://schemas.openxmlformats.org/officeDocument/2006/relationships/customXml" Target="../ink/ink778.xml"/><Relationship Id="rId2" Type="http://schemas.openxmlformats.org/officeDocument/2006/relationships/customXml" Target="../ink/ink698.xml"/><Relationship Id="rId29" Type="http://schemas.openxmlformats.org/officeDocument/2006/relationships/image" Target="../media/image709.png"/><Relationship Id="rId24" Type="http://schemas.openxmlformats.org/officeDocument/2006/relationships/customXml" Target="../ink/ink709.xml"/><Relationship Id="rId40" Type="http://schemas.openxmlformats.org/officeDocument/2006/relationships/customXml" Target="../ink/ink717.xml"/><Relationship Id="rId45" Type="http://schemas.openxmlformats.org/officeDocument/2006/relationships/image" Target="../media/image717.png"/><Relationship Id="rId66" Type="http://schemas.openxmlformats.org/officeDocument/2006/relationships/customXml" Target="../ink/ink730.xml"/><Relationship Id="rId87" Type="http://schemas.openxmlformats.org/officeDocument/2006/relationships/image" Target="../media/image738.png"/><Relationship Id="rId110" Type="http://schemas.openxmlformats.org/officeDocument/2006/relationships/customXml" Target="../ink/ink752.xml"/><Relationship Id="rId115" Type="http://schemas.openxmlformats.org/officeDocument/2006/relationships/image" Target="../media/image752.png"/><Relationship Id="rId131" Type="http://schemas.openxmlformats.org/officeDocument/2006/relationships/image" Target="../media/image760.png"/><Relationship Id="rId136" Type="http://schemas.openxmlformats.org/officeDocument/2006/relationships/customXml" Target="../ink/ink765.xml"/><Relationship Id="rId157" Type="http://schemas.openxmlformats.org/officeDocument/2006/relationships/image" Target="../media/image773.png"/><Relationship Id="rId61" Type="http://schemas.openxmlformats.org/officeDocument/2006/relationships/image" Target="../media/image725.png"/><Relationship Id="rId82" Type="http://schemas.openxmlformats.org/officeDocument/2006/relationships/customXml" Target="../ink/ink738.xml"/><Relationship Id="rId152" Type="http://schemas.openxmlformats.org/officeDocument/2006/relationships/customXml" Target="../ink/ink773.xml"/><Relationship Id="rId173" Type="http://schemas.openxmlformats.org/officeDocument/2006/relationships/image" Target="../media/image781.png"/><Relationship Id="rId19" Type="http://schemas.openxmlformats.org/officeDocument/2006/relationships/image" Target="../media/image704.png"/><Relationship Id="rId14" Type="http://schemas.openxmlformats.org/officeDocument/2006/relationships/customXml" Target="../ink/ink704.xml"/><Relationship Id="rId30" Type="http://schemas.openxmlformats.org/officeDocument/2006/relationships/customXml" Target="../ink/ink712.xml"/><Relationship Id="rId35" Type="http://schemas.openxmlformats.org/officeDocument/2006/relationships/image" Target="../media/image712.png"/><Relationship Id="rId56" Type="http://schemas.openxmlformats.org/officeDocument/2006/relationships/customXml" Target="../ink/ink725.xml"/><Relationship Id="rId77" Type="http://schemas.openxmlformats.org/officeDocument/2006/relationships/image" Target="../media/image733.png"/><Relationship Id="rId100" Type="http://schemas.openxmlformats.org/officeDocument/2006/relationships/customXml" Target="../ink/ink747.xml"/><Relationship Id="rId105" Type="http://schemas.openxmlformats.org/officeDocument/2006/relationships/image" Target="../media/image747.png"/><Relationship Id="rId126" Type="http://schemas.openxmlformats.org/officeDocument/2006/relationships/customXml" Target="../ink/ink760.xml"/><Relationship Id="rId147" Type="http://schemas.openxmlformats.org/officeDocument/2006/relationships/image" Target="../media/image768.png"/><Relationship Id="rId168" Type="http://schemas.openxmlformats.org/officeDocument/2006/relationships/customXml" Target="../ink/ink781.xml"/><Relationship Id="rId8" Type="http://schemas.openxmlformats.org/officeDocument/2006/relationships/customXml" Target="../ink/ink701.xml"/><Relationship Id="rId51" Type="http://schemas.openxmlformats.org/officeDocument/2006/relationships/image" Target="../media/image720.png"/><Relationship Id="rId72" Type="http://schemas.openxmlformats.org/officeDocument/2006/relationships/customXml" Target="../ink/ink733.xml"/><Relationship Id="rId93" Type="http://schemas.openxmlformats.org/officeDocument/2006/relationships/image" Target="../media/image741.png"/><Relationship Id="rId98" Type="http://schemas.openxmlformats.org/officeDocument/2006/relationships/customXml" Target="../ink/ink746.xml"/><Relationship Id="rId121" Type="http://schemas.openxmlformats.org/officeDocument/2006/relationships/image" Target="../media/image755.png"/><Relationship Id="rId142" Type="http://schemas.openxmlformats.org/officeDocument/2006/relationships/customXml" Target="../ink/ink768.xml"/><Relationship Id="rId163" Type="http://schemas.openxmlformats.org/officeDocument/2006/relationships/image" Target="../media/image776.png"/><Relationship Id="rId3" Type="http://schemas.openxmlformats.org/officeDocument/2006/relationships/image" Target="../media/image696.png"/><Relationship Id="rId25" Type="http://schemas.openxmlformats.org/officeDocument/2006/relationships/image" Target="../media/image707.png"/><Relationship Id="rId46" Type="http://schemas.openxmlformats.org/officeDocument/2006/relationships/customXml" Target="../ink/ink720.xml"/><Relationship Id="rId67" Type="http://schemas.openxmlformats.org/officeDocument/2006/relationships/image" Target="../media/image728.png"/><Relationship Id="rId116" Type="http://schemas.openxmlformats.org/officeDocument/2006/relationships/customXml" Target="../ink/ink755.xml"/><Relationship Id="rId137" Type="http://schemas.openxmlformats.org/officeDocument/2006/relationships/image" Target="../media/image763.png"/><Relationship Id="rId158" Type="http://schemas.openxmlformats.org/officeDocument/2006/relationships/customXml" Target="../ink/ink776.xml"/><Relationship Id="rId20" Type="http://schemas.openxmlformats.org/officeDocument/2006/relationships/customXml" Target="../ink/ink707.xml"/><Relationship Id="rId41" Type="http://schemas.openxmlformats.org/officeDocument/2006/relationships/image" Target="../media/image715.png"/><Relationship Id="rId62" Type="http://schemas.openxmlformats.org/officeDocument/2006/relationships/customXml" Target="../ink/ink728.xml"/><Relationship Id="rId83" Type="http://schemas.openxmlformats.org/officeDocument/2006/relationships/image" Target="../media/image736.png"/><Relationship Id="rId88" Type="http://schemas.openxmlformats.org/officeDocument/2006/relationships/customXml" Target="../ink/ink741.xml"/><Relationship Id="rId111" Type="http://schemas.openxmlformats.org/officeDocument/2006/relationships/image" Target="../media/image750.png"/><Relationship Id="rId132" Type="http://schemas.openxmlformats.org/officeDocument/2006/relationships/customXml" Target="../ink/ink763.xml"/><Relationship Id="rId153" Type="http://schemas.openxmlformats.org/officeDocument/2006/relationships/image" Target="../media/image771.png"/><Relationship Id="rId15" Type="http://schemas.openxmlformats.org/officeDocument/2006/relationships/image" Target="../media/image702.png"/><Relationship Id="rId36" Type="http://schemas.openxmlformats.org/officeDocument/2006/relationships/customXml" Target="../ink/ink715.xml"/><Relationship Id="rId57" Type="http://schemas.openxmlformats.org/officeDocument/2006/relationships/image" Target="../media/image723.png"/><Relationship Id="rId106" Type="http://schemas.openxmlformats.org/officeDocument/2006/relationships/customXml" Target="../ink/ink750.xml"/><Relationship Id="rId127" Type="http://schemas.openxmlformats.org/officeDocument/2006/relationships/image" Target="../media/image758.png"/><Relationship Id="rId10" Type="http://schemas.openxmlformats.org/officeDocument/2006/relationships/customXml" Target="../ink/ink702.xml"/><Relationship Id="rId31" Type="http://schemas.openxmlformats.org/officeDocument/2006/relationships/image" Target="../media/image710.png"/><Relationship Id="rId52" Type="http://schemas.openxmlformats.org/officeDocument/2006/relationships/customXml" Target="../ink/ink723.xml"/><Relationship Id="rId73" Type="http://schemas.openxmlformats.org/officeDocument/2006/relationships/image" Target="../media/image731.png"/><Relationship Id="rId78" Type="http://schemas.openxmlformats.org/officeDocument/2006/relationships/customXml" Target="../ink/ink736.xml"/><Relationship Id="rId94" Type="http://schemas.openxmlformats.org/officeDocument/2006/relationships/customXml" Target="../ink/ink744.xml"/><Relationship Id="rId99" Type="http://schemas.openxmlformats.org/officeDocument/2006/relationships/image" Target="../media/image744.png"/><Relationship Id="rId101" Type="http://schemas.openxmlformats.org/officeDocument/2006/relationships/image" Target="../media/image745.png"/><Relationship Id="rId122" Type="http://schemas.openxmlformats.org/officeDocument/2006/relationships/customXml" Target="../ink/ink758.xml"/><Relationship Id="rId143" Type="http://schemas.openxmlformats.org/officeDocument/2006/relationships/image" Target="../media/image766.png"/><Relationship Id="rId148" Type="http://schemas.openxmlformats.org/officeDocument/2006/relationships/customXml" Target="../ink/ink771.xml"/><Relationship Id="rId164" Type="http://schemas.openxmlformats.org/officeDocument/2006/relationships/customXml" Target="../ink/ink779.xml"/><Relationship Id="rId169" Type="http://schemas.openxmlformats.org/officeDocument/2006/relationships/image" Target="../media/image779.png"/><Relationship Id="rId4" Type="http://schemas.openxmlformats.org/officeDocument/2006/relationships/customXml" Target="../ink/ink699.xml"/><Relationship Id="rId9" Type="http://schemas.openxmlformats.org/officeDocument/2006/relationships/image" Target="../media/image699.png"/><Relationship Id="rId26" Type="http://schemas.openxmlformats.org/officeDocument/2006/relationships/customXml" Target="../ink/ink710.xml"/><Relationship Id="rId47" Type="http://schemas.openxmlformats.org/officeDocument/2006/relationships/image" Target="../media/image718.png"/><Relationship Id="rId68" Type="http://schemas.openxmlformats.org/officeDocument/2006/relationships/customXml" Target="../ink/ink731.xml"/><Relationship Id="rId89" Type="http://schemas.openxmlformats.org/officeDocument/2006/relationships/image" Target="../media/image739.png"/><Relationship Id="rId112" Type="http://schemas.openxmlformats.org/officeDocument/2006/relationships/customXml" Target="../ink/ink753.xml"/><Relationship Id="rId133" Type="http://schemas.openxmlformats.org/officeDocument/2006/relationships/image" Target="../media/image761.png"/><Relationship Id="rId154" Type="http://schemas.openxmlformats.org/officeDocument/2006/relationships/customXml" Target="../ink/ink774.xml"/><Relationship Id="rId16" Type="http://schemas.openxmlformats.org/officeDocument/2006/relationships/customXml" Target="../ink/ink705.xml"/><Relationship Id="rId37" Type="http://schemas.openxmlformats.org/officeDocument/2006/relationships/image" Target="../media/image713.png"/><Relationship Id="rId58" Type="http://schemas.openxmlformats.org/officeDocument/2006/relationships/customXml" Target="../ink/ink726.xml"/><Relationship Id="rId79" Type="http://schemas.openxmlformats.org/officeDocument/2006/relationships/image" Target="../media/image734.png"/><Relationship Id="rId102" Type="http://schemas.openxmlformats.org/officeDocument/2006/relationships/customXml" Target="../ink/ink748.xml"/><Relationship Id="rId123" Type="http://schemas.openxmlformats.org/officeDocument/2006/relationships/image" Target="../media/image756.png"/><Relationship Id="rId144" Type="http://schemas.openxmlformats.org/officeDocument/2006/relationships/customXml" Target="../ink/ink769.xml"/><Relationship Id="rId90" Type="http://schemas.openxmlformats.org/officeDocument/2006/relationships/customXml" Target="../ink/ink742.xml"/><Relationship Id="rId165" Type="http://schemas.openxmlformats.org/officeDocument/2006/relationships/image" Target="../media/image777.png"/><Relationship Id="rId27" Type="http://schemas.openxmlformats.org/officeDocument/2006/relationships/image" Target="../media/image708.png"/><Relationship Id="rId48" Type="http://schemas.openxmlformats.org/officeDocument/2006/relationships/customXml" Target="../ink/ink721.xml"/><Relationship Id="rId69" Type="http://schemas.openxmlformats.org/officeDocument/2006/relationships/image" Target="../media/image729.png"/><Relationship Id="rId113" Type="http://schemas.openxmlformats.org/officeDocument/2006/relationships/image" Target="../media/image751.png"/><Relationship Id="rId134" Type="http://schemas.openxmlformats.org/officeDocument/2006/relationships/customXml" Target="../ink/ink764.xml"/><Relationship Id="rId80" Type="http://schemas.openxmlformats.org/officeDocument/2006/relationships/customXml" Target="../ink/ink737.xml"/><Relationship Id="rId155" Type="http://schemas.openxmlformats.org/officeDocument/2006/relationships/image" Target="../media/image772.png"/><Relationship Id="rId17" Type="http://schemas.openxmlformats.org/officeDocument/2006/relationships/image" Target="../media/image703.png"/><Relationship Id="rId38" Type="http://schemas.openxmlformats.org/officeDocument/2006/relationships/customXml" Target="../ink/ink716.xml"/><Relationship Id="rId59" Type="http://schemas.openxmlformats.org/officeDocument/2006/relationships/image" Target="../media/image724.png"/><Relationship Id="rId103" Type="http://schemas.openxmlformats.org/officeDocument/2006/relationships/image" Target="../media/image746.png"/><Relationship Id="rId124" Type="http://schemas.openxmlformats.org/officeDocument/2006/relationships/customXml" Target="../ink/ink759.xml"/><Relationship Id="rId70" Type="http://schemas.openxmlformats.org/officeDocument/2006/relationships/customXml" Target="../ink/ink732.xml"/><Relationship Id="rId91" Type="http://schemas.openxmlformats.org/officeDocument/2006/relationships/image" Target="../media/image740.png"/><Relationship Id="rId145" Type="http://schemas.openxmlformats.org/officeDocument/2006/relationships/image" Target="../media/image767.png"/><Relationship Id="rId166" Type="http://schemas.openxmlformats.org/officeDocument/2006/relationships/customXml" Target="../ink/ink780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38.png"/><Relationship Id="rId21" Type="http://schemas.openxmlformats.org/officeDocument/2006/relationships/image" Target="../media/image791.png"/><Relationship Id="rId63" Type="http://schemas.openxmlformats.org/officeDocument/2006/relationships/image" Target="../media/image812.png"/><Relationship Id="rId159" Type="http://schemas.openxmlformats.org/officeDocument/2006/relationships/image" Target="../media/image859.png"/><Relationship Id="rId170" Type="http://schemas.openxmlformats.org/officeDocument/2006/relationships/customXml" Target="../ink/ink868.xml"/><Relationship Id="rId226" Type="http://schemas.openxmlformats.org/officeDocument/2006/relationships/customXml" Target="../ink/ink896.xml"/><Relationship Id="rId107" Type="http://schemas.openxmlformats.org/officeDocument/2006/relationships/image" Target="../media/image833.png"/><Relationship Id="rId11" Type="http://schemas.openxmlformats.org/officeDocument/2006/relationships/image" Target="../media/image786.png"/><Relationship Id="rId32" Type="http://schemas.openxmlformats.org/officeDocument/2006/relationships/customXml" Target="../ink/ink799.xml"/><Relationship Id="rId53" Type="http://schemas.openxmlformats.org/officeDocument/2006/relationships/image" Target="../media/image807.png"/><Relationship Id="rId74" Type="http://schemas.openxmlformats.org/officeDocument/2006/relationships/customXml" Target="../ink/ink820.xml"/><Relationship Id="rId128" Type="http://schemas.openxmlformats.org/officeDocument/2006/relationships/customXml" Target="../ink/ink847.xml"/><Relationship Id="rId149" Type="http://schemas.openxmlformats.org/officeDocument/2006/relationships/image" Target="../media/image854.png"/><Relationship Id="rId5" Type="http://schemas.openxmlformats.org/officeDocument/2006/relationships/image" Target="../media/image783.png"/><Relationship Id="rId95" Type="http://schemas.openxmlformats.org/officeDocument/2006/relationships/image" Target="../media/image827.png"/><Relationship Id="rId160" Type="http://schemas.openxmlformats.org/officeDocument/2006/relationships/customXml" Target="../ink/ink863.xml"/><Relationship Id="rId181" Type="http://schemas.openxmlformats.org/officeDocument/2006/relationships/image" Target="../media/image870.png"/><Relationship Id="rId216" Type="http://schemas.openxmlformats.org/officeDocument/2006/relationships/customXml" Target="../ink/ink891.xml"/><Relationship Id="rId237" Type="http://schemas.openxmlformats.org/officeDocument/2006/relationships/image" Target="../media/image898.png"/><Relationship Id="rId258" Type="http://schemas.openxmlformats.org/officeDocument/2006/relationships/customXml" Target="../ink/ink912.xml"/><Relationship Id="rId22" Type="http://schemas.openxmlformats.org/officeDocument/2006/relationships/customXml" Target="../ink/ink794.xml"/><Relationship Id="rId43" Type="http://schemas.openxmlformats.org/officeDocument/2006/relationships/image" Target="../media/image802.png"/><Relationship Id="rId64" Type="http://schemas.openxmlformats.org/officeDocument/2006/relationships/customXml" Target="../ink/ink815.xml"/><Relationship Id="rId118" Type="http://schemas.openxmlformats.org/officeDocument/2006/relationships/customXml" Target="../ink/ink842.xml"/><Relationship Id="rId139" Type="http://schemas.openxmlformats.org/officeDocument/2006/relationships/image" Target="../media/image849.png"/><Relationship Id="rId85" Type="http://schemas.openxmlformats.org/officeDocument/2006/relationships/image" Target="../media/image822.png"/><Relationship Id="rId150" Type="http://schemas.openxmlformats.org/officeDocument/2006/relationships/customXml" Target="../ink/ink858.xml"/><Relationship Id="rId171" Type="http://schemas.openxmlformats.org/officeDocument/2006/relationships/image" Target="../media/image865.png"/><Relationship Id="rId192" Type="http://schemas.openxmlformats.org/officeDocument/2006/relationships/customXml" Target="../ink/ink879.xml"/><Relationship Id="rId206" Type="http://schemas.openxmlformats.org/officeDocument/2006/relationships/customXml" Target="../ink/ink886.xml"/><Relationship Id="rId227" Type="http://schemas.openxmlformats.org/officeDocument/2006/relationships/image" Target="../media/image893.png"/><Relationship Id="rId248" Type="http://schemas.openxmlformats.org/officeDocument/2006/relationships/customXml" Target="../ink/ink907.xml"/><Relationship Id="rId12" Type="http://schemas.openxmlformats.org/officeDocument/2006/relationships/customXml" Target="../ink/ink789.xml"/><Relationship Id="rId33" Type="http://schemas.openxmlformats.org/officeDocument/2006/relationships/image" Target="../media/image797.png"/><Relationship Id="rId108" Type="http://schemas.openxmlformats.org/officeDocument/2006/relationships/customXml" Target="../ink/ink837.xml"/><Relationship Id="rId129" Type="http://schemas.openxmlformats.org/officeDocument/2006/relationships/image" Target="../media/image844.png"/><Relationship Id="rId54" Type="http://schemas.openxmlformats.org/officeDocument/2006/relationships/customXml" Target="../ink/ink810.xml"/><Relationship Id="rId75" Type="http://schemas.openxmlformats.org/officeDocument/2006/relationships/image" Target="../media/image817.png"/><Relationship Id="rId96" Type="http://schemas.openxmlformats.org/officeDocument/2006/relationships/customXml" Target="../ink/ink831.xml"/><Relationship Id="rId140" Type="http://schemas.openxmlformats.org/officeDocument/2006/relationships/customXml" Target="../ink/ink853.xml"/><Relationship Id="rId161" Type="http://schemas.openxmlformats.org/officeDocument/2006/relationships/image" Target="../media/image860.png"/><Relationship Id="rId182" Type="http://schemas.openxmlformats.org/officeDocument/2006/relationships/customXml" Target="../ink/ink874.xml"/><Relationship Id="rId217" Type="http://schemas.openxmlformats.org/officeDocument/2006/relationships/image" Target="../media/image888.png"/><Relationship Id="rId6" Type="http://schemas.openxmlformats.org/officeDocument/2006/relationships/customXml" Target="../ink/ink786.xml"/><Relationship Id="rId238" Type="http://schemas.openxmlformats.org/officeDocument/2006/relationships/customXml" Target="../ink/ink902.xml"/><Relationship Id="rId259" Type="http://schemas.openxmlformats.org/officeDocument/2006/relationships/image" Target="../media/image909.png"/><Relationship Id="rId23" Type="http://schemas.openxmlformats.org/officeDocument/2006/relationships/image" Target="../media/image792.png"/><Relationship Id="rId119" Type="http://schemas.openxmlformats.org/officeDocument/2006/relationships/image" Target="../media/image839.png"/><Relationship Id="rId44" Type="http://schemas.openxmlformats.org/officeDocument/2006/relationships/customXml" Target="../ink/ink805.xml"/><Relationship Id="rId65" Type="http://schemas.openxmlformats.org/officeDocument/2006/relationships/image" Target="../media/image813.png"/><Relationship Id="rId86" Type="http://schemas.openxmlformats.org/officeDocument/2006/relationships/customXml" Target="../ink/ink826.xml"/><Relationship Id="rId130" Type="http://schemas.openxmlformats.org/officeDocument/2006/relationships/customXml" Target="../ink/ink848.xml"/><Relationship Id="rId151" Type="http://schemas.openxmlformats.org/officeDocument/2006/relationships/image" Target="../media/image855.png"/><Relationship Id="rId172" Type="http://schemas.openxmlformats.org/officeDocument/2006/relationships/customXml" Target="../ink/ink869.xml"/><Relationship Id="rId193" Type="http://schemas.openxmlformats.org/officeDocument/2006/relationships/image" Target="../media/image876.png"/><Relationship Id="rId207" Type="http://schemas.openxmlformats.org/officeDocument/2006/relationships/image" Target="../media/image883.png"/><Relationship Id="rId228" Type="http://schemas.openxmlformats.org/officeDocument/2006/relationships/customXml" Target="../ink/ink897.xml"/><Relationship Id="rId249" Type="http://schemas.openxmlformats.org/officeDocument/2006/relationships/image" Target="../media/image904.png"/><Relationship Id="rId13" Type="http://schemas.openxmlformats.org/officeDocument/2006/relationships/image" Target="../media/image787.png"/><Relationship Id="rId109" Type="http://schemas.openxmlformats.org/officeDocument/2006/relationships/image" Target="../media/image834.png"/><Relationship Id="rId260" Type="http://schemas.openxmlformats.org/officeDocument/2006/relationships/customXml" Target="../ink/ink913.xml"/><Relationship Id="rId34" Type="http://schemas.openxmlformats.org/officeDocument/2006/relationships/customXml" Target="../ink/ink800.xml"/><Relationship Id="rId55" Type="http://schemas.openxmlformats.org/officeDocument/2006/relationships/image" Target="../media/image808.png"/><Relationship Id="rId76" Type="http://schemas.openxmlformats.org/officeDocument/2006/relationships/customXml" Target="../ink/ink821.xml"/><Relationship Id="rId97" Type="http://schemas.openxmlformats.org/officeDocument/2006/relationships/image" Target="../media/image828.png"/><Relationship Id="rId120" Type="http://schemas.openxmlformats.org/officeDocument/2006/relationships/customXml" Target="../ink/ink843.xml"/><Relationship Id="rId141" Type="http://schemas.openxmlformats.org/officeDocument/2006/relationships/image" Target="../media/image850.png"/><Relationship Id="rId7" Type="http://schemas.openxmlformats.org/officeDocument/2006/relationships/image" Target="../media/image784.png"/><Relationship Id="rId162" Type="http://schemas.openxmlformats.org/officeDocument/2006/relationships/customXml" Target="../ink/ink864.xml"/><Relationship Id="rId183" Type="http://schemas.openxmlformats.org/officeDocument/2006/relationships/image" Target="../media/image871.png"/><Relationship Id="rId218" Type="http://schemas.openxmlformats.org/officeDocument/2006/relationships/customXml" Target="../ink/ink892.xml"/><Relationship Id="rId239" Type="http://schemas.openxmlformats.org/officeDocument/2006/relationships/image" Target="../media/image899.png"/><Relationship Id="rId250" Type="http://schemas.openxmlformats.org/officeDocument/2006/relationships/customXml" Target="../ink/ink908.xml"/><Relationship Id="rId24" Type="http://schemas.openxmlformats.org/officeDocument/2006/relationships/customXml" Target="../ink/ink795.xml"/><Relationship Id="rId45" Type="http://schemas.openxmlformats.org/officeDocument/2006/relationships/image" Target="../media/image803.png"/><Relationship Id="rId66" Type="http://schemas.openxmlformats.org/officeDocument/2006/relationships/customXml" Target="../ink/ink816.xml"/><Relationship Id="rId87" Type="http://schemas.openxmlformats.org/officeDocument/2006/relationships/image" Target="../media/image823.png"/><Relationship Id="rId110" Type="http://schemas.openxmlformats.org/officeDocument/2006/relationships/customXml" Target="../ink/ink838.xml"/><Relationship Id="rId131" Type="http://schemas.openxmlformats.org/officeDocument/2006/relationships/image" Target="../media/image845.png"/><Relationship Id="rId152" Type="http://schemas.openxmlformats.org/officeDocument/2006/relationships/customXml" Target="../ink/ink859.xml"/><Relationship Id="rId173" Type="http://schemas.openxmlformats.org/officeDocument/2006/relationships/image" Target="../media/image866.png"/><Relationship Id="rId194" Type="http://schemas.openxmlformats.org/officeDocument/2006/relationships/customXml" Target="../ink/ink880.xml"/><Relationship Id="rId208" Type="http://schemas.openxmlformats.org/officeDocument/2006/relationships/customXml" Target="../ink/ink887.xml"/><Relationship Id="rId229" Type="http://schemas.openxmlformats.org/officeDocument/2006/relationships/image" Target="../media/image894.png"/><Relationship Id="rId240" Type="http://schemas.openxmlformats.org/officeDocument/2006/relationships/customXml" Target="../ink/ink903.xml"/><Relationship Id="rId261" Type="http://schemas.openxmlformats.org/officeDocument/2006/relationships/image" Target="../media/image910.png"/><Relationship Id="rId14" Type="http://schemas.openxmlformats.org/officeDocument/2006/relationships/customXml" Target="../ink/ink790.xml"/><Relationship Id="rId35" Type="http://schemas.openxmlformats.org/officeDocument/2006/relationships/image" Target="../media/image798.png"/><Relationship Id="rId56" Type="http://schemas.openxmlformats.org/officeDocument/2006/relationships/customXml" Target="../ink/ink811.xml"/><Relationship Id="rId77" Type="http://schemas.openxmlformats.org/officeDocument/2006/relationships/image" Target="../media/image818.png"/><Relationship Id="rId100" Type="http://schemas.openxmlformats.org/officeDocument/2006/relationships/customXml" Target="../ink/ink833.xml"/><Relationship Id="rId8" Type="http://schemas.openxmlformats.org/officeDocument/2006/relationships/customXml" Target="../ink/ink787.xml"/><Relationship Id="rId98" Type="http://schemas.openxmlformats.org/officeDocument/2006/relationships/customXml" Target="../ink/ink832.xml"/><Relationship Id="rId121" Type="http://schemas.openxmlformats.org/officeDocument/2006/relationships/image" Target="../media/image840.png"/><Relationship Id="rId142" Type="http://schemas.openxmlformats.org/officeDocument/2006/relationships/customXml" Target="../ink/ink854.xml"/><Relationship Id="rId163" Type="http://schemas.openxmlformats.org/officeDocument/2006/relationships/image" Target="../media/image861.png"/><Relationship Id="rId184" Type="http://schemas.openxmlformats.org/officeDocument/2006/relationships/customXml" Target="../ink/ink875.xml"/><Relationship Id="rId219" Type="http://schemas.openxmlformats.org/officeDocument/2006/relationships/image" Target="../media/image889.png"/><Relationship Id="rId230" Type="http://schemas.openxmlformats.org/officeDocument/2006/relationships/customXml" Target="../ink/ink898.xml"/><Relationship Id="rId251" Type="http://schemas.openxmlformats.org/officeDocument/2006/relationships/image" Target="../media/image905.png"/><Relationship Id="rId25" Type="http://schemas.openxmlformats.org/officeDocument/2006/relationships/image" Target="../media/image793.png"/><Relationship Id="rId46" Type="http://schemas.openxmlformats.org/officeDocument/2006/relationships/customXml" Target="../ink/ink806.xml"/><Relationship Id="rId67" Type="http://schemas.openxmlformats.org/officeDocument/2006/relationships/image" Target="../media/image814.png"/><Relationship Id="rId88" Type="http://schemas.openxmlformats.org/officeDocument/2006/relationships/customXml" Target="../ink/ink827.xml"/><Relationship Id="rId111" Type="http://schemas.openxmlformats.org/officeDocument/2006/relationships/image" Target="../media/image835.png"/><Relationship Id="rId132" Type="http://schemas.openxmlformats.org/officeDocument/2006/relationships/customXml" Target="../ink/ink849.xml"/><Relationship Id="rId153" Type="http://schemas.openxmlformats.org/officeDocument/2006/relationships/image" Target="../media/image856.png"/><Relationship Id="rId174" Type="http://schemas.openxmlformats.org/officeDocument/2006/relationships/customXml" Target="../ink/ink870.xml"/><Relationship Id="rId195" Type="http://schemas.openxmlformats.org/officeDocument/2006/relationships/image" Target="../media/image877.png"/><Relationship Id="rId209" Type="http://schemas.openxmlformats.org/officeDocument/2006/relationships/image" Target="../media/image884.png"/><Relationship Id="rId220" Type="http://schemas.openxmlformats.org/officeDocument/2006/relationships/customXml" Target="../ink/ink893.xml"/><Relationship Id="rId241" Type="http://schemas.openxmlformats.org/officeDocument/2006/relationships/image" Target="../media/image900.png"/><Relationship Id="rId15" Type="http://schemas.openxmlformats.org/officeDocument/2006/relationships/image" Target="../media/image788.png"/><Relationship Id="rId36" Type="http://schemas.openxmlformats.org/officeDocument/2006/relationships/customXml" Target="../ink/ink801.xml"/><Relationship Id="rId57" Type="http://schemas.openxmlformats.org/officeDocument/2006/relationships/image" Target="../media/image809.png"/><Relationship Id="rId262" Type="http://schemas.openxmlformats.org/officeDocument/2006/relationships/customXml" Target="../ink/ink914.xml"/><Relationship Id="rId78" Type="http://schemas.openxmlformats.org/officeDocument/2006/relationships/customXml" Target="../ink/ink822.xml"/><Relationship Id="rId99" Type="http://schemas.openxmlformats.org/officeDocument/2006/relationships/image" Target="../media/image829.png"/><Relationship Id="rId101" Type="http://schemas.openxmlformats.org/officeDocument/2006/relationships/image" Target="../media/image830.png"/><Relationship Id="rId122" Type="http://schemas.openxmlformats.org/officeDocument/2006/relationships/customXml" Target="../ink/ink844.xml"/><Relationship Id="rId143" Type="http://schemas.openxmlformats.org/officeDocument/2006/relationships/image" Target="../media/image851.png"/><Relationship Id="rId164" Type="http://schemas.openxmlformats.org/officeDocument/2006/relationships/customXml" Target="../ink/ink865.xml"/><Relationship Id="rId185" Type="http://schemas.openxmlformats.org/officeDocument/2006/relationships/image" Target="../media/image872.png"/><Relationship Id="rId9" Type="http://schemas.openxmlformats.org/officeDocument/2006/relationships/image" Target="../media/image785.png"/><Relationship Id="rId210" Type="http://schemas.openxmlformats.org/officeDocument/2006/relationships/customXml" Target="../ink/ink888.xml"/><Relationship Id="rId26" Type="http://schemas.openxmlformats.org/officeDocument/2006/relationships/customXml" Target="../ink/ink796.xml"/><Relationship Id="rId231" Type="http://schemas.openxmlformats.org/officeDocument/2006/relationships/image" Target="../media/image895.png"/><Relationship Id="rId252" Type="http://schemas.openxmlformats.org/officeDocument/2006/relationships/customXml" Target="../ink/ink909.xml"/><Relationship Id="rId47" Type="http://schemas.openxmlformats.org/officeDocument/2006/relationships/image" Target="../media/image804.png"/><Relationship Id="rId68" Type="http://schemas.openxmlformats.org/officeDocument/2006/relationships/customXml" Target="../ink/ink817.xml"/><Relationship Id="rId89" Type="http://schemas.openxmlformats.org/officeDocument/2006/relationships/image" Target="../media/image824.png"/><Relationship Id="rId112" Type="http://schemas.openxmlformats.org/officeDocument/2006/relationships/customXml" Target="../ink/ink839.xml"/><Relationship Id="rId133" Type="http://schemas.openxmlformats.org/officeDocument/2006/relationships/image" Target="../media/image846.png"/><Relationship Id="rId154" Type="http://schemas.openxmlformats.org/officeDocument/2006/relationships/customXml" Target="../ink/ink860.xml"/><Relationship Id="rId175" Type="http://schemas.openxmlformats.org/officeDocument/2006/relationships/image" Target="../media/image867.png"/><Relationship Id="rId196" Type="http://schemas.openxmlformats.org/officeDocument/2006/relationships/customXml" Target="../ink/ink881.xml"/><Relationship Id="rId200" Type="http://schemas.openxmlformats.org/officeDocument/2006/relationships/customXml" Target="../ink/ink883.xml"/><Relationship Id="rId16" Type="http://schemas.openxmlformats.org/officeDocument/2006/relationships/customXml" Target="../ink/ink791.xml"/><Relationship Id="rId221" Type="http://schemas.openxmlformats.org/officeDocument/2006/relationships/image" Target="../media/image890.png"/><Relationship Id="rId242" Type="http://schemas.openxmlformats.org/officeDocument/2006/relationships/customXml" Target="../ink/ink904.xml"/><Relationship Id="rId263" Type="http://schemas.openxmlformats.org/officeDocument/2006/relationships/image" Target="../media/image911.png"/><Relationship Id="rId37" Type="http://schemas.openxmlformats.org/officeDocument/2006/relationships/image" Target="../media/image799.png"/><Relationship Id="rId58" Type="http://schemas.openxmlformats.org/officeDocument/2006/relationships/customXml" Target="../ink/ink812.xml"/><Relationship Id="rId79" Type="http://schemas.openxmlformats.org/officeDocument/2006/relationships/image" Target="../media/image819.png"/><Relationship Id="rId102" Type="http://schemas.openxmlformats.org/officeDocument/2006/relationships/customXml" Target="../ink/ink834.xml"/><Relationship Id="rId123" Type="http://schemas.openxmlformats.org/officeDocument/2006/relationships/image" Target="../media/image841.png"/><Relationship Id="rId144" Type="http://schemas.openxmlformats.org/officeDocument/2006/relationships/customXml" Target="../ink/ink855.xml"/><Relationship Id="rId90" Type="http://schemas.openxmlformats.org/officeDocument/2006/relationships/customXml" Target="../ink/ink828.xml"/><Relationship Id="rId165" Type="http://schemas.openxmlformats.org/officeDocument/2006/relationships/image" Target="../media/image862.png"/><Relationship Id="rId186" Type="http://schemas.openxmlformats.org/officeDocument/2006/relationships/customXml" Target="../ink/ink876.xml"/><Relationship Id="rId211" Type="http://schemas.openxmlformats.org/officeDocument/2006/relationships/image" Target="../media/image885.png"/><Relationship Id="rId232" Type="http://schemas.openxmlformats.org/officeDocument/2006/relationships/customXml" Target="../ink/ink899.xml"/><Relationship Id="rId253" Type="http://schemas.openxmlformats.org/officeDocument/2006/relationships/image" Target="../media/image906.png"/><Relationship Id="rId27" Type="http://schemas.openxmlformats.org/officeDocument/2006/relationships/image" Target="../media/image794.png"/><Relationship Id="rId48" Type="http://schemas.openxmlformats.org/officeDocument/2006/relationships/customXml" Target="../ink/ink807.xml"/><Relationship Id="rId69" Type="http://schemas.openxmlformats.org/officeDocument/2006/relationships/image" Target="../media/image815.png"/><Relationship Id="rId113" Type="http://schemas.openxmlformats.org/officeDocument/2006/relationships/image" Target="../media/image836.png"/><Relationship Id="rId134" Type="http://schemas.openxmlformats.org/officeDocument/2006/relationships/customXml" Target="../ink/ink850.xml"/><Relationship Id="rId80" Type="http://schemas.openxmlformats.org/officeDocument/2006/relationships/customXml" Target="../ink/ink823.xml"/><Relationship Id="rId155" Type="http://schemas.openxmlformats.org/officeDocument/2006/relationships/image" Target="../media/image857.png"/><Relationship Id="rId176" Type="http://schemas.openxmlformats.org/officeDocument/2006/relationships/customXml" Target="../ink/ink871.xml"/><Relationship Id="rId197" Type="http://schemas.openxmlformats.org/officeDocument/2006/relationships/image" Target="../media/image878.png"/><Relationship Id="rId201" Type="http://schemas.openxmlformats.org/officeDocument/2006/relationships/image" Target="../media/image880.png"/><Relationship Id="rId222" Type="http://schemas.openxmlformats.org/officeDocument/2006/relationships/customXml" Target="../ink/ink894.xml"/><Relationship Id="rId243" Type="http://schemas.openxmlformats.org/officeDocument/2006/relationships/image" Target="../media/image901.png"/><Relationship Id="rId264" Type="http://schemas.openxmlformats.org/officeDocument/2006/relationships/customXml" Target="../ink/ink915.xml"/><Relationship Id="rId17" Type="http://schemas.openxmlformats.org/officeDocument/2006/relationships/image" Target="../media/image789.png"/><Relationship Id="rId38" Type="http://schemas.openxmlformats.org/officeDocument/2006/relationships/customXml" Target="../ink/ink802.xml"/><Relationship Id="rId59" Type="http://schemas.openxmlformats.org/officeDocument/2006/relationships/image" Target="../media/image810.png"/><Relationship Id="rId103" Type="http://schemas.openxmlformats.org/officeDocument/2006/relationships/image" Target="../media/image831.png"/><Relationship Id="rId124" Type="http://schemas.openxmlformats.org/officeDocument/2006/relationships/customXml" Target="../ink/ink845.xml"/><Relationship Id="rId70" Type="http://schemas.openxmlformats.org/officeDocument/2006/relationships/customXml" Target="../ink/ink818.xml"/><Relationship Id="rId91" Type="http://schemas.openxmlformats.org/officeDocument/2006/relationships/image" Target="../media/image825.png"/><Relationship Id="rId145" Type="http://schemas.openxmlformats.org/officeDocument/2006/relationships/image" Target="../media/image852.png"/><Relationship Id="rId166" Type="http://schemas.openxmlformats.org/officeDocument/2006/relationships/customXml" Target="../ink/ink866.xml"/><Relationship Id="rId187" Type="http://schemas.openxmlformats.org/officeDocument/2006/relationships/image" Target="../media/image87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889.xml"/><Relationship Id="rId233" Type="http://schemas.openxmlformats.org/officeDocument/2006/relationships/image" Target="../media/image896.png"/><Relationship Id="rId254" Type="http://schemas.openxmlformats.org/officeDocument/2006/relationships/customXml" Target="../ink/ink910.xml"/><Relationship Id="rId28" Type="http://schemas.openxmlformats.org/officeDocument/2006/relationships/customXml" Target="../ink/ink797.xml"/><Relationship Id="rId49" Type="http://schemas.openxmlformats.org/officeDocument/2006/relationships/image" Target="../media/image805.png"/><Relationship Id="rId114" Type="http://schemas.openxmlformats.org/officeDocument/2006/relationships/customXml" Target="../ink/ink840.xml"/><Relationship Id="rId60" Type="http://schemas.openxmlformats.org/officeDocument/2006/relationships/customXml" Target="../ink/ink813.xml"/><Relationship Id="rId81" Type="http://schemas.openxmlformats.org/officeDocument/2006/relationships/image" Target="../media/image820.png"/><Relationship Id="rId135" Type="http://schemas.openxmlformats.org/officeDocument/2006/relationships/image" Target="../media/image847.png"/><Relationship Id="rId156" Type="http://schemas.openxmlformats.org/officeDocument/2006/relationships/customXml" Target="../ink/ink861.xml"/><Relationship Id="rId177" Type="http://schemas.openxmlformats.org/officeDocument/2006/relationships/image" Target="../media/image868.png"/><Relationship Id="rId198" Type="http://schemas.openxmlformats.org/officeDocument/2006/relationships/customXml" Target="../ink/ink882.xml"/><Relationship Id="rId202" Type="http://schemas.openxmlformats.org/officeDocument/2006/relationships/customXml" Target="../ink/ink884.xml"/><Relationship Id="rId223" Type="http://schemas.openxmlformats.org/officeDocument/2006/relationships/image" Target="../media/image891.png"/><Relationship Id="rId244" Type="http://schemas.openxmlformats.org/officeDocument/2006/relationships/customXml" Target="../ink/ink905.xml"/><Relationship Id="rId18" Type="http://schemas.openxmlformats.org/officeDocument/2006/relationships/customXml" Target="../ink/ink792.xml"/><Relationship Id="rId39" Type="http://schemas.openxmlformats.org/officeDocument/2006/relationships/image" Target="../media/image800.png"/><Relationship Id="rId265" Type="http://schemas.openxmlformats.org/officeDocument/2006/relationships/image" Target="../media/image912.png"/><Relationship Id="rId50" Type="http://schemas.openxmlformats.org/officeDocument/2006/relationships/customXml" Target="../ink/ink808.xml"/><Relationship Id="rId104" Type="http://schemas.openxmlformats.org/officeDocument/2006/relationships/customXml" Target="../ink/ink835.xml"/><Relationship Id="rId125" Type="http://schemas.openxmlformats.org/officeDocument/2006/relationships/image" Target="../media/image842.png"/><Relationship Id="rId146" Type="http://schemas.openxmlformats.org/officeDocument/2006/relationships/customXml" Target="../ink/ink856.xml"/><Relationship Id="rId167" Type="http://schemas.openxmlformats.org/officeDocument/2006/relationships/image" Target="../media/image863.png"/><Relationship Id="rId188" Type="http://schemas.openxmlformats.org/officeDocument/2006/relationships/customXml" Target="../ink/ink877.xml"/><Relationship Id="rId71" Type="http://schemas.openxmlformats.org/officeDocument/2006/relationships/image" Target="../media/image816.png"/><Relationship Id="rId92" Type="http://schemas.openxmlformats.org/officeDocument/2006/relationships/customXml" Target="../ink/ink829.xml"/><Relationship Id="rId213" Type="http://schemas.openxmlformats.org/officeDocument/2006/relationships/image" Target="../media/image886.png"/><Relationship Id="rId234" Type="http://schemas.openxmlformats.org/officeDocument/2006/relationships/customXml" Target="../ink/ink900.xml"/><Relationship Id="rId2" Type="http://schemas.openxmlformats.org/officeDocument/2006/relationships/customXml" Target="../ink/ink784.xml"/><Relationship Id="rId29" Type="http://schemas.openxmlformats.org/officeDocument/2006/relationships/image" Target="../media/image795.png"/><Relationship Id="rId255" Type="http://schemas.openxmlformats.org/officeDocument/2006/relationships/image" Target="../media/image907.png"/><Relationship Id="rId40" Type="http://schemas.openxmlformats.org/officeDocument/2006/relationships/customXml" Target="../ink/ink803.xml"/><Relationship Id="rId115" Type="http://schemas.openxmlformats.org/officeDocument/2006/relationships/image" Target="../media/image837.png"/><Relationship Id="rId136" Type="http://schemas.openxmlformats.org/officeDocument/2006/relationships/customXml" Target="../ink/ink851.xml"/><Relationship Id="rId157" Type="http://schemas.openxmlformats.org/officeDocument/2006/relationships/image" Target="../media/image858.png"/><Relationship Id="rId178" Type="http://schemas.openxmlformats.org/officeDocument/2006/relationships/customXml" Target="../ink/ink872.xml"/><Relationship Id="rId61" Type="http://schemas.openxmlformats.org/officeDocument/2006/relationships/image" Target="../media/image811.png"/><Relationship Id="rId82" Type="http://schemas.openxmlformats.org/officeDocument/2006/relationships/customXml" Target="../ink/ink824.xml"/><Relationship Id="rId199" Type="http://schemas.openxmlformats.org/officeDocument/2006/relationships/image" Target="../media/image879.png"/><Relationship Id="rId203" Type="http://schemas.openxmlformats.org/officeDocument/2006/relationships/image" Target="../media/image881.png"/><Relationship Id="rId19" Type="http://schemas.openxmlformats.org/officeDocument/2006/relationships/image" Target="../media/image790.png"/><Relationship Id="rId224" Type="http://schemas.openxmlformats.org/officeDocument/2006/relationships/customXml" Target="../ink/ink895.xml"/><Relationship Id="rId245" Type="http://schemas.openxmlformats.org/officeDocument/2006/relationships/image" Target="../media/image902.png"/><Relationship Id="rId266" Type="http://schemas.openxmlformats.org/officeDocument/2006/relationships/customXml" Target="../ink/ink916.xml"/><Relationship Id="rId30" Type="http://schemas.openxmlformats.org/officeDocument/2006/relationships/customXml" Target="../ink/ink798.xml"/><Relationship Id="rId105" Type="http://schemas.openxmlformats.org/officeDocument/2006/relationships/image" Target="../media/image832.png"/><Relationship Id="rId126" Type="http://schemas.openxmlformats.org/officeDocument/2006/relationships/customXml" Target="../ink/ink846.xml"/><Relationship Id="rId147" Type="http://schemas.openxmlformats.org/officeDocument/2006/relationships/image" Target="../media/image853.png"/><Relationship Id="rId168" Type="http://schemas.openxmlformats.org/officeDocument/2006/relationships/customXml" Target="../ink/ink867.xml"/><Relationship Id="rId51" Type="http://schemas.openxmlformats.org/officeDocument/2006/relationships/image" Target="../media/image806.png"/><Relationship Id="rId72" Type="http://schemas.openxmlformats.org/officeDocument/2006/relationships/customXml" Target="../ink/ink819.xml"/><Relationship Id="rId93" Type="http://schemas.openxmlformats.org/officeDocument/2006/relationships/image" Target="../media/image826.png"/><Relationship Id="rId189" Type="http://schemas.openxmlformats.org/officeDocument/2006/relationships/image" Target="../media/image874.png"/><Relationship Id="rId3" Type="http://schemas.openxmlformats.org/officeDocument/2006/relationships/image" Target="../media/image782.png"/><Relationship Id="rId214" Type="http://schemas.openxmlformats.org/officeDocument/2006/relationships/customXml" Target="../ink/ink890.xml"/><Relationship Id="rId235" Type="http://schemas.openxmlformats.org/officeDocument/2006/relationships/image" Target="../media/image897.png"/><Relationship Id="rId256" Type="http://schemas.openxmlformats.org/officeDocument/2006/relationships/customXml" Target="../ink/ink911.xml"/><Relationship Id="rId116" Type="http://schemas.openxmlformats.org/officeDocument/2006/relationships/customXml" Target="../ink/ink841.xml"/><Relationship Id="rId137" Type="http://schemas.openxmlformats.org/officeDocument/2006/relationships/image" Target="../media/image848.png"/><Relationship Id="rId158" Type="http://schemas.openxmlformats.org/officeDocument/2006/relationships/customXml" Target="../ink/ink862.xml"/><Relationship Id="rId20" Type="http://schemas.openxmlformats.org/officeDocument/2006/relationships/customXml" Target="../ink/ink793.xml"/><Relationship Id="rId41" Type="http://schemas.openxmlformats.org/officeDocument/2006/relationships/image" Target="../media/image801.png"/><Relationship Id="rId62" Type="http://schemas.openxmlformats.org/officeDocument/2006/relationships/customXml" Target="../ink/ink814.xml"/><Relationship Id="rId83" Type="http://schemas.openxmlformats.org/officeDocument/2006/relationships/image" Target="../media/image821.png"/><Relationship Id="rId179" Type="http://schemas.openxmlformats.org/officeDocument/2006/relationships/image" Target="../media/image869.png"/><Relationship Id="rId190" Type="http://schemas.openxmlformats.org/officeDocument/2006/relationships/customXml" Target="../ink/ink878.xml"/><Relationship Id="rId204" Type="http://schemas.openxmlformats.org/officeDocument/2006/relationships/customXml" Target="../ink/ink885.xml"/><Relationship Id="rId225" Type="http://schemas.openxmlformats.org/officeDocument/2006/relationships/image" Target="../media/image892.png"/><Relationship Id="rId246" Type="http://schemas.openxmlformats.org/officeDocument/2006/relationships/customXml" Target="../ink/ink906.xml"/><Relationship Id="rId267" Type="http://schemas.openxmlformats.org/officeDocument/2006/relationships/image" Target="../media/image913.png"/><Relationship Id="rId106" Type="http://schemas.openxmlformats.org/officeDocument/2006/relationships/customXml" Target="../ink/ink836.xml"/><Relationship Id="rId127" Type="http://schemas.openxmlformats.org/officeDocument/2006/relationships/image" Target="../media/image843.png"/><Relationship Id="rId10" Type="http://schemas.openxmlformats.org/officeDocument/2006/relationships/customXml" Target="../ink/ink788.xml"/><Relationship Id="rId31" Type="http://schemas.openxmlformats.org/officeDocument/2006/relationships/image" Target="../media/image796.png"/><Relationship Id="rId52" Type="http://schemas.openxmlformats.org/officeDocument/2006/relationships/customXml" Target="../ink/ink809.xml"/><Relationship Id="rId73" Type="http://schemas.openxmlformats.org/officeDocument/2006/relationships/image" Target="../media/image254.png"/><Relationship Id="rId94" Type="http://schemas.openxmlformats.org/officeDocument/2006/relationships/customXml" Target="../ink/ink830.xml"/><Relationship Id="rId148" Type="http://schemas.openxmlformats.org/officeDocument/2006/relationships/customXml" Target="../ink/ink857.xml"/><Relationship Id="rId169" Type="http://schemas.openxmlformats.org/officeDocument/2006/relationships/image" Target="../media/image864.png"/><Relationship Id="rId4" Type="http://schemas.openxmlformats.org/officeDocument/2006/relationships/customXml" Target="../ink/ink785.xml"/><Relationship Id="rId180" Type="http://schemas.openxmlformats.org/officeDocument/2006/relationships/customXml" Target="../ink/ink873.xml"/><Relationship Id="rId215" Type="http://schemas.openxmlformats.org/officeDocument/2006/relationships/image" Target="../media/image887.png"/><Relationship Id="rId236" Type="http://schemas.openxmlformats.org/officeDocument/2006/relationships/customXml" Target="../ink/ink901.xml"/><Relationship Id="rId257" Type="http://schemas.openxmlformats.org/officeDocument/2006/relationships/image" Target="../media/image908.png"/><Relationship Id="rId42" Type="http://schemas.openxmlformats.org/officeDocument/2006/relationships/customXml" Target="../ink/ink804.xml"/><Relationship Id="rId84" Type="http://schemas.openxmlformats.org/officeDocument/2006/relationships/customXml" Target="../ink/ink825.xml"/><Relationship Id="rId138" Type="http://schemas.openxmlformats.org/officeDocument/2006/relationships/customXml" Target="../ink/ink852.xml"/><Relationship Id="rId191" Type="http://schemas.openxmlformats.org/officeDocument/2006/relationships/image" Target="../media/image875.png"/><Relationship Id="rId205" Type="http://schemas.openxmlformats.org/officeDocument/2006/relationships/image" Target="../media/image882.png"/><Relationship Id="rId247" Type="http://schemas.openxmlformats.org/officeDocument/2006/relationships/image" Target="../media/image903.png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70.png"/><Relationship Id="rId21" Type="http://schemas.openxmlformats.org/officeDocument/2006/relationships/image" Target="../media/image923.png"/><Relationship Id="rId42" Type="http://schemas.openxmlformats.org/officeDocument/2006/relationships/customXml" Target="../ink/ink937.xml"/><Relationship Id="rId63" Type="http://schemas.openxmlformats.org/officeDocument/2006/relationships/image" Target="../media/image943.png"/><Relationship Id="rId84" Type="http://schemas.openxmlformats.org/officeDocument/2006/relationships/customXml" Target="../ink/ink958.xml"/><Relationship Id="rId16" Type="http://schemas.openxmlformats.org/officeDocument/2006/relationships/customXml" Target="../ink/ink924.xml"/><Relationship Id="rId107" Type="http://schemas.openxmlformats.org/officeDocument/2006/relationships/image" Target="../media/image965.png"/><Relationship Id="rId11" Type="http://schemas.openxmlformats.org/officeDocument/2006/relationships/image" Target="../media/image918.png"/><Relationship Id="rId32" Type="http://schemas.openxmlformats.org/officeDocument/2006/relationships/customXml" Target="../ink/ink932.xml"/><Relationship Id="rId37" Type="http://schemas.openxmlformats.org/officeDocument/2006/relationships/image" Target="../media/image931.png"/><Relationship Id="rId53" Type="http://schemas.openxmlformats.org/officeDocument/2006/relationships/image" Target="../media/image939.png"/><Relationship Id="rId58" Type="http://schemas.openxmlformats.org/officeDocument/2006/relationships/customXml" Target="../ink/ink945.xml"/><Relationship Id="rId74" Type="http://schemas.openxmlformats.org/officeDocument/2006/relationships/customXml" Target="../ink/ink953.xml"/><Relationship Id="rId79" Type="http://schemas.openxmlformats.org/officeDocument/2006/relationships/image" Target="../media/image951.png"/><Relationship Id="rId102" Type="http://schemas.openxmlformats.org/officeDocument/2006/relationships/customXml" Target="../ink/ink967.xml"/><Relationship Id="rId123" Type="http://schemas.openxmlformats.org/officeDocument/2006/relationships/image" Target="../media/image973.png"/><Relationship Id="rId128" Type="http://schemas.openxmlformats.org/officeDocument/2006/relationships/customXml" Target="../ink/ink980.xml"/><Relationship Id="rId5" Type="http://schemas.openxmlformats.org/officeDocument/2006/relationships/image" Target="../media/image915.png"/><Relationship Id="rId90" Type="http://schemas.openxmlformats.org/officeDocument/2006/relationships/customXml" Target="../ink/ink961.xml"/><Relationship Id="rId95" Type="http://schemas.openxmlformats.org/officeDocument/2006/relationships/image" Target="../media/image959.png"/><Relationship Id="rId22" Type="http://schemas.openxmlformats.org/officeDocument/2006/relationships/customXml" Target="../ink/ink927.xml"/><Relationship Id="rId27" Type="http://schemas.openxmlformats.org/officeDocument/2006/relationships/image" Target="../media/image926.png"/><Relationship Id="rId43" Type="http://schemas.openxmlformats.org/officeDocument/2006/relationships/image" Target="../media/image934.png"/><Relationship Id="rId48" Type="http://schemas.openxmlformats.org/officeDocument/2006/relationships/customXml" Target="../ink/ink940.xml"/><Relationship Id="rId64" Type="http://schemas.openxmlformats.org/officeDocument/2006/relationships/customXml" Target="../ink/ink948.xml"/><Relationship Id="rId69" Type="http://schemas.openxmlformats.org/officeDocument/2006/relationships/image" Target="../media/image946.png"/><Relationship Id="rId113" Type="http://schemas.openxmlformats.org/officeDocument/2006/relationships/image" Target="../media/image968.png"/><Relationship Id="rId118" Type="http://schemas.openxmlformats.org/officeDocument/2006/relationships/customXml" Target="../ink/ink975.xml"/><Relationship Id="rId134" Type="http://schemas.openxmlformats.org/officeDocument/2006/relationships/customXml" Target="../ink/ink983.xml"/><Relationship Id="rId80" Type="http://schemas.openxmlformats.org/officeDocument/2006/relationships/customXml" Target="../ink/ink956.xml"/><Relationship Id="rId85" Type="http://schemas.openxmlformats.org/officeDocument/2006/relationships/image" Target="../media/image954.png"/><Relationship Id="rId12" Type="http://schemas.openxmlformats.org/officeDocument/2006/relationships/customXml" Target="../ink/ink922.xml"/><Relationship Id="rId17" Type="http://schemas.openxmlformats.org/officeDocument/2006/relationships/image" Target="../media/image921.png"/><Relationship Id="rId33" Type="http://schemas.openxmlformats.org/officeDocument/2006/relationships/image" Target="../media/image929.png"/><Relationship Id="rId38" Type="http://schemas.openxmlformats.org/officeDocument/2006/relationships/customXml" Target="../ink/ink935.xml"/><Relationship Id="rId59" Type="http://schemas.openxmlformats.org/officeDocument/2006/relationships/image" Target="../media/image941.png"/><Relationship Id="rId103" Type="http://schemas.openxmlformats.org/officeDocument/2006/relationships/image" Target="../media/image963.png"/><Relationship Id="rId108" Type="http://schemas.openxmlformats.org/officeDocument/2006/relationships/customXml" Target="../ink/ink970.xml"/><Relationship Id="rId124" Type="http://schemas.openxmlformats.org/officeDocument/2006/relationships/customXml" Target="../ink/ink978.xml"/><Relationship Id="rId129" Type="http://schemas.openxmlformats.org/officeDocument/2006/relationships/image" Target="../media/image976.png"/><Relationship Id="rId54" Type="http://schemas.openxmlformats.org/officeDocument/2006/relationships/customXml" Target="../ink/ink943.xml"/><Relationship Id="rId70" Type="http://schemas.openxmlformats.org/officeDocument/2006/relationships/customXml" Target="../ink/ink951.xml"/><Relationship Id="rId75" Type="http://schemas.openxmlformats.org/officeDocument/2006/relationships/image" Target="../media/image949.png"/><Relationship Id="rId91" Type="http://schemas.openxmlformats.org/officeDocument/2006/relationships/image" Target="../media/image957.png"/><Relationship Id="rId96" Type="http://schemas.openxmlformats.org/officeDocument/2006/relationships/customXml" Target="../ink/ink96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19.xml"/><Relationship Id="rId23" Type="http://schemas.openxmlformats.org/officeDocument/2006/relationships/image" Target="../media/image924.png"/><Relationship Id="rId28" Type="http://schemas.openxmlformats.org/officeDocument/2006/relationships/customXml" Target="../ink/ink930.xml"/><Relationship Id="rId49" Type="http://schemas.openxmlformats.org/officeDocument/2006/relationships/image" Target="../media/image937.png"/><Relationship Id="rId114" Type="http://schemas.openxmlformats.org/officeDocument/2006/relationships/customXml" Target="../ink/ink973.xml"/><Relationship Id="rId119" Type="http://schemas.openxmlformats.org/officeDocument/2006/relationships/image" Target="../media/image971.png"/><Relationship Id="rId44" Type="http://schemas.openxmlformats.org/officeDocument/2006/relationships/customXml" Target="../ink/ink938.xml"/><Relationship Id="rId60" Type="http://schemas.openxmlformats.org/officeDocument/2006/relationships/customXml" Target="../ink/ink946.xml"/><Relationship Id="rId65" Type="http://schemas.openxmlformats.org/officeDocument/2006/relationships/image" Target="../media/image944.png"/><Relationship Id="rId81" Type="http://schemas.openxmlformats.org/officeDocument/2006/relationships/image" Target="../media/image952.png"/><Relationship Id="rId86" Type="http://schemas.openxmlformats.org/officeDocument/2006/relationships/customXml" Target="../ink/ink959.xml"/><Relationship Id="rId130" Type="http://schemas.openxmlformats.org/officeDocument/2006/relationships/customXml" Target="../ink/ink981.xml"/><Relationship Id="rId135" Type="http://schemas.openxmlformats.org/officeDocument/2006/relationships/image" Target="../media/image979.png"/><Relationship Id="rId13" Type="http://schemas.openxmlformats.org/officeDocument/2006/relationships/image" Target="../media/image919.png"/><Relationship Id="rId18" Type="http://schemas.openxmlformats.org/officeDocument/2006/relationships/customXml" Target="../ink/ink925.xml"/><Relationship Id="rId39" Type="http://schemas.openxmlformats.org/officeDocument/2006/relationships/image" Target="../media/image932.png"/><Relationship Id="rId109" Type="http://schemas.openxmlformats.org/officeDocument/2006/relationships/image" Target="../media/image966.png"/><Relationship Id="rId34" Type="http://schemas.openxmlformats.org/officeDocument/2006/relationships/customXml" Target="../ink/ink933.xml"/><Relationship Id="rId50" Type="http://schemas.openxmlformats.org/officeDocument/2006/relationships/customXml" Target="../ink/ink941.xml"/><Relationship Id="rId55" Type="http://schemas.openxmlformats.org/officeDocument/2006/relationships/image" Target="../media/image940.png"/><Relationship Id="rId76" Type="http://schemas.openxmlformats.org/officeDocument/2006/relationships/customXml" Target="../ink/ink954.xml"/><Relationship Id="rId97" Type="http://schemas.openxmlformats.org/officeDocument/2006/relationships/image" Target="../media/image960.png"/><Relationship Id="rId104" Type="http://schemas.openxmlformats.org/officeDocument/2006/relationships/customXml" Target="../ink/ink968.xml"/><Relationship Id="rId120" Type="http://schemas.openxmlformats.org/officeDocument/2006/relationships/customXml" Target="../ink/ink976.xml"/><Relationship Id="rId125" Type="http://schemas.openxmlformats.org/officeDocument/2006/relationships/image" Target="../media/image974.png"/><Relationship Id="rId7" Type="http://schemas.openxmlformats.org/officeDocument/2006/relationships/image" Target="../media/image916.png"/><Relationship Id="rId71" Type="http://schemas.openxmlformats.org/officeDocument/2006/relationships/image" Target="../media/image947.png"/><Relationship Id="rId92" Type="http://schemas.openxmlformats.org/officeDocument/2006/relationships/customXml" Target="../ink/ink962.xml"/><Relationship Id="rId2" Type="http://schemas.openxmlformats.org/officeDocument/2006/relationships/customXml" Target="../ink/ink917.xml"/><Relationship Id="rId29" Type="http://schemas.openxmlformats.org/officeDocument/2006/relationships/image" Target="../media/image927.png"/><Relationship Id="rId24" Type="http://schemas.openxmlformats.org/officeDocument/2006/relationships/customXml" Target="../ink/ink928.xml"/><Relationship Id="rId40" Type="http://schemas.openxmlformats.org/officeDocument/2006/relationships/customXml" Target="../ink/ink936.xml"/><Relationship Id="rId45" Type="http://schemas.openxmlformats.org/officeDocument/2006/relationships/image" Target="../media/image935.png"/><Relationship Id="rId66" Type="http://schemas.openxmlformats.org/officeDocument/2006/relationships/customXml" Target="../ink/ink949.xml"/><Relationship Id="rId87" Type="http://schemas.openxmlformats.org/officeDocument/2006/relationships/image" Target="../media/image955.png"/><Relationship Id="rId110" Type="http://schemas.openxmlformats.org/officeDocument/2006/relationships/customXml" Target="../ink/ink971.xml"/><Relationship Id="rId115" Type="http://schemas.openxmlformats.org/officeDocument/2006/relationships/image" Target="../media/image969.png"/><Relationship Id="rId131" Type="http://schemas.openxmlformats.org/officeDocument/2006/relationships/image" Target="../media/image977.png"/><Relationship Id="rId136" Type="http://schemas.openxmlformats.org/officeDocument/2006/relationships/customXml" Target="../ink/ink984.xml"/><Relationship Id="rId61" Type="http://schemas.openxmlformats.org/officeDocument/2006/relationships/image" Target="../media/image942.png"/><Relationship Id="rId82" Type="http://schemas.openxmlformats.org/officeDocument/2006/relationships/customXml" Target="../ink/ink957.xml"/><Relationship Id="rId19" Type="http://schemas.openxmlformats.org/officeDocument/2006/relationships/image" Target="../media/image922.png"/><Relationship Id="rId14" Type="http://schemas.openxmlformats.org/officeDocument/2006/relationships/customXml" Target="../ink/ink923.xml"/><Relationship Id="rId30" Type="http://schemas.openxmlformats.org/officeDocument/2006/relationships/customXml" Target="../ink/ink931.xml"/><Relationship Id="rId35" Type="http://schemas.openxmlformats.org/officeDocument/2006/relationships/image" Target="../media/image930.png"/><Relationship Id="rId56" Type="http://schemas.openxmlformats.org/officeDocument/2006/relationships/customXml" Target="../ink/ink944.xml"/><Relationship Id="rId77" Type="http://schemas.openxmlformats.org/officeDocument/2006/relationships/image" Target="../media/image950.png"/><Relationship Id="rId100" Type="http://schemas.openxmlformats.org/officeDocument/2006/relationships/customXml" Target="../ink/ink966.xml"/><Relationship Id="rId105" Type="http://schemas.openxmlformats.org/officeDocument/2006/relationships/image" Target="../media/image964.png"/><Relationship Id="rId126" Type="http://schemas.openxmlformats.org/officeDocument/2006/relationships/customXml" Target="../ink/ink979.xml"/><Relationship Id="rId8" Type="http://schemas.openxmlformats.org/officeDocument/2006/relationships/customXml" Target="../ink/ink920.xml"/><Relationship Id="rId51" Type="http://schemas.openxmlformats.org/officeDocument/2006/relationships/image" Target="../media/image938.png"/><Relationship Id="rId72" Type="http://schemas.openxmlformats.org/officeDocument/2006/relationships/customXml" Target="../ink/ink952.xml"/><Relationship Id="rId93" Type="http://schemas.openxmlformats.org/officeDocument/2006/relationships/image" Target="../media/image958.png"/><Relationship Id="rId98" Type="http://schemas.openxmlformats.org/officeDocument/2006/relationships/customXml" Target="../ink/ink965.xml"/><Relationship Id="rId121" Type="http://schemas.openxmlformats.org/officeDocument/2006/relationships/image" Target="../media/image972.png"/><Relationship Id="rId3" Type="http://schemas.openxmlformats.org/officeDocument/2006/relationships/image" Target="../media/image914.png"/><Relationship Id="rId25" Type="http://schemas.openxmlformats.org/officeDocument/2006/relationships/image" Target="../media/image925.png"/><Relationship Id="rId46" Type="http://schemas.openxmlformats.org/officeDocument/2006/relationships/customXml" Target="../ink/ink939.xml"/><Relationship Id="rId67" Type="http://schemas.openxmlformats.org/officeDocument/2006/relationships/image" Target="../media/image945.png"/><Relationship Id="rId116" Type="http://schemas.openxmlformats.org/officeDocument/2006/relationships/customXml" Target="../ink/ink974.xml"/><Relationship Id="rId137" Type="http://schemas.openxmlformats.org/officeDocument/2006/relationships/image" Target="../media/image980.png"/><Relationship Id="rId20" Type="http://schemas.openxmlformats.org/officeDocument/2006/relationships/customXml" Target="../ink/ink926.xml"/><Relationship Id="rId41" Type="http://schemas.openxmlformats.org/officeDocument/2006/relationships/image" Target="../media/image933.png"/><Relationship Id="rId62" Type="http://schemas.openxmlformats.org/officeDocument/2006/relationships/customXml" Target="../ink/ink947.xml"/><Relationship Id="rId83" Type="http://schemas.openxmlformats.org/officeDocument/2006/relationships/image" Target="../media/image953.png"/><Relationship Id="rId88" Type="http://schemas.openxmlformats.org/officeDocument/2006/relationships/customXml" Target="../ink/ink960.xml"/><Relationship Id="rId111" Type="http://schemas.openxmlformats.org/officeDocument/2006/relationships/image" Target="../media/image967.png"/><Relationship Id="rId132" Type="http://schemas.openxmlformats.org/officeDocument/2006/relationships/customXml" Target="../ink/ink982.xml"/><Relationship Id="rId15" Type="http://schemas.openxmlformats.org/officeDocument/2006/relationships/image" Target="../media/image920.png"/><Relationship Id="rId36" Type="http://schemas.openxmlformats.org/officeDocument/2006/relationships/customXml" Target="../ink/ink934.xml"/><Relationship Id="rId57" Type="http://schemas.openxmlformats.org/officeDocument/2006/relationships/image" Target="../media/image847.png"/><Relationship Id="rId106" Type="http://schemas.openxmlformats.org/officeDocument/2006/relationships/customXml" Target="../ink/ink969.xml"/><Relationship Id="rId127" Type="http://schemas.openxmlformats.org/officeDocument/2006/relationships/image" Target="../media/image975.png"/><Relationship Id="rId10" Type="http://schemas.openxmlformats.org/officeDocument/2006/relationships/customXml" Target="../ink/ink921.xml"/><Relationship Id="rId31" Type="http://schemas.openxmlformats.org/officeDocument/2006/relationships/image" Target="../media/image928.png"/><Relationship Id="rId52" Type="http://schemas.openxmlformats.org/officeDocument/2006/relationships/customXml" Target="../ink/ink942.xml"/><Relationship Id="rId73" Type="http://schemas.openxmlformats.org/officeDocument/2006/relationships/image" Target="../media/image948.png"/><Relationship Id="rId78" Type="http://schemas.openxmlformats.org/officeDocument/2006/relationships/customXml" Target="../ink/ink955.xml"/><Relationship Id="rId94" Type="http://schemas.openxmlformats.org/officeDocument/2006/relationships/customXml" Target="../ink/ink963.xml"/><Relationship Id="rId99" Type="http://schemas.openxmlformats.org/officeDocument/2006/relationships/image" Target="../media/image961.png"/><Relationship Id="rId101" Type="http://schemas.openxmlformats.org/officeDocument/2006/relationships/image" Target="../media/image962.png"/><Relationship Id="rId122" Type="http://schemas.openxmlformats.org/officeDocument/2006/relationships/customXml" Target="../ink/ink977.xml"/><Relationship Id="rId4" Type="http://schemas.openxmlformats.org/officeDocument/2006/relationships/customXml" Target="../ink/ink918.xml"/><Relationship Id="rId9" Type="http://schemas.openxmlformats.org/officeDocument/2006/relationships/image" Target="../media/image917.png"/><Relationship Id="rId26" Type="http://schemas.openxmlformats.org/officeDocument/2006/relationships/customXml" Target="../ink/ink929.xml"/><Relationship Id="rId47" Type="http://schemas.openxmlformats.org/officeDocument/2006/relationships/image" Target="../media/image936.png"/><Relationship Id="rId68" Type="http://schemas.openxmlformats.org/officeDocument/2006/relationships/customXml" Target="../ink/ink950.xml"/><Relationship Id="rId89" Type="http://schemas.openxmlformats.org/officeDocument/2006/relationships/image" Target="../media/image956.png"/><Relationship Id="rId112" Type="http://schemas.openxmlformats.org/officeDocument/2006/relationships/customXml" Target="../ink/ink972.xml"/><Relationship Id="rId133" Type="http://schemas.openxmlformats.org/officeDocument/2006/relationships/image" Target="../media/image978.png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38.png"/><Relationship Id="rId21" Type="http://schemas.openxmlformats.org/officeDocument/2006/relationships/image" Target="../media/image990.png"/><Relationship Id="rId42" Type="http://schemas.openxmlformats.org/officeDocument/2006/relationships/customXml" Target="../ink/ink1005.xml"/><Relationship Id="rId63" Type="http://schemas.openxmlformats.org/officeDocument/2006/relationships/image" Target="../media/image1011.png"/><Relationship Id="rId84" Type="http://schemas.openxmlformats.org/officeDocument/2006/relationships/customXml" Target="../ink/ink1026.xml"/><Relationship Id="rId138" Type="http://schemas.openxmlformats.org/officeDocument/2006/relationships/customXml" Target="../ink/ink1053.xml"/><Relationship Id="rId107" Type="http://schemas.openxmlformats.org/officeDocument/2006/relationships/image" Target="../media/image1033.png"/><Relationship Id="rId11" Type="http://schemas.openxmlformats.org/officeDocument/2006/relationships/image" Target="../media/image985.png"/><Relationship Id="rId32" Type="http://schemas.openxmlformats.org/officeDocument/2006/relationships/customXml" Target="../ink/ink1000.xml"/><Relationship Id="rId37" Type="http://schemas.openxmlformats.org/officeDocument/2006/relationships/image" Target="../media/image998.png"/><Relationship Id="rId53" Type="http://schemas.openxmlformats.org/officeDocument/2006/relationships/image" Target="../media/image1006.png"/><Relationship Id="rId58" Type="http://schemas.openxmlformats.org/officeDocument/2006/relationships/customXml" Target="../ink/ink1013.xml"/><Relationship Id="rId74" Type="http://schemas.openxmlformats.org/officeDocument/2006/relationships/customXml" Target="../ink/ink1021.xml"/><Relationship Id="rId79" Type="http://schemas.openxmlformats.org/officeDocument/2006/relationships/image" Target="../media/image1019.png"/><Relationship Id="rId102" Type="http://schemas.openxmlformats.org/officeDocument/2006/relationships/customXml" Target="../ink/ink1035.xml"/><Relationship Id="rId123" Type="http://schemas.openxmlformats.org/officeDocument/2006/relationships/image" Target="../media/image1041.png"/><Relationship Id="rId128" Type="http://schemas.openxmlformats.org/officeDocument/2006/relationships/customXml" Target="../ink/ink1048.xml"/><Relationship Id="rId5" Type="http://schemas.openxmlformats.org/officeDocument/2006/relationships/image" Target="../media/image982.png"/><Relationship Id="rId90" Type="http://schemas.openxmlformats.org/officeDocument/2006/relationships/customXml" Target="../ink/ink1029.xml"/><Relationship Id="rId95" Type="http://schemas.openxmlformats.org/officeDocument/2006/relationships/image" Target="../media/image1027.png"/><Relationship Id="rId22" Type="http://schemas.openxmlformats.org/officeDocument/2006/relationships/customXml" Target="../ink/ink995.xml"/><Relationship Id="rId27" Type="http://schemas.openxmlformats.org/officeDocument/2006/relationships/image" Target="../media/image993.png"/><Relationship Id="rId43" Type="http://schemas.openxmlformats.org/officeDocument/2006/relationships/image" Target="../media/image1001.png"/><Relationship Id="rId48" Type="http://schemas.openxmlformats.org/officeDocument/2006/relationships/customXml" Target="../ink/ink1008.xml"/><Relationship Id="rId64" Type="http://schemas.openxmlformats.org/officeDocument/2006/relationships/customXml" Target="../ink/ink1016.xml"/><Relationship Id="rId69" Type="http://schemas.openxmlformats.org/officeDocument/2006/relationships/image" Target="../media/image1014.png"/><Relationship Id="rId113" Type="http://schemas.openxmlformats.org/officeDocument/2006/relationships/image" Target="../media/image1036.png"/><Relationship Id="rId118" Type="http://schemas.openxmlformats.org/officeDocument/2006/relationships/customXml" Target="../ink/ink1043.xml"/><Relationship Id="rId134" Type="http://schemas.openxmlformats.org/officeDocument/2006/relationships/customXml" Target="../ink/ink1051.xml"/><Relationship Id="rId139" Type="http://schemas.openxmlformats.org/officeDocument/2006/relationships/image" Target="../media/image1049.png"/><Relationship Id="rId80" Type="http://schemas.openxmlformats.org/officeDocument/2006/relationships/customXml" Target="../ink/ink1024.xml"/><Relationship Id="rId85" Type="http://schemas.openxmlformats.org/officeDocument/2006/relationships/image" Target="../media/image1022.png"/><Relationship Id="rId12" Type="http://schemas.openxmlformats.org/officeDocument/2006/relationships/customXml" Target="../ink/ink990.xml"/><Relationship Id="rId17" Type="http://schemas.openxmlformats.org/officeDocument/2006/relationships/image" Target="../media/image988.png"/><Relationship Id="rId33" Type="http://schemas.openxmlformats.org/officeDocument/2006/relationships/image" Target="../media/image996.png"/><Relationship Id="rId38" Type="http://schemas.openxmlformats.org/officeDocument/2006/relationships/customXml" Target="../ink/ink1003.xml"/><Relationship Id="rId59" Type="http://schemas.openxmlformats.org/officeDocument/2006/relationships/image" Target="../media/image1009.png"/><Relationship Id="rId103" Type="http://schemas.openxmlformats.org/officeDocument/2006/relationships/image" Target="../media/image1031.png"/><Relationship Id="rId108" Type="http://schemas.openxmlformats.org/officeDocument/2006/relationships/customXml" Target="../ink/ink1038.xml"/><Relationship Id="rId124" Type="http://schemas.openxmlformats.org/officeDocument/2006/relationships/customXml" Target="../ink/ink1046.xml"/><Relationship Id="rId129" Type="http://schemas.openxmlformats.org/officeDocument/2006/relationships/image" Target="../media/image1044.png"/><Relationship Id="rId54" Type="http://schemas.openxmlformats.org/officeDocument/2006/relationships/customXml" Target="../ink/ink1011.xml"/><Relationship Id="rId70" Type="http://schemas.openxmlformats.org/officeDocument/2006/relationships/customXml" Target="../ink/ink1019.xml"/><Relationship Id="rId75" Type="http://schemas.openxmlformats.org/officeDocument/2006/relationships/image" Target="../media/image1017.png"/><Relationship Id="rId91" Type="http://schemas.openxmlformats.org/officeDocument/2006/relationships/image" Target="../media/image1025.png"/><Relationship Id="rId96" Type="http://schemas.openxmlformats.org/officeDocument/2006/relationships/customXml" Target="../ink/ink1032.xml"/><Relationship Id="rId140" Type="http://schemas.openxmlformats.org/officeDocument/2006/relationships/customXml" Target="../ink/ink105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87.xml"/><Relationship Id="rId23" Type="http://schemas.openxmlformats.org/officeDocument/2006/relationships/image" Target="../media/image991.png"/><Relationship Id="rId28" Type="http://schemas.openxmlformats.org/officeDocument/2006/relationships/customXml" Target="../ink/ink998.xml"/><Relationship Id="rId49" Type="http://schemas.openxmlformats.org/officeDocument/2006/relationships/image" Target="../media/image1004.png"/><Relationship Id="rId114" Type="http://schemas.openxmlformats.org/officeDocument/2006/relationships/customXml" Target="../ink/ink1041.xml"/><Relationship Id="rId119" Type="http://schemas.openxmlformats.org/officeDocument/2006/relationships/image" Target="../media/image1039.png"/><Relationship Id="rId44" Type="http://schemas.openxmlformats.org/officeDocument/2006/relationships/customXml" Target="../ink/ink1006.xml"/><Relationship Id="rId60" Type="http://schemas.openxmlformats.org/officeDocument/2006/relationships/customXml" Target="../ink/ink1014.xml"/><Relationship Id="rId65" Type="http://schemas.openxmlformats.org/officeDocument/2006/relationships/image" Target="../media/image1012.png"/><Relationship Id="rId81" Type="http://schemas.openxmlformats.org/officeDocument/2006/relationships/image" Target="../media/image1020.png"/><Relationship Id="rId86" Type="http://schemas.openxmlformats.org/officeDocument/2006/relationships/customXml" Target="../ink/ink1027.xml"/><Relationship Id="rId130" Type="http://schemas.openxmlformats.org/officeDocument/2006/relationships/customXml" Target="../ink/ink1049.xml"/><Relationship Id="rId135" Type="http://schemas.openxmlformats.org/officeDocument/2006/relationships/image" Target="../media/image1047.png"/><Relationship Id="rId13" Type="http://schemas.openxmlformats.org/officeDocument/2006/relationships/image" Target="../media/image986.png"/><Relationship Id="rId18" Type="http://schemas.openxmlformats.org/officeDocument/2006/relationships/customXml" Target="../ink/ink993.xml"/><Relationship Id="rId39" Type="http://schemas.openxmlformats.org/officeDocument/2006/relationships/image" Target="../media/image999.png"/><Relationship Id="rId109" Type="http://schemas.openxmlformats.org/officeDocument/2006/relationships/image" Target="../media/image1034.png"/><Relationship Id="rId34" Type="http://schemas.openxmlformats.org/officeDocument/2006/relationships/customXml" Target="../ink/ink1001.xml"/><Relationship Id="rId50" Type="http://schemas.openxmlformats.org/officeDocument/2006/relationships/customXml" Target="../ink/ink1009.xml"/><Relationship Id="rId55" Type="http://schemas.openxmlformats.org/officeDocument/2006/relationships/image" Target="../media/image1007.png"/><Relationship Id="rId76" Type="http://schemas.openxmlformats.org/officeDocument/2006/relationships/customXml" Target="../ink/ink1022.xml"/><Relationship Id="rId97" Type="http://schemas.openxmlformats.org/officeDocument/2006/relationships/image" Target="../media/image1028.png"/><Relationship Id="rId104" Type="http://schemas.openxmlformats.org/officeDocument/2006/relationships/customXml" Target="../ink/ink1036.xml"/><Relationship Id="rId120" Type="http://schemas.openxmlformats.org/officeDocument/2006/relationships/customXml" Target="../ink/ink1044.xml"/><Relationship Id="rId125" Type="http://schemas.openxmlformats.org/officeDocument/2006/relationships/image" Target="../media/image1042.png"/><Relationship Id="rId141" Type="http://schemas.openxmlformats.org/officeDocument/2006/relationships/image" Target="../media/image1050.png"/><Relationship Id="rId7" Type="http://schemas.openxmlformats.org/officeDocument/2006/relationships/image" Target="../media/image983.png"/><Relationship Id="rId71" Type="http://schemas.openxmlformats.org/officeDocument/2006/relationships/image" Target="../media/image1015.png"/><Relationship Id="rId92" Type="http://schemas.openxmlformats.org/officeDocument/2006/relationships/customXml" Target="../ink/ink1030.xml"/><Relationship Id="rId2" Type="http://schemas.openxmlformats.org/officeDocument/2006/relationships/customXml" Target="../ink/ink985.xml"/><Relationship Id="rId29" Type="http://schemas.openxmlformats.org/officeDocument/2006/relationships/image" Target="../media/image994.png"/><Relationship Id="rId24" Type="http://schemas.openxmlformats.org/officeDocument/2006/relationships/customXml" Target="../ink/ink996.xml"/><Relationship Id="rId40" Type="http://schemas.openxmlformats.org/officeDocument/2006/relationships/customXml" Target="../ink/ink1004.xml"/><Relationship Id="rId45" Type="http://schemas.openxmlformats.org/officeDocument/2006/relationships/image" Target="../media/image1002.png"/><Relationship Id="rId66" Type="http://schemas.openxmlformats.org/officeDocument/2006/relationships/customXml" Target="../ink/ink1017.xml"/><Relationship Id="rId87" Type="http://schemas.openxmlformats.org/officeDocument/2006/relationships/image" Target="../media/image1023.png"/><Relationship Id="rId110" Type="http://schemas.openxmlformats.org/officeDocument/2006/relationships/customXml" Target="../ink/ink1039.xml"/><Relationship Id="rId115" Type="http://schemas.openxmlformats.org/officeDocument/2006/relationships/image" Target="../media/image1037.png"/><Relationship Id="rId131" Type="http://schemas.openxmlformats.org/officeDocument/2006/relationships/image" Target="../media/image1045.png"/><Relationship Id="rId136" Type="http://schemas.openxmlformats.org/officeDocument/2006/relationships/customXml" Target="../ink/ink1052.xml"/><Relationship Id="rId61" Type="http://schemas.openxmlformats.org/officeDocument/2006/relationships/image" Target="../media/image1010.png"/><Relationship Id="rId82" Type="http://schemas.openxmlformats.org/officeDocument/2006/relationships/customXml" Target="../ink/ink1025.xml"/><Relationship Id="rId19" Type="http://schemas.openxmlformats.org/officeDocument/2006/relationships/image" Target="../media/image989.png"/><Relationship Id="rId14" Type="http://schemas.openxmlformats.org/officeDocument/2006/relationships/customXml" Target="../ink/ink991.xml"/><Relationship Id="rId30" Type="http://schemas.openxmlformats.org/officeDocument/2006/relationships/customXml" Target="../ink/ink999.xml"/><Relationship Id="rId35" Type="http://schemas.openxmlformats.org/officeDocument/2006/relationships/image" Target="../media/image997.png"/><Relationship Id="rId56" Type="http://schemas.openxmlformats.org/officeDocument/2006/relationships/customXml" Target="../ink/ink1012.xml"/><Relationship Id="rId77" Type="http://schemas.openxmlformats.org/officeDocument/2006/relationships/image" Target="../media/image1018.png"/><Relationship Id="rId100" Type="http://schemas.openxmlformats.org/officeDocument/2006/relationships/customXml" Target="../ink/ink1034.xml"/><Relationship Id="rId105" Type="http://schemas.openxmlformats.org/officeDocument/2006/relationships/image" Target="../media/image1032.png"/><Relationship Id="rId126" Type="http://schemas.openxmlformats.org/officeDocument/2006/relationships/customXml" Target="../ink/ink1047.xml"/><Relationship Id="rId8" Type="http://schemas.openxmlformats.org/officeDocument/2006/relationships/customXml" Target="../ink/ink988.xml"/><Relationship Id="rId51" Type="http://schemas.openxmlformats.org/officeDocument/2006/relationships/image" Target="../media/image1005.png"/><Relationship Id="rId72" Type="http://schemas.openxmlformats.org/officeDocument/2006/relationships/customXml" Target="../ink/ink1020.xml"/><Relationship Id="rId93" Type="http://schemas.openxmlformats.org/officeDocument/2006/relationships/image" Target="../media/image1026.png"/><Relationship Id="rId98" Type="http://schemas.openxmlformats.org/officeDocument/2006/relationships/customXml" Target="../ink/ink1033.xml"/><Relationship Id="rId121" Type="http://schemas.openxmlformats.org/officeDocument/2006/relationships/image" Target="../media/image1040.png"/><Relationship Id="rId142" Type="http://schemas.openxmlformats.org/officeDocument/2006/relationships/customXml" Target="../ink/ink1055.xml"/><Relationship Id="rId3" Type="http://schemas.openxmlformats.org/officeDocument/2006/relationships/image" Target="../media/image981.png"/><Relationship Id="rId25" Type="http://schemas.openxmlformats.org/officeDocument/2006/relationships/image" Target="../media/image992.png"/><Relationship Id="rId46" Type="http://schemas.openxmlformats.org/officeDocument/2006/relationships/customXml" Target="../ink/ink1007.xml"/><Relationship Id="rId67" Type="http://schemas.openxmlformats.org/officeDocument/2006/relationships/image" Target="../media/image1013.png"/><Relationship Id="rId116" Type="http://schemas.openxmlformats.org/officeDocument/2006/relationships/customXml" Target="../ink/ink1042.xml"/><Relationship Id="rId137" Type="http://schemas.openxmlformats.org/officeDocument/2006/relationships/image" Target="../media/image1048.png"/><Relationship Id="rId20" Type="http://schemas.openxmlformats.org/officeDocument/2006/relationships/customXml" Target="../ink/ink994.xml"/><Relationship Id="rId41" Type="http://schemas.openxmlformats.org/officeDocument/2006/relationships/image" Target="../media/image1000.png"/><Relationship Id="rId62" Type="http://schemas.openxmlformats.org/officeDocument/2006/relationships/customXml" Target="../ink/ink1015.xml"/><Relationship Id="rId83" Type="http://schemas.openxmlformats.org/officeDocument/2006/relationships/image" Target="../media/image1021.png"/><Relationship Id="rId88" Type="http://schemas.openxmlformats.org/officeDocument/2006/relationships/customXml" Target="../ink/ink1028.xml"/><Relationship Id="rId111" Type="http://schemas.openxmlformats.org/officeDocument/2006/relationships/image" Target="../media/image1035.png"/><Relationship Id="rId132" Type="http://schemas.openxmlformats.org/officeDocument/2006/relationships/customXml" Target="../ink/ink1050.xml"/><Relationship Id="rId15" Type="http://schemas.openxmlformats.org/officeDocument/2006/relationships/image" Target="../media/image987.png"/><Relationship Id="rId36" Type="http://schemas.openxmlformats.org/officeDocument/2006/relationships/customXml" Target="../ink/ink1002.xml"/><Relationship Id="rId57" Type="http://schemas.openxmlformats.org/officeDocument/2006/relationships/image" Target="../media/image1008.png"/><Relationship Id="rId106" Type="http://schemas.openxmlformats.org/officeDocument/2006/relationships/customXml" Target="../ink/ink1037.xml"/><Relationship Id="rId127" Type="http://schemas.openxmlformats.org/officeDocument/2006/relationships/image" Target="../media/image1043.png"/><Relationship Id="rId10" Type="http://schemas.openxmlformats.org/officeDocument/2006/relationships/customXml" Target="../ink/ink989.xml"/><Relationship Id="rId31" Type="http://schemas.openxmlformats.org/officeDocument/2006/relationships/image" Target="../media/image995.png"/><Relationship Id="rId52" Type="http://schemas.openxmlformats.org/officeDocument/2006/relationships/customXml" Target="../ink/ink1010.xml"/><Relationship Id="rId73" Type="http://schemas.openxmlformats.org/officeDocument/2006/relationships/image" Target="../media/image1016.png"/><Relationship Id="rId78" Type="http://schemas.openxmlformats.org/officeDocument/2006/relationships/customXml" Target="../ink/ink1023.xml"/><Relationship Id="rId94" Type="http://schemas.openxmlformats.org/officeDocument/2006/relationships/customXml" Target="../ink/ink1031.xml"/><Relationship Id="rId99" Type="http://schemas.openxmlformats.org/officeDocument/2006/relationships/image" Target="../media/image1029.png"/><Relationship Id="rId101" Type="http://schemas.openxmlformats.org/officeDocument/2006/relationships/image" Target="../media/image1030.png"/><Relationship Id="rId122" Type="http://schemas.openxmlformats.org/officeDocument/2006/relationships/customXml" Target="../ink/ink1045.xml"/><Relationship Id="rId143" Type="http://schemas.openxmlformats.org/officeDocument/2006/relationships/image" Target="../media/image1051.png"/><Relationship Id="rId4" Type="http://schemas.openxmlformats.org/officeDocument/2006/relationships/customXml" Target="../ink/ink986.xml"/><Relationship Id="rId9" Type="http://schemas.openxmlformats.org/officeDocument/2006/relationships/image" Target="../media/image984.png"/><Relationship Id="rId26" Type="http://schemas.openxmlformats.org/officeDocument/2006/relationships/customXml" Target="../ink/ink997.xml"/><Relationship Id="rId47" Type="http://schemas.openxmlformats.org/officeDocument/2006/relationships/image" Target="../media/image1003.png"/><Relationship Id="rId68" Type="http://schemas.openxmlformats.org/officeDocument/2006/relationships/customXml" Target="../ink/ink1018.xml"/><Relationship Id="rId89" Type="http://schemas.openxmlformats.org/officeDocument/2006/relationships/image" Target="../media/image1024.png"/><Relationship Id="rId112" Type="http://schemas.openxmlformats.org/officeDocument/2006/relationships/customXml" Target="../ink/ink1040.xml"/><Relationship Id="rId133" Type="http://schemas.openxmlformats.org/officeDocument/2006/relationships/image" Target="../media/image1046.png"/><Relationship Id="rId16" Type="http://schemas.openxmlformats.org/officeDocument/2006/relationships/customXml" Target="../ink/ink99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.xml"/><Relationship Id="rId21" Type="http://schemas.openxmlformats.org/officeDocument/2006/relationships/image" Target="../media/image30.png"/><Relationship Id="rId34" Type="http://schemas.openxmlformats.org/officeDocument/2006/relationships/customXml" Target="../ink/ink37.xml"/><Relationship Id="rId42" Type="http://schemas.openxmlformats.org/officeDocument/2006/relationships/customXml" Target="../ink/ink41.xml"/><Relationship Id="rId47" Type="http://schemas.openxmlformats.org/officeDocument/2006/relationships/image" Target="../media/image43.png"/><Relationship Id="rId50" Type="http://schemas.openxmlformats.org/officeDocument/2006/relationships/customXml" Target="../ink/ink45.xml"/><Relationship Id="rId55" Type="http://schemas.openxmlformats.org/officeDocument/2006/relationships/image" Target="../media/image47.png"/><Relationship Id="rId63" Type="http://schemas.openxmlformats.org/officeDocument/2006/relationships/image" Target="../media/image51.png"/><Relationship Id="rId7" Type="http://schemas.openxmlformats.org/officeDocument/2006/relationships/image" Target="../media/image23.png"/><Relationship Id="rId2" Type="http://schemas.openxmlformats.org/officeDocument/2006/relationships/customXml" Target="../ink/ink21.xml"/><Relationship Id="rId16" Type="http://schemas.openxmlformats.org/officeDocument/2006/relationships/customXml" Target="../ink/ink28.xml"/><Relationship Id="rId29" Type="http://schemas.openxmlformats.org/officeDocument/2006/relationships/image" Target="../media/image34.png"/><Relationship Id="rId11" Type="http://schemas.openxmlformats.org/officeDocument/2006/relationships/image" Target="../media/image25.png"/><Relationship Id="rId24" Type="http://schemas.openxmlformats.org/officeDocument/2006/relationships/customXml" Target="../ink/ink32.xml"/><Relationship Id="rId32" Type="http://schemas.openxmlformats.org/officeDocument/2006/relationships/customXml" Target="../ink/ink36.xml"/><Relationship Id="rId37" Type="http://schemas.openxmlformats.org/officeDocument/2006/relationships/image" Target="../media/image38.png"/><Relationship Id="rId40" Type="http://schemas.openxmlformats.org/officeDocument/2006/relationships/customXml" Target="../ink/ink40.xml"/><Relationship Id="rId45" Type="http://schemas.openxmlformats.org/officeDocument/2006/relationships/image" Target="../media/image42.png"/><Relationship Id="rId53" Type="http://schemas.openxmlformats.org/officeDocument/2006/relationships/image" Target="../media/image46.png"/><Relationship Id="rId58" Type="http://schemas.openxmlformats.org/officeDocument/2006/relationships/customXml" Target="../ink/ink49.xml"/><Relationship Id="rId5" Type="http://schemas.openxmlformats.org/officeDocument/2006/relationships/image" Target="../media/image22.png"/><Relationship Id="rId61" Type="http://schemas.openxmlformats.org/officeDocument/2006/relationships/image" Target="../media/image50.png"/><Relationship Id="rId19" Type="http://schemas.openxmlformats.org/officeDocument/2006/relationships/image" Target="../media/image29.png"/><Relationship Id="rId14" Type="http://schemas.openxmlformats.org/officeDocument/2006/relationships/customXml" Target="../ink/ink27.xml"/><Relationship Id="rId22" Type="http://schemas.openxmlformats.org/officeDocument/2006/relationships/customXml" Target="../ink/ink31.xml"/><Relationship Id="rId27" Type="http://schemas.openxmlformats.org/officeDocument/2006/relationships/image" Target="../media/image33.png"/><Relationship Id="rId30" Type="http://schemas.openxmlformats.org/officeDocument/2006/relationships/customXml" Target="../ink/ink35.xml"/><Relationship Id="rId35" Type="http://schemas.openxmlformats.org/officeDocument/2006/relationships/image" Target="../media/image37.png"/><Relationship Id="rId43" Type="http://schemas.openxmlformats.org/officeDocument/2006/relationships/image" Target="../media/image41.png"/><Relationship Id="rId48" Type="http://schemas.openxmlformats.org/officeDocument/2006/relationships/customXml" Target="../ink/ink44.xml"/><Relationship Id="rId56" Type="http://schemas.openxmlformats.org/officeDocument/2006/relationships/customXml" Target="../ink/ink48.xml"/><Relationship Id="rId64" Type="http://schemas.openxmlformats.org/officeDocument/2006/relationships/customXml" Target="../ink/ink52.xml"/><Relationship Id="rId8" Type="http://schemas.openxmlformats.org/officeDocument/2006/relationships/customXml" Target="../ink/ink24.xml"/><Relationship Id="rId51" Type="http://schemas.openxmlformats.org/officeDocument/2006/relationships/image" Target="../media/image45.png"/><Relationship Id="rId3" Type="http://schemas.openxmlformats.org/officeDocument/2006/relationships/image" Target="../media/image21.png"/><Relationship Id="rId12" Type="http://schemas.openxmlformats.org/officeDocument/2006/relationships/customXml" Target="../ink/ink26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38" Type="http://schemas.openxmlformats.org/officeDocument/2006/relationships/customXml" Target="../ink/ink39.xml"/><Relationship Id="rId46" Type="http://schemas.openxmlformats.org/officeDocument/2006/relationships/customXml" Target="../ink/ink43.xml"/><Relationship Id="rId59" Type="http://schemas.openxmlformats.org/officeDocument/2006/relationships/image" Target="../media/image49.png"/><Relationship Id="rId20" Type="http://schemas.openxmlformats.org/officeDocument/2006/relationships/customXml" Target="../ink/ink30.xml"/><Relationship Id="rId41" Type="http://schemas.openxmlformats.org/officeDocument/2006/relationships/image" Target="../media/image40.png"/><Relationship Id="rId54" Type="http://schemas.openxmlformats.org/officeDocument/2006/relationships/customXml" Target="../ink/ink47.xml"/><Relationship Id="rId62" Type="http://schemas.openxmlformats.org/officeDocument/2006/relationships/customXml" Target="../ink/ink5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3.xml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34.xml"/><Relationship Id="rId36" Type="http://schemas.openxmlformats.org/officeDocument/2006/relationships/customXml" Target="../ink/ink38.xml"/><Relationship Id="rId49" Type="http://schemas.openxmlformats.org/officeDocument/2006/relationships/image" Target="../media/image44.png"/><Relationship Id="rId57" Type="http://schemas.openxmlformats.org/officeDocument/2006/relationships/image" Target="../media/image48.png"/><Relationship Id="rId10" Type="http://schemas.openxmlformats.org/officeDocument/2006/relationships/customXml" Target="../ink/ink25.xml"/><Relationship Id="rId31" Type="http://schemas.openxmlformats.org/officeDocument/2006/relationships/image" Target="../media/image35.png"/><Relationship Id="rId44" Type="http://schemas.openxmlformats.org/officeDocument/2006/relationships/customXml" Target="../ink/ink42.xml"/><Relationship Id="rId52" Type="http://schemas.openxmlformats.org/officeDocument/2006/relationships/customXml" Target="../ink/ink46.xml"/><Relationship Id="rId60" Type="http://schemas.openxmlformats.org/officeDocument/2006/relationships/customXml" Target="../ink/ink50.xml"/><Relationship Id="rId65" Type="http://schemas.openxmlformats.org/officeDocument/2006/relationships/image" Target="../media/image52.png"/><Relationship Id="rId4" Type="http://schemas.openxmlformats.org/officeDocument/2006/relationships/customXml" Target="../ink/ink22.xml"/><Relationship Id="rId9" Type="http://schemas.openxmlformats.org/officeDocument/2006/relationships/image" Target="../media/image24.png"/><Relationship Id="rId13" Type="http://schemas.openxmlformats.org/officeDocument/2006/relationships/image" Target="../media/image26.png"/><Relationship Id="rId18" Type="http://schemas.openxmlformats.org/officeDocument/2006/relationships/customXml" Target="../ink/ink29.xml"/><Relationship Id="rId39" Type="http://schemas.openxmlformats.org/officeDocument/2006/relationships/image" Target="../media/image3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2.png"/><Relationship Id="rId2" Type="http://schemas.openxmlformats.org/officeDocument/2006/relationships/customXml" Target="../ink/ink105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53.png"/><Relationship Id="rId4" Type="http://schemas.openxmlformats.org/officeDocument/2006/relationships/customXml" Target="../ink/ink105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61.xml"/><Relationship Id="rId13" Type="http://schemas.openxmlformats.org/officeDocument/2006/relationships/image" Target="../media/image1059.png"/><Relationship Id="rId18" Type="http://schemas.openxmlformats.org/officeDocument/2006/relationships/customXml" Target="../ink/ink1066.xml"/><Relationship Id="rId3" Type="http://schemas.openxmlformats.org/officeDocument/2006/relationships/image" Target="../media/image1054.png"/><Relationship Id="rId21" Type="http://schemas.openxmlformats.org/officeDocument/2006/relationships/image" Target="../media/image1062.png"/><Relationship Id="rId7" Type="http://schemas.openxmlformats.org/officeDocument/2006/relationships/image" Target="../media/image1056.png"/><Relationship Id="rId12" Type="http://schemas.openxmlformats.org/officeDocument/2006/relationships/customXml" Target="../ink/ink1063.xml"/><Relationship Id="rId17" Type="http://schemas.openxmlformats.org/officeDocument/2006/relationships/image" Target="../media/image36.png"/><Relationship Id="rId2" Type="http://schemas.openxmlformats.org/officeDocument/2006/relationships/customXml" Target="../ink/ink1058.xml"/><Relationship Id="rId16" Type="http://schemas.openxmlformats.org/officeDocument/2006/relationships/customXml" Target="../ink/ink1065.xml"/><Relationship Id="rId20" Type="http://schemas.openxmlformats.org/officeDocument/2006/relationships/customXml" Target="../ink/ink106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60.xml"/><Relationship Id="rId11" Type="http://schemas.openxmlformats.org/officeDocument/2006/relationships/image" Target="../media/image1058.png"/><Relationship Id="rId5" Type="http://schemas.openxmlformats.org/officeDocument/2006/relationships/image" Target="../media/image1055.png"/><Relationship Id="rId15" Type="http://schemas.openxmlformats.org/officeDocument/2006/relationships/image" Target="../media/image1060.png"/><Relationship Id="rId10" Type="http://schemas.openxmlformats.org/officeDocument/2006/relationships/customXml" Target="../ink/ink1062.xml"/><Relationship Id="rId19" Type="http://schemas.openxmlformats.org/officeDocument/2006/relationships/image" Target="../media/image1061.png"/><Relationship Id="rId4" Type="http://schemas.openxmlformats.org/officeDocument/2006/relationships/customXml" Target="../ink/ink1059.xml"/><Relationship Id="rId9" Type="http://schemas.openxmlformats.org/officeDocument/2006/relationships/image" Target="../media/image1057.png"/><Relationship Id="rId14" Type="http://schemas.openxmlformats.org/officeDocument/2006/relationships/customXml" Target="../ink/ink106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3.png"/><Relationship Id="rId2" Type="http://schemas.openxmlformats.org/officeDocument/2006/relationships/customXml" Target="../ink/ink106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64.png"/><Relationship Id="rId4" Type="http://schemas.openxmlformats.org/officeDocument/2006/relationships/customXml" Target="../ink/ink106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5.png"/><Relationship Id="rId2" Type="http://schemas.openxmlformats.org/officeDocument/2006/relationships/customXml" Target="../ink/ink107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71.png"/><Relationship Id="rId18" Type="http://schemas.openxmlformats.org/officeDocument/2006/relationships/customXml" Target="../ink/ink1079.xml"/><Relationship Id="rId26" Type="http://schemas.openxmlformats.org/officeDocument/2006/relationships/customXml" Target="../ink/ink1083.xml"/><Relationship Id="rId3" Type="http://schemas.openxmlformats.org/officeDocument/2006/relationships/image" Target="../media/image1066.png"/><Relationship Id="rId21" Type="http://schemas.openxmlformats.org/officeDocument/2006/relationships/image" Target="../media/image1075.png"/><Relationship Id="rId34" Type="http://schemas.openxmlformats.org/officeDocument/2006/relationships/customXml" Target="../ink/ink1087.xml"/><Relationship Id="rId7" Type="http://schemas.openxmlformats.org/officeDocument/2006/relationships/image" Target="../media/image1068.png"/><Relationship Id="rId12" Type="http://schemas.openxmlformats.org/officeDocument/2006/relationships/customXml" Target="../ink/ink1076.xml"/><Relationship Id="rId17" Type="http://schemas.openxmlformats.org/officeDocument/2006/relationships/image" Target="../media/image1073.png"/><Relationship Id="rId25" Type="http://schemas.openxmlformats.org/officeDocument/2006/relationships/image" Target="../media/image1077.png"/><Relationship Id="rId33" Type="http://schemas.openxmlformats.org/officeDocument/2006/relationships/image" Target="../media/image1081.png"/><Relationship Id="rId2" Type="http://schemas.openxmlformats.org/officeDocument/2006/relationships/customXml" Target="../ink/ink1071.xml"/><Relationship Id="rId16" Type="http://schemas.openxmlformats.org/officeDocument/2006/relationships/customXml" Target="../ink/ink1078.xml"/><Relationship Id="rId20" Type="http://schemas.openxmlformats.org/officeDocument/2006/relationships/customXml" Target="../ink/ink1080.xml"/><Relationship Id="rId29" Type="http://schemas.openxmlformats.org/officeDocument/2006/relationships/image" Target="../media/image107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73.xml"/><Relationship Id="rId11" Type="http://schemas.openxmlformats.org/officeDocument/2006/relationships/image" Target="../media/image1070.png"/><Relationship Id="rId24" Type="http://schemas.openxmlformats.org/officeDocument/2006/relationships/customXml" Target="../ink/ink1082.xml"/><Relationship Id="rId32" Type="http://schemas.openxmlformats.org/officeDocument/2006/relationships/customXml" Target="../ink/ink1086.xml"/><Relationship Id="rId5" Type="http://schemas.openxmlformats.org/officeDocument/2006/relationships/image" Target="../media/image1067.png"/><Relationship Id="rId15" Type="http://schemas.openxmlformats.org/officeDocument/2006/relationships/image" Target="../media/image1072.png"/><Relationship Id="rId23" Type="http://schemas.openxmlformats.org/officeDocument/2006/relationships/image" Target="../media/image1076.png"/><Relationship Id="rId28" Type="http://schemas.openxmlformats.org/officeDocument/2006/relationships/customXml" Target="../ink/ink1084.xml"/><Relationship Id="rId10" Type="http://schemas.openxmlformats.org/officeDocument/2006/relationships/customXml" Target="../ink/ink1075.xml"/><Relationship Id="rId19" Type="http://schemas.openxmlformats.org/officeDocument/2006/relationships/image" Target="../media/image1074.png"/><Relationship Id="rId31" Type="http://schemas.openxmlformats.org/officeDocument/2006/relationships/image" Target="../media/image1080.png"/><Relationship Id="rId4" Type="http://schemas.openxmlformats.org/officeDocument/2006/relationships/customXml" Target="../ink/ink1072.xml"/><Relationship Id="rId9" Type="http://schemas.openxmlformats.org/officeDocument/2006/relationships/image" Target="../media/image1069.png"/><Relationship Id="rId14" Type="http://schemas.openxmlformats.org/officeDocument/2006/relationships/customXml" Target="../ink/ink1077.xml"/><Relationship Id="rId22" Type="http://schemas.openxmlformats.org/officeDocument/2006/relationships/customXml" Target="../ink/ink1081.xml"/><Relationship Id="rId27" Type="http://schemas.openxmlformats.org/officeDocument/2006/relationships/image" Target="../media/image1078.png"/><Relationship Id="rId30" Type="http://schemas.openxmlformats.org/officeDocument/2006/relationships/customXml" Target="../ink/ink1085.xml"/><Relationship Id="rId35" Type="http://schemas.openxmlformats.org/officeDocument/2006/relationships/image" Target="../media/image1082.png"/><Relationship Id="rId8" Type="http://schemas.openxmlformats.org/officeDocument/2006/relationships/customXml" Target="../ink/ink1074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00.xml"/><Relationship Id="rId21" Type="http://schemas.openxmlformats.org/officeDocument/2006/relationships/image" Target="../media/image1092.png"/><Relationship Id="rId42" Type="http://schemas.openxmlformats.org/officeDocument/2006/relationships/customXml" Target="../ink/ink1108.xml"/><Relationship Id="rId47" Type="http://schemas.openxmlformats.org/officeDocument/2006/relationships/image" Target="../media/image1105.png"/><Relationship Id="rId63" Type="http://schemas.openxmlformats.org/officeDocument/2006/relationships/image" Target="../media/image1113.png"/><Relationship Id="rId68" Type="http://schemas.openxmlformats.org/officeDocument/2006/relationships/customXml" Target="../ink/ink1121.xml"/><Relationship Id="rId84" Type="http://schemas.openxmlformats.org/officeDocument/2006/relationships/customXml" Target="../ink/ink1129.xml"/><Relationship Id="rId16" Type="http://schemas.openxmlformats.org/officeDocument/2006/relationships/customXml" Target="../ink/ink1095.xml"/><Relationship Id="rId11" Type="http://schemas.openxmlformats.org/officeDocument/2006/relationships/image" Target="../media/image1087.png"/><Relationship Id="rId32" Type="http://schemas.openxmlformats.org/officeDocument/2006/relationships/customXml" Target="../ink/ink1103.xml"/><Relationship Id="rId37" Type="http://schemas.openxmlformats.org/officeDocument/2006/relationships/image" Target="../media/image1100.png"/><Relationship Id="rId53" Type="http://schemas.openxmlformats.org/officeDocument/2006/relationships/image" Target="../media/image1108.png"/><Relationship Id="rId58" Type="http://schemas.openxmlformats.org/officeDocument/2006/relationships/customXml" Target="../ink/ink1116.xml"/><Relationship Id="rId74" Type="http://schemas.openxmlformats.org/officeDocument/2006/relationships/customXml" Target="../ink/ink1124.xml"/><Relationship Id="rId79" Type="http://schemas.openxmlformats.org/officeDocument/2006/relationships/image" Target="../media/image1121.png"/><Relationship Id="rId5" Type="http://schemas.openxmlformats.org/officeDocument/2006/relationships/image" Target="../media/image1084.png"/><Relationship Id="rId19" Type="http://schemas.openxmlformats.org/officeDocument/2006/relationships/image" Target="../media/image1091.png"/><Relationship Id="rId14" Type="http://schemas.openxmlformats.org/officeDocument/2006/relationships/customXml" Target="../ink/ink1094.xml"/><Relationship Id="rId22" Type="http://schemas.openxmlformats.org/officeDocument/2006/relationships/customXml" Target="../ink/ink1098.xml"/><Relationship Id="rId27" Type="http://schemas.openxmlformats.org/officeDocument/2006/relationships/image" Target="../media/image1095.png"/><Relationship Id="rId30" Type="http://schemas.openxmlformats.org/officeDocument/2006/relationships/customXml" Target="../ink/ink1102.xml"/><Relationship Id="rId35" Type="http://schemas.openxmlformats.org/officeDocument/2006/relationships/image" Target="../media/image1099.png"/><Relationship Id="rId43" Type="http://schemas.openxmlformats.org/officeDocument/2006/relationships/image" Target="../media/image1103.png"/><Relationship Id="rId48" Type="http://schemas.openxmlformats.org/officeDocument/2006/relationships/customXml" Target="../ink/ink1111.xml"/><Relationship Id="rId56" Type="http://schemas.openxmlformats.org/officeDocument/2006/relationships/customXml" Target="../ink/ink1115.xml"/><Relationship Id="rId64" Type="http://schemas.openxmlformats.org/officeDocument/2006/relationships/customXml" Target="../ink/ink1119.xml"/><Relationship Id="rId69" Type="http://schemas.openxmlformats.org/officeDocument/2006/relationships/image" Target="../media/image1116.png"/><Relationship Id="rId77" Type="http://schemas.openxmlformats.org/officeDocument/2006/relationships/image" Target="../media/image1120.png"/><Relationship Id="rId8" Type="http://schemas.openxmlformats.org/officeDocument/2006/relationships/customXml" Target="../ink/ink1091.xml"/><Relationship Id="rId51" Type="http://schemas.openxmlformats.org/officeDocument/2006/relationships/image" Target="../media/image1107.png"/><Relationship Id="rId72" Type="http://schemas.openxmlformats.org/officeDocument/2006/relationships/customXml" Target="../ink/ink1123.xml"/><Relationship Id="rId80" Type="http://schemas.openxmlformats.org/officeDocument/2006/relationships/customXml" Target="../ink/ink1127.xml"/><Relationship Id="rId85" Type="http://schemas.openxmlformats.org/officeDocument/2006/relationships/image" Target="../media/image1124.png"/><Relationship Id="rId3" Type="http://schemas.openxmlformats.org/officeDocument/2006/relationships/image" Target="../media/image1083.png"/><Relationship Id="rId12" Type="http://schemas.openxmlformats.org/officeDocument/2006/relationships/customXml" Target="../ink/ink1093.xml"/><Relationship Id="rId17" Type="http://schemas.openxmlformats.org/officeDocument/2006/relationships/image" Target="../media/image1090.png"/><Relationship Id="rId25" Type="http://schemas.openxmlformats.org/officeDocument/2006/relationships/image" Target="../media/image1094.png"/><Relationship Id="rId33" Type="http://schemas.openxmlformats.org/officeDocument/2006/relationships/image" Target="../media/image1098.png"/><Relationship Id="rId38" Type="http://schemas.openxmlformats.org/officeDocument/2006/relationships/customXml" Target="../ink/ink1106.xml"/><Relationship Id="rId46" Type="http://schemas.openxmlformats.org/officeDocument/2006/relationships/customXml" Target="../ink/ink1110.xml"/><Relationship Id="rId59" Type="http://schemas.openxmlformats.org/officeDocument/2006/relationships/image" Target="../media/image1111.png"/><Relationship Id="rId67" Type="http://schemas.openxmlformats.org/officeDocument/2006/relationships/image" Target="../media/image1115.png"/><Relationship Id="rId20" Type="http://schemas.openxmlformats.org/officeDocument/2006/relationships/customXml" Target="../ink/ink1097.xml"/><Relationship Id="rId41" Type="http://schemas.openxmlformats.org/officeDocument/2006/relationships/image" Target="../media/image1102.png"/><Relationship Id="rId54" Type="http://schemas.openxmlformats.org/officeDocument/2006/relationships/customXml" Target="../ink/ink1114.xml"/><Relationship Id="rId62" Type="http://schemas.openxmlformats.org/officeDocument/2006/relationships/customXml" Target="../ink/ink1118.xml"/><Relationship Id="rId70" Type="http://schemas.openxmlformats.org/officeDocument/2006/relationships/customXml" Target="../ink/ink1122.xml"/><Relationship Id="rId75" Type="http://schemas.openxmlformats.org/officeDocument/2006/relationships/image" Target="../media/image1119.png"/><Relationship Id="rId83" Type="http://schemas.openxmlformats.org/officeDocument/2006/relationships/image" Target="../media/image112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90.xml"/><Relationship Id="rId15" Type="http://schemas.openxmlformats.org/officeDocument/2006/relationships/image" Target="../media/image1089.png"/><Relationship Id="rId23" Type="http://schemas.openxmlformats.org/officeDocument/2006/relationships/image" Target="../media/image1093.png"/><Relationship Id="rId28" Type="http://schemas.openxmlformats.org/officeDocument/2006/relationships/customXml" Target="../ink/ink1101.xml"/><Relationship Id="rId36" Type="http://schemas.openxmlformats.org/officeDocument/2006/relationships/customXml" Target="../ink/ink1105.xml"/><Relationship Id="rId49" Type="http://schemas.openxmlformats.org/officeDocument/2006/relationships/image" Target="../media/image1106.png"/><Relationship Id="rId57" Type="http://schemas.openxmlformats.org/officeDocument/2006/relationships/image" Target="../media/image1110.png"/><Relationship Id="rId10" Type="http://schemas.openxmlformats.org/officeDocument/2006/relationships/customXml" Target="../ink/ink1092.xml"/><Relationship Id="rId31" Type="http://schemas.openxmlformats.org/officeDocument/2006/relationships/image" Target="../media/image1097.png"/><Relationship Id="rId44" Type="http://schemas.openxmlformats.org/officeDocument/2006/relationships/customXml" Target="../ink/ink1109.xml"/><Relationship Id="rId52" Type="http://schemas.openxmlformats.org/officeDocument/2006/relationships/customXml" Target="../ink/ink1113.xml"/><Relationship Id="rId60" Type="http://schemas.openxmlformats.org/officeDocument/2006/relationships/customXml" Target="../ink/ink1117.xml"/><Relationship Id="rId65" Type="http://schemas.openxmlformats.org/officeDocument/2006/relationships/image" Target="../media/image1114.png"/><Relationship Id="rId73" Type="http://schemas.openxmlformats.org/officeDocument/2006/relationships/image" Target="../media/image1118.png"/><Relationship Id="rId78" Type="http://schemas.openxmlformats.org/officeDocument/2006/relationships/customXml" Target="../ink/ink1126.xml"/><Relationship Id="rId81" Type="http://schemas.openxmlformats.org/officeDocument/2006/relationships/image" Target="../media/image1122.png"/><Relationship Id="rId4" Type="http://schemas.openxmlformats.org/officeDocument/2006/relationships/customXml" Target="../ink/ink1089.xml"/><Relationship Id="rId9" Type="http://schemas.openxmlformats.org/officeDocument/2006/relationships/image" Target="../media/image1086.png"/><Relationship Id="rId13" Type="http://schemas.openxmlformats.org/officeDocument/2006/relationships/image" Target="../media/image1088.png"/><Relationship Id="rId18" Type="http://schemas.openxmlformats.org/officeDocument/2006/relationships/customXml" Target="../ink/ink1096.xml"/><Relationship Id="rId39" Type="http://schemas.openxmlformats.org/officeDocument/2006/relationships/image" Target="../media/image1101.png"/><Relationship Id="rId34" Type="http://schemas.openxmlformats.org/officeDocument/2006/relationships/customXml" Target="../ink/ink1104.xml"/><Relationship Id="rId50" Type="http://schemas.openxmlformats.org/officeDocument/2006/relationships/customXml" Target="../ink/ink1112.xml"/><Relationship Id="rId55" Type="http://schemas.openxmlformats.org/officeDocument/2006/relationships/image" Target="../media/image1109.png"/><Relationship Id="rId76" Type="http://schemas.openxmlformats.org/officeDocument/2006/relationships/customXml" Target="../ink/ink1125.xml"/><Relationship Id="rId7" Type="http://schemas.openxmlformats.org/officeDocument/2006/relationships/image" Target="../media/image1085.png"/><Relationship Id="rId71" Type="http://schemas.openxmlformats.org/officeDocument/2006/relationships/image" Target="../media/image1117.png"/><Relationship Id="rId2" Type="http://schemas.openxmlformats.org/officeDocument/2006/relationships/customXml" Target="../ink/ink1088.xml"/><Relationship Id="rId29" Type="http://schemas.openxmlformats.org/officeDocument/2006/relationships/image" Target="../media/image1096.png"/><Relationship Id="rId24" Type="http://schemas.openxmlformats.org/officeDocument/2006/relationships/customXml" Target="../ink/ink1099.xml"/><Relationship Id="rId40" Type="http://schemas.openxmlformats.org/officeDocument/2006/relationships/customXml" Target="../ink/ink1107.xml"/><Relationship Id="rId45" Type="http://schemas.openxmlformats.org/officeDocument/2006/relationships/image" Target="../media/image1104.png"/><Relationship Id="rId66" Type="http://schemas.openxmlformats.org/officeDocument/2006/relationships/customXml" Target="../ink/ink1120.xml"/><Relationship Id="rId61" Type="http://schemas.openxmlformats.org/officeDocument/2006/relationships/image" Target="../media/image1112.png"/><Relationship Id="rId82" Type="http://schemas.openxmlformats.org/officeDocument/2006/relationships/customXml" Target="../ink/ink11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5.xml"/><Relationship Id="rId21" Type="http://schemas.openxmlformats.org/officeDocument/2006/relationships/image" Target="../media/image62.png"/><Relationship Id="rId42" Type="http://schemas.openxmlformats.org/officeDocument/2006/relationships/customXml" Target="../ink/ink73.xml"/><Relationship Id="rId47" Type="http://schemas.openxmlformats.org/officeDocument/2006/relationships/image" Target="../media/image75.png"/><Relationship Id="rId63" Type="http://schemas.openxmlformats.org/officeDocument/2006/relationships/image" Target="../media/image83.png"/><Relationship Id="rId68" Type="http://schemas.openxmlformats.org/officeDocument/2006/relationships/customXml" Target="../ink/ink86.xml"/><Relationship Id="rId84" Type="http://schemas.openxmlformats.org/officeDocument/2006/relationships/customXml" Target="../ink/ink94.xml"/><Relationship Id="rId89" Type="http://schemas.openxmlformats.org/officeDocument/2006/relationships/image" Target="../media/image96.png"/><Relationship Id="rId16" Type="http://schemas.openxmlformats.org/officeDocument/2006/relationships/customXml" Target="../ink/ink60.xml"/><Relationship Id="rId11" Type="http://schemas.openxmlformats.org/officeDocument/2006/relationships/image" Target="../media/image57.png"/><Relationship Id="rId32" Type="http://schemas.openxmlformats.org/officeDocument/2006/relationships/customXml" Target="../ink/ink68.xml"/><Relationship Id="rId37" Type="http://schemas.openxmlformats.org/officeDocument/2006/relationships/image" Target="../media/image70.png"/><Relationship Id="rId53" Type="http://schemas.openxmlformats.org/officeDocument/2006/relationships/image" Target="../media/image78.png"/><Relationship Id="rId58" Type="http://schemas.openxmlformats.org/officeDocument/2006/relationships/customXml" Target="../ink/ink81.xml"/><Relationship Id="rId74" Type="http://schemas.openxmlformats.org/officeDocument/2006/relationships/customXml" Target="../ink/ink89.xml"/><Relationship Id="rId79" Type="http://schemas.openxmlformats.org/officeDocument/2006/relationships/image" Target="../media/image91.png"/><Relationship Id="rId5" Type="http://schemas.openxmlformats.org/officeDocument/2006/relationships/image" Target="../media/image54.png"/><Relationship Id="rId90" Type="http://schemas.openxmlformats.org/officeDocument/2006/relationships/customXml" Target="../ink/ink97.xml"/><Relationship Id="rId95" Type="http://schemas.openxmlformats.org/officeDocument/2006/relationships/image" Target="../media/image99.png"/><Relationship Id="rId22" Type="http://schemas.openxmlformats.org/officeDocument/2006/relationships/customXml" Target="../ink/ink63.xml"/><Relationship Id="rId27" Type="http://schemas.openxmlformats.org/officeDocument/2006/relationships/image" Target="../media/image65.png"/><Relationship Id="rId43" Type="http://schemas.openxmlformats.org/officeDocument/2006/relationships/image" Target="../media/image73.png"/><Relationship Id="rId48" Type="http://schemas.openxmlformats.org/officeDocument/2006/relationships/customXml" Target="../ink/ink76.xml"/><Relationship Id="rId64" Type="http://schemas.openxmlformats.org/officeDocument/2006/relationships/customXml" Target="../ink/ink84.xml"/><Relationship Id="rId69" Type="http://schemas.openxmlformats.org/officeDocument/2006/relationships/image" Target="../media/image86.png"/><Relationship Id="rId8" Type="http://schemas.openxmlformats.org/officeDocument/2006/relationships/customXml" Target="../ink/ink56.xml"/><Relationship Id="rId51" Type="http://schemas.openxmlformats.org/officeDocument/2006/relationships/image" Target="../media/image77.png"/><Relationship Id="rId72" Type="http://schemas.openxmlformats.org/officeDocument/2006/relationships/customXml" Target="../ink/ink88.xml"/><Relationship Id="rId80" Type="http://schemas.openxmlformats.org/officeDocument/2006/relationships/customXml" Target="../ink/ink92.xml"/><Relationship Id="rId85" Type="http://schemas.openxmlformats.org/officeDocument/2006/relationships/image" Target="../media/image94.png"/><Relationship Id="rId93" Type="http://schemas.openxmlformats.org/officeDocument/2006/relationships/image" Target="../media/image98.png"/><Relationship Id="rId3" Type="http://schemas.openxmlformats.org/officeDocument/2006/relationships/image" Target="../media/image53.png"/><Relationship Id="rId12" Type="http://schemas.openxmlformats.org/officeDocument/2006/relationships/customXml" Target="../ink/ink58.xml"/><Relationship Id="rId17" Type="http://schemas.openxmlformats.org/officeDocument/2006/relationships/image" Target="../media/image60.png"/><Relationship Id="rId25" Type="http://schemas.openxmlformats.org/officeDocument/2006/relationships/image" Target="../media/image64.png"/><Relationship Id="rId33" Type="http://schemas.openxmlformats.org/officeDocument/2006/relationships/image" Target="../media/image68.png"/><Relationship Id="rId38" Type="http://schemas.openxmlformats.org/officeDocument/2006/relationships/customXml" Target="../ink/ink71.xml"/><Relationship Id="rId46" Type="http://schemas.openxmlformats.org/officeDocument/2006/relationships/customXml" Target="../ink/ink75.xml"/><Relationship Id="rId59" Type="http://schemas.openxmlformats.org/officeDocument/2006/relationships/image" Target="../media/image81.png"/><Relationship Id="rId67" Type="http://schemas.openxmlformats.org/officeDocument/2006/relationships/image" Target="../media/image85.png"/><Relationship Id="rId20" Type="http://schemas.openxmlformats.org/officeDocument/2006/relationships/customXml" Target="../ink/ink62.xml"/><Relationship Id="rId41" Type="http://schemas.openxmlformats.org/officeDocument/2006/relationships/image" Target="../media/image72.png"/><Relationship Id="rId54" Type="http://schemas.openxmlformats.org/officeDocument/2006/relationships/customXml" Target="../ink/ink79.xml"/><Relationship Id="rId62" Type="http://schemas.openxmlformats.org/officeDocument/2006/relationships/customXml" Target="../ink/ink83.xml"/><Relationship Id="rId70" Type="http://schemas.openxmlformats.org/officeDocument/2006/relationships/customXml" Target="../ink/ink87.xml"/><Relationship Id="rId75" Type="http://schemas.openxmlformats.org/officeDocument/2006/relationships/image" Target="../media/image89.png"/><Relationship Id="rId83" Type="http://schemas.openxmlformats.org/officeDocument/2006/relationships/image" Target="../media/image93.png"/><Relationship Id="rId88" Type="http://schemas.openxmlformats.org/officeDocument/2006/relationships/customXml" Target="../ink/ink96.xml"/><Relationship Id="rId91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5.xml"/><Relationship Id="rId15" Type="http://schemas.openxmlformats.org/officeDocument/2006/relationships/image" Target="../media/image59.png"/><Relationship Id="rId23" Type="http://schemas.openxmlformats.org/officeDocument/2006/relationships/image" Target="../media/image63.png"/><Relationship Id="rId28" Type="http://schemas.openxmlformats.org/officeDocument/2006/relationships/customXml" Target="../ink/ink66.xml"/><Relationship Id="rId36" Type="http://schemas.openxmlformats.org/officeDocument/2006/relationships/customXml" Target="../ink/ink70.xml"/><Relationship Id="rId49" Type="http://schemas.openxmlformats.org/officeDocument/2006/relationships/image" Target="../media/image76.png"/><Relationship Id="rId57" Type="http://schemas.openxmlformats.org/officeDocument/2006/relationships/image" Target="../media/image80.png"/><Relationship Id="rId10" Type="http://schemas.openxmlformats.org/officeDocument/2006/relationships/customXml" Target="../ink/ink57.xml"/><Relationship Id="rId31" Type="http://schemas.openxmlformats.org/officeDocument/2006/relationships/image" Target="../media/image67.png"/><Relationship Id="rId44" Type="http://schemas.openxmlformats.org/officeDocument/2006/relationships/customXml" Target="../ink/ink74.xml"/><Relationship Id="rId52" Type="http://schemas.openxmlformats.org/officeDocument/2006/relationships/customXml" Target="../ink/ink78.xml"/><Relationship Id="rId60" Type="http://schemas.openxmlformats.org/officeDocument/2006/relationships/customXml" Target="../ink/ink82.xml"/><Relationship Id="rId65" Type="http://schemas.openxmlformats.org/officeDocument/2006/relationships/image" Target="../media/image84.png"/><Relationship Id="rId73" Type="http://schemas.openxmlformats.org/officeDocument/2006/relationships/image" Target="../media/image88.png"/><Relationship Id="rId78" Type="http://schemas.openxmlformats.org/officeDocument/2006/relationships/customXml" Target="../ink/ink91.xml"/><Relationship Id="rId81" Type="http://schemas.openxmlformats.org/officeDocument/2006/relationships/image" Target="../media/image92.png"/><Relationship Id="rId86" Type="http://schemas.openxmlformats.org/officeDocument/2006/relationships/customXml" Target="../ink/ink95.xml"/><Relationship Id="rId94" Type="http://schemas.openxmlformats.org/officeDocument/2006/relationships/customXml" Target="../ink/ink99.xml"/><Relationship Id="rId4" Type="http://schemas.openxmlformats.org/officeDocument/2006/relationships/customXml" Target="../ink/ink54.xml"/><Relationship Id="rId9" Type="http://schemas.openxmlformats.org/officeDocument/2006/relationships/image" Target="../media/image56.png"/><Relationship Id="rId13" Type="http://schemas.openxmlformats.org/officeDocument/2006/relationships/image" Target="../media/image58.png"/><Relationship Id="rId18" Type="http://schemas.openxmlformats.org/officeDocument/2006/relationships/customXml" Target="../ink/ink61.xml"/><Relationship Id="rId39" Type="http://schemas.openxmlformats.org/officeDocument/2006/relationships/image" Target="../media/image71.png"/><Relationship Id="rId34" Type="http://schemas.openxmlformats.org/officeDocument/2006/relationships/customXml" Target="../ink/ink69.xml"/><Relationship Id="rId50" Type="http://schemas.openxmlformats.org/officeDocument/2006/relationships/customXml" Target="../ink/ink77.xml"/><Relationship Id="rId55" Type="http://schemas.openxmlformats.org/officeDocument/2006/relationships/image" Target="../media/image79.png"/><Relationship Id="rId76" Type="http://schemas.openxmlformats.org/officeDocument/2006/relationships/customXml" Target="../ink/ink90.xml"/><Relationship Id="rId7" Type="http://schemas.openxmlformats.org/officeDocument/2006/relationships/image" Target="../media/image55.png"/><Relationship Id="rId71" Type="http://schemas.openxmlformats.org/officeDocument/2006/relationships/image" Target="../media/image87.png"/><Relationship Id="rId92" Type="http://schemas.openxmlformats.org/officeDocument/2006/relationships/customXml" Target="../ink/ink98.xml"/><Relationship Id="rId2" Type="http://schemas.openxmlformats.org/officeDocument/2006/relationships/customXml" Target="../ink/ink53.xml"/><Relationship Id="rId29" Type="http://schemas.openxmlformats.org/officeDocument/2006/relationships/image" Target="../media/image66.png"/><Relationship Id="rId24" Type="http://schemas.openxmlformats.org/officeDocument/2006/relationships/customXml" Target="../ink/ink64.xml"/><Relationship Id="rId40" Type="http://schemas.openxmlformats.org/officeDocument/2006/relationships/customXml" Target="../ink/ink72.xml"/><Relationship Id="rId45" Type="http://schemas.openxmlformats.org/officeDocument/2006/relationships/image" Target="../media/image74.png"/><Relationship Id="rId66" Type="http://schemas.openxmlformats.org/officeDocument/2006/relationships/customXml" Target="../ink/ink85.xml"/><Relationship Id="rId87" Type="http://schemas.openxmlformats.org/officeDocument/2006/relationships/image" Target="../media/image95.png"/><Relationship Id="rId61" Type="http://schemas.openxmlformats.org/officeDocument/2006/relationships/image" Target="../media/image82.png"/><Relationship Id="rId82" Type="http://schemas.openxmlformats.org/officeDocument/2006/relationships/customXml" Target="../ink/ink93.xml"/><Relationship Id="rId19" Type="http://schemas.openxmlformats.org/officeDocument/2006/relationships/image" Target="../media/image61.png"/><Relationship Id="rId14" Type="http://schemas.openxmlformats.org/officeDocument/2006/relationships/customXml" Target="../ink/ink59.xml"/><Relationship Id="rId30" Type="http://schemas.openxmlformats.org/officeDocument/2006/relationships/customXml" Target="../ink/ink67.xml"/><Relationship Id="rId35" Type="http://schemas.openxmlformats.org/officeDocument/2006/relationships/image" Target="../media/image69.png"/><Relationship Id="rId56" Type="http://schemas.openxmlformats.org/officeDocument/2006/relationships/customXml" Target="../ink/ink80.xml"/><Relationship Id="rId77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5.png"/><Relationship Id="rId18" Type="http://schemas.openxmlformats.org/officeDocument/2006/relationships/customXml" Target="../ink/ink108.xml"/><Relationship Id="rId26" Type="http://schemas.openxmlformats.org/officeDocument/2006/relationships/customXml" Target="../ink/ink112.xml"/><Relationship Id="rId21" Type="http://schemas.openxmlformats.org/officeDocument/2006/relationships/image" Target="../media/image109.png"/><Relationship Id="rId34" Type="http://schemas.openxmlformats.org/officeDocument/2006/relationships/customXml" Target="../ink/ink116.xml"/><Relationship Id="rId7" Type="http://schemas.openxmlformats.org/officeDocument/2006/relationships/image" Target="../media/image102.png"/><Relationship Id="rId12" Type="http://schemas.openxmlformats.org/officeDocument/2006/relationships/customXml" Target="../ink/ink105.xml"/><Relationship Id="rId17" Type="http://schemas.openxmlformats.org/officeDocument/2006/relationships/image" Target="../media/image107.png"/><Relationship Id="rId25" Type="http://schemas.openxmlformats.org/officeDocument/2006/relationships/image" Target="../media/image111.png"/><Relationship Id="rId33" Type="http://schemas.openxmlformats.org/officeDocument/2006/relationships/image" Target="../media/image115.png"/><Relationship Id="rId2" Type="http://schemas.openxmlformats.org/officeDocument/2006/relationships/customXml" Target="../ink/ink100.xml"/><Relationship Id="rId16" Type="http://schemas.openxmlformats.org/officeDocument/2006/relationships/customXml" Target="../ink/ink107.xml"/><Relationship Id="rId20" Type="http://schemas.openxmlformats.org/officeDocument/2006/relationships/customXml" Target="../ink/ink109.xml"/><Relationship Id="rId29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2.xml"/><Relationship Id="rId11" Type="http://schemas.openxmlformats.org/officeDocument/2006/relationships/image" Target="../media/image104.png"/><Relationship Id="rId24" Type="http://schemas.openxmlformats.org/officeDocument/2006/relationships/customXml" Target="../ink/ink111.xml"/><Relationship Id="rId32" Type="http://schemas.openxmlformats.org/officeDocument/2006/relationships/customXml" Target="../ink/ink115.xml"/><Relationship Id="rId37" Type="http://schemas.openxmlformats.org/officeDocument/2006/relationships/image" Target="../media/image117.png"/><Relationship Id="rId5" Type="http://schemas.openxmlformats.org/officeDocument/2006/relationships/image" Target="../media/image101.png"/><Relationship Id="rId15" Type="http://schemas.openxmlformats.org/officeDocument/2006/relationships/image" Target="../media/image106.png"/><Relationship Id="rId23" Type="http://schemas.openxmlformats.org/officeDocument/2006/relationships/image" Target="../media/image110.png"/><Relationship Id="rId28" Type="http://schemas.openxmlformats.org/officeDocument/2006/relationships/customXml" Target="../ink/ink113.xml"/><Relationship Id="rId36" Type="http://schemas.openxmlformats.org/officeDocument/2006/relationships/customXml" Target="../ink/ink117.xml"/><Relationship Id="rId10" Type="http://schemas.openxmlformats.org/officeDocument/2006/relationships/customXml" Target="../ink/ink104.xml"/><Relationship Id="rId19" Type="http://schemas.openxmlformats.org/officeDocument/2006/relationships/image" Target="../media/image108.png"/><Relationship Id="rId31" Type="http://schemas.openxmlformats.org/officeDocument/2006/relationships/image" Target="../media/image114.png"/><Relationship Id="rId4" Type="http://schemas.openxmlformats.org/officeDocument/2006/relationships/customXml" Target="../ink/ink101.xml"/><Relationship Id="rId9" Type="http://schemas.openxmlformats.org/officeDocument/2006/relationships/image" Target="../media/image103.png"/><Relationship Id="rId14" Type="http://schemas.openxmlformats.org/officeDocument/2006/relationships/customXml" Target="../ink/ink106.xml"/><Relationship Id="rId22" Type="http://schemas.openxmlformats.org/officeDocument/2006/relationships/customXml" Target="../ink/ink110.xml"/><Relationship Id="rId27" Type="http://schemas.openxmlformats.org/officeDocument/2006/relationships/image" Target="../media/image112.png"/><Relationship Id="rId30" Type="http://schemas.openxmlformats.org/officeDocument/2006/relationships/customXml" Target="../ink/ink114.xml"/><Relationship Id="rId35" Type="http://schemas.openxmlformats.org/officeDocument/2006/relationships/image" Target="../media/image116.png"/><Relationship Id="rId8" Type="http://schemas.openxmlformats.org/officeDocument/2006/relationships/customXml" Target="../ink/ink103.xml"/><Relationship Id="rId3" Type="http://schemas.openxmlformats.org/officeDocument/2006/relationships/image" Target="../media/image10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3.png"/><Relationship Id="rId18" Type="http://schemas.openxmlformats.org/officeDocument/2006/relationships/customXml" Target="../ink/ink126.xml"/><Relationship Id="rId26" Type="http://schemas.openxmlformats.org/officeDocument/2006/relationships/customXml" Target="../ink/ink130.xml"/><Relationship Id="rId39" Type="http://schemas.openxmlformats.org/officeDocument/2006/relationships/image" Target="../media/image136.png"/><Relationship Id="rId21" Type="http://schemas.openxmlformats.org/officeDocument/2006/relationships/image" Target="../media/image127.png"/><Relationship Id="rId34" Type="http://schemas.openxmlformats.org/officeDocument/2006/relationships/customXml" Target="../ink/ink134.xml"/><Relationship Id="rId7" Type="http://schemas.openxmlformats.org/officeDocument/2006/relationships/image" Target="../media/image120.png"/><Relationship Id="rId2" Type="http://schemas.openxmlformats.org/officeDocument/2006/relationships/customXml" Target="../ink/ink118.xml"/><Relationship Id="rId16" Type="http://schemas.openxmlformats.org/officeDocument/2006/relationships/customXml" Target="../ink/ink125.xml"/><Relationship Id="rId20" Type="http://schemas.openxmlformats.org/officeDocument/2006/relationships/customXml" Target="../ink/ink127.xml"/><Relationship Id="rId29" Type="http://schemas.openxmlformats.org/officeDocument/2006/relationships/image" Target="../media/image131.png"/><Relationship Id="rId41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0.xml"/><Relationship Id="rId11" Type="http://schemas.openxmlformats.org/officeDocument/2006/relationships/image" Target="../media/image122.png"/><Relationship Id="rId24" Type="http://schemas.openxmlformats.org/officeDocument/2006/relationships/customXml" Target="../ink/ink129.xml"/><Relationship Id="rId32" Type="http://schemas.openxmlformats.org/officeDocument/2006/relationships/customXml" Target="../ink/ink133.xml"/><Relationship Id="rId37" Type="http://schemas.openxmlformats.org/officeDocument/2006/relationships/image" Target="../media/image135.png"/><Relationship Id="rId40" Type="http://schemas.openxmlformats.org/officeDocument/2006/relationships/customXml" Target="../ink/ink137.xml"/><Relationship Id="rId5" Type="http://schemas.openxmlformats.org/officeDocument/2006/relationships/image" Target="../media/image119.png"/><Relationship Id="rId15" Type="http://schemas.openxmlformats.org/officeDocument/2006/relationships/image" Target="../media/image124.png"/><Relationship Id="rId23" Type="http://schemas.openxmlformats.org/officeDocument/2006/relationships/image" Target="../media/image128.png"/><Relationship Id="rId28" Type="http://schemas.openxmlformats.org/officeDocument/2006/relationships/customXml" Target="../ink/ink131.xml"/><Relationship Id="rId36" Type="http://schemas.openxmlformats.org/officeDocument/2006/relationships/customXml" Target="../ink/ink135.xml"/><Relationship Id="rId10" Type="http://schemas.openxmlformats.org/officeDocument/2006/relationships/customXml" Target="../ink/ink122.xml"/><Relationship Id="rId19" Type="http://schemas.openxmlformats.org/officeDocument/2006/relationships/image" Target="../media/image126.png"/><Relationship Id="rId31" Type="http://schemas.openxmlformats.org/officeDocument/2006/relationships/image" Target="../media/image132.png"/><Relationship Id="rId4" Type="http://schemas.openxmlformats.org/officeDocument/2006/relationships/customXml" Target="../ink/ink119.xml"/><Relationship Id="rId9" Type="http://schemas.openxmlformats.org/officeDocument/2006/relationships/image" Target="../media/image121.png"/><Relationship Id="rId14" Type="http://schemas.openxmlformats.org/officeDocument/2006/relationships/customXml" Target="../ink/ink124.xml"/><Relationship Id="rId22" Type="http://schemas.openxmlformats.org/officeDocument/2006/relationships/customXml" Target="../ink/ink128.xml"/><Relationship Id="rId27" Type="http://schemas.openxmlformats.org/officeDocument/2006/relationships/image" Target="../media/image130.png"/><Relationship Id="rId30" Type="http://schemas.openxmlformats.org/officeDocument/2006/relationships/customXml" Target="../ink/ink132.xml"/><Relationship Id="rId35" Type="http://schemas.openxmlformats.org/officeDocument/2006/relationships/image" Target="../media/image134.png"/><Relationship Id="rId8" Type="http://schemas.openxmlformats.org/officeDocument/2006/relationships/customXml" Target="../ink/ink121.xml"/><Relationship Id="rId3" Type="http://schemas.openxmlformats.org/officeDocument/2006/relationships/image" Target="../media/image118.png"/><Relationship Id="rId12" Type="http://schemas.openxmlformats.org/officeDocument/2006/relationships/customXml" Target="../ink/ink123.xml"/><Relationship Id="rId17" Type="http://schemas.openxmlformats.org/officeDocument/2006/relationships/image" Target="../media/image125.png"/><Relationship Id="rId25" Type="http://schemas.openxmlformats.org/officeDocument/2006/relationships/image" Target="../media/image129.png"/><Relationship Id="rId33" Type="http://schemas.openxmlformats.org/officeDocument/2006/relationships/image" Target="../media/image133.png"/><Relationship Id="rId38" Type="http://schemas.openxmlformats.org/officeDocument/2006/relationships/customXml" Target="../ink/ink136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0.xml"/><Relationship Id="rId21" Type="http://schemas.openxmlformats.org/officeDocument/2006/relationships/image" Target="../media/image147.png"/><Relationship Id="rId42" Type="http://schemas.openxmlformats.org/officeDocument/2006/relationships/customXml" Target="../ink/ink158.xml"/><Relationship Id="rId47" Type="http://schemas.openxmlformats.org/officeDocument/2006/relationships/image" Target="../media/image159.png"/><Relationship Id="rId63" Type="http://schemas.openxmlformats.org/officeDocument/2006/relationships/image" Target="../media/image167.png"/><Relationship Id="rId68" Type="http://schemas.openxmlformats.org/officeDocument/2006/relationships/customXml" Target="../ink/ink171.xml"/><Relationship Id="rId84" Type="http://schemas.openxmlformats.org/officeDocument/2006/relationships/customXml" Target="../ink/ink179.xml"/><Relationship Id="rId89" Type="http://schemas.openxmlformats.org/officeDocument/2006/relationships/image" Target="../media/image180.png"/><Relationship Id="rId16" Type="http://schemas.openxmlformats.org/officeDocument/2006/relationships/customXml" Target="../ink/ink145.xml"/><Relationship Id="rId11" Type="http://schemas.openxmlformats.org/officeDocument/2006/relationships/image" Target="../media/image142.png"/><Relationship Id="rId32" Type="http://schemas.openxmlformats.org/officeDocument/2006/relationships/customXml" Target="../ink/ink153.xml"/><Relationship Id="rId37" Type="http://schemas.openxmlformats.org/officeDocument/2006/relationships/image" Target="../media/image155.png"/><Relationship Id="rId53" Type="http://schemas.openxmlformats.org/officeDocument/2006/relationships/image" Target="../media/image162.png"/><Relationship Id="rId58" Type="http://schemas.openxmlformats.org/officeDocument/2006/relationships/customXml" Target="../ink/ink166.xml"/><Relationship Id="rId74" Type="http://schemas.openxmlformats.org/officeDocument/2006/relationships/customXml" Target="../ink/ink174.xml"/><Relationship Id="rId79" Type="http://schemas.openxmlformats.org/officeDocument/2006/relationships/image" Target="../media/image175.png"/><Relationship Id="rId5" Type="http://schemas.openxmlformats.org/officeDocument/2006/relationships/image" Target="../media/image139.png"/><Relationship Id="rId14" Type="http://schemas.openxmlformats.org/officeDocument/2006/relationships/customXml" Target="../ink/ink144.xml"/><Relationship Id="rId22" Type="http://schemas.openxmlformats.org/officeDocument/2006/relationships/customXml" Target="../ink/ink148.xml"/><Relationship Id="rId27" Type="http://schemas.openxmlformats.org/officeDocument/2006/relationships/image" Target="../media/image150.png"/><Relationship Id="rId30" Type="http://schemas.openxmlformats.org/officeDocument/2006/relationships/customXml" Target="../ink/ink152.xml"/><Relationship Id="rId35" Type="http://schemas.openxmlformats.org/officeDocument/2006/relationships/image" Target="../media/image154.png"/><Relationship Id="rId43" Type="http://schemas.openxmlformats.org/officeDocument/2006/relationships/image" Target="../media/image157.png"/><Relationship Id="rId48" Type="http://schemas.openxmlformats.org/officeDocument/2006/relationships/customXml" Target="../ink/ink161.xml"/><Relationship Id="rId56" Type="http://schemas.openxmlformats.org/officeDocument/2006/relationships/customXml" Target="../ink/ink165.xml"/><Relationship Id="rId64" Type="http://schemas.openxmlformats.org/officeDocument/2006/relationships/customXml" Target="../ink/ink169.xml"/><Relationship Id="rId69" Type="http://schemas.openxmlformats.org/officeDocument/2006/relationships/image" Target="../media/image170.png"/><Relationship Id="rId77" Type="http://schemas.openxmlformats.org/officeDocument/2006/relationships/image" Target="../media/image174.png"/><Relationship Id="rId8" Type="http://schemas.openxmlformats.org/officeDocument/2006/relationships/customXml" Target="../ink/ink141.xml"/><Relationship Id="rId51" Type="http://schemas.openxmlformats.org/officeDocument/2006/relationships/image" Target="../media/image161.png"/><Relationship Id="rId72" Type="http://schemas.openxmlformats.org/officeDocument/2006/relationships/customXml" Target="../ink/ink173.xml"/><Relationship Id="rId80" Type="http://schemas.openxmlformats.org/officeDocument/2006/relationships/customXml" Target="../ink/ink177.xml"/><Relationship Id="rId85" Type="http://schemas.openxmlformats.org/officeDocument/2006/relationships/image" Target="../media/image178.png"/><Relationship Id="rId3" Type="http://schemas.openxmlformats.org/officeDocument/2006/relationships/image" Target="../media/image138.png"/><Relationship Id="rId12" Type="http://schemas.openxmlformats.org/officeDocument/2006/relationships/customXml" Target="../ink/ink143.xml"/><Relationship Id="rId17" Type="http://schemas.openxmlformats.org/officeDocument/2006/relationships/image" Target="../media/image145.png"/><Relationship Id="rId25" Type="http://schemas.openxmlformats.org/officeDocument/2006/relationships/image" Target="../media/image149.png"/><Relationship Id="rId33" Type="http://schemas.openxmlformats.org/officeDocument/2006/relationships/image" Target="../media/image153.png"/><Relationship Id="rId38" Type="http://schemas.openxmlformats.org/officeDocument/2006/relationships/customXml" Target="../ink/ink156.xml"/><Relationship Id="rId46" Type="http://schemas.openxmlformats.org/officeDocument/2006/relationships/customXml" Target="../ink/ink160.xml"/><Relationship Id="rId59" Type="http://schemas.openxmlformats.org/officeDocument/2006/relationships/image" Target="../media/image165.png"/><Relationship Id="rId67" Type="http://schemas.openxmlformats.org/officeDocument/2006/relationships/image" Target="../media/image169.png"/><Relationship Id="rId20" Type="http://schemas.openxmlformats.org/officeDocument/2006/relationships/customXml" Target="../ink/ink147.xml"/><Relationship Id="rId41" Type="http://schemas.openxmlformats.org/officeDocument/2006/relationships/image" Target="../media/image156.png"/><Relationship Id="rId54" Type="http://schemas.openxmlformats.org/officeDocument/2006/relationships/customXml" Target="../ink/ink164.xml"/><Relationship Id="rId62" Type="http://schemas.openxmlformats.org/officeDocument/2006/relationships/customXml" Target="../ink/ink168.xml"/><Relationship Id="rId70" Type="http://schemas.openxmlformats.org/officeDocument/2006/relationships/customXml" Target="../ink/ink172.xml"/><Relationship Id="rId75" Type="http://schemas.openxmlformats.org/officeDocument/2006/relationships/image" Target="../media/image173.png"/><Relationship Id="rId83" Type="http://schemas.openxmlformats.org/officeDocument/2006/relationships/image" Target="../media/image177.png"/><Relationship Id="rId88" Type="http://schemas.openxmlformats.org/officeDocument/2006/relationships/customXml" Target="../ink/ink18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0.xml"/><Relationship Id="rId15" Type="http://schemas.openxmlformats.org/officeDocument/2006/relationships/image" Target="../media/image144.png"/><Relationship Id="rId23" Type="http://schemas.openxmlformats.org/officeDocument/2006/relationships/image" Target="../media/image148.png"/><Relationship Id="rId28" Type="http://schemas.openxmlformats.org/officeDocument/2006/relationships/customXml" Target="../ink/ink151.xml"/><Relationship Id="rId36" Type="http://schemas.openxmlformats.org/officeDocument/2006/relationships/customXml" Target="../ink/ink155.xml"/><Relationship Id="rId49" Type="http://schemas.openxmlformats.org/officeDocument/2006/relationships/image" Target="../media/image160.png"/><Relationship Id="rId57" Type="http://schemas.openxmlformats.org/officeDocument/2006/relationships/image" Target="../media/image164.png"/><Relationship Id="rId10" Type="http://schemas.openxmlformats.org/officeDocument/2006/relationships/customXml" Target="../ink/ink142.xml"/><Relationship Id="rId31" Type="http://schemas.openxmlformats.org/officeDocument/2006/relationships/image" Target="../media/image152.png"/><Relationship Id="rId44" Type="http://schemas.openxmlformats.org/officeDocument/2006/relationships/customXml" Target="../ink/ink159.xml"/><Relationship Id="rId52" Type="http://schemas.openxmlformats.org/officeDocument/2006/relationships/customXml" Target="../ink/ink163.xml"/><Relationship Id="rId60" Type="http://schemas.openxmlformats.org/officeDocument/2006/relationships/customXml" Target="../ink/ink167.xml"/><Relationship Id="rId65" Type="http://schemas.openxmlformats.org/officeDocument/2006/relationships/image" Target="../media/image168.png"/><Relationship Id="rId73" Type="http://schemas.openxmlformats.org/officeDocument/2006/relationships/image" Target="../media/image172.png"/><Relationship Id="rId78" Type="http://schemas.openxmlformats.org/officeDocument/2006/relationships/customXml" Target="../ink/ink176.xml"/><Relationship Id="rId81" Type="http://schemas.openxmlformats.org/officeDocument/2006/relationships/image" Target="../media/image176.png"/><Relationship Id="rId86" Type="http://schemas.openxmlformats.org/officeDocument/2006/relationships/customXml" Target="../ink/ink180.xml"/><Relationship Id="rId4" Type="http://schemas.openxmlformats.org/officeDocument/2006/relationships/customXml" Target="../ink/ink139.xml"/><Relationship Id="rId9" Type="http://schemas.openxmlformats.org/officeDocument/2006/relationships/image" Target="../media/image141.png"/><Relationship Id="rId13" Type="http://schemas.openxmlformats.org/officeDocument/2006/relationships/image" Target="../media/image143.png"/><Relationship Id="rId18" Type="http://schemas.openxmlformats.org/officeDocument/2006/relationships/customXml" Target="../ink/ink146.xml"/><Relationship Id="rId39" Type="http://schemas.openxmlformats.org/officeDocument/2006/relationships/image" Target="../media/image2.png"/><Relationship Id="rId34" Type="http://schemas.openxmlformats.org/officeDocument/2006/relationships/customXml" Target="../ink/ink154.xml"/><Relationship Id="rId50" Type="http://schemas.openxmlformats.org/officeDocument/2006/relationships/customXml" Target="../ink/ink162.xml"/><Relationship Id="rId55" Type="http://schemas.openxmlformats.org/officeDocument/2006/relationships/image" Target="../media/image163.png"/><Relationship Id="rId76" Type="http://schemas.openxmlformats.org/officeDocument/2006/relationships/customXml" Target="../ink/ink175.xml"/><Relationship Id="rId7" Type="http://schemas.openxmlformats.org/officeDocument/2006/relationships/image" Target="../media/image140.png"/><Relationship Id="rId71" Type="http://schemas.openxmlformats.org/officeDocument/2006/relationships/image" Target="../media/image171.png"/><Relationship Id="rId2" Type="http://schemas.openxmlformats.org/officeDocument/2006/relationships/customXml" Target="../ink/ink138.xml"/><Relationship Id="rId29" Type="http://schemas.openxmlformats.org/officeDocument/2006/relationships/image" Target="../media/image151.png"/><Relationship Id="rId24" Type="http://schemas.openxmlformats.org/officeDocument/2006/relationships/customXml" Target="../ink/ink149.xml"/><Relationship Id="rId40" Type="http://schemas.openxmlformats.org/officeDocument/2006/relationships/customXml" Target="../ink/ink157.xml"/><Relationship Id="rId45" Type="http://schemas.openxmlformats.org/officeDocument/2006/relationships/image" Target="../media/image158.png"/><Relationship Id="rId66" Type="http://schemas.openxmlformats.org/officeDocument/2006/relationships/customXml" Target="../ink/ink170.xml"/><Relationship Id="rId87" Type="http://schemas.openxmlformats.org/officeDocument/2006/relationships/image" Target="../media/image179.png"/><Relationship Id="rId61" Type="http://schemas.openxmlformats.org/officeDocument/2006/relationships/image" Target="../media/image166.png"/><Relationship Id="rId82" Type="http://schemas.openxmlformats.org/officeDocument/2006/relationships/customXml" Target="../ink/ink178.xml"/><Relationship Id="rId19" Type="http://schemas.openxmlformats.org/officeDocument/2006/relationships/image" Target="../media/image146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4.xml"/><Relationship Id="rId21" Type="http://schemas.openxmlformats.org/officeDocument/2006/relationships/image" Target="../media/image190.png"/><Relationship Id="rId42" Type="http://schemas.openxmlformats.org/officeDocument/2006/relationships/customXml" Target="../ink/ink202.xml"/><Relationship Id="rId47" Type="http://schemas.openxmlformats.org/officeDocument/2006/relationships/image" Target="../media/image203.png"/><Relationship Id="rId63" Type="http://schemas.openxmlformats.org/officeDocument/2006/relationships/image" Target="../media/image211.png"/><Relationship Id="rId68" Type="http://schemas.openxmlformats.org/officeDocument/2006/relationships/customXml" Target="../ink/ink215.xml"/><Relationship Id="rId84" Type="http://schemas.openxmlformats.org/officeDocument/2006/relationships/customXml" Target="../ink/ink223.xml"/><Relationship Id="rId89" Type="http://schemas.openxmlformats.org/officeDocument/2006/relationships/image" Target="../media/image224.png"/><Relationship Id="rId16" Type="http://schemas.openxmlformats.org/officeDocument/2006/relationships/customXml" Target="../ink/ink189.xml"/><Relationship Id="rId107" Type="http://schemas.openxmlformats.org/officeDocument/2006/relationships/image" Target="../media/image233.png"/><Relationship Id="rId11" Type="http://schemas.openxmlformats.org/officeDocument/2006/relationships/image" Target="../media/image185.png"/><Relationship Id="rId32" Type="http://schemas.openxmlformats.org/officeDocument/2006/relationships/customXml" Target="../ink/ink197.xml"/><Relationship Id="rId37" Type="http://schemas.openxmlformats.org/officeDocument/2006/relationships/image" Target="../media/image198.png"/><Relationship Id="rId53" Type="http://schemas.openxmlformats.org/officeDocument/2006/relationships/image" Target="../media/image206.png"/><Relationship Id="rId58" Type="http://schemas.openxmlformats.org/officeDocument/2006/relationships/customXml" Target="../ink/ink210.xml"/><Relationship Id="rId74" Type="http://schemas.openxmlformats.org/officeDocument/2006/relationships/customXml" Target="../ink/ink218.xml"/><Relationship Id="rId79" Type="http://schemas.openxmlformats.org/officeDocument/2006/relationships/image" Target="../media/image219.png"/><Relationship Id="rId102" Type="http://schemas.openxmlformats.org/officeDocument/2006/relationships/customXml" Target="../ink/ink232.xml"/><Relationship Id="rId5" Type="http://schemas.openxmlformats.org/officeDocument/2006/relationships/image" Target="../media/image182.png"/><Relationship Id="rId90" Type="http://schemas.openxmlformats.org/officeDocument/2006/relationships/customXml" Target="../ink/ink226.xml"/><Relationship Id="rId95" Type="http://schemas.openxmlformats.org/officeDocument/2006/relationships/image" Target="../media/image227.png"/><Relationship Id="rId22" Type="http://schemas.openxmlformats.org/officeDocument/2006/relationships/customXml" Target="../ink/ink192.xml"/><Relationship Id="rId27" Type="http://schemas.openxmlformats.org/officeDocument/2006/relationships/image" Target="../media/image193.png"/><Relationship Id="rId43" Type="http://schemas.openxmlformats.org/officeDocument/2006/relationships/image" Target="../media/image201.png"/><Relationship Id="rId48" Type="http://schemas.openxmlformats.org/officeDocument/2006/relationships/customXml" Target="../ink/ink205.xml"/><Relationship Id="rId64" Type="http://schemas.openxmlformats.org/officeDocument/2006/relationships/customXml" Target="../ink/ink213.xml"/><Relationship Id="rId69" Type="http://schemas.openxmlformats.org/officeDocument/2006/relationships/image" Target="../media/image214.png"/><Relationship Id="rId80" Type="http://schemas.openxmlformats.org/officeDocument/2006/relationships/customXml" Target="../ink/ink221.xml"/><Relationship Id="rId85" Type="http://schemas.openxmlformats.org/officeDocument/2006/relationships/image" Target="../media/image222.png"/><Relationship Id="rId12" Type="http://schemas.openxmlformats.org/officeDocument/2006/relationships/customXml" Target="../ink/ink187.xml"/><Relationship Id="rId17" Type="http://schemas.openxmlformats.org/officeDocument/2006/relationships/image" Target="../media/image188.png"/><Relationship Id="rId33" Type="http://schemas.openxmlformats.org/officeDocument/2006/relationships/image" Target="../media/image196.png"/><Relationship Id="rId38" Type="http://schemas.openxmlformats.org/officeDocument/2006/relationships/customXml" Target="../ink/ink200.xml"/><Relationship Id="rId59" Type="http://schemas.openxmlformats.org/officeDocument/2006/relationships/image" Target="../media/image209.png"/><Relationship Id="rId103" Type="http://schemas.openxmlformats.org/officeDocument/2006/relationships/image" Target="../media/image231.png"/><Relationship Id="rId20" Type="http://schemas.openxmlformats.org/officeDocument/2006/relationships/customXml" Target="../ink/ink191.xml"/><Relationship Id="rId41" Type="http://schemas.openxmlformats.org/officeDocument/2006/relationships/image" Target="../media/image200.png"/><Relationship Id="rId54" Type="http://schemas.openxmlformats.org/officeDocument/2006/relationships/customXml" Target="../ink/ink208.xml"/><Relationship Id="rId62" Type="http://schemas.openxmlformats.org/officeDocument/2006/relationships/customXml" Target="../ink/ink212.xml"/><Relationship Id="rId70" Type="http://schemas.openxmlformats.org/officeDocument/2006/relationships/customXml" Target="../ink/ink216.xml"/><Relationship Id="rId75" Type="http://schemas.openxmlformats.org/officeDocument/2006/relationships/image" Target="../media/image217.png"/><Relationship Id="rId83" Type="http://schemas.openxmlformats.org/officeDocument/2006/relationships/image" Target="../media/image221.png"/><Relationship Id="rId88" Type="http://schemas.openxmlformats.org/officeDocument/2006/relationships/customXml" Target="../ink/ink225.xml"/><Relationship Id="rId91" Type="http://schemas.openxmlformats.org/officeDocument/2006/relationships/image" Target="../media/image225.png"/><Relationship Id="rId96" Type="http://schemas.openxmlformats.org/officeDocument/2006/relationships/customXml" Target="../ink/ink22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4.xml"/><Relationship Id="rId15" Type="http://schemas.openxmlformats.org/officeDocument/2006/relationships/image" Target="../media/image187.png"/><Relationship Id="rId23" Type="http://schemas.openxmlformats.org/officeDocument/2006/relationships/image" Target="../media/image191.png"/><Relationship Id="rId28" Type="http://schemas.openxmlformats.org/officeDocument/2006/relationships/customXml" Target="../ink/ink195.xml"/><Relationship Id="rId36" Type="http://schemas.openxmlformats.org/officeDocument/2006/relationships/customXml" Target="../ink/ink199.xml"/><Relationship Id="rId49" Type="http://schemas.openxmlformats.org/officeDocument/2006/relationships/image" Target="../media/image204.png"/><Relationship Id="rId57" Type="http://schemas.openxmlformats.org/officeDocument/2006/relationships/image" Target="../media/image208.png"/><Relationship Id="rId106" Type="http://schemas.openxmlformats.org/officeDocument/2006/relationships/customXml" Target="../ink/ink234.xml"/><Relationship Id="rId10" Type="http://schemas.openxmlformats.org/officeDocument/2006/relationships/customXml" Target="../ink/ink186.xml"/><Relationship Id="rId31" Type="http://schemas.openxmlformats.org/officeDocument/2006/relationships/image" Target="../media/image195.png"/><Relationship Id="rId44" Type="http://schemas.openxmlformats.org/officeDocument/2006/relationships/customXml" Target="../ink/ink203.xml"/><Relationship Id="rId52" Type="http://schemas.openxmlformats.org/officeDocument/2006/relationships/customXml" Target="../ink/ink207.xml"/><Relationship Id="rId60" Type="http://schemas.openxmlformats.org/officeDocument/2006/relationships/customXml" Target="../ink/ink211.xml"/><Relationship Id="rId65" Type="http://schemas.openxmlformats.org/officeDocument/2006/relationships/image" Target="../media/image212.png"/><Relationship Id="rId73" Type="http://schemas.openxmlformats.org/officeDocument/2006/relationships/image" Target="../media/image216.png"/><Relationship Id="rId78" Type="http://schemas.openxmlformats.org/officeDocument/2006/relationships/customXml" Target="../ink/ink220.xml"/><Relationship Id="rId81" Type="http://schemas.openxmlformats.org/officeDocument/2006/relationships/image" Target="../media/image220.png"/><Relationship Id="rId86" Type="http://schemas.openxmlformats.org/officeDocument/2006/relationships/customXml" Target="../ink/ink224.xml"/><Relationship Id="rId94" Type="http://schemas.openxmlformats.org/officeDocument/2006/relationships/customXml" Target="../ink/ink228.xml"/><Relationship Id="rId99" Type="http://schemas.openxmlformats.org/officeDocument/2006/relationships/image" Target="../media/image229.png"/><Relationship Id="rId101" Type="http://schemas.openxmlformats.org/officeDocument/2006/relationships/image" Target="../media/image230.png"/><Relationship Id="rId4" Type="http://schemas.openxmlformats.org/officeDocument/2006/relationships/customXml" Target="../ink/ink183.xml"/><Relationship Id="rId9" Type="http://schemas.openxmlformats.org/officeDocument/2006/relationships/image" Target="../media/image184.png"/><Relationship Id="rId13" Type="http://schemas.openxmlformats.org/officeDocument/2006/relationships/image" Target="../media/image186.png"/><Relationship Id="rId18" Type="http://schemas.openxmlformats.org/officeDocument/2006/relationships/customXml" Target="../ink/ink190.xml"/><Relationship Id="rId39" Type="http://schemas.openxmlformats.org/officeDocument/2006/relationships/image" Target="../media/image199.png"/><Relationship Id="rId34" Type="http://schemas.openxmlformats.org/officeDocument/2006/relationships/customXml" Target="../ink/ink198.xml"/><Relationship Id="rId50" Type="http://schemas.openxmlformats.org/officeDocument/2006/relationships/customXml" Target="../ink/ink206.xml"/><Relationship Id="rId55" Type="http://schemas.openxmlformats.org/officeDocument/2006/relationships/image" Target="../media/image207.png"/><Relationship Id="rId76" Type="http://schemas.openxmlformats.org/officeDocument/2006/relationships/customXml" Target="../ink/ink219.xml"/><Relationship Id="rId97" Type="http://schemas.openxmlformats.org/officeDocument/2006/relationships/image" Target="../media/image228.png"/><Relationship Id="rId104" Type="http://schemas.openxmlformats.org/officeDocument/2006/relationships/customXml" Target="../ink/ink233.xml"/><Relationship Id="rId7" Type="http://schemas.openxmlformats.org/officeDocument/2006/relationships/image" Target="../media/image183.png"/><Relationship Id="rId71" Type="http://schemas.openxmlformats.org/officeDocument/2006/relationships/image" Target="../media/image215.png"/><Relationship Id="rId92" Type="http://schemas.openxmlformats.org/officeDocument/2006/relationships/customXml" Target="../ink/ink227.xml"/><Relationship Id="rId2" Type="http://schemas.openxmlformats.org/officeDocument/2006/relationships/customXml" Target="../ink/ink182.xml"/><Relationship Id="rId29" Type="http://schemas.openxmlformats.org/officeDocument/2006/relationships/image" Target="../media/image194.png"/><Relationship Id="rId24" Type="http://schemas.openxmlformats.org/officeDocument/2006/relationships/customXml" Target="../ink/ink193.xml"/><Relationship Id="rId40" Type="http://schemas.openxmlformats.org/officeDocument/2006/relationships/customXml" Target="../ink/ink201.xml"/><Relationship Id="rId45" Type="http://schemas.openxmlformats.org/officeDocument/2006/relationships/image" Target="../media/image202.png"/><Relationship Id="rId66" Type="http://schemas.openxmlformats.org/officeDocument/2006/relationships/customXml" Target="../ink/ink214.xml"/><Relationship Id="rId87" Type="http://schemas.openxmlformats.org/officeDocument/2006/relationships/image" Target="../media/image223.png"/><Relationship Id="rId61" Type="http://schemas.openxmlformats.org/officeDocument/2006/relationships/image" Target="../media/image210.png"/><Relationship Id="rId82" Type="http://schemas.openxmlformats.org/officeDocument/2006/relationships/customXml" Target="../ink/ink222.xml"/><Relationship Id="rId19" Type="http://schemas.openxmlformats.org/officeDocument/2006/relationships/image" Target="../media/image189.png"/><Relationship Id="rId14" Type="http://schemas.openxmlformats.org/officeDocument/2006/relationships/customXml" Target="../ink/ink188.xml"/><Relationship Id="rId30" Type="http://schemas.openxmlformats.org/officeDocument/2006/relationships/customXml" Target="../ink/ink196.xml"/><Relationship Id="rId35" Type="http://schemas.openxmlformats.org/officeDocument/2006/relationships/image" Target="../media/image197.png"/><Relationship Id="rId56" Type="http://schemas.openxmlformats.org/officeDocument/2006/relationships/customXml" Target="../ink/ink209.xml"/><Relationship Id="rId77" Type="http://schemas.openxmlformats.org/officeDocument/2006/relationships/image" Target="../media/image218.png"/><Relationship Id="rId100" Type="http://schemas.openxmlformats.org/officeDocument/2006/relationships/customXml" Target="../ink/ink231.xml"/><Relationship Id="rId105" Type="http://schemas.openxmlformats.org/officeDocument/2006/relationships/image" Target="../media/image232.png"/><Relationship Id="rId8" Type="http://schemas.openxmlformats.org/officeDocument/2006/relationships/customXml" Target="../ink/ink185.xml"/><Relationship Id="rId51" Type="http://schemas.openxmlformats.org/officeDocument/2006/relationships/image" Target="../media/image205.png"/><Relationship Id="rId72" Type="http://schemas.openxmlformats.org/officeDocument/2006/relationships/customXml" Target="../ink/ink217.xml"/><Relationship Id="rId93" Type="http://schemas.openxmlformats.org/officeDocument/2006/relationships/image" Target="../media/image226.png"/><Relationship Id="rId98" Type="http://schemas.openxmlformats.org/officeDocument/2006/relationships/customXml" Target="../ink/ink230.xml"/><Relationship Id="rId3" Type="http://schemas.openxmlformats.org/officeDocument/2006/relationships/image" Target="../media/image181.png"/><Relationship Id="rId25" Type="http://schemas.openxmlformats.org/officeDocument/2006/relationships/image" Target="../media/image192.png"/><Relationship Id="rId46" Type="http://schemas.openxmlformats.org/officeDocument/2006/relationships/customXml" Target="../ink/ink204.xml"/><Relationship Id="rId67" Type="http://schemas.openxmlformats.org/officeDocument/2006/relationships/image" Target="../media/image213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91.png"/><Relationship Id="rId21" Type="http://schemas.openxmlformats.org/officeDocument/2006/relationships/image" Target="../media/image243.png"/><Relationship Id="rId42" Type="http://schemas.openxmlformats.org/officeDocument/2006/relationships/customXml" Target="../ink/ink255.xml"/><Relationship Id="rId63" Type="http://schemas.openxmlformats.org/officeDocument/2006/relationships/image" Target="../media/image264.png"/><Relationship Id="rId84" Type="http://schemas.openxmlformats.org/officeDocument/2006/relationships/customXml" Target="../ink/ink276.xml"/><Relationship Id="rId138" Type="http://schemas.openxmlformats.org/officeDocument/2006/relationships/customXml" Target="../ink/ink303.xml"/><Relationship Id="rId159" Type="http://schemas.openxmlformats.org/officeDocument/2006/relationships/image" Target="../media/image312.png"/><Relationship Id="rId170" Type="http://schemas.openxmlformats.org/officeDocument/2006/relationships/customXml" Target="../ink/ink319.xml"/><Relationship Id="rId191" Type="http://schemas.openxmlformats.org/officeDocument/2006/relationships/image" Target="../media/image328.png"/><Relationship Id="rId205" Type="http://schemas.openxmlformats.org/officeDocument/2006/relationships/image" Target="../media/image335.png"/><Relationship Id="rId107" Type="http://schemas.openxmlformats.org/officeDocument/2006/relationships/image" Target="../media/image286.png"/><Relationship Id="rId11" Type="http://schemas.openxmlformats.org/officeDocument/2006/relationships/image" Target="../media/image238.png"/><Relationship Id="rId32" Type="http://schemas.openxmlformats.org/officeDocument/2006/relationships/customXml" Target="../ink/ink250.xml"/><Relationship Id="rId53" Type="http://schemas.openxmlformats.org/officeDocument/2006/relationships/image" Target="../media/image259.png"/><Relationship Id="rId74" Type="http://schemas.openxmlformats.org/officeDocument/2006/relationships/customXml" Target="../ink/ink271.xml"/><Relationship Id="rId128" Type="http://schemas.openxmlformats.org/officeDocument/2006/relationships/customXml" Target="../ink/ink298.xml"/><Relationship Id="rId149" Type="http://schemas.openxmlformats.org/officeDocument/2006/relationships/image" Target="../media/image307.png"/><Relationship Id="rId5" Type="http://schemas.openxmlformats.org/officeDocument/2006/relationships/image" Target="../media/image235.png"/><Relationship Id="rId95" Type="http://schemas.openxmlformats.org/officeDocument/2006/relationships/image" Target="../media/image280.png"/><Relationship Id="rId160" Type="http://schemas.openxmlformats.org/officeDocument/2006/relationships/customXml" Target="../ink/ink314.xml"/><Relationship Id="rId181" Type="http://schemas.openxmlformats.org/officeDocument/2006/relationships/image" Target="../media/image323.png"/><Relationship Id="rId216" Type="http://schemas.openxmlformats.org/officeDocument/2006/relationships/customXml" Target="../ink/ink342.xml"/><Relationship Id="rId22" Type="http://schemas.openxmlformats.org/officeDocument/2006/relationships/customXml" Target="../ink/ink245.xml"/><Relationship Id="rId43" Type="http://schemas.openxmlformats.org/officeDocument/2006/relationships/image" Target="../media/image254.png"/><Relationship Id="rId64" Type="http://schemas.openxmlformats.org/officeDocument/2006/relationships/customXml" Target="../ink/ink266.xml"/><Relationship Id="rId118" Type="http://schemas.openxmlformats.org/officeDocument/2006/relationships/customXml" Target="../ink/ink293.xml"/><Relationship Id="rId139" Type="http://schemas.openxmlformats.org/officeDocument/2006/relationships/image" Target="../media/image302.png"/><Relationship Id="rId85" Type="http://schemas.openxmlformats.org/officeDocument/2006/relationships/image" Target="../media/image275.png"/><Relationship Id="rId150" Type="http://schemas.openxmlformats.org/officeDocument/2006/relationships/customXml" Target="../ink/ink309.xml"/><Relationship Id="rId171" Type="http://schemas.openxmlformats.org/officeDocument/2006/relationships/image" Target="../media/image318.png"/><Relationship Id="rId192" Type="http://schemas.openxmlformats.org/officeDocument/2006/relationships/customXml" Target="../ink/ink330.xml"/><Relationship Id="rId206" Type="http://schemas.openxmlformats.org/officeDocument/2006/relationships/customXml" Target="../ink/ink337.xml"/><Relationship Id="rId12" Type="http://schemas.openxmlformats.org/officeDocument/2006/relationships/customXml" Target="../ink/ink240.xml"/><Relationship Id="rId33" Type="http://schemas.openxmlformats.org/officeDocument/2006/relationships/image" Target="../media/image249.png"/><Relationship Id="rId108" Type="http://schemas.openxmlformats.org/officeDocument/2006/relationships/customXml" Target="../ink/ink288.xml"/><Relationship Id="rId129" Type="http://schemas.openxmlformats.org/officeDocument/2006/relationships/image" Target="../media/image297.png"/><Relationship Id="rId54" Type="http://schemas.openxmlformats.org/officeDocument/2006/relationships/customXml" Target="../ink/ink261.xml"/><Relationship Id="rId75" Type="http://schemas.openxmlformats.org/officeDocument/2006/relationships/image" Target="../media/image270.png"/><Relationship Id="rId96" Type="http://schemas.openxmlformats.org/officeDocument/2006/relationships/customXml" Target="../ink/ink282.xml"/><Relationship Id="rId140" Type="http://schemas.openxmlformats.org/officeDocument/2006/relationships/customXml" Target="../ink/ink304.xml"/><Relationship Id="rId161" Type="http://schemas.openxmlformats.org/officeDocument/2006/relationships/image" Target="../media/image313.png"/><Relationship Id="rId182" Type="http://schemas.openxmlformats.org/officeDocument/2006/relationships/customXml" Target="../ink/ink325.xml"/><Relationship Id="rId217" Type="http://schemas.openxmlformats.org/officeDocument/2006/relationships/image" Target="../media/image341.png"/><Relationship Id="rId6" Type="http://schemas.openxmlformats.org/officeDocument/2006/relationships/customXml" Target="../ink/ink237.xml"/><Relationship Id="rId23" Type="http://schemas.openxmlformats.org/officeDocument/2006/relationships/image" Target="../media/image244.png"/><Relationship Id="rId119" Type="http://schemas.openxmlformats.org/officeDocument/2006/relationships/image" Target="../media/image292.png"/><Relationship Id="rId44" Type="http://schemas.openxmlformats.org/officeDocument/2006/relationships/customXml" Target="../ink/ink256.xml"/><Relationship Id="rId65" Type="http://schemas.openxmlformats.org/officeDocument/2006/relationships/image" Target="../media/image265.png"/><Relationship Id="rId86" Type="http://schemas.openxmlformats.org/officeDocument/2006/relationships/customXml" Target="../ink/ink277.xml"/><Relationship Id="rId130" Type="http://schemas.openxmlformats.org/officeDocument/2006/relationships/customXml" Target="../ink/ink299.xml"/><Relationship Id="rId151" Type="http://schemas.openxmlformats.org/officeDocument/2006/relationships/image" Target="../media/image308.png"/><Relationship Id="rId172" Type="http://schemas.openxmlformats.org/officeDocument/2006/relationships/customXml" Target="../ink/ink320.xml"/><Relationship Id="rId193" Type="http://schemas.openxmlformats.org/officeDocument/2006/relationships/image" Target="../media/image329.png"/><Relationship Id="rId207" Type="http://schemas.openxmlformats.org/officeDocument/2006/relationships/image" Target="../media/image336.png"/><Relationship Id="rId13" Type="http://schemas.openxmlformats.org/officeDocument/2006/relationships/image" Target="../media/image239.png"/><Relationship Id="rId109" Type="http://schemas.openxmlformats.org/officeDocument/2006/relationships/image" Target="../media/image287.png"/><Relationship Id="rId34" Type="http://schemas.openxmlformats.org/officeDocument/2006/relationships/customXml" Target="../ink/ink251.xml"/><Relationship Id="rId55" Type="http://schemas.openxmlformats.org/officeDocument/2006/relationships/image" Target="../media/image260.png"/><Relationship Id="rId76" Type="http://schemas.openxmlformats.org/officeDocument/2006/relationships/customXml" Target="../ink/ink272.xml"/><Relationship Id="rId97" Type="http://schemas.openxmlformats.org/officeDocument/2006/relationships/image" Target="../media/image281.png"/><Relationship Id="rId120" Type="http://schemas.openxmlformats.org/officeDocument/2006/relationships/customXml" Target="../ink/ink294.xml"/><Relationship Id="rId141" Type="http://schemas.openxmlformats.org/officeDocument/2006/relationships/image" Target="../media/image303.png"/><Relationship Id="rId7" Type="http://schemas.openxmlformats.org/officeDocument/2006/relationships/image" Target="../media/image236.png"/><Relationship Id="rId162" Type="http://schemas.openxmlformats.org/officeDocument/2006/relationships/customXml" Target="../ink/ink315.xml"/><Relationship Id="rId183" Type="http://schemas.openxmlformats.org/officeDocument/2006/relationships/image" Target="../media/image324.png"/><Relationship Id="rId218" Type="http://schemas.openxmlformats.org/officeDocument/2006/relationships/customXml" Target="../ink/ink343.xml"/><Relationship Id="rId24" Type="http://schemas.openxmlformats.org/officeDocument/2006/relationships/customXml" Target="../ink/ink246.xml"/><Relationship Id="rId45" Type="http://schemas.openxmlformats.org/officeDocument/2006/relationships/image" Target="../media/image255.png"/><Relationship Id="rId66" Type="http://schemas.openxmlformats.org/officeDocument/2006/relationships/customXml" Target="../ink/ink267.xml"/><Relationship Id="rId87" Type="http://schemas.openxmlformats.org/officeDocument/2006/relationships/image" Target="../media/image276.png"/><Relationship Id="rId110" Type="http://schemas.openxmlformats.org/officeDocument/2006/relationships/customXml" Target="../ink/ink289.xml"/><Relationship Id="rId131" Type="http://schemas.openxmlformats.org/officeDocument/2006/relationships/image" Target="../media/image298.png"/><Relationship Id="rId152" Type="http://schemas.openxmlformats.org/officeDocument/2006/relationships/customXml" Target="../ink/ink310.xml"/><Relationship Id="rId173" Type="http://schemas.openxmlformats.org/officeDocument/2006/relationships/image" Target="../media/image319.png"/><Relationship Id="rId194" Type="http://schemas.openxmlformats.org/officeDocument/2006/relationships/customXml" Target="../ink/ink331.xml"/><Relationship Id="rId208" Type="http://schemas.openxmlformats.org/officeDocument/2006/relationships/customXml" Target="../ink/ink338.xml"/><Relationship Id="rId14" Type="http://schemas.openxmlformats.org/officeDocument/2006/relationships/customXml" Target="../ink/ink241.xml"/><Relationship Id="rId30" Type="http://schemas.openxmlformats.org/officeDocument/2006/relationships/customXml" Target="../ink/ink249.xml"/><Relationship Id="rId35" Type="http://schemas.openxmlformats.org/officeDocument/2006/relationships/image" Target="../media/image250.png"/><Relationship Id="rId56" Type="http://schemas.openxmlformats.org/officeDocument/2006/relationships/customXml" Target="../ink/ink262.xml"/><Relationship Id="rId77" Type="http://schemas.openxmlformats.org/officeDocument/2006/relationships/image" Target="../media/image271.png"/><Relationship Id="rId100" Type="http://schemas.openxmlformats.org/officeDocument/2006/relationships/customXml" Target="../ink/ink284.xml"/><Relationship Id="rId105" Type="http://schemas.openxmlformats.org/officeDocument/2006/relationships/image" Target="../media/image285.png"/><Relationship Id="rId126" Type="http://schemas.openxmlformats.org/officeDocument/2006/relationships/customXml" Target="../ink/ink297.xml"/><Relationship Id="rId147" Type="http://schemas.openxmlformats.org/officeDocument/2006/relationships/image" Target="../media/image306.png"/><Relationship Id="rId168" Type="http://schemas.openxmlformats.org/officeDocument/2006/relationships/customXml" Target="../ink/ink318.xml"/><Relationship Id="rId8" Type="http://schemas.openxmlformats.org/officeDocument/2006/relationships/customXml" Target="../ink/ink238.xml"/><Relationship Id="rId51" Type="http://schemas.openxmlformats.org/officeDocument/2006/relationships/image" Target="../media/image258.png"/><Relationship Id="rId72" Type="http://schemas.openxmlformats.org/officeDocument/2006/relationships/customXml" Target="../ink/ink270.xml"/><Relationship Id="rId93" Type="http://schemas.openxmlformats.org/officeDocument/2006/relationships/image" Target="../media/image279.png"/><Relationship Id="rId98" Type="http://schemas.openxmlformats.org/officeDocument/2006/relationships/customXml" Target="../ink/ink283.xml"/><Relationship Id="rId121" Type="http://schemas.openxmlformats.org/officeDocument/2006/relationships/image" Target="../media/image293.png"/><Relationship Id="rId142" Type="http://schemas.openxmlformats.org/officeDocument/2006/relationships/customXml" Target="../ink/ink305.xml"/><Relationship Id="rId163" Type="http://schemas.openxmlformats.org/officeDocument/2006/relationships/image" Target="../media/image314.png"/><Relationship Id="rId184" Type="http://schemas.openxmlformats.org/officeDocument/2006/relationships/customXml" Target="../ink/ink326.xml"/><Relationship Id="rId189" Type="http://schemas.openxmlformats.org/officeDocument/2006/relationships/image" Target="../media/image327.png"/><Relationship Id="rId219" Type="http://schemas.openxmlformats.org/officeDocument/2006/relationships/image" Target="../media/image342.png"/><Relationship Id="rId3" Type="http://schemas.openxmlformats.org/officeDocument/2006/relationships/image" Target="../media/image234.png"/><Relationship Id="rId214" Type="http://schemas.openxmlformats.org/officeDocument/2006/relationships/customXml" Target="../ink/ink341.xml"/><Relationship Id="rId25" Type="http://schemas.openxmlformats.org/officeDocument/2006/relationships/image" Target="../media/image245.png"/><Relationship Id="rId46" Type="http://schemas.openxmlformats.org/officeDocument/2006/relationships/customXml" Target="../ink/ink257.xml"/><Relationship Id="rId67" Type="http://schemas.openxmlformats.org/officeDocument/2006/relationships/image" Target="../media/image266.png"/><Relationship Id="rId116" Type="http://schemas.openxmlformats.org/officeDocument/2006/relationships/customXml" Target="../ink/ink292.xml"/><Relationship Id="rId137" Type="http://schemas.openxmlformats.org/officeDocument/2006/relationships/image" Target="../media/image301.png"/><Relationship Id="rId158" Type="http://schemas.openxmlformats.org/officeDocument/2006/relationships/customXml" Target="../ink/ink313.xml"/><Relationship Id="rId20" Type="http://schemas.openxmlformats.org/officeDocument/2006/relationships/customXml" Target="../ink/ink244.xml"/><Relationship Id="rId41" Type="http://schemas.openxmlformats.org/officeDocument/2006/relationships/image" Target="../media/image253.png"/><Relationship Id="rId62" Type="http://schemas.openxmlformats.org/officeDocument/2006/relationships/customXml" Target="../ink/ink265.xml"/><Relationship Id="rId83" Type="http://schemas.openxmlformats.org/officeDocument/2006/relationships/image" Target="../media/image274.png"/><Relationship Id="rId88" Type="http://schemas.openxmlformats.org/officeDocument/2006/relationships/customXml" Target="../ink/ink278.xml"/><Relationship Id="rId111" Type="http://schemas.openxmlformats.org/officeDocument/2006/relationships/image" Target="../media/image288.png"/><Relationship Id="rId132" Type="http://schemas.openxmlformats.org/officeDocument/2006/relationships/customXml" Target="../ink/ink300.xml"/><Relationship Id="rId153" Type="http://schemas.openxmlformats.org/officeDocument/2006/relationships/image" Target="../media/image309.png"/><Relationship Id="rId174" Type="http://schemas.openxmlformats.org/officeDocument/2006/relationships/customXml" Target="../ink/ink321.xml"/><Relationship Id="rId179" Type="http://schemas.openxmlformats.org/officeDocument/2006/relationships/image" Target="../media/image322.png"/><Relationship Id="rId195" Type="http://schemas.openxmlformats.org/officeDocument/2006/relationships/image" Target="../media/image330.png"/><Relationship Id="rId209" Type="http://schemas.openxmlformats.org/officeDocument/2006/relationships/image" Target="../media/image337.png"/><Relationship Id="rId190" Type="http://schemas.openxmlformats.org/officeDocument/2006/relationships/customXml" Target="../ink/ink329.xml"/><Relationship Id="rId204" Type="http://schemas.openxmlformats.org/officeDocument/2006/relationships/customXml" Target="../ink/ink336.xml"/><Relationship Id="rId15" Type="http://schemas.openxmlformats.org/officeDocument/2006/relationships/image" Target="../media/image240.png"/><Relationship Id="rId36" Type="http://schemas.openxmlformats.org/officeDocument/2006/relationships/customXml" Target="../ink/ink252.xml"/><Relationship Id="rId57" Type="http://schemas.openxmlformats.org/officeDocument/2006/relationships/image" Target="../media/image261.png"/><Relationship Id="rId106" Type="http://schemas.openxmlformats.org/officeDocument/2006/relationships/customXml" Target="../ink/ink287.xml"/><Relationship Id="rId127" Type="http://schemas.openxmlformats.org/officeDocument/2006/relationships/image" Target="../media/image296.png"/><Relationship Id="rId10" Type="http://schemas.openxmlformats.org/officeDocument/2006/relationships/customXml" Target="../ink/ink239.xml"/><Relationship Id="rId31" Type="http://schemas.openxmlformats.org/officeDocument/2006/relationships/image" Target="../media/image248.png"/><Relationship Id="rId52" Type="http://schemas.openxmlformats.org/officeDocument/2006/relationships/customXml" Target="../ink/ink260.xml"/><Relationship Id="rId73" Type="http://schemas.openxmlformats.org/officeDocument/2006/relationships/image" Target="../media/image269.png"/><Relationship Id="rId78" Type="http://schemas.openxmlformats.org/officeDocument/2006/relationships/customXml" Target="../ink/ink273.xml"/><Relationship Id="rId94" Type="http://schemas.openxmlformats.org/officeDocument/2006/relationships/customXml" Target="../ink/ink281.xml"/><Relationship Id="rId99" Type="http://schemas.openxmlformats.org/officeDocument/2006/relationships/image" Target="../media/image282.png"/><Relationship Id="rId101" Type="http://schemas.openxmlformats.org/officeDocument/2006/relationships/image" Target="../media/image283.png"/><Relationship Id="rId122" Type="http://schemas.openxmlformats.org/officeDocument/2006/relationships/customXml" Target="../ink/ink295.xml"/><Relationship Id="rId143" Type="http://schemas.openxmlformats.org/officeDocument/2006/relationships/image" Target="../media/image304.png"/><Relationship Id="rId148" Type="http://schemas.openxmlformats.org/officeDocument/2006/relationships/customXml" Target="../ink/ink308.xml"/><Relationship Id="rId164" Type="http://schemas.openxmlformats.org/officeDocument/2006/relationships/customXml" Target="../ink/ink316.xml"/><Relationship Id="rId169" Type="http://schemas.openxmlformats.org/officeDocument/2006/relationships/image" Target="../media/image317.png"/><Relationship Id="rId185" Type="http://schemas.openxmlformats.org/officeDocument/2006/relationships/image" Target="../media/image325.png"/><Relationship Id="rId4" Type="http://schemas.openxmlformats.org/officeDocument/2006/relationships/customXml" Target="../ink/ink236.xml"/><Relationship Id="rId9" Type="http://schemas.openxmlformats.org/officeDocument/2006/relationships/image" Target="../media/image237.png"/><Relationship Id="rId180" Type="http://schemas.openxmlformats.org/officeDocument/2006/relationships/customXml" Target="../ink/ink324.xml"/><Relationship Id="rId210" Type="http://schemas.openxmlformats.org/officeDocument/2006/relationships/customXml" Target="../ink/ink339.xml"/><Relationship Id="rId215" Type="http://schemas.openxmlformats.org/officeDocument/2006/relationships/image" Target="../media/image340.png"/><Relationship Id="rId26" Type="http://schemas.openxmlformats.org/officeDocument/2006/relationships/customXml" Target="../ink/ink247.xml"/><Relationship Id="rId47" Type="http://schemas.openxmlformats.org/officeDocument/2006/relationships/image" Target="../media/image256.png"/><Relationship Id="rId68" Type="http://schemas.openxmlformats.org/officeDocument/2006/relationships/customXml" Target="../ink/ink268.xml"/><Relationship Id="rId89" Type="http://schemas.openxmlformats.org/officeDocument/2006/relationships/image" Target="../media/image277.png"/><Relationship Id="rId112" Type="http://schemas.openxmlformats.org/officeDocument/2006/relationships/customXml" Target="../ink/ink290.xml"/><Relationship Id="rId133" Type="http://schemas.openxmlformats.org/officeDocument/2006/relationships/image" Target="../media/image299.png"/><Relationship Id="rId154" Type="http://schemas.openxmlformats.org/officeDocument/2006/relationships/customXml" Target="../ink/ink311.xml"/><Relationship Id="rId175" Type="http://schemas.openxmlformats.org/officeDocument/2006/relationships/image" Target="../media/image320.png"/><Relationship Id="rId196" Type="http://schemas.openxmlformats.org/officeDocument/2006/relationships/customXml" Target="../ink/ink332.xml"/><Relationship Id="rId200" Type="http://schemas.openxmlformats.org/officeDocument/2006/relationships/customXml" Target="../ink/ink334.xml"/><Relationship Id="rId16" Type="http://schemas.openxmlformats.org/officeDocument/2006/relationships/customXml" Target="../ink/ink242.xml"/><Relationship Id="rId37" Type="http://schemas.openxmlformats.org/officeDocument/2006/relationships/image" Target="../media/image251.png"/><Relationship Id="rId58" Type="http://schemas.openxmlformats.org/officeDocument/2006/relationships/customXml" Target="../ink/ink263.xml"/><Relationship Id="rId79" Type="http://schemas.openxmlformats.org/officeDocument/2006/relationships/image" Target="../media/image272.png"/><Relationship Id="rId102" Type="http://schemas.openxmlformats.org/officeDocument/2006/relationships/customXml" Target="../ink/ink285.xml"/><Relationship Id="rId123" Type="http://schemas.openxmlformats.org/officeDocument/2006/relationships/image" Target="../media/image294.png"/><Relationship Id="rId144" Type="http://schemas.openxmlformats.org/officeDocument/2006/relationships/customXml" Target="../ink/ink306.xml"/><Relationship Id="rId90" Type="http://schemas.openxmlformats.org/officeDocument/2006/relationships/customXml" Target="../ink/ink279.xml"/><Relationship Id="rId165" Type="http://schemas.openxmlformats.org/officeDocument/2006/relationships/image" Target="../media/image315.png"/><Relationship Id="rId186" Type="http://schemas.openxmlformats.org/officeDocument/2006/relationships/customXml" Target="../ink/ink327.xml"/><Relationship Id="rId211" Type="http://schemas.openxmlformats.org/officeDocument/2006/relationships/image" Target="../media/image338.png"/><Relationship Id="rId27" Type="http://schemas.openxmlformats.org/officeDocument/2006/relationships/image" Target="../media/image246.png"/><Relationship Id="rId48" Type="http://schemas.openxmlformats.org/officeDocument/2006/relationships/customXml" Target="../ink/ink258.xml"/><Relationship Id="rId69" Type="http://schemas.openxmlformats.org/officeDocument/2006/relationships/image" Target="../media/image267.png"/><Relationship Id="rId113" Type="http://schemas.openxmlformats.org/officeDocument/2006/relationships/image" Target="../media/image289.png"/><Relationship Id="rId134" Type="http://schemas.openxmlformats.org/officeDocument/2006/relationships/customXml" Target="../ink/ink301.xml"/><Relationship Id="rId80" Type="http://schemas.openxmlformats.org/officeDocument/2006/relationships/customXml" Target="../ink/ink274.xml"/><Relationship Id="rId155" Type="http://schemas.openxmlformats.org/officeDocument/2006/relationships/image" Target="../media/image310.png"/><Relationship Id="rId176" Type="http://schemas.openxmlformats.org/officeDocument/2006/relationships/customXml" Target="../ink/ink322.xml"/><Relationship Id="rId197" Type="http://schemas.openxmlformats.org/officeDocument/2006/relationships/image" Target="../media/image331.png"/><Relationship Id="rId201" Type="http://schemas.openxmlformats.org/officeDocument/2006/relationships/image" Target="../media/image333.png"/><Relationship Id="rId17" Type="http://schemas.openxmlformats.org/officeDocument/2006/relationships/image" Target="../media/image241.png"/><Relationship Id="rId38" Type="http://schemas.openxmlformats.org/officeDocument/2006/relationships/customXml" Target="../ink/ink253.xml"/><Relationship Id="rId59" Type="http://schemas.openxmlformats.org/officeDocument/2006/relationships/image" Target="../media/image262.png"/><Relationship Id="rId103" Type="http://schemas.openxmlformats.org/officeDocument/2006/relationships/image" Target="../media/image284.png"/><Relationship Id="rId124" Type="http://schemas.openxmlformats.org/officeDocument/2006/relationships/customXml" Target="../ink/ink296.xml"/><Relationship Id="rId70" Type="http://schemas.openxmlformats.org/officeDocument/2006/relationships/customXml" Target="../ink/ink269.xml"/><Relationship Id="rId91" Type="http://schemas.openxmlformats.org/officeDocument/2006/relationships/image" Target="../media/image278.png"/><Relationship Id="rId145" Type="http://schemas.openxmlformats.org/officeDocument/2006/relationships/image" Target="../media/image305.png"/><Relationship Id="rId166" Type="http://schemas.openxmlformats.org/officeDocument/2006/relationships/customXml" Target="../ink/ink317.xml"/><Relationship Id="rId187" Type="http://schemas.openxmlformats.org/officeDocument/2006/relationships/image" Target="../media/image32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40.xml"/><Relationship Id="rId28" Type="http://schemas.openxmlformats.org/officeDocument/2006/relationships/customXml" Target="../ink/ink248.xml"/><Relationship Id="rId49" Type="http://schemas.openxmlformats.org/officeDocument/2006/relationships/image" Target="../media/image257.png"/><Relationship Id="rId114" Type="http://schemas.openxmlformats.org/officeDocument/2006/relationships/customXml" Target="../ink/ink291.xml"/><Relationship Id="rId60" Type="http://schemas.openxmlformats.org/officeDocument/2006/relationships/customXml" Target="../ink/ink264.xml"/><Relationship Id="rId81" Type="http://schemas.openxmlformats.org/officeDocument/2006/relationships/image" Target="../media/image273.png"/><Relationship Id="rId135" Type="http://schemas.openxmlformats.org/officeDocument/2006/relationships/image" Target="../media/image300.png"/><Relationship Id="rId156" Type="http://schemas.openxmlformats.org/officeDocument/2006/relationships/customXml" Target="../ink/ink312.xml"/><Relationship Id="rId177" Type="http://schemas.openxmlformats.org/officeDocument/2006/relationships/image" Target="../media/image321.png"/><Relationship Id="rId198" Type="http://schemas.openxmlformats.org/officeDocument/2006/relationships/customXml" Target="../ink/ink333.xml"/><Relationship Id="rId202" Type="http://schemas.openxmlformats.org/officeDocument/2006/relationships/customXml" Target="../ink/ink335.xml"/><Relationship Id="rId18" Type="http://schemas.openxmlformats.org/officeDocument/2006/relationships/customXml" Target="../ink/ink243.xml"/><Relationship Id="rId39" Type="http://schemas.openxmlformats.org/officeDocument/2006/relationships/image" Target="../media/image252.png"/><Relationship Id="rId50" Type="http://schemas.openxmlformats.org/officeDocument/2006/relationships/customXml" Target="../ink/ink259.xml"/><Relationship Id="rId104" Type="http://schemas.openxmlformats.org/officeDocument/2006/relationships/customXml" Target="../ink/ink286.xml"/><Relationship Id="rId125" Type="http://schemas.openxmlformats.org/officeDocument/2006/relationships/image" Target="../media/image295.png"/><Relationship Id="rId146" Type="http://schemas.openxmlformats.org/officeDocument/2006/relationships/customXml" Target="../ink/ink307.xml"/><Relationship Id="rId167" Type="http://schemas.openxmlformats.org/officeDocument/2006/relationships/image" Target="../media/image316.png"/><Relationship Id="rId188" Type="http://schemas.openxmlformats.org/officeDocument/2006/relationships/customXml" Target="../ink/ink328.xml"/><Relationship Id="rId71" Type="http://schemas.openxmlformats.org/officeDocument/2006/relationships/image" Target="../media/image268.png"/><Relationship Id="rId92" Type="http://schemas.openxmlformats.org/officeDocument/2006/relationships/customXml" Target="../ink/ink280.xml"/><Relationship Id="rId213" Type="http://schemas.openxmlformats.org/officeDocument/2006/relationships/image" Target="../media/image339.png"/><Relationship Id="rId2" Type="http://schemas.openxmlformats.org/officeDocument/2006/relationships/customXml" Target="../ink/ink235.xml"/><Relationship Id="rId29" Type="http://schemas.openxmlformats.org/officeDocument/2006/relationships/image" Target="../media/image247.png"/><Relationship Id="rId40" Type="http://schemas.openxmlformats.org/officeDocument/2006/relationships/customXml" Target="../ink/ink254.xml"/><Relationship Id="rId115" Type="http://schemas.openxmlformats.org/officeDocument/2006/relationships/image" Target="../media/image290.png"/><Relationship Id="rId136" Type="http://schemas.openxmlformats.org/officeDocument/2006/relationships/customXml" Target="../ink/ink302.xml"/><Relationship Id="rId157" Type="http://schemas.openxmlformats.org/officeDocument/2006/relationships/image" Target="../media/image311.png"/><Relationship Id="rId178" Type="http://schemas.openxmlformats.org/officeDocument/2006/relationships/customXml" Target="../ink/ink323.xml"/><Relationship Id="rId61" Type="http://schemas.openxmlformats.org/officeDocument/2006/relationships/image" Target="../media/image263.png"/><Relationship Id="rId82" Type="http://schemas.openxmlformats.org/officeDocument/2006/relationships/customXml" Target="../ink/ink275.xml"/><Relationship Id="rId199" Type="http://schemas.openxmlformats.org/officeDocument/2006/relationships/image" Target="../media/image332.png"/><Relationship Id="rId203" Type="http://schemas.openxmlformats.org/officeDocument/2006/relationships/image" Target="../media/image334.png"/><Relationship Id="rId19" Type="http://schemas.openxmlformats.org/officeDocument/2006/relationships/image" Target="../media/image242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56.xml"/><Relationship Id="rId21" Type="http://schemas.openxmlformats.org/officeDocument/2006/relationships/image" Target="../media/image352.png"/><Relationship Id="rId42" Type="http://schemas.openxmlformats.org/officeDocument/2006/relationships/customXml" Target="../ink/ink364.xml"/><Relationship Id="rId47" Type="http://schemas.openxmlformats.org/officeDocument/2006/relationships/image" Target="../media/image365.png"/><Relationship Id="rId63" Type="http://schemas.openxmlformats.org/officeDocument/2006/relationships/image" Target="../media/image373.png"/><Relationship Id="rId68" Type="http://schemas.openxmlformats.org/officeDocument/2006/relationships/customXml" Target="../ink/ink377.xml"/><Relationship Id="rId16" Type="http://schemas.openxmlformats.org/officeDocument/2006/relationships/customXml" Target="../ink/ink351.xml"/><Relationship Id="rId11" Type="http://schemas.openxmlformats.org/officeDocument/2006/relationships/image" Target="../media/image347.png"/><Relationship Id="rId24" Type="http://schemas.openxmlformats.org/officeDocument/2006/relationships/customXml" Target="../ink/ink355.xml"/><Relationship Id="rId32" Type="http://schemas.openxmlformats.org/officeDocument/2006/relationships/customXml" Target="../ink/ink359.xml"/><Relationship Id="rId37" Type="http://schemas.openxmlformats.org/officeDocument/2006/relationships/image" Target="../media/image360.png"/><Relationship Id="rId40" Type="http://schemas.openxmlformats.org/officeDocument/2006/relationships/customXml" Target="../ink/ink363.xml"/><Relationship Id="rId45" Type="http://schemas.openxmlformats.org/officeDocument/2006/relationships/image" Target="../media/image364.png"/><Relationship Id="rId53" Type="http://schemas.openxmlformats.org/officeDocument/2006/relationships/image" Target="../media/image368.png"/><Relationship Id="rId58" Type="http://schemas.openxmlformats.org/officeDocument/2006/relationships/customXml" Target="../ink/ink372.xml"/><Relationship Id="rId66" Type="http://schemas.openxmlformats.org/officeDocument/2006/relationships/customXml" Target="../ink/ink376.xml"/><Relationship Id="rId74" Type="http://schemas.openxmlformats.org/officeDocument/2006/relationships/customXml" Target="../ink/ink380.xml"/><Relationship Id="rId5" Type="http://schemas.openxmlformats.org/officeDocument/2006/relationships/image" Target="../media/image344.png"/><Relationship Id="rId61" Type="http://schemas.openxmlformats.org/officeDocument/2006/relationships/image" Target="../media/image372.png"/><Relationship Id="rId19" Type="http://schemas.openxmlformats.org/officeDocument/2006/relationships/image" Target="../media/image351.png"/><Relationship Id="rId14" Type="http://schemas.openxmlformats.org/officeDocument/2006/relationships/customXml" Target="../ink/ink350.xml"/><Relationship Id="rId22" Type="http://schemas.openxmlformats.org/officeDocument/2006/relationships/customXml" Target="../ink/ink354.xml"/><Relationship Id="rId27" Type="http://schemas.openxmlformats.org/officeDocument/2006/relationships/image" Target="../media/image355.png"/><Relationship Id="rId30" Type="http://schemas.openxmlformats.org/officeDocument/2006/relationships/customXml" Target="../ink/ink358.xml"/><Relationship Id="rId35" Type="http://schemas.openxmlformats.org/officeDocument/2006/relationships/image" Target="../media/image359.png"/><Relationship Id="rId43" Type="http://schemas.openxmlformats.org/officeDocument/2006/relationships/image" Target="../media/image363.png"/><Relationship Id="rId48" Type="http://schemas.openxmlformats.org/officeDocument/2006/relationships/customXml" Target="../ink/ink367.xml"/><Relationship Id="rId56" Type="http://schemas.openxmlformats.org/officeDocument/2006/relationships/customXml" Target="../ink/ink371.xml"/><Relationship Id="rId64" Type="http://schemas.openxmlformats.org/officeDocument/2006/relationships/customXml" Target="../ink/ink375.xml"/><Relationship Id="rId69" Type="http://schemas.openxmlformats.org/officeDocument/2006/relationships/image" Target="../media/image376.png"/><Relationship Id="rId77" Type="http://schemas.openxmlformats.org/officeDocument/2006/relationships/customXml" Target="../ink/ink381.xml"/><Relationship Id="rId8" Type="http://schemas.openxmlformats.org/officeDocument/2006/relationships/customXml" Target="../ink/ink347.xml"/><Relationship Id="rId51" Type="http://schemas.openxmlformats.org/officeDocument/2006/relationships/image" Target="../media/image367.png"/><Relationship Id="rId72" Type="http://schemas.openxmlformats.org/officeDocument/2006/relationships/customXml" Target="../ink/ink379.xml"/><Relationship Id="rId3" Type="http://schemas.openxmlformats.org/officeDocument/2006/relationships/image" Target="../media/image343.png"/><Relationship Id="rId12" Type="http://schemas.openxmlformats.org/officeDocument/2006/relationships/customXml" Target="../ink/ink349.xml"/><Relationship Id="rId17" Type="http://schemas.openxmlformats.org/officeDocument/2006/relationships/image" Target="../media/image350.png"/><Relationship Id="rId25" Type="http://schemas.openxmlformats.org/officeDocument/2006/relationships/image" Target="../media/image354.png"/><Relationship Id="rId33" Type="http://schemas.openxmlformats.org/officeDocument/2006/relationships/image" Target="../media/image358.png"/><Relationship Id="rId38" Type="http://schemas.openxmlformats.org/officeDocument/2006/relationships/customXml" Target="../ink/ink362.xml"/><Relationship Id="rId46" Type="http://schemas.openxmlformats.org/officeDocument/2006/relationships/customXml" Target="../ink/ink366.xml"/><Relationship Id="rId59" Type="http://schemas.openxmlformats.org/officeDocument/2006/relationships/image" Target="../media/image371.png"/><Relationship Id="rId67" Type="http://schemas.openxmlformats.org/officeDocument/2006/relationships/image" Target="../media/image375.png"/><Relationship Id="rId20" Type="http://schemas.openxmlformats.org/officeDocument/2006/relationships/customXml" Target="../ink/ink353.xml"/><Relationship Id="rId41" Type="http://schemas.openxmlformats.org/officeDocument/2006/relationships/image" Target="../media/image362.png"/><Relationship Id="rId54" Type="http://schemas.openxmlformats.org/officeDocument/2006/relationships/customXml" Target="../ink/ink370.xml"/><Relationship Id="rId62" Type="http://schemas.openxmlformats.org/officeDocument/2006/relationships/customXml" Target="../ink/ink374.xml"/><Relationship Id="rId70" Type="http://schemas.openxmlformats.org/officeDocument/2006/relationships/customXml" Target="../ink/ink378.xml"/><Relationship Id="rId75" Type="http://schemas.openxmlformats.org/officeDocument/2006/relationships/image" Target="../media/image37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46.xml"/><Relationship Id="rId15" Type="http://schemas.openxmlformats.org/officeDocument/2006/relationships/image" Target="../media/image349.png"/><Relationship Id="rId23" Type="http://schemas.openxmlformats.org/officeDocument/2006/relationships/image" Target="../media/image353.png"/><Relationship Id="rId28" Type="http://schemas.openxmlformats.org/officeDocument/2006/relationships/customXml" Target="../ink/ink357.xml"/><Relationship Id="rId36" Type="http://schemas.openxmlformats.org/officeDocument/2006/relationships/customXml" Target="../ink/ink361.xml"/><Relationship Id="rId49" Type="http://schemas.openxmlformats.org/officeDocument/2006/relationships/image" Target="../media/image366.png"/><Relationship Id="rId57" Type="http://schemas.openxmlformats.org/officeDocument/2006/relationships/image" Target="../media/image370.png"/><Relationship Id="rId10" Type="http://schemas.openxmlformats.org/officeDocument/2006/relationships/customXml" Target="../ink/ink348.xml"/><Relationship Id="rId31" Type="http://schemas.openxmlformats.org/officeDocument/2006/relationships/image" Target="../media/image357.png"/><Relationship Id="rId44" Type="http://schemas.openxmlformats.org/officeDocument/2006/relationships/customXml" Target="../ink/ink365.xml"/><Relationship Id="rId52" Type="http://schemas.openxmlformats.org/officeDocument/2006/relationships/customXml" Target="../ink/ink369.xml"/><Relationship Id="rId60" Type="http://schemas.openxmlformats.org/officeDocument/2006/relationships/customXml" Target="../ink/ink373.xml"/><Relationship Id="rId65" Type="http://schemas.openxmlformats.org/officeDocument/2006/relationships/image" Target="../media/image374.png"/><Relationship Id="rId73" Type="http://schemas.openxmlformats.org/officeDocument/2006/relationships/image" Target="../media/image378.png"/><Relationship Id="rId78" Type="http://schemas.openxmlformats.org/officeDocument/2006/relationships/image" Target="../media/image381.png"/><Relationship Id="rId4" Type="http://schemas.openxmlformats.org/officeDocument/2006/relationships/customXml" Target="../ink/ink345.xml"/><Relationship Id="rId9" Type="http://schemas.openxmlformats.org/officeDocument/2006/relationships/image" Target="../media/image346.png"/><Relationship Id="rId13" Type="http://schemas.openxmlformats.org/officeDocument/2006/relationships/image" Target="../media/image348.png"/><Relationship Id="rId18" Type="http://schemas.openxmlformats.org/officeDocument/2006/relationships/customXml" Target="../ink/ink352.xml"/><Relationship Id="rId39" Type="http://schemas.openxmlformats.org/officeDocument/2006/relationships/image" Target="../media/image361.png"/><Relationship Id="rId34" Type="http://schemas.openxmlformats.org/officeDocument/2006/relationships/customXml" Target="../ink/ink360.xml"/><Relationship Id="rId50" Type="http://schemas.openxmlformats.org/officeDocument/2006/relationships/customXml" Target="../ink/ink368.xml"/><Relationship Id="rId55" Type="http://schemas.openxmlformats.org/officeDocument/2006/relationships/image" Target="../media/image369.png"/><Relationship Id="rId76" Type="http://schemas.openxmlformats.org/officeDocument/2006/relationships/image" Target="../media/image380.png"/><Relationship Id="rId7" Type="http://schemas.openxmlformats.org/officeDocument/2006/relationships/image" Target="../media/image345.png"/><Relationship Id="rId71" Type="http://schemas.openxmlformats.org/officeDocument/2006/relationships/image" Target="../media/image377.png"/><Relationship Id="rId2" Type="http://schemas.openxmlformats.org/officeDocument/2006/relationships/customXml" Target="../ink/ink344.xml"/><Relationship Id="rId29" Type="http://schemas.openxmlformats.org/officeDocument/2006/relationships/image" Target="../media/image3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4A0034-ACB0-4BBE-BAF1-B6D41CBE9623}"/>
                  </a:ext>
                </a:extLst>
              </p14:cNvPr>
              <p14:cNvContentPartPr/>
              <p14:nvPr/>
            </p14:nvContentPartPr>
            <p14:xfrm>
              <a:off x="11876192" y="1245878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4A0034-ACB0-4BBE-BAF1-B6D41CBE96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8552" y="122823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FA0EFF9-2271-458E-8212-4D8C741954E8}"/>
                  </a:ext>
                </a:extLst>
              </p14:cNvPr>
              <p14:cNvContentPartPr/>
              <p14:nvPr/>
            </p14:nvContentPartPr>
            <p14:xfrm>
              <a:off x="6290432" y="714878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FA0EFF9-2271-458E-8212-4D8C741954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81792" y="70587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3A95551-D158-4964-B183-50C00E416551}"/>
                  </a:ext>
                </a:extLst>
              </p14:cNvPr>
              <p14:cNvContentPartPr/>
              <p14:nvPr/>
            </p14:nvContentPartPr>
            <p14:xfrm>
              <a:off x="5022512" y="255158"/>
              <a:ext cx="1282320" cy="316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3A95551-D158-4964-B183-50C00E4165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13870" y="246518"/>
                <a:ext cx="1299965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0906AB8-CD4A-4165-93A0-B94BACCF7BF5}"/>
                  </a:ext>
                </a:extLst>
              </p14:cNvPr>
              <p14:cNvContentPartPr/>
              <p14:nvPr/>
            </p14:nvContentPartPr>
            <p14:xfrm>
              <a:off x="5252552" y="807038"/>
              <a:ext cx="1417320" cy="925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0906AB8-CD4A-4165-93A0-B94BACCF7BF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43552" y="798398"/>
                <a:ext cx="1434960" cy="9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90C65E9-FFB8-4A7F-877F-63B7889B0383}"/>
                  </a:ext>
                </a:extLst>
              </p14:cNvPr>
              <p14:cNvContentPartPr/>
              <p14:nvPr/>
            </p14:nvContentPartPr>
            <p14:xfrm>
              <a:off x="6901352" y="2877758"/>
              <a:ext cx="693360" cy="3168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90C65E9-FFB8-4A7F-877F-63B7889B038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92712" y="2868758"/>
                <a:ext cx="71100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E121B2B-80C4-43E4-9B83-FA98057AB820}"/>
                  </a:ext>
                </a:extLst>
              </p14:cNvPr>
              <p14:cNvContentPartPr/>
              <p14:nvPr/>
            </p14:nvContentPartPr>
            <p14:xfrm>
              <a:off x="6900272" y="3731678"/>
              <a:ext cx="879840" cy="1951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E121B2B-80C4-43E4-9B83-FA98057AB82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91632" y="3722678"/>
                <a:ext cx="8974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78BAB43-2DDC-4775-B149-0342284D25B6}"/>
                  </a:ext>
                </a:extLst>
              </p14:cNvPr>
              <p14:cNvContentPartPr/>
              <p14:nvPr/>
            </p14:nvContentPartPr>
            <p14:xfrm>
              <a:off x="5640272" y="3695318"/>
              <a:ext cx="603000" cy="5547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78BAB43-2DDC-4775-B149-0342284D25B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31272" y="3686678"/>
                <a:ext cx="62064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DD784D1-5EC1-440C-AB93-DAC967B78078}"/>
                  </a:ext>
                </a:extLst>
              </p14:cNvPr>
              <p14:cNvContentPartPr/>
              <p14:nvPr/>
            </p14:nvContentPartPr>
            <p14:xfrm>
              <a:off x="5525432" y="2997638"/>
              <a:ext cx="1177560" cy="3330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DD784D1-5EC1-440C-AB93-DAC967B7807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16432" y="2988989"/>
                <a:ext cx="1195200" cy="3506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57FD856-84FF-4851-8E25-4D6193E77FE3}"/>
                  </a:ext>
                </a:extLst>
              </p14:cNvPr>
              <p14:cNvContentPartPr/>
              <p14:nvPr/>
            </p14:nvContentPartPr>
            <p14:xfrm>
              <a:off x="5884712" y="2527838"/>
              <a:ext cx="261360" cy="3236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57FD856-84FF-4851-8E25-4D6193E77FE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76072" y="2519208"/>
                <a:ext cx="279000" cy="341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94DAF81-4C6A-4844-A40F-2576A3775C1F}"/>
                  </a:ext>
                </a:extLst>
              </p14:cNvPr>
              <p14:cNvContentPartPr/>
              <p14:nvPr/>
            </p14:nvContentPartPr>
            <p14:xfrm>
              <a:off x="5232032" y="1901438"/>
              <a:ext cx="1815840" cy="4546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94DAF81-4C6A-4844-A40F-2576A3775C1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23392" y="1892445"/>
                <a:ext cx="1833480" cy="4723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2424654-E3D2-4720-9C96-670D2F095CCD}"/>
                  </a:ext>
                </a:extLst>
              </p14:cNvPr>
              <p14:cNvContentPartPr/>
              <p14:nvPr/>
            </p14:nvContentPartPr>
            <p14:xfrm>
              <a:off x="7987832" y="3647438"/>
              <a:ext cx="1112400" cy="3106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2424654-E3D2-4720-9C96-670D2F095CC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79192" y="3638438"/>
                <a:ext cx="113004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A3EE7C1-7F63-4C50-AF65-44C389C888E6}"/>
                  </a:ext>
                </a:extLst>
              </p14:cNvPr>
              <p14:cNvContentPartPr/>
              <p14:nvPr/>
            </p14:nvContentPartPr>
            <p14:xfrm>
              <a:off x="7903952" y="2552678"/>
              <a:ext cx="429120" cy="4024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A3EE7C1-7F63-4C50-AF65-44C389C888E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895312" y="2543678"/>
                <a:ext cx="44676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4A34C7A-12A9-41E3-B94A-5D2A68AF4DAF}"/>
                  </a:ext>
                </a:extLst>
              </p14:cNvPr>
              <p14:cNvContentPartPr/>
              <p14:nvPr/>
            </p14:nvContentPartPr>
            <p14:xfrm>
              <a:off x="2325032" y="3407318"/>
              <a:ext cx="232200" cy="4456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4A34C7A-12A9-41E3-B94A-5D2A68AF4DA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16392" y="3398318"/>
                <a:ext cx="24984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EFB435B-4A2D-4550-87B0-149881FF60E6}"/>
                  </a:ext>
                </a:extLst>
              </p14:cNvPr>
              <p14:cNvContentPartPr/>
              <p14:nvPr/>
            </p14:nvContentPartPr>
            <p14:xfrm>
              <a:off x="2378672" y="3040118"/>
              <a:ext cx="214200" cy="1656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EFB435B-4A2D-4550-87B0-149881FF60E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70032" y="3031118"/>
                <a:ext cx="2318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1002EE5-FDB6-4256-9E90-015FCF3E8C0B}"/>
                  </a:ext>
                </a:extLst>
              </p14:cNvPr>
              <p14:cNvContentPartPr/>
              <p14:nvPr/>
            </p14:nvContentPartPr>
            <p14:xfrm>
              <a:off x="2707712" y="3500198"/>
              <a:ext cx="97200" cy="1144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1002EE5-FDB6-4256-9E90-015FCF3E8C0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699072" y="3491198"/>
                <a:ext cx="1148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8374430-0DAB-4F4D-B48D-4AD2C4A7E823}"/>
                  </a:ext>
                </a:extLst>
              </p14:cNvPr>
              <p14:cNvContentPartPr/>
              <p14:nvPr/>
            </p14:nvContentPartPr>
            <p14:xfrm>
              <a:off x="3733352" y="3487238"/>
              <a:ext cx="230760" cy="2944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8374430-0DAB-4F4D-B48D-4AD2C4A7E82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79352" y="3379238"/>
                <a:ext cx="33840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B615E7E-6B8A-4BCE-BC86-7B4DC100DFE8}"/>
                  </a:ext>
                </a:extLst>
              </p14:cNvPr>
              <p14:cNvContentPartPr/>
              <p14:nvPr/>
            </p14:nvContentPartPr>
            <p14:xfrm>
              <a:off x="2988512" y="3485798"/>
              <a:ext cx="255600" cy="2408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B615E7E-6B8A-4BCE-BC86-7B4DC100DFE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34512" y="3377798"/>
                <a:ext cx="36324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03C1E58-3565-407F-B6CB-1C554B78689E}"/>
                  </a:ext>
                </a:extLst>
              </p14:cNvPr>
              <p14:cNvContentPartPr/>
              <p14:nvPr/>
            </p14:nvContentPartPr>
            <p14:xfrm>
              <a:off x="2953232" y="3010238"/>
              <a:ext cx="2337480" cy="20340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03C1E58-3565-407F-B6CB-1C554B78689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44232" y="3001598"/>
                <a:ext cx="2355120" cy="20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395BF3D-C310-42CB-8626-06E58296E3F7}"/>
                  </a:ext>
                </a:extLst>
              </p14:cNvPr>
              <p14:cNvContentPartPr/>
              <p14:nvPr/>
            </p14:nvContentPartPr>
            <p14:xfrm>
              <a:off x="3551552" y="5765678"/>
              <a:ext cx="374040" cy="1468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395BF3D-C310-42CB-8626-06E58296E3F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533569" y="5748038"/>
                <a:ext cx="409646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4B3E960-E02E-44E6-96E5-BD719233E4A1}"/>
                  </a:ext>
                </a:extLst>
              </p14:cNvPr>
              <p14:cNvContentPartPr/>
              <p14:nvPr/>
            </p14:nvContentPartPr>
            <p14:xfrm>
              <a:off x="3073112" y="5325038"/>
              <a:ext cx="1138320" cy="3286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4B3E960-E02E-44E6-96E5-BD719233E4A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55472" y="5307038"/>
                <a:ext cx="1173960" cy="3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1325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1BCE8EE-8796-4624-AEE9-3B3A0223886C}"/>
                  </a:ext>
                </a:extLst>
              </p14:cNvPr>
              <p14:cNvContentPartPr/>
              <p14:nvPr/>
            </p14:nvContentPartPr>
            <p14:xfrm>
              <a:off x="1301192" y="750878"/>
              <a:ext cx="1330200" cy="71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1BCE8EE-8796-4624-AEE9-3B3A022388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2552" y="742238"/>
                <a:ext cx="134784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1170119-715E-415E-8E0B-04DE1C633E1F}"/>
                  </a:ext>
                </a:extLst>
              </p14:cNvPr>
              <p14:cNvContentPartPr/>
              <p14:nvPr/>
            </p14:nvContentPartPr>
            <p14:xfrm>
              <a:off x="1782872" y="920078"/>
              <a:ext cx="177840" cy="352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1170119-715E-415E-8E0B-04DE1C633E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4232" y="911438"/>
                <a:ext cx="19548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7B100C7-9745-4598-AF55-6A8A76FD6138}"/>
                  </a:ext>
                </a:extLst>
              </p14:cNvPr>
              <p14:cNvContentPartPr/>
              <p14:nvPr/>
            </p14:nvContentPartPr>
            <p14:xfrm>
              <a:off x="3194432" y="575558"/>
              <a:ext cx="164160" cy="95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7B100C7-9745-4598-AF55-6A8A76FD61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85432" y="566918"/>
                <a:ext cx="18180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8645F80-5F9F-4EC0-A454-FBE5EB8479C6}"/>
                  </a:ext>
                </a:extLst>
              </p14:cNvPr>
              <p14:cNvContentPartPr/>
              <p14:nvPr/>
            </p14:nvContentPartPr>
            <p14:xfrm>
              <a:off x="3894632" y="488078"/>
              <a:ext cx="196920" cy="36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8645F80-5F9F-4EC0-A454-FBE5EB8479C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85632" y="479078"/>
                <a:ext cx="21456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3F23FDF-E3D7-476F-BD2F-635019EAB9C3}"/>
                  </a:ext>
                </a:extLst>
              </p14:cNvPr>
              <p14:cNvContentPartPr/>
              <p14:nvPr/>
            </p14:nvContentPartPr>
            <p14:xfrm>
              <a:off x="4626152" y="320678"/>
              <a:ext cx="257040" cy="335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3F23FDF-E3D7-476F-BD2F-635019EAB9C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17512" y="312038"/>
                <a:ext cx="27468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059415-8038-4D7A-B338-DF65FF06421D}"/>
                  </a:ext>
                </a:extLst>
              </p14:cNvPr>
              <p14:cNvContentPartPr/>
              <p14:nvPr/>
            </p14:nvContentPartPr>
            <p14:xfrm>
              <a:off x="5967872" y="560798"/>
              <a:ext cx="64800" cy="174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059415-8038-4D7A-B338-DF65FF0642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58872" y="551798"/>
                <a:ext cx="8244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38D67C7-8FAB-4F1C-8499-288DD65C1DE8}"/>
                  </a:ext>
                </a:extLst>
              </p14:cNvPr>
              <p14:cNvContentPartPr/>
              <p14:nvPr/>
            </p14:nvContentPartPr>
            <p14:xfrm>
              <a:off x="6008912" y="331838"/>
              <a:ext cx="102240" cy="102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38D67C7-8FAB-4F1C-8499-288DD65C1DE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99912" y="323198"/>
                <a:ext cx="1198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E053F58-8573-4B97-B690-FFBA97002884}"/>
                  </a:ext>
                </a:extLst>
              </p14:cNvPr>
              <p14:cNvContentPartPr/>
              <p14:nvPr/>
            </p14:nvContentPartPr>
            <p14:xfrm>
              <a:off x="6349472" y="401318"/>
              <a:ext cx="408240" cy="414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E053F58-8573-4B97-B690-FFBA9700288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40480" y="392678"/>
                <a:ext cx="425864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6F3C325-A18F-47EC-B8BC-7E3A69E9F278}"/>
                  </a:ext>
                </a:extLst>
              </p14:cNvPr>
              <p14:cNvContentPartPr/>
              <p14:nvPr/>
            </p14:nvContentPartPr>
            <p14:xfrm>
              <a:off x="5239952" y="243998"/>
              <a:ext cx="592560" cy="7131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6F3C325-A18F-47EC-B8BC-7E3A69E9F27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31307" y="235003"/>
                <a:ext cx="610211" cy="730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44F0E1E-02A8-4DB1-BB18-F4135B23ED1C}"/>
                  </a:ext>
                </a:extLst>
              </p14:cNvPr>
              <p14:cNvContentPartPr/>
              <p14:nvPr/>
            </p14:nvContentPartPr>
            <p14:xfrm>
              <a:off x="2115152" y="999998"/>
              <a:ext cx="407160" cy="3301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44F0E1E-02A8-4DB1-BB18-F4135B23ED1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06512" y="990998"/>
                <a:ext cx="42480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B5C473C-D412-4297-B0C0-69B1E2698F70}"/>
                  </a:ext>
                </a:extLst>
              </p14:cNvPr>
              <p14:cNvContentPartPr/>
              <p14:nvPr/>
            </p14:nvContentPartPr>
            <p14:xfrm>
              <a:off x="1473272" y="278198"/>
              <a:ext cx="923760" cy="3355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B5C473C-D412-4297-B0C0-69B1E2698F7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64632" y="269558"/>
                <a:ext cx="94140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F741B29-827E-4125-A4BB-34C21D40F134}"/>
                  </a:ext>
                </a:extLst>
              </p14:cNvPr>
              <p14:cNvContentPartPr/>
              <p14:nvPr/>
            </p14:nvContentPartPr>
            <p14:xfrm>
              <a:off x="6599672" y="158678"/>
              <a:ext cx="212400" cy="1573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F741B29-827E-4125-A4BB-34C21D40F13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91032" y="150038"/>
                <a:ext cx="2300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23792ED-F76D-4445-B8E4-CA5D1A75F175}"/>
                  </a:ext>
                </a:extLst>
              </p14:cNvPr>
              <p14:cNvContentPartPr/>
              <p14:nvPr/>
            </p14:nvContentPartPr>
            <p14:xfrm>
              <a:off x="6952832" y="237518"/>
              <a:ext cx="122760" cy="6454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23792ED-F76D-4445-B8E4-CA5D1A75F17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44192" y="228878"/>
                <a:ext cx="140400" cy="6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64F145B-CB7D-4A46-89E7-D4AFF4C93784}"/>
                  </a:ext>
                </a:extLst>
              </p14:cNvPr>
              <p14:cNvContentPartPr/>
              <p14:nvPr/>
            </p14:nvContentPartPr>
            <p14:xfrm>
              <a:off x="1695032" y="1775798"/>
              <a:ext cx="375840" cy="329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64F145B-CB7D-4A46-89E7-D4AFF4C9378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86392" y="1767158"/>
                <a:ext cx="39348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5291696-5999-4427-B8BB-74930E7C166F}"/>
                  </a:ext>
                </a:extLst>
              </p14:cNvPr>
              <p14:cNvContentPartPr/>
              <p14:nvPr/>
            </p14:nvContentPartPr>
            <p14:xfrm>
              <a:off x="3584312" y="1887398"/>
              <a:ext cx="270720" cy="1335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5291696-5999-4427-B8BB-74930E7C166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75312" y="1878758"/>
                <a:ext cx="2883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1DB865A-F795-4CE7-94D9-CCE44EBBBF09}"/>
                  </a:ext>
                </a:extLst>
              </p14:cNvPr>
              <p14:cNvContentPartPr/>
              <p14:nvPr/>
            </p14:nvContentPartPr>
            <p14:xfrm>
              <a:off x="7083152" y="1611998"/>
              <a:ext cx="259920" cy="3070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1DB865A-F795-4CE7-94D9-CCE44EBBBF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74152" y="1603358"/>
                <a:ext cx="27756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6B5EA08-F24A-4B25-8D33-1214101947AF}"/>
                  </a:ext>
                </a:extLst>
              </p14:cNvPr>
              <p14:cNvContentPartPr/>
              <p14:nvPr/>
            </p14:nvContentPartPr>
            <p14:xfrm>
              <a:off x="7069112" y="1995398"/>
              <a:ext cx="235800" cy="2044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6B5EA08-F24A-4B25-8D33-1214101947A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60472" y="1986398"/>
                <a:ext cx="2534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86E7A3E-23A9-4D06-93A9-0348718FE4F7}"/>
                  </a:ext>
                </a:extLst>
              </p14:cNvPr>
              <p14:cNvContentPartPr/>
              <p14:nvPr/>
            </p14:nvContentPartPr>
            <p14:xfrm>
              <a:off x="7529192" y="2168558"/>
              <a:ext cx="22320" cy="252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86E7A3E-23A9-4D06-93A9-0348718FE4F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20552" y="2159918"/>
                <a:ext cx="399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990ACF8-4A92-4AE3-A3E1-8454E6862E29}"/>
                  </a:ext>
                </a:extLst>
              </p14:cNvPr>
              <p14:cNvContentPartPr/>
              <p14:nvPr/>
            </p14:nvContentPartPr>
            <p14:xfrm>
              <a:off x="5975072" y="1621718"/>
              <a:ext cx="563760" cy="6620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990ACF8-4A92-4AE3-A3E1-8454E6862E2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66432" y="1613078"/>
                <a:ext cx="581400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38586D4-7FA7-4401-9E9B-9D006F4F6AE5}"/>
                  </a:ext>
                </a:extLst>
              </p14:cNvPr>
              <p14:cNvContentPartPr/>
              <p14:nvPr/>
            </p14:nvContentPartPr>
            <p14:xfrm>
              <a:off x="4792472" y="1698398"/>
              <a:ext cx="712440" cy="2851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38586D4-7FA7-4401-9E9B-9D006F4F6AE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83832" y="1689758"/>
                <a:ext cx="7300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7DAF9C7-FB8D-4B30-851D-FEEC2878B58C}"/>
                  </a:ext>
                </a:extLst>
              </p14:cNvPr>
              <p14:cNvContentPartPr/>
              <p14:nvPr/>
            </p14:nvContentPartPr>
            <p14:xfrm>
              <a:off x="4151312" y="1612718"/>
              <a:ext cx="470880" cy="5367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7DAF9C7-FB8D-4B30-851D-FEEC2878B58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142312" y="1603718"/>
                <a:ext cx="48852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5A16E83-3E8F-4524-BA10-66EA4271B989}"/>
                  </a:ext>
                </a:extLst>
              </p14:cNvPr>
              <p14:cNvContentPartPr/>
              <p14:nvPr/>
            </p14:nvContentPartPr>
            <p14:xfrm>
              <a:off x="2213432" y="1710278"/>
              <a:ext cx="1225800" cy="3510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5A16E83-3E8F-4524-BA10-66EA4271B98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204792" y="1701278"/>
                <a:ext cx="124344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F6B006B-0D42-4B87-AA5D-9158677FA436}"/>
                  </a:ext>
                </a:extLst>
              </p14:cNvPr>
              <p14:cNvContentPartPr/>
              <p14:nvPr/>
            </p14:nvContentPartPr>
            <p14:xfrm>
              <a:off x="2152232" y="3352598"/>
              <a:ext cx="907920" cy="716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F6B006B-0D42-4B87-AA5D-9158677FA43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143232" y="3343958"/>
                <a:ext cx="92556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7F046B3-2B2C-42E7-AA36-3F97CA2F1699}"/>
                  </a:ext>
                </a:extLst>
              </p14:cNvPr>
              <p14:cNvContentPartPr/>
              <p14:nvPr/>
            </p14:nvContentPartPr>
            <p14:xfrm>
              <a:off x="3733712" y="3127598"/>
              <a:ext cx="171720" cy="835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7F046B3-2B2C-42E7-AA36-3F97CA2F169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725072" y="3118598"/>
                <a:ext cx="1893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DD41C6B-E654-44AA-B992-4720DF0B8680}"/>
                  </a:ext>
                </a:extLst>
              </p14:cNvPr>
              <p14:cNvContentPartPr/>
              <p14:nvPr/>
            </p14:nvContentPartPr>
            <p14:xfrm>
              <a:off x="2513672" y="3502358"/>
              <a:ext cx="725760" cy="3589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DD41C6B-E654-44AA-B992-4720DF0B868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05032" y="3493727"/>
                <a:ext cx="743400" cy="3765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9D0DA9B-523C-4CE0-884F-C2BABCCF3367}"/>
                  </a:ext>
                </a:extLst>
              </p14:cNvPr>
              <p14:cNvContentPartPr/>
              <p14:nvPr/>
            </p14:nvContentPartPr>
            <p14:xfrm>
              <a:off x="2214152" y="2792798"/>
              <a:ext cx="1012320" cy="3556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9D0DA9B-523C-4CE0-884F-C2BABCCF336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205512" y="2784158"/>
                <a:ext cx="102996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B9B114F-C0CE-487C-A66B-4325F997AC97}"/>
                  </a:ext>
                </a:extLst>
              </p14:cNvPr>
              <p14:cNvContentPartPr/>
              <p14:nvPr/>
            </p14:nvContentPartPr>
            <p14:xfrm>
              <a:off x="6223472" y="3132638"/>
              <a:ext cx="14040" cy="1594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B9B114F-C0CE-487C-A66B-4325F997AC9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214832" y="3123998"/>
                <a:ext cx="316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BCE022A-5B7E-40E7-AF2C-9BF48B7D0AA1}"/>
                  </a:ext>
                </a:extLst>
              </p14:cNvPr>
              <p14:cNvContentPartPr/>
              <p14:nvPr/>
            </p14:nvContentPartPr>
            <p14:xfrm>
              <a:off x="6270272" y="2922398"/>
              <a:ext cx="16920" cy="140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BCE022A-5B7E-40E7-AF2C-9BF48B7D0AA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261632" y="2913758"/>
                <a:ext cx="3456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1785544-C476-494E-90B4-39E8EAB17055}"/>
                  </a:ext>
                </a:extLst>
              </p14:cNvPr>
              <p14:cNvContentPartPr/>
              <p14:nvPr/>
            </p14:nvContentPartPr>
            <p14:xfrm>
              <a:off x="6445592" y="3109958"/>
              <a:ext cx="163080" cy="262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1785544-C476-494E-90B4-39E8EAB1705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436592" y="3101318"/>
                <a:ext cx="1807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93B715C-A8EA-47C4-88C8-DA5E7B76612C}"/>
                  </a:ext>
                </a:extLst>
              </p14:cNvPr>
              <p14:cNvContentPartPr/>
              <p14:nvPr/>
            </p14:nvContentPartPr>
            <p14:xfrm>
              <a:off x="7906112" y="2928518"/>
              <a:ext cx="123840" cy="1141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93B715C-A8EA-47C4-88C8-DA5E7B76612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897472" y="2919878"/>
                <a:ext cx="1414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99E18A6-F1A4-41FD-B6F2-2F3EC5E75E54}"/>
                  </a:ext>
                </a:extLst>
              </p14:cNvPr>
              <p14:cNvContentPartPr/>
              <p14:nvPr/>
            </p14:nvContentPartPr>
            <p14:xfrm>
              <a:off x="8471672" y="2924198"/>
              <a:ext cx="285480" cy="374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99E18A6-F1A4-41FD-B6F2-2F3EC5E75E5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462672" y="2915198"/>
                <a:ext cx="3031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1BD5E8F-360B-4A0A-B2DA-518AB43DE368}"/>
                  </a:ext>
                </a:extLst>
              </p14:cNvPr>
              <p14:cNvContentPartPr/>
              <p14:nvPr/>
            </p14:nvContentPartPr>
            <p14:xfrm>
              <a:off x="11037392" y="3026078"/>
              <a:ext cx="9360" cy="25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1BD5E8F-360B-4A0A-B2DA-518AB43DE36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028392" y="3017078"/>
                <a:ext cx="270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355687A-0958-49AC-8DF7-6B484BD73244}"/>
                  </a:ext>
                </a:extLst>
              </p14:cNvPr>
              <p14:cNvContentPartPr/>
              <p14:nvPr/>
            </p14:nvContentPartPr>
            <p14:xfrm>
              <a:off x="9184112" y="2495798"/>
              <a:ext cx="1623600" cy="9403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355687A-0958-49AC-8DF7-6B484BD7324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175112" y="2487158"/>
                <a:ext cx="1641240" cy="9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3007FC5-36DF-46C8-B0B9-8788FAA0852F}"/>
                  </a:ext>
                </a:extLst>
              </p14:cNvPr>
              <p14:cNvContentPartPr/>
              <p14:nvPr/>
            </p14:nvContentPartPr>
            <p14:xfrm>
              <a:off x="4182632" y="2888198"/>
              <a:ext cx="1029240" cy="3870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3007FC5-36DF-46C8-B0B9-8788FAA0852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73632" y="2879550"/>
                <a:ext cx="1046880" cy="404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2C3D1B6-BADA-4D7B-AFFA-06F123A4BA14}"/>
                  </a:ext>
                </a:extLst>
              </p14:cNvPr>
              <p14:cNvContentPartPr/>
              <p14:nvPr/>
            </p14:nvContentPartPr>
            <p14:xfrm>
              <a:off x="5018552" y="3350798"/>
              <a:ext cx="261360" cy="2368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2C3D1B6-BADA-4D7B-AFFA-06F123A4BA1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009900" y="3342158"/>
                <a:ext cx="279024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6F36485-9D0A-4CBC-9760-F2911FE6F67A}"/>
                  </a:ext>
                </a:extLst>
              </p14:cNvPr>
              <p14:cNvContentPartPr/>
              <p14:nvPr/>
            </p14:nvContentPartPr>
            <p14:xfrm>
              <a:off x="6723512" y="2696678"/>
              <a:ext cx="465840" cy="6998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6F36485-9D0A-4CBC-9760-F2911FE6F67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714872" y="2688034"/>
                <a:ext cx="483480" cy="717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9225875-433A-43E3-9E24-D4D2C368376A}"/>
                  </a:ext>
                </a:extLst>
              </p14:cNvPr>
              <p14:cNvContentPartPr/>
              <p14:nvPr/>
            </p14:nvContentPartPr>
            <p14:xfrm>
              <a:off x="5561072" y="2865878"/>
              <a:ext cx="539280" cy="7041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9225875-433A-43E3-9E24-D4D2C368376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52426" y="2856878"/>
                <a:ext cx="556932" cy="72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342EC83-95A8-4994-90F2-3A1EBDE81A75}"/>
                  </a:ext>
                </a:extLst>
              </p14:cNvPr>
              <p14:cNvContentPartPr/>
              <p14:nvPr/>
            </p14:nvContentPartPr>
            <p14:xfrm>
              <a:off x="3138272" y="4392278"/>
              <a:ext cx="194760" cy="3668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342EC83-95A8-4994-90F2-3A1EBDE81A7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129632" y="4383278"/>
                <a:ext cx="21240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5519213-4EBD-4428-A919-0C195FF301E0}"/>
                  </a:ext>
                </a:extLst>
              </p14:cNvPr>
              <p14:cNvContentPartPr/>
              <p14:nvPr/>
            </p14:nvContentPartPr>
            <p14:xfrm>
              <a:off x="3126392" y="4906718"/>
              <a:ext cx="1401480" cy="730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5519213-4EBD-4428-A919-0C195FF301E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117392" y="4898078"/>
                <a:ext cx="14191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8AC175E-005F-4807-B67B-5C92F68FA465}"/>
                  </a:ext>
                </a:extLst>
              </p14:cNvPr>
              <p14:cNvContentPartPr/>
              <p14:nvPr/>
            </p14:nvContentPartPr>
            <p14:xfrm>
              <a:off x="3449672" y="5043158"/>
              <a:ext cx="234000" cy="3740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8AC175E-005F-4807-B67B-5C92F68FA46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440672" y="5034518"/>
                <a:ext cx="25164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5670362-396B-4E36-936E-AE2167960DF5}"/>
                  </a:ext>
                </a:extLst>
              </p14:cNvPr>
              <p14:cNvContentPartPr/>
              <p14:nvPr/>
            </p14:nvContentPartPr>
            <p14:xfrm>
              <a:off x="4980392" y="4760558"/>
              <a:ext cx="207720" cy="813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5670362-396B-4E36-936E-AE2167960DF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971752" y="4751918"/>
                <a:ext cx="22536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117A449-2011-475E-AC24-F01634B253B6}"/>
                  </a:ext>
                </a:extLst>
              </p14:cNvPr>
              <p14:cNvContentPartPr/>
              <p14:nvPr/>
            </p14:nvContentPartPr>
            <p14:xfrm>
              <a:off x="5638832" y="4642478"/>
              <a:ext cx="210600" cy="489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117A449-2011-475E-AC24-F01634B253B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629832" y="4633478"/>
                <a:ext cx="22824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85720148-6DEB-4780-9000-25BA9C9289F1}"/>
                  </a:ext>
                </a:extLst>
              </p14:cNvPr>
              <p14:cNvContentPartPr/>
              <p14:nvPr/>
            </p14:nvContentPartPr>
            <p14:xfrm>
              <a:off x="6686072" y="4232438"/>
              <a:ext cx="1025640" cy="7027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85720148-6DEB-4780-9000-25BA9C9289F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677435" y="4223443"/>
                <a:ext cx="1043274" cy="720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F5AA5CF-F2EA-421D-BEA9-3EE650723F59}"/>
                  </a:ext>
                </a:extLst>
              </p14:cNvPr>
              <p14:cNvContentPartPr/>
              <p14:nvPr/>
            </p14:nvContentPartPr>
            <p14:xfrm>
              <a:off x="6119432" y="4377878"/>
              <a:ext cx="443520" cy="6714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F5AA5CF-F2EA-421D-BEA9-3EE650723F5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110432" y="4368878"/>
                <a:ext cx="461160" cy="68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E24E1AE-AC08-44A6-B357-6D7519DCF52B}"/>
                  </a:ext>
                </a:extLst>
              </p14:cNvPr>
              <p14:cNvContentPartPr/>
              <p14:nvPr/>
            </p14:nvContentPartPr>
            <p14:xfrm>
              <a:off x="3497552" y="4442678"/>
              <a:ext cx="756360" cy="2743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E24E1AE-AC08-44A6-B357-6D7519DCF52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488556" y="4433678"/>
                <a:ext cx="773992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A61E3B8-EFEC-4D28-BB45-C53BAC39ECDD}"/>
                  </a:ext>
                </a:extLst>
              </p14:cNvPr>
              <p14:cNvContentPartPr/>
              <p14:nvPr/>
            </p14:nvContentPartPr>
            <p14:xfrm>
              <a:off x="3020552" y="4512518"/>
              <a:ext cx="1289160" cy="1339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A61E3B8-EFEC-4D28-BB45-C53BAC39ECD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966912" y="4404878"/>
                <a:ext cx="139680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92F8793-64BE-48D7-B06E-0545774B32E5}"/>
                  </a:ext>
                </a:extLst>
              </p14:cNvPr>
              <p14:cNvContentPartPr/>
              <p14:nvPr/>
            </p14:nvContentPartPr>
            <p14:xfrm>
              <a:off x="3365072" y="5173838"/>
              <a:ext cx="980640" cy="3128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92F8793-64BE-48D7-B06E-0545774B32E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311072" y="5066198"/>
                <a:ext cx="108828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6D6C5DFB-E027-4456-8A34-41624D947BEB}"/>
                  </a:ext>
                </a:extLst>
              </p14:cNvPr>
              <p14:cNvContentPartPr/>
              <p14:nvPr/>
            </p14:nvContentPartPr>
            <p14:xfrm>
              <a:off x="6072632" y="4617638"/>
              <a:ext cx="154800" cy="1202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6D6C5DFB-E027-4456-8A34-41624D947BE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018992" y="4509638"/>
                <a:ext cx="26244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6F57C89C-080C-48C8-9EFB-9E314E55B191}"/>
                  </a:ext>
                </a:extLst>
              </p14:cNvPr>
              <p14:cNvContentPartPr/>
              <p14:nvPr/>
            </p14:nvContentPartPr>
            <p14:xfrm>
              <a:off x="5653232" y="4449158"/>
              <a:ext cx="2028240" cy="5252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6F57C89C-080C-48C8-9EFB-9E314E55B19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599232" y="4341518"/>
                <a:ext cx="2135880" cy="74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7C0DF4D-B5F5-47CB-AB3F-9A5CDD14EE97}"/>
                  </a:ext>
                </a:extLst>
              </p14:cNvPr>
              <p14:cNvContentPartPr/>
              <p14:nvPr/>
            </p14:nvContentPartPr>
            <p14:xfrm>
              <a:off x="1778400" y="281160"/>
              <a:ext cx="6029640" cy="20973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7C0DF4D-B5F5-47CB-AB3F-9A5CDD14EE9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769040" y="271800"/>
                <a:ext cx="6048360" cy="21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487D40C-2CAF-4D43-9093-735B13F7D3C8}"/>
                  </a:ext>
                </a:extLst>
              </p14:cNvPr>
              <p14:cNvContentPartPr/>
              <p14:nvPr/>
            </p14:nvContentPartPr>
            <p14:xfrm>
              <a:off x="8146232" y="4677038"/>
              <a:ext cx="370800" cy="2502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487D40C-2CAF-4D43-9093-735B13F7D3C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092592" y="4569038"/>
                <a:ext cx="47844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F40A9D4B-84CF-4952-BBAD-4BF656884482}"/>
                  </a:ext>
                </a:extLst>
              </p14:cNvPr>
              <p14:cNvContentPartPr/>
              <p14:nvPr/>
            </p14:nvContentPartPr>
            <p14:xfrm>
              <a:off x="8167472" y="4671998"/>
              <a:ext cx="743040" cy="2484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F40A9D4B-84CF-4952-BBAD-4BF65688448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158832" y="4663358"/>
                <a:ext cx="7606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045172E1-7600-45A5-AC45-C0141AF594DB}"/>
                  </a:ext>
                </a:extLst>
              </p14:cNvPr>
              <p14:cNvContentPartPr/>
              <p14:nvPr/>
            </p14:nvContentPartPr>
            <p14:xfrm>
              <a:off x="10189952" y="5078798"/>
              <a:ext cx="562320" cy="622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045172E1-7600-45A5-AC45-C0141AF594D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180952" y="5069798"/>
                <a:ext cx="57996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2BED0031-2C2F-4CE6-B9E0-7B909F4A59BB}"/>
                  </a:ext>
                </a:extLst>
              </p14:cNvPr>
              <p14:cNvContentPartPr/>
              <p14:nvPr/>
            </p14:nvContentPartPr>
            <p14:xfrm>
              <a:off x="3842072" y="5108318"/>
              <a:ext cx="503640" cy="6595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2BED0031-2C2F-4CE6-B9E0-7B909F4A59B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833432" y="5099318"/>
                <a:ext cx="521280" cy="67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3F120AA-66FF-4E62-AAB7-641466EE0C93}"/>
                  </a:ext>
                </a:extLst>
              </p14:cNvPr>
              <p14:cNvContentPartPr/>
              <p14:nvPr/>
            </p14:nvContentPartPr>
            <p14:xfrm>
              <a:off x="9179792" y="4602158"/>
              <a:ext cx="1561680" cy="4075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3F120AA-66FF-4E62-AAB7-641466EE0C9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170794" y="4593166"/>
                <a:ext cx="1579316" cy="4251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0005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1F4D91-6E1C-4934-8125-29ED9DECB00E}"/>
                  </a:ext>
                </a:extLst>
              </p14:cNvPr>
              <p14:cNvContentPartPr/>
              <p14:nvPr/>
            </p14:nvContentPartPr>
            <p14:xfrm>
              <a:off x="864152" y="229598"/>
              <a:ext cx="243360" cy="333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1F4D91-6E1C-4934-8125-29ED9DECB0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5512" y="220958"/>
                <a:ext cx="26100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42C5ED4-AE98-475B-BBD8-DA6EB3B41143}"/>
                  </a:ext>
                </a:extLst>
              </p14:cNvPr>
              <p14:cNvContentPartPr/>
              <p14:nvPr/>
            </p14:nvContentPartPr>
            <p14:xfrm>
              <a:off x="864872" y="655118"/>
              <a:ext cx="1102680" cy="53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42C5ED4-AE98-475B-BBD8-DA6EB3B411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5872" y="646478"/>
                <a:ext cx="11203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89167CE-F926-4FE8-9B3D-4D73E02168ED}"/>
                  </a:ext>
                </a:extLst>
              </p14:cNvPr>
              <p14:cNvContentPartPr/>
              <p14:nvPr/>
            </p14:nvContentPartPr>
            <p14:xfrm>
              <a:off x="1271672" y="847358"/>
              <a:ext cx="178920" cy="275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89167CE-F926-4FE8-9B3D-4D73E02168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3032" y="838358"/>
                <a:ext cx="19656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0B1A19C-AFFA-423D-BF9C-99E2E5E17931}"/>
                  </a:ext>
                </a:extLst>
              </p14:cNvPr>
              <p14:cNvContentPartPr/>
              <p14:nvPr/>
            </p14:nvContentPartPr>
            <p14:xfrm>
              <a:off x="1625192" y="901358"/>
              <a:ext cx="314640" cy="289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0B1A19C-AFFA-423D-BF9C-99E2E5E179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16192" y="892358"/>
                <a:ext cx="33228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4A375D1-B7C7-4CAB-AD52-75D6F0987C30}"/>
                  </a:ext>
                </a:extLst>
              </p14:cNvPr>
              <p14:cNvContentPartPr/>
              <p14:nvPr/>
            </p14:nvContentPartPr>
            <p14:xfrm>
              <a:off x="1267352" y="259478"/>
              <a:ext cx="639000" cy="252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4A375D1-B7C7-4CAB-AD52-75D6F0987C3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58357" y="250850"/>
                <a:ext cx="656630" cy="2696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B7828D9-010C-4CA9-8650-23CC90180B3E}"/>
                  </a:ext>
                </a:extLst>
              </p14:cNvPr>
              <p14:cNvContentPartPr/>
              <p14:nvPr/>
            </p14:nvContentPartPr>
            <p14:xfrm>
              <a:off x="2504672" y="421478"/>
              <a:ext cx="79560" cy="63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B7828D9-010C-4CA9-8650-23CC90180B3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95672" y="412478"/>
                <a:ext cx="972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B5E8829-ED8B-4568-8D18-93B8ABFA3017}"/>
                  </a:ext>
                </a:extLst>
              </p14:cNvPr>
              <p14:cNvContentPartPr/>
              <p14:nvPr/>
            </p14:nvContentPartPr>
            <p14:xfrm>
              <a:off x="2490632" y="665558"/>
              <a:ext cx="64080" cy="92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B5E8829-ED8B-4568-8D18-93B8ABFA301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81632" y="656918"/>
                <a:ext cx="8172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DF9B51C-3821-4FF2-A526-B8EBEB6A7DD5}"/>
                  </a:ext>
                </a:extLst>
              </p14:cNvPr>
              <p14:cNvContentPartPr/>
              <p14:nvPr/>
            </p14:nvContentPartPr>
            <p14:xfrm>
              <a:off x="2935952" y="397718"/>
              <a:ext cx="616320" cy="2660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DF9B51C-3821-4FF2-A526-B8EBEB6A7DD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27312" y="389078"/>
                <a:ext cx="63396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F76AEC7-7819-4791-8D17-C477DBA1BBA7}"/>
                  </a:ext>
                </a:extLst>
              </p14:cNvPr>
              <p14:cNvContentPartPr/>
              <p14:nvPr/>
            </p14:nvContentPartPr>
            <p14:xfrm>
              <a:off x="4803272" y="576638"/>
              <a:ext cx="161640" cy="9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F76AEC7-7819-4791-8D17-C477DBA1BBA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94632" y="567998"/>
                <a:ext cx="17928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A7FA60D-2B0E-4CF6-82E4-A85E77C9ED82}"/>
                  </a:ext>
                </a:extLst>
              </p14:cNvPr>
              <p14:cNvContentPartPr/>
              <p14:nvPr/>
            </p14:nvContentPartPr>
            <p14:xfrm>
              <a:off x="5653952" y="488798"/>
              <a:ext cx="122040" cy="151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A7FA60D-2B0E-4CF6-82E4-A85E77C9ED8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45312" y="479798"/>
                <a:ext cx="1396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32B9ACD-17BF-4D16-9C92-13301014F37B}"/>
                  </a:ext>
                </a:extLst>
              </p14:cNvPr>
              <p14:cNvContentPartPr/>
              <p14:nvPr/>
            </p14:nvContentPartPr>
            <p14:xfrm>
              <a:off x="7261712" y="299438"/>
              <a:ext cx="272880" cy="5018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32B9ACD-17BF-4D16-9C92-13301014F37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52712" y="290438"/>
                <a:ext cx="29052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A7B915C-CD1F-4C70-B691-FEFE8C57AAA6}"/>
                  </a:ext>
                </a:extLst>
              </p14:cNvPr>
              <p14:cNvContentPartPr/>
              <p14:nvPr/>
            </p14:nvContentPartPr>
            <p14:xfrm>
              <a:off x="6736112" y="397718"/>
              <a:ext cx="343080" cy="2991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A7B915C-CD1F-4C70-B691-FEFE8C57AAA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27463" y="389078"/>
                <a:ext cx="360739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18FB354-202F-453E-BD5A-E39DD2CC4E8E}"/>
                  </a:ext>
                </a:extLst>
              </p14:cNvPr>
              <p14:cNvContentPartPr/>
              <p14:nvPr/>
            </p14:nvContentPartPr>
            <p14:xfrm>
              <a:off x="5982272" y="371078"/>
              <a:ext cx="588960" cy="422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18FB354-202F-453E-BD5A-E39DD2CC4E8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73632" y="362438"/>
                <a:ext cx="60660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9317CEF-31FB-4DCA-A601-29ADA40F6FF3}"/>
                  </a:ext>
                </a:extLst>
              </p14:cNvPr>
              <p14:cNvContentPartPr/>
              <p14:nvPr/>
            </p14:nvContentPartPr>
            <p14:xfrm>
              <a:off x="5095592" y="391598"/>
              <a:ext cx="468720" cy="3751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9317CEF-31FB-4DCA-A601-29ADA40F6FF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86592" y="382950"/>
                <a:ext cx="486360" cy="3927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B0A493A-25DA-4AB4-ACAC-71F67E05519E}"/>
                  </a:ext>
                </a:extLst>
              </p14:cNvPr>
              <p14:cNvContentPartPr/>
              <p14:nvPr/>
            </p14:nvContentPartPr>
            <p14:xfrm>
              <a:off x="7662032" y="162278"/>
              <a:ext cx="197640" cy="2332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B0A493A-25DA-4AB4-ACAC-71F67E05519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53032" y="153278"/>
                <a:ext cx="21528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7D6E3B1-6B8B-43D4-BD85-9E347DCBD6FA}"/>
                  </a:ext>
                </a:extLst>
              </p14:cNvPr>
              <p14:cNvContentPartPr/>
              <p14:nvPr/>
            </p14:nvContentPartPr>
            <p14:xfrm>
              <a:off x="7845992" y="714158"/>
              <a:ext cx="45000" cy="216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7D6E3B1-6B8B-43D4-BD85-9E347DCBD6F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36992" y="705518"/>
                <a:ext cx="626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7908609-746E-4B60-8AF9-063CC994ED3C}"/>
                  </a:ext>
                </a:extLst>
              </p14:cNvPr>
              <p14:cNvContentPartPr/>
              <p14:nvPr/>
            </p14:nvContentPartPr>
            <p14:xfrm>
              <a:off x="3748112" y="282518"/>
              <a:ext cx="894960" cy="5716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7908609-746E-4B60-8AF9-063CC994ED3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39112" y="273518"/>
                <a:ext cx="91260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8B33870-1966-4856-B7A2-972FD449E1E1}"/>
                  </a:ext>
                </a:extLst>
              </p14:cNvPr>
              <p14:cNvContentPartPr/>
              <p14:nvPr/>
            </p14:nvContentPartPr>
            <p14:xfrm>
              <a:off x="4622552" y="921158"/>
              <a:ext cx="2410200" cy="507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8B33870-1966-4856-B7A2-972FD449E1E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613912" y="912158"/>
                <a:ext cx="242784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2987A6B-0B87-4F81-9D4A-CA5457A5CFFB}"/>
                  </a:ext>
                </a:extLst>
              </p14:cNvPr>
              <p14:cNvContentPartPr/>
              <p14:nvPr/>
            </p14:nvContentPartPr>
            <p14:xfrm>
              <a:off x="5694992" y="1166318"/>
              <a:ext cx="575640" cy="2041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2987A6B-0B87-4F81-9D4A-CA5457A5CFF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85992" y="1157318"/>
                <a:ext cx="5932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D7D1087-D786-4F42-A549-8CE5F5AA96D3}"/>
                  </a:ext>
                </a:extLst>
              </p14:cNvPr>
              <p14:cNvContentPartPr/>
              <p14:nvPr/>
            </p14:nvContentPartPr>
            <p14:xfrm>
              <a:off x="2529872" y="2048318"/>
              <a:ext cx="198360" cy="950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D7D1087-D786-4F42-A549-8CE5F5AA96D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521232" y="2039318"/>
                <a:ext cx="21600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5ED0E07-4F62-4D98-AE66-1A2BDE2509D3}"/>
                  </a:ext>
                </a:extLst>
              </p14:cNvPr>
              <p14:cNvContentPartPr/>
              <p14:nvPr/>
            </p14:nvContentPartPr>
            <p14:xfrm>
              <a:off x="1408472" y="1947878"/>
              <a:ext cx="796680" cy="2642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5ED0E07-4F62-4D98-AE66-1A2BDE2509D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399476" y="1938878"/>
                <a:ext cx="814312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0BB399C-5F73-4488-A370-3EE88B2DE496}"/>
                  </a:ext>
                </a:extLst>
              </p14:cNvPr>
              <p14:cNvContentPartPr/>
              <p14:nvPr/>
            </p14:nvContentPartPr>
            <p14:xfrm>
              <a:off x="3077432" y="1965158"/>
              <a:ext cx="595440" cy="1659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0BB399C-5F73-4488-A370-3EE88B2DE49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068432" y="1956158"/>
                <a:ext cx="6130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B414DFD-351A-4FE3-AB0B-E010E7274171}"/>
                  </a:ext>
                </a:extLst>
              </p14:cNvPr>
              <p14:cNvContentPartPr/>
              <p14:nvPr/>
            </p14:nvContentPartPr>
            <p14:xfrm>
              <a:off x="3740912" y="1658078"/>
              <a:ext cx="176400" cy="1854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B414DFD-351A-4FE3-AB0B-E010E727417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31912" y="1649438"/>
                <a:ext cx="19404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8F745EA-34B6-420C-8570-7B69E28B4E24}"/>
                  </a:ext>
                </a:extLst>
              </p14:cNvPr>
              <p14:cNvContentPartPr/>
              <p14:nvPr/>
            </p14:nvContentPartPr>
            <p14:xfrm>
              <a:off x="1434032" y="2547638"/>
              <a:ext cx="204120" cy="2955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8F745EA-34B6-420C-8570-7B69E28B4E2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25392" y="2538638"/>
                <a:ext cx="22176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45A571F-BA95-4E0B-A9D0-CBD7EAB96617}"/>
                  </a:ext>
                </a:extLst>
              </p14:cNvPr>
              <p14:cNvContentPartPr/>
              <p14:nvPr/>
            </p14:nvContentPartPr>
            <p14:xfrm>
              <a:off x="1535912" y="2943638"/>
              <a:ext cx="844920" cy="860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45A571F-BA95-4E0B-A9D0-CBD7EAB9661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527272" y="2934638"/>
                <a:ext cx="86256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4CC72F9-BD6E-4AB7-92FE-6C9522BFB746}"/>
                  </a:ext>
                </a:extLst>
              </p14:cNvPr>
              <p14:cNvContentPartPr/>
              <p14:nvPr/>
            </p14:nvContentPartPr>
            <p14:xfrm>
              <a:off x="1756952" y="3078638"/>
              <a:ext cx="228240" cy="2620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4CC72F9-BD6E-4AB7-92FE-6C9522BFB74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747952" y="3069638"/>
                <a:ext cx="24588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0C5299D-AE94-42FD-8BD6-C275402B76D3}"/>
                  </a:ext>
                </a:extLst>
              </p14:cNvPr>
              <p14:cNvContentPartPr/>
              <p14:nvPr/>
            </p14:nvContentPartPr>
            <p14:xfrm>
              <a:off x="2904632" y="2749238"/>
              <a:ext cx="128880" cy="1036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0C5299D-AE94-42FD-8BD6-C275402B76D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895992" y="2740598"/>
                <a:ext cx="1465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5D970DD-96CB-4F82-B9C7-6C14B8448E60}"/>
                  </a:ext>
                </a:extLst>
              </p14:cNvPr>
              <p14:cNvContentPartPr/>
              <p14:nvPr/>
            </p14:nvContentPartPr>
            <p14:xfrm>
              <a:off x="4229792" y="2832398"/>
              <a:ext cx="11160" cy="302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5D970DD-96CB-4F82-B9C7-6C14B8448E6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221152" y="2823398"/>
                <a:ext cx="288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796A62D-640A-4F7A-B6B7-6C27E386992E}"/>
                  </a:ext>
                </a:extLst>
              </p14:cNvPr>
              <p14:cNvContentPartPr/>
              <p14:nvPr/>
            </p14:nvContentPartPr>
            <p14:xfrm>
              <a:off x="3351392" y="2650958"/>
              <a:ext cx="694080" cy="2541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796A62D-640A-4F7A-B6B7-6C27E386992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342397" y="2642318"/>
                <a:ext cx="711711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5AD086F-8830-4031-B0FC-0FDFB82DCAEB}"/>
                  </a:ext>
                </a:extLst>
              </p14:cNvPr>
              <p14:cNvContentPartPr/>
              <p14:nvPr/>
            </p14:nvContentPartPr>
            <p14:xfrm>
              <a:off x="2102552" y="3122198"/>
              <a:ext cx="271800" cy="2365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5AD086F-8830-4031-B0FC-0FDFB82DCAE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093912" y="3113558"/>
                <a:ext cx="2894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0B5E7AD-44C3-4D6C-98CB-AF66EB91E596}"/>
                  </a:ext>
                </a:extLst>
              </p14:cNvPr>
              <p14:cNvContentPartPr/>
              <p14:nvPr/>
            </p14:nvContentPartPr>
            <p14:xfrm>
              <a:off x="1746872" y="2577518"/>
              <a:ext cx="696600" cy="2350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0B5E7AD-44C3-4D6C-98CB-AF66EB91E59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738232" y="2568878"/>
                <a:ext cx="71424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437B625-4AFE-418A-87AE-925B3D7EA03E}"/>
                  </a:ext>
                </a:extLst>
              </p14:cNvPr>
              <p14:cNvContentPartPr/>
              <p14:nvPr/>
            </p14:nvContentPartPr>
            <p14:xfrm>
              <a:off x="4864472" y="1459718"/>
              <a:ext cx="39600" cy="23932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437B625-4AFE-418A-87AE-925B3D7EA03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855832" y="1451078"/>
                <a:ext cx="57240" cy="24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A46CBAF-3F0A-484C-B2E8-BAF0B8A8E49B}"/>
                  </a:ext>
                </a:extLst>
              </p14:cNvPr>
              <p14:cNvContentPartPr/>
              <p14:nvPr/>
            </p14:nvContentPartPr>
            <p14:xfrm>
              <a:off x="6808832" y="1771118"/>
              <a:ext cx="179640" cy="1321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A46CBAF-3F0A-484C-B2E8-BAF0B8A8E49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800192" y="1762118"/>
                <a:ext cx="1972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67D569C-A936-4E24-A372-74019D361FCE}"/>
                  </a:ext>
                </a:extLst>
              </p14:cNvPr>
              <p14:cNvContentPartPr/>
              <p14:nvPr/>
            </p14:nvContentPartPr>
            <p14:xfrm>
              <a:off x="8191592" y="1754918"/>
              <a:ext cx="183240" cy="489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67D569C-A936-4E24-A372-74019D361FC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182952" y="1746278"/>
                <a:ext cx="20088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6AFF81C-2FE6-4D58-A3AA-35F2205321BD}"/>
                  </a:ext>
                </a:extLst>
              </p14:cNvPr>
              <p14:cNvContentPartPr/>
              <p14:nvPr/>
            </p14:nvContentPartPr>
            <p14:xfrm>
              <a:off x="9335672" y="1622438"/>
              <a:ext cx="222480" cy="2282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6AFF81C-2FE6-4D58-A3AA-35F2205321B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27032" y="1613798"/>
                <a:ext cx="24012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3C7CA718-F5CD-4C0E-8B7E-56FD8BA2A311}"/>
                  </a:ext>
                </a:extLst>
              </p14:cNvPr>
              <p14:cNvContentPartPr/>
              <p14:nvPr/>
            </p14:nvContentPartPr>
            <p14:xfrm>
              <a:off x="9645632" y="1561958"/>
              <a:ext cx="354240" cy="3639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3C7CA718-F5CD-4C0E-8B7E-56FD8BA2A31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636992" y="1552958"/>
                <a:ext cx="37188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B5AD06F-6823-48A1-A8C2-D3F848E975BB}"/>
                  </a:ext>
                </a:extLst>
              </p14:cNvPr>
              <p14:cNvContentPartPr/>
              <p14:nvPr/>
            </p14:nvContentPartPr>
            <p14:xfrm>
              <a:off x="8532872" y="1547558"/>
              <a:ext cx="634320" cy="3837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B5AD06F-6823-48A1-A8C2-D3F848E975B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523872" y="1538918"/>
                <a:ext cx="65196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70631A1-FAA1-4562-92C9-946FDD1AC486}"/>
                  </a:ext>
                </a:extLst>
              </p14:cNvPr>
              <p14:cNvContentPartPr/>
              <p14:nvPr/>
            </p14:nvContentPartPr>
            <p14:xfrm>
              <a:off x="7343072" y="1495358"/>
              <a:ext cx="721800" cy="5562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70631A1-FAA1-4562-92C9-946FDD1AC48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334072" y="1486358"/>
                <a:ext cx="739440" cy="5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4E22639-3A61-4AC0-ADAB-B1733578070C}"/>
                  </a:ext>
                </a:extLst>
              </p14:cNvPr>
              <p14:cNvContentPartPr/>
              <p14:nvPr/>
            </p14:nvContentPartPr>
            <p14:xfrm>
              <a:off x="10135232" y="1443518"/>
              <a:ext cx="839520" cy="4669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4E22639-3A61-4AC0-ADAB-B1733578070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126592" y="1434518"/>
                <a:ext cx="85716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D7B6CE8-3AC7-4846-B19A-2C59978EC0BE}"/>
                  </a:ext>
                </a:extLst>
              </p14:cNvPr>
              <p14:cNvContentPartPr/>
              <p14:nvPr/>
            </p14:nvContentPartPr>
            <p14:xfrm>
              <a:off x="5629472" y="2371238"/>
              <a:ext cx="183240" cy="2883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D7B6CE8-3AC7-4846-B19A-2C59978EC0B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620472" y="2362598"/>
                <a:ext cx="20088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DBEF43B6-D737-41CF-AA8E-BCAC193F239B}"/>
                  </a:ext>
                </a:extLst>
              </p14:cNvPr>
              <p14:cNvContentPartPr/>
              <p14:nvPr/>
            </p14:nvContentPartPr>
            <p14:xfrm>
              <a:off x="5768792" y="2766518"/>
              <a:ext cx="803520" cy="723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DBEF43B6-D737-41CF-AA8E-BCAC193F239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759792" y="2757518"/>
                <a:ext cx="82116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F1C14A4-A2F1-458B-9B76-1546C01E8844}"/>
                  </a:ext>
                </a:extLst>
              </p14:cNvPr>
              <p14:cNvContentPartPr/>
              <p14:nvPr/>
            </p14:nvContentPartPr>
            <p14:xfrm>
              <a:off x="5930432" y="1809638"/>
              <a:ext cx="541440" cy="2124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F1C14A4-A2F1-458B-9B76-1546C01E884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921432" y="1800998"/>
                <a:ext cx="5590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F9A54F5-1AAC-4C67-8653-CA93A2B87578}"/>
                  </a:ext>
                </a:extLst>
              </p14:cNvPr>
              <p14:cNvContentPartPr/>
              <p14:nvPr/>
            </p14:nvContentPartPr>
            <p14:xfrm>
              <a:off x="5861672" y="2968478"/>
              <a:ext cx="211680" cy="2703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F9A54F5-1AAC-4C67-8653-CA93A2B8757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852672" y="2959838"/>
                <a:ext cx="2293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A6DFB5A-F64C-46AD-93FD-5DD1F862FDB9}"/>
                  </a:ext>
                </a:extLst>
              </p14:cNvPr>
              <p14:cNvContentPartPr/>
              <p14:nvPr/>
            </p14:nvContentPartPr>
            <p14:xfrm>
              <a:off x="6994592" y="2657798"/>
              <a:ext cx="145800" cy="968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A6DFB5A-F64C-46AD-93FD-5DD1F862FDB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985952" y="2648798"/>
                <a:ext cx="16344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86E2E740-FFB0-4FCD-AB30-5252405432FA}"/>
                  </a:ext>
                </a:extLst>
              </p14:cNvPr>
              <p14:cNvContentPartPr/>
              <p14:nvPr/>
            </p14:nvContentPartPr>
            <p14:xfrm>
              <a:off x="7748072" y="2456198"/>
              <a:ext cx="239040" cy="2347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86E2E740-FFB0-4FCD-AB30-5252405432F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739072" y="2447558"/>
                <a:ext cx="2566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E84F5DEE-0F5C-409F-9496-80CEC2BE7AC6}"/>
                  </a:ext>
                </a:extLst>
              </p14:cNvPr>
              <p14:cNvContentPartPr/>
              <p14:nvPr/>
            </p14:nvContentPartPr>
            <p14:xfrm>
              <a:off x="6220232" y="2951558"/>
              <a:ext cx="307440" cy="3153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E84F5DEE-0F5C-409F-9496-80CEC2BE7AC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211592" y="2942918"/>
                <a:ext cx="32508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22148B7-2F6D-49C4-9098-1A9C20D6B952}"/>
                  </a:ext>
                </a:extLst>
              </p14:cNvPr>
              <p14:cNvContentPartPr/>
              <p14:nvPr/>
            </p14:nvContentPartPr>
            <p14:xfrm>
              <a:off x="6045272" y="2475638"/>
              <a:ext cx="462600" cy="1969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22148B7-2F6D-49C4-9098-1A9C20D6B95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036632" y="2466998"/>
                <a:ext cx="48024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16D4E53-2B2C-4639-B894-FBE299F7AEA4}"/>
                  </a:ext>
                </a:extLst>
              </p14:cNvPr>
              <p14:cNvContentPartPr/>
              <p14:nvPr/>
            </p14:nvContentPartPr>
            <p14:xfrm>
              <a:off x="8322992" y="2549078"/>
              <a:ext cx="223560" cy="244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16D4E53-2B2C-4639-B894-FBE299F7AEA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314352" y="2540078"/>
                <a:ext cx="2412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EF93595-EDBC-4AA9-9CDD-B1717EE66119}"/>
                  </a:ext>
                </a:extLst>
              </p14:cNvPr>
              <p14:cNvContentPartPr/>
              <p14:nvPr/>
            </p14:nvContentPartPr>
            <p14:xfrm>
              <a:off x="8816192" y="2416238"/>
              <a:ext cx="230760" cy="2394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EF93595-EDBC-4AA9-9CDD-B1717EE6611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807552" y="2407598"/>
                <a:ext cx="24840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228F273C-1B40-4482-AC3B-DB9A71954CFA}"/>
                  </a:ext>
                </a:extLst>
              </p14:cNvPr>
              <p14:cNvContentPartPr/>
              <p14:nvPr/>
            </p14:nvContentPartPr>
            <p14:xfrm>
              <a:off x="9407672" y="2495798"/>
              <a:ext cx="311760" cy="363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228F273C-1B40-4482-AC3B-DB9A71954CF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398672" y="2487158"/>
                <a:ext cx="3294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D5A73EF4-1DDA-47FE-9623-2E434359798D}"/>
                  </a:ext>
                </a:extLst>
              </p14:cNvPr>
              <p14:cNvContentPartPr/>
              <p14:nvPr/>
            </p14:nvContentPartPr>
            <p14:xfrm>
              <a:off x="10011392" y="2416598"/>
              <a:ext cx="415800" cy="2386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D5A73EF4-1DDA-47FE-9623-2E434359798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002392" y="2407598"/>
                <a:ext cx="4334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FF8132A-F63E-4ED4-87AE-8AA05A284635}"/>
                  </a:ext>
                </a:extLst>
              </p14:cNvPr>
              <p14:cNvContentPartPr/>
              <p14:nvPr/>
            </p14:nvContentPartPr>
            <p14:xfrm>
              <a:off x="6180992" y="3538358"/>
              <a:ext cx="231120" cy="3236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FF8132A-F63E-4ED4-87AE-8AA05A28463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172352" y="3529358"/>
                <a:ext cx="24876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53C9DAF3-FEDB-441C-A9E1-9F3A0113744E}"/>
                  </a:ext>
                </a:extLst>
              </p14:cNvPr>
              <p14:cNvContentPartPr/>
              <p14:nvPr/>
            </p14:nvContentPartPr>
            <p14:xfrm>
              <a:off x="6560792" y="3633398"/>
              <a:ext cx="450000" cy="1940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53C9DAF3-FEDB-441C-A9E1-9F3A0113744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551792" y="3624398"/>
                <a:ext cx="46764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DA9CC1FA-3730-4C75-9FD2-0CFE54A0B7D9}"/>
                  </a:ext>
                </a:extLst>
              </p14:cNvPr>
              <p14:cNvContentPartPr/>
              <p14:nvPr/>
            </p14:nvContentPartPr>
            <p14:xfrm>
              <a:off x="6166232" y="3957038"/>
              <a:ext cx="1010160" cy="586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DA9CC1FA-3730-4C75-9FD2-0CFE54A0B7D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157592" y="3948398"/>
                <a:ext cx="102780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71B460D-B9B5-47F3-A415-C39D62542492}"/>
                  </a:ext>
                </a:extLst>
              </p14:cNvPr>
              <p14:cNvContentPartPr/>
              <p14:nvPr/>
            </p14:nvContentPartPr>
            <p14:xfrm>
              <a:off x="6401312" y="4100318"/>
              <a:ext cx="212040" cy="2890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71B460D-B9B5-47F3-A415-C39D6254249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392312" y="4091678"/>
                <a:ext cx="22968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04AE314D-3090-4ED5-8E4B-0A7C241013DC}"/>
                  </a:ext>
                </a:extLst>
              </p14:cNvPr>
              <p14:cNvContentPartPr/>
              <p14:nvPr/>
            </p14:nvContentPartPr>
            <p14:xfrm>
              <a:off x="7677872" y="3774158"/>
              <a:ext cx="149400" cy="997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04AE314D-3090-4ED5-8E4B-0A7C241013D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669232" y="3765158"/>
                <a:ext cx="1670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E6693AC9-16E8-4B42-9822-8E896D66182D}"/>
                  </a:ext>
                </a:extLst>
              </p14:cNvPr>
              <p14:cNvContentPartPr/>
              <p14:nvPr/>
            </p14:nvContentPartPr>
            <p14:xfrm>
              <a:off x="8206712" y="3702518"/>
              <a:ext cx="191880" cy="291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E6693AC9-16E8-4B42-9822-8E896D66182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197712" y="3693878"/>
                <a:ext cx="2095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7BEDE35-388D-44F6-A219-068FDA4144DC}"/>
                  </a:ext>
                </a:extLst>
              </p14:cNvPr>
              <p14:cNvContentPartPr/>
              <p14:nvPr/>
            </p14:nvContentPartPr>
            <p14:xfrm>
              <a:off x="8842112" y="3555638"/>
              <a:ext cx="395280" cy="2192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7BEDE35-388D-44F6-A219-068FDA4144D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833112" y="3546998"/>
                <a:ext cx="4129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5D8220C-BEB5-4FA1-AAF2-DBD311910517}"/>
                  </a:ext>
                </a:extLst>
              </p14:cNvPr>
              <p14:cNvContentPartPr/>
              <p14:nvPr/>
            </p14:nvContentPartPr>
            <p14:xfrm>
              <a:off x="9426752" y="3758678"/>
              <a:ext cx="43560" cy="86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5D8220C-BEB5-4FA1-AAF2-DBD31191051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418112" y="3750038"/>
                <a:ext cx="612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EA33F93E-CB80-46B8-B746-EB99F6B04B50}"/>
                  </a:ext>
                </a:extLst>
              </p14:cNvPr>
              <p14:cNvContentPartPr/>
              <p14:nvPr/>
            </p14:nvContentPartPr>
            <p14:xfrm>
              <a:off x="6767792" y="4110038"/>
              <a:ext cx="319320" cy="3254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EA33F93E-CB80-46B8-B746-EB99F6B04B5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758792" y="4101048"/>
                <a:ext cx="336960" cy="343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E6215E1F-22D6-49D7-9336-FE39B2D246A6}"/>
                  </a:ext>
                </a:extLst>
              </p14:cNvPr>
              <p14:cNvContentPartPr/>
              <p14:nvPr/>
            </p14:nvContentPartPr>
            <p14:xfrm>
              <a:off x="1985912" y="5018678"/>
              <a:ext cx="183600" cy="3024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E6215E1F-22D6-49D7-9336-FE39B2D246A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976912" y="5010038"/>
                <a:ext cx="2012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B5767377-34AB-4831-920F-2CC0DD0828DE}"/>
                  </a:ext>
                </a:extLst>
              </p14:cNvPr>
              <p14:cNvContentPartPr/>
              <p14:nvPr/>
            </p14:nvContentPartPr>
            <p14:xfrm>
              <a:off x="2045672" y="5469398"/>
              <a:ext cx="1072440" cy="5238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B5767377-34AB-4831-920F-2CC0DD0828D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036672" y="5460398"/>
                <a:ext cx="1090080" cy="5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4F69877E-23EA-45CB-B6AB-75A1CF0FAFBB}"/>
                  </a:ext>
                </a:extLst>
              </p14:cNvPr>
              <p14:cNvContentPartPr/>
              <p14:nvPr/>
            </p14:nvContentPartPr>
            <p14:xfrm>
              <a:off x="2327912" y="5026238"/>
              <a:ext cx="691920" cy="2476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4F69877E-23EA-45CB-B6AB-75A1CF0FAFB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318917" y="5017585"/>
                <a:ext cx="709551" cy="265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BDEAE7F2-C86E-412C-BA69-51362464A5B0}"/>
                  </a:ext>
                </a:extLst>
              </p14:cNvPr>
              <p14:cNvContentPartPr/>
              <p14:nvPr/>
            </p14:nvContentPartPr>
            <p14:xfrm>
              <a:off x="1126952" y="5168438"/>
              <a:ext cx="255960" cy="26244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BDEAE7F2-C86E-412C-BA69-51362464A5B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117952" y="5159798"/>
                <a:ext cx="27360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69D206C-8E2C-415D-AAE3-FEA35800CFDA}"/>
                  </a:ext>
                </a:extLst>
              </p14:cNvPr>
              <p14:cNvContentPartPr/>
              <p14:nvPr/>
            </p14:nvContentPartPr>
            <p14:xfrm>
              <a:off x="3609872" y="5247998"/>
              <a:ext cx="136440" cy="7020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69D206C-8E2C-415D-AAE3-FEA35800CFD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600872" y="5239358"/>
                <a:ext cx="1540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810D4E20-4FE8-4189-8AF9-5483372CA18F}"/>
                  </a:ext>
                </a:extLst>
              </p14:cNvPr>
              <p14:cNvContentPartPr/>
              <p14:nvPr/>
            </p14:nvContentPartPr>
            <p14:xfrm>
              <a:off x="4348952" y="5187518"/>
              <a:ext cx="215640" cy="2844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810D4E20-4FE8-4189-8AF9-5483372CA18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339952" y="5178878"/>
                <a:ext cx="2332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E8FEA61E-3DE2-45CF-A244-579EE08CB79A}"/>
                  </a:ext>
                </a:extLst>
              </p14:cNvPr>
              <p14:cNvContentPartPr/>
              <p14:nvPr/>
            </p14:nvContentPartPr>
            <p14:xfrm>
              <a:off x="4868432" y="5045678"/>
              <a:ext cx="368640" cy="21744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E8FEA61E-3DE2-45CF-A244-579EE08CB79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859432" y="5036678"/>
                <a:ext cx="3862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3B9D428B-71C2-48A7-B631-412753785E9F}"/>
                  </a:ext>
                </a:extLst>
              </p14:cNvPr>
              <p14:cNvContentPartPr/>
              <p14:nvPr/>
            </p14:nvContentPartPr>
            <p14:xfrm>
              <a:off x="5476112" y="5240078"/>
              <a:ext cx="27000" cy="385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3B9D428B-71C2-48A7-B631-412753785E9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467472" y="5231078"/>
                <a:ext cx="4464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EE3F8A7B-692C-40DC-A564-6FD8021D54D8}"/>
                  </a:ext>
                </a:extLst>
              </p14:cNvPr>
              <p14:cNvContentPartPr/>
              <p14:nvPr/>
            </p14:nvContentPartPr>
            <p14:xfrm>
              <a:off x="5905232" y="4954958"/>
              <a:ext cx="234000" cy="3002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EE3F8A7B-692C-40DC-A564-6FD8021D54D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896592" y="4946318"/>
                <a:ext cx="25164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AE75F57F-F724-4B64-A892-698B119E83AF}"/>
                  </a:ext>
                </a:extLst>
              </p14:cNvPr>
              <p14:cNvContentPartPr/>
              <p14:nvPr/>
            </p14:nvContentPartPr>
            <p14:xfrm>
              <a:off x="7292672" y="5085638"/>
              <a:ext cx="207000" cy="2340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AE75F57F-F724-4B64-A892-698B119E83A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284032" y="5076638"/>
                <a:ext cx="2246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3628B158-C00D-4B61-8867-83CAC5DA5EAF}"/>
                  </a:ext>
                </a:extLst>
              </p14:cNvPr>
              <p14:cNvContentPartPr/>
              <p14:nvPr/>
            </p14:nvContentPartPr>
            <p14:xfrm>
              <a:off x="7710272" y="4692518"/>
              <a:ext cx="463320" cy="61848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3628B158-C00D-4B61-8867-83CAC5DA5EA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701272" y="4683518"/>
                <a:ext cx="480960" cy="6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8A7EE1ED-3F4B-4B94-84C3-D781793324E7}"/>
                  </a:ext>
                </a:extLst>
              </p14:cNvPr>
              <p14:cNvContentPartPr/>
              <p14:nvPr/>
            </p14:nvContentPartPr>
            <p14:xfrm>
              <a:off x="6394832" y="4864238"/>
              <a:ext cx="763200" cy="51084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8A7EE1ED-3F4B-4B94-84C3-D781793324E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386192" y="4855232"/>
                <a:ext cx="780840" cy="5284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E5D5D31A-08A8-47F0-A462-7198A7BD4A76}"/>
                  </a:ext>
                </a:extLst>
              </p14:cNvPr>
              <p14:cNvContentPartPr/>
              <p14:nvPr/>
            </p14:nvContentPartPr>
            <p14:xfrm>
              <a:off x="3960872" y="6152318"/>
              <a:ext cx="165600" cy="11772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E5D5D31A-08A8-47F0-A462-7198A7BD4A7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951872" y="6143678"/>
                <a:ext cx="18324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E3D3E2F6-D774-4E4C-8DE4-2D2E014B90E2}"/>
                  </a:ext>
                </a:extLst>
              </p14:cNvPr>
              <p14:cNvContentPartPr/>
              <p14:nvPr/>
            </p14:nvContentPartPr>
            <p14:xfrm>
              <a:off x="4549472" y="6032798"/>
              <a:ext cx="216720" cy="6264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E3D3E2F6-D774-4E4C-8DE4-2D2E014B90E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540832" y="6024158"/>
                <a:ext cx="2343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ADBC29E1-E824-4080-A43B-7B49483A7CC4}"/>
                  </a:ext>
                </a:extLst>
              </p14:cNvPr>
              <p14:cNvContentPartPr/>
              <p14:nvPr/>
            </p14:nvContentPartPr>
            <p14:xfrm>
              <a:off x="5849432" y="5681438"/>
              <a:ext cx="730440" cy="46800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ADBC29E1-E824-4080-A43B-7B49483A7CC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840436" y="5672805"/>
                <a:ext cx="748071" cy="485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FD9AFFED-206E-4281-A288-15339F99CEE4}"/>
                  </a:ext>
                </a:extLst>
              </p14:cNvPr>
              <p14:cNvContentPartPr/>
              <p14:nvPr/>
            </p14:nvContentPartPr>
            <p14:xfrm>
              <a:off x="5049872" y="5854958"/>
              <a:ext cx="554400" cy="2937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FD9AFFED-206E-4281-A288-15339F99CEE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040872" y="5845958"/>
                <a:ext cx="57204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A6A3EC8A-85E7-40F7-806B-257F8B158010}"/>
                  </a:ext>
                </a:extLst>
              </p14:cNvPr>
              <p14:cNvContentPartPr/>
              <p14:nvPr/>
            </p14:nvContentPartPr>
            <p14:xfrm>
              <a:off x="6709112" y="5526998"/>
              <a:ext cx="691560" cy="64584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A6A3EC8A-85E7-40F7-806B-257F8B158010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700112" y="5518003"/>
                <a:ext cx="709200" cy="663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BF7FD094-EFC8-4B2E-94C5-635F92D89331}"/>
                  </a:ext>
                </a:extLst>
              </p14:cNvPr>
              <p14:cNvContentPartPr/>
              <p14:nvPr/>
            </p14:nvContentPartPr>
            <p14:xfrm>
              <a:off x="9268352" y="4447718"/>
              <a:ext cx="589320" cy="53748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BF7FD094-EFC8-4B2E-94C5-635F92D8933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259352" y="4438718"/>
                <a:ext cx="60696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E9169845-2676-48C9-B798-C3CED2EC7F06}"/>
                  </a:ext>
                </a:extLst>
              </p14:cNvPr>
              <p14:cNvContentPartPr/>
              <p14:nvPr/>
            </p14:nvContentPartPr>
            <p14:xfrm>
              <a:off x="8798192" y="5788358"/>
              <a:ext cx="157320" cy="2376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E9169845-2676-48C9-B798-C3CED2EC7F0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789552" y="5779358"/>
                <a:ext cx="1749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27D1C7F8-19C5-4BF6-A60F-EF25B06EBAA7}"/>
                  </a:ext>
                </a:extLst>
              </p14:cNvPr>
              <p14:cNvContentPartPr/>
              <p14:nvPr/>
            </p14:nvContentPartPr>
            <p14:xfrm>
              <a:off x="9226952" y="5713118"/>
              <a:ext cx="310680" cy="20592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27D1C7F8-19C5-4BF6-A60F-EF25B06EBAA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18312" y="5704118"/>
                <a:ext cx="3283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335FCB99-B52C-410C-8D5F-F9E9C6BC14C8}"/>
                  </a:ext>
                </a:extLst>
              </p14:cNvPr>
              <p14:cNvContentPartPr/>
              <p14:nvPr/>
            </p14:nvContentPartPr>
            <p14:xfrm>
              <a:off x="10479032" y="5595398"/>
              <a:ext cx="962640" cy="55296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335FCB99-B52C-410C-8D5F-F9E9C6BC14C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470032" y="5586758"/>
                <a:ext cx="98028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8F1394DA-0F87-42DA-BA5C-4B76D6E1CA74}"/>
                  </a:ext>
                </a:extLst>
              </p14:cNvPr>
              <p14:cNvContentPartPr/>
              <p14:nvPr/>
            </p14:nvContentPartPr>
            <p14:xfrm>
              <a:off x="9789632" y="5610878"/>
              <a:ext cx="564480" cy="65880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8F1394DA-0F87-42DA-BA5C-4B76D6E1CA7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780632" y="5601878"/>
                <a:ext cx="582120" cy="67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B6342677-2D8E-460A-92F4-6A4C34FEB853}"/>
                  </a:ext>
                </a:extLst>
              </p14:cNvPr>
              <p14:cNvContentPartPr/>
              <p14:nvPr/>
            </p14:nvContentPartPr>
            <p14:xfrm>
              <a:off x="7757432" y="5755238"/>
              <a:ext cx="341640" cy="32688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B6342677-2D8E-460A-92F4-6A4C34FEB8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748792" y="5746598"/>
                <a:ext cx="35928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7561B792-5E4B-449A-846C-5633F8FC93A9}"/>
                  </a:ext>
                </a:extLst>
              </p14:cNvPr>
              <p14:cNvContentPartPr/>
              <p14:nvPr/>
            </p14:nvContentPartPr>
            <p14:xfrm>
              <a:off x="9196352" y="4576958"/>
              <a:ext cx="617760" cy="20844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7561B792-5E4B-449A-846C-5633F8FC93A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142712" y="4469318"/>
                <a:ext cx="72540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144B21BF-591F-4883-8393-52832BA001A3}"/>
                  </a:ext>
                </a:extLst>
              </p14:cNvPr>
              <p14:cNvContentPartPr/>
              <p14:nvPr/>
            </p14:nvContentPartPr>
            <p14:xfrm>
              <a:off x="8788832" y="5769278"/>
              <a:ext cx="2422440" cy="7668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144B21BF-591F-4883-8393-52832BA001A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735192" y="5661278"/>
                <a:ext cx="253008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84102B62-F5E1-4226-AFCF-3C7309CB9F7B}"/>
                  </a:ext>
                </a:extLst>
              </p14:cNvPr>
              <p14:cNvContentPartPr/>
              <p14:nvPr/>
            </p14:nvContentPartPr>
            <p14:xfrm>
              <a:off x="10556072" y="4518998"/>
              <a:ext cx="545760" cy="36792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84102B62-F5E1-4226-AFCF-3C7309CB9F7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0538072" y="4501358"/>
                <a:ext cx="58140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13193D7A-B6E5-416A-885F-51D234446CC1}"/>
                  </a:ext>
                </a:extLst>
              </p14:cNvPr>
              <p14:cNvContentPartPr/>
              <p14:nvPr/>
            </p14:nvContentPartPr>
            <p14:xfrm>
              <a:off x="10020032" y="4488038"/>
              <a:ext cx="414360" cy="32580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13193D7A-B6E5-416A-885F-51D234446CC1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0002048" y="4470038"/>
                <a:ext cx="449969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D4EF5A26-CE50-459A-A066-B61BDC80F40D}"/>
                  </a:ext>
                </a:extLst>
              </p14:cNvPr>
              <p14:cNvContentPartPr/>
              <p14:nvPr/>
            </p14:nvContentPartPr>
            <p14:xfrm>
              <a:off x="9118232" y="6026318"/>
              <a:ext cx="341280" cy="8388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D4EF5A26-CE50-459A-A066-B61BDC80F40D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109232" y="6017678"/>
                <a:ext cx="358920" cy="10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3352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A606B7-EDD6-4434-8841-9B1DD65C22B9}"/>
                  </a:ext>
                </a:extLst>
              </p14:cNvPr>
              <p14:cNvContentPartPr/>
              <p14:nvPr/>
            </p14:nvContentPartPr>
            <p14:xfrm>
              <a:off x="1093112" y="233198"/>
              <a:ext cx="155520" cy="340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A606B7-EDD6-4434-8841-9B1DD65C22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4472" y="224198"/>
                <a:ext cx="17316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59C6938-C47C-4DD9-AD50-FCF2F7B39809}"/>
                  </a:ext>
                </a:extLst>
              </p14:cNvPr>
              <p14:cNvContentPartPr/>
              <p14:nvPr/>
            </p14:nvContentPartPr>
            <p14:xfrm>
              <a:off x="1877552" y="309158"/>
              <a:ext cx="168840" cy="248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59C6938-C47C-4DD9-AD50-FCF2F7B398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8552" y="300518"/>
                <a:ext cx="18648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7073DED-4716-47D4-B8F3-79C9132D3031}"/>
                  </a:ext>
                </a:extLst>
              </p14:cNvPr>
              <p14:cNvContentPartPr/>
              <p14:nvPr/>
            </p14:nvContentPartPr>
            <p14:xfrm>
              <a:off x="1386512" y="281798"/>
              <a:ext cx="370080" cy="222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7073DED-4716-47D4-B8F3-79C9132D303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77512" y="273158"/>
                <a:ext cx="38772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1FA99EF-FED0-4429-904D-BAF5C753960C}"/>
                  </a:ext>
                </a:extLst>
              </p14:cNvPr>
              <p14:cNvContentPartPr/>
              <p14:nvPr/>
            </p14:nvContentPartPr>
            <p14:xfrm>
              <a:off x="2928032" y="530558"/>
              <a:ext cx="140400" cy="105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1FA99EF-FED0-4429-904D-BAF5C75396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19032" y="521918"/>
                <a:ext cx="15804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09B0AA5-295C-4A5D-AC04-A5DC6566C287}"/>
                  </a:ext>
                </a:extLst>
              </p14:cNvPr>
              <p14:cNvContentPartPr/>
              <p14:nvPr/>
            </p14:nvContentPartPr>
            <p14:xfrm>
              <a:off x="3614552" y="477638"/>
              <a:ext cx="253800" cy="27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09B0AA5-295C-4A5D-AC04-A5DC6566C2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05552" y="468998"/>
                <a:ext cx="27144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EBB201E-B0AA-46A7-894C-35170683668C}"/>
                  </a:ext>
                </a:extLst>
              </p14:cNvPr>
              <p14:cNvContentPartPr/>
              <p14:nvPr/>
            </p14:nvContentPartPr>
            <p14:xfrm>
              <a:off x="4723712" y="513278"/>
              <a:ext cx="27720" cy="138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EBB201E-B0AA-46A7-894C-35170683668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14712" y="504638"/>
                <a:ext cx="4536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26F123A-328E-47CF-99A3-95B9016442CE}"/>
                  </a:ext>
                </a:extLst>
              </p14:cNvPr>
              <p14:cNvContentPartPr/>
              <p14:nvPr/>
            </p14:nvContentPartPr>
            <p14:xfrm>
              <a:off x="4709312" y="283598"/>
              <a:ext cx="131400" cy="88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26F123A-328E-47CF-99A3-95B9016442C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00312" y="274958"/>
                <a:ext cx="14904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637BE8C-41BD-4433-8006-BAC81B5C0F9D}"/>
                  </a:ext>
                </a:extLst>
              </p14:cNvPr>
              <p14:cNvContentPartPr/>
              <p14:nvPr/>
            </p14:nvContentPartPr>
            <p14:xfrm>
              <a:off x="5268392" y="169118"/>
              <a:ext cx="207360" cy="96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637BE8C-41BD-4433-8006-BAC81B5C0F9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59392" y="160478"/>
                <a:ext cx="22500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EB1276D-886A-4389-B103-667B22FB6C00}"/>
                  </a:ext>
                </a:extLst>
              </p14:cNvPr>
              <p14:cNvContentPartPr/>
              <p14:nvPr/>
            </p14:nvContentPartPr>
            <p14:xfrm>
              <a:off x="4970672" y="323558"/>
              <a:ext cx="706320" cy="3841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EB1276D-886A-4389-B103-667B22FB6C0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61672" y="314918"/>
                <a:ext cx="72396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A84ED81-478F-4CDC-BF6D-CF9677A75E00}"/>
                  </a:ext>
                </a:extLst>
              </p14:cNvPr>
              <p14:cNvContentPartPr/>
              <p14:nvPr/>
            </p14:nvContentPartPr>
            <p14:xfrm>
              <a:off x="4101992" y="284318"/>
              <a:ext cx="480960" cy="5115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A84ED81-478F-4CDC-BF6D-CF9677A75E0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92992" y="275318"/>
                <a:ext cx="49860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C5B2093-3E3D-43E6-A576-7408B8C7BA24}"/>
                  </a:ext>
                </a:extLst>
              </p14:cNvPr>
              <p14:cNvContentPartPr/>
              <p14:nvPr/>
            </p14:nvContentPartPr>
            <p14:xfrm>
              <a:off x="6800192" y="272798"/>
              <a:ext cx="181440" cy="286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C5B2093-3E3D-43E6-A576-7408B8C7BA2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91192" y="263798"/>
                <a:ext cx="19908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818FF5E-4F1B-417A-9173-20F00C340B02}"/>
                  </a:ext>
                </a:extLst>
              </p14:cNvPr>
              <p14:cNvContentPartPr/>
              <p14:nvPr/>
            </p14:nvContentPartPr>
            <p14:xfrm>
              <a:off x="6739712" y="740438"/>
              <a:ext cx="1420200" cy="324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818FF5E-4F1B-417A-9173-20F00C340B0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30712" y="731798"/>
                <a:ext cx="143784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20D3DA8-BB79-4014-8B3D-9EDFFDC69BBB}"/>
                  </a:ext>
                </a:extLst>
              </p14:cNvPr>
              <p14:cNvContentPartPr/>
              <p14:nvPr/>
            </p14:nvContentPartPr>
            <p14:xfrm>
              <a:off x="7260992" y="866078"/>
              <a:ext cx="204480" cy="3074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20D3DA8-BB79-4014-8B3D-9EDFFDC69BB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51992" y="857438"/>
                <a:ext cx="22212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297E311-A742-4B8A-9BEE-BDEC9D3CE993}"/>
                  </a:ext>
                </a:extLst>
              </p14:cNvPr>
              <p14:cNvContentPartPr/>
              <p14:nvPr/>
            </p14:nvContentPartPr>
            <p14:xfrm>
              <a:off x="8559152" y="598958"/>
              <a:ext cx="159840" cy="1036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297E311-A742-4B8A-9BEE-BDEC9D3CE99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50512" y="590318"/>
                <a:ext cx="17748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0AB5D04-D590-4356-B2F7-239C53B12A0C}"/>
                  </a:ext>
                </a:extLst>
              </p14:cNvPr>
              <p14:cNvContentPartPr/>
              <p14:nvPr/>
            </p14:nvContentPartPr>
            <p14:xfrm>
              <a:off x="9035432" y="571598"/>
              <a:ext cx="228960" cy="277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0AB5D04-D590-4356-B2F7-239C53B12A0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026432" y="562598"/>
                <a:ext cx="24660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CF7C18D-311A-4A2E-8EDC-A7978BB9D793}"/>
                  </a:ext>
                </a:extLst>
              </p14:cNvPr>
              <p14:cNvContentPartPr/>
              <p14:nvPr/>
            </p14:nvContentPartPr>
            <p14:xfrm>
              <a:off x="7585712" y="946718"/>
              <a:ext cx="363960" cy="3196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CF7C18D-311A-4A2E-8EDC-A7978BB9D7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76712" y="938078"/>
                <a:ext cx="38160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13074E4-2865-406C-A598-7A03FA5C0140}"/>
                  </a:ext>
                </a:extLst>
              </p14:cNvPr>
              <p14:cNvContentPartPr/>
              <p14:nvPr/>
            </p14:nvContentPartPr>
            <p14:xfrm>
              <a:off x="7239392" y="319598"/>
              <a:ext cx="692280" cy="2379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13074E4-2865-406C-A598-7A03FA5C014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230752" y="310612"/>
                <a:ext cx="709920" cy="2555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1583AB8-DC86-4F57-ABAE-E0FE68F7C46C}"/>
                  </a:ext>
                </a:extLst>
              </p14:cNvPr>
              <p14:cNvContentPartPr/>
              <p14:nvPr/>
            </p14:nvContentPartPr>
            <p14:xfrm>
              <a:off x="6410312" y="1750598"/>
              <a:ext cx="107280" cy="1296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1583AB8-DC86-4F57-ABAE-E0FE68F7C46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01672" y="1741958"/>
                <a:ext cx="12492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32F8F58-0D6D-4CC3-9F3D-CDC8F9E2C0DB}"/>
                  </a:ext>
                </a:extLst>
              </p14:cNvPr>
              <p14:cNvContentPartPr/>
              <p14:nvPr/>
            </p14:nvContentPartPr>
            <p14:xfrm>
              <a:off x="6980912" y="1619918"/>
              <a:ext cx="268200" cy="3564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32F8F58-0D6D-4CC3-9F3D-CDC8F9E2C0D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72272" y="1611278"/>
                <a:ext cx="28584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B049483-5983-47D3-8FB4-B36E84226A2E}"/>
                  </a:ext>
                </a:extLst>
              </p14:cNvPr>
              <p14:cNvContentPartPr/>
              <p14:nvPr/>
            </p14:nvContentPartPr>
            <p14:xfrm>
              <a:off x="7028072" y="2122118"/>
              <a:ext cx="313920" cy="279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B049483-5983-47D3-8FB4-B36E84226A2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19432" y="2113118"/>
                <a:ext cx="33156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687A6CA-DF53-4F31-94AB-119F28F3FBFD}"/>
                  </a:ext>
                </a:extLst>
              </p14:cNvPr>
              <p14:cNvContentPartPr/>
              <p14:nvPr/>
            </p14:nvContentPartPr>
            <p14:xfrm>
              <a:off x="7761392" y="1636118"/>
              <a:ext cx="754920" cy="2923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687A6CA-DF53-4F31-94AB-119F28F3FBF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752752" y="1627467"/>
                <a:ext cx="772560" cy="309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E73DBC7-AF76-40A3-A6A3-5949270069D6}"/>
                  </a:ext>
                </a:extLst>
              </p14:cNvPr>
              <p14:cNvContentPartPr/>
              <p14:nvPr/>
            </p14:nvContentPartPr>
            <p14:xfrm>
              <a:off x="5332112" y="1521278"/>
              <a:ext cx="602280" cy="5961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E73DBC7-AF76-40A3-A6A3-5949270069D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23112" y="1512278"/>
                <a:ext cx="61992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D36FF75-FEC1-4097-A583-77451FB37C1C}"/>
                  </a:ext>
                </a:extLst>
              </p14:cNvPr>
              <p14:cNvContentPartPr/>
              <p14:nvPr/>
            </p14:nvContentPartPr>
            <p14:xfrm>
              <a:off x="4853672" y="1624958"/>
              <a:ext cx="230760" cy="3920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D36FF75-FEC1-4097-A583-77451FB37C1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45032" y="1615958"/>
                <a:ext cx="24840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FD8E871-E437-417D-8412-6AFE97DF44F8}"/>
                  </a:ext>
                </a:extLst>
              </p14:cNvPr>
              <p14:cNvContentPartPr/>
              <p14:nvPr/>
            </p14:nvContentPartPr>
            <p14:xfrm>
              <a:off x="4192712" y="1579598"/>
              <a:ext cx="550440" cy="3794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FD8E871-E437-417D-8412-6AFE97DF44F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84066" y="1570958"/>
                <a:ext cx="568092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C83A278-E123-4E1D-BD3A-EB51BFF7AF91}"/>
                  </a:ext>
                </a:extLst>
              </p14:cNvPr>
              <p14:cNvContentPartPr/>
              <p14:nvPr/>
            </p14:nvContentPartPr>
            <p14:xfrm>
              <a:off x="7478792" y="1831598"/>
              <a:ext cx="69840" cy="738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C83A278-E123-4E1D-BD3A-EB51BFF7AF9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70152" y="1822598"/>
                <a:ext cx="8748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565A6FC-7DD1-4D9E-9800-EB579F3C04D2}"/>
                  </a:ext>
                </a:extLst>
              </p14:cNvPr>
              <p14:cNvContentPartPr/>
              <p14:nvPr/>
            </p14:nvContentPartPr>
            <p14:xfrm>
              <a:off x="10349432" y="4493798"/>
              <a:ext cx="1539360" cy="3348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565A6FC-7DD1-4D9E-9800-EB579F3C04D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340790" y="4485158"/>
                <a:ext cx="1557004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63E192E-E1A2-4EE1-8AAC-1528429DCC6B}"/>
                  </a:ext>
                </a:extLst>
              </p14:cNvPr>
              <p14:cNvContentPartPr/>
              <p14:nvPr/>
            </p14:nvContentPartPr>
            <p14:xfrm>
              <a:off x="10685312" y="3997718"/>
              <a:ext cx="66240" cy="3412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63E192E-E1A2-4EE1-8AAC-1528429DCC6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631672" y="3890078"/>
                <a:ext cx="17388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9FB1D05D-203D-4E9D-9DA9-329EFFEA3012}"/>
                  </a:ext>
                </a:extLst>
              </p14:cNvPr>
              <p14:cNvContentPartPr/>
              <p14:nvPr/>
            </p14:nvContentPartPr>
            <p14:xfrm>
              <a:off x="3975272" y="867518"/>
              <a:ext cx="1792440" cy="1076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9FB1D05D-203D-4E9D-9DA9-329EFFEA301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966272" y="858878"/>
                <a:ext cx="181008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AEEB0A5-BAAB-4872-B031-71666B2521D2}"/>
                  </a:ext>
                </a:extLst>
              </p14:cNvPr>
              <p14:cNvContentPartPr/>
              <p14:nvPr/>
            </p14:nvContentPartPr>
            <p14:xfrm>
              <a:off x="487952" y="688598"/>
              <a:ext cx="1958760" cy="8362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AEEB0A5-BAAB-4872-B031-71666B2521D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79310" y="679602"/>
                <a:ext cx="1976403" cy="853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CF234BE1-DFF7-4AD1-A628-877169518C93}"/>
                  </a:ext>
                </a:extLst>
              </p14:cNvPr>
              <p14:cNvContentPartPr/>
              <p14:nvPr/>
            </p14:nvContentPartPr>
            <p14:xfrm>
              <a:off x="837512" y="2531078"/>
              <a:ext cx="4142520" cy="9057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CF234BE1-DFF7-4AD1-A628-877169518C9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28512" y="2522438"/>
                <a:ext cx="4160160" cy="9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1CF4A3C-488D-4BD1-A076-EFAA6F8B046A}"/>
                  </a:ext>
                </a:extLst>
              </p14:cNvPr>
              <p14:cNvContentPartPr/>
              <p14:nvPr/>
            </p14:nvContentPartPr>
            <p14:xfrm>
              <a:off x="1477232" y="4002851"/>
              <a:ext cx="438840" cy="5673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1CF4A3C-488D-4BD1-A076-EFAA6F8B046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468232" y="3993851"/>
                <a:ext cx="456480" cy="5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514E519A-408F-4F7F-B5D2-997D3E34869D}"/>
                  </a:ext>
                </a:extLst>
              </p14:cNvPr>
              <p14:cNvContentPartPr/>
              <p14:nvPr/>
            </p14:nvContentPartPr>
            <p14:xfrm>
              <a:off x="2279672" y="4044971"/>
              <a:ext cx="438480" cy="4003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514E519A-408F-4F7F-B5D2-997D3E34869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270672" y="4036331"/>
                <a:ext cx="45612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161F72F3-0512-45EE-9064-6340AF3BC209}"/>
                  </a:ext>
                </a:extLst>
              </p14:cNvPr>
              <p14:cNvContentPartPr/>
              <p14:nvPr/>
            </p14:nvContentPartPr>
            <p14:xfrm>
              <a:off x="3226472" y="4213091"/>
              <a:ext cx="340200" cy="352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161F72F3-0512-45EE-9064-6340AF3BC20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217832" y="4204091"/>
                <a:ext cx="3578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102BF363-1CAA-43FC-8B2C-543FA69B15C6}"/>
                  </a:ext>
                </a:extLst>
              </p14:cNvPr>
              <p14:cNvContentPartPr/>
              <p14:nvPr/>
            </p14:nvContentPartPr>
            <p14:xfrm>
              <a:off x="3996512" y="3977651"/>
              <a:ext cx="1215720" cy="39528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102BF363-1CAA-43FC-8B2C-543FA69B15C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987512" y="3968651"/>
                <a:ext cx="123336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E1826CC0-C1EA-4250-9FFE-E6E1A86056A8}"/>
                  </a:ext>
                </a:extLst>
              </p14:cNvPr>
              <p14:cNvContentPartPr/>
              <p14:nvPr/>
            </p14:nvContentPartPr>
            <p14:xfrm>
              <a:off x="2224592" y="4119491"/>
              <a:ext cx="613440" cy="30420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E1826CC0-C1EA-4250-9FFE-E6E1A86056A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170952" y="4011491"/>
                <a:ext cx="72108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CA320701-82D2-4DFD-9223-D2DEA50319A4}"/>
                  </a:ext>
                </a:extLst>
              </p14:cNvPr>
              <p14:cNvContentPartPr/>
              <p14:nvPr/>
            </p14:nvContentPartPr>
            <p14:xfrm>
              <a:off x="7236152" y="4691171"/>
              <a:ext cx="1782720" cy="45108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CA320701-82D2-4DFD-9223-D2DEA50319A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227154" y="4682531"/>
                <a:ext cx="1800356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41FDA46E-42A1-4931-A404-D3422AA23095}"/>
                  </a:ext>
                </a:extLst>
              </p14:cNvPr>
              <p14:cNvContentPartPr/>
              <p14:nvPr/>
            </p14:nvContentPartPr>
            <p14:xfrm>
              <a:off x="6498872" y="4638611"/>
              <a:ext cx="601560" cy="41472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41FDA46E-42A1-4931-A404-D3422AA2309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489872" y="4629971"/>
                <a:ext cx="61920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CB118B78-C7D1-47B2-AB7E-4EDEA2942BAF}"/>
                  </a:ext>
                </a:extLst>
              </p14:cNvPr>
              <p14:cNvContentPartPr/>
              <p14:nvPr/>
            </p14:nvContentPartPr>
            <p14:xfrm>
              <a:off x="1031912" y="5544011"/>
              <a:ext cx="279720" cy="30132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CB118B78-C7D1-47B2-AB7E-4EDEA2942BA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23272" y="5535371"/>
                <a:ext cx="2973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93C0E9FD-3CC8-46CF-A829-DA4555A0A89D}"/>
                  </a:ext>
                </a:extLst>
              </p14:cNvPr>
              <p14:cNvContentPartPr/>
              <p14:nvPr/>
            </p14:nvContentPartPr>
            <p14:xfrm>
              <a:off x="3889232" y="5581811"/>
              <a:ext cx="123120" cy="9072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93C0E9FD-3CC8-46CF-A829-DA4555A0A89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880592" y="5572811"/>
                <a:ext cx="14076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F2EB6D27-D7B6-4B84-B53C-872398340BEA}"/>
                  </a:ext>
                </a:extLst>
              </p14:cNvPr>
              <p14:cNvContentPartPr/>
              <p14:nvPr/>
            </p14:nvContentPartPr>
            <p14:xfrm>
              <a:off x="3053672" y="5501531"/>
              <a:ext cx="442800" cy="42372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F2EB6D27-D7B6-4B84-B53C-872398340BE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044679" y="5492531"/>
                <a:ext cx="460426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4C7FC7BB-9F17-4E23-8A98-21BC23312148}"/>
                  </a:ext>
                </a:extLst>
              </p14:cNvPr>
              <p14:cNvContentPartPr/>
              <p14:nvPr/>
            </p14:nvContentPartPr>
            <p14:xfrm>
              <a:off x="4428512" y="5549411"/>
              <a:ext cx="241560" cy="4104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4C7FC7BB-9F17-4E23-8A98-21BC2331214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419872" y="5540771"/>
                <a:ext cx="2592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B470EA30-C34C-4B84-9433-A18C19181E20}"/>
                  </a:ext>
                </a:extLst>
              </p14:cNvPr>
              <p14:cNvContentPartPr/>
              <p14:nvPr/>
            </p14:nvContentPartPr>
            <p14:xfrm>
              <a:off x="4963112" y="5400011"/>
              <a:ext cx="660240" cy="82332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B470EA30-C34C-4B84-9433-A18C19181E2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954117" y="5391371"/>
                <a:ext cx="677870" cy="84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E68FCC80-B222-4185-B997-7EFF7F64BDB5}"/>
                  </a:ext>
                </a:extLst>
              </p14:cNvPr>
              <p14:cNvContentPartPr/>
              <p14:nvPr/>
            </p14:nvContentPartPr>
            <p14:xfrm>
              <a:off x="5750072" y="5545451"/>
              <a:ext cx="218520" cy="25884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E68FCC80-B222-4185-B997-7EFF7F64BDB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41432" y="5536811"/>
                <a:ext cx="23616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4C28E19F-D313-495B-AB92-A680F2CD077F}"/>
                  </a:ext>
                </a:extLst>
              </p14:cNvPr>
              <p14:cNvContentPartPr/>
              <p14:nvPr/>
            </p14:nvContentPartPr>
            <p14:xfrm>
              <a:off x="6302672" y="5395691"/>
              <a:ext cx="989640" cy="34524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4C28E19F-D313-495B-AB92-A680F2CD077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293675" y="5386682"/>
                <a:ext cx="1007274" cy="362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FCE78BE5-5886-4311-9B20-958CF729F55C}"/>
                  </a:ext>
                </a:extLst>
              </p14:cNvPr>
              <p14:cNvContentPartPr/>
              <p14:nvPr/>
            </p14:nvContentPartPr>
            <p14:xfrm>
              <a:off x="4954472" y="5518091"/>
              <a:ext cx="628560" cy="63540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FCE78BE5-5886-4311-9B20-958CF729F55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900832" y="5410451"/>
                <a:ext cx="736200" cy="85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BF68870C-ED51-4A7B-8F1A-C56FE7A6CF0D}"/>
                  </a:ext>
                </a:extLst>
              </p14:cNvPr>
              <p14:cNvContentPartPr/>
              <p14:nvPr/>
            </p14:nvContentPartPr>
            <p14:xfrm>
              <a:off x="5673392" y="6289211"/>
              <a:ext cx="393120" cy="24732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BF68870C-ED51-4A7B-8F1A-C56FE7A6CF0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664392" y="6280211"/>
                <a:ext cx="41076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3AA4BA89-6614-4A69-BB69-90B5B34D38FE}"/>
                  </a:ext>
                </a:extLst>
              </p14:cNvPr>
              <p14:cNvContentPartPr/>
              <p14:nvPr/>
            </p14:nvContentPartPr>
            <p14:xfrm>
              <a:off x="9591992" y="6527531"/>
              <a:ext cx="28800" cy="1152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3AA4BA89-6614-4A69-BB69-90B5B34D38F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583352" y="6518531"/>
                <a:ext cx="4644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41D0B543-CA5A-4BCD-B7A1-EC307E0BE83D}"/>
                  </a:ext>
                </a:extLst>
              </p14:cNvPr>
              <p14:cNvContentPartPr/>
              <p14:nvPr/>
            </p14:nvContentPartPr>
            <p14:xfrm>
              <a:off x="8439632" y="6188051"/>
              <a:ext cx="944280" cy="34848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41D0B543-CA5A-4BCD-B7A1-EC307E0BE83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430992" y="6179051"/>
                <a:ext cx="96192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51FA9915-A3A2-43EC-A954-5AAD1148D399}"/>
                  </a:ext>
                </a:extLst>
              </p14:cNvPr>
              <p14:cNvContentPartPr/>
              <p14:nvPr/>
            </p14:nvContentPartPr>
            <p14:xfrm>
              <a:off x="6580232" y="6143051"/>
              <a:ext cx="1573560" cy="60120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51FA9915-A3A2-43EC-A954-5AAD1148D39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571234" y="6134411"/>
                <a:ext cx="1591196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F29176E4-883B-4469-8A30-938DBCB42273}"/>
                  </a:ext>
                </a:extLst>
              </p14:cNvPr>
              <p14:cNvContentPartPr/>
              <p14:nvPr/>
            </p14:nvContentPartPr>
            <p14:xfrm>
              <a:off x="9523952" y="-115282"/>
              <a:ext cx="2479320" cy="440316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F29176E4-883B-4469-8A30-938DBCB4227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515311" y="-124282"/>
                <a:ext cx="2496963" cy="442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511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406DCB1-703C-4307-B4B1-3F824D5E243C}"/>
                  </a:ext>
                </a:extLst>
              </p14:cNvPr>
              <p14:cNvContentPartPr/>
              <p14:nvPr/>
            </p14:nvContentPartPr>
            <p14:xfrm>
              <a:off x="4354712" y="1016558"/>
              <a:ext cx="4010760" cy="5302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406DCB1-703C-4307-B4B1-3F824D5E24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0712" y="908918"/>
                <a:ext cx="4118400" cy="74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C89BBC90-30A8-4667-8E2B-7FEE4A1D7499}"/>
                  </a:ext>
                </a:extLst>
              </p14:cNvPr>
              <p14:cNvContentPartPr/>
              <p14:nvPr/>
            </p14:nvContentPartPr>
            <p14:xfrm>
              <a:off x="4311872" y="1569878"/>
              <a:ext cx="3545280" cy="20574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C89BBC90-30A8-4667-8E2B-7FEE4A1D74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8232" y="1462238"/>
                <a:ext cx="3652920" cy="22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490DD725-2F18-41BB-84F2-8B1F24A9721F}"/>
                  </a:ext>
                </a:extLst>
              </p14:cNvPr>
              <p14:cNvContentPartPr/>
              <p14:nvPr/>
            </p14:nvContentPartPr>
            <p14:xfrm>
              <a:off x="166472" y="269558"/>
              <a:ext cx="11883960" cy="639792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490DD725-2F18-41BB-84F2-8B1F24A972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7832" y="251917"/>
                <a:ext cx="11901601" cy="64245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0878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38DBC6D-71E1-45A6-97C3-AD876E88BBA0}"/>
                  </a:ext>
                </a:extLst>
              </p14:cNvPr>
              <p14:cNvContentPartPr/>
              <p14:nvPr/>
            </p14:nvContentPartPr>
            <p14:xfrm>
              <a:off x="1458512" y="394838"/>
              <a:ext cx="293040" cy="278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38DBC6D-71E1-45A6-97C3-AD876E88BB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9512" y="385838"/>
                <a:ext cx="31068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8FFC649-7430-4CCA-9761-DA353ED44A9E}"/>
                  </a:ext>
                </a:extLst>
              </p14:cNvPr>
              <p14:cNvContentPartPr/>
              <p14:nvPr/>
            </p14:nvContentPartPr>
            <p14:xfrm>
              <a:off x="2182472" y="953918"/>
              <a:ext cx="725400" cy="297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8FFC649-7430-4CCA-9761-DA353ED44A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3472" y="945268"/>
                <a:ext cx="743040" cy="315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C211A5D-3501-4AD1-A068-45DD6A584035}"/>
                  </a:ext>
                </a:extLst>
              </p14:cNvPr>
              <p14:cNvContentPartPr/>
              <p14:nvPr/>
            </p14:nvContentPartPr>
            <p14:xfrm>
              <a:off x="1891592" y="370718"/>
              <a:ext cx="1440360" cy="465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C211A5D-3501-4AD1-A068-45DD6A5840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82952" y="362078"/>
                <a:ext cx="145800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66B6B7B-5C71-4207-B712-80045EC12B01}"/>
                  </a:ext>
                </a:extLst>
              </p14:cNvPr>
              <p14:cNvContentPartPr/>
              <p14:nvPr/>
            </p14:nvContentPartPr>
            <p14:xfrm>
              <a:off x="4211072" y="1741238"/>
              <a:ext cx="190800" cy="136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66B6B7B-5C71-4207-B712-80045EC12B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02432" y="1732598"/>
                <a:ext cx="208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ECA7A78-E886-417D-91AA-3CA18D92C698}"/>
                  </a:ext>
                </a:extLst>
              </p14:cNvPr>
              <p14:cNvContentPartPr/>
              <p14:nvPr/>
            </p14:nvContentPartPr>
            <p14:xfrm>
              <a:off x="4980752" y="1530998"/>
              <a:ext cx="500760" cy="500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ECA7A78-E886-417D-91AA-3CA18D92C69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71752" y="1521992"/>
                <a:ext cx="518400" cy="5184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312162E-60A4-4EEC-8639-2451CCCEDDCB}"/>
                  </a:ext>
                </a:extLst>
              </p14:cNvPr>
              <p14:cNvContentPartPr/>
              <p14:nvPr/>
            </p14:nvContentPartPr>
            <p14:xfrm>
              <a:off x="3282992" y="1692998"/>
              <a:ext cx="421920" cy="5094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312162E-60A4-4EEC-8639-2451CCCEDDC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74000" y="1684358"/>
                <a:ext cx="439545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7C83216-F31D-4EF6-8705-89C7D2B2C674}"/>
                  </a:ext>
                </a:extLst>
              </p14:cNvPr>
              <p14:cNvContentPartPr/>
              <p14:nvPr/>
            </p14:nvContentPartPr>
            <p14:xfrm>
              <a:off x="2160512" y="1711718"/>
              <a:ext cx="972000" cy="289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7C83216-F31D-4EF6-8705-89C7D2B2C67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51512" y="1702729"/>
                <a:ext cx="989640" cy="307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FE31047-E490-428F-A32B-816425735B72}"/>
                  </a:ext>
                </a:extLst>
              </p14:cNvPr>
              <p14:cNvContentPartPr/>
              <p14:nvPr/>
            </p14:nvContentPartPr>
            <p14:xfrm>
              <a:off x="5865992" y="1665998"/>
              <a:ext cx="280440" cy="45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FE31047-E490-428F-A32B-816425735B7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56992" y="1656998"/>
                <a:ext cx="29808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1851D36-30B4-49DD-9162-463CA73E360E}"/>
                  </a:ext>
                </a:extLst>
              </p14:cNvPr>
              <p14:cNvContentPartPr/>
              <p14:nvPr/>
            </p14:nvContentPartPr>
            <p14:xfrm>
              <a:off x="6564392" y="1519478"/>
              <a:ext cx="474840" cy="325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1851D36-30B4-49DD-9162-463CA73E360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55752" y="1510838"/>
                <a:ext cx="49248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27FF8B1-1EE1-48DF-8B48-E5B45DFA2AC7}"/>
                  </a:ext>
                </a:extLst>
              </p14:cNvPr>
              <p14:cNvContentPartPr/>
              <p14:nvPr/>
            </p14:nvContentPartPr>
            <p14:xfrm>
              <a:off x="7203032" y="1680398"/>
              <a:ext cx="49680" cy="770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27FF8B1-1EE1-48DF-8B48-E5B45DFA2AC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94032" y="1671398"/>
                <a:ext cx="6732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5467C48-62F4-4C07-80A5-95774DB25C86}"/>
                  </a:ext>
                </a:extLst>
              </p14:cNvPr>
              <p14:cNvContentPartPr/>
              <p14:nvPr/>
            </p14:nvContentPartPr>
            <p14:xfrm>
              <a:off x="7581032" y="1446038"/>
              <a:ext cx="1101240" cy="3232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5467C48-62F4-4C07-80A5-95774DB25C8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72032" y="1437038"/>
                <a:ext cx="111888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552A103-A603-4E4E-8911-FD998D7AEFD0}"/>
                  </a:ext>
                </a:extLst>
              </p14:cNvPr>
              <p14:cNvContentPartPr/>
              <p14:nvPr/>
            </p14:nvContentPartPr>
            <p14:xfrm>
              <a:off x="4719392" y="2734118"/>
              <a:ext cx="159120" cy="1202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552A103-A603-4E4E-8911-FD998D7AEFD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10752" y="2725118"/>
                <a:ext cx="1767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34CD938-3CB8-425C-A6CE-3597181B256A}"/>
                  </a:ext>
                </a:extLst>
              </p14:cNvPr>
              <p14:cNvContentPartPr/>
              <p14:nvPr/>
            </p14:nvContentPartPr>
            <p14:xfrm>
              <a:off x="5287832" y="2618918"/>
              <a:ext cx="417600" cy="4579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34CD938-3CB8-425C-A6CE-3597181B256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78840" y="2610278"/>
                <a:ext cx="435225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CD96A8B-20A2-4571-AB10-5C17268218F5}"/>
                  </a:ext>
                </a:extLst>
              </p14:cNvPr>
              <p14:cNvContentPartPr/>
              <p14:nvPr/>
            </p14:nvContentPartPr>
            <p14:xfrm>
              <a:off x="3814712" y="2716838"/>
              <a:ext cx="371880" cy="4510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CD96A8B-20A2-4571-AB10-5C17268218F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06072" y="2708198"/>
                <a:ext cx="38952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E33E26F-725C-4F80-8C56-A8ED9A57C2AC}"/>
                  </a:ext>
                </a:extLst>
              </p14:cNvPr>
              <p14:cNvContentPartPr/>
              <p14:nvPr/>
            </p14:nvContentPartPr>
            <p14:xfrm>
              <a:off x="2537432" y="2761118"/>
              <a:ext cx="1072080" cy="3308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E33E26F-725C-4F80-8C56-A8ED9A57C2A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28435" y="2752478"/>
                <a:ext cx="1089714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F52080C-C5F8-43A4-8871-4005EFDCEB21}"/>
                  </a:ext>
                </a:extLst>
              </p14:cNvPr>
              <p14:cNvContentPartPr/>
              <p14:nvPr/>
            </p14:nvContentPartPr>
            <p14:xfrm>
              <a:off x="6270632" y="2839958"/>
              <a:ext cx="217800" cy="198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F52080C-C5F8-43A4-8871-4005EFDCEB2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61992" y="2831318"/>
                <a:ext cx="2354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FE4846B-BF01-4FB1-A70B-C3B46654760E}"/>
                  </a:ext>
                </a:extLst>
              </p14:cNvPr>
              <p14:cNvContentPartPr/>
              <p14:nvPr/>
            </p14:nvContentPartPr>
            <p14:xfrm>
              <a:off x="7939952" y="2845358"/>
              <a:ext cx="997920" cy="1814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FE4846B-BF01-4FB1-A70B-C3B46654760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31312" y="2836376"/>
                <a:ext cx="1015560" cy="199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0AFE288-E9DE-4C7E-851A-2B828B60467C}"/>
                  </a:ext>
                </a:extLst>
              </p14:cNvPr>
              <p14:cNvContentPartPr/>
              <p14:nvPr/>
            </p14:nvContentPartPr>
            <p14:xfrm>
              <a:off x="7831952" y="2448998"/>
              <a:ext cx="1052280" cy="3164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0AFE288-E9DE-4C7E-851A-2B828B60467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823312" y="2439998"/>
                <a:ext cx="106992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7B2DC6A-BA64-4B50-814D-ED11F79A7C40}"/>
                  </a:ext>
                </a:extLst>
              </p14:cNvPr>
              <p14:cNvContentPartPr/>
              <p14:nvPr/>
            </p14:nvContentPartPr>
            <p14:xfrm>
              <a:off x="6795152" y="2539358"/>
              <a:ext cx="729360" cy="6829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7B2DC6A-BA64-4B50-814D-ED11F79A7C4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86512" y="2530718"/>
                <a:ext cx="747000" cy="70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174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0E0A8C-22C2-43C0-939B-2646D45AFE3B}"/>
                  </a:ext>
                </a:extLst>
              </p14:cNvPr>
              <p14:cNvContentPartPr/>
              <p14:nvPr/>
            </p14:nvContentPartPr>
            <p14:xfrm>
              <a:off x="1165472" y="277118"/>
              <a:ext cx="261000" cy="41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0E0A8C-22C2-43C0-939B-2646D45AFE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6460" y="268478"/>
                <a:ext cx="278664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1929737-6AA1-41B9-975B-9E5C4E5C7E40}"/>
                  </a:ext>
                </a:extLst>
              </p14:cNvPr>
              <p14:cNvContentPartPr/>
              <p14:nvPr/>
            </p14:nvContentPartPr>
            <p14:xfrm>
              <a:off x="2683952" y="327518"/>
              <a:ext cx="189000" cy="433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1929737-6AA1-41B9-975B-9E5C4E5C7E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4952" y="318878"/>
                <a:ext cx="20664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6E5D509-303E-4929-A77F-8A7BE1555D1E}"/>
                  </a:ext>
                </a:extLst>
              </p14:cNvPr>
              <p14:cNvContentPartPr/>
              <p14:nvPr/>
            </p14:nvContentPartPr>
            <p14:xfrm>
              <a:off x="1170512" y="892718"/>
              <a:ext cx="223200" cy="306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6E5D509-303E-4929-A77F-8A7BE1555D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1512" y="884078"/>
                <a:ext cx="24084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6184C1C-3AB5-41DB-8EC9-2EF6CFE31E90}"/>
                  </a:ext>
                </a:extLst>
              </p14:cNvPr>
              <p14:cNvContentPartPr/>
              <p14:nvPr/>
            </p14:nvContentPartPr>
            <p14:xfrm>
              <a:off x="1234232" y="1915118"/>
              <a:ext cx="208800" cy="333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6184C1C-3AB5-41DB-8EC9-2EF6CFE31E9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25592" y="1906478"/>
                <a:ext cx="22644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59682E1-5CED-48C6-A32A-7E4AE6B46736}"/>
                  </a:ext>
                </a:extLst>
              </p14:cNvPr>
              <p14:cNvContentPartPr/>
              <p14:nvPr/>
            </p14:nvContentPartPr>
            <p14:xfrm>
              <a:off x="2691872" y="873278"/>
              <a:ext cx="168480" cy="264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59682E1-5CED-48C6-A32A-7E4AE6B467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83232" y="864638"/>
                <a:ext cx="18612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03A7583-26CC-4D17-9269-B541FCFF9B16}"/>
                  </a:ext>
                </a:extLst>
              </p14:cNvPr>
              <p14:cNvContentPartPr/>
              <p14:nvPr/>
            </p14:nvContentPartPr>
            <p14:xfrm>
              <a:off x="2538872" y="1397798"/>
              <a:ext cx="16200" cy="250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03A7583-26CC-4D17-9269-B541FCFF9B1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29872" y="1389158"/>
                <a:ext cx="338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ADE3A11-34D4-4269-A613-7D028B9A1350}"/>
                  </a:ext>
                </a:extLst>
              </p14:cNvPr>
              <p14:cNvContentPartPr/>
              <p14:nvPr/>
            </p14:nvContentPartPr>
            <p14:xfrm>
              <a:off x="2690432" y="1390598"/>
              <a:ext cx="180720" cy="228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ADE3A11-34D4-4269-A613-7D028B9A135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81432" y="1381598"/>
                <a:ext cx="1983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0F1FB13-7F19-4C6A-AF16-D62EC6D31FD9}"/>
                  </a:ext>
                </a:extLst>
              </p14:cNvPr>
              <p14:cNvContentPartPr/>
              <p14:nvPr/>
            </p14:nvContentPartPr>
            <p14:xfrm>
              <a:off x="2548592" y="1925198"/>
              <a:ext cx="436680" cy="308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0F1FB13-7F19-4C6A-AF16-D62EC6D31FD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39599" y="1916209"/>
                <a:ext cx="454305" cy="3257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A7BF5C7-B17F-4E22-A1C0-ABF9AE3D5DE5}"/>
                  </a:ext>
                </a:extLst>
              </p14:cNvPr>
              <p14:cNvContentPartPr/>
              <p14:nvPr/>
            </p14:nvContentPartPr>
            <p14:xfrm>
              <a:off x="1845512" y="166238"/>
              <a:ext cx="144720" cy="2343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A7BF5C7-B17F-4E22-A1C0-ABF9AE3D5DE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36512" y="157239"/>
                <a:ext cx="162360" cy="23608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F2CE25D-D447-4806-8D97-9032BC11E441}"/>
                  </a:ext>
                </a:extLst>
              </p14:cNvPr>
              <p14:cNvContentPartPr/>
              <p14:nvPr/>
            </p14:nvContentPartPr>
            <p14:xfrm>
              <a:off x="6989912" y="171371"/>
              <a:ext cx="73080" cy="118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F2CE25D-D447-4806-8D97-9032BC11E44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80912" y="162371"/>
                <a:ext cx="9072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3C5903F-4BB2-41CD-B79B-32C7B655066D}"/>
                  </a:ext>
                </a:extLst>
              </p14:cNvPr>
              <p14:cNvContentPartPr/>
              <p14:nvPr/>
            </p14:nvContentPartPr>
            <p14:xfrm>
              <a:off x="8567072" y="202691"/>
              <a:ext cx="240480" cy="228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3C5903F-4BB2-41CD-B79B-32C7B655066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58072" y="194051"/>
                <a:ext cx="25812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2CD7169-BA32-4EDB-A381-3DA8FE1B85B2}"/>
                  </a:ext>
                </a:extLst>
              </p14:cNvPr>
              <p14:cNvContentPartPr/>
              <p14:nvPr/>
            </p14:nvContentPartPr>
            <p14:xfrm>
              <a:off x="7802432" y="98651"/>
              <a:ext cx="606240" cy="324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2CD7169-BA32-4EDB-A381-3DA8FE1B85B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793432" y="89661"/>
                <a:ext cx="623880" cy="3416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BD792A7-6ABB-495B-9825-EE04017DD195}"/>
                  </a:ext>
                </a:extLst>
              </p14:cNvPr>
              <p14:cNvContentPartPr/>
              <p14:nvPr/>
            </p14:nvContentPartPr>
            <p14:xfrm>
              <a:off x="7223552" y="110171"/>
              <a:ext cx="394200" cy="2811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BD792A7-6ABB-495B-9825-EE04017DD19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14912" y="101171"/>
                <a:ext cx="41184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867198C-3EE9-45B2-B46F-65A1AF808DDA}"/>
                  </a:ext>
                </a:extLst>
              </p14:cNvPr>
              <p14:cNvContentPartPr/>
              <p14:nvPr/>
            </p14:nvContentPartPr>
            <p14:xfrm>
              <a:off x="6558632" y="-37162"/>
              <a:ext cx="321840" cy="5745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867198C-3EE9-45B2-B46F-65A1AF808DD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49982" y="-45802"/>
                <a:ext cx="339500" cy="5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9A54F27-7769-4071-9FEE-0A959997AF94}"/>
                  </a:ext>
                </a:extLst>
              </p14:cNvPr>
              <p14:cNvContentPartPr/>
              <p14:nvPr/>
            </p14:nvContentPartPr>
            <p14:xfrm>
              <a:off x="7502912" y="893171"/>
              <a:ext cx="613080" cy="2811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9A54F27-7769-4071-9FEE-0A959997AF9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93912" y="884171"/>
                <a:ext cx="63072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DC2822C-6538-4675-8CD7-35DF2DAA0B95}"/>
                  </a:ext>
                </a:extLst>
              </p14:cNvPr>
              <p14:cNvContentPartPr/>
              <p14:nvPr/>
            </p14:nvContentPartPr>
            <p14:xfrm>
              <a:off x="9095912" y="1008731"/>
              <a:ext cx="165600" cy="1000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DC2822C-6538-4675-8CD7-35DF2DAA0B9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086912" y="1000091"/>
                <a:ext cx="1832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AB3063B-72F1-4EC2-9C5D-5FFAE748866A}"/>
                  </a:ext>
                </a:extLst>
              </p14:cNvPr>
              <p14:cNvContentPartPr/>
              <p14:nvPr/>
            </p14:nvContentPartPr>
            <p14:xfrm>
              <a:off x="9443312" y="927731"/>
              <a:ext cx="22320" cy="2473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AB3063B-72F1-4EC2-9C5D-5FFAE748866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434312" y="918731"/>
                <a:ext cx="3996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C86C459-E96F-4456-B551-C0F494559FB9}"/>
                  </a:ext>
                </a:extLst>
              </p14:cNvPr>
              <p14:cNvContentPartPr/>
              <p14:nvPr/>
            </p14:nvContentPartPr>
            <p14:xfrm>
              <a:off x="9775232" y="1208171"/>
              <a:ext cx="48240" cy="1112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C86C459-E96F-4456-B551-C0F494559FB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766232" y="1199531"/>
                <a:ext cx="658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18C0F67-E1D3-4870-877B-B95E1B8397E9}"/>
                  </a:ext>
                </a:extLst>
              </p14:cNvPr>
              <p14:cNvContentPartPr/>
              <p14:nvPr/>
            </p14:nvContentPartPr>
            <p14:xfrm>
              <a:off x="10148912" y="925931"/>
              <a:ext cx="223560" cy="3830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18C0F67-E1D3-4870-877B-B95E1B8397E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139897" y="917283"/>
                <a:ext cx="241228" cy="400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428D34E-5005-44AF-BD5F-E571C3DA8B26}"/>
                  </a:ext>
                </a:extLst>
              </p14:cNvPr>
              <p14:cNvContentPartPr/>
              <p14:nvPr/>
            </p14:nvContentPartPr>
            <p14:xfrm>
              <a:off x="8387072" y="944651"/>
              <a:ext cx="437760" cy="3855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428D34E-5005-44AF-BD5F-E571C3DA8B2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378432" y="936011"/>
                <a:ext cx="45540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A9B762D-0E5E-4646-A1C0-837137D4B321}"/>
                  </a:ext>
                </a:extLst>
              </p14:cNvPr>
              <p14:cNvContentPartPr/>
              <p14:nvPr/>
            </p14:nvContentPartPr>
            <p14:xfrm>
              <a:off x="10494512" y="1085051"/>
              <a:ext cx="15840" cy="1321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A9B762D-0E5E-4646-A1C0-837137D4B32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485872" y="1076051"/>
                <a:ext cx="3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7D5B711-EB77-40F5-820D-C391B5BF2F2F}"/>
                  </a:ext>
                </a:extLst>
              </p14:cNvPr>
              <p14:cNvContentPartPr/>
              <p14:nvPr/>
            </p14:nvContentPartPr>
            <p14:xfrm>
              <a:off x="10746872" y="994691"/>
              <a:ext cx="134640" cy="1062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7D5B711-EB77-40F5-820D-C391B5BF2F2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737872" y="986051"/>
                <a:ext cx="1522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78920B8-51C8-4E2F-A077-3FFA8B64976B}"/>
                  </a:ext>
                </a:extLst>
              </p14:cNvPr>
              <p14:cNvContentPartPr/>
              <p14:nvPr/>
            </p14:nvContentPartPr>
            <p14:xfrm>
              <a:off x="11006792" y="878051"/>
              <a:ext cx="166320" cy="2509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78920B8-51C8-4E2F-A077-3FFA8B64976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998152" y="869051"/>
                <a:ext cx="18396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0D93727-E336-4B8A-863B-AF8FEAB97946}"/>
                  </a:ext>
                </a:extLst>
              </p14:cNvPr>
              <p14:cNvContentPartPr/>
              <p14:nvPr/>
            </p14:nvContentPartPr>
            <p14:xfrm>
              <a:off x="11376152" y="1107731"/>
              <a:ext cx="12960" cy="230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0D93727-E336-4B8A-863B-AF8FEAB9794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367512" y="1099091"/>
                <a:ext cx="306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9D4420E-6E46-4AC4-B717-9CAA1D80BECD}"/>
                  </a:ext>
                </a:extLst>
              </p14:cNvPr>
              <p14:cNvContentPartPr/>
              <p14:nvPr/>
            </p14:nvContentPartPr>
            <p14:xfrm>
              <a:off x="7844552" y="1738451"/>
              <a:ext cx="256320" cy="3301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9D4420E-6E46-4AC4-B717-9CAA1D80BEC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835552" y="1729451"/>
                <a:ext cx="27396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228776F-D115-4930-A4F0-910259299025}"/>
                  </a:ext>
                </a:extLst>
              </p14:cNvPr>
              <p14:cNvContentPartPr/>
              <p14:nvPr/>
            </p14:nvContentPartPr>
            <p14:xfrm>
              <a:off x="7967312" y="1483211"/>
              <a:ext cx="185760" cy="1184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228776F-D115-4930-A4F0-91025929902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958312" y="1474571"/>
                <a:ext cx="2034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8FADB1D-3CD3-4E76-B975-F9F05D3FA615}"/>
                  </a:ext>
                </a:extLst>
              </p14:cNvPr>
              <p14:cNvContentPartPr/>
              <p14:nvPr/>
            </p14:nvContentPartPr>
            <p14:xfrm>
              <a:off x="8315072" y="1734491"/>
              <a:ext cx="157680" cy="964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8FADB1D-3CD3-4E76-B975-F9F05D3FA61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306072" y="1725851"/>
                <a:ext cx="17532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F79D746-F931-4F18-818B-2836164DEDAC}"/>
                  </a:ext>
                </a:extLst>
              </p14:cNvPr>
              <p14:cNvContentPartPr/>
              <p14:nvPr/>
            </p14:nvContentPartPr>
            <p14:xfrm>
              <a:off x="8687672" y="1637651"/>
              <a:ext cx="25560" cy="2426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F79D746-F931-4F18-818B-2836164DEDA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678672" y="1629011"/>
                <a:ext cx="432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B27B663-F5E5-4F8F-9C5E-F402DB7FC142}"/>
                  </a:ext>
                </a:extLst>
              </p14:cNvPr>
              <p14:cNvContentPartPr/>
              <p14:nvPr/>
            </p14:nvContentPartPr>
            <p14:xfrm>
              <a:off x="9928952" y="1873451"/>
              <a:ext cx="22320" cy="126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B27B663-F5E5-4F8F-9C5E-F402DB7FC14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920312" y="1864451"/>
                <a:ext cx="3996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58DF502-F5D0-4699-99F1-757A0DFF373D}"/>
                  </a:ext>
                </a:extLst>
              </p14:cNvPr>
              <p14:cNvContentPartPr/>
              <p14:nvPr/>
            </p14:nvContentPartPr>
            <p14:xfrm>
              <a:off x="8346392" y="2330651"/>
              <a:ext cx="129240" cy="817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58DF502-F5D0-4699-99F1-757A0DFF373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337752" y="2321651"/>
                <a:ext cx="14688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AB9B0F6-061C-41A0-AF57-0C3C9AA467E5}"/>
                  </a:ext>
                </a:extLst>
              </p14:cNvPr>
              <p14:cNvContentPartPr/>
              <p14:nvPr/>
            </p14:nvContentPartPr>
            <p14:xfrm>
              <a:off x="8778392" y="2207171"/>
              <a:ext cx="14400" cy="2368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AB9B0F6-061C-41A0-AF57-0C3C9AA467E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769752" y="2198531"/>
                <a:ext cx="320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B034495-BD53-41F3-8761-EABFAB9FA3CC}"/>
                  </a:ext>
                </a:extLst>
              </p14:cNvPr>
              <p14:cNvContentPartPr/>
              <p14:nvPr/>
            </p14:nvContentPartPr>
            <p14:xfrm>
              <a:off x="8997272" y="2203571"/>
              <a:ext cx="183960" cy="2156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B034495-BD53-41F3-8761-EABFAB9FA3C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988632" y="2194931"/>
                <a:ext cx="2016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10856DC-BA94-400F-8ECF-8A687D3C2E35}"/>
                  </a:ext>
                </a:extLst>
              </p14:cNvPr>
              <p14:cNvContentPartPr/>
              <p14:nvPr/>
            </p14:nvContentPartPr>
            <p14:xfrm>
              <a:off x="844352" y="943571"/>
              <a:ext cx="197640" cy="1479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10856DC-BA94-400F-8ECF-8A687D3C2E3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35352" y="934571"/>
                <a:ext cx="21528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C274167-EF19-46EF-A5CC-F0B1FEF33FAD}"/>
                  </a:ext>
                </a:extLst>
              </p14:cNvPr>
              <p14:cNvContentPartPr/>
              <p14:nvPr/>
            </p14:nvContentPartPr>
            <p14:xfrm>
              <a:off x="10161872" y="2237411"/>
              <a:ext cx="167760" cy="1094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C274167-EF19-46EF-A5CC-F0B1FEF33FA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152872" y="2228411"/>
                <a:ext cx="1854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3DA04E0-4519-4CCC-9742-B2814155B50B}"/>
                  </a:ext>
                </a:extLst>
              </p14:cNvPr>
              <p14:cNvContentPartPr/>
              <p14:nvPr/>
            </p14:nvContentPartPr>
            <p14:xfrm>
              <a:off x="10468592" y="2126171"/>
              <a:ext cx="121680" cy="3517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3DA04E0-4519-4CCC-9742-B2814155B50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459952" y="2117171"/>
                <a:ext cx="13932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628B463-DB1F-43A0-84BD-94D0B5F3A2BF}"/>
                  </a:ext>
                </a:extLst>
              </p14:cNvPr>
              <p14:cNvContentPartPr/>
              <p14:nvPr/>
            </p14:nvContentPartPr>
            <p14:xfrm>
              <a:off x="9336032" y="2162171"/>
              <a:ext cx="601920" cy="2527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628B463-DB1F-43A0-84BD-94D0B5F3A2B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327037" y="2153519"/>
                <a:ext cx="619549" cy="270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9C28733-DA85-44FC-90F3-E88C3EAA3739}"/>
                  </a:ext>
                </a:extLst>
              </p14:cNvPr>
              <p14:cNvContentPartPr/>
              <p14:nvPr/>
            </p14:nvContentPartPr>
            <p14:xfrm>
              <a:off x="3100112" y="182891"/>
              <a:ext cx="303480" cy="24768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9C28733-DA85-44FC-90F3-E88C3EAA373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091472" y="174251"/>
                <a:ext cx="321120" cy="24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A707873-BAB9-40D1-8290-B67482DA6BF5}"/>
                  </a:ext>
                </a:extLst>
              </p14:cNvPr>
              <p14:cNvContentPartPr/>
              <p14:nvPr/>
            </p14:nvContentPartPr>
            <p14:xfrm>
              <a:off x="3872672" y="866531"/>
              <a:ext cx="169200" cy="2444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A707873-BAB9-40D1-8290-B67482DA6BF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864032" y="857531"/>
                <a:ext cx="18684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73AEFDF-9A04-4328-84F4-7A8682A85BD4}"/>
                  </a:ext>
                </a:extLst>
              </p14:cNvPr>
              <p14:cNvContentPartPr/>
              <p14:nvPr/>
            </p14:nvContentPartPr>
            <p14:xfrm>
              <a:off x="3595112" y="2027531"/>
              <a:ext cx="553680" cy="2851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73AEFDF-9A04-4328-84F4-7A8682A85BD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586112" y="2018531"/>
                <a:ext cx="57132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CFB0B6F-BC5B-4005-A223-FA8FB4C07D62}"/>
                  </a:ext>
                </a:extLst>
              </p14:cNvPr>
              <p14:cNvContentPartPr/>
              <p14:nvPr/>
            </p14:nvContentPartPr>
            <p14:xfrm>
              <a:off x="8821232" y="1572491"/>
              <a:ext cx="978120" cy="4190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CFB0B6F-BC5B-4005-A223-FA8FB4C07D6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812232" y="1563858"/>
                <a:ext cx="995760" cy="4366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82C7467-2C46-443D-AFD7-ED16AF8F386C}"/>
                  </a:ext>
                </a:extLst>
              </p14:cNvPr>
              <p14:cNvContentPartPr/>
              <p14:nvPr/>
            </p14:nvContentPartPr>
            <p14:xfrm>
              <a:off x="4508072" y="86771"/>
              <a:ext cx="220680" cy="25081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82C7467-2C46-443D-AFD7-ED16AF8F386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499432" y="78131"/>
                <a:ext cx="238320" cy="25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44D1507-E14B-4738-83BE-721D3A01A6E5}"/>
                  </a:ext>
                </a:extLst>
              </p14:cNvPr>
              <p14:cNvContentPartPr/>
              <p14:nvPr/>
            </p14:nvContentPartPr>
            <p14:xfrm>
              <a:off x="3786992" y="1426331"/>
              <a:ext cx="295920" cy="3463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44D1507-E14B-4738-83BE-721D3A01A6E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777992" y="1417340"/>
                <a:ext cx="313560" cy="3639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382D307C-2270-4F49-BFB9-0E32EFF725EC}"/>
                  </a:ext>
                </a:extLst>
              </p14:cNvPr>
              <p14:cNvContentPartPr/>
              <p14:nvPr/>
            </p14:nvContentPartPr>
            <p14:xfrm>
              <a:off x="1163672" y="1368638"/>
              <a:ext cx="316800" cy="404733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382D307C-2270-4F49-BFB9-0E32EFF725E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54672" y="1359636"/>
                <a:ext cx="334440" cy="4223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732CD2E-048D-4A9A-867B-5E28738C2A69}"/>
                  </a:ext>
                </a:extLst>
              </p14:cNvPr>
              <p14:cNvContentPartPr/>
              <p14:nvPr/>
            </p14:nvContentPartPr>
            <p14:xfrm>
              <a:off x="3677192" y="2431091"/>
              <a:ext cx="313200" cy="273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732CD2E-048D-4A9A-867B-5E28738C2A6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668552" y="2422451"/>
                <a:ext cx="3308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B0026EC-1F86-48B9-BD70-79B1A35426FB}"/>
                  </a:ext>
                </a:extLst>
              </p14:cNvPr>
              <p14:cNvContentPartPr/>
              <p14:nvPr/>
            </p14:nvContentPartPr>
            <p14:xfrm>
              <a:off x="1259072" y="2389331"/>
              <a:ext cx="242280" cy="424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B0026EC-1F86-48B9-BD70-79B1A35426F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250432" y="2380331"/>
                <a:ext cx="25992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440BDF4-BBF3-467A-9F12-520B122FB07E}"/>
                  </a:ext>
                </a:extLst>
              </p14:cNvPr>
              <p14:cNvContentPartPr/>
              <p14:nvPr/>
            </p14:nvContentPartPr>
            <p14:xfrm>
              <a:off x="2710952" y="1237691"/>
              <a:ext cx="126000" cy="126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440BDF4-BBF3-467A-9F12-520B122FB07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701952" y="1228691"/>
                <a:ext cx="1436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F98CDE5-FB6E-4982-8C83-E3624765C9B3}"/>
                  </a:ext>
                </a:extLst>
              </p14:cNvPr>
              <p14:cNvContentPartPr/>
              <p14:nvPr/>
            </p14:nvContentPartPr>
            <p14:xfrm>
              <a:off x="3936032" y="1231571"/>
              <a:ext cx="220680" cy="190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F98CDE5-FB6E-4982-8C83-E3624765C9B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927392" y="1222571"/>
                <a:ext cx="2383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87255673-841D-4109-BB50-08801FEFEDBA}"/>
                  </a:ext>
                </a:extLst>
              </p14:cNvPr>
              <p14:cNvContentPartPr/>
              <p14:nvPr/>
            </p14:nvContentPartPr>
            <p14:xfrm>
              <a:off x="5244632" y="993251"/>
              <a:ext cx="164160" cy="266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87255673-841D-4109-BB50-08801FEFEDB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235632" y="984611"/>
                <a:ext cx="1818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4059185-4ECA-488C-9130-DA3D0ADDC2BC}"/>
                  </a:ext>
                </a:extLst>
              </p14:cNvPr>
              <p14:cNvContentPartPr/>
              <p14:nvPr/>
            </p14:nvContentPartPr>
            <p14:xfrm>
              <a:off x="5614352" y="888491"/>
              <a:ext cx="187560" cy="2523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4059185-4ECA-488C-9130-DA3D0ADDC2B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605712" y="879491"/>
                <a:ext cx="2052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16A5ABC3-D9A9-4566-B527-F0F54AF4EA60}"/>
                  </a:ext>
                </a:extLst>
              </p14:cNvPr>
              <p14:cNvContentPartPr/>
              <p14:nvPr/>
            </p14:nvContentPartPr>
            <p14:xfrm>
              <a:off x="5205752" y="1476731"/>
              <a:ext cx="179640" cy="122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16A5ABC3-D9A9-4566-B527-F0F54AF4EA6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196752" y="1467731"/>
                <a:ext cx="1972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E862E65-CE8D-4BD0-AAAD-1AAEE539EF99}"/>
                  </a:ext>
                </a:extLst>
              </p14:cNvPr>
              <p14:cNvContentPartPr/>
              <p14:nvPr/>
            </p14:nvContentPartPr>
            <p14:xfrm>
              <a:off x="5645672" y="1349291"/>
              <a:ext cx="178560" cy="3142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E862E65-CE8D-4BD0-AAAD-1AAEE539EF9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636672" y="1340651"/>
                <a:ext cx="19620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5495898-C9ED-4255-97EB-BB476A1C4260}"/>
                  </a:ext>
                </a:extLst>
              </p14:cNvPr>
              <p14:cNvContentPartPr/>
              <p14:nvPr/>
            </p14:nvContentPartPr>
            <p14:xfrm>
              <a:off x="5205032" y="2063891"/>
              <a:ext cx="208800" cy="154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5495898-C9ED-4255-97EB-BB476A1C426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196392" y="2055251"/>
                <a:ext cx="2264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0DCA724-72D9-4BFB-9C23-32DCA3C97699}"/>
                  </a:ext>
                </a:extLst>
              </p14:cNvPr>
              <p14:cNvContentPartPr/>
              <p14:nvPr/>
            </p14:nvContentPartPr>
            <p14:xfrm>
              <a:off x="5638832" y="1912331"/>
              <a:ext cx="172800" cy="2527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0DCA724-72D9-4BFB-9C23-32DCA3C9769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630192" y="1903331"/>
                <a:ext cx="19044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E33DF400-C81A-4F2B-BD71-FA6B2167DA9E}"/>
                  </a:ext>
                </a:extLst>
              </p14:cNvPr>
              <p14:cNvContentPartPr/>
              <p14:nvPr/>
            </p14:nvContentPartPr>
            <p14:xfrm>
              <a:off x="923192" y="3107531"/>
              <a:ext cx="200880" cy="3852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E33DF400-C81A-4F2B-BD71-FA6B2167DA9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14192" y="3098531"/>
                <a:ext cx="21852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4A12E164-586E-4883-9F8C-6D990F72AE43}"/>
                  </a:ext>
                </a:extLst>
              </p14:cNvPr>
              <p14:cNvContentPartPr/>
              <p14:nvPr/>
            </p14:nvContentPartPr>
            <p14:xfrm>
              <a:off x="1230992" y="3129851"/>
              <a:ext cx="358920" cy="4442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4A12E164-586E-4883-9F8C-6D990F72AE4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222352" y="3120851"/>
                <a:ext cx="37656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2CEB10C-AB77-46F2-A200-96017B82BB8B}"/>
                  </a:ext>
                </a:extLst>
              </p14:cNvPr>
              <p14:cNvContentPartPr/>
              <p14:nvPr/>
            </p14:nvContentPartPr>
            <p14:xfrm>
              <a:off x="1659752" y="3861731"/>
              <a:ext cx="147240" cy="3182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2CEB10C-AB77-46F2-A200-96017B82BB8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651112" y="3852731"/>
                <a:ext cx="16488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BAA91EE-A446-4088-AD46-59AEF68EDE4E}"/>
                  </a:ext>
                </a:extLst>
              </p14:cNvPr>
              <p14:cNvContentPartPr/>
              <p14:nvPr/>
            </p14:nvContentPartPr>
            <p14:xfrm>
              <a:off x="1692512" y="4366091"/>
              <a:ext cx="10800" cy="2538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BAA91EE-A446-4088-AD46-59AEF68EDE4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683872" y="4357091"/>
                <a:ext cx="2844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0FDEE6BA-B7CA-41DA-A80D-7AF3C32EBB30}"/>
                  </a:ext>
                </a:extLst>
              </p14:cNvPr>
              <p14:cNvContentPartPr/>
              <p14:nvPr/>
            </p14:nvContentPartPr>
            <p14:xfrm>
              <a:off x="1827872" y="4372211"/>
              <a:ext cx="129240" cy="2354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0FDEE6BA-B7CA-41DA-A80D-7AF3C32EBB3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819232" y="4363571"/>
                <a:ext cx="14688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32F7049E-A4E5-4FE8-BE8E-65593B1B99F3}"/>
                  </a:ext>
                </a:extLst>
              </p14:cNvPr>
              <p14:cNvContentPartPr/>
              <p14:nvPr/>
            </p14:nvContentPartPr>
            <p14:xfrm>
              <a:off x="1624112" y="4886651"/>
              <a:ext cx="185760" cy="2700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32F7049E-A4E5-4FE8-BE8E-65593B1B99F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615112" y="4877651"/>
                <a:ext cx="20340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3B6A42A4-B1C6-4685-8444-A830FCF0E74F}"/>
                  </a:ext>
                </a:extLst>
              </p14:cNvPr>
              <p14:cNvContentPartPr/>
              <p14:nvPr/>
            </p14:nvContentPartPr>
            <p14:xfrm>
              <a:off x="1920752" y="4916531"/>
              <a:ext cx="93960" cy="2944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B6A42A4-B1C6-4685-8444-A830FCF0E74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912112" y="4907891"/>
                <a:ext cx="11160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4792AE00-A8AA-42F8-A6DA-E01ADF16C679}"/>
                  </a:ext>
                </a:extLst>
              </p14:cNvPr>
              <p14:cNvContentPartPr/>
              <p14:nvPr/>
            </p14:nvContentPartPr>
            <p14:xfrm>
              <a:off x="1261952" y="5478491"/>
              <a:ext cx="1118160" cy="478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4792AE00-A8AA-42F8-A6DA-E01ADF16C67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253312" y="5469491"/>
                <a:ext cx="113580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4EE158B-D9D3-4DE0-A1F2-A08860BA4221}"/>
                  </a:ext>
                </a:extLst>
              </p14:cNvPr>
              <p14:cNvContentPartPr/>
              <p14:nvPr/>
            </p14:nvContentPartPr>
            <p14:xfrm>
              <a:off x="1518632" y="5663531"/>
              <a:ext cx="344160" cy="3175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4EE158B-D9D3-4DE0-A1F2-A08860BA422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509632" y="5654531"/>
                <a:ext cx="36180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FC662E83-2232-4407-AFDF-B5FD35B1E155}"/>
                  </a:ext>
                </a:extLst>
              </p14:cNvPr>
              <p14:cNvContentPartPr/>
              <p14:nvPr/>
            </p14:nvContentPartPr>
            <p14:xfrm>
              <a:off x="4685552" y="3288971"/>
              <a:ext cx="204840" cy="1123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FC662E83-2232-4407-AFDF-B5FD35B1E15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676912" y="3279971"/>
                <a:ext cx="22248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3BE532E2-EFB5-4E43-A181-94236B7EA609}"/>
                  </a:ext>
                </a:extLst>
              </p14:cNvPr>
              <p14:cNvContentPartPr/>
              <p14:nvPr/>
            </p14:nvContentPartPr>
            <p14:xfrm>
              <a:off x="5299352" y="3115451"/>
              <a:ext cx="195840" cy="2494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3BE532E2-EFB5-4E43-A181-94236B7EA60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290352" y="3106451"/>
                <a:ext cx="21348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B57CC8F-EC65-4B14-984B-49EBA66B3E2D}"/>
                  </a:ext>
                </a:extLst>
              </p14:cNvPr>
              <p14:cNvContentPartPr/>
              <p14:nvPr/>
            </p14:nvContentPartPr>
            <p14:xfrm>
              <a:off x="5309792" y="3493451"/>
              <a:ext cx="228600" cy="2516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B57CC8F-EC65-4B14-984B-49EBA66B3E2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301152" y="3484811"/>
                <a:ext cx="2462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4FE2177C-10F8-4403-AF9E-EBA001B886DB}"/>
                  </a:ext>
                </a:extLst>
              </p14:cNvPr>
              <p14:cNvContentPartPr/>
              <p14:nvPr/>
            </p14:nvContentPartPr>
            <p14:xfrm>
              <a:off x="6770312" y="2908451"/>
              <a:ext cx="201240" cy="14580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4FE2177C-10F8-4403-AF9E-EBA001B886D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761312" y="2899811"/>
                <a:ext cx="21888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EFDCA48-2864-4032-B3FD-769D7928818E}"/>
                  </a:ext>
                </a:extLst>
              </p14:cNvPr>
              <p14:cNvContentPartPr/>
              <p14:nvPr/>
            </p14:nvContentPartPr>
            <p14:xfrm>
              <a:off x="7351712" y="2920691"/>
              <a:ext cx="147240" cy="17532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EFDCA48-2864-4032-B3FD-769D7928818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342712" y="2912051"/>
                <a:ext cx="16488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6A71FB0D-9945-4D04-B464-D08968C3D119}"/>
                  </a:ext>
                </a:extLst>
              </p14:cNvPr>
              <p14:cNvContentPartPr/>
              <p14:nvPr/>
            </p14:nvContentPartPr>
            <p14:xfrm>
              <a:off x="6537032" y="3135611"/>
              <a:ext cx="655920" cy="3906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6A71FB0D-9945-4D04-B464-D08968C3D11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528032" y="3126611"/>
                <a:ext cx="67356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13882275-9A0F-4E78-9EEB-B48F19233715}"/>
                  </a:ext>
                </a:extLst>
              </p14:cNvPr>
              <p14:cNvContentPartPr/>
              <p14:nvPr/>
            </p14:nvContentPartPr>
            <p14:xfrm>
              <a:off x="5849072" y="3080891"/>
              <a:ext cx="544680" cy="5547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13882275-9A0F-4E78-9EEB-B48F1923371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840072" y="3071897"/>
                <a:ext cx="562320" cy="572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71FE9DBC-BFF7-4AA3-9D88-B4BB24FBB7E8}"/>
                  </a:ext>
                </a:extLst>
              </p14:cNvPr>
              <p14:cNvContentPartPr/>
              <p14:nvPr/>
            </p14:nvContentPartPr>
            <p14:xfrm>
              <a:off x="3704192" y="3205451"/>
              <a:ext cx="675720" cy="2433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71FE9DBC-BFF7-4AA3-9D88-B4BB24FBB7E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695197" y="3196451"/>
                <a:ext cx="69335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1D7CDE8C-306C-4C94-8067-FC33B48B1555}"/>
                  </a:ext>
                </a:extLst>
              </p14:cNvPr>
              <p14:cNvContentPartPr/>
              <p14:nvPr/>
            </p14:nvContentPartPr>
            <p14:xfrm>
              <a:off x="4784912" y="4275731"/>
              <a:ext cx="123480" cy="1090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1D7CDE8C-306C-4C94-8067-FC33B48B155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775912" y="4266731"/>
                <a:ext cx="1411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011C2CCA-554E-4BB9-8465-8DC7BAF9A8C7}"/>
                  </a:ext>
                </a:extLst>
              </p14:cNvPr>
              <p14:cNvContentPartPr/>
              <p14:nvPr/>
            </p14:nvContentPartPr>
            <p14:xfrm>
              <a:off x="5657192" y="4575611"/>
              <a:ext cx="271800" cy="25272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011C2CCA-554E-4BB9-8465-8DC7BAF9A8C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648552" y="4566611"/>
                <a:ext cx="28944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4B37DAD2-1328-4475-BE25-ADA2FBAC6A6A}"/>
                  </a:ext>
                </a:extLst>
              </p14:cNvPr>
              <p14:cNvContentPartPr/>
              <p14:nvPr/>
            </p14:nvContentPartPr>
            <p14:xfrm>
              <a:off x="6321392" y="4233971"/>
              <a:ext cx="117000" cy="10152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4B37DAD2-1328-4475-BE25-ADA2FBAC6A6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312752" y="4224971"/>
                <a:ext cx="13464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CB1AC55A-9C8E-4F82-ACA4-525C54D3AFB2}"/>
                  </a:ext>
                </a:extLst>
              </p14:cNvPr>
              <p14:cNvContentPartPr/>
              <p14:nvPr/>
            </p14:nvContentPartPr>
            <p14:xfrm>
              <a:off x="6724592" y="4001411"/>
              <a:ext cx="165960" cy="28512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CB1AC55A-9C8E-4F82-ACA4-525C54D3AFB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715952" y="3992771"/>
                <a:ext cx="18360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69F436A2-A1FF-485C-BA9E-68113F7318F7}"/>
                  </a:ext>
                </a:extLst>
              </p14:cNvPr>
              <p14:cNvContentPartPr/>
              <p14:nvPr/>
            </p14:nvContentPartPr>
            <p14:xfrm>
              <a:off x="5410952" y="4065131"/>
              <a:ext cx="601200" cy="43308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69F436A2-A1FF-485C-BA9E-68113F7318F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402312" y="4056491"/>
                <a:ext cx="61884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EB862423-D451-425A-8D5D-1ADD8E9A7977}"/>
                  </a:ext>
                </a:extLst>
              </p14:cNvPr>
              <p14:cNvContentPartPr/>
              <p14:nvPr/>
            </p14:nvContentPartPr>
            <p14:xfrm>
              <a:off x="7454672" y="4042451"/>
              <a:ext cx="164160" cy="26676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EB862423-D451-425A-8D5D-1ADD8E9A797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445672" y="4033451"/>
                <a:ext cx="18180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2AAD96CD-4306-45ED-9F55-D9053BC67097}"/>
                  </a:ext>
                </a:extLst>
              </p14:cNvPr>
              <p14:cNvContentPartPr/>
              <p14:nvPr/>
            </p14:nvContentPartPr>
            <p14:xfrm>
              <a:off x="7719272" y="4373291"/>
              <a:ext cx="8640" cy="432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2AAD96CD-4306-45ED-9F55-D9053BC6709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710272" y="4364651"/>
                <a:ext cx="2628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5F98C17E-9AA4-4674-B93E-0305CAE20410}"/>
                  </a:ext>
                </a:extLst>
              </p14:cNvPr>
              <p14:cNvContentPartPr/>
              <p14:nvPr/>
            </p14:nvContentPartPr>
            <p14:xfrm>
              <a:off x="7016192" y="4001051"/>
              <a:ext cx="316800" cy="3279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5F98C17E-9AA4-4674-B93E-0305CAE2041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007202" y="3992411"/>
                <a:ext cx="33442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E5719F53-24C8-4453-9A53-8743D7B4B00D}"/>
                  </a:ext>
                </a:extLst>
              </p14:cNvPr>
              <p14:cNvContentPartPr/>
              <p14:nvPr/>
            </p14:nvContentPartPr>
            <p14:xfrm>
              <a:off x="3628952" y="4132811"/>
              <a:ext cx="743400" cy="31248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E5719F53-24C8-4453-9A53-8743D7B4B00D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619948" y="4123811"/>
                <a:ext cx="761049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EE4E5225-879D-4FA5-848B-B4EF08CFD2FA}"/>
                  </a:ext>
                </a:extLst>
              </p14:cNvPr>
              <p14:cNvContentPartPr/>
              <p14:nvPr/>
            </p14:nvContentPartPr>
            <p14:xfrm>
              <a:off x="3546152" y="4150811"/>
              <a:ext cx="753120" cy="33480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EE4E5225-879D-4FA5-848B-B4EF08CFD2F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492152" y="4042811"/>
                <a:ext cx="860760" cy="5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4F973063-96EB-4F5B-B29A-E61838565160}"/>
                  </a:ext>
                </a:extLst>
              </p14:cNvPr>
              <p14:cNvContentPartPr/>
              <p14:nvPr/>
            </p14:nvContentPartPr>
            <p14:xfrm>
              <a:off x="6609032" y="4087811"/>
              <a:ext cx="1035360" cy="25128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4F973063-96EB-4F5B-B29A-E61838565160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555032" y="3980171"/>
                <a:ext cx="114300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18AEF717-8232-4109-91F7-3258E7AD8FDA}"/>
                  </a:ext>
                </a:extLst>
              </p14:cNvPr>
              <p14:cNvContentPartPr/>
              <p14:nvPr/>
            </p14:nvContentPartPr>
            <p14:xfrm>
              <a:off x="9785312" y="3255851"/>
              <a:ext cx="1382760" cy="159264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18AEF717-8232-4109-91F7-3258E7AD8FDA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731672" y="3147851"/>
                <a:ext cx="1490400" cy="180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E753F493-9749-40E5-B452-295336484032}"/>
                  </a:ext>
                </a:extLst>
              </p14:cNvPr>
              <p14:cNvContentPartPr/>
              <p14:nvPr/>
            </p14:nvContentPartPr>
            <p14:xfrm>
              <a:off x="11609792" y="3823931"/>
              <a:ext cx="378360" cy="252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E753F493-9749-40E5-B452-295336484032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1600792" y="3815291"/>
                <a:ext cx="3960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9691AF4C-5087-480F-B88A-77A6BF4C2529}"/>
                  </a:ext>
                </a:extLst>
              </p14:cNvPr>
              <p14:cNvContentPartPr/>
              <p14:nvPr/>
            </p14:nvContentPartPr>
            <p14:xfrm>
              <a:off x="11600432" y="3916451"/>
              <a:ext cx="392760" cy="2628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9691AF4C-5087-480F-B88A-77A6BF4C252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591432" y="3907451"/>
                <a:ext cx="41040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B55C4743-590D-4F79-9929-70CC66855678}"/>
                  </a:ext>
                </a:extLst>
              </p14:cNvPr>
              <p14:cNvContentPartPr/>
              <p14:nvPr/>
            </p14:nvContentPartPr>
            <p14:xfrm>
              <a:off x="11380472" y="3417851"/>
              <a:ext cx="736920" cy="28584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B55C4743-590D-4F79-9929-70CC66855678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371472" y="3409211"/>
                <a:ext cx="7545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A06C5D39-0D76-45A7-9F1A-242612C856A2}"/>
                  </a:ext>
                </a:extLst>
              </p14:cNvPr>
              <p14:cNvContentPartPr/>
              <p14:nvPr/>
            </p14:nvContentPartPr>
            <p14:xfrm>
              <a:off x="9809432" y="3270611"/>
              <a:ext cx="1390320" cy="175500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A06C5D39-0D76-45A7-9F1A-242612C856A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800792" y="3261611"/>
                <a:ext cx="1407960" cy="177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440C624E-A959-4CA8-A988-7349BCEE186F}"/>
                  </a:ext>
                </a:extLst>
              </p14:cNvPr>
              <p14:cNvContentPartPr/>
              <p14:nvPr/>
            </p14:nvContentPartPr>
            <p14:xfrm>
              <a:off x="11074832" y="441731"/>
              <a:ext cx="317160" cy="21672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440C624E-A959-4CA8-A988-7349BCEE186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065832" y="432731"/>
                <a:ext cx="3348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9922E1E3-7953-49CE-9C27-4EDF3CFB389F}"/>
                  </a:ext>
                </a:extLst>
              </p14:cNvPr>
              <p14:cNvContentPartPr/>
              <p14:nvPr/>
            </p14:nvContentPartPr>
            <p14:xfrm>
              <a:off x="11489192" y="437771"/>
              <a:ext cx="181440" cy="24444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9922E1E3-7953-49CE-9C27-4EDF3CFB389F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480552" y="429131"/>
                <a:ext cx="1990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B2C5D57E-2774-474E-8956-D41D9754E7B8}"/>
                  </a:ext>
                </a:extLst>
              </p14:cNvPr>
              <p14:cNvContentPartPr/>
              <p14:nvPr/>
            </p14:nvContentPartPr>
            <p14:xfrm>
              <a:off x="11794112" y="601931"/>
              <a:ext cx="23760" cy="3636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B2C5D57E-2774-474E-8956-D41D9754E7B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785472" y="592931"/>
                <a:ext cx="414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48F8EBE4-D905-43FB-96DD-9CB9DFD4F0C1}"/>
                  </a:ext>
                </a:extLst>
              </p14:cNvPr>
              <p14:cNvContentPartPr/>
              <p14:nvPr/>
            </p14:nvContentPartPr>
            <p14:xfrm>
              <a:off x="11471192" y="802091"/>
              <a:ext cx="367200" cy="12564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48F8EBE4-D905-43FB-96DD-9CB9DFD4F0C1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62552" y="793451"/>
                <a:ext cx="38484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B4B1174D-4149-4564-BCD2-FD52DCA5D990}"/>
                  </a:ext>
                </a:extLst>
              </p14:cNvPr>
              <p14:cNvContentPartPr/>
              <p14:nvPr/>
            </p14:nvContentPartPr>
            <p14:xfrm>
              <a:off x="9923552" y="397091"/>
              <a:ext cx="904320" cy="31608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B4B1174D-4149-4564-BCD2-FD52DCA5D99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914909" y="388091"/>
                <a:ext cx="921967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B6541F03-0D1F-4AD0-9633-C136523D3815}"/>
                  </a:ext>
                </a:extLst>
              </p14:cNvPr>
              <p14:cNvContentPartPr/>
              <p14:nvPr/>
            </p14:nvContentPartPr>
            <p14:xfrm>
              <a:off x="9469592" y="450371"/>
              <a:ext cx="361440" cy="29916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B6541F03-0D1F-4AD0-9633-C136523D3815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460952" y="441731"/>
                <a:ext cx="3790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C7AD5302-8B1C-49EB-9189-5615CB0015A9}"/>
                  </a:ext>
                </a:extLst>
              </p14:cNvPr>
              <p14:cNvContentPartPr/>
              <p14:nvPr/>
            </p14:nvContentPartPr>
            <p14:xfrm>
              <a:off x="9328472" y="1288451"/>
              <a:ext cx="186120" cy="4032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C7AD5302-8B1C-49EB-9189-5615CB0015A9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319832" y="1279811"/>
                <a:ext cx="203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FE2CEBB6-487E-4130-BCBD-0CBE5D86DE63}"/>
                  </a:ext>
                </a:extLst>
              </p14:cNvPr>
              <p14:cNvContentPartPr/>
              <p14:nvPr/>
            </p14:nvContentPartPr>
            <p14:xfrm>
              <a:off x="11067992" y="1278011"/>
              <a:ext cx="165600" cy="7704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FE2CEBB6-487E-4130-BCBD-0CBE5D86DE6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1059352" y="1269371"/>
                <a:ext cx="18324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AE249FF5-C72A-4B87-AB94-1BC682D6AF8C}"/>
                  </a:ext>
                </a:extLst>
              </p14:cNvPr>
              <p14:cNvContentPartPr/>
              <p14:nvPr/>
            </p14:nvContentPartPr>
            <p14:xfrm>
              <a:off x="7331192" y="1756091"/>
              <a:ext cx="217800" cy="23220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AE249FF5-C72A-4B87-AB94-1BC682D6AF8C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322207" y="1747091"/>
                <a:ext cx="235411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A1816BD6-8DAB-4C42-B060-AD1598F7989D}"/>
                  </a:ext>
                </a:extLst>
              </p14:cNvPr>
              <p14:cNvContentPartPr/>
              <p14:nvPr/>
            </p14:nvContentPartPr>
            <p14:xfrm>
              <a:off x="1692152" y="2871731"/>
              <a:ext cx="875880" cy="79308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A1816BD6-8DAB-4C42-B060-AD1598F7989D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683152" y="2863087"/>
                <a:ext cx="893520" cy="8107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5897C389-DD9E-44E7-AAB9-3D93BCC39CF5}"/>
                  </a:ext>
                </a:extLst>
              </p14:cNvPr>
              <p14:cNvContentPartPr/>
              <p14:nvPr/>
            </p14:nvContentPartPr>
            <p14:xfrm>
              <a:off x="5166152" y="66611"/>
              <a:ext cx="778680" cy="64836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5897C389-DD9E-44E7-AAB9-3D93BCC39CF5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157152" y="57611"/>
                <a:ext cx="796320" cy="6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A7CFC70E-13DC-494B-8714-0F6E62B14EC2}"/>
                  </a:ext>
                </a:extLst>
              </p14:cNvPr>
              <p14:cNvContentPartPr/>
              <p14:nvPr/>
            </p14:nvContentPartPr>
            <p14:xfrm>
              <a:off x="3884192" y="42131"/>
              <a:ext cx="286560" cy="63720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A7CFC70E-13DC-494B-8714-0F6E62B14EC2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875552" y="33491"/>
                <a:ext cx="304200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878DDDF7-5175-435A-B4E3-4B1FDFEE6FEA}"/>
                  </a:ext>
                </a:extLst>
              </p14:cNvPr>
              <p14:cNvContentPartPr/>
              <p14:nvPr/>
            </p14:nvContentPartPr>
            <p14:xfrm>
              <a:off x="9348992" y="892451"/>
              <a:ext cx="269280" cy="30168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878DDDF7-5175-435A-B4E3-4B1FDFEE6FEA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9294992" y="784811"/>
                <a:ext cx="37692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6EB6BB36-FB8D-4B8B-A896-A128A0FEF88A}"/>
                  </a:ext>
                </a:extLst>
              </p14:cNvPr>
              <p14:cNvContentPartPr/>
              <p14:nvPr/>
            </p14:nvContentPartPr>
            <p14:xfrm>
              <a:off x="11002472" y="915131"/>
              <a:ext cx="244080" cy="20520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6EB6BB36-FB8D-4B8B-A896-A128A0FEF88A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0948832" y="807131"/>
                <a:ext cx="35172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3EF2733A-8589-4511-B056-3A79364439A3}"/>
                  </a:ext>
                </a:extLst>
              </p14:cNvPr>
              <p14:cNvContentPartPr/>
              <p14:nvPr/>
            </p14:nvContentPartPr>
            <p14:xfrm>
              <a:off x="6334712" y="4864691"/>
              <a:ext cx="805680" cy="7056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3EF2733A-8589-4511-B056-3A79364439A3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326072" y="4856051"/>
                <a:ext cx="823320" cy="8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2980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EDBF83E-A3EB-4116-9105-8637CFB2E8DA}"/>
                  </a:ext>
                </a:extLst>
              </p14:cNvPr>
              <p14:cNvContentPartPr/>
              <p14:nvPr/>
            </p14:nvContentPartPr>
            <p14:xfrm>
              <a:off x="2412872" y="607238"/>
              <a:ext cx="127440" cy="93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EDBF83E-A3EB-4116-9105-8637CFB2E8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3872" y="598598"/>
                <a:ext cx="14508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C5EC1C9-5CA4-470A-AE27-6FBA4BEA14F5}"/>
                  </a:ext>
                </a:extLst>
              </p14:cNvPr>
              <p14:cNvContentPartPr/>
              <p14:nvPr/>
            </p14:nvContentPartPr>
            <p14:xfrm>
              <a:off x="2878352" y="540638"/>
              <a:ext cx="177480" cy="15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C5EC1C9-5CA4-470A-AE27-6FBA4BEA14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69352" y="531638"/>
                <a:ext cx="1951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10C2ABF-72E3-4634-A4A6-7866A97C094F}"/>
                  </a:ext>
                </a:extLst>
              </p14:cNvPr>
              <p14:cNvContentPartPr/>
              <p14:nvPr/>
            </p14:nvContentPartPr>
            <p14:xfrm>
              <a:off x="4207112" y="163358"/>
              <a:ext cx="439920" cy="659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10C2ABF-72E3-4634-A4A6-7866A97C09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98465" y="154358"/>
                <a:ext cx="457574" cy="67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5BB9EEE-0602-40EB-AD98-84FF80D43F9A}"/>
                  </a:ext>
                </a:extLst>
              </p14:cNvPr>
              <p14:cNvContentPartPr/>
              <p14:nvPr/>
            </p14:nvContentPartPr>
            <p14:xfrm>
              <a:off x="3221792" y="299798"/>
              <a:ext cx="821520" cy="588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5BB9EEE-0602-40EB-AD98-84FF80D43F9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12792" y="290804"/>
                <a:ext cx="839160" cy="605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AEF386E-3FDE-4834-B58C-44F2E13DF958}"/>
                  </a:ext>
                </a:extLst>
              </p14:cNvPr>
              <p14:cNvContentPartPr/>
              <p14:nvPr/>
            </p14:nvContentPartPr>
            <p14:xfrm>
              <a:off x="960992" y="735758"/>
              <a:ext cx="1149480" cy="3967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AEF386E-3FDE-4834-B58C-44F2E13DF95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2352" y="727118"/>
                <a:ext cx="116712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BC6A653-857F-470F-9166-AB0B5215DC75}"/>
                  </a:ext>
                </a:extLst>
              </p14:cNvPr>
              <p14:cNvContentPartPr/>
              <p14:nvPr/>
            </p14:nvContentPartPr>
            <p14:xfrm>
              <a:off x="2119472" y="1888118"/>
              <a:ext cx="141120" cy="102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BC6A653-857F-470F-9166-AB0B5215DC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10472" y="1879478"/>
                <a:ext cx="15876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0BDBDD0-15DE-4797-9C3E-ED5164A883B6}"/>
                  </a:ext>
                </a:extLst>
              </p14:cNvPr>
              <p14:cNvContentPartPr/>
              <p14:nvPr/>
            </p14:nvContentPartPr>
            <p14:xfrm>
              <a:off x="2695472" y="1694438"/>
              <a:ext cx="387360" cy="4899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0BDBDD0-15DE-4797-9C3E-ED5164A883B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86824" y="1685798"/>
                <a:ext cx="405016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8EA48C1-3389-4E11-B235-A1130216F7FC}"/>
                  </a:ext>
                </a:extLst>
              </p14:cNvPr>
              <p14:cNvContentPartPr/>
              <p14:nvPr/>
            </p14:nvContentPartPr>
            <p14:xfrm>
              <a:off x="1447712" y="1780478"/>
              <a:ext cx="372600" cy="4118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8EA48C1-3389-4E11-B235-A1130216F7F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39064" y="1771478"/>
                <a:ext cx="390257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362F11E-46B6-4C38-ADA6-9A4032E7657C}"/>
                  </a:ext>
                </a:extLst>
              </p14:cNvPr>
              <p14:cNvContentPartPr/>
              <p14:nvPr/>
            </p14:nvContentPartPr>
            <p14:xfrm>
              <a:off x="444752" y="1836638"/>
              <a:ext cx="798120" cy="2638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362F11E-46B6-4C38-ADA6-9A4032E7657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6108" y="1827998"/>
                <a:ext cx="815768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39932FA-4E99-40E1-9EA4-26FC7F454AE5}"/>
                  </a:ext>
                </a:extLst>
              </p14:cNvPr>
              <p14:cNvContentPartPr/>
              <p14:nvPr/>
            </p14:nvContentPartPr>
            <p14:xfrm>
              <a:off x="3364712" y="1868318"/>
              <a:ext cx="151920" cy="158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39932FA-4E99-40E1-9EA4-26FC7F454AE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56072" y="1859678"/>
                <a:ext cx="1695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9B56507-388B-46ED-8AA0-B20E91B300A5}"/>
                  </a:ext>
                </a:extLst>
              </p14:cNvPr>
              <p14:cNvContentPartPr/>
              <p14:nvPr/>
            </p14:nvContentPartPr>
            <p14:xfrm>
              <a:off x="3807152" y="1612718"/>
              <a:ext cx="443160" cy="462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9B56507-388B-46ED-8AA0-B20E91B300A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98512" y="1603718"/>
                <a:ext cx="46080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B758943-40B8-4310-83FE-999AE963665B}"/>
                  </a:ext>
                </a:extLst>
              </p14:cNvPr>
              <p14:cNvContentPartPr/>
              <p14:nvPr/>
            </p14:nvContentPartPr>
            <p14:xfrm>
              <a:off x="4461992" y="1679318"/>
              <a:ext cx="174240" cy="2062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B758943-40B8-4310-83FE-999AE963665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52992" y="1670678"/>
                <a:ext cx="19188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005E5B9-16CB-47B1-80D6-A14200BA9971}"/>
                  </a:ext>
                </a:extLst>
              </p14:cNvPr>
              <p14:cNvContentPartPr/>
              <p14:nvPr/>
            </p14:nvContentPartPr>
            <p14:xfrm>
              <a:off x="4938992" y="1414718"/>
              <a:ext cx="1104840" cy="8452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005E5B9-16CB-47B1-80D6-A14200BA997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29992" y="1405722"/>
                <a:ext cx="1122480" cy="862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F42656B-784B-4D42-BE3C-0D73BFDE9940}"/>
                  </a:ext>
                </a:extLst>
              </p14:cNvPr>
              <p14:cNvContentPartPr/>
              <p14:nvPr/>
            </p14:nvContentPartPr>
            <p14:xfrm>
              <a:off x="822752" y="229238"/>
              <a:ext cx="1128960" cy="3402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F42656B-784B-4D42-BE3C-0D73BFDE994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3752" y="220589"/>
                <a:ext cx="1146600" cy="357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B2ED128-F612-4504-8599-996A597426DA}"/>
                  </a:ext>
                </a:extLst>
              </p14:cNvPr>
              <p14:cNvContentPartPr/>
              <p14:nvPr/>
            </p14:nvContentPartPr>
            <p14:xfrm>
              <a:off x="1024712" y="5728238"/>
              <a:ext cx="1281240" cy="676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B2ED128-F612-4504-8599-996A597426D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16072" y="5719598"/>
                <a:ext cx="12988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25CB7BF-F859-47C5-9C07-FEF130726940}"/>
                  </a:ext>
                </a:extLst>
              </p14:cNvPr>
              <p14:cNvContentPartPr/>
              <p14:nvPr/>
            </p14:nvContentPartPr>
            <p14:xfrm>
              <a:off x="1623752" y="5945318"/>
              <a:ext cx="248760" cy="3024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25CB7BF-F859-47C5-9C07-FEF13072694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15112" y="5936688"/>
                <a:ext cx="266400" cy="3200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D589CF0-4607-4862-8471-0B845DA165FB}"/>
                  </a:ext>
                </a:extLst>
              </p14:cNvPr>
              <p14:cNvContentPartPr/>
              <p14:nvPr/>
            </p14:nvContentPartPr>
            <p14:xfrm>
              <a:off x="1495952" y="5971238"/>
              <a:ext cx="480960" cy="2404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D589CF0-4607-4862-8471-0B845DA165F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42312" y="5863238"/>
                <a:ext cx="58860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B3316A8-FAD6-4B8A-9C53-C1B29680BD12}"/>
                  </a:ext>
                </a:extLst>
              </p14:cNvPr>
              <p14:cNvContentPartPr/>
              <p14:nvPr/>
            </p14:nvContentPartPr>
            <p14:xfrm>
              <a:off x="5001992" y="1551518"/>
              <a:ext cx="961200" cy="1004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B3316A8-FAD6-4B8A-9C53-C1B29680BD1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947992" y="1443518"/>
                <a:ext cx="106884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EC45D46-9780-41D8-86CA-E20A3126A92F}"/>
                  </a:ext>
                </a:extLst>
              </p14:cNvPr>
              <p14:cNvContentPartPr/>
              <p14:nvPr/>
            </p14:nvContentPartPr>
            <p14:xfrm>
              <a:off x="5282072" y="1982798"/>
              <a:ext cx="730440" cy="572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EC45D46-9780-41D8-86CA-E20A3126A92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28072" y="1874798"/>
                <a:ext cx="8380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BBD8CFC-EE06-47A3-9DEF-8583706595E0}"/>
                  </a:ext>
                </a:extLst>
              </p14:cNvPr>
              <p14:cNvContentPartPr/>
              <p14:nvPr/>
            </p14:nvContentPartPr>
            <p14:xfrm>
              <a:off x="5388632" y="2115998"/>
              <a:ext cx="604440" cy="514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BBD8CFC-EE06-47A3-9DEF-8583706595E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34632" y="2008358"/>
                <a:ext cx="71208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8C210B5F-FEC5-4DF5-9AA8-4B5C06A568A6}"/>
                  </a:ext>
                </a:extLst>
              </p14:cNvPr>
              <p14:cNvContentPartPr/>
              <p14:nvPr/>
            </p14:nvContentPartPr>
            <p14:xfrm>
              <a:off x="552392" y="2722598"/>
              <a:ext cx="5886000" cy="28216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C210B5F-FEC5-4DF5-9AA8-4B5C06A568A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43393" y="2713958"/>
                <a:ext cx="5903639" cy="28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CEC29BD5-268D-4913-954A-CFBD049F9220}"/>
                  </a:ext>
                </a:extLst>
              </p14:cNvPr>
              <p14:cNvContentPartPr/>
              <p14:nvPr/>
            </p14:nvContentPartPr>
            <p14:xfrm>
              <a:off x="6573392" y="111878"/>
              <a:ext cx="150480" cy="61664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CEC29BD5-268D-4913-954A-CFBD049F922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564392" y="103238"/>
                <a:ext cx="168120" cy="618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B1E95B3A-4291-4AE8-8744-73E9E829AE8D}"/>
                  </a:ext>
                </a:extLst>
              </p14:cNvPr>
              <p14:cNvContentPartPr/>
              <p14:nvPr/>
            </p14:nvContentPartPr>
            <p14:xfrm>
              <a:off x="7224992" y="192878"/>
              <a:ext cx="254160" cy="2793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B1E95B3A-4291-4AE8-8744-73E9E829AE8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215992" y="183878"/>
                <a:ext cx="27180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5057D1E-5527-4650-BAB8-527B300E9381}"/>
                  </a:ext>
                </a:extLst>
              </p14:cNvPr>
              <p14:cNvContentPartPr/>
              <p14:nvPr/>
            </p14:nvContentPartPr>
            <p14:xfrm>
              <a:off x="7131032" y="629918"/>
              <a:ext cx="1126440" cy="558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5057D1E-5527-4650-BAB8-527B300E938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122392" y="620918"/>
                <a:ext cx="114408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E75FA76-8E02-4EA1-A6CA-4F1FA2F39700}"/>
                  </a:ext>
                </a:extLst>
              </p14:cNvPr>
              <p14:cNvContentPartPr/>
              <p14:nvPr/>
            </p14:nvContentPartPr>
            <p14:xfrm>
              <a:off x="8120312" y="895958"/>
              <a:ext cx="15480" cy="1785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E75FA76-8E02-4EA1-A6CA-4F1FA2F3970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111672" y="887318"/>
                <a:ext cx="331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9FFE5E88-0D81-4A5D-9216-ECD29795A1AC}"/>
                  </a:ext>
                </a:extLst>
              </p14:cNvPr>
              <p14:cNvContentPartPr/>
              <p14:nvPr/>
            </p14:nvContentPartPr>
            <p14:xfrm>
              <a:off x="8684792" y="533078"/>
              <a:ext cx="128520" cy="892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9FFE5E88-0D81-4A5D-9216-ECD29795A1A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675792" y="524078"/>
                <a:ext cx="1461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EF4F7F49-F78D-4C0A-9C41-F375F07839BB}"/>
                  </a:ext>
                </a:extLst>
              </p14:cNvPr>
              <p14:cNvContentPartPr/>
              <p14:nvPr/>
            </p14:nvContentPartPr>
            <p14:xfrm>
              <a:off x="9156032" y="484838"/>
              <a:ext cx="173880" cy="198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EF4F7F49-F78D-4C0A-9C41-F375F07839B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147032" y="476198"/>
                <a:ext cx="1915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CF77B4D-10BB-4664-8466-7C8D884CB5EA}"/>
                  </a:ext>
                </a:extLst>
              </p14:cNvPr>
              <p14:cNvContentPartPr/>
              <p14:nvPr/>
            </p14:nvContentPartPr>
            <p14:xfrm>
              <a:off x="9492632" y="377198"/>
              <a:ext cx="272880" cy="2012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CF77B4D-10BB-4664-8466-7C8D884CB5E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483992" y="368198"/>
                <a:ext cx="29052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911982E-9BD4-43B6-97D2-5A79B4283770}"/>
                  </a:ext>
                </a:extLst>
              </p14:cNvPr>
              <p14:cNvContentPartPr/>
              <p14:nvPr/>
            </p14:nvContentPartPr>
            <p14:xfrm>
              <a:off x="7399232" y="759878"/>
              <a:ext cx="612360" cy="3513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911982E-9BD4-43B6-97D2-5A79B428377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390232" y="751238"/>
                <a:ext cx="63000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E2C6958-DFBE-4EDC-872B-178518D61305}"/>
                  </a:ext>
                </a:extLst>
              </p14:cNvPr>
              <p14:cNvContentPartPr/>
              <p14:nvPr/>
            </p14:nvContentPartPr>
            <p14:xfrm>
              <a:off x="7592912" y="186398"/>
              <a:ext cx="737640" cy="2577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E2C6958-DFBE-4EDC-872B-178518D6130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583912" y="177411"/>
                <a:ext cx="755280" cy="275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D3852FAD-2D0D-4208-99F6-564858737EB2}"/>
                  </a:ext>
                </a:extLst>
              </p14:cNvPr>
              <p14:cNvContentPartPr/>
              <p14:nvPr/>
            </p14:nvContentPartPr>
            <p14:xfrm>
              <a:off x="11255192" y="333998"/>
              <a:ext cx="167400" cy="3672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D3852FAD-2D0D-4208-99F6-564858737EB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246192" y="324998"/>
                <a:ext cx="18504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C5F94832-1158-45F5-9620-B39FD570F749}"/>
                  </a:ext>
                </a:extLst>
              </p14:cNvPr>
              <p14:cNvContentPartPr/>
              <p14:nvPr/>
            </p14:nvContentPartPr>
            <p14:xfrm>
              <a:off x="9927512" y="153638"/>
              <a:ext cx="1227960" cy="6724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C5F94832-1158-45F5-9620-B39FD570F74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918515" y="144993"/>
                <a:ext cx="1245595" cy="690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0A0D63EB-CD1C-4F48-AB3F-684BFEC0D582}"/>
                  </a:ext>
                </a:extLst>
              </p14:cNvPr>
              <p14:cNvContentPartPr/>
              <p14:nvPr/>
            </p14:nvContentPartPr>
            <p14:xfrm>
              <a:off x="1500632" y="4199678"/>
              <a:ext cx="383040" cy="327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0A0D63EB-CD1C-4F48-AB3F-684BFEC0D58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446992" y="4092038"/>
                <a:ext cx="49068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F6D0BD58-152C-46B7-8748-69CC6E683F6E}"/>
                  </a:ext>
                </a:extLst>
              </p14:cNvPr>
              <p14:cNvContentPartPr/>
              <p14:nvPr/>
            </p14:nvContentPartPr>
            <p14:xfrm>
              <a:off x="1455992" y="4635638"/>
              <a:ext cx="267120" cy="194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F6D0BD58-152C-46B7-8748-69CC6E683F6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402352" y="4527998"/>
                <a:ext cx="3747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E44667F5-F13E-4782-9F20-4718BD5AADDF}"/>
                  </a:ext>
                </a:extLst>
              </p14:cNvPr>
              <p14:cNvContentPartPr/>
              <p14:nvPr/>
            </p14:nvContentPartPr>
            <p14:xfrm>
              <a:off x="1462832" y="5251958"/>
              <a:ext cx="427320" cy="410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E44667F5-F13E-4782-9F20-4718BD5AADD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408832" y="5143958"/>
                <a:ext cx="53496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BF143086-83B9-4EC7-9DD6-0E85E98B85BB}"/>
                  </a:ext>
                </a:extLst>
              </p14:cNvPr>
              <p14:cNvContentPartPr/>
              <p14:nvPr/>
            </p14:nvContentPartPr>
            <p14:xfrm>
              <a:off x="7101152" y="1512278"/>
              <a:ext cx="384480" cy="2228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BF143086-83B9-4EC7-9DD6-0E85E98B85B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047152" y="1404278"/>
                <a:ext cx="49212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E247254-86B3-47A5-9E5D-80C474E0D8C5}"/>
                  </a:ext>
                </a:extLst>
              </p14:cNvPr>
              <p14:cNvContentPartPr/>
              <p14:nvPr/>
            </p14:nvContentPartPr>
            <p14:xfrm>
              <a:off x="7119512" y="1527398"/>
              <a:ext cx="387720" cy="2314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E247254-86B3-47A5-9E5D-80C474E0D8C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110512" y="1518398"/>
                <a:ext cx="40536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CAE7AA2A-1933-40A9-B60E-4D46A8FEDC9A}"/>
                  </a:ext>
                </a:extLst>
              </p14:cNvPr>
              <p14:cNvContentPartPr/>
              <p14:nvPr/>
            </p14:nvContentPartPr>
            <p14:xfrm>
              <a:off x="7142912" y="1969838"/>
              <a:ext cx="223560" cy="2725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CAE7AA2A-1933-40A9-B60E-4D46A8FEDC9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134272" y="1960838"/>
                <a:ext cx="24120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7EBE30DF-48A8-4ACC-9DFA-52D36DD1CD5F}"/>
                  </a:ext>
                </a:extLst>
              </p14:cNvPr>
              <p14:cNvContentPartPr/>
              <p14:nvPr/>
            </p14:nvContentPartPr>
            <p14:xfrm>
              <a:off x="7157672" y="2871638"/>
              <a:ext cx="204480" cy="21528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7EBE30DF-48A8-4ACC-9DFA-52D36DD1CD5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148672" y="2862638"/>
                <a:ext cx="22212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1553570-DC3E-4469-8E0F-77FD8DA9BB0E}"/>
                  </a:ext>
                </a:extLst>
              </p14:cNvPr>
              <p14:cNvContentPartPr/>
              <p14:nvPr/>
            </p14:nvContentPartPr>
            <p14:xfrm>
              <a:off x="8037872" y="1379798"/>
              <a:ext cx="482040" cy="38340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1553570-DC3E-4469-8E0F-77FD8DA9BB0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028865" y="1370798"/>
                <a:ext cx="499693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99BE116-984D-43B0-A858-41302B76BC18}"/>
                  </a:ext>
                </a:extLst>
              </p14:cNvPr>
              <p14:cNvContentPartPr/>
              <p14:nvPr/>
            </p14:nvContentPartPr>
            <p14:xfrm>
              <a:off x="8663192" y="1278278"/>
              <a:ext cx="557640" cy="5137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99BE116-984D-43B0-A858-41302B76BC1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654192" y="1269278"/>
                <a:ext cx="57528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0166067-84C6-4BC1-A758-98EC6B990F83}"/>
                  </a:ext>
                </a:extLst>
              </p14:cNvPr>
              <p14:cNvContentPartPr/>
              <p14:nvPr/>
            </p14:nvContentPartPr>
            <p14:xfrm>
              <a:off x="7151912" y="2424878"/>
              <a:ext cx="282600" cy="2563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B0166067-84C6-4BC1-A758-98EC6B990F8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143272" y="2415891"/>
                <a:ext cx="300240" cy="273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57E5204C-F2E9-4A63-A3B5-14261AD0C8D3}"/>
                  </a:ext>
                </a:extLst>
              </p14:cNvPr>
              <p14:cNvContentPartPr/>
              <p14:nvPr/>
            </p14:nvContentPartPr>
            <p14:xfrm>
              <a:off x="8097992" y="2027078"/>
              <a:ext cx="150480" cy="2628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57E5204C-F2E9-4A63-A3B5-14261AD0C8D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088992" y="2018078"/>
                <a:ext cx="1681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91D1353F-97EF-4E2A-9036-15AF82AEA50C}"/>
                  </a:ext>
                </a:extLst>
              </p14:cNvPr>
              <p14:cNvContentPartPr/>
              <p14:nvPr/>
            </p14:nvContentPartPr>
            <p14:xfrm>
              <a:off x="8456552" y="1885238"/>
              <a:ext cx="211680" cy="22248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91D1353F-97EF-4E2A-9036-15AF82AEA50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447912" y="1876598"/>
                <a:ext cx="22932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0AF74FAD-3E9C-4672-9028-E913150A0346}"/>
                  </a:ext>
                </a:extLst>
              </p14:cNvPr>
              <p14:cNvContentPartPr/>
              <p14:nvPr/>
            </p14:nvContentPartPr>
            <p14:xfrm>
              <a:off x="8106272" y="2384198"/>
              <a:ext cx="253440" cy="3708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0AF74FAD-3E9C-4672-9028-E913150A034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097632" y="2375198"/>
                <a:ext cx="27108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FD77E063-0B1F-499E-B384-046FD5470D36}"/>
                  </a:ext>
                </a:extLst>
              </p14:cNvPr>
              <p14:cNvContentPartPr/>
              <p14:nvPr/>
            </p14:nvContentPartPr>
            <p14:xfrm>
              <a:off x="8529632" y="2286278"/>
              <a:ext cx="235080" cy="21780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FD77E063-0B1F-499E-B384-046FD5470D3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520992" y="2277278"/>
                <a:ext cx="2527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4ECB6D79-E8B3-4435-9CA6-77FE932A980D}"/>
                  </a:ext>
                </a:extLst>
              </p14:cNvPr>
              <p14:cNvContentPartPr/>
              <p14:nvPr/>
            </p14:nvContentPartPr>
            <p14:xfrm>
              <a:off x="8151992" y="2781278"/>
              <a:ext cx="167400" cy="2052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4ECB6D79-E8B3-4435-9CA6-77FE932A980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143352" y="2772638"/>
                <a:ext cx="1850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60837447-F860-4919-8E82-94E7C5AD35D6}"/>
                  </a:ext>
                </a:extLst>
              </p14:cNvPr>
              <p14:cNvContentPartPr/>
              <p14:nvPr/>
            </p14:nvContentPartPr>
            <p14:xfrm>
              <a:off x="8455112" y="2683358"/>
              <a:ext cx="194040" cy="2487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60837447-F860-4919-8E82-94E7C5AD35D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446472" y="2674718"/>
                <a:ext cx="21168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A3DCE7A1-B9AD-4F6F-9D32-E51547768A39}"/>
                  </a:ext>
                </a:extLst>
              </p14:cNvPr>
              <p14:cNvContentPartPr/>
              <p14:nvPr/>
            </p14:nvContentPartPr>
            <p14:xfrm>
              <a:off x="7726472" y="1389158"/>
              <a:ext cx="70920" cy="186012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A3DCE7A1-B9AD-4F6F-9D32-E51547768A3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717472" y="1380520"/>
                <a:ext cx="88560" cy="1877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B9F046C2-6DAA-4E50-97E2-1C3E64EEA651}"/>
                  </a:ext>
                </a:extLst>
              </p14:cNvPr>
              <p14:cNvContentPartPr/>
              <p14:nvPr/>
            </p14:nvContentPartPr>
            <p14:xfrm>
              <a:off x="9456632" y="1282958"/>
              <a:ext cx="63000" cy="16984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B9F046C2-6DAA-4E50-97E2-1C3E64EEA65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447632" y="1274318"/>
                <a:ext cx="80640" cy="171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BDB37964-179A-41CA-BE1E-35C589872701}"/>
                  </a:ext>
                </a:extLst>
              </p14:cNvPr>
              <p14:cNvContentPartPr/>
              <p14:nvPr/>
            </p14:nvContentPartPr>
            <p14:xfrm>
              <a:off x="9764072" y="1421558"/>
              <a:ext cx="162720" cy="3348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BDB37964-179A-41CA-BE1E-35C58987270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755432" y="1412918"/>
                <a:ext cx="18036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C2728C2B-9773-4DBA-A79D-4E8D916466AB}"/>
                  </a:ext>
                </a:extLst>
              </p14:cNvPr>
              <p14:cNvContentPartPr/>
              <p14:nvPr/>
            </p14:nvContentPartPr>
            <p14:xfrm>
              <a:off x="10125872" y="1078118"/>
              <a:ext cx="1735920" cy="57420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C2728C2B-9773-4DBA-A79D-4E8D916466A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117230" y="1069473"/>
                <a:ext cx="1753564" cy="591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280E8EBC-8B1D-471E-9A0E-9DCB773FCAE5}"/>
                  </a:ext>
                </a:extLst>
              </p14:cNvPr>
              <p14:cNvContentPartPr/>
              <p14:nvPr/>
            </p14:nvContentPartPr>
            <p14:xfrm>
              <a:off x="10213712" y="1755278"/>
              <a:ext cx="155880" cy="30168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280E8EBC-8B1D-471E-9A0E-9DCB773FCAE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205072" y="1746278"/>
                <a:ext cx="17352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1DB99272-2231-4757-BD6B-1A3C03515BA6}"/>
                  </a:ext>
                </a:extLst>
              </p14:cNvPr>
              <p14:cNvContentPartPr/>
              <p14:nvPr/>
            </p14:nvContentPartPr>
            <p14:xfrm>
              <a:off x="10061792" y="2220038"/>
              <a:ext cx="163800" cy="23436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1DB99272-2231-4757-BD6B-1A3C03515BA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053152" y="2211038"/>
                <a:ext cx="1814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933051D3-B7B4-40D8-802B-C478DA07EF5A}"/>
                  </a:ext>
                </a:extLst>
              </p14:cNvPr>
              <p14:cNvContentPartPr/>
              <p14:nvPr/>
            </p14:nvContentPartPr>
            <p14:xfrm>
              <a:off x="10335032" y="2274758"/>
              <a:ext cx="82080" cy="16848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933051D3-B7B4-40D8-802B-C478DA07EF5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326032" y="2266118"/>
                <a:ext cx="997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E030D805-3E73-4A36-AA71-54E2C0AAD8DF}"/>
                  </a:ext>
                </a:extLst>
              </p14:cNvPr>
              <p14:cNvContentPartPr/>
              <p14:nvPr/>
            </p14:nvContentPartPr>
            <p14:xfrm>
              <a:off x="10041992" y="2705318"/>
              <a:ext cx="164520" cy="26856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E030D805-3E73-4A36-AA71-54E2C0AAD8D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033352" y="2696318"/>
                <a:ext cx="1821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CD183495-36F3-469D-B008-9D0F2FE98AB9}"/>
                  </a:ext>
                </a:extLst>
              </p14:cNvPr>
              <p14:cNvContentPartPr/>
              <p14:nvPr/>
            </p14:nvContentPartPr>
            <p14:xfrm>
              <a:off x="10345112" y="2702798"/>
              <a:ext cx="140400" cy="27972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CD183495-36F3-469D-B008-9D0F2FE98AB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336472" y="2693798"/>
                <a:ext cx="15804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015A43F0-0768-4840-937C-4BD7D353BFB0}"/>
                  </a:ext>
                </a:extLst>
              </p14:cNvPr>
              <p14:cNvContentPartPr/>
              <p14:nvPr/>
            </p14:nvContentPartPr>
            <p14:xfrm>
              <a:off x="9841472" y="3117518"/>
              <a:ext cx="874800" cy="3960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015A43F0-0768-4840-937C-4BD7D353BFB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832832" y="3108518"/>
                <a:ext cx="8924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A7B9EC78-3824-43AC-86C5-B1A85841FB9B}"/>
                  </a:ext>
                </a:extLst>
              </p14:cNvPr>
              <p14:cNvContentPartPr/>
              <p14:nvPr/>
            </p14:nvContentPartPr>
            <p14:xfrm>
              <a:off x="10122272" y="3287438"/>
              <a:ext cx="542520" cy="26640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A7B9EC78-3824-43AC-86C5-B1A85841FB9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113632" y="3278438"/>
                <a:ext cx="56016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F6F26691-B112-4695-9BD1-CDA02AE95B0D}"/>
                  </a:ext>
                </a:extLst>
              </p14:cNvPr>
              <p14:cNvContentPartPr/>
              <p14:nvPr/>
            </p14:nvContentPartPr>
            <p14:xfrm>
              <a:off x="7218872" y="198278"/>
              <a:ext cx="1028520" cy="8640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F6F26691-B112-4695-9BD1-CDA02AE95B0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165232" y="90278"/>
                <a:ext cx="113616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70A9F2EF-7267-4175-8E16-6ACBA0E45B38}"/>
                  </a:ext>
                </a:extLst>
              </p14:cNvPr>
              <p14:cNvContentPartPr/>
              <p14:nvPr/>
            </p14:nvContentPartPr>
            <p14:xfrm>
              <a:off x="7282952" y="831812"/>
              <a:ext cx="995040" cy="6048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70A9F2EF-7267-4175-8E16-6ACBA0E45B3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228952" y="723812"/>
                <a:ext cx="110268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30EB710D-46D7-4C54-B6EB-8FC073B165E7}"/>
                  </a:ext>
                </a:extLst>
              </p14:cNvPr>
              <p14:cNvContentPartPr/>
              <p14:nvPr/>
            </p14:nvContentPartPr>
            <p14:xfrm>
              <a:off x="10171592" y="3339572"/>
              <a:ext cx="489600" cy="15120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30EB710D-46D7-4C54-B6EB-8FC073B165E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117592" y="3231932"/>
                <a:ext cx="59724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50BE7B63-24D4-48AE-AE92-05CFD166A021}"/>
                  </a:ext>
                </a:extLst>
              </p14:cNvPr>
              <p14:cNvContentPartPr/>
              <p14:nvPr/>
            </p14:nvContentPartPr>
            <p14:xfrm>
              <a:off x="8393192" y="4027172"/>
              <a:ext cx="5400" cy="20232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50BE7B63-24D4-48AE-AE92-05CFD166A02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384552" y="4018172"/>
                <a:ext cx="230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06E53493-A964-490F-B997-83C02454E9B1}"/>
                  </a:ext>
                </a:extLst>
              </p14:cNvPr>
              <p14:cNvContentPartPr/>
              <p14:nvPr/>
            </p14:nvContentPartPr>
            <p14:xfrm>
              <a:off x="8028512" y="3864452"/>
              <a:ext cx="214200" cy="41040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06E53493-A964-490F-B997-83C02454E9B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019512" y="3855804"/>
                <a:ext cx="231840" cy="428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B2F23C1F-8FA3-454C-840C-C93287330C23}"/>
                  </a:ext>
                </a:extLst>
              </p14:cNvPr>
              <p14:cNvContentPartPr/>
              <p14:nvPr/>
            </p14:nvContentPartPr>
            <p14:xfrm>
              <a:off x="6910712" y="3845732"/>
              <a:ext cx="919080" cy="27648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B2F23C1F-8FA3-454C-840C-C93287330C2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902069" y="3836732"/>
                <a:ext cx="936727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A3CBB0C8-1C34-4293-A5E7-DC034D7FD291}"/>
                  </a:ext>
                </a:extLst>
              </p14:cNvPr>
              <p14:cNvContentPartPr/>
              <p14:nvPr/>
            </p14:nvContentPartPr>
            <p14:xfrm>
              <a:off x="7051472" y="4842572"/>
              <a:ext cx="147960" cy="10512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A3CBB0C8-1C34-4293-A5E7-DC034D7FD29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042832" y="4833572"/>
                <a:ext cx="1656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6C68FBE0-B513-4C47-A462-2D94E3556123}"/>
                  </a:ext>
                </a:extLst>
              </p14:cNvPr>
              <p14:cNvContentPartPr/>
              <p14:nvPr/>
            </p14:nvContentPartPr>
            <p14:xfrm>
              <a:off x="8121392" y="4811252"/>
              <a:ext cx="191160" cy="4104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6C68FBE0-B513-4C47-A462-2D94E355612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112752" y="4802252"/>
                <a:ext cx="2088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D7F38E04-EE6E-4100-A2F4-E87BEB16A64D}"/>
                  </a:ext>
                </a:extLst>
              </p14:cNvPr>
              <p14:cNvContentPartPr/>
              <p14:nvPr/>
            </p14:nvContentPartPr>
            <p14:xfrm>
              <a:off x="8511992" y="4642052"/>
              <a:ext cx="474840" cy="31320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D7F38E04-EE6E-4100-A2F4-E87BEB16A64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502992" y="4633412"/>
                <a:ext cx="49248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601F5A4C-5028-4EAE-A4E6-7D80DB7DEE42}"/>
                  </a:ext>
                </a:extLst>
              </p14:cNvPr>
              <p14:cNvContentPartPr/>
              <p14:nvPr/>
            </p14:nvContentPartPr>
            <p14:xfrm>
              <a:off x="9170072" y="4688852"/>
              <a:ext cx="227880" cy="27756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601F5A4C-5028-4EAE-A4E6-7D80DB7DEE4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161072" y="4679852"/>
                <a:ext cx="24552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C514C668-40E6-47B6-ABCE-BDF34782BF2A}"/>
                  </a:ext>
                </a:extLst>
              </p14:cNvPr>
              <p14:cNvContentPartPr/>
              <p14:nvPr/>
            </p14:nvContentPartPr>
            <p14:xfrm>
              <a:off x="7527752" y="4690652"/>
              <a:ext cx="327240" cy="39420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C514C668-40E6-47B6-ABCE-BDF34782BF2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519112" y="4682004"/>
                <a:ext cx="344880" cy="411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EC43A234-F37F-43CF-AC4E-2C87D73E933E}"/>
                  </a:ext>
                </a:extLst>
              </p14:cNvPr>
              <p14:cNvContentPartPr/>
              <p14:nvPr/>
            </p14:nvContentPartPr>
            <p14:xfrm>
              <a:off x="9732752" y="4454492"/>
              <a:ext cx="237600" cy="34380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EC43A234-F37F-43CF-AC4E-2C87D73E933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724112" y="4445492"/>
                <a:ext cx="25524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5A0299CC-5437-4891-A9FB-EE16C98A380F}"/>
                  </a:ext>
                </a:extLst>
              </p14:cNvPr>
              <p14:cNvContentPartPr/>
              <p14:nvPr/>
            </p14:nvContentPartPr>
            <p14:xfrm>
              <a:off x="7187552" y="5780372"/>
              <a:ext cx="173520" cy="18720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5A0299CC-5437-4891-A9FB-EE16C98A380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178912" y="5771372"/>
                <a:ext cx="1911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51FDB2C6-6CF0-4286-B0D8-3EEDB4FC0FBA}"/>
                  </a:ext>
                </a:extLst>
              </p14:cNvPr>
              <p14:cNvContentPartPr/>
              <p14:nvPr/>
            </p14:nvContentPartPr>
            <p14:xfrm>
              <a:off x="9694952" y="4947332"/>
              <a:ext cx="1077480" cy="43164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51FDB2C6-6CF0-4286-B0D8-3EEDB4FC0FB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686312" y="4938332"/>
                <a:ext cx="109512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1E0AAC2F-43EF-4630-A768-6D859F821120}"/>
                  </a:ext>
                </a:extLst>
              </p14:cNvPr>
              <p14:cNvContentPartPr/>
              <p14:nvPr/>
            </p14:nvContentPartPr>
            <p14:xfrm>
              <a:off x="10079072" y="4496612"/>
              <a:ext cx="691560" cy="28404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1E0AAC2F-43EF-4630-A768-6D859F82112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070427" y="4487972"/>
                <a:ext cx="709209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DB1CECF9-64C4-4942-A994-5AA7E2566786}"/>
                  </a:ext>
                </a:extLst>
              </p14:cNvPr>
              <p14:cNvContentPartPr/>
              <p14:nvPr/>
            </p14:nvContentPartPr>
            <p14:xfrm>
              <a:off x="7811792" y="5596772"/>
              <a:ext cx="198720" cy="29556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DB1CECF9-64C4-4942-A994-5AA7E256678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803152" y="5587772"/>
                <a:ext cx="21636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07839215-37E6-44C5-8CC9-8E7F15F45BB4}"/>
                  </a:ext>
                </a:extLst>
              </p14:cNvPr>
              <p14:cNvContentPartPr/>
              <p14:nvPr/>
            </p14:nvContentPartPr>
            <p14:xfrm>
              <a:off x="8211752" y="5775692"/>
              <a:ext cx="150120" cy="2808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07839215-37E6-44C5-8CC9-8E7F15F45BB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203112" y="5767052"/>
                <a:ext cx="16776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BC1CCE4-7427-4A6C-AF82-43E10E114CD8}"/>
                  </a:ext>
                </a:extLst>
              </p14:cNvPr>
              <p14:cNvContentPartPr/>
              <p14:nvPr/>
            </p14:nvContentPartPr>
            <p14:xfrm>
              <a:off x="9017072" y="5615132"/>
              <a:ext cx="177480" cy="22788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BC1CCE4-7427-4A6C-AF82-43E10E114CD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008432" y="5606492"/>
                <a:ext cx="19512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476DBFD5-1C4A-4C56-875D-7845C9120983}"/>
                  </a:ext>
                </a:extLst>
              </p14:cNvPr>
              <p14:cNvContentPartPr/>
              <p14:nvPr/>
            </p14:nvContentPartPr>
            <p14:xfrm>
              <a:off x="9311912" y="5564372"/>
              <a:ext cx="23760" cy="32616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476DBFD5-1C4A-4C56-875D-7845C912098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303272" y="5555732"/>
                <a:ext cx="4140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A22B0815-003B-450C-923D-0F5FAC957B5C}"/>
                  </a:ext>
                </a:extLst>
              </p14:cNvPr>
              <p14:cNvContentPartPr/>
              <p14:nvPr/>
            </p14:nvContentPartPr>
            <p14:xfrm>
              <a:off x="9535832" y="5697932"/>
              <a:ext cx="228600" cy="22032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A22B0815-003B-450C-923D-0F5FAC957B5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526832" y="5689292"/>
                <a:ext cx="24624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E634490C-452C-4DE6-AFB2-7433895C71A0}"/>
                  </a:ext>
                </a:extLst>
              </p14:cNvPr>
              <p14:cNvContentPartPr/>
              <p14:nvPr/>
            </p14:nvContentPartPr>
            <p14:xfrm>
              <a:off x="7397072" y="6421892"/>
              <a:ext cx="196920" cy="14832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E634490C-452C-4DE6-AFB2-7433895C71A0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388432" y="6412892"/>
                <a:ext cx="2145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6EA51462-57CA-49B3-BA75-E7FFF5B0E974}"/>
                  </a:ext>
                </a:extLst>
              </p14:cNvPr>
              <p14:cNvContentPartPr/>
              <p14:nvPr/>
            </p14:nvContentPartPr>
            <p14:xfrm>
              <a:off x="10040192" y="5609372"/>
              <a:ext cx="478440" cy="32076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6EA51462-57CA-49B3-BA75-E7FFF5B0E97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031545" y="5600732"/>
                <a:ext cx="496093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68524CF2-E15F-466F-A0FB-F3741AC53FBD}"/>
                  </a:ext>
                </a:extLst>
              </p14:cNvPr>
              <p14:cNvContentPartPr/>
              <p14:nvPr/>
            </p14:nvContentPartPr>
            <p14:xfrm>
              <a:off x="8593712" y="5626652"/>
              <a:ext cx="278640" cy="25416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68524CF2-E15F-466F-A0FB-F3741AC53FBD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584724" y="5618012"/>
                <a:ext cx="296257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307F8442-119B-41A6-AACF-C336AB4DAEC3}"/>
                  </a:ext>
                </a:extLst>
              </p14:cNvPr>
              <p14:cNvContentPartPr/>
              <p14:nvPr/>
            </p14:nvContentPartPr>
            <p14:xfrm>
              <a:off x="9115352" y="6466532"/>
              <a:ext cx="21600" cy="756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307F8442-119B-41A6-AACF-C336AB4DAEC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106712" y="6457892"/>
                <a:ext cx="392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02A90DC9-9164-400C-B58D-ED8A442F53A4}"/>
                  </a:ext>
                </a:extLst>
              </p14:cNvPr>
              <p14:cNvContentPartPr/>
              <p14:nvPr/>
            </p14:nvContentPartPr>
            <p14:xfrm>
              <a:off x="8584352" y="6179972"/>
              <a:ext cx="416520" cy="33984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02A90DC9-9164-400C-B58D-ED8A442F53A4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575360" y="6170972"/>
                <a:ext cx="434145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8FB8A836-6E69-4C50-9044-649B993213EB}"/>
                  </a:ext>
                </a:extLst>
              </p14:cNvPr>
              <p14:cNvContentPartPr/>
              <p14:nvPr/>
            </p14:nvContentPartPr>
            <p14:xfrm>
              <a:off x="8108072" y="6159812"/>
              <a:ext cx="333720" cy="33156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8FB8A836-6E69-4C50-9044-649B993213E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099062" y="6150812"/>
                <a:ext cx="351379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731E7ADE-F29D-4BFB-A3E8-DD9E9B95CAF2}"/>
                  </a:ext>
                </a:extLst>
              </p14:cNvPr>
              <p14:cNvContentPartPr/>
              <p14:nvPr/>
            </p14:nvContentPartPr>
            <p14:xfrm>
              <a:off x="4256432" y="4325972"/>
              <a:ext cx="1045800" cy="64008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731E7ADE-F29D-4BFB-A3E8-DD9E9B95CAF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202432" y="4217972"/>
                <a:ext cx="1153440" cy="85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027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B60324-2D42-4177-8399-9406A6B7F59B}"/>
                  </a:ext>
                </a:extLst>
              </p14:cNvPr>
              <p14:cNvContentPartPr/>
              <p14:nvPr/>
            </p14:nvContentPartPr>
            <p14:xfrm>
              <a:off x="1466072" y="293678"/>
              <a:ext cx="159480" cy="503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B60324-2D42-4177-8399-9406A6B7F5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7432" y="285038"/>
                <a:ext cx="17712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EB6DD8F-0CD8-4251-8C40-8117F669C656}"/>
                  </a:ext>
                </a:extLst>
              </p14:cNvPr>
              <p14:cNvContentPartPr/>
              <p14:nvPr/>
            </p14:nvContentPartPr>
            <p14:xfrm>
              <a:off x="472472" y="850958"/>
              <a:ext cx="168120" cy="238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EB6DD8F-0CD8-4251-8C40-8117F669C6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3832" y="842318"/>
                <a:ext cx="18576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55D9950-D1CA-4CEA-AC80-AE8AB5A98133}"/>
                  </a:ext>
                </a:extLst>
              </p14:cNvPr>
              <p14:cNvContentPartPr/>
              <p14:nvPr/>
            </p14:nvContentPartPr>
            <p14:xfrm>
              <a:off x="802592" y="99998"/>
              <a:ext cx="227160" cy="2447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55D9950-D1CA-4CEA-AC80-AE8AB5A981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3938" y="90998"/>
                <a:ext cx="244828" cy="24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B5DB1E5-75DB-4C41-A065-C543C9784114}"/>
                  </a:ext>
                </a:extLst>
              </p14:cNvPr>
              <p14:cNvContentPartPr/>
              <p14:nvPr/>
            </p14:nvContentPartPr>
            <p14:xfrm>
              <a:off x="314792" y="1257038"/>
              <a:ext cx="286560" cy="707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B5DB1E5-75DB-4C41-A065-C543C978411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6152" y="1248038"/>
                <a:ext cx="304200" cy="72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3DFCA44-010E-4DFE-8003-665714F7647E}"/>
                  </a:ext>
                </a:extLst>
              </p14:cNvPr>
              <p14:cNvContentPartPr/>
              <p14:nvPr/>
            </p14:nvContentPartPr>
            <p14:xfrm>
              <a:off x="464552" y="263078"/>
              <a:ext cx="236520" cy="348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3DFCA44-010E-4DFE-8003-665714F7647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5912" y="254429"/>
                <a:ext cx="254160" cy="365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F337267-E101-4ECF-B2EC-4E0880B38866}"/>
                  </a:ext>
                </a:extLst>
              </p14:cNvPr>
              <p14:cNvContentPartPr/>
              <p14:nvPr/>
            </p14:nvContentPartPr>
            <p14:xfrm>
              <a:off x="1393712" y="909638"/>
              <a:ext cx="178200" cy="196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F337267-E101-4ECF-B2EC-4E0880B3886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84712" y="900638"/>
                <a:ext cx="19584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37F3E26-B848-451B-846A-1D82A2F0868C}"/>
                  </a:ext>
                </a:extLst>
              </p14:cNvPr>
              <p14:cNvContentPartPr/>
              <p14:nvPr/>
            </p14:nvContentPartPr>
            <p14:xfrm>
              <a:off x="1338992" y="1302758"/>
              <a:ext cx="21240" cy="222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37F3E26-B848-451B-846A-1D82A2F0868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30352" y="1294118"/>
                <a:ext cx="3888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145B1FB-5797-4A31-A373-D1953A083948}"/>
                  </a:ext>
                </a:extLst>
              </p14:cNvPr>
              <p14:cNvContentPartPr/>
              <p14:nvPr/>
            </p14:nvContentPartPr>
            <p14:xfrm>
              <a:off x="1454552" y="1316798"/>
              <a:ext cx="216360" cy="200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145B1FB-5797-4A31-A373-D1953A08394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45552" y="1308158"/>
                <a:ext cx="2340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4D62B7-0F7F-48C3-BD7D-90B3BED392CC}"/>
                  </a:ext>
                </a:extLst>
              </p14:cNvPr>
              <p14:cNvContentPartPr/>
              <p14:nvPr/>
            </p14:nvContentPartPr>
            <p14:xfrm>
              <a:off x="1325672" y="1871558"/>
              <a:ext cx="28080" cy="215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4D62B7-0F7F-48C3-BD7D-90B3BED392C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16672" y="1862558"/>
                <a:ext cx="4572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49AB53A-B1EE-4FAF-B345-300D1F701BF5}"/>
                  </a:ext>
                </a:extLst>
              </p14:cNvPr>
              <p14:cNvContentPartPr/>
              <p14:nvPr/>
            </p14:nvContentPartPr>
            <p14:xfrm>
              <a:off x="1458152" y="1827278"/>
              <a:ext cx="254520" cy="2772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49AB53A-B1EE-4FAF-B345-300D1F701BF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49512" y="1818290"/>
                <a:ext cx="272160" cy="2948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2C5C6B1-68D1-424D-8A02-38819E836F16}"/>
                  </a:ext>
                </a:extLst>
              </p14:cNvPr>
              <p14:cNvContentPartPr/>
              <p14:nvPr/>
            </p14:nvContentPartPr>
            <p14:xfrm>
              <a:off x="8612792" y="853838"/>
              <a:ext cx="230760" cy="310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2C5C6B1-68D1-424D-8A02-38819E836F1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03792" y="844838"/>
                <a:ext cx="24840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ED9971F-16A8-48E3-ACE1-69B4353EBE7D}"/>
                  </a:ext>
                </a:extLst>
              </p14:cNvPr>
              <p14:cNvContentPartPr/>
              <p14:nvPr/>
            </p14:nvContentPartPr>
            <p14:xfrm>
              <a:off x="9128312" y="902078"/>
              <a:ext cx="164520" cy="1357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ED9971F-16A8-48E3-ACE1-69B4353EBE7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119672" y="893438"/>
                <a:ext cx="1821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EA76A05-1D59-497A-A3A0-898433EC4B80}"/>
                  </a:ext>
                </a:extLst>
              </p14:cNvPr>
              <p14:cNvContentPartPr/>
              <p14:nvPr/>
            </p14:nvContentPartPr>
            <p14:xfrm>
              <a:off x="10439072" y="843758"/>
              <a:ext cx="206280" cy="2764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EA76A05-1D59-497A-A3A0-898433EC4B8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430072" y="834758"/>
                <a:ext cx="22392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2802524-15D0-4C5F-9863-F3D7C1C06EB9}"/>
                  </a:ext>
                </a:extLst>
              </p14:cNvPr>
              <p14:cNvContentPartPr/>
              <p14:nvPr/>
            </p14:nvContentPartPr>
            <p14:xfrm>
              <a:off x="9880712" y="798758"/>
              <a:ext cx="383040" cy="2714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2802524-15D0-4C5F-9863-F3D7C1C06E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871712" y="789758"/>
                <a:ext cx="40068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00049AE-EDD9-49FD-8685-4D6659C10972}"/>
                  </a:ext>
                </a:extLst>
              </p14:cNvPr>
              <p14:cNvContentPartPr/>
              <p14:nvPr/>
            </p14:nvContentPartPr>
            <p14:xfrm>
              <a:off x="9453032" y="813158"/>
              <a:ext cx="267480" cy="2286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00049AE-EDD9-49FD-8685-4D6659C1097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444380" y="804518"/>
                <a:ext cx="285144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EECFDEB-41EA-41D5-99F7-891ED3B5176F}"/>
                  </a:ext>
                </a:extLst>
              </p14:cNvPr>
              <p14:cNvContentPartPr/>
              <p14:nvPr/>
            </p14:nvContentPartPr>
            <p14:xfrm>
              <a:off x="8700272" y="191438"/>
              <a:ext cx="1873080" cy="5461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EECFDEB-41EA-41D5-99F7-891ED3B5176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691632" y="182792"/>
                <a:ext cx="1890720" cy="5637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48699B9-A173-475F-8798-3EC98C71D8A6}"/>
                  </a:ext>
                </a:extLst>
              </p14:cNvPr>
              <p14:cNvContentPartPr/>
              <p14:nvPr/>
            </p14:nvContentPartPr>
            <p14:xfrm>
              <a:off x="11733992" y="821438"/>
              <a:ext cx="252000" cy="2152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48699B9-A173-475F-8798-3EC98C71D8A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724992" y="812438"/>
                <a:ext cx="26964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DAF5E52-1A95-44AC-A0BF-413D7E4209DC}"/>
                  </a:ext>
                </a:extLst>
              </p14:cNvPr>
              <p14:cNvContentPartPr/>
              <p14:nvPr/>
            </p14:nvContentPartPr>
            <p14:xfrm>
              <a:off x="12124952" y="1047158"/>
              <a:ext cx="14040" cy="198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DAF5E52-1A95-44AC-A0BF-413D7E4209D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115952" y="1038158"/>
                <a:ext cx="316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3F6F53C-A547-4F77-B1EB-0C7D404E7604}"/>
                  </a:ext>
                </a:extLst>
              </p14:cNvPr>
              <p14:cNvContentPartPr/>
              <p14:nvPr/>
            </p14:nvContentPartPr>
            <p14:xfrm>
              <a:off x="10782512" y="784718"/>
              <a:ext cx="804600" cy="2768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3F6F53C-A547-4F77-B1EB-0C7D404E760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773872" y="776067"/>
                <a:ext cx="822240" cy="2945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FD67107-03DB-49DA-8080-F4B39D1CA2FD}"/>
                  </a:ext>
                </a:extLst>
              </p14:cNvPr>
              <p14:cNvContentPartPr/>
              <p14:nvPr/>
            </p14:nvContentPartPr>
            <p14:xfrm>
              <a:off x="2124872" y="133118"/>
              <a:ext cx="229680" cy="26910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FD67107-03DB-49DA-8080-F4B39D1CA2F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16232" y="124118"/>
                <a:ext cx="247320" cy="270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2B20C12-9F9B-4E01-828C-4512809E9453}"/>
                  </a:ext>
                </a:extLst>
              </p14:cNvPr>
              <p14:cNvContentPartPr/>
              <p14:nvPr/>
            </p14:nvContentPartPr>
            <p14:xfrm>
              <a:off x="2862512" y="23678"/>
              <a:ext cx="332280" cy="6174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2B20C12-9F9B-4E01-828C-4512809E945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853512" y="15033"/>
                <a:ext cx="349920" cy="635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1413AD4-D62B-4F14-8245-34972692D17F}"/>
                  </a:ext>
                </a:extLst>
              </p14:cNvPr>
              <p14:cNvContentPartPr/>
              <p14:nvPr/>
            </p14:nvContentPartPr>
            <p14:xfrm>
              <a:off x="9146672" y="1661318"/>
              <a:ext cx="133920" cy="1231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1413AD4-D62B-4F14-8245-34972692D17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137672" y="1652318"/>
                <a:ext cx="15156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B200279-9A73-40BA-9DD8-61FA0B7BC450}"/>
                  </a:ext>
                </a:extLst>
              </p14:cNvPr>
              <p14:cNvContentPartPr/>
              <p14:nvPr/>
            </p14:nvContentPartPr>
            <p14:xfrm>
              <a:off x="10377152" y="1623878"/>
              <a:ext cx="189360" cy="2232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B200279-9A73-40BA-9DD8-61FA0B7BC45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368152" y="1614878"/>
                <a:ext cx="2070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3460859-1C27-448C-AC9A-4C9AA674A855}"/>
                  </a:ext>
                </a:extLst>
              </p14:cNvPr>
              <p14:cNvContentPartPr/>
              <p14:nvPr/>
            </p14:nvContentPartPr>
            <p14:xfrm>
              <a:off x="11868272" y="1623158"/>
              <a:ext cx="199080" cy="2250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3460859-1C27-448C-AC9A-4C9AA674A85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859272" y="1614518"/>
                <a:ext cx="2167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42F4B24-B080-4CBB-B806-8107DC2B3B41}"/>
                  </a:ext>
                </a:extLst>
              </p14:cNvPr>
              <p14:cNvContentPartPr/>
              <p14:nvPr/>
            </p14:nvContentPartPr>
            <p14:xfrm>
              <a:off x="10779632" y="1575278"/>
              <a:ext cx="986400" cy="3146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42F4B24-B080-4CBB-B806-8107DC2B3B4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770995" y="1566278"/>
                <a:ext cx="1004034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ABDC91C-E40A-41C9-9D69-8A673C3CFB77}"/>
                  </a:ext>
                </a:extLst>
              </p14:cNvPr>
              <p14:cNvContentPartPr/>
              <p14:nvPr/>
            </p14:nvContentPartPr>
            <p14:xfrm>
              <a:off x="9427112" y="1597958"/>
              <a:ext cx="752400" cy="2469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ABDC91C-E40A-41C9-9D69-8A673C3CFB7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418116" y="1589318"/>
                <a:ext cx="770032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C30A766-B6FB-4211-8559-0345E1E932E0}"/>
                  </a:ext>
                </a:extLst>
              </p14:cNvPr>
              <p14:cNvContentPartPr/>
              <p14:nvPr/>
            </p14:nvContentPartPr>
            <p14:xfrm>
              <a:off x="8979632" y="2320118"/>
              <a:ext cx="172800" cy="2368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C30A766-B6FB-4211-8559-0345E1E932E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970992" y="2311118"/>
                <a:ext cx="1904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E285C6E-B032-4D4D-8229-613080E5ABA8}"/>
                  </a:ext>
                </a:extLst>
              </p14:cNvPr>
              <p14:cNvContentPartPr/>
              <p14:nvPr/>
            </p14:nvContentPartPr>
            <p14:xfrm>
              <a:off x="9432152" y="2246318"/>
              <a:ext cx="160200" cy="2314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E285C6E-B032-4D4D-8229-613080E5ABA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423512" y="2237678"/>
                <a:ext cx="17784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3A21774-0807-4E2B-9B50-0BDCA93F3B38}"/>
                  </a:ext>
                </a:extLst>
              </p14:cNvPr>
              <p14:cNvContentPartPr/>
              <p14:nvPr/>
            </p14:nvContentPartPr>
            <p14:xfrm>
              <a:off x="9699632" y="2419478"/>
              <a:ext cx="1800" cy="36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3A21774-0807-4E2B-9B50-0BDCA93F3B3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690992" y="2410838"/>
                <a:ext cx="194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CCE44F7-D108-47BC-A02A-DC89178327E5}"/>
                  </a:ext>
                </a:extLst>
              </p14:cNvPr>
              <p14:cNvContentPartPr/>
              <p14:nvPr/>
            </p14:nvContentPartPr>
            <p14:xfrm>
              <a:off x="9797192" y="2253878"/>
              <a:ext cx="148680" cy="2415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CCE44F7-D108-47BC-A02A-DC89178327E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788552" y="2245238"/>
                <a:ext cx="16632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676F43A-29B0-4AB5-8357-472B6E74B25A}"/>
                  </a:ext>
                </a:extLst>
              </p14:cNvPr>
              <p14:cNvContentPartPr/>
              <p14:nvPr/>
            </p14:nvContentPartPr>
            <p14:xfrm>
              <a:off x="11381912" y="2209238"/>
              <a:ext cx="449280" cy="2602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676F43A-29B0-4AB5-8357-472B6E74B25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373272" y="2200250"/>
                <a:ext cx="466920" cy="277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B03142D-2ACA-435C-82CD-400ABB8D2B54}"/>
                  </a:ext>
                </a:extLst>
              </p14:cNvPr>
              <p14:cNvContentPartPr/>
              <p14:nvPr/>
            </p14:nvContentPartPr>
            <p14:xfrm>
              <a:off x="10928672" y="2207798"/>
              <a:ext cx="357480" cy="2552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B03142D-2ACA-435C-82CD-400ABB8D2B5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920032" y="2199158"/>
                <a:ext cx="3751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9A5899C-CEAC-45DF-9998-CAE4A1AF039A}"/>
                  </a:ext>
                </a:extLst>
              </p14:cNvPr>
              <p14:cNvContentPartPr/>
              <p14:nvPr/>
            </p14:nvContentPartPr>
            <p14:xfrm>
              <a:off x="10065752" y="2212118"/>
              <a:ext cx="754200" cy="2646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9A5899C-CEAC-45DF-9998-CAE4A1AF039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056752" y="2203118"/>
                <a:ext cx="77184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339A379-7C9F-4085-9B76-48A44D5AC20D}"/>
                  </a:ext>
                </a:extLst>
              </p14:cNvPr>
              <p14:cNvContentPartPr/>
              <p14:nvPr/>
            </p14:nvContentPartPr>
            <p14:xfrm>
              <a:off x="2665592" y="1433438"/>
              <a:ext cx="29880" cy="2736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339A379-7C9F-4085-9B76-48A44D5AC20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656952" y="1424798"/>
                <a:ext cx="4752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5983C781-7274-42B1-8B8F-629409C173EC}"/>
                  </a:ext>
                </a:extLst>
              </p14:cNvPr>
              <p14:cNvContentPartPr/>
              <p14:nvPr/>
            </p14:nvContentPartPr>
            <p14:xfrm>
              <a:off x="2799872" y="1444238"/>
              <a:ext cx="148680" cy="2088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5983C781-7274-42B1-8B8F-629409C173E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790872" y="1435598"/>
                <a:ext cx="16632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0D3AAD3-ACE7-4820-88EB-2726414A8DCD}"/>
                  </a:ext>
                </a:extLst>
              </p14:cNvPr>
              <p14:cNvContentPartPr/>
              <p14:nvPr/>
            </p14:nvContentPartPr>
            <p14:xfrm>
              <a:off x="3062672" y="1540718"/>
              <a:ext cx="12960" cy="25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0D3AAD3-ACE7-4820-88EB-2726414A8DC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054032" y="1531718"/>
                <a:ext cx="306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B89316B-74EC-4834-813C-450103D4BB7C}"/>
                  </a:ext>
                </a:extLst>
              </p14:cNvPr>
              <p14:cNvContentPartPr/>
              <p14:nvPr/>
            </p14:nvContentPartPr>
            <p14:xfrm>
              <a:off x="3189752" y="1402838"/>
              <a:ext cx="450000" cy="2440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B89316B-74EC-4834-813C-450103D4BB7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181112" y="1393851"/>
                <a:ext cx="467640" cy="261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A26578A-7B9F-4A34-BBA6-A23075B02411}"/>
                  </a:ext>
                </a:extLst>
              </p14:cNvPr>
              <p14:cNvContentPartPr/>
              <p14:nvPr/>
            </p14:nvContentPartPr>
            <p14:xfrm>
              <a:off x="8796392" y="3090878"/>
              <a:ext cx="204480" cy="2534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A26578A-7B9F-4A34-BBA6-A23075B0241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787392" y="3081878"/>
                <a:ext cx="22212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F3048A9-C9C5-4F83-A9FC-DB35BC705EFB}"/>
                  </a:ext>
                </a:extLst>
              </p14:cNvPr>
              <p14:cNvContentPartPr/>
              <p14:nvPr/>
            </p14:nvContentPartPr>
            <p14:xfrm>
              <a:off x="9449432" y="3007718"/>
              <a:ext cx="138240" cy="2181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F3048A9-C9C5-4F83-A9FC-DB35BC705EF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440792" y="2999078"/>
                <a:ext cx="15588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0B1F5C30-DAB9-4E14-A92D-6849272AF051}"/>
                  </a:ext>
                </a:extLst>
              </p14:cNvPr>
              <p14:cNvContentPartPr/>
              <p14:nvPr/>
            </p14:nvContentPartPr>
            <p14:xfrm>
              <a:off x="10895912" y="3119318"/>
              <a:ext cx="22320" cy="115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0B1F5C30-DAB9-4E14-A92D-6849272AF05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886912" y="3110678"/>
                <a:ext cx="399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DF8CB8A-2F8F-468B-8347-2C139CE1FE9B}"/>
                  </a:ext>
                </a:extLst>
              </p14:cNvPr>
              <p14:cNvContentPartPr/>
              <p14:nvPr/>
            </p14:nvContentPartPr>
            <p14:xfrm>
              <a:off x="11844872" y="2952998"/>
              <a:ext cx="169200" cy="2624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DF8CB8A-2F8F-468B-8347-2C139CE1FE9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835872" y="2943998"/>
                <a:ext cx="18684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FD65807-19E1-44E5-A307-25505B7F6EDD}"/>
                  </a:ext>
                </a:extLst>
              </p14:cNvPr>
              <p14:cNvContentPartPr/>
              <p14:nvPr/>
            </p14:nvContentPartPr>
            <p14:xfrm>
              <a:off x="11031992" y="2970278"/>
              <a:ext cx="699480" cy="2768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FD65807-19E1-44E5-A307-25505B7F6ED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023348" y="2961627"/>
                <a:ext cx="717129" cy="2945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3DD2462-026D-4188-B7EB-600BFCC1AE7A}"/>
                  </a:ext>
                </a:extLst>
              </p14:cNvPr>
              <p14:cNvContentPartPr/>
              <p14:nvPr/>
            </p14:nvContentPartPr>
            <p14:xfrm>
              <a:off x="10338632" y="2968478"/>
              <a:ext cx="450000" cy="2566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3DD2462-026D-4188-B7EB-600BFCC1AE7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329632" y="2959838"/>
                <a:ext cx="46764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E767F055-FFFC-46DC-8C74-6CEF8F61E3BB}"/>
                  </a:ext>
                </a:extLst>
              </p14:cNvPr>
              <p14:cNvContentPartPr/>
              <p14:nvPr/>
            </p14:nvContentPartPr>
            <p14:xfrm>
              <a:off x="9725192" y="2982878"/>
              <a:ext cx="451800" cy="2692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E767F055-FFFC-46DC-8C74-6CEF8F61E3B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716199" y="2974238"/>
                <a:ext cx="469426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6CA534DF-0B07-4E1D-BB19-ABE19CDA043F}"/>
                  </a:ext>
                </a:extLst>
              </p14:cNvPr>
              <p14:cNvContentPartPr/>
              <p14:nvPr/>
            </p14:nvContentPartPr>
            <p14:xfrm>
              <a:off x="2673512" y="1933118"/>
              <a:ext cx="46800" cy="2707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6CA534DF-0B07-4E1D-BB19-ABE19CDA043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664512" y="1924478"/>
                <a:ext cx="644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4D6A961-7D69-4149-88F0-2BFCEEFC569D}"/>
                  </a:ext>
                </a:extLst>
              </p14:cNvPr>
              <p14:cNvContentPartPr/>
              <p14:nvPr/>
            </p14:nvContentPartPr>
            <p14:xfrm>
              <a:off x="3144392" y="1915118"/>
              <a:ext cx="116280" cy="2127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4D6A961-7D69-4149-88F0-2BFCEEFC569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135752" y="1906478"/>
                <a:ext cx="13392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E46F91C2-41A6-4FAB-9DAC-412B399850C9}"/>
                  </a:ext>
                </a:extLst>
              </p14:cNvPr>
              <p14:cNvContentPartPr/>
              <p14:nvPr/>
            </p14:nvContentPartPr>
            <p14:xfrm>
              <a:off x="3382352" y="1910438"/>
              <a:ext cx="127080" cy="2390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E46F91C2-41A6-4FAB-9DAC-412B399850C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373352" y="1901798"/>
                <a:ext cx="1447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3DD28C7-C09E-4D92-ABB9-B59985A21C7D}"/>
                  </a:ext>
                </a:extLst>
              </p14:cNvPr>
              <p14:cNvContentPartPr/>
              <p14:nvPr/>
            </p14:nvContentPartPr>
            <p14:xfrm>
              <a:off x="2817512" y="1952918"/>
              <a:ext cx="205920" cy="2131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3DD28C7-C09E-4D92-ABB9-B59985A21C7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808512" y="1943918"/>
                <a:ext cx="2235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FFA294D-9780-4778-9881-7E95A92730B8}"/>
                  </a:ext>
                </a:extLst>
              </p14:cNvPr>
              <p14:cNvContentPartPr/>
              <p14:nvPr/>
            </p14:nvContentPartPr>
            <p14:xfrm>
              <a:off x="3108752" y="827918"/>
              <a:ext cx="135000" cy="2329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FFA294D-9780-4778-9881-7E95A92730B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100112" y="819278"/>
                <a:ext cx="15264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91FDD5FE-8A82-4FC2-9FE7-10577AB1FFA1}"/>
                  </a:ext>
                </a:extLst>
              </p14:cNvPr>
              <p14:cNvContentPartPr/>
              <p14:nvPr/>
            </p14:nvContentPartPr>
            <p14:xfrm>
              <a:off x="3361112" y="871478"/>
              <a:ext cx="36000" cy="2235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91FDD5FE-8A82-4FC2-9FE7-10577AB1FFA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352472" y="862478"/>
                <a:ext cx="5364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7A2E534-5BDC-4AB9-B2B4-6F65965D0D03}"/>
                  </a:ext>
                </a:extLst>
              </p14:cNvPr>
              <p14:cNvContentPartPr/>
              <p14:nvPr/>
            </p14:nvContentPartPr>
            <p14:xfrm>
              <a:off x="2738672" y="817118"/>
              <a:ext cx="253800" cy="1926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7A2E534-5BDC-4AB9-B2B4-6F65965D0D0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729672" y="808478"/>
                <a:ext cx="2714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3719BD9-F14A-41C9-B5C8-4F304653BD41}"/>
                  </a:ext>
                </a:extLst>
              </p14:cNvPr>
              <p14:cNvContentPartPr/>
              <p14:nvPr/>
            </p14:nvContentPartPr>
            <p14:xfrm>
              <a:off x="3752432" y="93518"/>
              <a:ext cx="316080" cy="27255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3719BD9-F14A-41C9-B5C8-4F304653BD4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743432" y="84518"/>
                <a:ext cx="33372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3565073-B4AD-4E36-845A-8AAF65C3DC9E}"/>
                  </a:ext>
                </a:extLst>
              </p14:cNvPr>
              <p14:cNvContentPartPr/>
              <p14:nvPr/>
            </p14:nvContentPartPr>
            <p14:xfrm>
              <a:off x="5366312" y="20798"/>
              <a:ext cx="258120" cy="5414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3565073-B4AD-4E36-845A-8AAF65C3DC9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357312" y="11798"/>
                <a:ext cx="27576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11BE8E5F-3E4B-47FC-BF0A-B2BF06A594DA}"/>
                  </a:ext>
                </a:extLst>
              </p14:cNvPr>
              <p14:cNvContentPartPr/>
              <p14:nvPr/>
            </p14:nvContentPartPr>
            <p14:xfrm>
              <a:off x="4669712" y="177038"/>
              <a:ext cx="547560" cy="3664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11BE8E5F-3E4B-47FC-BF0A-B2BF06A594D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661072" y="168406"/>
                <a:ext cx="565200" cy="384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47CEA95B-08EC-42C8-BB94-48821B8B8F72}"/>
                  </a:ext>
                </a:extLst>
              </p14:cNvPr>
              <p14:cNvContentPartPr/>
              <p14:nvPr/>
            </p14:nvContentPartPr>
            <p14:xfrm>
              <a:off x="5693192" y="868958"/>
              <a:ext cx="94680" cy="1144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47CEA95B-08EC-42C8-BB94-48821B8B8F7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684192" y="859958"/>
                <a:ext cx="1123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AC405D8-5258-430E-8719-9DBD1D4DF226}"/>
                  </a:ext>
                </a:extLst>
              </p14:cNvPr>
              <p14:cNvContentPartPr/>
              <p14:nvPr/>
            </p14:nvContentPartPr>
            <p14:xfrm>
              <a:off x="4875992" y="790118"/>
              <a:ext cx="549360" cy="2534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AC405D8-5258-430E-8719-9DBD1D4DF22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866992" y="781131"/>
                <a:ext cx="567000" cy="271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7BD0BAD7-2A23-4252-B7BB-0BA5AA71676C}"/>
                  </a:ext>
                </a:extLst>
              </p14:cNvPr>
              <p14:cNvContentPartPr/>
              <p14:nvPr/>
            </p14:nvContentPartPr>
            <p14:xfrm>
              <a:off x="4436792" y="800918"/>
              <a:ext cx="333000" cy="2145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7BD0BAD7-2A23-4252-B7BB-0BA5AA71676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428152" y="792278"/>
                <a:ext cx="3506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91D47A6-A07A-4657-B641-DC59ACB5C393}"/>
                  </a:ext>
                </a:extLst>
              </p14:cNvPr>
              <p14:cNvContentPartPr/>
              <p14:nvPr/>
            </p14:nvContentPartPr>
            <p14:xfrm>
              <a:off x="4384592" y="1463678"/>
              <a:ext cx="17280" cy="2116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91D47A6-A07A-4657-B641-DC59ACB5C39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375952" y="1455038"/>
                <a:ext cx="349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6C3AA9C-38A7-4605-AC68-8CE48F0BB3DA}"/>
                  </a:ext>
                </a:extLst>
              </p14:cNvPr>
              <p14:cNvContentPartPr/>
              <p14:nvPr/>
            </p14:nvContentPartPr>
            <p14:xfrm>
              <a:off x="6034112" y="855278"/>
              <a:ext cx="102240" cy="212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6C3AA9C-38A7-4605-AC68-8CE48F0BB3D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025472" y="846638"/>
                <a:ext cx="1198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75CB7A9A-C149-46F3-9C1E-E56D0D9D5245}"/>
                  </a:ext>
                </a:extLst>
              </p14:cNvPr>
              <p14:cNvContentPartPr/>
              <p14:nvPr/>
            </p14:nvContentPartPr>
            <p14:xfrm>
              <a:off x="6351272" y="736478"/>
              <a:ext cx="119160" cy="2127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75CB7A9A-C149-46F3-9C1E-E56D0D9D524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342632" y="727838"/>
                <a:ext cx="13680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F376D685-D4E8-40EC-A165-FA81FAF337CC}"/>
                  </a:ext>
                </a:extLst>
              </p14:cNvPr>
              <p14:cNvContentPartPr/>
              <p14:nvPr/>
            </p14:nvContentPartPr>
            <p14:xfrm>
              <a:off x="6563312" y="880478"/>
              <a:ext cx="13320" cy="79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F376D685-D4E8-40EC-A165-FA81FAF337C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554672" y="871838"/>
                <a:ext cx="309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2A48DDEC-C175-42F3-B50F-DAFE4E0E95A2}"/>
                  </a:ext>
                </a:extLst>
              </p14:cNvPr>
              <p14:cNvContentPartPr/>
              <p14:nvPr/>
            </p14:nvContentPartPr>
            <p14:xfrm>
              <a:off x="6656552" y="727118"/>
              <a:ext cx="232200" cy="2556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2A48DDEC-C175-42F3-B50F-DAFE4E0E95A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647552" y="718131"/>
                <a:ext cx="249840" cy="2732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F2592292-189D-441A-93A1-F15587DCBFCD}"/>
                  </a:ext>
                </a:extLst>
              </p14:cNvPr>
              <p14:cNvContentPartPr/>
              <p14:nvPr/>
            </p14:nvContentPartPr>
            <p14:xfrm>
              <a:off x="5182352" y="1606238"/>
              <a:ext cx="10800" cy="111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F2592292-189D-441A-93A1-F15587DCBFC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173352" y="1597238"/>
                <a:ext cx="284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4EFBF797-D34C-4490-9AC3-6C7882596FD9}"/>
                  </a:ext>
                </a:extLst>
              </p14:cNvPr>
              <p14:cNvContentPartPr/>
              <p14:nvPr/>
            </p14:nvContentPartPr>
            <p14:xfrm>
              <a:off x="5904152" y="1498238"/>
              <a:ext cx="140760" cy="864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4EFBF797-D34C-4490-9AC3-6C7882596FD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895512" y="1489598"/>
                <a:ext cx="15840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76DA40D0-CB12-487A-BB81-A79AC066D2AC}"/>
                  </a:ext>
                </a:extLst>
              </p14:cNvPr>
              <p14:cNvContentPartPr/>
              <p14:nvPr/>
            </p14:nvContentPartPr>
            <p14:xfrm>
              <a:off x="6176312" y="1478438"/>
              <a:ext cx="123120" cy="72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76DA40D0-CB12-487A-BB81-A79AC066D2A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167312" y="1469438"/>
                <a:ext cx="1407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2661B9E4-6468-4656-A5FB-A0625131E8A6}"/>
                  </a:ext>
                </a:extLst>
              </p14:cNvPr>
              <p14:cNvContentPartPr/>
              <p14:nvPr/>
            </p14:nvContentPartPr>
            <p14:xfrm>
              <a:off x="6533432" y="1380878"/>
              <a:ext cx="102600" cy="20448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2661B9E4-6468-4656-A5FB-A0625131E8A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524432" y="1371878"/>
                <a:ext cx="1202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C99F3BCF-3535-46AD-A17C-48BE54597B58}"/>
                  </a:ext>
                </a:extLst>
              </p14:cNvPr>
              <p14:cNvContentPartPr/>
              <p14:nvPr/>
            </p14:nvContentPartPr>
            <p14:xfrm>
              <a:off x="6755192" y="1502198"/>
              <a:ext cx="3960" cy="1260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C99F3BCF-3535-46AD-A17C-48BE54597B5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746552" y="1493198"/>
                <a:ext cx="216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02DC7F9B-18FB-4378-971C-725FFEC267DD}"/>
                  </a:ext>
                </a:extLst>
              </p14:cNvPr>
              <p14:cNvContentPartPr/>
              <p14:nvPr/>
            </p14:nvContentPartPr>
            <p14:xfrm>
              <a:off x="6861752" y="1373318"/>
              <a:ext cx="299520" cy="2419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02DC7F9B-18FB-4378-971C-725FFEC267D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852752" y="1364678"/>
                <a:ext cx="31716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F0A39AFC-DF5A-4FC9-B6F9-342A3E754022}"/>
                  </a:ext>
                </a:extLst>
              </p14:cNvPr>
              <p14:cNvContentPartPr/>
              <p14:nvPr/>
            </p14:nvContentPartPr>
            <p14:xfrm>
              <a:off x="5311592" y="1450718"/>
              <a:ext cx="304920" cy="2174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F0A39AFC-DF5A-4FC9-B6F9-342A3E75402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302952" y="1441718"/>
                <a:ext cx="3225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60AF7BB4-2F18-479C-AC3C-B58B62C70BBF}"/>
                  </a:ext>
                </a:extLst>
              </p14:cNvPr>
              <p14:cNvContentPartPr/>
              <p14:nvPr/>
            </p14:nvContentPartPr>
            <p14:xfrm>
              <a:off x="4919192" y="1442438"/>
              <a:ext cx="197640" cy="2433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60AF7BB4-2F18-479C-AC3C-B58B62C70BB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910568" y="1433798"/>
                <a:ext cx="215248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89096C79-FA54-4D2C-976A-9F8FD533A8A6}"/>
                  </a:ext>
                </a:extLst>
              </p14:cNvPr>
              <p14:cNvContentPartPr/>
              <p14:nvPr/>
            </p14:nvContentPartPr>
            <p14:xfrm>
              <a:off x="4477472" y="1487078"/>
              <a:ext cx="325440" cy="1879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89096C79-FA54-4D2C-976A-9F8FD533A8A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468472" y="1478438"/>
                <a:ext cx="34308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8FBA4AFF-CBC5-4652-9D10-744C1651C101}"/>
                  </a:ext>
                </a:extLst>
              </p14:cNvPr>
              <p14:cNvContentPartPr/>
              <p14:nvPr/>
            </p14:nvContentPartPr>
            <p14:xfrm>
              <a:off x="4388912" y="2033558"/>
              <a:ext cx="18720" cy="1821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8FBA4AFF-CBC5-4652-9D10-744C1651C10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380272" y="2024918"/>
                <a:ext cx="363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B1CB26D-D380-43DB-B906-E75048303E2F}"/>
                  </a:ext>
                </a:extLst>
              </p14:cNvPr>
              <p14:cNvContentPartPr/>
              <p14:nvPr/>
            </p14:nvContentPartPr>
            <p14:xfrm>
              <a:off x="4810472" y="2131118"/>
              <a:ext cx="115560" cy="183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B1CB26D-D380-43DB-B906-E75048303E2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801832" y="2122118"/>
                <a:ext cx="133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7F60AC21-B30C-4204-B7F7-B511B750B8A7}"/>
                  </a:ext>
                </a:extLst>
              </p14:cNvPr>
              <p14:cNvContentPartPr/>
              <p14:nvPr/>
            </p14:nvContentPartPr>
            <p14:xfrm>
              <a:off x="5049872" y="2027078"/>
              <a:ext cx="13680" cy="22176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7F60AC21-B30C-4204-B7F7-B511B750B8A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041232" y="2018078"/>
                <a:ext cx="3132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0753E8C9-CAFA-4817-9F48-014673E6FE36}"/>
                  </a:ext>
                </a:extLst>
              </p14:cNvPr>
              <p14:cNvContentPartPr/>
              <p14:nvPr/>
            </p14:nvContentPartPr>
            <p14:xfrm>
              <a:off x="5185232" y="2018798"/>
              <a:ext cx="89280" cy="19512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0753E8C9-CAFA-4817-9F48-014673E6FE3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176592" y="2009798"/>
                <a:ext cx="10692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3CB51876-76D1-4A57-9B52-28D80C88B14D}"/>
                  </a:ext>
                </a:extLst>
              </p14:cNvPr>
              <p14:cNvContentPartPr/>
              <p14:nvPr/>
            </p14:nvContentPartPr>
            <p14:xfrm>
              <a:off x="5381792" y="2164598"/>
              <a:ext cx="8280" cy="1152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3CB51876-76D1-4A57-9B52-28D80C88B14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373152" y="2155958"/>
                <a:ext cx="2592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80758933-1FBC-49D0-9634-2AE02EBF0F61}"/>
                  </a:ext>
                </a:extLst>
              </p14:cNvPr>
              <p14:cNvContentPartPr/>
              <p14:nvPr/>
            </p14:nvContentPartPr>
            <p14:xfrm>
              <a:off x="5510312" y="2005478"/>
              <a:ext cx="150480" cy="17964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80758933-1FBC-49D0-9634-2AE02EBF0F6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501312" y="1996838"/>
                <a:ext cx="16812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138FB9B8-216A-4B77-93B6-22BAAB79B922}"/>
                  </a:ext>
                </a:extLst>
              </p14:cNvPr>
              <p14:cNvContentPartPr/>
              <p14:nvPr/>
            </p14:nvContentPartPr>
            <p14:xfrm>
              <a:off x="6139952" y="2070998"/>
              <a:ext cx="107280" cy="8172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138FB9B8-216A-4B77-93B6-22BAAB79B92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131312" y="2061998"/>
                <a:ext cx="1249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0FA5BF78-0907-43F9-B58E-9B7AE880DD5E}"/>
                  </a:ext>
                </a:extLst>
              </p14:cNvPr>
              <p14:cNvContentPartPr/>
              <p14:nvPr/>
            </p14:nvContentPartPr>
            <p14:xfrm>
              <a:off x="4510232" y="2006918"/>
              <a:ext cx="223920" cy="2224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0FA5BF78-0907-43F9-B58E-9B7AE880DD5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501232" y="1998278"/>
                <a:ext cx="24156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1D666477-CA6E-401A-8C6A-8C9CB39D537E}"/>
                  </a:ext>
                </a:extLst>
              </p14:cNvPr>
              <p14:cNvContentPartPr/>
              <p14:nvPr/>
            </p14:nvContentPartPr>
            <p14:xfrm>
              <a:off x="6445952" y="2077118"/>
              <a:ext cx="115920" cy="2088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1D666477-CA6E-401A-8C6A-8C9CB39D537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437312" y="2068478"/>
                <a:ext cx="1335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2FE5115A-8F21-4BBA-A2FF-1558978070B1}"/>
                  </a:ext>
                </a:extLst>
              </p14:cNvPr>
              <p14:cNvContentPartPr/>
              <p14:nvPr/>
            </p14:nvContentPartPr>
            <p14:xfrm>
              <a:off x="6700112" y="1973078"/>
              <a:ext cx="16560" cy="2156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2FE5115A-8F21-4BBA-A2FF-1558978070B1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691472" y="1964438"/>
                <a:ext cx="342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BA6A769C-FB64-4F72-940D-126539340AA7}"/>
                  </a:ext>
                </a:extLst>
              </p14:cNvPr>
              <p14:cNvContentPartPr/>
              <p14:nvPr/>
            </p14:nvContentPartPr>
            <p14:xfrm>
              <a:off x="6827192" y="2078558"/>
              <a:ext cx="10440" cy="302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BA6A769C-FB64-4F72-940D-126539340AA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818192" y="2069918"/>
                <a:ext cx="280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CF02A884-0E68-45AF-AC10-332E2E36B5B8}"/>
                  </a:ext>
                </a:extLst>
              </p14:cNvPr>
              <p14:cNvContentPartPr/>
              <p14:nvPr/>
            </p14:nvContentPartPr>
            <p14:xfrm>
              <a:off x="7027712" y="1966238"/>
              <a:ext cx="101520" cy="22644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CF02A884-0E68-45AF-AC10-332E2E36B5B8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019072" y="1957598"/>
                <a:ext cx="1191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CD608A50-7483-4CCB-8987-6673CB042AAF}"/>
                  </a:ext>
                </a:extLst>
              </p14:cNvPr>
              <p14:cNvContentPartPr/>
              <p14:nvPr/>
            </p14:nvContentPartPr>
            <p14:xfrm>
              <a:off x="7268552" y="1959398"/>
              <a:ext cx="119160" cy="20664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CD608A50-7483-4CCB-8987-6673CB042AAF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259552" y="1950398"/>
                <a:ext cx="13680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745C700B-CEA2-4DF2-8AF4-238E78FE5C90}"/>
                  </a:ext>
                </a:extLst>
              </p14:cNvPr>
              <p14:cNvContentPartPr/>
              <p14:nvPr/>
            </p14:nvContentPartPr>
            <p14:xfrm>
              <a:off x="5772392" y="1947878"/>
              <a:ext cx="192960" cy="26568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745C700B-CEA2-4DF2-8AF4-238E78FE5C9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763752" y="1938890"/>
                <a:ext cx="210600" cy="283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97E03399-F09D-4116-B545-8CC6105257D3}"/>
                  </a:ext>
                </a:extLst>
              </p14:cNvPr>
              <p14:cNvContentPartPr/>
              <p14:nvPr/>
            </p14:nvContentPartPr>
            <p14:xfrm>
              <a:off x="800432" y="3047318"/>
              <a:ext cx="1311120" cy="67860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97E03399-F09D-4116-B545-8CC6105257D3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91790" y="3038318"/>
                <a:ext cx="1328765" cy="69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08E35B2F-800F-4E4C-B958-04E3E695EA77}"/>
                  </a:ext>
                </a:extLst>
              </p14:cNvPr>
              <p14:cNvContentPartPr/>
              <p14:nvPr/>
            </p14:nvContentPartPr>
            <p14:xfrm>
              <a:off x="2243312" y="3041198"/>
              <a:ext cx="185760" cy="25920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08E35B2F-800F-4E4C-B958-04E3E695EA77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234312" y="3032558"/>
                <a:ext cx="20340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0B250544-B91D-4800-9C36-5B3C7B646754}"/>
                  </a:ext>
                </a:extLst>
              </p14:cNvPr>
              <p14:cNvContentPartPr/>
              <p14:nvPr/>
            </p14:nvContentPartPr>
            <p14:xfrm>
              <a:off x="1011032" y="4075478"/>
              <a:ext cx="141840" cy="27648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0B250544-B91D-4800-9C36-5B3C7B646754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002032" y="4066478"/>
                <a:ext cx="15948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51B2A8B6-45DE-4FC3-BC74-03CDA6D340CD}"/>
                  </a:ext>
                </a:extLst>
              </p14:cNvPr>
              <p14:cNvContentPartPr/>
              <p14:nvPr/>
            </p14:nvContentPartPr>
            <p14:xfrm>
              <a:off x="1278872" y="4281038"/>
              <a:ext cx="9000" cy="1188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51B2A8B6-45DE-4FC3-BC74-03CDA6D340CD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270232" y="4272398"/>
                <a:ext cx="266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EBE9B4E5-E343-4AD9-B7F4-AFFC6AE8B234}"/>
                  </a:ext>
                </a:extLst>
              </p14:cNvPr>
              <p14:cNvContentPartPr/>
              <p14:nvPr/>
            </p14:nvContentPartPr>
            <p14:xfrm>
              <a:off x="1382552" y="4078718"/>
              <a:ext cx="29880" cy="26172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EBE9B4E5-E343-4AD9-B7F4-AFFC6AE8B234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373912" y="4069718"/>
                <a:ext cx="4752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6A9E938F-E9CD-437F-8E83-C6E02D071C46}"/>
                  </a:ext>
                </a:extLst>
              </p14:cNvPr>
              <p14:cNvContentPartPr/>
              <p14:nvPr/>
            </p14:nvContentPartPr>
            <p14:xfrm>
              <a:off x="1523672" y="4055678"/>
              <a:ext cx="130320" cy="29160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6A9E938F-E9CD-437F-8E83-C6E02D071C46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514672" y="4047038"/>
                <a:ext cx="14796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47B02659-A882-4CFB-973A-99836D80426C}"/>
                  </a:ext>
                </a:extLst>
              </p14:cNvPr>
              <p14:cNvContentPartPr/>
              <p14:nvPr/>
            </p14:nvContentPartPr>
            <p14:xfrm>
              <a:off x="1813472" y="4102478"/>
              <a:ext cx="120960" cy="29772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47B02659-A882-4CFB-973A-99836D80426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804832" y="4093838"/>
                <a:ext cx="1386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B6DBBEAE-8EB5-4078-95BD-32F4A2221522}"/>
                  </a:ext>
                </a:extLst>
              </p14:cNvPr>
              <p14:cNvContentPartPr/>
              <p14:nvPr/>
            </p14:nvContentPartPr>
            <p14:xfrm>
              <a:off x="2083832" y="4096718"/>
              <a:ext cx="41040" cy="30348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B6DBBEAE-8EB5-4078-95BD-32F4A2221522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075192" y="4088078"/>
                <a:ext cx="5868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42AE0786-9B5A-417E-8668-D9860EE4CD62}"/>
                  </a:ext>
                </a:extLst>
              </p14:cNvPr>
              <p14:cNvContentPartPr/>
              <p14:nvPr/>
            </p14:nvContentPartPr>
            <p14:xfrm>
              <a:off x="939032" y="4686398"/>
              <a:ext cx="153360" cy="27756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42AE0786-9B5A-417E-8668-D9860EE4CD62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30392" y="4677398"/>
                <a:ext cx="17100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C635BB04-22E6-4042-B391-213CC8414930}"/>
                  </a:ext>
                </a:extLst>
              </p14:cNvPr>
              <p14:cNvContentPartPr/>
              <p14:nvPr/>
            </p14:nvContentPartPr>
            <p14:xfrm>
              <a:off x="1176272" y="4898078"/>
              <a:ext cx="19800" cy="2304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C635BB04-22E6-4042-B391-213CC841493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167632" y="4889078"/>
                <a:ext cx="374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1525FBAC-E9AB-45D3-8A04-A038EC3E1CAB}"/>
                  </a:ext>
                </a:extLst>
              </p14:cNvPr>
              <p14:cNvContentPartPr/>
              <p14:nvPr/>
            </p14:nvContentPartPr>
            <p14:xfrm>
              <a:off x="1375352" y="4704038"/>
              <a:ext cx="167400" cy="23472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1525FBAC-E9AB-45D3-8A04-A038EC3E1CAB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366352" y="4695038"/>
                <a:ext cx="1850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E4576EB4-18A6-4909-ABC7-0EFCACB6DAE1}"/>
                  </a:ext>
                </a:extLst>
              </p14:cNvPr>
              <p14:cNvContentPartPr/>
              <p14:nvPr/>
            </p14:nvContentPartPr>
            <p14:xfrm>
              <a:off x="1611152" y="4710878"/>
              <a:ext cx="149040" cy="24984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E4576EB4-18A6-4909-ABC7-0EFCACB6DAE1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602152" y="4702238"/>
                <a:ext cx="16668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5D407327-2A0D-4999-804C-8E8FB0D51350}"/>
                  </a:ext>
                </a:extLst>
              </p14:cNvPr>
              <p14:cNvContentPartPr/>
              <p14:nvPr/>
            </p14:nvContentPartPr>
            <p14:xfrm>
              <a:off x="1894832" y="4733918"/>
              <a:ext cx="101520" cy="21780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5D407327-2A0D-4999-804C-8E8FB0D51350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885832" y="4725278"/>
                <a:ext cx="1191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B90A8756-EC6B-4F9E-9ED0-8EEF73991860}"/>
                  </a:ext>
                </a:extLst>
              </p14:cNvPr>
              <p14:cNvContentPartPr/>
              <p14:nvPr/>
            </p14:nvContentPartPr>
            <p14:xfrm>
              <a:off x="2154392" y="4682438"/>
              <a:ext cx="177120" cy="28332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B90A8756-EC6B-4F9E-9ED0-8EEF73991860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145392" y="4673438"/>
                <a:ext cx="19476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DFAC7FFA-FC4C-40FF-A342-336C8E04215A}"/>
                  </a:ext>
                </a:extLst>
              </p14:cNvPr>
              <p14:cNvContentPartPr/>
              <p14:nvPr/>
            </p14:nvContentPartPr>
            <p14:xfrm>
              <a:off x="932912" y="5255558"/>
              <a:ext cx="143640" cy="30636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DFAC7FFA-FC4C-40FF-A342-336C8E04215A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24272" y="5246918"/>
                <a:ext cx="16128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82ED7D3F-7C7F-4EB2-AFC3-FE386901FC12}"/>
                  </a:ext>
                </a:extLst>
              </p14:cNvPr>
              <p14:cNvContentPartPr/>
              <p14:nvPr/>
            </p14:nvContentPartPr>
            <p14:xfrm>
              <a:off x="1184552" y="5409998"/>
              <a:ext cx="19440" cy="4788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82ED7D3F-7C7F-4EB2-AFC3-FE386901FC12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175912" y="5400998"/>
                <a:ext cx="3708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32FDAF94-1D22-479D-9314-5EB7F4D8A39C}"/>
                  </a:ext>
                </a:extLst>
              </p14:cNvPr>
              <p14:cNvContentPartPr/>
              <p14:nvPr/>
            </p14:nvContentPartPr>
            <p14:xfrm>
              <a:off x="2172392" y="5293718"/>
              <a:ext cx="153360" cy="30888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32FDAF94-1D22-479D-9314-5EB7F4D8A39C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163392" y="5285078"/>
                <a:ext cx="17100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7FA02DCC-98B8-474B-B6B6-F1C44D6CC5DE}"/>
                  </a:ext>
                </a:extLst>
              </p14:cNvPr>
              <p14:cNvContentPartPr/>
              <p14:nvPr/>
            </p14:nvContentPartPr>
            <p14:xfrm>
              <a:off x="555992" y="5871518"/>
              <a:ext cx="2547000" cy="6912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7FA02DCC-98B8-474B-B6B6-F1C44D6CC5DE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547352" y="5862518"/>
                <a:ext cx="256464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60CC7799-F586-4579-9823-9EA51F177435}"/>
                  </a:ext>
                </a:extLst>
              </p14:cNvPr>
              <p14:cNvContentPartPr/>
              <p14:nvPr/>
            </p14:nvContentPartPr>
            <p14:xfrm>
              <a:off x="1409552" y="5266358"/>
              <a:ext cx="355680" cy="29376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60CC7799-F586-4579-9823-9EA51F177435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400552" y="5257718"/>
                <a:ext cx="37332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7B649D72-D7F9-4A15-8F75-8E1184462A4F}"/>
                  </a:ext>
                </a:extLst>
              </p14:cNvPr>
              <p14:cNvContentPartPr/>
              <p14:nvPr/>
            </p14:nvContentPartPr>
            <p14:xfrm>
              <a:off x="1867472" y="5254478"/>
              <a:ext cx="154440" cy="31536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7B649D72-D7F9-4A15-8F75-8E1184462A4F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858472" y="5245478"/>
                <a:ext cx="17208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1F2C34DF-939A-41EC-946E-923F999217DA}"/>
                  </a:ext>
                </a:extLst>
              </p14:cNvPr>
              <p14:cNvContentPartPr/>
              <p14:nvPr/>
            </p14:nvContentPartPr>
            <p14:xfrm>
              <a:off x="1623032" y="6074558"/>
              <a:ext cx="161640" cy="29916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1F2C34DF-939A-41EC-946E-923F999217DA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614392" y="6065558"/>
                <a:ext cx="1792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D56613B7-15BB-454A-B536-D3ACD5216E11}"/>
                  </a:ext>
                </a:extLst>
              </p14:cNvPr>
              <p14:cNvContentPartPr/>
              <p14:nvPr/>
            </p14:nvContentPartPr>
            <p14:xfrm>
              <a:off x="1942712" y="6116318"/>
              <a:ext cx="34560" cy="26964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D56613B7-15BB-454A-B536-D3ACD5216E11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934072" y="6107318"/>
                <a:ext cx="5220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D4B0C083-72A7-4534-9651-B7649763E820}"/>
                  </a:ext>
                </a:extLst>
              </p14:cNvPr>
              <p14:cNvContentPartPr/>
              <p14:nvPr/>
            </p14:nvContentPartPr>
            <p14:xfrm>
              <a:off x="2100752" y="6107318"/>
              <a:ext cx="191160" cy="29664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D4B0C083-72A7-4534-9651-B7649763E820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2091752" y="6098318"/>
                <a:ext cx="20880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1B24D5B0-E40A-42CE-903E-9CFBF00E7DA1}"/>
                  </a:ext>
                </a:extLst>
              </p14:cNvPr>
              <p14:cNvContentPartPr/>
              <p14:nvPr/>
            </p14:nvContentPartPr>
            <p14:xfrm>
              <a:off x="2431592" y="6137918"/>
              <a:ext cx="34920" cy="32184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1B24D5B0-E40A-42CE-903E-9CFBF00E7DA1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2422592" y="6129278"/>
                <a:ext cx="5256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CB3158E6-8944-44FA-8DE8-91860621236D}"/>
                  </a:ext>
                </a:extLst>
              </p14:cNvPr>
              <p14:cNvContentPartPr/>
              <p14:nvPr/>
            </p14:nvContentPartPr>
            <p14:xfrm>
              <a:off x="1083392" y="6082118"/>
              <a:ext cx="293040" cy="29844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CB3158E6-8944-44FA-8DE8-91860621236D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074741" y="6073478"/>
                <a:ext cx="310702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74DECFDD-AC9E-4BF4-8018-3F7A5C33CAAC}"/>
                  </a:ext>
                </a:extLst>
              </p14:cNvPr>
              <p14:cNvContentPartPr/>
              <p14:nvPr/>
            </p14:nvContentPartPr>
            <p14:xfrm>
              <a:off x="5160752" y="3645638"/>
              <a:ext cx="181800" cy="15516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74DECFDD-AC9E-4BF4-8018-3F7A5C33CAA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152112" y="3636638"/>
                <a:ext cx="19944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7F983860-A745-44BE-B095-156C89EF8B9D}"/>
                  </a:ext>
                </a:extLst>
              </p14:cNvPr>
              <p14:cNvContentPartPr/>
              <p14:nvPr/>
            </p14:nvContentPartPr>
            <p14:xfrm>
              <a:off x="5582672" y="3521798"/>
              <a:ext cx="298080" cy="30672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7F983860-A745-44BE-B095-156C89EF8B9D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573672" y="3512798"/>
                <a:ext cx="31572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E8085D1C-2603-4B83-BC8E-C24699B4AB4E}"/>
                  </a:ext>
                </a:extLst>
              </p14:cNvPr>
              <p14:cNvContentPartPr/>
              <p14:nvPr/>
            </p14:nvContentPartPr>
            <p14:xfrm>
              <a:off x="5636312" y="4021118"/>
              <a:ext cx="228240" cy="31680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E8085D1C-2603-4B83-BC8E-C24699B4AB4E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627672" y="4012118"/>
                <a:ext cx="24588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7DABAF8B-D5E3-45AD-8097-B8517A75A1EE}"/>
                  </a:ext>
                </a:extLst>
              </p14:cNvPr>
              <p14:cNvContentPartPr/>
              <p14:nvPr/>
            </p14:nvContentPartPr>
            <p14:xfrm>
              <a:off x="4515272" y="3545918"/>
              <a:ext cx="181080" cy="27504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7DABAF8B-D5E3-45AD-8097-B8517A75A1EE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4506632" y="3537267"/>
                <a:ext cx="198720" cy="2927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1DB6ACF5-36FD-4CBA-B6B8-F5A04A982421}"/>
                  </a:ext>
                </a:extLst>
              </p14:cNvPr>
              <p14:cNvContentPartPr/>
              <p14:nvPr/>
            </p14:nvContentPartPr>
            <p14:xfrm>
              <a:off x="3941792" y="3529718"/>
              <a:ext cx="470160" cy="29412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1DB6ACF5-36FD-4CBA-B6B8-F5A04A982421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933145" y="3521067"/>
                <a:ext cx="487814" cy="31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4A80449E-581F-4D19-A684-C7607FF14D67}"/>
                  </a:ext>
                </a:extLst>
              </p14:cNvPr>
              <p14:cNvContentPartPr/>
              <p14:nvPr/>
            </p14:nvContentPartPr>
            <p14:xfrm>
              <a:off x="7713152" y="3314438"/>
              <a:ext cx="159120" cy="15552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4A80449E-581F-4D19-A684-C7607FF14D67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704512" y="3305798"/>
                <a:ext cx="17676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5C4C2309-DB7D-44B5-85BC-99AE46401A22}"/>
                  </a:ext>
                </a:extLst>
              </p14:cNvPr>
              <p14:cNvContentPartPr/>
              <p14:nvPr/>
            </p14:nvContentPartPr>
            <p14:xfrm>
              <a:off x="5215112" y="4777118"/>
              <a:ext cx="173880" cy="13716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5C4C2309-DB7D-44B5-85BC-99AE46401A2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5206472" y="4768118"/>
                <a:ext cx="19152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01EE359E-06A6-4109-AD6C-F41D7C1EEACF}"/>
                  </a:ext>
                </a:extLst>
              </p14:cNvPr>
              <p14:cNvContentPartPr/>
              <p14:nvPr/>
            </p14:nvContentPartPr>
            <p14:xfrm>
              <a:off x="6230672" y="3433598"/>
              <a:ext cx="399960" cy="55476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01EE359E-06A6-4109-AD6C-F41D7C1EEACF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222032" y="3424958"/>
                <a:ext cx="41760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B7834E99-430B-47F4-9E4B-32E595C0FD78}"/>
                  </a:ext>
                </a:extLst>
              </p14:cNvPr>
              <p14:cNvContentPartPr/>
              <p14:nvPr/>
            </p14:nvContentPartPr>
            <p14:xfrm>
              <a:off x="6740792" y="3356918"/>
              <a:ext cx="801000" cy="63864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B7834E99-430B-47F4-9E4B-32E595C0FD78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6731792" y="3348278"/>
                <a:ext cx="818640" cy="6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125CA52D-9F65-427B-8C63-E2AC8B6D39CB}"/>
                  </a:ext>
                </a:extLst>
              </p14:cNvPr>
              <p14:cNvContentPartPr/>
              <p14:nvPr/>
            </p14:nvContentPartPr>
            <p14:xfrm>
              <a:off x="5899472" y="4602518"/>
              <a:ext cx="16560" cy="34488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125CA52D-9F65-427B-8C63-E2AC8B6D39CB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5890832" y="4593878"/>
                <a:ext cx="3420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ACDE177C-9D43-4661-85F1-E64DF8447B3D}"/>
                  </a:ext>
                </a:extLst>
              </p14:cNvPr>
              <p14:cNvContentPartPr/>
              <p14:nvPr/>
            </p14:nvContentPartPr>
            <p14:xfrm>
              <a:off x="6032672" y="4781798"/>
              <a:ext cx="36720" cy="7956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ACDE177C-9D43-4661-85F1-E64DF8447B3D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6024032" y="4773158"/>
                <a:ext cx="5436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2E0FBB49-7691-4668-A1A2-54B1A843A89B}"/>
                  </a:ext>
                </a:extLst>
              </p14:cNvPr>
              <p14:cNvContentPartPr/>
              <p14:nvPr/>
            </p14:nvContentPartPr>
            <p14:xfrm>
              <a:off x="4017032" y="4627718"/>
              <a:ext cx="716760" cy="35568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2E0FBB49-7691-4668-A1A2-54B1A843A89B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4008037" y="4618718"/>
                <a:ext cx="734391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3114EDD0-7CD0-46B1-9358-1D70E810BFA5}"/>
                  </a:ext>
                </a:extLst>
              </p14:cNvPr>
              <p14:cNvContentPartPr/>
              <p14:nvPr/>
            </p14:nvContentPartPr>
            <p14:xfrm>
              <a:off x="6242912" y="4583438"/>
              <a:ext cx="532800" cy="40356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3114EDD0-7CD0-46B1-9358-1D70E810BFA5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6233918" y="4574438"/>
                <a:ext cx="550428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9CE802EF-E819-4961-9D02-F6950BAC8948}"/>
                  </a:ext>
                </a:extLst>
              </p14:cNvPr>
              <p14:cNvContentPartPr/>
              <p14:nvPr/>
            </p14:nvContentPartPr>
            <p14:xfrm>
              <a:off x="11750552" y="4064678"/>
              <a:ext cx="131760" cy="35388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9CE802EF-E819-4961-9D02-F6950BAC8948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1741912" y="4055678"/>
                <a:ext cx="1494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F9C76078-5337-40DE-BA4E-5F64543C7C80}"/>
                  </a:ext>
                </a:extLst>
              </p14:cNvPr>
              <p14:cNvContentPartPr/>
              <p14:nvPr/>
            </p14:nvContentPartPr>
            <p14:xfrm>
              <a:off x="10493072" y="5733998"/>
              <a:ext cx="355680" cy="22212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F9C76078-5337-40DE-BA4E-5F64543C7C80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0484072" y="5725344"/>
                <a:ext cx="373320" cy="239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87F023BC-FFA8-4082-849E-3997BC346E90}"/>
                  </a:ext>
                </a:extLst>
              </p14:cNvPr>
              <p14:cNvContentPartPr/>
              <p14:nvPr/>
            </p14:nvContentPartPr>
            <p14:xfrm>
              <a:off x="9204632" y="3900878"/>
              <a:ext cx="2381400" cy="173628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87F023BC-FFA8-4082-849E-3997BC346E90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9195991" y="3892238"/>
                <a:ext cx="2399043" cy="175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49392196-77BC-49DB-A2A5-1E2D15C0EC5A}"/>
                  </a:ext>
                </a:extLst>
              </p14:cNvPr>
              <p14:cNvContentPartPr/>
              <p14:nvPr/>
            </p14:nvContentPartPr>
            <p14:xfrm>
              <a:off x="9521072" y="853838"/>
              <a:ext cx="704880" cy="22752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49392196-77BC-49DB-A2A5-1E2D15C0EC5A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9467432" y="745838"/>
                <a:ext cx="81252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84C9D305-0A49-4DAE-A67E-DA2062E6EFE9}"/>
                  </a:ext>
                </a:extLst>
              </p14:cNvPr>
              <p14:cNvContentPartPr/>
              <p14:nvPr/>
            </p14:nvContentPartPr>
            <p14:xfrm>
              <a:off x="3969872" y="4626638"/>
              <a:ext cx="702720" cy="35568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84C9D305-0A49-4DAE-A67E-DA2062E6EFE9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3915872" y="4518638"/>
                <a:ext cx="81036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0BCD0CEA-C519-476D-8604-3855EF338021}"/>
                  </a:ext>
                </a:extLst>
              </p14:cNvPr>
              <p14:cNvContentPartPr/>
              <p14:nvPr/>
            </p14:nvContentPartPr>
            <p14:xfrm>
              <a:off x="5822072" y="4541318"/>
              <a:ext cx="2077920" cy="43416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0BCD0CEA-C519-476D-8604-3855EF338021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768072" y="4433318"/>
                <a:ext cx="2185560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DF5D143F-2176-41F0-A4B9-69175CA0AEE7}"/>
                  </a:ext>
                </a:extLst>
              </p14:cNvPr>
              <p14:cNvContentPartPr/>
              <p14:nvPr/>
            </p14:nvContentPartPr>
            <p14:xfrm>
              <a:off x="9347192" y="1220318"/>
              <a:ext cx="2657880" cy="9000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DF5D143F-2176-41F0-A4B9-69175CA0AEE7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9329552" y="1202318"/>
                <a:ext cx="269352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2A8FD925-9D1F-45C8-8173-F9BABF4DED3A}"/>
                  </a:ext>
                </a:extLst>
              </p14:cNvPr>
              <p14:cNvContentPartPr/>
              <p14:nvPr/>
            </p14:nvContentPartPr>
            <p14:xfrm>
              <a:off x="6926192" y="4571198"/>
              <a:ext cx="1159200" cy="66996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2A8FD925-9D1F-45C8-8173-F9BABF4DED3A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6917552" y="4562558"/>
                <a:ext cx="1185840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3B48B95B-9FB7-408D-AE46-ECA7A58FBA19}"/>
                  </a:ext>
                </a:extLst>
              </p14:cNvPr>
              <p14:cNvContentPartPr/>
              <p14:nvPr/>
            </p14:nvContentPartPr>
            <p14:xfrm>
              <a:off x="9310112" y="1392038"/>
              <a:ext cx="962640" cy="60876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3B48B95B-9FB7-408D-AE46-ECA7A58FBA19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9301472" y="1383398"/>
                <a:ext cx="980280" cy="6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C8F30428-7957-46BA-9B2E-06324B94DC55}"/>
                  </a:ext>
                </a:extLst>
              </p14:cNvPr>
              <p14:cNvContentPartPr/>
              <p14:nvPr/>
            </p14:nvContentPartPr>
            <p14:xfrm>
              <a:off x="10905632" y="1932398"/>
              <a:ext cx="829800" cy="2160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C8F30428-7957-46BA-9B2E-06324B94DC55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0896632" y="1923398"/>
                <a:ext cx="847440" cy="3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8037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44E975D-34C7-4B7A-A63F-C98CE676057A}"/>
                  </a:ext>
                </a:extLst>
              </p14:cNvPr>
              <p14:cNvContentPartPr/>
              <p14:nvPr/>
            </p14:nvContentPartPr>
            <p14:xfrm>
              <a:off x="9569312" y="193465"/>
              <a:ext cx="329400" cy="4089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44E975D-34C7-4B7A-A63F-C98CE67605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60312" y="184825"/>
                <a:ext cx="34704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EB1A974-C007-4032-ABFA-E8EC9C94BCA0}"/>
                  </a:ext>
                </a:extLst>
              </p14:cNvPr>
              <p14:cNvContentPartPr/>
              <p14:nvPr/>
            </p14:nvContentPartPr>
            <p14:xfrm>
              <a:off x="7887032" y="184465"/>
              <a:ext cx="1437120" cy="4384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EB1A974-C007-4032-ABFA-E8EC9C94BC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78034" y="175465"/>
                <a:ext cx="1454756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1963497A-7A89-42CB-B1AB-9F6D3CEAE96D}"/>
                  </a:ext>
                </a:extLst>
              </p14:cNvPr>
              <p14:cNvContentPartPr/>
              <p14:nvPr/>
            </p14:nvContentPartPr>
            <p14:xfrm>
              <a:off x="294272" y="-10522"/>
              <a:ext cx="6065280" cy="68367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1963497A-7A89-42CB-B1AB-9F6D3CEAE9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5632" y="-19522"/>
                <a:ext cx="6082920" cy="68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25633354-5B50-48DA-8B8F-C548CAE647B8}"/>
                  </a:ext>
                </a:extLst>
              </p14:cNvPr>
              <p14:cNvContentPartPr/>
              <p14:nvPr/>
            </p14:nvContentPartPr>
            <p14:xfrm>
              <a:off x="7041392" y="1129465"/>
              <a:ext cx="920880" cy="464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25633354-5B50-48DA-8B8F-C548CAE647B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32392" y="1120465"/>
                <a:ext cx="93852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94F54E71-5FCF-458D-A9EE-BAB7ADE4C15C}"/>
                  </a:ext>
                </a:extLst>
              </p14:cNvPr>
              <p14:cNvContentPartPr/>
              <p14:nvPr/>
            </p14:nvContentPartPr>
            <p14:xfrm>
              <a:off x="8305712" y="1016065"/>
              <a:ext cx="127080" cy="770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94F54E71-5FCF-458D-A9EE-BAB7ADE4C1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96712" y="1007425"/>
                <a:ext cx="14472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C1880D6-D788-40C9-B75E-7B49332578F3}"/>
                  </a:ext>
                </a:extLst>
              </p14:cNvPr>
              <p14:cNvContentPartPr/>
              <p14:nvPr/>
            </p14:nvContentPartPr>
            <p14:xfrm>
              <a:off x="8799272" y="1002385"/>
              <a:ext cx="140760" cy="244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C1880D6-D788-40C9-B75E-7B49332578F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90632" y="993745"/>
                <a:ext cx="1584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91C2E50E-CF56-4AB3-95C3-F0D09E90C9D8}"/>
                  </a:ext>
                </a:extLst>
              </p14:cNvPr>
              <p14:cNvContentPartPr/>
              <p14:nvPr/>
            </p14:nvContentPartPr>
            <p14:xfrm>
              <a:off x="9121112" y="918505"/>
              <a:ext cx="273960" cy="1713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91C2E50E-CF56-4AB3-95C3-F0D09E90C9D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12472" y="909505"/>
                <a:ext cx="29160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D624C8AB-9D4A-4426-8463-D4F970B1743E}"/>
                  </a:ext>
                </a:extLst>
              </p14:cNvPr>
              <p14:cNvContentPartPr/>
              <p14:nvPr/>
            </p14:nvContentPartPr>
            <p14:xfrm>
              <a:off x="9546992" y="719425"/>
              <a:ext cx="1322640" cy="64332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D624C8AB-9D4A-4426-8463-D4F970B1743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38352" y="710785"/>
                <a:ext cx="1340280" cy="66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4D89B406-22C5-4988-8A87-C4A899EC719B}"/>
                  </a:ext>
                </a:extLst>
              </p14:cNvPr>
              <p14:cNvContentPartPr/>
              <p14:nvPr/>
            </p14:nvContentPartPr>
            <p14:xfrm>
              <a:off x="7261352" y="1235305"/>
              <a:ext cx="505800" cy="2991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4D89B406-22C5-4988-8A87-C4A899EC719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52712" y="1226665"/>
                <a:ext cx="52344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A3CED389-1BEB-425F-AE8F-67864FAD060B}"/>
                  </a:ext>
                </a:extLst>
              </p14:cNvPr>
              <p14:cNvContentPartPr/>
              <p14:nvPr/>
            </p14:nvContentPartPr>
            <p14:xfrm>
              <a:off x="7097192" y="739945"/>
              <a:ext cx="834120" cy="2534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A3CED389-1BEB-425F-AE8F-67864FAD060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88192" y="730945"/>
                <a:ext cx="85176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982AD9E8-5423-4962-88C0-B06D3E65E617}"/>
                  </a:ext>
                </a:extLst>
              </p14:cNvPr>
              <p14:cNvContentPartPr/>
              <p14:nvPr/>
            </p14:nvContentPartPr>
            <p14:xfrm>
              <a:off x="9166472" y="1962145"/>
              <a:ext cx="133920" cy="972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982AD9E8-5423-4962-88C0-B06D3E65E61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157472" y="1953505"/>
                <a:ext cx="1515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5226183E-2DDA-4F0C-82BD-3A5DEFF5A30D}"/>
                  </a:ext>
                </a:extLst>
              </p14:cNvPr>
              <p14:cNvContentPartPr/>
              <p14:nvPr/>
            </p14:nvContentPartPr>
            <p14:xfrm>
              <a:off x="10327832" y="1688905"/>
              <a:ext cx="555120" cy="47592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5226183E-2DDA-4F0C-82BD-3A5DEFF5A30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318838" y="1679905"/>
                <a:ext cx="572749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17E20269-3406-4610-BD67-BB1D51BA2430}"/>
                  </a:ext>
                </a:extLst>
              </p14:cNvPr>
              <p14:cNvContentPartPr/>
              <p14:nvPr/>
            </p14:nvContentPartPr>
            <p14:xfrm>
              <a:off x="9408032" y="1785385"/>
              <a:ext cx="808200" cy="41364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17E20269-3406-4610-BD67-BB1D51BA243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399392" y="1776745"/>
                <a:ext cx="82584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898989C5-D41F-4010-80A3-104836ED5C75}"/>
                  </a:ext>
                </a:extLst>
              </p14:cNvPr>
              <p14:cNvContentPartPr/>
              <p14:nvPr/>
            </p14:nvContentPartPr>
            <p14:xfrm>
              <a:off x="6678152" y="1813105"/>
              <a:ext cx="646560" cy="187236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898989C5-D41F-4010-80A3-104836ED5C7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669157" y="1804105"/>
                <a:ext cx="664190" cy="1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23644D07-E9DD-4C9B-A29C-5B9334FC10FF}"/>
                  </a:ext>
                </a:extLst>
              </p14:cNvPr>
              <p14:cNvContentPartPr/>
              <p14:nvPr/>
            </p14:nvContentPartPr>
            <p14:xfrm>
              <a:off x="7460792" y="1760905"/>
              <a:ext cx="1380960" cy="190944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23644D07-E9DD-4C9B-A29C-5B9334FC10F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51794" y="1752265"/>
                <a:ext cx="1398595" cy="19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364FEEA1-16F9-48FE-B669-E5FBB13B9842}"/>
                  </a:ext>
                </a:extLst>
              </p14:cNvPr>
              <p14:cNvContentPartPr/>
              <p14:nvPr/>
            </p14:nvContentPartPr>
            <p14:xfrm>
              <a:off x="9285992" y="2362465"/>
              <a:ext cx="245160" cy="23472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364FEEA1-16F9-48FE-B669-E5FBB13B984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77352" y="2353465"/>
                <a:ext cx="2628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AAECD55A-1B34-4BD5-B00E-8DE44FC1A7E1}"/>
                  </a:ext>
                </a:extLst>
              </p14:cNvPr>
              <p14:cNvContentPartPr/>
              <p14:nvPr/>
            </p14:nvContentPartPr>
            <p14:xfrm>
              <a:off x="9619352" y="2379745"/>
              <a:ext cx="372600" cy="25344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AAECD55A-1B34-4BD5-B00E-8DE44FC1A7E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610712" y="2370745"/>
                <a:ext cx="3902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BB7D9FBB-7260-4CB9-808E-6B2B34C472CE}"/>
                  </a:ext>
                </a:extLst>
              </p14:cNvPr>
              <p14:cNvContentPartPr/>
              <p14:nvPr/>
            </p14:nvContentPartPr>
            <p14:xfrm>
              <a:off x="9364832" y="2829385"/>
              <a:ext cx="14040" cy="19584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BB7D9FBB-7260-4CB9-808E-6B2B34C472C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356192" y="2820385"/>
                <a:ext cx="3168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F19C8DC5-1D4E-4EC5-ADBE-51DF36A35039}"/>
                  </a:ext>
                </a:extLst>
              </p14:cNvPr>
              <p14:cNvContentPartPr/>
              <p14:nvPr/>
            </p14:nvContentPartPr>
            <p14:xfrm>
              <a:off x="9485072" y="2911465"/>
              <a:ext cx="38880" cy="4968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F19C8DC5-1D4E-4EC5-ADBE-51DF36A3503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476072" y="2902465"/>
                <a:ext cx="5652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30024DD-9150-44FD-BD4D-286C087A240C}"/>
                  </a:ext>
                </a:extLst>
              </p14:cNvPr>
              <p14:cNvContentPartPr/>
              <p14:nvPr/>
            </p14:nvContentPartPr>
            <p14:xfrm>
              <a:off x="9685592" y="2792665"/>
              <a:ext cx="21240" cy="26280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30024DD-9150-44FD-BD4D-286C087A240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676952" y="2783665"/>
                <a:ext cx="388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063FBDD8-C613-4D82-8D16-859512C35F7D}"/>
                  </a:ext>
                </a:extLst>
              </p14:cNvPr>
              <p14:cNvContentPartPr/>
              <p14:nvPr/>
            </p14:nvContentPartPr>
            <p14:xfrm>
              <a:off x="9316952" y="3294865"/>
              <a:ext cx="10080" cy="21420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063FBDD8-C613-4D82-8D16-859512C35F7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308312" y="3285865"/>
                <a:ext cx="277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7730291F-5EE2-4930-A65D-48E583013102}"/>
                  </a:ext>
                </a:extLst>
              </p14:cNvPr>
              <p14:cNvContentPartPr/>
              <p14:nvPr/>
            </p14:nvContentPartPr>
            <p14:xfrm>
              <a:off x="9432152" y="3277225"/>
              <a:ext cx="142200" cy="20880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7730291F-5EE2-4930-A65D-48E58301310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23152" y="3268585"/>
                <a:ext cx="1598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3354A09A-9BE4-401C-B561-CEF8B0D32CD6}"/>
                  </a:ext>
                </a:extLst>
              </p14:cNvPr>
              <p14:cNvContentPartPr/>
              <p14:nvPr/>
            </p14:nvContentPartPr>
            <p14:xfrm>
              <a:off x="9669032" y="3390985"/>
              <a:ext cx="3600" cy="396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3354A09A-9BE4-401C-B561-CEF8B0D32CD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660392" y="3382345"/>
                <a:ext cx="212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47EB38E0-BF52-470A-8E9F-7120FC4DFABC}"/>
                  </a:ext>
                </a:extLst>
              </p14:cNvPr>
              <p14:cNvContentPartPr/>
              <p14:nvPr/>
            </p14:nvContentPartPr>
            <p14:xfrm>
              <a:off x="9095192" y="3614185"/>
              <a:ext cx="1345320" cy="3672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47EB38E0-BF52-470A-8E9F-7120FC4DFAB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086192" y="3605545"/>
                <a:ext cx="136296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EDA80206-B0E8-48BD-A838-412A86AC718F}"/>
                  </a:ext>
                </a:extLst>
              </p14:cNvPr>
              <p14:cNvContentPartPr/>
              <p14:nvPr/>
            </p14:nvContentPartPr>
            <p14:xfrm>
              <a:off x="9799352" y="3245185"/>
              <a:ext cx="312120" cy="22860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EDA80206-B0E8-48BD-A838-412A86AC718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790722" y="3236545"/>
                <a:ext cx="3297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09BBE5C8-6C84-4C03-BB5E-362105604629}"/>
                  </a:ext>
                </a:extLst>
              </p14:cNvPr>
              <p14:cNvContentPartPr/>
              <p14:nvPr/>
            </p14:nvContentPartPr>
            <p14:xfrm>
              <a:off x="9465272" y="3778345"/>
              <a:ext cx="12960" cy="19656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09BBE5C8-6C84-4C03-BB5E-36210560462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456272" y="3769705"/>
                <a:ext cx="3060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338E1802-91E6-462D-97B0-701C48F326A4}"/>
                  </a:ext>
                </a:extLst>
              </p14:cNvPr>
              <p14:cNvContentPartPr/>
              <p14:nvPr/>
            </p14:nvContentPartPr>
            <p14:xfrm>
              <a:off x="9581912" y="3784825"/>
              <a:ext cx="155520" cy="24624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338E1802-91E6-462D-97B0-701C48F326A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573272" y="3775825"/>
                <a:ext cx="17316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AA97989F-0FF3-4340-8DAF-330CB4523BBC}"/>
                  </a:ext>
                </a:extLst>
              </p14:cNvPr>
              <p14:cNvContentPartPr/>
              <p14:nvPr/>
            </p14:nvContentPartPr>
            <p14:xfrm>
              <a:off x="9845792" y="3931345"/>
              <a:ext cx="8640" cy="1548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AA97989F-0FF3-4340-8DAF-330CB4523BB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836792" y="3922705"/>
                <a:ext cx="2628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1112C4BC-148E-460A-9EF2-251AD69AEB2F}"/>
                  </a:ext>
                </a:extLst>
              </p14:cNvPr>
              <p14:cNvContentPartPr/>
              <p14:nvPr/>
            </p14:nvContentPartPr>
            <p14:xfrm>
              <a:off x="9960272" y="3801385"/>
              <a:ext cx="138240" cy="18792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1112C4BC-148E-460A-9EF2-251AD69AEB2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951272" y="3792385"/>
                <a:ext cx="15588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CB74ADA5-FEC8-42C5-B45E-BDAA83E524CA}"/>
                  </a:ext>
                </a:extLst>
              </p14:cNvPr>
              <p14:cNvContentPartPr/>
              <p14:nvPr/>
            </p14:nvContentPartPr>
            <p14:xfrm>
              <a:off x="10189952" y="3788785"/>
              <a:ext cx="152280" cy="19548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CB74ADA5-FEC8-42C5-B45E-BDAA83E524C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180952" y="3780145"/>
                <a:ext cx="1699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13DE8868-6434-4D43-9872-6E74350EAC35}"/>
                  </a:ext>
                </a:extLst>
              </p14:cNvPr>
              <p14:cNvContentPartPr/>
              <p14:nvPr/>
            </p14:nvContentPartPr>
            <p14:xfrm>
              <a:off x="7694072" y="4595185"/>
              <a:ext cx="25200" cy="16164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13DE8868-6434-4D43-9872-6E74350EAC3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685432" y="4586185"/>
                <a:ext cx="4284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AE95F7E6-45AB-4A49-A582-C7C981008B5A}"/>
                  </a:ext>
                </a:extLst>
              </p14:cNvPr>
              <p14:cNvContentPartPr/>
              <p14:nvPr/>
            </p14:nvContentPartPr>
            <p14:xfrm>
              <a:off x="7996832" y="4539025"/>
              <a:ext cx="111240" cy="12348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AE95F7E6-45AB-4A49-A582-C7C981008B5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988192" y="4530385"/>
                <a:ext cx="1288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F0599E06-59E6-4FF6-94F9-3BB548B0252E}"/>
                  </a:ext>
                </a:extLst>
              </p14:cNvPr>
              <p14:cNvContentPartPr/>
              <p14:nvPr/>
            </p14:nvContentPartPr>
            <p14:xfrm>
              <a:off x="8693432" y="4609585"/>
              <a:ext cx="6480" cy="12492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F0599E06-59E6-4FF6-94F9-3BB548B0252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684432" y="4600585"/>
                <a:ext cx="2412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07B278EB-8D3D-47C3-8E17-DB87027A0861}"/>
                  </a:ext>
                </a:extLst>
              </p14:cNvPr>
              <p14:cNvContentPartPr/>
              <p14:nvPr/>
            </p14:nvContentPartPr>
            <p14:xfrm>
              <a:off x="8403992" y="4418065"/>
              <a:ext cx="185760" cy="37224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07B278EB-8D3D-47C3-8E17-DB87027A086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395009" y="4409425"/>
                <a:ext cx="203366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10AA58AE-15CA-48BB-A6F1-1155835B0C4C}"/>
                  </a:ext>
                </a:extLst>
              </p14:cNvPr>
              <p14:cNvContentPartPr/>
              <p14:nvPr/>
            </p14:nvContentPartPr>
            <p14:xfrm>
              <a:off x="7415432" y="4432825"/>
              <a:ext cx="191160" cy="41184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10AA58AE-15CA-48BB-A6F1-1155835B0C4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406792" y="4424185"/>
                <a:ext cx="20880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0CF479B1-8953-4800-A9A4-836DFD3B1DBF}"/>
                  </a:ext>
                </a:extLst>
              </p14:cNvPr>
              <p14:cNvContentPartPr/>
              <p14:nvPr/>
            </p14:nvContentPartPr>
            <p14:xfrm>
              <a:off x="6499592" y="4457305"/>
              <a:ext cx="745560" cy="26640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0CF479B1-8953-4800-A9A4-836DFD3B1DB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490592" y="4448665"/>
                <a:ext cx="76320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6965C7D2-0A48-4CB7-9A17-CEAF73D5804F}"/>
                  </a:ext>
                </a:extLst>
              </p14:cNvPr>
              <p14:cNvContentPartPr/>
              <p14:nvPr/>
            </p14:nvContentPartPr>
            <p14:xfrm>
              <a:off x="9070712" y="4601665"/>
              <a:ext cx="92880" cy="18504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6965C7D2-0A48-4CB7-9A17-CEAF73D5804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061712" y="4592665"/>
                <a:ext cx="1105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5E696ABB-D9FA-4DB7-8921-DF6E4FD7DC79}"/>
                  </a:ext>
                </a:extLst>
              </p14:cNvPr>
              <p14:cNvContentPartPr/>
              <p14:nvPr/>
            </p14:nvContentPartPr>
            <p14:xfrm>
              <a:off x="9337832" y="4568905"/>
              <a:ext cx="155160" cy="2664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5E696ABB-D9FA-4DB7-8921-DF6E4FD7DC7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329192" y="4559905"/>
                <a:ext cx="1728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A715F4E7-4EBF-4B87-8363-ED28F8D04CCC}"/>
                  </a:ext>
                </a:extLst>
              </p14:cNvPr>
              <p14:cNvContentPartPr/>
              <p14:nvPr/>
            </p14:nvContentPartPr>
            <p14:xfrm>
              <a:off x="9692072" y="4450825"/>
              <a:ext cx="411120" cy="25596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A715F4E7-4EBF-4B87-8363-ED28F8D04CC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683072" y="4441825"/>
                <a:ext cx="42876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20BA4588-6564-4D54-BBF9-05768A099095}"/>
                  </a:ext>
                </a:extLst>
              </p14:cNvPr>
              <p14:cNvContentPartPr/>
              <p14:nvPr/>
            </p14:nvContentPartPr>
            <p14:xfrm>
              <a:off x="10296512" y="4516705"/>
              <a:ext cx="187920" cy="22860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20BA4588-6564-4D54-BBF9-05768A09909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287512" y="4508065"/>
                <a:ext cx="2055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E8CD7609-C385-4E3E-B4C8-ED32862A4A6F}"/>
                  </a:ext>
                </a:extLst>
              </p14:cNvPr>
              <p14:cNvContentPartPr/>
              <p14:nvPr/>
            </p14:nvContentPartPr>
            <p14:xfrm>
              <a:off x="10771712" y="4338145"/>
              <a:ext cx="184320" cy="27432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E8CD7609-C385-4E3E-B4C8-ED32862A4A6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762712" y="4329145"/>
                <a:ext cx="20196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C02A64CE-B766-4F9C-9926-3595544B08B5}"/>
                  </a:ext>
                </a:extLst>
              </p14:cNvPr>
              <p14:cNvContentPartPr/>
              <p14:nvPr/>
            </p14:nvContentPartPr>
            <p14:xfrm>
              <a:off x="10734632" y="4725865"/>
              <a:ext cx="883440" cy="45720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C02A64CE-B766-4F9C-9926-3595544B08B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725992" y="4717218"/>
                <a:ext cx="901080" cy="474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9F0340A1-CBC0-49E6-817C-AE0650F7305E}"/>
                  </a:ext>
                </a:extLst>
              </p14:cNvPr>
              <p14:cNvContentPartPr/>
              <p14:nvPr/>
            </p14:nvContentPartPr>
            <p14:xfrm>
              <a:off x="11064752" y="4326265"/>
              <a:ext cx="559080" cy="28368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9F0340A1-CBC0-49E6-817C-AE0650F7305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055752" y="4317265"/>
                <a:ext cx="5767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BA8C9E61-DCB6-4286-9792-9C5DC4CCB58D}"/>
                  </a:ext>
                </a:extLst>
              </p14:cNvPr>
              <p14:cNvContentPartPr/>
              <p14:nvPr/>
            </p14:nvContentPartPr>
            <p14:xfrm>
              <a:off x="8797112" y="4647745"/>
              <a:ext cx="175320" cy="13860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BA8C9E61-DCB6-4286-9792-9C5DC4CCB58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788454" y="4638745"/>
                <a:ext cx="192996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1EFB07B6-AD64-4E52-94F1-41052F5F433F}"/>
                  </a:ext>
                </a:extLst>
              </p14:cNvPr>
              <p14:cNvContentPartPr/>
              <p14:nvPr/>
            </p14:nvContentPartPr>
            <p14:xfrm>
              <a:off x="7724312" y="5495905"/>
              <a:ext cx="128160" cy="11808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1EFB07B6-AD64-4E52-94F1-41052F5F433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715312" y="5486905"/>
                <a:ext cx="1458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C1449E34-EF92-4467-AE80-67EC38F91BB7}"/>
                  </a:ext>
                </a:extLst>
              </p14:cNvPr>
              <p14:cNvContentPartPr/>
              <p14:nvPr/>
            </p14:nvContentPartPr>
            <p14:xfrm>
              <a:off x="6769952" y="5150665"/>
              <a:ext cx="780840" cy="62604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C1449E34-EF92-4467-AE80-67EC38F91BB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761312" y="5141665"/>
                <a:ext cx="798480" cy="64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0FF31CF1-0A04-4481-8679-5B17AA50D08F}"/>
                  </a:ext>
                </a:extLst>
              </p14:cNvPr>
              <p14:cNvContentPartPr/>
              <p14:nvPr/>
            </p14:nvContentPartPr>
            <p14:xfrm>
              <a:off x="8267912" y="5383585"/>
              <a:ext cx="208800" cy="27684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0FF31CF1-0A04-4481-8679-5B17AA50D08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258912" y="5374585"/>
                <a:ext cx="22644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9DB63267-1D71-4668-B985-522E04E848B6}"/>
                  </a:ext>
                </a:extLst>
              </p14:cNvPr>
              <p14:cNvContentPartPr/>
              <p14:nvPr/>
            </p14:nvContentPartPr>
            <p14:xfrm>
              <a:off x="8561672" y="5556745"/>
              <a:ext cx="29520" cy="1548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9DB63267-1D71-4668-B985-522E04E848B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553032" y="5548105"/>
                <a:ext cx="471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D26FEC0D-C736-42C9-9736-EAFF4FB0B79B}"/>
                  </a:ext>
                </a:extLst>
              </p14:cNvPr>
              <p14:cNvContentPartPr/>
              <p14:nvPr/>
            </p14:nvContentPartPr>
            <p14:xfrm>
              <a:off x="9274112" y="5529745"/>
              <a:ext cx="170280" cy="3528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D26FEC0D-C736-42C9-9736-EAFF4FB0B79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265112" y="5521105"/>
                <a:ext cx="1879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5B351AA6-C9BD-413E-93F5-C9624CD1A7E7}"/>
                  </a:ext>
                </a:extLst>
              </p14:cNvPr>
              <p14:cNvContentPartPr/>
              <p14:nvPr/>
            </p14:nvContentPartPr>
            <p14:xfrm>
              <a:off x="9693512" y="5430385"/>
              <a:ext cx="149400" cy="21240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5B351AA6-C9BD-413E-93F5-C9624CD1A7E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684872" y="5421745"/>
                <a:ext cx="16704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FB97B26E-1005-4F66-81AE-39B7C1615D7F}"/>
                  </a:ext>
                </a:extLst>
              </p14:cNvPr>
              <p14:cNvContentPartPr/>
              <p14:nvPr/>
            </p14:nvContentPartPr>
            <p14:xfrm>
              <a:off x="9990152" y="5547385"/>
              <a:ext cx="16920" cy="2556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FB97B26E-1005-4F66-81AE-39B7C1615D7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981512" y="5538385"/>
                <a:ext cx="345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CB14D5A4-FB5D-49D7-B7C5-940E83791D82}"/>
                  </a:ext>
                </a:extLst>
              </p14:cNvPr>
              <p14:cNvContentPartPr/>
              <p14:nvPr/>
            </p14:nvContentPartPr>
            <p14:xfrm>
              <a:off x="10122272" y="5436145"/>
              <a:ext cx="140760" cy="20160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CB14D5A4-FB5D-49D7-B7C5-940E83791D8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113632" y="5427145"/>
                <a:ext cx="1584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CF965DB2-F7EA-4925-8CA5-B69FF2C27347}"/>
                  </a:ext>
                </a:extLst>
              </p14:cNvPr>
              <p14:cNvContentPartPr/>
              <p14:nvPr/>
            </p14:nvContentPartPr>
            <p14:xfrm>
              <a:off x="10359872" y="5424625"/>
              <a:ext cx="25200" cy="24444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CF965DB2-F7EA-4925-8CA5-B69FF2C2734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351232" y="5415985"/>
                <a:ext cx="4284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B81FE6C1-FB83-4277-98A2-FED13EB07852}"/>
                  </a:ext>
                </a:extLst>
              </p14:cNvPr>
              <p14:cNvContentPartPr/>
              <p14:nvPr/>
            </p14:nvContentPartPr>
            <p14:xfrm>
              <a:off x="10566152" y="5503465"/>
              <a:ext cx="209520" cy="20088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B81FE6C1-FB83-4277-98A2-FED13EB0785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557512" y="5494825"/>
                <a:ext cx="2271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52492821-9FB3-4E53-9EE9-D60500D0A411}"/>
                  </a:ext>
                </a:extLst>
              </p14:cNvPr>
              <p14:cNvContentPartPr/>
              <p14:nvPr/>
            </p14:nvContentPartPr>
            <p14:xfrm>
              <a:off x="10974392" y="5417425"/>
              <a:ext cx="17280" cy="26064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52492821-9FB3-4E53-9EE9-D60500D0A41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965752" y="5408785"/>
                <a:ext cx="3492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DC2458F9-1494-4001-BB06-F92D703691D7}"/>
                  </a:ext>
                </a:extLst>
              </p14:cNvPr>
              <p14:cNvContentPartPr/>
              <p14:nvPr/>
            </p14:nvContentPartPr>
            <p14:xfrm>
              <a:off x="11096792" y="5417425"/>
              <a:ext cx="182880" cy="24408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DC2458F9-1494-4001-BB06-F92D703691D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088152" y="5408785"/>
                <a:ext cx="2005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58C84D83-819B-4808-A24F-356A0A0BFAE9}"/>
                  </a:ext>
                </a:extLst>
              </p14:cNvPr>
              <p14:cNvContentPartPr/>
              <p14:nvPr/>
            </p14:nvContentPartPr>
            <p14:xfrm>
              <a:off x="11394872" y="5564665"/>
              <a:ext cx="24840" cy="1080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58C84D83-819B-4808-A24F-356A0A0BFAE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1386232" y="5556025"/>
                <a:ext cx="4248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A94DC555-1A0C-44A8-8495-22B8C93B0EC2}"/>
                  </a:ext>
                </a:extLst>
              </p14:cNvPr>
              <p14:cNvContentPartPr/>
              <p14:nvPr/>
            </p14:nvContentPartPr>
            <p14:xfrm>
              <a:off x="11539232" y="5428945"/>
              <a:ext cx="210600" cy="19116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A94DC555-1A0C-44A8-8495-22B8C93B0EC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1530232" y="5420305"/>
                <a:ext cx="22824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8A9C4AC6-7079-4B97-9FE1-9DBF2D1A1094}"/>
                  </a:ext>
                </a:extLst>
              </p14:cNvPr>
              <p14:cNvContentPartPr/>
              <p14:nvPr/>
            </p14:nvContentPartPr>
            <p14:xfrm>
              <a:off x="11836952" y="5383585"/>
              <a:ext cx="138600" cy="29700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8A9C4AC6-7079-4B97-9FE1-9DBF2D1A109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827952" y="5374585"/>
                <a:ext cx="15624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33AE0E93-1C2F-4F68-AD54-FD52B140882A}"/>
                  </a:ext>
                </a:extLst>
              </p14:cNvPr>
              <p14:cNvContentPartPr/>
              <p14:nvPr/>
            </p14:nvContentPartPr>
            <p14:xfrm>
              <a:off x="7943912" y="6265945"/>
              <a:ext cx="189360" cy="9468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33AE0E93-1C2F-4F68-AD54-FD52B140882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934912" y="6257305"/>
                <a:ext cx="2070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EF57EB49-2BF1-4252-B724-D4B309656170}"/>
                  </a:ext>
                </a:extLst>
              </p14:cNvPr>
              <p14:cNvContentPartPr/>
              <p14:nvPr/>
            </p14:nvContentPartPr>
            <p14:xfrm>
              <a:off x="8711792" y="5426065"/>
              <a:ext cx="365760" cy="23004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EF57EB49-2BF1-4252-B724-D4B30965617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702792" y="5417065"/>
                <a:ext cx="3834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E4C709C0-0C12-4D69-833D-B3D4F210F782}"/>
                  </a:ext>
                </a:extLst>
              </p14:cNvPr>
              <p14:cNvContentPartPr/>
              <p14:nvPr/>
            </p14:nvContentPartPr>
            <p14:xfrm>
              <a:off x="8597672" y="6052825"/>
              <a:ext cx="191160" cy="27252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E4C709C0-0C12-4D69-833D-B3D4F210F78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588672" y="6044185"/>
                <a:ext cx="20880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5793B247-11A8-4DFA-8740-7D077DF02114}"/>
                  </a:ext>
                </a:extLst>
              </p14:cNvPr>
              <p14:cNvContentPartPr/>
              <p14:nvPr/>
            </p14:nvContentPartPr>
            <p14:xfrm>
              <a:off x="8882072" y="6247585"/>
              <a:ext cx="19080" cy="1404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5793B247-11A8-4DFA-8740-7D077DF0211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873072" y="6238585"/>
                <a:ext cx="3672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2C13E046-F774-4ED9-8A0C-3D100C6DF499}"/>
                  </a:ext>
                </a:extLst>
              </p14:cNvPr>
              <p14:cNvContentPartPr/>
              <p14:nvPr/>
            </p14:nvContentPartPr>
            <p14:xfrm>
              <a:off x="9059192" y="6097465"/>
              <a:ext cx="41400" cy="24264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2C13E046-F774-4ED9-8A0C-3D100C6DF49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050552" y="6088465"/>
                <a:ext cx="5904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122FE47D-D742-4E94-AA76-05389BEEB613}"/>
                  </a:ext>
                </a:extLst>
              </p14:cNvPr>
              <p14:cNvContentPartPr/>
              <p14:nvPr/>
            </p14:nvContentPartPr>
            <p14:xfrm>
              <a:off x="9795032" y="6132745"/>
              <a:ext cx="162000" cy="28908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122FE47D-D742-4E94-AA76-05389BEEB61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786032" y="6123745"/>
                <a:ext cx="17964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B3787832-E6B5-4205-86CF-71E09D042333}"/>
                  </a:ext>
                </a:extLst>
              </p14:cNvPr>
              <p14:cNvContentPartPr/>
              <p14:nvPr/>
            </p14:nvContentPartPr>
            <p14:xfrm>
              <a:off x="9220832" y="6138145"/>
              <a:ext cx="429480" cy="24012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B3787832-E6B5-4205-86CF-71E09D04233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212192" y="6129158"/>
                <a:ext cx="447120" cy="257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38C737AF-EBE4-4D86-BB7B-84154BA1A71F}"/>
                  </a:ext>
                </a:extLst>
              </p14:cNvPr>
              <p14:cNvContentPartPr/>
              <p14:nvPr/>
            </p14:nvContentPartPr>
            <p14:xfrm>
              <a:off x="7345952" y="5964265"/>
              <a:ext cx="358920" cy="15768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38C737AF-EBE4-4D86-BB7B-84154BA1A71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336952" y="5955265"/>
                <a:ext cx="37656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73B22D8B-1366-4344-856B-011F77859E4E}"/>
                  </a:ext>
                </a:extLst>
              </p14:cNvPr>
              <p14:cNvContentPartPr/>
              <p14:nvPr/>
            </p14:nvContentPartPr>
            <p14:xfrm>
              <a:off x="6901712" y="5994865"/>
              <a:ext cx="365040" cy="50832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73B22D8B-1366-4344-856B-011F77859E4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893072" y="5985865"/>
                <a:ext cx="382680" cy="52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5916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3B19C7-21B8-49EC-82AD-6CCE749D38C0}"/>
                  </a:ext>
                </a:extLst>
              </p14:cNvPr>
              <p14:cNvContentPartPr/>
              <p14:nvPr/>
            </p14:nvContentPartPr>
            <p14:xfrm>
              <a:off x="3110192" y="251558"/>
              <a:ext cx="213840" cy="264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3B19C7-21B8-49EC-82AD-6CCE749D38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2192" y="233558"/>
                <a:ext cx="24948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4817845-7BA7-425F-A6A0-A69FD0558B8F}"/>
                  </a:ext>
                </a:extLst>
              </p14:cNvPr>
              <p14:cNvContentPartPr/>
              <p14:nvPr/>
            </p14:nvContentPartPr>
            <p14:xfrm>
              <a:off x="1664072" y="211238"/>
              <a:ext cx="988560" cy="294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4817845-7BA7-425F-A6A0-A69FD0558B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6079" y="193598"/>
                <a:ext cx="1024187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6592EFB-A2AC-4621-814D-6031D8801570}"/>
                  </a:ext>
                </a:extLst>
              </p14:cNvPr>
              <p14:cNvContentPartPr/>
              <p14:nvPr/>
            </p14:nvContentPartPr>
            <p14:xfrm>
              <a:off x="664712" y="210878"/>
              <a:ext cx="836640" cy="290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6592EFB-A2AC-4621-814D-6031D88015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7072" y="192878"/>
                <a:ext cx="87228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541261E-1513-4868-A798-97774266B3F6}"/>
                  </a:ext>
                </a:extLst>
              </p14:cNvPr>
              <p14:cNvContentPartPr/>
              <p14:nvPr/>
            </p14:nvContentPartPr>
            <p14:xfrm>
              <a:off x="3995072" y="312398"/>
              <a:ext cx="242280" cy="365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541261E-1513-4868-A798-97774266B3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77072" y="294398"/>
                <a:ext cx="2779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2DE64CE-975A-4922-969B-99D7A4F60BB2}"/>
                  </a:ext>
                </a:extLst>
              </p14:cNvPr>
              <p14:cNvContentPartPr/>
              <p14:nvPr/>
            </p14:nvContentPartPr>
            <p14:xfrm>
              <a:off x="4127552" y="53198"/>
              <a:ext cx="153720" cy="147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2DE64CE-975A-4922-969B-99D7A4F60BB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09912" y="35198"/>
                <a:ext cx="18936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7269ED4-7645-4F90-ACE3-A2FCE1CDC5AA}"/>
                  </a:ext>
                </a:extLst>
              </p14:cNvPr>
              <p14:cNvContentPartPr/>
              <p14:nvPr/>
            </p14:nvContentPartPr>
            <p14:xfrm>
              <a:off x="4571792" y="322838"/>
              <a:ext cx="158040" cy="101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7269ED4-7645-4F90-ACE3-A2FCE1CDC5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54152" y="304838"/>
                <a:ext cx="1936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1D60EE3-F134-49F1-B4EE-74A32A8BA337}"/>
                  </a:ext>
                </a:extLst>
              </p14:cNvPr>
              <p14:cNvContentPartPr/>
              <p14:nvPr/>
            </p14:nvContentPartPr>
            <p14:xfrm>
              <a:off x="5036192" y="186758"/>
              <a:ext cx="171360" cy="264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1D60EE3-F134-49F1-B4EE-74A32A8BA33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18192" y="168758"/>
                <a:ext cx="20700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5A1B1C9-BE6E-44C9-B186-6135FB44C1EC}"/>
                  </a:ext>
                </a:extLst>
              </p14:cNvPr>
              <p14:cNvContentPartPr/>
              <p14:nvPr/>
            </p14:nvContentPartPr>
            <p14:xfrm>
              <a:off x="5309432" y="382958"/>
              <a:ext cx="16560" cy="6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5A1B1C9-BE6E-44C9-B186-6135FB44C1E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91792" y="364958"/>
                <a:ext cx="522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B62C7CA-B2AD-4673-ABE9-DD562DB10EC3}"/>
                  </a:ext>
                </a:extLst>
              </p14:cNvPr>
              <p14:cNvContentPartPr/>
              <p14:nvPr/>
            </p14:nvContentPartPr>
            <p14:xfrm>
              <a:off x="5444072" y="200078"/>
              <a:ext cx="141840" cy="261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B62C7CA-B2AD-4673-ABE9-DD562DB10EC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26072" y="182078"/>
                <a:ext cx="17748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92953F8-FA83-4B1E-A23B-145C767B9139}"/>
                  </a:ext>
                </a:extLst>
              </p14:cNvPr>
              <p14:cNvContentPartPr/>
              <p14:nvPr/>
            </p14:nvContentPartPr>
            <p14:xfrm>
              <a:off x="5720552" y="139238"/>
              <a:ext cx="186480" cy="318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92953F8-FA83-4B1E-A23B-145C767B913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02912" y="121238"/>
                <a:ext cx="22212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5B60DA1-727D-4AFC-A93F-64F621310115}"/>
                  </a:ext>
                </a:extLst>
              </p14:cNvPr>
              <p14:cNvContentPartPr/>
              <p14:nvPr/>
            </p14:nvContentPartPr>
            <p14:xfrm>
              <a:off x="6030872" y="150398"/>
              <a:ext cx="205200" cy="3049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5B60DA1-727D-4AFC-A93F-64F62131011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12872" y="132758"/>
                <a:ext cx="24084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6D6EDBD-15BD-4584-B0A8-5331936A0ED1}"/>
                  </a:ext>
                </a:extLst>
              </p14:cNvPr>
              <p14:cNvContentPartPr/>
              <p14:nvPr/>
            </p14:nvContentPartPr>
            <p14:xfrm>
              <a:off x="6372152" y="192518"/>
              <a:ext cx="8640" cy="285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6D6EDBD-15BD-4584-B0A8-5331936A0ED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54512" y="174518"/>
                <a:ext cx="4428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7082962-9DF2-43A3-8B25-63C4DE8D57AA}"/>
                  </a:ext>
                </a:extLst>
              </p14:cNvPr>
              <p14:cNvContentPartPr/>
              <p14:nvPr/>
            </p14:nvContentPartPr>
            <p14:xfrm>
              <a:off x="6750152" y="238958"/>
              <a:ext cx="207000" cy="273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7082962-9DF2-43A3-8B25-63C4DE8D57A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32152" y="220958"/>
                <a:ext cx="24264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8B24664-CE1E-4CBD-95DB-2BABB80FF679}"/>
                  </a:ext>
                </a:extLst>
              </p14:cNvPr>
              <p14:cNvContentPartPr/>
              <p14:nvPr/>
            </p14:nvContentPartPr>
            <p14:xfrm>
              <a:off x="7698752" y="202238"/>
              <a:ext cx="25200" cy="2725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8B24664-CE1E-4CBD-95DB-2BABB80FF67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81112" y="184238"/>
                <a:ext cx="6084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00BFABD-15D1-4F09-8007-3BB3CD79EAB9}"/>
                  </a:ext>
                </a:extLst>
              </p14:cNvPr>
              <p14:cNvContentPartPr/>
              <p14:nvPr/>
            </p14:nvContentPartPr>
            <p14:xfrm>
              <a:off x="7194392" y="187838"/>
              <a:ext cx="298800" cy="286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00BFABD-15D1-4F09-8007-3BB3CD79EAB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76392" y="170198"/>
                <a:ext cx="33444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028969D-77AC-46E2-BFC8-5814FC62C456}"/>
                  </a:ext>
                </a:extLst>
              </p14:cNvPr>
              <p14:cNvContentPartPr/>
              <p14:nvPr/>
            </p14:nvContentPartPr>
            <p14:xfrm>
              <a:off x="7893512" y="215918"/>
              <a:ext cx="160560" cy="2383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028969D-77AC-46E2-BFC8-5814FC62C45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75872" y="197918"/>
                <a:ext cx="19620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571EBAB-D83A-4226-8A16-FC310273FED4}"/>
                  </a:ext>
                </a:extLst>
              </p14:cNvPr>
              <p14:cNvContentPartPr/>
              <p14:nvPr/>
            </p14:nvContentPartPr>
            <p14:xfrm>
              <a:off x="8187992" y="182078"/>
              <a:ext cx="174240" cy="2660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571EBAB-D83A-4226-8A16-FC310273FED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70352" y="164438"/>
                <a:ext cx="2098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4659F6E-7B1D-421A-9F3F-E8D34E469524}"/>
                  </a:ext>
                </a:extLst>
              </p14:cNvPr>
              <p14:cNvContentPartPr/>
              <p14:nvPr/>
            </p14:nvContentPartPr>
            <p14:xfrm>
              <a:off x="8493992" y="137078"/>
              <a:ext cx="164160" cy="3038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4659F6E-7B1D-421A-9F3F-E8D34E46952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75992" y="119078"/>
                <a:ext cx="19980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43DB072-C375-4AD5-912B-B5E223885711}"/>
                  </a:ext>
                </a:extLst>
              </p14:cNvPr>
              <p14:cNvContentPartPr/>
              <p14:nvPr/>
            </p14:nvContentPartPr>
            <p14:xfrm>
              <a:off x="8953712" y="277838"/>
              <a:ext cx="200160" cy="249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43DB072-C375-4AD5-912B-B5E22388571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936072" y="259838"/>
                <a:ext cx="2358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D0280CE-7B11-4CD5-9EAE-E6743B00A5BE}"/>
                  </a:ext>
                </a:extLst>
              </p14:cNvPr>
              <p14:cNvContentPartPr/>
              <p14:nvPr/>
            </p14:nvContentPartPr>
            <p14:xfrm>
              <a:off x="9365552" y="245438"/>
              <a:ext cx="423720" cy="297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D0280CE-7B11-4CD5-9EAE-E6743B00A5B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347552" y="227438"/>
                <a:ext cx="45936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5A90133-44AE-408F-8FD9-F5C7C715E451}"/>
                  </a:ext>
                </a:extLst>
              </p14:cNvPr>
              <p14:cNvContentPartPr/>
              <p14:nvPr/>
            </p14:nvContentPartPr>
            <p14:xfrm>
              <a:off x="10027232" y="527678"/>
              <a:ext cx="5040" cy="172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5A90133-44AE-408F-8FD9-F5C7C715E45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009232" y="510038"/>
                <a:ext cx="406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9EA0543-1346-425C-909D-96E1A8A4D6F0}"/>
                  </a:ext>
                </a:extLst>
              </p14:cNvPr>
              <p14:cNvContentPartPr/>
              <p14:nvPr/>
            </p14:nvContentPartPr>
            <p14:xfrm>
              <a:off x="821672" y="1251998"/>
              <a:ext cx="415800" cy="2426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9EA0543-1346-425C-909D-96E1A8A4D6F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12672" y="1243358"/>
                <a:ext cx="43344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E897DF2-9FA4-4695-9DE6-DCABADD2D1CB}"/>
                  </a:ext>
                </a:extLst>
              </p14:cNvPr>
              <p14:cNvContentPartPr/>
              <p14:nvPr/>
            </p14:nvContentPartPr>
            <p14:xfrm>
              <a:off x="1517552" y="1118078"/>
              <a:ext cx="111600" cy="2244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E897DF2-9FA4-4695-9DE6-DCABADD2D1C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508912" y="1109438"/>
                <a:ext cx="129240" cy="22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C84ED99-49C1-4D18-86CD-FAA9D88339BE}"/>
                  </a:ext>
                </a:extLst>
              </p14:cNvPr>
              <p14:cNvContentPartPr/>
              <p14:nvPr/>
            </p14:nvContentPartPr>
            <p14:xfrm>
              <a:off x="2053952" y="1284038"/>
              <a:ext cx="227880" cy="334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C84ED99-49C1-4D18-86CD-FAA9D88339B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045312" y="1275398"/>
                <a:ext cx="24552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4D8B465-C4F3-40D2-A2A8-FE2FA633FD7A}"/>
                  </a:ext>
                </a:extLst>
              </p14:cNvPr>
              <p14:cNvContentPartPr/>
              <p14:nvPr/>
            </p14:nvContentPartPr>
            <p14:xfrm>
              <a:off x="3361112" y="1220318"/>
              <a:ext cx="234720" cy="3848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4D8B465-C4F3-40D2-A2A8-FE2FA633FD7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352472" y="1211318"/>
                <a:ext cx="25236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D5915AF-C928-4990-8324-89763B0B7874}"/>
                  </a:ext>
                </a:extLst>
              </p14:cNvPr>
              <p14:cNvContentPartPr/>
              <p14:nvPr/>
            </p14:nvContentPartPr>
            <p14:xfrm>
              <a:off x="3517712" y="934118"/>
              <a:ext cx="218160" cy="1483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D5915AF-C928-4990-8324-89763B0B787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509072" y="925478"/>
                <a:ext cx="23580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75F162E-8452-4C67-9DC0-9820E7AEFFE5}"/>
                  </a:ext>
                </a:extLst>
              </p14:cNvPr>
              <p14:cNvContentPartPr/>
              <p14:nvPr/>
            </p14:nvContentPartPr>
            <p14:xfrm>
              <a:off x="4371272" y="1061558"/>
              <a:ext cx="63720" cy="22705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75F162E-8452-4C67-9DC0-9820E7AEFFE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362272" y="1052558"/>
                <a:ext cx="81360" cy="22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0DB0182-640B-4E2C-B6AB-01C29DB1F2F0}"/>
                  </a:ext>
                </a:extLst>
              </p14:cNvPr>
              <p14:cNvContentPartPr/>
              <p14:nvPr/>
            </p14:nvContentPartPr>
            <p14:xfrm>
              <a:off x="5193152" y="1106198"/>
              <a:ext cx="575280" cy="3945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0DB0182-640B-4E2C-B6AB-01C29DB1F2F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184512" y="1097558"/>
                <a:ext cx="59292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3FED93A-D621-40E0-930D-D0F9120357FC}"/>
                  </a:ext>
                </a:extLst>
              </p14:cNvPr>
              <p14:cNvContentPartPr/>
              <p14:nvPr/>
            </p14:nvContentPartPr>
            <p14:xfrm>
              <a:off x="5898032" y="929078"/>
              <a:ext cx="588960" cy="6631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3FED93A-D621-40E0-930D-D0F9120357F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889392" y="920433"/>
                <a:ext cx="606600" cy="6807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CE354C2-55BC-48AB-8466-C912BB2E3B99}"/>
                  </a:ext>
                </a:extLst>
              </p14:cNvPr>
              <p14:cNvContentPartPr/>
              <p14:nvPr/>
            </p14:nvContentPartPr>
            <p14:xfrm>
              <a:off x="932912" y="1813958"/>
              <a:ext cx="203400" cy="2667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CE354C2-55BC-48AB-8466-C912BB2E3B9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23912" y="1805318"/>
                <a:ext cx="22104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BAC5E8C-7C59-485C-8496-46D9ADEDF7F2}"/>
                  </a:ext>
                </a:extLst>
              </p14:cNvPr>
              <p14:cNvContentPartPr/>
              <p14:nvPr/>
            </p14:nvContentPartPr>
            <p14:xfrm>
              <a:off x="1017872" y="2937878"/>
              <a:ext cx="163440" cy="2566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BAC5E8C-7C59-485C-8496-46D9ADEDF7F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08872" y="2929238"/>
                <a:ext cx="18108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B35B1BD-4C51-451B-9CFA-F02D6EB71CC5}"/>
                  </a:ext>
                </a:extLst>
              </p14:cNvPr>
              <p14:cNvContentPartPr/>
              <p14:nvPr/>
            </p14:nvContentPartPr>
            <p14:xfrm>
              <a:off x="958472" y="2324438"/>
              <a:ext cx="198720" cy="2890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B35B1BD-4C51-451B-9CFA-F02D6EB71CC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49832" y="2315449"/>
                <a:ext cx="216360" cy="306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2150356-5485-4F2E-BF3C-D8223FAAB562}"/>
                  </a:ext>
                </a:extLst>
              </p14:cNvPr>
              <p14:cNvContentPartPr/>
              <p14:nvPr/>
            </p14:nvContentPartPr>
            <p14:xfrm>
              <a:off x="2043872" y="1827998"/>
              <a:ext cx="191160" cy="2541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2150356-5485-4F2E-BF3C-D8223FAAB56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034872" y="1819358"/>
                <a:ext cx="20880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62B8D6F-4E3E-4275-BA2B-52FDEF6D6A0F}"/>
                  </a:ext>
                </a:extLst>
              </p14:cNvPr>
              <p14:cNvContentPartPr/>
              <p14:nvPr/>
            </p14:nvContentPartPr>
            <p14:xfrm>
              <a:off x="2076632" y="2988638"/>
              <a:ext cx="14760" cy="1972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62B8D6F-4E3E-4275-BA2B-52FDEF6D6A0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067992" y="2979638"/>
                <a:ext cx="324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14CA657-BB7F-4BCA-844A-77784C298EB2}"/>
                  </a:ext>
                </a:extLst>
              </p14:cNvPr>
              <p14:cNvContentPartPr/>
              <p14:nvPr/>
            </p14:nvContentPartPr>
            <p14:xfrm>
              <a:off x="2204072" y="2954798"/>
              <a:ext cx="196920" cy="2293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14CA657-BB7F-4BCA-844A-77784C298EB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195072" y="2946158"/>
                <a:ext cx="21456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F336A3B-1901-4877-8BCA-BA147CE540F1}"/>
                  </a:ext>
                </a:extLst>
              </p14:cNvPr>
              <p14:cNvContentPartPr/>
              <p14:nvPr/>
            </p14:nvContentPartPr>
            <p14:xfrm>
              <a:off x="2031992" y="2285198"/>
              <a:ext cx="294120" cy="2286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F336A3B-1901-4877-8BCA-BA147CE540F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023341" y="2276198"/>
                <a:ext cx="311782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CDB8814-2428-43C8-B172-93259698BB20}"/>
                  </a:ext>
                </a:extLst>
              </p14:cNvPr>
              <p14:cNvContentPartPr/>
              <p14:nvPr/>
            </p14:nvContentPartPr>
            <p14:xfrm>
              <a:off x="3356432" y="1810358"/>
              <a:ext cx="253440" cy="2671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CDB8814-2428-43C8-B172-93259698BB2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347792" y="1801358"/>
                <a:ext cx="27108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873BF62F-1565-477B-8053-173E493B4B14}"/>
                  </a:ext>
                </a:extLst>
              </p14:cNvPr>
              <p14:cNvContentPartPr/>
              <p14:nvPr/>
            </p14:nvContentPartPr>
            <p14:xfrm>
              <a:off x="3008312" y="1816478"/>
              <a:ext cx="243000" cy="2361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873BF62F-1565-477B-8053-173E493B4B1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999312" y="1807478"/>
                <a:ext cx="260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7D66832-AC0A-48D6-8ACA-F4AFDC33E9B5}"/>
                  </a:ext>
                </a:extLst>
              </p14:cNvPr>
              <p14:cNvContentPartPr/>
              <p14:nvPr/>
            </p14:nvContentPartPr>
            <p14:xfrm>
              <a:off x="3744872" y="1786598"/>
              <a:ext cx="257760" cy="3214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7D66832-AC0A-48D6-8ACA-F4AFDC33E9B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735872" y="1777948"/>
                <a:ext cx="275400" cy="339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0E0FABB-C470-4923-B7CD-9D775ABAE8E0}"/>
                  </a:ext>
                </a:extLst>
              </p14:cNvPr>
              <p14:cNvContentPartPr/>
              <p14:nvPr/>
            </p14:nvContentPartPr>
            <p14:xfrm>
              <a:off x="3154472" y="2829878"/>
              <a:ext cx="7920" cy="2041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0E0FABB-C470-4923-B7CD-9D775ABAE8E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145472" y="2821238"/>
                <a:ext cx="2556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B359F212-E2AB-4367-BB73-641E8A337744}"/>
                  </a:ext>
                </a:extLst>
              </p14:cNvPr>
              <p14:cNvContentPartPr/>
              <p14:nvPr/>
            </p14:nvContentPartPr>
            <p14:xfrm>
              <a:off x="3267152" y="2853278"/>
              <a:ext cx="135720" cy="2012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B359F212-E2AB-4367-BB73-641E8A33774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258512" y="2844278"/>
                <a:ext cx="15336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8543A9E2-C392-4EC9-8608-3ACBA0D50F5F}"/>
                  </a:ext>
                </a:extLst>
              </p14:cNvPr>
              <p14:cNvContentPartPr/>
              <p14:nvPr/>
            </p14:nvContentPartPr>
            <p14:xfrm>
              <a:off x="3491792" y="2979278"/>
              <a:ext cx="5400" cy="122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8543A9E2-C392-4EC9-8608-3ACBA0D50F5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482792" y="2970278"/>
                <a:ext cx="230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10457D3-DE32-4DD6-9A32-AA6A105F793E}"/>
                  </a:ext>
                </a:extLst>
              </p14:cNvPr>
              <p14:cNvContentPartPr/>
              <p14:nvPr/>
            </p14:nvContentPartPr>
            <p14:xfrm>
              <a:off x="3591872" y="2799278"/>
              <a:ext cx="688320" cy="2883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10457D3-DE32-4DD6-9A32-AA6A105F793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583227" y="2790278"/>
                <a:ext cx="705969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8DEE0F0-4279-49EA-A89F-1B316A822F5B}"/>
                  </a:ext>
                </a:extLst>
              </p14:cNvPr>
              <p14:cNvContentPartPr/>
              <p14:nvPr/>
            </p14:nvContentPartPr>
            <p14:xfrm>
              <a:off x="2631392" y="1208078"/>
              <a:ext cx="82080" cy="19573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8DEE0F0-4279-49EA-A89F-1B316A822F5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622392" y="1199438"/>
                <a:ext cx="99720" cy="19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1CAC86E-C648-45CD-895E-F12A18C85815}"/>
                  </a:ext>
                </a:extLst>
              </p14:cNvPr>
              <p14:cNvContentPartPr/>
              <p14:nvPr/>
            </p14:nvContentPartPr>
            <p14:xfrm>
              <a:off x="3036392" y="2273678"/>
              <a:ext cx="33480" cy="2440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1CAC86E-C648-45CD-895E-F12A18C8581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027392" y="2265038"/>
                <a:ext cx="511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F428D111-349E-4F81-A05F-521BEDD43DB5}"/>
                  </a:ext>
                </a:extLst>
              </p14:cNvPr>
              <p14:cNvContentPartPr/>
              <p14:nvPr/>
            </p14:nvContentPartPr>
            <p14:xfrm>
              <a:off x="3164192" y="2290598"/>
              <a:ext cx="20520" cy="2260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F428D111-349E-4F81-A05F-521BEDD43DB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155552" y="2281598"/>
                <a:ext cx="3816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FEDF66BE-D262-418C-8B1F-11A09B90752F}"/>
                  </a:ext>
                </a:extLst>
              </p14:cNvPr>
              <p14:cNvContentPartPr/>
              <p14:nvPr/>
            </p14:nvContentPartPr>
            <p14:xfrm>
              <a:off x="3278672" y="2385278"/>
              <a:ext cx="21240" cy="529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FEDF66BE-D262-418C-8B1F-11A09B90752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269672" y="2376638"/>
                <a:ext cx="3888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87363DC0-D438-4F55-B092-E64ED3F12D38}"/>
                  </a:ext>
                </a:extLst>
              </p14:cNvPr>
              <p14:cNvContentPartPr/>
              <p14:nvPr/>
            </p14:nvContentPartPr>
            <p14:xfrm>
              <a:off x="3893552" y="2280518"/>
              <a:ext cx="174960" cy="2116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87363DC0-D438-4F55-B092-E64ED3F12D3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884912" y="2271518"/>
                <a:ext cx="1926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B26FA41E-3F4E-45E4-9A89-84B3F45CDB06}"/>
                  </a:ext>
                </a:extLst>
              </p14:cNvPr>
              <p14:cNvContentPartPr/>
              <p14:nvPr/>
            </p14:nvContentPartPr>
            <p14:xfrm>
              <a:off x="4162472" y="2297078"/>
              <a:ext cx="13680" cy="2808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B26FA41E-3F4E-45E4-9A89-84B3F45CDB0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153472" y="2288078"/>
                <a:ext cx="3132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BF284B05-74CC-4A66-9F6E-CF84A9BCA7A2}"/>
                  </a:ext>
                </a:extLst>
              </p14:cNvPr>
              <p14:cNvContentPartPr/>
              <p14:nvPr/>
            </p14:nvContentPartPr>
            <p14:xfrm>
              <a:off x="3432032" y="2241638"/>
              <a:ext cx="351720" cy="2876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BF284B05-74CC-4A66-9F6E-CF84A9BCA7A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423383" y="2232638"/>
                <a:ext cx="369378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B4C5EE20-5686-4B6C-B8FE-C9C683503E8E}"/>
                  </a:ext>
                </a:extLst>
              </p14:cNvPr>
              <p14:cNvContentPartPr/>
              <p14:nvPr/>
            </p14:nvContentPartPr>
            <p14:xfrm>
              <a:off x="4883912" y="1894598"/>
              <a:ext cx="216000" cy="295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B4C5EE20-5686-4B6C-B8FE-C9C683503E8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874912" y="1885958"/>
                <a:ext cx="2336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C9104492-DFE5-4983-89F3-E11ED2AA7ED2}"/>
                  </a:ext>
                </a:extLst>
              </p14:cNvPr>
              <p14:cNvContentPartPr/>
              <p14:nvPr/>
            </p14:nvContentPartPr>
            <p14:xfrm>
              <a:off x="5189552" y="1774358"/>
              <a:ext cx="170640" cy="2235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C9104492-DFE5-4983-89F3-E11ED2AA7ED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180552" y="1765358"/>
                <a:ext cx="1882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58A72498-1EB9-49B3-9128-8AFBA11FA8ED}"/>
                  </a:ext>
                </a:extLst>
              </p14:cNvPr>
              <p14:cNvContentPartPr/>
              <p14:nvPr/>
            </p14:nvContentPartPr>
            <p14:xfrm>
              <a:off x="5463512" y="1928078"/>
              <a:ext cx="9000" cy="255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58A72498-1EB9-49B3-9128-8AFBA11FA8E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454872" y="1919438"/>
                <a:ext cx="266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9E2F8848-1A2C-4164-A93A-97FB46D6B184}"/>
                  </a:ext>
                </a:extLst>
              </p14:cNvPr>
              <p14:cNvContentPartPr/>
              <p14:nvPr/>
            </p14:nvContentPartPr>
            <p14:xfrm>
              <a:off x="5618312" y="1770038"/>
              <a:ext cx="26640" cy="23832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9E2F8848-1A2C-4164-A93A-97FB46D6B18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609312" y="1761398"/>
                <a:ext cx="4428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60A8DACA-4A45-48F5-B065-18BF4E5D8F45}"/>
                  </a:ext>
                </a:extLst>
              </p14:cNvPr>
              <p14:cNvContentPartPr/>
              <p14:nvPr/>
            </p14:nvContentPartPr>
            <p14:xfrm>
              <a:off x="5758712" y="1798118"/>
              <a:ext cx="191880" cy="1929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60A8DACA-4A45-48F5-B065-18BF4E5D8F4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750072" y="1789478"/>
                <a:ext cx="20952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7E1A33BC-7E41-4274-944C-0E4CDB2170D6}"/>
                  </a:ext>
                </a:extLst>
              </p14:cNvPr>
              <p14:cNvContentPartPr/>
              <p14:nvPr/>
            </p14:nvContentPartPr>
            <p14:xfrm>
              <a:off x="6078752" y="1771478"/>
              <a:ext cx="267840" cy="2487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7E1A33BC-7E41-4274-944C-0E4CDB2170D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069764" y="1762478"/>
                <a:ext cx="285456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5DE93F4-F710-4864-B9FD-52BD207639E5}"/>
                  </a:ext>
                </a:extLst>
              </p14:cNvPr>
              <p14:cNvContentPartPr/>
              <p14:nvPr/>
            </p14:nvContentPartPr>
            <p14:xfrm>
              <a:off x="4998032" y="2364398"/>
              <a:ext cx="174240" cy="2361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5DE93F4-F710-4864-B9FD-52BD207639E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989392" y="2355398"/>
                <a:ext cx="19188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EB75A73-560E-48F2-BE64-D056FBE5ECAE}"/>
                  </a:ext>
                </a:extLst>
              </p14:cNvPr>
              <p14:cNvContentPartPr/>
              <p14:nvPr/>
            </p14:nvContentPartPr>
            <p14:xfrm>
              <a:off x="5269472" y="2503718"/>
              <a:ext cx="34200" cy="277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EB75A73-560E-48F2-BE64-D056FBE5ECA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260832" y="2494718"/>
                <a:ext cx="5184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6D19BC1A-62E1-4FCF-9EC4-A49B2B0B8E8D}"/>
                  </a:ext>
                </a:extLst>
              </p14:cNvPr>
              <p14:cNvContentPartPr/>
              <p14:nvPr/>
            </p14:nvContentPartPr>
            <p14:xfrm>
              <a:off x="5429672" y="2348918"/>
              <a:ext cx="177120" cy="2304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6D19BC1A-62E1-4FCF-9EC4-A49B2B0B8E8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420672" y="2340278"/>
                <a:ext cx="19476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54C729CF-08B7-49D1-A43F-85DF608DC34A}"/>
                  </a:ext>
                </a:extLst>
              </p14:cNvPr>
              <p14:cNvContentPartPr/>
              <p14:nvPr/>
            </p14:nvContentPartPr>
            <p14:xfrm>
              <a:off x="5729192" y="2357198"/>
              <a:ext cx="23400" cy="2185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54C729CF-08B7-49D1-A43F-85DF608DC34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720192" y="2348198"/>
                <a:ext cx="410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08E541E3-3603-473E-A81F-1ABA26B77097}"/>
                  </a:ext>
                </a:extLst>
              </p14:cNvPr>
              <p14:cNvContentPartPr/>
              <p14:nvPr/>
            </p14:nvContentPartPr>
            <p14:xfrm>
              <a:off x="5889752" y="2342798"/>
              <a:ext cx="193680" cy="2221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08E541E3-3603-473E-A81F-1ABA26B7709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881112" y="2334158"/>
                <a:ext cx="21132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872EF4F1-D732-41CB-A467-5DC4D5D412C0}"/>
                  </a:ext>
                </a:extLst>
              </p14:cNvPr>
              <p14:cNvContentPartPr/>
              <p14:nvPr/>
            </p14:nvContentPartPr>
            <p14:xfrm>
              <a:off x="6163712" y="2310398"/>
              <a:ext cx="127080" cy="3348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872EF4F1-D732-41CB-A467-5DC4D5D412C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154712" y="2301758"/>
                <a:ext cx="14472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DE5C8369-3314-499B-9D5E-BB268308E9DB}"/>
                  </a:ext>
                </a:extLst>
              </p14:cNvPr>
              <p14:cNvContentPartPr/>
              <p14:nvPr/>
            </p14:nvContentPartPr>
            <p14:xfrm>
              <a:off x="4796792" y="3043718"/>
              <a:ext cx="147240" cy="180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DE5C8369-3314-499B-9D5E-BB268308E9D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787792" y="3034718"/>
                <a:ext cx="16488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935310C7-41A3-4626-9540-37C37B02492C}"/>
                  </a:ext>
                </a:extLst>
              </p14:cNvPr>
              <p14:cNvContentPartPr/>
              <p14:nvPr/>
            </p14:nvContentPartPr>
            <p14:xfrm>
              <a:off x="5196392" y="2947598"/>
              <a:ext cx="168840" cy="20772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935310C7-41A3-4626-9540-37C37B02492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187392" y="2938958"/>
                <a:ext cx="18648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57F57BC5-5326-4640-8710-E23B08998FB9}"/>
                  </a:ext>
                </a:extLst>
              </p14:cNvPr>
              <p14:cNvContentPartPr/>
              <p14:nvPr/>
            </p14:nvContentPartPr>
            <p14:xfrm>
              <a:off x="5450912" y="3062078"/>
              <a:ext cx="42480" cy="446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57F57BC5-5326-4640-8710-E23B08998FB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442272" y="3053438"/>
                <a:ext cx="6012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3E235EC3-B291-497B-AE97-F8DD276C27E8}"/>
                  </a:ext>
                </a:extLst>
              </p14:cNvPr>
              <p14:cNvContentPartPr/>
              <p14:nvPr/>
            </p14:nvContentPartPr>
            <p14:xfrm>
              <a:off x="5608952" y="2894678"/>
              <a:ext cx="177480" cy="2584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3E235EC3-B291-497B-AE97-F8DD276C27E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600312" y="2886038"/>
                <a:ext cx="19512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5AEB1305-5003-479A-A3EA-3B28DECC2A90}"/>
                  </a:ext>
                </a:extLst>
              </p14:cNvPr>
              <p14:cNvContentPartPr/>
              <p14:nvPr/>
            </p14:nvContentPartPr>
            <p14:xfrm>
              <a:off x="5869952" y="2892878"/>
              <a:ext cx="163440" cy="2462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5AEB1305-5003-479A-A3EA-3B28DECC2A9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861312" y="2884238"/>
                <a:ext cx="1810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8C836AE-C78F-4770-89F1-1227A5DD81A3}"/>
                  </a:ext>
                </a:extLst>
              </p14:cNvPr>
              <p14:cNvContentPartPr/>
              <p14:nvPr/>
            </p14:nvContentPartPr>
            <p14:xfrm>
              <a:off x="6119432" y="2868398"/>
              <a:ext cx="136440" cy="2901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8C836AE-C78F-4770-89F1-1227A5DD81A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110432" y="2859758"/>
                <a:ext cx="1540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58C9ED1-1AFF-4269-A5BB-F6030E1F3DC2}"/>
                  </a:ext>
                </a:extLst>
              </p14:cNvPr>
              <p14:cNvContentPartPr/>
              <p14:nvPr/>
            </p14:nvContentPartPr>
            <p14:xfrm>
              <a:off x="6338312" y="2882078"/>
              <a:ext cx="163800" cy="2552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58C9ED1-1AFF-4269-A5BB-F6030E1F3DC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329672" y="2873078"/>
                <a:ext cx="18144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8F5530BB-9F44-427F-BB30-8349AAFA7362}"/>
                  </a:ext>
                </a:extLst>
              </p14:cNvPr>
              <p14:cNvContentPartPr/>
              <p14:nvPr/>
            </p14:nvContentPartPr>
            <p14:xfrm>
              <a:off x="6845912" y="798398"/>
              <a:ext cx="3419640" cy="348876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8F5530BB-9F44-427F-BB30-8349AAFA736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837273" y="789758"/>
                <a:ext cx="3437278" cy="350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2B86D30F-4F52-453B-B9B8-C8AEFF9766A0}"/>
                  </a:ext>
                </a:extLst>
              </p14:cNvPr>
              <p14:cNvContentPartPr/>
              <p14:nvPr/>
            </p14:nvContentPartPr>
            <p14:xfrm>
              <a:off x="1876112" y="4396958"/>
              <a:ext cx="9325800" cy="186228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2B86D30F-4F52-453B-B9B8-C8AEFF9766A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867472" y="4388318"/>
                <a:ext cx="9343440" cy="187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164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9B948ED-AFB3-4FA4-89B9-840072F5D884}"/>
                  </a:ext>
                </a:extLst>
              </p14:cNvPr>
              <p14:cNvContentPartPr/>
              <p14:nvPr/>
            </p14:nvContentPartPr>
            <p14:xfrm>
              <a:off x="6365312" y="529118"/>
              <a:ext cx="230760" cy="2674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9B948ED-AFB3-4FA4-89B9-840072F5D8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6312" y="520478"/>
                <a:ext cx="24840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7F0A1E2-0538-4DD8-8AFF-662C0715729C}"/>
                  </a:ext>
                </a:extLst>
              </p14:cNvPr>
              <p14:cNvContentPartPr/>
              <p14:nvPr/>
            </p14:nvContentPartPr>
            <p14:xfrm>
              <a:off x="6798752" y="488798"/>
              <a:ext cx="174240" cy="3092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7F0A1E2-0538-4DD8-8AFF-662C071572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90112" y="480158"/>
                <a:ext cx="1918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DC20BEB-F906-4066-BE45-69F940ED6CF0}"/>
                  </a:ext>
                </a:extLst>
              </p14:cNvPr>
              <p14:cNvContentPartPr/>
              <p14:nvPr/>
            </p14:nvContentPartPr>
            <p14:xfrm>
              <a:off x="7112312" y="752318"/>
              <a:ext cx="15480" cy="97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DC20BEB-F906-4066-BE45-69F940ED6C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03672" y="743678"/>
                <a:ext cx="331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EAE8C26-3F9E-4399-971D-1A663AD5D08D}"/>
                  </a:ext>
                </a:extLst>
              </p14:cNvPr>
              <p14:cNvContentPartPr/>
              <p14:nvPr/>
            </p14:nvContentPartPr>
            <p14:xfrm>
              <a:off x="8742392" y="134198"/>
              <a:ext cx="3240360" cy="2529093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EAE8C26-3F9E-4399-971D-1A663AD5D08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24392" y="26209"/>
                <a:ext cx="3276000" cy="27447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64BE7CE-D65A-404F-929C-6C34F6B4FED5}"/>
                  </a:ext>
                </a:extLst>
              </p14:cNvPr>
              <p14:cNvContentPartPr/>
              <p14:nvPr/>
            </p14:nvContentPartPr>
            <p14:xfrm>
              <a:off x="11703032" y="192251"/>
              <a:ext cx="292320" cy="2307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64BE7CE-D65A-404F-929C-6C34F6B4FED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694043" y="183611"/>
                <a:ext cx="309938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AC39195-3474-4454-9491-F521F9948F2E}"/>
                  </a:ext>
                </a:extLst>
              </p14:cNvPr>
              <p14:cNvContentPartPr/>
              <p14:nvPr/>
            </p14:nvContentPartPr>
            <p14:xfrm>
              <a:off x="11789432" y="887411"/>
              <a:ext cx="449640" cy="3909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AC39195-3474-4454-9491-F521F9948F2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780792" y="878411"/>
                <a:ext cx="46728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C5BC901-3E73-40E6-8397-75D239A9D8B0}"/>
                  </a:ext>
                </a:extLst>
              </p14:cNvPr>
              <p14:cNvContentPartPr/>
              <p14:nvPr/>
            </p14:nvContentPartPr>
            <p14:xfrm>
              <a:off x="8579672" y="299171"/>
              <a:ext cx="2786400" cy="2537187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C5BC901-3E73-40E6-8397-75D239A9D8B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71032" y="290171"/>
                <a:ext cx="2804040" cy="2554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4E9757B-E8BD-47EB-98CA-8479A21ECECE}"/>
                  </a:ext>
                </a:extLst>
              </p14:cNvPr>
              <p14:cNvContentPartPr/>
              <p14:nvPr/>
            </p14:nvContentPartPr>
            <p14:xfrm>
              <a:off x="6412472" y="971651"/>
              <a:ext cx="381960" cy="3538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4E9757B-E8BD-47EB-98CA-8479A21ECE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03832" y="962651"/>
                <a:ext cx="3996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95B0A23-3799-403B-86D8-B7529831464B}"/>
                  </a:ext>
                </a:extLst>
              </p14:cNvPr>
              <p14:cNvContentPartPr/>
              <p14:nvPr/>
            </p14:nvContentPartPr>
            <p14:xfrm>
              <a:off x="7173512" y="1053011"/>
              <a:ext cx="174960" cy="207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95B0A23-3799-403B-86D8-B7529831464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64872" y="1044011"/>
                <a:ext cx="1926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308A8AD-7AE7-4E32-BE98-8D50B48A0063}"/>
                  </a:ext>
                </a:extLst>
              </p14:cNvPr>
              <p14:cNvContentPartPr/>
              <p14:nvPr/>
            </p14:nvContentPartPr>
            <p14:xfrm>
              <a:off x="7280792" y="1382771"/>
              <a:ext cx="442080" cy="1519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308A8AD-7AE7-4E32-BE98-8D50B48A006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72152" y="1374131"/>
                <a:ext cx="4597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E17815F-0E80-4BEE-BD31-5F94D5BE3B47}"/>
                  </a:ext>
                </a:extLst>
              </p14:cNvPr>
              <p14:cNvContentPartPr/>
              <p14:nvPr/>
            </p14:nvContentPartPr>
            <p14:xfrm>
              <a:off x="7462232" y="1016291"/>
              <a:ext cx="335160" cy="2649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E17815F-0E80-4BEE-BD31-5F94D5BE3B4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53592" y="1007291"/>
                <a:ext cx="35280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29FFB0F-8CA6-4D1A-8024-9294E2EB225D}"/>
                  </a:ext>
                </a:extLst>
              </p14:cNvPr>
              <p14:cNvContentPartPr/>
              <p14:nvPr/>
            </p14:nvContentPartPr>
            <p14:xfrm>
              <a:off x="392192" y="142211"/>
              <a:ext cx="5092560" cy="38710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29FFB0F-8CA6-4D1A-8024-9294E2EB225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4553" y="124571"/>
                <a:ext cx="5128197" cy="39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8677F99-0B44-40DA-BF3A-E4CA724B3154}"/>
                  </a:ext>
                </a:extLst>
              </p14:cNvPr>
              <p14:cNvContentPartPr/>
              <p14:nvPr/>
            </p14:nvContentPartPr>
            <p14:xfrm>
              <a:off x="5854832" y="2426051"/>
              <a:ext cx="1711800" cy="3488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8677F99-0B44-40DA-BF3A-E4CA724B31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46190" y="2417411"/>
                <a:ext cx="1729444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5D4C887B-88A9-40B3-A498-9F31B690D88D}"/>
                  </a:ext>
                </a:extLst>
              </p14:cNvPr>
              <p14:cNvContentPartPr/>
              <p14:nvPr/>
            </p14:nvContentPartPr>
            <p14:xfrm>
              <a:off x="550232" y="728651"/>
              <a:ext cx="4201920" cy="25837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5D4C887B-88A9-40B3-A498-9F31B690D88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6232" y="621011"/>
                <a:ext cx="4309560" cy="27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2847509-4AA4-4CFC-A902-0B91386642B4}"/>
                  </a:ext>
                </a:extLst>
              </p14:cNvPr>
              <p14:cNvContentPartPr/>
              <p14:nvPr/>
            </p14:nvContentPartPr>
            <p14:xfrm>
              <a:off x="1090592" y="1034651"/>
              <a:ext cx="2894040" cy="29840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52847509-4AA4-4CFC-A902-0B91386642B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36952" y="926651"/>
                <a:ext cx="3001680" cy="31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55E2F032-7CAA-4F38-AD1C-5F54C3A6DEC8}"/>
                  </a:ext>
                </a:extLst>
              </p14:cNvPr>
              <p14:cNvContentPartPr/>
              <p14:nvPr/>
            </p14:nvContentPartPr>
            <p14:xfrm>
              <a:off x="10919312" y="3470051"/>
              <a:ext cx="360" cy="3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55E2F032-7CAA-4F38-AD1C-5F54C3A6DEC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910312" y="346141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41D106A6-15D4-48F3-B943-C295B76B3AE1}"/>
                  </a:ext>
                </a:extLst>
              </p14:cNvPr>
              <p14:cNvContentPartPr/>
              <p14:nvPr/>
            </p14:nvContentPartPr>
            <p14:xfrm>
              <a:off x="9674072" y="4179611"/>
              <a:ext cx="2115360" cy="493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41D106A6-15D4-48F3-B943-C295B76B3AE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665072" y="4170611"/>
                <a:ext cx="213300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C7B5C2FA-9590-4E36-892C-8C1B57F293D4}"/>
                  </a:ext>
                </a:extLst>
              </p14:cNvPr>
              <p14:cNvContentPartPr/>
              <p14:nvPr/>
            </p14:nvContentPartPr>
            <p14:xfrm>
              <a:off x="9344312" y="3566531"/>
              <a:ext cx="2364840" cy="4482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C7B5C2FA-9590-4E36-892C-8C1B57F293D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335313" y="3557531"/>
                <a:ext cx="2382477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947FE9D9-B324-4BC5-B203-BF3FE22EF21C}"/>
                  </a:ext>
                </a:extLst>
              </p14:cNvPr>
              <p14:cNvContentPartPr/>
              <p14:nvPr/>
            </p14:nvContentPartPr>
            <p14:xfrm>
              <a:off x="9198512" y="2921771"/>
              <a:ext cx="1159200" cy="3740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947FE9D9-B324-4BC5-B203-BF3FE22EF21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189872" y="2913131"/>
                <a:ext cx="117684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DA715C67-9FCD-4020-A0F3-CDDFC88B6DCE}"/>
                  </a:ext>
                </a:extLst>
              </p14:cNvPr>
              <p14:cNvContentPartPr/>
              <p14:nvPr/>
            </p14:nvContentPartPr>
            <p14:xfrm>
              <a:off x="6021872" y="2952371"/>
              <a:ext cx="2642040" cy="7408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DA715C67-9FCD-4020-A0F3-CDDFC88B6DC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12872" y="2943371"/>
                <a:ext cx="2659680" cy="75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A97586D-6C5A-49F4-8045-6B06DA41FDA0}"/>
                  </a:ext>
                </a:extLst>
              </p14:cNvPr>
              <p14:cNvContentPartPr/>
              <p14:nvPr/>
            </p14:nvContentPartPr>
            <p14:xfrm>
              <a:off x="4010192" y="4699091"/>
              <a:ext cx="48240" cy="360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A97586D-6C5A-49F4-8045-6B06DA41FDA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01552" y="4690091"/>
                <a:ext cx="658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ABF605DA-F40A-4CEC-829A-B445BADEEBAF}"/>
                  </a:ext>
                </a:extLst>
              </p14:cNvPr>
              <p14:cNvContentPartPr/>
              <p14:nvPr/>
            </p14:nvContentPartPr>
            <p14:xfrm>
              <a:off x="4036472" y="4842731"/>
              <a:ext cx="54000" cy="914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ABF605DA-F40A-4CEC-829A-B445BADEEBA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27832" y="4833731"/>
                <a:ext cx="7164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46E6271A-EC20-4797-B935-F55A8163D88D}"/>
                  </a:ext>
                </a:extLst>
              </p14:cNvPr>
              <p14:cNvContentPartPr/>
              <p14:nvPr/>
            </p14:nvContentPartPr>
            <p14:xfrm>
              <a:off x="3020912" y="4562291"/>
              <a:ext cx="697320" cy="5655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46E6271A-EC20-4797-B935-F55A8163D88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011912" y="4553291"/>
                <a:ext cx="714960" cy="5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15EE2D76-3EB5-4856-9A18-4D5E0DD142CC}"/>
                  </a:ext>
                </a:extLst>
              </p14:cNvPr>
              <p14:cNvContentPartPr/>
              <p14:nvPr/>
            </p14:nvContentPartPr>
            <p14:xfrm>
              <a:off x="2189672" y="4649411"/>
              <a:ext cx="225720" cy="26712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15EE2D76-3EB5-4856-9A18-4D5E0DD142C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80686" y="4640771"/>
                <a:ext cx="243332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35B833FD-8883-45E8-8AB2-506D510B952B}"/>
                  </a:ext>
                </a:extLst>
              </p14:cNvPr>
              <p14:cNvContentPartPr/>
              <p14:nvPr/>
            </p14:nvContentPartPr>
            <p14:xfrm>
              <a:off x="6894872" y="4528091"/>
              <a:ext cx="894960" cy="3027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35B833FD-8883-45E8-8AB2-506D510B952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886232" y="4519451"/>
                <a:ext cx="91260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00A7449E-5023-41B2-84C6-01AA2D419BFA}"/>
                  </a:ext>
                </a:extLst>
              </p14:cNvPr>
              <p14:cNvContentPartPr/>
              <p14:nvPr/>
            </p14:nvContentPartPr>
            <p14:xfrm>
              <a:off x="10813112" y="4871171"/>
              <a:ext cx="4680" cy="864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00A7449E-5023-41B2-84C6-01AA2D419BF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804472" y="4862171"/>
                <a:ext cx="223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D7076C5A-EBC0-4917-9B80-B24AD2C9B88A}"/>
                  </a:ext>
                </a:extLst>
              </p14:cNvPr>
              <p14:cNvContentPartPr/>
              <p14:nvPr/>
            </p14:nvContentPartPr>
            <p14:xfrm>
              <a:off x="4800032" y="4483451"/>
              <a:ext cx="797040" cy="56268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D7076C5A-EBC0-4917-9B80-B24AD2C9B88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791388" y="4474451"/>
                <a:ext cx="814688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C54FFCDB-8541-4DFB-B178-0134290534B5}"/>
                  </a:ext>
                </a:extLst>
              </p14:cNvPr>
              <p14:cNvContentPartPr/>
              <p14:nvPr/>
            </p14:nvContentPartPr>
            <p14:xfrm>
              <a:off x="6047792" y="4616651"/>
              <a:ext cx="474480" cy="30852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C54FFCDB-8541-4DFB-B178-0134290534B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994152" y="4508651"/>
                <a:ext cx="58212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A3344884-2102-4B3B-81F2-4FAE4D066106}"/>
                  </a:ext>
                </a:extLst>
              </p14:cNvPr>
              <p14:cNvContentPartPr/>
              <p14:nvPr/>
            </p14:nvContentPartPr>
            <p14:xfrm>
              <a:off x="8090072" y="4678211"/>
              <a:ext cx="505800" cy="26964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A3344884-2102-4B3B-81F2-4FAE4D06610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036432" y="4570211"/>
                <a:ext cx="61344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56BB31A3-802E-4195-A93C-EF27DF9AA0E3}"/>
                  </a:ext>
                </a:extLst>
              </p14:cNvPr>
              <p14:cNvContentPartPr/>
              <p14:nvPr/>
            </p14:nvContentPartPr>
            <p14:xfrm>
              <a:off x="8164232" y="4584971"/>
              <a:ext cx="410760" cy="45756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56BB31A3-802E-4195-A93C-EF27DF9AA0E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155232" y="4575971"/>
                <a:ext cx="42840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7A96535A-6FC6-480F-91E3-7B01836A860E}"/>
                  </a:ext>
                </a:extLst>
              </p14:cNvPr>
              <p14:cNvContentPartPr/>
              <p14:nvPr/>
            </p14:nvContentPartPr>
            <p14:xfrm>
              <a:off x="6066152" y="4567331"/>
              <a:ext cx="487080" cy="4604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7A96535A-6FC6-480F-91E3-7B01836A860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057152" y="4558338"/>
                <a:ext cx="504720" cy="4780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72AE8A5F-2097-44E4-ADE5-396DE716D226}"/>
                  </a:ext>
                </a:extLst>
              </p14:cNvPr>
              <p14:cNvContentPartPr/>
              <p14:nvPr/>
            </p14:nvContentPartPr>
            <p14:xfrm>
              <a:off x="9042272" y="4387691"/>
              <a:ext cx="1569960" cy="61200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72AE8A5F-2097-44E4-ADE5-396DE716D22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033272" y="4379051"/>
                <a:ext cx="1587600" cy="62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2619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31D3BA1-6CA0-4EA6-9DD3-CC57329F63F0}"/>
                  </a:ext>
                </a:extLst>
              </p14:cNvPr>
              <p14:cNvContentPartPr/>
              <p14:nvPr/>
            </p14:nvContentPartPr>
            <p14:xfrm>
              <a:off x="2468672" y="2426678"/>
              <a:ext cx="471600" cy="176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31D3BA1-6CA0-4EA6-9DD3-CC57329F63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5032" y="2318678"/>
                <a:ext cx="57924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B59671AE-BDEA-421A-BADB-7A8E6A932106}"/>
                  </a:ext>
                </a:extLst>
              </p14:cNvPr>
              <p14:cNvContentPartPr/>
              <p14:nvPr/>
            </p14:nvContentPartPr>
            <p14:xfrm>
              <a:off x="787472" y="404198"/>
              <a:ext cx="10543320" cy="55206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B59671AE-BDEA-421A-BADB-7A8E6A9321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8832" y="395557"/>
                <a:ext cx="10560960" cy="55382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6938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71DFD1B-5F3E-4409-94AD-A5E8EDCC13EB}"/>
                  </a:ext>
                </a:extLst>
              </p14:cNvPr>
              <p14:cNvContentPartPr/>
              <p14:nvPr/>
            </p14:nvContentPartPr>
            <p14:xfrm>
              <a:off x="10669112" y="5641478"/>
              <a:ext cx="339120" cy="208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71DFD1B-5F3E-4409-94AD-A5E8EDCC13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60472" y="5632478"/>
                <a:ext cx="3567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1482106-70A2-48A2-BAA6-1F088DA658FA}"/>
                  </a:ext>
                </a:extLst>
              </p14:cNvPr>
              <p14:cNvContentPartPr/>
              <p14:nvPr/>
            </p14:nvContentPartPr>
            <p14:xfrm>
              <a:off x="9506672" y="5812478"/>
              <a:ext cx="358560" cy="435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1482106-70A2-48A2-BAA6-1F088DA658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98032" y="5803478"/>
                <a:ext cx="3762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A911E2B-FADD-4D78-B3E3-61C1E7105449}"/>
                  </a:ext>
                </a:extLst>
              </p14:cNvPr>
              <p14:cNvContentPartPr/>
              <p14:nvPr/>
            </p14:nvContentPartPr>
            <p14:xfrm>
              <a:off x="7991432" y="5771798"/>
              <a:ext cx="387720" cy="334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A911E2B-FADD-4D78-B3E3-61C1E71054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82792" y="5762798"/>
                <a:ext cx="40536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4C81C7C-DEC8-4EDE-899F-7329EA80DEE5}"/>
                  </a:ext>
                </a:extLst>
              </p14:cNvPr>
              <p14:cNvContentPartPr/>
              <p14:nvPr/>
            </p14:nvContentPartPr>
            <p14:xfrm>
              <a:off x="3346712" y="5626358"/>
              <a:ext cx="572040" cy="1029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4C81C7C-DEC8-4EDE-899F-7329EA80DE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37712" y="5617718"/>
                <a:ext cx="5896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AA8F558-6450-4BCD-A001-ED4EC4B6DB9B}"/>
                  </a:ext>
                </a:extLst>
              </p14:cNvPr>
              <p14:cNvContentPartPr/>
              <p14:nvPr/>
            </p14:nvContentPartPr>
            <p14:xfrm>
              <a:off x="10134872" y="5735078"/>
              <a:ext cx="264600" cy="291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AA8F558-6450-4BCD-A001-ED4EC4B6DB9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25872" y="5726438"/>
                <a:ext cx="282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A014918-BEB3-47BA-B7A6-181E1F411442}"/>
                  </a:ext>
                </a:extLst>
              </p14:cNvPr>
              <p14:cNvContentPartPr/>
              <p14:nvPr/>
            </p14:nvContentPartPr>
            <p14:xfrm>
              <a:off x="8770832" y="5767478"/>
              <a:ext cx="255600" cy="378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A014918-BEB3-47BA-B7A6-181E1F41144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61832" y="5758838"/>
                <a:ext cx="27324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20967D3E-3181-4A48-937A-09CBC63160B3}"/>
                  </a:ext>
                </a:extLst>
              </p14:cNvPr>
              <p14:cNvContentPartPr/>
              <p14:nvPr/>
            </p14:nvContentPartPr>
            <p14:xfrm>
              <a:off x="6933032" y="5722838"/>
              <a:ext cx="295920" cy="97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0967D3E-3181-4A48-937A-09CBC63160B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24392" y="5713838"/>
                <a:ext cx="3135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673D942-1A53-4EE0-9091-FEB659F8D4EA}"/>
                  </a:ext>
                </a:extLst>
              </p14:cNvPr>
              <p14:cNvContentPartPr/>
              <p14:nvPr/>
            </p14:nvContentPartPr>
            <p14:xfrm>
              <a:off x="3441392" y="5500718"/>
              <a:ext cx="360" cy="3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673D942-1A53-4EE0-9091-FEB659F8D4E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32392" y="549207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AA16127-6F67-4AB0-9C62-EF771A01C041}"/>
                  </a:ext>
                </a:extLst>
              </p14:cNvPr>
              <p14:cNvContentPartPr/>
              <p14:nvPr/>
            </p14:nvContentPartPr>
            <p14:xfrm>
              <a:off x="4868072" y="5628158"/>
              <a:ext cx="1069560" cy="252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AA16127-6F67-4AB0-9C62-EF771A01C04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59072" y="5619158"/>
                <a:ext cx="10872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CAC00C0E-CF61-4CC8-8B98-71AE0692C632}"/>
                  </a:ext>
                </a:extLst>
              </p14:cNvPr>
              <p14:cNvContentPartPr/>
              <p14:nvPr/>
            </p14:nvContentPartPr>
            <p14:xfrm>
              <a:off x="1760912" y="366398"/>
              <a:ext cx="10193760" cy="49856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CAC00C0E-CF61-4CC8-8B98-71AE0692C63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52272" y="357398"/>
                <a:ext cx="10211400" cy="500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4380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173D4E5-E9F2-4BA2-BA87-D67FAFF40D7B}"/>
                  </a:ext>
                </a:extLst>
              </p14:cNvPr>
              <p14:cNvContentPartPr/>
              <p14:nvPr/>
            </p14:nvContentPartPr>
            <p14:xfrm>
              <a:off x="2329712" y="4409558"/>
              <a:ext cx="4106520" cy="22896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173D4E5-E9F2-4BA2-BA87-D67FAFF40D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2072" y="4301558"/>
                <a:ext cx="4142160" cy="250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5461B028-B08F-4309-BB7D-7BF4EF79EE8C}"/>
                  </a:ext>
                </a:extLst>
              </p14:cNvPr>
              <p14:cNvContentPartPr/>
              <p14:nvPr/>
            </p14:nvContentPartPr>
            <p14:xfrm>
              <a:off x="1877192" y="350558"/>
              <a:ext cx="8929080" cy="6156268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5461B028-B08F-4309-BB7D-7BF4EF79EE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8192" y="341918"/>
                <a:ext cx="8946720" cy="61739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7146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3CBD66B-6376-4D4E-82B4-712D0C970EAD}"/>
                  </a:ext>
                </a:extLst>
              </p14:cNvPr>
              <p14:cNvContentPartPr/>
              <p14:nvPr/>
            </p14:nvContentPartPr>
            <p14:xfrm>
              <a:off x="1998872" y="430478"/>
              <a:ext cx="9571320" cy="43020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3CBD66B-6376-4D4E-82B4-712D0C970E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0232" y="412837"/>
                <a:ext cx="9588961" cy="432864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8212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9D405FA-EB8E-455C-A276-1257B5E4C5A2}"/>
                  </a:ext>
                </a:extLst>
              </p14:cNvPr>
              <p14:cNvContentPartPr/>
              <p14:nvPr/>
            </p14:nvContentPartPr>
            <p14:xfrm>
              <a:off x="419552" y="251918"/>
              <a:ext cx="4881240" cy="768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9D405FA-EB8E-455C-A276-1257B5E4C5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552" y="243274"/>
                <a:ext cx="4898880" cy="7862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7C2C03F-DFCC-48D0-9BC9-D6768AA8A2E8}"/>
                  </a:ext>
                </a:extLst>
              </p14:cNvPr>
              <p14:cNvContentPartPr/>
              <p14:nvPr/>
            </p14:nvContentPartPr>
            <p14:xfrm>
              <a:off x="1011392" y="1576718"/>
              <a:ext cx="27360" cy="399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7C2C03F-DFCC-48D0-9BC9-D6768AA8A2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2752" y="1568078"/>
                <a:ext cx="4500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DB3FF07-CC50-4B83-BC54-58D927A8EC2F}"/>
                  </a:ext>
                </a:extLst>
              </p14:cNvPr>
              <p14:cNvContentPartPr/>
              <p14:nvPr/>
            </p14:nvContentPartPr>
            <p14:xfrm>
              <a:off x="1142072" y="1900718"/>
              <a:ext cx="14040" cy="29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DB3FF07-CC50-4B83-BC54-58D927A8EC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3072" y="1892078"/>
                <a:ext cx="316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C459662-6675-4952-AE7D-035090E2B416}"/>
                  </a:ext>
                </a:extLst>
              </p14:cNvPr>
              <p14:cNvContentPartPr/>
              <p14:nvPr/>
            </p14:nvContentPartPr>
            <p14:xfrm>
              <a:off x="2756672" y="1625678"/>
              <a:ext cx="1617840" cy="3960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C459662-6675-4952-AE7D-035090E2B41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48032" y="1616678"/>
                <a:ext cx="163548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26700F4-EA2D-458A-A76B-C9713418B70A}"/>
                  </a:ext>
                </a:extLst>
              </p14:cNvPr>
              <p14:cNvContentPartPr/>
              <p14:nvPr/>
            </p14:nvContentPartPr>
            <p14:xfrm>
              <a:off x="1824632" y="1624598"/>
              <a:ext cx="716400" cy="3459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26700F4-EA2D-458A-A76B-C9713418B70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15632" y="1615598"/>
                <a:ext cx="73404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CFCB0D6-B550-4389-A98E-2A7FBC85F154}"/>
                  </a:ext>
                </a:extLst>
              </p14:cNvPr>
              <p14:cNvContentPartPr/>
              <p14:nvPr/>
            </p14:nvContentPartPr>
            <p14:xfrm>
              <a:off x="4806512" y="1617758"/>
              <a:ext cx="222840" cy="3600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CFCB0D6-B550-4389-A98E-2A7FBC85F15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97872" y="1609118"/>
                <a:ext cx="24048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3D1A26E-F153-422F-97EB-F7ACF69B9657}"/>
                  </a:ext>
                </a:extLst>
              </p14:cNvPr>
              <p14:cNvContentPartPr/>
              <p14:nvPr/>
            </p14:nvContentPartPr>
            <p14:xfrm>
              <a:off x="5143112" y="2547998"/>
              <a:ext cx="925920" cy="5720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3D1A26E-F153-422F-97EB-F7ACF69B965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34112" y="2539358"/>
                <a:ext cx="94356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0404B8C-982F-4D16-97D4-EF588AD1B4BA}"/>
                  </a:ext>
                </a:extLst>
              </p14:cNvPr>
              <p14:cNvContentPartPr/>
              <p14:nvPr/>
            </p14:nvContentPartPr>
            <p14:xfrm>
              <a:off x="3457952" y="2608118"/>
              <a:ext cx="1327320" cy="3718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0404B8C-982F-4D16-97D4-EF588AD1B4B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49312" y="2599118"/>
                <a:ext cx="134496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F47E551-61CC-4FD2-9386-29695B835C6C}"/>
                  </a:ext>
                </a:extLst>
              </p14:cNvPr>
              <p14:cNvContentPartPr/>
              <p14:nvPr/>
            </p14:nvContentPartPr>
            <p14:xfrm>
              <a:off x="2243312" y="2588318"/>
              <a:ext cx="946440" cy="4705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F47E551-61CC-4FD2-9386-29695B835C6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34312" y="2579318"/>
                <a:ext cx="96408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E45271D-1594-49C7-B3C1-937424D864CA}"/>
                  </a:ext>
                </a:extLst>
              </p14:cNvPr>
              <p14:cNvContentPartPr/>
              <p14:nvPr/>
            </p14:nvContentPartPr>
            <p14:xfrm>
              <a:off x="1095632" y="2687318"/>
              <a:ext cx="380520" cy="3852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E45271D-1594-49C7-B3C1-937424D864C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86992" y="2678318"/>
                <a:ext cx="39816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6FF5EE9-9500-4579-B98A-E3B3051C5EC2}"/>
                  </a:ext>
                </a:extLst>
              </p14:cNvPr>
              <p14:cNvContentPartPr/>
              <p14:nvPr/>
            </p14:nvContentPartPr>
            <p14:xfrm>
              <a:off x="7444232" y="1645838"/>
              <a:ext cx="2151360" cy="3823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6FF5EE9-9500-4579-B98A-E3B3051C5EC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35232" y="1636838"/>
                <a:ext cx="216900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68F5971-CD9C-4298-919F-0C77C6435796}"/>
                  </a:ext>
                </a:extLst>
              </p14:cNvPr>
              <p14:cNvContentPartPr/>
              <p14:nvPr/>
            </p14:nvContentPartPr>
            <p14:xfrm>
              <a:off x="5174072" y="1668518"/>
              <a:ext cx="1959840" cy="351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68F5971-CD9C-4298-919F-0C77C643579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65074" y="1659518"/>
                <a:ext cx="1977477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8113A4C-18DC-4E5F-B299-68CC9709FAC1}"/>
                  </a:ext>
                </a:extLst>
              </p14:cNvPr>
              <p14:cNvContentPartPr/>
              <p14:nvPr/>
            </p14:nvContentPartPr>
            <p14:xfrm>
              <a:off x="1207952" y="3501998"/>
              <a:ext cx="216000" cy="4078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8113A4C-18DC-4E5F-B299-68CC9709FAC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99312" y="3492998"/>
                <a:ext cx="23364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1145315-4000-415A-8A4F-37F7D4EF2C16}"/>
                  </a:ext>
                </a:extLst>
              </p14:cNvPr>
              <p14:cNvContentPartPr/>
              <p14:nvPr/>
            </p14:nvContentPartPr>
            <p14:xfrm>
              <a:off x="2312792" y="3553838"/>
              <a:ext cx="691920" cy="6922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1145315-4000-415A-8A4F-37F7D4EF2C1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03792" y="3545194"/>
                <a:ext cx="709560" cy="7099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5370227-B3BB-44CB-8F60-05C78D7DFDBA}"/>
                  </a:ext>
                </a:extLst>
              </p14:cNvPr>
              <p14:cNvContentPartPr/>
              <p14:nvPr/>
            </p14:nvContentPartPr>
            <p14:xfrm>
              <a:off x="7231472" y="3509918"/>
              <a:ext cx="4421520" cy="28029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5370227-B3BB-44CB-8F60-05C78D7DFDB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22832" y="3500918"/>
                <a:ext cx="4439160" cy="28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EE6A624-8864-4B58-B758-4D29DF917D0E}"/>
                  </a:ext>
                </a:extLst>
              </p14:cNvPr>
              <p14:cNvContentPartPr/>
              <p14:nvPr/>
            </p14:nvContentPartPr>
            <p14:xfrm>
              <a:off x="3481712" y="3719078"/>
              <a:ext cx="238320" cy="1188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EE6A624-8864-4B58-B758-4D29DF917D0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73072" y="3710078"/>
                <a:ext cx="25596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6D8F6E1-D3C2-4CF2-A662-DAFE1685FD12}"/>
                  </a:ext>
                </a:extLst>
              </p14:cNvPr>
              <p14:cNvContentPartPr/>
              <p14:nvPr/>
            </p14:nvContentPartPr>
            <p14:xfrm>
              <a:off x="4222232" y="3517478"/>
              <a:ext cx="841320" cy="7948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6D8F6E1-D3C2-4CF2-A662-DAFE1685FD1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13592" y="3508834"/>
                <a:ext cx="858960" cy="8125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3633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E3072B8-CE2B-4ADF-91F7-F50FB9280A5D}"/>
                  </a:ext>
                </a:extLst>
              </p14:cNvPr>
              <p14:cNvContentPartPr/>
              <p14:nvPr/>
            </p14:nvContentPartPr>
            <p14:xfrm>
              <a:off x="2374712" y="729638"/>
              <a:ext cx="202320" cy="106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E3072B8-CE2B-4ADF-91F7-F50FB9280A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072" y="720638"/>
                <a:ext cx="21996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DC06B91-711D-40D4-9074-F032842D3324}"/>
                  </a:ext>
                </a:extLst>
              </p14:cNvPr>
              <p14:cNvContentPartPr/>
              <p14:nvPr/>
            </p14:nvContentPartPr>
            <p14:xfrm>
              <a:off x="3664232" y="710198"/>
              <a:ext cx="774360" cy="237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DC06B91-711D-40D4-9074-F032842D33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5592" y="701558"/>
                <a:ext cx="79200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35B2E4C-E3B2-4E1C-A2F1-FDBD80F44C2D}"/>
                  </a:ext>
                </a:extLst>
              </p14:cNvPr>
              <p14:cNvContentPartPr/>
              <p14:nvPr/>
            </p14:nvContentPartPr>
            <p14:xfrm>
              <a:off x="7244432" y="938798"/>
              <a:ext cx="288000" cy="2930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35B2E4C-E3B2-4E1C-A2F1-FDBD80F44C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35792" y="930158"/>
                <a:ext cx="30564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8973208-8F6D-472E-A70C-71A7156B48E2}"/>
                  </a:ext>
                </a:extLst>
              </p14:cNvPr>
              <p14:cNvContentPartPr/>
              <p14:nvPr/>
            </p14:nvContentPartPr>
            <p14:xfrm>
              <a:off x="4308272" y="1329758"/>
              <a:ext cx="1146600" cy="363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8973208-8F6D-472E-A70C-71A7156B48E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99632" y="1321118"/>
                <a:ext cx="116424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7E32E57-CD44-4EBF-98EE-1805D3891CB5}"/>
                  </a:ext>
                </a:extLst>
              </p14:cNvPr>
              <p14:cNvContentPartPr/>
              <p14:nvPr/>
            </p14:nvContentPartPr>
            <p14:xfrm>
              <a:off x="5850152" y="608678"/>
              <a:ext cx="870480" cy="367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7E32E57-CD44-4EBF-98EE-1805D3891CB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41152" y="599678"/>
                <a:ext cx="88812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0200732-8148-466F-A8EA-EF20DFB72E77}"/>
                  </a:ext>
                </a:extLst>
              </p14:cNvPr>
              <p14:cNvContentPartPr/>
              <p14:nvPr/>
            </p14:nvContentPartPr>
            <p14:xfrm>
              <a:off x="4841792" y="655838"/>
              <a:ext cx="863640" cy="351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0200732-8148-466F-A8EA-EF20DFB72E7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32792" y="647198"/>
                <a:ext cx="88128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92F75A3-AD06-472F-9015-51C4609B9441}"/>
                  </a:ext>
                </a:extLst>
              </p14:cNvPr>
              <p14:cNvContentPartPr/>
              <p14:nvPr/>
            </p14:nvContentPartPr>
            <p14:xfrm>
              <a:off x="3232232" y="617318"/>
              <a:ext cx="309600" cy="3020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92F75A3-AD06-472F-9015-51C4609B944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23592" y="608688"/>
                <a:ext cx="327240" cy="3196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86EA135-A25B-448B-9237-F4030EB48BB6}"/>
                  </a:ext>
                </a:extLst>
              </p14:cNvPr>
              <p14:cNvContentPartPr/>
              <p14:nvPr/>
            </p14:nvContentPartPr>
            <p14:xfrm>
              <a:off x="1658672" y="614438"/>
              <a:ext cx="473760" cy="2959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86EA135-A25B-448B-9237-F4030EB48BB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50032" y="605798"/>
                <a:ext cx="49140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64C251A-72A4-4902-91C7-873CF4491330}"/>
                  </a:ext>
                </a:extLst>
              </p14:cNvPr>
              <p14:cNvContentPartPr/>
              <p14:nvPr/>
            </p14:nvContentPartPr>
            <p14:xfrm>
              <a:off x="1202912" y="631718"/>
              <a:ext cx="308520" cy="2844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64C251A-72A4-4902-91C7-873CF449133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93912" y="623078"/>
                <a:ext cx="32616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0CB7BE2-164C-40C9-9F53-23641E4D8A8B}"/>
                  </a:ext>
                </a:extLst>
              </p14:cNvPr>
              <p14:cNvContentPartPr/>
              <p14:nvPr/>
            </p14:nvContentPartPr>
            <p14:xfrm>
              <a:off x="9247472" y="1905758"/>
              <a:ext cx="550080" cy="2476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0CB7BE2-164C-40C9-9F53-23641E4D8A8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38472" y="1897118"/>
                <a:ext cx="5677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E037F1E-C424-4039-A14A-CDEBCF58F351}"/>
                  </a:ext>
                </a:extLst>
              </p14:cNvPr>
              <p14:cNvContentPartPr/>
              <p14:nvPr/>
            </p14:nvContentPartPr>
            <p14:xfrm>
              <a:off x="10031192" y="2056238"/>
              <a:ext cx="16920" cy="198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E037F1E-C424-4039-A14A-CDEBCF58F35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022552" y="2047598"/>
                <a:ext cx="345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E0E6A16-332F-4235-8F7B-B202B0294C13}"/>
                  </a:ext>
                </a:extLst>
              </p14:cNvPr>
              <p14:cNvContentPartPr/>
              <p14:nvPr/>
            </p14:nvContentPartPr>
            <p14:xfrm>
              <a:off x="7977392" y="495638"/>
              <a:ext cx="2927160" cy="12618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E0E6A16-332F-4235-8F7B-B202B0294C1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68752" y="486998"/>
                <a:ext cx="2944800" cy="12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118E7AC-E6B2-4D85-8D0A-672B3CE8CE6E}"/>
                  </a:ext>
                </a:extLst>
              </p14:cNvPr>
              <p14:cNvContentPartPr/>
              <p14:nvPr/>
            </p14:nvContentPartPr>
            <p14:xfrm>
              <a:off x="3923792" y="2331998"/>
              <a:ext cx="388080" cy="4291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118E7AC-E6B2-4D85-8D0A-672B3CE8CE6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14792" y="2323358"/>
                <a:ext cx="40572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904B08E-FA10-4EC8-9A24-B0CF2DC5E5EF}"/>
                  </a:ext>
                </a:extLst>
              </p14:cNvPr>
              <p14:cNvContentPartPr/>
              <p14:nvPr/>
            </p14:nvContentPartPr>
            <p14:xfrm>
              <a:off x="4037912" y="2891798"/>
              <a:ext cx="414360" cy="2145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904B08E-FA10-4EC8-9A24-B0CF2DC5E5E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29272" y="2883158"/>
                <a:ext cx="4320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4D9BBA0-B79E-45C5-8DEA-8EDDF1E4BD27}"/>
                  </a:ext>
                </a:extLst>
              </p14:cNvPr>
              <p14:cNvContentPartPr/>
              <p14:nvPr/>
            </p14:nvContentPartPr>
            <p14:xfrm>
              <a:off x="5441552" y="2221838"/>
              <a:ext cx="25920" cy="4554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4D9BBA0-B79E-45C5-8DEA-8EDDF1E4BD2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32912" y="2212838"/>
                <a:ext cx="4356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6E0AD88-5E6E-4939-A0CF-771D0A9556FD}"/>
                  </a:ext>
                </a:extLst>
              </p14:cNvPr>
              <p14:cNvContentPartPr/>
              <p14:nvPr/>
            </p14:nvContentPartPr>
            <p14:xfrm>
              <a:off x="6435152" y="2371598"/>
              <a:ext cx="189000" cy="3816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6E0AD88-5E6E-4939-A0CF-771D0A9556F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26152" y="2362958"/>
                <a:ext cx="2066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C771BE8-8029-4222-9323-EC19415E2287}"/>
                  </a:ext>
                </a:extLst>
              </p14:cNvPr>
              <p14:cNvContentPartPr/>
              <p14:nvPr/>
            </p14:nvContentPartPr>
            <p14:xfrm>
              <a:off x="6457832" y="2058758"/>
              <a:ext cx="228240" cy="1537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C771BE8-8029-4222-9323-EC19415E228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49192" y="2049758"/>
                <a:ext cx="2458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B40C9C0-3F9D-4B9D-9047-6B139673EF0A}"/>
                  </a:ext>
                </a:extLst>
              </p14:cNvPr>
              <p14:cNvContentPartPr/>
              <p14:nvPr/>
            </p14:nvContentPartPr>
            <p14:xfrm>
              <a:off x="6863552" y="2197358"/>
              <a:ext cx="72000" cy="4744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B40C9C0-3F9D-4B9D-9047-6B139673EF0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854552" y="2188358"/>
                <a:ext cx="8964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C7A60D6-3D73-42EC-A23E-54FF1AB745F3}"/>
                  </a:ext>
                </a:extLst>
              </p14:cNvPr>
              <p14:cNvContentPartPr/>
              <p14:nvPr/>
            </p14:nvContentPartPr>
            <p14:xfrm>
              <a:off x="5602832" y="2307878"/>
              <a:ext cx="591480" cy="5014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C7A60D6-3D73-42EC-A23E-54FF1AB745F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94192" y="2298878"/>
                <a:ext cx="60912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F96BE20-3241-43FB-AB97-BB969966A732}"/>
                  </a:ext>
                </a:extLst>
              </p14:cNvPr>
              <p14:cNvContentPartPr/>
              <p14:nvPr/>
            </p14:nvContentPartPr>
            <p14:xfrm>
              <a:off x="4753232" y="2311838"/>
              <a:ext cx="396360" cy="4680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F96BE20-3241-43FB-AB97-BB969966A73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44592" y="2303198"/>
                <a:ext cx="41400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816FE3A-9B6C-4EFC-9696-1CB007B55FCA}"/>
                  </a:ext>
                </a:extLst>
              </p14:cNvPr>
              <p14:cNvContentPartPr/>
              <p14:nvPr/>
            </p14:nvContentPartPr>
            <p14:xfrm>
              <a:off x="3237272" y="2651678"/>
              <a:ext cx="236880" cy="1893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816FE3A-9B6C-4EFC-9696-1CB007B55FC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228632" y="2642678"/>
                <a:ext cx="2545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5E5D06F-9724-4655-8EF9-9930BFE4C5BD}"/>
                  </a:ext>
                </a:extLst>
              </p14:cNvPr>
              <p14:cNvContentPartPr/>
              <p14:nvPr/>
            </p14:nvContentPartPr>
            <p14:xfrm>
              <a:off x="2648672" y="2480318"/>
              <a:ext cx="210960" cy="3326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5E5D06F-9724-4655-8EF9-9930BFE4C5B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639687" y="2471678"/>
                <a:ext cx="22857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98D213F-6D37-4F1B-B7C5-49F484A42A82}"/>
                  </a:ext>
                </a:extLst>
              </p14:cNvPr>
              <p14:cNvContentPartPr/>
              <p14:nvPr/>
            </p14:nvContentPartPr>
            <p14:xfrm>
              <a:off x="1869272" y="2439278"/>
              <a:ext cx="567360" cy="3585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98D213F-6D37-4F1B-B7C5-49F484A42A8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60272" y="2430629"/>
                <a:ext cx="585000" cy="376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287452C-9897-486C-8BB9-A8ECC88DD305}"/>
                  </a:ext>
                </a:extLst>
              </p14:cNvPr>
              <p14:cNvContentPartPr/>
              <p14:nvPr/>
            </p14:nvContentPartPr>
            <p14:xfrm>
              <a:off x="1184552" y="4310198"/>
              <a:ext cx="1472040" cy="3261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287452C-9897-486C-8BB9-A8ECC88DD30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75552" y="4301198"/>
                <a:ext cx="148968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5224138-16E4-4854-BCF1-A9993D68256E}"/>
                  </a:ext>
                </a:extLst>
              </p14:cNvPr>
              <p14:cNvContentPartPr/>
              <p14:nvPr/>
            </p14:nvContentPartPr>
            <p14:xfrm>
              <a:off x="2087072" y="3734558"/>
              <a:ext cx="564120" cy="3891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5224138-16E4-4854-BCF1-A9993D68256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078426" y="3725918"/>
                <a:ext cx="581771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847F1A4-7D64-4AE6-8B91-F09621262277}"/>
                  </a:ext>
                </a:extLst>
              </p14:cNvPr>
              <p14:cNvContentPartPr/>
              <p14:nvPr/>
            </p14:nvContentPartPr>
            <p14:xfrm>
              <a:off x="1150352" y="3788918"/>
              <a:ext cx="729000" cy="4518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847F1A4-7D64-4AE6-8B91-F0962126227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41712" y="3779918"/>
                <a:ext cx="74664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5E270011-C9EF-4EA5-A1E8-55D7217E95DF}"/>
                  </a:ext>
                </a:extLst>
              </p14:cNvPr>
              <p14:cNvContentPartPr/>
              <p14:nvPr/>
            </p14:nvContentPartPr>
            <p14:xfrm>
              <a:off x="6649712" y="3382118"/>
              <a:ext cx="529920" cy="8172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E270011-C9EF-4EA5-A1E8-55D7217E95D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641072" y="3373114"/>
                <a:ext cx="547560" cy="8348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F82127A-79C0-4112-8E1B-2299D2D957F0}"/>
                  </a:ext>
                </a:extLst>
              </p14:cNvPr>
              <p14:cNvContentPartPr/>
              <p14:nvPr/>
            </p14:nvContentPartPr>
            <p14:xfrm>
              <a:off x="5391512" y="3631598"/>
              <a:ext cx="1013760" cy="5547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F82127A-79C0-4112-8E1B-2299D2D957F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382872" y="3622598"/>
                <a:ext cx="103140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7CB03FB-76E6-4E4A-9197-34109F947CA7}"/>
                  </a:ext>
                </a:extLst>
              </p14:cNvPr>
              <p14:cNvContentPartPr/>
              <p14:nvPr/>
            </p14:nvContentPartPr>
            <p14:xfrm>
              <a:off x="5354072" y="4291838"/>
              <a:ext cx="2199600" cy="1483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7CB03FB-76E6-4E4A-9197-34109F947CA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345432" y="4283198"/>
                <a:ext cx="22172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18F19B5A-D4F0-4ECF-B4BB-B243AB57C4CF}"/>
                  </a:ext>
                </a:extLst>
              </p14:cNvPr>
              <p14:cNvContentPartPr/>
              <p14:nvPr/>
            </p14:nvContentPartPr>
            <p14:xfrm>
              <a:off x="6232832" y="4596398"/>
              <a:ext cx="486000" cy="4291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18F19B5A-D4F0-4ECF-B4BB-B243AB57C4C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23839" y="4587758"/>
                <a:ext cx="503627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C11FF6F-0F50-4921-850E-5BDBF93054B6}"/>
                  </a:ext>
                </a:extLst>
              </p14:cNvPr>
              <p14:cNvContentPartPr/>
              <p14:nvPr/>
            </p14:nvContentPartPr>
            <p14:xfrm>
              <a:off x="4924952" y="3698918"/>
              <a:ext cx="127800" cy="12726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C11FF6F-0F50-4921-850E-5BDBF93054B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15952" y="3690278"/>
                <a:ext cx="145440" cy="12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2E47C91-A993-4F1B-BA5A-4CB2A32F4303}"/>
                  </a:ext>
                </a:extLst>
              </p14:cNvPr>
              <p14:cNvContentPartPr/>
              <p14:nvPr/>
            </p14:nvContentPartPr>
            <p14:xfrm>
              <a:off x="7709552" y="3759758"/>
              <a:ext cx="57240" cy="9943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2E47C91-A993-4F1B-BA5A-4CB2A32F430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700552" y="3751118"/>
                <a:ext cx="74880" cy="10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DB91D80-33F8-4153-B2A2-90A1F37E1BE6}"/>
                  </a:ext>
                </a:extLst>
              </p14:cNvPr>
              <p14:cNvContentPartPr/>
              <p14:nvPr/>
            </p14:nvContentPartPr>
            <p14:xfrm>
              <a:off x="1730672" y="3870638"/>
              <a:ext cx="123840" cy="2109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DB91D80-33F8-4153-B2A2-90A1F37E1BE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676672" y="3762638"/>
                <a:ext cx="23148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2DD6DEB-04CF-491B-AA37-4D6A53E9692F}"/>
                  </a:ext>
                </a:extLst>
              </p14:cNvPr>
              <p14:cNvContentPartPr/>
              <p14:nvPr/>
            </p14:nvContentPartPr>
            <p14:xfrm>
              <a:off x="2065112" y="3830678"/>
              <a:ext cx="154800" cy="2462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2DD6DEB-04CF-491B-AA37-4D6A53E9692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011112" y="3722678"/>
                <a:ext cx="26244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633C1AB2-F483-4AC1-BA47-D785C26B8D07}"/>
                  </a:ext>
                </a:extLst>
              </p14:cNvPr>
              <p14:cNvContentPartPr/>
              <p14:nvPr/>
            </p14:nvContentPartPr>
            <p14:xfrm>
              <a:off x="2343032" y="3875678"/>
              <a:ext cx="173880" cy="1850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633C1AB2-F483-4AC1-BA47-D785C26B8D0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289032" y="3768038"/>
                <a:ext cx="28152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119D42B6-3804-4131-BBAB-0BD2C4415C4D}"/>
                  </a:ext>
                </a:extLst>
              </p14:cNvPr>
              <p14:cNvContentPartPr/>
              <p14:nvPr/>
            </p14:nvContentPartPr>
            <p14:xfrm>
              <a:off x="3307112" y="3852998"/>
              <a:ext cx="357480" cy="5072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119D42B6-3804-4131-BBAB-0BD2C4415C4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298472" y="3843998"/>
                <a:ext cx="37512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6BB7E25E-6AB7-439F-B5FC-5A0ADC2931C9}"/>
                  </a:ext>
                </a:extLst>
              </p14:cNvPr>
              <p14:cNvContentPartPr/>
              <p14:nvPr/>
            </p14:nvContentPartPr>
            <p14:xfrm>
              <a:off x="3911552" y="4167278"/>
              <a:ext cx="52560" cy="878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6BB7E25E-6AB7-439F-B5FC-5A0ADC2931C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902552" y="4158278"/>
                <a:ext cx="702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AE3CA159-3CAC-4C5F-8226-3EADF5EC0C02}"/>
                  </a:ext>
                </a:extLst>
              </p14:cNvPr>
              <p14:cNvContentPartPr/>
              <p14:nvPr/>
            </p14:nvContentPartPr>
            <p14:xfrm>
              <a:off x="3308552" y="4665518"/>
              <a:ext cx="453240" cy="3272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AE3CA159-3CAC-4C5F-8226-3EADF5EC0C0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290912" y="4647518"/>
                <a:ext cx="4888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E67DD3A9-EBC1-431D-A85D-9ECB6AB5743E}"/>
                  </a:ext>
                </a:extLst>
              </p14:cNvPr>
              <p14:cNvContentPartPr/>
              <p14:nvPr/>
            </p14:nvContentPartPr>
            <p14:xfrm>
              <a:off x="4876712" y="2065238"/>
              <a:ext cx="93960" cy="1382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E67DD3A9-EBC1-431D-A85D-9ECB6AB5743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867712" y="2056238"/>
                <a:ext cx="1116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00F1699C-60B9-4BFB-A608-AC7D4B1E5A0E}"/>
                  </a:ext>
                </a:extLst>
              </p14:cNvPr>
              <p14:cNvContentPartPr/>
              <p14:nvPr/>
            </p14:nvContentPartPr>
            <p14:xfrm>
              <a:off x="4462352" y="3611078"/>
              <a:ext cx="124920" cy="1242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00F1699C-60B9-4BFB-A608-AC7D4B1E5A0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453712" y="3602078"/>
                <a:ext cx="14256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EFAC719-7E86-4506-8464-43D9992E9140}"/>
                  </a:ext>
                </a:extLst>
              </p14:cNvPr>
              <p14:cNvContentPartPr/>
              <p14:nvPr/>
            </p14:nvContentPartPr>
            <p14:xfrm>
              <a:off x="4169312" y="3832838"/>
              <a:ext cx="550440" cy="10119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EFAC719-7E86-4506-8464-43D9992E914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160672" y="3823841"/>
                <a:ext cx="568080" cy="10295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A6FEDE7-DEF5-4A60-BD36-944A016320AF}"/>
                  </a:ext>
                </a:extLst>
              </p14:cNvPr>
              <p14:cNvContentPartPr/>
              <p14:nvPr/>
            </p14:nvContentPartPr>
            <p14:xfrm>
              <a:off x="4893992" y="2847158"/>
              <a:ext cx="262080" cy="2376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A6FEDE7-DEF5-4A60-BD36-944A016320A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885352" y="2838505"/>
                <a:ext cx="279720" cy="2552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1924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4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797A78F-B25C-436E-83C5-0F5DC706AFDA}"/>
                  </a:ext>
                </a:extLst>
              </p14:cNvPr>
              <p14:cNvContentPartPr/>
              <p14:nvPr/>
            </p14:nvContentPartPr>
            <p14:xfrm>
              <a:off x="9215072" y="3293558"/>
              <a:ext cx="524160" cy="26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797A78F-B25C-436E-83C5-0F5DC706AF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06432" y="3284558"/>
                <a:ext cx="54180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B891DEF-CCA7-46A8-AE5D-D7C98357E500}"/>
                  </a:ext>
                </a:extLst>
              </p14:cNvPr>
              <p14:cNvContentPartPr/>
              <p14:nvPr/>
            </p14:nvContentPartPr>
            <p14:xfrm>
              <a:off x="9217952" y="3402638"/>
              <a:ext cx="442080" cy="442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B891DEF-CCA7-46A8-AE5D-D7C98357E5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8952" y="3393998"/>
                <a:ext cx="45972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E68C455-A2FC-4018-B0CB-C93D009C5A7A}"/>
                  </a:ext>
                </a:extLst>
              </p14:cNvPr>
              <p14:cNvContentPartPr/>
              <p14:nvPr/>
            </p14:nvContentPartPr>
            <p14:xfrm>
              <a:off x="8512352" y="2857598"/>
              <a:ext cx="1474200" cy="3409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E68C455-A2FC-4018-B0CB-C93D009C5A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03714" y="2848598"/>
                <a:ext cx="1491836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DAC9110-1E4A-4AF1-9028-E0B9E8FC33A2}"/>
                  </a:ext>
                </a:extLst>
              </p14:cNvPr>
              <p14:cNvContentPartPr/>
              <p14:nvPr/>
            </p14:nvContentPartPr>
            <p14:xfrm>
              <a:off x="8238392" y="90638"/>
              <a:ext cx="1706040" cy="580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DAC9110-1E4A-4AF1-9028-E0B9E8FC33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84392" y="-17362"/>
                <a:ext cx="1813680" cy="79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8D63655-5E70-4DE8-93FC-E5C54F65D9C6}"/>
                  </a:ext>
                </a:extLst>
              </p14:cNvPr>
              <p14:cNvContentPartPr/>
              <p14:nvPr/>
            </p14:nvContentPartPr>
            <p14:xfrm>
              <a:off x="1932632" y="434891"/>
              <a:ext cx="857160" cy="2408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8D63655-5E70-4DE8-93FC-E5C54F65D9C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23992" y="426238"/>
                <a:ext cx="874800" cy="2585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B637E5A-6135-4577-9808-3094877C72B3}"/>
                  </a:ext>
                </a:extLst>
              </p14:cNvPr>
              <p14:cNvContentPartPr/>
              <p14:nvPr/>
            </p14:nvContentPartPr>
            <p14:xfrm>
              <a:off x="856592" y="330131"/>
              <a:ext cx="787320" cy="3578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B637E5A-6135-4577-9808-3094877C72B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7592" y="321482"/>
                <a:ext cx="804960" cy="3754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863B4C0-5D32-4DB0-A094-A76BFD40AAC5}"/>
                  </a:ext>
                </a:extLst>
              </p14:cNvPr>
              <p14:cNvContentPartPr/>
              <p14:nvPr/>
            </p14:nvContentPartPr>
            <p14:xfrm>
              <a:off x="1310912" y="1651331"/>
              <a:ext cx="767880" cy="3704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863B4C0-5D32-4DB0-A094-A76BFD40AAC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02268" y="1642340"/>
                <a:ext cx="785528" cy="3880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68B1523-BE58-4F62-A308-6472FD206A50}"/>
                  </a:ext>
                </a:extLst>
              </p14:cNvPr>
              <p14:cNvContentPartPr/>
              <p14:nvPr/>
            </p14:nvContentPartPr>
            <p14:xfrm>
              <a:off x="2526632" y="1820171"/>
              <a:ext cx="145440" cy="1404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68B1523-BE58-4F62-A308-6472FD206A5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17992" y="1811531"/>
                <a:ext cx="16308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0CE0C90-28CF-41B7-8333-B3C9204804D3}"/>
                  </a:ext>
                </a:extLst>
              </p14:cNvPr>
              <p14:cNvContentPartPr/>
              <p14:nvPr/>
            </p14:nvContentPartPr>
            <p14:xfrm>
              <a:off x="2126312" y="2769131"/>
              <a:ext cx="129600" cy="2624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0CE0C90-28CF-41B7-8333-B3C9204804D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17312" y="2760131"/>
                <a:ext cx="14724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E7CAC421-541C-4C7D-BF96-C324C2BC3DC3}"/>
                  </a:ext>
                </a:extLst>
              </p14:cNvPr>
              <p14:cNvContentPartPr/>
              <p14:nvPr/>
            </p14:nvContentPartPr>
            <p14:xfrm>
              <a:off x="2191472" y="3132011"/>
              <a:ext cx="450720" cy="1648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E7CAC421-541C-4C7D-BF96-C324C2BC3DC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82832" y="3123371"/>
                <a:ext cx="4683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AD841053-76DE-4C35-B460-685D87D77AAA}"/>
                  </a:ext>
                </a:extLst>
              </p14:cNvPr>
              <p14:cNvContentPartPr/>
              <p14:nvPr/>
            </p14:nvContentPartPr>
            <p14:xfrm>
              <a:off x="2363192" y="2761571"/>
              <a:ext cx="330480" cy="2923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AD841053-76DE-4C35-B460-685D87D77AA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54192" y="2752931"/>
                <a:ext cx="34812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A7E18D8-27F9-4442-81B7-269D410C2415}"/>
                  </a:ext>
                </a:extLst>
              </p14:cNvPr>
              <p14:cNvContentPartPr/>
              <p14:nvPr/>
            </p14:nvContentPartPr>
            <p14:xfrm>
              <a:off x="1037672" y="2849771"/>
              <a:ext cx="705960" cy="2505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A7E18D8-27F9-4442-81B7-269D410C241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29032" y="2840771"/>
                <a:ext cx="7236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342FB11-3F70-4E21-81F6-3560B165DCD2}"/>
                  </a:ext>
                </a:extLst>
              </p14:cNvPr>
              <p14:cNvContentPartPr/>
              <p14:nvPr/>
            </p14:nvContentPartPr>
            <p14:xfrm>
              <a:off x="2989232" y="3822491"/>
              <a:ext cx="140040" cy="1051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342FB11-3F70-4E21-81F6-3560B165DCD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80232" y="3813491"/>
                <a:ext cx="15768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CFB5477-D097-4D2F-95C7-556BD7745C5F}"/>
                  </a:ext>
                </a:extLst>
              </p14:cNvPr>
              <p14:cNvContentPartPr/>
              <p14:nvPr/>
            </p14:nvContentPartPr>
            <p14:xfrm>
              <a:off x="5292512" y="3181331"/>
              <a:ext cx="204840" cy="2649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CFB5477-D097-4D2F-95C7-556BD7745C5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283512" y="3172691"/>
                <a:ext cx="22248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6CD8730-E9ED-4292-BB09-0C4C9B9EE164}"/>
                  </a:ext>
                </a:extLst>
              </p14:cNvPr>
              <p14:cNvContentPartPr/>
              <p14:nvPr/>
            </p14:nvContentPartPr>
            <p14:xfrm>
              <a:off x="5481512" y="3754451"/>
              <a:ext cx="29520" cy="158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6CD8730-E9ED-4292-BB09-0C4C9B9EE16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72872" y="3745811"/>
                <a:ext cx="471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B62F133F-2CA9-4E36-930B-C1E6EB30E863}"/>
                  </a:ext>
                </a:extLst>
              </p14:cNvPr>
              <p14:cNvContentPartPr/>
              <p14:nvPr/>
            </p14:nvContentPartPr>
            <p14:xfrm>
              <a:off x="3770432" y="3218771"/>
              <a:ext cx="1382400" cy="7750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B62F133F-2CA9-4E36-930B-C1E6EB30E86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61432" y="3209775"/>
                <a:ext cx="1400040" cy="792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3E50D013-6630-4215-9A96-72B7DF13A65C}"/>
                  </a:ext>
                </a:extLst>
              </p14:cNvPr>
              <p14:cNvContentPartPr/>
              <p14:nvPr/>
            </p14:nvContentPartPr>
            <p14:xfrm>
              <a:off x="2335472" y="3775691"/>
              <a:ext cx="188640" cy="2941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3E50D013-6630-4215-9A96-72B7DF13A65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26832" y="3766691"/>
                <a:ext cx="20628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2765ABE-59E5-415B-BB52-DF97ED3FFE5D}"/>
                  </a:ext>
                </a:extLst>
              </p14:cNvPr>
              <p14:cNvContentPartPr/>
              <p14:nvPr/>
            </p14:nvContentPartPr>
            <p14:xfrm>
              <a:off x="1745072" y="3722051"/>
              <a:ext cx="438480" cy="3265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2765ABE-59E5-415B-BB52-DF97ED3FFE5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36072" y="3713411"/>
                <a:ext cx="45612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32CBF83-1F19-4593-9ECE-33F16E6DC9C4}"/>
                  </a:ext>
                </a:extLst>
              </p14:cNvPr>
              <p14:cNvContentPartPr/>
              <p14:nvPr/>
            </p14:nvContentPartPr>
            <p14:xfrm>
              <a:off x="2899592" y="1492571"/>
              <a:ext cx="371520" cy="7020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32CBF83-1F19-4593-9ECE-33F16E6DC9C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845952" y="1384931"/>
                <a:ext cx="479160" cy="9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158AE22-41D4-43AF-8E21-C5D6CABFAE8D}"/>
                  </a:ext>
                </a:extLst>
              </p14:cNvPr>
              <p14:cNvContentPartPr/>
              <p14:nvPr/>
            </p14:nvContentPartPr>
            <p14:xfrm>
              <a:off x="5621552" y="3606491"/>
              <a:ext cx="959400" cy="2851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158AE22-41D4-43AF-8E21-C5D6CABFAE8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612912" y="3597851"/>
                <a:ext cx="97704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C908076-B273-44C1-BD01-24C7EF4B2ABA}"/>
                  </a:ext>
                </a:extLst>
              </p14:cNvPr>
              <p14:cNvContentPartPr/>
              <p14:nvPr/>
            </p14:nvContentPartPr>
            <p14:xfrm>
              <a:off x="2089592" y="766091"/>
              <a:ext cx="309600" cy="280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C908076-B273-44C1-BD01-24C7EF4B2AB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80952" y="757451"/>
                <a:ext cx="327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3C5A15C0-3062-4511-9B9A-80A73B186A9E}"/>
                  </a:ext>
                </a:extLst>
              </p14:cNvPr>
              <p14:cNvContentPartPr/>
              <p14:nvPr/>
            </p14:nvContentPartPr>
            <p14:xfrm>
              <a:off x="2004272" y="872651"/>
              <a:ext cx="177120" cy="252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C5A15C0-3062-4511-9B9A-80A73B186A9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995632" y="864011"/>
                <a:ext cx="1947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6EAF176-A711-4997-9DC4-80DD61FFAC5D}"/>
                  </a:ext>
                </a:extLst>
              </p14:cNvPr>
              <p14:cNvContentPartPr/>
              <p14:nvPr/>
            </p14:nvContentPartPr>
            <p14:xfrm>
              <a:off x="895472" y="4107971"/>
              <a:ext cx="1145520" cy="11059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6EAF176-A711-4997-9DC4-80DD61FFAC5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86832" y="4098971"/>
                <a:ext cx="1163160" cy="11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31F7928-6435-4F18-9195-F875AD83B896}"/>
                  </a:ext>
                </a:extLst>
              </p14:cNvPr>
              <p14:cNvContentPartPr/>
              <p14:nvPr/>
            </p14:nvContentPartPr>
            <p14:xfrm>
              <a:off x="4031432" y="4826531"/>
              <a:ext cx="133920" cy="972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31F7928-6435-4F18-9195-F875AD83B89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022432" y="4817531"/>
                <a:ext cx="15156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E0659FA2-9F7A-495D-903A-2B5A08779CBE}"/>
                  </a:ext>
                </a:extLst>
              </p14:cNvPr>
              <p14:cNvContentPartPr/>
              <p14:nvPr/>
            </p14:nvContentPartPr>
            <p14:xfrm>
              <a:off x="5721992" y="4742651"/>
              <a:ext cx="270720" cy="277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E0659FA2-9F7A-495D-903A-2B5A08779CB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12992" y="4734011"/>
                <a:ext cx="28836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EC03FA13-BBDD-49AA-A1D3-EDA1697795C5}"/>
                  </a:ext>
                </a:extLst>
              </p14:cNvPr>
              <p14:cNvContentPartPr/>
              <p14:nvPr/>
            </p14:nvContentPartPr>
            <p14:xfrm>
              <a:off x="2790152" y="4728611"/>
              <a:ext cx="692280" cy="3229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EC03FA13-BBDD-49AA-A1D3-EDA1697795C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781508" y="4719611"/>
                <a:ext cx="709929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563DA0AC-0D22-4436-BD30-B9E5F27E6E74}"/>
                  </a:ext>
                </a:extLst>
              </p14:cNvPr>
              <p14:cNvContentPartPr/>
              <p14:nvPr/>
            </p14:nvContentPartPr>
            <p14:xfrm>
              <a:off x="7098992" y="4641851"/>
              <a:ext cx="252000" cy="3290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563DA0AC-0D22-4436-BD30-B9E5F27E6E7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89992" y="4632851"/>
                <a:ext cx="26964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7AE1FEF4-CE57-43DC-8231-7BF98A7A086F}"/>
                  </a:ext>
                </a:extLst>
              </p14:cNvPr>
              <p14:cNvContentPartPr/>
              <p14:nvPr/>
            </p14:nvContentPartPr>
            <p14:xfrm>
              <a:off x="7915832" y="4709171"/>
              <a:ext cx="186480" cy="2203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7AE1FEF4-CE57-43DC-8231-7BF98A7A086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906832" y="4700531"/>
                <a:ext cx="2041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370BB84D-B0D5-4F30-BAF4-D336ECC65422}"/>
                  </a:ext>
                </a:extLst>
              </p14:cNvPr>
              <p14:cNvContentPartPr/>
              <p14:nvPr/>
            </p14:nvContentPartPr>
            <p14:xfrm>
              <a:off x="8221112" y="4590371"/>
              <a:ext cx="145800" cy="3214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370BB84D-B0D5-4F30-BAF4-D336ECC6542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212472" y="4581731"/>
                <a:ext cx="16344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A114EABF-72BB-490F-A7B9-6B63393B8AD7}"/>
                  </a:ext>
                </a:extLst>
              </p14:cNvPr>
              <p14:cNvContentPartPr/>
              <p14:nvPr/>
            </p14:nvContentPartPr>
            <p14:xfrm>
              <a:off x="8550152" y="4451051"/>
              <a:ext cx="224280" cy="7207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A114EABF-72BB-490F-A7B9-6B63393B8AD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541512" y="4442411"/>
                <a:ext cx="241920" cy="7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907E07DC-E627-4EE0-8389-A25F30E09A75}"/>
                  </a:ext>
                </a:extLst>
              </p14:cNvPr>
              <p14:cNvContentPartPr/>
              <p14:nvPr/>
            </p14:nvContentPartPr>
            <p14:xfrm>
              <a:off x="4692752" y="4492451"/>
              <a:ext cx="793800" cy="6746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907E07DC-E627-4EE0-8389-A25F30E09A7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684112" y="4483811"/>
                <a:ext cx="811440" cy="6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5D43EA8C-5A9B-4030-9C5F-27256FA1B700}"/>
                  </a:ext>
                </a:extLst>
              </p14:cNvPr>
              <p14:cNvContentPartPr/>
              <p14:nvPr/>
            </p14:nvContentPartPr>
            <p14:xfrm>
              <a:off x="7479512" y="4595051"/>
              <a:ext cx="293040" cy="36828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5D43EA8C-5A9B-4030-9C5F-27256FA1B70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470512" y="4586403"/>
                <a:ext cx="310680" cy="385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D55C4C7E-41C4-4D9D-8FB3-48E81DC65451}"/>
                  </a:ext>
                </a:extLst>
              </p14:cNvPr>
              <p14:cNvContentPartPr/>
              <p14:nvPr/>
            </p14:nvContentPartPr>
            <p14:xfrm>
              <a:off x="6309512" y="4561931"/>
              <a:ext cx="623880" cy="4294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D55C4C7E-41C4-4D9D-8FB3-48E81DC6545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300517" y="4552931"/>
                <a:ext cx="64151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2B5CC999-78C4-493C-A372-6B3A75D085EA}"/>
                  </a:ext>
                </a:extLst>
              </p14:cNvPr>
              <p14:cNvContentPartPr/>
              <p14:nvPr/>
            </p14:nvContentPartPr>
            <p14:xfrm>
              <a:off x="8939312" y="4231091"/>
              <a:ext cx="237960" cy="2584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2B5CC999-78C4-493C-A372-6B3A75D085E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930672" y="4222091"/>
                <a:ext cx="25560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EDE5983F-5EB5-4903-9AA3-3BC80E7EE273}"/>
                  </a:ext>
                </a:extLst>
              </p14:cNvPr>
              <p14:cNvContentPartPr/>
              <p14:nvPr/>
            </p14:nvContentPartPr>
            <p14:xfrm>
              <a:off x="9127952" y="5080331"/>
              <a:ext cx="37440" cy="198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EDE5983F-5EB5-4903-9AA3-3BC80E7EE27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118952" y="5071331"/>
                <a:ext cx="550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CF556426-32C4-43E9-8485-B12AAD2DA285}"/>
                  </a:ext>
                </a:extLst>
              </p14:cNvPr>
              <p14:cNvContentPartPr/>
              <p14:nvPr/>
            </p14:nvContentPartPr>
            <p14:xfrm>
              <a:off x="2958632" y="13238"/>
              <a:ext cx="7538760" cy="267840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CF556426-32C4-43E9-8485-B12AAD2DA28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949992" y="4238"/>
                <a:ext cx="7556400" cy="269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2B63E328-68F1-4CD7-A977-F2BF260DFC3C}"/>
                  </a:ext>
                </a:extLst>
              </p14:cNvPr>
              <p14:cNvContentPartPr/>
              <p14:nvPr/>
            </p14:nvContentPartPr>
            <p14:xfrm>
              <a:off x="2693312" y="4645451"/>
              <a:ext cx="723600" cy="37584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2B63E328-68F1-4CD7-A977-F2BF260DFC3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639312" y="4537451"/>
                <a:ext cx="831240" cy="5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B1DBE062-7959-4A99-B9D3-A6D97CC15C18}"/>
                  </a:ext>
                </a:extLst>
              </p14:cNvPr>
              <p14:cNvContentPartPr/>
              <p14:nvPr/>
            </p14:nvContentPartPr>
            <p14:xfrm>
              <a:off x="4726232" y="4461851"/>
              <a:ext cx="3571200" cy="52740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B1DBE062-7959-4A99-B9D3-A6D97CC15C1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672592" y="4353851"/>
                <a:ext cx="3678840" cy="74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4FE43D3-371D-4E4D-ABC9-ABD56FEFC487}"/>
                  </a:ext>
                </a:extLst>
              </p14:cNvPr>
              <p14:cNvContentPartPr/>
              <p14:nvPr/>
            </p14:nvContentPartPr>
            <p14:xfrm>
              <a:off x="8451872" y="4399571"/>
              <a:ext cx="318960" cy="54612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4FE43D3-371D-4E4D-ABC9-ABD56FEFC48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397872" y="4291931"/>
                <a:ext cx="426600" cy="76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EAB67A9E-E9A7-4910-8A3B-A1A48D9F7C80}"/>
                  </a:ext>
                </a:extLst>
              </p14:cNvPr>
              <p14:cNvContentPartPr/>
              <p14:nvPr/>
            </p14:nvContentPartPr>
            <p14:xfrm>
              <a:off x="8974592" y="4166291"/>
              <a:ext cx="239760" cy="20628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EAB67A9E-E9A7-4910-8A3B-A1A48D9F7C8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920952" y="4058651"/>
                <a:ext cx="3474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3EE9B794-A8F3-41A4-B62A-F6489C98B338}"/>
                  </a:ext>
                </a:extLst>
              </p14:cNvPr>
              <p14:cNvContentPartPr/>
              <p14:nvPr/>
            </p14:nvContentPartPr>
            <p14:xfrm>
              <a:off x="4827752" y="4565531"/>
              <a:ext cx="360" cy="36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3EE9B794-A8F3-41A4-B62A-F6489C98B33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773752" y="445753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03E0AD84-9DB0-4E23-BE5C-573F45D9718F}"/>
                  </a:ext>
                </a:extLst>
              </p14:cNvPr>
              <p14:cNvContentPartPr/>
              <p14:nvPr/>
            </p14:nvContentPartPr>
            <p14:xfrm>
              <a:off x="4642352" y="4478051"/>
              <a:ext cx="277200" cy="5562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03E0AD84-9DB0-4E23-BE5C-573F45D9718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588712" y="4370051"/>
                <a:ext cx="384840" cy="7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A50649B6-563E-47C0-B61A-34368A7EA0EF}"/>
                  </a:ext>
                </a:extLst>
              </p14:cNvPr>
              <p14:cNvContentPartPr/>
              <p14:nvPr/>
            </p14:nvContentPartPr>
            <p14:xfrm>
              <a:off x="6621272" y="5197691"/>
              <a:ext cx="1337760" cy="6912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A50649B6-563E-47C0-B61A-34368A7EA0E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612272" y="5188691"/>
                <a:ext cx="13554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690634ED-6925-49C6-B03B-C2242E1F4699}"/>
                  </a:ext>
                </a:extLst>
              </p14:cNvPr>
              <p14:cNvContentPartPr/>
              <p14:nvPr/>
            </p14:nvContentPartPr>
            <p14:xfrm>
              <a:off x="2817872" y="5178611"/>
              <a:ext cx="417600" cy="15300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690634ED-6925-49C6-B03B-C2242E1F469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809232" y="5169971"/>
                <a:ext cx="43524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D3F61E8D-B345-48A7-B866-93F5016F0A59}"/>
                  </a:ext>
                </a:extLst>
              </p14:cNvPr>
              <p14:cNvContentPartPr/>
              <p14:nvPr/>
            </p14:nvContentPartPr>
            <p14:xfrm>
              <a:off x="9360872" y="4723571"/>
              <a:ext cx="500400" cy="3132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3F61E8D-B345-48A7-B866-93F5016F0A5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352232" y="4714571"/>
                <a:ext cx="51804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6131AC56-FD53-488E-B7F9-79FAA454DBF7}"/>
                  </a:ext>
                </a:extLst>
              </p14:cNvPr>
              <p14:cNvContentPartPr/>
              <p14:nvPr/>
            </p14:nvContentPartPr>
            <p14:xfrm>
              <a:off x="10192832" y="4639331"/>
              <a:ext cx="684720" cy="6652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6131AC56-FD53-488E-B7F9-79FAA454DBF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184192" y="4630331"/>
                <a:ext cx="70236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BC1468D0-184E-4CA5-B019-DEE5A8008102}"/>
                  </a:ext>
                </a:extLst>
              </p14:cNvPr>
              <p14:cNvContentPartPr/>
              <p14:nvPr/>
            </p14:nvContentPartPr>
            <p14:xfrm>
              <a:off x="10992032" y="4636091"/>
              <a:ext cx="359640" cy="3326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BC1468D0-184E-4CA5-B019-DEE5A800810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983392" y="4627091"/>
                <a:ext cx="377280" cy="35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622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45D0208-179A-4D47-A526-BB07E90A9D02}"/>
                  </a:ext>
                </a:extLst>
              </p14:cNvPr>
              <p14:cNvContentPartPr/>
              <p14:nvPr/>
            </p14:nvContentPartPr>
            <p14:xfrm>
              <a:off x="4538312" y="200078"/>
              <a:ext cx="3803760" cy="694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45D0208-179A-4D47-A526-BB07E90A9D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9312" y="191078"/>
                <a:ext cx="3821400" cy="7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E753C93-5ED5-48AB-B790-9B8EB8960B13}"/>
                  </a:ext>
                </a:extLst>
              </p14:cNvPr>
              <p14:cNvContentPartPr/>
              <p14:nvPr/>
            </p14:nvContentPartPr>
            <p14:xfrm>
              <a:off x="2968352" y="1489598"/>
              <a:ext cx="258480" cy="691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E753C93-5ED5-48AB-B790-9B8EB8960B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9365" y="1480598"/>
                <a:ext cx="276095" cy="70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9A94670-DD40-4D0A-8A9D-67FFD8203456}"/>
                  </a:ext>
                </a:extLst>
              </p14:cNvPr>
              <p14:cNvContentPartPr/>
              <p14:nvPr/>
            </p14:nvContentPartPr>
            <p14:xfrm>
              <a:off x="3406112" y="1046078"/>
              <a:ext cx="3336480" cy="28508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9A94670-DD40-4D0A-8A9D-67FFD82034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97112" y="1037078"/>
                <a:ext cx="3354120" cy="28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45953CA-20B6-40D5-8D0A-529DAA25406B}"/>
                  </a:ext>
                </a:extLst>
              </p14:cNvPr>
              <p14:cNvContentPartPr/>
              <p14:nvPr/>
            </p14:nvContentPartPr>
            <p14:xfrm>
              <a:off x="832112" y="1414358"/>
              <a:ext cx="1463760" cy="11199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45953CA-20B6-40D5-8D0A-529DAA25406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4472" y="1405718"/>
                <a:ext cx="1490400" cy="11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267C731-79C0-4AD6-82EE-23552BFFA5B5}"/>
                  </a:ext>
                </a:extLst>
              </p14:cNvPr>
              <p14:cNvContentPartPr/>
              <p14:nvPr/>
            </p14:nvContentPartPr>
            <p14:xfrm>
              <a:off x="1311272" y="2817278"/>
              <a:ext cx="278640" cy="4867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267C731-79C0-4AD6-82EE-23552BFFA5B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93272" y="2799278"/>
                <a:ext cx="31428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1FEA7E0-ABD2-4E60-8FEB-7DCE5403D7B9}"/>
                  </a:ext>
                </a:extLst>
              </p14:cNvPr>
              <p14:cNvContentPartPr/>
              <p14:nvPr/>
            </p14:nvContentPartPr>
            <p14:xfrm>
              <a:off x="1651112" y="3970718"/>
              <a:ext cx="1314720" cy="1159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1FEA7E0-ABD2-4E60-8FEB-7DCE5403D7B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33112" y="3952718"/>
                <a:ext cx="13503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2F4E01E-7B83-428C-8B71-A318F9B233EE}"/>
                  </a:ext>
                </a:extLst>
              </p14:cNvPr>
              <p14:cNvContentPartPr/>
              <p14:nvPr/>
            </p14:nvContentPartPr>
            <p14:xfrm>
              <a:off x="1815632" y="4194638"/>
              <a:ext cx="1389240" cy="558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2F4E01E-7B83-428C-8B71-A318F9B233E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97632" y="4176638"/>
                <a:ext cx="142488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7E064EF-553E-4D16-9F1E-D4223732B88F}"/>
                  </a:ext>
                </a:extLst>
              </p14:cNvPr>
              <p14:cNvContentPartPr/>
              <p14:nvPr/>
            </p14:nvContentPartPr>
            <p14:xfrm>
              <a:off x="1021832" y="3444758"/>
              <a:ext cx="2008080" cy="4327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7E064EF-553E-4D16-9F1E-D4223732B8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04189" y="3427118"/>
                <a:ext cx="2043726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D54BBA5-F296-4C48-9D01-FDBE6450C9EC}"/>
                  </a:ext>
                </a:extLst>
              </p14:cNvPr>
              <p14:cNvContentPartPr/>
              <p14:nvPr/>
            </p14:nvContentPartPr>
            <p14:xfrm>
              <a:off x="8646632" y="1137158"/>
              <a:ext cx="1737000" cy="9428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D54BBA5-F296-4C48-9D01-FDBE6450C9E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28632" y="1119158"/>
                <a:ext cx="17726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303E654-4591-4C4A-86B0-FEBE877EE00E}"/>
                  </a:ext>
                </a:extLst>
              </p14:cNvPr>
              <p14:cNvContentPartPr/>
              <p14:nvPr/>
            </p14:nvContentPartPr>
            <p14:xfrm>
              <a:off x="8995832" y="2510918"/>
              <a:ext cx="2088720" cy="6368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303E654-4591-4C4A-86B0-FEBE877EE00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78189" y="2492918"/>
                <a:ext cx="2124366" cy="67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BB322406-56C0-410E-B335-13536171F999}"/>
                  </a:ext>
                </a:extLst>
              </p14:cNvPr>
              <p14:cNvContentPartPr/>
              <p14:nvPr/>
            </p14:nvContentPartPr>
            <p14:xfrm>
              <a:off x="8814392" y="4933358"/>
              <a:ext cx="692640" cy="1864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BB322406-56C0-410E-B335-13536171F99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96392" y="4915718"/>
                <a:ext cx="72828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0AD02DC-65C1-4FEB-A779-5541410F346B}"/>
                  </a:ext>
                </a:extLst>
              </p14:cNvPr>
              <p14:cNvContentPartPr/>
              <p14:nvPr/>
            </p14:nvContentPartPr>
            <p14:xfrm>
              <a:off x="8961992" y="4235678"/>
              <a:ext cx="848880" cy="4410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0AD02DC-65C1-4FEB-A779-5541410F346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44352" y="4217678"/>
                <a:ext cx="88452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5732D5E-BC71-4B50-A91A-704BD40EC0E5}"/>
                  </a:ext>
                </a:extLst>
              </p14:cNvPr>
              <p14:cNvContentPartPr/>
              <p14:nvPr/>
            </p14:nvContentPartPr>
            <p14:xfrm>
              <a:off x="8644832" y="3370238"/>
              <a:ext cx="1452960" cy="7243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5732D5E-BC71-4B50-A91A-704BD40EC0E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627192" y="3352238"/>
                <a:ext cx="1488600" cy="7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ED9ED31F-DDB6-45A7-A019-CFFD3133140D}"/>
                  </a:ext>
                </a:extLst>
              </p14:cNvPr>
              <p14:cNvContentPartPr/>
              <p14:nvPr/>
            </p14:nvContentPartPr>
            <p14:xfrm>
              <a:off x="2579912" y="5729318"/>
              <a:ext cx="1179360" cy="864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ED9ED31F-DDB6-45A7-A019-CFFD3133140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61912" y="5711678"/>
                <a:ext cx="12150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BDE51F2C-6180-4117-B3CA-6A0BA0B9489D}"/>
                  </a:ext>
                </a:extLst>
              </p14:cNvPr>
              <p14:cNvContentPartPr/>
              <p14:nvPr/>
            </p14:nvContentPartPr>
            <p14:xfrm>
              <a:off x="4108112" y="5294798"/>
              <a:ext cx="361800" cy="2916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BDE51F2C-6180-4117-B3CA-6A0BA0B9489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90472" y="5277158"/>
                <a:ext cx="39744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04D7CD33-DD08-4530-94EC-45F1B4C36348}"/>
                  </a:ext>
                </a:extLst>
              </p14:cNvPr>
              <p14:cNvContentPartPr/>
              <p14:nvPr/>
            </p14:nvContentPartPr>
            <p14:xfrm>
              <a:off x="1588472" y="5181398"/>
              <a:ext cx="1954440" cy="3913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04D7CD33-DD08-4530-94EC-45F1B4C3634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70832" y="5163758"/>
                <a:ext cx="199008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69C0FEFB-C8E7-416B-ABB0-0F17C6E80088}"/>
                  </a:ext>
                </a:extLst>
              </p14:cNvPr>
              <p14:cNvContentPartPr/>
              <p14:nvPr/>
            </p14:nvContentPartPr>
            <p14:xfrm>
              <a:off x="5122232" y="5062958"/>
              <a:ext cx="1672920" cy="3942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69C0FEFB-C8E7-416B-ABB0-0F17C6E8008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04232" y="5045318"/>
                <a:ext cx="170856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B66CD96-ECC5-4A05-AE37-9F6B700D192C}"/>
                  </a:ext>
                </a:extLst>
              </p14:cNvPr>
              <p14:cNvContentPartPr/>
              <p14:nvPr/>
            </p14:nvContentPartPr>
            <p14:xfrm>
              <a:off x="5410592" y="5682158"/>
              <a:ext cx="2413440" cy="8733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B66CD96-ECC5-4A05-AE37-9F6B700D192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92592" y="5664511"/>
                <a:ext cx="2449080" cy="9090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888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50A2E6B-1330-47F8-A19C-FB4E872A7847}"/>
                  </a:ext>
                </a:extLst>
              </p14:cNvPr>
              <p14:cNvContentPartPr/>
              <p14:nvPr/>
            </p14:nvContentPartPr>
            <p14:xfrm>
              <a:off x="8034992" y="3180158"/>
              <a:ext cx="914760" cy="273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50A2E6B-1330-47F8-A19C-FB4E872A78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1352" y="3072158"/>
                <a:ext cx="102240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5BF01A2-B474-444D-804C-43E22BF701FE}"/>
                  </a:ext>
                </a:extLst>
              </p14:cNvPr>
              <p14:cNvContentPartPr/>
              <p14:nvPr/>
            </p14:nvContentPartPr>
            <p14:xfrm>
              <a:off x="8734832" y="3465638"/>
              <a:ext cx="2462040" cy="15652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5BF01A2-B474-444D-804C-43E22BF701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81192" y="3357638"/>
                <a:ext cx="2569680" cy="178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6044641-0FFD-4260-A789-28ACD1BB4DE8}"/>
                  </a:ext>
                </a:extLst>
              </p14:cNvPr>
              <p14:cNvContentPartPr/>
              <p14:nvPr/>
            </p14:nvContentPartPr>
            <p14:xfrm>
              <a:off x="7760312" y="3042638"/>
              <a:ext cx="3687120" cy="23364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6044641-0FFD-4260-A789-28ACD1BB4D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42314" y="2934655"/>
                <a:ext cx="3722757" cy="25520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4902EFF-6A75-4ADD-A0AC-8D37537AD9F7}"/>
                  </a:ext>
                </a:extLst>
              </p14:cNvPr>
              <p14:cNvContentPartPr/>
              <p14:nvPr/>
            </p14:nvContentPartPr>
            <p14:xfrm>
              <a:off x="1894472" y="4272038"/>
              <a:ext cx="590400" cy="1454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4902EFF-6A75-4ADD-A0AC-8D37537AD9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40472" y="4164038"/>
                <a:ext cx="69804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21078A2-FFCE-4D8C-8F57-8BCB94587544}"/>
                  </a:ext>
                </a:extLst>
              </p14:cNvPr>
              <p14:cNvContentPartPr/>
              <p14:nvPr/>
            </p14:nvContentPartPr>
            <p14:xfrm>
              <a:off x="2690792" y="4071518"/>
              <a:ext cx="391680" cy="1040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21078A2-FFCE-4D8C-8F57-8BCB9458754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36792" y="3963518"/>
                <a:ext cx="49932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E9E4E29F-1C3E-4E35-89B2-AB25185388FB}"/>
                  </a:ext>
                </a:extLst>
              </p14:cNvPr>
              <p14:cNvContentPartPr/>
              <p14:nvPr/>
            </p14:nvContentPartPr>
            <p14:xfrm>
              <a:off x="1980512" y="4363478"/>
              <a:ext cx="59400" cy="6879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E9E4E29F-1C3E-4E35-89B2-AB25185388F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26872" y="4255838"/>
                <a:ext cx="167040" cy="90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9DF0FB9-608A-45F5-892E-B45A0E29B30E}"/>
                  </a:ext>
                </a:extLst>
              </p14:cNvPr>
              <p14:cNvContentPartPr/>
              <p14:nvPr/>
            </p14:nvContentPartPr>
            <p14:xfrm>
              <a:off x="1922912" y="4960718"/>
              <a:ext cx="1024200" cy="565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9DF0FB9-608A-45F5-892E-B45A0E29B30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69272" y="4853078"/>
                <a:ext cx="113184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D05F34D-72F1-44A1-B2DE-3AABC6715C1A}"/>
                  </a:ext>
                </a:extLst>
              </p14:cNvPr>
              <p14:cNvContentPartPr/>
              <p14:nvPr/>
            </p14:nvContentPartPr>
            <p14:xfrm>
              <a:off x="1774232" y="5009318"/>
              <a:ext cx="2846520" cy="810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D05F34D-72F1-44A1-B2DE-3AABC6715C1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20232" y="4901318"/>
                <a:ext cx="295416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C18DFC8B-32B2-4D97-887A-7A55B9628F2C}"/>
                  </a:ext>
                </a:extLst>
              </p14:cNvPr>
              <p14:cNvContentPartPr/>
              <p14:nvPr/>
            </p14:nvContentPartPr>
            <p14:xfrm>
              <a:off x="2944592" y="4544918"/>
              <a:ext cx="2318760" cy="5400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C18DFC8B-32B2-4D97-887A-7A55B9628F2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90952" y="4437278"/>
                <a:ext cx="2426400" cy="7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BE885B6-1B35-4CEF-A432-C26C9352DC28}"/>
                  </a:ext>
                </a:extLst>
              </p14:cNvPr>
              <p14:cNvContentPartPr/>
              <p14:nvPr/>
            </p14:nvContentPartPr>
            <p14:xfrm>
              <a:off x="1980512" y="4291478"/>
              <a:ext cx="478440" cy="1594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BE885B6-1B35-4CEF-A432-C26C9352DC2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26872" y="4183478"/>
                <a:ext cx="58608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D3009476-E146-4BF9-9B48-D43F0BD5F522}"/>
                  </a:ext>
                </a:extLst>
              </p14:cNvPr>
              <p14:cNvContentPartPr/>
              <p14:nvPr/>
            </p14:nvContentPartPr>
            <p14:xfrm>
              <a:off x="2028752" y="3863798"/>
              <a:ext cx="769320" cy="6134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D3009476-E146-4BF9-9B48-D43F0BD5F52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75112" y="3756158"/>
                <a:ext cx="876960" cy="82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C2EA3ED6-2F3D-4122-8711-C8350381BE07}"/>
                  </a:ext>
                </a:extLst>
              </p14:cNvPr>
              <p14:cNvContentPartPr/>
              <p14:nvPr/>
            </p14:nvContentPartPr>
            <p14:xfrm>
              <a:off x="2284352" y="3629438"/>
              <a:ext cx="665280" cy="7056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C2EA3ED6-2F3D-4122-8711-C8350381BE0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30712" y="3521438"/>
                <a:ext cx="772920" cy="9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B157B76B-C030-4947-84AF-D30B896EDBD4}"/>
                  </a:ext>
                </a:extLst>
              </p14:cNvPr>
              <p14:cNvContentPartPr/>
              <p14:nvPr/>
            </p14:nvContentPartPr>
            <p14:xfrm>
              <a:off x="2470832" y="3099878"/>
              <a:ext cx="812520" cy="11055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B157B76B-C030-4947-84AF-D30B896EDBD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16832" y="2991878"/>
                <a:ext cx="920160" cy="13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D796BE0-EBE8-427A-A30A-1D4861B62D12}"/>
                  </a:ext>
                </a:extLst>
              </p14:cNvPr>
              <p14:cNvContentPartPr/>
              <p14:nvPr/>
            </p14:nvContentPartPr>
            <p14:xfrm>
              <a:off x="2876192" y="2830238"/>
              <a:ext cx="733320" cy="7207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D796BE0-EBE8-427A-A30A-1D4861B62D1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22552" y="2722598"/>
                <a:ext cx="840960" cy="9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A7355C35-FAEA-4F7A-A415-46911C834BCE}"/>
                  </a:ext>
                </a:extLst>
              </p14:cNvPr>
              <p14:cNvContentPartPr/>
              <p14:nvPr/>
            </p14:nvContentPartPr>
            <p14:xfrm>
              <a:off x="3273272" y="2799278"/>
              <a:ext cx="667800" cy="2631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A7355C35-FAEA-4F7A-A415-46911C834BC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19632" y="2691638"/>
                <a:ext cx="77544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7CC49E5-33CC-4A11-A57C-B54197D5133C}"/>
                  </a:ext>
                </a:extLst>
              </p14:cNvPr>
              <p14:cNvContentPartPr/>
              <p14:nvPr/>
            </p14:nvContentPartPr>
            <p14:xfrm>
              <a:off x="3719312" y="2843558"/>
              <a:ext cx="1029600" cy="14155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7CC49E5-33CC-4A11-A57C-B54197D5133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65672" y="2735558"/>
                <a:ext cx="1137240" cy="163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F38D47A9-D5E9-40DD-B23C-9D5A5357684E}"/>
                  </a:ext>
                </a:extLst>
              </p14:cNvPr>
              <p14:cNvContentPartPr/>
              <p14:nvPr/>
            </p14:nvContentPartPr>
            <p14:xfrm>
              <a:off x="4512752" y="3946238"/>
              <a:ext cx="779040" cy="7657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F38D47A9-D5E9-40DD-B23C-9D5A5357684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458752" y="3838238"/>
                <a:ext cx="886680" cy="9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0C3C4659-E3E2-4C2C-A04A-F8E6C800E3AE}"/>
                  </a:ext>
                </a:extLst>
              </p14:cNvPr>
              <p14:cNvContentPartPr/>
              <p14:nvPr/>
            </p14:nvContentPartPr>
            <p14:xfrm>
              <a:off x="2642192" y="2976038"/>
              <a:ext cx="1404000" cy="8269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0C3C4659-E3E2-4C2C-A04A-F8E6C800E3A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88552" y="2868398"/>
                <a:ext cx="1511640" cy="10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1DAB8735-F90B-45DD-829D-D14C4703FDAC}"/>
                  </a:ext>
                </a:extLst>
              </p14:cNvPr>
              <p14:cNvContentPartPr/>
              <p14:nvPr/>
            </p14:nvContentPartPr>
            <p14:xfrm>
              <a:off x="1788272" y="3305438"/>
              <a:ext cx="3482280" cy="17773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1DAB8735-F90B-45DD-829D-D14C4703FDA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734272" y="3197438"/>
                <a:ext cx="3589920" cy="19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43C2A03F-3BFE-4B3C-97A5-A13953772E8D}"/>
                  </a:ext>
                </a:extLst>
              </p14:cNvPr>
              <p14:cNvContentPartPr/>
              <p14:nvPr/>
            </p14:nvContentPartPr>
            <p14:xfrm>
              <a:off x="253232" y="-89002"/>
              <a:ext cx="11770920" cy="596952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43C2A03F-3BFE-4B3C-97A5-A13953772E8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44592" y="-97642"/>
                <a:ext cx="11788560" cy="598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1989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C26EA12-6C7C-4654-8414-C692640DD98F}"/>
                  </a:ext>
                </a:extLst>
              </p14:cNvPr>
              <p14:cNvContentPartPr/>
              <p14:nvPr/>
            </p14:nvContentPartPr>
            <p14:xfrm>
              <a:off x="1264112" y="844118"/>
              <a:ext cx="2256120" cy="167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C26EA12-6C7C-4654-8414-C692640DD9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5472" y="835118"/>
                <a:ext cx="227376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B449986-E616-43A0-8546-04AE1209C9C4}"/>
                  </a:ext>
                </a:extLst>
              </p14:cNvPr>
              <p14:cNvContentPartPr/>
              <p14:nvPr/>
            </p14:nvContentPartPr>
            <p14:xfrm>
              <a:off x="926072" y="325718"/>
              <a:ext cx="2152800" cy="383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B449986-E616-43A0-8546-04AE1209C9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7432" y="317078"/>
                <a:ext cx="217044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F2EF22B-1E02-4D8C-AD13-DE687E4CD9E1}"/>
                  </a:ext>
                </a:extLst>
              </p14:cNvPr>
              <p14:cNvContentPartPr/>
              <p14:nvPr/>
            </p14:nvContentPartPr>
            <p14:xfrm>
              <a:off x="3276152" y="1330118"/>
              <a:ext cx="432720" cy="245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F2EF22B-1E02-4D8C-AD13-DE687E4CD9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52" y="1321118"/>
                <a:ext cx="45036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B833C91-9C2D-4E2C-8870-CDC8DFF788BF}"/>
                  </a:ext>
                </a:extLst>
              </p14:cNvPr>
              <p14:cNvContentPartPr/>
              <p14:nvPr/>
            </p14:nvContentPartPr>
            <p14:xfrm>
              <a:off x="2412872" y="1303118"/>
              <a:ext cx="610200" cy="3290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B833C91-9C2D-4E2C-8870-CDC8DFF788B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04232" y="1294478"/>
                <a:ext cx="62784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ACE91C2-E7B1-4D0B-8CE9-1EDC8FB87EBA}"/>
                  </a:ext>
                </a:extLst>
              </p14:cNvPr>
              <p14:cNvContentPartPr/>
              <p14:nvPr/>
            </p14:nvContentPartPr>
            <p14:xfrm>
              <a:off x="11177072" y="1612358"/>
              <a:ext cx="711720" cy="48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ACE91C2-E7B1-4D0B-8CE9-1EDC8FB87EB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68432" y="1603358"/>
                <a:ext cx="72936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D01B129-6513-451C-9915-92D050C37653}"/>
                  </a:ext>
                </a:extLst>
              </p14:cNvPr>
              <p14:cNvContentPartPr/>
              <p14:nvPr/>
            </p14:nvContentPartPr>
            <p14:xfrm>
              <a:off x="10378592" y="1074158"/>
              <a:ext cx="1703880" cy="3384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D01B129-6513-451C-9915-92D050C3765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69594" y="1065518"/>
                <a:ext cx="1721516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AA89B9A-6E49-4AE5-ADB8-6142257E378C}"/>
                  </a:ext>
                </a:extLst>
              </p14:cNvPr>
              <p14:cNvContentPartPr/>
              <p14:nvPr/>
            </p14:nvContentPartPr>
            <p14:xfrm>
              <a:off x="1075112" y="1242998"/>
              <a:ext cx="964800" cy="9518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AA89B9A-6E49-4AE5-ADB8-6142257E378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66115" y="1234001"/>
                <a:ext cx="982433" cy="969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B1835E1-4EB0-45F4-8499-BAE260871B7D}"/>
                  </a:ext>
                </a:extLst>
              </p14:cNvPr>
              <p14:cNvContentPartPr/>
              <p14:nvPr/>
            </p14:nvContentPartPr>
            <p14:xfrm>
              <a:off x="350432" y="1296638"/>
              <a:ext cx="423720" cy="7826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B1835E1-4EB0-45F4-8499-BAE260871B7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1440" y="1287642"/>
                <a:ext cx="441345" cy="800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2918AD5-B65E-41CA-8B5E-CA4BC02B92A8}"/>
                  </a:ext>
                </a:extLst>
              </p14:cNvPr>
              <p14:cNvContentPartPr/>
              <p14:nvPr/>
            </p14:nvContentPartPr>
            <p14:xfrm>
              <a:off x="1225952" y="2816198"/>
              <a:ext cx="313920" cy="4291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2918AD5-B65E-41CA-8B5E-CA4BC02B92A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16952" y="2807198"/>
                <a:ext cx="33156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C7B93E3-64B6-4225-AEAF-F918A5DA3E48}"/>
                  </a:ext>
                </a:extLst>
              </p14:cNvPr>
              <p14:cNvContentPartPr/>
              <p14:nvPr/>
            </p14:nvContentPartPr>
            <p14:xfrm>
              <a:off x="1121192" y="3338918"/>
              <a:ext cx="662400" cy="878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C7B93E3-64B6-4225-AEAF-F918A5DA3E4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12552" y="3329918"/>
                <a:ext cx="68004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2552E23-7459-4ECB-A3DA-7012F53CFE27}"/>
                  </a:ext>
                </a:extLst>
              </p14:cNvPr>
              <p14:cNvContentPartPr/>
              <p14:nvPr/>
            </p14:nvContentPartPr>
            <p14:xfrm>
              <a:off x="4508432" y="2892878"/>
              <a:ext cx="546840" cy="4338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2552E23-7459-4ECB-A3DA-7012F53CFE2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99786" y="2884238"/>
                <a:ext cx="564492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B86C4B4-30D2-4B3E-AB54-155B54E0482D}"/>
                  </a:ext>
                </a:extLst>
              </p14:cNvPr>
              <p14:cNvContentPartPr/>
              <p14:nvPr/>
            </p14:nvContentPartPr>
            <p14:xfrm>
              <a:off x="3307832" y="2855798"/>
              <a:ext cx="992520" cy="4114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B86C4B4-30D2-4B3E-AB54-155B54E0482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98832" y="2846798"/>
                <a:ext cx="101016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78B3CC6-8223-4063-92D0-8366105A4864}"/>
                  </a:ext>
                </a:extLst>
              </p14:cNvPr>
              <p14:cNvContentPartPr/>
              <p14:nvPr/>
            </p14:nvContentPartPr>
            <p14:xfrm>
              <a:off x="2419352" y="2928518"/>
              <a:ext cx="527760" cy="3621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78B3CC6-8223-4063-92D0-8366105A486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10712" y="2919878"/>
                <a:ext cx="54540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F13EF2A-E61C-4DD7-B754-E25E06C390F4}"/>
                  </a:ext>
                </a:extLst>
              </p14:cNvPr>
              <p14:cNvContentPartPr/>
              <p14:nvPr/>
            </p14:nvContentPartPr>
            <p14:xfrm>
              <a:off x="7732232" y="3007358"/>
              <a:ext cx="677160" cy="2458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F13EF2A-E61C-4DD7-B754-E25E06C390F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723232" y="2998718"/>
                <a:ext cx="6948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26FEE70-1C05-4FAD-B31F-85C9AAE23D5E}"/>
                  </a:ext>
                </a:extLst>
              </p14:cNvPr>
              <p14:cNvContentPartPr/>
              <p14:nvPr/>
            </p14:nvContentPartPr>
            <p14:xfrm>
              <a:off x="8849672" y="3012758"/>
              <a:ext cx="194760" cy="1472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26FEE70-1C05-4FAD-B31F-85C9AAE23D5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840672" y="3003758"/>
                <a:ext cx="2124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B01382B-FAEF-4CA7-B933-2DD6394D020F}"/>
                  </a:ext>
                </a:extLst>
              </p14:cNvPr>
              <p14:cNvContentPartPr/>
              <p14:nvPr/>
            </p14:nvContentPartPr>
            <p14:xfrm>
              <a:off x="6589952" y="2941838"/>
              <a:ext cx="679320" cy="3895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B01382B-FAEF-4CA7-B933-2DD6394D020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80952" y="2933190"/>
                <a:ext cx="696960" cy="407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6ABF0A3-2DA0-4FAD-B760-7DFE90AB743F}"/>
                  </a:ext>
                </a:extLst>
              </p14:cNvPr>
              <p14:cNvContentPartPr/>
              <p14:nvPr/>
            </p14:nvContentPartPr>
            <p14:xfrm>
              <a:off x="9537272" y="2786678"/>
              <a:ext cx="630360" cy="3204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6ABF0A3-2DA0-4FAD-B760-7DFE90AB743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528272" y="2778038"/>
                <a:ext cx="64800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467FFEB-6DDD-4CC9-8EBF-4627F9A63FE1}"/>
                  </a:ext>
                </a:extLst>
              </p14:cNvPr>
              <p14:cNvContentPartPr/>
              <p14:nvPr/>
            </p14:nvContentPartPr>
            <p14:xfrm>
              <a:off x="10375352" y="2821958"/>
              <a:ext cx="442440" cy="2322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467FFEB-6DDD-4CC9-8EBF-4627F9A63FE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366712" y="2813318"/>
                <a:ext cx="46008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45D4BBA-97D8-4DD6-989F-F7FCA929A988}"/>
                  </a:ext>
                </a:extLst>
              </p14:cNvPr>
              <p14:cNvContentPartPr/>
              <p14:nvPr/>
            </p14:nvContentPartPr>
            <p14:xfrm>
              <a:off x="10991672" y="3044078"/>
              <a:ext cx="360" cy="3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45D4BBA-97D8-4DD6-989F-F7FCA929A98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982672" y="303543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2A853082-EBE2-4266-965F-FF1B6E6C44E2}"/>
                  </a:ext>
                </a:extLst>
              </p14:cNvPr>
              <p14:cNvContentPartPr/>
              <p14:nvPr/>
            </p14:nvContentPartPr>
            <p14:xfrm>
              <a:off x="2931992" y="1690478"/>
              <a:ext cx="761760" cy="1699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2A853082-EBE2-4266-965F-FF1B6E6C44E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922992" y="1681820"/>
                <a:ext cx="779400" cy="187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3402B9E-2A65-42B9-A861-E19EB78218DF}"/>
                  </a:ext>
                </a:extLst>
              </p14:cNvPr>
              <p14:cNvContentPartPr/>
              <p14:nvPr/>
            </p14:nvContentPartPr>
            <p14:xfrm>
              <a:off x="11331872" y="3863078"/>
              <a:ext cx="392400" cy="2401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3402B9E-2A65-42B9-A861-E19EB78218D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323232" y="3854078"/>
                <a:ext cx="41004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D78098AD-728A-465F-BF88-2204E0EEFEFF}"/>
                  </a:ext>
                </a:extLst>
              </p14:cNvPr>
              <p14:cNvContentPartPr/>
              <p14:nvPr/>
            </p14:nvContentPartPr>
            <p14:xfrm>
              <a:off x="11919032" y="4099958"/>
              <a:ext cx="21240" cy="180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D78098AD-728A-465F-BF88-2204E0EEFEF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910032" y="4090958"/>
                <a:ext cx="3888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A5FBC6F2-0A55-4C4E-99AA-822C0D614102}"/>
                  </a:ext>
                </a:extLst>
              </p14:cNvPr>
              <p14:cNvContentPartPr/>
              <p14:nvPr/>
            </p14:nvContentPartPr>
            <p14:xfrm>
              <a:off x="3392432" y="2952998"/>
              <a:ext cx="1218600" cy="936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A5FBC6F2-0A55-4C4E-99AA-822C0D61410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338432" y="2844998"/>
                <a:ext cx="132624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AEEE545F-EE02-422D-BF27-61E7BAF3FA3F}"/>
                  </a:ext>
                </a:extLst>
              </p14:cNvPr>
              <p14:cNvContentPartPr/>
              <p14:nvPr/>
            </p14:nvContentPartPr>
            <p14:xfrm>
              <a:off x="3613472" y="3108878"/>
              <a:ext cx="1176480" cy="529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AEEE545F-EE02-422D-BF27-61E7BAF3FA3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559472" y="3001238"/>
                <a:ext cx="128412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D94B0A5D-45D5-4CE4-8AFF-4A5A66CBF077}"/>
                  </a:ext>
                </a:extLst>
              </p14:cNvPr>
              <p14:cNvContentPartPr/>
              <p14:nvPr/>
            </p14:nvContentPartPr>
            <p14:xfrm>
              <a:off x="9509912" y="2839958"/>
              <a:ext cx="1060200" cy="10332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D94B0A5D-45D5-4CE4-8AFF-4A5A66CBF07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456272" y="2732318"/>
                <a:ext cx="116784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446704C8-DA81-4922-9291-72382458DA63}"/>
                  </a:ext>
                </a:extLst>
              </p14:cNvPr>
              <p14:cNvContentPartPr/>
              <p14:nvPr/>
            </p14:nvContentPartPr>
            <p14:xfrm>
              <a:off x="9620072" y="2999078"/>
              <a:ext cx="687240" cy="288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446704C8-DA81-4922-9291-72382458DA6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566432" y="2891438"/>
                <a:ext cx="7948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7261C253-2AED-490E-A362-9B3201E29B61}"/>
                  </a:ext>
                </a:extLst>
              </p14:cNvPr>
              <p14:cNvContentPartPr/>
              <p14:nvPr/>
            </p14:nvContentPartPr>
            <p14:xfrm>
              <a:off x="9539432" y="3057758"/>
              <a:ext cx="1361880" cy="320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7261C253-2AED-490E-A362-9B3201E29B6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485432" y="2950118"/>
                <a:ext cx="146952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FDF552E6-4F19-4E47-8437-544182D72003}"/>
                  </a:ext>
                </a:extLst>
              </p14:cNvPr>
              <p14:cNvContentPartPr/>
              <p14:nvPr/>
            </p14:nvContentPartPr>
            <p14:xfrm>
              <a:off x="3268592" y="4729598"/>
              <a:ext cx="421560" cy="1810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FDF552E6-4F19-4E47-8437-544182D7200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214952" y="4621598"/>
                <a:ext cx="52920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92ED0B6D-705F-4677-9D60-4C2847ABB888}"/>
                  </a:ext>
                </a:extLst>
              </p14:cNvPr>
              <p14:cNvContentPartPr/>
              <p14:nvPr/>
            </p14:nvContentPartPr>
            <p14:xfrm>
              <a:off x="2510432" y="5019038"/>
              <a:ext cx="1358280" cy="579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92ED0B6D-705F-4677-9D60-4C2847ABB88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456432" y="4911038"/>
                <a:ext cx="14659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CCC35DB-C954-478B-A86B-62E032409387}"/>
                  </a:ext>
                </a:extLst>
              </p14:cNvPr>
              <p14:cNvContentPartPr/>
              <p14:nvPr/>
            </p14:nvContentPartPr>
            <p14:xfrm>
              <a:off x="2534192" y="1676798"/>
              <a:ext cx="1342440" cy="1674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CCC35DB-C954-478B-A86B-62E03240938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480192" y="1568798"/>
                <a:ext cx="145008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56343C35-CA88-4285-BAD3-221F893FD04F}"/>
                  </a:ext>
                </a:extLst>
              </p14:cNvPr>
              <p14:cNvContentPartPr/>
              <p14:nvPr/>
            </p14:nvContentPartPr>
            <p14:xfrm>
              <a:off x="5388632" y="1610918"/>
              <a:ext cx="1180080" cy="651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56343C35-CA88-4285-BAD3-221F893FD04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334632" y="1503278"/>
                <a:ext cx="128772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D2BE8042-7D99-49C4-952B-3BA3CEC4FF6A}"/>
                  </a:ext>
                </a:extLst>
              </p14:cNvPr>
              <p14:cNvContentPartPr/>
              <p14:nvPr/>
            </p14:nvContentPartPr>
            <p14:xfrm>
              <a:off x="4857632" y="5212718"/>
              <a:ext cx="1483200" cy="640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D2BE8042-7D99-49C4-952B-3BA3CEC4FF6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803632" y="5105078"/>
                <a:ext cx="159084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368D4633-24BC-445D-9E96-E1BA48FF3CB0}"/>
                  </a:ext>
                </a:extLst>
              </p14:cNvPr>
              <p14:cNvContentPartPr/>
              <p14:nvPr/>
            </p14:nvContentPartPr>
            <p14:xfrm>
              <a:off x="9211472" y="1573838"/>
              <a:ext cx="991440" cy="306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368D4633-24BC-445D-9E96-E1BA48FF3CB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157832" y="1465838"/>
                <a:ext cx="10990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F5279E2A-F917-4338-BB47-04487E9BA49C}"/>
                  </a:ext>
                </a:extLst>
              </p14:cNvPr>
              <p14:cNvContentPartPr/>
              <p14:nvPr/>
            </p14:nvContentPartPr>
            <p14:xfrm>
              <a:off x="10504952" y="4147838"/>
              <a:ext cx="1238760" cy="604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F5279E2A-F917-4338-BB47-04487E9BA49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450952" y="4039838"/>
                <a:ext cx="134640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0440748B-D2F0-4DA0-BB80-7B9018AAB120}"/>
                  </a:ext>
                </a:extLst>
              </p14:cNvPr>
              <p14:cNvContentPartPr/>
              <p14:nvPr/>
            </p14:nvContentPartPr>
            <p14:xfrm>
              <a:off x="4587992" y="68318"/>
              <a:ext cx="5510160" cy="187560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0440748B-D2F0-4DA0-BB80-7B9018AAB12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579352" y="59318"/>
                <a:ext cx="5527800" cy="18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5E0B9F98-5A8E-46ED-860E-7A870100B8F1}"/>
                  </a:ext>
                </a:extLst>
              </p14:cNvPr>
              <p14:cNvContentPartPr/>
              <p14:nvPr/>
            </p14:nvContentPartPr>
            <p14:xfrm>
              <a:off x="3225752" y="6227558"/>
              <a:ext cx="729720" cy="29988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5E0B9F98-5A8E-46ED-860E-7A870100B8F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207752" y="6209918"/>
                <a:ext cx="76536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7626B753-1CE7-4FE1-8D08-A6B5C8A6D1CE}"/>
                  </a:ext>
                </a:extLst>
              </p14:cNvPr>
              <p14:cNvContentPartPr/>
              <p14:nvPr/>
            </p14:nvContentPartPr>
            <p14:xfrm>
              <a:off x="4725872" y="6580358"/>
              <a:ext cx="147960" cy="1245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7626B753-1CE7-4FE1-8D08-A6B5C8A6D1C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707872" y="6562358"/>
                <a:ext cx="18360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62ED0DD0-9CA9-4E47-9A3B-905FD07513C0}"/>
                  </a:ext>
                </a:extLst>
              </p14:cNvPr>
              <p14:cNvContentPartPr/>
              <p14:nvPr/>
            </p14:nvContentPartPr>
            <p14:xfrm>
              <a:off x="5472872" y="6529598"/>
              <a:ext cx="234360" cy="3996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62ED0DD0-9CA9-4E47-9A3B-905FD07513C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454872" y="6511958"/>
                <a:ext cx="270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A21BF5F2-A6FA-4638-9FBC-81A788DF7EB1}"/>
                  </a:ext>
                </a:extLst>
              </p14:cNvPr>
              <p14:cNvContentPartPr/>
              <p14:nvPr/>
            </p14:nvContentPartPr>
            <p14:xfrm>
              <a:off x="885752" y="3685238"/>
              <a:ext cx="10190520" cy="241704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A21BF5F2-A6FA-4638-9FBC-81A788DF7EB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76752" y="3676238"/>
                <a:ext cx="10208160" cy="244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DE75FA96-D6E8-4AA5-BA4B-D2D266DE979C}"/>
                  </a:ext>
                </a:extLst>
              </p14:cNvPr>
              <p14:cNvContentPartPr/>
              <p14:nvPr/>
            </p14:nvContentPartPr>
            <p14:xfrm>
              <a:off x="10261592" y="6633638"/>
              <a:ext cx="34560" cy="504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DE75FA96-D6E8-4AA5-BA4B-D2D266DE979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243952" y="6615998"/>
                <a:ext cx="702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DFEBA83F-F277-4681-8561-F163E12EAA0B}"/>
                  </a:ext>
                </a:extLst>
              </p14:cNvPr>
              <p14:cNvContentPartPr/>
              <p14:nvPr/>
            </p14:nvContentPartPr>
            <p14:xfrm>
              <a:off x="9256832" y="6210278"/>
              <a:ext cx="743040" cy="49644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DFEBA83F-F277-4681-8561-F163E12EAA0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238832" y="6192638"/>
                <a:ext cx="77868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76255FEC-6E1B-47FC-B8A8-6530A2620CFF}"/>
                  </a:ext>
                </a:extLst>
              </p14:cNvPr>
              <p14:cNvContentPartPr/>
              <p14:nvPr/>
            </p14:nvContentPartPr>
            <p14:xfrm>
              <a:off x="8174312" y="6373358"/>
              <a:ext cx="929520" cy="33552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76255FEC-6E1B-47FC-B8A8-6530A2620CF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156672" y="6355718"/>
                <a:ext cx="96516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60FBE7D2-8E0B-490E-BE22-241F9633D004}"/>
                  </a:ext>
                </a:extLst>
              </p14:cNvPr>
              <p14:cNvContentPartPr/>
              <p14:nvPr/>
            </p14:nvContentPartPr>
            <p14:xfrm>
              <a:off x="7123832" y="6312518"/>
              <a:ext cx="836280" cy="44352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60FBE7D2-8E0B-490E-BE22-241F9633D00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106192" y="6294878"/>
                <a:ext cx="87192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BF8A4713-22F4-411F-9646-7BA2B2FC30FA}"/>
                  </a:ext>
                </a:extLst>
              </p14:cNvPr>
              <p14:cNvContentPartPr/>
              <p14:nvPr/>
            </p14:nvContentPartPr>
            <p14:xfrm>
              <a:off x="5939432" y="6381278"/>
              <a:ext cx="877320" cy="32076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BF8A4713-22F4-411F-9646-7BA2B2FC30F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921785" y="6363278"/>
                <a:ext cx="912975" cy="35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853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BFE275F-8536-4CE0-A0D6-91C926A9FD3B}"/>
                  </a:ext>
                </a:extLst>
              </p14:cNvPr>
              <p14:cNvContentPartPr/>
              <p14:nvPr/>
            </p14:nvContentPartPr>
            <p14:xfrm>
              <a:off x="3975272" y="319958"/>
              <a:ext cx="2880" cy="27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BFE275F-8536-4CE0-A0D6-91C926A9FD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6272" y="311318"/>
                <a:ext cx="205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1D12214-7C5A-4FC3-9F2C-8C38FA206429}"/>
                  </a:ext>
                </a:extLst>
              </p14:cNvPr>
              <p14:cNvContentPartPr/>
              <p14:nvPr/>
            </p14:nvContentPartPr>
            <p14:xfrm>
              <a:off x="5340392" y="366038"/>
              <a:ext cx="234360" cy="224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1D12214-7C5A-4FC3-9F2C-8C38FA2064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31752" y="357038"/>
                <a:ext cx="2520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9A56173-1A55-46B2-AB86-B872E860359C}"/>
                  </a:ext>
                </a:extLst>
              </p14:cNvPr>
              <p14:cNvContentPartPr/>
              <p14:nvPr/>
            </p14:nvContentPartPr>
            <p14:xfrm>
              <a:off x="2392712" y="1370798"/>
              <a:ext cx="299160" cy="294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9A56173-1A55-46B2-AB86-B872E86035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84072" y="1361798"/>
                <a:ext cx="31680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FD728D9-5769-46EB-944F-6A7A4E4AFB23}"/>
                  </a:ext>
                </a:extLst>
              </p14:cNvPr>
              <p14:cNvContentPartPr/>
              <p14:nvPr/>
            </p14:nvContentPartPr>
            <p14:xfrm>
              <a:off x="3029552" y="1417598"/>
              <a:ext cx="94680" cy="1162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FD728D9-5769-46EB-944F-6A7A4E4AFB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20552" y="1408598"/>
                <a:ext cx="1123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0EA9781-CB26-4753-8BC3-87BB103F19FF}"/>
                  </a:ext>
                </a:extLst>
              </p14:cNvPr>
              <p14:cNvContentPartPr/>
              <p14:nvPr/>
            </p14:nvContentPartPr>
            <p14:xfrm>
              <a:off x="3731192" y="1256678"/>
              <a:ext cx="275400" cy="235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0EA9781-CB26-4753-8BC3-87BB103F19F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22192" y="1247678"/>
                <a:ext cx="29304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BD5AF68-50D7-4A66-B831-9B933170EE63}"/>
                  </a:ext>
                </a:extLst>
              </p14:cNvPr>
              <p14:cNvContentPartPr/>
              <p14:nvPr/>
            </p14:nvContentPartPr>
            <p14:xfrm>
              <a:off x="4148432" y="1313198"/>
              <a:ext cx="338400" cy="183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BD5AF68-50D7-4A66-B831-9B933170EE6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39432" y="1304558"/>
                <a:ext cx="35604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55E3C1C-F83E-47C9-B79F-ED3F823E43BE}"/>
                  </a:ext>
                </a:extLst>
              </p14:cNvPr>
              <p14:cNvContentPartPr/>
              <p14:nvPr/>
            </p14:nvContentPartPr>
            <p14:xfrm>
              <a:off x="4100912" y="276398"/>
              <a:ext cx="1067760" cy="3902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55E3C1C-F83E-47C9-B79F-ED3F823E43B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92272" y="267398"/>
                <a:ext cx="108540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DB26FB7-5D08-40C6-8BC6-5004375C6E52}"/>
                  </a:ext>
                </a:extLst>
              </p14:cNvPr>
              <p14:cNvContentPartPr/>
              <p14:nvPr/>
            </p14:nvContentPartPr>
            <p14:xfrm>
              <a:off x="3472352" y="442358"/>
              <a:ext cx="491400" cy="2185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DB26FB7-5D08-40C6-8BC6-5004375C6E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63352" y="433718"/>
                <a:ext cx="5090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0ABA85E-FB50-4900-8108-99C7B62C3D82}"/>
                  </a:ext>
                </a:extLst>
              </p14:cNvPr>
              <p14:cNvContentPartPr/>
              <p14:nvPr/>
            </p14:nvContentPartPr>
            <p14:xfrm>
              <a:off x="3163472" y="400238"/>
              <a:ext cx="187920" cy="3045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0ABA85E-FB50-4900-8108-99C7B62C3D8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54472" y="391598"/>
                <a:ext cx="20556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D89D2DA-88D3-4D7C-840B-BE70F2F8EE67}"/>
                  </a:ext>
                </a:extLst>
              </p14:cNvPr>
              <p14:cNvContentPartPr/>
              <p14:nvPr/>
            </p14:nvContentPartPr>
            <p14:xfrm>
              <a:off x="1741832" y="374678"/>
              <a:ext cx="982440" cy="388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D89D2DA-88D3-4D7C-840B-BE70F2F8EE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32832" y="366038"/>
                <a:ext cx="100008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DE3571E-B25E-49F6-90A0-AECEBDEC833D}"/>
                  </a:ext>
                </a:extLst>
              </p14:cNvPr>
              <p14:cNvContentPartPr/>
              <p14:nvPr/>
            </p14:nvContentPartPr>
            <p14:xfrm>
              <a:off x="1203272" y="331838"/>
              <a:ext cx="420480" cy="4024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DE3571E-B25E-49F6-90A0-AECEBDEC833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94632" y="323190"/>
                <a:ext cx="438120" cy="420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E882D11-BD83-4E52-B695-813485289ACB}"/>
                  </a:ext>
                </a:extLst>
              </p14:cNvPr>
              <p14:cNvContentPartPr/>
              <p14:nvPr/>
            </p14:nvContentPartPr>
            <p14:xfrm>
              <a:off x="4447592" y="993518"/>
              <a:ext cx="199440" cy="2437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E882D11-BD83-4E52-B695-813485289AC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38952" y="984878"/>
                <a:ext cx="21708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DCD13D5-8EEF-4C3B-AC32-F58F8C1B4797}"/>
                  </a:ext>
                </a:extLst>
              </p14:cNvPr>
              <p14:cNvContentPartPr/>
              <p14:nvPr/>
            </p14:nvContentPartPr>
            <p14:xfrm>
              <a:off x="1888352" y="2623238"/>
              <a:ext cx="716040" cy="1054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DCD13D5-8EEF-4C3B-AC32-F58F8C1B479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79712" y="2614598"/>
                <a:ext cx="7336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D128358-5761-42E7-9B67-5873255BEEF0}"/>
                  </a:ext>
                </a:extLst>
              </p14:cNvPr>
              <p14:cNvContentPartPr/>
              <p14:nvPr/>
            </p14:nvContentPartPr>
            <p14:xfrm>
              <a:off x="1947032" y="2229038"/>
              <a:ext cx="581040" cy="3207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D128358-5761-42E7-9B67-5873255BEEF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38032" y="2220398"/>
                <a:ext cx="59868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9A53518-6B20-4CC2-972D-218B52831824}"/>
                  </a:ext>
                </a:extLst>
              </p14:cNvPr>
              <p14:cNvContentPartPr/>
              <p14:nvPr/>
            </p14:nvContentPartPr>
            <p14:xfrm>
              <a:off x="2112272" y="2830238"/>
              <a:ext cx="661680" cy="306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9A53518-6B20-4CC2-972D-218B5283182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103272" y="2821238"/>
                <a:ext cx="67932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A4060B4-7972-448D-B8E0-B16B0CC4A562}"/>
                  </a:ext>
                </a:extLst>
              </p14:cNvPr>
              <p14:cNvContentPartPr/>
              <p14:nvPr/>
            </p14:nvContentPartPr>
            <p14:xfrm>
              <a:off x="3075272" y="2398238"/>
              <a:ext cx="190080" cy="1396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A4060B4-7972-448D-B8E0-B16B0CC4A56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66632" y="2389238"/>
                <a:ext cx="2077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0D10904-896B-4A2A-B8FB-F417810FF8F5}"/>
                  </a:ext>
                </a:extLst>
              </p14:cNvPr>
              <p14:cNvContentPartPr/>
              <p14:nvPr/>
            </p14:nvContentPartPr>
            <p14:xfrm>
              <a:off x="3714632" y="1224638"/>
              <a:ext cx="932760" cy="716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0D10904-896B-4A2A-B8FB-F417810FF8F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60992" y="1116638"/>
                <a:ext cx="104040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797C695-5BA1-4BB2-9AAB-3B77F01D06DE}"/>
                  </a:ext>
                </a:extLst>
              </p14:cNvPr>
              <p14:cNvContentPartPr/>
              <p14:nvPr/>
            </p14:nvContentPartPr>
            <p14:xfrm>
              <a:off x="6979472" y="1185038"/>
              <a:ext cx="295920" cy="2548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797C695-5BA1-4BB2-9AAB-3B77F01D06D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70472" y="1176038"/>
                <a:ext cx="31356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A2D2A36-4B98-4DF3-8C7B-03C1D52D6B44}"/>
                  </a:ext>
                </a:extLst>
              </p14:cNvPr>
              <p14:cNvContentPartPr/>
              <p14:nvPr/>
            </p14:nvContentPartPr>
            <p14:xfrm>
              <a:off x="7600112" y="1455038"/>
              <a:ext cx="20160" cy="277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A2D2A36-4B98-4DF3-8C7B-03C1D52D6B4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591112" y="1446398"/>
                <a:ext cx="3780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9E5D1D6-A166-493A-B529-9B16F3A32B22}"/>
                  </a:ext>
                </a:extLst>
              </p14:cNvPr>
              <p14:cNvContentPartPr/>
              <p14:nvPr/>
            </p14:nvContentPartPr>
            <p14:xfrm>
              <a:off x="4928192" y="855638"/>
              <a:ext cx="1731960" cy="8060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9E5D1D6-A166-493A-B529-9B16F3A32B2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919194" y="846638"/>
                <a:ext cx="1749596" cy="82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80F27C7-5649-4478-906B-05C274DCA502}"/>
                  </a:ext>
                </a:extLst>
              </p14:cNvPr>
              <p14:cNvContentPartPr/>
              <p14:nvPr/>
            </p14:nvContentPartPr>
            <p14:xfrm>
              <a:off x="8830952" y="334358"/>
              <a:ext cx="313200" cy="3776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80F27C7-5649-4478-906B-05C274DCA50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821952" y="325718"/>
                <a:ext cx="33084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C39D319-A1F4-436C-B139-1339BAB29254}"/>
                  </a:ext>
                </a:extLst>
              </p14:cNvPr>
              <p14:cNvContentPartPr/>
              <p14:nvPr/>
            </p14:nvContentPartPr>
            <p14:xfrm>
              <a:off x="8726552" y="763478"/>
              <a:ext cx="536040" cy="482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C39D319-A1F4-436C-B139-1339BAB2925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717912" y="754478"/>
                <a:ext cx="55368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6976E95-C74A-4E98-A1AC-9F77ADE52F67}"/>
                  </a:ext>
                </a:extLst>
              </p14:cNvPr>
              <p14:cNvContentPartPr/>
              <p14:nvPr/>
            </p14:nvContentPartPr>
            <p14:xfrm>
              <a:off x="10278872" y="642158"/>
              <a:ext cx="136440" cy="1065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6976E95-C74A-4E98-A1AC-9F77ADE52F6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269872" y="633518"/>
                <a:ext cx="1540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9660C69-CCA9-4E8A-A12C-6239C021E0F0}"/>
                  </a:ext>
                </a:extLst>
              </p14:cNvPr>
              <p14:cNvContentPartPr/>
              <p14:nvPr/>
            </p14:nvContentPartPr>
            <p14:xfrm>
              <a:off x="10597472" y="557558"/>
              <a:ext cx="448200" cy="2174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9660C69-CCA9-4E8A-A12C-6239C021E0F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588825" y="548558"/>
                <a:ext cx="465854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98FBBE0-2436-4714-AED6-34E5A34F9B9B}"/>
                  </a:ext>
                </a:extLst>
              </p14:cNvPr>
              <p14:cNvContentPartPr/>
              <p14:nvPr/>
            </p14:nvContentPartPr>
            <p14:xfrm>
              <a:off x="9617192" y="351638"/>
              <a:ext cx="507240" cy="4431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98FBBE0-2436-4714-AED6-34E5A34F9B9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608192" y="342645"/>
                <a:ext cx="524880" cy="4607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DF67197-A77B-4F8F-B6E8-ED4058A2FD69}"/>
                  </a:ext>
                </a:extLst>
              </p14:cNvPr>
              <p14:cNvContentPartPr/>
              <p14:nvPr/>
            </p14:nvContentPartPr>
            <p14:xfrm>
              <a:off x="8829512" y="911798"/>
              <a:ext cx="706320" cy="2811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DF67197-A77B-4F8F-B6E8-ED4058A2FD6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820512" y="903158"/>
                <a:ext cx="72396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D1FC10D-B6E2-4F24-80CC-DF6C9BB56AA1}"/>
                  </a:ext>
                </a:extLst>
              </p14:cNvPr>
              <p14:cNvContentPartPr/>
              <p14:nvPr/>
            </p14:nvContentPartPr>
            <p14:xfrm>
              <a:off x="11201912" y="573398"/>
              <a:ext cx="364680" cy="2030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D1FC10D-B6E2-4F24-80CC-DF6C9BB56AA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193272" y="564398"/>
                <a:ext cx="38232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0C0924A-ACD8-466A-965A-E6499A0D8873}"/>
                  </a:ext>
                </a:extLst>
              </p14:cNvPr>
              <p14:cNvContentPartPr/>
              <p14:nvPr/>
            </p14:nvContentPartPr>
            <p14:xfrm>
              <a:off x="11518352" y="226358"/>
              <a:ext cx="364680" cy="2538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0C0924A-ACD8-466A-965A-E6499A0D887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509352" y="217358"/>
                <a:ext cx="38232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F388A44-FE99-4211-B038-B179E844DD95}"/>
                  </a:ext>
                </a:extLst>
              </p14:cNvPr>
              <p14:cNvContentPartPr/>
              <p14:nvPr/>
            </p14:nvContentPartPr>
            <p14:xfrm>
              <a:off x="3603032" y="2250278"/>
              <a:ext cx="184680" cy="2786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F388A44-FE99-4211-B038-B179E844DD9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594032" y="2241278"/>
                <a:ext cx="20232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0452385-E195-4DAE-9CE6-68D0DFF12FAA}"/>
                  </a:ext>
                </a:extLst>
              </p14:cNvPr>
              <p14:cNvContentPartPr/>
              <p14:nvPr/>
            </p14:nvContentPartPr>
            <p14:xfrm>
              <a:off x="10641032" y="929078"/>
              <a:ext cx="281880" cy="198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0452385-E195-4DAE-9CE6-68D0DFF12FA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632392" y="920438"/>
                <a:ext cx="2995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D98F100-CF5C-4E1D-9B7A-7F26BD2001A9}"/>
                  </a:ext>
                </a:extLst>
              </p14:cNvPr>
              <p14:cNvContentPartPr/>
              <p14:nvPr/>
            </p14:nvContentPartPr>
            <p14:xfrm>
              <a:off x="11247632" y="933758"/>
              <a:ext cx="312480" cy="46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D98F100-CF5C-4E1D-9B7A-7F26BD2001A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238992" y="925118"/>
                <a:ext cx="33012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53059A0-DA35-4CE2-B233-860AF47C5D4E}"/>
                  </a:ext>
                </a:extLst>
              </p14:cNvPr>
              <p14:cNvContentPartPr/>
              <p14:nvPr/>
            </p14:nvContentPartPr>
            <p14:xfrm>
              <a:off x="3958712" y="2333798"/>
              <a:ext cx="177120" cy="2037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53059A0-DA35-4CE2-B233-860AF47C5D4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949712" y="2325158"/>
                <a:ext cx="1947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64D993B-225C-441E-BA56-8507389A1602}"/>
                  </a:ext>
                </a:extLst>
              </p14:cNvPr>
              <p14:cNvContentPartPr/>
              <p14:nvPr/>
            </p14:nvContentPartPr>
            <p14:xfrm>
              <a:off x="4300712" y="2213558"/>
              <a:ext cx="168120" cy="2754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64D993B-225C-441E-BA56-8507389A160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292072" y="2204918"/>
                <a:ext cx="18576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F86466B-B67F-428B-ACD9-1BAF4091B30E}"/>
                  </a:ext>
                </a:extLst>
              </p14:cNvPr>
              <p14:cNvContentPartPr/>
              <p14:nvPr/>
            </p14:nvContentPartPr>
            <p14:xfrm>
              <a:off x="4640192" y="2282678"/>
              <a:ext cx="149400" cy="1839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F86466B-B67F-428B-ACD9-1BAF4091B30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631192" y="2273678"/>
                <a:ext cx="16704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15641AE-02E3-4C79-B061-1A91447A11CC}"/>
                  </a:ext>
                </a:extLst>
              </p14:cNvPr>
              <p14:cNvContentPartPr/>
              <p14:nvPr/>
            </p14:nvContentPartPr>
            <p14:xfrm>
              <a:off x="4941152" y="2225798"/>
              <a:ext cx="296640" cy="2466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15641AE-02E3-4C79-B061-1A91447A11C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932152" y="2217158"/>
                <a:ext cx="31428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2EB180F-61ED-4AEB-AC8A-1E6CBAE7E667}"/>
                  </a:ext>
                </a:extLst>
              </p14:cNvPr>
              <p14:cNvContentPartPr/>
              <p14:nvPr/>
            </p14:nvContentPartPr>
            <p14:xfrm>
              <a:off x="5273792" y="1936718"/>
              <a:ext cx="361080" cy="2203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2EB180F-61ED-4AEB-AC8A-1E6CBAE7E66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265152" y="1928064"/>
                <a:ext cx="378720" cy="237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79E5F2B-9C5B-437F-B5C1-390FA2A34023}"/>
                  </a:ext>
                </a:extLst>
              </p14:cNvPr>
              <p14:cNvContentPartPr/>
              <p14:nvPr/>
            </p14:nvContentPartPr>
            <p14:xfrm>
              <a:off x="6241832" y="2170358"/>
              <a:ext cx="249840" cy="2732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79E5F2B-9C5B-437F-B5C1-390FA2A3402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232832" y="2161718"/>
                <a:ext cx="2674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96CE970-17DD-4FB3-A4EC-AED79500DFDD}"/>
                  </a:ext>
                </a:extLst>
              </p14:cNvPr>
              <p14:cNvContentPartPr/>
              <p14:nvPr/>
            </p14:nvContentPartPr>
            <p14:xfrm>
              <a:off x="6684992" y="2133278"/>
              <a:ext cx="196560" cy="2642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96CE970-17DD-4FB3-A4EC-AED79500DFD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675992" y="2124638"/>
                <a:ext cx="2142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A8E8FDB-F255-4EE2-B10E-0F2CA74573A5}"/>
                  </a:ext>
                </a:extLst>
              </p14:cNvPr>
              <p14:cNvContentPartPr/>
              <p14:nvPr/>
            </p14:nvContentPartPr>
            <p14:xfrm>
              <a:off x="7131032" y="2387078"/>
              <a:ext cx="25200" cy="14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A8E8FDB-F255-4EE2-B10E-0F2CA74573A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122392" y="2378438"/>
                <a:ext cx="428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FFE19DD-56ED-4AA3-92E0-465169A9CA82}"/>
                  </a:ext>
                </a:extLst>
              </p14:cNvPr>
              <p14:cNvContentPartPr/>
              <p14:nvPr/>
            </p14:nvContentPartPr>
            <p14:xfrm>
              <a:off x="7613072" y="2105558"/>
              <a:ext cx="178560" cy="1260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FFE19DD-56ED-4AA3-92E0-465169A9CA8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604072" y="2096558"/>
                <a:ext cx="19620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9E28989-AF91-41A4-99D6-1867EA572714}"/>
                  </a:ext>
                </a:extLst>
              </p14:cNvPr>
              <p14:cNvContentPartPr/>
              <p14:nvPr/>
            </p14:nvContentPartPr>
            <p14:xfrm>
              <a:off x="8311112" y="1944998"/>
              <a:ext cx="59760" cy="2952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9E28989-AF91-41A4-99D6-1867EA57271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302472" y="1935998"/>
                <a:ext cx="7740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06D57D5-26EF-4E3A-AAA1-8C4C200B4A78}"/>
                  </a:ext>
                </a:extLst>
              </p14:cNvPr>
              <p14:cNvContentPartPr/>
              <p14:nvPr/>
            </p14:nvContentPartPr>
            <p14:xfrm>
              <a:off x="8900792" y="2000438"/>
              <a:ext cx="345960" cy="1976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06D57D5-26EF-4E3A-AAA1-8C4C200B4A7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891792" y="1991798"/>
                <a:ext cx="3636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C322ED2-8A36-4FBF-A9C1-B02BDCEF0210}"/>
                  </a:ext>
                </a:extLst>
              </p14:cNvPr>
              <p14:cNvContentPartPr/>
              <p14:nvPr/>
            </p14:nvContentPartPr>
            <p14:xfrm>
              <a:off x="9257552" y="1646918"/>
              <a:ext cx="226800" cy="2574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C322ED2-8A36-4FBF-A9C1-B02BDCEF021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248912" y="1637918"/>
                <a:ext cx="24444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F6BFB43-9896-4A6D-80EF-D51CE80898C4}"/>
                  </a:ext>
                </a:extLst>
              </p14:cNvPr>
              <p14:cNvContentPartPr/>
              <p14:nvPr/>
            </p14:nvContentPartPr>
            <p14:xfrm>
              <a:off x="9537632" y="2160638"/>
              <a:ext cx="22680" cy="147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F6BFB43-9896-4A6D-80EF-D51CE80898C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528632" y="2151638"/>
                <a:ext cx="403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38901A1-3E93-4EAE-801E-CE4960379673}"/>
                  </a:ext>
                </a:extLst>
              </p14:cNvPr>
              <p14:cNvContentPartPr/>
              <p14:nvPr/>
            </p14:nvContentPartPr>
            <p14:xfrm>
              <a:off x="8501912" y="1920158"/>
              <a:ext cx="271440" cy="3355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38901A1-3E93-4EAE-801E-CE496037967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493261" y="1911158"/>
                <a:ext cx="289103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6DE9C0B-5585-4235-AC4F-9BED2EBD6E9E}"/>
                  </a:ext>
                </a:extLst>
              </p14:cNvPr>
              <p14:cNvContentPartPr/>
              <p14:nvPr/>
            </p14:nvContentPartPr>
            <p14:xfrm>
              <a:off x="1946312" y="3812678"/>
              <a:ext cx="252000" cy="4550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6DE9C0B-5585-4235-AC4F-9BED2EBD6E9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937672" y="3803678"/>
                <a:ext cx="26964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A92E2CD-1785-4040-8FEA-FA97B5468624}"/>
                  </a:ext>
                </a:extLst>
              </p14:cNvPr>
              <p14:cNvContentPartPr/>
              <p14:nvPr/>
            </p14:nvContentPartPr>
            <p14:xfrm>
              <a:off x="2327192" y="3972878"/>
              <a:ext cx="277200" cy="2613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A92E2CD-1785-4040-8FEA-FA97B546862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318552" y="3963878"/>
                <a:ext cx="2948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913389D-E5F9-485E-A163-78A6EB93AA9F}"/>
                  </a:ext>
                </a:extLst>
              </p14:cNvPr>
              <p14:cNvContentPartPr/>
              <p14:nvPr/>
            </p14:nvContentPartPr>
            <p14:xfrm>
              <a:off x="1857392" y="4524398"/>
              <a:ext cx="548280" cy="928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913389D-E5F9-485E-A163-78A6EB93AA9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848392" y="4515758"/>
                <a:ext cx="56592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FBA87C16-8D02-46B6-8BBE-5CF95250545F}"/>
                  </a:ext>
                </a:extLst>
              </p14:cNvPr>
              <p14:cNvContentPartPr/>
              <p14:nvPr/>
            </p14:nvContentPartPr>
            <p14:xfrm>
              <a:off x="3178232" y="4373558"/>
              <a:ext cx="162000" cy="1328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BA87C16-8D02-46B6-8BBE-5CF95250545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169232" y="4364918"/>
                <a:ext cx="1796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F9C2C9E-5256-4F88-9B14-D1EB4C84BBEF}"/>
                  </a:ext>
                </a:extLst>
              </p14:cNvPr>
              <p14:cNvContentPartPr/>
              <p14:nvPr/>
            </p14:nvContentPartPr>
            <p14:xfrm>
              <a:off x="3719672" y="4151438"/>
              <a:ext cx="257040" cy="2775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F9C2C9E-5256-4F88-9B14-D1EB4C84BBE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711032" y="4142798"/>
                <a:ext cx="27468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5C0BBCF-2DE9-4803-8257-FB24B50AC0F5}"/>
                  </a:ext>
                </a:extLst>
              </p14:cNvPr>
              <p14:cNvContentPartPr/>
              <p14:nvPr/>
            </p14:nvContentPartPr>
            <p14:xfrm>
              <a:off x="2047112" y="4690358"/>
              <a:ext cx="564120" cy="5947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5C0BBCF-2DE9-4803-8257-FB24B50AC0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038118" y="4681363"/>
                <a:ext cx="581749" cy="612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37D65B1-535D-487C-9277-27860BB0E858}"/>
                  </a:ext>
                </a:extLst>
              </p14:cNvPr>
              <p14:cNvContentPartPr/>
              <p14:nvPr/>
            </p14:nvContentPartPr>
            <p14:xfrm>
              <a:off x="4409792" y="4171958"/>
              <a:ext cx="218520" cy="2300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37D65B1-535D-487C-9277-27860BB0E85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400792" y="4162958"/>
                <a:ext cx="2361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7ACA0D4A-EBFF-4565-97D6-A43F16330CD3}"/>
                  </a:ext>
                </a:extLst>
              </p14:cNvPr>
              <p14:cNvContentPartPr/>
              <p14:nvPr/>
            </p14:nvContentPartPr>
            <p14:xfrm>
              <a:off x="5082632" y="4034798"/>
              <a:ext cx="534240" cy="6580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7ACA0D4A-EBFF-4565-97D6-A43F16330CD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073992" y="4026158"/>
                <a:ext cx="551880" cy="67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5225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7E26785-D88D-41A2-965A-99FE22034DDC}"/>
                  </a:ext>
                </a:extLst>
              </p14:cNvPr>
              <p14:cNvContentPartPr/>
              <p14:nvPr/>
            </p14:nvContentPartPr>
            <p14:xfrm>
              <a:off x="1372112" y="258758"/>
              <a:ext cx="192600" cy="255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E26785-D88D-41A2-965A-99FE22034D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3472" y="249758"/>
                <a:ext cx="21024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BC25765-FBE8-4C1F-8CB7-55593FF34F81}"/>
                  </a:ext>
                </a:extLst>
              </p14:cNvPr>
              <p14:cNvContentPartPr/>
              <p14:nvPr/>
            </p14:nvContentPartPr>
            <p14:xfrm>
              <a:off x="583352" y="636398"/>
              <a:ext cx="1388520" cy="63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BC25765-FBE8-4C1F-8CB7-55593FF34F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4352" y="627758"/>
                <a:ext cx="14061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B043D57-E41B-42B4-9501-39BAFD44692C}"/>
                  </a:ext>
                </a:extLst>
              </p14:cNvPr>
              <p14:cNvContentPartPr/>
              <p14:nvPr/>
            </p14:nvContentPartPr>
            <p14:xfrm>
              <a:off x="431792" y="166238"/>
              <a:ext cx="758520" cy="369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B043D57-E41B-42B4-9501-39BAFD4469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3152" y="157238"/>
                <a:ext cx="77616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B23C1E4-8537-4DD1-A8C6-E688768E33B9}"/>
                  </a:ext>
                </a:extLst>
              </p14:cNvPr>
              <p14:cNvContentPartPr/>
              <p14:nvPr/>
            </p14:nvContentPartPr>
            <p14:xfrm>
              <a:off x="3901832" y="344078"/>
              <a:ext cx="161280" cy="132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B23C1E4-8537-4DD1-A8C6-E688768E33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92832" y="335078"/>
                <a:ext cx="1789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70A8E3E-9C0D-43C7-B20F-A03F0C34D1F0}"/>
                  </a:ext>
                </a:extLst>
              </p14:cNvPr>
              <p14:cNvContentPartPr/>
              <p14:nvPr/>
            </p14:nvContentPartPr>
            <p14:xfrm>
              <a:off x="4578272" y="222758"/>
              <a:ext cx="226800" cy="405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70A8E3E-9C0D-43C7-B20F-A03F0C34D1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69632" y="213758"/>
                <a:ext cx="24444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9599F75-82C1-45FA-BFB2-45E218A339D2}"/>
                  </a:ext>
                </a:extLst>
              </p14:cNvPr>
              <p14:cNvContentPartPr/>
              <p14:nvPr/>
            </p14:nvContentPartPr>
            <p14:xfrm>
              <a:off x="4958072" y="407078"/>
              <a:ext cx="9720" cy="145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9599F75-82C1-45FA-BFB2-45E218A339D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49432" y="398438"/>
                <a:ext cx="273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B25C9D5-A268-48C2-BF0D-5AABB9344C92}"/>
                  </a:ext>
                </a:extLst>
              </p14:cNvPr>
              <p14:cNvContentPartPr/>
              <p14:nvPr/>
            </p14:nvContentPartPr>
            <p14:xfrm>
              <a:off x="4989032" y="175958"/>
              <a:ext cx="91800" cy="92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B25C9D5-A268-48C2-BF0D-5AABB9344C9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80392" y="166958"/>
                <a:ext cx="1094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BAEDE5D-B05D-411E-A71C-74F720E66144}"/>
                  </a:ext>
                </a:extLst>
              </p14:cNvPr>
              <p14:cNvContentPartPr/>
              <p14:nvPr/>
            </p14:nvContentPartPr>
            <p14:xfrm>
              <a:off x="5236352" y="354158"/>
              <a:ext cx="183240" cy="37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BAEDE5D-B05D-411E-A71C-74F720E6614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27352" y="345158"/>
                <a:ext cx="20088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5C2222C-9E03-4B6D-869A-D52EDC8D9E46}"/>
                  </a:ext>
                </a:extLst>
              </p14:cNvPr>
              <p14:cNvContentPartPr/>
              <p14:nvPr/>
            </p14:nvContentPartPr>
            <p14:xfrm>
              <a:off x="4263632" y="84518"/>
              <a:ext cx="189000" cy="5922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5C2222C-9E03-4B6D-869A-D52EDC8D9E4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54992" y="75878"/>
                <a:ext cx="206640" cy="6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0ACD938-6240-4986-9838-33D89265FC0E}"/>
                  </a:ext>
                </a:extLst>
              </p14:cNvPr>
              <p14:cNvContentPartPr/>
              <p14:nvPr/>
            </p14:nvContentPartPr>
            <p14:xfrm>
              <a:off x="6501752" y="127718"/>
              <a:ext cx="599760" cy="422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0ACD938-6240-4986-9838-33D89265FC0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92752" y="118726"/>
                <a:ext cx="617400" cy="439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E529A9E-BA29-4E17-A76C-E14EA39CC457}"/>
                  </a:ext>
                </a:extLst>
              </p14:cNvPr>
              <p14:cNvContentPartPr/>
              <p14:nvPr/>
            </p14:nvContentPartPr>
            <p14:xfrm>
              <a:off x="5660072" y="126638"/>
              <a:ext cx="656640" cy="4917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E529A9E-BA29-4E17-A76C-E14EA39CC45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51437" y="117638"/>
                <a:ext cx="67427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4616F26-7FF4-4693-8D13-7F4286D4BDD8}"/>
                  </a:ext>
                </a:extLst>
              </p14:cNvPr>
              <p14:cNvContentPartPr/>
              <p14:nvPr/>
            </p14:nvContentPartPr>
            <p14:xfrm>
              <a:off x="2787632" y="192518"/>
              <a:ext cx="681480" cy="3301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4616F26-7FF4-4693-8D13-7F4286D4BDD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78992" y="183528"/>
                <a:ext cx="699120" cy="3477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A93B359-D199-4704-8720-87C61A2DE39B}"/>
                  </a:ext>
                </a:extLst>
              </p14:cNvPr>
              <p14:cNvContentPartPr/>
              <p14:nvPr/>
            </p14:nvContentPartPr>
            <p14:xfrm>
              <a:off x="7286552" y="100718"/>
              <a:ext cx="812880" cy="5626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A93B359-D199-4704-8720-87C61A2DE39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77912" y="91718"/>
                <a:ext cx="83052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D1F818D-6BDC-40B8-953B-4FE18CF5E303}"/>
                  </a:ext>
                </a:extLst>
              </p14:cNvPr>
              <p14:cNvContentPartPr/>
              <p14:nvPr/>
            </p14:nvContentPartPr>
            <p14:xfrm>
              <a:off x="8408312" y="322118"/>
              <a:ext cx="252360" cy="129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D1F818D-6BDC-40B8-953B-4FE18CF5E30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399672" y="313478"/>
                <a:ext cx="2700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B2DABC1-3B37-41D2-9028-92839F44B527}"/>
                  </a:ext>
                </a:extLst>
              </p14:cNvPr>
              <p14:cNvContentPartPr/>
              <p14:nvPr/>
            </p14:nvContentPartPr>
            <p14:xfrm>
              <a:off x="9838592" y="228878"/>
              <a:ext cx="36000" cy="2908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B2DABC1-3B37-41D2-9028-92839F44B52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829592" y="220238"/>
                <a:ext cx="5364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1748451-014B-4014-AE45-903A6C416A40}"/>
                  </a:ext>
                </a:extLst>
              </p14:cNvPr>
              <p14:cNvContentPartPr/>
              <p14:nvPr/>
            </p14:nvContentPartPr>
            <p14:xfrm>
              <a:off x="9987272" y="314198"/>
              <a:ext cx="200880" cy="1706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1748451-014B-4014-AE45-903A6C416A4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978272" y="305558"/>
                <a:ext cx="21852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6759180-26C1-46BD-93E1-DA820D0DB4B3}"/>
                  </a:ext>
                </a:extLst>
              </p14:cNvPr>
              <p14:cNvContentPartPr/>
              <p14:nvPr/>
            </p14:nvContentPartPr>
            <p14:xfrm>
              <a:off x="10348712" y="196118"/>
              <a:ext cx="929160" cy="2606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6759180-26C1-46BD-93E1-DA820D0DB4B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340072" y="187478"/>
                <a:ext cx="94680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10969F3-232E-4B1C-8C0C-FB4B1F908E92}"/>
                  </a:ext>
                </a:extLst>
              </p14:cNvPr>
              <p14:cNvContentPartPr/>
              <p14:nvPr/>
            </p14:nvContentPartPr>
            <p14:xfrm>
              <a:off x="8994032" y="184238"/>
              <a:ext cx="738720" cy="4406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10969F3-232E-4B1C-8C0C-FB4B1F908E9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85392" y="175598"/>
                <a:ext cx="75636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3587544-BEE7-4D16-82C0-EB45BCC4E5D6}"/>
                  </a:ext>
                </a:extLst>
              </p14:cNvPr>
              <p14:cNvContentPartPr/>
              <p14:nvPr/>
            </p14:nvContentPartPr>
            <p14:xfrm>
              <a:off x="8240552" y="34118"/>
              <a:ext cx="184320" cy="1591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3587544-BEE7-4D16-82C0-EB45BCC4E5D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231912" y="25478"/>
                <a:ext cx="20196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645F940-1AD3-4EA4-B864-ADD6762B446A}"/>
                  </a:ext>
                </a:extLst>
              </p14:cNvPr>
              <p14:cNvContentPartPr/>
              <p14:nvPr/>
            </p14:nvContentPartPr>
            <p14:xfrm>
              <a:off x="3911912" y="1228958"/>
              <a:ext cx="434880" cy="2296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645F940-1AD3-4EA4-B864-ADD6762B446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902912" y="1220318"/>
                <a:ext cx="4525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A9CC5A0-D2AE-4115-A401-07EC00689F72}"/>
                  </a:ext>
                </a:extLst>
              </p14:cNvPr>
              <p14:cNvContentPartPr/>
              <p14:nvPr/>
            </p14:nvContentPartPr>
            <p14:xfrm>
              <a:off x="5973632" y="1357838"/>
              <a:ext cx="19080" cy="61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A9CC5A0-D2AE-4115-A401-07EC00689F7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64632" y="1348838"/>
                <a:ext cx="3672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FEC210B-4B6E-486F-BEC1-E2C731FB3E01}"/>
                  </a:ext>
                </a:extLst>
              </p14:cNvPr>
              <p14:cNvContentPartPr/>
              <p14:nvPr/>
            </p14:nvContentPartPr>
            <p14:xfrm>
              <a:off x="5304032" y="1114838"/>
              <a:ext cx="509400" cy="3952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FEC210B-4B6E-486F-BEC1-E2C731FB3E0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95032" y="1106198"/>
                <a:ext cx="52704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32F2617-C032-4BE5-8E88-400614D42EA0}"/>
                  </a:ext>
                </a:extLst>
              </p14:cNvPr>
              <p14:cNvContentPartPr/>
              <p14:nvPr/>
            </p14:nvContentPartPr>
            <p14:xfrm>
              <a:off x="4494392" y="1164158"/>
              <a:ext cx="478800" cy="2718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32F2617-C032-4BE5-8E88-400614D42EA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485745" y="1155158"/>
                <a:ext cx="496453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CA8301C-479E-484A-A8E3-815DAEC41763}"/>
                  </a:ext>
                </a:extLst>
              </p14:cNvPr>
              <p14:cNvContentPartPr/>
              <p14:nvPr/>
            </p14:nvContentPartPr>
            <p14:xfrm>
              <a:off x="2811752" y="1239038"/>
              <a:ext cx="687960" cy="2872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CA8301C-479E-484A-A8E3-815DAEC4176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803112" y="1230398"/>
                <a:ext cx="70560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2BDC872-FE80-4725-B1AA-8F0990110695}"/>
                  </a:ext>
                </a:extLst>
              </p14:cNvPr>
              <p14:cNvContentPartPr/>
              <p14:nvPr/>
            </p14:nvContentPartPr>
            <p14:xfrm>
              <a:off x="1750112" y="1209878"/>
              <a:ext cx="808920" cy="4924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2BDC872-FE80-4725-B1AA-8F099011069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741468" y="1201238"/>
                <a:ext cx="826568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23B1419-40E4-427B-B1D4-22C66CCCCDB5}"/>
                  </a:ext>
                </a:extLst>
              </p14:cNvPr>
              <p14:cNvContentPartPr/>
              <p14:nvPr/>
            </p14:nvContentPartPr>
            <p14:xfrm>
              <a:off x="747152" y="1317158"/>
              <a:ext cx="706680" cy="3394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23B1419-40E4-427B-B1D4-22C66CCCCDB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38512" y="1308158"/>
                <a:ext cx="72432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73C15F0-5EB8-472B-8C86-3E3CD5D93B6C}"/>
                  </a:ext>
                </a:extLst>
              </p14:cNvPr>
              <p14:cNvContentPartPr/>
              <p14:nvPr/>
            </p14:nvContentPartPr>
            <p14:xfrm>
              <a:off x="5970392" y="247598"/>
              <a:ext cx="276480" cy="2271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73C15F0-5EB8-472B-8C86-3E3CD5D93B6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916392" y="139598"/>
                <a:ext cx="38412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84F41D6-01F4-4929-8B58-19D317228D2E}"/>
                  </a:ext>
                </a:extLst>
              </p14:cNvPr>
              <p14:cNvContentPartPr/>
              <p14:nvPr/>
            </p14:nvContentPartPr>
            <p14:xfrm>
              <a:off x="7407152" y="1614518"/>
              <a:ext cx="520200" cy="2217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84F41D6-01F4-4929-8B58-19D317228D2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398512" y="1605878"/>
                <a:ext cx="53784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1767CB2-D1F4-4E21-B89D-254A195A7EC0}"/>
                  </a:ext>
                </a:extLst>
              </p14:cNvPr>
              <p14:cNvContentPartPr/>
              <p14:nvPr/>
            </p14:nvContentPartPr>
            <p14:xfrm>
              <a:off x="8121392" y="1625678"/>
              <a:ext cx="97200" cy="838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1767CB2-D1F4-4E21-B89D-254A195A7EC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112752" y="1617038"/>
                <a:ext cx="11484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0E558F36-7288-4963-B522-E90243683D63}"/>
                  </a:ext>
                </a:extLst>
              </p14:cNvPr>
              <p14:cNvContentPartPr/>
              <p14:nvPr/>
            </p14:nvContentPartPr>
            <p14:xfrm>
              <a:off x="8995832" y="1697318"/>
              <a:ext cx="35280" cy="1321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0E558F36-7288-4963-B522-E90243683D6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987192" y="1688318"/>
                <a:ext cx="529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38D985D-1F76-4494-A505-E10745F0B99E}"/>
                  </a:ext>
                </a:extLst>
              </p14:cNvPr>
              <p14:cNvContentPartPr/>
              <p14:nvPr/>
            </p14:nvContentPartPr>
            <p14:xfrm>
              <a:off x="9029672" y="1482398"/>
              <a:ext cx="62280" cy="709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38D985D-1F76-4494-A505-E10745F0B99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021032" y="1473758"/>
                <a:ext cx="799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6DB2547F-6298-4F8B-9593-B19440AA3BD3}"/>
                  </a:ext>
                </a:extLst>
              </p14:cNvPr>
              <p14:cNvContentPartPr/>
              <p14:nvPr/>
            </p14:nvContentPartPr>
            <p14:xfrm>
              <a:off x="9189872" y="1642598"/>
              <a:ext cx="164160" cy="316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6DB2547F-6298-4F8B-9593-B19440AA3BD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180872" y="1633958"/>
                <a:ext cx="1818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314498DC-E639-4EC8-9616-4A2EF63195BE}"/>
                  </a:ext>
                </a:extLst>
              </p14:cNvPr>
              <p14:cNvContentPartPr/>
              <p14:nvPr/>
            </p14:nvContentPartPr>
            <p14:xfrm>
              <a:off x="11683592" y="1369358"/>
              <a:ext cx="166680" cy="4755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314498DC-E639-4EC8-9616-4A2EF63195B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674592" y="1360718"/>
                <a:ext cx="18432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12ABD146-A435-413F-B756-780A2D34C985}"/>
                  </a:ext>
                </a:extLst>
              </p14:cNvPr>
              <p14:cNvContentPartPr/>
              <p14:nvPr/>
            </p14:nvContentPartPr>
            <p14:xfrm>
              <a:off x="8484992" y="1357118"/>
              <a:ext cx="393480" cy="6685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12ABD146-A435-413F-B756-780A2D34C98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476352" y="1348478"/>
                <a:ext cx="411120" cy="68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1B7EFD6-F631-455B-904F-96726C4C225D}"/>
                  </a:ext>
                </a:extLst>
              </p14:cNvPr>
              <p14:cNvContentPartPr/>
              <p14:nvPr/>
            </p14:nvContentPartPr>
            <p14:xfrm>
              <a:off x="10716632" y="1471238"/>
              <a:ext cx="837720" cy="3787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1B7EFD6-F631-455B-904F-96726C4C225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707632" y="1462598"/>
                <a:ext cx="85536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62EF0DF-B85C-431B-863B-5F42658514DD}"/>
                  </a:ext>
                </a:extLst>
              </p14:cNvPr>
              <p14:cNvContentPartPr/>
              <p14:nvPr/>
            </p14:nvContentPartPr>
            <p14:xfrm>
              <a:off x="7286192" y="2329838"/>
              <a:ext cx="209160" cy="4168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62EF0DF-B85C-431B-863B-5F42658514D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277552" y="2321198"/>
                <a:ext cx="22680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44B08A0B-FD9E-40EF-9477-CD1EDCD27376}"/>
                  </a:ext>
                </a:extLst>
              </p14:cNvPr>
              <p14:cNvContentPartPr/>
              <p14:nvPr/>
            </p14:nvContentPartPr>
            <p14:xfrm>
              <a:off x="7173872" y="2841038"/>
              <a:ext cx="1187280" cy="7452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44B08A0B-FD9E-40EF-9477-CD1EDCD2737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164872" y="2832398"/>
                <a:ext cx="12049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A3A45498-79BB-49AA-BC14-46A4F8B2AD5E}"/>
                  </a:ext>
                </a:extLst>
              </p14:cNvPr>
              <p14:cNvContentPartPr/>
              <p14:nvPr/>
            </p14:nvContentPartPr>
            <p14:xfrm>
              <a:off x="7666712" y="2453318"/>
              <a:ext cx="405720" cy="2098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A3A45498-79BB-49AA-BC14-46A4F8B2AD5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657712" y="2444678"/>
                <a:ext cx="4233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028E66D-B85E-499A-BB23-AE2AECD72274}"/>
                  </a:ext>
                </a:extLst>
              </p14:cNvPr>
              <p14:cNvContentPartPr/>
              <p14:nvPr/>
            </p14:nvContentPartPr>
            <p14:xfrm>
              <a:off x="7458632" y="3099518"/>
              <a:ext cx="705600" cy="3780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028E66D-B85E-499A-BB23-AE2AECD7227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449992" y="3090518"/>
                <a:ext cx="72324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76A3F8A6-9283-42ED-89FD-95C34BD27CAF}"/>
                  </a:ext>
                </a:extLst>
              </p14:cNvPr>
              <p14:cNvContentPartPr/>
              <p14:nvPr/>
            </p14:nvContentPartPr>
            <p14:xfrm>
              <a:off x="8893952" y="2656358"/>
              <a:ext cx="171360" cy="1191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76A3F8A6-9283-42ED-89FD-95C34BD27CA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884952" y="2647358"/>
                <a:ext cx="18900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814D437-C27F-44EA-8017-1591B315A9C1}"/>
                  </a:ext>
                </a:extLst>
              </p14:cNvPr>
              <p14:cNvContentPartPr/>
              <p14:nvPr/>
            </p14:nvContentPartPr>
            <p14:xfrm>
              <a:off x="7413992" y="1645478"/>
              <a:ext cx="537840" cy="8964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814D437-C27F-44EA-8017-1591B315A9C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359992" y="1537838"/>
                <a:ext cx="64548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D3AA0F13-20DB-40B6-8525-02371778DDC3}"/>
                  </a:ext>
                </a:extLst>
              </p14:cNvPr>
              <p14:cNvContentPartPr/>
              <p14:nvPr/>
            </p14:nvContentPartPr>
            <p14:xfrm>
              <a:off x="8320472" y="1546118"/>
              <a:ext cx="3288600" cy="1252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D3AA0F13-20DB-40B6-8525-02371778DDC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266832" y="1438118"/>
                <a:ext cx="339624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1CA6D2F7-F9BE-4664-A7B4-010AEA953ABA}"/>
                  </a:ext>
                </a:extLst>
              </p14:cNvPr>
              <p14:cNvContentPartPr/>
              <p14:nvPr/>
            </p14:nvContentPartPr>
            <p14:xfrm>
              <a:off x="8587952" y="1641518"/>
              <a:ext cx="2997720" cy="2642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1CA6D2F7-F9BE-4664-A7B4-010AEA953AB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534312" y="1533878"/>
                <a:ext cx="310536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EC4EF0F8-0825-4013-9E1F-B12EBEC5DD86}"/>
                  </a:ext>
                </a:extLst>
              </p14:cNvPr>
              <p14:cNvContentPartPr/>
              <p14:nvPr/>
            </p14:nvContentPartPr>
            <p14:xfrm>
              <a:off x="1460672" y="2685518"/>
              <a:ext cx="1137600" cy="655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EC4EF0F8-0825-4013-9E1F-B12EBEC5DD8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452032" y="2676878"/>
                <a:ext cx="11552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2C1572D4-D359-42F5-BE69-B1C940A6B6D2}"/>
                  </a:ext>
                </a:extLst>
              </p14:cNvPr>
              <p14:cNvContentPartPr/>
              <p14:nvPr/>
            </p14:nvContentPartPr>
            <p14:xfrm>
              <a:off x="4013072" y="2511278"/>
              <a:ext cx="158760" cy="9720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2C1572D4-D359-42F5-BE69-B1C940A6B6D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004432" y="2502638"/>
                <a:ext cx="17640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311CAC1A-0224-4806-B3C7-411C17AD8DA2}"/>
                  </a:ext>
                </a:extLst>
              </p14:cNvPr>
              <p14:cNvContentPartPr/>
              <p14:nvPr/>
            </p14:nvContentPartPr>
            <p14:xfrm>
              <a:off x="4720472" y="2695958"/>
              <a:ext cx="486000" cy="1072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311CAC1A-0224-4806-B3C7-411C17AD8DA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711832" y="2686988"/>
                <a:ext cx="503640" cy="124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F9C29599-B740-4B40-833E-E97EDAE42DB3}"/>
                  </a:ext>
                </a:extLst>
              </p14:cNvPr>
              <p14:cNvContentPartPr/>
              <p14:nvPr/>
            </p14:nvContentPartPr>
            <p14:xfrm>
              <a:off x="4589072" y="2321918"/>
              <a:ext cx="721800" cy="28728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F9C29599-B740-4B40-833E-E97EDAE42DB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580432" y="2313278"/>
                <a:ext cx="73944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33CC1B21-AFDF-4BC8-AA72-D557DA8F001E}"/>
                  </a:ext>
                </a:extLst>
              </p14:cNvPr>
              <p14:cNvContentPartPr/>
              <p14:nvPr/>
            </p14:nvContentPartPr>
            <p14:xfrm>
              <a:off x="2751272" y="2085038"/>
              <a:ext cx="1063440" cy="6159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33CC1B21-AFDF-4BC8-AA72-D557DA8F001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742632" y="2076038"/>
                <a:ext cx="1081080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89D4A287-47D9-47EF-800B-1B110743BD15}"/>
                  </a:ext>
                </a:extLst>
              </p14:cNvPr>
              <p14:cNvContentPartPr/>
              <p14:nvPr/>
            </p14:nvContentPartPr>
            <p14:xfrm>
              <a:off x="1852712" y="2932478"/>
              <a:ext cx="763560" cy="37332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89D4A287-47D9-47EF-800B-1B110743BD1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844072" y="2923478"/>
                <a:ext cx="78120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C4452F4D-1D6F-4523-BEB2-B038AF1C3849}"/>
                  </a:ext>
                </a:extLst>
              </p14:cNvPr>
              <p14:cNvContentPartPr/>
              <p14:nvPr/>
            </p14:nvContentPartPr>
            <p14:xfrm>
              <a:off x="1526192" y="2109878"/>
              <a:ext cx="952200" cy="38196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C4452F4D-1D6F-4523-BEB2-B038AF1C384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517552" y="2100870"/>
                <a:ext cx="969840" cy="399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58C21084-72DA-4D5D-84B0-94A270D9E8B3}"/>
                  </a:ext>
                </a:extLst>
              </p14:cNvPr>
              <p14:cNvContentPartPr/>
              <p14:nvPr/>
            </p14:nvContentPartPr>
            <p14:xfrm>
              <a:off x="9464552" y="2510558"/>
              <a:ext cx="233280" cy="28548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58C21084-72DA-4D5D-84B0-94A270D9E8B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455912" y="2501558"/>
                <a:ext cx="25092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1439FEF7-D0F2-47F6-8FDC-F0ADE73268EA}"/>
                  </a:ext>
                </a:extLst>
              </p14:cNvPr>
              <p14:cNvContentPartPr/>
              <p14:nvPr/>
            </p14:nvContentPartPr>
            <p14:xfrm>
              <a:off x="9855512" y="2589038"/>
              <a:ext cx="192600" cy="586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1439FEF7-D0F2-47F6-8FDC-F0ADE73268E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846872" y="2580398"/>
                <a:ext cx="2102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8271B5C9-C85C-473E-B255-3704FE606E60}"/>
                  </a:ext>
                </a:extLst>
              </p14:cNvPr>
              <p14:cNvContentPartPr/>
              <p14:nvPr/>
            </p14:nvContentPartPr>
            <p14:xfrm>
              <a:off x="10254392" y="2470598"/>
              <a:ext cx="19080" cy="31932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8271B5C9-C85C-473E-B255-3704FE606E6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245392" y="2461598"/>
                <a:ext cx="367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B4B70DBC-5F8E-4C01-9E37-15ACD67CAEAC}"/>
                  </a:ext>
                </a:extLst>
              </p14:cNvPr>
              <p14:cNvContentPartPr/>
              <p14:nvPr/>
            </p14:nvContentPartPr>
            <p14:xfrm>
              <a:off x="10618712" y="2534678"/>
              <a:ext cx="200880" cy="183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B4B70DBC-5F8E-4C01-9E37-15ACD67CAEA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610072" y="2525678"/>
                <a:ext cx="218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0F892F93-F5AC-4E20-A8BE-FEE5BC897321}"/>
                  </a:ext>
                </a:extLst>
              </p14:cNvPr>
              <p14:cNvContentPartPr/>
              <p14:nvPr/>
            </p14:nvContentPartPr>
            <p14:xfrm>
              <a:off x="11154032" y="2424158"/>
              <a:ext cx="301320" cy="31716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0F892F93-F5AC-4E20-A8BE-FEE5BC89732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145032" y="2415158"/>
                <a:ext cx="31896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3BFC2071-8E83-495F-B810-A4B7A0B4F0AE}"/>
                  </a:ext>
                </a:extLst>
              </p14:cNvPr>
              <p14:cNvContentPartPr/>
              <p14:nvPr/>
            </p14:nvContentPartPr>
            <p14:xfrm>
              <a:off x="7775792" y="4504958"/>
              <a:ext cx="237960" cy="32688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3BFC2071-8E83-495F-B810-A4B7A0B4F0A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767152" y="4495958"/>
                <a:ext cx="25560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45192BF5-1244-45DF-9B44-1D6D428B5626}"/>
                  </a:ext>
                </a:extLst>
              </p14:cNvPr>
              <p14:cNvContentPartPr/>
              <p14:nvPr/>
            </p14:nvContentPartPr>
            <p14:xfrm>
              <a:off x="9167552" y="4141358"/>
              <a:ext cx="170280" cy="10368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45192BF5-1244-45DF-9B44-1D6D428B562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158552" y="4132718"/>
                <a:ext cx="1879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FFB79132-CCFB-4248-B203-7F6C7F048500}"/>
                  </a:ext>
                </a:extLst>
              </p14:cNvPr>
              <p14:cNvContentPartPr/>
              <p14:nvPr/>
            </p14:nvContentPartPr>
            <p14:xfrm>
              <a:off x="9688112" y="4043798"/>
              <a:ext cx="224640" cy="4752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FFB79132-CCFB-4248-B203-7F6C7F04850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679472" y="4034798"/>
                <a:ext cx="24228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9278BC91-FC4F-42A0-87F3-2D5C60A0E27E}"/>
                  </a:ext>
                </a:extLst>
              </p14:cNvPr>
              <p14:cNvContentPartPr/>
              <p14:nvPr/>
            </p14:nvContentPartPr>
            <p14:xfrm>
              <a:off x="10145672" y="3956678"/>
              <a:ext cx="42840" cy="2754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9278BC91-FC4F-42A0-87F3-2D5C60A0E27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137032" y="3947678"/>
                <a:ext cx="6048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2D2BE902-2C3A-4142-8A15-A67D559BFA83}"/>
                  </a:ext>
                </a:extLst>
              </p14:cNvPr>
              <p14:cNvContentPartPr/>
              <p14:nvPr/>
            </p14:nvContentPartPr>
            <p14:xfrm>
              <a:off x="8185832" y="4546358"/>
              <a:ext cx="431640" cy="32184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2D2BE902-2C3A-4142-8A15-A67D559BFA8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176832" y="4537368"/>
                <a:ext cx="449280" cy="339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A72C9B93-9CBF-4BE0-AC38-6457728FD5FA}"/>
                  </a:ext>
                </a:extLst>
              </p14:cNvPr>
              <p14:cNvContentPartPr/>
              <p14:nvPr/>
            </p14:nvContentPartPr>
            <p14:xfrm>
              <a:off x="7454672" y="3874958"/>
              <a:ext cx="1124640" cy="53172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A72C9B93-9CBF-4BE0-AC38-6457728FD5F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445672" y="3866318"/>
                <a:ext cx="114228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4CF6D4DE-BB3C-481D-B154-43F383A2EDF0}"/>
                  </a:ext>
                </a:extLst>
              </p14:cNvPr>
              <p14:cNvContentPartPr/>
              <p14:nvPr/>
            </p14:nvContentPartPr>
            <p14:xfrm>
              <a:off x="1160792" y="4508918"/>
              <a:ext cx="1323000" cy="5076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4CF6D4DE-BB3C-481D-B154-43F383A2EDF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51792" y="4499918"/>
                <a:ext cx="134064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1502BE36-B677-403F-81DF-0840E3888DF8}"/>
                  </a:ext>
                </a:extLst>
              </p14:cNvPr>
              <p14:cNvContentPartPr/>
              <p14:nvPr/>
            </p14:nvContentPartPr>
            <p14:xfrm>
              <a:off x="2749112" y="4345478"/>
              <a:ext cx="181440" cy="11268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1502BE36-B677-403F-81DF-0840E3888DF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740112" y="4336838"/>
                <a:ext cx="1990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240A9031-8FDF-4C8B-9EF5-6832BB0B372F}"/>
                  </a:ext>
                </a:extLst>
              </p14:cNvPr>
              <p14:cNvContentPartPr/>
              <p14:nvPr/>
            </p14:nvContentPartPr>
            <p14:xfrm>
              <a:off x="3340592" y="4372118"/>
              <a:ext cx="1075680" cy="7200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240A9031-8FDF-4C8B-9EF5-6832BB0B372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331952" y="4363118"/>
                <a:ext cx="1093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800EC96B-F985-47C2-A9A7-24A0409F894E}"/>
                  </a:ext>
                </a:extLst>
              </p14:cNvPr>
              <p14:cNvContentPartPr/>
              <p14:nvPr/>
            </p14:nvContentPartPr>
            <p14:xfrm>
              <a:off x="4620752" y="4181678"/>
              <a:ext cx="212400" cy="20988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800EC96B-F985-47C2-A9A7-24A0409F894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612112" y="4172678"/>
                <a:ext cx="23004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03D18527-65EA-4588-8ACE-664491802888}"/>
                  </a:ext>
                </a:extLst>
              </p14:cNvPr>
              <p14:cNvContentPartPr/>
              <p14:nvPr/>
            </p14:nvContentPartPr>
            <p14:xfrm>
              <a:off x="5222312" y="4363478"/>
              <a:ext cx="1166040" cy="2988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03D18527-65EA-4588-8ACE-66449180288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213312" y="4354838"/>
                <a:ext cx="11836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D5C75FBC-FB8C-403B-BB38-135932C88FF7}"/>
                  </a:ext>
                </a:extLst>
              </p14:cNvPr>
              <p14:cNvContentPartPr/>
              <p14:nvPr/>
            </p14:nvContentPartPr>
            <p14:xfrm>
              <a:off x="5452352" y="4484438"/>
              <a:ext cx="276480" cy="35640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D5C75FBC-FB8C-403B-BB38-135932C88FF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443712" y="4475798"/>
                <a:ext cx="29412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BE320860-9535-4BD5-A374-65810DA7FEFF}"/>
                  </a:ext>
                </a:extLst>
              </p14:cNvPr>
              <p14:cNvContentPartPr/>
              <p14:nvPr/>
            </p14:nvContentPartPr>
            <p14:xfrm>
              <a:off x="2866472" y="5634638"/>
              <a:ext cx="205560" cy="13392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BE320860-9535-4BD5-A374-65810DA7FEF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857472" y="5625998"/>
                <a:ext cx="22320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74D3CF63-6396-4E6D-97AA-3098D03DFB2D}"/>
                  </a:ext>
                </a:extLst>
              </p14:cNvPr>
              <p14:cNvContentPartPr/>
              <p14:nvPr/>
            </p14:nvContentPartPr>
            <p14:xfrm>
              <a:off x="5891192" y="4553198"/>
              <a:ext cx="430920" cy="30600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74D3CF63-6396-4E6D-97AA-3098D03DFB2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882545" y="4544548"/>
                <a:ext cx="448575" cy="323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F0BD7D03-E377-4B00-A590-1067980EA827}"/>
                  </a:ext>
                </a:extLst>
              </p14:cNvPr>
              <p14:cNvContentPartPr/>
              <p14:nvPr/>
            </p14:nvContentPartPr>
            <p14:xfrm>
              <a:off x="5401952" y="3884318"/>
              <a:ext cx="886320" cy="35784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F0BD7D03-E377-4B00-A590-1067980EA82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393312" y="3875318"/>
                <a:ext cx="90396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308BBA36-4EA2-4BDC-8FC2-30A6981E4C18}"/>
                  </a:ext>
                </a:extLst>
              </p14:cNvPr>
              <p14:cNvContentPartPr/>
              <p14:nvPr/>
            </p14:nvContentPartPr>
            <p14:xfrm>
              <a:off x="3618512" y="4506398"/>
              <a:ext cx="703080" cy="37296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308BBA36-4EA2-4BDC-8FC2-30A6981E4C1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609517" y="4497398"/>
                <a:ext cx="720711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FBC9C80B-54FA-4904-A704-B09C5B3A830B}"/>
                  </a:ext>
                </a:extLst>
              </p14:cNvPr>
              <p14:cNvContentPartPr/>
              <p14:nvPr/>
            </p14:nvContentPartPr>
            <p14:xfrm>
              <a:off x="3373352" y="3948038"/>
              <a:ext cx="1075680" cy="31428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FBC9C80B-54FA-4904-A704-B09C5B3A830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364352" y="3939398"/>
                <a:ext cx="109332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E1E126E4-1DB6-4BE9-8FE8-9DE7CF228A32}"/>
                  </a:ext>
                </a:extLst>
              </p14:cNvPr>
              <p14:cNvContentPartPr/>
              <p14:nvPr/>
            </p14:nvContentPartPr>
            <p14:xfrm>
              <a:off x="1439792" y="4623398"/>
              <a:ext cx="788040" cy="39060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E1E126E4-1DB6-4BE9-8FE8-9DE7CF228A3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431152" y="4614750"/>
                <a:ext cx="805680" cy="4082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4D1A2566-CE70-43A2-8D8E-CABD3DC59DAD}"/>
                  </a:ext>
                </a:extLst>
              </p14:cNvPr>
              <p14:cNvContentPartPr/>
              <p14:nvPr/>
            </p14:nvContentPartPr>
            <p14:xfrm>
              <a:off x="1270592" y="3920318"/>
              <a:ext cx="952920" cy="36324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4D1A2566-CE70-43A2-8D8E-CABD3DC59DA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261949" y="3911327"/>
                <a:ext cx="970567" cy="3808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E0A4BD94-AFC3-4B8A-803E-87C35FCF3D83}"/>
                  </a:ext>
                </a:extLst>
              </p14:cNvPr>
              <p14:cNvContentPartPr/>
              <p14:nvPr/>
            </p14:nvContentPartPr>
            <p14:xfrm>
              <a:off x="3446432" y="5431958"/>
              <a:ext cx="1135800" cy="28548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E0A4BD94-AFC3-4B8A-803E-87C35FCF3D8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437792" y="5423318"/>
                <a:ext cx="115344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1AAD1722-73C8-4242-9710-2C6379810886}"/>
                  </a:ext>
                </a:extLst>
              </p14:cNvPr>
              <p14:cNvContentPartPr/>
              <p14:nvPr/>
            </p14:nvContentPartPr>
            <p14:xfrm>
              <a:off x="5261912" y="5539958"/>
              <a:ext cx="190800" cy="12744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1AAD1722-73C8-4242-9710-2C6379810886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252912" y="5530958"/>
                <a:ext cx="2084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205DDE79-D626-48B9-A7F2-964E03BF90E2}"/>
                  </a:ext>
                </a:extLst>
              </p14:cNvPr>
              <p14:cNvContentPartPr/>
              <p14:nvPr/>
            </p14:nvContentPartPr>
            <p14:xfrm>
              <a:off x="6035912" y="5512958"/>
              <a:ext cx="353520" cy="5328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205DDE79-D626-48B9-A7F2-964E03BF90E2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026912" y="5504318"/>
                <a:ext cx="37116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E718E994-B9E3-4BB0-8658-1CC6DF528313}"/>
                  </a:ext>
                </a:extLst>
              </p14:cNvPr>
              <p14:cNvContentPartPr/>
              <p14:nvPr/>
            </p14:nvContentPartPr>
            <p14:xfrm>
              <a:off x="8151632" y="5534558"/>
              <a:ext cx="236160" cy="2592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E718E994-B9E3-4BB0-8658-1CC6DF52831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142632" y="5525918"/>
                <a:ext cx="2538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C068D334-B207-4260-872D-91101BCF22A9}"/>
                  </a:ext>
                </a:extLst>
              </p14:cNvPr>
              <p14:cNvContentPartPr/>
              <p14:nvPr/>
            </p14:nvContentPartPr>
            <p14:xfrm>
              <a:off x="9279512" y="5432318"/>
              <a:ext cx="173520" cy="20988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C068D334-B207-4260-872D-91101BCF22A9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70872" y="5423678"/>
                <a:ext cx="1911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DC8EF93C-0F31-4B07-81F8-AF9BD04873DB}"/>
                  </a:ext>
                </a:extLst>
              </p14:cNvPr>
              <p14:cNvContentPartPr/>
              <p14:nvPr/>
            </p14:nvContentPartPr>
            <p14:xfrm>
              <a:off x="6703352" y="5228198"/>
              <a:ext cx="1275840" cy="86040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DC8EF93C-0F31-4B07-81F8-AF9BD04873DB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694355" y="5219558"/>
                <a:ext cx="1293475" cy="87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8010C74F-2F47-4CA3-88BE-6DF6D4BF614E}"/>
                  </a:ext>
                </a:extLst>
              </p14:cNvPr>
              <p14:cNvContentPartPr/>
              <p14:nvPr/>
            </p14:nvContentPartPr>
            <p14:xfrm>
              <a:off x="9600992" y="5265638"/>
              <a:ext cx="1099080" cy="60264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8010C74F-2F47-4CA3-88BE-6DF6D4BF614E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591992" y="5256998"/>
                <a:ext cx="111672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F55F845E-D6C7-4F7B-9935-BCCCFED02EF7}"/>
                  </a:ext>
                </a:extLst>
              </p14:cNvPr>
              <p14:cNvContentPartPr/>
              <p14:nvPr/>
            </p14:nvContentPartPr>
            <p14:xfrm>
              <a:off x="8551952" y="5330078"/>
              <a:ext cx="601560" cy="49284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F55F845E-D6C7-4F7B-9935-BCCCFED02EF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542952" y="5321438"/>
                <a:ext cx="61920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A0D2F975-B396-4C0C-819E-CFF4D0FF90EC}"/>
                  </a:ext>
                </a:extLst>
              </p14:cNvPr>
              <p14:cNvContentPartPr/>
              <p14:nvPr/>
            </p14:nvContentPartPr>
            <p14:xfrm>
              <a:off x="2827952" y="6392078"/>
              <a:ext cx="103680" cy="2304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A0D2F975-B396-4C0C-819E-CFF4D0FF90EC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809952" y="6374078"/>
                <a:ext cx="1393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5ACF84C0-5D43-435A-AE20-4B831F942905}"/>
                  </a:ext>
                </a:extLst>
              </p14:cNvPr>
              <p14:cNvContentPartPr/>
              <p14:nvPr/>
            </p14:nvContentPartPr>
            <p14:xfrm>
              <a:off x="2783312" y="6468398"/>
              <a:ext cx="182160" cy="3708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5ACF84C0-5D43-435A-AE20-4B831F94290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765312" y="6450398"/>
                <a:ext cx="2178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196A6AEC-F0C1-44F7-80A8-5F7D0E618730}"/>
                  </a:ext>
                </a:extLst>
              </p14:cNvPr>
              <p14:cNvContentPartPr/>
              <p14:nvPr/>
            </p14:nvContentPartPr>
            <p14:xfrm>
              <a:off x="3489272" y="6400358"/>
              <a:ext cx="227520" cy="2484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196A6AEC-F0C1-44F7-80A8-5F7D0E61873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471272" y="6382718"/>
                <a:ext cx="2631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AB402013-1F67-4946-AAE1-0495F3F6664D}"/>
                  </a:ext>
                </a:extLst>
              </p14:cNvPr>
              <p14:cNvContentPartPr/>
              <p14:nvPr/>
            </p14:nvContentPartPr>
            <p14:xfrm>
              <a:off x="4110992" y="6186158"/>
              <a:ext cx="261360" cy="31752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AB402013-1F67-4946-AAE1-0495F3F6664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092992" y="6168518"/>
                <a:ext cx="29700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38861C58-9519-43C1-A835-4925AD62C55E}"/>
                  </a:ext>
                </a:extLst>
              </p14:cNvPr>
              <p14:cNvContentPartPr/>
              <p14:nvPr/>
            </p14:nvContentPartPr>
            <p14:xfrm>
              <a:off x="1388312" y="5930198"/>
              <a:ext cx="275040" cy="35820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38861C58-9519-43C1-A835-4925AD62C55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370672" y="5912198"/>
                <a:ext cx="31068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8F984F06-ED03-4728-AE9C-A757A64B9333}"/>
                  </a:ext>
                </a:extLst>
              </p14:cNvPr>
              <p14:cNvContentPartPr/>
              <p14:nvPr/>
            </p14:nvContentPartPr>
            <p14:xfrm>
              <a:off x="1361312" y="6416918"/>
              <a:ext cx="1123200" cy="40284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8F984F06-ED03-4728-AE9C-A757A64B9333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343672" y="6398934"/>
                <a:ext cx="1158840" cy="438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84B56C86-4E96-4EC8-8683-8749493CCE9B}"/>
                  </a:ext>
                </a:extLst>
              </p14:cNvPr>
              <p14:cNvContentPartPr/>
              <p14:nvPr/>
            </p14:nvContentPartPr>
            <p14:xfrm>
              <a:off x="1827152" y="5974478"/>
              <a:ext cx="636480" cy="29052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84B56C86-4E96-4EC8-8683-8749493CCE9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809512" y="5956478"/>
                <a:ext cx="67212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D19C59F8-8CBC-41CB-9848-3522892A9060}"/>
                  </a:ext>
                </a:extLst>
              </p14:cNvPr>
              <p14:cNvContentPartPr/>
              <p14:nvPr/>
            </p14:nvContentPartPr>
            <p14:xfrm>
              <a:off x="4767272" y="5984558"/>
              <a:ext cx="1431000" cy="65124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D19C59F8-8CBC-41CB-9848-3522892A906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749632" y="5966558"/>
                <a:ext cx="1466640" cy="6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D4DD7A57-2D4F-4C2A-BEBC-8799A22AC8AE}"/>
                  </a:ext>
                </a:extLst>
              </p14:cNvPr>
              <p14:cNvContentPartPr/>
              <p14:nvPr/>
            </p14:nvContentPartPr>
            <p14:xfrm>
              <a:off x="2564432" y="124478"/>
              <a:ext cx="18000" cy="20124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D4DD7A57-2D4F-4C2A-BEBC-8799A22AC8A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555432" y="115478"/>
                <a:ext cx="3564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F907021C-81AC-408A-9C97-D8CDB2FF9F12}"/>
                  </a:ext>
                </a:extLst>
              </p14:cNvPr>
              <p14:cNvContentPartPr/>
              <p14:nvPr/>
            </p14:nvContentPartPr>
            <p14:xfrm>
              <a:off x="6494552" y="1317878"/>
              <a:ext cx="773640" cy="51012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F907021C-81AC-408A-9C97-D8CDB2FF9F12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485552" y="1308878"/>
                <a:ext cx="79128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525095A5-3CB7-4914-AD8B-9200EA22A910}"/>
                  </a:ext>
                </a:extLst>
              </p14:cNvPr>
              <p14:cNvContentPartPr/>
              <p14:nvPr/>
            </p14:nvContentPartPr>
            <p14:xfrm>
              <a:off x="1075112" y="1960118"/>
              <a:ext cx="126720" cy="19800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525095A5-3CB7-4914-AD8B-9200EA22A910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066112" y="1951118"/>
                <a:ext cx="1443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0FBF1236-ADB5-44C3-92C3-5074CB3159D2}"/>
                  </a:ext>
                </a:extLst>
              </p14:cNvPr>
              <p14:cNvContentPartPr/>
              <p14:nvPr/>
            </p14:nvContentPartPr>
            <p14:xfrm>
              <a:off x="6985232" y="2241278"/>
              <a:ext cx="101520" cy="26820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0FBF1236-ADB5-44C3-92C3-5074CB3159D2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976232" y="2232638"/>
                <a:ext cx="1191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B4FB9104-3969-4DB3-91CC-D89CA2FB2581}"/>
                  </a:ext>
                </a:extLst>
              </p14:cNvPr>
              <p14:cNvContentPartPr/>
              <p14:nvPr/>
            </p14:nvContentPartPr>
            <p14:xfrm>
              <a:off x="864512" y="3707918"/>
              <a:ext cx="179640" cy="25020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B4FB9104-3969-4DB3-91CC-D89CA2FB2581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55872" y="3699266"/>
                <a:ext cx="197280" cy="267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AEE6A0EC-1233-4E34-8816-9F76D5DCB1CA}"/>
                  </a:ext>
                </a:extLst>
              </p14:cNvPr>
              <p14:cNvContentPartPr/>
              <p14:nvPr/>
            </p14:nvContentPartPr>
            <p14:xfrm>
              <a:off x="845432" y="5920838"/>
              <a:ext cx="123120" cy="16704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AEE6A0EC-1233-4E34-8816-9F76D5DCB1CA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36792" y="5912198"/>
                <a:ext cx="1407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97F81BAF-ABF0-4972-99C4-EFEE42E44E69}"/>
                  </a:ext>
                </a:extLst>
              </p14:cNvPr>
              <p14:cNvContentPartPr/>
              <p14:nvPr/>
            </p14:nvContentPartPr>
            <p14:xfrm>
              <a:off x="10219112" y="771038"/>
              <a:ext cx="31680" cy="396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97F81BAF-ABF0-4972-99C4-EFEE42E44E69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0201112" y="753038"/>
                <a:ext cx="673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80533D22-96E5-4195-B25B-0FCA33402BF7}"/>
                  </a:ext>
                </a:extLst>
              </p14:cNvPr>
              <p14:cNvContentPartPr/>
              <p14:nvPr/>
            </p14:nvContentPartPr>
            <p14:xfrm>
              <a:off x="11459672" y="858158"/>
              <a:ext cx="240480" cy="21600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80533D22-96E5-4195-B25B-0FCA33402BF7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1442032" y="840158"/>
                <a:ext cx="27612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F627AA14-7C65-4A41-9AF5-BA306970BF24}"/>
                  </a:ext>
                </a:extLst>
              </p14:cNvPr>
              <p14:cNvContentPartPr/>
              <p14:nvPr/>
            </p14:nvContentPartPr>
            <p14:xfrm>
              <a:off x="10432232" y="804518"/>
              <a:ext cx="913320" cy="26244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F627AA14-7C65-4A41-9AF5-BA306970BF24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0414232" y="786518"/>
                <a:ext cx="94896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D072D20C-2F20-441D-8F8F-6E78E059A444}"/>
                  </a:ext>
                </a:extLst>
              </p14:cNvPr>
              <p14:cNvContentPartPr/>
              <p14:nvPr/>
            </p14:nvContentPartPr>
            <p14:xfrm>
              <a:off x="9627272" y="838718"/>
              <a:ext cx="693720" cy="21888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D072D20C-2F20-441D-8F8F-6E78E059A444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609623" y="821078"/>
                <a:ext cx="729379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5DED6001-A95E-40C5-AAB2-A4113E096BCC}"/>
                  </a:ext>
                </a:extLst>
              </p14:cNvPr>
              <p14:cNvContentPartPr/>
              <p14:nvPr/>
            </p14:nvContentPartPr>
            <p14:xfrm>
              <a:off x="8011952" y="759518"/>
              <a:ext cx="1318320" cy="31968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5DED6001-A95E-40C5-AAB2-A4113E096BCC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7994312" y="741538"/>
                <a:ext cx="1353960" cy="35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4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16F4977F-89CC-4365-AD60-374B0D9689C7}"/>
                  </a:ext>
                </a:extLst>
              </p14:cNvPr>
              <p14:cNvContentPartPr/>
              <p14:nvPr/>
            </p14:nvContentPartPr>
            <p14:xfrm>
              <a:off x="6295832" y="799838"/>
              <a:ext cx="5921640" cy="434484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16F4977F-89CC-4365-AD60-374B0D9689C7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277833" y="692198"/>
                <a:ext cx="5957278" cy="45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7DB57016-FC90-43A8-91C8-2B7047BA6EC7}"/>
                  </a:ext>
                </a:extLst>
              </p14:cNvPr>
              <p14:cNvContentPartPr/>
              <p14:nvPr/>
            </p14:nvContentPartPr>
            <p14:xfrm>
              <a:off x="10083032" y="3067478"/>
              <a:ext cx="268200" cy="296640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7DB57016-FC90-43A8-91C8-2B7047BA6EC7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0074392" y="3058478"/>
                <a:ext cx="2858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90EB05ED-2507-4AD7-A90A-9DBBACBE4829}"/>
                  </a:ext>
                </a:extLst>
              </p14:cNvPr>
              <p14:cNvContentPartPr/>
              <p14:nvPr/>
            </p14:nvContentPartPr>
            <p14:xfrm>
              <a:off x="10761632" y="3245678"/>
              <a:ext cx="325440" cy="176760"/>
            </p14:xfrm>
          </p:contentPart>
        </mc:Choice>
        <mc:Fallback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90EB05ED-2507-4AD7-A90A-9DBBACBE4829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0752992" y="3236678"/>
                <a:ext cx="34308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D2802F3F-E0DA-4171-8956-EFF0A5E06345}"/>
                  </a:ext>
                </a:extLst>
              </p14:cNvPr>
              <p14:cNvContentPartPr/>
              <p14:nvPr/>
            </p14:nvContentPartPr>
            <p14:xfrm>
              <a:off x="11294432" y="3279878"/>
              <a:ext cx="155880" cy="101160"/>
            </p14:xfrm>
          </p:contentPart>
        </mc:Choice>
        <mc:Fallback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D2802F3F-E0DA-4171-8956-EFF0A5E0634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1285792" y="3270878"/>
                <a:ext cx="17352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EBA003F4-8D06-4344-9D67-18E1AF90A497}"/>
                  </a:ext>
                </a:extLst>
              </p14:cNvPr>
              <p14:cNvContentPartPr/>
              <p14:nvPr/>
            </p14:nvContentPartPr>
            <p14:xfrm>
              <a:off x="10007072" y="3458798"/>
              <a:ext cx="632880" cy="27252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EBA003F4-8D06-4344-9D67-18E1AF90A497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9998072" y="3450147"/>
                <a:ext cx="650520" cy="2901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0278D5F1-2522-4378-9DF6-3E0CFD23ADAC}"/>
                  </a:ext>
                </a:extLst>
              </p14:cNvPr>
              <p14:cNvContentPartPr/>
              <p14:nvPr/>
            </p14:nvContentPartPr>
            <p14:xfrm>
              <a:off x="11647232" y="2985038"/>
              <a:ext cx="414000" cy="67320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0278D5F1-2522-4378-9DF6-3E0CFD23ADAC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1638232" y="2976398"/>
                <a:ext cx="431640" cy="6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976F588E-8838-43DD-AB57-FE896779C68E}"/>
                  </a:ext>
                </a:extLst>
              </p14:cNvPr>
              <p14:cNvContentPartPr/>
              <p14:nvPr/>
            </p14:nvContentPartPr>
            <p14:xfrm>
              <a:off x="9263312" y="3005198"/>
              <a:ext cx="488520" cy="72324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976F588E-8838-43DD-AB57-FE896779C68E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9254312" y="2996198"/>
                <a:ext cx="506160" cy="74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A361D614-D3C5-4909-8CDC-044861E3A09D}"/>
                  </a:ext>
                </a:extLst>
              </p14:cNvPr>
              <p14:cNvContentPartPr/>
              <p14:nvPr/>
            </p14:nvContentPartPr>
            <p14:xfrm>
              <a:off x="9629432" y="1459718"/>
              <a:ext cx="929520" cy="461880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A361D614-D3C5-4909-8CDC-044861E3A09D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9620792" y="1451078"/>
                <a:ext cx="947160" cy="47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187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2DF11E-983E-449C-812D-4E24DCEA3052}"/>
                  </a:ext>
                </a:extLst>
              </p14:cNvPr>
              <p14:cNvContentPartPr/>
              <p14:nvPr/>
            </p14:nvContentPartPr>
            <p14:xfrm>
              <a:off x="2816072" y="661958"/>
              <a:ext cx="258480" cy="371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2DF11E-983E-449C-812D-4E24DCEA30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7072" y="652958"/>
                <a:ext cx="27612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0DF61D7-CACC-4131-95D5-80AD99FC1AFA}"/>
                  </a:ext>
                </a:extLst>
              </p14:cNvPr>
              <p14:cNvContentPartPr/>
              <p14:nvPr/>
            </p14:nvContentPartPr>
            <p14:xfrm>
              <a:off x="2720312" y="1217798"/>
              <a:ext cx="582480" cy="81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0DF61D7-CACC-4131-95D5-80AD99FC1A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11312" y="1209158"/>
                <a:ext cx="60012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519FC15-57B6-40A8-B2E0-4DDE5C1271EE}"/>
                  </a:ext>
                </a:extLst>
              </p14:cNvPr>
              <p14:cNvContentPartPr/>
              <p14:nvPr/>
            </p14:nvContentPartPr>
            <p14:xfrm>
              <a:off x="4167872" y="702998"/>
              <a:ext cx="227520" cy="160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519FC15-57B6-40A8-B2E0-4DDE5C1271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59232" y="693998"/>
                <a:ext cx="2451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BBEBAC0-D1B4-42CA-B81C-4F06DAE1F6A6}"/>
                  </a:ext>
                </a:extLst>
              </p14:cNvPr>
              <p14:cNvContentPartPr/>
              <p14:nvPr/>
            </p14:nvContentPartPr>
            <p14:xfrm>
              <a:off x="4796432" y="1027358"/>
              <a:ext cx="156960" cy="99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BBEBAC0-D1B4-42CA-B81C-4F06DAE1F6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792" y="1018718"/>
                <a:ext cx="1746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8CFA5C1-28E2-4A4A-BECE-C858B40E7E36}"/>
                  </a:ext>
                </a:extLst>
              </p14:cNvPr>
              <p14:cNvContentPartPr/>
              <p14:nvPr/>
            </p14:nvContentPartPr>
            <p14:xfrm>
              <a:off x="5670512" y="906398"/>
              <a:ext cx="340920" cy="195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8CFA5C1-28E2-4A4A-BECE-C858B40E7E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61512" y="897758"/>
                <a:ext cx="35856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F291FDE-90D3-46AD-A05C-1E5222F8E977}"/>
                  </a:ext>
                </a:extLst>
              </p14:cNvPr>
              <p14:cNvContentPartPr/>
              <p14:nvPr/>
            </p14:nvContentPartPr>
            <p14:xfrm>
              <a:off x="6168392" y="1069118"/>
              <a:ext cx="8280" cy="2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F291FDE-90D3-46AD-A05C-1E5222F8E97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59752" y="1060478"/>
                <a:ext cx="2592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583D3D4-E027-4B50-AD97-528C0D742617}"/>
                  </a:ext>
                </a:extLst>
              </p14:cNvPr>
              <p14:cNvContentPartPr/>
              <p14:nvPr/>
            </p14:nvContentPartPr>
            <p14:xfrm>
              <a:off x="6475472" y="852758"/>
              <a:ext cx="343440" cy="234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583D3D4-E027-4B50-AD97-528C0D74261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66832" y="843758"/>
                <a:ext cx="3610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661369F-FB1B-46A4-A4A6-324920BB2F75}"/>
                  </a:ext>
                </a:extLst>
              </p14:cNvPr>
              <p14:cNvContentPartPr/>
              <p14:nvPr/>
            </p14:nvContentPartPr>
            <p14:xfrm>
              <a:off x="6762392" y="447398"/>
              <a:ext cx="428400" cy="263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661369F-FB1B-46A4-A4A6-324920BB2F7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53392" y="438398"/>
                <a:ext cx="44604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80BC8F8-B795-4980-85D1-263F00F91D69}"/>
                  </a:ext>
                </a:extLst>
              </p14:cNvPr>
              <p14:cNvContentPartPr/>
              <p14:nvPr/>
            </p14:nvContentPartPr>
            <p14:xfrm>
              <a:off x="3838472" y="979118"/>
              <a:ext cx="317880" cy="219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80BC8F8-B795-4980-85D1-263F00F91D6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29472" y="970478"/>
                <a:ext cx="3355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696A4F1-3E2B-4429-B014-F299047BBBA2}"/>
                  </a:ext>
                </a:extLst>
              </p14:cNvPr>
              <p14:cNvContentPartPr/>
              <p14:nvPr/>
            </p14:nvContentPartPr>
            <p14:xfrm>
              <a:off x="2811752" y="1374398"/>
              <a:ext cx="691560" cy="293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696A4F1-3E2B-4429-B014-F299047BBBA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03107" y="1365758"/>
                <a:ext cx="709209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660E73F-B8A0-4A5B-BD43-C631521950A7}"/>
                  </a:ext>
                </a:extLst>
              </p14:cNvPr>
              <p14:cNvContentPartPr/>
              <p14:nvPr/>
            </p14:nvContentPartPr>
            <p14:xfrm>
              <a:off x="2977712" y="2324798"/>
              <a:ext cx="254880" cy="399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660E73F-B8A0-4A5B-BD43-C631521950A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69072" y="2315798"/>
                <a:ext cx="27252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D577A7C-02F3-491A-B96B-2ECC3233D370}"/>
                  </a:ext>
                </a:extLst>
              </p14:cNvPr>
              <p14:cNvContentPartPr/>
              <p14:nvPr/>
            </p14:nvContentPartPr>
            <p14:xfrm>
              <a:off x="2905352" y="2826638"/>
              <a:ext cx="481320" cy="62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D577A7C-02F3-491A-B96B-2ECC3233D37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96352" y="2817998"/>
                <a:ext cx="4989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79DBEFC-4193-4679-A7C0-B6E914A140BA}"/>
                  </a:ext>
                </a:extLst>
              </p14:cNvPr>
              <p14:cNvContentPartPr/>
              <p14:nvPr/>
            </p14:nvContentPartPr>
            <p14:xfrm>
              <a:off x="2925872" y="2999798"/>
              <a:ext cx="294840" cy="317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79DBEFC-4193-4679-A7C0-B6E914A140B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17232" y="2990798"/>
                <a:ext cx="31248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D73A24B-BD7F-4A74-832D-5DCFE778FB8A}"/>
                  </a:ext>
                </a:extLst>
              </p14:cNvPr>
              <p14:cNvContentPartPr/>
              <p14:nvPr/>
            </p14:nvContentPartPr>
            <p14:xfrm>
              <a:off x="3651992" y="2566358"/>
              <a:ext cx="325080" cy="267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D73A24B-BD7F-4A74-832D-5DCFE778FB8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43352" y="2557358"/>
                <a:ext cx="3427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9DA5897-C20B-4D23-A176-10B096FFE678}"/>
                  </a:ext>
                </a:extLst>
              </p14:cNvPr>
              <p14:cNvContentPartPr/>
              <p14:nvPr/>
            </p14:nvContentPartPr>
            <p14:xfrm>
              <a:off x="4177232" y="2191958"/>
              <a:ext cx="18000" cy="215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9DA5897-C20B-4D23-A176-10B096FFE67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68592" y="2182958"/>
                <a:ext cx="3564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B62F8E9-425B-4C3B-8E1D-4AEF039E495E}"/>
                  </a:ext>
                </a:extLst>
              </p14:cNvPr>
              <p14:cNvContentPartPr/>
              <p14:nvPr/>
            </p14:nvContentPartPr>
            <p14:xfrm>
              <a:off x="5079032" y="2483558"/>
              <a:ext cx="131400" cy="1558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B62F8E9-425B-4C3B-8E1D-4AEF039E495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70392" y="2474558"/>
                <a:ext cx="14904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33BAA39-548A-460A-B4DE-5A0BBB2EAC63}"/>
                  </a:ext>
                </a:extLst>
              </p14:cNvPr>
              <p14:cNvContentPartPr/>
              <p14:nvPr/>
            </p14:nvContentPartPr>
            <p14:xfrm>
              <a:off x="5876072" y="2194478"/>
              <a:ext cx="45360" cy="345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33BAA39-548A-460A-B4DE-5A0BBB2EAC6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67072" y="2185838"/>
                <a:ext cx="6300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D5ED001-6A79-48EF-BE07-B081083E623F}"/>
                  </a:ext>
                </a:extLst>
              </p14:cNvPr>
              <p14:cNvContentPartPr/>
              <p14:nvPr/>
            </p14:nvContentPartPr>
            <p14:xfrm>
              <a:off x="6195752" y="2289878"/>
              <a:ext cx="238680" cy="261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D5ED001-6A79-48EF-BE07-B081083E623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87112" y="2281238"/>
                <a:ext cx="25632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E689EBD-6598-451F-A7AA-CC1C99329309}"/>
                  </a:ext>
                </a:extLst>
              </p14:cNvPr>
              <p14:cNvContentPartPr/>
              <p14:nvPr/>
            </p14:nvContentPartPr>
            <p14:xfrm>
              <a:off x="6795872" y="2223638"/>
              <a:ext cx="346680" cy="2458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E689EBD-6598-451F-A7AA-CC1C9932930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86872" y="2214998"/>
                <a:ext cx="36432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6899CBB-9F88-46C3-9780-134C63A7F282}"/>
                  </a:ext>
                </a:extLst>
              </p14:cNvPr>
              <p14:cNvContentPartPr/>
              <p14:nvPr/>
            </p14:nvContentPartPr>
            <p14:xfrm>
              <a:off x="7858952" y="2237318"/>
              <a:ext cx="171360" cy="1648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6899CBB-9F88-46C3-9780-134C63A7F28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49952" y="2228318"/>
                <a:ext cx="1890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9F436C1-6D1C-4B02-A830-7F9C7184525E}"/>
                  </a:ext>
                </a:extLst>
              </p14:cNvPr>
              <p14:cNvContentPartPr/>
              <p14:nvPr/>
            </p14:nvContentPartPr>
            <p14:xfrm>
              <a:off x="7133912" y="1745198"/>
              <a:ext cx="384120" cy="2736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9F436C1-6D1C-4B02-A830-7F9C7184525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124920" y="1736558"/>
                <a:ext cx="401743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7C2993C-08B6-4636-9909-D5FC06BB5A82}"/>
                  </a:ext>
                </a:extLst>
              </p14:cNvPr>
              <p14:cNvContentPartPr/>
              <p14:nvPr/>
            </p14:nvContentPartPr>
            <p14:xfrm>
              <a:off x="8443592" y="2152718"/>
              <a:ext cx="25200" cy="265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7C2993C-08B6-4636-9909-D5FC06BB5A8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434592" y="2144078"/>
                <a:ext cx="4284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C8975C7-64E9-450B-9AAF-E52745E91C06}"/>
                  </a:ext>
                </a:extLst>
              </p14:cNvPr>
              <p14:cNvContentPartPr/>
              <p14:nvPr/>
            </p14:nvContentPartPr>
            <p14:xfrm>
              <a:off x="8610992" y="2199518"/>
              <a:ext cx="213120" cy="228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C8975C7-64E9-450B-9AAF-E52745E91C0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602352" y="2190878"/>
                <a:ext cx="2307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2EF9919-3F1A-4D6D-B13E-A4C1196DF95B}"/>
                  </a:ext>
                </a:extLst>
              </p14:cNvPr>
              <p14:cNvContentPartPr/>
              <p14:nvPr/>
            </p14:nvContentPartPr>
            <p14:xfrm>
              <a:off x="9118952" y="2093318"/>
              <a:ext cx="302400" cy="2300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2EF9919-3F1A-4D6D-B13E-A4C1196DF95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110312" y="2084678"/>
                <a:ext cx="32004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13E6298-799F-479D-8395-B4782CD05CC3}"/>
                  </a:ext>
                </a:extLst>
              </p14:cNvPr>
              <p14:cNvContentPartPr/>
              <p14:nvPr/>
            </p14:nvContentPartPr>
            <p14:xfrm>
              <a:off x="9427472" y="1806758"/>
              <a:ext cx="153360" cy="2289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13E6298-799F-479D-8395-B4782CD05CC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418832" y="1797758"/>
                <a:ext cx="17100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5F86CFC-01AB-42E1-85D6-997099E0B370}"/>
                  </a:ext>
                </a:extLst>
              </p14:cNvPr>
              <p14:cNvContentPartPr/>
              <p14:nvPr/>
            </p14:nvContentPartPr>
            <p14:xfrm>
              <a:off x="9818072" y="2141558"/>
              <a:ext cx="206640" cy="1360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5F86CFC-01AB-42E1-85D6-997099E0B37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809432" y="2132558"/>
                <a:ext cx="22428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A48E7C7-3C6C-4E6D-AC4B-D1A0F4BC9E83}"/>
                  </a:ext>
                </a:extLst>
              </p14:cNvPr>
              <p14:cNvContentPartPr/>
              <p14:nvPr/>
            </p14:nvContentPartPr>
            <p14:xfrm>
              <a:off x="10246832" y="1956878"/>
              <a:ext cx="36000" cy="3506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A48E7C7-3C6C-4E6D-AC4B-D1A0F4BC9E8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238192" y="1948238"/>
                <a:ext cx="5364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362442A-F3F9-43CF-991D-706EA0A82DD2}"/>
                  </a:ext>
                </a:extLst>
              </p14:cNvPr>
              <p14:cNvContentPartPr/>
              <p14:nvPr/>
            </p14:nvContentPartPr>
            <p14:xfrm>
              <a:off x="10416752" y="2062358"/>
              <a:ext cx="160920" cy="2311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362442A-F3F9-43CF-991D-706EA0A82DD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407752" y="2053358"/>
                <a:ext cx="17856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692F0D1-2683-4090-93F3-790C7A4FB7CD}"/>
                  </a:ext>
                </a:extLst>
              </p14:cNvPr>
              <p14:cNvContentPartPr/>
              <p14:nvPr/>
            </p14:nvContentPartPr>
            <p14:xfrm>
              <a:off x="10748672" y="1959038"/>
              <a:ext cx="47520" cy="2826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692F0D1-2683-4090-93F3-790C7A4FB7C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740032" y="1950038"/>
                <a:ext cx="6516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12CCCB4-311F-4344-AEAD-E18E97E79BEA}"/>
                  </a:ext>
                </a:extLst>
              </p14:cNvPr>
              <p14:cNvContentPartPr/>
              <p14:nvPr/>
            </p14:nvContentPartPr>
            <p14:xfrm>
              <a:off x="11060792" y="1957598"/>
              <a:ext cx="369720" cy="4654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12CCCB4-311F-4344-AEAD-E18E97E79BE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051801" y="1948598"/>
                <a:ext cx="387343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9160407-F524-4599-8074-A33E44ACFDDE}"/>
                  </a:ext>
                </a:extLst>
              </p14:cNvPr>
              <p14:cNvContentPartPr/>
              <p14:nvPr/>
            </p14:nvContentPartPr>
            <p14:xfrm>
              <a:off x="3130712" y="3836798"/>
              <a:ext cx="231840" cy="315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9160407-F524-4599-8074-A33E44ACFDD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122072" y="3827798"/>
                <a:ext cx="24948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6FF0767-3549-4212-9F2D-8F771BCA4393}"/>
                  </a:ext>
                </a:extLst>
              </p14:cNvPr>
              <p14:cNvContentPartPr/>
              <p14:nvPr/>
            </p14:nvContentPartPr>
            <p14:xfrm>
              <a:off x="5054912" y="3946238"/>
              <a:ext cx="190080" cy="1051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6FF0767-3549-4212-9F2D-8F771BCA439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045912" y="3937238"/>
                <a:ext cx="20772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8652837-3DB3-45CF-B46A-C083D90D3323}"/>
                  </a:ext>
                </a:extLst>
              </p14:cNvPr>
              <p14:cNvContentPartPr/>
              <p14:nvPr/>
            </p14:nvContentPartPr>
            <p14:xfrm>
              <a:off x="3001112" y="4238558"/>
              <a:ext cx="931680" cy="5104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8652837-3DB3-45CF-B46A-C083D90D332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992115" y="4229564"/>
                <a:ext cx="949313" cy="5281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5DB5BAD-BF44-4C1E-998E-C2C65EA769C0}"/>
                  </a:ext>
                </a:extLst>
              </p14:cNvPr>
              <p14:cNvContentPartPr/>
              <p14:nvPr/>
            </p14:nvContentPartPr>
            <p14:xfrm>
              <a:off x="4068152" y="3895838"/>
              <a:ext cx="350280" cy="3171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5DB5BAD-BF44-4C1E-998E-C2C65EA769C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059161" y="3887198"/>
                <a:ext cx="367902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50CC492-C830-4EE3-AC09-75A59EA15F5D}"/>
                  </a:ext>
                </a:extLst>
              </p14:cNvPr>
              <p14:cNvContentPartPr/>
              <p14:nvPr/>
            </p14:nvContentPartPr>
            <p14:xfrm>
              <a:off x="5619392" y="3656798"/>
              <a:ext cx="317160" cy="4633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50CC492-C830-4EE3-AC09-75A59EA15F5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610752" y="3647798"/>
                <a:ext cx="33480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9BE7FDC-7ABD-4AE6-9515-949B30634117}"/>
                  </a:ext>
                </a:extLst>
              </p14:cNvPr>
              <p14:cNvContentPartPr/>
              <p14:nvPr/>
            </p14:nvContentPartPr>
            <p14:xfrm>
              <a:off x="3838832" y="2911238"/>
              <a:ext cx="390240" cy="576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9BE7FDC-7ABD-4AE6-9515-949B3063411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830192" y="2902238"/>
                <a:ext cx="4078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8CAE070-7D7D-45C3-8EF7-356FE60FA252}"/>
                  </a:ext>
                </a:extLst>
              </p14:cNvPr>
              <p14:cNvContentPartPr/>
              <p14:nvPr/>
            </p14:nvContentPartPr>
            <p14:xfrm>
              <a:off x="10774592" y="2505878"/>
              <a:ext cx="470880" cy="248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8CAE070-7D7D-45C3-8EF7-356FE60FA25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765952" y="2497238"/>
                <a:ext cx="488520" cy="42480"/>
              </a:xfrm>
              <a:prstGeom prst="rect">
                <a:avLst/>
              </a:prstGeom>
            </p:spPr>
          </p:pic>
        </mc:Fallback>
      </mc:AlternateContent>
      <p:pic>
        <p:nvPicPr>
          <p:cNvPr id="59" name="Picture 58">
            <a:extLst>
              <a:ext uri="{FF2B5EF4-FFF2-40B4-BE49-F238E27FC236}">
                <a16:creationId xmlns:a16="http://schemas.microsoft.com/office/drawing/2014/main" id="{7CE75101-6455-43AB-BF09-F83E203C04E3}"/>
              </a:ext>
            </a:extLst>
          </p:cNvPr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6818912" y="3139313"/>
            <a:ext cx="4791075" cy="32194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F6627F3-4A2C-4746-AD8C-9368443E6D3A}"/>
                  </a:ext>
                </a:extLst>
              </p14:cNvPr>
              <p14:cNvContentPartPr/>
              <p14:nvPr/>
            </p14:nvContentPartPr>
            <p14:xfrm>
              <a:off x="444600" y="4575240"/>
              <a:ext cx="11182680" cy="22827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F6627F3-4A2C-4746-AD8C-9368443E6D3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35240" y="4565880"/>
                <a:ext cx="11201400" cy="230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0791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Kumar</dc:creator>
  <cp:lastModifiedBy>Ravi Kumar</cp:lastModifiedBy>
  <cp:revision>18</cp:revision>
  <dcterms:created xsi:type="dcterms:W3CDTF">2024-12-19T02:58:17Z</dcterms:created>
  <dcterms:modified xsi:type="dcterms:W3CDTF">2024-12-19T09:30:38Z</dcterms:modified>
</cp:coreProperties>
</file>