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46:00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1744 10474,'-50'-135'3929,"-12"70"-1510,60 63-2345,0 1 1,0 0 0,0 0 0,0 1-1,-1-1 1,1 0 0,0 1-1,0-1 1,0 1 0,-1 0 0,1 0-1,0 0 1,0 0 0,-1 0 0,1 0-1,0 0 1,0 1 0,-1-1-1,1 1 1,0 0 0,0 0 0,0-1-1,0 1 1,0 1 0,0-1 0,0 0-1,0 0 1,1 1 0,-1-1-1,0 1 1,1-1 0,-1 1 0,1 0-1,-1 0 1,1 0 0,0 0 0,0 0-1,0 0-74,-8 19 12,0 0 0,2 0 0,1 1 0,0 0 0,2 0 0,0 0 0,2 1 0,0-1 0,1 1 0,2 0 0,0-1 0,3 9-12,-2 5-3,1 0-1,2-1 0,2 1 0,1-1 0,2-1 0,1 0 0,1 0 0,2-1 0,2-1 1,1 0-1,9 12 4,-25-41 0,1 1 0,0-1 0,-1 0 0,1 0 0,0 0 1,1 0-1,-1-1 0,0 1 0,1-1 0,-1 1 0,1-1 0,0 0 0,0 0 1,0 0-1,0 0 0,0 0 0,0-1 0,1 1 0,-1-1 0,1 0 1,-1 0-1,0-1 0,1 1 0,0 0 0,-1-1 0,1 0 0,-1 0 1,1 0-1,-1-1 0,1 1 0,-1-1 0,1 1 0,-1-1 0,1 0 0,-1-1 1,0 1-1,1-1 0,-1 1 0,0-1 0,4-7 9,0 0 0,0-1 0,-2 0 1,1 0-1,-1 0 0,0 0 0,-1-1 0,0 0 0,-1 1 1,-1-2-1,1 1 0,-1 0 0,-1 0 0,0-11-9,7-76 1280,-5-1-1,-3 0 0,-11-66-1279,-6 77 395,24 168-117,-3-54-285,1 0 0,2-1 0,0 1 0,1-1 0,2-1 0,1 0 0,0 0 0,2-1 0,0 0 0,2-2 0,1 1 0,0-2 0,1 0 0,2-1 0,0-1 0,2 1 7,-15-15-115,1 0 1,-1 0-1,1 0 1,0-1-1,0 0 1,1 0-1,-1-1 1,0 0-1,1 0 0,-1-1 1,1 0-1,0 0 1,0-1-1,-1 0 1,1 0-1,0-1 0,-1 0 1,1 0-1,0-1 1,-1 0-1,0 0 1,1-1-1,-1 1 1,0-2-1,0 1 0,-1-1 1,1 0-1,-1-1 1,0 1-1,0-1 1,0-1-1,0 1 1,-1-1-1,0 0 0,0 0 1,-1 0-1,0-1 115,4-6-277,-1-1 1,0 0-1,-1-1 0,0 0 0,-2 1 0,1-2 0,-2 1 0,0 0 0,-1-1 0,0-9 277,-2-20-4,-1-1-1,-3 1 1,-1 0-1,-3 0 0,-2-4 5,-18-73 2253,-6 1 0,-29-63-2253,28 110 2242,30 100-560,8 24-1575,3-1 1,2 1 0,2-2 0,2 1 0,3-1-108,-2 0-248,2-2 1,3 0-1,1 0 1,2-2-1,2-1 0,2 0 1,2-2-1,27 30 248,-43-58-618,0-1 0,2-1-1,-1 0 1,2-1 0,-1 0-1,1-1 1,1-1 0,9 5 618,-9-7-963,0 0 0,1-1 1,0 0-1,0-1 0,0-1 0,0-1 1,1 0-1,-1-1 0,0-1 1,1 0-1,-1-1 0,1-1 0,4-1 963,31-11-5028</inkml:trace>
  <inkml:trace contextRef="#ctx0" brushRef="#br0" timeOffset="364.664">1511 1612 5445,'0'-14'451,"5"-47"2678,-4-1 0,-2 1 0,-2-1 0,-4 1-1,-12-53-3128,-15 40 2065,33 72-2004,0 0 0,-1 0 0,1 0 0,-1 1 0,1-1 0,-1 0 0,0 1 0,0 0 0,0-1 0,0 1 0,0 0 0,0 0 0,0 0 0,0 0 0,0 0-1,0 1 1,-1-1 0,1 0 0,0 1 0,0 0 0,-1 0 0,1-1 0,0 2 0,-1-1 0,1 0 0,0 0 0,0 1 0,-1-1 0,1 1 0,0-1 0,0 1 0,0 0 0,0 0 0,-1 1-61,-10 8 41,1 0 1,0 1-1,1 1 1,1 0-1,0 1 1,0-1 0,1 2-1,1 0 1,0 0-1,1 0 1,1 1-1,0 0 1,1 0 0,0 3-42,-4 6 3,1 1 0,1-1 0,2 2 0,0-1 0,2 1 0,0 15-3,2-32-13,1-1 0,0 1 0,1 0 0,0 0 0,0-1 0,1 1-1,0-1 1,0 1 0,1-1 0,0 0 0,0 0 0,1 0 0,0 0 0,1-1 0,0 1 0,0-1 0,0 0 0,1-1-1,0 0 1,0 1 0,1-1 13,-4-3-22,1-1 0,-1 0 0,0 0 0,1 0 0,-1 0 0,1 0 0,0 0 0,-1-1 0,1 0 0,0 0 0,0 0 0,0 0 0,0-1 0,0 1 0,0-1 0,0 0-1,0 0 1,0-1 0,0 1 0,0-1 0,0 0 0,0 0 0,0 0 0,0 0 0,-1-1 0,1 1 0,0-1 0,-1 0 0,0 0 0,1-1 0,-1 1 0,0-1 0,0 1 0,0-1 0,0-1 22,8-8-16,-1 0 0,-1-1 1,1 0-1,-2-1 0,0 0 1,-1 0-1,0-1 0,0-4 16,8-23 16,-2 0 0,-2 0 0,-2-1 0,-2-1 0,-1-5-16,13 193 508,-1-35-403,5 0 0,4-2 0,12 19-105,-28-92-15,2 0 1,1-1-1,1 0 1,2-2-1,1 0 1,12 13 14,66 45-1925,-87-84 1352,0-1 0,0 1 0,0-2 0,1 1 0,0-1 0,-1-1 0,1 0 0,0 0-1,0-1 1,0 0 0,0-1 0,2 0 573,24-4-4746,-7-7-1606</inkml:trace>
  <inkml:trace contextRef="#ctx0" brushRef="#br0" timeOffset="672.866">2091 1141 2498,'-3'-14'7255,"-13"-46"-4009,7 36 1832,5 31-1280,4 29-2088,48 258-957,-44-274-757,0 0 1,2 0 0,0-1-1,1 1 1,1-1-1,0-1 1,2 0 0,0 0-1,1 0 1,1-2-1,4 5 4,-14-18-11,1 0-1,0 0 1,-1 0-1,1-1 0,1 1 1,-1-1-1,0 1 1,0-1-1,1 0 1,0-1-1,-1 1 1,1 0-1,0-1 0,0 0 1,-1 0-1,1 0 1,0-1-1,0 1 1,0-1-1,0 0 0,0 0 1,0 0-1,0 0 1,0-1-1,0 0 1,0 0-1,0 0 0,0 0 1,-1 0-1,1-1 1,0 0-1,-1 0 1,1 0-1,-1 0 1,0 0-1,3-3 12,1-8-40,0-1 0,-1 0 0,-1-1 0,0 1 0,-1-1 0,-1 0 0,0 0 0,-1 0 0,0-1 0,-1 1 0,-1 0-1,-1-1 1,0 1 0,-1 0 0,0 0 0,-3-5 40,4 4 29,-2 0-1,0 0 1,0 0 0,-2 0-1,0 1 1,0-1-1,-2 1 1,0 1 0,-1-1-1,0 1 1,-1 1-1,0-1 1,-1 2-1,-1-1 1,0 1 0,-1 1-1,-11-9-28,18 18 1,0-1 0,0 2 0,0-1 0,-1 0 0,1 1 0,-1 0 0,1 1 0,-1-1 0,0 1 0,1 0 0,-1 0 0,1 1 0,-1-1 0,0 1 0,1 0 0,0 1 0,-1 0 0,1 0 0,0 0 0,0 0 0,0 1 0,0 0 0,0 0 0,-2 2-1,-13 17-3424,10 7-3538,9-16-2081</inkml:trace>
  <inkml:trace contextRef="#ctx0" brushRef="#br0" timeOffset="1030.869">3098 117 11883,'-3'-24'1443,"-3"-30"1251,5 16 5650,23 113-6646,154 433-1143,-169-488-684,63 150-1154,-16-60-4779,-25-70-2607,-21-34 3608</inkml:trace>
  <inkml:trace contextRef="#ctx0" brushRef="#br0" timeOffset="1405.763">3283 603 897,'-9'-19'911,"3"6"-359,0 1 0,0-1 0,-1 2 0,0-1 0,-1 1 0,-1 0 0,0 0 1,-4-3-553,4 6 798,1 1 0,-1 1 0,0-1 0,-1 1 0,1 1 0,-1 0 0,-1 0 0,1 1 0,0 1 0,-1-1 1,0 2-1,0-1 0,0 2 0,0-1 0,0 2 0,-5-1-798,16 1 43,1 0 1,-1 0-1,0 0 0,1 1 1,-1-1-1,0 0 0,1 0 1,-1 0-1,0 0 0,0 0 1,1 0-1,-1 1 0,0-1 1,1 0-1,-1 0 0,0 1 1,0-1-1,1 0 0,-1 0 1,0 1-1,0-1 0,0 0 1,0 0-1,1 1 0,-1-1 1,0 0-1,0 1 0,0-1 1,0 0-1,0 1 0,0-1 1,0 0-1,0 1 0,0-1 1,0 0-1,0 1 0,0-1 1,0 0-1,0 1 0,0-1 1,0 0-1,0 1 0,0-1 1,0 0-1,0 1 0,-1-1 1,1 0-1,0 1 0,0-1 1,0 0-1,-1 0 0,1 1 1,0-1-1,0 0 0,-1 0 0,1 1 1,0-1-1,0 0 0,-1 0 1,1 0-44,12 3 73,1-1 1,0 0-1,0-1 0,0 0 1,0-1-1,0-1 1,0 0-1,0-1 0,-1 0 1,1-1-1,0 0 1,6-3-74,151-81 391,-138 67-359,2 1-1,1 2 1,0 1-1,33-10-31,-65 25-1,1 0-1,0 0 0,-1 0 0,1 0 0,0 1 0,0-1 1,-1 1-1,1 0 0,0 0 0,0 0 0,0 1 0,-1 0 1,1-1-1,0 1 0,-1 0 0,1 1 0,-1-1 0,1 1 1,-1-1-1,1 1 0,-1 0 0,0 0 0,0 1 0,0-1 1,0 1-1,-1-1 0,1 1 0,-1 0 0,1 0 1,-1 0-1,0 0 0,0 1 0,0-1 0,-1 0 0,2 3 2,52 151-2,-50-135 2,0 0 1,2 0 0,0-1 0,2 0 0,0-1-1,1 0 1,1 0 0,1-1 0,0-1 0,7 7-1,-16-22 8,-1 0 1,1 0-1,1 0 0,-1-1 1,0 1-1,1-1 1,-1 0-1,1 1 1,0-2-1,0 1 0,0 0 1,0-1-1,0 0 1,0 0-1,0 0 1,0 0-1,0 0 0,0-1 1,1 0-1,-1 0 1,0 0-1,0-1 1,0 1-1,1-1 0,-1 0 1,0 0-1,0 0 1,0-1-1,0 0 1,-1 1-1,1-1 0,0-1 1,-1 1-1,1 0 1,-1-1-1,0 0 1,0 1-1,2-3-8,7-14 192,-1-1 1,0 0-1,-1-1 0,-1 1 1,-2-2-1,0 1 0,-1-1 1,-1-1-1,-1 1 0,-1 0 1,0-1-1,-2 0 1,-1 0-1,-1 1 0,-2-13-192,3 19 142,0-18 186,1 16-220,-1-1 0,0 0-1,-1 1 1,-1-1 0,-1 1 0,-1 0 0,0-1-1,-5-8-107,8 25 18,0-1-1,0 1 0,0-1 1,-1 1-1,1-1 1,-1 1-1,1 0 0,-1 0 1,0 0-1,0 0 0,0 0 1,0 0-1,0 0 1,0 1-1,-1-1 0,1 1 1,-1 0-1,1-1 0,-1 1 1,1 0-1,-1 0 1,1 1-1,-1-1 0,0 1 1,0-1-1,1 1 0,-1 0 1,0 0-1,0 0 1,1 0-1,-1 0 0,0 1 1,0-1-1,1 1 1,-1 0-1,0 0 0,1 0 1,-1 0-1,1 0 0,-1 1 1,1-1-1,0 1 1,0-1-1,-1 1 0,1 0 1,0 0-1,0 0 0,1 0 1,-1 0-1,0 0 1,0 1-19,-7 9-53,0 1 0,0 0 0,1 0 0,1 1 0,0 0 0,1 0 0,0 1 0,1 0-1,1-1 1,-1 9 54,-16 94-6185,12-50-4075</inkml:trace>
  <inkml:trace contextRef="#ctx0" brushRef="#br0" timeOffset="1831.999">1011 3705 13325,'0'0'3107,"0"0"-1666,0 0-384,0 0-416,45 84-1,-20-35-191,1 10-193,4 5-128,0 2-96,-4 4-32,-1-1 0,-2 2-320,0 2-3716,-7-6-769,-2-9-4548</inkml:trace>
  <inkml:trace contextRef="#ctx0" brushRef="#br0" timeOffset="2048.761">1098 3908 8808,'-14'-225'2040,"12"220"-1723,2 0 0,-1-1-1,0 1 1,1 0 0,0-1 0,0 1 0,1-1 0,0 1 0,-1 0 0,2-1 0,-1 1 0,1 0 0,0 0 0,0 0 0,0 0 0,0 0 0,1 1 0,0-1 0,0 1 0,0-1 0,1 1 0,0 0 0,-1 0 0,1 1 0,0-1 0,1 1 0,-1 0 0,1 0 0,-1 0 0,1 1 0,0 0 0,1-1-317,0 1 71,1-1 0,0 1 0,0 1 0,0-1 0,0 1 0,0 0 0,1 1 0,-1 0 0,0 0 0,0 0 0,0 1 0,0 0 1,1 1-1,-1-1 0,-1 1 0,1 1 0,0-1 0,0 1 0,-1 0 0,0 1 0,0 0 0,0 0 0,0 0 0,0 0 0,-1 1 1,0 0-1,0 0 0,0 1 0,0-1 0,-1 1 0,0 0 0,0 0 0,-1 1 0,0-1 0,3 7-71,-4-3-26,-1 0-1,0 0 0,-1 0 1,0 0-1,0 0 0,-1 0 1,0 0-1,-1 0 0,0-1 1,0 1-1,-1 0 0,-1-1 1,1 0-1,-2 0 1,1 0-1,-1 0 0,0-1 1,-4 4 26,1-1-342,0 0 1,-1-1 0,0 0-1,-1-1 1,0 0 0,-1 0-1,1-1 1,-2 0 0,1-1-1,-1 0 1,0-1 0,-1-1 0,-4 2 341,-14 0-3247,13-11-4541,15-6 261</inkml:trace>
  <inkml:trace contextRef="#ctx0" brushRef="#br0" timeOffset="2309.503">1595 3560 11435,'0'0'3048,"0"0"-945,0 0-175,13 3-695,40 10-651,-52-11-567,1-1 1,0 0 0,0 1 0,-1-1 0,1 1-1,-1-1 1,0 1 0,1 0 0,-1 0 0,0 0-1,0 0 1,0 0 0,0 0 0,0 0 0,0 0-1,-1 0 1,1 0 0,-1 0 0,0 0 0,1 0-1,-1 1 1,0-1 0,0 1-16,1 6 32,68 268-294,-62-271-2464,-4-21 2056,-2-28 854,-1 42-234,-11-155 642,6 129-486,1-1 1,1 0-1,2 0 0,0 0 1,2 0-1,2 0 0,0 0 1,2 0-1,0 1 1,3 0-1,8-24-106,-14 47-13,0 0-1,0 0 1,1 0 0,-1 0-1,1 0 1,0 0 0,0 1 0,0-1-1,0 1 1,1 0 0,0 0-1,-1 0 1,1 0 0,0 1 0,0 0-1,0 0 1,1 0 0,-1 0-1,1 0 1,-1 1 0,1 0 0,1-1 13,41 16-4080,-24 5-1253,0 1-2995</inkml:trace>
  <inkml:trace contextRef="#ctx0" brushRef="#br0" timeOffset="3272.118">2074 3175 9929,'-3'-13'3353,"-2"-7"-2279,-1-9 63,-1-5 2727,6 33-2999,1 3-363,3 16-419,1 0 0,0-1 0,2 0 0,0 0 0,0 0 0,2-1 0,0 0 0,4 5-83,-10-17 8,75 153-8,-77-157 0,0 1-1,0-1 1,0 1-1,0-1 0,0 1 1,0-1-1,0 1 1,1-1-1,-1 1 0,0-1 1,0 0-1,0 1 1,1-1-1,-1 1 1,0-1-1,0 0 0,1 1 1,-1-1-1,0 1 1,1-1-1,-1 0 1,1 1-1,-1-1 0,0 0 1,1 0-1,-1 1 1,1-1-1,-1 0 1,1 0-1,-1 0 0,1 0 1,-1 1-1,0-1 1,1 0-1,-1 0 1,1 0-1,-1 0 0,1 0 1,-1 0-1,1 0 1,-1 0-1,1-1 0,-1 1 1,1 0-1,-1 0 1,1 0-1,-1 0 1,1-1-1,-1 1 0,0 0 1,1 0-1,-1-1 1,1 1-1,-1 0 1,0-1-1,1 1 0,-1 0 1,0-1-1,1 1 1,-1-1-1,0 1 1,0 0-1,0-1 0,1 1 1,-1-1-1,0 1 1,0-1-1,0 1 0,0-1 1,0 0 0,6-41-53,-5 35 50,2-26 233,-1 0-1,-2 0 1,-1-1-1,-2 1 1,-1 0-1,-7-23-229,11 53 45,0 1-1,0-1 0,-1 1 0,0-1 0,1 1 0,-1 0 0,0-1 1,0 1-1,0 0 0,0 0 0,-1 0 0,1 0 0,-1 0 0,1 0 0,-1 0 1,0 0-1,1 1 0,-1-1 0,0 1 0,0-1 0,0 1 0,-1 0 0,1-1 1,0 1-1,0 0 0,-1 1 0,1-1 0,0 0 0,-1 1 0,1-1 1,-1 1-1,1 0 0,0 0 0,-1 0 0,1 0 0,-1 0 0,1 0 0,-1 1 1,1-1-1,-1 1 0,1-1 0,0 1 0,0 0 0,-1 0 0,0 1-44,-4 6 54,1 1-1,-1 0 0,2 0 1,-1 0-1,1 1 1,1-1-1,0 1 0,0 1 1,1-1-1,0 0 1,1 1-1,0-1 0,0 6-53,-1 8 31,0 1-1,2-1 0,0 1 1,2 0-1,1-1 1,5 24-31,-5-38-147,0-1 1,0 1-1,1-1 1,0 0-1,1 0 1,0 0 0,0 0-1,1-1 1,0 0-1,1 0 1,0 0-1,0 0 1,0-1 0,1 0-1,0-1 1,1 1-1,0-1 1,-1-1 0,2 1 146,4-2-471,1 0 1,-1 0-1,1-1 1,0-1 0,0 0-1,0-1 1,-1-1 0,1 0-1,0-1 1,0 0-1,0-1 1,0-1 0,0 0-1,-1-1 1,0 0 0,1-1-1,-2 0 1,4-3 470,11-4 22,0-2 0,0-1-1,-1-1 1,-1-1 0,-1-2 0,0 0 0,-2-1-1,0-2 1,-1 0 0,-1-1 0,0-3-22,-5 6 758,-2-1 0,0-1 0,-1 0 0,-1-1 0,-1 0 0,-1 0 0,-2-1 0,0 0 0,-1 0 1,-1-1-1,-2 0 0,0 0 0,-2-15-758,0 37 108,-1-1 1,1 1 0,-1-1 0,0 1-1,-1-1 1,1 1 0,0-1-1,-1 1 1,0-1 0,0 1-1,0 0 1,0-1 0,-1 1-1,1 0 1,-1 0 0,0 0 0,0 0-1,0 0 1,0 0 0,0 1-1,-1-1 1,1 1 0,-1-1-1,1 1 1,-1 0 0,0 0 0,0 0-1,0 1 1,0-1 0,-1 1-1,1-1 1,0 1 0,0 0-1,-1 0 1,1 1 0,-3-1-109,-4 3 40,1 0 0,-1 1 1,1 0-1,0 1 0,0 0 1,0 1-1,0 0 0,1 0 1,0 0-1,0 1 0,0 1 0,1-1 1,0 1-1,0 1 0,1-1 1,0 1-1,0 0 0,0 0 1,1 1-1,-1 2-40,-5 6-38,0 1 1,1 0-1,1 0 0,0 1 1,2 0-1,0 1 1,1-1-1,1 1 0,1 0 1,1 1-1,0-1 0,2 1 1,0-1-1,1 1 1,2-1-1,0 1 0,1-1 1,1 0-1,0 0 0,2 0 1,4 9 37,-7-22-118,0-1 0,1 0 0,-1 0 0,1 0 1,1 0-1,-1-1 0,1 0 0,0 0 0,0 0 0,0 0 0,1-1 1,0 0-1,0 0 0,0-1 0,0 1 0,0-1 0,1-1 0,-1 1 1,1-1-1,0 0 0,0-1 0,0 1 0,0-1 0,0-1 0,0 1 1,0-1-1,0-1 0,0 1 0,0-1 0,0 0 0,0-1 0,-1 0 1,1 0-1,0 0 0,-1-1 0,1 0 0,-1 0 0,0 0 0,0-1 118,4-5-34,0 1 0,-1-2 0,0 1 0,-1-1 0,0-1 0,0 1 0,-1-1-1,-1-1 1,0 1 0,0-1 0,-1 0 0,-1-1 0,0 1 0,-1-1 0,0 1-1,0-3 35,14-211 144,-17 223-147,-11-308 374,-35 110 3544,42 229-2575,9 21-1302,3 0 0,1 0 0,3-1 0,2-1 0,2 0 0,8 12-38,-10-20 2,-13-35-14,11 31-31,2-1 0,1 0 1,1-1-1,21 30 43,-33-56-89,1 0 1,-1 0-1,1-1 1,1 0-1,-1 0 1,1-1-1,0 1 1,0-1-1,1 0 0,0-1 1,0 0-1,0 0 1,0 0-1,0-1 1,1 0-1,0 0 0,-1-1 1,1 0-1,0-1 1,0 1-1,0-1 1,0-1-1,0 0 1,0 0-1,6-1 89,-9 0-34,0-1 1,0 1-1,0-1 1,-1 0-1,1-1 1,0 1-1,-1-1 0,1 0 1,-1 0-1,0 0 1,0 0-1,0-1 0,-1 0 1,1 0-1,-1 0 1,0 0-1,0 0 1,0-1-1,-1 1 0,1-1 1,-1 0-1,0 0 1,0-3 33,25-121 67,-34-217 2330,51 456-1398,-41-103-1040,3 16-131,2-2 0,0 1 0,2-1 0,0 0 0,2-1 0,0 0 0,1-1 0,1-1 0,0 0 0,2 0 0,6 4 172,11-6-3874,-11-19-4066,-15-4 1160</inkml:trace>
  <inkml:trace contextRef="#ctx0" brushRef="#br0" timeOffset="3535.788">3296 2399 6150,'0'0'7591,"0"0"-6086,0 0 193,0 0-128,0 0-1058,0 0-416,0 0-64,39-27-32,-9 36-96,10-3-2595,-6-2-4708</inkml:trace>
  <inkml:trace contextRef="#ctx0" brushRef="#br0" timeOffset="3859.385">3831 2223 14958,'0'0'3694,"0"0"-955,0 0-331,0 0-866,0 0-746,0 0-407,0 0-175,-11 21-49,0-4-124,4-6-24,0-1 0,1 1 0,1 0 1,0 0-1,0 1 0,1-1 0,1 1 0,-1 0 1,2 0-1,0 1 0,0 4-17,-1 5-3,1-1 1,1 0-1,1 1 1,1-1-1,0 1 1,2-1-1,1 0 1,0 0-1,2 0 1,0-1-1,1 0 0,1 0 1,1 0-1,1-1 1,0-1-1,2 0 1,0 0-1,1-1 1,1 0-1,0-2 1,5 4 2,-13-15-106,0 0 0,0 0 0,0-1 0,0 0 0,1 0 1,-1-1-1,1 0 0,0 0 0,0 0 0,0-1 1,0 0-1,0-1 0,0 1 0,0-1 0,0 0 0,0-1 1,0 0-1,0 0 0,0-1 0,0 0 0,-1 0 0,1 0 1,-1-1-1,1 0 0,-1 0 0,0 0 0,0-1 1,0 0-1,0-1 0,-1 1 0,0-1 0,0 0 0,0 0 1,2-3 105,10-17-327,-1 0 1,-2-1-1,0-1 1,-1 0 0,-2-1-1,-1-1 1,-1 1-1,-2-1 1,0-1 0,-2 1-1,-2-1 1,0-2 326,0 16-50,12-93-211,-3 1-1,-6-2 0,-5-31 262,-1 133 236,-5-40 1311,-12 23 2276,12 57-1005,10 69-2146,5 0-1,15 66-671,3 16 99,-23-130-177,10 59-704,3-41-2725,1-43-1394,-2-25-3912,-13-11 3837</inkml:trace>
  <inkml:trace contextRef="#ctx0" brushRef="#br0" timeOffset="4206.622">4233 2524 7687,'0'0'3988,"0"0"-764,-7-15-74,-22-50-625,28 63-2396,0-1 1,0 0-1,0 1 0,1-1 1,-1 0-1,1 0 0,0 1 1,0-1-1,0 0 0,0 0 1,0 1-1,1-1 0,-1 0 1,1 0-1,0 1 0,0-1 1,0 0-1,0 1 0,0-1 1,0 1-1,1 0 0,-1-1 0,1 1 1,0 0-1,-1 0 0,1 0 1,0 0-1,0 0 0,1 0 1,0 0-130,5-6 252,36-31 79,1 1 0,3 2 0,1 3 0,47-25-331,-70 42 43,17-10-121,-11 5-372,0 2-1,2 1 1,0 1 0,32-9 450,-67 26-78,1 0 1,0 0 0,0 0 0,-1 0-1,1 0 1,0 0 0,0 1 0,-1-1-1,1 0 1,0 0 0,0 0 0,0 1-1,-1-1 1,1 0 0,0 0 0,0 1-1,0-1 1,0 0 0,0 0 0,-1 1-1,1-1 1,0 0 0,0 0 0,0 1-1,0-1 1,0 0 0,0 1 0,0-1-1,0 0 1,0 0 0,0 1 0,0-1-1,0 0 1,0 1 0,0-1 0,0 0-1,0 0 1,1 1 0,-1-1 0,0 0-1,0 0 1,0 1 0,0-1 0,0 0-1,1 0 1,-1 1 0,0-1 0,0 0 0,1 0-1,-1 0 1,0 0 0,0 1 0,0-1-1,1 0 1,-1 0 0,0 0 0,1 0-1,-1 0 1,0 0 0,0 0 0,1 0-1,-1 0 1,0 1 0,1-1 0,-1 0-1,0 0 78,-21 26-6085,-7 8-2953</inkml:trace>
  <inkml:trace contextRef="#ctx0" brushRef="#br0" timeOffset="4561.328">1690 5428 9769,'0'0'7431,"0"0"-5541,0 0-1185,0 0-129,1 76 1,14-22-1,-1 3-255,6 8-225,2 2-96,-2 5 0,-2 1 0,-1 0-96,3 0-513,-4-5-1793,-6-6-65,-1-12-2818,-2-17-1633</inkml:trace>
  <inkml:trace contextRef="#ctx0" brushRef="#br0" timeOffset="4562.328">1732 6118 7271,'-57'-170'5325,"36"102"-3884,4-1-1,3 0 1,2-2 0,0-57-1441,11 109 318,1-1 1,1 0-1,1 1 1,0-1 0,2 1-1,0-1 1,1 1-1,1 1 1,5-11-319,-7 22 81,-1-1 0,1 1 1,0 1-1,0-1 0,1 0 0,0 1 0,0 0 0,0 0 0,1 1 1,0-1-1,0 1 0,0 0 0,1 1 0,0 0 0,0 0 1,0 0-1,0 1 0,0 0 0,1 0 0,-1 1 0,1 0 1,0 0-1,0 1 0,4 0-81,-8 0 9,0 1 0,-1 0 0,1 0 0,0 1 0,0-1 0,-1 1 1,1 0-1,0 0 0,-1 0 0,1 0 0,-1 1 0,1-1 0,-1 1 0,1 0 0,-1 0 0,0 0 0,0 1 1,0-1-1,-1 1 0,1-1 0,0 1 0,-1 0 0,0 0 0,1 0 0,-1 0 0,-1 1 0,1-1 0,0 1 1,-1-1-1,0 1 0,1-1 0,-2 1 0,1 0 0,0-1 0,-1 1 0,1 0 0,-1 2-9,1 12-201,-1-1 1,-1 1-1,-1-1 0,0 1 0,-1-1 0,-1 0 1,0 0-1,-2 0 0,0-1 0,0 0 0,-2 0 1,-5 8 200,-124 175-3881,109-163 3375,2 8-6102,25-33 1018</inkml:trace>
  <inkml:trace contextRef="#ctx0" brushRef="#br0" timeOffset="5111.187">2442 5253 12268,'0'-16'4270,"-1"-52"-1531,0 65-2570,0 0 1,0 0-1,0 0 0,0 0 1,-1 0-1,1 0 0,-1 0 1,1 1-1,-1-1 0,0 0 1,0 1-1,0 0 1,0-1-1,-1 1 0,1 0 1,-1 0-1,1 0 0,-1 1 1,0-1-1,0 1 0,1-1 1,-1 1-1,0 0 0,0 0 1,0 0-1,-1 0 1,1 1-1,0-1 0,-3 1-169,-2-1 58,1 0 0,-1 0 0,1 1 0,-1 0 0,0 0 0,1 1 0,-1 0 0,1 0-1,-1 1 1,1 0 0,-1 0 0,1 1 0,0 0 0,0 0 0,1 1 0,-1-1 0,1 2 0,-1-1 0,1 1 0,0 0-1,1 0 1,-1 0 0,1 1 0,0 0 0,1 0 0,-1 0 0,1 0 0,0 1 0,1 0 0,0 0 0,0 0-1,0 0 1,0 5-58,-3 14-4,1 0-1,1 1 1,1-1-1,2 1 0,0 0 1,2 0-1,2 3 5,-3-16-102,1 0-1,0 0 1,1 0-1,0-1 1,2 1-1,-1-1 1,2 1-1,-1-1 1,2-1-1,0 1 1,0-1-1,1 0 1,1 0-1,0-1 1,1 0-1,0 0 1,0-1-1,1 0 1,0-1-1,2 1 103,-7-8-43,0 1 0,1-1 0,-1 0 0,0 0-1,1 0 1,0-1 0,-1 0 0,1 0 0,0-1 0,-1 1-1,1-1 1,0 0 0,-1-1 0,1 1 0,0-1-1,-1 0 1,1-1 0,-1 1 0,1-1 0,-1 0-1,0-1 1,1 1 0,-1-1 0,-1 0 0,1 0 0,0-1-1,0 0 44,4-3-3,0-2 0,0 1 1,0-2-1,-1 1 0,-1-1 0,0 0 0,0 0 0,-1-1 0,0 0 0,-1 0 0,0-1 0,0-1 3,37-212 624,-35 166-287,1-104 2418,-8 180-2724,1 1 0,0-1 0,2 0 0,0 0 0,1 0 0,1 0 0,0 0 0,1-1 0,1 0 0,1 0 0,1 1-31,1 2-204,1-1-1,0 0 1,1-1 0,1-1-1,1 0 1,14 13 204,-21-23-355,-1-1 1,1 0-1,0 0 1,0-1-1,1 0 1,-1 0-1,1 0 1,0-1-1,0-1 1,0 1-1,0-1 1,1-1 0,-1 1-1,1-1 1,-1-1-1,1 0 1,-1 0-1,4-1 355,-1 0-385,0-1 0,-1 0-1,0-1 1,1 0 0,-1-1-1,0 0 1,-1 0 0,1-1-1,7-5 386,-5 1-90,-1 0 0,0 0 0,0-1 0,-1 0 0,0-1 0,-1 0 0,-1 0 1,1-1-1,-2 0 0,0-1 0,0 1 0,-1-1 0,-1-1 0,0 1 0,-1-1 0,0 0 0,-1 0 0,-1-1 90,2-34 59,-3-1 1,-2 1 0,-2-1 0,-2 1-1,-6-22-59,-2-31 839,4 22 785,-12-98 6793,27 178-6698,88 94-838,-44-27-1235,-4 3-1,-2 1 1,-4 2-1,-3 2 1,1 11 354,-8-28-3944,-2-28-2453,-5-19 2</inkml:trace>
  <inkml:trace contextRef="#ctx0" brushRef="#br0" timeOffset="5452.724">3478 4499 10698,'-2'-15'2135,"1"-2"-1350,-5-40 1090,-6 14 2603,8 37 243,4 17-3499,7 23-1133,165 576-932,-161-572-410,1 7-1876,-6-16-3198,-9-28 1796,-11-9 2192,-26-27-2685,15 8 2819</inkml:trace>
  <inkml:trace contextRef="#ctx0" brushRef="#br0" timeOffset="5827.5">3411 4904 2242,'-13'-7'3064,"-144"-74"4859,155 79-7783,-1 1 1,1 0-1,0-1 1,0 1-1,0-1 1,0 1 0,0-1-1,0 0 1,0 0-1,1 0 1,-1 0-1,0 0 1,1 0 0,0-1-1,0 1 1,0 0-1,0-1 1,0 1-1,0-1 1,0 1 0,1-1-1,-1 1 1,1-1-1,0 0 1,0 1-1,0-1 1,0 0 0,0 1-1,0-1 1,1 1-1,-1-1 1,1 1-1,0-1 1,0 1 0,0-1-141,55-76 322,53-17-2481,115-79 2159,-177 140-2197,14-9-2677,-6 3-2765</inkml:trace>
  <inkml:trace contextRef="#ctx0" brushRef="#br0" timeOffset="6327.183">3837 4718 10602,'0'0'2520,"-1"-15"-1074,-3-50 156,5 66-1529,0 1 0,0-1 0,0 0 0,1 0 0,-1 1 1,0-1-1,0 0 0,1 0 0,-1 0 0,0 0 0,1-1 0,-1 1 0,1 0 0,0-1 0,-1 1 0,1 0 0,-1-1 1,1 0-1,0 1 0,-1-1 0,1 0 0,0 0 0,-1 0 0,1 0 0,0 0 0,-1-1 0,1 1 0,0 0 1,-1-1-1,1 1 0,0-1 0,-1 0 0,1 1 0,-1-1 0,0 0 0,1 0 0,-1 0 0,1 0 0,-1 0 1,0 0-1,0 0 0,0-1 0,0 1 0,0 0 0,0-1 0,0 1 0,0-1 0,0 1 0,-1-1 0,1 1 1,0-1-1,-1 1 0,1-1 0,-1 0 0,0 1 0,0-1 0,0 0 0,1 1 0,-2-1 0,1 0 0,0 1 1,0-1-1,0 0 0,-1 1 0,1-1 0,-1 0 0,1 1 0,-1-1-73,48 60 123,-32-84-91,-11 13 103,-1-1 1,0 0 0,-1 1-1,0-1 1,-1 0-1,-1 0 1,0 0 0,-1 0-1,-1 0 1,-2-12-136,4 25 37,0 0 1,0-1 0,0 1 0,-1 0-1,1-1 1,0 1 0,0 0-1,-1-1 1,1 1 0,-1 0-1,1 0 1,-1 0 0,0-1-1,1 1 1,-1 0 0,0 0-1,0 0 1,0 0 0,0 0 0,0 0-1,0 0 1,0 0 0,0 1-1,0-1 1,0 0 0,0 1-1,-1-1 1,1 1 0,0-1-1,0 1 1,-1-1 0,1 1-1,0 0 1,-1 0 0,1-1 0,0 1-1,-1 0 1,1 0 0,0 1-1,-1-1 1,1 0 0,0 0-1,-1 1 1,1-1 0,0 0-1,-1 1 1,1 0 0,0-1-1,0 1 1,0 0 0,0-1 0,0 1-1,-1 0 1,1 0 0,1 0-1,-1 0 1,0 0 0,0 0-1,0 0 1,0 0 0,1 0-1,-1 1 1,1-1 0,-1 0 0,1 0-1,-1 1 1,1 0-38,-6 14 11,2 1 0,0 0 0,1 0 1,1 1-1,1-1 0,0 1 0,1-1 1,1 1-1,0-1 0,2 2-11,-3-3-122,1 0 1,0 0-1,1-1 0,1 1 1,0 0-1,1-1 0,1 0 1,1 0-1,0 0 1,0 0-1,2-1 0,0 0 1,0-1-1,7 8 122,-10-17-51,-1-1-1,1 0 1,0 0 0,0 0 0,0 0-1,0-1 1,0 0 0,1 0-1,-1 0 1,1-1 0,-1 0 0,1 0-1,-1 0 1,1 0 0,0-1-1,0 0 1,-1-1 0,1 1-1,0-1 1,-1 0 0,1 0 0,-1-1-1,1 0 1,-1 0 0,0 0-1,0 0 1,1-1 51,7-4 16,-1 0 0,0 0-1,-1-1 1,1-1 0,-2 0-1,1 0 1,-1-1 0,-1-1-1,0 1 1,6-10-16,4-13 304,-1-1 1,-1-1-1,-3-1 0,0 0 1,-3-1-1,0 0 0,-3-1 0,-1 0 1,-2-1-1,-1 1 0,-3-1 1,0 1-1,-3-1-304,2 37 58,1 0 0,-1 0-1,0 1 1,0-1 0,0 0 0,0 0 0,0 1 0,0-1 0,0 0 0,-1 0-1,1 1 1,-1-1 0,1 0 0,-1 1 0,0-1 0,0 0 0,1 1-1,-1-1 1,0 1 0,0 0 0,-1-1 0,1 1 0,0 0 0,0-1-1,-1 1 1,1 0 0,0 0 0,-1 0 0,1 0 0,-1 0 0,0 1-58,-10 45 715,12-3-921,2 1 0,2-1-1,2 0 1,1 0 0,3-1 0,1 0 0,2 0-1,6 10 207,7-12-1639,-22-66 1287,-16-104 514,7 113-94,1 1 1,1-1 0,1 0-1,0 0 1,2 0 0,0-1-1,1 1 1,0 0 0,2 0 0,0 0-1,1 1 1,1-1 0,0 1-1,2 0 1,0 0 0,0 1-1,5-5-68,-10 17-9,1 1-1,0-1 1,0 1-1,0 0 1,0 0-1,1 0 1,-1 1-1,1-1 0,0 1 1,0 0-1,0 0 1,0 0-1,0 1 1,0-1-1,0 1 1,0 0-1,1 0 0,-1 0 1,1 1-1,-1-1 1,0 1-1,1 0 1,3 1 9,61 29-5002,-23 9-6625,-26-22 1965</inkml:trace>
  <inkml:trace contextRef="#ctx0" brushRef="#br0" timeOffset="6929.762">4849 4207 7591,'4'-15'3289,"5"-12"-1368,0-1 1,2 2 0,0-1 0,2 2 0,10-16-1922,30-23 3923,-46 100-3634,-31 203-766,-14-84-5324,40-199 5379,8-9 1189,-6 23-278,0 0 0,3 0 0,0 0 0,2 1 0,1 0 0,2 0 0,0 1 0,2 1 0,13-19-489,-25 42 36,1 0 0,0 0 0,0 0 0,0 0 0,0 1 0,1-1 0,-1 1 0,1 0 0,0 0 0,0 0 0,0 0 0,1 1 0,-1 0 0,1 0 0,-1 0 0,1 0 0,-1 1 0,1-1 0,0 1-1,0 0 1,0 1 0,0-1 0,0 1 0,0 0 0,0 1 0,-1-1 0,1 1 0,0 0 0,0 0 0,0 0 0,-1 0 0,1 1 0,0 0 0,-1 0 0,1 1-36,72 58 379,-68-51-369,0-1-1,1-1 1,-1 0-1,2 0 1,-1-1 0,1 0-1,0 0 1,1-2 0,-1 1-1,1-1 1,0-1 0,1 0-1,-1-1 1,1 0 0,6 0-10,-8-5 56,0 1 0,0-2 1,-1 1-1,1-2 1,-1 1-1,0-1 0,0-1 1,0 0-1,0 0 0,-1-1 1,0 0-1,0-1 1,-1 0-1,0 0 0,0-1 1,0 0-1,-1 0 1,-1-1-1,1 0 0,-1 0 1,-1-1-1,0 1 1,0-1-1,-1 0 0,0-1 1,0 1-1,-1-1 0,-1 1 1,0-1-1,0 0 1,-1 0-1,-1-2-56,8-120 840,17-98-538,-25 230-302,0 0 0,0 0 0,0 0-1,0 1 1,-1-1 0,2 0 0,-1 0-1,0 0 1,0 0 0,0 1 0,0-1-1,0 0 1,1 0 0,-1 0 0,0 1-1,1-1 1,-1 0 0,1 0 0,-1 1-1,0-1 1,1 0 0,0 1 0,-1-1-1,1 0 1,-1 1 0,1-1 0,0 1-1,-1-1 1,1 1 0,0-1 0,0 1-1,-1 0 1,1-1 0,0 1 0,0 0-1,0 0 1,0 0 0,-1-1 0,1 1-1,0 0 1,0 0 0,0 0 0,0 0-1,-1 0 1,1 1 0,0-1 0,0 0-1,0 0 1,0 0 0,-1 1 0,1-1 0,0 0-1,0 1 1,-1-1 0,1 1 0,0-1-1,-1 1 1,1-1 0,0 1 0,-1 0-1,1-1 1,-1 1 0,1-1 0,-1 1-1,1 0 1,-1 0 0,1 0 0,29 51-80,-19-28 63,-2 0 0,-1 0 0,-1 1 0,0 0 0,-2 0 0,-1 1 0,-2-1 0,0 1 0,-1 0-1,-3 22 18,0-38-6,-1 0 0,0 0 0,0-1 0,-1 1 0,0-1 0,0 0 0,-1 0 0,-1 0 0,1-1 0,-1 0 0,-1 0 0,1 0 0,-1-1 0,-1 0 0,1 0 0,-1-1 0,-4 3 6,-9 5-73,0-1 1,-1 0-1,0-2 0,-1 0 0,0-2 0,-14 4 73,-138 15-3306,59-34-3616,67-5 276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50:26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19 815 16624,'0'0'2562,"0"0"-1313,0 0 81,0 0 212,0 0-303,0 0-326,0 0-235,-4 17-171,-11 53-80,15-66-409,1-1 0,-1 1 1,1-1-1,-1 1 0,1-1 0,0 1 1,1-1-1,-1 0 0,0 1 0,1-1 1,0 0-1,0 0 0,0 0 1,0 0-1,0-1 0,0 1 0,1-1 1,0 1-1,-1-1 0,1 0 0,0 0 1,0 0-1,0 0 0,0 0 0,0-1 1,1 1-1,-1-1 0,0 0 0,3 1-18,-3-1 5,9 3 3,0 0 1,1 0 0,-1-1-1,1-1 1,0 0 0,-1-1-1,1 0 1,0-1-1,0 0 1,0-1 0,0 0-1,-1-2 1,1 1 0,-1-1-1,1-1 1,-1 0 0,0-1-1,-1 0 1,1-1-1,5-4-8,28-17 29,-3-3-1,0-1 0,-2-1 0,16-19-28,-50 45 3,265-255 89,-130 120 78,133-101-170,-257 227-12,0 1 0,1 0 0,1 1 0,0 2 1,1-1-1,0 2 0,0 1 0,1 0 0,0 2 0,1 0 1,-1 2-1,1 0 0,1 1 0,2 1 12,-23 3-5,1 1 0,0-1 0,0 0 0,-1 1 0,1 0 0,0 0 0,-1 0 0,1 0 0,-1 0 0,1 0 0,-1 1 0,1-1 0,-1 1 0,0 0 0,0 0 0,0-1 0,0 1 0,0 1 0,0-1 0,-1 0 0,1 0 0,-1 1 0,1-1 0,-1 1 0,0-1 0,0 1 0,0-1 0,0 1 0,0 0 0,0 2 5,8 92-172,-9-79 99,2 151-957,5-269 1030,-24-29 427,16 124-392,0-1 0,-1 2 0,0-1 0,0 0 0,0 0 0,0 0 0,-1 1 0,0 0 0,0-1 0,0 1 0,0 0 0,-1 0 0,0 1 0,0-1 1,0 1-1,0 0 0,0 0 0,0 0 0,-1 0 0,0 1 0,1 0 0,-1 0 0,-4-1-35,0 1 6,0 2-1,0-1 1,0 1-1,0 0 1,0 1-1,0 0 1,0 1-1,0 0 1,0 0-1,0 0 1,0 2-1,1-1 1,0 1-1,0 0 1,0 0 0,0 1-1,0 0 1,1 1-1,-5 4-5,-120 133-4,108-115-71,1 1 0,1 2-1,2 0 1,1 1-1,2 1 1,0 0-1,3 2 1,1-1-1,1 2 1,3 0-1,0 0 1,2 0 0,2 1-1,2 0 1,0 17 75,4-45-61,0-1 0,1 0 0,-1 0 0,2 0 0,-1 0-1,1 0 1,0-1 0,1 1 0,-1-1 0,2 0 0,-1 0 0,1 0 0,0 0 0,0-1 0,1 0 0,0 0 0,0 0 0,0-1 0,1 0 0,0 0 0,-1-1 0,2 0 0,-1 0 0,1 0 0,-1-1 0,1 0 0,0-1 0,0 0 0,0 0 0,0-1 0,0 0 0,1 0 0,-1-1 0,0 0 0,0 0 0,1-1-1,5-1 63,1-3-8,-2-1 0,1 0-1,-1-1 1,0-1 0,0 0 0,-1-1 0,0 0 0,0-1 0,-1 0 0,0-1 0,-1 0 0,-1 0 0,1-1 0,-2-1 0,0 1 0,6-14 7,19-37 547,-3-2-1,-2 0 0,-4-2 1,-2-1-1,8-48-546,-24 92 98,15-90 1685,-48 166-427,13-23-1340,2 1 0,1 1-1,1 0 1,2 0 0,1 1 0,2 0 0,0 0 0,3 1 0,0 23-16,2-36-5,1 0 0,1 1 0,1-1 0,1 0 0,0 0 0,2-1 0,0 1 0,1-1 0,1-1 0,1 1 0,0-1 1,1-1-1,2 0 0,-1 0 0,2-1 0,1 1 5,-5-8-28,1-1 1,0 0 0,0 0-1,1-1 1,0-1 0,0 0 0,1 0-1,0-1 1,0 0 0,0-1-1,0-1 1,1 0 0,-1 0-1,1-1 1,0-1 0,0 0-1,-1-1 1,1 0 0,0-1-1,0 0 1,1-2 27,-5 2 1,0-1 0,1 0 0,-1-1 0,0 0 0,0-1 0,0 0 0,-1 0 0,1 0 0,-1-1 0,0-1 0,-1 1 1,1-1-1,-1-1 0,0 1 0,0-1 0,-1-1 0,0 1 0,-1-1 0,1 0 0,-1 0 0,-1 0 0,1-1 0,-2 0 0,1 0 0,-1 0 0,0 0 0,-1 0 0,0-3-1,0 2 66,0 0 0,0 1 0,-1-1 0,-1 0 0,1-1 0,-2 1 0,1 0 0,-2 0 0,1 0 0,-1 1 0,-1-1 0,1 0 0,-2 1 0,-3-9-66,7 17-7,-1 1 1,1-1 0,-1 0-1,1 0 1,-1 1-1,0-1 1,1 0-1,-1 1 1,0-1-1,0 1 1,1-1 0,-1 1-1,0-1 1,0 1-1,0-1 1,1 1-1,-1 0 1,0-1 0,0 1-1,0 0 1,0 0-1,0 0 1,0 0-1,0 0 1,0 0-1,1 0 1,-1 0 0,0 0-1,0 0 1,0 0-1,0 1 1,0-1-1,0 0 1,0 1 0,1-1-1,-1 0 1,0 1-1,0-1 1,0 1-1,1-1 1,-1 1-1,0 0 1,1-1 0,-1 1-1,1 0 1,-1 0-1,0-1 1,1 1-1,0 0 1,-1 0 0,1 0-1,-1-1 1,1 1-1,0 0 1,0 0-1,-1 0 1,1 0-1,0 0 1,0 0 0,0 0-1,0 0 1,0-1-1,0 1 1,0 0-1,1 0 1,-1 0 0,0 0-1,0 0 7,-5 49-3518,4-16-2119,1-26 3656,0 25-11231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3:29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0 309 18097,'0'0'2691,"0"0"-834,0 0-58,0 0-427,18-5-635,142-25 107,24 19-377,197-22-278,-252-4-317,-128 36 120,1 0 1,-1 0-1,1 1 1,-1-1-1,1 0 0,-1 0 1,1 0-1,-1-1 0,0 1 1,0 0-1,1 0 0,-1-1 1,0 1-1,0-1 1,0 1-1,-1-1 0,1 1 1,0-1-1,-1 1 0,1-1 1,0 0-1,-1 1 0,0-1 1,1 0-1,-1 0 0,0 1 1,0-1-1,0 0 1,0 1-1,-1-1 0,1 0 1,0 0-1,-1 1 0,1-1 1,-1 0-1,1 1 0,-1-1 1,0 1-1,0-1 1,1 1-1,-1-1 0,0 1 1,-1-1 7,-55-61-78,47 53 46,-36-37 27,47 46 3,-1 1 0,1-1 0,-1 0 0,1 1 0,0-1 0,-1 1 0,1-1 0,0 1 0,-1-1 0,1 1 0,0-1 0,0 1 0,-1 0 0,1-1 0,0 1 0,0 0 0,0 0 0,0 0 0,-1-1 0,1 1 0,0 0 0,0 0 0,0 0 0,0 0 0,0 1 0,0-1 0,-1 0 0,1 0 0,0 0 0,0 1 0,0-1 0,-1 0 0,1 1 0,0-1 0,0 1 0,-1-1 0,1 1 0,0-1 0,-1 1 0,1-1 2,12 7 0,-1 0-1,0 1 1,0 1-1,-1-1 1,0 2-1,0-1 1,-1 2 0,-1-1-1,0 1 1,0 1-1,-1-1 1,0 2-1,-1-1 1,0 1 0,-2 0-1,1 0 1,-1 1-1,-1-1 1,0 1-1,-1 0 1,-1 0 0,0 1-1,-1-1 1,-1 0-1,0 1 1,0-1 0,-2 0-1,0 0 1,0 1-1,-1-1 1,-1-1-1,-1 1 1,0-1 0,0 1-1,-1-1 1,-1-1-1,0 1 1,-1-1 0,-95 99-1369,63-80-2151,-1-5-4206,22-17-3394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24:17.6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0 225 11979,'0'0'3054,"3"-14"-796,29-99 3887,-31 109-6047,1 1 0,0-1 0,-1 1 1,1 0-1,1-1 0,-1 1 1,0 0-1,1 0 0,-1 0 1,1 0-1,0 1 0,0-1 0,0 1 1,1 0-1,-1 0 0,0 0 1,1 0-1,-1 1 0,1-1 1,0 1-1,-1 0 0,1 0 0,0 0 1,0 0-1,0 1 0,0-1 1,0 1-1,-1 0 0,1 1 1,0-1-1,0 1 0,0-1 1,0 1-1,-1 0 0,1 0 0,0 1 1,-1-1-1,1 1 0,-1 0 1,1 0-1,1 2-98,160 136 181,-154-132-174,0-1-1,0-1 0,1 0 0,0-1 0,0 0 0,1 0 0,-1-2 0,1 1 0,0-2 0,0 1 0,0-2 0,0 0 0,0 0 0,0-1 0,11-2-6,-15-1 9,-1 0 0,0-1 0,0 1 0,-1-2 0,1 1 0,-1-1 0,0 0 0,0-1 0,0 1 0,-1-1 0,0-1 0,0 1 0,0-1 0,-1 0 0,0 0 0,-1-1 0,1 0 0,-1 1 0,-1-1 0,0-1 0,0 1 0,0 0 0,-1-1 0,0 1 0,-1-1 0,0 0 0,0 0 0,-1 1 0,0-1 0,-1 0 0,0 0 0,0 1-8,1 6-49,-1 1 0,1 0 0,-1 0 0,1-1 0,-1 1 0,1 0 0,-1 0 0,0 0 0,1 0 0,-1 0 0,0 0 1,0 0-1,0 0 0,0 0 0,0 0 0,0 0 0,0 0 0,0 1 0,-1-1 0,1 0 0,0 1 0,0-1 1,0 1-1,-1 0 0,1-1 0,0 1 0,-1 0 0,1 0 0,0 0 0,-1 0 0,1 0 0,0 0 0,-1 0 48,-26 10-5107,16 2-1497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24:19.7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32 345 4228,'11'-150'12444,"-10"124"-8969,0 18-1036,-1 17 476,-24 431-619,15-349-2432,0-6-1815,7-39-3222,4-111 5705,4 0 0,2 1 0,3 0 0,3 1 0,3 0 0,24-58-532,-32 93 162,2 1 0,0 0-1,2 1 1,1 0 0,1 1 0,1 1-1,1 1 1,1 0 0,1 1 0,14-12-162,51-5 175,-82 38-174,1 0-1,-1 1 0,1 0 1,-1-1-1,0 1 0,1 0 1,-1 0-1,1 0 0,-1 1 1,1-1-1,-1 1 0,0-1 1,1 1-1,-1 0 0,0 0 0,0 0 1,1 0-1,-1 0 0,0 0 1,0 1-1,0-1 0,0 1 1,-1-1-1,1 1 0,0 0 1,-1 0-1,1-1 0,-1 1 1,1 0-1,-1 1 0,0-1 1,0 0-1,0 0 0,0 0 1,0 2-2,0 8-44,-1-1-1,-1 1 0,0-1 0,0 1 1,-1-1-1,-1 1 0,1-1 0,-2 0 1,0 0-1,0 0 0,-1-1 0,0 1 1,-1-1-1,0 0 0,-1-1 0,0 1 1,0-1-1,-1-1 0,0 0 0,-1 0 1,-6 5 45,-1 3-97,0 0 1,-1-1 0,-1-1 0,0-1 0,-1 0 0,0-1 0,-1-2 0,0 0 0,-1-1 0,-4 1 96,25-10-1,0 1 1,0-1 0,0 0-1,1 1 1,-1-1 0,0 0 0,0 0-1,0 1 1,0-1 0,0 0-1,0 1 1,-1-1 0,1 0-1,0 0 1,0 1 0,0-1-1,0 0 1,0 0 0,0 1 0,0-1-1,0 0 1,-1 0 0,1 1-1,0-1 1,0 0 0,0 0-1,-1 1 1,1-1 0,0 0-1,0 0 1,-1 0 0,1 0-1,0 0 1,0 1 0,-1-1 0,1 0-1,0 0 1,0 0 0,-1 0 0,10 3 6,11 8-5,0 1-1,-1 1 0,0 0 0,-1 2 0,-1 0 1,0 1-1,-1 0 0,0 1 0,-2 1 0,12 18 0,4 2 25,110 106 44,-85-109-5,-53-54-112,-32-33-4240,17 35 857,0-2-2190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24:18.4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131 237 10058,'4'-13'2978,"15"-45"-485,0 8 2296,-5 30 496,-14 54-3673,-1-27-1890,-5 136 134,6 1 0,9 31 144,-4-77-3590,-5-35-3128,-4-25-2160</inkml:trace>
  <inkml:trace contextRef="#ctx0" brushRef="#br0" timeOffset="314.412">41 137 14414,'-1'-74'1163,"1"71"-996,0 1-1,0-1 0,0 1 0,1-1 1,-1 1-1,0-1 0,1 1 0,0 0 1,-1-1-1,1 1 0,0 0 0,0-1 1,1 1-1,-1 0 0,0 0 0,1 0 1,-1 0-1,1 0 0,0 0 0,-1 1 1,1-1-1,0 0 0,0 1 0,0-1 1,0 1-1,1 0 0,-1 0 0,0 0 1,0 0-1,1 0 0,-1 0 0,1 1 1,-1-1-1,1 1 0,-1 0 0,1 0 1,-1-1-1,0 2 0,1-1-166,91 17 2111,-50 3-1811,-2 1-1,-1 2 1,0 2 0,-2 2-1,-1 1 1,-2 2 0,0 2-1,7 10-299,-24-24 34,-1 0 0,-1 2 0,-1 0 0,-1 0 0,0 2 0,-2 0 0,0 1-34,-9-15 4,0 0 1,0 1 0,-1 0 0,0-1-1,-1 1 1,0 0 0,0 0-1,-1 0 1,0 1 0,-1-1-1,0 0 1,0 0 0,-1 0 0,0 1-1,-1-1 1,0 0 0,0 0-1,-1-1 1,0 1 0,-1 0-1,0 1-4,-14 14 5,0-2 0,-1 1 0,0-2 0,-2-1 0,-1 0 0,-1-2 0,0-1 0,-1 0 0,-1-2 0,0-1 0,-1 0 0,-1-2 0,-3 0-5,-43 20-577,-1-3 0,-1-3 1,-35 5 576,84-26-1826,18-5-985,14-3-2038,12-5-1904</inkml:trace>
  <inkml:trace contextRef="#ctx0" brushRef="#br0" timeOffset="737.294">1042 485 545,'0'0'10655,"0"0"-6246,0 0-1798,0 0-294,-1-13-497,-5-39-501,6 52-1255,-1 1 0,1 0 0,0-1 0,-1 1 0,1-1 0,0 1 0,-1 0 0,1-1 0,-1 1 0,1-1 0,-1 1 0,1-1 0,-1 1-1,1-1 1,-1 0 0,0 1 0,1-1 0,-1 0 0,1 1 0,-1-1 0,0 0 0,1 0 0,-1 0 0,0 1 0,0-1 0,1 0 0,-1 0 0,0 0 0,1 0 0,-1 0 0,0 0 0,0 0 0,1-1 0,-1 1 0,0 0 0,1 0 0,-1 0 0,0-1 0,1 1 0,-1 0 0,1-1 0,-1 1 0,0-1 0,1 1 0,-1-1 0,1 1 0,-1-1 0,1 1 0,-1-1 0,1 1 0,0-1 0,-1 1 0,1-1 0,0 0 0,-1 1 0,1-1 0,0 0 0,0 1 0,-1-1 0,1 0 0,0 0 0,0 1 0,0-1 0,0 0 0,0 1 0,0-1 0,0 0 0,0 1 0,1-2-64,-11 25 99,1 0 0,0 0 0,2 1 1,1-1-1,2 2 0,0-1 1,1 0-1,1 1 0,1 0 1,2 0-100,-2-13-53,1-1 1,0 1 0,1 0-1,0 0 1,1-1 0,0 1 0,1-1-1,1 1 1,-1-1 0,2 0 0,-1 0-1,2-1 1,-1 1 0,2-1-1,-1 0 1,1-1 0,1 0 0,-1 0-1,2 0 1,-1-1 0,1 0 0,0-1-1,1 0 1,6 3 52,-6-3-102,0-2 1,1 1-1,0-1 1,0-1-1,0 0 0,0-1 1,1 0-1,-1 0 0,1-1 1,0-1-1,-1 0 1,1 0-1,0-2 0,0 1 1,0-1-1,-1-1 0,1 0 1,0-1-1,-1 0 1,0-1-1,0 0 0,0 0 1,0-2-1,-1 1 0,1-1 1,-2-1-1,1 0 1,2-2 101,7-19 161,-1 0 0,-2-1 1,-1 0-1,-1-2 1,-1 1-1,-2-2 1,6-30-162,8-14 306,25-95 2059,-78 347-2099,26-153-919,2 1 0,1-1 0,1 1 0,0-1 0,2 0-1,1 0 1,1 0 0,0 0 0,2-1 0,1 0-1,0-1 1,2 0 0,0 0 0,4 2 653,7 0-4538,3-5-1126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24:21.7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57 243 8968,'0'0'2846,"0"-12"-412,-1-38 273,-2 53 1831,-9 42-4293,-5 63 25,4 1 1,6 0-1,4 48-270,3-157-61,1 0-1,-1 0 1,1 0-1,-1 0 1,1 0-1,-1 0 1,0 0-1,1 0 1,-1-1-1,1 2 1,-1-1-1,1 0 1,-1 0-1,1 0 1,-1 0-1,0 0 1,1 0-1,-1 0 1,1 1-1,-1-1 1,1 0-1,-1 0 1,0 0-1,1 1 1,-1-1 61,7-94 655,3-1 0,5 1-1,16-48-654,-30 135 70,0 0-1,1-1 1,0 1-1,1 0 0,-1 0 1,2 1-1,-1-1 1,1 1-1,-1-1 0,2 1 1,-1 0-1,1 1 1,0-1-1,0 1 0,0 0 1,1 0-1,0 0 1,0 1-1,0 0 0,0 0 1,1 1-1,1-1-69,-2 4 18,0 2-1,0-1 1,-1 1-1,1 0 1,-1 0-1,1 0 0,-1 1 1,0 0-1,0 0 1,0 0-1,0 1 1,-1-1-1,1 1 1,-1 0-1,0 1 1,0-1-1,-1 1 1,1-1-1,-1 1 1,0 0-1,0 1 1,2 4-18,-5-10 0,78 136 74,-61-100-51,3-1-1,1-1 1,1-1-1,2-1 0,18 19-22,-38-46 15,0 0-1,1 0 0,0-1 1,0 1-1,0-1 0,0 0 1,1-1-1,0 1 0,0-1 1,0 0-1,0-1 0,0 1 1,0-1-1,1 0 0,-1-1 1,1 0-1,-1 0 0,1 0 1,-1-1-1,1 1 0,0-2 1,-1 1-1,1-1 0,0 0 1,-1 0-1,1-1 0,-1 0 1,0 0-1,0-1 0,0 1 1,0-1-1,0 0 0,0-1 1,-1 0-1,1 0 0,-1 0 1,0 0-1,0-1-14,12-21 278,-2 0 0,0-1 0,-2 0 0,-1-1 1,-1-1-1,-1 0 0,-2 0 0,-1-1 0,-1 0 0,1-30-278,-2 35 38,-2 6-5,4-13-12,-2 1 0,-1-1 0,-2 0 0,-1 0 0,-2-18-21,1 50-19,0-1-1,0 0 1,0 1-1,0-1 1,0 1-1,0-1 1,0 1-1,0-1 0,0 1 1,0-1-1,-1 1 1,1-1-1,0 1 1,0-1-1,0 1 1,-1-1-1,1 1 1,0-1-1,-1 1 0,1-1 1,0 1-1,-1 0 1,1-1-1,-1 1 1,1-1-1,0 1 1,-1 0-1,1 0 1,-1-1-1,1 1 0,-1 0 1,1 0-1,-1 0 1,1-1-1,-1 1 1,1 0-1,-1 0 1,0 0-1,1 0 1,-1 0-1,1 0 0,-1 0 1,1 0-1,-1 0 1,1 0-1,-1 0 1,1 1-1,-1-1 1,1 0-1,-1 0 1,1 0-1,-1 1 0,1-1 1,-1 0-1,1 1 1,-1-1-1,1 0 1,0 1-1,-1-1 1,1 1-1,-1-1 0,1 0 1,0 1-1,0-1 1,-1 1-1,1 0 20,-26 30-2377,-14 46-8583,24-37-2028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24:25.1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51 277 7591,'3'-14'4714,"-1"-3"-3319,6-30 488,6 11 4838,-27 90-4025,12-49-2681,-21 77 153,4 1 1,-5 68-169,25-94-395,8-77 358,19-95 212,50-152 1182,-78 263-1320,1-1 1,-1 0 0,1 0 0,0 0-1,0 1 1,0-1 0,1 1 0,-1 0-1,1-1 1,0 1 0,0 1 0,1-1-1,-1 0 1,1 1 0,0-1 0,0 1-1,0 0 1,0 1 0,0-1 0,1 1-1,-1 0 1,1 0 0,0 0 0,0 0-1,-1 1 1,1 0 0,0 0 0,3 0-38,-4 3 19,0 0 1,0 1 0,-1 0-1,0 0 1,1 0-1,-1 0 1,0 0 0,0 0-1,-1 1 1,1 0 0,-1-1-1,0 1 1,0 0-1,0 0 1,0 0 0,0 4-20,3 3 11,46 115 111,-39-90-109,1-1 1,3 0 0,0-1 0,2-1-1,5 5-13,-17-29 4,1-1 0,0 1 0,0-1 0,1-1 0,0 1 0,0-2-1,1 1 1,0-1 0,0 0 0,0 0 0,1-1 0,0-1-1,0 0 1,0 0 0,0-1 0,1 0 0,-1-1 0,1 0-1,0 0 1,1-1-4,-4 0 22,0-1 0,0 0 0,0 0-1,0 0 1,-1-1 0,1 0 0,0-1-1,0 1 1,0-2 0,-1 1 0,1-1-1,-1 0 1,0-1 0,0 0 0,0 0-1,0 0 1,-1-1 0,0 0 0,1 0 0,-2 0-1,1-1 1,-1 0 0,0 0 0,0-1-1,-1 1 1,2-4-22,7-15 93,-2-1 0,0 0 0,-2 0 0,-1-1 0,-1 0 0,-1-1 0,-2 1 0,-1-1 0,-1 0 0,-1 0 0,-1 0 0,-4-25-93,-20-51 567,-8 67-2896,-20 30-8113,42 9 1543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24:25.7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0 100 11307,'0'0'2092,"0"0"-997,0 0 421,0 0 918,0 0-699,0 0-897,19-12-400,65-35-48,-77 44-317,0 1 0,-1 0 0,1 0 0,0 0 0,0 1-1,0 0 1,1 1 0,-1-1 0,0 1 0,0 1 0,0-1 0,2 2-73,12-1 208,250 13 1976,-272-14-2143,1-1 1,-1 1-1,0-1 0,1 1 1,-1 0-1,0-1 1,1 0-1,-1 1 0,0-1 1,1 1-1,-1-1 1,1 0-1,-1 1 0,1-1 1,0 0-1,-1 0 1,1 1-1,0-1 0,-1 0 1,1 0-1,0 1 0,0-1 1,-1 0-1,1 0 1,0 0-1,0 0 0,0 1 1,0-1-1,0 0 1,1 0-1,-1 0 0,0 0 1,0 1-1,0-1 1,1 0-1,-1 0 0,0 1 1,1-1-1,-1 0 1,1 0-1,-1 1 0,1-1 1,-1 1-1,1-1 1,-1 0-1,1 1 0,0-1 1,-1 1-1,1-1 1,0 1-1,-1-1 0,1 1 1,0 0-42,-6-2 16,0 0 0,0 1 0,0-1 0,0 1 0,-1 0 0,1 1 0,0-1 0,0 1 0,-1 0 0,1 1 0,0-1 0,-1 1 0,1 0 0,0 0 0,0 1 0,0 0 0,0 0 0,0 0 0,0 0 0,0 1 0,1-1 0,0 1 0,-1 0 0,1 1 0,0-1 0,0 1 0,1 0 0,-1 0 0,1 0 0,0 0 0,0 1 0,0-1 0,-1 3-16,-5 19 18,1 0-1,1 0 1,1 0 0,2 1-1,0 0 1,2 0-1,1 0 1,1 0-1,2 7-17,-2-5 8,14 258-284,-5-192-2970,1-1-4630,-7-65 787</inkml:trace>
  <inkml:trace contextRef="#ctx0" brushRef="#br0" timeOffset="618.04">735 404 10090,'2'-16'2813,"1"-7"-1628,1-15-103,-3-7 6799,1 61-7539,1 0-1,0 0 1,1 0 0,0-1-1,2 1 1,0-1 0,7 13-342,-10-18 40,1 0 0,0 0 0,0 0 0,1-1 1,0 0-1,0 0 0,1 0 0,1-1 0,-1 1 0,1-2 0,1 1 1,-1-1-1,1 0 0,1 0 0,-1-1 0,1-1 0,0 1 0,1-1 1,-1-1-1,1 1 0,0-2 0,0 1 0,9 1-40,-12-5 72,0-1-1,-1 1 0,1-1 1,-1 0-1,1-1 1,-1 1-1,0-1 0,1 0 1,-1-1-1,0 0 0,0 0 1,-1 0-1,1-1 1,-1 1-1,1-1 0,-1-1 1,0 1-1,-1-1 0,1 0 1,-1 0-1,0 0 1,0 0-1,-1-1 0,1 0 1,-1 0-1,0 0 0,1-6-71,1 1 95,-1-1-1,0 0 1,-1 0-1,-1 0 1,0-1-1,0 1 1,-1-1-1,-1 1 0,-1-13-94,1 21 9,0 0-1,-1 0 0,1 0 0,-1 0 0,0 0 0,0 0 0,-1 1 1,1-1-1,-1 0 0,0 0 0,0 1 0,0 0 0,0-1 0,-1 1 1,1 0-1,-1 0 0,0 0 0,0 0 0,0 1 0,0-1 0,0 1 0,-1-1 1,1 1-1,-1 1 0,0-1 0,1 0 0,-1 1 0,0 0 0,0-1 1,0 2-1,0-1 0,0 0-8,-5 0-1,1 1 0,-1 0 0,1 1 0,0-1 0,-1 2-1,1-1 1,0 1 0,0 0 0,0 1 0,0 0 0,0 0 0,0 1 0,1 0 0,0 0 0,0 0 0,0 1 0,0 0 0,1 1 0,-1 0 0,2 0 0,-1 0-1,-1 2 2,-3 4-11,1 1 0,0 0-1,1 0 1,0 1-1,1 0 1,1 0-1,0 1 1,1-1-1,1 1 1,0 1-1,-1 10 12,2-9-56,2 1 0,0 0 0,1 0 0,1 0 0,0 0 0,2 0 0,0-1 0,1 1 0,0-1 0,2 0 0,0 0 0,1 0 0,0-1 0,2 0 0,0 0-1,0-1 1,2 0 0,-1-1 0,2 0 0,0-1 0,1 0 0,4 2 56,-7-6-14,0-1 0,0-1-1,1 0 1,0 0 0,0-1-1,1 0 1,-1-1 0,1 0-1,1-1 1,-1 0 0,1-1 0,-1-1-1,1 0 1,0 0 0,0-1-1,0-1 1,-1 0 0,1-1-1,0-1 1,0 0 0,0 0 0,-1-1-1,0-1 1,1 0 0,-1-1-1,0 0 1,-1 0 0,5-4 14,14-16 130,0-2-1,-2-1 1,-1-1 0,-2-1-1,0-1 1,-2-1 0,-2-1 0,-1-1-1,-1-1 1,-2-1-130,-2 11 79,-1-1-1,-1 0 1,0-1 0,-3 0-1,0 0 1,-1-2-1,-2 1 1,-1-1 0,-2 0-1,0 0 1,-2-5-79,-1 32 4,-1 0 1,0 1-1,0-1 1,0 1-1,0-1 1,0 1-1,0-1 1,0 0-1,0 1 1,-1-1-1,1 1 1,-1-1-1,1 1 1,-1-1-1,0 1 1,1-1 0,-1 1-1,0 0 1,0-1-1,0 1 1,0 0-1,0 0 1,0 0-1,0 0 1,-1 0-1,1 0 1,0 0-1,0 0 1,-1 0-1,1 1 1,-1-1-1,1 0 1,-1 1-1,1-1 1,-1 1-1,1 0 1,-1-1-1,1 1 1,-1 0-1,0 0 1,1 0-1,-1 0 1,1 0-1,-1 0 1,1 1-1,-1-1 1,1 0-1,-1 1 1,1-1-1,-1 1 1,1 0-1,-1 0 1,1-1-1,0 1 1,-1 0-1,1 0 1,0 0-1,-1 0-4,-5 13-1,1 0-1,0 0 0,0 1 0,2-1 0,0 1 0,0 0 0,1 0 0,1 1 1,1-1-1,0 0 0,1 1 0,1-1 0,0 0 0,2 11 2,-2-17 0,5 37 3,1-1 1,3 0-1,1 0 1,3-1-1,7 14-3,33 123-60,-54-181 60,2 3 0,-1 0 0,1 1 0,-1-1 0,0 1 0,0-1 0,0 1 0,0-1 0,0 1 0,-1 0 0,0-1 0,0 1 0,0 0 0,0-1 0,0 1 0,-1 0 0,0-1 0,0 1 0,0-1 0,0 1 0,0-1 0,-1 1 0,1-1 0,-1 0 0,0 0 0,0 1 0,0-2 0,0 1 0,-1 0 0,1 0 0,-1-1 0,0 1 0,-2 1 0,-10-3-89,1-1-1,-1 0 1,1-1 0,0-1-1,-1 0 1,1-1 0,0 0-1,0-1 1,1-1 0,-1 0-1,1-1 1,0-1 0,0 0-1,1 0 1,-9-8 89,17 12-164,0 1 0,1-1 0,-1 0 0,1 0-1,0 0 1,0 0 0,0-1 0,0 1 0,1-1 0,0 1 0,-1-1 0,1 0-1,0 0 1,1 0 0,-1-1 0,1 1 0,0 0 0,0 0 0,0-1-1,0 0 165,27-53-6006,-1 34 1132,3 3-1238</inkml:trace>
  <inkml:trace contextRef="#ctx0" brushRef="#br0" timeOffset="881.949">1994 357 7495,'8'-18'5429,"41"-104"1362,-39 88-2175,-13 46-888,-19 88-3706,5 1 0,4 1 1,4 0-1,5 1 1,5 8-23,11 4-4287,7-42-4767,-8-47 1271</inkml:trace>
  <inkml:trace contextRef="#ctx0" brushRef="#br0" timeOffset="1165.754">1971 784 3363,'-1'-16'7239,"-6"-50"-3182,6 62-3722,1 0-1,0 0 1,0 0-1,0 0 0,0 0 1,1 0-1,0 0 1,0 1-1,0-1 1,0 0-1,0 0 1,1 1-1,0-1 0,-1 1 1,1-1-1,1 1 1,-1 0-1,0-1 1,1 1-1,0 0 1,-1 1-1,1-1 1,1 1-1,-1-1 0,0 1 1,0 0-1,4-2-334,103-27 1658,-79 26-1034,391-69 535,-416 73-1317,61-16-2207,-30-4-2784,-24 5-1881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24:23.7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71 9449,'0'0'3796,"0"0"-700,0 0-256,0 0-561,0 0-848,0 0-614,-7-8-251,-2-1-478,-5-11 227,52 23-8,-22 1-169,42 11 367,1-3-1,1-2 1,-1-2-1,43-2-504,-98-5 70,-1 0-1,0-1 1,0 0-1,0 0 0,0 0 1,0 0-1,1-1 1,-1 1-1,0-1 0,0 1 1,0-1-1,0 0 1,0 0-1,0-1 0,-1 1 1,1-1-1,0 1 1,-1-1-1,1 0 0,-1 0 1,1 0-1,-1 0 1,0-1-1,0 1 0,0 0 1,0-1-1,0 0-69,-3 2 23,0 0 1,0 1-1,0-1 0,-1 1 1,1-1-1,0 1 0,-1-1 0,1 1 1,0 0-1,-1-1 0,1 1 0,0 0 1,-1 0-1,1 0 0,0 0 1,-1 0-1,1 0 0,0 1 0,-1-1 1,1 0-1,0 1 0,-1-1 1,1 1-1,0-1 0,0 1 0,-1 0 1,1-1-1,0 1 0,0 0 1,0 0-1,0 0 0,0 0 0,0 0 1,0 0-1,0 0 0,0 1-23,-11 13-2,1 1-1,1 1 0,0 0 1,1 0-1,1 1 0,1 0 1,0 1-1,1-1 0,1 1 1,-1 9 2,1 0-124,0 1 0,2 0 1,1-1-1,2 1 0,0 0 1,2 0-1,2 3 124,-1-15-998,0 0 1,1 0 0,1 0-1,1-1 1,0 0 0,2 0-1,6 12 998,4 1-4249,-3-6-2077</inkml:trace>
  <inkml:trace contextRef="#ctx0" brushRef="#br0" timeOffset="404.05">938 153 9673,'8'-77'3835,"1"24"1827,-13 30-93,-16 27-4034,-25 29-1536,45-33 62,-17 16-17,1 1 0,0 1-1,2 0 1,0 1 0,1 1-1,1 0 1,1 0 0,1 1-1,0 1 1,2-1 0,1 2-44,-6 63 18,13-83-23,0 0 0,0-1 0,0 1 0,0 0 0,0 0 0,1-1 0,0 1 0,-1 0-1,1 0 1,0-1 0,0 1 0,0-1 0,1 1 0,-1-1 0,1 0 0,-1 1 0,1-1 0,0 0 0,0 0 0,0 0 0,0 0 0,0 0 0,0-1 0,0 1 0,1-1 0,-1 1 0,1-1 0,-1 0 0,2 0 5,111 7-100,-104-10 98,-1 1 0,1 1 0,0 0 0,-1 0 0,1 1 0,-1 0 1,1 1-1,-1 0 0,1 1 0,-1 0 0,0 1 0,0 0 0,-1 0 0,1 1 0,1 1 2,-7-3 2,0 0 0,0 0 0,0 0-1,0 0 1,-1 1 0,1 0-1,-1-1 1,0 1 0,0 1-1,0-1 1,-1 0 0,1 1-1,-1-1 1,0 1 0,0 0-1,-1-1 1,1 1 0,-1 0-1,0 0 1,-1 0 0,1 0-1,-1 0 1,0 0 0,0 1-1,-1-1 1,1 0 0,-1 0-1,0 0 1,0-1 0,-1 1-1,0 0 1,1 0 0,-2-1 0,1 1-1,0-1-1,-10 5-3,1-1 0,-1-1 0,0 0 0,0-1 0,-1 0 0,0-1 0,0 0 0,0-1 0,-1-1 0,1 0 0,-1-1 0,0 0 0,0-1-1,0-1 1,0 0 0,1-1 0,-1 0 0,0-1 0,0-1 0,1 0 0,-9-3 3,-32-21-3044,53 26 2773,0 0 1,1 0 0,-1 0 0,1 1-1,-1-1 1,1 0 0,-1 0 0,1 0-1,-1 0 1,1 0 0,0 0 0,0 0-1,-1 0 1,1 0 0,0 0 0,0 0-1,0 0 1,0 0 0,0 0 0,0 0-1,0 0 1,1 0 0,-1 0 0,0 0-1,1 0 1,-1 0 0,0 0 0,1 0-1,-1 0 1,1 0 0,-1 0 0,1 1-1,0-1 1,-1 0 0,1 0 0,0 1-1,0-1 1,0 0 270,12-10-6417</inkml:trace>
  <inkml:trace contextRef="#ctx0" brushRef="#br0" timeOffset="754.205">1469 127 11050,'0'0'3220,"6"-14"-439,19-41-181,-59 120 3047,-59 131-5315,83-166-251,2 1 1,1-1-1,2 2 1,1-1 0,1 0-1,2 1 1,2 24-82,-1-50 3,0 0 1,0-1-1,1 1 0,0 0 1,0-1-1,0 1 0,0 0 1,1-1-1,0 1 0,0-1 1,1 0-1,0 0 1,0 0-1,0 0 0,0 0 1,1-1-1,-1 1 0,1-1 1,0 0-1,1 0 1,-1 0-1,1-1 0,0 0 1,-1 1-1,2-2 0,-1 1 1,0-1-1,0 1 1,1-1-1,-1-1 0,1 1 1,0-1-1,-1 0 0,1 0 1,0-1-1,0 0 1,-1 0-1,5 0-3,0-2 30,0 0 0,0 0-1,0-1 1,-1-1 0,1 0 0,-1 0 0,0 0-1,0-1 1,0-1 0,0 1 0,-1-1 0,0-1-1,-1 0 1,1 0 0,4-7-30,91-128 1304,-92 125-1249,0-2-1,-2 0 1,0 0-1,-1 0 1,-1-1 0,-1 0-1,0-1 1,-2 0-1,0 1 1,-2-1 0,0 0-1,-1 0 1,-3-20-55,1 34-33,0 0-1,-1 1 1,0-1 0,-1 1 0,1 0 0,-1 0-1,-1 0 1,1 0 0,-1 0 0,0 0-1,0 1 1,0 0 0,-1 0 0,0 0 0,0 1-1,0-1 1,-1 1 0,1 0 0,-1 1-1,0-1 1,0 1 0,0 1 0,-1-1 0,1 1-1,-2 0 34,-81-11-3120,2 27-4690,53-2-251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24:22.6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96 111 14958,'-3'-16'2109,"-9"-50"-428,12 66-1594,1-1 0,-1 0-1,0 0 1,0 0 0,1 1-1,-1-1 1,0 0-1,0 0 1,0 0 0,0 0-1,0 1 1,0-1 0,0 0-1,0 0 1,0 0 0,0 0-1,0 1 1,-1-1-1,1 0 1,0 0 0,-1 0-1,1 1 1,0-1 0,-1 0-1,1 0 1,-1 1-1,1-1 1,-1 1 0,1-1-1,-1 0 1,0 1 0,1-1-1,-1 1 1,0-1 0,0 1-1,1-1 1,-1 1-1,0 0 1,0-1 0,1 1-1,-1 0 1,0 0 0,0 0-1,0 0 1,0-1-1,1 1 1,-1 0 0,0 0-1,0 0 1,0 1 0,0-1-1,1 0 1,-1 0 0,0 0-1,0 1 1,0-1-1,1 0 1,-1 1 0,0-1-1,0 1 1,0-1-87,-14 24 566,6 5-478,1 0-1,2 0 1,1 1-1,1-1 0,1 1 1,2 0-1,1 0 1,3 28-88,-3-44-8,1 0 0,0-1 1,1 1-1,1-1 0,0 0 1,0 1-1,2-1 1,-1-1-1,2 1 0,0-1 1,0 0-1,1 0 0,0 0 1,1-1-1,1 0 1,-1-1-1,2 0 0,-1 0 1,2-1-1,-1 0 0,6 3 8,-10-10-10,1 1-1,-1-1 0,0 0 0,1-1 0,-1 0 1,1 0-1,-1 0 0,1 0 0,-1-1 0,1 0 1,0-1-1,-1 0 0,1 0 0,-1 0 0,1 0 1,-1-1-1,0 0 0,0-1 0,0 0 0,0 1 0,0-2 1,0 1-1,-1-1 0,0 0 0,3-2 11,5-5 29,0-1 0,-1 0 0,-1-1 0,0 0-1,-1 0 1,-1-2 0,0 1 0,-1-1 0,4-7-29,57-142 822,-54 132-763,-16 60-81,-121 289-762,122-353 629,88-250 368,-84 275-177,1 0 1,0 0-1,1 1 0,0 0 0,1 0 0,0 1 1,1 0-1,-1 0 0,3-1-36,-9 9 3,0 1 0,0-1-1,-1 1 1,1-1 0,0 1 0,0 0 0,0-1 0,-1 1 0,1 0-1,0 0 1,0-1 0,0 1 0,0 0 0,0 0 0,0 0 0,0 0-1,-1 0 1,1 0 0,0 0 0,0 0 0,0 1 0,0-1 0,0 0-1,0 1 1,-1-1 0,1 0 0,0 1 0,0-1 0,0 1 0,-1-1-1,1 1 1,0-1 0,-1 1 0,1 0 0,0-1 0,-1 1 0,1 0-1,-1 0 1,1-1 0,-1 1 0,1 0 0,-1 0 0,0 0 0,1-1-1,-1 1 1,0 0 0,0 0 0,0 0 0,1 1-3,12 47 118,-13-47-115,8 46 103,-3-11-34,1 0 0,2-1 0,2 0 0,1-1 0,6 11-72,-13-37 12,0 0 0,1-1-1,0 1 1,0-1-1,1 0 1,0-1-1,0 1 1,1-1 0,0 0-1,0-1 1,1 0-1,0 0 1,0-1-1,0 1 1,1-2 0,-1 1-1,1-1 1,0-1-1,1 0 1,-1 0 0,0 0-1,6-1-11,-3 0 47,0-1 0,0-1-1,0 0 1,-1 0 0,1-1 0,0-1-1,0 0 1,-1-1 0,1 0 0,-1-1-1,0 0 1,0 0 0,0-2 0,0 1-1,-1-1 1,0-1 0,0 1 0,-1-2-1,0 1 1,0-1 0,-1-1 0,0 0-1,0 0 1,-1 0 0,0-1 0,-1 0-1,0-1 1,-1 1 0,0-1 0,0 0-1,-1 0 1,-1-1 0,0 0-47,5-15 20,-1-1 0,-2 0 0,-1 0 0,-1 0 0,-2 0 0,-1-1 0,-1 1 0,-4-27-20,-22-8-528,26 62 409,0 0 0,0 0 0,0 0-1,0 0 1,0 0 0,0-1 0,0 2 0,0-1 0,0 0 0,0 0-1,-1 0 1,1 0 0,0 1 0,-1-1 0,1 1 0,0-1-1,-1 1 1,1-1 0,-1 1 0,1 0 0,-1 0 0,1 0 0,0 0-1,-1 0 1,1 0 0,-1 0 0,1 0 0,-1 0 0,1 1-1,-1-1 1,1 0 0,0 1 0,-1 0 0,1-1 0,0 1-1,-1 0 1,1-1 0,0 1 0,0 0 0,0 0 0,0 0 0,0 0-1,0 0 1,-1 1 119,-23 40-10105,17-16 1104</inkml:trace>
  <inkml:trace contextRef="#ctx0" brushRef="#br0" timeOffset="492.509">1515 164 15375,'0'0'3614,"2"-14"-1319,8-41-507,-10 55-1755,0 1-1,-1-1 0,1 1 0,0-1 1,0 1-1,-1-1 0,1 0 0,0 1 0,-1-1 1,1 1-1,-1-1 0,1 0 0,0 1 1,-1-1-1,1 0 0,-1 0 0,1 1 0,-1-1 1,1 0-1,-1 0 0,1 0 0,-1 0 0,1 1 1,-1-1-1,1 0 0,-1 0 0,1 0 1,-1 0-1,1 0 0,-1 0 0,1 0 0,-1-1 1,1 1-1,-1 0 0,1 0 0,-1 0 0,1 0 1,-1-1-1,1 1 0,-1 0 0,1 0 1,-1-1-1,1 1 0,0 0 0,-1-1 0,1 1 1,-1-1-1,1 1 0,0 0 0,-1-1 1,1 1-1,0-1 0,0 1 0,0-1 0,-1 1 1,1-1-1,0 1 0,0-1-32,-1 2 53,-24 33 34,2 1 0,1 2 0,2 0-1,1 1 1,2 1 0,2 1 0,1 0-1,0 8-86,0-3 0,3-14-146,1 0 0,1 1-1,2 0 1,1 0 0,-2 33 146,9-66-11,-1 1 0,0 0 1,1 0-1,-1-1 0,0 1 1,1 0-1,-1 0 0,1 0 0,-1 0 1,0 0-1,1-1 0,-1 1 0,1 0 1,-1 0-1,0 0 0,1 0 0,-1 0 1,0 0-1,1 0 0,-1 0 0,1 1 1,-1-1-1,0 0 0,1 0 0,-1 0 1,1 0-1,-1 0 0,0 1 0,1-1 1,-1 0-1,0 0 0,0 1 1,1-1-1,-1 0 0,0 0 0,1 1 1,-1-1-1,0 0 0,0 1 0,0-1 1,1 0-1,-1 1 0,0-1 0,0 0 1,0 1-1,0-1 0,0 1 0,0-1 1,1 0-1,-1 1 0,0-1 0,0 1 1,0-1-1,0 0 0,-1 1 1,1-1-1,0 1 0,0-1 0,0 0 1,0 1-1,0-1 0,0 0 0,-1 1 1,1-1 10,18-26-504,84-279 1770,-94 280-1172,1-1 0,1 2 0,1-1 0,1 2-1,1-1 1,1 2 0,1 0 0,1 0 0,0 2 0,2 0 0,1 1 0,0 0 0,1 2 0,1 0 0,3 0-94,-21 15 18,1 1 0,-1 0 0,0-1-1,0 1 1,1 0 0,-1 1 0,1-1 0,-1 1 0,1-1 0,-1 1-1,0 0 1,1 0 0,-1 0 0,1 1 0,-1-1 0,1 1-1,-1 0 1,0 0 0,1 0 0,-1 1 0,0-1 0,0 1 0,0-1-1,0 1 1,0 0 0,0 0 0,0 1 0,-1-1 0,1 0-1,-1 1 1,0 0 0,0-1 0,0 1 0,0 0 0,0 0 0,0 0-1,1 4-17,37 126 93,-31-56-111,-4 0 0,-3 0 0,-6 41 18,4-118 0,0 1-1,0 0 0,0-1 0,0 1 1,0 0-1,0-1 0,0 1 0,-1 0 1,1-1-1,0 1 0,0 0 0,0-1 1,-1 1-1,1-1 0,0 1 0,-1-1 1,1 1-1,0 0 0,-1-1 0,1 1 1,-1-1-1,1 0 0,-1 1 0,1-1 1,-1 1-1,1-1 0,-1 0 0,1 1 1,-1-1-1,0 0 0,1 1 0,-1-1 1,1 0-1,-1 0 0,0 0 0,1 0 1,-1 0-1,0 0 0,1 0 1,-1 0-1,0 0 0,1 0 0,-1 0 1,0 0-1,1 0 0,-1 0 0,0-1 1,1 1-1,-1 0 0,1 0 0,-1-1 1,1 1-1,-1 0 0,0-1 0,1 1 1,-1-1 0,-38-26 48,32 21-39,-112-72-602,35 35-4526,64 31 720,7 1-2781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24:20.6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101 397 1730,'0'0'8920,"1"-14"-5311,2-41-1234,-5 40 2513,-5 29-3746,7-14-1139,-48 318 3515,33-73-3625,-1-297 70,9 19 40,3 1 0,0-1 1,3 1-1,0-1 0,2 0 1,2 1-1,0-1 0,9-29-3,-6 37 3,1 0 0,1 0 0,1 1 0,1 0 0,1 1 0,1 0 0,3-2-3,-9 16 4,0 0 0,1 0 0,0 1 0,0 0 1,1 0-1,0 1 0,0 0 0,1 0 1,0 1-1,0 0 0,0 0 0,1 1 0,0 1 1,0 0-1,0 0 0,0 1 0,1 0 0,1 0-4,-5 1-2,0 1-1,0-1 0,0 1 0,0 1 1,0-1-1,1 1 0,-1 0 0,0 1 1,0 0-1,0 0 0,0 0 0,0 1 1,0 0-1,0 1 0,-1-1 0,1 1 1,-1 0-1,1 1 0,-1 0 0,0 0 1,-1 0-1,1 1 0,-1-1 0,0 1 1,0 1-1,0-1 0,0 1 0,-1 0 1,0 0-1,-1 0 0,1 0 0,-1 1 1,2 5 2,-3-2-38,-1 0 1,0 1-1,0-1 1,-1 0-1,0 0 1,-1 0-1,0 1 1,0-1-1,-1 0 0,-1 0 1,0 0-1,0-1 1,-1 1-1,0-1 1,0 0-1,-1 0 1,-1 0-1,1-1 1,-1 1-1,-1-1 1,-3 3 37,-3 4-39,0-2 0,-1 1 0,0-2 0,-1 0 0,0-1 0,-1 0 0,0-1 0,-1-1 0,0-1 0,-1 0 0,-3 0 39,-51 5-65,71-14 68,1 1-1,0-1 1,-1 0-1,1 0 1,0 1-1,0-1 1,0 0-1,0 0 1,0 1-1,0-1 1,0 0-1,0 0 1,0 1-1,0-1 1,0 0-1,0 0 1,1 1-1,-1-1 0,0 0 1,0 0-1,1 1 1,-1-1-1,1 0 1,-1 1-1,0-1 1,1 0-1,-1 1 1,1-1-1,0 1 1,-1-1-1,1 1 1,-1-1-1,1 1 1,0 0-1,-1-1 1,1 1-1,0 0 0,-1-1 1,1 1-1,0 0 1,0 0-3,17-12 36,0 0 0,1 2 1,0 0-1,0 1 0,1 1 0,0 1 0,1 1 1,0 1-1,0 1 0,0 0 0,0 2 1,1 0-1,-1 2 0,19 1-36,-34 0-3,0 0 1,0 1-1,0 0 1,0 0-1,-1 0 1,1 1-1,-1 0 0,1 0 1,-1 0-1,0 1 1,0-1-1,0 1 0,-1 1 1,1-1-1,-1 1 1,0-1-1,0 1 0,-1 0 1,1 1-1,-1-1 1,0 0-1,-1 1 1,1 0-1,-1 0 0,0-1 1,-1 1-1,1 1 1,-1-1-1,0 0 0,-1 0 1,0 0-1,0 0 1,0 5 2,-1 2 10,0-1 1,-1 0-1,0 0 1,-1 0-1,-1 0 1,1 0-1,-2-1 1,0 1-1,0-1 1,-1 0 0,0-1-1,-1 0 1,0 0-1,-1 0 1,0-1-1,-1 0 1,1 0-1,-2-1 1,1 0-1,-1-1 1,0 0-1,-1-1 1,1 0-1,-1 0 1,-1-1 0,1 0-1,-1-1 1,0-1-1,0 0 1,0 0-1,0-1 1,0-1-1,0 0 1,-1-1-1,1 0 1,0-1-1,0 0 1,-8-2-11,15 2-30,-1-1-1,1 1 1,-1-1 0,1 0-1,0-1 1,-1 1 0,1-1-1,1 0 1,-1 0 0,0-1 0,1 0-1,-1 1 1,1-1 0,-2-3 30,5 5-148,-1 0 1,1 0 0,-1 0 0,1 0 0,0-1 0,0 1 0,0 0 0,0-1 0,0 1 0,0-1 0,1 1 0,-1-1 0,1 1 0,-1-1 0,1 1 0,0-1 0,0 0-1,1 1 1,-1-1 0,0 1 0,1-1 147,37-30-10436,-18 27 2674</inkml:trace>
  <inkml:trace contextRef="#ctx0" brushRef="#br0" timeOffset="260.17">998 542 13453,'0'0'3774,"4"-13"-891,10-37-235,-19 71 2905,-20 92-5197,5 171-2555,26-241-1815,13-23-5265,-11-18 2126</inkml:trace>
  <inkml:trace contextRef="#ctx0" brushRef="#br0" timeOffset="607.015">926 91 11915,'0'0'3524,"-55"-75"-1058,42 67-96,3 2-704,8 5-1090,2 1-480,3 8-96,10 4-96,7 9-288,9 1-1378,6 1-2754,0-3-4997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03:23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0 258 7303,'0'0'6390,"0"0"-3176,0 0-919,0 0-74,0 0-550,0 0-801,18-9-395,-6 3-390,-2 0-5,0 1 1,1 0 0,-1 1-1,1 0 1,0 0 0,0 1 0,1 1-1,-1 0 1,1 0 0,10 1-81,42 2 370,-33 1-176,1-1 0,0-2 1,0-1-1,-1-2 0,1-1 0,-1-1 0,10-5-194,-37 11 27,-1-1 0,0 1 0,0-1 0,0 0 0,0 0 0,0-1 0,-1 1 1,1-1-1,0 1 0,0-1 0,-1 0 0,1 0 0,-1 0 0,0 0 0,0 0 0,1-1 0,-1 1 0,-1-1 0,1 1 0,0-1 0,-1 0 0,1 1 0,-1-1 0,0 0 0,0 0 0,0 0 0,0 0 0,0 0 0,-1-1 0,0 1 0,1 0 0,-1 0 0,0 0 0,-1 0 0,1 0 0,0-1 0,-1 1 0,0 0 1,0 0-1,0 0 0,0 0 0,0 0 0,0 1 0,-1-1 0,1 0 0,-1 0 0,-1-1-27,-73-50 358,73 52-346,1 1 1,-1 0 0,0 0-1,0 0 1,1 0-1,-1 1 1,0-1 0,0 1-1,0 0 1,0 0 0,0 0-1,1 0 1,-1 0-1,0 0 1,0 1 0,0 0-1,0-1 1,1 1 0,-1 0-1,0 0 1,1 1-1,-1-1 1,1 0 0,-1 1-1,1 0 1,-1-1 0,1 1-1,0 0 1,0 0 0,-1 2-13,-5 10 15,1 1 0,0 0 1,2 0-1,-1 1 1,2 0-1,0 0 1,1 0-1,0 0 1,2 1-1,-1 14-15,2-23 16,-8 257 350,-4 45-3203,7-270 499,-1 11-5665,3-32 353</inkml:trace>
  <inkml:trace contextRef="#ctx0" brushRef="#br0" timeOffset="648.554">773 375 11627,'0'0'3577,"0"0"-849,0 0-438,0 0-507,0 0-683,0 0-503,0 0-207,-12 17-11,-37 56-16,45-66-315,1-1-1,0 0 1,0 1 0,0 0-1,1 0 1,0-1-1,0 1 1,0 1-1,1-1 1,1 0 0,-1 0-1,1 2-47,-2 13 75,1-11-56,0 68 53,2-77-71,-1 0 1,1 0-1,-1 0 0,1 0 0,0-1 1,0 1-1,0 0 0,0 0 1,0-1-1,0 1 0,0 0 0,0-1 1,1 1-1,-1-1 0,1 0 1,-1 1-1,1-1 0,-1 0 1,1 0-1,0 0 0,-1 0 0,1 0 1,0 0-1,0-1 0,0 1 1,0-1-1,0 1 0,0-1 1,0 0-1,0 0 0,0 1 0,0-1 1,0-1-1,0 1 0,0 0 1,-1 0-1,1-1-1,11-3 121,0 0 1,0-1-1,-1-1 1,1 0 0,-1-1-1,-1 0 1,0-1-1,0 0 1,0 0-1,-1-1 1,0-1-1,-1 0 1,0 0-1,0-1 1,-2 0-1,1 0 1,2-7-122,-5 12 90,-1-1-1,0 1 1,0-1 0,-1 1 0,0-1 0,0 0 0,-1-1-1,0 1 1,0 0 0,0-1 0,-1 1 0,0-1-1,-1 1 1,0-1 0,0 1 0,0-1 0,-1-1-90,-1 7 15,0 0 1,0 1 0,0-1 0,-1 1 0,1-1 0,0 1-1,-1 0 1,1-1 0,-1 1 0,1 1 0,-1-1 0,0 0-1,1 1 1,-1-1 0,0 1 0,0 0 0,1 0-1,-1 0 1,0 0 0,1 0 0,-1 1 0,0-1 0,1 1-1,-1-1 1,0 1 0,1 0 0,-1 0 0,-1 2-16,-7 3-45,1 1 0,0 1 0,0-1 0,1 2 1,0-1-1,1 1 0,0 0 0,0 1 0,1 0 0,0 0 0,1 1 1,0 0-1,1 0 0,0 0 0,0 1 0,2-1 0,-1 1 1,1 0-1,1 0 0,0 1 0,1-1 0,0 0 0,1 0 1,1 1-1,0 8 45,-2-15-76,0 1 1,1-1-1,0 0 1,0 1 0,0-1-1,0 1 1,1-1-1,0 0 1,1 1 0,-1-1-1,1 0 1,0 0-1,1 0 1,0 0 0,0 0-1,0-1 1,0 1-1,1-1 1,0 0 0,0 0-1,0 0 1,1-1-1,0 1 1,-1-1 0,2 0-1,-1 0 1,0-1-1,1 0 1,0 0 0,-1 0-1,1-1 1,4 2 75,-1-3 5,1 0 1,-1-1-1,1 0 1,-1-1 0,1 0-1,0 0 1,-1-1-1,0 0 1,1 0-1,-1-1 1,0-1-1,0 0 1,-1 0 0,1 0-1,-1-1 1,0 0-1,0-1 1,2-2-6,125-129 945,-115 115-746,25-29 197,-17 21-192,-1 0 1,-1-2-1,-2-1 0,-2-1 1,0-1-1,4-13-204,-26 47 3,1 1 0,-1 0 0,0-1-1,1 1 1,-1-1 0,1 1-1,-1-1 1,0 1 0,1-1 0,-1 0-1,0 1 1,1-1 0,-1 1-1,0-1 1,0 0 0,0 1 0,1-1-1,-1 0 1,0 1 0,0-1-1,0 0 1,0 1 0,0-1-1,0 0 1,-1 1 0,1-1 0,0 1-1,0-1 1,0 0 0,-1 1-1,1-1 1,0 1 0,0-1 0,-1 0-1,1 1 1,-1-1 0,1 1-1,0-1 1,-1 1 0,1-1 0,-1 1-1,1 0 1,-1-1 0,1 1-1,-1 0 1,0-1 0,1 1 0,-1 0-1,1 0 1,-2-1-3,-28 16 51,21-5-117,1 0-1,0 1 0,0 0 0,1 0 1,1 1-1,0 0 0,0 0 0,1 0 1,1 1-1,0 0 0,1 0 0,0 0 1,1 0-1,1 0 0,0 1 1,0-1-1,1 0 0,1 1 0,1-1 1,0 0-1,0 0 0,1 0 0,1 0 1,0 0-1,1-1 0,0 1 1,1-1-1,0-1 0,1 1 0,1-1 1,-1 0-1,2-1 0,-1 0 0,2 0 1,-1-1-1,5 4 67,53 41-731,-67-53 735,-1 0 0,1-1 0,0 1 0,0 0 0,0 0 1,-1-1-1,1 1 0,0 0 0,-1-1 0,1 1 0,0 0 1,-1-1-1,1 1 0,-1 0 0,1-1 0,-1 1 0,0-1 1,1 1-1,-1-1 0,0 1 0,1-1 0,-1 0 0,0 1 1,1-1-1,-1 0 0,0 1 0,0-1 0,1 0 0,-1 0 1,0 0-1,0 0 0,1 1 0,-1-1 0,0 0 0,0 0 0,0-1 1,1 1-1,-1 0 0,0 0 0,0 0 0,1 0 0,-1-1 1,0 1-1,0 0 0,1-1 0,-1 1 0,0-1-4,-2 1 29,-308-27-451,297 23-3078,16-2-7499,7 2 3082</inkml:trace>
  <inkml:trace contextRef="#ctx0" brushRef="#br0" timeOffset="961.837">1824 126 12107,'11'-64'3978,"-3"16"1675,-10 35-228,-8 31-3873,0 16-1269,1 1 0,2 0 0,1 1 0,2 0 0,2 0 0,1-1-283,-2 7 96,-7 292 337,10-262-4091,0 0-4121,0-30 723,0-24-3567</inkml:trace>
  <inkml:trace contextRef="#ctx0" brushRef="#br0" timeOffset="1290.25">1730 454 3331,'-1'-13'5984,"-3"-42"-2850,4 52-2812,0 1 0,0-1-1,0 1 1,0-1 0,0 0-1,0 1 1,1-1 0,0 1-1,-1-1 1,1 1 0,0 0 0,0-1-1,0 1 1,0 0 0,1-1-1,-1 1 1,1 0 0,-1 0 0,1 0-1,0 0 1,-1 1 0,3-2-322,76-20 2091,-61 20-1629,225-24-9,-222 26-1636,-8 1-3015,-13 0-569,-1 3-2301</inkml:trace>
  <inkml:trace contextRef="#ctx0" brushRef="#br0" timeOffset="1540.424">2257 773 12172,'0'0'6603,"0"0"-3218,0 0-1506,0 0-571,0 0-465,0 0-261,0 0-70,0 0-42,0 9-91,3 28-96,-3-35-261,1-1 0,0 0-1,-1 0 1,1 0 0,0 0-1,0 0 1,0 0 0,0 0-1,0 0 1,0 0 0,0 0-1,0 0 1,0 0 0,0-1-1,1 1 1,-1 0 0,0-1 0,0 1-1,1-1 1,-1 1 0,0-1-1,1 0 1,-1 0 0,1 0-1,-1 1 1,0-1 0,1-1-1,-1 1 1,1 0 0,-1 0-1,1-1-21,3 1 92,71-6 956,-74 5-985,0 1-1,0-1 0,0 0 1,0 1-1,0-1 0,-1 0 1,1 0-1,0 0 1,0 0-1,-1-1 0,1 1 1,-1 0-1,1-1 0,-1 1 1,1-1-1,-1 1 0,0-1 1,0 0-1,0 1 1,0-1-1,0 0 0,0 0 1,0 0-1,-1 0 0,1 0 1,-1 0-1,1 0 0,-1 0 1,0 0-1,0 0 1,0 0-1,0 0 0,0 0 1,0 0-1,0 0 0,-1 0-62,-2-3 17,1 0-1,-2 1 0,1-1 1,0 1-1,-1-1 0,0 1 0,0 0 1,0 0-1,-1 1 0,1-1 1,-1 1-1,0 0 0,0 0 0,0 1 1,0 0-1,0 0 0,-1 0 1,1 0-17,0 0 0,-74-20-865,77 27-7046,10 2-1442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3:30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95 16624,'0'0'4116,"0"0"-1634,8-13-587,32-41-400,-37 51-1414,1 0 1,-1 0-1,1 1 1,0-1 0,0 1-1,0 0 1,0 0-1,0 1 1,1-1-1,-1 1 1,0 0-1,1 0 1,-1 0 0,1 1-1,-1 0 1,1 0-1,-1 0 1,1 0-1,-1 1 1,4 0-82,4 0 114,-7-1-97,1 0 1,0 1-1,0 0 0,-1 0 0,1 0 0,-1 1 0,1 0 0,-1 0 0,0 0 0,0 1 0,1 0 0,-2 0 0,1 0 0,0 1 0,-1-1 0,1 1 0,-1 0 0,0 0 0,-1 1 0,1-1 0,-1 1 0,1 0 0,-2 0 0,1 0 0,0 0 0,-1 0 0,0 1 0,0-1 0,-1 1 0,1-1 0,-1 2-17,1 4-32,0 0 1,-1 0-1,-1 0 0,0 0 1,0 0-1,-1 0 1,0 0-1,-1 0 0,0 0 1,-1 0-1,0 0 1,-1-1-1,0 0 0,0 1 1,-6 7 31,-6 4-124,-1-1 1,0-1-1,-2 0 1,0-1-1,-1-2 1,-1 0-1,-1-1 1,0-1-1,-1-1 1,-1-1-1,0-1 1,0-1-1,-1-1 1,-1-1-1,-17 3 124,33-9 16,0 0 0,-1 0 1,1-1-1,-1-1 0,0 0 0,1 0 0,-1-1 0,0 0 0,0-1 0,1-1 0,-1 1 0,-1-2-16,10 1 31,0 0 0,0-1 0,0 1 0,0-1 0,1 1 0,-1-1 0,0 0 0,1 0 0,0 1 0,0-1 0,0 0 0,0 0 0,0 0 0,1-1 0,-1 1 0,1 0 0,0 0 0,0 0 0,0 0 0,0 0 0,0 0-1,1 0 1,0 0 0,-1-1 0,1 1 0,0 1 0,1-1 0,-1 0 0,0 0 0,1 0 0,-1 1 0,1-1 0,0 1 0,0-1 0,0 1 0,0-1-31,7-7 46,0 0-1,1 1 0,0 0 1,1 1-1,-1 0 0,2 0 0,-1 1 1,1 0-1,0 1 0,0 1 1,1 0-1,-1 1 0,1 0 0,0 0 1,1 2-1,9-2-45,-14 3-2,0 0-1,0 1 1,0 0-1,1 1 0,-1 0 1,0 0-1,0 0 1,-1 1-1,1 1 1,0 0-1,-1 0 1,1 0-1,-1 1 1,0 1-1,0-1 1,-1 1-1,1 0 1,-1 1-1,0 0 1,-1 0-1,1 1 1,-1-1-1,0 1 1,-1 1-1,3 3 3,31 79-533,11 15-3332,11-58-5366,-35-36 3365</inkml:trace>
  <inkml:trace contextRef="#ctx0" brushRef="#br0" timeOffset="340.467">1081 203 8712,'6'-15'3219,"17"-46"-576,-12 34 3273,-16 32-571,-5 6-5780,-3 0 524,1 0 0,0 1 0,1 1 0,0 0 0,1 1 0,0 0 0,1 0 1,1 1-1,0 0 0,1 1 0,1 0 0,0 0 0,1 0 0,1 0 0,1 1 0,0 0 0,1-1 0,1 1 0,0 4-89,6-11-46,0-1-1,0 0 0,0 0 1,1-1-1,1 0 0,0 0 1,0 0-1,0-1 0,1 0 0,0-1 1,0 1-1,1-2 0,-1 1 1,1-1-1,1 0 0,-1-1 1,1 0-1,-1-1 0,8 2 47,-13-3-26,6 2 32,44 25-122,-53-28 130,0 0 0,0-1-1,0 1 1,0 0 0,0 0-1,0 0 1,0 0-1,0 0 1,-1 1 0,1-1-1,0 0 1,-1 0-1,1 0 1,-1 1 0,1-1-1,-1 0 1,0 0 0,0 1-1,1-1 1,-1 0-1,0 1 1,0-1 0,0 0-1,0 1 1,-1-1 0,1 0-1,0 1 1,0-1-1,-1 0 1,1 0 0,-1 1-1,1-1 1,-1 0-1,0 0 1,1 0 0,-1 0-1,0 0 1,0 0 0,0 0-1,0 0 1,0 1-14,-8 6 32,0-1 0,0 1 0,-1-1 0,1-1 0,-2 0 0,1-1 0,0 1 0,-1-2 0,0 0 0,0 0 0,-1-1 0,1 0 0,-1-1 0,1 0 0,-1-1 0,0-1 0,1 1 0,-1-2 0,0 0 0,1 0 0,-1-1 1,1 0-1,-2-2-32,-37-37-4029,36-54-9426,17 59 7898</inkml:trace>
  <inkml:trace contextRef="#ctx0" brushRef="#br0" timeOffset="670.078">1024 159 1217,'0'0'6214,"0"0"-3187,8-13-603,28-39 560,7 34 1507,-34 18-3799,100-4 3498,-51 4-3765,1-2 0,-1-3 0,0-3 1,0-2-1,44-14-425,-67 8-791,-54 14-3997,-11 8-369,-4 2-3721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03:22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433 237 13837,'0'-18'824,"-9"-108"5770,8 121-6449,-1 0 0,1 1-1,-1-1 1,0 1 0,-1-1-1,1 1 1,-1 0 0,1-1-1,-1 1 1,-1 1 0,1-1-1,0 0 1,-1 1 0,0 0-1,0 0 1,0 0 0,0 0-1,0 0 1,0 1 0,-1 0-1,1 0 1,-1 0 0,0 1-1,-2-1-144,-3-1 51,0 1-1,0 1 1,0 0-1,0 0 1,0 1-1,0 0 1,0 1-1,0 0 1,0 1-1,1 0 0,-1 0 1,0 1-1,1 0 1,-1 1-1,1 0 1,0 1-1,0 0 1,1 0-1,0 0 1,0 1-1,0 1 0,0-1 1,1 1-1,0 1 1,1-1-1,-4 5-50,-1 3 6,0 1-1,1 0 1,1 1-1,0 0 1,1 0-1,1 1 0,1 0 1,0 0-1,1 0 1,1 1-1,1 0 1,1 0-1,0 13-5,2-18 4,0 0 0,1 1 0,1-1 0,1 0 0,0 0-1,0 0 1,1-1 0,1 1 0,4 7-4,-7-16 2,0-1 0,1 1 0,-1-1 0,1 0 0,0 0 0,0-1 0,0 1-1,0 0 1,1-1 0,0 0 0,-1 0 0,1 0 0,1 0 0,-1-1 0,0 1 0,0-1 0,1 0 0,-1 0 0,1-1 0,0 1-1,-1-1 1,1 0 0,0-1 0,0 1 0,0-1 0,0 0 0,0 0 0,0 0 0,1-1-2,8-4 81,0 0 1,0-1-1,-1-1 0,0 0 1,-1-1-1,1 0 1,-1-1-1,-1 0 0,0-1 1,0 0-1,-1 0 1,8-11-82,21-23 498,-2 0 0,-2-3 0,20-34-498,-40 61 91,-26 42-357,1 0 0,1 0 0,1 1 0,1 0 0,1 0 1,1 1-1,1-1 0,1 1 0,1 0 0,2 1 0,0-1 266,0-20-289,0 0 1,0 0 0,1 0-1,0 0 1,-1 0-1,1 0 1,1 0 0,-1 0-1,1 0 1,-1-1 0,1 1-1,0 0 1,1-1-1,-1 0 1,0 1 0,1-1-1,0 0 1,0 0 288,1 0-788,0 0 0,0 0-1,0-1 1,0 0 0,0 0 0,1 0 0,-1 0 0,0-1-1,1 0 1,0 0 0,-1 0 0,1 0 0,0-1 0,-1 1-1,5-1 789,16 0-5237</inkml:trace>
  <inkml:trace contextRef="#ctx0" brushRef="#br0" timeOffset="374.302">645 543 160,'0'0'3262,"13"-18"133,83-115 2184,-66 75-1245,-2-2 1,-2-1 0,8-38-4335,-68 220 1628,14-61-2115,3 1 0,3 1 0,2 0 0,-2 50 487,17-102-939,6-25 906,8-30 412,-1-7 88,3 1 0,2 1 0,2 1 1,3 0-468,-25 45 36,1 0-1,0-1 1,0 1 0,0 0 0,0 0 0,1 0 0,-1 1 0,1-1 0,0 1 0,0-1 0,1 1 0,-1 0 0,1 0 0,-1 1 0,1-1 0,0 1 0,0 0-1,0 0 1,0 0 0,1 0 0,-1 1 0,0-1 0,1 1 0,-1 0 0,1 1 0,-1-1 0,1 1 0,0 0 0,-1 0 0,1 0 0,-1 1 0,1-1 0,-1 1-1,1 0 1,-1 1 0,1-1 0,-1 1 0,0-1 0,0 2 0,0-1 0,2 2-36,11 11 16,-1 1 0,-1 1 0,-1 0 0,0 1 0,-2 1 0,0 0 0,5 13-16,-6-12-6,1-1 0,0 0 0,1 0 0,1-1 0,1-1 0,0 0-1,14 10 7,-20-21 1,0 0 0,0 0-1,1 0 1,0-2 0,0 1-1,0-1 1,1 0-1,-1-1 1,1-1 0,0 1-1,0-2 1,2 1-1,-9-2 1,1 0 1,-1 0 0,0 0-1,0 0 1,0 0-1,0-1 1,0 0-1,0 0 1,1 0-1,-2 0 1,1-1-1,0 0 1,0 1 0,0-2-1,-1 1 1,1 0-1,-1-1 1,0 1-1,0-1 1,0 0-1,0 0 1,0 0 0,0 0-1,-1-1 1,0 1-1,1-1 1,-1 1-1,-1-1 1,1 0-1,0 0 1,-1 0 0,0 0-1,0 0-1,1 1-97,-1 1 0,0-1-1,0 0 1,0 1 0,0-1 0,-1 0-1,1 1 1,-1-1 0,0 0 0,1 0 0,-1 1-1,0-1 1,-1 0 0,1 0 0,0 1-1,-1-1 1,1 0 0,-1 1 0,0-1-1,0 0 1,0 1 0,-1-1 0,1 1-1,0 0 1,-1-1 0,0 1 0,1 0 0,-1 0-1,0 0 1,0 0 0,0 0 0,0 0-1,-1 1 1,1-1 0,0 1 0,-1-1-1,1 1 1,-1 0 0,1 0 0,-1 0-1,0 0 1,-2 0 97,-30-2-4116,-4 3-3021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02:19.362"/>
    </inkml:context>
    <inkml:brush xml:id="br0">
      <inkml:brushProperty name="width" value="0.1" units="cm"/>
      <inkml:brushProperty name="height" value="0.1" units="cm"/>
      <inkml:brushProperty name="color" value="#F6630D"/>
    </inkml:brush>
    <inkml:brush xml:id="br1">
      <inkml:brushProperty name="width" value="0.05" units="cm"/>
      <inkml:brushProperty name="height" value="0.05" units="cm"/>
    </inkml:brush>
    <inkml:brush xml:id="br2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16628 16048 14606,'0'0'7943,"0"0"-5028,0 0-1121,0 0-1122,0 0-672,0 0-1057,-99-62-1377,42 58-2563,4 0-5477</inkml:trace>
  <inkml:trace contextRef="#ctx0" brushRef="#br0" timeOffset="-2724.734">9558 15315 12940,'0'0'3961,"0"0"-1788,0 0-267,0 0-112,0 0-700,-8 16-395,-55 144 310,55-130-946,1 1-1,1-1 1,2 1-1,1 0 0,1 0 1,2 0-1,1 1 1,2-1-1,0 0 1,4 6-63,-4-26 6,1-1-1,1 0 1,-1 0 0,1-1 0,1 1-1,0-1 1,0 0 0,1-1 0,0 0-1,0 0 1,1 0 0,0-1 0,1 0-1,-1 0 1,1-1 0,1-1 0,-1 1-1,1-1 1,0-1 0,0 0 0,0 0-1,0-1 1,1-1 0,0 1 0,-1-2-1,1 1 1,0-1 0,0-1 0,0 0-1,0-1 1,-1 0 0,1 0 0,0-1-1,-1-1 1,1 0 0,-1 0 0,0-1-1,0 0 1,2-2-6,0-2 45,0 0 0,0 0 0,0-2 0,-1 1 0,-1-1 0,0-1 0,0 0 0,-1 0 0,0-1 0,-1-1 0,0 1 0,-1-1-1,-1 0 1,0-1 0,1-5-45,54-220 1272,-52 196-1184,21-125-195,-30 169 36,0-1 0,0 0 0,-1 0 0,1 1-1,0-1 1,-1 0 0,1 0 0,0 0 0,-1 0 0,1 0 0,0 0 0,0 1-1,-1-1 1,1 0 0,-1 0 0,1 0 0,0 0 0,-1 0 0,1 0-1,0 0 1,-1 0 0,1 0 0,0-1 0,-1 1 0,1 0 0,0 0-1,-1 0 1,1 0 0,0 0 0,0 0 0,-1-1 0,1 1 0,0 0 0,-1 0-1,1-1 1,0 1 0,0 0 0,0 0 0,-1-1 0,1 1 0,0 0-1,0-1 1,0 1 71,-2 5-638,1 0 1,0-1-1,0 1 0,1 0 0,0 0 0,0 0 1,0 0-1,0 0 0,1 0 0,-1 0 0,1 0 1,0-1-1,1 1 0,-1 0 0,1 0 1,0-1-1,1 0 0,-1 1 0,2 1 638,18 29-8114</inkml:trace>
  <inkml:trace contextRef="#ctx0" brushRef="#br0" timeOffset="-2356.225">10724 15548 15503,'-2'-18'3688,"-9"-62"-1259,11 74-2288,-1 1-1,0 0 0,-1 0 0,0 0 0,1 0 1,-1 0-1,-1 0 0,1 0 0,-1 1 0,0-1 1,0 1-1,0 0 0,-1 0 0,1 0 0,-1 0 0,0 0 1,0 1-1,0 0 0,-1 0 0,1 0 0,-1 0 1,0 1-1,1 0 0,-1 0 0,0 0 0,-1 0 1,1 1-1,0 0 0,0 0 0,-1 0-140,-6 0 12,0 1 0,1 0 0,-1 1 0,1 0 1,-1 1-1,0 0 0,1 0 0,0 2 0,0-1 0,0 1 0,0 1 0,-1 1-12,-3 1 6,0 1 0,0 1 0,1 1 0,0 0 0,1 0 0,0 1 0,0 1 0,1 0 0,1 1 0,0 0 0,1 1 0,1 0 0,0 0 0,0 1 0,2 1 0,0-1 0,-4 13-6,5-8 1,1 0 0,0 1 1,1 0-1,2 0 0,0 0 1,1 1-1,1-1 0,1 0 1,3 17-2,-3-30-22,0 0 1,1 0-1,0-1 1,0 1 0,0 0-1,1-1 1,0 0-1,1 0 1,0 0 0,0 0-1,0-1 1,1 1-1,0-1 1,0 0 0,0 0-1,1-1 1,0 0-1,0 0 1,0 0 0,1-1-1,0 1 1,0-2-1,0 1 1,0-1 0,0 0-1,1-1 1,4 2 21,-1-3 5,0-1 1,0 0-1,0 0 1,0-1 0,0 0-1,0-1 1,0-1-1,-1 0 1,1 0-1,-1-1 1,1 0 0,-1 0-1,-1-2 1,1 1-1,-1-1 1,0 0-1,0-1 1,0 0-1,-1-1 1,-1 1 0,1-2-1,-1 1 1,0-1-1,2-4-5,38-38 357,-7 10-56,-2-3 0,-2 0 0,18-33-301,-38 40 70,-24 38-119,0 8-92,0 0-1,1 0 0,0 1 1,0 0-1,1 0 0,1 1 1,0-1-1,0 1 0,1 0 1,0 1-1,1-1 0,0 1 1,1-1-1,0 1 0,0 10 142,2-11-567,-1 1 0,2-1 1,0 1-1,0-1 0,1 1 0,0-1 0,1 0 0,0 0 0,1 0 0,4 7 567,33 33-6988,-19-37 1736</inkml:trace>
  <inkml:trace contextRef="#ctx0" brushRef="#br0" timeOffset="-2034.882">11095 15777 5765,'67'-278'14275,"-35"219"-9785,-37 92-1981,-57 100-2043,46-106-551,2 1 0,0 0 0,2 1 0,1 0 0,2 1 0,1 0 0,1 0 0,1 1 0,0 22 85,6-54-24,0 1 0,0-1-1,1 0 1,-1 0 0,0 0 0,1 1 0,-1-1-1,0 0 1,1 0 0,-1 1 0,1-1 0,-1 0-1,1 1 1,-1-1 0,1 0 0,0 1 0,-1-1 0,1 1-1,0-1 1,-1 1 0,1-1 0,0 1 0,0 0-1,-1-1 1,1 1 0,0 0 0,0 0 0,0 0-1,-1-1 1,1 1 0,0 0 0,0 0 0,0 0-1,0 0 1,0 0 0,-1 0 0,1 1 0,0-1 0,0 0-1,0 0 1,-1 1 0,1-1 0,0 0 0,0 1-1,-1-1 1,1 1 0,0-1 0,0 1 0,-1-1-1,1 1 1,-1-1 0,1 1 0,-1 0 0,1-1-1,-1 1 1,1 0 0,-1-1 0,1 1 0,-1 0 0,0 0-1,1 0 1,-1-1 0,0 1 0,0 0 24,10-24 3,-1 0-1,-1-1 1,-1-1 0,-1 1-1,-1-1 1,-1-4-3,10-40 11,-6 28 34,-5 23-20,-1-1-1,2 0 1,1 1 0,0 0 0,1 0 0,1 1 0,1 0 0,0 0-1,2 0 1,-1 1 0,2 1 0,0 0 0,6-6-25,-14 18-88,1 1 0,0-1 0,0 1 0,0-1 0,0 1 0,0 0 0,0 1 0,1-1 0,-1 1 1,0 0-1,1 0 0,-1 0 0,1 1 0,0-1 0,-1 1 0,1 0 0,-1 0 0,1 1 0,-1-1 0,1 1 0,-1 0 0,1 0 0,-1 1 0,0 0 1,1-1-1,-1 1 0,0 0 0,0 1 0,0-1 0,-1 1 0,1 0 0,-1 0 0,1 0 0,-1 0 0,0 1 0,1 1 88,50 62-8579,-33-33 599</inkml:trace>
  <inkml:trace contextRef="#ctx0" brushRef="#br0" timeOffset="-1697.582">11791 15524 8712,'0'0'8344,"0"0"-4233,0 0-1431,0 0-695,0 0-917,0 0-609,0 0-213,-4 15-49,-11 65-353,4 0-1,3 1 1,2 29 156,15-66-3602,14-28-5806,-11-16 1939</inkml:trace>
  <inkml:trace contextRef="#ctx0" brushRef="#br0" timeOffset="-1696.582">11880 14961 8808,'0'0'6150,"0"0"-4132,0 0-96,0 0-1249,0 0-673,0 0-417,0 0-2209,-68 92-3556</inkml:trace>
  <inkml:trace contextRef="#ctx0" brushRef="#br0" timeOffset="1464.844">10019 15276 5061,'0'0'3811,"0"0"-1878,0 0-305,0 0 6,0 0-278,0 0-305,-6 1-287,4-1-718,1 0 8,-1 0 0,1 0 0,-1 0 0,1 0 1,-1 0-1,1 1 0,-1-1 0,1 0 0,-1 1 0,1-1 0,-1 1 1,1 0-1,0-1 0,-1 1 0,1 0 0,0 0 0,0 0 0,0 0 0,0 0 1,-1 0-1,1 0 0,1 0 0,-1 1 0,0-1 0,0 0 0,0 1 0,1-1 1,-1 0-1,0 1 0,1-1 0,-1 2-54,0-1 47,-1 0 0,1 0 0,0 0 0,0 0 1,0 0-1,0 1 0,0-1 0,1 0 0,-1 1 0,0-1 0,1 1 1,0-1-1,0 1 0,0-1 0,0 1 0,0-1 0,0 0 0,0 1 0,1-1 1,0 1-1,-1-1 0,1 0 0,0 1 0,0-1 0,0 0 0,0 0 1,0 0-1,1 0 0,-1 0 0,1 0 0,-1 0 0,1 0 0,0 0 0,0-1 1,0 1-1,0-1 0,0 1 0,0-1 0,0 0 0,0 0 0,1 0-47,2-1 94,-1-1 0,0 0-1,0-1 1,0 1-1,0-1 1,0 0 0,0 0-1,0 0 1,-1 0-1,1 0 1,-1-1 0,1 0-1,-1 0 1,0 0-1,0 0 1,0 0-1,-1-1 1,1 1 0,-1-1-1,0 0 1,0 0-1,0 1 1,0-1 0,-1 0-1,1-1 1,-1 1-1,0 0 1,-1 0 0,1-1-1,-1 1 1,1 0-1,-1-3-93,-1 6 3,0-1 0,1 1 0,-1 0-1,0-1 1,0 1 0,0 0 0,0 0-1,0-1 1,0 1 0,0 0 0,0 0 0,-1 0-1,1 0 1,0 1 0,-1-1 0,1 0-1,0 0 1,-1 1 0,1-1 0,-1 1 0,1-1-1,-1 1 1,1 0 0,-1 0 0,1-1-1,-1 1 1,1 0 0,-1 0 0,0 1 0,1-1-1,-1 0 1,1 0 0,-1 1 0,1-1-1,-1 1 1,1-1 0,0 1 0,-1 0 0,1-1-1,-1 1 1,1 0 0,0 0 0,0 0-1,0 0 1,0 0 0,-1 0 0,1 1-1,1-1 1,-1 0 0,0 0-3,-5 4-47,1 0 1,1 1-1,-1-1 1,1 1-1,-1 0 0,2 0 1,-1 0-1,1 1 0,0-1 1,0 1-1,0 0 0,1-1 1,0 1-1,1 0 0,0 0 1,0 1-1,0-1 1,1 0-1,0 7 47,1-12-3,-1-1-1,1 1 1,-1-1 0,1 0-1,0 1 1,-1-1 0,1 0-1,0 1 1,0-1 0,0 0-1,0 0 1,0 0 0,0 0-1,1 0 1,-1 0 0,0 0-1,0 0 1,1-1 0,-1 1-1,1 0 1,-1-1 0,0 1-1,1-1 1,-1 0 0,1 1-1,-1-1 1,1 0 0,-1 0-1,1 0 1,0 0 0,-1 0 0,1 0-1,-1 0 1,1 0 0,-1-1-1,1 1 1,-1-1 0,0 1-1,1-1 1,-1 0 0,1 1-1,-1-1 1,0 0 0,0 0-1,1 0 1,-1 0 0,0 0-1,0 0 1,0 0 0,0 0-1,0-1 1,0 1 0,0-1 3,2-2 33,0 0 0,0 0 0,0 0 0,0-1 0,-1 1 0,0-1 0,0 0 1,0 1-1,-1-1 0,1 0 0,-1 0 0,0 0 0,-1 0 0,1 0 0,-1-1 0,0 1 0,0 0 1,-1 0-1,1 0 0,-1 0 0,0 0 0,-1 0 0,1 0 0,-1 0 0,-2-3-33,3 7-8,0 1-1,0 0 1,0 0-1,0 1 1,0-1-1,0 0 1,0 0-1,0 0 1,0 1-1,0-1 1,0 1-1,0-1 1,0 1-1,1-1 1,-1 1-1,0-1 1,0 1-1,0 0 1,1-1-1,-1 1 1,0 0-1,1 0 1,-1-1-1,0 1 1,1 0-1,-1 0 1,1 0-1,0 0 1,-1 0-1,1 0 1,0 0-1,-1 0 1,1 0-1,0 0 1,0 0-1,0 0 1,0 0-1,0 0 1,0 0-1,0 0 1,0 0-1,0 0 1,1 0-1,-1 0 1,0 0-1,1 0 1,-1 0-1,0 0 0,1-1 1,0 2 8,-3 9-71,1-7 49,-23 37 49,23-43 15,-1 0 0,1 1 1,0-1-1,0 0 0,0 0 0,0 0 0,0 0 1,0 0-1,0 0 0,1 0 0,-1 0 0,1 0 1,-1 0-1,1-1 0,0 1 0,0 0 0,0 0 1,0 0-1,0-1 0,0 1 0,1 0 0,0-1-42,-1 3 65,-33 112 746,34-111-796,1 1-1,-1-1 0,1 1 0,0-1 0,-1 0 0,1 0 0,0 0 0,0 0 1,0 0-1,0-1 0,0 1 0,0-1 0,0 1 0,0-1 0,0 1 1,0-1-1,0 0 0,0 0 0,0 0 0,0 0 0,0-1 0,0 1 0,0 0 1,0-1-1,0 0 0,0 1 0,0-1 0,0 0 0,0 0 0,0 0 0,0 0 1,-1 0-1,1-1 0,1 0-14,37-17 115,-1-2 1,0-1-1,-2-3 1,-1 0-1,-1-3 1,-1-1-1,-1-1 0,6-10-115,94-87 107,-147 157-1292,3-5-2214,11-8-6003,5-12-1243</inkml:trace>
  <inkml:trace contextRef="#ctx0" brushRef="#br0" timeOffset="-1229.806">12841 15710 10922,'1'-10'370,"0"1"-1,-1-1 1,0 1-1,0-1 0,-1 1 1,-1-1-1,1 1 1,-1 0-1,-1-1 0,0 1 1,0 0-1,-1 0 1,0 1-1,0-1 1,-1 1-1,0 0 0,0 0 1,-1 1-1,0-1 1,-1 1-1,0 1 0,0-1 1,0 1-1,-1 0 1,-7-4-370,-1 7 195,0 0-1,0 1 1,0 1 0,-1 0 0,1 1 0,0 1 0,0 1 0,0 0-1,0 1 1,0 1 0,0 0 0,1 1 0,-1 1 0,1 0 0,1 1-1,-1 1 1,1 0 0,-2 3-195,3-6 26,0 2 0,1-1 0,0 2 0,0 0 0,0 0 0,1 1 0,0 0 0,1 1 0,0 0 0,1 1 0,0 0 0,1 0 0,0 1 0,0 0 0,1 0 0,1 1 0,0 0 0,1 0 0,0 1 0,1-1 0,1 1 0,0 0 0,1 0 0,0 0 0,1 0 0,1 0 0,0 0-1,1 1 1,1-1 0,2 13-26,0-18 2,0 0 0,0 0 0,1 0 0,0-1 0,0 0 0,1 0 0,0 0-1,1-1 1,0 0 0,0 0 0,0-1 0,1 1 0,0-2 0,0 1-1,0-1 1,1 0 0,0-1 0,0 0 0,0-1 0,0 1 0,1-2-1,-1 1 1,1-1 0,0-1 0,6 1-2,0-1-1,1 0 0,0 0 0,0-2 0,0 0 0,0-1 0,-1 0 0,1-2 0,-1 0 0,1 0 0,-1-2 0,-1 0 0,1-1 0,-1 0 0,10-7 1,-8-3 143,0-1 0,-2 0 1,0-1-1,-1-1 1,-1 0-1,0-1 0,-2 0 1,-1-1-1,0 0 1,-2-1-1,0 0 1,-2 0-1,0 0 0,-2-1 1,1-15-144,14-58 342,-19 96-341,0 1 0,0-1 0,0 1 1,0 0-1,0-1 0,0 1 1,0-1-1,0 1 0,0 0 0,0-1 1,-1 1-1,1 0 0,0-1 1,0 1-1,0 0 0,-1-1 1,1 1-1,0 0 0,-1-1 0,1 1 1,0 0-1,0-1 0,-1 1 1,1 0-1,0 0 0,-1 0 1,1-1-1,-1 1 0,1 0 0,0 0 1,-1 0-1,1 0 0,0 0 1,-1 0-1,1 0 0,-1 0 1,1 0-1,0 0 0,-1 0 0,1 0 1,-1 0-1,1 0 0,0 0 1,-1 0-1,1 0 0,-1 0 0,1 0 1,0 1-1,-1-1 0,1 0 1,0 0-1,-1 1 0,1-1 1,0 0-1,-1 0 0,1 1 0,0-1 1,0 0-1,-1 1 0,1-1 1,0 0-1,0 1 0,-1-1 1,1 0-1,0 1 0,0-1 0,0 1 1,0-1-1,0 0 0,0 1-1,-9 9-14,1 0 1,0 1-1,0 0 0,1 1 0,1-1 0,0 1 0,1 1 0,0-1 0,1 1 0,-3 9 14,5-8-312,-1 1-1,2-1 0,0 0 1,1 0-1,0 1 0,1-1 0,0 0 1,2 0-1,-1 0 0,2 0 0,0 0 1,3 7 312,58 88-10501,-39-83 3919</inkml:trace>
  <inkml:trace contextRef="#ctx0" brushRef="#br0" timeOffset="-902.721">13290 15593 10442,'10'-76'3635,"1"42"593,-12 51-171,-93 155-3581,93-169-476,-12 16-14,0 1-1,2 1 1,0 0-1,2 1 0,0 0 1,2 0-1,0 1 0,1 0 1,2 0-1,0 0 0,1 6 15,3-29-10,0-1 0,1 0-1,-1 0 1,0 0-1,1 1 1,-1-1-1,1 0 1,-1 0-1,1 1 1,-1-1 0,1 0-1,-1 1 1,1-1-1,0 1 1,-1-1-1,1 1 1,0-1-1,-1 1 1,1-1-1,0 1 1,0 0 0,-1-1-1,1 1 1,0 0-1,0 0 1,0-1-1,0 1 1,0 0-1,-1 0 1,1 0 0,0 0-1,0 0 1,0 0-1,0 0 1,-1 1-1,1-1 1,0 0-1,0 0 1,0 1-1,0-1 1,-1 0 0,1 1-1,0-1 1,0 1-1,-1-1 1,1 1-1,0-1 1,-1 1-1,1 0 1,-1-1 0,1 1-1,-1 0 1,1-1-1,-1 1 1,1 0-1,-1 0 1,0-1-1,1 1 1,-1 0 0,0 0-1,0 0 1,1 0-1,-1-1 1,0 1-1,0 0 1,0 0-1,0 0 1,0 0-1,0 0 1,-1 0 10,68-212 1580,-59 185-1260,1 1-1,2 0 0,0 0 1,2 1-1,0 1 1,16-20-320,-25 37 35,0 1 1,0-1-1,0 1 1,1 0 0,-1 1-1,2-1 1,-1 1-1,0 0 1,1 0 0,-1 0-1,1 1 1,0 0-1,0 0 1,1 0 0,-1 1-1,1 0 1,-1 1-1,1-1 1,-1 1 0,1 0-1,0 1 1,0-1-1,-1 1 1,1 1-1,0-1 1,0 1 0,-1 1-1,1-1 1,-1 1-1,1 0-35,5 5-12,-1 1 0,0 0 0,0 1-1,-1 0 1,0 1 0,0 0 0,-1 1-1,0 0 1,-1 0 0,0 0 0,-1 1-1,-1 1 1,0-1 0,0 1 0,-1 0-1,-1 0 1,1 4 12,22 104-1143,-4-10-3591,6-44-4294,-9-36-928</inkml:trace>
  <inkml:trace contextRef="#ctx0" brushRef="#br0" timeOffset="-278.729">14244 15633 2691,'31'-168'11584,"-30"162"-11217,2-63 4983,-3 68-5239,0 0-1,0-1 0,0 1 0,-1-1 1,1 1-1,0 0 0,-1-1 1,1 1-1,-1 0 0,0 0 0,1-1 1,-1 1-1,0 0 0,0 0 1,0 0-1,1 0 0,-1 0 0,0 0 1,0 0-1,-1 0 0,1 0 1,0 1-1,0-1 0,0 0 0,-1 1 1,1-1-1,0 0 0,0 1 1,-1 0-1,1-1 0,-1 1 0,1 0 1,0 0-1,-1 0 0,1 0 1,0 0-1,-1 0 0,1 0 0,-1 0 1,1 0-1,0 1 0,-1-1 1,1 1-1,-1-1-110,-12 7 85,0 0 1,1 0 0,-1 1-1,2 1 1,-1 0-1,1 1 1,1 1 0,0-1-1,0 2 1,0 0-86,-12 12 57,7-9-59,-96 114 91,108-122-114,0 0 1,0 0-1,1 0 0,0 1 0,0 0 0,1-1 0,0 1 1,0 0-1,1 0 0,0 1 0,0-1 0,1 0 0,0 0 1,0 0-1,1 0 0,0 0 0,1 0 0,-1 0 0,3 5 25,3 0-337,1-1 0,0 0-1,1-1 1,0 0-1,0 0 1,1-1 0,1-1-1,0 1 1,0-2-1,1 1 1,0-2 0,0 1-1,1-2 1,0 0 0,0 0-1,0-1 1,1-1-1,-1 0 1,1-1 0,0 0-1,1-1 1,-1-1-1,0 0 1,0-1 0,6-1 337,-7 1-122,-1 0 0,1-1 0,-1-1 0,1 0 0,-1 0 0,0-1 0,0-1 0,0 0 0,0 0 0,-1-1-1,1-1 1,5-4 122,-4 1 373,0-1-1,0 0 0,-1-1 0,0-1 0,-1 1 0,0-2 0,-1 0 0,0 0 0,3-7-372,125-246 6049,-104 196-4208,-34 70-1822,0 1 0,0-1 0,0 1 1,0-1-1,-1 0 0,1 1 0,0-1 0,0 1 0,0-1 0,0 0 0,-1 1 0,1-1 0,0 0 0,0 0 0,-1 1 0,1-1 0,0 0 0,-1 1 1,1-1-1,0 0 0,-1 0 0,1 0 0,0 1 0,-1-1 0,1 0 0,-1 0 0,1 0 0,0 0 0,-1 0 0,1 0 0,-1 0 0,1 0 0,0 0 1,-1 0-1,1 0 0,-1 0 0,1 0 0,0 0 0,-1 0 0,1 0 0,-1 0 0,1 0 0,0-1 0,-1 1 0,1 0 0,0 0 0,-1 0 0,1-1 0,0 1 1,-1 0-1,1-1 0,0 1 0,0 0 0,-1 0 0,1-1 0,0 1 0,0 0 0,-1-1 0,1 1 0,0-1 0,0 1 0,0 0 0,0-1-19,-3 8 2,0-1 0,1 0 0,-1 1 0,1 0 0,1 0 0,0-1 0,-1 1 0,2 0 0,-1 0 0,1 0 0,0 0 0,1 0 0,0 0 0,0 0 0,0 0 0,1-1 0,0 1 0,0 0 0,1-1 0,0 0 0,0 1 0,0-1 0,1 0 0,3 4-2,-4-5 2,0 1-1,0-2 1,1 1-1,0 0 0,-1-1 1,1 1-1,1-1 1,-1-1-1,1 1 0,-1 0 1,1-1-1,0 0 0,0 0 1,1 0-1,-1-1 1,1 0-1,-1 0 0,1 0 1,-1-1-1,1 0 1,0 0-1,0 0 0,0-1 1,0 0-1,-1 0 0,1 0 1,4-1-2,-5-3 16,1 0 0,-1-1 0,0 1 0,0-1 0,-1 0 0,0-1 0,0 1 0,0-1 0,0 1 0,-1-1 0,0 0 0,0 0 0,-1-1 0,1 1 0,-1-1 0,-1 1 0,1-1 0,-1 0 0,0 1 0,-1-4-16,2 0 125,0-1 0,0 0 0,-1 1 0,-1-1 0,0 0 0,0 0 0,-1 1-1,-1-1 1,0 1 0,0-1 0,-1 1 0,0 0 0,-1-1 0,0 2 0,-5-10-125,7 16 15,-1 0 1,0 0-1,0 0 0,0 1 1,0-1-1,0 1 0,0 0 1,-1 0-1,1 0 0,-1 0 1,0 0-1,1 1 0,-1 0 1,0 0-1,0 0 1,0 0-1,0 0 0,0 1 1,0 0-1,0 0 0,0 0 1,0 0-1,0 0 0,1 1 1,-1 0-1,0 0 0,0 0 1,0 0-1,0 1 0,1-1 1,-1 1-1,-3 2-15,-108 74-96,103-68 74,0 0 0,0 1 0,1 1 0,0-1 0,1 2 0,0 0 0,1 0 0,1 0 0,0 1 0,1 1 0,0-1 0,1 1 0,1 0 0,0 1 0,2-1 0,-1 1 0,2-1 0,0 1 0,1 0 0,0 0 0,1 0-1,1 0 1,1 0 0,0 0 22,1-5-16,1-1-1,0 0 0,1 0 0,0 0 1,1-1-1,0 0 0,0 0 0,1 0 0,0-1 1,0 0-1,1 0 0,0-1 0,0 0 0,1 0 1,0-1-1,0 0 0,1-1 0,-1 0 1,9 3 16,6 2-17,1-1 1,-1-1 0,1-2 0,1 0-1,-1-1 1,1-2 0,21 0 16,-30-2 49,0-1 0,0-1-1,-1 0 1,1-1 0,0-1 0,-1-1-1,0 0 1,0-1 0,0-1 0,0-1 0,-1 0-1,0 0 1,-1-2 0,1 0 0,-2 0-1,1-2 1,-1 1 0,-1-2 0,0 0 0,-1 0-1,0-1 1,0-1-49,3-4 13,-1 1 1,0-2-1,-2 0 0,0 0 1,-1-1-1,-1 0 0,-1-1 1,-1 0-1,-1 0 0,0-1 1,-2 1-1,2-23-13,-7 41-98,1-1 1,0 0-1,-1 1 0,0-1 0,0 1 1,0-1-1,0 1 0,-1-1 0,1 1 1,-1 0-1,0 0 0,0-1 0,0 2 1,-1-1-1,1 0 0,0 0 0,-1 1 1,0-1-1,0 1 0,0 0 0,0 0 1,0 0-1,0 0 0,0 0 0,-3 0 98,-60 2-5910,39 20-550</inkml:trace>
  <inkml:trace contextRef="#ctx0" brushRef="#br0" timeOffset="9886.537">5117 2513 14830,'-1'-112'4762,"2"110"-4618,-1 0 1,0 0-1,0 1 1,0-1-1,-1 0 1,1 0-1,0 0 1,-1 1-1,1-1 1,-1 0-1,1 0 1,-1 1-1,0-1 0,0 0 1,0 1-1,0-1 1,0 1-1,0-1 1,0 1-1,-1 0 1,1-1-1,0 1 1,-1 0-1,1 0 1,-1 0-1,1 0 1,-1 0-1,0 0 1,1 0-1,-1 1 1,0-1-1,0 1 0,1-1 1,-2 1-145,-62 17 1013,53-12-1022,1 1 0,0 1 0,0 0 0,1 1 0,0 0 0,0 0 0,1 1 0,0 0-1,0 1 1,1 0 0,0 1 0,1-1 0,0 1 0,1 0 0,0 1 0,1 0-1,1 0 1,-1 0 0,2 0 0,0 1 0,0-1 0,1 1 0,1 0 0,0 3 9,3-11-47,0-1 0,0 0 0,1 0 1,0 0-1,0 0 0,0 0 0,0-1 1,1 1-1,0-1 0,-1 0 0,1 0 1,0 0-1,0-1 0,1 1 0,-1-1 1,0 0-1,1 0 0,-1-1 0,1 1 1,0-1-1,0 0 0,-1 0 0,4 0 47,15 6-40,-6-1-3,0 0-1,0 1 1,-1 1 0,0 1-1,0 0 1,-1 1 0,0 1-1,-1 0 1,0 1 0,-1 0-1,0 2 1,-1-1 0,0 1-1,-2 1 1,1 0 0,-2 0-1,6 13 44,-13-23 2,0-1-1,0 1 1,-1-1-1,0 1 1,0 0 0,0 0-1,0-1 1,-1 1-1,0 0 1,0 0-1,0 0 1,0 0-1,-1-1 1,0 1 0,0 0-1,0 0 1,-1-1-1,0 1 1,1-1-1,-2 1 1,1-1-1,0 0 1,-1 0 0,0 0-1,0 0 1,0 0-1,0-1 1,-1 1-1,1-1 1,-1 0-1,0 0-1,-12 8 46,-1 0 0,0-1 0,0 0-1,-1-2 1,0 0 0,-1-1 0,0 0-46,-9 2 46,0-1 1,-1 0-1,1-3 1,-1 0-1,-1-2 1,1-1-1,-3-1-46,-2-16-1740,40-23-3716,13 10-406</inkml:trace>
  <inkml:trace contextRef="#ctx0" brushRef="#br1" timeOffset="-60555.558">6305 9845 11755,'0'0'908,"0"0"-209,0 0 513,0 0 352,0 0-133,0 0-289,0 0-347,-2-3-357,5-8-112,68 8 314,1140 7-255,-788-12-391,63-6-74,57-4-133,58-3-139,56 0-134,50-1 267,47 1 139,5385-27 325,-4720 61 172,2581-30 522,-3199-16-928,-62-7 32,-66-7-38,-72-2-26,-79-2 15,-85-5-31,-90-1-267,-89 0-775,-86 0-2145,-67 4-4111</inkml:trace>
  <inkml:trace contextRef="#ctx0" brushRef="#br1" timeOffset="-59746.37">9040 1296 4933,'0'0'1954,"0"0"-401,0 0-149,0 0-43,0 17-298,0 103 378,41 312 849,-22-282-1799,210 1782 817,132 4156 1799,-189-3356-3203,-139-2423-3555,-6-42-4571</inkml:trace>
  <inkml:trace contextRef="#ctx0" brushRef="#br1" timeOffset="-57523.943">10586 7339 8264,'0'0'4532,"0"0"-2797,0 0-742,0 0 416,0 0 1,0 0-391,0 0-442,0 0-294,-5 15-123,-14 49 32,18-62-171,1 0 1,0 0-1,0 0 1,0 0-1,0 0 0,0 0 1,1 0-1,-1 0 0,0 0 1,1 0-1,0 0 0,-1 0 1,1 0-1,0 0 0,0-1 1,0 1-1,0 0 0,0 0 1,1-1-1,-1 1 1,0-1-1,1 1 0,-1-1 1,1 0-1,0 1 0,-1-1 1,1 0-1,0 0 0,0 0 1,0 0-1,1 0-21,3 1 80,-1-1-1,0 1 1,1-1 0,-1 0-1,1-1 1,-1 1-1,1-1 1,-1 0 0,1-1-1,0 1 1,-1-1 0,0 0-1,1 0 1,-1-1-1,0 0 1,1 1 0,-1-2-1,0 1 1,0-1 0,-1 0-1,1 0 1,0 0-1,-1 0 1,0-1 0,0 0-1,0 0 1,0 0-1,-1 0 1,0-1 0,1 1-1,-1-1 1,-1 0 0,1 0-1,-1 0 1,0 0-1,0 0 1,-1-1 0,1 1-1,-1 0 1,0-1 0,-1 1-1,1-1 1,-1 0-1,0 1 1,0-1 0,-1 1-1,0-2-79,0 5-4,0-1 0,0 1-1,0-1 1,0 1 0,0 0-1,-1-1 1,1 1 0,-1 0-1,0 0 1,1 0 0,-1 0 0,0 1-1,0-1 1,0 0 0,0 1-1,-1-1 1,1 1 0,0 0-1,0 0 1,-1 0 0,1 0-1,-2 0 5,-34 11-7512,28 2-218</inkml:trace>
  <inkml:trace contextRef="#ctx0" brushRef="#br1" timeOffset="-57228.322">12184 6519 15086,'-1'-77'4426,"1"74"-4309,0 1 0,1-1 1,-1 0-1,-1 1 0,1-1 0,0 1 1,-1-1-1,1 1 0,-1-1 0,0 1 1,0-1-1,0 1 0,0 0 0,0-1 1,0 1-1,0 0 0,-1 0 0,0 0 1,1 0-1,-1 0 0,0 0 0,0 0 1,0 1-1,0-1 0,0 1 0,0-1 1,0 1-1,0 0 0,-1 0 0,1 0 1,-1 0-1,1 0 0,0 1 1,-1-1-1,0 1 0,1-1 0,-1 1 1,1 0-1,-1 0 0,1 0 0,-1 0 1,1 1-1,-1-1 0,1 1 0,-1-1 1,1 1-1,-1 0 0,1 0 0,-1 0 1,1 0-1,0 1 0,0-1 0,0 0 1,0 1-1,0 0 0,0-1 0,-1 3-117,-3 1 35,2 0-1,-1 0 1,1 1-1,-1 0 1,2 0-1,-1 0 1,1 0-1,0 1 1,0-1-1,0 1 1,1 0-1,-1 4-34,3-9 10,-1 1 0,1-1-1,-1 0 1,1 1-1,0-1 1,0 1 0,0-1-1,0 1 1,1-1 0,-1 1-1,1-1 1,-1 0-1,1 1 1,0-1 0,0 0-1,0 0 1,0 1 0,0-1-1,0 0 1,1 0-1,-1 0 1,1 0 0,0 0-1,-1-1 1,1 1-1,0-1 1,0 1 0,0-1-1,0 1 1,0-1 0,0 0-1,1 0 1,-1 0-1,0 0 1,0 0 0,1-1-1,-1 1 1,1-1-10,4 2-21,1-1 0,-1 0 1,1-1-1,0 1 0,-1-2 0,1 1 1,-1-1-1,1 0 0,-1 0 1,1-1-1,-1 0 0,0-1 0,0 1 1,0-1-1,0-1 0,0 1 0,-1-1 1,1-1-1,-1 1 0,0-1 0,-1 0 1,1 0-1,-1-1 0,0 1 1,0-1-1,0 0 0,-1-1 0,0 1 1,-1-1-1,1 1 0,-1-1 0,0-1 1,-1 1-1,0 0 0,0 0 1,0-1-1,-1 1 0,0-1 0,-1 1 1,0-1-1,0 0 0,0 1 0,-2-5 21,-20-14-3418,-1 24-2255,12 6-653</inkml:trace>
  <inkml:trace contextRef="#ctx0" brushRef="#br1" timeOffset="-56928.802">13814 5430 6822,'10'-107'12428,"-21"103"-7947,-10 22-3383,20-16-1063,0 1 0,0-1 0,0 1-1,0-1 1,1 1 0,-1 0 0,1-1 0,0 1 0,0 0 0,0-1 0,0 1 0,0 0-1,1-1 1,-1 1 0,1 0 0,-1-1 0,1 1 0,0-1 0,0 1 0,0-1 0,1 1 0,-1-1-1,1 0 1,-1 0 0,1 0 0,0 0 0,-1 0 0,1 0 0,0 0 0,0 0 0,1-1 0,-1 1-1,0-1 1,0 1 0,1-1 0,-1 0 0,1 0 0,-1 0 0,1 0 0,0-1 0,-1 1 0,1-1-1,-1 1 1,1-1 0,0 0 0,0 0 0,-1 0 0,1-1 0,0 1 0,-1 0 0,1-1-1,-1 0 1,1 0 0,0 0-35,7-2 5,0-1-1,0 0 0,-1 0 1,1-1-1,-1-1 0,0 1 1,-1-1-1,1-1 1,-1 0-1,0 0 0,-1-1 1,0 0-1,0 0 0,-1 0 1,1-1-1,-2 0 1,0 0-1,0-1 0,0 1 1,-1-1-1,-1 0 0,3-9-4,-3-50 222,-3 68-320,-1-1 0,1 1-1,-1-1 1,1 1 0,-1-1-1,0 1 1,1-1 0,-1 1 0,0 0-1,0 0 1,0-1 0,0 1-1,0 0 1,0 0 0,0 0-1,0 0 1,-1 0 0,1 0-1,0 0 1,0 1 0,-1-1-1,1 0 1,-1 1 0,1-1-1,-1 1 1,1-1 0,-1 1-1,1 0 1,-1 0 0,1 0-1,-1 0 1,1 0 0,-1 0-1,1 0 1,-1 0 0,1 0-1,-1 1 1,1-1 0,-1 1-1,1-1 1,-1 1 0,1 0 98,-26 23-10026,16-4 353</inkml:trace>
  <inkml:trace contextRef="#ctx0" brushRef="#br1" timeOffset="-56423.539">16120 4099 13229,'-1'-15'2850,"-5"-48"-901,6 62-1859,0-1 0,0 1 1,1 0-1,-1-1 0,0 1 0,0 0 1,0-1-1,0 1 0,0-1 0,-1 1 1,1 0-1,0-1 0,-1 1 1,1 0-1,-1-1 0,1 1 0,-1 0 1,0 0-1,1 0 0,-1-1 0,0 1 1,0 0-1,0 0 0,0 0 1,0 0-1,0 0 0,0 1 0,0-1 1,0 0-1,0 0 0,-1 1 1,1-1-1,0 1 0,0-1 0,-1 1 1,1-1-1,0 1 0,-1 0 0,1-1 1,-1 1-1,1 0 0,0 0 1,-1 0-1,1 0 0,0 1 0,-1-1 1,1 0-1,0 0 0,-1 1 0,1-1 1,0 1-1,-1-1 0,1 1 1,0 0-1,0-1 0,0 1 0,0 0 1,-1 0-1,1 0 0,0 0 0,1 0 1,-1 0-1,0 0 0,0 0 1,0 0-1,1 0 0,-2 2-90,0 1 7,0 1 1,0-1-1,1 1 0,-1 0 0,1 0 0,0 0 1,1-1-1,-1 1 0,1 0 0,0 0 0,0 0 1,0 0-1,1 0 0,0 0 0,0 0 1,0 0-1,0-1 0,1 1 0,0 0 0,0-1 1,0 1-1,0-1 0,1 0 0,0 0 1,-1 0-1,2 0 0,-1 0 0,0-1 0,1 1 1,0-1-1,-1 0 0,1 0 0,1 0 0,-1-1 1,0 1-1,1-1 0,-1 0 0,1 0 1,-1-1-1,1 0 0,0 1 0,0-1 0,0-1 1,0 1-1,0-1 0,0 0 0,0 0 1,-1 0-1,1-1 0,0 0 0,0 0 0,0 0 1,0 0-1,0-1-7,3-1 6,-1 0 0,0-1 1,1 0-1,-2 0 0,1-1 0,0 0 0,-1 0 1,0 0-1,0-1 0,-1 1 0,1-2 1,-1 1-1,-1 0 0,1-1 0,-1 0 1,0 0-1,-1 0 0,1-1 0,-2 1 0,3-6-6,0-7-1,0 1-1,-1-1 0,0 0 0,-2 0 0,-1 0 1,0 0-1,-2-15 2,1 29-89,0 1 0,-1-1 0,0 0 0,0 1 0,0-1 0,0 1 0,-1-1 0,0 1 0,0 0 0,-1 0 0,1 0 0,-1 0 0,0 0 0,-1 0 0,-1-1 89,-5 11-5343,10 11-642</inkml:trace>
  <inkml:trace contextRef="#ctx0" brushRef="#br1" timeOffset="-56120.598">18114 3197 13869,'25'-126'5840,"-25"125"-5735,1 0 0,-1 0 0,0 0 0,1 0 0,-1 0 0,0 0 0,0 0 0,0 0 0,0 0 0,0 0 0,0 0 0,0-1 0,0 1 0,0 0 0,0 0 0,-1 0 0,1 0 0,0 0 0,-1 0-1,1 0 1,-1 0 0,1 0 0,-1 0 0,0 1 0,1-1 0,-1 0 0,0 0 0,0 0 0,1 1 0,-1-1 0,0 0 0,0 1 0,0-1 0,0 1 0,0-1 0,0 1 0,0-1 0,0 1 0,0 0 0,0-1 0,0 1 0,0 0-1,0 0 1,0 0 0,0 0 0,0 0 0,-1 0 0,1 0 0,0 0 0,0 0 0,0 0 0,0 1 0,0-1 0,0 1 0,0-1 0,0 0 0,0 1 0,0-1 0,0 1-105,0 0 29,-1 0-1,1 0 1,0 0 0,0 0-1,-1 0 1,1 0 0,0 0-1,0 0 1,0 1 0,0-1-1,0 0 1,1 1 0,-1-1-1,0 1 1,1-1 0,-1 1-1,1-1 1,-1 1 0,1-1-1,0 1 1,-1-1 0,1 1-1,0 0 1,0-1 0,0 1-1,0-1 1,1 1 0,-1 0 0,0-1-1,1 1 1,-1-1 0,1 1-1,-1-1 1,1 1 0,0-1-1,-1 1 1,1-1 0,0 0-1,0 0 1,0 1 0,0-1-1,0 0 1,2 1-29,1-4 1,0 0-1,0 0 1,0-1-1,0 1 1,-1-1 0,1 0-1,-1 0 1,1 0-1,-1 0 1,0-1 0,0 1-1,-1-1 1,1 0-1,-1 0 1,0 0 0,0 0-1,0 0 1,1-5-1,12-111-1854,-16 99 910,-2 1-1221,-6 18-3501,6 11-2235</inkml:trace>
  <inkml:trace contextRef="#ctx0" brushRef="#br1" timeOffset="-55664.624">20001 2383 7591,'0'0'6492,"2"-14"-2697,0-5-2734,2-11 125,-3-3 2562,-1 33-2979,-1 27-107,1-23-663,0 0 1,0 0-1,0 0 1,1-1-1,-1 1 1,1 0-1,0 0 0,0-1 1,1 1-1,-1-1 1,1 1-1,-1-1 1,1 1-1,0-1 0,1 0 1,-1 0-1,1 0 1,-1 0-1,1 0 1,0-1-1,0 1 0,0-1 1,0 0-1,0 0 1,0 0-1,1 0 1,-1 0-1,1-1 0,0 0 1,-1 1-1,1-1 1,0-1-1,0 1 1,-1 0-1,1-1 0,0 0 1,0 0-1,0 0 1,0 0-1,-1-1 1,1 0-1,0 1 1,0-1-1,-1-1 0,1 1 1,0 0-1,2-2 1,1-3 70,0 0 0,0-1-1,0 1 1,-1-1 0,1-1 0,-2 1-1,1-1 1,-1 0 0,0 0 0,-1-1-1,0 1 1,0-1 0,-1 0-1,0 0 1,-1 0 0,0 0 0,0-1-1,-1 1 1,0-1 0,-1 1 0,0-1-1,0 1 1,-1-1 0,0 1 0,-1 0-1,0-1 1,-1 1 0,1 0-1,-2 0 1,1 1 0,-1-1 0,-1 0-70,4 7-28,0 0 1,0 1 0,-1-1 0,1 1 0,0-1-1,-1 1 1,1 0 0,-1-1 0,1 1-1,-1 0 1,0 0 0,1 0 0,-1 0 0,0 0-1,0 1 1,0-1 0,0 0 0,0 1-1,1-1 1,-1 1 0,0 0 0,0 0 0,0 0-1,0 0 1,0 0 0,0 0 0,0 0-1,0 1 1,0-1 0,0 1 0,0-1 0,0 1-1,-1 0 28,-18 40-6143,23-14-108,8-1-3225</inkml:trace>
  <inkml:trace contextRef="#ctx0" brushRef="#br1" timeOffset="-55371.409">21356 1856 15246,'14'-116'5307,"-14"115"-5208,1 0 1,-1 0-1,0-1 0,0 1 1,0 0-1,0 0 1,0 0-1,0 0 1,0 0-1,0 0 0,0 0 1,-1 0-1,1 0 1,0 0-1,-1 0 0,1-1 1,-1 2-1,1-1 1,-1 0-1,1 0 0,-1 0 1,0 0-1,1 0 1,-1 0-1,0 1 1,0-1-1,0 0 0,0 0 1,1 1-1,-1-1 1,0 1-1,0-1 0,0 1 1,0-1-1,0 1 1,0 0-1,0-1 1,-1 1-1,1 0 0,0 0 1,0 0-1,0 0 1,0 0-1,0 0 0,0 0 1,0 0-1,0 0 1,-1 1-100,-50 21 454,49-20-452,0 0 0,0-1 0,1 1 0,-1 0 0,0 0 0,1 0 0,-1 1 0,1-1 0,0 0 0,0 1 0,0 0 0,0-1 0,0 1 0,1 0 0,-1 0 0,1 0 0,0 0 0,0 0 0,0 1 0,0-1 0,0 0 0,1 0 0,-1 1 0,1-1 0,0 0 0,0 1 0,0-1 0,1 0 0,-1 1 0,1-1 0,0 0 0,0 0 0,0 0 0,0 0 0,0 0 0,1 0 0,-1 0 0,1 0 0,0 0 0,0 0 0,0-1 0,0 1 0,0-1 0,1 0 0,-1 1 0,1-1 0,0 0 0,-1-1-1,1 1 1,0 0 0,1 0-2,4 0-40,0 0-1,0 0 0,1 0 1,-1-1-1,1 0 0,-1-1 1,1 0-1,-1 0 0,1-1 0,-1 0 1,0-1-1,1 0 0,-1 0 1,0 0-1,0-1 0,0 0 1,0-1-1,-1 0 0,1 0 0,-1-1 1,0 0-1,0 0 0,-1 0 1,1-2 40,0 0-278,1 0 1,-2 0 0,1-1 0,-1 0 0,-1 0-1,1-1 1,-1 0 0,-1 0 0,0 0 0,0 0 0,-1 0-1,0-1 1,0-2 277,5-46-3238,-6 19-1814,-2 17 274</inkml:trace>
  <inkml:trace contextRef="#ctx0" brushRef="#br1" timeOffset="-55077.527">23151 1219 13741,'8'-118'8830,"-8"119"-8763,0-1 0,-1 0 0,1 0 1,0 1-1,0-1 0,-1 0 0,1 0 1,0 0-1,-1 0 0,1 0 0,0 0 1,-1 1-1,1-1 0,-1 0 0,1 0 1,0 0-1,-1 0 0,1 0 0,0 0 0,-1 0 1,1 0-1,0-1 0,-1 1 0,1 0 1,0 0-1,-1 0 0,1 0 0,0 0 1,-1-1-1,1 1 0,0 0 0,-1 0 1,1 0-1,0-1 0,0 1 0,-1 0 1,1 0-1,0-1 0,0 1 0,0 0 1,-1-1-1,1 1 0,0 0 0,0-1 0,0 1 1,0 0-1,0-1 0,0 1-67,-15 35 200,8-13-166,1 0 1,2 0-1,0 1 1,1 0 0,2 0-1,0-1 1,1 4-35,1-19-1,-1-1 1,1 0 0,0 1 0,1-1-1,-1 0 1,1 0 0,1 0 0,-1 0-1,1 0 1,0 0 0,0-1 0,1 1-1,-1-1 1,1 0 0,1 0 0,-1 0-1,0-1 1,1 0 0,0 0 0,0 0-1,1 0 1,-1-1 0,1 0 0,-1 0-1,1 0 1,0-1 0,5 2 0,0 0 13,0-1 1,1-1 0,0 0-1,-1 0 1,1-1 0,0-1-1,-1 0 1,1 0 0,0-1-1,0-1 1,-1 0 0,1 0-1,-1-2 1,0 1 0,0-1-1,0-1 1,0 0 0,-1 0-1,1-1 1,-2 0 0,1-1-1,-1 0 1,0-1 0,0 0-1,-1 0 1,0-1 0,0 0-1,-1 0 1,0-1 0,-1 0-1,0 0 1,0-1 0,-2 1-1,5-12-13,-6 15 15,-1-1-1,0 1 0,0-1 0,-1 0 1,0 1-1,0-1 0,-1 0 1,0 0-1,0 0 0,-1 0 1,0 0-1,0 0 0,-1 1 1,0-1-1,0 1 0,-1-1 0,0 1 1,0 0-1,-1 0 0,0 0 1,0 0-1,-1 1 0,1-1 1,-1 1-1,-4-3-14,6 7-74,0 1 1,0 0-1,0 0 0,0 0 1,0 1-1,0-1 0,0 1 1,0-1-1,0 1 0,0 0 1,0 0-1,0 0 0,0 1 1,0-1-1,0 1 0,0-1 1,0 1-1,0 0 0,0 0 1,0 1-1,0-1 0,1 1 1,-3 0 73,-55 47-5324,56-46 4751,-35 38-7200</inkml:trace>
  <inkml:trace contextRef="#ctx0" brushRef="#br1" timeOffset="-54343.708">11270 9065 12556,'0'0'2915,"0"0"-1378,0 0 209,-7 16-59,-18 51-235,24-64-1382,0 1 0,1-1-1,-1 0 1,1 1 0,0-1 0,0 0 0,0 1 0,0-1 0,1 0 0,-1 1 0,1-1 0,0 0 0,0 1-1,0-1 1,1 0 0,-1 0 0,1 0 0,-1 0 0,1 0 0,0-1 0,0 1 0,0-1 0,1 1 0,-1-1-1,1 1 1,-1-1 0,2 0-70,2 5 56,1-1-43,0 1-1,0-1 1,1 0 0,0-1 0,0 0 0,0 0-1,0-1 1,1 0 0,0 0 0,-1-1 0,2 0-1,-1-1 1,0 0 0,0 0 0,1-1-1,-1 0 1,1-1 0,-1 0 0,0 0 0,1-1-1,-1-1 1,1 1 0,-1-1 0,0-1 0,0 0-1,0 0 1,0-1 0,-1 0 0,0 0-1,1-1 1,-1 0 0,-1 0 0,1-1 0,-1 0-1,0-1 1,0 1 0,-1-1 0,5-7-13,-8 6 3,-1-1 1,0 0 0,-1 0 0,1 0 0,-2 0 0,1 0-1,-1 0 1,-1 0 0,1 0 0,-1 0 0,-1 0-1,0 0 1,0 0 0,-1 1 0,0-1 0,-1 1-1,1 0 1,-2-1 0,1 2 0,-1-1 0,0 1 0,-1-1-1,0 1 1,0 1 0,0-1 0,-1 1 0,0 0-1,-1 0-3,-47-12-2567,59 62-9028,10-20 3635</inkml:trace>
  <inkml:trace contextRef="#ctx0" brushRef="#br1" timeOffset="-54015.44">13345 8926 12364,'0'0'5770,"0"0"-4045,0 0-364,-13-7 155,-40-20-784,50 28-710,0-1 0,0 1 0,-1 0 0,1 0 0,0 1 0,0-1 0,0 1 0,0-1 0,0 1 0,0 0 0,1 0 0,-1 0 0,1 0 0,-1 1 0,1-1 0,0 1 0,0-1 0,0 1 0,0 0 0,0 0 0,1 0 0,-1 0 1,1 0-1,0 0 0,0 0 0,0 1 0,0-1 0,1 0 0,-1 0 0,1 1 0,0 0-22,-1 0 3,1-1 0,-1 1 0,1 0 0,0-1 0,0 1 0,1-1 0,-1 1 0,1 0 0,0-1 0,0 1 0,0-1 0,0 0 1,0 1-1,1-1 0,0 0 0,-1 0 0,1 0 0,0 0 0,1 0 0,-1 0 0,0-1 0,1 1 0,0-1 0,0 1 0,-1-1 0,1 0 0,0 0 0,1 0 0,-1-1 0,0 1 0,0-1 0,1 0 1,-1 0-1,1 0 0,0 0-3,-1 1 18,1-1 1,0 0-1,0 0 0,-1 0 1,1 0-1,0 0 1,0-1-1,0 0 1,0 0-1,0 0 1,0 0-1,-1 0 1,1-1-1,0 0 1,0 0-1,0 0 1,-1 0-1,1-1 1,0 1-1,-1-1 0,0 0 1,1 0-1,-1 0 1,0 0-1,0-1 1,0 1-1,0-1 1,0 0-1,-1 0 1,1 0-1,-1 0 1,0 0-1,0-1 1,0 1-1,0-1 0,-1 1 1,2-4-19,-1-3 94,0 0 1,0-1-1,-1 0 0,0 1 0,0-1 1,-1 0-1,-1 0 0,0 1 1,-1-1-1,0 1 0,0-1 1,-1 1-1,0 0 0,-1 0 1,0 0-1,-1 0 0,0 0 1,-5-6-95,9 15-50,0-1 0,1 1 1,-1-1-1,0 1 1,0 0-1,0 0 1,0-1-1,0 1 1,0 0-1,-1 0 1,1 0-1,0 0 0,-1 1 1,1-1-1,0 0 1,-1 0-1,1 1 1,-1-1-1,1 1 1,-1-1-1,1 1 0,-1 0 1,1-1-1,-1 1 1,0 0-1,1 0 1,-1 0-1,1 0 1,-1 1-1,1-1 1,-1 0-1,0 1 0,1-1 1,-1 1-1,1-1 1,0 1-1,-1 0 1,1-1-1,-1 1 1,0 1 49,-16 39-11012,17-18-1800</inkml:trace>
  <inkml:trace contextRef="#ctx0" brushRef="#br1" timeOffset="-53619.69">15524 8673 7111,'0'0'8376,"0"0"-4688,0 0-1275,0 0-357,-12-13-476,-34-41-358,46 54-1200,0-1 0,0 0 0,0 0 0,0 1 0,0-1 0,0 0 0,-1 0 0,1 1-1,0-1 1,0 0 0,-1 0 0,1 1 0,0-1 0,-1 0 0,1 1 0,-1-1 0,1 0-1,-1 1 1,1-1 0,-1 1 0,1-1 0,-1 1 0,0-1 0,1 1 0,-1-1 0,1 1 0,-1 0-1,0-1 1,0 1 0,1 0 0,-1 0 0,0-1 0,0 1 0,1 0 0,-1 0 0,0 0 0,0 0-1,1 0 1,-1 0 0,0 0 0,0 0 0,1 0 0,-1 1 0,0-1 0,0 0 0,1 0-1,-1 1 1,0-1 0,0 0 0,1 1 0,-1-1 0,1 1 0,-1-1 0,0 1 0,1-1 0,-1 1-1,1-1 1,-1 1 0,1-1 0,-1 1 0,1 0 0,0-1 0,-1 1 0,1 0 0,0-1-1,-1 1 1,1 0 0,0 0 0,0 0-22,1 40 998,1-36-1007,-1 0-1,1 0 1,0 0-1,0 0 1,0 0-1,1-1 1,0 1-1,-1-1 1,2 0-1,-1 1 0,0-1 1,1-1-1,0 1 1,0-1-1,0 1 1,0-1-1,0 0 1,1-1-1,0 1 1,-1-1-1,1 0 1,0 0-1,0 0 0,0-1 1,0 0-1,0 0 1,5 1 9,1 0-21,1-1 0,0 0 0,-1-1 1,1 0-1,-1 0 0,1-2 0,-1 1 0,1-1 1,-1-1-1,0 0 0,0-1 0,4-1 21,-9 3 4,0 0 0,0-1-1,0 0 1,0 0-1,-1 0 1,1-1 0,-1 0-1,0 0 1,0 0 0,0 0-1,-1-1 1,0 0 0,1 0-1,-2 0 1,1 0-1,0-1 1,-1 0 0,0 1-1,-1-1 1,1 0 0,-1 0-1,0-3-3,-1 2-42,0 0 0,-1 0-1,1 0 1,-2 0-1,1 0 1,-1 0 0,0 0-1,0 0 1,-1 0-1,0 1 1,0-1 0,-1 0-1,0 1 1,0-1 0,0 1-1,-1 0 1,0 0-1,0 1 1,-1-1 0,1 1-1,-1 0 1,0 0 0,-1 0-1,1 1 1,-1 0-1,0 0 1,0 0 0,0 1-1,0 0 1,-1 0-1,0 0 1,1 1 0,-4-1 42,8 3-257,0 0 0,0 0 0,0 0 0,1 0 0,-1 0 0,0 0 0,0 0 0,0 1 0,0-1 0,1 1 0,-1-1 0,0 1 0,0 0 0,1-1 0,-1 1 0,0 0 0,1 0 0,-1 0 0,1 0 0,0 1 0,-1-1 0,1 0 0,0 1 0,-1-1 0,1 1 0,0-1 0,0 1 0,0-1 0,0 1 257,-3 17-6481</inkml:trace>
  <inkml:trace contextRef="#ctx0" brushRef="#br1" timeOffset="-53259.637">17581 8302 17809,'0'0'2488,"0"0"-241,0 0-448,-12-8-667,-45-24-513,53 31-579,0 0 0,0 1 1,-1-1-1,1 1 0,0 0 0,-1 0 1,1 1-1,0-1 0,-1 1 0,1 0 1,0 0-1,0 0 0,-1 1 0,1 0 1,1-1-1,-1 1 0,0 1 0,-3 1-40,1 0 77,5-5-64,0 2 1,0-1-1,0 0 1,0 0-1,0 0 1,0 0-1,-1 1 1,1-1-1,0 0 0,1 1 1,-1-1-1,0 1 1,0-1-1,0 1 1,0 0-1,0-1 1,0 1-1,1 0 1,-1 0-1,0-1 1,1 1-1,-1 0 1,0 0-1,1 0 1,-1 0-1,1 0 1,-1 0-1,1 0 0,0 0 1,-1 0-1,1 0 1,0 0-1,0 0 1,0 0-1,0 0 1,0 0-1,0 0 1,0 0-1,0 0 1,0 1-1,0-1 1,1 0-1,-1 0 1,0 0-1,1 0 0,-1 0 1,1 0-1,-1-1 1,1 1-1,-1 0 1,1 0-1,0 0 1,-1 0-1,1-1 1,0 1-1,0 0 1,-1 0-1,1-1 1,0 1-1,0-1 1,0 1-1,0-1 1,1 1-14,2 2 10,1 0 0,0 0 0,0 0 0,0-1 0,0 0 0,0 0 0,1 0 0,-1 0 0,0-1 0,1 0 0,0 0 0,-1-1 0,1 1 0,-1-1 0,1 0 0,0-1 1,-1 1-1,1-1 0,-1-1 0,1 1 0,-1-1 0,0 1 0,1-2 0,-1 1 0,0 0 0,0-1 0,-1 0 0,1 0 0,-1-1 0,1 1 0,-1-1 0,0 0 0,0 0 0,0 0 1,-1-1-1,0 1 0,0-1 0,0 0 0,0 0 0,-1 0 0,0 0 0,0 0 0,2-6-10,-3 8-35,0-1 0,-1 0 0,1 0-1,-1 0 1,1 0 0,-1 0 0,-1 0 0,1 0 0,0 0 0,-1 0 0,0 0-1,0 0 1,0 0 0,0 0 0,-1 1 0,1-1 0,-1 0 0,0 1 0,0-1-1,-1 1 1,1 0 0,-1 0 0,1 0 0,-1 0 0,0 0 0,0 1-1,0-1 1,0 1 0,-1 0 0,1 0 0,-1 0 35,3 1-189,-1 1 1,1 0-1,0 0 0,-1 1 1,1-1-1,0 0 0,-1 0 1,1 0-1,0 1 0,-1-1 1,1 1-1,0-1 0,0 1 1,-1 0-1,1-1 0,0 1 1,0 0-1,0 0 0,0 0 1,0 0-1,0 0 0,0 0 1,0 0-1,1 0 0,-1 0 1,0 0-1,0 0 0,1 1 1,-1-1-1,0 1 189,-6 26-7537,4-4-4143</inkml:trace>
  <inkml:trace contextRef="#ctx0" brushRef="#br1" timeOffset="-52945.62">19791 8006 14318,'0'0'4228,"0"0"-1234,0 0-746,0 0-711,0 0-522,0 0-466,0 0-287,0 5 0,0-2-260,0 0 0,1-1 1,-1 1-1,1-1 0,0 1 1,0-1-1,0 1 0,0-1 0,0 1 1,1-1-1,-1 0 0,1 1 1,-1-1-1,1 0 0,0 0 1,0 0-1,0-1 0,0 1 1,0 0-1,0-1 0,0 1 1,1-1-1,-1 0 0,0 0 1,1 0-1,-1 0 0,1 0 1,0 0-1,-1-1 0,1 1 0,-1-1 1,1 0-3,92 4-165,-89-4 167,0-1 1,0 0-1,-1 0 1,1-1-1,-1 1 1,1-1-1,-1-1 1,1 1-1,-1-1 1,0 1-1,0-2 1,0 1-1,-1 0 1,1-1-1,-1 0 1,0 0-1,0 0 0,0-1 1,-1 1-1,1-1 1,-1 0-1,0 0 1,0 0-1,-1 0 1,0-1-1,0 1 1,0-1-1,1-4-2,-2 6-1,-1 0 1,1 1-1,-1-1 0,0 0 0,0 0 0,-1 0 1,1 0-1,-1 1 0,0-1 0,1 0 0,-2 1 0,1-1 1,0 0-1,-1 1 0,0 0 0,0-1 0,0 1 0,0 0 1,0 0-1,0 0 0,-1 0 0,0 0 0,1 1 1,-1-1-1,0 1 0,0 0 0,-1 0 0,1 0 0,0 0 1,-1 0-1,1 1 0,-1-1 0,0 1 0,1 0 1,-1 0-1,0 1 0,1-1 0,-1 1 0,-1-1 1,-35 25-2462,28 8-2822,11-9-1805</inkml:trace>
  <inkml:trace contextRef="#ctx0" brushRef="#br1" timeOffset="-52609.665">22121 7714 6182,'0'0'10372,"0"0"-6213,0 0-1874,-13-9-790,-45-24-625,55 33-819,-1-1 1,1 1-1,-1 0 0,1 0 1,0 0-1,-1 0 1,1 1-1,-1 0 1,1-1-1,0 1 0,-1 0 1,1 1-1,0-1 1,0 1-1,0-1 1,0 1-1,0 0 0,0 0 1,0 0-1,1 0 1,-1 1-1,1-1 1,-1 1-1,0 1-51,-2 1 143,-28 53 958,32-57-1080,1 1 1,0-1-1,0 1 0,0-1 1,0 0-1,1 1 0,-1-1 0,0 1 1,1-1-1,-1 1 0,1-1 1,-1 0-1,1 1 0,-1-1 1,1 0-1,0 1 0,0-1 1,0 0-1,0 0 0,0 0 1,0 0-1,0 0 0,0 0 1,0 0-1,0 0 0,1 0 1,-1-1-1,0 1 0,1 0 1,-1-1-1,0 1 0,1-1 1,-1 1-1,1-1 0,-1 0 1,0 0-1,1 0 0,-1 1 1,1-1-1,-1-1 0,1 1 1,-1 0-1,1 0-21,3 0 20,0 1 0,0-1 0,0 0-1,0 0 1,0 0 0,0-1 0,0 0 0,0 0 0,-1 0 0,1 0 0,0-1-1,-1 0 1,1 0 0,-1 0 0,1 0 0,-1-1 0,0 0 0,0 0 0,0 0-1,-1 0 1,1 0 0,-1-1 0,0 0 0,0 0 0,0 0 0,0 0 0,0 0 0,-1 0-1,2-5-19,15-130 59,-26 131-1848,-1 28-682,3 7-1458,0 6-2669</inkml:trace>
  <inkml:trace contextRef="#ctx0" brushRef="#br1" timeOffset="-52250.587">24293 7586 18353,'0'0'2728,"0"0"-614,0 0-293,-14-8-700,-47-25-465,59 33-622,-1 0-1,1-1 0,0 1 1,0 0-1,-1 1 0,1-1 1,0 0-1,0 1 0,-1-1 1,1 1-1,0-1 0,0 1 1,0 0-1,0 0 0,0 0 1,0 0-1,0 1 0,0-1 1,0 0-1,1 1 0,-1-1 1,1 1-1,-1 0 0,1-1 1,-1 1-1,1 0 0,0 0 1,0 0-1,0 0 0,0 0 1,0 0-1,0 0 0,1 1 1,-1-1-1,1 0 0,-1 0 1,1 0-1,0 1 0,0-1 1,0 0-1,0 0-33,-1 2 40,1-1 0,-1 0-1,1 0 1,-1 0 0,1 0 0,0 0 0,0 0 0,1 0-1,-1 1 1,1-1 0,-1 0 0,1 0 0,0 0-1,0 0 1,1 0 0,-1-1 0,0 1 0,1 0 0,0-1-1,-1 1 1,1 0 0,0-1 0,0 0 0,1 0 0,-1 1-1,0-1 1,1-1 0,-1 1 0,1 0 0,0-1-1,0 1 1,-1-1 0,1 0 0,0 0 0,0 0 0,0 0-1,1 0-39,3 1-27,1 0-1,0-1 1,-1 0-1,1 0 1,0-1 0,0 0-1,0 0 1,-1-1-1,1 0 1,0-1-1,-1 1 1,1-1-1,-1-1 1,1 1-1,-1-1 1,0-1-1,0 1 1,0-1-1,-1-1 1,1 1-1,-1-1 1,0 0-1,0 0 1,-1-1-1,0 1 1,0-1-1,0-1 1,0 1 0,-1-1-1,0 0 1,-1 1-1,1-2 1,-1 1-1,0-4 28,44-120-4457,-17 112-203,-6 18-2569,-4 6-2401</inkml:trace>
  <inkml:trace contextRef="#ctx0" brushRef="#br1" timeOffset="-51952.046">26004 7392 16528,'7'-32'1784,"2"-18"1096,-6 15 2310,-28 77-2782,17-29-2359,1 1 1,0 0 0,1 1-1,0 0 1,1 0-1,1 0 1,0 0 0,1 1-50,2-11 3,1 0 1,-1 1-1,1-1 1,0 0-1,1 1 1,-1-1 0,1 0-1,0 1 1,0-1-1,0 0 1,1 0-1,0 0 1,0 0 0,0 0-1,1-1 1,-1 1-1,1-1 1,0 1-1,1-1 1,-1 0-1,1 0 1,0 0 0,0-1-1,0 1 1,1-1-4,2 2 8,1 0-1,0-1 1,0 0 0,0-1 0,1 0 0,-1 0-1,1-1 1,0 0 0,-1 0 0,1-1 0,0 0 0,0-1-1,0 0 1,0 0 0,0-1 0,0 0 0,0-1-1,0 0 1,-1 0 0,1-1 0,-1 0 0,1 0 0,-1-1-1,0 0 1,-1-1 0,1 0 0,-1 0 0,0 0 0,0-1-1,0 0 1,-1-1 0,0 1 0,0-1 0,0 0-1,-1 0 1,-1-1 0,1 0 0,-1 0 0,0 0 0,-1 0-1,0-1 1,0 1 0,1-7-8,-2 8 17,-1 0-1,0 0 1,0 0 0,0 0 0,-1 0-1,0 0 1,0 0 0,-1 0 0,0 0-1,0 0 1,-1 0 0,1 0 0,-2 0-1,1 1 1,-1-1 0,0 1 0,0-1-1,-1 1 1,1 0 0,-2 1-1,1-1 1,0 1 0,-1-1 0,0 1-1,0 1 1,-1-1 0,0 1 0,1 0-1,-1 0 1,-1 0 0,1 1 0,0 0-1,-1 0 1,1 1 0,-1 0 0,0 0-1,-4 0-16,0 1-85,1 1 1,-1 0-1,1 1 0,-1 0 0,1 0 0,-1 1 0,1 1 1,0 0-1,0 0 0,0 1 0,1 0 0,-5 3 85,-65 42-3989,34-17-1632</inkml:trace>
  <inkml:trace contextRef="#ctx0" brushRef="#br1" timeOffset="-50079.496">12657 7216 7527,'0'0'3838,"0"0"-1595,0 0-76,-3 12-106,-8 42-615,11-51-1312,-1 0 0,1 0 0,0-1 0,0 1-1,0 0 1,1 0 0,-1 0 0,1-1 0,-1 1 0,1 0 0,0 0-1,0-1 1,0 1 0,1 0 0,-1-1 0,0 0 0,1 1 0,0-1-1,-1 0 1,1 0 0,0 1 0,0-1 0,0-1 0,1 1-1,-1 0 1,0-1 0,1 1 0,-1-1 0,1 1 0,-1-1 0,1 0-1,0 0 1,-1 0 0,1-1 0,0 1 0,0-1 0,0 1 0,-1-1-1,1 0 1,0 0 0,2-1-134,-3 0 141,1-1-1,-1 0 0,1 0 1,-1 0-1,0-1 1,0 1-1,0-1 0,0 1 1,0-1-1,-1 1 1,1-1-1,-1 0 0,0 0 1,0 0-1,0 0 1,0 0-1,0 0 0,0 0 1,-1 0-1,0-1-140,1-1 21,0-1-1,-1 0 0,0 1 1,0-1-1,0 1 1,-1-1-1,0 1 1,0-1-1,-1 1 1,1 0-1,-1-1 1,0 1-1,0 0 1,-1 0-1,0 0 1,0 0-1,0 1 0,0-1 1,-1 1-1,1 0 1,-1 0-1,0 0 1,-1 1-1,-3-4-20,7 7-225,0 0-1,-1 0 1,1 0-1,-1 0 1,1 0-1,0 0 1,-1 0-1,1 0 1,0 0 0,-1 1-1,1-1 1,0 0-1,-1 1 1,1-1-1,0 1 1,0 0-1,0-1 1,-1 1-1,1 0 1,0 0-1,0 0 1,0 0-1,0 0 1,0 0 0,1 0-1,-1 0 1,0 0-1,0 0 1,1 0-1,-1 1 1,0-1-1,1 0 1,-1 0-1,1 2 226,-8 22-8552</inkml:trace>
  <inkml:trace contextRef="#ctx0" brushRef="#br1" timeOffset="-49668.604">13246 8099 11723,'0'0'2290,"0"0"385,0 0-284,0 0-645,0 0-315,0 0-369,-9 13-347,-31 42-170,39-55-529,1 1 1,-1-1-1,1 1 1,0 0-1,-1-1 0,1 1 1,-1 0-1,1-1 0,0 1 1,0 0-1,-1 0 1,1-1-1,0 1 0,0 0 1,0 0-1,0-1 1,0 1-1,0 0 0,0 0 1,0 0-1,0-1 1,0 1-1,0 0 0,1 0 1,-1-1-1,0 1 1,1 0-1,-1-1 0,0 1 1,1 0-1,-1-1 1,1 1-1,-1 0 0,1-1 1,-1 1-1,1-1 1,-1 1-1,1-1 0,-1 1 1,1-1-1,0 1 1,-1-1-1,1 0 0,0 1 1,0-1-1,-1 0 1,1 0-1,0 1 0,0-1 1,-1 0-1,1 0 1,0 0-1,0 0 0,0 0 1,-1 0-1,1 0 0,0 0 1,0 0-1,-1-1 1,1 1-1,0 0 0,0 0 1,-1-1-1,1 1 1,0 0-1,-1-1 0,1 1 1,0-1-1,-1 1 1,1-1-17,2 1 128,-1 0-107,0 0 0,-1 0 0,1 0 0,0 0 0,0 0 0,-1 0 0,1 0 0,0-1 1,0 1-1,-1-1 0,1 1 0,0-1 0,-1 0 0,1 1 0,-1-1 0,1 0 0,-1 0 0,1 0 0,-1 0 0,0 0 1,1-1-1,-1 1 0,0 0 0,0-1 0,0 1 0,0 0 0,0-1 0,0 0 0,-1 1 0,1-1 0,0 1 0,-1-1 0,1 0 1,-1 1-1,1-1 0,-1 0 0,0 0 0,0 1 0,0-1 0,0 0 0,0 0 0,0 1 0,-1-1 0,1 0 0,0 1 1,-1-1-1,1 0 0,-1 1 0,0-1 0,0 0 0,1 1 0,-1-1 0,0 1 0,0-1 0,0 1 0,-1 0 0,1 0 1,0-1-1,-1 1-21,-43-24-1120,28 22-1914,0 4-3302,6 1-5211</inkml:trace>
  <inkml:trace contextRef="#ctx0" brushRef="#br1" timeOffset="-49219.552">14539 6035 11082,'-19'-86'6599,"18"83"-6330,0-1 1,-1 0-1,1 1 1,-1 0-1,0-1 1,0 1-1,0 0 1,0 0-1,-1 0 1,1 0-1,-1 0 1,0 0-1,0 1 1,0-1-1,0 1 1,0 0-1,-1 0 1,1 0-1,-1 1 1,1-1-1,-1 1 1,1 0-1,-1 0 0,0 0 1,0 0-1,0 1 1,-3-1-270,6 1 42,0 0 0,1 0 0,-1 1 0,0-1-1,0 0 1,0 0 0,1 1 0,-1-1 0,0 1 0,0-1 0,1 1 0,-1-1 0,0 1 0,1-1-1,-1 1 1,0 0 0,1-1 0,-1 1 0,1 0 0,-1-1 0,1 1 0,0 0 0,-1 0 0,1-1-1,0 1 1,-1 0 0,1 0 0,0 0 0,0-1 0,0 1 0,0 0 0,0 0 0,0 0 0,0 0-1,0 0 1,0-1 0,0 1 0,0 0 0,0 0 0,1 0 0,-1 0 0,0-1 0,1 1 0,-1 0-1,0 0 1,1-1 0,-1 1-42,17 43-15,-11-31 22,1-1 0,0 1 0,1-1 0,0-1 0,1 0 0,0 0 0,1 0 0,0-1 0,1-1 0,0 0 0,1 0 0,-1-1 0,10 4-7,-19-11 7,0 0-1,0-1 1,0 1 0,1-1 0,-1 0 0,0 0 0,0 0 0,0 0 0,0 0 0,1 0 0,-1 0 0,0-1 0,0 1 0,0-1 0,0 1 0,0-1 0,0 0 0,0 0 0,0 0 0,0 0 0,0 0 0,-1 0 0,1-1 0,0 1 0,-1-1 0,1 1 0,-1-1 0,1 0 0,-1 1 0,0-1 0,0 0 0,0 0 0,0 0 0,0 0 0,0 0 0,0 0 0,-1 0 0,1 0-7,1-2 12,-1 0 0,1 0 0,-1 0 0,0 0 0,-1 0 1,1 0-1,-1-1 0,1 1 0,-1 0 0,0 0 1,-1 0-1,1 0 0,-1-1 0,0 1 0,0 0 0,0 0 1,0 0-1,-1 1 0,0-3-12,-20-3-1256,-4 34-5592,16-2-1656</inkml:trace>
  <inkml:trace contextRef="#ctx0" brushRef="#br1" timeOffset="-48841.611">15297 7239 13549,'0'0'6294,"0"0"-3529,0 0-1019,-15-9-567,-49-26-538,62 35-625,0-1-1,0 1 1,-1 0 0,1-1-1,0 1 1,0 0 0,0 1-1,0-1 1,0 0 0,0 0-1,0 1 1,0-1 0,0 1-1,0 0 1,0 0-1,0 0 1,0-1 0,0 2-1,1-1 1,-1 0 0,0 0-1,1 1 1,-1-1 0,1 0-1,-1 1 1,1 0 0,0-1-1,-1 1 1,1 0 0,0 0-1,0 0 1,0-1 0,1 1-1,-1 0 1,0 2-16,-3 2 13,1-2-18,1-1 1,-1 1-1,1 0 1,-1 0-1,1 0 0,0 0 1,0 0-1,1 0 1,-1 1-1,1-1 1,0 0-1,0 1 1,1-1-1,-1 1 1,1-1-1,0 1 1,0-1-1,0 1 1,1-1-1,0 1 1,0-1-1,0 1 1,0-1-1,1 0 0,-1 1 1,1-1-1,0 0 1,0 0-1,1 0 1,-1-1-1,1 1 1,0-1-1,0 1 1,0-1-1,1 0 1,-1 0-1,1 0 1,-1 0-1,1-1 1,0 0-1,0 1 0,0-2 1,0 1-1,1 0 1,-1-1-1,2 1 5,-3-1 1,0-1-1,0 1 0,0-1 0,0 0 1,0 0-1,0 0 0,0 0 0,0 0 1,0-1-1,0 0 0,0 1 0,0-1 1,0 0-1,0 0 0,-1-1 0,1 1 1,0 0-1,-1-1 0,1 0 0,-1 1 1,1-1-1,-1 0 0,0-1 0,0 1 1,0 0-1,0 0 0,0-1 0,0 1 1,-1-1-1,1 0 0,-1 0 0,0 1 1,0-1-1,0 0 0,0 0 0,0 0 1,0 0-1,-1 0 0,0 0 0,1 0 1,-1 0-1,0 0 0,-1-2 0,1 1 35,0-1 0,0 1 0,0-1 0,-1 1 0,0-1 0,0 1 0,0 0 0,0 0 1,-1-1-1,1 1 0,-1 0 0,0 0 0,0 0 0,-1 1 0,1-1 0,-1 0 0,0 1 0,0 0 0,0 0 0,0 0 0,-1 0 0,1 0 0,-1 0 0,0 1 0,1 0 0,-1 0 0,0 0 0,-1 0 0,1 1 1,0-1-1,0 1 0,-1 0 0,1 0 0,0 1 0,-1 0 0,1-1 0,-1 1 0,1 1 0,-1-1 0,1 0 0,0 1 0,-1 0 0,1 0 0,0 1 0,0-1 0,-4 3-35,3-2-96,0 1 0,0 1 0,1-1 0,-1 1-1,1 0 1,0 0 0,0 0 0,1 0 0,-1 0-1,1 1 1,0 0 0,0 0 0,1 0 0,-1 0-1,0 4 97,-7 54-9068,10-40 623</inkml:trace>
  <inkml:trace contextRef="#ctx0" brushRef="#br1" timeOffset="-48393.574">16820 4967 11755,'0'-75'6347,"1"73"-6085,-1-1 0,1 1 0,-1-1-1,0 1 1,0-1 0,0 0 0,0 1 0,0-1-1,-1 1 1,1-1 0,-1 1 0,0-1-1,0 1 1,1-1 0,-2 1 0,1-1-1,0 1 1,0 0 0,-1 0 0,1 0-1,-1 0 1,0 0 0,1 0 0,-1 0-1,0 0 1,0 1 0,0-1 0,-1 1-1,1-1 1,-1 0-262,0 4 61,0-1-1,1 0 1,-1 1 0,1 0-1,-1-1 1,1 1-1,0 0 1,-1 0-1,1 0 1,0 1-1,0-1 1,1 0 0,-1 1-1,0-1 1,1 1-1,0 0 1,-1-1-1,1 1 1,0 0 0,0 0-1,1 0 1,-1 0-1,1 0 1,-1 0-1,1-1 1,0 4-61,-2 1 0,1-1-1,0 0 1,0 1-1,0-1 1,1 0-1,0 1 1,0-1-1,0 1 1,1-1 0,0 1-1,1-1 1,-1 0-1,1 0 1,0 1-1,1-2 1,-1 1-1,1 0 1,0 0 0,1-1-1,-1 1 1,1-1-1,0 0 1,1 0-1,-1-1 1,1 1-1,0-1 1,0 0 0,0 0-1,1-1 1,-1 0-1,1 0 1,0 0-1,0 0 1,0-1-1,0 0 1,6 1 0,-7-1 1,0 0 0,0 0 0,1-1 0,-1 0 0,0 0 0,1 0 0,-1 0 0,1-1 0,-1 0 0,1 0 0,-1-1 0,0 1 0,1-1 0,-1 0 0,1-1 0,-1 1 0,0-1 0,0 0-1,0-1 1,0 1 0,0-1 0,-1 0 0,1 0 0,-1 0 0,0-1 0,0 1 0,0-1 0,0 0 0,0 0 0,-1-1 0,0 1 0,0-1 0,2-3-1,-2-73 136,-3 79-156,0 0 1,-1 0-1,1 0 1,0 0-1,-1 0 0,1 0 1,-1 0-1,0 0 1,1 0-1,-1 0 1,0 0-1,0 0 0,0 0 1,-1 1-1,1-1 1,0 0-1,-1 1 0,1-1 1,-1 1-1,1 0 1,-1-1-1,0 1 0,0 0 1,1 0-1,-1 0 1,0 0-1,0 0 0,0 1 1,0-1-1,0 0 1,0 1-1,0 0 0,-1-1 1,1 1-1,-1 0 20,-2 2-517,0-1 1,0 2-1,1-1 0,-1 0 0,0 1 0,1 0 1,0 0-1,-1 0 0,1 0 0,1 1 0,-1 0 1,0 0-1,1 0 0,0 0 0,0 0 0,0 1 0,0-1 1,1 1-1,-1 0 517,0 0-970,-24 42-10112</inkml:trace>
  <inkml:trace contextRef="#ctx0" brushRef="#br1" timeOffset="-48067.762">17330 6527 19635,'0'0'2413,"0"0"-433,0 0-576,0 0-641,-13 9-314,-40 31-193,50-39-247,1 1-1,-1-1 0,1 1 1,-1 0-1,1 0 1,0 1-1,-1-1 1,1 0-1,1 1 0,-1-1 1,0 1-1,0-1 1,1 1-1,0 0 1,-1 0-1,1 0 1,0 0-1,1 0 0,-1 0 1,0 0-1,1 0 1,0 0-1,-1 0 1,1 0-1,1 0 0,-1 0 1,0 0-1,1 0 1,-1 0-1,1 0 1,0 0-1,0 0 0,0 0 1,0 0-1,1 0 1,-1-1-1,1 1 1,0 0-1,0-1 1,0 0-1,0 1 0,0-1 1,0 0-1,0 0 1,1 0-1,-1 0 1,1-1-1,0 1 0,-1-1 1,4 2-9,0-2 36,0-1 0,0 0 0,0 0 0,1 0 1,-1-1-1,0 0 0,0 0 0,0-1 0,0 1 0,0-1 1,0-1-1,0 1 0,-1-1 0,1 0 0,-1 0 0,0 0 0,0-1 1,0 0-1,0 0 0,-1 0 0,1-1 0,-1 0 0,0 1 1,-1-1-1,1-1 0,-1 1 0,0 0 0,0-1 0,-1 0 1,1 1-1,-1-1 0,-1 0 0,1 0 0,-1 0 0,0-1 0,0 1 1,-1 0-1,0 0 0,0 0 0,0-1 0,-1 1 0,0 0 1,0 0-1,-1-3-36,-1 3 35,0 1 0,0 0 0,0 0 0,0 0 0,-1 1 0,0-1 0,0 1 0,0 0 0,0 0 0,-1 0 1,1 1-1,-1-1 0,0 1 0,0 1 0,0-1 0,-1 0 0,1 1 0,-1 0 0,1 1 0,-1-1 0,0 1 0,0 0 0,1 0 1,-1 1-1,0 0 0,0 0 0,-4 0-35,5 0-202,0 1 0,0-1 0,0 1 0,0 0 0,1 0 0,-1 0 0,0 1 0,1 0 0,-1 0 0,1 0 0,-1 0 0,1 1 0,0-1 1,0 1-1,0 0 0,1 0 0,-1 1 0,1-1 0,-1 1 0,1 0 0,-1 1 202,-3 15-4527,7 0-3593</inkml:trace>
  <inkml:trace contextRef="#ctx0" brushRef="#br1" timeOffset="-47603.643">19285 3841 16047,'0'0'3064,"-4"-15"-208,-16-48-784,20 61-1992,0 0 1,0 0 0,0-1 0,-1 1-1,1 0 1,-1 0 0,0 0 0,0 0-1,0-1 1,0 1 0,0 0 0,0 0-1,0 1 1,0-1 0,-1 0-1,1 0 1,-1 1 0,0-1 0,1 1-1,-1-1 1,0 1 0,0 0 0,0-1-1,0 1 1,0 0 0,0 0-1,0 1 1,0-1 0,0 0 0,-1 1-1,1-1 1,0 1 0,0 0 0,-1 0-1,1-1 1,0 2 0,0-1-1,-1 0 1,1 0 0,0 1 0,0-1-1,-1 1 1,1 0 0,0 0 0,0-1-1,0 1 1,0 1 0,0-1 0,-1 1-82,0 4-8,0 0-1,1-1 0,0 1 0,0 0 0,1 0 1,-1 1-1,1-1 0,1 0 0,-1 0 0,1 1 1,0-1-1,1 0 0,-1 0 0,1 1 0,0-1 1,1 0-1,0 0 0,0 0 0,0 0 0,0-1 1,1 1-1,0 0 0,0-1 0,1 0 0,0 0 0,-1 0 1,2 0-1,-1-1 0,0 1 0,1-1 0,0 0 1,0 0-1,0-1 0,1 0 0,-1 0 0,1 0 1,-1 0-1,1-1 0,0 0 0,0 0 0,0-1 1,0 1-1,5-1 10,57-3-13,-67 1 17,1 0-1,0 0 1,-1 0-1,1-1 0,-1 1 1,1 0-1,-1-1 1,1 1-1,-1-1 1,0 1-1,0-1 1,0 0-1,0 1 1,0-1-1,0 0 0,0 0 1,-1 0-1,1 0 1,-1 1-1,1-1 1,-1 0-1,0 0 1,0 0-1,1 0 1,-1 0-1,-1 0 0,1 0 1,0 0-1,0 0 1,-1 0-1,1 0 1,-1 0-1,0 0-3,0-3-27,0 1 0,0 0-1,0-1 1,-1 1 0,0 0 0,1 0-1,-2 0 1,1 0 0,0 0 0,-1 1-1,0-1 1,0 1 0,0 0 0,0-1-1,0 1 1,-1 1 0,1-1 0,-1 0-1,0 1 1,1 0 0,-1 0 0,-1 0-1,1 0 1,0 1 0,0-1 0,0 1 27,-34 3-3221,1 20-3692,13 6-4538</inkml:trace>
  <inkml:trace contextRef="#ctx0" brushRef="#br1" timeOffset="-47272.625">19526 5893 18770,'0'0'3011,"0"0"-860,0 0-656,0 0-566,0 0-428,0 0-282,-13 3-133,-41 10-28,53-12-57,0 0 0,0-1 0,0 1 0,0 0 0,0 0-1,0 0 1,0 0 0,0 0 0,0 0 0,0 0 0,0 0-1,1 0 1,-1 0 0,0 1 0,1-1 0,-1 0 0,1 0 0,-1 1-1,1-1 1,0 0 0,0 1 0,-1-1 0,1 0 0,0 1-1,0-1 1,0 0 0,1 1 0,-1-1 0,0 0 0,0 1-1,1-1 1,-1 0 0,1 1 0,-1-1 0,1 0 0,-1 0-1,1 1 1,0-1 0,-1 0 0,1 0 0,0 0 0,0 0-1,0 0 1,0 0 0,0 0 0,0-1 0,0 1 0,1 0-1,-1 0 1,0-1 0,0 1-1,3 0-1,0 1 1,0-1-1,0 0 0,0 0 0,0-1 1,0 1-1,0-1 0,0 0 0,0 0 1,0 0-1,1 0 0,-1-1 0,0 0 1,0 0-1,0 0 0,0 0 1,-1 0-1,1-1 0,0 0 0,0 0 1,-1 0-1,1 0 0,-1-1 0,0 1 1,0-1-1,0 0 0,0 1 0,0-2 1,-1 1-1,1 0 0,-1 0 0,0-1 1,0 0-1,0 1 0,0-1 0,1-2 1,-1-1 49,1-1 0,-1 1 0,1 0 0,-2 0 0,1-1 0,-1 1 0,-1-1 0,1 0 0,-1 1 0,0-1 0,-1 1 0,0-1 0,0 1 0,-1-1 0,0 1 0,0 0 0,0 0 0,-1 0 0,0 0 0,-1 0 0,1 0 0,-1 1 0,-5-6-49,7 11 3,0-1-1,0 1 1,0 0 0,-1 0-1,1 0 1,0 0 0,-1 1-1,1-1 1,0 1 0,-1-1-1,1 1 1,-1 0 0,1 0-1,0 0 1,-1 0 0,1 0-1,-1 1 1,1-1 0,-1 1-1,1-1 1,0 1 0,-1 0-1,1 0 1,0 0 0,0 0-1,0 0 1,0 1 0,0-1-1,0 1 1,0-1 0,0 1-1,1 0 1,-2 1-3,-45 69-2362,33-33-1242,9 3-3090</inkml:trace>
  <inkml:trace contextRef="#ctx0" brushRef="#br1" timeOffset="-47007.561">19734 7153 16207,'0'0'5552,"0"0"-2589,0 0-1025,0 0-571,-12-5-310,-40-14-363,145 7-177,-88 11-859,35-7-407,-38-11-8586,-13 8 1477</inkml:trace>
  <inkml:trace contextRef="#ctx0" brushRef="#br1" timeOffset="-46541.932">21549 2493 7815,'0'0'5958,"0"0"-2424,0 0-1132,0 0-517,0 0-390,0 0-396,-13 15-325,-40 48-186,51-61-573,1 0 1,0-1 0,0 1 0,0 0 0,0 0 0,0 0 0,1 0 0,-1 1 0,0-1 0,1 0 0,0 0 0,-1 0 0,1 0-1,0 0 1,0 1 0,0-1 0,1 0 0,-1 0 0,0 0 0,1 0 0,-1 1 0,1-1 0,0 0 0,0 0 0,0 0 0,0 0-1,0-1 1,0 1 0,0 0 0,1 0 0,-1-1 0,1 1 0,-1 0 0,1-1 0,-1 0 0,1 1 0,0-1 0,0 0 0,0 0 0,0 0-1,0 0 1,0 0 0,0 0 0,0-1 0,0 1 0,0-1 0,0 1 0,1-1 0,-1 0 0,0 0 0,0 0 0,0 0 0,0 0-1,1-1 1,-1 1 0,0-1 0,0 1 0,0-1 0,0 0-16,5 3 32,1-1 0,-1 0 0,0 0 0,0-1 0,1 0 0,-1-1 0,0 1 0,0-1 0,0-1 0,0 1 0,0-1 0,0 0 0,0-1 0,0 0 1,-1 0-1,1 0 0,-1-1 0,0 0 0,0 0 0,0 0 0,-1-1 0,1 0 0,-1 0 0,0-1 0,-1 1 0,1-1 0,-1 0 0,0 0 0,-1 0 0,1-1 0,1-4-32,-4 2 67,-1-1 0,0 0 0,0 1 1,0-1-1,-1 1 0,-1-1 0,0 1 0,0 0 0,-1-1 1,0 1-1,0 0 0,-1 1 0,0-1 0,-1 1 0,0 0 0,0 0 1,-1 0-1,0 0 0,-4-2-67,10 9-6,-1 0 0,0 1 0,0-1-1,0 1 1,0-1 0,0 1 0,0-1 0,1 1 0,-1 0 0,0-1 0,0 1 0,0 0 0,0 0 0,0 0-1,0 0 1,0 0 0,-1 0 0,1 0 0,0 0 0,0 0 0,0 0 0,0 0 0,0 1 0,1-1-1,-1 0 1,0 1 0,0-1 0,0 1 0,0-1 0,0 1 0,0 0 0,1-1 0,-1 1 0,0 0 0,0-1-1,1 1 1,-1 0 0,0 0 0,1 0 0,-1-1 0,1 1 0,-1 0 0,1 0 0,0 0 0,-1 0-1,1 0 1,0 0 0,0 0 0,0 0 0,-1 1 6,-16 53-1927,12 30-5793,5-58 2196,0 12-7758</inkml:trace>
  <inkml:trace contextRef="#ctx0" brushRef="#br1" timeOffset="-46131.355">21965 4976 13773,'0'0'3486,"0"0"-715,0 0-433,0 0-336,0 0-449,0 0-571,0 0-272,0 0-160,0-7-133,-1-21-129,30 20-74,-26 8-211,1 0 1,0 0 0,0 0 0,0 0 0,0-1 0,0 0 0,0 1 0,-1-2 0,1 1 0,0 0-1,-1-1 1,1 1 0,-1-1 0,1 0 0,-1 0 0,0-1 0,0 1 0,0-1 0,0 1 0,0-1 0,0 0-1,-1 0 1,0 0 0,1-1 0,-1 1 0,0 0 0,-1-1 0,1 1 0,-1-1 0,1 0 0,-1 0 0,0 1-1,0-1 1,-1 0 0,1 0 0,-1 0 0,0 0 0,0 0 0,0 0 0,-1 0 0,1-2-4,-3-5 20,0-1 1,-1 1 0,0-1 0,0 1-1,-1 0 1,-1 1 0,0-1-1,0 1 1,-1 0 0,0 1 0,-1-1-1,0 1 1,0 1 0,-1 0 0,0 0-1,0 1 1,-5-3-21,13 9-53,-1 0 0,0-1 0,0 1 0,0 0 0,0 0 0,0 0 0,0 0 0,0 1 0,0-1 0,0 0 0,0 1 0,0-1 0,-1 1 0,1 0 0,0 0 0,0 0 0,0 0 0,-1 0 0,1 1 0,0-1 0,0 0 0,0 1 0,0 0 0,0-1 0,0 1 0,0 0 0,0 0 0,0 0 0,0 0 0,0 1 0,0-1 0,1 1 0,-1-1 0,0 1 0,1-1 0,-1 1 0,1 0 0,0-1 0,0 1 0,0 0 0,-1 2 53,-1 2-342,1 1 0,0-1 0,0 1 0,0 0 0,1-1 0,0 1 0,0 0 0,1 0 0,0 0 0,0 0 0,1 0-1,0 0 1,0 1 342,14 37-6491,6-1-4709</inkml:trace>
  <inkml:trace contextRef="#ctx0" brushRef="#br1" timeOffset="-45753.652">22269 6532 3812,'0'0'9641,"0"0"-5008,0 0-1793,0 0-341,0 0-593,0 0-582,0 0-369,-13-8-208,-40-20-138,51 27-584,1 0 1,-1 0-1,0 0 0,0 0 1,0 0-1,0 0 0,0 1 1,0-1-1,0 1 0,0-1 1,0 1-1,0 0 0,-1 0 1,1 0-1,0 0 0,0 0 1,0 1-1,0-1 0,0 1 1,0-1-1,0 1 0,0 0 1,0 0-1,0-1 0,0 1 0,0 1 1,1-1-1,-1 0 0,0 0 1,1 1-1,-1-1 0,1 1 1,-1-1-1,1 1 0,0 0 1,0-1-1,-1 1 0,1 0 1,1 0-1,-1 0 0,0 0 1,0 0-1,1 0 0,-1 0 1,1 0-26,-2 3-1,1 0 0,1 0 0,-1 0 0,1 0 0,-1 0 1,2 0-1,-1 0 0,0 0 0,1 0 0,0 0 1,0 0-1,0 0 0,1 0 0,0-1 0,0 1 0,2 3 1,1-2-28,0-1-1,1 1 1,0-1-1,0 0 0,1-1 1,-1 1-1,1-1 0,0-1 1,0 1-1,0-1 1,0 0-1,1-1 0,-1 0 1,1 0-1,0 0 0,-1-1 1,1 0-1,0-1 0,0 0 1,0 0-1,0-1 1,0 0 28,-6 0 6,-1-1 1,1 1 0,-1-1 0,0 0 0,0 1 0,0-1 0,0 0 0,0 0 0,0 0 0,0 0 0,-1 0 0,1 0 0,-1 0-1,1 0 1,-1 0 0,0-1 0,0 1 0,0 0 0,0 0 0,0 0 0,0 0 0,-1 0 0,1 0 0,-1 0 0,1 0 0,-1 0 0,0 0-1,0 0 1,0 0 0,0 0 0,0 0 0,0 1 0,0-1 0,-1 0 0,1 1 0,-1-1 0,-1 0-7,-23-34 63,21 30-290,0 0 0,0 0 0,0-1 0,1 1 0,0-1 0,0 0 0,1 0 0,0-1 0,0 1 0,1-1-1,-1-3 228,4-10-3544,13-2-2675</inkml:trace>
  <inkml:trace contextRef="#ctx0" brushRef="#br1" timeOffset="-45277.473">23981 2882 6662,'-1'-14'7180,"1"12"-6909,-10-73 4595,1 35 252,20 140-2982,-10-94-2126,1-1 0,0 1 0,0 0 0,1-1 1,-1 0-1,1 1 0,0-1 0,0 0 0,1 0 0,0-1 0,0 1 1,0-1-1,0 0 0,0 0 0,1 0 0,0-1 0,0 1 0,0-1 1,0 0-1,0-1 0,1 1 0,-1-1 0,1 0 0,0 0 0,0-1 1,-1 0-1,1 0 0,0 0 0,0-1 0,4 0-10,-6-3 79,-1 0 0,0 0 0,-1-1 0,1 1 0,0-1 0,-1 0 0,0 0 0,0 0-1,0 0 1,-1 0 0,1 0 0,-1 0 0,0-1 0,0 1 0,-1-1 0,1 1 0,-1 0 0,0-1 0,0 1 0,0-1 0,-1 1 0,1-1 0,-1 1-1,0 0 1,-1-1 0,1 1 0,-1 0 0,-1-3-79,1-2 8,0 0-1,-1 0 1,0 0-1,0 1 1,-1-1-1,0 1 1,-1-1-1,0 1 1,0 1-1,-1-1 1,0 1-1,0 0 1,0 0 0,-1 1-1,0 0 1,-1 0-1,1 0 1,-1 1-1,0 0 1,-1 1-1,1 0 1,-2-1-8,8 6-126,1 0 0,-1-1 1,1 1-1,-1 0 1,1 0-1,-1 0 0,1 0 1,0 0-1,-1 0 0,1 0 1,0 1-1,0-1 1,0 0-1,0 1 0,0-1 1,0 1-1,0-1 0,0 1 1,1-1-1,-1 1 0,0 0 1,1-1-1,0 1 1,-1 0-1,1-1 0,0 1 1,0 0-1,0-1 0,0 1 1,0 0-1,0 0 1,0-1-1,1 1 0,-1 0 1,1-1-1,-1 1 0,1 0 1,0-1-1,-1 1 1,1-1-1,0 1 0,0-1 1,0 0-1,0 1 0,1 0 126,10 26-4132,3 3-2375</inkml:trace>
  <inkml:trace contextRef="#ctx0" brushRef="#br1" timeOffset="-44876.679">24014 4974 8488,'0'0'8066,"0"0"-4670,0 0-1421,0 0-577,0 0-538,0 0-412,0 0-325,-11 5-80,6-3-37,2-2-5,1 1 1,-1-1-1,1 1 0,-1 0 1,1 0-1,0 0 0,0 0 1,-1 0-1,1 0 0,0 0 1,0 1-1,0-1 0,0 1 1,0 0-1,1-1 0,-1 1 1,0 0-1,1 0 1,-1 0-1,1 0 0,0 0 1,0 1-1,0-1 0,0 0 1,0 1-1,0-1 0,0 0 1,1 1-1,-1-1 0,1 1 1,0-1-1,0 1 0,0-1 1,0 1-1,0-1 0,0 1 1,1-1-1,-1 1 0,1 0 0,0 1 0,1 0 1,-1 0 0,1-1 0,-1 1 0,1-1 0,0 1 0,0-1-1,0 0 1,1 0 0,-1 0 0,1 0 0,0 0 0,0 0 0,0-1-1,0 1 1,0-1 0,0 0 0,1 0 0,-1 0 0,1-1 0,0 1-1,-1-1 1,1 0 0,0 0 0,0 0 0,0 0 0,-1-1 0,1 1-1,0-1 1,0 0 0,0 0 0,0-1 0,0 1 0,0-1 0,0 0-1,-1 0 1,1 0 0,0 0 0,0-1 0,-1 0 0,1 1 0,-1-1-1,0-1 1,1 1 0,-1 0 0,0-1-2,5-8 193,-1 1 1,-1-2-1,0 1 0,0-1 0,-1 0 1,0 0-1,-1 0 0,-1 0 1,0-1-1,0 0 0,-1 0 0,-1 0 1,0 0-1,-1 1 0,0-1 1,-1 0-1,-1 0 0,0 0 1,-1 0-1,0 1 0,0-1 0,-2 1 1,1 0-1,-5-7-193,8 17 9,0 0 0,1 1-1,-1-1 1,0 0 0,0 0 0,-1 1-1,1-1 1,0 0 0,-1 1 0,1-1 0,0 1-1,-1 0 1,0-1 0,1 1 0,-1 0-1,0 0 1,0 0 0,1 0 0,-1 0 0,0 1-1,0-1 1,0 1 0,0-1 0,0 1-1,0-1 1,0 1 0,0 0 0,0 0 0,0 0-1,0 0 1,0 1 0,0-1 0,0 0-1,0 1 1,0-1 0,0 1 0,0 0 0,0 0-1,0 0 1,0 0 0,1 0 0,-1 0-1,0 0 1,1 1 0,-2 0-9,-4 4-180,0 0 0,1 0 1,-1 1-1,1 0 0,1 0 0,-1 0 0,1 1 1,1 0-1,-1 0 0,1 0 0,1 0 1,0 1-1,0 0 0,-2 7 180,-5 81-10370,10-57-280</inkml:trace>
  <inkml:trace contextRef="#ctx0" brushRef="#br1" timeOffset="-44478.545">24682 6497 14029,'0'0'6134,"0"0"-2744,0 0-1265,0 0-727,0 0-421,-14-8-390,-46-23-320,58 31-258,0 0-1,-1 0 0,1 0 1,0 0-1,0 0 0,-1 0 0,1 1 1,0-1-1,0 1 0,0 0 1,0-1-1,-1 1 0,1 0 1,0 0-1,0 1 0,1-1 1,-1 0-1,0 1 0,0-1 0,1 1 1,-1-1-1,1 1 0,-1 0 1,1-1-1,0 1 0,-1 0 1,1 0-1,0 0 0,0 0 0,0 0 1,1 1-1,-1-1 0,0 0 1,1 0-1,0 0 0,-1 1-8,0 1-43,0 1 0,0-1 0,1 1 0,-1-1 1,1 1-1,0-1 0,0 1 0,1-1 0,-1 1 0,1-1 0,0 1 0,0-1 0,1 1 0,-1-1 0,1 0 0,0 0 0,0 0 0,0 0 0,1 0 0,-1 0 0,1-1 0,0 1 0,0-1 0,0 0 0,1 1 0,-1-1 0,1-1 1,-1 1-1,1-1 0,0 1 0,0-1 0,0 0 0,1-1 0,-1 1 0,0-1 0,1 1 0,-1-1 0,0-1 0,1 1 0,0-1 0,-1 1 0,1-1 0,2-1 43,0 3 10,0 0 1,0 0-1,1-1 0,-1-1 0,0 1 0,1-1 1,-1 0-1,0 0 0,0-1 0,1 0 0,-1-1 1,0 0-1,0 0 0,0 0 0,0-1 0,-1 1 0,1-2 1,-1 1-1,1-1 0,-1 0 0,0 0 0,-1-1 1,1 0-1,-1 0 0,0 0 0,0-1 0,0 1 1,-1-1-1,0 0 0,0 0 0,-1-1 0,1 1 1,1-7-11,-3 7 83,0 0 1,0 0 0,-1 0-1,0-1 1,0 1 0,-1 0 0,0 0-1,0-1 1,0 1 0,-1 0 0,0 0-1,0 0 1,0-1 0,-1 1-1,0 1 1,0-1 0,0 0 0,-1 0-1,0 1 1,0-1 0,-1 1 0,1 0-1,-1 0 1,0 0 0,-1 1-1,1-1 1,-1 1 0,0 0 0,0 0-1,0 1 1,0 0 0,-1 0 0,1 0-1,-1 0 1,0 1 0,0 0-1,0 0 1,0 0-84,-74 8-340,44 34-2998,31-11-1242,4 1-4042</inkml:trace>
  <inkml:trace contextRef="#ctx0" brushRef="#br0" timeOffset="-42790.722">10124 10193 8584,'0'0'1842,"0"0"-1004,0 0 64,0 0 64,20-5-21,411-118 251,-180 54-1164,66-14-16,68-15 38,61-17-1,69-13-37,65-13 21,59-9 43,56-5 59,51-5 267,2593-438 2034,1016-3 2412,-3559 491-3902,-45 8-373,-54 10-102,-59 7-160,-63 10-192,-71 9-86,-70 7-101,-74 4-427,-75 5-876,-72 4-1291,-70 5-1602,-63 6-2045</inkml:trace>
  <inkml:trace contextRef="#ctx0" brushRef="#br0" timeOffset="-42110.334">8701 8276 8616,'0'0'2675,"0"0"-1239,0 0 165,28-17 161,262-162-492,-97 62-1008,59-33-97,62-32 273,65-33 550,66-33 26,69-28-363,63-26-197,59-17 32,57-10-171,47-9 16,5054-2013 213,-499 450 2980,-4892 1764-3599,-65 22-224,-67 19-470,-64 18-912,-62 14-1843,-53 13-2567</inkml:trace>
  <inkml:trace contextRef="#ctx0" brushRef="#br0" timeOffset="-35314.797">11557 9257 8488,'0'0'1965,"0"0"-343,0 0 450,0 0 298,0 0-208,0 0-502,0 0-555,0 0-459,0 8-181,-3 168 1680,0-21-804,14 129-1341,8-35 58,-46-293-6533,15 29 304</inkml:trace>
  <inkml:trace contextRef="#ctx0" brushRef="#br0" timeOffset="-34614.647">11612 10646 12268,'0'0'3085,"-10"-14"-981,-31-43-295,39 53-1677,-1 1 0,1-1 0,0 1 1,-1 0-1,0 0 0,0 1 0,0-1 0,0 0 0,0 1 0,0 0 0,-1 0 0,1 0 0,-1 0 0,1 0 1,-1 1-1,0 0 0,0-1 0,1 1 0,-1 1 0,0-1 0,0 0 0,0 1 0,0 0 0,0 0 0,0 0 1,0 1-1,0-1 0,0 1 0,0 0 0,0 0 0,0 0 0,1 1 0,-1-1 0,0 1 0,1 0 0,-1 0 1,1 0-133,-7 5 25,1 0 1,0 1 0,0 0 0,1 0 0,0 1 0,1 0 0,0 0 0,0 0 0,1 1 0,0 0 0,0 2-26,-3 11 10,2 0-1,0 1 1,1 0 0,1 0-1,2 0 1,0 0-1,2 1 1,0 0 0,2-1-1,0 1-9,-1-17-10,-1 1 0,1-1 0,1 1 0,-1-1 0,1 0 0,1 0 0,-1 1 0,2-1 0,-1 0 0,1 0 0,0-1 0,0 1 0,1-1 0,0 1 0,1-1 0,0 0 0,0-1 0,0 1 0,1-1 0,0 0 0,0 0 0,0-1 0,1 0 0,-1 0 0,2-1 0,-1 1 0,0-1 0,1-1 0,-1 0 0,1 0 0,0 0 0,5 0 10,-8-3 6,0-1 0,0 0-1,1 0 1,-1 0 0,0 0 0,0-1 0,0 0-1,-1 0 1,1 0 0,0-1 0,-1 1 0,1-1-1,-1 0 1,0-1 0,0 1 0,0-1 0,0 0-1,-1 0 1,0 0 0,1 0 0,-2 0 0,1-1-1,2-3-5,44-117 283,-34 61 246,-2-1-1,-3 0 1,-1-23-529,-9 60 558,0 34 437,0 11-988,-2 9-1,0-1 0,2 0 0,1 1 0,0-1 0,2 0 0,1 0 0,1 0 0,1 0 0,2-1 0,0 0 0,1 0 0,2-1 0,0 0-1,1-1 1,12 15-6,-18-31-39,0 0 1,0-1-1,1 0 0,-1 0 0,1 0 0,0-1 0,0 0 0,1 0 0,-1-1 0,1 0 0,0 0 0,0-1 1,1 0 38,-6-1 4,1 0 0,-1 0-1,1-1 1,-1 1 0,0-1 0,1 0 0,-1 0 0,1 0 0,-1-1 0,0 1 0,1-1 0,-1 0 0,0 0 0,0 0 0,1 0 0,-1-1 0,0 1 0,0-1 0,0 0 0,0 1 0,-1-1 0,1-1 0,-1 1 0,1 0 0,-1-1 0,1 1 0,-1-1-1,0 0 1,0 0 0,-1 0 0,1 0 0,0-2-4,15-81 131,-16 84-158,-1-1 1,0 1-1,0-1 1,0 1-1,0-1 1,-1 1 0,1 0-1,-1-1 1,1 1-1,-1 0 1,0-1-1,0 1 1,0 0 0,0 0-1,0 0 1,0 0-1,-1 0 1,1 0-1,-1 0 1,1 0-1,-1 0 1,0 1 0,0-1-1,0 1 1,0-1-1,0 1 1,0 0-1,0-1 1,0 1 0,0 0-1,-1 1 1,1-1-1,-1 0 27,-2 1-564,1 0 0,0 1-1,-1 0 1,1 0-1,0 0 1,0 0 0,0 0-1,0 1 1,0 0-1,0 0 1,0 0 0,0 0-1,1 1 1,-1-1 0,1 1-1,-1 0 1,1 0-1,0 1 565,-23 20-9667</inkml:trace>
  <inkml:trace contextRef="#ctx0" brushRef="#br0" timeOffset="-33620.672">26144 7024 8968,'0'0'2157,"0"-13"-395,0-3-1106,-2-41 2897,-2 17 2226,6 58-2484,-3 14-2580,0 7-663,8 460 1481,-7-154-1405,12-263-873,4-51-6064,-13-28 339,-1-3-4805</inkml:trace>
  <inkml:trace contextRef="#ctx0" brushRef="#br0" timeOffset="-32386.474">25572 8567 9993,'0'0'2696,"0"0"-181,0 0 20,10-14-543,32-41-460,-39 52-1428,0 1 0,-1 0 0,1 0 0,0 0 0,0 0 0,1 0 0,-1 1 0,0-1 0,0 1 0,1 0 0,-1 0 0,1 0 0,-1 0 0,1 1 0,-1-1 0,1 1 0,0 0 0,-1 0 0,1 1 0,-1-1 0,1 1 0,-1-1 0,1 1 0,-1 0 0,1 1 0,-1-1 0,0 0 0,0 1 0,2 1-104,5 5 34,0 1-1,-1 0 1,-1 0 0,1 1 0,-2 0-1,1 1 1,-1-1 0,-1 1 0,0 1-1,-1-1 1,0 1 0,0 0 0,-1 0 0,-1 1-1,0-1 1,-1 1 0,0 0 0,-1 4-34,1-10 1,17 232-585,-16-154 410,0-66-49,2-23 115,7-33 108,-9 28 26,15-52 5,-10 24 165,3 0 0,1 1-1,1 1 1,2 0-1,2 0 1,1 2 0,1 0-1,15-17-195,-32 47 34,1-1 0,-1 0 0,1 1 1,0 0-1,1-1 0,-1 1 0,0 1 0,1-1 0,0 0 0,0 1 0,0 0 0,0 0 0,0 0 0,0 0 0,0 0 0,0 1 0,1 0 0,-1 0 0,1 0 0,-1 1 0,1-1 0,-1 1 0,1 0 0,-1 0 0,1 1 0,-1-1 0,1 1 0,-1 0 0,0 0 0,1 1 0,-1-1 0,3 3-34,4 9 6,-2 2 0,0-1 0,-1 2-1,0-1 1,-1 1 0,-1 0 0,0 0-1,-1 1 1,-1-1 0,-1 1 0,0 0-1,-2 0 1,1 17-6,3 218-352,-5-251 351,-1-1 0,1 0 0,0 1 0,0-1 0,-1 1 0,1-1 0,0 1 0,0-1 0,0 0 0,0 1 0,0-1 0,0 1 0,-1-1 0,1 1 0,0-1 0,0 1 0,0-1 0,0 1 0,1-1 0,-1 1-1,0-1 1,0 1 0,0-1 0,0 1 0,0-1 0,1 0 0,-1 1 0,0-1 0,0 1 0,1-1 0,-1 0 0,0 1 0,1-1 0,-1 1 0,0-1 0,1 0 0,-1 0 0,0 1 0,1-1 0,-1 0 0,1 0 0,-1 1 0,1-1 0,-1 0 0,1 0 0,-1 0 0,0 0 0,1 0 0,-1 0 0,1 1 0,-1-1 0,1 0 0,-1 0 0,1-1 0,-1 1 0,1 0 0,-1 0 0,1 0 0,-1 0 0,1 0 0,-1 0 0,1-1 0,-1 1 0,0 0 0,1 0 0,-1-1 0,1 1 0,-1 0 0,1-1 1,26-29 49,-21 22-28,92-157 122,-43 63-41,-47 86-82,1 0 0,0 1-1,1 0 1,1 1-1,1 0 1,-1 1-1,2 0 1,0 1 0,1 0-1,0 1 1,0 1-1,5-2-19,-17 11 0,-1 0-1,1 1 1,-1-1-1,1 1 1,0 0-1,0-1 1,-1 1-1,1 0 0,0 0 1,-1 0-1,1 0 1,0 0-1,-1 1 1,1-1-1,0 0 1,-1 1-1,1-1 1,0 1-1,-1 0 1,1-1-1,-1 1 1,1 0-1,-1 0 0,0 0 1,1 0-1,-1 0 1,0 1-1,0-1 1,1 0-1,-1 0 1,0 1-1,0-1 1,-1 1-1,1-1 1,0 1-1,0-1 0,-1 1 1,1 1 0,17 69-43,-17-64 42,5 38 1,-5-28 0,0 0 0,2 0 0,0-1 0,1 1 0,0 0 0,2-1 0,0 0 0,1-1 0,1 1 0,0-1 0,1 0 0,5 5 0,-12-18 4,1 0 0,0-1 0,0 1 0,0-1 0,0 1 0,0-1 0,1 0 0,-1 0 0,1-1 0,-1 1 0,1-1 0,0 0 0,0 1 0,-1-2 0,1 1 0,0 0 0,0-1 0,0 0 0,0 0 0,0 0 0,0 0 0,0 0 0,0-1 0,0 0 0,-1 0 0,1 0 0,0 0 0,-1-1 0,1 1 0,0-1 0,-1 0 0,0 0 0,4-3-4,5-3 26,0-1-1,0-1 1,0 0-1,-1-1 1,-1 0-1,0 0 1,-1-1 0,3-4-26,-3 4 48,0-1 0,-1 0 0,-1 0 0,0-1 0,0 0 0,-1 0 0,-1-1 0,-1 1 0,0-1 0,0-2-48,-6 16-195,1 0 0,-1 1 0,0-1 1,0 1-1,0 0 0,1-1 0,-1 1 0,0 0 0,0 0 0,0 0 1,0 0-1,1 1 0,-1-1 0,0 0 0,0 1 0,0-1 1,1 1-1,-1 0 0,0-1 0,1 1 0,-1 0 0,0 0 0,1 0 1,-1 0-1,1 0 0,-1 1 195,-33 17-7057</inkml:trace>
  <inkml:trace contextRef="#ctx0" brushRef="#br0" timeOffset="-31043.558">11453 7074 9545,'-4'-50'1301,"0"8"310,3 1 3677,29 380-131,25 556-2568,-34-380-2867,25 18 278,-34-453-31,-2-26 76,-2 0 0,-2 1 0,-3 0 1,-4 22-46,-7-51 61,-3-43 32,-10-185-487,27 66-2617,3 61-1831,1 9-4452</inkml:trace>
  <inkml:trace contextRef="#ctx0" brushRef="#br0" timeOffset="-30403.458">11231 7077 11371,'0'0'4996,"0"0"-3159,-14 15-604,-82 109 1025,72-82-2052,2 0-1,2 2 1,2 0-1,-4 19-205,15 7-5,9-70 4,-1 1-1,0 0 1,1-1 0,-1 0 0,1 1-1,-1-1 1,1 0 0,-1 0 0,1 0-1,-1 0 1,1 0 0,-1 0 0,1 0-1,-1 0 1,1-1 0,-1 1 0,1-1-1,-1 1 1,1-1 0,-1 1 0,0-1-1,1 0 1,-1 0 0,0 0 0,0 1-1,0-1 1,1 0 0,-1-1 0,0 1-1,0 0 1,0 0 0,-1 0 0,1-1-1,1 0 2,19-23 42,-2-1-1,0-1 0,-1-1 0,-2-1 0,6-15-41,-13 27 29,39-76 64,-29 48 58,2 0 1,2 2-1,1 1 0,3 1 1,1 1-1,3 1 1,0 2-1,3 1 1,1 1-1,20-14-151,-53 47 22,1-1 0,0 0 0,0 1 0,0-1 0,1 1 0,-1 0 0,1 0 0,-1 0 1,1 0-1,-1 1 0,1 0 0,0-1 0,0 1 0,0 1 0,0-1 0,0 1 0,-1-1 0,1 1 0,0 0 0,0 0 0,0 1 0,0-1 0,0 1 0,0 0 0,0 0 0,0 0 1,-1 1-1,1-1 0,0 1 0,-1 0 0,1 0 0,-1 0 0,0 0 0,0 1 0,0-1 0,0 1 0,0 0 0,0 0-22,47 145 288,-39-110-257,1 0-1,1-1 1,3 0-1,0-1 1,3-1-1,1 0 1,3 1-31,-20-31 5,1 0 1,-1 0-1,1 0 0,1 0 1,-1-1-1,0 0 0,1 0 1,0 0-1,0 0 0,0-1 1,1 0-1,-1 0 0,1 0 1,0-1-1,-1 1 0,1-1 1,0-1-1,0 1 0,0-1 1,1 0-1,-1-1 0,0 1 1,0-1-1,0 0 0,1-1 1,-1 0-1,0 0 0,0 0 1,0-1-1,0 1 0,0-1 1,0-1-1,-1 1 0,1-1 1,-1 0-1,1 0 0,-1-1 1,0 0-1,0 0 0,-1 0 1,1 0-1,-1-1 0,0 1 1,1-4-6,15-64-262,-39 52-3178,-4 24-2809,-4 11-6387</inkml:trace>
  <inkml:trace contextRef="#ctx0" brushRef="#br0" timeOffset="-29322.65">26328 986 1537,'0'0'8419,"0"0"-4009,0 0-3444,0 0-390,0 0 610,2 15-348,4 81 102,-4 0 1,-9 73-941,4-106 78,-36 982 594,8 85-1104,40 525 416,-31-1189 591,-21-2 0,-20-3-1,-80 271-574,112-597-31,5-31-124,5 0 0,-5 89 155,25-136-2424,16-55-6059,-2-18-731</inkml:trace>
  <inkml:trace contextRef="#ctx0" brushRef="#br0" timeOffset="-28632.798">26152 954 6854,'0'0'5499,"-15"11"-3476,-179 159 2376,190-166-4361,-63 59 298,2 3 0,3 2 0,-44 65-336,80-85-21,26-48 25,0 1-1,1 0 1,-1-1 0,0 1-1,1 0 1,-1-1-1,0 1 1,1-1 0,-1 1-1,1 0 1,-1-1 0,1 1-1,-1-1 1,1 1-1,0-1 1,-1 0 0,1 1-1,0-1 1,-1 0 0,1 1-1,0-1 1,-1 0-1,1 0 1,0 0 0,-1 1-1,1-1 1,0 0 0,-1 0-1,1 0 1,0 0-1,0 0 1,-1 0 0,1-1-1,0 1 1,0 0-1,-1 0 1,1 0 0,0-1-1,-1 1 1,1 0 0,0-1-1,-1 1 1,1 0-1,-1-1 1,1 1 0,-1-1-1,1 1 1,-1-1 0,1 1-1,-1-1 1,1 0-1,-1 1 1,0-1 0,1 1-1,-1-1 1,0 0-4,39-24 207,-2-3 1,0-1-1,-2-1 1,6-9-208,-15 14 35,391-354-46,-398 360 16,0 2-1,2 0 1,0 1-1,0 1 1,2 1 0,-1 1-1,2 1 1,0 0-1,0 3 1,1 0-1,0 1 1,1 1 0,-1 1-1,27-1-4,-46 7 9,-1 1 0,1 0 0,0 1 0,0-1-1,0 1 1,-1 0 0,1 1 0,-1-1 0,0 1 0,0 0 0,0 0 0,0 1-1,0-1 1,-1 1 0,1 0 0,-1 1 0,0-1 0,0 1 0,-1-1-1,1 1 1,1 4-9,47 119 834,-47-112-690,13 43 255,-9-19-186,2-1 1,2 0 0,1-1-1,2-1 1,2-1 0,1 0 0,2-1-1,1-1 1,2-1 0,9 9-214,-26-36 23,0 0 1,0 0 0,0-1 0,1 0 0,0 0-1,0 0 1,0-1 0,0-1 0,1 1-1,0-1 1,1 0-24,-9-3 1,1 0 0,-1 0 0,0 0 0,0 0-1,0-1 1,0 1 0,1 0 0,-1 0 0,0-1 0,0 1-1,0-1 1,0 1 0,0-1 0,0 1 0,0-1 0,0 0 0,0 0-1,0 1 1,0-1 0,0 0 0,-1 0 0,1 0 0,0 0-1,-1 0 1,1 0 0,0 0 0,-1 0 0,1 0 0,-1 0-1,0 0 1,1 0 0,-1 0 0,0-1 0,1 1 0,-1 0 0,0 0-1,0 0 1,0 0 0,0-1 0,0 1 0,-1 0 0,1 0-1,-7-54-228,7 52 66,-1 1-1,0-1 1,-1 0-1,1 0 1,0 1-1,-1-1 1,0 1-1,1-1 1,-1 1-1,0-1 1,0 1-1,0 0 1,-1 0-1,1 0 1,0 0-1,-1 1 1,1-1-1,-1 1 1,0-1-1,-2 0 163,-40 6-8970,17 12-2155</inkml:trace>
  <inkml:trace contextRef="#ctx0" brushRef="#br0" timeOffset="-16854.7">19840 7244 17392,'31'-153'1383,"1"43"-75,-32 109-1218,0 0 0,1-1 0,-1 1 0,0 0 0,1 0 0,-1 0 0,0-1 0,0 1-1,0 0 1,0 0 0,0-1 0,0 1 0,-1 0 0,1 0 0,0-1 0,-1 1 0,1 0 0,-1 0 0,1 0 0,-1 0 0,1 0 0,-1-1 0,0 1 0,0 0 0,1 1-1,-1-1 1,0 0 0,0 0 0,0 0 0,0 0 0,0 1 0,0-1 0,0 0 0,0 1 0,0-1 0,-1 1 0,1-1 0,0 1 0,0 0 0,0-1 0,-1 1 0,1 0-1,0 0 1,0 0 0,-1 0 0,1 0-90,-9 11 961,0 81-331,-81 901-427,25-133-7437,65-836 6506,-8 130-1588,-6-1 1,-14 37 2315,5-115-2432,23-73 2319,1-1 0,-1 0 0,1 1 0,-1-1 0,0 0-1,0 0 1,1 0 0,-1 0 0,0 1 0,0-1 0,0 0 0,0 0 0,0-1-1,-1 1 1,1 0 0,0 0 0,0 0 0,-1-1 0,1 1 0,0-1 0,-1 1-1,1-1 1,0 0 0,-1 1 0,1-1 0,-1 0 0,1 0 0,-1 0 0,1 0-1,0 0 1,-1 0 0,1 0 0,-1 0 0,1-1 0,0 1 0,-1-1 0,1 1 0,0-1-1,-1 1 1,1-1 0,0 0 0,0 0 0,-1 1 0,1-1 0,0 0 0,0 0-1,0 0 1,0 0 0,0-1 0,0 0 113,-14-15 495,1-1 0,1-1 0,1 0 0,1-1-1,0 0 1,1-1 0,-3-12-495,-23-44 2483,33 68-1860,-1 0 0,-1 1 1,1 0-1,-1 0 0,-1 0 0,1 0 0,-1 1 0,0 0 1,-1 0-1,0 1 0,0-1 0,-1 2 0,1-1 0,-1 1 1,-4-2-624,10 8 137,-1 1 1,0-1-1,1 1 1,-1 0 0,1 0-1,0-1 1,-1 2-1,1-1 1,0 0 0,0 0-1,1 1 1,-1-1-1,0 1 1,1-1 0,-1 1-1,1 0 1,0-1-1,0 1 1,0 0 0,0 0-1,0 0 1,1 0 0,0 0-1,-1 0 1,1 0-1,0 0 1,0 0 0,1 0-1,-1 0 1,1 0-1,-1 0-137,0 2 123,-3 20-56,1 1 0,1 0 1,2 0-1,0 0 0,2 0 1,1-1-1,0 1 0,2-1 1,1 0-1,2-1 0,0 0 1,1 0-1,1 0 0,2-2 1,0 1-1,1-2 0,1 0 0,18 19-67,-14-24 62,2 0-1,-1 0 0,2-2 1,0-1-1,1-1 0,0 0 0,1-2 1,0-1-1,0-1 0,1-1 0,0-1 1,1-1-1,-1-1 0,1-2 0,0 0 1,0-2-1,-1 0 0,1-2 0,0-1 1,-1-1-1,9-4-61,-19 6 37,-1-1 0,1-1 0,-1-1 1,0 0-1,-1 0 0,1-1 0,-1-1 0,0-1 0,-1 0 0,0 0 1,0-1-1,0 0 0,-2-1 0,1-1 0,-1 0 0,-1 0 0,0-1 0,0 0 1,-1 0-1,-1-1 0,0 0 0,0-1 0,0-3-37,-2 4-31,-1 0 1,0 0-1,-1 0 0,-1 0 0,0 0 0,0-1 1,-1 1-1,-1-1 0,-1 1 0,0-1 0,0 1 1,-1 0-1,-1-1 31,1 11-177,-1 0 0,1 0 0,-1 0 0,0 0 0,1 0 0,-1 1 1,-1 0-1,1-1 0,0 1 0,0 0 0,-1 1 0,0-1 0,1 0 0,-1 1 0,0 0 1,1 0-1,-1 0 0,0 0 0,0 1 0,0 0 0,0 0 0,0 0 0,1 0 1,-1 0-1,0 1 0,0-1 0,0 1 0,0 0 0,1 0 0,-1 1 0,0-1 0,1 1 1,-1 0-1,1 0 0,0 0 0,0 0 0,-3 2 177,-59 36-5146,-5 9-3027</inkml:trace>
  <inkml:trace contextRef="#ctx0" brushRef="#br0" timeOffset="-16337.967">17339 11277 6182,'2'-72'6934,"9"26"-68,-58 200-1106,30 102-5381,15-181 42,-7 131-325,0 31-2642,6-82-6668,3-113 3337</inkml:trace>
  <inkml:trace contextRef="#ctx0" brushRef="#br0" timeOffset="-16012.756">17284 11890 10570,'0'0'2701,"0"0"-752,0 0 106,0 0-400,0 0-796,0 0-464,17-8-176,-2 0-167,-7 3-27,-1 1-1,1 0 0,0 1 0,0 0 0,0 0 0,1 1 0,-1 0 0,1 0 1,-1 1-1,1 0 0,-1 1 0,7 0-24,25 1 45,1-2-1,-1-2 1,0-1 0,0-2 0,0-2 0,-1-2-1,7-3-44,-29 7 104,0 0 0,0-1 0,-1-1 0,0 0 1,0-1-1,-1-1 0,0 0 0,-1-1 0,0-1 0,0 0 0,-2-1 0,1-1 0,-2 0 0,0 0 0,0-1 0,-2 0 0,1-2-104,0-4 311,-2-1 0,0 0-1,-1-1 1,-1 0 0,-1 0 0,-1 0 0,-1-1-1,-1 1 1,-2-18-311,1 39 40,0 0 0,-1 0 0,1 1 0,-1-1 0,1 0 0,-1 0 0,0 0 0,0 1 0,1-1 0,-2 0 0,1 0-1,0 0 1,0 0 0,0 0 0,-1 1 0,1-1 0,-1 0 0,0 0 0,1 1 0,-1-1 0,0 0 0,0 1 0,0-1 0,0 1 0,0-1 0,0 1-1,-1 0 1,1-1 0,0 1 0,-1 0 0,1 0 0,-1 0 0,1 0 0,-1 0 0,0 0 0,1 0 0,-1 1 0,0-1 0,0 0 0,1 1 0,-1 0-1,0-1 1,0 1 0,0 0 0,0 0 0,1 0 0,-1 0 0,0 0 0,0 0 0,0 1 0,0-1 0,-1 1-40,-3 5 26,0 0 0,1 1 0,0-1 1,-1 1-1,2 0 0,-1 1 0,1-1 0,1 1 0,-1 0 1,1 0-1,0 0 0,0 5-26,0-6 12,-10 43-19,2 0 1,3 0 0,1 1 0,3-1 0,2 1 0,2 1 0,4 14 6,-2-19-721,3 0-1,2-1 1,2 0 0,11 32 721,8 7-4675,7-5-4901,-18-49-1272</inkml:trace>
  <inkml:trace contextRef="#ctx0" brushRef="#br0" timeOffset="-15431.807">18468 11548 10250,'0'0'2808,"0"0"-593,0 0-416,0 0-630,0 0-523,0 0-400,-6 15-161,5-12-80,-4 9 2,1 0-1,0 1 1,0 0 0,1 0-1,1 0 1,0 0-1,1 1 1,1-1-1,0 6-6,2-5-29,1 0 0,0 0-1,1 0 1,1-1-1,0 1 1,0-1 0,2 0-1,-1-1 1,2 0 0,2 4 29,-9-14-17,0-1-1,0 1 1,0-1 0,0 0 0,0 1 0,0-1 0,0 0 0,0 0 0,0 0 0,0 0-1,1 0 1,-1 0 0,0 0 0,1 0 0,-1 0 0,1-1 0,-1 1 0,1 0 0,-1-1-1,1 1 1,0-1 0,-1 0 0,1 0 0,0 1 0,-1-1 0,1 0 0,-1-1 0,1 1 0,0 0-1,-1 0 1,1-1 0,0 1 0,-1 0 0,1-1 0,-1 0 0,1 1 0,-1-1 0,1 0-1,-1 0 1,0 0 0,1 0 0,-1 0 0,0 0 0,0 0 0,0 0 0,0-1 0,0 1-1,0-1 18,40-72 496,3-95 3539,-43 161-3890,0 1 0,-1-1-1,0 1 1,0-1 0,-1 1 0,0-1 0,0 1 0,-1 0 0,0-1 0,0 1 0,0 0 0,-1 0 0,0 1 0,-1-1-1,1 0 1,-1 1 0,-1 0 0,1 0 0,-1 0 0,0 1 0,0-1 0,-2 0-145,3 3 7,0 1 0,0 0 0,-1-1 0,1 2 0,0-1 0,-1 0-1,1 1 1,-1 0 0,1 0 0,-1 0 0,1 1 0,-1-1 0,0 1 0,1 0 0,-1 0 0,0 1 0,1-1 0,-1 1 0,1 0 0,-1 1 0,1-1 0,-1 1 0,1 0 0,0 0 0,0 0-1,0 0 1,0 1 0,0 0 0,-1 0-7,-5 4 8,1 1-1,0-1 1,0 2-1,1-1 0,0 1 1,1 0-1,0 1 1,0-1-1,1 2 0,0-1 1,0 2-8,0 5-9,1 1 1,1-1 0,1 1-1,0 0 1,1 0 0,1 0-1,1 1 1,1-1 0,0 0-1,1 0 1,1 0-1,1 0 1,0-1 0,1 1-1,1-1 1,1 0 0,0-1-1,2 0 1,-1 0 0,2 0-1,0-1 1,1-1 0,12 14 8,-16-20-20,1 0 1,0 0 0,0-1 0,0 0-1,1-1 1,0 0 0,0 0 0,0 0 0,1-1-1,0-1 1,0 0 0,0 0 0,1-1 0,-1 0-1,1-1 1,-1 0 0,1-1 0,0 0-1,0 0 1,0-2 0,0 1 0,-1-1 0,1-1-1,0 0 1,0 0 0,-1-1 0,0 0-1,1-1 1,-1 0 0,-1-1 0,1 0 0,-1 0-1,1-1 1,-2-1 0,7-5 19,7-15 11,-2-2 1,-1 0 0,-1-2-1,-2 0 1,-1 0-1,-1-1 1,4-21-12,8-12 58,-18 45-22,18-39 282,-2-2 0,-4 0 0,-1-2 0,3-35-318,-22 98 6,3-55 1084,-3 54-1051,-1 0-1,1 0 1,0 0 0,0 0 0,0 0 0,-1 0 0,1 0-1,0 0 1,-1 0 0,1 0 0,-1 0 0,1 0 0,-1 0-1,0 0 1,1 0 0,-1 0 0,0 0 0,0 1 0,1-1-1,-1 0 1,0 1 0,0-1 0,0 1 0,0-1 0,0 0 0,0 1-1,0 0 1,0-1 0,0 1 0,0 0 0,0 0 0,0-1-1,0 1 1,0 0 0,-1 0 0,1 0 0,0 0 0,0 0-1,0 1 1,0-1 0,0 0 0,0 0 0,0 1 0,0-1 0,0 1-1,-1-1-38,-5 5 50,0-1-1,0 1 1,0 1-1,1-1 1,0 1 0,0 1-1,0-1 1,0 1-1,1 0 1,1 0-1,-1 0 1,1 0-1,0 1 1,1 0-1,-1 0 1,2 0-1,-1 0 1,0 8-50,-10 45 101,3 1-1,3 0 1,2 1 0,4 0 0,4 45-101,-2-32 8,-2-27-346,2 0 0,3 0 0,1 0 0,3-1 0,1 0 0,16 45 338,15-38-2903,-38-54 2652,-1 0 0,1 0 0,0 0 0,-1 0 0,1 0 0,0 0 0,-1-1 0,1 1 0,0-1 0,0 0 0,0 1 0,0-1 1,0 0-1,-1 0 0,1 0 0,0 0 0,0 0 0,0-1 0,0 1 0,0 0 0,-1-1 0,1 0 0,0 1 0,0-1 0,-1 0 0,1 0 0,-1 0 1,1 0-1,0 0 0,-1 0 0,0 0 0,1-1 0,-1 1 0,1-2 251,40-61-10212,-24 24 2850</inkml:trace>
  <inkml:trace contextRef="#ctx0" brushRef="#br0" timeOffset="-15153.867">19004 11591 10730,'0'0'4004,"0"0"-769,0 0-64,0 0-705,0 0-1377,0 0-480,0 0-193,78 21-159,-22-21-97,7-2-160,2-7-64,3-3-96,-3 0-673,-5-4-641,-8-3-1761,-15 2-3235,-11 0-7431</inkml:trace>
  <inkml:trace contextRef="#ctx0" brushRef="#br0" timeOffset="-14366.885">19554 11828 7303,'0'0'4249,"0"0"-1163,0 0-300,0 0-607,-5 16-727,-12 52-545,15-60-823,0 0 0,1 0 1,0-1-1,0 1 0,1 0 0,-1 0 0,2 0 1,-1 0-1,1 0 0,1 0 0,-1 0 0,1 0 0,2 4-84,-3-10 5,0 0-1,0 0 0,0 0 1,0 0-1,0 0 0,1 0 1,-1 0-1,0 0 0,1-1 1,0 1-1,-1 0 0,1-1 1,0 1-1,0-1 0,0 0 1,0 0-1,0 0 0,0 0 1,0 0-1,0 0 0,0 0 1,0-1-1,1 1 0,-1-1 1,0 1-1,0-1 0,1 0 1,-1 0-1,0 0 0,1 0 0,-1-1 1,0 1-1,0 0 0,1-1 1,-1 0-1,0 0 0,0 1 1,0-1-1,0 0 0,0-1 1,0 1-1,2-1-4,13-12 198,0 0 1,-1-1-1,-1-1 1,0 0-1,-1-1 1,-1 0-1,-1-1 1,0-1-1,-1 0 1,-1-1-1,5-13-198,-10 22 118,2 0 26,-1-1 0,0 0 0,-1 0 0,-1 0 1,0-1-1,0 0 0,-1 0 0,-1 0 0,0 0 0,-1 0 0,0 0 0,-2-9-144,0 20 22,0 0-1,0 1 1,0-1-1,-1 0 1,1 1-1,-1-1 1,1 1-1,-1 0 1,0-1-1,1 1 1,-1 0-1,0 0 1,0 0-1,0 0 1,0 1-1,0-1 1,0 0-1,0 1 1,0-1-1,0 1 1,0 0-1,0 0 1,0 0-1,-1 0 1,1 0-1,0 0 1,0 0-1,0 1 1,0-1-1,0 1 1,0 0-1,0-1 1,0 1-1,0 0 1,0 0-1,1 0 1,-1 1-1,0-1 1,-1 1-22,-8 5 2,0-1-1,1 1 1,0 1 0,0 0 0,0 1 0,1 0 0,1 0 0,-1 0 0,2 1 0,-1 1 0,1-1 0,1 1 0,0 0-1,0 1 1,2 0 0,-1-1 0,1 2 0,1 0-2,-3 8-2,1 0-1,1 1 1,1 0 0,1 0-1,1 0 1,1 0-1,1 0 1,1 0 0,1-1-1,2 5 3,-4-17-7,1 0 1,0 0-1,1-1 0,0 1 0,0 0 0,1-1 0,0 0 0,1 0 1,-1 0-1,2 0 0,-1-1 0,1 0 0,0 0 0,0 0 0,1-1 0,0 0 1,0-1-1,1 1 0,-1-1 0,1 0 0,0-1 0,0 0 0,1 0 1,-1-1-1,1 0 0,0-1 0,0 0 0,2 0 7,2-1 1,1-1-1,-1 0 0,1-1 1,-1-1-1,1 0 1,-1-1-1,0 0 0,0-1 1,-1-1-1,1 0 1,-1-1-1,0 0 0,0 0 1,-1-2-1,0 1 1,0-1-1,0-1 0,-1 0 1,-1 0-1,0-1 1,0 0-1,-1-1 1,0 0-1,0 0 0,-2-1 1,5-8-1,14-26 123,-2-2-1,-1 0 1,-3-1 0,-2-1 0,-2-1-1,5-40-122,-20 91 1,1-1 7,0 0 1,0 0-1,0 0 1,-1 0-1,1-1 1,-1 1-1,1 0 1,-1-1 0,1 1-1,-1 0 1,1-1-1,-1 1 1,0 0-1,0-1 1,0 1 0,0 0-1,0-1 1,0 1-1,0-1 1,-1 1-1,1 0 1,0-1-1,-1 1 1,1 0 0,-1 0-1,1-1 1,-1 1-1,0 0 1,1 0-1,-1 0 1,0-1 0,0 1-1,0 0 1,0 0-1,0 1 1,0-1-1,0 0 1,0 0-1,0 0 1,0 1 0,-1-1-1,1 0 1,0 1-1,-1-1 1,1 1-1,0 0 1,-1-1 0,1 1-9,-6 4 14,0 0 1,0 1 0,1 0 0,-1 0-1,1 1 1,0-1 0,1 1 0,-1 1 0,1-1-1,1 1 1,-1-1 0,1 2 0,0-1-1,1 0 1,-1 1 0,2-1 0,-1 1 0,1 0-1,0 0 1,0 0 0,1 0 0,1 0 0,-1 0-1,1 1 1,0-1 0,2 6-15,-5 17-85,2 0 1,1 0 0,2 0-1,1 0 1,1 0-1,2 0 1,1-1-1,1 0 1,1-1-1,2 1 1,2-1 84,16 5-737,-25-69 454,-17-298 406,13 324-148,-1 1-1,1 0 0,1-1 1,0 1-1,0-1 1,0 1-1,1 0 0,0 0 1,1 0-1,0 0 1,0 0-1,0 1 0,1-1 1,0 1-1,1 0 1,0 0-1,0 0 0,0 1 1,1 0-1,0 0 1,0 0-1,1 1 0,-1-1 1,1 2-1,0-1 1,1 1-1,-1 0 0,1 1 1,-1-1-1,1 1 1,0 1-1,1 0 0,-1 0 1,0 1-1,0-1 1,1 2-1,-1-1 0,1 1 1,4 1 25,6 4-1102,0 1 0,-1 0 0,1 2 0,-1 0 0,-1 1 0,0 0 0,1 2 1102,30 18-6502</inkml:trace>
  <inkml:trace contextRef="#ctx0" brushRef="#br0" timeOffset="-14081.012">20851 11681 4548,'0'-14'9599,"0"-68"-1474,0 78-3528,-4 18-3537,-9 31-1251,-20 29 449,21-51-226,1 0 0,1 1 0,2 0-1,0 0 1,1 1 0,2 0 0,0 3-32,3-8-19,1 0 0,1 0 0,0 0 1,2 0-1,0 0 0,1 0 1,1 0-1,6 15 19,-8-27-41,1 0 0,1-1 1,-1 0-1,1 1 0,0-1 0,1 0 1,0-1-1,0 1 0,0-1 0,1 0 1,0 0-1,0-1 0,1 0 0,-1 0 1,1 0-1,0-1 0,0 0 0,1 0 1,-1-1-1,1 0 0,0 0 0,4 0 41,1 0 30,-1-1-1,1-1 1,0 0-1,0-1 1,-1 0-1,1-1 1,0 0-1,-1-1 0,1-1 1,-1 0-1,0-1 1,0 0-1,0 0 1,0-2-1,-1 1 1,0-1-1,0-1 0,0 0 1,-1-1-1,0 0 1,0 0-1,-1-1 1,0 0-1,-1-1 1,0 0-1,-1 0 0,0-1 1,0 1-1,-1-2 1,0 1-1,3-11-29,-1 0 147,0-1 0,-1 0 0,-1 0 0,-2 0 1,0-1-1,-2 1 0,1-23-147,-3 34 12,-1 1 0,1-1 1,-2 1-1,1-1 0,-2 1 0,0 0 1,0 0-1,-1 0 0,0 0 1,-1 0-1,0 1 0,0 0 1,-1 0-1,-1 1 0,0-1 0,0 1 1,-3-1-13,3 4-160,0 0 0,-1 1 0,0 0 0,0 0 0,-1 1 0,0 0 0,1 1 0,-1 0 0,0 0 1,0 1-1,-1 0 0,1 0 0,0 1 0,-1 0 160,-82 5-5812,63 7 122,8 5-2974</inkml:trace>
  <inkml:trace contextRef="#ctx0" brushRef="#br0" timeOffset="-13556.014">22129 11740 14478,'4'-15'3293,"29"-87"1971,-32 100-5168,0 0 0,-1 0 0,1 0 0,-1 0 1,0 0-1,1-1 0,-1 1 0,0 0 0,0 0 0,-1 0 0,1-1 0,0 1 0,-1 0 0,1 0 0,-1 0 1,0 0-1,0 0 0,1 0 0,-1 0 0,-1 0 0,1 0 0,0 0 0,0 0 0,-1 1 0,1-1 0,-1 1 1,1-1-1,-1 1 0,0-1 0,0 1 0,0 0 0,1 0 0,-1 0 0,0 0 0,0 0 0,0 0 0,-1 1 1,1-1-1,0 1 0,0-1 0,0 1 0,0 0 0,-1 0 0,1 0 0,0 0 0,0 0 0,0 0 0,-1 1 1,1-1-1,0 1 0,0-1 0,-1 1-96,-12-1 23,0 0-1,0 1 1,0 1 0,0 0 0,0 1 0,0 0-1,1 1 1,-1 1 0,1 1 0,0 0 0,1 0-1,0 2 1,0-1 0,0 2 0,1 0-1,0 0 1,0 1 0,1 0 0,1 1 0,0 1-1,0-1 1,1 2 0,1-1 0,0 1 0,1 0-1,-4 9-22,11-16-29,0 0-1,1 0 1,-1 0 0,1 0-1,1 0 1,-1-1-1,1 1 1,0-1-1,0 1 1,0-1-1,1 1 1,0-1-1,0 0 1,1 0-1,-1-1 1,1 1-1,0-1 1,0 1-1,0-1 1,1 0-1,-1-1 1,1 1-1,0-1 1,0 0-1,1 0 1,-1-1 0,0 0-1,1 1 1,-1-2-1,6 2 30,4 5 4,127 61-142,-87-44 127,-1 2 0,-1 3 0,26 20 11,-34-10 17,-44-40-6,-1 1 0,1 0 0,0 0 0,0 0 0,0-1 0,0 1 0,0 0 0,-1 0 0,1 0 0,0 0 0,-1 0 0,1 0 0,-1 1 0,1-1 0,-1 0 0,0 0 0,1 0 0,-1 0 0,0 1 0,0-1 0,0 0 0,0 0 0,0 0 0,0 1 0,0-1 0,0 0 0,-1 0 0,1 0 0,0 0 0,-1 1 0,1-1 0,-1 0 0,1 0 0,-1 0 0,1 0 0,-1 0 0,0 0 0,1 0 0,-1 0 0,0 0 0,0-1 0,0 1 0,0 0 0,0 0 0,0-1 0,-1 1-11,-12 4 113,-1-1-1,0-1 1,0 0 0,0-1-1,-1 0 1,1-2 0,0 0 0,-1 0-1,-12-3-112,2 2 96,-59-6 39,0-2 0,0-5 0,1-3-1,-2-5-134,44 13-499,29 7-3566,30 3 136,11 0-2845</inkml:trace>
  <inkml:trace contextRef="#ctx0" brushRef="#br0" timeOffset="-13011.191">22592 11468 13549,'4'-50'3025,"1"-1"689,-4 12 2300,6 127-3916,-8-4-2114,3 0 0,4-1 0,3 1 0,4-1 0,4-1 0,21 63 16,14-42-342,-51-101 339,0-1 0,0 0-1,0 1 1,0-1 0,1 0-1,-1 0 1,0 0 0,1 0-1,-1 0 1,0 0 0,1 0-1,-1 0 1,1 0 0,0-1-1,-1 1 1,1-1 0,-1 1-1,1-1 1,0 0 0,0 1-1,-1-1 1,1 0-1,0 0 1,-1 0 0,1-1-1,0 1 1,-1 0 0,1-1-1,0 1 1,-1-1 0,1 1-1,-1-1 1,1 0 0,-1 1-1,1-1 1,-1 0 0,1 0-1,-1 0 1,2-1 3,45-53 58,-45 52-50,106-181 333,-89 145-302,1 1 1,1 0-1,3 2 0,0 1 1,3 0-1,26-24-39,41 0-64,-95 59 64,-1 1 1,1-1-1,0 0 0,0 1 1,0-1-1,-1 0 0,1 1 1,0-1-1,0 0 0,0 1 1,0-1-1,0 1 1,0-1-1,0 0 0,0 1 1,0-1-1,0 1 0,0-1 1,0 0-1,0 1 0,0-1 1,0 0-1,0 1 1,0-1-1,1 0 0,-1 1 1,0-1-1,0 0 0,0 1 1,0-1-1,1 0 0,-1 1 1,0-1-1,1 0 0,-1 0 1,0 1-1,0-1 1,1 0-1,-1 0 0,0 1 1,1-1-1,-1 0 0,0 0 1,1 0-1,-1 0 0,1 0 1,-1 0-1,0 0 0,1 1 1,-1-1-1,0 0 1,1 0-1,-1 0 0,1-1 1,-1 1-1,0 0 0,1 0 1,-1 0-1,0 0 0,1 0 1,-1 0-1,0 0 1,1-1-1,-21 27 46,-9 0-18,-2-2 0,-1 0 0,-1-3-1,0 0 1,-2-2 0,-34 13-28,35-15-33,33-17 33,0 0 1,-1 0-1,1 1 0,0-1 1,0 0-1,0 0 1,0 1-1,0-1 1,1 1-1,-1-1 0,0 1 1,0-1-1,0 1 1,0 0-1,0-1 0,1 1 1,-1 0-1,0 0 1,1 0-1,-1-1 1,0 1-1,1 0 0,-1 0 1,1 0-1,-1 0 1,1 0-1,0 0 0,-1 0 1,1 0-1,0 0 1,0 0-1,0 0 1,0 0-1,0 0 0,0 0 1,0 1-1,0-1 1,0 0-1,0 0 0,1 0 1,-1 0-1,0 0 1,1 0-1,-1 0 1,1 0-1,-1-1 0,1 1 1,-1 0-1,1 0 1,0 0-1,0 0 0,115 78 107,-16 35-60,-83-92-143,0 0-1,1-1 0,1-1 1,1-1-1,0-1 0,2-1 1,0 0-1,15 7 97,18-11-1854,-35-40-3584,-20 6 953,-1-1-2305</inkml:trace>
  <inkml:trace contextRef="#ctx0" brushRef="#br0" timeOffset="-12013.705">23590 11748 8488,'0'0'2557,"0"0"-913,0 0-47,0 0 575,0 0-287,0 0-812,0 0-401,-4 7-26,3-5-602,0 1-1,-1-1 1,1 1 0,0-1-1,1 1 1,-1 0-1,0 0 1,1-1 0,-1 1-1,1 0 1,0 0-1,0 0 1,0-1 0,0 1-1,1 0 1,-1 0-1,1-1 1,0 1 0,-1 0-1,1-1 1,0 1-1,1 0 1,-1-1 0,0 0-1,1 1 1,-1-1-1,1 0 1,0 0 0,0 1-1,1-1-43,2 5 9,1 0 0,0 0 0,0-1 0,1 0-1,0 0 1,0-1 0,0 0 0,1 0 0,-1-1 0,1 1-1,0-2 1,1 1 0,-1-1 0,0-1 0,1 1 0,0-2-1,0 1 1,-1-1 0,1 0 0,0-1 0,0 0 0,0 0 0,0-1-1,0 0 1,-1-1 0,1 0 0,0 0 0,-1-1 0,0 0-1,1 0 1,-1-1 0,2-2-9,5-4 151,0 0 0,0-2 0,-1 0 1,-1 0-1,0-1 0,-1-1 0,0 0 0,-1-1 0,-1 0 0,4-9-151,-9 16 124,0 0 0,-1-1 0,0 1-1,0-1 1,-1 0 0,-1 0 0,1 0-1,-2 0 1,1-1 0,-1 1 0,0-1 0,-1 1-1,0 0 1,-1-1 0,0 1 0,0-1 0,-1 1-1,0 0 1,-1 0 0,0 0 0,0 0-124,0 3 56,0 0 0,-1 1 1,0-1-1,1 1 1,-2 0-1,1 0 0,-1 0 1,0 1-1,0 0 1,0-1-1,0 2 0,-1-1 1,1 1-1,-1 0 1,0 0-1,0 0 0,0 1 1,-1 0-1,1 0 0,0 1 1,-1-1-1,0 1 1,1 1-1,-1-1 0,-5 2-56,-6-1 28,0 2-1,1 0 0,-1 1 0,1 1 1,-1 0-1,1 1 0,0 1 0,1 1 1,-1 1-28,4-2-9,0 1 0,1 0 1,1 1-1,-1 0 1,1 1-1,1 0 0,-1 1 1,2 0-1,-1 1 1,1 0-1,1 0 1,0 1-1,1 0 0,0 0 1,1 1-1,0 0 1,1 0-1,0 0 0,1 1 1,1-1-1,0 1 1,1 0-1,-1 13 9,2-12-105,0-1 1,1 1-1,0 0 1,1-1-1,1 1 1,0 0-1,1-1 0,0 0 1,1 0-1,1 0 1,1 0-1,0 0 0,0-1 1,1 0-1,1-1 1,0 0-1,1 0 1,0 0-1,1-1 0,0-1 1,1 0-1,8 7 105,5 0-134,2 0-1,0-1 0,1-2 1,0-1-1,1 0 0,0-3 1,1 0-1,0-2 1,1-1-1,0-1 0,0-1 1,0-2-1,0-1 1,1-2-1,-1-1 0,1-1 1,-1-1-1,0-2 0,0-1 1,-1-2-1,0 0 1,0-2-1,6-5 135,6-2 394,-1-2 1,-1-2 0,0-2-1,-2-1 1,-1-2-1,-1-2 1,-1-1-1,-2-1 1,2-6-395,-15 16 236,0-2 1,-2-1 0,-1 0 0,0-1-1,-2-1 1,-1 0 0,-1 0 0,-1-2-1,-1 1 1,-1-1 0,-2-1 0,-1 0-1,-1 0 1,1-20-237,-5 43 27,-1 0-1,0 0 1,0 0-1,0 0 1,0 0-1,-1 0 1,1 1-1,-1-1 1,-1 0 0,1 0-1,-1 1 1,0-1-1,0 1 1,0-1-1,0 1 1,-1 0-1,0 0 1,1 0-1,-2 0 1,1 0-1,0 1 1,-1-1 0,0 1-1,1 0 1,-1 0-1,-1 1 1,1-1-1,0 1 1,0 0-1,-1 0 1,0 0-1,1 0 1,-1 1-1,0 0 1,-1 0-27,-13-1 17,0 1 0,-1 1-1,1 1 1,0 0 0,0 2 0,0 0-1,0 1 1,0 1 0,0 1 0,1 0 0,0 2-1,1 0 1,0 1 0,0 0 0,0 2-1,1 0 1,1 0 0,0 2 0,1 0 0,0 0-1,-2 5-16,4-3-89,0 0-1,2 1 1,0 1-1,1 0 1,0 0-1,1 1 1,1 0-1,1 0 1,1 0-1,0 1 1,1 0-1,2 0 1,-1 0-1,2 0 1,1 1-1,0-1 1,3 10 89,1-18-99,0 0-1,1-1 1,0 0 0,1 0-1,0 0 1,1-1 0,0 0-1,1 0 1,-1 0 0,2-1-1,-1 0 1,1-1 0,0 0-1,1 0 1,-1-1 0,1-1-1,1 1 1,-1-1 0,1-1-1,0 0 1,0-1 0,0 0-1,0 0 1,0-1 0,1-1-1,-1 0 1,1-1 0,-1 0-1,1 0 1,-1-1 0,1-1-1,-1 0 1,2-1 99,-4 1-1,0-1 0,0 0 1,0-1-1,0 0 0,-1 0 0,1-1 0,-1 0 1,0-1-1,-1 0 0,1 0 0,-1 0 0,0-1 0,-1 0 1,0-1-1,0 1 0,0-1 0,-1 0 0,0 0 0,3-9 1,58-176 497,7-188 1254,-69 362-1649,0 2 12,-1 1-1,-1 0 0,0-1 0,-1 0 1,-1 1-1,0-1 0,-2 0 1,0-4-114,2 20 14,0 1 0,0-1 0,-1 1 0,1-1 0,0 0 0,0 1 0,0-1 0,0 0 0,-1 1 0,1-1 0,0 1 0,-1-1 0,1 1 0,0-1 0,-1 1 0,1-1 0,-1 1 0,1-1 0,0 1 0,-1-1 0,0 1 0,1 0 0,-1-1 0,1 1 0,-1 0 0,1-1 0,-1 1 0,0 0 0,1 0 0,-1 0 0,1 0 0,-1-1 0,0 1 0,1 0 0,-1 0 0,0 0 1,1 0-1,-1 0 0,1 1 0,-1-1 0,0 0 0,1 0 0,-1 0 0,0 0 0,1 1 0,-1-1 0,1 0 0,-1 1 0,1-1 0,-1 0 0,0 1-14,-12 66 80,12 25-326,4 0 0,4 0 0,4-1 0,4 0-1,4-2 1,27 78 246,-28-97-824,-17-67 747,51 155-3413,-6-90-1231,21-25-4661,-29-34 851</inkml:trace>
  <inkml:trace contextRef="#ctx0" brushRef="#br0" timeOffset="-11372.453">25695 11790 12139,'16'-155'5382,"-16"151"-5182,1 0 0,0 0 0,-1 0 0,0 0 1,0 1-1,0-1 0,0 0 0,-1 0 0,0 0 0,0 0 1,0 1-1,0-1 0,0 0 0,-1 1 0,1-1 1,-1 1-1,0-1 0,0 1 0,0 0 0,-1 0 1,1 0-1,-1 0 0,0 0 0,0 0 0,0 1 0,0 0 1,0-1-1,0 1 0,-1 0 0,1 1 0,-1-1 1,1 1-1,-1-1 0,0 1 0,1 0 0,-1 0 1,0 1-1,0-1 0,0 1 0,-2 0-200,-12 1 76,1 2 0,0 0 0,1 2 0,-1-1 1,1 2-1,-1 0 0,2 1 0,-1 1 0,1 0 0,0 1 0,1 1 0,-11 9-76,13-12-1,1 2 1,-1-1-1,2 1 0,0 1 0,0 0 1,0 0-1,1 1 0,1 0 1,0 1-1,1-1 0,0 2 0,0-1 1,1 1-1,1 0 0,0 0 1,1 0-1,1 1 0,0 0 1,0-1-1,2 1 0,0 0 0,0 0 1,1 0-1,1 0 0,0 0 1,1 0-1,1 0 0,0-1 0,0 1 1,4 6 0,-2-12-37,1 1 0,0-1 0,0 0 1,1-1-1,0 1 0,0-1 0,1 0 1,0-1-1,0 0 0,0 0 0,1-1 1,0 0-1,0-1 0,0 0 0,1 0 0,-1-1 1,1 0-1,0 0 0,0-1 0,0-1 1,0 0-1,0 0 0,0-1 0,0 0 1,1-1-1,-1 0 0,0 0 0,0-1 1,0-1-1,-1 0 0,1 0 0,-1 0 0,1-2 1,-1 1-1,0-1 0,-1 0 0,1-1 1,-1 0-1,0 0 0,0-1 0,-1 0 1,0 0-1,0-1 0,1-2 37,8-15 254,0 0 0,-2-1 0,0-1-1,-2 0 1,-1-1 0,-1 0 0,-2-1 0,-1 0-1,-1 0 1,-1-1 0,0-23-254,-10-16 477,5 67-463,-1 0 1,0 1 0,0-1-1,0 0 1,0 1 0,0-1-1,0 1 1,-1-1 0,1 1-1,0 0 1,-1 0 0,1-1-1,-1 1 1,1 0 0,-1 0-1,0 0 1,1 1 0,-1-1 0,0 0-1,0 1 1,0-1 0,1 1-1,-1-1 1,0 1 0,0 0-1,0 0 1,0 0 0,0 0-1,0 0 1,1 0 0,-1 0-1,0 1 1,-2 0-15,0 0 2,0 0 0,-1 0 0,1 1 1,0-1-1,0 1 0,0 0 0,0 0 0,0 1 0,0-1 0,1 1 1,-1 0-1,1 0 0,0 0 0,0 0 0,0 1 0,0-1 0,0 1 1,1 0-1,0 0 0,0 0 0,0 0 0,0 0 0,0 0 0,1 0 1,0 1-1,0-1 0,0 0 0,0 2-2,-7 130-12,9-118-113,0-1-1,2 1 1,0-1 0,1 0 0,1 0-1,1 0 1,0 0 0,1-1-1,8 14 126,-11-23-59,0 1 0,1-1 0,0 0 0,0 0-1,1 0 1,0-1 0,0 1 0,1-2 0,-1 1-1,1-1 1,0 0 0,1 0 0,-1-1 0,1 0-1,0 0 1,0-1 0,0 0 0,1 0 0,-1-1 0,8 1 59,-6-2-5,1-1 0,-1 0 1,0-1-1,1 0 0,-1-1 1,0 0-1,0 0 0,0-1 1,0 0-1,0-1 0,0 0 1,-1-1-1,0 0 1,0 0-1,0-1 0,-1 0 1,0-1-1,0 1 0,0-2 1,-1 1-1,0-1 0,-1 0 1,2-3 4,66-81 355,-4-3 0,34-65-355,-97 148 25,4-3 30,-1-1 0,0-1 0,-1 1-1,0-2 1,-2 1 0,0-1-1,-1 0 1,-1 0 0,3-17-55,-8 33 5,0 0 0,0 0 0,-1 0 0,1 0 0,0 0 0,-1 0 0,1-1 0,-1 2 0,1-1 0,-1 0 0,0 0 0,0 0 0,0 0 0,0 0 0,0 1 0,-1-1 0,1 0 0,0 1 0,-1-1 0,1 1 0,-1 0 0,0-1 0,1 1 0,-1 0 0,0 0 0,0 0 0,0 0 0,1 0 0,-1 1 0,0-1 0,0 0 0,0 1 0,0 0 0,-1-1 0,1 1 0,0 0 0,0 0 0,0 0 0,0 0 0,0 0 0,0 1 0,0-1 0,0 1 0,0-1 0,0 1 0,0 0 0,0 0 0,0 0 0,0 0-5,-7 2 4,0 0-1,1 0 1,-1 1-1,1 1 1,-1 0-1,1 0 1,0 0-1,1 1 1,0 0-1,0 0 0,0 1 1,0 0-1,1 0 1,0 1-1,1-1 1,0 1-1,0 1 1,1-1-1,0 1 1,0-1-1,1 1 1,0 0-1,0 2-3,2 4-8,0 0 0,1-1 0,1 1 0,1 0 0,0-1-1,1 1 1,0-1 0,1 0 0,0 0 0,2 0 0,-1-1 0,2 0 0,0 0-1,0 0 1,1-1 0,1 0 0,0 0 0,2 1 8,28 29-54,1-1-1,1-2 1,46 32 54,-86-71 0,6 6-6,-3-4 6,-1 0 0,0 0-1,1 1 1,-1-1 0,0 1-1,0 0 1,-1-1 0,1 1 0,-1 0-1,1 1 1,-1-1 0,0 0-1,0 1 1,-1-1 0,1 1 0,-1 0-1,1-1 1,-1 3 0,-3-4 3,0 0 0,0 0 1,-1 0-1,1-1 0,-1 1 0,1 0 0,-1-1 1,0 0-1,1 0 0,-1 0 0,0 0 0,0 0 1,0 0-1,0-1 0,0 1 0,0-1 0,0 0 1,0 0-1,1 0 0,-1 0 0,0 0 0,-1-1-3,-2 1-1,-103 2-712,0-5-1,0-5 1,-68-15 713,130 13-5907,39 8 3187,-6-2-6345</inkml:trace>
  <inkml:trace contextRef="#ctx0" brushRef="#br0" timeOffset="-10994.682">27070 11209 11947,'23'-86'3118,"12"23"4660,-48 100-4595,6 25-2921,6-43 142,-31 425 1272,26-328-3352,6 1 0,13 89 1676,-5-170-1457,-2-10-2333,-5-7-5057,-1-19 2473</inkml:trace>
  <inkml:trace contextRef="#ctx0" brushRef="#br0" timeOffset="-10667.665">27014 11942 961,'-10'-21'5397,"0"-1"-4184,-66-107 3959,66 118-4541,0 1 0,0 0 1,-1 1-1,-1 0 0,1 1 1,-2 0-1,1 1 0,-1 0 1,0 1-1,0 0 0,0 1 1,-1 1-1,0 0 0,0 1 1,0 1-1,0 0 0,0 0 1,-1 2-1,-6 0-631,21 0 15,0 0 0,0 0 1,1 0-1,-1 0 0,0 1 0,0-1 1,0 0-1,1 0 0,-1 0 0,0 1 0,0-1 1,0 0-1,0 0 0,0 0 0,0 1 0,1-1 1,-1 0-1,0 0 0,0 1 0,0-1 0,0 0 1,0 0-1,0 1 0,0-1 0,0 0 0,0 0 1,0 1-1,0-1 0,0 0 0,0 0 0,0 1 1,0-1-1,-1 0 0,1 0 0,0 1 1,0-1-1,0 0 0,0 0 0,0 0 0,0 1 1,-1-1-1,1 0 0,0 0 0,0 0 0,0 1 1,-1-1-1,1 0 0,0 0 0,0 0 0,0 0 1,-1 0-1,1 0 0,0 1 0,-1-1-15,26 13 87,11-3 96,0-2 0,1-2 0,0-1 0,0-2 0,0-1 0,1-2 0,23-3-183,-3-3 293,-1-2 1,1-3 0,-1-2-1,-1-3 1,-1-2-1,29-14-293,15 4 390,-97 30-386,0 0-1,0 0 1,-1 0 0,1 0-1,-1 0 1,0 0 0,0 1-1,1-1 1,-2 1-1,1-1 1,0 0 0,0 1-1,-1 0 1,1-1-1,-1 1 1,0-1 0,0 1-1,0 0 1,0-1 0,0 1-1,0-1 1,-1 1-1,1-1 1,-1 1 0,0-1-1,0 1 1,0-1 0,0 1-1,0-1 1,-1 1-4,1 0-2,-26 207-46,42-71-3294,-15-137 3225,10 29-2690,3-15-3312,-7-15 161</inkml:trace>
  <inkml:trace contextRef="#ctx0" brushRef="#br0" timeOffset="-10361.379">27584 11233 9257,'0'0'3363,"0"0"-3363,0 0-160,0 0 96,0 0-577,101 30-2498</inkml:trace>
  <inkml:trace contextRef="#ctx0" brushRef="#br0" timeOffset="-10009.809">28309 11538 20115,'0'0'3299,"-1"-15"-854,-7-45-624,7 58-1761,0 0 0,1 0 1,-1 1-1,0-1 0,0 0 0,-1 1 1,1-1-1,0 1 0,-1-1 1,1 1-1,0 0 0,-1-1 1,0 1-1,1 0 0,-1 0 1,0 0-1,1 0 0,-1 0 1,0 1-1,0-1 0,0 0 1,0 1-1,0 0 0,0-1 1,0 1-1,0 0 0,0 0 1,0 0-1,0 0 0,1 0 1,-1 0-1,0 1 0,-1-1-60,-3 1 97,-15 2-48,1 1 0,0 1 0,0 1 0,0 0 0,1 2-1,0 0 1,0 1 0,1 1 0,0 1 0,1 1 0,0 0 0,-11 11-49,12-10 2,1 0-1,0 1 1,0 0 0,2 1-1,0 1 1,0 0-1,2 0 1,0 1 0,1 1-1,1 0 1,0 0 0,1 1-1,2 0 1,0 1-1,0-1 1,2 1 0,1 0-1,0 0 1,1 0 0,2 1-1,0-1 1,1 0-1,1 7-1,3-12-3,0 0 0,0-1 0,2 1 0,0-1 0,0-1 0,1 1 0,1-1 0,0-1 0,1 1 0,0-2 0,1 1 0,1-2 0,-1 1 0,2-1 0,-1-1 0,1-1 0,1 1 0,-1-2 0,1 0 0,1-1 0,-1 0 0,1-1 0,0-1 0,0 0 0,1-1 0,-1-1 0,1 0 0,0-1 0,-1 0 0,9-2 3,-1 1 22,0 0 0,0-2-1,0 0 1,0-2 0,0-1 0,-1 0 0,0-2 0,0 0 0,17-9-22,-29 11 13,1 0-1,-1 0 1,-1-2-1,1 1 1,-1-1-1,0 0 1,-1-1-1,1 0 1,-2 0 0,1-1-1,-1 0 1,0 0-1,-1-1 1,0 0-1,-1 0 1,0 0-1,0-1 1,-1 1 0,-1-1-1,2-9-12,-4 18-61,0 0 1,0 0-1,-1-1 0,1 1 1,-1 0-1,0-1 0,0 1 1,0 0-1,0-1 0,0 1 0,0 0 1,-1-1-1,1 1 0,-1 0 1,1 0-1,-1-1 0,0 1 1,0 0-1,0 0 0,0 0 0,0 0 1,-1 0-1,1 0 0,-1 0 1,1 1-1,-1-1 0,0 0 1,1 1-1,-1-1 0,0 1 0,0 0 1,0 0-1,0 0 0,0-1 1,0 2-1,-1-1 0,1 0 1,0 0-1,0 1 0,-1-1 0,1 1 1,0 0-1,-1 0 0,1 0 1,0 0-1,-1 0 0,1 0 1,0 1-1,-1-1 0,1 1 0,0-1 1,0 1-1,0 0 0,-2 1 61,-62 13-4041,-5 12-3182</inkml:trace>
  <inkml:trace contextRef="#ctx0" brushRef="#br0" timeOffset="-9772.248">19555 13693 16335,'0'0'2595,"0"0"-1378,0 0 673,0 0 288,0 0-833,0 0-608,0 0-97,15 123-191,-18-28-193,-7-1-192,-2-1-64,-1-7 0,3-4-96,3-5-609,0-1-768,7-4-1153,0-8-1314,10-13-3235</inkml:trace>
  <inkml:trace contextRef="#ctx0" brushRef="#br0" timeOffset="-9538.014">19594 14376 3651,'-6'-137'10655,"3"-1"-5763,2 23-2405,6 0 0,12-67-2487,-13 154 273,1 0-1,1 0 1,2 0 0,1 1-1,6-14-272,-12 34 66,0 0 0,0 0-1,1 1 1,0-1-1,0 1 1,0 0 0,1 1-1,0-1 1,0 1-1,1 0 1,-1 0 0,1 0-1,0 1 1,0 0-1,1 0 1,-1 0 0,1 1-1,0 0 1,-1 0-1,1 1 1,1 0 0,-1 0-1,6 0-65,8 2 39,0 0 0,0 2 0,0 1 0,0 0 0,0 2 0,-1 0 1,0 1-1,0 1 0,-1 1 0,0 1 0,0 1 0,-1 0 0,0 1 0,0 1 0,-2 1 0,3 2-39,-11-7-68,0 0 1,0 1-1,-1-1 1,0 1-1,0 1 0,-1-1 1,0 1-1,-1 0 1,0 1-1,-1-1 1,0 1-1,0 0 1,-1 0-1,-1 0 0,0 0 1,0 1-1,-1-1 1,-1 1-1,0-1 1,0 0-1,-1 1 0,-1-1 1,0 0-1,0 1 1,-1-1-1,0 0 1,-1-1-1,-1 1 0,0-1 1,0 0-1,0 0 1,-6 7 67,-3 0-171,-1 0 0,0 0 0,-1-2 0,-1 0 0,0 0 0,-1-2 0,0 0 0,-2-2 0,1 0 1,-1 0-1,-9 1 171,-235 71-95,52-50-4213,208-33 3536,-13-1-682,14-4-4595,9-6-2402</inkml:trace>
  <inkml:trace contextRef="#ctx0" brushRef="#br0" timeOffset="-9297.788">20657 13901 10794,'0'0'7303,"0"0"-3764,0 0-1206,0 0-528,-18-12-706,-60-36-437,74 46-636,0 1-1,0-1 0,0 1 0,0-1 1,0 1-1,-1 1 0,1-1 1,0 0-1,0 1 0,-1 0 0,1 0 1,0 0-1,0 1 0,-1 0 1,1-1-1,0 1 0,0 1 0,0-1 1,0 0-1,0 1 0,-3 2-25,-2-1 19,-10 5-24,0 1 0,0 0 0,1 2 0,0 0 0,1 0 0,1 2-1,-1 0 1,2 1 0,0 1 0,1 0 0,0 1 0,1 0 0,1 1 0,1 0 0,0 1 0,1 1-1,1 0 1,1 0 0,1 0 0,0 1 0,2 0 0,0 1 0,1 3 5,2-14-129,1 1-1,0 0 1,1-1 0,0 1-1,1 0 1,0 0 0,0-1 0,2 1-1,-1-1 1,1 1 0,1-1 0,-1 0-1,2 0 1,0-1 0,0 1 0,0-1-1,1 0 1,1 0 0,-1-1-1,1 0 1,1 0 0,0 0 0,0-1-1,0-1 1,1 1 0,0-1 0,0-1-1,6 4 130,1-3-34,0-1 0,1 0-1,0-1 1,-1-1 0,1 0-1,0-1 1,0-1 0,0-1-1,1 0 1,-1-1 0,0-1-1,0-1 1,-1 0 0,1-1 0,-1-1-1,1-1 1,-1 0 0,-1-1-1,13-7 35,-8 2 224,-1 0-1,0-1 1,-1-1-1,0 0 1,-1-2-1,-1 0 1,0-1-1,-1 0 1,-1-1-1,-1-1 1,0 0-1,-2-1 1,0 0-1,4-13-223,-6 10 189,-1-1-1,0 1 0,-2-1 0,-1-1 0,-1 1 0,-1-1 1,-1 1-1,-1-12-188,-1 34 21,0-1 0,0 0 0,0 0 0,-1 1 0,1-1 0,-1 0 0,1 1 1,-1-1-1,0 1 0,0-1 0,0 1 0,0-1 0,-1 1 0,1 0 0,-1-1 0,1 1 0,-1 0 0,0 0 0,0 0 1,0 0-1,0 0 0,0 1 0,0-1 0,0 1 0,-1-1 0,1 1 0,-1 0 0,1 0 0,-1 0 0,1 0 1,-1 0-1,1 1 0,-1-1 0,0 1 0,0-1 0,1 1 0,-1 0 0,0 0 0,1 1 0,-3-1-21,1 1 5,1-1-1,0 1 0,0-1 0,-1 1 1,1 0-1,0 0 0,0 1 0,0-1 1,0 1-1,0-1 0,0 1 0,1 0 1,-1 0-1,0 0 0,1 0 0,0 1 1,-1-1-1,1 1 0,0-1 1,0 1-1,0 0 0,1 0 0,-1 0 1,1 0-1,0 0 0,-1 0 0,1 0 1,1 1-1,-1-1 0,0 0 0,1 0 1,0 2-5,-3 112-30,6-92-123,2-1-1,0 1 1,2-1-1,0 0 1,2-1-1,1 0 1,10 18 153,60 82-6453,-27-71-4016,-27-36 2643</inkml:trace>
  <inkml:trace contextRef="#ctx0" brushRef="#br0" timeOffset="-8946.462">21405 14051 8712,'100'-309'9903,"-45"138"-4239,-55 170-5586,1-1 0,-1 1 0,1-1 0,-1 1 0,1-1 0,-1 1 0,0-1 0,0 1 0,1-1 0,-1 1 1,0-1-1,0 1 0,-1-1 0,1 0 0,0 1 0,-1-1 0,1 1 0,-1-1 0,1 1 0,-1-1 0,1 1 0,-1 0 0,0-1 0,0 1 0,0 0 0,0 0 0,0-1 0,0 1 0,0 0 0,0 0 1,0 0-1,-1 0 0,1 0 0,0 1 0,-1-1 0,1 0 0,0 0 0,-1 1 0,1-1 0,-1 1 0,1 0 0,-1-1 0,0 1 0,1 0 0,-1 0 0,1 0 0,-1 0 0,1 0 0,-1 0 0,1 0 1,-1 1-1,1-1 0,-1 0 0,1 1 0,-1-1 0,1 1 0,-1 0 0,1 0-78,-5 4 83,1 1 0,1 1 0,-1-1 0,1 1 0,0-1 0,0 1 0,1 0 0,0 1 0,0-1-1,1 0 1,0 1 0,0-1 0,1 1 0,0 0-83,-1 1 51,-7 38-47,2 1-1,3 0 1,1 0 0,3 1 0,1-1 0,3 0 0,2 0 0,2 0 0,2-1 0,2 0-1,2-1-3,-12-34-329,1 0 0,1 0 0,0 0 0,0-1 0,1 1 0,1-1 0,0 0 0,0 0 0,1-1 0,1 0 0,0 0 0,0-1 0,1 0 0,0-1 0,0 1 0,1-2 0,0 1 0,0-1 0,1-1 0,0 0 0,0-1 0,0 0 0,1 0 0,0-1 0,0-1 0,0 0 0,0 0 0,1-2 0,-1 1 0,8-1 329,-13-2-289,0-1-1,-1 1 1,1-1 0,-1 0 0,0-1 0,1 0-1,-1 0 1,0 0 0,-1 0 0,1-1 0,0 0-1,-1-1 1,0 1 0,0-1 0,0 0 0,-1 0-1,0 0 1,0-1 0,0 1 0,1-3 289,58-127 139,-61 130-94,68-195 4845,-9-3 0,6-66-4890,-50 149 2050,-17 119-2008,1 1 1,-1-1-1,0 0 0,1 0 1,-1 1-1,0-1 1,0 0-1,1 0 1,-1 0-1,0 0 1,0 1-1,0-1 1,0 0-1,0 0 1,0 0-1,0 0 0,0 0 1,0 1-1,-1-1 1,1 0-1,0 0 1,0 0-1,-1 1 1,1-1-1,-1 0 1,1 0-1,0 1 0,-1-1 1,0 0-1,1 1 1,-1-1-1,1 1 1,-1-1-1,0 0 1,1 1-1,-1-1 1,0 1-1,1 0 1,-1-1-1,0 1 0,0 0 1,0-1-1,1 1 1,-1 0-1,0 0 1,0 0-1,0 0 1,0-1-1,1 1 1,-1 0-1,0 1 0,0-1 1,0 0-1,0 0 1,0 0-1,1 0 1,-1 1-1,0-1 1,0 0-1,1 1 1,-1-1-1,0 1 0,0-1 1,0 1-43,-58 116 1089,49-92-993,-5 19-28,1 0 1,2 0-1,2 1 1,2 0-1,1 1 1,3 0-1,2 0 1,2 0-1,2 0-68,0-15-160,2 1 0,1-1 1,1 0-1,2-1 0,0 1 0,3-2 0,0 1 0,2-1 0,1-1 0,1 0 0,2-1 0,0-1 0,14 14 160,-28-35-284,1 0 0,0 0 0,0 0 0,0 0 0,1-1 0,-1 0 0,1 0 0,0 0 0,1 0 0,-1-1 0,1 0 0,-1 0 0,1 0 0,0-1 0,0 0 0,0 0 0,0 0 0,0-1 0,1 0 0,2 0 284,-7-2-341,-1 1 0,1-1 0,-1 0 0,1 0 0,-1 0 0,1 0 0,-1-1 0,0 1 0,0 0 0,0 0 0,0-1 0,0 1 0,0-1 0,0 1 0,0-1 0,0 1-1,-1-1 1,1 0 0,-1 1 0,1-1 0,-1 0 0,1 0 0,-1 1 0,0-1 0,0 0 0,0 1 0,0-1 0,0 0 0,0 0 0,-1 1 0,1-1 0,-1 0 0,1 1 0,-1-1 0,0 0 341,-6-35-4549</inkml:trace>
  <inkml:trace contextRef="#ctx0" brushRef="#br0" timeOffset="-8597.701">21591 13783 8904,'0'0'3556,"0"0"-1058,0 0-160,0 0-576,90 0-801,-29 0-449,8-2-351,7-7-161,10-1-64,3 0-801,-2-6-833,1 1-1409,-15-3-2338</inkml:trace>
  <inkml:trace contextRef="#ctx0" brushRef="#br0" timeOffset="-8004.75">22915 13914 12684,'0'0'2717,"0"0"-774,0 0-138,-12-10-134,-44-27-604,54 36-1021,0 1-1,0 0 0,0 0 1,0 0-1,0 0 0,-1 0 1,1 0-1,0 0 0,0 1 1,0-1-1,0 1 0,0-1 1,0 1-1,0 0 0,0 0 1,0 0-1,0 0 0,0 0 0,1 1 1,-1-1-1,0 0 0,1 1 1,-1-1-1,1 1 0,-1 0 1,1-1-1,0 1 0,0 0 1,0 0-1,0 0 0,0 0 1,0 0-1,0 0 0,0 1-45,0 1 162,-3 3-125,2 0-1,-1 0 1,1 0-1,0 0 1,1 1 0,-1-1-1,1 1 1,1-1-1,0 1 1,0-1-1,0 1 1,1-1-1,0 1 1,0-1-1,1 0 1,0 1-1,1-1 1,-1 0-1,1 0 1,0 0 0,1-1-1,0 1 1,0-1-1,0 0 1,1 0-1,0 0 1,0-1-1,0 0 1,1 0-1,0 0 1,0 0-1,5 2-36,-6-4 10,0-1-1,0 0 0,0 0 0,0 0 0,1-1 1,-1 1-1,0-1 0,1-1 0,-1 1 0,1-1 1,-1 0-1,0 0 0,1 0 0,-1-1 1,1 0-1,-1 0 0,0 0 0,0-1 0,1 0 1,-1 0-1,0 0 0,-1 0 0,4-3-9,96-83 1203,-84 65-812,-1-2-1,-2 0 0,0-1 1,-1-1-1,-2 0 1,-1-1-1,7-22-390,-18 47 27,0 0-1,0 0 0,0-1 1,-1 1-1,1-1 0,-1 1 1,0-1-1,0 1 0,0-1 1,-1 0-1,1 0 0,-1 1 1,0-1-1,0 0 0,0 0 1,-1 1-1,1-1 0,-1 0 1,0 1-1,0-1 0,0 1 1,-1-1-1,1 1 0,-1-1 1,0 1-1,1 0 0,-2 0 1,1-1-1,0 2 0,-1-1 0,1 0 1,-1 0-1,0 1 0,0 0 1,0-1-1,0 1 0,0 0 1,0 0-1,-1 1 0,1-1 1,-1 1-1,1 0 0,-1 0 1,0 0-27,-11 0-36,1 2 0,-1 0 0,0 1 0,1 1 0,-1 0 0,1 1 0,0 0 0,0 1 0,1 1 0,-1 0 0,1 0 0,0 2 0,1 0 0,0 0 0,0 1 0,1 0 0,0 1 0,1 1 0,-4 3 36,7-2-179,0-1 0,1 1-1,0 0 1,1 1 0,0 0-1,1-1 1,0 1 0,1 1-1,1-1 1,0 0 0,1 1-1,0-1 1,1 1 0,1-1 0,0 0-1,0 1 1,2-1 0,-1 0-1,2 0 1,0 0 0,0 0-1,1-1 1,1 1 0,0-1-1,1-1 1,0 1 0,8 8 179,-7-8-135,2-1 1,-1 0-1,1 0 1,1-2-1,0 1 1,0-1-1,1 0 1,0-2-1,1 1 1,-1-1-1,2-1 1,-1 0 0,0-1-1,1 0 1,0-1-1,0-1 1,1 0-1,-1-1 1,0-1-1,1 0 1,-1-1-1,1 0 1,-1-1-1,1-1 1,-1 0 0,0-1-1,1-1 1,-2 0-1,1-1 1,0 0-1,-1-1 1,7-4 134,5-12 585,-1-1 1,-2-1 0,0 0-1,-1-2 1,-2-1 0,0 0-1,-2-1 1,-1-1-1,-1-3-585,6-4 383,112-205 2836,-147 250-2375,3 11-849,1 0 1,1 0-1,1 1 1,1 0-1,1 0 1,1 1-1,1 0 1,0 0-1,2 0 0,1 0 1,0 0-1,2 0 1,1 8 4,13 102-529,-13-127 126,-4-35 507,-1-5-82,1 8-17,1-1 1,2 1-1,0 0 0,2 0 1,1 0-1,1 0 0,1 1 1,2 0-1,0 0 0,2 0 1,1 2-1,1-1 0,13-20-5,-22 40-104,1 0 0,-1 0-1,1 1 1,0-1 0,0 1-1,0 0 1,0 1 0,1-1-1,0 1 1,0-1 0,0 2-1,0-1 1,0 0 0,0 1-1,1 0 1,-1 0 0,1 1-1,-1-1 1,1 1 0,0 0-1,-1 1 1,1-1 0,0 1-1,0 1 1,0-1 0,-1 1-1,1 0 1,0 0 0,-1 0-1,1 1 1,-1 0 0,1 0-1,-1 0 1,0 1 0,3 1 104,57 61-5112,-30-15-2444,-9-11-2945</inkml:trace>
  <inkml:trace contextRef="#ctx0" brushRef="#br0" timeOffset="-7567.379">24648 13799 14926,'4'-14'4031,"-3"11"-3685,15-46 2068,-4 12 1402,-65 114-2572,-79 130-1945,67-57-2895,56-138 3083,10-37 770,3 7 105,1 1 1,1 0-1,1 0 1,0 1-1,1-1 1,1 2-1,8-12-362,-7 10 239,9-14 137,1 1 0,2 1-1,0 0 1,2 2 0,24-22-376,-36 38 118,0 1 0,1 0 0,0 0-1,1 1 1,0 1 0,0 0 0,1 1 0,0 1-1,0 0 1,1 1 0,-1 1 0,1 0 0,0 1-1,5 0-117,-16 3 23,1 0 0,0 0 0,0 0 0,-1 1 0,1 0 1,0 0-1,-1 0 0,1 1 0,-1 0 0,1 0 0,-1 0 0,0 1 0,0-1 0,0 1 0,0 1 0,0-1 0,-1 1 0,0-1 0,0 1 0,0 0 0,0 1 0,0-1 0,-1 1 0,0 0 0,0 0 0,0 0 0,0 0 0,-1 0 0,0 1 0,0-1 0,0 1 0,-1-1 0,0 1 0,0-1 0,0 5-23,6 69 188,-7-66-177,0-1 1,0 0 0,2 0-1,-1 1 1,1-1 0,1 0-1,0 0 1,1 0 0,0-1-1,1 1 1,0-1-1,1 0 1,0-1 0,0 1-1,1-1 1,8 8-12,-5-10 49,0-1 0,0 0 0,0-1 0,1 0 0,0-1 0,0 0 0,1 0 0,-1-1 0,1-1 0,0 0 0,0-1 0,0 0 0,1-1 1,-1 0-1,0-1 0,0 0 0,1-1 0,-1 0 0,0-1 0,0-1 0,0 0 0,-1 0 0,1-1 0,-1-1 0,1 0 0,-1 0 0,-1-1 0,1 0 0,-1-1 0,0 0 0,-1-1 0,1 0 0,-2-1 0,1 0 0,-1 0 0,0-1 0,-1 1 0,1-4-49,0 1 0,-1-1 0,0 0 0,-1-1 0,-1 1 0,0-1 0,0 0 0,-2 0 0,0-1 0,0 1 0,-1-1 0,-1 1 0,-1-9 0,-1 19-183,-1-1-1,0 0 1,0 1 0,0 0-1,0-1 1,-1 1-1,0 0 1,0 0-1,0 1 1,0-1 0,-1 0-1,1 1 1,-1 0-1,0 0 1,0 0-1,0 0 1,0 1 0,-1 0-1,1 0 1,-1 0-1,1 0 1,-1 1-1,0-1 1,0 1 0,1 0-1,-1 1 1,0-1-1,0 1 1,0 0 0,0 0-1,0 1 1,0-1-1,1 1 1,-1 0-1,0 0 1,0 1 0,1 0-1,-1-1 1,-1 2 183,-78 21-6561,-2 7-4826</inkml:trace>
  <inkml:trace contextRef="#ctx0" brushRef="#br0" timeOffset="-6876.373">17506 13771 10666,'0'0'3096,"0"0"-384,3-16-37,8-53-476,-28 13-3,10 44-1872,-6-12-183,-2 1 0,0 1 0,-1 0 0,-1 0 0,-1 2 0,-1 0 1,-1 2-1,-1 0 0,0 1 0,-1 1 0,-1 1 0,0 1 0,-1 1 0,-1 1 0,0 1 0,0 1 0,-1 2 0,0 0 1,-1 2-1,0 1 0,0 0-141,5 2 9,1 1 0,-1 1 0,0 1 1,0 1-1,0 1 0,1 0 0,-1 2 1,1 1-1,0 0 0,0 2 1,0 0-1,1 1 0,0 1 0,1 1 1,-6 4-10,-185 162 99,172-139-86,-1-1-1,-3-1 0,0-3 0,-3-1 0,-9 3-12,43-29 16,1 0 1,0 0-1,-1-1 1,0 0-1,0-1 1,0 0-1,-1-1 1,1 0-1,0-1 0,-1 0 1,1-1-1,-1-1 1,1 1-1,-1-2 1,1 1-1,-1-2 1,1 1-1,0-2 1,0 1-1,1-2 1,-1 1-1,1-1 1,-7-5-17,-19-15 131,2-2 1,1-1-1,2-1 0,0-2 1,2-1-1,-7-11-131,6 6 56,-1 2 0,-3 1 0,0 2 0,-2 1-1,-3 1-55,26 22 8,0 1 0,0 0 0,-1 1 0,0 0-1,0 1 1,0 1 0,0 1 0,-1 0-1,1 0 1,-1 1 0,0 1 0,0 1 0,0 0-1,1 1 1,-1 1 0,-12 2-8,-11 4 18,0 3 0,0 0-1,2 3 1,-1 1 0,-26 15-18,-143 109-527,119-74-884,64-45-56,3-1-2830,-1-8-5847,9-8 2147</inkml:trace>
  <inkml:trace contextRef="#ctx0" brushRef="#br0" timeOffset="-5581.753">8709 13317 16015,'0'0'3347,"0"0"-1227,-16-9-6,6 3-1713,6 3-319,1 1 1,0-1-1,0 1 0,-1 0 1,0 0-1,1 0 0,-1 0 1,0 1-1,0-1 0,0 1 1,0 0-1,0 1 0,0-1 1,0 1-1,0-1 0,0 1 1,0 0-1,0 1 0,0-1 1,0 1-1,0-1 0,0 1 1,0 1-1,0-1 0,0 0 1,0 1-1,1 0 0,-2 0-82,-7 9 148,-1 0 0,1 1 0,1 0 1,0 1-1,1 0 0,0 0 0,1 1 0,1 1 0,0 0 0,1 0 0,0 0 0,2 1 0,-1 0 0,-1 10-148,-1 10 101,2 1 1,1-1-1,2 1 0,1 0 0,2-1 0,2 8-101,-2-31-2,1 1 0,1-1 0,-1 1-1,2-1 1,0 0 0,1 0 0,0 0 0,1 0 0,0-1-1,1 1 1,0-1 0,1-1 0,1 1 0,0-1-1,0-1 1,1 1 0,0-1 0,1-1 0,0 0 0,1 0-1,-1-1 1,2 0 0,-1-1 0,1-1 0,0 1 0,1-2-1,1 1 3,14-1 14,-1-2 0,1-1 0,0-1 0,-1-1 0,1-2-1,0 0 1,-1-2 0,0-1 0,0-2 0,0 0 0,0-2-1,-1 0 1,-1-2 0,0-1 0,0-1 0,-2-1 0,1-2-1,-2 0 1,0-1 0,-1-1 0,-1-1 0,6-7-14,-9 9 41,0-1 0,0 0 0,-2-1 0,-1-1 1,0-1-1,-1 0 0,-1-1 0,-2 0 0,0 0 0,-1-1 1,-1-1-1,-1 1 0,-1-1 0,-2 0 0,0-1 1,-1 1-1,-2-1 0,0 0 0,-2 1 0,-1-1 0,-1-1-41,1 15-70,-1 0-1,0 0 0,-1 1 0,0-1 0,-1 1 0,0 0 0,0 0 0,-1 1 0,-1-1 1,-6-6 70,11 12-193,-1 1 0,0 0 1,0 0-1,0 0 1,-1 0-1,1 0 0,-1 1 1,0-1-1,1 1 1,-1 0-1,0 0 0,0 1 1,0-1-1,0 1 1,-1 0-1,1 0 0,0 0 1,0 1-1,-1-1 1,1 1-1,-1 0 0,1 0 1,0 1-1,-1-1 1,1 1-1,0 0 0,0 0 1,-4 2 192,5-2-476,1 0 0,0 1 0,0-1 0,0 1 0,0 0 1,0-1-1,0 1 0,0 0 0,0 0 0,1 0 0,-1 0 1,1 1-1,0-1 0,-1 0 0,1 0 0,0 1 0,0-1 0,1 1 1,-1-1-1,0 1 0,1-1 0,-1 2 476,0 25-11152</inkml:trace>
  <inkml:trace contextRef="#ctx0" brushRef="#br0" timeOffset="-5238.599">9698 13484 18578,'0'0'2322,"0"0"-694,0 0-176,0 0-235,0 0-427,0 0-437,0 0-177,-14 17-37,0-3-100,7-7-18,-1 0 1,1 1 0,1 0-1,-1 0 1,1 1 0,1-1-1,0 1 1,0 1 0,1-1-1,0 1 1,0-1 0,-1 8-22,-6 32-120,2 1 0,3 0 1,1 0-1,3 0 1,2 29 119,0-80-7,0 1 1,0-1 0,1 1-1,-1 0 1,0-1 0,0 1-1,0-1 1,0 1 0,0 0-1,1-1 1,-1 1 0,0-1-1,0 1 1,0 0 0,1-1-1,-1 1 1,0 0 0,1-1-1,-1 1 1,0 0 0,1 0-1,-1-1 1,0 1 0,1 0-1,-1 0 1,0 0 0,1-1-1,-1 1 1,1 0 0,-1 0-1,1 0 1,-1 0 0,0 0-1,1 0 1,-1 0 0,1 0-1,-1 0 1,1 0 0,-1 0-1,0 0 1,1 0 0,-1 0-1,1 1 1,-1-1 0,0 0-1,1 0 1,-1 0 0,1 0-1,-1 1 1,0-1 0,1 0-1,-1 1 1,0-1 0,0 0-1,1 0 1,-1 1 0,0-1-1,1 0 1,-1 1 6,42-241 560,-34 208-443,2 0 0,2 1 0,0 0 0,2 1 0,2 0 0,2-1-117,-12 22 34,-1 0 0,2 1 0,-1 0 0,1 0 0,0 1 0,1 0 0,0 0 0,0 0 0,0 1 0,1 0 0,0 1 0,0 0-1,1 1 1,-1 0 0,1 0 0,0 1 0,0 0 0,0 0 0,0 1 0,0 1 0,5 0-34,-7 0 7,0 1-1,-1 1 1,1-1 0,-1 2-1,1-1 1,-1 1-1,1 0 1,-1 0 0,0 1-1,0 0 1,0 0 0,-1 1-1,1-1 1,-1 2-1,1-1 1,-1 1 0,-1 0-1,1 0 1,-1 0-1,0 1 1,0 0 0,0 0-1,-1 0 1,1 2-7,2 5 9,0 1 1,0 0-1,-2 0 0,0 0 1,0 0-1,-2 1 0,1 0 1,-2 0-1,0 0 0,-1 0 1,0 13-10,-13 82-1913,8-87 955,1 0 0,1 0 0,1 1 0,1-1 0,1 1 0,2 8 958,6-4-4452,4-6-1661</inkml:trace>
  <inkml:trace contextRef="#ctx0" brushRef="#br0" timeOffset="-4454.571">10429 13484 1185,'0'0'9390,"0"0"-5445,0 0-1670,0 0-209,0 0-695,-1 13-388,0 4-769,7 135 1798,-5-149-1983,-1-1-5,0 0-1,0 1 1,0-1 0,1 1-1,-1-1 1,1 0-1,-1 1 1,1-1-1,0 0 1,0 1-1,0-1 1,0 0 0,0 0-1,1 0 1,-1 0-1,1 0 1,-1 0-1,1 0 1,0-1-1,0 1 1,0-1-1,0 1 1,0-1 0,0 1-1,0-1 1,0 0-1,0 0 1,1 0-1,-1-1 1,0 1-1,1 0 1,-1-1 0,1 1-1,-1-1 1,0 0-1,1 0 1,-1 0-1,1 0 1,-1 0-1,2-1-23,8-5 147,0-1 1,0 0-1,0-1 0,-1-1 0,0 1 0,0-2 0,-1 1 0,-1-2 0,1 1 0,5-10-147,1 1 259,-8 11-107,-1 0 0,-1 0-1,0-1 1,0 0 0,0 0-1,-1 0 1,-1-1 0,0 1 0,0-1-1,0 0 1,-2-1 0,1 1-1,-1-1 1,-1 1 0,1-1 0,-2 1-1,0-1 1,0 1 0,-1-1-152,-1 8 14,1 1 0,-1 0 0,-1 0 0,1 0-1,0 0 1,0 0 0,-1 0 0,1 1 0,-1-1 0,1 1 0,-1-1 0,0 1 0,0 0 0,1 0 0,-1 0 0,0 1 0,0-1 0,0 1 0,0-1 0,0 1 0,0 0-1,0 0 1,0 0 0,0 1 0,0-1 0,0 1 0,1 0 0,-1-1 0,0 1 0,0 1 0,0-1 0,1 0 0,-1 1 0,1-1 0,-1 1 0,0 0-14,-16 9-17,0 2 1,0 0-1,1 1 0,1 1 1,0 1-1,1 0 1,1 1-1,0 1 1,1 0-1,-10 18 17,16-20-110,0 0 0,0 1 0,2 0 0,0 0-1,1 0 1,1 1 0,0 0 0,1-1 0,1 1 0,1 1-1,1-1 1,0 0 0,1 0 0,1 0 0,1 0 0,1 0 0,0-1-1,1 1 1,1-1 0,0 0 0,2-1 0,0 0 0,0 0 0,2 0-1,0-1 1,1-1 0,0 1 0,1-2 0,0 0 0,11 8 110,1-5 38,2-1 0,0-1 0,0-1 1,2-1-1,-1-1 0,2-2 0,-1-1 1,1-1-1,0-1 0,0-2 0,1-1 1,-1-1-1,1-2 0,0-1 1,-1-1-1,1-1 0,-1-2 0,3-2-38,-11 3 78,1-1 0,-1-1 0,0-1-1,0-1 1,-1-1 0,0-1 0,-1-1-1,0 0 1,-1-1 0,0-2 0,-1 1-1,0-2 1,-1 0 0,-1-1 0,0-1-1,-2 0 1,1-1 0,-2 0 0,-1-1-1,0 0 1,-1-1 0,-1-1 0,3-13-78,-2 6 61,-1-1 0,-1 0 1,-2 0-1,-1 0 1,-1-1-1,-1 0 0,-2 1 1,-1-1-1,-2 0 1,-3-21-62,3 45-7,-1-1 0,1 1 0,-1 0 0,0 0 0,-1 0 0,0 1 0,0-1 0,0 1 0,0-1 0,-1 2 0,0-1 0,0 0 0,0 1 0,0 0 0,-1 0 0,0 0 0,0 1 0,0 0 0,0 0 1,0 1-1,-1-1 0,1 1 0,-1 1 0,1-1 0,-1 1 0,0 0 0,0 1 0,0 0 0,1 0 0,-1 0 0,0 1 0,0 0 0,1 0 0,-1 0 0,1 1 0,-1 0 0,1 1 0,-1-1 0,1 1 0,0 1 1,0-1-1,1 1 0,-6 4 7,1 1-85,0 1 0,0 1 0,1-1 0,0 1 1,1 1-1,0 0 0,1 0 0,1 1 0,0-1 0,0 1 1,1 1-1,1-1 0,0 1 0,1 0 0,0-1 0,2 2 1,-1-1-1,2 0 0,-1 0 0,2 0 0,0 0 1,1 0-1,0 0 0,1 0 0,1 0 0,0-1 0,3 6 85,1 0-107,1-1 0,1 0-1,0 0 1,1-1-1,1-1 1,1 0-1,0 0 1,7 4 107,-16-16 24,-1 0 1,1 0-1,-1 0 0,0 1 0,0-1 1,-1 1-1,1-1 0,-1 1 0,0 0 1,0 0-1,-1 0 0,1 0 0,-1 0 1,0 1-1,-1-1 0,1 0 0,-1 0 1,0 1-1,0-1 0,-1 0 1,1 0-1,-2 3-24,-3 16 226,-1 0 1,-1-1-1,-1 0 0,-1-1 1,-1 0-1,-9 15-226,-19 44 558,29-58-496,1-1 0,1 2 0,1-1 0,1 0-1,1 1 1,1 0 0,1 0 0,1 0 0,2 0 0,0 0-1,1 0 1,2 2-62,-3-20-1,0-1 0,0 1 0,0-1 0,1 1 0,0-1 0,0 0 0,0 0 0,1 1 0,0-2 0,0 1 0,0 0 0,1-1-1,-1 1 1,1-1 0,0 0 0,0 0 0,1-1 0,-1 1 0,1-1 0,-1 0 0,1 0 0,0 0 0,1-1 0,-1 0 0,0 0 0,0 0-1,1 0 1,0-1 0,-1 0 0,1 0 0,-1-1 0,1 0 0,0 0 0,-1 0 0,5-1 1,-1-3-11,-1-1 1,0 0-1,0 0 0,0-1 1,-1 0-1,0 0 0,0 0 0,0-1 1,-1-1-1,0 1 0,-1-1 1,1 0-1,-1 0 0,-1 0 1,0-1-1,1-1 11,0 1-37,163-284-2686,-146 222-3662,-22 44-1910</inkml:trace>
  <inkml:trace contextRef="#ctx0" brushRef="#br0" timeOffset="-3237.189">11911 13582 9833,'0'0'4581,"0"0"-2152,0 0-502,0 0-326,0 0-506,-1-4-417,-6 3-390,-3 32-205,-6 47-49,13-64-69,1 0-1,1 0 1,0 0-1,0 0 1,2 0 0,0 1-1,0-1 1,1 0-1,1 0 1,1-1-1,0 1 1,0 0-1,1-1 1,1 0-1,0-1 1,1 1-1,1-1 1,0 0 0,0-1-1,1 0 1,0 0-1,1-1 1,0 0-1,1-1 1,0 0-1,1 0 1,-1-1-1,7 2 36,-12-8 78,0-1-1,1 1 1,-1-1-1,0-1 1,1 1-1,-1-1 1,1 0 0,-1 0-1,0-1 1,1 0-1,-1 0 1,0-1-1,1 1 1,-1-2-1,0 1 1,0 0-1,-1-1 1,1 0-1,0 0 1,-1-1-1,0 0 1,0 0-1,0 0 1,3-4-78,6-5 327,-1-1 1,-1-1-1,0 0 1,-2 0 0,1-1-1,-2 0 1,8-17-328,-1-2 599,-1 7-350,-2-1 0,0-1 0,-2-1 0,-2 1-1,0-1 1,2-26-249,-11 57 0,0 1 0,0-1 0,-1 1 0,1-1-1,0 1 1,-1-1 0,1 0 0,0 1 0,-1-1 0,1 1-1,-1-1 1,1 0 0,-1 1 0,1-1 0,-1 0 0,1 0-1,-1 1 1,1-1 0,-1 0 0,1 0 0,-1 0 0,1 0-1,-1 0 1,1 1 0,-1-1 0,1 0 0,-1 0 0,0 0-1,1 0 1,-1-1 0,1 1 0,-1 0 0,1 0 0,-1 0-1,1 0 1,-1-1 0,1 1 0,-1 0 0,1 0 0,-1-1-1,1 1 1,-1 0 0,1-1 0,0 1 0,-1 0-1,1-1 1,-1 1 0,1-1 0,0 1 0,-1-1 0,1 1-1,0-1 1,0 1 0,0-1 0,-1 1 0,1-1 0,0 1-1,0-1 1,0 1 0,0-1 0,0 1 0,0-1 0,0 0 0,-2 13-25,2 1 0,-1-1 0,1 0 0,1 0 1,1 0-1,-1 0 0,2 0 0,-1 0 0,2-1 1,0 1-1,0-1 0,1 0 0,0 0 0,1 0 0,1-1 25,-3 1-44,2 4-90,1 0-1,0 0 1,1 0 0,0-1-1,1 0 1,1 0-1,0-1 1,1-1-1,0 1 1,1-2 0,0 0-1,1 0 1,0-1-1,1-1 1,0 0-1,0-1 1,1 0 0,0-1-1,0-1 1,1-1-1,0 0 1,1 0 134,-5-4 48,1 0 0,-1-1 0,1 0 0,-1-1 0,0 0 0,1-1 0,-1 0 0,0-1 0,0 0 0,0-1 0,-1-1 0,1 0 0,-1 0 0,0-1 0,-1 0 0,1-1 1,-1 0-1,-1-1 0,1 0 0,-1-1 0,-1 0 0,1 0-48,21-26 439,-2 0 0,-1-2 1,-2-1-1,-2-1 0,-1-1 0,-3-1 1,15-40-440,-18 4 299,-16 76-296,0-1 0,-1 1 1,1-1-1,0 1 1,-1-1-1,1 0 1,-1 1-1,1-1 0,-1 1 1,0 0-1,1-1 1,-1 1-1,0 0 1,0-1-1,0 1 0,0 0 1,0 0-1,0 0 1,-1 0-1,1 0 0,0 0 1,-1 0-1,1 0 1,0 0-1,-1 1 1,1-1-1,-1 0 0,1 1 1,-1-1-1,1 1 1,-1 0-1,1 0 1,-1-1-1,0 1 0,1 0 1,-1 0-1,1 1 1,-1-1-1,-1 0-3,-66 18 69,50-10-117,1 1 0,-1 0-1,1 1 1,1 1 0,0 0-1,0 1 1,1 1 0,1 1-1,0 0 1,1 1 0,1 1-1,0 0 1,1 1-1,1 0 1,0 1 0,2 0-1,-8 18 49,12-26-114,1 1 0,0 0 0,1-1-1,0 1 1,1 1 0,0-1 0,0 0-1,2 0 1,-1 1 0,1-1 0,1 0-1,0 1 1,0-1 0,2 0 0,-1 0-1,1 0 1,1 0 0,0-1 0,0 1 0,4 5 114,-6-14-19,1 0 0,-1 0 0,1 0 0,-1-1 0,1 1 0,-1-1 1,1 1-1,0-1 0,0 0 0,0 0 0,-1-1 0,1 1 1,0 0-1,0-1 0,0 0 0,0 0 0,0 0 0,0 0 0,0 0 1,0-1-1,0 1 0,0-1 0,0 1 0,0-1 0,0 0 0,-1-1 1,1 1-1,2-2 19,69-50 229,-41 19 123,-1-1 0,-1-2 1,-3-1-1,-1-1 0,-1-2 1,-3 0-1,5-15-352,-19 27 294,-9 29-278,0 0 0,0 0 0,-1 1 0,1-1 0,0 0 1,0 0-1,-1 0 0,1 1 0,0-1 0,0 0 0,-1 0 0,1 0 1,0 0-1,-1 0 0,1 0 0,0 0 0,0 0 0,-1 0 0,1 0 0,0 0 1,-1 0-1,1 0 0,0 0 0,-1 0 0,1 0 0,0 0 0,0 0 1,-1 0-1,1 0 0,0-1 0,0 1 0,-1 0 0,1 0 0,0 0 0,0 0 1,-1-1-1,1 1 0,0 0 0,0 0 0,-1-1 0,1 1 0,0 0 1,0-1-17,-5 11 5,1 0 1,0 0-1,1 1 1,0-1 0,1 1-1,0-1 1,0 1-1,1 0 1,1 0 0,0 0-1,0-1 1,1 1-1,0 0 1,1 0 0,0-1-1,1 1 1,0-1-1,1 0 1,0 0 0,5 8-6,-4-10-10,0 0 1,1-1-1,0 0 1,1 0-1,0 0 0,0-1 1,0 0-1,0-1 1,1 1-1,0-1 1,1-1-1,-1 0 1,1 0-1,-1 0 1,1-1-1,0 0 1,0-1-1,1 0 1,-1-1-1,0 0 1,1 0-1,-1-1 1,1 0-1,-1 0 1,0-1-1,1-1 1,-1 0-1,0 0 0,0 0 1,0-1-1,0-1 1,0 1-1,-1-2 1,1 1-1,-1-1 1,0 0-1,-1-1 10,24-21 32,-1-1-1,-2-1 1,0-2-1,-3-1 1,0-1 0,-3-1-1,0-1 1,-2-1-1,-2 0 1,-1-2-1,1-9-31,22-41-16,-4-1 0,-4-2 0,-4-1 16,-16-35 144,-12 125-135,-1 0-1,1 0 0,0 0 0,-1 0 0,1 0 0,-1 0 0,0 1 0,0-1 0,1 0 1,-1 0-1,0 0 0,-1 1 0,1-1 0,0 0 0,0 1 0,-1-1 0,1 1 1,-1-1-1,1 1 0,-1 0 0,0 0 0,1 0 0,-1 0 0,0 0 0,0 0 0,0 0 1,0 0-1,0 1 0,0-1 0,0 1 0,0 0 0,0-1 0,0 1 0,0 0 1,0 0-1,0 0 0,0 0 0,0 1 0,0-1 0,0 1 0,0-1 0,0 1 1,0 0-1,0-1 0,0 1 0,1 0 0,-1 0 0,-1 1-8,-81 78 192,65-57-184,0 0 0,2 1 0,1 1 0,1 1 0,0 0 0,3 1 0,0 0 0,1 1 0,2 0 0,1 1 0,1 0 0,2 0 0,0 1 0,2-1 0,2 1 0,1 26-8,2-41-5,2 0 0,-1 0-1,2 0 1,0 0 0,0 0-1,2-1 1,0 0 0,0-1-1,1 1 1,1-1 0,0-1-1,1 0 1,0 0 0,1-1-1,1 0 1,-1-1 0,1 0-1,1-1 1,0 0 0,2 0 5,11 6-42,1-1 0,1-2-1,0 0 1,0-2 0,1-1 0,0-1 0,1-2 0,0-1 0,28 2 42,-29-5 1,0 0 0,0-1 0,1-2 0,-1-2 0,0 0 0,-1-2 0,1-1 0,-1-1 0,0-1 0,4-3-1,-29 10-17,1 0 0,-1-1 0,1 1 0,-1-1 0,0 0 0,1 1 0,-1-1 0,0-1 0,0 1-1,-1 0 1,1-1 0,0 1 0,-1-1 0,1 0 0,-1 0 0,0 0 0,0 0 0,0 0 0,-1-1 0,1 1 0,-1-1-1,1 1 1,-1-1 0,0 1 0,-1-1 0,1 1 0,-1-1 0,1 0 0,-1 0 0,0 1 0,0-1 0,-1 0 0,1 1-1,-1-1 1,0 0 0,0 1 0,0-1 0,0 1 0,-1-1 0,1 1 0,-1 0 0,0 0 0,0 0 0,0 0 0,-1-1 17,-4 0-347,0 0 1,-1 1 0,1 0 0,-1 0 0,1 1 0,-1 0 0,0 0-1,0 1 1,0-1 0,0 2 0,-1 0 0,0 0 346,-100 7-8205,38 5-1415</inkml:trace>
  <inkml:trace contextRef="#ctx0" brushRef="#br0" timeOffset="10412.658">5612 2058 16528,'0'0'3299,"0"0"-1036,0 0-400,0 0-555,0 0-694,0 0-310,6 22-117,3 9-119,-2 0-1,-1 0 0,-2 1 0,0 0 1,-3 7-68,-30 629-2040,34-589 1282,-4-79 751,0 0 0,0 0 0,0 1 0,0-1 0,-1 0 0,1 0 0,0 0 0,0 0 0,0 0 0,0 0-1,0-1 1,0 1 0,0 0 0,-1 0 0,1-1 0,0 1 0,0 0 0,0-1 0,-1 1 0,1-1 0,0 1 0,0-1 0,-1 0 0,1 1-1,0-1 1,-1 0 0,1 1 0,-1-1 0,1 0 0,-1 1 0,1-1 0,-1 0 0,1 0 0,-1 0 0,0 0 0,0 1 0,1-1-1,-1 0 1,0 0 0,0 0 7,105-284 1725,-97 258-1656,1 0 1,2 0 0,1 2 0,1-1 0,1 1-1,1 1 1,1 1 0,1 0 0,1 1-1,1 1 1,1 1 0,0 0 0,2 2 0,5-3-70,-23 18 21,-4 3-19,0-1 0,0 1 0,0-1-1,1 1 1,-1-1 0,0 1 0,1-1-1,-1 1 1,0-1 0,1 1 0,-1 0-1,0-1 1,1 1 0,-1 0 0,1-1-1,-1 1 1,1 0 0,-1-1 0,1 1-1,-1 0 1,1 0 0,-1-1-1,1 1 1,0 0 0,-1 0 0,1 0-1,-1 0 1,1 0 0,-1 0 0,1 0-1,-1 0 1,1 0 0,0 0 0,-1 0-1,1 0 1,-1 0 0,1 1 0,-1-1-1,1 0 1,-1 0 0,1 1 0,-1-1-1,1 0 1,-1 1 0,1-1 0,-1 0-1,1 1 1,-1-1 0,0 1 0,1-1-1,-1 0 1,0 1 0,1-1 0,-1 1-1,0-1 1,0 1 0,1-1-1,-1 1 1,0 0 0,0-1 0,0 1-2,-3 7 0,0-1 1,0 1-1,-1-1 1,0 0-1,-1-1 1,0 1-1,0-1 1,0 1-1,-1-2 1,1 1-1,-5 2 0,-120 107 155,129-114-154,0 0 0,0 0 0,0 0 0,1 1 0,-1-1 0,0 0 0,1 0 0,-1 1 0,1-1 0,-1 0 0,1 0 0,0 1 0,-1-1 0,1 1 0,0-1 0,0 0 0,0 1 0,0-1 0,0 1-1,0-1 1,1 0 0,-1 1 0,0-1 0,1 0 0,-1 1 0,1-1 0,-1 0 0,1 0 0,0 1 0,-1-1 0,1 0 0,0 0 0,0 0 0,0 0 0,0 0 0,0 0 0,0 0 0,0 0 0,1 0-1,54 34-1,-44-29 7,22 14-21,0 1 0,-2 1 0,-1 2 0,-1 1 0,22 23 15,-39-34-125,-10-9 60,0-1 0,0 0 0,1 1 0,0-1 0,0-1 1,0 1-1,1-1 0,-1 1 0,1-1 0,-1-1 0,1 1 0,0 0 0,0-1 0,0 0 0,1-1 0,4 2 65,-8-4-350,1-1-1,-1 1 1,0-1-1,0 0 1,0 0-1,0 0 1,0 0-1,0 0 1,0 0-1,-1 0 1,1 0-1,-1-1 0,0 1 1,1-1-1,-1 1 1,0-1-1,-1 0 1,1 1-1,0-1 1,-1 0-1,0 1 1,1-1-1,-1 0 1,0 0-1,0 1 351,0-2-996,3-18-4379</inkml:trace>
  <inkml:trace contextRef="#ctx0" brushRef="#br0" timeOffset="11403.301">6442 2394 9225,'0'0'2188,"0"0"-853,0 0-144,0 0 282,0 13 27,1 44-379,0-49-1081,1 0-1,-1 0 1,1 0 0,1 0-1,-1 0 1,1 0 0,1-1-1,0 1 1,0-1 0,0 0-1,1 0 1,-1-1 0,2 1-1,-1-1 1,1 0 0,0 0-1,0-1 1,1 0 0,-1 0-1,1-1 1,1 1-40,-4-3-2,0 0 0,1-1 0,-1 0 0,1 1 1,0-1-1,-1-1 0,1 1 0,0-1 0,0 0 0,-1 0 0,1 0 1,0-1-1,-1 1 0,1-1 0,0 0 0,-1-1 0,1 1 0,-1-1 0,0 0 1,1 0-1,-1 0 0,0 0 0,0-1 0,0 0 0,-1 0 0,1 0 1,-1 0-1,1-1 0,-1 1 0,0-1 0,0 0 0,-1 0 0,1 0 1,-1 0-1,0 0 0,0 0 0,0-1 0,-1 1 0,1-1 0,-1 1 1,0-1-1,0 0 0,-1 0 2,4-9 345,-1-1 1,0 1-1,-1-1 1,-1 0-1,0 1 1,-2-1-1,1 0 1,-1 0-1,-1 1 1,-1-1-1,0 1 1,-1-1-1,-1 1 1,0 0-1,0 1 1,-2-1-1,1 1 1,-6-6-346,11 16 8,0 1 1,0-1-1,0 1 1,0 0-1,-1-1 1,1 1-1,-1 0 1,1 0-1,-1 0 0,0 0 1,0 0-1,0 1 1,0-1-1,0 0 1,0 1-1,0 0 1,-1-1-1,1 1 0,0 0 1,-1 0-1,1 0 1,-1 1-1,1-1 1,-1 0-1,0 1 1,1 0-1,-1 0 0,1 0 1,-1 0-1,0 0 1,1 0-1,-1 0 1,0 1-1,1 0 0,-1-1 1,1 1-1,-1 0 1,1 0-1,0 0 1,-1 1-1,1-1 1,0 0-1,-1 2-8,-5 8-4,0 2 1,1-1-1,1 1 1,0 0-1,0 0 1,1 0-1,1 1 1,1 0-1,0 0 0,0 0 1,1 0-1,1 0 1,1 1-1,0-1 1,0 0-1,2 1 1,0-1-1,1 4 4,1 5-31,0-2 1,1 1-1,1 0 1,1-1-1,1 0 1,1-1-1,1 0 1,0 0-1,2-1 1,0 0-1,9 9 31,-14-19-22,1 0 0,0 0 0,1-1 0,0 0 0,0-1 0,1 0 0,0 0-1,0-1 1,0 0 0,1-1 0,0 0 0,0-1 0,0 0 0,1-1 0,-1 0 0,1-1-1,0 0 1,0-1 0,0 0 0,0-1 0,-1 0 0,4-1 22,9-4-1,0-2 1,-1 0 0,0-2-1,0 0 1,-1-1 0,0-2-1,-1 0 1,0-1 0,-1-1-1,0-1 1,-1-1 0,-1-1-1,-1 0 1,0-1 0,-1-1-1,2-3 140,-1 0-1,-1-1 1,-1 0-1,-1-2 1,-1 1-1,-1-2 0,-1 0 1,-1 0-1,-2-1 1,-1 0-1,-1 0 0,-1 0 1,-1-1-1,-1-5-138,-3 31 19,0 0 0,1 0 0,-1 0-1,0 0 1,0 0 0,0 0 0,-1 0-1,1 0 1,0 0 0,-1 1 0,1-1-1,-1 0 1,1 0 0,-1 0 0,0 0-1,0 1 1,0-1 0,0 1 0,0-1-1,0 0 1,-1 1 0,1 0 0,0-1-1,-1 1 1,1 0 0,-1 0 0,1-1-1,-1 1 1,0 1 0,0-1 0,1 0-1,-1 0 1,0 1 0,0-1 0,0 1-1,0-1 1,0 1 0,1 0 0,-1-1-1,0 1 1,0 0 0,-1 1-19,-76 29 211,67-16-229,1 1 0,1 0 0,0 0 0,1 1 0,0 1 0,2-1 0,0 1 0,0 0 1,2 1-1,0 0 0,1 0 0,1 0 0,1 0 0,0 0 0,1 0 0,2 1 0,0 6 18,-1-8-298,1 0 0,1 0-1,1 0 1,1 0 0,0 0-1,1 0 1,0-1-1,2 0 1,2 5 298,-8-19-36,0 0 0,0-1 0,0 1 0,0-1 0,0 0-1,0 1 1,0-1 0,1 0 0,-1 0 0,0 0 0,1 0 0,-1 0 0,1 0-1,-1 0 1,1 0 0,0-1 0,-1 1 0,1 0 0,0-1 0,-1 0 0,1 1 0,0-1-1,0 0 1,0 0 0,-1 0 0,1 0 0,0 0 0,0 0 0,-1-1 0,1 1-1,0 0 1,-1-1 0,1 1 0,0-1 0,-1 0 0,1 0 0,0 0 0,-1 0 0,0 0-1,2-1 37,55-49-375,-40 22 482,-2 0 0,-1-1 1,-1-1-1,-2 0 1,-1-1-1,-1 0 0,4-30-107,-10 44 82,28-102 461,-5-2 0,-6-1 0,-5-1 0,0-99-543,-17 206 831,0 24-156,-2 32-371,-3 117 70,8 0-1,6-1 1,15 72-374,23-36-928,17-78-2682,-59-108 3228,0-1-1,0 1 1,1-1-1,0 0 0,0 0 1,0-1-1,0 0 0,1 1 1,-1-2-1,1 1 0,0-1 1,0 0-1,5 2 383,52-7-9610,-28-11 193</inkml:trace>
  <inkml:trace contextRef="#ctx0" brushRef="#br0" timeOffset="12007.915">8187 2114 14189,'2'-111'4250,"-2"109"-4100,0 1 0,0-1 0,-1 0 0,1 0 0,-1 0 0,1 0 0,-1 1 0,0-1 0,0 0 0,1 1 0,-1-1 0,0 0 0,-1 1 0,1-1 0,0 1 0,0 0 0,-1-1 0,1 1 0,0 0 0,-1 0 0,0 0 0,1 0 0,-1 0 0,1 0 0,-1 0 0,0 0 0,0 1 0,0-1 0,1 1 0,-1-1 0,0 1 0,0 0 0,0 0 0,0 0 0,0 0 0,1 0 0,-1 0 0,0 0-150,-73 16 1047,57-5-1016,0 0-1,1 1 0,0 2 0,2-1 0,-1 2 0,1 0 0,1 1 0,1 0 0,1 1 1,0 0-1,1 1 0,0 1 0,2-1 0,0 2 0,1-1 0,2 1 0,-1 0 0,2 1 1,1-1-1,1 1 0,0 0 0,2 0 0,0 0 0,1 0 0,3 19-30,-2-29-29,1 1 0,0-1 0,0 0 0,1 0 0,0 0 0,1 0 0,0-1 0,1 1 0,0-1 0,1 0 0,6 9 29,-9-15-15,0-1 0,0 0 1,0 0-1,0 0 0,0 0 0,0 0 1,1-1-1,-1 1 0,1-1 1,0 0-1,0 0 0,0 0 0,0-1 1,0 0-1,0 1 0,0-1 1,1-1-1,-1 1 0,0-1 1,1 1-1,-1-1 0,0 0 0,1-1 1,-1 1-1,0-1 0,0 0 1,1 0-1,-1 0 0,0 0 1,0-1-1,0 0 0,1-1 15,11-8 38,0-1 1,-1-1-1,-1 0 0,0-1 0,0-1 0,-2 0 0,0 0 1,-1-1-1,0-1 0,-1 0 0,-1-1 0,-1 1 1,-1-2-1,2-4-38,1 1 100,17-42 80,-3-2 0,-3-1 0,6-37-180,-32 123 10,0 0 0,1 1 0,1 0 0,1-1 1,1 1-1,0 0 0,2 0 0,0 0 0,2 0 0,0-1 1,1 1-1,0-1 0,2 0 0,0 0 0,2 0 1,0-1-1,1 0 0,0-1 0,2 0 0,0 0 1,1-1-1,3 3-10,-11-16 1,0 1 0,0-1 0,0 1 1,0-1-1,1-1 0,-1 1 0,1-1 0,-1 1 0,1-1 1,0-1-1,0 1 0,0-1 0,0 0 0,1 0 1,-1 0-1,0-1 0,0 1 0,0-1 0,1-1 0,-1 1 1,0-1-1,0 0 0,0 0 0,0 0 0,0-1 1,0 0-1,0 0 0,0 0 0,-1 0 0,1-1 1,-1 0-1,1 0 0,-1 0 0,0 0 0,0-1 0,2-3-1,20-24 47,-1-1-1,-2-1 1,-1-2-1,-1 0 1,-3-1-1,-1-1 1,3-12-47,-6 19 21,177-396-47,-177 393 79,-19 34-42,-5 7-9,0 1-1,1 0 1,1 0 0,-1 1-1,1 0 1,1 0 0,0 1 0,0 0-1,1 0 1,1 0 0,0 1 0,0 0-1,1 0 1,1 0 0,0 1-1,1-1 1,0 1 0,1 0 0,0-1-1,1 1 1,0 0 0,1 0 0,1-1-1,0 1 1,0-1 0,1 1-1,1-1 1,0 0 0,1 0 0,0-1-1,1 1 1,0-1 0,1 0 0,4 5-2,9 11-6,1-2 0,1 0 1,1-2-1,1 0 0,26 19 6,-4-4-3,-44-36 1,-1-1 2,1-1 0,-1 1-1,0 0 1,0-1-1,1 1 1,-1 0 0,0 0-1,0 0 1,0 0-1,0 0 1,0 0-1,0 0 1,0 0 0,0 0-1,-1 1 1,1-1-1,0 0 1,-1 0 0,1 1-1,-1-1 1,1 1-1,-1-1 1,0 0-1,1 1 1,-1-1 0,0 1-1,0-1 1,0 0-1,0 1 1,0-1 0,0 1-1,-1-1 1,1 1-1,0-1 1,-1 0 0,0 2 0,-94 12-200,77-15 186,-209-6-462,81-26-4274,114 19 388,12 0-2380</inkml:trace>
  <inkml:trace contextRef="#ctx0" brushRef="#br0" timeOffset="12363.956">9672 1268 14798,'-9'-75'2995,"0"54"1759,4 41-2504,-4 55-1037,3 0 0,4 1 0,6 57-1213,31 230-382,-19-228-404,-10-84-160,5 52-2436,-6-36-3650,-4-45 765</inkml:trace>
  <inkml:trace contextRef="#ctx0" brushRef="#br0" timeOffset="12667.451">9477 2101 8136,'-16'-15'4783,"0"0"-3774,8 6-542,-2 0 0,1 1 0,-1 0 0,0 0 0,-1 1 1,0 0-1,0 1 0,0 1 0,-1 0 0,-3-1-467,-14-2 1632,-1 2 1,0 2-1,0 0 1,0 2-1,-19 2-1632,137-12 254,0-4 1,-1-3-1,-1-4 0,-1-4 0,9-8-254,343-145 192,-415 171-171,-21 10-18,-1-1 0,1 0 0,-1 1 0,1-1-1,-1 0 1,0 1 0,1-1 0,-1 1 0,1-1 0,-1 1-1,0-1 1,1 1 0,-1-1 0,0 1 0,1-1-1,-1 1 1,0-1 0,0 1 0,0 0 0,1-1 0,-1 1-1,0-1 1,0 1 0,0 0 0,0-1 0,0 1-1,0-1 1,0 1 0,0 0 0,0-1 0,-1 1 0,1-1-1,0 1 1,0-1 0,0 1 0,-1 0 0,1-1-1,0 1 1,-1-1 0,1 1 0,0-1 0,-1 1-1,1-1 1,-1 0 0,1 1 0,-1-1 0,1 1 0,-1-1-1,1 0 1,-1 0 0,0 1-3,0 3 11,-20 46 1,4 2-1,1 0 1,2 0-1,3 1 0,3 1 1,1 0-1,2 36-11,4-83-202,1-1 0,0 1 0,1-1 0,-1 1 0,1-1 0,0 0 0,1 1 0,0-1 0,0 0 0,0 0 0,0 0 0,1 0 1,3 5 201,-4-9-408,0 0 1,0 0 0,0-1 0,0 1-1,0 0 1,0-1 0,1 1 0,-1-1 0,1 0-1,-1 0 1,1 0 0,-1 0 0,1 0 0,-1-1-1,1 1 1,0-1 0,0 1 0,-1-1 0,1 0-1,0 0 1,-1 0 0,4-1 407,17-4-6257,-4-5-2845</inkml:trace>
  <inkml:trace contextRef="#ctx0" brushRef="#br0" timeOffset="12995.914">10257 1309 10474,'-3'-74'1762,"3"64"-769,0 7 416,3 3-801,9 10-608,1 9-512,7 3-1698,0 3-3716</inkml:trace>
  <inkml:trace contextRef="#ctx0" brushRef="#br0" timeOffset="13348.847">10738 1564 20756,'0'0'2151,"0"0"-309,0 0-486,0 0-646,-15 1-385,7-1-294,3 0-22,0-1 0,1 1-1,-1 1 1,0-1 0,0 1 0,1 0 0,-1 0 0,1 0 0,-1 0 0,1 1 0,0 0-1,-1 0 1,1 0 0,0 1 0,0-1 0,0 1 0,1 0 0,-1 0 0,1 0 0,-1 0-1,1 1 1,0 0 0,0 0-9,-7 12-3,1 0 0,1 0-1,1 1 1,0 0-1,1 1 1,1-1 0,1 1-1,0 0 1,1 0 0,1 1-1,1-1 1,0 0 0,2 1-1,0-1 1,1 0 0,1 1-1,0-1 1,2 0 0,0-1-1,2 4 4,-2-10-211,0 0-1,1 0 1,1 0-1,-1-1 1,2 0-1,-1 0 1,2 0-1,-1-1 1,1-1-1,0 1 1,1-2-1,5 4 212,-10-7-204,1-1 0,0 0 0,0 0-1,0 0 1,0-1 0,0 1 0,0-1 0,1-1 0,-1 0 0,1 0-1,-1 0 1,1 0 0,0-1 0,-1 0 0,1-1 204,2 0-22,-1-1 1,0 0-1,1 0 1,-1-1-1,0 0 1,0-1-1,-1 0 1,1 0 0,-1 0-1,0-1 1,0 0-1,0-1 1,0 1-1,-1-1 1,0-1-1,4-5 22,27-39 899,-3-1 0,-2-2 0,-3-1 1,-2-1-1,0-6-899,47-95 1195,-43 84-175,-36 72-636,-2 6-359,1 0 1,0 0-1,1 0 1,-1 1-1,1 0 1,0 0-1,0 0 1,1 0-1,0 1 1,0 0-1,0 0 1,1 0-1,0 0 1,1 0-1,-1 1 1,1 0-1,1-1 1,-1 1-1,1 0 1,1-1-1,0 1 0,0 6-25,-1 4-17,0 1 0,1 0-1,2-1 1,0 1 0,0-1 0,2 0-1,0 1 1,1-2 0,4 8 17,-6-17-283,0-1 1,1 1 0,0-1 0,0 0 0,1 0 0,0-1 0,0 1 0,1-1 0,-1 0 0,1 0 0,1-1-1,-1 0 1,1 0 0,1 1 282,68 10-6761,-27-32-1799,-24-1-1033</inkml:trace>
  <inkml:trace contextRef="#ctx0" brushRef="#br0" timeOffset="13349.847">11255 1009 11211,'0'0'2210,"0"0"-2050,0 0 1602,0 0-1090,0 0-672,-27 76-96,34-49-993,7-3-2594,-2-5-3845</inkml:trace>
  <inkml:trace contextRef="#ctx0" brushRef="#br0" timeOffset="13733.084">11823 959 8360,'0'0'6577,"0"0"-3331,0 0-983,0 0-202,0 0-769,-4 14-102,-45 327 1292,34-208-2327,8-62-1070,3 0 1,3 0-1,5 33 915,4-48-3685,0-20-4695,-3-25 848</inkml:trace>
  <inkml:trace contextRef="#ctx0" brushRef="#br0" timeOffset="7819.999">1216 1995 19955,'0'0'1473,"0"0"-635,0 0-74,-2 17 298,-48 744 2659,-22-292-4506,35-278-3417,16-86-970,5-27-1400</inkml:trace>
  <inkml:trace contextRef="#ctx0" brushRef="#br0" timeOffset="8168.179">920 3011 4228,'0'0'6838,"13"-2"-4499,89 1 42,-77 7-2119,1-2 1,-1 0-1,1-2 1,0-1 0,0 0-1,0-2 1,0-1-1,-1-2 1,1 0 0,-1-1-1,0-2 1,11-4-263,-22 5 1,1 1 1,-1-2 0,-1 0 0,1-1-1,-1 0 1,-1-1 0,1 0-1,-2-1 1,1 0 0,-1-1-1,-1 0 1,0-1 0,-1 0 0,0-1-1,0 0 1,-2 0 0,1-1-1,-2 0 1,0 0 0,-1 0 0,2-8-2,17-114 653,-20 42 2676,-26 155-2224,9-9-1105,3-1 0,2 2-1,3 0 1,1-1 0,3 1 0,3 0-1,2 6 1,-3-39-3,17 246-2360,-12-221 432,2 1-1,1-2 0,3 1 0,14 32 1932,-2-26-3406,2-9-651</inkml:trace>
  <inkml:trace contextRef="#ctx0" brushRef="#br0" timeOffset="8491.158">1993 3108 8456,'18'-164'5237,"-1"105"667,-33 75-3822,-1 13-1989,1 0-1,1 2 0,2 0 1,1 0-1,2 1 1,1 1-1,1 0 0,2 0 1,1 0-1,2 1 1,1 0-1,1-1 0,3 10-92,-2-25-70,1-1 0,1 0 0,1 0 0,0 0 0,1 0-1,1-1 1,0 0 0,5 11 70,-7-22-119,-1 0 0,1 0 1,0 0-1,1 0 0,-1 0 0,1-1 0,0 1 0,0-1 0,0 0 1,0 0-1,1-1 0,0 1 0,0-1 0,0 0 0,0 0 0,0-1 1,0 1-1,1-1 0,-1 0 0,1-1 0,0 1 0,0-1 0,-1 0 1,1-1-1,0 1 0,4-1 119,0-1-107,0 0 0,-1-1 0,1 0 0,0-1 0,-1 0 0,0 0 0,1-1-1,-1 0 1,0-1 0,-1 0 0,1 0 0,-1 0 0,0-2 0,-1 1 0,1-1 0,-1 0 0,-1 0 0,1 0 0,-1-1 0,0 0 0,-1-1 0,1-2 107,7-11 177,-1-1 0,-1 0 0,-1-1 0,-2 0-1,0-1 1,-1 0 0,-2 0 0,0-4-177,1 2 481,-2 1-1,0-1 1,-2-1-1,-1 1 1,-1 0-1,-2 0 0,0 0 1,-2 0-1,-1 0 1,-6-19-481,9 42 7,0 0 0,0-1 0,0 1 1,0 1-1,0-1 0,-1 0 0,0 0 0,0 1 0,0 0 1,0 0-1,0-1 0,-1 2 0,1-1 0,-1 0 0,0 1 1,0 0-1,0 0 0,0 0 0,0 0 0,0 0 0,0 1 1,-1 0-1,1 0 0,-1 0 0,1 1 0,-1-1 1,1 1-1,-1 0 0,1 0 0,-1 1 0,1-1 0,-3 1-7,1 1-208,0 0-1,-1 0 1,1 0 0,0 1-1,0 0 1,0 0-1,1 1 1,-1-1-1,1 1 1,0 0-1,0 1 1,0-1-1,-1 3 209,-27 47-7059,25-21 424</inkml:trace>
  <inkml:trace contextRef="#ctx0" brushRef="#br0" timeOffset="9008.745">2640 2914 12172,'0'0'5893,"0"0"-3144,0 0-1115,0 0-486,0 0-668,0 0-314,1 15-70,-16 299 0,15-311-103,-1 37-966,2 1 1,2-1-1,1 0 1,6 17 972,-7-97-737,16-233 3478,-16 252-2550,2 0-1,0 0 1,1 1-1,1-1 1,1 2-1,1-1 1,1 1-1,1 0 1,0 1-1,1 0 1,11-11-191,-18 23 13,0 0 1,0 0 0,1 0-1,0 1 1,0 0 0,1 0-1,-1 0 1,1 1 0,0 0 0,0 0-1,0 1 1,1 0 0,-1 0-1,1 1 1,0 0 0,0 0-1,0 1 1,0 0 0,0 0-1,0 1 1,0 0 0,0 0-1,0 1 1,0 0 0,0 0 0,-1 1-1,1 0 1,0 0 0,-1 1-1,1 0 1,-1 1 0,0-1-1,0 1 1,0 1 0,0-1-1,-1 1 1,0 1 0,0-1 0,4 5-15,-2 6-7,0 0 0,-1 1 0,0 0-1,-2 0 1,0 0 0,-1 1 0,-1-1 0,0 1-1,-1 0 1,-1 0 0,-1 0 0,-1 0-1,0 0 1,-1-1 0,-1 1 0,-1 0-1,-4 13 9,-6 74-489,11 25-526,20-152-116,44-210 2257,-50 176-814,3 1 0,2 0 1,2 1-1,2 1 0,3 0 1,2 1-313,42-27 72,-65 77-71,0 0 0,1-1 0,-1 2 0,1-1 0,0 0 0,-1 0 0,1 1 0,0-1 0,0 1 0,0 0 0,0 0-1,0 0 1,0 1 0,1-1 0,-1 1 0,0-1 0,0 1 0,0 0 0,1 0 0,-1 1 0,0-1 0,0 1 0,0-1 0,0 1 0,0 0-1,1 0 1,-2 1 0,1-1 0,0 0 0,0 1 0,0 0-1,5 8-27,0 0-1,-1 1 1,0 0-1,-1 0 1,-1 0-1,1 1 1,-2 0 0,0 0-1,0 0 1,-1 1-1,0-1 1,-1 1-1,-1-1 1,0 1 0,-1 0-1,0 7 28,2 7-351,-2-27 341,18 145-4809,5-51-4098,-9-61 3146</inkml:trace>
  <inkml:trace contextRef="#ctx0" brushRef="#br0" timeOffset="9285.392">3880 2912 5285,'4'-34'2529,"1"-14"1201,-3 14 5791,-47 137-7092,36-88-2364,2 2 1,0-1-1,1 1 0,1 0 0,0 0 1,1 0-1,1 1 0,1 0 0,0-1 1,2 1-1,0 0 0,1 0 0,0 0 1,2-1-1,0 1 0,1-1 0,0 0 1,4 7-66,-5-18-9,1-1-1,0 1 1,0 0 0,0-1 0,1 0 0,-1 0 0,1 0-1,0-1 1,1 0 0,-1 0 0,1 0 0,0-1 0,0 1 0,0-1-1,0-1 1,1 1 0,-1-1 0,1 0 0,-1-1 0,1 1 0,0-1-1,0-1 1,0 1 0,-1-1 0,7-1 9,-1 0 6,0 0 1,-1-1-1,1 0 1,0-1-1,-1 0 0,0-1 1,0-1-1,0 0 1,0 0-1,-1-1 1,1 0-1,-2 0 0,1-1 1,4-5-7,1-5 133,-2 0 0,0-1-1,-1 0 1,-1-1 0,0-1 0,-2 0 0,0 0 0,-1 0-1,-2-1 1,0-1 0,-1 1 0,-1-1 0,0 1 0,-2-1-1,-1 0 1,-1 0 0,-2-21-133,2 34 25,1-1 0,-2 0-1,0 1 1,0-1 0,0 1 0,-1-1 0,-1 1-1,0 0 1,0 0 0,-1 0 0,0 0-1,0 1 1,-1-1 0,0 1 0,0 0 0,-1 1-1,0-1 1,-1 1 0,0 0 0,0 1-1,0-1 1,0 2 0,-1-1 0,0 1 0,-1 0-1,1 0 1,-1 1 0,-8-2-25,2 1-432,0 2 1,-1 0-1,1 1 0,-1 1 0,1 0 1,-1 1-1,1 0 0,-1 2 0,1 0 1,-1 0-1,1 1 0,0 1 0,0 1 1,1 0-1,-1 1 0,-12 7 432,-6 11-7378</inkml:trace>
  <inkml:trace contextRef="#ctx0" brushRef="#br0" timeOffset="14414.814">11594 1605 7847,'-10'-16'3316,"-39"-52"-589,45 63-2331,0 0 0,-1 0 0,0 1 0,0 0 0,0 0 0,0 0 0,0 0 0,-1 1 0,0 0 0,0 0 0,0 1 0,0-1 0,0 1-1,0 1 1,-1-1 0,0 1-396,-26-8 2394,66-4-355,358-69-1516,-308 57-502,-37 9-11,0 3-1,1 1 1,0 3 0,1 2 0,7 1-10,-52 5-14,1 0 0,-1 1 0,0-1 0,1 1 1,-1 0-1,1 0 0,-1 0 0,1 0 1,-1 1-1,1-1 0,-1 1 0,0 0 1,1 0-1,-1 0 0,0 0 0,0 1 1,0-1-1,0 1 0,0 0 0,0 0 0,0 0 1,0 0-1,-1 0 0,1 1 0,-1-1 1,0 1-1,0 0 0,0 0 0,0 0 1,0 0-1,0 0 0,-1 0 0,0 0 0,1 0 1,-1 1-1,0-1 0,-1 0 0,1 2 14,1 99-1100,-4-90 791,1-1 0,0 1 1,1 0-1,1 0 0,0 0 0,1 0 1,1 0-1,0 0 0,0-1 0,1 0 1,1 1-1,1-2 0,3 8 309,-6-17 25,0-1-1,0 0 1,0 0-1,0 0 1,0 0 0,0 0-1,0-1 1,1 1-1,-1-1 1,1 0-1,-1 0 1,1 0-1,-1 0 1,1-1 0,0 0-1,-1 1 1,1-1-1,0-1 1,-1 1-1,1 0 1,-1-1-1,1 0 1,-1 0 0,1 0-1,-1 0 1,1 0-1,-1-1 1,0 0-1,1 1 1,-1-1-1,0 0 1,-1-1 0,1 1-1,0-1 1,0 1-1,-1-1 1,0 0-1,1 1 1,-1-1-1,0-1 1,0 1 0,-1 0-1,1 0 1,-1-1-1,1-1-24,194-354 5872,-166 327-5338,-26 40-240,-43 213-177,20 516-665,19-691 541,1 20-113,-2-1 1,-4 0-1,-2 0 0,-4 0 1,-2-1-1,-2-1 0,-24 58 120,38-113 20,-2-1-1,1 1 0,-1 0 1,-1-1-1,1 0 1,-1 1-1,0-1 1,-1-1-1,0 1 1,0-1-1,0 0 1,-1 0-1,0 0 0,0-1 1,0 0-1,-1 0 1,1 0-1,-1-1 1,-1 0-1,1-1 1,0 1-1,-1-2 1,0 1-1,1-1 1,-1 0-1,0 0 0,0-1 1,0 0-1,0-1 1,-1 1-1,-2-2-19,0-3 21,0 0 0,1-1-1,-1-1 1,1 0 0,0 0-1,1-1 1,-1 0 0,1-1-1,1 0 1,-1 0 0,1-1 0,1 0-1,0 0 1,0-1 0,1 0-1,0 0 1,0 0 0,1-1-1,1 0 1,0 0 0,0 0-1,1-1 1,1 1 0,-2-12-21,3-9 14,1 1 0,1-1 1,2 1-1,1-1 1,1 1-1,2 0 0,2 0 1,0 1-1,2 0 0,1 1 1,1 0-1,2 1 0,1 1 1,1 0-1,1 1 0,8-7-14,7-12-140,2 1 0,2 2 0,1 1 1,3 2-1,1 2 0,2 2 0,1 2 0,1 2 0,2 1 0,1 3 0,2 2 0,0 3 0,1 1 0,36-7 140,51 6-2466,-138 22 2300,0-1 0,0 1 1,0 0-1,0-1 0,0 1 1,0 0-1,0 0 0,0 0 0,0 0 1,0 0-1,0 0 0,0 0 1,0 0-1,0 0 0,0 0 1,0 1-1,0-1 0,0 0 0,0 1 1,0-1-1,0 1 0,-1-1 1,1 1-1,0-1 0,0 1 1,0 0-1,-1-1 0,1 1 0,0 0 1,0 0-1,-1 0 0,1-1 1,-1 1-1,1 0 0,-1 0 0,1 0 1,-1 0-1,0 0 0,1 0 1,-1 0-1,0 0 0,0 0 1,0 0-1,1 0 0,-1 0 0,0 0 1,-1 0-1,1 0 0,0 0 1,0 0 165,-7 25-8259</inkml:trace>
  <inkml:trace contextRef="#ctx0" brushRef="#br0" timeOffset="14717.739">4849 4129 9897,'29'-92'4549,"-13"71"-1667,-13 12-287,-4 9-321,-14 11-769,1 15-896,-4 14-449,8 16-64,3 10-32,4 7-64,3-2 0,0-3 0,6-10-320,7 0-577,-3-7-865,5-4-1024,-1-11-2307,-4-11-2466</inkml:trace>
  <inkml:trace contextRef="#ctx0" brushRef="#br0" timeOffset="15046.199">5109 4139 7495,'9'-168'6903,"-10"166"-6651,1 0 0,0 0 1,0 0-1,0 0 0,0 0 1,1-1-1,-1 1 0,0 0 1,1 0-1,0 0 0,-1 0 1,1 0-1,0 0 0,0 0 1,0 0-1,0 0 0,1 1 1,-1-1-1,0 0 0,1 1 1,-1-1-1,1 1 0,-1-1 0,1 1 1,0 0-1,0 0 0,0 0 1,0 0-1,-1 0 0,3-1-252,11 51 2061,-35 508-1901,22-426-3786,5 63-7834,-4-155 6810</inkml:trace>
  <inkml:trace contextRef="#ctx0" brushRef="#br0" timeOffset="15395.271">4981 4844 7207,'-21'-14'2407,"-158"-96"1021,176 108-3340,-32-16 1194,-1 0-1,-1 3 1,0 0 0,-1 3-1,-25-5-1281,61 16 28,1 0 0,0 1-1,-1-1 1,1 0 0,0 1-1,-1-1 1,1 1-1,-1-1 1,0 1 0,1 0-1,-1 0 1,1-1-1,-1 1 1,1 0 0,-1 0-1,1 1 1,-1-1 0,1 0-1,-1 0 1,0 1-1,1-1 1,0 1 0,-1 0-1,1-1 1,-1 1-1,1 0 1,0 0 0,-1-1-1,1 1 1,0 0-1,0 1 1,0-1 0,0 0-1,0 0 1,0 0 0,0 1-1,0-1 1,0 0-1,1 1 1,-1-1 0,0 0-1,1 1 1,-1-1-1,1 1 1,0 0 0,-1-1-1,1 1 1,0-1 0,0 1-1,0-1 1,0 1-1,0-1 1,0 1 0,1-1-1,-1 1 1,1 0-1,-1-1 1,1 1-28,8 6-6,1 0 0,0 0 0,1-1 0,0 0 0,0 0 0,0-2 0,1 1 0,0-1 0,0-1-1,0 0 1,1-1 0,-1 0 0,1-1 0,0-1 0,5 1 6,34 4 36,0-2 0,-1-2-1,1-2 1,0-3 0,0-2 0,-1-2-1,0-2 1,0-3 0,-1-2 0,0-2-1,-2-2 1,0-2 0,33-20-36,-66 32 191,1-1 1,-1-1-1,-1 0 0,0-1 1,-1 0-1,0-1 1,4-5-192,-14 14 71,0-1 0,0 0 1,0 0-1,0 0 0,0 0 0,-1 0 1,0 0-1,0-1 0,0 1 1,-1-1-1,1 1 0,-1-1 1,0 0-1,0 0 0,-1 1 1,0-1-1,1 0 0,-2 0 0,1 0 1,0 0-1,-1 1 0,0-1 1,0 0-1,0 1 0,-1-1 1,0 0-1,0 1 0,-2-4-71,2 3-5,-1 1 0,0 0 0,0 0 0,0 0 0,-1 0 0,0 0 0,1 1 0,-1-1 0,0 1 0,-1 0 0,1 0 0,0 1 0,-1-1-1,0 1 1,1 0 0,-1 0 0,0 1 0,0 0 0,0-1 0,0 1 0,0 1 0,0-1 0,-1 1 0,1 0 0,0 0 0,0 1 0,0-1 0,0 1 0,0 0 0,0 1 0,-2 0 5,-13 4-914,0 1 1,0 1-1,1 0 1,0 2 0,1 0-1,0 1 1,0 2 913,-38 27-7506</inkml:trace>
  <inkml:trace contextRef="#ctx0" brushRef="#br0" timeOffset="15628.213">1390 6124 15150,'0'0'2755,"0"0"-1474,65-75 161,-31 58-225,8 0-545,6 0-255,1 1-257,1-1-96,-1 5-32,-4 0-32,-10 3-96,-11 5-545,-16 4-544,-11 0-545,-23 10-1601,-9 4-737,-10 0-480</inkml:trace>
  <inkml:trace contextRef="#ctx0" brushRef="#br0" timeOffset="15926.249">1364 6077 4644,'0'0'4058,"0"0"-1875,0 0-576,0 0 117,0 15 123,-14 134 2531,-33 12-1185,28-102-2675,1 1-1,4 0 1,2 1 0,3 0-1,2 7-517,6-63 4,0 1 0,1-1 0,0 1 0,0-1 0,0 1 0,1-1 0,0 0 0,0 1 0,0-1-1,0 0 1,1 1 0,0-1 0,0 0 0,1 0 0,-1-1 0,1 1 0,0 0 0,0-1 0,1 0 0,-1 1 0,1-1 0,0-1 0,0 1 0,0-1-1,1 1 1,-1-1 0,1 0 0,0-1 0,0 1 0,0-1 0,0 0 0,0 0 0,0-1 0,0 1 0,1-1 0,-1 0 0,0-1 0,3 1-4,14-2-74,0 0 0,0-2 0,0-1 0,0 0 0,-1-1 0,1-2 0,-1 0 0,-1-1 0,1-1 0,-2-1 0,1-1 0,-1-1 0,-1 0 0,17-15 74,18-37-3257,-46 9-6207,-13 35 2518</inkml:trace>
  <inkml:trace contextRef="#ctx0" brushRef="#br0" timeOffset="16473.928">1325 6576 10570,'0'0'3000,"0"0"-987,0 0-551,13-10-602,86-58-203,190-60-609,-198 74-1223,-57 23 3577,-33 30-1067,-12 7 1989,-1 14-3242,9-13 206,-6 10-312,2 1 0,-1 0 0,2 1-1,1-1 1,0 1 0,1 0 0,1 0 0,1 1 0,0-1-1,2 1 1,0-1 0,1 0 0,1 1 0,1-1-1,1 0 1,0 0 0,4 7 24,-5-18-161,1 0 0,-1-1 1,2 0-1,-1 1 0,1-2 0,0 1 0,0 0 0,0-1 0,1 0 0,0-1 1,1 1-1,-1-1 0,1 0 0,0-1 0,0 1 0,0-1 0,1-1 0,-1 0 1,1 0-1,0 0 0,0-1 0,0 0 0,0 0 0,1-1 0,-1 0 0,0-1 1,0 0-1,1 0 0,-1 0 0,0-1 0,0-1 0,1 1 0,-1-2 0,0 1 1,-1-1-1,1 0 0,4-2 161,0-3 140,1-1 0,-2-1 0,1 0 0,-1 0 0,0-1-1,-1 0 1,-1-1 0,0 0 0,0-1 0,-1 0 0,-1 0 0,0-1 0,-1 1 0,2-8-140,7-19 965,-3-1 0,-1-1 0,-2 0 0,1-22-965,-9 62 22,3-22 215,0-1 1,-1 0-1,-2 0 1,0 1-1,-2-1 1,-1 0-1,-1 0 0,-3-12-237,5 33 18,-1-1 0,1 1-1,-1 0 1,0 0 0,0-1-1,-1 1 1,1 1 0,-1-1-1,0 0 1,0 1-1,0-1 1,0 1 0,0 0-1,-1 0 1,0 0 0,1 1-1,-1-1 1,0 1 0,0 0-1,-1 0 1,1 0-1,0 1 1,-1-1 0,1 1-1,-1 0 1,1 0 0,-1 1-1,1-1 1,-1 1-1,0 0 1,1 1 0,-1-1-1,-2 1-17,-9 2 12,0 1-1,0 0 0,0 1 0,1 1 0,0 0 0,0 2 1,1-1-1,0 2 0,0-1 0,1 2 0,0 0 0,0 1 1,1 0-1,-5 7-11,11-12-15,0 1 0,1 0 1,-1 0-1,1 0 0,0 0 1,1 1-1,0 0 0,0 0 1,1 0-1,0 1 0,1-1 0,-1 1 1,1 0-1,1-1 0,0 1 1,0 0-1,1 0 0,0 0 1,1 0-1,-1-1 0,2 1 1,-1 0-1,1 0 0,1-1 1,-1 1-1,1-1 0,3 4 15,8 10-62,1 0 0,2-2 0,0 0 0,1 0 0,0-2 0,2 0 0,0-1 0,1-1 0,1-1 0,2-1 62,87 73-1617,-30-7-643,-48-45-2555,-17-17 349,-7-9 19</inkml:trace>
  <inkml:trace contextRef="#ctx0" brushRef="#br0" timeOffset="17431.103">2614 6231 1537,'12'-65'9220,"13"25"341,-22 45-6495,-2 14-2811,-1-17-31,-15 193 1258,8-146-1255,3 1 1,1 0-1,3 1 0,6 44-227,-6-91-7,0 0 0,0 1 0,1-1 0,-1 0 0,1 0-1,0 0 1,0 0 0,0 0 0,1 0 0,0 0 0,-1 0 0,1 0 0,1-1 0,-1 1-1,0-1 1,1 0 0,0 1 0,0-1 0,0 0 0,0-1 0,0 1 0,1 0-1,-1-1 1,1 0 0,-1 0 0,1 0 0,0 0 0,0-1 0,0 1 0,0-1 0,0 0-1,0 0 1,3 0 7,3-1-2,-1-1-1,1 0 1,-1 0-1,0 0 1,1-1-1,-1-1 0,0 0 1,0 0-1,0-1 1,-1 0-1,1 0 1,-1-1-1,0 0 1,0 0-1,-1-1 1,0 0-1,0-1 1,0 1-1,0-1 0,-1-1 1,3-4 2,5-7 1,-1-1 1,0-1-1,-2 1 0,0-2 1,-2 0-1,0 0 0,-1 0 1,-1-5-2,27-181 96,-33 207-94,-1 0 0,1 1 1,-1-1-1,0 0 0,0 0 1,1 1-1,-1-1 0,0 0 1,0 0-1,0 0 0,0 0 0,0 1 1,0-1-1,0 0 0,0 0 1,0 0-1,0 1 0,-1-1 1,1 0-1,0 0 0,0 0 1,-1 1-1,1-1 0,-1 0 1,1 1-1,0-1 0,-1 0 1,1 1-1,-1-1 0,0 0 0,1 1 1,-1-1-1,0 1 0,1-1 1,-1 1-1,0-1 0,1 1 1,-1 0-1,0-1 0,0 1 1,1 0-1,-1 0 0,0-1 1,0 1-1,0 0 0,1 0 1,-1 0-1,0 0 0,0 0 0,0 0 1,0 0-1,1 0 0,-2 1-2,-5 70-117,6-57-29,0-1 0,2 1 0,0 0 1,0 0-1,1 0 0,1-1 0,0 1 0,1-1 0,1 0 0,0 0 1,0 0-1,1-1 0,1 0 0,0 0 0,1 0 0,0-1 1,1 0-1,0-1 0,1 0 0,0 0 0,0-1 0,1-1 0,0 1 1,0-2-1,1 0 0,0 0 0,1-1 0,8 3 146,1-7 35,-1-1 0,1-1 0,0-1 0,0 0 0,0-2 0,0-1 0,-1 0 0,0-2 0,0 0 0,0-2 0,0 0-1,-2-1 1,1-1 0,-1-1 0,0-1 0,-1 0 0,-1-1 0,0-1 0,0-1 0,-2-1 0,0 0 0,1-2-35,-3 2 192,-1-1 0,-1 0 0,0 0 1,-1-1-1,-1-1 0,-1 0 0,0 0 0,-2 0 1,0-1-1,-1 0 0,-1 0 0,-1-1 0,0 1 0,-2-1 1,-1 0-1,0 1 0,-1-1 0,-2-3-192,3 20 12,0 0-1,1 1 1,-2-1-1,1 1 1,0-1-1,-1 1 0,1-1 1,-1 1-1,0-1 1,0 1-1,-1-1 1,1 1-1,-1 0 1,1 0-1,-1 0 1,0 0-1,0 0 1,0 0-1,-1 0 1,1 1-1,-1-1 1,0 1-1,1 0 1,-1 0-1,0 0 1,0 0-1,0 0 1,-1 0-1,1 1 0,0 0 1,-1 0-1,1 0 1,0 0-1,-1 0 1,0 0-1,1 1 1,-1 0-1,1 0 1,-1 0-1,-2 0-11,-67 58-48,57-42-109,0-1-1,1 2 1,0 0-1,2 1 1,0 0-1,1 1 1,1 0-1,1 1 1,1 0-1,0 1 1,2 0-1,0 0 1,1 1-1,1-1 1,2 1-1,-2 15 158,12 74-1600,-6-108 1539,-1 1 1,1 0-1,0 0 0,0 0 1,1 0-1,-1-1 1,1 1-1,0-1 0,0 1 1,0-1-1,0 0 1,1 0-1,-1 0 0,1 0 1,0 0-1,-1 0 1,1-1-1,1 1 0,-1-1 1,0 0-1,1 0 1,-1 0-1,1 0 0,-1-1 1,1 0-1,2 1 61,1-3 50,0 0 1,1 0-1,-1-1 0,0 0 0,0 0 1,-1-1-1,1 0 0,0 0 1,-1-1-1,0 1 0,0-1 0,0-1 1,0 1-1,0-1 0,-1 0 0,0 0 1,0-1-1,-1 0 0,1 1 1,-1-2-1,-1 1 0,1 0 0,-1-1 1,1 0-51,24-44 670,-2-1 0,-1-2 0,-4 0 1,7-29-671,-6 21 260,11-38 306,-36 128-566,1-1 0,1 1 0,1-1 0,2 1 0,1-1 0,1 1 0,2-1 0,0 0 0,2-1 0,0 1 0,2-2 0,11 21 0,-19-41-30,0 0 1,0 0-1,1-1 1,0 1-1,-1-1 1,2 0-1,-1 0 1,0 0-1,1 0 1,0 0-1,-1-1 0,1 1 1,1-1-1,-1 0 1,0 0-1,1-1 1,0 1-1,-1-1 1,1 0-1,0-1 1,0 1-1,0-1 1,1 0-1,-1 0 0,0 0 1,0-1-1,0 0 1,1 0-1,-1 0 1,2-1 29,1 0 24,1 0 1,-1-1 0,1 0 0,-1-1-1,0 1 1,0-2 0,0 1-1,0-1 1,0 0 0,-1-1-1,0 0 1,0 0 0,0 0 0,-1-1-1,0 0 1,0 0 0,0-1-1,-1 0 1,1 0 0,1-4-25,80-160 1285,-86 167-1265,107-320 1074,-106 314-1044,1 1 1,0 0-1,-1-1 1,-1 1 0,1 0 0,-1-1 0,-1 1-1,0 0 1,0-1 0,-1 1 0,0 0 0,-1-4-51,0 11 6,0 0-1,1 0 1,-1 1 0,0-1 0,0 1 0,0 0-1,0-1 1,0 1 0,0 0 0,0 0 0,-1 0-1,1 1 1,0-1 0,-1 0 0,1 1 0,0 0 0,-1-1-1,1 1 1,-1 0 0,1 0 0,0 0 0,-1 1-1,1-1 1,0 1 0,-1-1 0,1 1 0,0 0-1,0-1 1,-1 1 0,1 1 0,0-1 0,0 0 0,0 0-1,0 1 1,0-1 0,1 1 0,-1-1 0,0 1-1,1 0 1,-1 0 0,1 0 0,-1 0 0,1 0-1,0 0 1,0 0-6,-12 11-13,0 1 0,1 1 1,1 0-1,0 0 0,1 1 0,1 0 0,1 1 0,0 0 0,1 0 0,0 1 0,2 0 0,0 0 0,1 0 0,1 1 0,1-1 1,0 1-1,1 0 0,2-1 0,0 9 13,1-3-1,0 0 1,1-1-1,2 1 0,0-1 1,2 0-1,0-1 1,2 0-1,0 0 1,3 2 0,-8-16-3,0-1 1,1 0-1,-1 0 1,1 0 0,1-1-1,-1 0 1,1 0 0,0 0-1,0-1 1,1 1-1,0-2 1,0 1 0,0-1-1,0 0 1,1 0-1,0-1 1,-1 0 0,1 0-1,0-1 1,1 0 0,-1-1-1,0 1 1,0-2-1,1 1 1,-1-1 0,0 0-1,3-1 3,0-1-6,-1 0-1,1-1 0,-1 0 1,0 0-1,0-1 0,0-1 0,0 1 1,-1-2-1,0 1 0,0-1 1,0-1-1,-1 1 0,0-1 0,0-1 1,-1 0-1,1 0 0,-2 0 1,6-9 6,1-3-32,-2 1 0,0-2 1,-1 0-1,-1 0 1,-1-1-1,-1 0 0,-1 0 1,1-8 31,-1-60-1549,-35 39-6816,11 38-368</inkml:trace>
  <inkml:trace contextRef="#ctx0" brushRef="#br0" timeOffset="17969.221">5346 5548 12268,'0'0'4468,"0"0"-2226,0 0-443,0 0 96,0 0-592,-4 1-615,1 1-657,1 1 0,0-1-1,0 1 1,0-1 0,0 1-1,0 0 1,0 0 0,1 0-1,-1 0 1,1 0 0,0 0-1,0 0 1,0 0-1,0 0 1,1 1 0,-1-1-1,1 0 1,0 1 0,0-1-1,0 0 1,0 1 0,1-1-1,-1 0 1,1 0 0,0 1-1,0-1 1,0 0 0,1 2-31,0 11 86,39 197 215,-37-202-314,0 1 0,1-1 0,0 0 0,1 0-1,0 0 1,1-1 0,0 0 0,0 0 0,1-1 0,0 0 0,1 0 0,0-1-1,1 0 1,-1 0 0,2-1 0,4 3 13,-10-8 3,0 0 1,-1 0-1,1 0 1,0 0-1,0-1 1,0 0-1,0 0 1,0 0-1,0-1 1,1 1-1,-1-1 1,0-1-1,0 1 1,0-1-1,0 0 1,0 0-1,0 0 0,0 0 1,0-1-1,0 0 1,-1 0-1,1-1 1,0 1-1,-1-1 1,0 0-1,0 0 1,0 0-1,0-1 1,0 1-1,-1-1 1,1 0-1,-1 0 1,0 0-1,0-1 0,-1 1 1,1-1-1,-1 1 1,0-1-1,0 0 1,0-5-4,27-70 631,-3-1 1,-4-2 0,6-56-632,-10-15 37,-11 240-7457,4-52 2631,3-2-1451</inkml:trace>
  <inkml:trace contextRef="#ctx0" brushRef="#br0" timeOffset="18308.896">6275 5528 12780,'38'-108'7933,"-36"106"-7823,-1 0 0,0 1 0,1-1-1,-1 0 1,0 0 0,0 0 0,0 0 0,-1 0 0,1 0 0,0 0 0,-1 0-1,1 0 1,-1-1 0,0 1 0,0 0 0,0 0 0,0 0 0,0-1 0,0 1-1,0 0 1,-1 0 0,1 0 0,-1 0 0,0 0 0,1 0 0,-1 0 0,0 0-1,0 0 1,-1 0 0,1 0 0,0 0 0,0 1 0,-1-1 0,1 0 0,-1 1-1,0-1 1,1 1 0,-1 0 0,0-1 0,0 1 0,0 0 0,0 0-1,0 0 1,0 1 0,0-1 0,0 0 0,0 1 0,0-1 0,0 1 0,-1 0-1,1 0 1,0 0 0,0 0 0,0 0 0,-3 0-110,-5 2 2,0 0 1,0 1-1,1 0 1,-1 1-1,1 0 1,-1 0-1,1 1 1,0 0-1,1 0 1,-1 1-1,1 0 1,0 1-1,1 0 0,0 0 1,0 1-1,0 0 1,1 0-1,0 0 1,0 1-1,1 0 1,1 0-1,-1 0 1,1 0-1,1 1 1,0 0-1,-1 5-2,1 3-63,1 0 0,1 0 0,0 0 1,1 1-1,1-1 0,1 0 0,1 0 0,0 0 0,2 0 0,0-1 0,0 1 1,2-1-1,0 0 0,1-1 0,1 0 0,0 0 0,1-1 0,5 6 63,-14-20-11,0 0-1,1 1 0,-1-1 1,0 0-1,0 0 1,0 0-1,1 0 0,-1 0 1,0 0-1,1 0 1,-1-1-1,1 1 0,-1 0 1,1-1-1,0 1 1,-1-1-1,1 0 0,-1 1 1,1-1-1,0 0 1,-1 0-1,1 0 0,0 0 1,-1 0-1,1 0 1,-1-1-1,1 1 0,0-1 1,-1 1-1,1-1 1,-1 1-1,1-1 0,-1 0 1,1 0-1,-1 0 1,0 0-1,1 0 0,-1 0 1,0 0-1,0 0 1,0 0-1,1-1 12,42-63 655,-42 62-598,114-239 2270,-116 243-2337,0-1 0,0 1 0,0-1 0,1 1 0,-1 0 0,0-1 0,1 1 0,-1-1 0,0 1 0,1-1 0,-1 1 0,0-1 0,1 1 0,-1-1 0,1 1 0,-1-1 0,1 1 0,-1-1 0,1 0 0,-1 1 0,1-1 0,0 0 0,-1 0 0,1 1 0,-1-1 0,1 0 0,0 0 0,-1 0 0,1 0 0,0 0 0,-1 0 0,1 0 0,0 0 0,-1 0 0,1 0 0,0 0 0,-1 0 0,1 0 0,-1 0 0,1-1 0,0 1-1,-1 0 1,1 0 0,-1-1 0,1 1 0,-1-1 0,1 1 0,-1 0 0,1-1 0,-1 1 0,1-1 0,-1 1 0,1-1 0,-1 1 0,0-1 0,1 1 0,-1-1 0,0 0 0,0 1 10,6 10-194,100 150-4584,-98-151 3549,1 0-1,0 0 0,0-1 0,1 0 0,0-1 0,0 0 1,1 0-1,11 4 1230,7 0-4479</inkml:trace>
  <inkml:trace contextRef="#ctx0" brushRef="#br0" timeOffset="18597.806">6877 5533 6630,'3'-18'2760,"39"-236"9700,-42 233-7730,-12 45-4637,2 1 1,0 0-1,2 0 1,0 1-1,2 0 1,1 0-1,1 1 1,2 0-1,0-1 1,2 4-94,-1 87-4676,1-85 1552,-1-301 6481,1 262-3296,0 0-1,0-1 1,1 1-1,0 0 0,0 0 1,0 0-1,1 0 1,0 0-1,1 1 0,-1-1 1,1 0-1,0 1 1,1 0-1,0 0 0,0 0 1,0 0-1,1 0 1,-1 1-1,1 0 0,1 0 1,-1 0-1,1 1 0,0 0 1,0 0-1,0 0 1,0 1-1,1 0 0,-1 0 1,1 0-1,0 1 1,0 0-1,6-1-60,-5 4-205,0-1 0,-1 1 0,1 0 0,0 1 0,0 0 0,-1 0-1,0 1 1,1 0 0,-1 0 0,0 1 0,6 4 205,44 31-6323,-30-19-174</inkml:trace>
  <inkml:trace contextRef="#ctx0" brushRef="#br0" timeOffset="18832.273">7495 5241 11979,'0'0'6220,"0"0"-2339,-8-13-999,-25-38-1019,33 52-1826,0 0-1,0-1 1,-1 1-1,1-1 1,0 1-1,0 0 1,0-1-1,0 1 1,-1-1-1,1 1 1,0 0-1,-1-1 1,1 1-1,0-1 1,-1 1-1,1-1 1,-1 1-1,1-1 1,-1 0-1,1 1 1,-1-1-1,1 1 1,-1-1-1,1 0 1,-1 0-1,1 1 1,-1-1-1,0 0 1,1 0-1,-1 0 1,1 1-1,-1-1 1,0 0-1,1 0 1,-1 0-1,0 0 1,1 0-1,-1 0 1,0 0-1,1-1 1,-1 1-1,1 0 1,-1 0-1,0 0 1,1-1-1,-1 1 1,1 0-1,-1-1 1,1 1-1,-1 0 1,1-1-1,-1 1 1,1-1-1,-1 1 1,1-1-1,-1 1 1,1-1-1,0 1 1,-1-1-1,1 1 1,0-1-1,0 1 1,-1-1-1,1 0 1,0 1-1,0-1 1,0 1-1,0-1 1,0 0-37,-1 4 76,-8 28 45,3 0 0,0 1 1,2-1-1,1 1 0,2 0 0,1 0 0,4 30-121,-3-40-63,-1-20-25,9 75-2208,16-36-7412,-13-36 2165</inkml:trace>
  <inkml:trace contextRef="#ctx0" brushRef="#br0" timeOffset="19052.011">7408 4708 11691,'0'0'3908,"0"0"-2083,0 0 1,0 0-1345,0 0-481,0 0-1378,0 0-3234,0 0-5221</inkml:trace>
  <inkml:trace contextRef="#ctx0" brushRef="#br0" timeOffset="19534.094">8205 5092 17777,'0'-17'2621,"-4"-52"-966,3 65-1543,-1 1 0,1-1 1,-1 1-1,1-1 0,-1 1 0,0 0 1,0 0-1,-1 0 0,1 0 0,-1 0 0,1 0 1,-1 0-1,0 1 0,0 0 0,0-1 1,0 1-1,-1 1 0,1-1 0,0 0 1,-1 1-1,0-1 0,1 1 0,-1 0 1,0 0-1,1 1 0,-1-1 0,0 1 0,0 0 1,1 0-1,-1 0 0,0 0 0,0 0 1,0 1-1,1 0 0,-1 0 0,0 0 1,1 0-1,-1 1 0,1-1 0,0 1 1,-1 0-113,-8 2-13,-1 1 1,1 0 0,0 0 0,1 2-1,-1-1 1,1 2 0,0-1 0,1 1-1,0 1 1,0 0 0,1 0 0,0 1-1,1 0 1,0 1 0,0 0 0,1 0-1,1 1 1,0-1 0,0 1 0,1 1 0,1-1-1,0 1 1,1-1 0,0 1 0,1 0-1,0 1 1,1-1 0,1 0 0,0 0-1,0 0 1,2 0 0,0 1 0,0-1-1,1-1 1,0 1 0,1 0 0,1-1-1,0 0 1,1 0 0,0 0 0,6 7 12,-8-14-76,-1 0 0,1-1 1,1 1-1,-1-1 0,0 0 1,1-1-1,0 1 0,0-1 1,0 0-1,0 0 0,1 0 1,-1-1-1,1 0 0,0 0 1,-1 0-1,1-1 0,0 0 1,0 0-1,0 0 0,0-1 0,0 0 1,0 0-1,0 0 0,0-1 1,0 0-1,0 0 0,-1-1 1,1 1-1,0-1 0,-1-1 1,1 1-1,-1-1 0,0 0 1,4-2 75,6-7 195,-1-2 1,0 1-1,0-2 1,-1 0-1,-1 0 1,-1-1-1,0-1 1,-1 0-1,-1 0 1,-1-1-1,0 0 1,-1-1-1,-1 1 1,-1-1-1,-1 0 1,1-7-196,-3 0 213,10 204-1497,3-118-1812,9-5-3366,-9-35 441</inkml:trace>
  <inkml:trace contextRef="#ctx0" brushRef="#br0" timeOffset="19873.232">8581 5092 12236,'0'-16'3219,"-1"-80"1916,-7 89-895,-1 21-3387,-8 16-811,6-13-179,0 1 0,2 0-1,0 0 1,1 1-1,0 0 1,2 0-1,0 1 1,1-1-1,2 1 1,0 0 0,0 1-1,2 12 138,1-32-80,-1 0 0,1 0 0,0 0 0,0 1 0,0-1 0,0 0 0,0 0 0,0 0 0,1 0 0,-1 0 0,0 0 0,0 0 0,1 0 0,-1 0 0,1 0 0,-1 0 0,1 0 0,-1 0 0,1 0 0,-1 0 0,1 0 0,0 0 0,0-1 0,-1 1 0,1 0 0,0-1 0,0 1 0,0 0 0,0-1 0,0 1 0,0-1 0,0 1 0,0-1 0,0 0 0,0 1 0,0-1 0,0 0 0,0 0 0,0 0 0,0 0 0,1 0 0,-1 0 0,0 0 0,0 0 0,0 0 0,0 0 0,0-1 0,0 1 0,0 0 0,0-1 0,0 1 0,0-1 0,0 1 0,0-1 0,0 1 0,0-1 0,0 0 0,-1 1 0,1-1 0,0 0 0,0 0 0,-1 0 1,1 0-1,0 1 0,0-2 80,62-267 4644,-59 253-4346,0-1 0,2 0 0,0 1 0,0 0 0,1 0 0,1 1 0,1 0 0,0 0 0,1 1 0,1 0 0,8-8-298,-17 20 23,1 0 0,-1-1 0,1 1 0,0 0-1,0 0 1,0 0 0,0 1 0,0-1 0,1 1 0,-1 0 0,0 0 0,1 0 0,-1 0 0,0 0 0,1 1 0,-1 0 0,1-1 0,-1 1 0,1 1 0,-1-1 0,1 0 0,-1 1 0,1 0 0,-1-1 0,1 1 0,-1 1-1,0-1 1,0 0 0,0 1 0,0 0 0,0 0 0,0 0 0,0 0 0,0 0 0,-1 0 0,1 1 0,-1-1 0,2 2-23,6 9 0,1-1 1,-2 2-1,1-1 1,-2 1-1,0 0 1,-1 1-1,5 12 0,4 22-351,-2 1 0,-2 0 0,-2 1 0,-1 14 351,7 37-5226,1-62-3438,-8-29 1921</inkml:trace>
  <inkml:trace contextRef="#ctx0" brushRef="#br0" timeOffset="20534.212">9381 4704 11723,'0'0'2600,"0"0"411,-15-7-508,-48-18-768,59 24-1607,0 0-1,0 0 1,0 1-1,0 0 1,0 0-1,0 0 1,0 0-1,0 1 0,0-1 1,0 1-1,1 0 1,-1 0-1,0 0 1,0 1-1,1-1 1,-1 1-1,0 0 0,-2 2-127,0-1 157,-7 6-48,1-1 0,-1 2 0,2-1 0,-1 2 0,1-1 0,1 2 1,0-1-1,1 1 0,0 1 0,1 0 0,0 0 0,1 0 0,0 1 0,1 0 0,1 1 1,0-1-1,1 1 0,1 0 0,0 0 0,1 0 0,1 0 0,0 1 0,1-1 1,0 0-1,2 4-109,1-10-22,0 1 0,0-1 0,1 1 1,0-1-1,1 0 0,0-1 0,0 1 1,1-1-1,0 0 0,0 0 0,1-1 0,0 0 1,1 0-1,-1 0 0,1-1 0,1-1 1,-1 1-1,1-1 0,0 0 0,0-1 1,0 0-1,6 1 22,-2 0-403,1-1-1,-1 0 1,1-1 0,0-1 0,0 0 0,0-1-1,0-1 1,0 0 0,0 0 0,3-2 403,-10 1-141,1-1 0,-1 0 1,1 0-1,-1-1 0,0 0 0,0-1 1,0 1-1,0-1 0,-1-1 1,0 1-1,1-1 0,-2 0 1,1 0-1,0-1 0,-1 0 0,0 0 1,-1 0-1,1 0 0,-1-1 1,3-5 140,52-149 2634,-57 156-2508,8-34 913,0 0 0,-3-1 0,-1 0 0,-2 0 0,-2-7-1039,-8 36 1089,-1 29-710,7-5-392,1 0-1,0 0 1,0-1 0,1 1 0,1 0 0,0-1 0,1 0 0,0 0 0,1 0 0,0 0 0,1 0 0,0-1 0,1 0 0,0-1-1,0 1 1,2-1 0,-1-1 0,1 0 0,0 0 0,3 1 13,-8-7-48,1 0-1,-1 0 0,1 0 1,0-1-1,-1 1 1,1-1-1,0 0 1,0-1-1,1 1 1,-1-1-1,0 0 1,0-1-1,1 1 1,-1-1-1,0 0 1,1 0-1,-1-1 0,0 1 1,1-1-1,-1-1 1,0 1-1,0-1 1,0 1-1,0-1 1,0-1-1,0 1 1,-1-1-1,1 0 1,-1 0-1,0 0 1,1-1-1,-2 1 0,1-1 1,0 0-1,-1 0 1,1 0-1,-1-1 1,-1 1-1,1-1 1,0 0-1,-1 1 1,0-1-1,0 0 1,0-2 48,6-17 306,-1 0 0,-1-1 1,-1 0-1,-1 0 0,-1 0 0,-1-1 1,-2 1-1,-1-12-306,2 34 49,0 0 0,-1 0 0,0 1 0,1-1 0,-1 0 0,-1 0 0,1 0-1,0 0 1,0 0 0,-1 1 0,0-1 0,0 0 0,1 0 0,-2 1 0,1-1 0,0 0 0,0 1 0,-1-1 0,0 1 0,1 0 0,-1-1 0,0 1 0,0 0-1,0 0 1,0 0 0,0 0 0,-1 1 0,1-1 0,-1 1 0,1-1 0,-1 1 0,1 0 0,-1 0 0,0 0 0,0 0 0,1 0 0,-1 1 0,0-1 0,0 1-1,0 0 1,0 0 0,-1 0-49,-10 4 15,1 0 1,0 2-1,1-1 0,-1 1 0,1 1 0,0 0 1,0 1-1,1 1 0,0-1 0,1 2 0,0-1 1,0 1-1,0 3-15,-2-2 16,-1 0-34,-1 2 1,2-1-1,-1 1 1,2 1-1,0 0 0,1 1 1,0 0-1,1 1 1,1 0-1,0 0 1,1 1-1,1-1 0,0 2 1,2-1-1,0 0 1,1 1-1,0 0 1,2 0-1,0 0 0,1 0 1,1 0-1,0 0 1,2-1-1,1 6 18,-1-13-60,1-1 0,1 1-1,0-1 1,0 0 0,1 0 0,0-1-1,1 0 1,-1 0 0,1 0 0,1-1-1,0 0 1,0 0 0,0-1 0,1 0-1,0 0 1,0-1 0,0-1 0,1 1-1,-1-1 1,1-1 0,9 2 60,10 3-156,1-2-1,0-1 1,0-1 0,0-2-1,0-1 1,0-1 0,1-2 156,-8 2-71,0-2 0,0 0 0,0-1 0,0-2 0,0 0 0,-1-2 1,0 0-1,0-1 0,-1-1 0,0-1 0,15-11 71,-32 18-43,0 0 1,0 0-1,-1 0 0,1-1 1,-1 0-1,0 0 0,0 0 0,0 0 1,0 0-1,-1-1 0,1 1 1,-1-1-1,0 1 0,-1-1 1,1 0-1,-1 0 0,0 0 0,0 0 1,0 0-1,-1 0 0,0 0 1,0 0-1,0 0 0,-1 0 0,1 0 1,-1 0-1,-1 0 0,1 0 1,0 0-1,-1 1 0,0-1 0,0 0 1,-1 1-1,1 0 0,-1-1 1,0 1-1,0 0 0,0 0 43,-4-2-359,1 1-1,-1-1 1,0 1-1,-1 1 1,1-1-1,-1 1 1,0 0-1,0 1 1,0 0-1,0 0 1,0 1-1,-6-1 360,-104-4-9069,43 12-1037</inkml:trace>
  <inkml:trace contextRef="#ctx0" brushRef="#br0" timeOffset="20793.216">6812 6540 16015,'0'0'4741,"0"0"-3300,0 0 225,0 0-449,104-73-384,-33 52-193,22-2-223,23-7-225,15-5-160,17-5-32,8-1-32,1-2-225,-4 1-415,-10-1-481,-25 11-929,-32 4-1345,-46 16-2723,-34 12-7271</inkml:trace>
  <inkml:trace contextRef="#ctx0" brushRef="#br0" timeOffset="21014.876">6883 6736 11883,'85'9'4420,"20"-29"-2177,12-12 31,16-8-352,10-10-481,7 0 0,-3-7-512,-9-3-320,-17 5-161,-23 5-160,-24 7-159,-24 12-129,-19 5-417,-23 9-1120,-11 8-1666,-18 9-4517</inkml:trace>
  <inkml:trace contextRef="#ctx0" brushRef="#br2" timeOffset="33385.981">0 2277 10954,'0'0'3711,"0"0"-1720,0 0-32,0 0 112,0 0-608,0 0-572,0 0-95,3 21-113,8 144 438,-10-133-861,-1 9 69,3 0 0,0-1-1,3 1 1,10 38-329,-15-75 15,1 0-1,-1-1 1,0 1 0,1 0-1,-1-1 1,1 1 0,0-1-1,0 0 1,1 0 0,-1 0-1,1 0 1,-1 0-1,1 0 1,0-1 0,0 1-1,0-1 1,1 0 0,-1 0-1,0 0 1,1 0 0,-1-1-1,1 1 1,0-1-1,-1 0 1,1 0 0,0 0-1,0-1 1,0 1 0,-1-1-1,1 0 1,0 0 0,0 0-1,0-1 1,0 1 0,3-2-15,15-5 21,-1-1 1,0-1-1,-1-1 1,0-1-1,0 0 1,-1-2-1,-1 0 1,11-11-22,-10 10 20,456-374-189,-163 126 124,-26 33 117,9 13 0,33-2-72,-243 170-80,-103 79 48,-97 83-2291,-7-9-7066,65-57 217</inkml:trace>
  <inkml:trace contextRef="#ctx0" brushRef="#br2" timeOffset="33874.662">217 1723 11275,'0'0'3139,"0"0"-1073,0-13-6,0-33 641,0 41 191,0 39-1716,1 6-799,1 1-1,3-1 0,1 0 1,1 0-1,3-1 0,5 12-376,-13-45 6,0 0 0,0-1 0,1 1 0,-1 0 0,1-1 0,1 1 0,-1-1 0,1 0 0,0 0 0,0 0 0,1-1 0,-1 1 0,1-1 0,0 0 0,0-1 0,0 1 0,1-1 0,-1 0 0,1 0 0,0-1 0,0 1 0,0-1 0,0-1 0,0 1 0,0-1 0,0 0 0,1 0-1,-1-1 1,0 0 0,1 0 0,-1-1 0,0 1 0,1-1 0,3-2-6,21-6 9,-1-2 0,0-1-1,-1-1 1,-1-2 0,0 0-1,-1-2 1,0-1 0,-1-2-9,-26 20 0,176-132 148,101-101-148,-85 68 71,535-419-45,-611 488 246,-116 108 417,-60 183-614,34-81-2932,6-23-3660,5-35-1379</inkml:trace>
  <inkml:trace contextRef="#ctx0" brushRef="#br2" timeOffset="34958.996">27014 13098 19026,'5'-23'413,"-4"13"-156,2 0-1,-1 1 1,1-1-1,0 0 1,1 1-1,0-1 1,1 1 0,0 0-1,0 1 1,5-6-257,-8 10 153,0 1 1,0 0-1,0 0 1,0 0-1,0 0 0,1 1 1,-1-1-1,1 1 1,0-1-1,-1 1 1,1 0-1,0 0 0,1 0 1,-1 0-1,0 1 1,0-1-1,1 1 1,-1 0-1,1 0 1,-1 0-1,1 1 0,-1-1 1,1 1-1,0 0 1,-1-1-1,1 2 1,-1-1-1,1 0 0,0 1 1,-1 0-1,4 1-153,3 5 92,0 0 1,0 2-1,-1-1 0,0 1 0,0 0 0,-1 1 0,0 0 0,-1 0 1,3 5-93,6 9 83,78 101-11,6-5 0,104 98-72,-33-42-3093,-72-46-5569,-79-97 2689</inkml:trace>
  <inkml:trace contextRef="#ctx0" brushRef="#br2" timeOffset="35279.344">27903 13194 12300,'13'-191'6902,"-13"168"-1669,-12 47-2180,-1 5-2904,-74 109 1050,-5-5 1,-7-3-1,-84 84-1199,-322 311 1052,448-457-951,93-108 38,-30 32-296,0 0 1,0-1-1,0 0 0,-2 0 1,1 0-1,-1-1 1,0 1-1,-1-1 0,0 0 1,0 0-1,-1 0 1,-1 0-1,0 0 0,0-1 1,-1-3 156,0 13-217,0-1 1,-1 1-1,1 0 0,-1 0 1,1 0-1,-1 0 0,1 0 1,-1-1-1,0 1 0,0 0 1,1 0-1,-1 0 0,0 1 1,0-1-1,0 0 0,0 0 1,0 0-1,0 1 0,0-1 1,0 1-1,-1-1 0,1 1 1,0-1-1,0 1 0,0-1 1,-1 1-1,1 0 0,0 0 1,0 0-1,-1 0 0,1 0 1,0 0-1,-1 0 0,1 0 1,0 0-1,0 0 0,0 1 1,-1-1-1,1 1 1,0-1-1,0 1 217,-25 9-7554</inkml:trace>
  <inkml:trace contextRef="#ctx0" brushRef="#br1" timeOffset="53870.096">19256 12739 10218,'-282'26'9753,"344"-30"-6982,645-23-1335,-57 7-1197,1536-35 1865,589 48 357,-1582 32-1351,-748-2-843,-491-16-277,-19-2-542,-181 14-2259,164-12-1641,2 1-3444,23-1-6742</inkml:trace>
  <inkml:trace contextRef="#ctx0" brushRef="#br1" timeOffset="55645.22">18248 15613 13421,'0'0'3005,"0"0"-1382,0 0-139,-6-6 86,3 3-1300,2 3-247,1 0-1,-1 0 0,1 0 1,-1 0-1,0 0 0,1 0 0,-1 0 1,1 0-1,-1 0 0,0 0 1,1-1-1,-1 1 0,1 0 1,-1 0-1,1-1 0,-1 1 1,0 0-1,1-1 0,-1 1 0,1 0 1,0-1-1,-1 1 0,1-1 1,-1 1-1,1-1 0,0 1 1,-1-1-1,1 1 0,0-1 0,-1 1 1,1-1-1,0 1 0,0-1 1,0 1-1,0-1 0,-1 0 1,1 1-1,0-1 0,0 1 1,0-1-1,0 0 0,0 1 0,0-1 1,0 1-1,1-1 0,-1 0 1,0 1-1,0-1 0,0 1 1,1-1-1,-1 1 0,0-1 0,1 1 1,-1-1-1,0 1 0,1-1 1,-1 1-1,0-1 0,1 1 1,-1-1-1,1 1 0,-1 0 1,1-1-1,-1 1 0,1 0 0,-1-1 1,1 1-1,0 0 0,-1 0-22,149 5 832,-104 0-613,-1-3-1,1-1 0,0-2 1,-1-2-1,1-2 0,-1-3 0,-1 0 1,26-11-219,-67 19 46,1-1 1,-1 0-1,0 0 1,0 0-1,0 0 0,-1 0 1,1-1-1,0 1 1,0 0-1,-1-1 1,1 1-1,-1-1 1,1 0-1,-1 0 1,0 1-1,1-1 0,-1 0 1,0 0-1,0 0 1,0 0-1,-1 0 1,1 0-1,0-1 1,-1 1-1,0 0 0,1 0 1,-1 0-1,0-1 1,0 1-1,0 0 1,0 0-1,-1 0 1,1-1-1,0 1 1,-1 0-1,0 0 0,1 0 1,-1 0-1,-1-2-46,-48-72 1392,2 39-335,28 85-630,13-6-355,2 0 0,2 0-1,1 0 1,4 39-72,0-2 81,1 244-267,7-109-6114,-5-175 1681,0-14-2010,2-7-4005</inkml:trace>
  <inkml:trace contextRef="#ctx0" brushRef="#br1" timeOffset="56270.092">19105 15822 1922,'0'0'9641,"0"0"-5536,0 0-1564,0 0-421,0 0-492,0 0-593,0 0-426,0 0-214,-4 8 16,-14 88 918,18-92-1292,-1 6 5,1 1-1,0-1 0,1 0 0,0 0 1,0 1-1,1-1 0,1 0 1,0-1-1,0 1 0,1 0 0,1 3-41,-4-12 2,0 0 0,-1 0 0,1 0 0,-1 0 0,1 0 0,0 0 0,0 0 0,0 0 0,-1 0-1,1-1 1,0 1 0,0 0 0,0 0 0,0-1 0,0 1 0,0-1 0,0 1 0,1-1 0,-1 0-1,0 1 1,0-1 0,0 0 0,0 0 0,1 1 0,-1-1 0,0 0 0,0 0 0,0-1-1,1 1 1,-1 0 0,0 0 0,0 0 0,0-1 0,0 1 0,0-1 0,0 1 0,1-1 0,-1 1-1,0-1 1,0 0 0,0 1 0,-1-1 0,1 0 0,0 0 0,0 0 0,0 1 0,-1-1 0,1 0-1,0-1-1,34-50 431,-27 33-227,-1-1 1,-1 0 0,-1-1-1,0 0 1,-2 1-1,0-1 1,-1-1 0,-2 1-1,-1-19-204,1 39 14,1-1 0,-1 1-1,0-1 1,0 1-1,0-1 1,-1 1 0,1-1-1,0 1 1,-1-1-1,1 1 1,0-1 0,-1 1-1,0 0 1,1-1-1,-1 1 1,0 0 0,0-1-1,0 1 1,0 0 0,0 0-1,0 0 1,0 0-1,0 0 1,0 0 0,0 0-1,0 0 1,-1 0-1,1 1 1,0-1 0,-1 0-1,1 1 1,-1-1-1,1 1 1,0 0 0,-1-1-1,1 1 1,-1 0-1,1 0 1,-1 0 0,1 0-1,-1 0 1,1 0-1,-1 1 1,1-1 0,-1 0-1,1 1 1,-1-1 0,1 1-1,0-1 1,-1 1-1,0 0-13,-8 8 4,1-1-1,1 1 1,-1 0 0,1 1-1,1 0 1,0 0-1,0 1 1,1 0-1,1 0 1,0 0 0,0 1-1,1-1 1,0 1-1,1 0 1,-1 12-4,-2-4-50,1 1 0,1-1 1,1 1-1,1-1 0,0 1 0,2 0 1,1 0-1,0 0 0,1-1 1,2 1-1,0-1 0,1 1 0,1-1 1,0-1-1,2 1 0,8 15 50,-12-31-17,-1 0 0,1 0 0,-1 0-1,1 0 1,0-1 0,1 1 0,-1-1 0,0 0-1,1-1 1,0 1 0,-1-1 0,1 0-1,0 0 1,0 0 0,1-1 0,-1 0 0,0 0-1,0 0 1,1-1 0,-1 1 0,0-1-1,1-1 1,-1 1 0,0-1 0,0 0-1,1 0 1,-1 0 0,0-1 17,8-2 0,0 0 0,0-1 1,0-1-1,-1 0 0,0-1 0,0 0 0,-1-1 1,0 0-1,0-1 0,4-5 0,19-23 91,-2-2-1,-2-1 1,-1-1 0,-3-2 0,-1 0-1,14-36-90,-30 59 52,2 0 12,-1 0 0,-1 0 1,-1-1-1,-1 0 0,-1-1 1,-1 0-1,-1 1 0,1-11-64,-5 31 6,0 0-1,0 1 0,0-1 1,0 0-1,0 0 0,0 1 1,0-1-1,0 0 0,0 1 1,0-1-1,0 0 1,0 0-1,-1 1 0,1-1 1,0 0-1,-1 1 0,1-1 1,0 1-1,-1-1 0,1 0 1,-1 1-1,1-1 0,-1 1 1,1-1-1,-1 1 1,1-1-1,-1 1 0,1-1 1,-1 1-1,0 0 0,1-1 1,-1 1-1,0 0 0,1 0 1,-1-1-1,0 1 0,1 0 1,-1 0-1,0 0 1,1 0-1,-1 0 0,0 0 1,0 0-1,1 0 0,-1 0 1,0 0-1,0 0 0,1 0 1,-1 1-1,0-1 0,1 0 1,-1 1-1,0-1 1,1 0-1,-1 1 0,1-1 1,-1 1-6,-37 25 121,33-20-117,0 1-1,1 0 0,-1 0 0,1 1 0,1-1 0,-1 1 1,1 0-1,1 0 0,-1 0 0,1 0 0,1 0 1,0 0-1,0 0 0,0 1 0,1-1 0,0 1 1,1-1-1,0 0 0,0 0 0,3 9-3,63 155-5,22 1-246,-89-172 252,0 1-1,0 0 1,-1-1-1,1 1 1,0-1-1,-1 1 1,1 0-1,-1-1 1,0 1 0,0-1-1,1 0 1,-1 1-1,0-1 1,0 0-1,0 1 1,0-1-1,-1 0 1,1 0-1,0 0 1,0 0-1,-1 0 1,1 0-1,0 0 1,-1 0 0,1-1-1,-1 1 1,1 0-1,-1-1 1,0 1-1,1-1 1,-1 0-1,1 0 1,-1 1-1,0-1 1,1 0-1,-1 0 1,0-1-1,1 1 1,-1 0 0,0 0-1,1-1 1,-1 1-1,1-1 1,-1 0-1,1 1 1,-1-1-1,0 0 0,-9 0 2,-11-2-206,-1-1 0,1-1 0,0-1 0,1-1 0,0-1 0,0 0 0,0-2-1,1 0 1,-7-7 204,12 6-1905,31 5-8420,1 6 3572</inkml:trace>
  <inkml:trace contextRef="#ctx0" brushRef="#br1" timeOffset="56506.058">20069 15625 13453,'2'-12'3384,"5"-40"-416,-14 85 4957,-16 86-7207,11-20-443,4 0 0,5 57-275,6-5-3294,-3-146 2798,6 48-3925,7-23-6346,-7-25 1964</inkml:trace>
  <inkml:trace contextRef="#ctx0" brushRef="#br1" timeOffset="56754.089">19984 16046 7175,'0'0'3993,"0"0"-1249,-8-14-86,-25-42-293,32 55-2278,0 0-1,0 0 1,0 1-1,1-1 0,-1 0 1,0 0-1,0 0 1,1 0-1,-1 0 1,1 0-1,-1 0 1,1-1-1,0 1 0,-1 0 1,1 0-1,0 0 1,0 0-1,-1 0 1,1-1-1,0 1 1,0 0-1,1 0 0,-1 0 1,0-1-1,0 1 1,0 0-1,1 0 1,-1 0-1,1 0 1,-1 0-1,1 0 0,-1 0 1,1 0-1,0 0 1,-1 0-1,1 0 1,0 0-1,0 0 1,-1 0-1,1 0 0,0 1 1,0-1-1,0 0 1,0 1-1,0-1 1,0 1-1,0-1 1,1 1-1,-1-1 0,0 1 1,0 0-1,0 0 1,0-1-1,1 1 1,-1 0-1,0 0 1,0 0-1,0 0 0,1 1-86,5-3 105,165-31 501,11-3-5557,-139 24-46,-4 1-2530</inkml:trace>
  <inkml:trace contextRef="#ctx0" brushRef="#br1" timeOffset="57102.121">20878 15694 14510,'0'0'2664,"0"0"-465,0-13-74,2-42-326,-4 32 1009,2 23-2306,0 0-86,16 10 294,-6 2-636,36 24 87,-45-83-780,-1 47 397,-1-1 1,0 1 0,1-1 0,-1 1 0,0 0 0,1-1 0,-1 1 0,0 0-1,1-1 1,-1 1 0,0 0 0,0 0 0,1 0 0,-1 0 0,0-1-1,0 1 1,0 0 0,1 0 0,-1 0 0,0 1 0,0-1 0,1 0 0,-1 0-1,0 0 1,0 1 0,1-1 0,-1 0 0,0 0 0,1 1 0,-1-1 0,0 1-1,1-1 1,-1 1 0,0-1 0,1 1 0,-1-1 0,1 1 0,-1 0 0,1-1-1,0 1 1,-1-1 0,1 1 0,-1 0 0,1 0 0,0-1 221,-11 20-6892</inkml:trace>
  <inkml:trace contextRef="#ctx0" brushRef="#br1" timeOffset="57427.848">20950 16125 14061,'0'0'3705,"0"0"-1271,0 0-731,0 0-710,0 0-555,0 0-182,0 0-90,0 0-65,-7 9-26,-22 32 16,28-41-74,0 1 1,1 0-1,-1-1 1,0 1 0,0 0-1,1 0 1,-1-1-1,1 1 1,-1 0-1,1 0 1,-1 0 0,1 0-1,-1 0 1,1 0-1,0 0 1,-1 0 0,1 0-1,0 0 1,0 0-1,0 0 1,0 0-1,0 0 1,0 0 0,0 0-1,0 0 1,0 0-1,1 1 1,-1-1-1,0 0 1,1-1 0,-1 1-1,0 0 1,1 0-1,-1 0 1,1 0-1,0 0 1,-1 0 0,1 0-1,0-1 1,0 1-1,-1 0 1,1-1-1,0 1 1,0 0 0,0-1-1,0 1 1,0-1-1,0 1 1,0-1 0,0 0-1,0 1 1,0-1-1,0 0 1,0 0-1,0 0 1,0 0 0,0 0-1,0 0 1,0 0-1,0 0 1,0 0-1,0 0 1,0 0 0,0-1-1,1 1-17,4-65 2717,-6 62-2728,0 1-1,0-1 0,0 0 0,0 0 0,-1 0 1,1 1-1,-1-1 0,0 0 0,0 1 1,0-1-1,0 1 0,0-1 0,0 1 0,-1-1 1,1 1-1,-1 0 0,0-1 0,1 1 1,-1 0-1,0 0 0,0 1 0,-1-1 0,1 0 1,0 1-1,-1-1 0,1 1 0,-1 0 1,1-1-1,-1 1 12,-4 10-7010,5 2-1542</inkml:trace>
  <inkml:trace contextRef="#ctx0" brushRef="#br1" timeOffset="58329.068">22316 15438 14798,'0'0'3070,"0"0"-716,0 0 27,0 0-390,0 0-790,2 14-416,-5 115 272,-16-39-1227,4 2 1,3 0-1,5 1 1,3-1 169,4-68-773,12 63-5768,-12-86 6433,0-1-1,0 1 0,0-1 0,0 1 1,0-1-1,1 1 0,-1-1 0,0 1 1,0-1-1,0 0 0,0 1 0,1-1 1,-1 1-1,0-1 0,0 1 0,1-1 1,-1 0-1,0 1 0,1-1 0,-1 0 1,1 1-1,-1-1 0,0 0 0,1 1 1,-1-1-1,1 0 0,-1 0 0,0 0 1,1 1-1,-1-1 0,1 0 0,-1 0 1,1 0-1,-1 0 0,1 0 1,-1 0-1,1 0 0,-1 0 0,1 0 1,-1 0-1,1 0 0,-1 0 0,1 0 1,-1-1-1,1 1 0,-1 0 0,1 0 1,-1 0-1,0-1 0,1 1 0,-1 0 1,1 0-1,-1-1 0,0 1 0,1 0 1,-1-1-1,0 1 0,1-1 0,-1 1 1,0 0-1,0-1 0,1 1 0,-1-1 1,0 1-1,0-1 0,0 1 0,0-1 1,1 1 108,3-24-880,-30-258 8487,22 246-6900,2-2 0,2 1 0,1 0 0,3 0 0,0 0 0,2 1 0,2 0 0,2 0 0,4-9-707,-9 37 46,1 0 0,-1 1 0,2 0-1,-1 0 1,1 0 0,0 1 0,1-1-1,0 2 1,-1-1 0,2 1 0,-1 1-1,1-1 1,-1 1 0,1 1 0,0 0-1,0 0 1,1 0 0,-1 2 0,1-1-1,-1 1 1,5 0-46,-7 0-3,0 0-1,0 1 1,1-1-1,-1 1 1,0 1-1,0 0 1,0 0-1,0 0 1,1 1-1,-2 0 1,1 0-1,0 1 1,0 0-1,-1 0 1,1 0-1,-1 1 1,0 0-1,0 0 0,-1 1 1,1-1-1,-1 1 1,0 1-1,0-1 1,0 1-1,-1 0 1,0 0-1,0 0 1,-1 0-1,0 1 1,0-1-1,0 1 1,-1 0-1,0 0 1,0 0-1,0 0 1,-1 0-1,0 0 1,-1 1 3,-4 10-32,-1 0 0,0 0 1,-2 0-1,0-1 0,-1 0 0,0-1 1,-2 0-1,0 0 0,0-1 0,-2 0 1,0 0-1,0-2 0,-2 1 0,1-2 1,-2 0-1,1-1 0,-2 0 1,-3 1 31,-163 95-43,263-138 123,-36 13-22,0 3 0,0 1-1,2 2 1,-1 3 0,1 1 0,40 0-58,-83 7 0,0 1 0,0 0-1,0 0 1,0 1 0,0-1 0,0 1 0,0 0 0,0 0-1,0 0 1,0 0 0,0 1 0,-1-1 0,1 1 0,0 0-1,-1 1 1,0-1 0,1 0 0,-1 1 0,0 0 0,0-1-1,-1 1 1,1 1 0,0-1 0,-1 0 0,0 0 0,0 1-1,0 0 1,0-1 0,-1 1 0,1 0 0,-1 0 0,1 3 0,1 13-4,-2 0 0,0 0 0,0 0 0,-2 0 0,-1 0 0,0 0 0,-2 0 0,0 0 0,-1-1 0,-1 0 0,-1 0 0,0 0 0,-2-1 0,0 0 0,-1-1 0,-12 16 4,14-20 12,-1-1 0,0-1 0,-1 0 1,0 0-1,-1-1 0,0 0 0,-1-1 0,0 0 1,0-1-1,0-1 0,-1 1 0,-1-2 1,1 0-1,-1-1 0,0 0 0,0-1 1,-1 0-1,1-2 0,-1 1 0,1-2 1,-1 0-1,0-1 0,0 0 0,1-1 1,-1-1-1,0 0 0,1-1 0,0 0 1,-1-2-1,1 1 0,1-2 0,-1 0 1,1 0-1,-7-6-12,16 10-84,-1-1 0,1 0 1,1 0-1,-1 0 0,0 0 1,1-1-1,0 0 0,0 1 0,0-1 1,0 0-1,0 0 0,1-1 1,0 1-1,0-1 0,0 1 0,0-1 1,1 1-1,0-1 0,0 0 1,0 0-1,0 0 0,1 1 0,0-1 1,0 0-1,0 0 0,1-2 84,0 2-636,0-1-1,1 1 0,-1 0 0,1 0 0,1-1 1,-1 1-1,1 0 0,-1 1 0,1-1 0,1 0 1,-1 1-1,1 0 0,-1 0 0,1 0 0,1 0 637,23-17-7617</inkml:trace>
  <inkml:trace contextRef="#ctx0" brushRef="#br1" timeOffset="58864.234">23225 15950 12364,'0'-12'3197,"-1"-40"-522,-14 14 3230,-6 58-3007,12 14-2755,2 1 0,1 1 1,2-1-1,1 1 0,2 0 0,3 16-143,-3-33 0,1 0-1,1 0 0,1-1 1,0 1-1,1-1 0,2 1 1,0-1-1,1 1 1,-6-20-2,0 1 0,0 0 0,0-1 0,0 1-1,0 0 1,0-1 0,1 1 0,-1 0 0,0 0 0,0-1 0,0 1 0,1 0-1,-1-1 1,0 1 0,0 0 0,1 0 0,-1 0 0,0-1 0,1 1 0,-1 0-1,0 0 1,0 0 0,1 0 0,-1-1 0,0 1 0,1 0 0,-1 0 0,1 0-1,-1 0 1,0 0 0,1 0 0,-1 0 0,0 0 0,1 0 0,-1 0-1,0 0 1,1 0 0,-1 0 0,0 1 0,1-1 0,-1 0 0,0 0 0,1 0-1,-1 0 1,0 1 0,0-1 0,1 0 0,-1 0 0,0 0 0,1 1 0,-1-1-1,0 0 1,0 1 0,0-1 0,1 0 2,3-44 47,-3 36-57,37-228 159,-34 220-145,0 1-1,2-1 1,0 1 0,1 1 0,0-1-1,1 1 1,1 0 0,0 1 0,1 0-1,0 0 1,1 1 0,0 1-1,9-8-2,-16 16-173,0 1 1,1-1-1,-1 1 1,0 0 0,1 0-1,-1 0 1,1 0 0,0 1-1,0 0 1,-1 0 0,1 0-1,0 1 1,0 0 0,0-1-1,0 2 1,0-1 0,0 0-1,0 1 1,0 0 171,55 24-10961,-39-10 1395</inkml:trace>
  <inkml:trace contextRef="#ctx0" brushRef="#br1" timeOffset="59746.576">23749 15843 6182,'0'0'5675,"0"0"-2921,0 0-239,0 0-81,0 0-779,0 0-540,0 0-228,0 0-188,-2 12-112,1-10-575,-1 9 71,0 0-1,0 0 1,1 0-1,0 0 1,1 0-1,0 0 1,1 0-1,1 0 1,-1 0-1,2 0 0,-1 0 1,1-1-1,1 1 1,0-1-1,3 4-82,-5-10 33,2 0 0,-1 0 0,0 0-1,1-1 1,-1 1 0,1-1 0,0 0 0,0 0-1,1-1 1,-1 1 0,0-1 0,1 0-1,-1 0 1,1 0 0,0-1 0,0 0 0,0 1-1,0-2 1,-1 1 0,1-1 0,0 1-1,0-1 1,0-1 0,0 1 0,0-1 0,0 0-1,0 0 1,0 0 0,0-1 0,-1 1-1,1-1 1,-1 0 0,1-1 0,-1 1 0,0-1-1,0 0 1,0 0 0,0 0 0,0-1 0,-1 1-1,1-1 1,-1 0 0,0 0 0,0 0-1,-1 0 1,1 0 0,-1-1 0,0 1 0,0-1-1,0 0-32,3-11 266,0 1 0,-1-1-1,0 0 1,-2 0 0,0-1 0,0 1-1,-2 0 1,0-1 0,-1-4-266,1 19 11,0 0 0,0 0 1,0 1-1,0-1 0,-1 0 0,1 0 0,0 1 1,-1-1-1,1 0 0,-1 1 0,0-1 0,0 0 1,1 1-1,-1-1 0,0 1 0,0-1 1,0 1-1,-1 0 0,1-1 0,0 1 0,0 0 1,-1 0-1,1 0 0,-1 0 0,1 0 1,-1 0-1,1 0 0,-1 1 0,1-1 0,-1 0 1,0 1-1,0-1 0,1 1 0,-1 0 0,0 0 1,0-1-1,1 1 0,-1 0 0,0 1 1,0-1-1,1 0 0,-1 0 0,0 1 0,-1 0-11,-71 34 19,60-24-25,1 1 0,0 1 0,1 0 0,1 1 0,0 0 0,1 1 0,0 0 0,1 0 0,1 1 0,0 0 0,1 1 0,1 0 0,1 0 0,-1 2 6,4-9-42,-1 1 1,2-1-1,-1 1 0,1 0 1,1-1-1,0 1 0,0 0 1,1-1-1,1 1 1,-1-1-1,2 1 0,0-1 1,0 0-1,0 0 0,2 0 1,-1 0-1,1-1 0,0 0 1,1 0-1,0 0 1,1-1-1,0 1 0,0-2 1,1 2 41,6 1-61,1 1 0,0-2 1,1 0-1,0-1 0,0 0 0,1-1 1,-1-1-1,2-1 0,-1-1 1,1 0-1,-1-1 0,1-1 1,0 0-1,0-1 0,0-1 1,0-1-1,-1-1 0,1 0 1,5-3 60,-7 1 7,-1 0 0,1-1 1,-1-1-1,0-1 1,-1 0-1,1-1 1,-2-1-1,1 0 0,-1 0 1,0-2-1,-1 1 1,0-2-1,-1 0 1,9-11-8,4-9 147,-1 0 1,-1-2 0,-1-1 0,-3 0 0,7-19-148,-16 33 86,-2 0 0,0 0 0,-1-1 0,-2 0 0,0 1 0,-1-2 1,-1 1-1,-1-6-86,-2 29 7,1 0 0,-1-1 0,1 1 0,-1 0 0,1 0 0,-1-1 0,1 1 0,-1 0 0,0-1 0,0 1 0,1-1 0,-1 1 0,0-1 0,0 1 0,0-1 0,1 1 0,-1-1 0,0 0 0,0 1 0,0-1 0,0 0 0,0 0 0,0 0 0,0 0 0,0 0 0,0 0 0,0 0 0,1 0 0,-1 0 0,0 0 0,0 0 0,0-1 0,0 1 0,0 0 0,0-1 0,0 1 0,1-1 0,-1 1 0,0-1 0,0 1 0,1-1 0,-1 1 0,0-1 0,1 0 0,-1 1 0,0-1 0,1 0 0,-1 0 0,1 1 0,-1-1 0,1 0 0,0 0 0,-1 0 0,1 0 0,0 0 0,-1 1 0,1-1 0,0 0 0,0 0 0,0 0 0,0 0 0,0 0 0,0 0 0,0 0-7,-11 20-2,1 1 0,1 0 0,1 0 0,1 1 1,0 0-1,2 1 0,0-1 0,1 1 0,2 0 0,0 0 0,1 0 0,2 0 0,0 0 0,2 6 2,-4-20-39,2 0-1,-1 0 0,1 0 0,0 0 0,0 0 0,1 0 0,0 0 1,1 0-1,0 0 0,0-1 0,1 0 0,-1 1 0,2-1 0,-1 0 0,1-1 1,0 1-1,0-1 0,1 0 0,-1-1 0,2 1 0,-1-1 0,0 0 1,1 0-1,0-1 0,0 0 0,0 0 0,1-1 0,-1 0 0,1 0 1,3 0 39,-2-3 0,1-1 1,-1 0-1,0 0 1,0-1 0,0 0-1,0 0 1,0-1-1,-1 0 1,1-1 0,-1 0-1,0 0 1,0-1-1,0 0 1,0-1 0,-1 1-1,0-1 1,0-1-1,5-5 0,114-142 315,-109 131-236,-1 0-1,-1-2 1,-1 0-1,-2 0 1,0-1 0,-2 0-1,5-19-78,-14 45 2,-1-1 0,1 1 0,-1-1 1,1 1-1,-1-1 0,0 1 0,1-1 0,-1 1 0,0-1 0,1 1 1,-1-1-1,0 0 0,1 1 0,-1-1 0,0 1 0,0-1 0,0 0 1,0 1-1,0-1 0,0 0 0,1 1 0,-2-1 0,1 0 0,0 1 0,0-1 1,0 0-1,0 1 0,0-1 0,0 0 0,-1 1 0,1-1 0,0 1 1,-1-1-1,1 0 0,0 1 0,-1-1 0,1 1 0,-1-1 0,1 1 0,0-1 1,-1 1-1,1 0 0,-1-1 0,0 1 0,1-1 0,-1 1 0,1 0 1,-1 0-1,0-1 0,1 1 0,-1 0 0,1 0 0,-1 0 0,0 0 0,0-1-1,-4 8-5,0-1 1,0 1 0,0 0 0,1 0 0,0 1 0,0-1 0,1 1-1,-1 0 1,2 0 0,-1 0 0,1 0 0,1 0 0,0 1 0,0-1-1,0 0 1,1 1 0,0 0 3,-2 5-4,1-1-1,0 0 1,1 0 0,0 0-1,1 0 1,0 0-1,1 0 1,1 0 0,0 0-1,1 0 1,0-1-1,1 1 1,0-1 0,1-1-1,0 1 1,1-1-1,3 5 5,-7-13-13,0-1 0,0 1-1,0-1 1,1 1 0,-1-1 0,1 0-1,-1-1 1,1 1 0,-1 0-1,1-1 1,0 0 0,0 0-1,0 0 1,0 0 0,-1-1-1,1 0 1,0 0 0,0 0 0,0 0-1,0 0 1,0-1 0,0 1-1,0-1 1,0 0 0,0-1-1,-1 1 1,1 0 0,0-1-1,-1 0 1,1 0 0,-1 0 0,0-1-1,2 0 14,94-93-68,-35 4-2694,-35 48-4976,-14 25-686</inkml:trace>
  <inkml:trace contextRef="#ctx0" brushRef="#br1" timeOffset="60566.292">25809 15770 2498,'0'0'10432,"0"0"-5852,0 0-2055,10-14-101,31-43-535,-40 56-1814,-1-1-1,1 1 1,0-1-1,-1 1 0,1-1 1,-1 0-1,1 1 1,-1-1-1,0 1 1,1-1-1,-1 0 0,0 1 1,0-1-1,0 0 1,-1 1-1,1-1 0,0 0 1,-1 1-1,1-1 1,-1 0-1,1 1 1,-1-1-1,0 1 0,1-1 1,-1 1-1,0 0 1,0-1-1,0 1 0,0 0 1,-1 0-1,1-1 1,0 1-1,0 0 1,-1 0-1,1 0 0,-1 0 1,1 1-1,-1-1 1,1 0-1,-1 1 0,1-1 1,-1 1-1,1-1 1,-1 1-1,0 0 1,1 0-1,-1-1 0,0 1 1,1 0-1,-2 1-74,-10-1 17,1 2 1,-1 0-1,1 0 0,-1 1 0,1 1 1,0 0-1,0 0 0,0 1 0,1 1 1,0 0-1,0 0 0,0 1 0,1 1 0,0 0 1,0 0-1,1 1 0,0 0 0,1 1 1,0-1-1,0 2 0,1-1 0,-6 12-17,10-19-35,0 0-1,0 1 1,1-1-1,-1 1 1,1 0-1,0-1 0,0 1 1,0 0-1,0 1 1,1-1-1,-1 0 1,1 0-1,0 1 1,1-1-1,-1 0 1,1 1-1,0-1 0,0 1 1,0-1-1,0 1 1,1-1-1,0 0 1,0 1-1,0-1 1,0 0-1,1 0 1,0 0-1,0 0 1,0 0-1,0 0 0,0 0 1,1-1-1,0 1 1,0-1-1,0 0 1,0 1-1,0-1 1,1-1 35,178 60-251,-176-60 249,0 0 1,0 0 0,-1 1 0,1 0-1,-1 0 1,0 0 0,0 1 0,0-1-1,0 1 1,-1 0 0,1 1 0,-1-1-1,0 1 1,-1 0 0,1 0 0,-1 0-1,0 0 1,0 1 0,0-1 0,-1 1-1,0 0 1,0-1 0,0 1 0,-1 0-1,0 0 1,0 0 0,-1 1 0,1-1-1,-1 0 1,-1 0 0,1 0 0,-1 0-1,0 0 1,-1 1 1,0-2 7,-2-1-1,1 1 1,0-1 0,-1 0-1,0 0 1,0 0-1,0-1 1,0 1 0,-1-1-1,1 0 1,-1 0 0,0-1-1,0 1 1,0-1 0,0 0-1,-1 0 1,1-1 0,0 0-1,-1 0 1,1 0-1,-1 0 1,1-1 0,-1 0-1,-3 0-6,-8-1-15,0 0 0,0-1 0,1-1 0,-1 0 0,1-1 0,0-1-1,-10-5 16,11 5-110,-63-34-405,50-2-3349,32 22-2868,9 13 1154</inkml:trace>
  <inkml:trace contextRef="#ctx0" brushRef="#br1" timeOffset="60891.793">26495 15728 13517,'0'0'4335,"0"0"-1720,0 0-399,0 0-433,-15-12-571,-49-37-428,61 48-740,0 0-1,0 0 0,1 0 0,-1 0 1,0 0-1,0 1 0,0-1 0,0 1 0,0 0 1,0 0-1,0 0 0,0 0 0,0 0 1,0 1-1,0-1 0,0 1 0,0 0 1,0 0-1,0 0 0,1 0 0,-1 1 0,0-1 1,1 1-1,-1-1 0,1 1 0,-1 0 1,1 0-1,0 0 0,0 0 0,0 1 1,-1 1-44,-3 1 79,-6 8-3,0 2-1,0-1 1,2 1-1,-1 1 1,2 0-1,0 0 1,2 1-1,-1 0 1,2 0-1,0 1 1,1 0-1,1 0 1,1 0-1,-1 17-75,3-23-29,1 0-1,1-1 0,0 1 0,1 0 0,0-1 0,1 1 0,0-1 1,1 1-1,0-1 0,0-1 0,2 1 0,-1 0 0,1-1 0,1 0 1,-1-1-1,2 1 0,-1-2 0,1 1 0,1-1 0,0 0 0,0 0 1,0-1-1,4 1 30,-4-2-304,0 0 0,1-1 0,-1 0 1,1 0-1,1-1 0,-1-1 0,1 0 1,-1 0-1,1-1 0,0 0 1,0-1-1,0 0 0,0-1 0,0 0 1,0-1-1,3 0 304,-2-4-1149,-1 0 1,0-1-1,0 0 1,0 0-1,-1-1 1,0 0-1,0-1 1,-1-1-1,0 1 1,-1-1-1,0-1 1,0 1-1,-1-1 1,6-10 1148,11-14-5937</inkml:trace>
  <inkml:trace contextRef="#ctx0" brushRef="#br1" timeOffset="61329.29">26879 15678 2338,'4'-17'2360,"-1"5"-1774,16-125 6787,-19 134-6919,-1 1-1,1-1 0,0 0 1,-1 0-1,0 0 0,1 0 1,-1 1-1,0-1 0,0 0 1,-1 1-1,1-1 1,-1 1-1,1-1 0,-1 1 1,0 0-1,0 0 0,0-1 1,0 1-1,0 1 0,0-1 1,0 0-1,-1 0 0,1 1 1,-1-1-1,1 1 0,-3-1-453,-7 55 2568,11 17-1758,4 0-1,3-1 0,12 54-809,7 97 289,-16-103-801,11-181 384,-12 44 159,0 0 1,2 0-1,0 1 1,1 1 0,0-1-1,2 2 1,0-1-1,1 2 1,1 0-1,1 1 1,1-1-32,-14 14 4,1-1 0,-1 0-1,1 1 1,0 0 0,0 0 0,0 0 0,0 1 0,0-1-1,0 1 1,0 0 0,0 0 0,1 0 0,-1 1-1,0-1 1,1 1 0,-1 0 0,0 0 0,1 1 0,-1 0-1,0-1 1,1 1 0,-1 0 0,0 1 0,0-1 0,0 1-1,0 0 1,0 0 0,0 0 0,-1 1 0,1-1 0,-1 1-1,1 0 1,-1 0 0,0 0 0,0 0 0,-1 0 0,1 1-1,0-1 1,1 5-4,41 73-4,-42-72-5,0 0 1,0 0 0,1 0-1,0-1 1,0 1 0,1-1-1,0 0 1,0 0 0,1-1-1,0 0 1,1 0-1,0 0 1,0 0 0,0-1-1,0-1 1,1 1 0,0-1-1,0 0 1,1-1 0,-1 0-1,1 0 1,0-1 0,0 0-1,0-1 1,8 1 8,-8-5-86,-1 0 1,0-1-1,0 0 1,0-1 0,-1 1-1,1-2 1,-1 1-1,0-1 1,0 0-1,0 0 1,-1-1-1,0 0 1,0 0-1,0-1 1,-1 1 0,0-1-1,0 0 1,-1-1-1,0 1 1,1-2 85,-2 4-261,11-23-2462,-9 9-2626,-4 7-2130</inkml:trace>
  <inkml:trace contextRef="#ctx0" brushRef="#br1" timeOffset="62145.579">28397 15512 10378,'0'0'6134,"0"0"-2686,0 0-949,0 0-412,0 0-614,-4 18-496,-35 266 774,46-39-1774,33-89-2756,-40-155 2654,0 0 1,0 0 0,0 1 0,0-1 0,0 0 0,0 0 0,0 0 0,0 0 0,1 0 0,-1 0 0,1 0 0,-1 0 0,0 0 0,1 0 0,0 0-1,-1 0 1,1 0 0,0 0 0,-1 0 0,1-1 0,0 1 0,0 0 0,-1 0 0,1-1 0,0 1 0,0-1 0,0 1 0,0-1 0,0 1-1,0-1 1,0 1 0,0-1 0,0 0 0,1 0 0,-1 1 0,0-1 0,0 0 0,0 0 0,0 0 0,0 0 0,0 0 0,0-1 0,0 1 0,0 0-1,1 0 1,-1-1 0,0 1 0,0-1 0,0 1 0,0-1 0,0 1 0,-1-1 0,1 1 0,1-1 124,3-132-940,-27-229 2916,22 316-1423,-4 10-118,3-1 1,1 0-1,2 0 1,1 0-1,2 1 1,2-1-1,1 2 1,1-1-1,2 1 1,2 0-1,3-2-435,-13 31 54,1 0 0,0 1-1,0 0 1,0 0-1,1 0 1,0 1 0,0-1-1,0 1 1,0 0 0,1 0-1,-1 1 1,1 0 0,0 0-1,0 0 1,0 1-1,0 0 1,1 0 0,-1 0-1,1 1 1,-1 0 0,1 0-1,-1 0 1,1 1 0,0 0-1,-1 1 1,1 0-1,6 1-53,-2 0 6,1 1 0,-1 0-1,0 1 1,0 0-1,0 1 1,-1 0 0,1 1-1,-1 0 1,-1 0-1,1 1 1,-1 0 0,0 1-1,-1 0 1,1 1-1,2 4-5,-6-7 0,0 0 0,0 0 0,-1 1-1,0-1 1,0 1 0,-1 0 0,0 1 0,0-1-1,0 0 1,-1 1 0,0 0 0,-1-1-1,0 1 1,0 0 0,0 0 0,-1 0 0,0 0-1,-1-1 1,0 1 0,0 0 0,-1 0-1,1-1 1,-2 1 0,-1 4 0,-6 1-83,0-1 1,-1 0-1,0 0 1,-1-1-1,0-1 1,-1 0-1,0-1 1,0 0-1,-1-1 1,0 0-1,-1-1 1,0-1-1,-4 1 83,-168 44-1258,59-39-6767,104-12 1608</inkml:trace>
  <inkml:trace contextRef="#ctx0" brushRef="#br1" timeOffset="62533.216">29295 15856 19987,'0'0'3048,"-2"-15"-1126,-8-48-337,8 58-1483,0 0 0,-1 0-1,1 1 1,-1-1 0,0 1-1,-1 0 1,1-1 0,-1 1-1,0 1 1,0-1 0,0 1-1,0-1 1,-1 1 0,1 0-1,-1 1 1,0-1 0,0 1-1,0 0 1,0 0-1,0 1 1,-1-1 0,1 1-1,0 0 1,-1 1-102,-2-2 12,-1 1 0,1 0 0,-1 1-1,0-1 1,1 2 0,-1-1 0,1 2 0,-1-1 0,1 1 0,0 0-1,-1 0 1,1 1 0,0 1 0,1-1 0,-1 1 0,0 0-1,1 1 1,0 0 0,0 0 0,1 0 0,-1 1 0,1 0 0,0 0-1,1 1 1,-1 0 0,1 0 0,1 0 0,-1 0 0,1 1-1,1 0 1,-1-1 0,0 6-12,-5 4-83,2 1 0,0 0 0,1 1 0,0 0 0,2 0 0,0 0 0,1 0 1,1 1-1,1-1 0,1 1 0,0-1 0,2 1 0,2 14 83,-1-28-48,-1 0 0,1 0 1,0 0-1,1-1 0,-1 0 1,1 1-1,0-1 0,0-1 1,1 1-1,-1-1 0,1 1 1,0-1-1,0-1 0,1 1 1,-1-1-1,1 0 0,0 0 1,-1 0-1,1-1 0,1 0 1,-1 0-1,0-1 0,0 0 1,1 0-1,-1 0 0,0-1 1,1 1-1,-1-2 0,1 1 1,-1-1-1,0 0 0,0 0 1,1-1-1,-1 1 0,0-1 1,0-1-1,0 1 0,-1-1 1,1 0-1,0-1 0,-1 1 1,0-1-1,4-4 48,8-5 174,-1 0-1,0-2 1,-1 0 0,0 0 0,-2-1 0,0-1 0,0-1-1,-2 0 1,0 0 0,-1-1 0,-1 0 0,-1-1 0,-1 0-1,0 0 1,-2 0 0,0-2-174,-5 21 155,0 23 16,-3-5-422,1 1 0,1-1 0,0 0 0,1 1 0,1-1 0,1 0 0,1 0 1,0 1-1,1-2 0,0 1 0,2 0 0,0-1 0,1 0 0,0 0 0,3 1 251,-4-10-1080,0-1 0,1 0 0,0 0-1,0-1 1,0 0 0,1 0 0,-1-1-1,1 0 1,1 0 0,-1 0 0,0-1 0,1-1-1,-1 1 1,1-2 0,0 1 0,0-1-1,-1 0 1,1-1 0,0 0 0,8-1 1080,17-3-3780</inkml:trace>
  <inkml:trace contextRef="#ctx0" brushRef="#br1" timeOffset="62925.375">29876 16073 4036,'17'-14'4126,"115"-100"2611,-109 94-5152,-7 6-548,0 0 1,0-1-1,-2-1 0,0 0 1,0-1-1,-2-1 0,3-5-1037,-13 21 110,-1-1 0,1 1-1,-1-1 1,0 1 0,0-1-1,0 0 1,0 1 0,0-1-1,-1 0 1,1 0 0,-1 1 0,0-1-1,0 0 1,0 0 0,0 0-1,0 0 1,0 1 0,-1-1 0,1 0-1,-1 0 1,0 1 0,0-1-1,0 0 1,0 1 0,-1-1-1,1 1 1,0-1 0,-1 1 0,0 0-1,0 0 1,0 0 0,0 0-1,0 0 1,0 0 0,0 0-1,0 1 1,-1-1 0,0 0-110,-106-25 961,87 26-933,1 1-1,-1 1 1,1 0-1,0 2 1,0 1-1,0 0 1,0 1-1,-4 3-27,16-5-21,1 1-1,0-1 1,1 2-1,-1-1 1,1 1 0,-1 0-1,2 0 1,-1 1 0,0 0-1,1 0 1,0 0-1,1 1 1,-1 0 0,1 0-1,1 1 1,-1-1-1,1 1 1,0 0 0,1 0-1,0 0 1,-1 5 21,2-6-26,0-1-1,0 1 1,1 0 0,0 0 0,1 0-1,-1 0 1,1 0 0,0-1 0,1 1-1,0 0 1,0 0 0,0 0 0,1-1-1,0 1 1,0 0 0,1-1 0,0 0 0,0 1-1,0-1 1,1-1 0,0 1 0,0 0-1,0-1 1,1 0 0,0 0 0,0 0-1,0-1 1,0 1 0,1-1 0,0 0 0,0-1-1,0 0 1,0 0 0,0 0 0,5 1 26,1-3 10,-1-1 1,1 0-1,-1-1 1,1 0-1,0-1 1,-1-1-1,0 1 1,0-2-1,0 1 1,0-2-1,0 1 0,-1-2 1,1 1-1,-1-1 1,-1-1-1,1 0 1,-1 0-1,-1-1 1,1 0-1,-1 0 1,5-8-11,57-42 1141,-70 58-1125,1-1 1,-1 1-1,1 0 1,-1-1-1,1 1 1,0 0 0,-1 0-1,1 0 1,-1-1-1,1 1 1,-1 0-1,1 0 1,0 0-1,-1 0 1,1 0-1,-1 0 1,1 0-1,-1 0 1,1 0-1,0 1 1,-1-1-1,1 0 1,-1 0-1,1 0 1,-1 1-1,1-1 1,-1 0 0,1 1-1,-1-1 1,1 0-1,-1 1 1,1-1-1,-1 1 1,0-1-1,1 0 1,-1 1-1,0-1 1,1 1-1,-1-1 1,0 1-1,1 0 1,-1-1-1,0 1 1,0-1-1,0 1 1,0-1 0,0 1-1,0-1 1,0 1-1,0 0 1,0-1-1,0 1 1,0-1-1,0 1 1,0 0-1,0 0-16,2 45-11,-2-38 74,-4 47-7,-2 1 0,-2-1 0,-3-1 0,-7 19-56,-22 118 69,28 42-2012,15-216-13,5-18-6353,-3-12 1785</inkml:trace>
  <inkml:trace contextRef="#ctx0" brushRef="#br1" timeOffset="82357.44">10227 3097 6983,'0'0'5893,"0"0"-4900,0 0-416,0 0 1184,0 0-287,0 0-513,0 0-481,104-45-384,-43 33-64,1 0 0,1 1-32,-1 2 0,-7 0-256,-14 5-1698,-17 4-2594,-12 0-4933</inkml:trace>
  <inkml:trace contextRef="#ctx0" brushRef="#br1" timeOffset="82674.363">10065 3390 12460,'0'0'1922,"0"0"-1026,0 0 738,107 36 288,-51-50-897,15-5-417,9-4-415,3-1-129,5-2-32,0 2 0,-11-1-32,-8 4 0,-18 1-897,-9 4-2434,-18 2-2403,-14 5-3971</inkml:trace>
  <inkml:trace contextRef="#ctx0" brushRef="#br1" timeOffset="82902.456">10565 2972 11723,'0'0'801,"0"0"304,2-13 721,9-40 5,-11 51-1764,1 1 1,-1 0-1,1 0 1,0-1-1,-1 1 0,1 0 1,0 0-1,0 0 1,0 0-1,0 0 1,0 0-1,0 0 1,0 1-1,0-1 1,1 0-1,-1 0 0,0 1 1,0-1-1,1 1 1,-1-1-1,0 1 1,1 0-1,-1-1 1,0 1-1,1 0 1,-1 0-1,0 0 1,1 0-1,-1 0 0,1 0 1,0 0-68,4 0 247,6 1-97,0 0-1,-1 0 1,1 1 0,-1 1-1,1 0 1,-1 0 0,0 1-1,0 1 1,-1 0 0,1 0-1,-1 1 1,0 0 0,0 1-1,-1 0 1,0 0 0,0 1-1,-1 1 1,0-1 0,-1 1-1,0 0 1,0 1 0,0 0-1,-2 0 1,1 0 0,-1 1-1,-1 0 1,0 0 0,3 10-150,-4-4 12,-1-1 0,-1 1 1,0 0-1,-2 0 0,1 0 1,-2-1-1,0 1 0,-1 0 1,-1-1-1,-1 0 0,0 0 1,-1 0-1,0-1 0,-1 1 1,-9 11-13,-14 22-239,-2-2 1,-2-2-1,-2-1 1,-6 3 238,-129 124-7047,79-91-1969</inkml:trace>
  <inkml:trace contextRef="#ctx0" brushRef="#br1" timeOffset="84062.06">14454 877 6150,'0'0'6433,"0"0"-3097,2-14-838,10-43-320,-12 56-2052,1 0 0,-1-1 0,1 1-1,-1 0 1,0 0 0,0 0-1,0-1 1,0 1 0,0 0-1,0 0 1,0-1 0,0 1 0,0 0-1,0 0 1,-1 0 0,1-1-1,-1 1 1,1 0 0,-1 0-1,1 0 1,-1 0 0,1 0-1,-1 0 1,0 0 0,0 0 0,1 0-1,-1 0 1,0 0 0,0 0-1,0 1 1,0-1 0,0 0-1,0 1 1,0-1 0,-1 0 0,1 1-1,0-1-125,-59 11 1510,41 2-1459,1 0 0,1 1 0,0 1 0,1 1 0,1 0 0,0 1 0,1 1 0,1 0 0,0 0 0,1 2 0,-7 16-51,9-15-100,1 0 0,1 1 1,1 0-1,1 0 0,1 1 1,0 0-1,2 0 0,1 0 1,0 0-1,2 0 0,0 0 1,2 0-1,0 1 0,2-2 1,0 1-1,1 0 0,2-1 1,0 0-1,1 0 1,1-1-1,6 10 100,-12-25-26,0 0 0,1 0-1,-1-1 1,1 1 0,0-1 0,0 0 0,1 0 0,-1 0 0,1-1 0,0 1-1,0-1 1,0 0 0,0 0 0,0-1 0,1 0 0,-1 0 0,1 0 0,0-1-1,0 1 1,-1-1 0,1-1 0,0 1 0,0-1 0,0 0 0,0 0-1,0-1 1,-1 0 0,1 0 0,0 0 0,0-1 0,-1 1 0,1-1 0,-1-1-1,1 1 1,-1-1 0,0 0 0,0 0 0,1-2 26,12-11 38,-2-1 0,0-1-1,0-1 1,-2 0 0,0-1 0,-2 0-1,1-3-37,63-87 1337,-75 109-1326,-1 0 0,1 1-1,-1-1 1,1 1-1,-1-1 1,1 1 0,0-1-1,-1 1 1,1-1 0,-1 1-1,1 0 1,0-1-1,0 1 1,-1 0 0,1 0-1,0 0 1,0-1-1,-1 1 1,1 0 0,0 0-1,0 0 1,-1 0-1,1 0 1,0 0 0,0 0-1,-1 0 1,1 1 0,0-1-1,0 0 1,-1 0-1,1 1 1,0-1 0,-1 0-1,1 1 1,0-1-1,-1 1 1,1-1 0,-1 1-1,1-1 1,0 1-1,-1-1 1,1 1 0,-1 0-1,0-1 1,1 1-1,-1-1 1,1 1 0,-1 0-1,0 0 1,0-1 0,1 1-12,15 40-49,-15-41 56,21 93 91,-18-69-97,1-1 0,1 1 0,2-2-1,0 1 1,1-1 0,6 10 0,-15-31 0,1 1 0,-1-1 0,0 0-1,0 0 1,0 0 0,1 0 0,-1 0 0,1 0 0,-1 0-1,1 0 1,-1 0 0,1 0 0,0 0 0,-1 0 0,1 0-1,0 0 1,0 0 0,0 0 0,0-1 0,-1 1 0,1 0-1,0-1 1,0 1 0,0-1 0,1 1 0,-1-1 0,0 1 0,0-1-1,0 0 1,0 1 0,0-1 0,0 0 0,1 0 0,-1 0-1,0 0 1,0 0 0,0 0 0,0 0 0,1 0 0,-1-1-1,0 1 1,0 0 0,0-1 0,0 1 0,0-1 0,0 1-1,0-1 1,0 0 0,0 1 0,0-1 0,0 0 0,0 0 0,0 1-1,-1-1 1,1 0 0,0 0 0,-1 0 0,1 0 0,0 0-1,-1 0 1,1 0 0,-1 0 0,0 0 0,1 0 0,-1-1-1,0 1 1,1 0 0,0-15 3,-1-1 0,0 1 0,-1 0 0,0 0 0,-2-1 0,0 1 0,-1 1 0,0-1 0,-1 0 0,-1 1 0,0 0 0,-1 1 0,-1-1 0,0 1 0,-1 1-1,-1-1 1,0 2 0,0-1 0,-1 1 0,-1 1 0,0 0 0,-1 1 0,0 0 0,0 1 0,-1 0 0,0 1 0,-1 1 0,0 0 0,-4 0-3,-20 0-1809,16 14-5308,15 3-624</inkml:trace>
  <inkml:trace contextRef="#ctx0" brushRef="#br1" timeOffset="84527.005">15002 1059 3331,'0'0'4068,"0"0"-1409,0 0-391,0 0-138,0 0-21,0 0-176,0 0-417,1-3-369,4-5 3,-4 26-456,-4 32 121,-38 131 135,30-148-943,2 1 0,1 0 0,2 0 0,1 1 1,2 0-1,1 25-7,2-56-3,0 0 0,0 0 0,1 0 1,-1 0-1,1 0 0,0 0 0,0 0 0,1 0 1,-1 0-1,1-1 0,0 1 0,0 0 0,0-1 1,0 0-1,1 1 0,-1-1 0,1 0 0,0 0 1,0 0-1,0-1 0,0 1 0,1-1 0,-1 0 1,0 1-1,1-1 0,0-1 0,0 1 0,-1-1 1,1 1-1,0-1 0,0 0 0,0-1 0,0 1 1,0-1-1,0 1 0,1-1 0,-1 0 0,0-1 0,0 1 1,3-1 2,7-5 63,1 1 0,-1-2 0,-1 0 1,1 0-1,-1-1 0,0-1 0,-1 0 0,0-1 1,-1 0-1,0-1 0,0 0 0,-1-1 1,-1 0-1,0-1 0,0 0 0,-1 0 0,-1-1 1,0 1-1,3-13-63,-2 7 186,-1 1 1,-1-1 0,-1 0-1,0 0 1,-2 0-1,0-1 1,-1 1 0,-1-1-1,-1-3-186,0 18 10,0-1-1,0 0 1,-1 1-1,0-1 1,0 0-1,0 1 0,-1-1 1,1 1-1,-1 0 1,-1 0-1,1 0 1,-1 0-1,0 0 1,0 0-1,0 0 0,-1 1 1,1 0-1,-1 0 1,0 0-1,0 0 1,-1 0-1,1 1 1,-1 0-1,0 0 0,0 0 1,0 0-1,0 1 1,0 0-1,-1 0 1,1 0-1,-1 1 1,1 0-1,-3 0-9,-125 9-4313,50 21-4234,36-4-1778</inkml:trace>
  <inkml:trace contextRef="#ctx0" brushRef="#br1" timeOffset="84979.499">15487 901 10442,'0'0'2626,"0"0"38,0 0 0,0 0-587,0 0-337,0 0-416,0 0-411,-3-4-321,3 3-583,0 1 0,0-1 0,-1 1-1,1 0 1,0-1 0,0 1 0,0-1-1,0 1 1,0-1 0,-1 1 0,1 0-1,0-1 1,0 1 0,0-1 0,-1 1-1,1 0 1,0-1 0,-1 1 0,1 0-1,0 0 1,-1-1 0,1 1 0,-1 0-1,1 0 1,0-1 0,-1 1 0,1 0-1,-1 0 1,1 0 0,0 0 0,-1 0-1,1 0 1,-1-1 0,1 1 0,-1 0-1,1 0 1,-1 0 0,1 1 0,0-1-1,-1 0 1,1 0 0,-1 0 0,1 0-1,-1 0 1,1 0 0,0 1 0,-1-1-1,1 0 1,-1 0 0,1 1 0,0-1-1,-1 0 1,1 0 0,0 1 0,-1-1-1,1 0 1,0 1 0,0-1 0,-1 1-1,1-1 1,0 0-9,-4 41 455,3-22-328,-9 293 746,8-105-3198,2-197 1790,11 73-8368,1-63 3340</inkml:trace>
  <inkml:trace contextRef="#ctx0" brushRef="#br1" timeOffset="85433.054">16013 1188 7976,'8'-17'4815,"45"-95"1489,-52 111-6161,1-1 0,-1 0 0,0 1 0,1-1 0,-1 0 0,0 0 0,0 0-1,-1 0 1,1 0 0,0 0 0,-1 0 0,1-1 0,-1 1 0,0 0 0,1 0-1,-1 0 1,0-1 0,0 1 0,-1 0 0,1 0 0,0 0 0,-1 0 0,1-1 0,-1 1-1,0 0 1,0 0 0,0 0 0,0 0 0,0 0 0,0 1 0,0-1 0,-1 0-1,1 0 1,-1 1 0,1-1 0,-1 1 0,1-1 0,-1 1 0,0 0 0,0 0-1,0 0 1,0 0 0,0 0 0,0 0 0,0 0 0,0 0 0,0 1 0,0-1 0,0 1-1,-1 0 1,0 0-143,-10 2 22,-1 0 0,0 1-1,1 1 1,0 1 0,0 0 0,0 0-1,0 1 1,1 1 0,0 0-1,0 1 1,1 0 0,0 0 0,1 1-1,-1 1 1,0 2-22,-3 0-2,1 2 1,0-1-1,1 2 0,1 0 1,0 0-1,1 1 0,1 0 0,0 1 1,1 0-1,1 0 0,0 1 1,2-1-1,0 2 0,1-1 1,1 0-1,0 1 0,2 0 1,0-1-1,1 17 2,2-28-55,-1 0 0,1 0 1,0 0-1,1 0 0,-1 0 1,1-1-1,1 0 0,-1 1 0,1-1 1,0-1-1,1 1 0,-1 0 1,1-1-1,0 0 0,0 0 0,1-1 1,-1 1-1,1-1 0,0 0 1,1-1-1,-1 1 0,0-1 0,1-1 1,0 1-1,-1-1 0,1 0 0,0-1 1,0 1-1,1-2 0,-1 1 1,0-1-1,0 0 0,0 0 0,0 0 1,0-1-1,2-1 55,3 0 8,-1 1-1,1-2 0,-1 0 1,0 0-1,0-1 1,0 0-1,-1-1 1,1 0-1,-1-1 1,0 0-1,-1-1 1,0 0-1,0 0 1,0-1-1,-1 0 1,0-1-1,0 0 0,-1 0 1,0 0-1,-1-1 1,0 0-1,-1 0 1,0-1-1,0 0-7,12-31 306,-1-2 0,-2 0 0,-2-1 0,-3 0-1,2-18-305,14-217 1687,-31 262-895,-5 43-601,-6 29-178,3 1 1,1 1 0,4 0-1,1 0 1,3 0 0,3 1 0,2 12-14,0-58-127,1 0 0,0 0 0,0 0 0,1 0 0,1 0 0,0 0 0,0-1 0,1 1 0,0-1 0,1 0 0,0 0 0,6 7 127,25 16-4078,15-17-4334,-22-14-700</inkml:trace>
  <inkml:trace contextRef="#ctx0" brushRef="#br1" timeOffset="85918.034">16968 827 8136,'2'-15'4511,"1"2"-3606,9-96 6453,-12 106-7174,0 1-1,0-1 0,-1 1 0,1-1 0,-1 1 0,0 0 1,0-1-1,0 1 0,0 0 0,0-1 0,0 1 0,-1 0 1,1 0-1,-1 0 0,1 0 0,-1 0 0,0 0 0,0 1 0,0-1 1,0 0-1,0 1 0,0 0 0,0-1 0,-1 1 0,1 0 1,0 0-1,-1 0 0,1 1 0,0-1 0,-1 1 0,1-1 1,-1 1-1,0 0-183,-2 0 88,1 0 0,-1 0 1,1 1-1,-1 0 0,1 0 1,-1 0-1,1 0 0,0 1 1,0 0-1,-1 0 0,1 0 0,1 0 1,-1 0-1,0 1 0,0 0 1,1 0-1,0 0 0,-3 2-88,-11 21 55,1 1-1,1 0 0,1 1 0,1 1 1,2 0-1,1 0 0,1 1 0,2 1 1,0-1-1,3 1 0,0 0 0,2 0 1,1 10-55,-8 48 47,-18 117 156,-49 177-203,-5-96-550,76-265 664,1-5-3904,5-38 430,12-45-3905,-3 21 1713</inkml:trace>
  <inkml:trace contextRef="#ctx0" brushRef="#br1" timeOffset="86215.181">16521 1345 1377,'0'0'11072,"0"0"-6678,0 0-1666,0 0-481,0 0-678,0 0-549,0 0-385,17-9-208,120-52 219,-73 44-1064,145-46 735,-144 35-3363,-4-7-3448,-40 20-1908</inkml:trace>
  <inkml:trace contextRef="#ctx0" brushRef="#br1" timeOffset="87242.95">17268 1143 7591,'0'0'2894,"0"0"-433,0 0-43,0 0-358,0 0-533,0 0-454,0 0-320,-6 3-107,4-3-615,1 0-1,-1 0 1,1 1 0,-1-1-1,1 1 1,-1-1 0,1 1-1,0 0 1,-1 0 0,1 0-1,0-1 1,-1 1 0,1 0-1,0 0 1,0 1 0,0-1-1,0 0 1,0 0 0,0 0-1,1 1 1,-1-1 0,0 0-1,0 1 1,1-1 0,-1 1-1,1-1 1,0 1 0,-1-1-1,1 1 1,0-1 0,0 1-1,0-1 1,0 1 0,0 0-1,0-1 1,0 1 0,0-1-1,1 1 1,-1-1 0,1 1-1,-1-1 1,1 0 0,-1 1-1,1-1 1,0 0 0,0 1-1,0 0-30,2 1 36,0 1-1,-1-1 1,1 0-1,0 0 1,1 0-1,-1 0 1,1 0-1,-1-1 1,1 1-1,0-1 1,-1 0-1,1 0 1,0-1-1,1 1 1,-1-1-1,0 0 1,0 0-1,1 0 1,-1-1-1,0 1 1,1-1-1,-1 0 1,0 0-1,1-1 1,-1 1-1,0-1 1,1 0-1,-1 0 1,0 0-1,0-1 1,0 0-1,0 0 1,0 0-1,0 0 1,-1 0-1,1-1 1,1-1-36,4-2 126,0-1 1,-1 0 0,0 0 0,-1-1 0,1 0 0,-1-1-1,-1 1 1,0-1 0,0-1 0,0 1 0,-2-1 0,1 0 0,-1 0-1,0 0 1,-1-1 0,0 1 0,-1-1 0,0 0 0,-1 1 0,0-1-1,-1-8-126,0 17 20,-1 0 0,0 0 0,0 0 0,1 1-1,-1-1 1,0 0 0,-1 0 0,1 0 0,0 1 0,0-1-1,-1 0 1,1 1 0,-1-1 0,1 1 0,-1 0 0,0-1-1,0 1 1,1 0 0,-1 0 0,0 0 0,0 1-1,0-1 1,0 0 0,0 1 0,0-1 0,0 1 0,0-1-1,0 1 1,-1 0 0,1 0 0,0 0 0,0 0-1,0 1 1,0-1 0,0 0 0,-1 1-20,-73 26 18,67-20-51,0 1 0,1 0 0,0 1 0,1 0 0,0 0 0,0 0 0,1 1 0,0 0 0,1 1 0,0-1 0,0 1 0,1 0 0,1 0 0,0 0 0,0 0 0,1 1 0,1-1 1,0 1-1,0 0 0,1-1 0,1 1 0,0-1 0,0 3 33,1-5-78,0-1 0,1 1 0,0-1 0,0 0 0,1 0 0,0 0 0,0 0 0,0-1 0,1 0 0,1 1 0,-1-2 0,1 1 0,0-1 0,1 0 0,-1 0 0,1 0 0,0-1 0,1 0 0,-1-1 0,1 0 0,0 0-1,0 0 1,0-1 0,0-1 0,1 1 0,-1-1 0,1 0 0,0-1 0,-1 0 0,1-1 0,8 0 78,-2 0 18,0-1 0,0 0 0,0-1-1,0-1 1,0 0 0,-1-1-1,1-1 1,-1 0 0,0-1-1,0-1 1,-1 0 0,0 0 0,0-2-1,-1 1 1,0-2 0,0 1-1,-1-2 1,-1 1 0,2-4-18,10-12 347,-1-2 0,-1 0 0,-1-2 0,-2 0 0,-1-1 0,-2 0 0,-1-1 0,3-13-347,-15 45 11,-1-1 0,1 1 0,-1 0 0,1-1 0,-1 1 0,1-1 0,-1 1 0,1 0 0,-1-1 0,0 1 0,1-1 0,-1 1 1,1-1-1,-1 1 0,0-1 0,0 0 0,1 1 0,-1-1 0,0 1 0,0-1 0,0 0 0,0 1 0,0-1 0,1 1 0,-1-1 0,0 0 0,0 1 0,-1-1 1,1 0-1,0 1 0,0-1 0,0 1 0,0-1 0,0 0 0,-1 1 0,1-1 0,0 1 0,-1-1 0,1 1 0,0-1 0,-1 1 0,1-1 0,0 1 1,-1-1-1,1 1 0,-1-1 0,1 1 0,-1 0 0,1-1 0,-1 1 0,0 0 0,1 0 0,-1-1 0,1 1 0,-1 0-11,-7 11 18,0 0 0,1 1 0,1 0-1,0 0 1,0 1 0,1-1 0,1 1 0,0 1-1,-1 9-17,-28 212-336,38-259 350,0 1-1,1 0 1,1 0-1,1 0 0,1 1 1,3-4-14,1-6 15,-10 21 0,0 1 0,1-1 0,0 1 0,1-1-1,0 1 1,0 0 0,1 1 0,1 0 0,-1 0 0,2 0 0,-1 1-1,1-1 1,0 2 0,1-1 0,-1 1 0,1 1 0,1 0 0,0 0-1,-1 1 1,2 0 0,-1 0 0,0 1 0,12-2-15,-16 5 1,1 0 0,-1 0-1,1 1 1,-1 0 0,1 0 0,-1 1 0,1 0 0,-1 0-1,0 0 1,1 1 0,-1 0 0,0 0 0,0 1 0,0-1-1,0 1 1,-1 1 0,1-1 0,-1 1 0,0 0 0,0 0-1,0 1 1,0-1 0,-1 1 0,0 0 0,0 0 0,0 0-1,-1 1 1,1 0 0,-1-1 0,-1 1 0,1 0 0,0 2-1,12 128-172,4 5-4385,-17-135 3513,1 1-1,1-1 1,-1 0 0,1 0 0,0 0 0,0 0 0,1 0-1,0-1 1,0 0 0,0 0 0,1 0 0,2 1 1044,13 7-8777</inkml:trace>
  <inkml:trace contextRef="#ctx0" brushRef="#br1" timeOffset="87647.914">18686 1206 801,'59'-126'13348,"-5"11"-6074,-53 113-7136,1 0 1,-1 1-1,0-1 1,0 0-1,1 0 0,-2 0 1,1 0-1,0 0 1,0-1-1,-1 1 0,1 0 1,-1 0-1,1-1 1,-1 1-1,0 0 0,0 0 1,0-1-1,0 1 1,0 0-1,-1 0 0,1-1 1,-1 1-1,1 0 1,-1 0-1,0 0 1,0 0-1,0 0 0,0 0 1,0 0-1,-1 0 1,1 0-1,0 0 0,-1 1 1,0-1-1,1 0 1,-1 1-1,0 0 0,0-1 1,1 1-1,-1 0 1,-1 0-139,-11 0 26,-1 1 1,1 1 0,-1 1-1,1 0 1,-1 1 0,1 0-1,0 1 1,0 1 0,1 0 0,-1 1-1,1 0 1,0 1 0,1 0-1,0 1 1,0 1 0,0 0-1,1 0 1,1 1 0,0 1-1,0 0 1,1 0 0,0 1 0,-6 10-27,11-16-44,-1 1 0,1-1 1,0 1-1,0 0 0,0 0 1,1 0-1,0 1 1,1-1-1,0 1 0,0 0 1,1-1-1,-1 1 1,2 0-1,-1 0 0,1 0 1,0 0-1,1 0 0,0 0 1,0-1-1,1 1 1,0 0-1,0-1 0,1 1 1,-1-1-1,2 0 0,-1 0 1,1 0-1,0 0 1,1 0-1,-1-1 0,1 0 1,1 0-1,-1 0 1,1-1-1,0 0 0,0 0 1,1 0-1,-1-1 0,1 0 1,0 0-1,4 1 44,-3-3-45,-1-1-1,0 0 1,0 0 0,1-1-1,-1 0 1,1 0 0,-1-1-1,0 0 1,1 0-1,-1 0 1,0-1 0,0 0-1,0-1 1,0 1 0,-1-2-1,1 1 1,-1-1-1,1 1 1,-1-2 0,0 1-1,-1-1 1,1 0 0,-1 0-1,0 0 1,0-1-1,0 0 1,-1 0 0,0 0-1,0 0 1,-1-1 0,0 1-1,0-1 1,0 0-1,0-5 46,175-478 2611,-170 469-2405,-1 0 1,-1 0-1,-1-1 1,-1 1-1,-1-1 0,1-10-206,-5 32 17,1 1-1,-1-1 0,1 1 0,0-1 0,-1 1 0,1-1 0,-1 1 1,1-1-1,-1 0 0,1 1 0,-1-1 0,1 0 0,-1 1 1,0-1-1,1 0 0,-1 0 0,1 1 0,-1-1 0,0 0 1,1 0-1,-1 0 0,0 0 0,1 0 0,-1 0 0,1 0 0,-1 0 1,0 0-1,1 0 0,-1-1 0,0 1 0,1 0 0,-1 0 1,1-1-1,-1 1 0,1 0 0,-1 0 0,0-1 0,1 1 1,-1-1-1,1 1 0,0 0 0,-1-1 0,1 1 0,-1-1 0,1 1 1,0-1-1,-1 0 0,1 1 0,0-1 0,-1 1 0,1-1 1,0 1-1,0-1 0,0 0 0,0 1 0,-1-1 0,1 0 1,0 1-1,0-1 0,0 0 0,0 1 0,1-1 0,-1 1 0,0-1 1,0 0-1,0 1 0,0-1 0,1 1 0,-1-1 0,0 0-16,-33 39 140,13-1-140,2 0 0,2 1 0,1 0 0,2 2 0,2-1 0,2 2 0,1-1 0,0 24 0,4-51-75,1 0 1,1 1-1,0-1 1,1 1-1,0-1 1,1 1-1,0-1 1,2 1-1,-1-1 1,2 1-1,-1-1 1,2 0-1,0 0 1,0 0-1,2-1 1,-1 1-1,1-1 1,1 0-1,0-1 1,1 0-1,0 0 1,1 0-1,9 8 75,-14-17-274,0 0-1,0 0 0,0 0 0,0 0 1,1 0-1,-1-1 0,0 0 0,1 0 1,-1 0-1,1-1 0,-1 1 1,1-1-1,-1 0 0,1 0 0,-1-1 1,1 0-1,-1 1 0,1-1 0,-1-1 1,3 0 274,49-30-9181,-32 10 1643</inkml:trace>
  <inkml:trace contextRef="#ctx0" brushRef="#br1" timeOffset="88360.88">19692 639 10025,'0'0'4800,"0"0"-2062,0 0-554,0 0-385,0 0-502,0 0-592,-3 15-214,-77 275 1196,76-275-1704,0-1 0,1 1 1,0 0-1,1 0 0,1 0 1,1 0-1,0 0 0,1 0 1,0 0-1,1 0 0,1 0 0,0 0 1,1-1-1,1 0 0,0 1 1,8 12 16,-10-24-1,0 1 1,1 0 0,0-1-1,-1 1 1,1-1 0,1 0-1,-1-1 1,0 1-1,1-1 1,-1 0 0,1 0-1,0 0 1,0 0 0,-1-1-1,1 0 1,0 0-1,0 0 1,0-1 0,0 0-1,0 0 1,1 0 0,-1 0-1,0-1 1,0 0-1,0 0 1,-1 0 0,4-2 0,124-62 52,-105 44 122,0-1 0,-2-1-1,0-1 1,-1-1 0,-2-1 0,-1-1-1,0-1 1,-3-1 0,0-1-1,-2 0 1,-1-2 0,-1 1-1,-2-2 1,-1 1 0,1-12-174,-10 37 23,1 1 1,-1-1-1,0 0 1,-1 0 0,0 0-1,0 0 1,0 0 0,-1 0-1,0 0 1,0 0-1,-1 0 1,0 0 0,0 0-1,-1 1 1,0-1-1,0 0 1,0 0 0,-1 1-1,0 0 1,0-1 0,-1 1-1,0 0 1,0 1-1,0-1 1,0 1 0,-1-1-1,0 2 1,0-1 0,-1 0-1,1 1 1,-1 0-1,0 0 1,-1 0-24,-10 0 9,0 0 0,0 2 0,0-1 0,0 2 0,-1 1 0,1 0 0,0 1 0,0 1 0,0 0 0,0 1 0,0 1 0,0 1 0,1 0 0,0 1 0,0 1 0,-3 2-9,4-1-24,0 0-1,1 0 1,0 1-1,1 1 1,0 0 0,0 1-1,1 1 1,-7 8 24,16-16-35,-1 0-1,1 0 1,0 0 0,0 1 0,0-1 0,1 1 0,0 0-1,0 0 1,0 0 0,0 0 0,1 0 0,0 0 0,0 0 0,0 1-1,1-1 1,0 0 0,0 1 0,0-1 0,0 0 0,1 0-1,0 1 1,0-1 0,1 0 0,-1 0 0,1 0 0,0 0 0,0 0-1,3 4 36,8 8-31,1 1 0,0-2 0,1 0-1,1-1 1,1 0 0,0-1 0,0-1-1,2-1 1,6 3 31,115 100 36,-134-107-48,0 0-1,-1 0 1,0 1 0,-1-1 0,0 1-1,0 0 1,-1 0 0,0 0 0,-1 1-1,1 8 13,5 30-3678,-7-43 314,0-3-4568,1-1-572</inkml:trace>
  <inkml:trace contextRef="#ctx0" brushRef="#br1" timeOffset="89426.015">20503 728 6566,'0'0'5451,"0"0"-2553,0 0-308,0 0-434,0 0-592,-13-6-491,-38-16-485,49 23-577,1-1 1,-1 1 0,0-1-1,1 1 1,-1 0 0,0 0-1,1 0 1,-1 0 0,1 0-1,0 0 1,-1 0 0,1 1-1,0-1 1,0 0-1,0 1 1,-1-1 0,2 1-1,-1-1 1,0 1 0,0-1-1,0 1 1,1 0 0,-1-1-1,1 1 1,-1 0 0,1 0-1,0-1 1,-1 1 0,1 0-1,0 0 1,0-1 0,1 2-12,-3 4 16,-3 10-11,0 1 0,1-1-1,1 1 1,1 0 0,0 0-1,1 0 1,1 0 0,1 0-1,1 1 1,0-2-1,1 1 1,1 0 0,1-1-1,1 1 1,0-1 0,1-1-1,0 1 1,2-1 0,0 0-1,1-1 1,0 0-1,1-1 1,10 10-5,-17-21 13,-1 0-1,1 0 1,1 0-1,-1 0 1,0-1 0,1 0-1,-1 1 1,1-2-1,0 1 1,0-1 0,-1 1-1,1-1 1,0-1-1,0 1 1,0-1 0,0 0-1,0 0 1,0 0-1,0 0 1,0-1-1,0 0 1,0 0 0,0-1-1,0 1 1,-1-1-1,1 0 1,-1 0 0,1-1-1,-1 1 1,0-1-1,0 0 1,0 0 0,2-2-14,7-7 356,0-1-1,0-1 1,-1 0-1,-1 0 1,0-1-1,-1-1 1,-1 0-1,5-10-354,90-214 2627,-106 233-2325,-9 30-289,5-8-62,2 0 1,-1 0 0,2 0-1,0 0 1,1 0 0,1 1-1,0-1 1,1 0 0,1 1-1,0-1 1,1 1 0,1-1-1,0 0 1,1 0 0,3 8 48,-3-14-243,0-1 0,0 0 0,1 0 0,0 0 1,0-1-1,1 0 0,0 0 0,0 0 0,1 0 1,0-1-1,0 0 0,0-1 0,1 0 0,0 0 1,0 0-1,0-1 0,6 2 243,-1-1-434,0-1-1,0-1 1,1 0-1,-1-1 1,1 0-1,-1-1 1,1 0-1,0-2 1,-1 1-1,1-2 1,-1 1-1,1-2 1,-1 0-1,0-1 1,0 0 0,0-1-1,-1 0 1,1-1-1,-1 0 1,-1-1-1,1 0 1,4-5 434,10-8 182,-2 0 0,0-2 1,-1 0-1,-1-2 1,-2 0-1,0-2 0,-1 0 1,-2-1-1,0-2-182,-9 16 480,0-1 0,-1 0-1,0 0 1,-1 0-1,-1-1 1,0 0 0,-1 0-1,-1 0 1,0 0 0,-1-1-1,-1 1 1,0-1-1,-1-8-479,-1 21 99,0-1 0,0 0 0,0 0-1,-1 1 1,1-1 0,-1 1-1,0 0 1,0-1 0,0 1 0,0 0-1,-1 0 1,1 0 0,-1 0 0,1 1-1,-1-1 1,0 1 0,0 0-1,-1-1 1,1 1 0,0 1 0,-1-1-1,1 0 1,-1 1 0,1 0-1,-1 0 1,0 0 0,1 0 0,-1 0-1,0 1 1,-3 0-99,-2-1 68,0 0 0,0 2 1,0-1-1,-1 1 0,1 0 0,0 1 0,0 0 0,0 0 1,1 1-1,-1 0 0,1 1 0,-4 2-68,-3 4-7,0 2 1,1 0-1,1 0 0,0 1 0,0 1 1,2 0-1,-1 1 0,2 0 0,0 1 1,1 0-1,1 0 0,0 1 1,1 0-1,1 0 0,1 1 0,0 0 1,1 0-1,1 0 0,1 0 0,0 1 1,2-1-1,0 1 0,1 8 7,-1-22-26,0 1 1,1 0-1,-1-1 0,1 1 0,0 0 1,1-1-1,-1 0 0,1 1 0,0-1 0,0 0 1,1 0-1,-1 0 0,1 0 0,1 0 1,-1 0-1,0-1 0,1 0 0,0 0 0,0 0 1,0 0-1,1 0 0,-1-1 0,1 0 0,0 0 1,0 0-1,0-1 0,0 1 0,0-1 1,1 0-1,-1-1 0,1 1 0,-1-1 0,1 0 1,-1-1-1,1 1 0,0-1 0,-1 0 1,1-1-1,0 1 0,-1-1 0,6-2 26,6-7 22,-1 0 0,0-2-1,-1 0 1,0-1 0,-1 0 0,-1-1-1,0-1 1,0 0 0,-2-1-1,0 0 1,-1 0 0,0-1-1,5-15-21,-11 25 39,12-22 136,-5 13-38,0-1 1,-1 0-1,-1-1 0,-1-1 0,-1 1 1,0-1-1,-2 0 0,0 0 0,-1-1 1,1-11-138,-14 45 85,5 0-171,0 0-1,1 0 1,1 0-1,0 0 1,1 0-1,1 0 1,0 1-1,1-1 1,0 0-1,3 10 87,35 79-6171,-11-74-2317,-14-21 2119</inkml:trace>
  <inkml:trace contextRef="#ctx0" brushRef="#br1" timeOffset="90116.463">21874 827 6086,'4'-17'4356,"1"-4"-3221,24-101 6965,-22 98-6061,-7 24-1311,0 0 0,-1 0 0,1 0 0,0 0-1,0 0 1,-1-1-728,-101 329-1697,101-323 1609,-7 17-1232,4-28 646,7-16 925,2 1 0,0 0-1,1 0 1,0 1 0,2 0 0,1 0 0,0 0 0,11-14-251,-18 28 56,0 0 0,1 1 0,-1-1 1,1 1-1,0 0 0,1 0 0,-1 0 0,1 0 0,0 0 0,0 1 1,1 0-1,-1 0 0,1 0 0,0 0 0,0 1 0,0 0 0,0 0 1,1 0-1,-1 1 0,1-1 0,0 1 0,0 1 0,-1-1 0,1 1 1,0 0-1,0 0 0,0 1 0,1 0 0,0 0-56,1 5-10,-1-1-1,1 2 0,-1-1 0,0 1 1,0 0-1,-1 1 0,0-1 1,0 1-1,0 1 0,-1-1 1,0 1-1,0 0 0,-1 0 1,0 0-1,0 3 11,2 2-223,0-1 0,0 0 0,1 0 0,1 0 0,0-1 0,1 0 0,0-1 0,0 0-1,1-1 1,0 1 0,1-2 0,0 1 0,0-2 0,4 2 223,8 2-640,1-1 0,0-1 0,1 0 0,0-3 0,0 0 0,1-1 0,3-1 640,-1-1-65,0-1 1,0-2-1,0 0 1,-1-2-1,1-1 1,0-2 0,-1 0-1,0-2 1,0-1-1,11-5 65,-22 5 254,0 0-1,0 0 0,-1-2 0,0 0 1,0 0-1,-1-1 0,0-1 0,2-5-253,-6 8 426,-1-1 0,-1 0-1,0-1 1,0 0 0,-1 0-1,0-1 1,-1 0 0,0 0-1,-1 0 1,-1-1-1,0 1 1,0-1 0,-2 0-1,1 0 1,-2-1 0,1 1-1,-2-10-425,0 19 80,-1 0-1,1-1 0,-1 1 0,0 0 1,-1 0-1,1 0 0,-1 0 0,0 0 1,0 0-1,0 0 0,0 0 1,0 1-1,-1-1 0,0 1 0,0 0 1,0 0-1,0 0 0,0 0 0,-1 0 1,1 1-1,-1-1 0,1 1 0,-1 0 1,0 0-1,0 1 0,0-1 1,0 1-1,0 0 0,-1 0 0,0 0-79,-9-2 17,0 0-1,-1 2 1,1-1-1,-1 2 0,1 0 1,-1 1-1,1 0 0,-9 3-16,7 0-62,0 1-1,0 1 0,0 1 0,1 0 1,0 1-1,1 0 0,0 1 0,0 1 0,0 0 1,2 1-1,-1 1 0,1 0 0,1 0 1,0 1-1,1 1 0,0 0 0,1 0 1,1 1-1,0 0 0,1 0 0,1 1 0,0-1 1,1 2-1,1-1 0,0 0 0,2 1 1,-1 0-1,2 0 0,0 5 63,1-17-96,-1-1-1,1 1 1,0-1-1,0 1 1,1-1 0,-1 1-1,1-1 1,0 0-1,0 1 1,0-1 0,1 0-1,-1 0 1,1 0-1,0 0 1,1 0 0,-1 0-1,1 0 1,-1-1-1,1 1 1,0-1-1,0 0 1,1 0 0,-1 0-1,1 0 1,-1 0-1,1-1 1,0 0 0,0 0-1,0 0 1,0 0-1,0 0 1,0-1 0,1 0-1,-1 0 97,7 0-63,0-2-1,-1 1 0,1-1 1,0-1-1,-1 0 0,0 0 1,1-1-1,-1-1 0,0 0 1,0 0-1,-1-1 0,1 0 1,-1 0-1,0-1 0,0 0 1,-1-1-1,0 0 1,0 0-1,-1-1 0,0 0 1,4-6 63,13-17 368,-1-1 1,-2-2 0,-1 0 0,-1-1-1,2-11-368,3-5 594,-3-1 1,-1-1-1,-3-1 0,-3 0 0,-1-2 0,-4 1 0,1-20-594,-15 52 1180,-11 50-694,2 19-481,2 1 1,2 0 0,2 0 0,2 0 0,2 1 0,2 0 0,2 0 0,2 0-1,3 0 1,4 15-6,-8-51-215,18 83-1429,14-47-4040,-16-41 362,0-6-2990</inkml:trace>
  <inkml:trace contextRef="#ctx0" brushRef="#br1" timeOffset="90661.054">23532 309 13741,'0'0'3315,"0"0"-598,0 0-357,0 0-614,0 0-492,0 0-314,-3-7-337,-2-3-489,1-4 194,26 20-52,1 3-224,-1-2 0,2-1 0,-1 0 0,1-2 0,0-1 0,0-1 0,0-1 0,17-1-32,-33 0 40,1 0 0,-1-1-1,0 0 1,0 0 0,1-1-1,-1 0 1,0 0 0,0-1-1,-1 0 1,1 0 0,0-1-1,-1 0 1,0 0 0,0-1 0,0 0-1,-1 0 1,1-1 0,-1 0-1,-1 0 1,1 0 0,-1 0-1,0-1 1,0 0 0,-1 0 0,0-1-1,0 1 1,-1-1 0,0 0-1,0 1 1,-1-1 0,0-1-1,0 1 1,-1 0 0,0 0-1,-1-1 1,0 1 0,0 0 0,0-1-1,-2-1-39,2 8 22,0 1 1,0 0-1,-1 0 0,1 0 0,-1 0 0,1-1 0,-1 1 0,1 0 1,-1 0-1,0 0 0,1 0 0,-1 0 0,0 0 0,0 1 0,0-1 1,0 0-1,1 0 0,-1 0 0,-1 1 0,1-1 0,0 0 1,0 1-1,0-1 0,0 1 0,0 0 0,0-1 0,-1 1 0,1 0 1,0 0-1,0-1 0,0 1 0,-1 0 0,1 0 0,0 1 0,0-1 1,-1 0-1,1 0 0,0 0 0,0 1 0,0-1 0,0 1 1,-1-1-1,1 1 0,0-1 0,0 1 0,0 0 0,0-1 0,0 1 1,0 0-1,0 0 0,1 0 0,-2 0-22,-50 49 183,25-13-129,2 2 1,1 1 0,1 0-1,3 2 1,2 0-1,1 2 1,2 0-1,3 0 1,1 1 0,2 1-1,0 20-54,-8 178-2597,17-239 2271,6 38-6720,2-33-1394</inkml:trace>
  <inkml:trace contextRef="#ctx0" brushRef="#br1" timeOffset="92679.842">25034 233 13261,'0'0'2754,"0"0"-1099,0 0-43,0 0 123,0 0-320,-2-12-593,-2-39-422,4 50-395,1 0 0,0 0 1,0 0-1,0-1 0,-1 1 0,1 0 0,0 0 0,0 0 0,1 0 0,-1 1 0,0-1 0,0 0 0,0 0 0,0 1 0,1-1 0,-1 0 0,0 1 0,1-1 0,-1 1 0,0 0 0,1 0 0,-1-1 0,1 1 1,-1 0-1,0 0 0,1 0 0,-1 0 0,1 0 0,-1 1 0,0-1 0,1 0 0,0 1-5,7-1 9,333-7 151,-257-25 154,-83 30-243,0 1 0,0-1 0,0 0 0,0 1 0,0-1-1,0 0 1,-1 0 0,1 0 0,-1 0 0,1-1 0,-1 1-1,0 0 1,0-1 0,0 1 0,0 0 0,0-1 0,-1 1 0,1-1-1,-1 1 1,1-1 0,-1 0 0,0 1 0,0-1 0,0 1-1,-1-1 1,1 0 0,-1 1 0,1-1 0,-1 1 0,0-1-1,0 1 1,0 0 0,0-1 0,0 0-71,-1 0 26,0 1 1,-1-1-1,1 1 0,0-1 1,-1 1-1,0 0 0,1 0 1,-1 0-1,0 0 0,0 0 1,0 1-1,0-1 0,0 1 1,-1 0-1,1 0 0,0 0 1,-1 1-1,1-1 0,0 1 1,-1-1-1,1 1 0,-1 0 1,1 0-1,0 1 0,-1-1 1,1 1-1,0 0 0,-1 0 1,1 0-1,0 0 0,0 0 1,0 1-1,0-1 0,0 1 1,0 0-1,0 0 0,0 0 1,1 0-1,-1 1 0,1-1 1,0 1-1,-1-1 0,1 1 1,0 0-1,-1 2-26,-25 31-44,0 1 0,3 1-1,1 1 1,2 1 0,2 1 0,1 1-1,3 0 1,1 2 0,2 0 0,2 0-1,2 1 1,2 0 0,2 1 0,2 7 44,0-27-304,-1-6-364,2 0 1,0 0 0,1 0-1,2 0 1,0 0 0,1 0-1,0 0 1,5 11 667,19 12-4265,17-20-3850,-15-20-591</inkml:trace>
  <inkml:trace contextRef="#ctx0" brushRef="#br1" timeOffset="93294.106">25678 450 11691,'9'-51'2214,"2"-8"3553,-15 67-766,-13 65-4984,14-58-19,1 0-1,1 0 1,0 1-1,1-1 1,0 0-1,2 1 1,0-1 0,0 0-1,2 0 1,0 0-1,4 10 3,-7-22-14,0-1-1,1 1 0,0-1 1,-1 1-1,1-1 1,0 0-1,0 0 0,0 0 1,0 0-1,0 0 0,1 0 1,-1 0-1,0-1 1,1 1-1,0-1 0,-1 0 1,1 0-1,0 0 0,-1 0 1,1 0-1,0 0 1,0-1-1,0 0 0,0 1 1,0-1-1,0 0 0,0 0 1,-1-1-1,1 1 0,0-1 1,0 1-1,0-1 1,0 0-1,1-1 15,86-53-10,-78 46 141,0-1 0,0 0 0,0 0 1,-2-2-1,1 1 0,-1-1 0,-1-1 0,0 1 0,-1-2 0,0 1 0,-1-1 0,-1 0 0,0-1 0,-1 1 0,-1-1 1,0 0-1,-1 0 0,0-2-131,-3 14 18,0 0 1,0 1 0,-1-1 0,1 0-1,-1 1 1,0-1 0,0 0 0,0 1-1,0-1 1,0 1 0,-1-1 0,1 1-1,-1 0 1,1 0 0,-1-1-1,0 1 1,0 0 0,0 0 0,0 1-1,0-1 1,0 0 0,0 1 0,-1-1-1,1 1 1,-1 0 0,1 0 0,-1 0-1,0 0 1,1 0 0,-1 1 0,0-1-1,1 1 1,-1-1 0,0 1-1,0 0 1,1 0 0,-1 0 0,0 1-1,0-1 1,1 1 0,-1-1 0,0 1-1,1 0 1,-1 0 0,1 0 0,-1 1-1,1-1 1,0 0 0,-1 1-1,1-1 1,0 1 0,0 0 0,-1 1-19,-39 29 9,1 1 0,2 3 1,2 1-1,-3 5-9,31-34-8,0 1-1,1-1 1,0 1-1,0 1 1,1-1-1,0 1 1,0 1-1,2-1 0,-1 1 1,1 0-1,1 0 1,-1 1-1,2-1 1,0 1-1,0 0 1,2 0-1,-1 0 1,1 0-1,1 0 1,0 0-1,1 1 1,0-1-1,0 0 1,2 0-1,-1-1 1,2 1-1,-1 0 1,2-1-1,0 0 1,0 0-1,1 0 1,5 7 8,-3-10-20,1 0 0,0-1-1,0 1 1,0-2 0,1 0 0,0 0 0,1 0 0,-1-1 0,1-1-1,0 0 1,0 0 0,1-1 0,-1-1 0,1 0 0,-1 0 0,1-1-1,-1-1 1,1 0 0,6-1 20,7-1-9,0 0 0,1-2 0,-2-1 1,1-1-1,-1-1 0,0-1 0,0-1 0,11-7 9,-5-1 139,-2-1-1,0-1 1,-1-1-1,-1-1 1,-1-2-1,-1 0 1,-1-2-1,-1 0 1,-1-2-1,-1 0 1,-2-2 0,-1 0-1,-1 0 1,-1-2-1,-2 0 1,-1 0-1,-2-1 1,-1-1-1,-1 0 1,-2 0-1,1-14-138,-6-20 150,-2 66-146,0-1-1,0 0 1,0 1 0,-1-1 0,1 1 0,0 0-1,-1-1 1,1 1 0,-1 0 0,0 0-1,1 0 1,-1 0 0,0 0 0,1 0-1,-1 0 1,0 1 0,0-1 0,0 1-1,0-1 1,0 1 0,0 0 0,0 0-1,0 0 1,0 0 0,0 0 0,0 0 0,0 0-1,0 1 1,1-1 0,-1 1 0,0-1-1,0 1 1,0 0 0,0 0 0,1 0-1,-1 0 1,0 0 0,1 0 0,-1 0-1,1 0 1,-1 1 0,1-1 0,0 1-1,-1 0-3,-6 8-3,1 1 0,1 0 0,-1 0 0,2 0 0,0 1 0,0 0-1,1 0 1,0 0 0,1 0 0,1 1 0,0-1 0,1 1-1,0-1 1,0 1 0,2 0 0,-1-1 0,2 1 0,0-1-1,0 1 1,1-1 0,1 0 0,3 8 3,125 339-785,-127-346 781,-1 1-1,-1 0 0,0-1 0,-1 2 1,0-1-1,-1 0 0,-1 0 0,0 0 1,-1 3 4,0-14-1,0-1 1,0 1 0,0-1 0,0 1 0,-1-1-1,1 0 1,-1 0 0,1 1 0,-1-1 0,0 0 0,0 0-1,0-1 1,0 1 0,0 0 0,0-1 0,-1 1-1,1-1 1,0 0 0,-1 1 0,1-1 0,-1-1 0,1 1-1,-1 0 1,0 0 0,1-1 0,-1 0 0,0 1-1,1-1 1,-3 0 0,-79-9-37,-9-37-852,90 45 712,1-1-1,0 0 1,0 0-1,0 0 1,0 0-1,0 0 1,0 0-1,0 0 1,1-1-1,-1 1 1,1-1 0,0 1-1,0-1 1,0 1-1,0-1 1,0 0-1,0 0 1,1 1-1,-1-1 1,1 0-1,0 0 1,0 0-1,0 1 1,0-1-1,0 0 1,1 0 0,-1 0-1,1 1 1,0-1-1,0 0 1,0 1-1,0-1 1,0 0-1,1 1 1,-1-1 177,50-58-8056,-21 28 1154</inkml:trace>
  <inkml:trace contextRef="#ctx0" brushRef="#br1" timeOffset="93594.793">26947 239 11307,'0'0'3160,"0"0"-427,7-13-160,21-38-304,-19 45 953,-8 22-3140,-1-15 170,-2 26 85,-2-1 1,0 0 0,-2 0-1,0 0 1,-2-1 0,-6 13-338,-10 36 136,13-35-496,2 1 1,2 0-1,1 0 1,2 1-1,2-1 1,3 17 359,20 22-5321,-20-77 4815,0 0-1,0 0 0,0 0 0,1-1 1,-1 1-1,1 0 0,-1-1 0,1 0 1,0 1-1,-1-1 0,1 0 0,0 0 1,0 0-1,0 0 0,0 0 0,0 0 0,0 0 1,0-1-1,0 1 0,0-1 0,0 1 1,0-1-1,1 0 507,4 0-5264</inkml:trace>
  <inkml:trace contextRef="#ctx0" brushRef="#br1" timeOffset="93840.155">26927 710 801,'-5'-15'5824,"-48"-119"2434,52 129-7929,-1 2-63,0 1 0,0-1 0,0 0-1,1 0 1,-1 0 0,1 0-1,0-1 1,0 1 0,0 0 0,0 0-1,1-1 1,-1 1 0,1 0 0,0-1-1,0 1 1,0-1 0,0 1-1,1 0 1,0-1 0,-1 1 0,1 0-1,0 0 1,0 0 0,1-1-1,-1 1 1,1 0 0,-1 0 0,1 1-1,0-1 1,0 0 0,1 1 0,-1-1-1,0 1 1,1-1-266,24-10 185,0 2-1,0 1 1,1 1 0,1 1-1,-1 1 1,8 0-185,13-3 72,-1-1-76,-16 5-172,0-1 1,0-2 0,-1-1-1,0-2 1,4-3 175,-18 2-1306,-34 0-4782,-12 11 211</inkml:trace>
  <inkml:trace contextRef="#ctx0" brushRef="#br1" timeOffset="94184.022">24306 622 12364,'0'0'4660,"0"0"-1959,0 0-501,0 0-492,0 0-443,0 0-325,17-5-241,110-33 305,160-33-615,-355 76-2753,-50 19-5137,54-13-1884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12:54.06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68 3628 6790,'0'0'700,"-3"-17"-86,-38-133 2797,17 98 433,42 50-2841,223 44-800,-85-19-192,1-7 0,0-6 1,0-8-1,1-6 0,118-21-11,80-27-24,336-97 24,43-57 529,-10-32-1,-10-31 1,-8-33-529,1064-581 1046,-1312 631-1046,-12-20 0,276-226 0,-638 433 34,-2-3-1,-4-4 1,47-56-34,-116 112-611,-27 28-886,-60 74-5449,26-28 257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12:54.75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3 229 9033,'0'0'1548,"0"-12"-790,-1 1-617,0 7-63,1 0 0,0 0-1,0 0 1,0-1 0,0 1 0,0 0 0,1 0 0,0 0 0,0 0 0,0-1-1,0 1 1,1 0 0,-1 1 0,1-1 0,0 0 0,0 0 0,1 1 0,0-2-78,13-8 232,1 0 0,0 2 0,1 0 0,0 0 1,1 2-1,0 0 0,0 1 0,1 1 0,0 1 1,0 1-1,1 1 0,0 0 0,-1 2 1,5 0-233,105-8 13,1 6 1,0 6 0,-1 5 0,0 6 0,42 14-14,1890 351-666,-1778-319 649,1764 400 81,-917-155 4052,686 299-4116,-1521-488 1340,-5 13 0,-6 13-1,226 151-1339,-453-257 251,-1 3 0,-2 3 0,-1 2 0,-3 2 0,-2 2 0,-1 3 0,35 48-251,-77-88 32,1 1 0,-1-1 0,-1 1 0,0 0 0,0 1 0,-2-1 0,1 1 1,-1 0-1,-1 0 0,1 10-32,-3-17 4,1 0 1,-1 0-1,-1 0 1,1 0-1,-1 0 1,0 0-1,0-1 1,0 1-1,-1 0 1,0 0-1,0-1 1,0 1-1,0-1 1,-1 1-1,0-1 1,0 0-1,0 0 1,0 0-1,-1-1 1,1 1-1,-1-1 1,0 0-1,0 0 1,0 0-1,0 0 1,-5 1-5,-3 2-52,0-1 1,-1 0-1,1-1 1,-1 0-1,0-1 1,0 0-1,-1-1 1,1-1-1,0 0 1,-1-1-1,1 0 1,0-1 0,-1-1-1,1 0 1,0-1-1,0 0 1,-6-3 51,11 3-356,0 0 0,0-1 0,0 0 0,1 0 0,0-1 0,0 0 0,0 0 0,1-1 0,-1 0 0,2 0 0,-1 0 1,0-1-1,1 0 0,0 0 0,1 0 0,0 0 0,0-1 0,-1-3 356,-13-48-5878,7-1-3832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8:53.2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579 431 13805,'-6'-18'2354,"-46"-126"150,43 122-2001,-1 0 1,-1 0-1,-1 1 0,-1 1 0,-1 0 1,0 1-1,-1 1 0,-2 0 0,0 1 1,0 0-1,-18-12-503,30 26 38,0 0-1,-1 0 1,1 1 0,-1-1 0,1 1 0,-1 0-1,0 1 1,0-1 0,0 1 0,1 1-1,-1-1 1,0 1 0,0 0 0,0 0 0,0 0-1,0 1 1,0 0 0,0 0 0,0 1 0,0-1-1,1 1 1,-1 1 0,1-1 0,-1 1-1,1 0 1,0 0 0,0 0 0,-3 3-38,-4 5 23,0 0 0,0 1 0,1 0 0,0 1 0,1 1 0,1-1 0,0 1 0,1 1 0,-6 12-23,3-1 3,0 0-1,2 1 1,1 0 0,1 1-1,1 0 1,2 0 0,0 0-1,2 1 1,2-1 0,0 0-1,2 1 1,1-1 0,1 0-1,1 0 1,2 0 0,0-1-1,2 0 1,9 17-3,49 43-133,-65-85 133,0 0 0,0 0 0,0-1 0,0 1 0,0-1-1,1 0 1,-1 1 0,0-1 0,1 0 0,-1-1 0,1 1-1,-1 0 1,1-1 0,0 1 0,-1-1 0,1 0 0,0 0-1,-1 0 1,1 0 0,0 0 0,-1 0 0,1-1 0,-1 0 0,1 1-1,-1-1 1,1 0 0,-1 0 0,1 0 0,-1 0 0,0-1-1,1 1 1,-1-1 0,0 1 0,0-1 0,0 0 0,0 0-1,-1 0 1,2-2 0,11-19 20,-1 0 0,-1-1 0,-2 0-1,0-1 1,-2 0 0,0 0 0,-2-1-1,-1 0 1,-1 0 0,-1 0 0,-1-8-20,-1 20 7,10-90 54,-9 63 58,2 0 0,2 0 0,1 1 0,2 0 0,15-38-119,-24 77 5,0 0 1,0 0-1,1 1 0,-1-1 0,0 0 0,1 0 0,-1 1 1,1-1-1,-1 0 0,1 0 0,-1 1 0,1-1 0,-1 1 1,1-1-1,0 0 0,-1 1 0,1-1 0,0 1 0,-1 0 1,1-1-1,0 1 0,0-1 0,-1 1 0,1 0 0,0 0 1,0 0-1,0-1 0,0 1 0,-1 0 0,1 0 0,0 0 1,0 0-1,0 0 0,0 0 0,-1 0 0,1 1 0,0-1 1,0 0-1,0 0 0,-1 1 0,1-1 0,0 0 0,0 1 1,-1-1-1,1 1 0,0-1 0,-1 1 0,1-1 0,0 1 1,-1 0-1,1-1 0,-1 1 0,1 0 0,-1-1 1,1 1-1,-1 0 0,0 0 0,1-1 0,-1 1 0,0 0 1,1 0-1,-1 0-5,31 53-25,-31-52 33,50 132 36,-44-111-35,0 0-1,2 0 1,0-1-1,2 1 1,0-2-1,2 0 1,0 0 0,1-1-1,1 0 1,1-1-1,1-1 1,0-1-1,14 12-8,-25-26 2,0 1 0,1-1-1,0 0 1,0 0 0,0 0 0,0-1-1,0 0 1,0 0 0,1-1 0,-1 0-1,1 0 1,-1 0 0,1-1 0,-1 0-1,1 0 1,-1 0 0,1-1-1,-1 0 1,1-1 0,-1 1 0,0-1-1,0 0 1,0-1 0,0 0 0,0 0-1,0 0 1,-1 0 0,1-1-1,-1 0 1,0 0 0,0 0 0,0-1-1,-1 0 1,0 0 0,0 0 0,0 0-1,2-5-1,7-12 47,-1 0 0,-1-1 0,-1 0 0,-1-1-1,-1 0 1,-1 0 0,-1-1 0,-1 0 0,-2 0-1,0 0 1,-2 0 0,0-1 0,-4-24-47,-3 8 123,6 41-149,0 1 0,0-1 1,0 1-1,0-1 0,0 0 1,-1 1-1,1-1 0,0 1 1,0-1-1,-1 1 0,1-1 0,0 1 1,0-1-1,-1 0 0,1 1 1,-1 0-1,1-1 0,0 1 0,-1-1 1,1 1-1,-1-1 0,1 1 1,-1 0-1,1-1 0,-1 1 0,1 0 1,-1 0-1,0 0 0,1-1 1,-1 1-1,1 0 0,-1 0 0,0 0 1,1 0-1,-1 0 0,1 0 1,-1 0-1,0 0 0,1 0 0,-1 0 1,1 0-1,-1 0 0,0 1 1,1-1-1,-1 0 0,1 0 1,-1 1-1,1-1 0,-1 0 0,1 0 1,-1 1-1,1-1 0,-1 1 1,1-1-1,-1 1 0,1-1 0,0 1 1,-1-1-1,1 1 0,0-1 1,-1 1-1,1-1 0,0 1 0,0-1 1,-1 1 25,-19 33-3123,-6 19-2680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06:18.789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13353 10001 9769,'0'0'1650,"0"0"-881,0 0 90,15 0 113,225 11 1216,1178 201 930,724 281-1063,-1290-253-1510,350 169-545,-546-160 1001,-10 29 0,537 322-1001,-881-418 297,-8 14 0,-9 12 0,217 209-297,-445-366 156,-2 2 0,-2 2 1,-3 3-1,35 55-156,-78-104 9,-1 0-1,0 0 1,0 0 0,-1 1 0,-1 0-1,1 0 1,-2 0 0,1 1 0,-2-1-1,1 1 1,-1 0 0,-1 0 0,0 0 0,0 8-9,-2-19-2,1 0 1,0-1 0,0 1 0,0 0-1,0 0 1,-1-1 0,1 1 0,0 0 0,0 0-1,-1-1 1,1 1 0,0 0 0,0 0 0,-1 0-1,1-1 1,0 1 0,-1 0 0,1 0 0,0 0-1,0 0 1,-1 0 0,1 0 0,0 0 0,-1 0-1,1 0 1,0 0 0,-1 0 0,1 0 0,0 0-1,-1 0 1,1 0 0,0 0 0,-1 0 0,1 0-1,0 0 1,-1 0 0,1 0 0,0 1 0,0-1-1,-1 0 1,1 0 0,0 0 0,0 1-1,-1-1 1,1 0 0,0 0 0,0 1 0,-1-1-1,1 0 1,0 0 0,0 1 0,0-1 0,0 0-1,0 1 1,-1-1 0,1 0 0,0 0 0,0 1-1,0-1 1,0 0 0,0 1 0,0-1 1,39-49-2360,-3 25-2746,-31 21 3817,13-6-4749</inkml:trace>
  <inkml:trace contextRef="#ctx0" brushRef="#br0" timeOffset="3974.098">920 7040 11979,'-18'-5'1773,"-133"-41"-6,152 46-1725,0-1 0,-1 1 0,1 0 0,0-1 0,0 1 0,-1-1 0,1 1 0,0-1 0,-1 1 0,1-1 0,0 1 0,-1-1 1,1 0-1,-1 1 0,1-1 0,-1 0 0,1 1 0,-1-1 0,1 0 0,-1 0 0,0 1 0,0-1 0,1 0 0,-1 0 0,0 0 0,0 0 0,0 1 0,0-1 1,0 0-1,0 0 0,0 0 0,0 0 0,0 0 0,0 1 0,0-1 0,-1 0 0,1 0 0,0 0 0,-1 1 0,1-1 0,0 0 0,-1 0 0,1 1 0,-1-1 1,1 0-1,-1 1 0,0-1 0,1 0 0,-1 1 0,1-1 0,-1 1 0,0-1 0,0 1 0,1 0 0,-1-1 0,0 1 0,0 0 0,0-1-42,141-28 417,162-6-330,161 7-87,-453 27-2,1827-30-376,-1236 28 94,372-2 186,1408-21 356,-1904 11-183,97-32-75,-387 17-32,-144 18-112,-43 11 91,-1 1-1,1 0 1,0 0-1,-1 0 1,1-1 0,0 1-1,-1 0 1,1 0-1,0-1 1,0 1 0,-1 0-1,1-1 1,0 1 0,0 0-1,-1-1 1,1 1-1,0 0 1,0-1 0,0 1-1,0 0 1,0-1-1,0 1 1,-1-1 0,1 1-1,0 0 1,0-1 0,0 1-1,0-1 1,0 1-1,0 0 1,1-1 0,-1 1-1,0-1 1,0 1-1,0 0 1,0-1 0,0 1-1,0 0 1,1-1 0,-1 1-1,0 0 1,0-1-1,1 1 1,-1 0 0,0-1-1,0 1 1,1 0-1,-1 0 1,0-1 0,1 1-1,-1 0 1,0 0 0,1 0-1,-1-1 54,-38-3-2952,-14 2-966</inkml:trace>
  <inkml:trace contextRef="#ctx0" brushRef="#br0" timeOffset="4565.904">976 11682 11018,'-17'6'929,"-83"27"-400,122-31 763,648-29-64,1616-29-647,859 30 3045,-1977 25-3242,-1088 1-366,308-16-90,-360 6 89,-46-3-2,-152-4-1858,94 14-1999,27-1-1070</inkml:trace>
  <inkml:trace contextRef="#ctx0" brushRef="#br0" timeOffset="-899.879">14161 8769 9353,'0'0'753,"0"0"474,-12-3 1026,-56-11 459,95 10-507,293-15-1659,0-13 0,-2-15-1,-2-13 1,150-56-546,503-139 2499,719-302-2499,-676 139 299,100-103-299,-717 332 30,-9-18 0,-9-16 0,120-107-30,-383 232 91,-113 78-92,-28 26 7,15 1-773,1 1-1,0 1 0,0-1 1,1 2-1,0-1 1,1 1-1,0 1 0,0 0 1,1 0-1,1 0 0,-2 5 768,-18 22-3652,1-4-5328</inkml:trace>
  <inkml:trace contextRef="#ctx0" brushRef="#br0" timeOffset="9598.648">22714 9188 14061,'0'0'1431,"0"0"-753,0 0-288,0 0 635,14-13 251,-11 10-1228,5-6 18,1 1 1,0 0-1,0 0 0,1 1 0,0 0 1,0 0-1,1 1 0,0 1 0,0 0 1,0 0-1,0 1 0,12-2-66,348-58 208,134 4-208,-486 58 6,393-48-135,-336 21 103,-75 27 26,-1 1 1,1-1 0,-1 1 0,1-1 0,-1 1-1,0-1 1,0 1 0,0-1 0,0 0-1,0 1 1,0-1 0,0 1 0,-1-1-1,1 0 1,-1 1 0,1-1 0,-1 1-1,1 0 1,-1-1 0,0 1 0,0-1-1,1 1 1,-1 0 0,0-1 0,0 1 0,-1 0-1,1 0 1,0 0 0,0 0 0,0 0-1,-1 0 1,1 0 0,0 1 0,-1-1-1,1 0 1,-1 1 0,1-1 0,-1 1-1,1-1 1,-1 1 0,-1 0-1,3-1 1,-51-22 66,-1 1 1,0 3 0,-45-10-68,45 21 694,60 52-91,6-19-587,0 1 1,-2 1 0,-2 0 0,0 1-1,-2 0 1,0 0 0,-3 1-1,0 0 1,-2 0 0,0 0-1,-3 0 1,0 0 0,-2 1-1,-1-1 1,-1 0 0,-4 11-17,-19 39-2686,7-28-2358,20-50 4932,-15 30-5568</inkml:trace>
  <inkml:trace contextRef="#ctx0" brushRef="#br0" timeOffset="9818.662">24506 8703 14830,'0'0'3235,"0"0"-2178,0 0 288,0 0 193,0 0-673,0 0-449,0 0-96,-20 110-160,14-48-95,-4 1-65,1 1 0,2 1-289,-4-1-768,2-2-1185,5-7-1922,-2-2-1793,3-11-2371</inkml:trace>
  <inkml:trace contextRef="#ctx0" brushRef="#br0" timeOffset="10101.517">24382 9362 9673,'0'0'3534,"-2"-17"-1148,-7-52-5,9 64-2084,-1 0 1,1 0-1,0 0 0,1 0 0,-1 1 0,1-1 0,0 0 0,0 0 1,1 0-1,-1 1 0,1-1 0,0 1 0,0-1 0,1 1 0,-1 0 0,2-1-297,85-66 2211,-79 65-2038,282-127 531,-277 128-705,-1-1-1,0-1 1,0 0-1,-1 0 1,0-1-1,0-1 1,-1 0-1,0-1 1,0-1-1,-1 1 1,-1-2-1,1 0 1,-2 0-1,0 0 1,-1-1-1,0-1 0,0 1 1,-2-1-1,0 0 1,0-1-1,0-6 2,-11 7 65,-11 31-28,-3 15-36,2 0-1,2 1 1,1 1 0,1 0 0,2 1 0,1 0 0,2 0-1,-2 31 0,-8 89-2595,12-79-2105,1-26-1987,2-16-162</inkml:trace>
  <inkml:trace contextRef="#ctx0" brushRef="#br0" timeOffset="10626.162">25264 9041 10090,'0'0'3672,"0"0"-1200,0 0-422,0 0-465,0 0-415,0 0-535,0 0-411,-7-1-117,5 1-97,0 0 1,0-1-1,0 1 0,0 0 1,0 0-1,0 0 0,0 0 1,0 1-1,0-1 0,0 1 1,0-1-1,0 1 0,0-1 1,1 1-1,-1 0 0,0 0 1,0 0-1,1 0 1,-1 0-1,0 0 0,1 1 1,-1-1-1,1 0 0,0 1 1,-1 0-1,1-1 0,0 1 1,0-1-1,0 1 0,0 0 1,0 0-1,0 0 0,0 0-10,-5 12 17,1-1 0,0 1 0,0 1-1,2-1 1,0 1 0,0-1-1,1 1 1,1 2-17,2-16-3,0 0 0,1-1 1,-1 1-1,0 0 0,0-1 0,1 1 1,-1-1-1,1 1 0,-1-1 0,0 1 1,1-1-1,-1 0 0,1 0 0,-1 0 1,1 0-1,-1 0 0,1 0 0,-1 0 1,1-1-1,-1 1 0,0 0 0,1-1 1,-1 1-1,1-1 0,-1 1 0,0-1 1,0 0-1,1 0 0,-1 1 0,0-1 1,0 0-1,0 0 0,0-1 3,7-2 110,0-1 0,0 0-1,-1 0 1,0-1-1,0 0 1,0 0 0,-1-1-1,0 1 1,0-2 0,0 1-1,-1 0 1,-1-1 0,1 0-1,-1 0 1,0-1 0,-1 1-1,0-1 1,0 0 0,-1 1-1,0-1 1,-1 0 0,0-1-1,0 1 1,-1-3-110,0 10 30,-1 0 0,1 0 0,0 0-1,-1 0 1,0 0 0,1 0 0,-1 0 0,0 1 0,0-1-1,0 0 1,0 0 0,0 1 0,-1-1 0,1 1 0,0-1 0,-1 1-1,1-1 1,-1 1 0,0 0 0,1 0 0,-1 0 0,0 0-1,0 0 1,0 0 0,1 0 0,-1 1 0,0-1 0,0 1 0,0-1-1,0 1 1,0 0 0,0 0 0,0 0 0,0 0 0,0 0-1,0 0 1,0 0 0,-1 1-30,-70 33 142,65-26-152,-1 0 0,1 1 1,0 0-1,1 0 0,0 1 0,1-1 0,0 1 1,0 1-1,1-1 0,1 1 0,0 0 0,0 0 1,1 1-1,0-1 0,1 1 0,0-1 1,1 1-1,0 0 0,1-1 0,1 1 0,-1 0 1,2-1-1,0 1 0,1 3 10,2-6-70,1 0 0,0-1 0,1 1 0,-1-1 0,2 0 0,-1-1 0,1 0 0,0 0 0,1-1 0,-1 0 0,1 0 0,0-1 0,1 0 0,-1-1 0,1 0 0,0 0 0,0-1 0,1-1 0,-1 1 0,0-2 0,1 1 0,-1-2 0,1 1 0,-1-1 0,1-1 0,1 0 70,-1 0-7,-1 0 0,1 0 1,-1-1-1,1 0 0,-1-1 1,0 0-1,0-1 0,0 0 1,0-1-1,-1 0 0,0 0 1,0-1-1,0 0 0,0-1 0,-1 0 1,0 0-1,-1-1 0,0 0 1,0 0-1,3-5 7,-1-18-2465,-20 17-5021,1 11-201</inkml:trace>
  <inkml:trace contextRef="#ctx0" brushRef="#br0" timeOffset="374137.509">20860 1678 6790,'-9'-13'1143,"-34"-39"-209,39 49-794,0 0 0,0 0 0,0 1 0,0-1 1,-1 1-1,1 0 0,0 0 0,-1 1 0,0 0 0,1-1 0,-1 1 0,0 1 0,0-1 0,1 1 1,-1 0-1,0 0 0,0 0 0,0 1 0,-3 0-140,-6 0 504,7-1-467,0 0 0,0 1 0,0-1 1,1 1-1,-1 1 0,0-1 0,1 1 0,-1 1 1,1-1-1,-1 1 0,1 0 0,0 0 0,0 1 1,1 0-1,-1 0 0,1 0 0,0 1 0,0-1 1,0 1-1,0 1 0,1-1 0,0 1 0,0-1 1,1 1-1,-1 0 0,1 0 0,1 1 1,-1-1-1,1 1 0,0-1 0,1 1 0,-1 0 1,1 3-38,1-8-7,0 1 0,1-1 0,-1 0 1,1 1-1,0-1 0,0 0 1,0 1-1,0-1 0,0 0 1,0 0-1,1 0 0,-1 0 1,1 0-1,-1 0 0,1 0 1,0 0-1,0-1 0,0 1 1,0-1-1,0 1 0,0-1 1,0 0-1,0 0 0,1 0 0,-1 0 1,0 0-1,1 0 0,-1 0 1,1-1-1,-1 0 0,1 1 1,-1-1-1,3 0 7,85-7 258,118-74 367,-207 80-592,1 0 0,-1 0 1,0 0-1,0 0 0,0 1 1,1-1-1,-1 0 0,0 1 1,0-1-1,1 1 0,-1 0 1,1-1-1,-1 1 0,0 0 1,1 0-1,-1 0 0,1 0 1,-1 0-1,0 0 0,1 0 1,-1 0-1,1 1 0,-1-1 1,0 0-1,1 1 0,-1-1 1,0 1-1,1 0 0,-1-1 1,0 1-1,0 0 0,0 0 1,0 0-1,0 0 0,0 0 1,0 0-1,0 0 0,0 0 1,0 0-1,0 0 0,-1 1 1,1-1-1,0 0 0,-1 1 1,1-1-1,-1 0 0,0 1 1,1-1-1,-1 0 0,0 1 1,0-1-1,0 1 1,0 0-34,8 419-705,-4-386-1954,-1 0-1691</inkml:trace>
  <inkml:trace contextRef="#ctx0" brushRef="#br0" timeOffset="374466.788">21341 1776 3844,'-1'-14'2781,"-3"-40"-1569,3 53-1174,0 1-1,1-1 1,-1 0 0,1 1 0,-1 0 0,0-1 0,1 1-1,-1-1 1,0 1 0,0 0 0,1-1 0,-1 1 0,0 0-1,0 0 1,0 0 0,1 0 0,-1 0 0,0-1 0,0 1-1,0 1 1,1-1 0,-1 0 0,0 0 0,0 0 0,0 0 0,1 1-1,-1-1 1,0 0 0,0 0 0,1 1 0,-1-1 0,0 1-1,1-1 1,-1 1 0,0-1 0,1 1 0,-1-1 0,1 1-1,-1 0 1,1-1 0,-1 1 0,1 0 0,-1-1 0,1 1-1,0 0 1,-1-1 0,1 1 0,0 0 0,0 0 0,-1 0-1,1-1 1,0 1 0,0 0 0,0 0 0,0 0 0,0-1-1,0 2-37,-10 21 58,0 1 0,1 0-1,2 1 1,0-1 0,2 1-1,0 1 1,2-1 0,1 1-1,1-1 1,1 1 0,1 0-1,2-1 1,0 0 0,2 1-1,4 14-57,-5-27-51,-5-10 37,1 0-1,0 1 1,0-1-1,0 0 0,0 0 1,0 0-1,1 0 1,0 0-1,-1 0 0,1 0 1,0 0-1,0 0 1,1 0-1,-1 0 1,1-1-1,-1 1 0,1 0 1,0-1-1,0 1 1,0-1-1,0 0 0,1 0 1,-1 0-1,0 0 1,1 0-1,0 0 1,-1-1-1,1 1 0,0-1 1,0 0-1,0 1 1,0-2-1,0 1 1,0 0-1,0 0 0,0-1 1,0 0-1,0 1 1,0-1-1,0-1 0,0 1 1,1 0-1,-1-1 15,8-5 211,-1-1 0,0-1-1,-1 0 1,0 0 0,0-1-1,-1 0 1,0 0 0,0-1-1,-1 0 1,0 0 0,-1-1-1,0 0 1,3-10-211,-1 4 242,-1 0-1,-1 0 1,0-1 0,-2 1-1,0-1 1,-1 0 0,0 0-1,-2-1 1,0 1 0,-1 0-1,-1-5-241,1 21-7,0 0-1,0-1 0,0 1 0,0 0 0,-1-1 0,1 1 0,-1 0 1,1 0-1,-1-1 0,0 1 0,0 0 0,0 0 0,0 0 1,0 0-1,-1 0 0,1 0 0,0 0 0,-1 0 0,0 1 0,1-1 1,-1 0-1,0 1 0,0 0 0,0-1 0,0 1 0,0 0 0,0 0 1,0 0-1,0 0 0,-1 0 0,1 1 0,0-1 0,0 1 0,-1-1 1,1 1-1,0 0 0,-1 0 0,1 0 0,-1 0 0,1 0 1,0 1-1,-1-1 0,1 1 0,0-1 0,0 1 0,-1 0 0,1 0 1,0 0-1,0 0 0,0 0 0,0 1 8,-60 54-5066,34-20-1650</inkml:trace>
  <inkml:trace contextRef="#ctx0" brushRef="#br0" timeOffset="374779.111">21705 2289 8296,'0'0'897,"0"0"608,0 0-256,0 0-736,0 0-449,0 0 96,0 0-96,-54 92-64,40-63-480,4-2-2339,1-1-1922</inkml:trace>
  <inkml:trace contextRef="#ctx0" brushRef="#br0" timeOffset="375562.054">21926 1803 5061,'0'0'2717,"0"0"-539,0 0-737,0 0-586,0 0-295,-14-4-53,6 2-414,6 1-81,1 0 0,-1-1 0,0 1 1,0 1-1,0-1 0,0 0 0,0 0 0,0 1 0,0-1 1,0 1-1,0 0 0,0 0 0,-1-1 0,1 1 0,0 0 1,0 1-1,0-1 0,0 0 0,0 1 0,0-1 0,0 1 1,0 0-1,0-1 0,0 1 0,0 0 0,0 0 1,0 1-1,1-1 0,-1 0 0,0 0 0,1 1 0,-1-1 1,1 1-1,-1-1 0,1 1 0,0 0 0,0 0 0,-1 0-12,-2 12 9,1 1 0,0-1 0,1 1 0,1-1 0,0 1 0,1 0 0,0-1 0,1 1 0,1 0-1,0-1 1,1 1 0,1-1 0,0 0 0,1 0 0,0 0 0,2-1 0,-1 0 0,9 12-9,-14-23-2,0 1 1,1-1 0,-1 0 0,1-1 0,-1 1-1,1 0 1,0 0 0,0-1 0,0 1 0,0-1-1,0 1 1,0-1 0,0 0 0,0 0-1,0 0 1,1 0 0,-1 0 0,0-1 0,1 1-1,-1-1 1,1 1 0,-1-1 0,0 0 0,1 0-1,-1 0 1,1 0 0,-1 0 0,1-1 0,-1 1-1,0-1 1,1 1 0,-1-1 0,0 0 0,1 0-1,-1 0 1,0 0 0,0-1 0,0 1-1,0 0 1,0-1 0,0 0 0,-1 1 0,1-1-1,0 0 1,-1 0 0,1 0 0,-1 0 0,0 0-1,0 0 1,1 0 0,-1-1 0,-1 1 0,2-2 1,7-26 245,-1-1 0,-1 1 0,-2-1 0,-1 0 0,-1-1 1,-2 1-1,-1-1 0,-3-16-245,2 15 265,1 30-249,1-7 24,-1 0 1,0-1-1,-1 1 0,0 0 0,-1 0 1,0 0-1,0 0 0,-1 0 0,-1 1 1,1-1-1,-4-4-40,6 12-11,0 1 1,-1 0 0,1-1 0,0 1-1,-1 0 1,1-1 0,-1 1 0,0 0-1,1 0 1,-1 0 0,0 0-1,0 1 1,1-1 0,-1 0 0,0 1-1,0-1 1,0 1 0,0 0-1,0-1 1,0 1 0,0 0 0,0 0-1,0 1 1,1-1 0,-1 0 0,0 0-1,0 1 1,0 0 0,0-1-1,0 1 1,0 0 0,1 0 0,-1 0-1,0 0 1,1 0 0,-1 0-1,0 1 11,-53 51-436,54-52 401,-1 0 0,1 1 0,1-1 0,-1 0 0,0 1 0,0-1 0,0 1 0,1-1 0,-1 1 0,1-1 0,-1 1 0,1-1 0,0 1 0,0-1 0,-1 1 0,1 0 0,0-1 0,0 1 0,1 0 0,-1-1 0,0 1 0,0-1 0,1 1 0,-1-1 0,1 1 0,0-1 0,-1 1 0,1-1 0,0 1-1,0-1 1,0 0 0,0 1 0,0-1 0,0 0 0,0 0 0,0 0 0,0 0 0,1 0 0,-1 0 0,0 0 0,1 0 0,-1 0 0,1-1 0,-1 1 0,1 0 0,-1-1 0,1 0 0,-1 1 0,2-1 35,82 9-217,114-47 271,-192 37-124,-4 0 119,1-1-1,0 1 1,-1 0 0,1 0-1,0 0 1,0 1 0,0-1-1,0 1 1,0 0 0,0 0-1,0 0 1,-1 0 0,1 1-1,0 0 1,0 0 0,0 0-1,0 0 1,-1 0 0,1 1-1,-1-1 1,1 1 0,-1 0-1,1 0 1,-1 1 0,0-1-1,0 1 1,0-1 0,-1 1-1,1 0 1,0 0 0,-1 0-1,0 1 1,0-1 0,0 0-1,1 3-48,0 76 71,-4-70-61,1 0 0,0-1 0,1 1 0,0 0 1,1 0-1,0 0 0,0-1 0,2 1 0,-1-1 0,1 0 0,1 0 1,3 6-11,-6-13-17,1 1 1,0-1-1,0 1 1,0-1 0,0 0-1,0 0 1,1-1-1,0 1 1,-1-1-1,1 1 1,1-1 0,-1 0-1,0-1 1,1 1-1,0-1 1,-1 0 0,1 0-1,0 0 1,0-1-1,0 0 1,0 0 0,0 0-1,0 0 1,1-1-1,-1 0 1,0 0 0,4-1 16,-5-2 29,0-1 0,0 0 0,0 0 0,-1 0 0,0 0 0,0-1 1,0 0-1,0 1 0,-1-1 0,1 0 0,-1 0 0,-1 0 1,1 0-1,-1-1 0,0 1 0,0 0 0,0-1 0,-1 1 1,0-1-1,0 1 0,0-1 0,-1 1 0,0-3-29,1 2 82,1-30 381,1 5-262,-1 1 1,-2-1-1,-1 0 0,-2 0 1,-1 0-1,-1 0-201,6 29-7,-1-1 0,1 1 0,-1 0 0,0 0 0,1 0 0,-1 0 0,0 1 0,0-1 0,0 0 0,0 0 0,-1 0 0,1 1 0,0-1 0,-1 1 0,1-1 0,-1 1 0,1-1 1,-1 1-1,0 0 0,0 0 0,1 0 0,-1 0 0,0 0 0,0 0 0,0 1 0,0-1 0,0 0 0,0 1 0,0 0 0,0-1 0,-1 1 0,1 0 0,0 0 0,0 0 0,0 1 0,0-1 0,0 0 0,0 1 0,-2 0 7,0-1-15,0 1 0,0 0 1,0 1-1,0-1 0,0 1 0,0 0 0,0-1 1,1 2-1,-1-1 0,1 0 0,-1 1 1,1 0-1,0-1 0,0 1 0,0 0 1,0 1-1,1-1 0,-1 1 0,1-1 0,0 1 1,0-1-1,0 1 0,1 0 0,-1 0 1,1 0-1,0 0 0,0 0 0,0 1 0,0-1 1,1 0-1,0 0 0,0 0 0,0 1 1,0-1-1,1 0 0,0 0 0,0 0 1,0 0-1,0 0 0,0 0 0,1 0 0,0 0 1,1 2 14,5 2-19,1 1 0,1-1 0,-1-1 0,2 0 0,-1 0 0,0-1 0,1-1 0,0 0 1,1 0-1,-1-1 0,1 0 0,0-1 0,0 0 0,0-1 0,0-1 0,0 0 0,0 0 1,0-1-1,0-1 0,1 0 0,-1 0 0,0-2 0,0 1 0,-1-1 0,1-1 0,9-4 19,-19 7 4,5-3 23,1 1-1,0 0 1,0 0-1,0 1 0,0 0 1,0 0-1,1 1 1,-1 0-1,0 0 0,1 1 1,-1 0-1,1 1 0,7 1-26,-12 1 8,-1 0 0,1 1 0,-1-1 0,0 1 0,0 0 0,0 0 0,0 0 0,-1 0 0,1 0 0,-1 1-1,-1-1 1,1 1 0,0-1 0,-1 1 0,0 0 0,0 0 0,0-1 0,-1 1 0,0 0-8,3 10 36,-2-7-34,-1 0-1,2 0 1,-1-1-1,1 1 1,0 0-1,0 0 1,1-1-1,0 0 1,1 1-1,-1-1 1,1 0-1,1-1 1,-1 1-1,1-1 1,0 0-1,1 0 1,-1 0-1,1-1 1,1 0-1,-1 0 1,0-1-1,1 1 1,0-1-1,0-1 1,6 3-2,-8-4 25,0-1 1,1 1 0,-1-1-1,0 0 1,1 0 0,-1 0-1,1-1 1,-1 0 0,0 0-1,1-1 1,-1 1 0,1-1-1,-1 0 1,0-1-1,1 1 1,-1-1 0,0 0-1,0 0 1,0-1 0,-1 1-1,1-1 1,-1 0 0,1-1-1,-1 1 1,0-1 0,0 0-1,0 0 1,-1 0 0,1 0-1,-1 0 1,0-1 0,0 0-1,-1 1 1,1-1 0,-1 0-1,0-3-25,4-13 236,-1 0 0,0-1 0,-2 1 0,-1-1 0,-1 0-1,-1 0 1,0 0 0,-2 0 0,0 0 0,-2 1 0,-4-14-236,8 30-6,-2-1 1,1 1-1,0 0 1,-1 1-1,0-1 1,0 0-1,-1 0 1,1 1-1,-1 0 1,0-1-1,0 1 1,-1 0-1,1 0 1,-1 1-1,0-1 1,0 1-1,0 0 1,0 0-1,0 0 1,-1 0-1,1 1 1,-1-1-1,0 1 1,0 1-1,0-1 1,0 1-1,0 0 1,0 0-1,0 0 1,0 1-1,0-1 1,-1 1 0,1 0-1,0 1 1,-5 0 5,-3 3-213,-1 0 0,1 0 1,1 1-1,-1 1 0,1 0 1,0 0-1,0 2 1,1-1-1,0 1 0,0 1 1,1 0-1,-4 4 213,-67 76-7607,41-37-353</inkml:trace>
  <inkml:trace contextRef="#ctx0" brushRef="#br0" timeOffset="375854.52">21400 2699 7431,'18'-8'2792,"162"-53"-1650,102 8 2459,141-4-3601,-237 34 296,8-2-117,143-18 449,90 9-628,-280 35-428,-148 0 348,1-1 0,-1 0 0,1 1 0,0-1 0,-1 1 0,1-1 0,-1 0 0,1 1 0,0-1 0,0 1 0,-1-1 0,1 1-1,0-1 1,0 1 0,0-1 0,0 1 0,-1-1 0,1 1 0,0-1 0,0 1 0,0-1 0,0 1 0,0-1 0,0 1 0,0 0-1,1-1 1,-1 1 0,0-1 0,0 1 0,0-1 0,0 1 0,1-1 0,-1 1 0,0-1 0,0 0 0,1 1 0,-1-1 0,0 1 0,1-1-1,-1 1 1,1-1 0,-1 0 0,0 1 0,1-1 0,-1 0 0,1 0 0,-1 1 0,1-1 0,-1 0 0,1 0 80,-51 22-4698,-20 4-2242</inkml:trace>
  <inkml:trace contextRef="#ctx0" brushRef="#br0" timeOffset="11194.869">15662 3798 12556,'0'0'1575,"0"0"250,-13-3 380,7 2-1980,4 0-142,-1-1 0,0 1 0,1 1 0,-1-1 0,0 0 0,0 1 0,1-1 0,-1 1 1,0 0-1,0 0 0,0 0 0,1 0 0,-1 1 0,0-1 0,0 1 0,1-1 0,-1 1 0,0 0 0,1 0 0,-1 0 0,1 1 0,-1-1 0,1 1 0,-1-1 0,1 1 0,0 0 0,0 0 0,0 0 0,0 0 0,0 0 0,1 0 0,-1 0 0,0 1 0,0 0-83,-10 20 231,2 0-1,0 1 1,1 0-1,1 0 1,1 1 0,2 0-1,0 0 1,2 0-1,0 1 1,2-1-1,2 21-230,-2-39 6,1 0 0,1-1 0,-1 1 0,1 0 0,0 0 0,0-1 0,1 1 0,0-1 0,0 1 0,0-1 0,1 0 0,0 0 0,0 0 0,1 0 0,0-1 0,0 1 0,0-1 0,1 0 0,-1 0 0,1 0 0,0-1 0,0 0 0,1 0 0,0 0-6,18 4-10,0-2-1,0-1 0,0 0 1,1-2-1,0-1 0,-1-1 1,1-1-1,0-1 0,0-1 0,0-1 1,-1-2-1,0 0 0,0-2 1,0 0-1,2-3 11,216-66 4,-4-11-1,4-14-3,-176 73-2,2011-877 440,-1815 796-267,-185 77-109,48-20 385,2 4 0,118-25-447,-199 66-48,-47 7 45,0 0 1,1 0-1,-1 0 1,1 1-1,-1-1 1,1 0-1,-1 1 1,1-1 0,-1 1-1,1-1 1,-1 0-1,1 1 1,0-1-1,-1 1 1,1-1-1,0 1 1,-1-1 0,1 1-1,0 0 1,0-1-1,-1 1 1,1-1-1,0 1 1,0-1 0,0 1-1,0 0 1,0-1-1,0 1 1,0 0-1,0-1 1,0 1-1,0-1 1,0 1 0,0 0-1,0-1 1,0 1-1,1-1 1,-1 1-1,0-1 1,0 1-1,1 0 1,-1-1 0,0 1-1,1-1 1,-1 1-1,1-1 1,-1 0-1,1 1 1,-1-1-1,1 1 1,-1-1 0,1 0-1,-1 1 1,1-1-1,-1 0 1,1 0-1,-1 1 1,1-1 0,0 0-1,-1 0 1,1 0-1,-1 0 1,1 0-1,0 0 1,-1 0-1,1 0 1,-1 0 0,1 0-1,0 0 1,-1 0 2,-14 15-9,-1 0 0,-1-1 1,-1 0-1,0-1 0,0-1 1,-1-1-1,-4 1 9,-9 7-78,-115 67-2506,47-34-4500,23-15-5627</inkml:trace>
  <inkml:trace contextRef="#ctx0" brushRef="#br0" timeOffset="333612.56">9732 2858 1954,'0'0'1537,"0"0"-832,-9-6 117,-74-36 2280,-39 23 5669,194 10-6999,889-75-1548,205 9-1233,3144-105 497,-1944 17 704,-2354 162-213,200-24-1309,113-32 1330,-309 54-765,21-9-3979,-35 10-541</inkml:trace>
  <inkml:trace contextRef="#ctx0" brushRef="#br0" timeOffset="334825.463">9049 2599 192,'0'0'2963,"0"0"-1676,0 0-684,0 0-21,0 0-43,0 0-101,3-1-123,10-1-119,-1 1 1,1 0 0,0 0-1,-1 1 1,1 1 0,0 0-1,-1 1 1,1 0 0,-1 1 0,1 1-1,2 1-196,41 7 137,101 8 782,1-6-1,1-8 0,10-7-918,14-8 1078,-1-7 1,0-9-1,51-18-1078,181-57 527,-5-17-1,-5-18 1,1-20-527,-4-16 94,-8-16-1,206-142-93,-259 120 774,155-133-774,-147 63 1474,154-172-1474,-402 358 1019,-98 114-1494,-2 8-4388,0-11-881</inkml:trace>
  <inkml:trace contextRef="#ctx0" brushRef="#br0" timeOffset="339059.877">12163 2136 7911,'0'0'209,"0"0"244,0 0 733,0 0 68,0 0-314,0 0-230,0 0-294,0 0-277,-6 17-86,-20 110 91,26-104-136,1 1 0,1-1-1,1 1 1,1-1 0,1 0 0,1-1-1,1 1 1,1-1 0,7 15-8,-13-34-6,-1 0 0,0 0 1,0 0-1,1 0 0,0-1 0,0 1 1,0 0-1,0-1 0,0 1 0,0-1 1,0 0-1,1 0 0,-1 0 0,1 0 1,0 0-1,-1 0 0,1-1 0,0 1 1,0-1-1,0 0 0,0 0 1,0 0-1,1 0 0,-1-1 0,0 1 1,0-1-1,0 0 0,1 0 0,-1 0 1,0 0-1,0 0 0,1-1 0,-1 0 1,0 1-1,0-1 0,0 0 0,0-1 1,0 1-1,0 0 0,0-1 6,14-15-118,-2 0 0,0-1 1,-1-1-1,-1 0 0,0 0 0,-2-2 0,0 1 0,-1-1 0,-2-1 1,0 0-1,-1-2 118,2 2-92,121-375-458,-130 396 550,0 0 0,0 0 0,0 0 0,0 0 0,1 0 0,-1 0 0,0-1 0,0 1 0,1 0 0,-1 0 0,1 0 0,-1 0 0,1 0 0,-1 0 0,1 0 0,-1 0 0,1 0 0,0 1 0,0-1 0,-1 0 0,1 0 0,0 1 0,0-1 0,0 0 0,0 1 0,0-1 0,0 1 0,0-1 0,0 1 0,0-1 0,0 1 0,0 0 0,0 0 0,0-1 0,1 1 0,-1 0 0,0 0 0,0 0 0,0 0 0,0 0 0,0 0 0,0 1 0,1-1 0,-1 0 0,0 1 0,0-1 0,0 0 0,0 1 0,0-1 0,0 1 0,0 0 0,0-1 0,0 1 0,5 16-3,-1 0-1,-1 0 0,0 0 0,-1 1 1,-1-1-1,-1 1 0,-1 17 4,4 27 16,-3-53-16,-1 6 0,1 1 0,1-1 0,1 1 0,0-1 0,1 1 0,0-1 0,1-1 0,1 1 0,0-1 0,1 0 0,5 7 0,-10-19 2,-1 0 1,1 0-1,-1 0 1,1 0-1,0 0 1,-1-1-1,1 1 1,0-1-1,0 0 1,0 1-1,0-1 1,0 0-1,1 0 1,-1 0-1,0 0 1,1-1-1,-1 1 1,0 0-1,1-1 1,-1 0-1,0 0 1,1 1-1,-1-1 1,1-1-1,-1 1 1,0 0-1,1-1 1,-1 1-1,1-1 1,-1 0-1,0 1 1,0-1-1,1 0 1,-1-1-1,0 1 1,0 0-1,0 0 1,0-1-1,-1 0 1,3-1-3,60-78 92,57-176 36,-111 237-127,-6 11 6,0-1 1,1 1-1,0 0 0,0 0 1,1 0-1,0 1 1,1 0-1,0 0 0,0 1 1,7-5-8,-13 11 8,0 0 0,0 1 0,0-1 0,1 1 1,-1-1-1,0 1 0,1-1 0,-1 1 0,0 0 0,1 0 1,-1 0-1,0 0 0,1 0 0,-1 0 0,0 0 0,1 0 1,-1 0-1,0 1 0,1-1 0,-1 1 0,0-1 1,0 1-1,1-1 0,-1 1 0,0 0 0,0-1 0,0 1 1,0 0-1,0 0 0,0 0 0,0 0 0,0 0 0,0 0 1,0 0-1,-1 0 0,1 0 0,0 1 0,-1-1 0,1 0 1,-1 0-1,1 1 0,-1-1-8,19 58 185,0 44-10,-13-60-178,2-1 1,2 1 0,2-2 0,7 13 2,-18-49-5,1-1 1,0 0 0,0 0-1,0 0 1,0 0 0,1-1-1,-1 1 1,1-1 0,0 1-1,0-1 1,0 0 0,1 0-1,-1 0 1,1-1 0,0 1-1,0-1 1,-1 0 0,1 0-1,1 0 1,-1-1-1,0 1 1,0-1 0,1 0-1,-1 0 1,0-1 0,1 1-1,-1-1 1,1 0 0,-1 0-1,1 0 1,-1-1 0,1 0-1,-1 0 1,0 0 0,1 0-1,-1 0 1,0-1 0,0 0-1,0 0 1,0 0 0,0 0-1,-1-1 1,2 0 4,3-5 11,1-1 1,-1 1-1,0-1 0,-1-1 1,0 1-1,-1-1 1,0-1-1,0 1 0,-1-1 1,0 0-1,-1 0 1,0 0-1,-1-1 0,1-11-10,15-36 197,-14 45-1,-4 15 987,-2 12-1012,-1 28-147,0-19-24,1 1 0,1-1 0,1 0-1,0 1 1,2-1 0,1 0 0,0 0-1,2 0 1,2 3-1,27 47-702,24-22-4452,-33-43 2431</inkml:trace>
  <inkml:trace contextRef="#ctx0" brushRef="#br0" timeOffset="339607.274">14948 528 8776,'0'0'139,"0"0"123,0 0 320,0 0-1,0 0-169,-1 18-71,-2 215 705,-43 637-1216,12-255-3119,13-536 3957,20-79-660,0 0 1,1 1 0,-1-1 0,0 0 0,1 0 0,-1 0 0,0 0 0,0 0 0,1 0 0,-1-1 0,0 1 0,1 0 0,-1 0 0,0 0 0,1-1 0,-1 1 0,1 0 0,-1-1 0,0 1 0,1 0 0,-1-1 0,1 1 0,-1-1 0,1 1 0,-1-1 0,1 1 0,0-1 0,-1 1 0,1-1 0,-1 1 0,1-1 0,0 0 0,0 1 0,-1-1 0,1 0 0,0 1 0,0-1-1,0 0 1,0 1 0,0-1 0,-1 0 0,1 1 0,1-1 0,-1 0 0,0 1 0,0-1 0,0 0-9,-4-136-383,26 49-3633,-8 65 386,-10 20 2114</inkml:trace>
  <inkml:trace contextRef="#ctx0" brushRef="#br0" timeOffset="340112.949">14846 947 4548,'0'0'1602,"0"0"-508,0 0-144,0 0-181,0 0-230,-13-7-218,-40-22-92,50 29-203,0-1 0,1 1-1,-1-1 1,0 1 0,0 0 0,0 0-1,1 0 1,-1 0 0,0 1-1,0-1 1,1 1 0,-1 0 0,0-1-1,1 1 1,-1 1 0,1-1 0,-1 0-1,1 0 1,-1 1 0,1 0 0,0-1-1,0 1 1,-1 1-26,-6 4 113,-1-2-3,0 1-1,0 1 1,1 0 0,0 0 0,1 0-1,-1 1 1,2 1 0,-1 0-1,-5 8-109,51-46 641,71-93-150,-84 90-445,1 2-1,1 1 1,1 1 0,2 2 0,0 0 0,2 2-1,11-5-45,-40 27 19,-1 0-1,1 0 0,0 0 0,0 0 0,-1 0 0,1 1 0,1-1 0,-1 1 0,0 0 0,0 0 0,0 0 0,1 0 1,-1 1-1,0-1 0,1 1 0,-1 0 0,0 0 0,1 0 0,-1 1 0,1-1 0,-1 1 0,0-1 0,0 1 0,1 0 1,-1 1-1,0-1 0,0 0 0,0 1 0,0 0 0,0-1 0,0 2-18,3 8 76,0 0 1,0 0-1,-1 0 0,-1 1 1,0 0-1,-1 0 1,0 0-1,-1 0 0,0 0 1,0 12-77,0-2 144,7 62 246,-6-51-325,0-1 0,2 0 0,2 1 0,1-2 0,2 4-65,-9-30-16,1 0 1,-1 0-1,1-1 1,0 1-1,0-1 1,1 1-1,-1-1 0,1 0 1,0 0-1,0 0 1,0 0-1,1-1 1,-1 1-1,1-1 1,0 0-1,0 0 1,0 0-1,0-1 0,1 1 1,-1-1-1,1 0 1,-1 0-1,1-1 1,0 1-1,0-1 1,0 0-1,0 0 0,0-1 1,0 0-1,0 1 1,0-2-1,0 1 1,-1 0-1,1-1 1,0 0-1,0 0 0,0-1 1,0 1-1,-1-1 1,1 0-1,-1 0 1,1-1-1,-1 1 1,0-1-1,0 0 1,3-3 15,15-24-3913,-18 21 368</inkml:trace>
  <inkml:trace contextRef="#ctx0" brushRef="#br0" timeOffset="341119.96">10973 2397 4516,'0'0'4410,"0"0"-2851,0 0-492,0 0 807,0 0 325,2-6-608,9-5-588,-11 51-355,-1-25-446,-21 287 1090,18-152-2398,3-52-6116,1-42-2185</inkml:trace>
  <inkml:trace contextRef="#ctx0" brushRef="#br0" timeOffset="342177.4">10404 3549 4933,'0'0'2642,"0"0"-1163,0 0-27,0 0 240,0 0-240,0 0-240,0 0-320,4-11-257,11-34-229,-15 45-400,0-1 0,0 1 0,1-1 0,-1 1 1,0 0-1,0-1 0,0 1 0,1 0 0,-1-1 1,0 1-1,0-1 0,1 1 0,-1 0 1,0 0-1,1-1 0,-1 1 0,0 0 0,1 0 1,-1-1-1,1 1 0,-1 0 0,0 0 0,1 0 1,-1 0-1,1-1 0,-1 1 0,1 0 1,-1 0-1,0 0 0,1 0 0,-1 0 0,1 0 1,-1 0-1,1 0 0,-1 0 0,0 0 0,1 1 1,-1-1-1,1 0 0,-1 0 0,0 0 1,1 0-1,-1 1 0,1-1 0,-1 0 0,0 0 1,1 1-1,-1-1 0,0 0 0,1 1 1,-1-1-1,0 0 0,0 1 0,1-1 0,-1 0 1,0 1-1,0-1 0,0 1 0,0-1 0,1 0 1,-1 1-1,0-1 0,0 1 0,0-1 1,0 1-1,0-1 0,0 0 0,0 1-6,0 0 21,5 10-9,-2 1-1,0-1 1,0 1 0,-1 0 0,0 0 0,-1 0 0,0 0 0,-1 0 0,-1 0 0,0 0 0,0 0 0,-1 0-1,-1 1-11,-3 13-176,-1 0 0,0 0 0,-2-1 0,-2 0 0,0 0-1,-1-1 1,-1-1 0,-1 0 0,-2-1 0,0-1 0,-1 0-1,-3 1 177,18-18-11,-1 0-1,-1 0 1,1 0-1,0-1 1,-1 1-1,0-1 1,1 0-1,-2 0 1,1 0-1,0 0 1,0-1-1,-1 0 1,1 0-1,-1 0 0,0 0 1,1-1-1,-1 0 1,0 0-1,0 0 1,0-1-1,0 1 1,0-1-1,0 0 1,0-1-1,-2 1 12,4-4 17,1 0 1,-1 1-1,1-1 0,0 0 1,1 0-1,-1 0 0,1 0 0,-1 0 1,1 0-1,0-1 0,1 1 0,-1 0 1,1-1-1,0 1 0,0 0 1,0-1-1,1-1-17,19-107 833,-19 109-746,0 1 1,0 0 0,0-1 0,0 1 0,1 0-1,0 0 1,-1 0 0,1 0 0,0 1 0,1-1 0,-1 0-1,0 1 1,1 0 0,-1-1 0,1 1 0,0 0 0,0 0-1,0 1 1,0-1 0,0 0 0,0 1 0,0 0 0,0 0-1,1 0 1,-1 0 0,0 0 0,1 1 0,-1-1 0,0 1-1,1 0 1,2 0-88,-1 3 40,-1 0 0,0 0 1,1 0-1,-2 1 0,1-1 0,0 1 0,-1 0 0,1 0 1,-1 0-1,0 0 0,0 1 0,-1-1 0,1 1 0,-1 0 1,0 0-1,-1 0 0,1 0 0,-1 0 0,0 0 0,0 0 1,0 3-41,0-6 10,2 11-17,2 1-1,0-1 1,1-1 0,0 1-1,0-1 1,2 0-1,-1 0 1,1-1-1,1 0 1,5 5 7,71 49-3075,-80-63 2962,-1 0 0,1 0 1,-1-1-1,1 0 1,0 0-1,0 0 0,-1-1 1,1 1-1,0-1 0,0 0 1,0-1-1,-1 1 1,1-1-1,0 0 0,0 0 1,-1 0-1,1-1 0,-1 1 1,1-1-1,-1-1 0,0 1 1,0 0-1,0-1 1,0 0-1,0 0 0,0 0 1,-1 0-1,1-1 0,-1 1 1,0-1-1,0 0 1,-1 0-1,1 0 0,-1 0 1,0-1-1,0 1 0,0-1 1,0 1-1,-1-1 1,0 1-1,0-3 113,27-188 2183,-17 251-1457,-10-38-714,1-1-1,1 0 0,1 1 0,0-1 0,1-1 0,1 1 1,1-1-1,0 0 0,1 0 0,1-1 0,5 7-11,-12-19 25,0-1 1,0 0-1,0 0 0,0 0 1,0 0-1,0 0 0,1-1 1,-1 1-1,1-1 0,0 1 1,-1-1-1,1 0 0,0 0 1,0 0-1,-1-1 0,1 1 1,0-1-1,0 1 0,0-1 1,0 0-1,0 0 0,0 0 1,0-1-1,0 1 0,-1 0 1,1-1-1,0 0 0,0 0 1,0 0-1,-1 0 0,1 0 1,0-1-1,-1 1 0,0-1 1,1 0-1,-1 1 0,0-1 1,0 0-1,1 0 0,-2-1 1,1 1-1,0 0 0,0-1 1,-1 1-1,1-1 0,-1 1 1,1-2-26,9-13 308,0 1 1,-1-1-1,-1-1 1,-1 0-1,0 0 1,-1 0 0,-1-1-1,-1 0 1,-1 0-1,-1-1 1,0 1-1,-1-1 1,-1 0-1,-1 1 1,-2-14-309,1 29-30,-1 0 0,1 0 0,-1 0 0,0 0-1,0 0 1,0 1 0,-1-1 0,0 1 0,1-1 0,-1 1 0,0 0 0,0 0 0,-1 0 0,1 0 0,-1 1-1,1-1 1,-1 1 0,0 0 0,0 0 0,0 0 0,0 1 0,0-1 0,0 1 0,0 0 0,-1 0-1,1 1 1,0-1 0,-1 1 0,1 0 0,0 0 0,-1 0 0,1 1 0,0 0 0,-1-1 0,1 2-1,0-1 1,0 0 0,0 1 0,0 0 0,0 0 0,0 0 0,0 0 0,1 0 0,-1 1 0,1 0-1,0 0 1,-3 2 30,4-2-530,-1 0 1,1 0-1,0 0 0,0 0 0,0 0 0,0 0 0,1 1 0,-1-1 0,1 1 0,0-1 0,0 1 0,0-1 1,0 1-1,1 0 0,-1 0 0,1-1 0,0 1 0,0 0 0,1 2 530,1 14-5162</inkml:trace>
  <inkml:trace contextRef="#ctx0" brushRef="#br0" timeOffset="342502.347">11096 3712 7271,'0'0'1180,"0"0"-294,0 0 299,0 0-165,0 0-390,0 0-118,0 0-149,3 14-128,2 6-171,5 21 3,2 0-1,1 0 1,3-1 0,8 15-67,-24-53 2,1 0-1,0 0 1,0 0 0,0 1 0,0-1-1,0 0 1,0 0 0,1 0 0,-1 0-1,0-1 1,1 1 0,0 0 0,-1-1-1,1 1 1,0-1 0,0 1-1,0-1 1,0 0 0,0 0 0,0 0-1,0 0 1,1 0 0,-1 0 0,0-1-1,0 1 1,1-1 0,-1 1 0,0-1-1,1 0 1,-1 0 0,0 0 0,1 0-1,-1 0 1,0-1 0,1 1 0,-1-1-1,0 0 1,0 1 0,1-1 0,-1 0-1,0 0 1,0-1 0,0 1-1,0 0 1,0-1 0,0 1-2,6-13 488,1-1-1,-2 0 1,0 0 0,-1-1-1,-1 0 1,0 0 0,-1 0 0,-1-1-1,0 1 1,-1-1 0,-1 0-1,-1 0 1,0 1 0,-2-13-488,-16-57 740,18 84-763,-1-1 0,0 1 0,0-1 0,0 0 0,0 1 0,-1 0 0,1-1 0,-1 1 0,1 0 1,-1 0-1,0 0 0,0 0 0,0 0 0,0 0 0,0 0 0,0 1 0,0-1 0,-1 1 0,1-1 0,-1 1 0,1 0 0,-1 0 0,1 0 0,-1 0 0,0 1 0,1-1 0,-1 1 0,0-1 0,-1 1 23,2 1-373,0 0 0,1 0 0,-1 0 0,0 0 0,0 0 0,1 0 0,-1 1-1,1-1 1,-1 0 0,1 1 0,-1-1 0,1 1 0,0 0 0,0-1-1,0 1 1,0 0 0,0 0 0,0 0 0,0 0 0,1 0 0,-1 0 0,1 0-1,-1 0 1,1 0 0,0 0 0,0 0 0,0 0 0,0 0 0,0 2 373,0 16-5675</inkml:trace>
  <inkml:trace contextRef="#ctx0" brushRef="#br0" timeOffset="342967.679">11610 3545 9673,'3'-15'2007,"18"-68"417,-23 82 346,-10 16-2230,-7 22-579,1 0 0,1 2-1,3 0 1,1 0 0,2 1 0,-5 34 39,11-4-1586,34-87 2008,-24 15-328,0-1 0,-1 1 0,1-1 0,0 1 0,0 0-1,0 1 1,1 0 0,-1-1 0,0 2 0,0-1 0,1 0 0,-1 1-1,0 0 1,1 1 0,-1-1 0,0 1 0,1 0 0,-1 0 0,0 0 0,3 2-94,45 4-20,-45-7 24,0 0 0,1 0-1,-1 0 1,0-1 0,1 0 0,-1-1 0,0 0-1,0 0 1,0-1 0,-1 0 0,1 0 0,0-1-1,-1 0 1,0 0 0,0-1 0,0 0 0,-1 0 0,1-1-1,-1 0 1,-1 0 0,1 0 0,-1 0 0,0-1-1,0 0 1,-1 0 0,0 0 0,0-1 0,1-4-4,5-124 1542,-10 137-1509,0-1 0,-1 0 0,1 1 0,0-1-1,-1 0 1,1 0 0,0 1 0,-1-1-1,1 0 1,0 0 0,-1 0 0,1 1-1,0-1 1,-1 0 0,1 0 0,-1 0-1,1 0 1,0 0 0,-1 0 0,1 0 0,-1 0-1,1 0 1,0 0 0,-1 0 0,1 0-1,-1 0 1,1 0 0,0 0 0,-1 0-1,1-1 1,-1 1 0,1 0 0,0 0-1,-1 0 1,1-1 0,0 1 0,-1 0 0,1 0-1,0-1 1,0 1 0,-1 0 0,1-1-1,0 1 1,0 0 0,-1-1 0,1 1-1,0 0 1,0-1 0,0 1 0,0-1-1,-1 1 1,1 0 0,0-1 0,0 1 0,0-1-1,0 1 1,0-1-33,-19 37 321,19-34-299,-23 55-104,2 1 0,3 0 0,3 2 0,2 0 0,3 0 0,2 6 82,4 21-5365,5-50-197</inkml:trace>
  <inkml:trace contextRef="#ctx0" brushRef="#br0" timeOffset="344104.878">10369 1650 4356,'0'0'3059,"0"0"-1175,0 0-101,0 0 139,0 0-123,0-11-192,2-36 1826,25 260-2713,1 12-8209,-21-183 2775</inkml:trace>
  <inkml:trace contextRef="#ctx0" brushRef="#br0" timeOffset="344417.619">10554 1675 4805,'0'0'1425,"0"0"-256,0 0-315,0 0-171,4 14-320,14 93-224,-4-23 42,-11-72-503,0-2 0,0 1 1,1 0-1,1-1 0,-1 1 0,2-1 0,-1-1 0,1 1 1,1-1-1,0 0 0,0 0 0,1-1 0,0 0 0,0 0 1,1-1-1,0 0 0,3 1 322,-10-7 116,0 0-1,0 0 1,0-1 0,1 1-1,-1-1 1,0 1 0,0-1-1,1 0 1,-1 0 0,0 0-1,0 0 1,1 0 0,-1 0-1,0-1 1,0 1-1,1-1 1,-1 1 0,0-1-1,0 0 1,0 0 0,0 0-1,0 0 1,0-1 0,0 1-1,-1 0 1,1-1 0,0 1-1,-1-1 1,1 1 0,-1-1-1,1 0 1,-1 0 0,0 0-1,0 0 1,0 0 0,0 0-1,0-1-115,33-81 4177,-30 70-3755,0 0 1,-1 0-1,-1 0 0,0-1 1,-1 1-1,0-1 0,-1 1 1,-1-1-1,0 1 0,-1 0 1,-1-1-1,0 1 0,-1 0 0,0 0 1,-1 1-1,-1-1 0,0 1 1,-2-2-423,6 13-42,1-1 0,-1 1-1,0 0 1,-1 0 0,1-1 0,0 2 0,-1-1 0,1 0 0,-1 0 0,1 1-1,-1-1 1,0 1 0,1 0 0,-1 0 0,0 0 0,0 0 0,0 0-1,0 1 1,0-1 0,0 1 0,0 0 0,0 0 0,0 0 0,0 0 0,0 1-1,0-1 1,0 1 0,0 0 0,0 0 0,0 0 0,0 0 0,0 0 0,1 0-1,-1 1 1,0 0 0,1-1 0,-1 1 0,1 0 0,0 0 0,0 0 0,0 1-1,0-1 1,0 0 0,0 1 0,0-1 0,0 3 42,-33 58-7997,26-29-32</inkml:trace>
  <inkml:trace contextRef="#ctx0" brushRef="#br0" timeOffset="344744.978">11005 1985 10890,'0'0'1922,"0"0"-1409,0 0 1216,0 0-383,0 0-1026,0 0-288,-24 81 0,17-52-32,2-5-32,2-2-993,3 1-1249,0-3-449,0 0-1857</inkml:trace>
  <inkml:trace contextRef="#ctx0" brushRef="#br0" timeOffset="345558.195">11161 1572 7335,'0'0'1276,"0"-12"133,0-11-690,1 2 565,-1 12 2479,-29 195-2509,42-54-1318,-12-128 62,0 0 0,0 0 0,1 0 0,-1 0-1,1 0 1,0-1 0,0 1 0,0-1 0,0 1 0,1-1 0,-1 0-1,1 0 1,0 0 0,0 0 0,0 0 0,0 0 0,0-1 0,1 0 0,-1 0-1,1 0 1,0 0 0,0 0 0,-1-1 0,1 1 0,0-1 0,0 0-1,0 0 1,0-1 0,1 1 0,2-1 2,-4 0 30,0-1 0,-1 1 0,1-1 0,0 0 0,0 0 0,-1 0 0,1 0 0,-1 0-1,1 0 1,-1-1 0,1 1 0,-1-1 0,0 0 0,0 0 0,0 0 0,0 0 0,0 0 0,0 0 0,0 0 0,-1-1 0,1 1 0,-1 0 0,0-1 0,1 0-1,-1 1 1,0-1 0,-1 0 0,1 1 0,0-1 0,-1-2-30,10-90 1243,-10 80-1099,0 0 1,-1 1-1,-1-1 1,0 0-1,-1 1 1,0 0-1,-1-1 1,-1 1-1,0 1 1,-1-1-1,-1 1 1,0 0-1,-1 0 1,-3-4-145,7 14-10,0-1 0,0 1 0,-1 0-1,1 0 1,-1 1 0,0-1 0,0 1 0,1 0 0,-1 0 0,-1 0 0,1 1-1,0 0 1,0 0 0,0 0 0,-1 1 0,1 0 0,0 0 0,-1 0 0,1 1 0,0-1-1,0 1 1,-1 0 0,1 1 0,0-1 0,0 1 0,0 0 0,0 1 0,1-1-1,-1 1 1,1 0 0,-1 0 0,1 0 0,0 0 0,0 1 0,0 0 0,1 0-1,-1 0 1,1 0 0,0 1 0,0-1 0,1 1 0,-1-1 0,1 1 0,0 0 0,0 0-1,1 0 1,-1 0 0,1 2 10,1-5-50,0 1 0,0-1 0,0 0 0,0 1 0,1-1 0,-1 0 0,1 0 0,-1 0 0,1 1 0,0-1 0,0 0 0,0 0 0,0 0 0,0 0 0,0 0 0,1-1 0,-1 1 0,1 0 0,-1 0 0,1-1 0,-1 1 0,1-1 0,0 0 0,0 1 0,0-1 0,0 0 0,0 0 0,0 0 0,0 0-1,0-1 1,0 1 0,1 0 0,-1-1 0,1 0 50,81 9-1331,-69-10 1322,1-1 0,-1-1 0,0-1-1,-1 0 1,1-1 0,-1 0 0,1-2 0,-2 1 0,1-2 0,-1 1-1,0-2 1,0 0 0,5-5 9,85-50 242,-100 62-233,0 1 1,-1-1 0,1 0-1,0 1 1,0-1 0,0 1 0,1 0-1,-1 0 1,0 0 0,0 0-1,1 1 1,-1-1 0,0 1-1,1 0 1,-1 0 0,0 0-1,1 1 1,-1-1 0,0 1-1,0-1 1,1 1 0,-1 0-1,0 0 1,0 1 0,0-1-1,0 1 1,0-1 0,0 1 0,0 0-1,-1 0 1,1 0 0,-1 1-1,0-1 1,1 1 0,-1-1-1,0 1 1,0 0 0,0-1-1,-1 1 1,1 0 0,-1 0-1,0 1 1,1 2-10,48 237-32,-50-242 30,0 0 1,1 0-1,-1-1 0,0 1 0,1 0 1,-1 0-1,0 0 0,1-1 0,-1 1 1,1 0-1,-1-1 0,1 1 1,0 0-1,-1-1 0,1 1 0,0-1 1,-1 1-1,1-1 0,0 1 0,0-1 1,-1 1-1,1-1 0,0 0 0,0 0 1,0 1-1,0-1 0,-1 0 0,1 0 1,0 0-1,0 0 0,0 0 1,0 0-1,0 0 0,0 0 0,-1 0 1,1 0-1,0-1 0,0 1 0,0 0 1,0 0-1,-1-1 0,1 1 0,0-1 1,0 1-1,-1-1 0,1 1 0,0-1 1,-1 1-1,1-1 0,0 0 1,-1 1-1,1-1 0,-1 0 0,1 1 1,-1-1-1,0 0 0,1 0 2,31-41 14,-26 27 152,0 0-1,-2 0 1,1-1 0,-2 1 0,0-1 0,-1 0-1,-1 0 1,0 0 0,-1 0 0,-1 0 0,-1 0 0,0 0-1,-1 0 1,0 1 0,-1-1 0,-6-12-166,-33-48 289,41 74-290,1 1 1,-1-1-1,0 0 1,1 0-1,-1 1 1,0-1-1,0 1 1,0-1-1,0 1 1,-1 0-1,1 0 1,0 0-1,0 0 1,-1 0-1,1 1 1,0-1-1,-1 1 1,1-1-1,-1 1 1,1 0 0,0 0-1,-1 0 1,1 0-1,-1 0 1,1 1-1,-1-1 1,1 1-1,0 0 1,-1-1-1,1 1 1,0 0-1,0 0 1,0 1-1,-1-1 1,2 0-22,-1 0-1,0 1 0,0-1 1,1 1-1,-1-1 0,1 1 1,-1-1-1,1 1 1,0 0-1,0 0 0,0 0 1,0 0-1,0 0 1,0 0-1,0 0 0,0 0 1,1 0-1,-1 0 1,1 0-1,0 0 0,0 0 1,-1 1-1,1-1 1,1 0-1,-1 0 0,0 0 1,0 0-1,1 1 0,-1-1 1,1 0-1,0 0 1,0 0-1,0 0 0,0 0 1,0 0-1,0-1 1,0 1-1,0 0 0,1 0 1,-1-1-1,1 1 1,0-1-1,-1 1 0,1-1 1,0 0-1,0 0 1,-1 0-1,1 0 0,0 0 1,0 0-1,2 1 23,11 3-40,-1 0 1,1-1-1,0 0 1,0-1-1,0-1 1,1-1-1,-1 0 1,0 0-1,1-2 1,-1 0-1,14-3 40,16 1-35,-41 4 36,0 0 0,0 1 0,0-1 0,0 1 0,0 0 0,-1 0 0,1 0 0,-1 0 0,1 1 0,-1-1 0,0 1-1,0 0 1,0 0 0,-1 0 0,1 0 0,-1 1 0,1-1 0,-1 1 0,0-1 0,0 1 0,-1 0 0,1 0 0,-1 0 0,0 0 0,0 0 0,0 0 0,0 0-1,-1 0 1,0 0 0,0 0 0,0 3-1,7 21 3,-6-23-4,-1 0 0,1 0 0,1 0 0,-1 0 0,1-1 0,0 1 0,0 0 0,0-1 0,0 0 0,1 1 0,0-1 0,0 0 0,0 0 0,0-1 0,1 1 0,-1-1 0,1 0 0,0 1 0,0-2 0,0 1 0,1 0 0,-1-1 0,0 0 0,1 0 0,0 0 0,-1-1 0,1 1 0,0-1 0,0 0 0,0 0 0,0-1 0,0 0 1,3-3 19,0-1 0,0-1-1,-1 1 1,0-1 0,0 0-1,0-1 1,-1 0 0,1 0-1,-1 0 1,-1-1 0,1 0-1,-1 0 1,-1 0 0,1-1 0,-1 1-1,0-1 1,-1 0 0,2-6-19,2 1 186,-1-1 1,-1 0 0,0 0 0,-1 0 0,0-1 0,-1 1-1,-1-1 1,0 0 0,-1 0 0,0 0 0,-2 0 0,0 1 0,0-1-1,-1 0 1,-1 0 0,0 1 0,-2-1 0,1 1 0,-2 0-1,-3-7-186,6 16 9,0 1 0,-1-1 0,0 1 0,0-1-1,0 1 1,0 0 0,0 0 0,-1 1 0,0 0-1,1-1 1,-1 2 0,0-1 0,-1 0 0,1 1-1,0 0 1,-1 0 0,0 1 0,1 0-1,-1 0 1,0 0 0,1 0 0,-1 1 0,0 0-1,0 0 1,1 1 0,-1-1 0,-3 2-9,-148 52-3515,85-18-1413</inkml:trace>
  <inkml:trace contextRef="#ctx0" brushRef="#br0" timeOffset="346867.714">14668 2441 6662,'-2'-12'2034,"1"-1"-1478,-6-45 744,-6 17 4249,12 83-3297,0-34-2251,0-3 1,0-1-1,0 0 1,0 1 0,1-1 0,-1 0 0,1 1-1,0-1 1,0 1 0,0-1 0,1 0-1,0 1 1,0-1 0,0 1 0,0-1-1,0 0 1,1 0 0,0 0 0,0 0-1,0 0 1,0 0 0,1-1 0,0 1 0,-1-1-1,1 1 1,1-1 0,-1 0 0,0 0-1,1-1 1,-1 1 0,1-1 0,0 1-1,0-1 1,0 0 0,0-1 0,0 1-1,1-1-1,3-2 0,1 0-1,-1-1 1,0 0-1,1 0 1,-1-1-1,0 0 0,0 0 1,-1-1-1,1 0 1,-1-1-1,0 0 1,0 0-1,0 0 1,-1-1-1,3-2 1,57-38 3,-70 29-109,-13 13-5100,6 12 370</inkml:trace>
  <inkml:trace contextRef="#ctx0" brushRef="#br0" timeOffset="347271.102">14571 2320 6598,'0'0'1479,"0"0"-337,0 0 33,4 13-1,-3-11-1139,5 21 223,2 0 0,0-1 0,1 0 0,1 0 1,2-1-1,0 0 0,14 18-258,-25-37 7,1 1 0,-1 0 0,1-1 0,0 1 0,0-1 0,0 1 0,0-1 0,0 0 0,1 0 0,-1 0 0,1 0 0,-1 0 0,1-1 0,0 1 0,-1-1 0,1 0 0,0 0 0,0 0 0,0 0 0,0 0 1,0 0-1,0-1 0,1 0 0,-1 1 0,0-1 0,0 0 0,0-1 0,0 1 0,0-1 0,0 1 0,0-1 0,0 0 0,0 0 0,0 0 0,0 0 0,0-1 0,0 1 0,0-1-7,10-14 320,-1 1 0,-1-1 0,-1-1 0,0 0 0,-1-1 1,-1 0-1,0 0 0,-2-1 0,0 1 0,-1-2 0,0-3-320,4-10 739,-9 94-2661,0-39-2493,0-4-3854</inkml:trace>
  <inkml:trace contextRef="#ctx0" brushRef="#br0" timeOffset="347712.241">15932 1243 5797,'0'0'1324,"1"-15"321,2-9-767,0-14-85,-2-9 5079,-6 55-3465,-1 11-2211,0 0 0,1 1 0,1-1-1,1 1 1,1 0 0,1 0 0,0 0-1,2 1 1,0 5-196,0 14 80,21 151-171,-6-129-2318,2 0-3451,-8-28-92</inkml:trace>
  <inkml:trace contextRef="#ctx0" brushRef="#br0" timeOffset="347989.367">16174 1481 1057,'24'-153'7735,"-12"85"-5633,-10 47 2694,-6 112-4422,1-65-524,1 0 0,2 0-1,1 0 1,0 0-1,2-1 1,1 1 0,2 2 150,40 81-3256,-44-106 3223,-1 0 0,1 0-1,0 0 1,0-1 0,0 1 0,1-1 0,-1 1-1,0-1 1,1 0 0,0 0 0,-1 0 0,1 0 0,0-1-1,0 1 1,0-1 0,0 1 0,0-1 0,1 0-1,-1 0 1,0-1 0,1 1 0,-1-1 0,0 1-1,1-1 1,-1 0 0,0 0 0,1-1 0,-1 1 0,0-1-1,1 1 1,-1-1 0,0 0 0,1-1 33,6-4 166,-1-1 1,0 0 0,0-1 0,0 0-1,-1 0 1,0-1 0,-1 0 0,0 0-1,0-1 1,-1 0 0,0 0 0,-1-1-1,0 1 1,-1-1 0,0 0 0,-1 0-1,2-7-166,2-8 1153,0 0-1,-2-1 0,-1 0 0,-1 0 0,-2 0 1,-1-23-1153,0 48 11,0 0 0,0 0 1,0 0-1,0 0 1,-1 0-1,1 0 0,-1 0 1,1 0-1,-1 0 0,0 0 1,1 1-1,-1-1 1,0 0-1,0 0 0,-1 1 1,1-1-1,0 1 1,0-1-1,-1 1 0,1-1 1,-1 1-1,1 0 0,-1 0 1,0 0-1,1 0 1,-1 0-1,0 0 0,0 0 1,0 1-1,0-1 0,0 0 1,0 1-1,0 0 1,0-1-1,0 1 0,0 0 1,0 0-1,0 0 1,0 0-1,1 1 0,-1-1 1,0 0-1,0 1 0,0 0 1,0-1-1,0 1 1,0 0-1,0 0 0,1 0 1,-1 0-1,0 0 1,1 0-1,-1 1-11,-65 56-2942,33-11-3853,18-19-28</inkml:trace>
  <inkml:trace contextRef="#ctx0" brushRef="#br0" timeOffset="348318.87">16824 1305 8936,'0'0'1202,"0"0"31,0 0-230,0 0-554,0 0-337,-4 13-80,-13 43-21,17-53-10,0 0 0,-1 0 0,1 0 0,0-1 0,1 1 0,-1 0 0,0 0 0,1 0 0,0 0 0,0 0 0,-1-1 1,2 1-1,-1 0 0,0-1 0,0 1 0,1-1 0,0 1 0,-1-1 0,1 0 0,0 1 0,0-1 0,0 0 0,0 0 0,2 0-1,2 5 1,0-1 78,1 1-1,0-1 1,0-1-1,0 1 1,1-1-1,-1 0 1,1-1-1,0 0 0,1 0 1,-1-1-1,1 0 1,-1 0-1,1-1 1,0 0-1,0-1 1,0 0-1,0 0 1,0-1-1,0 0 1,0 0-1,0-1 0,0-1 1,0 1-1,0-1 1,0-1-1,0 0 1,-1 0-1,0-1 1,1 1-1,-1-2 1,-1 1-1,1-1 1,-1-1-1,0 1 0,0-1 1,0-1-1,-1 1 1,0-1-1,0 0 1,-1 0-1,1-1 1,-2 1-1,2-4-78,-3 3 252,0-1 0,0 0-1,-1 0 1,0 0 0,0 0-1,-1-1 1,0 1 0,-1 0-1,0-1 1,-1 1 0,0 0-1,0-1 1,-1 1 0,0 0-1,0 0-251,0 4 28,1 0-1,-1 1 1,0-1-1,0 0 1,0 1-1,-1 0 0,0-1 1,0 1-1,0 0 1,0 0-1,-1 1 0,1-1 1,-1 1-1,0 0 1,0 0-1,0 0 1,0 0-1,-1 1 0,1-1 1,-1 1-1,1 0 1,-1 1-1,0-1 0,0 1 1,0 0-1,0 0 1,0 0-1,-1 1-27,-44 13-1866,17 27-5834,23-13 701</inkml:trace>
  <inkml:trace contextRef="#ctx0" brushRef="#br0" timeOffset="348673.087">17441 1190 1217,'0'0'7250,"2"-12"-4731,-1 4-2849,5-28 3448,-5 66-647,-3-14-2638,1 0-1,0 0 1,1 0 0,1 0 0,1 0 0,0 1 0,1-2 0,1 1 0,0 0-1,1-1 1,1 0 0,0 0 0,3 3 167,-8-14-105,0 0 0,0 0-1,1-1 1,-1 1 0,1 0 0,0 0 0,0-1 0,0 0-1,1 1 1,-1-1 0,1 0 0,-1 0 0,1 0-1,0 0 1,1-1 0,-1 1 0,0-1 0,1 0 0,-1 0-1,1 0 1,-1 0 0,1-1 0,0 1 0,0-1-1,0 0 1,0 0 0,0-1 0,0 1 0,0-1 0,0 0-1,0 0 1,0 0 0,0 0 0,0-1 0,0 0-1,0 1 1,3-2 105,0-5 365,0 0 0,-1-1-1,1 0 1,-1 0 0,-1 0-1,1-1 1,-2 0 0,1 0-1,-1 0 1,0 0-1,-1-1 1,0 1 0,-1-1-1,0 0 1,0 0 0,-1 0-1,0 0 1,-1 0 0,0 0-1,-1 0 1,0 0 0,-1 0-1,0 0 1,0 0 0,-2-4-365,-41-86 1475,43 98-1487,0-1-1,0 0 1,0 1 0,0-1 0,-1 1 0,1 0 0,-1 0 0,1 0 0,-1 0 0,0 0-1,0 1 1,0-1 0,0 1 0,0 0 0,0 0 0,0 0 0,0 0 0,0 0 0,0 1 0,-1-1-1,1 1 1,0 0 0,0 0 0,-1 0 0,1 1 0,0-1 0,0 1 0,0-1 0,-1 1-1,1 0 1,0 0 0,0 1 0,0-1 0,0 1 0,1-1 0,-1 1 0,0 0 0,1 0 0,-2 1 12,0 0-594,0 1 1,1 0 0,-1 0 0,1 0 0,0 0 0,0 1 0,0-1 0,0 1-1,1-1 1,0 1 0,0 0 0,0 0 0,1 0 0,-1 0 0,0 5 593,0 19-7175</inkml:trace>
  <inkml:trace contextRef="#ctx0" brushRef="#br0" timeOffset="348971.525">17972 1187 10666,'0'0'1217,"0"0"-896,0 0-103,0 0 492,0 0 0,0 0-501,0 0-177,1 17-96,6 53-209,-5-62 187,0-1-1,0 0 1,1 0-1,0 0 1,0-1-1,1 1 1,0-1-1,0 1 1,0-1 0,1 0-1,0-1 1,0 1-1,0-1 1,1 0-1,-1 0 1,1-1-1,1 0 1,-1 0-1,1 0 1,1 0 86,-1 0 2,1 0 0,-1-1 0,1 0 0,0-1 0,-1 1 0,1-1 0,0-1 0,1 0 0,-1 0 0,0 0 0,0-1 0,0 0 0,0-1 0,1 0 0,-1 0 0,0 0 0,0-1 0,0-1 0,-1 1 0,1-1 0,5-4-2,-7 4 247,0 0-1,0-1 1,-1 0-1,1-1 1,-1 1-1,0-1 1,-1 0-1,1 0 1,-1 0-1,0-1 1,0 0 0,-1 0-1,0 0 1,0 0-1,0 0 1,0 0-1,-1-3-246,1-2 204,0 1-1,-1-2 1,0 1-1,-1 0 1,-1 0-1,1 0 1,-2-1-1,0 1 1,0 0 0,-1 0-1,0 0 1,-1 0-1,0 0 1,-1 0-1,0 1 1,0 0-1,-2-1 1,1 2 0,-1-1-1,0 1 1,-1 0-1,0 0 1,-6-5-204,11 13-52,0-1 1,0 0 0,-1 0-1,1 1 1,-1-1-1,1 1 1,-1 0 0,0 0-1,0 0 1,1 0-1,-1 0 1,0 1 0,0-1-1,0 1 1,0 0-1,0 0 1,0 0 0,1 0-1,-1 0 1,0 1-1,0-1 1,0 1 0,0 0-1,1 0 1,-1 0-1,0 0 1,1 0 0,-1 1-1,0-1 1,1 1-1,0 0 1,-1-1 0,1 1-1,0 0 1,0 1 51,-37 55-7052,29-26 1345</inkml:trace>
  <inkml:trace contextRef="#ctx0" brushRef="#br0" timeOffset="349311.332">18600 1135 13613,'0'0'742,"0"0"-384,0 0 288,0 0 58,0 0-53,0 0-469,1 12-444,11 91-1120,-11-100 1355,1 1 0,-1 0-1,1-1 1,0 1 0,-1-1 0,2 1 0,-1-1 0,0 0 0,1 0 0,-1 0-1,1 0 1,0-1 0,0 1 0,0-1 0,0 1 0,1-1 0,-1 0 0,1 0-1,-1-1 1,1 1 0,-1-1 0,1 0 0,0 0 0,0 0 0,0 0 0,0 0 0,-1-1-1,1 0 1,0 0 0,0 0 0,0 0 0,0-1 0,0 1 0,0-1 0,0 0-1,-1 0 1,1-1 0,0 1 0,-1-1 0,1 0 0,-1 0 0,1 0 0,-1 0 0,0 0-1,0-1 1,0 0 0,0 1 0,-1-1 0,1 0 0,0-1 27,3-10 433,-1 0 0,-1-1-1,0 1 1,-1-1 0,0 0 0,-2 0 0,1 1 0,-2-1 0,0 0-1,-1 0 1,0 0 0,-2-4-433,3 13 41,0 0-1,-1 0 0,0 0 1,-1 0-1,1 0 1,-1 0-1,0 1 1,0-1-1,-1 0 0,0 1 1,0 0-1,0-1 1,-1 1-1,1 0 1,-1 1-1,0-1 1,-1 1-1,1 0 0,-1 0 1,0 0-1,0 0 1,0 1-1,0 0 1,-1 0-1,1 1 1,-1-1-1,1 1 0,-1 0 1,0 1-1,0-1 1,0 1-1,0 0 1,-4 1-41,-3 0-309,0 1 0,0 1 0,1 0 0,-1 1 1,0 0-1,1 1 0,0 1 0,0 0 0,0 0 1,1 1-1,-1 1 0,2 0 0,-7 5 309,-49 36-5039</inkml:trace>
  <inkml:trace contextRef="#ctx0" brushRef="#br0" timeOffset="350265.223">13904 2982 11307,'0'0'1729,"-1"-14"-52,0-47 218,2 58-1827,-1 0-1,1 0 1,0 0 0,0 0 0,1 1 0,-1-1-1,0 0 1,1 1 0,0-1 0,-1 1 0,1 0-1,0 0 1,0-1 0,0 1 0,1 0 0,-1 1-1,1-1 1,-1 0 0,1 1 0,-1-1 0,1 1-1,0 0 1,-1 0 0,1 0 0,0 0 0,0 0 0,0 1-1,0 0 1,0-1 0,0 1 0,0 0 0,0 0-1,0 0 1,0 1 0,0-1 0,-1 1 0,1 0-1,0-1 1,0 1 0,0 1 0,-1-1 0,1 0-1,0 1 1,-1-1 0,1 1 0,-1 0 0,2 1-68,3 4-12,0 1 1,-1 1-1,1-1 0,-2 1 1,1 0-1,-1 0 1,-1 0-1,1 1 0,-2 0 1,1-1-1,-2 1 1,1 1-1,-1-1 0,-1 0 1,1 1-1,-2-1 1,0 0-1,0 1 0,-1-1 1,0 1-1,0-1 1,-1 0-1,-1 0 0,0 0 1,0 0-1,-1 0 1,0 0-1,-1-1 0,0 0 12,3-5 2,1-1 0,-1 0 0,0 0 0,0 0-1,0 0 1,0 0 0,0 0 0,-1 0-1,1-1 1,-1 0 0,0 1 0,0-1 0,0 0-1,0 0 1,0 0 0,0-1 0,-1 1-1,1-1 1,0 0 0,-1 0 0,1 0 0,-1 0-1,1 0 1,-1-1 0,0 0 0,1 0-1,-1 0 1,1 0 0,-1 0 0,0-1 0,1 1-1,-1-1 1,1 0 0,-1 0 0,1 0-1,0-1 1,0 1 0,-1-1 0,1 0 0,0 0-1,0 0 1,0 0 0,1-1 0,-1 1-1,-1-3-1,-26-69 2552,32 86-2670,0 0-1,1-1 1,1 1 0,0 0-1,0-1 1,1 0-1,0 0 1,1-1 0,0 1-1,1-1 1,0-1-1,1 1 1,6 5 118,-9-9-258,0-1 0,0 0 0,0-1 0,1 1 0,-1-1 0,1 0 0,0 0 0,1-1 0,-1 0 1,1 0-1,-1-1 0,1 1 0,0-1 0,0-1 0,0 1 0,0-1 0,0-1 0,0 1 0,0-1 0,0 0 0,0-1 0,0 0 0,0 0 0,1 0 258,-2-1 16,1-1 0,-1 0 0,1 0-1,-1 0 1,0-1 0,0 1 0,-1-2 0,1 1 0,-1 0-1,0-1 1,0 0 0,0 0 0,-1-1 0,1 1-1,-1-1 1,-1 0 0,1 0 0,0-3-16,43-128 3567,-20 48-233,-27 88-3025,0 3-138,-18 115 27,16-108-277,1-1 1,0 1 0,1 0 0,0-1-1,0 1 1,1 0 0,0-1-1,1 1 1,0-1 0,0 1-1,0-1 1,1 0 0,1 0 0,-1 0-1,1-1 1,1 1 0,-1-1-1,6 7 79,-5-12-38,0 1 0,0-1 0,0-1 0,0 1 0,0-1 0,0 0 0,0 0 0,0 0 0,0 0 0,0-1 0,1 0 0,-1 0 0,0-1 0,0 0 0,0 0 0,1 0 0,-1 0 0,0-1 0,0 1 0,-1-1 0,1-1 0,0 1 0,-1-1 0,1 1 0,-1-2 38,4-1 113,-1-1 0,0 1 1,0-1-1,-1-1 0,1 0 0,-1 0 0,-1 0 0,0 0 0,0-1 1,0 0-1,-1 0 0,0 0 0,0 0 0,-1-1 0,-1 0 0,1 1 1,-1-1-1,-1 0 0,1 0 0,-1 0 0,-1 0 0,0-1 0,0 1 1,-1 0-1,0 0 0,-1 0 0,0 0 0,0 1 0,-1-1 0,0 0 1,0 1-1,-1 0 0,0-1 0,-1 2 0,0-1 0,-2-3-113,4 7-6,-1 0-1,1 1 1,-1-1-1,1 1 1,-1 0-1,0 0 1,0 0-1,0 0 1,-1 1-1,1 0 1,-1 0-1,1 0 1,-1 0-1,0 1 1,0-1-1,1 1 0,-1 1 1,0-1-1,0 1 1,0-1-1,0 1 1,-2 1 6,-24 14-3741,13 21-5240,16-15-201</inkml:trace>
  <inkml:trace contextRef="#ctx0" brushRef="#br0" timeOffset="350841.129">14674 2991 3940,'0'0'6102,"9"-13"-3417,31-40-982,-40 53-1627,0 1 0,0-1 0,0 0-1,1 1 1,-1-1 0,0 1 0,0-1 0,0 1 0,1-1 0,-1 0 0,0 1 0,0-1 0,1 0 0,-1 1 0,0-1 0,1 0 0,-1 1 0,0-1 0,1 0 0,-1 0 0,1 0 0,-1 1 0,0-1 0,1 0-1,-1 0 1,1 0 0,-1 0 0,1 0 0,-1 1 0,1-1 0,-1 0 0,0 0 0,1 0 0,-1 0 0,1-1-76,-1 2 70,-43 105-203,32-83-266,1-1 1,1 2 0,1-1 0,1 1 0,1 0 0,1 0-1,0 8 399,5-29-128,0 0-1,0 0 0,1 0 1,-1 0-1,1 0 0,-1 0 1,1 0-1,0 0 0,0 0 0,1 0 1,-1 0-1,1 0 0,-1-1 1,1 1-1,0-1 0,0 1 0,0-1 1,0 0-1,0 0 0,0 1 1,1-2-1,-1 1 0,1 0 1,0 0-1,-1-1 0,1 1 0,0-1 1,0 0-1,0 0 0,0 0 1,0 0-1,0-1 0,0 1 1,2-1 128,4 2-29,0-1 1,0 0 0,0-1-1,0 0 1,0 0 0,0-1 0,1 0-1,-1-1 1,-1 0 0,1 0-1,5-3 29,-4 0 250,-1 0-1,1 0 1,-1-1-1,-1-1 0,1 1 1,-1-1-1,0-1 0,-1 1 1,0-1-1,0-1 1,0 1-1,-1-1 0,-1 0 1,1-1-1,-1 1 1,-1-1-1,3-10-249,39-185 4548,-39 160-4442,7-36 2200,-14 118-2461,-2-17 3,1-1 0,1 1 0,0-1 0,2 1 1,0-1-1,1 1 0,1-1 0,1 0 0,1 0 0,0-1 0,1 1 0,1-1 0,5 5 152,-13-22-74,1 1 1,0-1-1,0 0 0,0 0 0,0 0 0,0 0 0,1 0 0,-1-1 1,0 1-1,0 0 0,1 0 0,-1-1 0,0 1 0,1-1 1,-1 1-1,0-1 0,1 0 0,-1 1 0,1-1 0,-1 0 0,1 0 1,-1 0-1,0 0 0,1 0 0,-1-1 0,1 1 0,-1 0 0,1 0 1,-1-1-1,0 1 0,1-1 0,-1 0 0,0 1 0,1-1 0,-1 0 1,0 0-1,0 0 0,0 1 0,0-1 0,0-1 0,0 1 1,1-1 73,38-50 149,-34 37 214,0 0-1,-1-1 0,0 1 1,-1-1-1,-1 0 0,-1 0 1,0 0-1,-1-3-362,15-80 4356,-15 156-3347,-34 206-998,29-216-497,-5 36-2093,-3-30-3816,1-26-977</inkml:trace>
  <inkml:trace contextRef="#ctx0" brushRef="#br0" timeOffset="351122.258">14335 3558 10474,'0'0'2274,"88"-29"-1793,-28 9 159,14-2-416,11 4-192,10-2-32,6 3 128,5-2 193,4 3 127,-6 2-63,-6 2-193,-17 4-160,-12 4-32,-20 4-929,-16 2-1762,-20 11-832,-13 7-4645</inkml:trace>
  <inkml:trace contextRef="#ctx0" brushRef="#br0" timeOffset="351403.87">13524 4416 7399,'136'0'2530,"1"-10"-736,12-4 512,4 2-288,5 2-801,2-1-672,-1 1-97,5-4-352,-11 1-96,-7 1 0,-9 2-608,-21 2-1026,-18 1-224,-27 4-95,-28 3-450,-28 5-1440</inkml:trace>
  <inkml:trace contextRef="#ctx0" brushRef="#br0" timeOffset="360154.5">12323 977 4516,'0'0'678,"0"0"198,0 0 223,-5-12-15,-46-102 1596,47 106-2523,-1 0 0,0 1 0,-1 0 0,0 0 0,0 0 0,0 0 0,-1 1 0,0 0 0,0 1-1,0-1 1,-1 1 0,0 1 0,0 0 0,0 0 0,-1 0 0,1 1 0,-1 0 0,0 1 0,0 0 0,-1 0-157,-46-7 14,0 2 0,0 3 1,-1 2-1,0 3 0,1 2 0,-4 3-14,-93 14-54,0 7 0,2 6 0,2 7-1,1 7 1,2 5 0,-5 11 54,48-20 4,3 3 0,1 5 0,3 4 0,3 5 0,2 3 0,3 4 0,3 5 0,3 2-4,47-38-17,3 1 1,1 1 0,1 2-1,-8 18 17,28-42-4,1 0 0,1 0-1,1 0 1,0 1-1,1 1 1,1-1-1,0 1 1,1 0 0,2 0-1,-1 0 1,2 0-1,1 0 1,0 10 4,1-19-5,1 1-1,0-1 1,1 1-1,-1-1 1,2 0 0,-1 0-1,1 0 1,1-1-1,0 1 1,0-1 0,0 0-1,1 0 1,0-1-1,1 0 1,0 0 0,0 0-1,0-1 1,1 0 0,-1-1-1,2 1 1,-1-2-1,0 1 1,1-1 0,2 0 5,14 6-16,0-2 1,0 0 0,1-2 0,0-1 0,0-1-1,0-1 1,1-2 0,8 0 15,50-8 129,-1-3 0,-1-5 0,0-2 0,0-5 0,-2-3-1,-1-3 1,54-29-129,-20 10 99,-1-5 0,-3-5 0,-3-4-1,26-24-98,-108 69-21,-1 0-1,-1-2 1,-1-1-1,0 0 0,-2-2 1,0 0-1,-1-2 1,-1 0-1,-1-1 0,-2 0 1,0-1-1,-2-1 1,0-1-1,-2 1 0,-1-2 1,-1 0-1,-2 0 1,0 0-1,-2-1 0,-1 0 1,-2 0-1,0-28 22,-3 45-120,0-1-1,-1 1 1,0 0 0,-1 0-1,-1 0 1,0 0 0,0 0-1,-1 1 1,0 0 0,-1 0-1,-1 0 1,0 1 0,0 0-1,-1 0 1,0 1 0,0 0-1,-1 0 1,0 1-1,-1 0 1,0 1 0,0 0-1,-2 0 121,-14-4-365,-1 2-1,1 1 0,-2 2 1,1 0-1,-1 2 0,0 0 1,0 3-1,0 0 0,0 1 1,0 2-1,0 1 0,-11 3 366,-127 16-4425</inkml:trace>
  <inkml:trace contextRef="#ctx0" brushRef="#br0" timeOffset="360782.711">8847 1667 6374,'0'0'1041,"0"0"-112,0 0 347,0 0 411,0 0 16,-15-4-801,-101-19-422,11 17-502,0 5 0,0 4 0,1 5 0,0 4 0,1 5 0,0 5-1,-37 15 23,-27 4-325,257-100-262,-70 44 618,-3 4 27,-1-1 0,0 0 1,-1-1-1,-1-1 0,0 0 0,-1-1 0,-1 0 1,0-1-1,3-7-58,-14 23 11,-1-1 0,1 1 0,-1-1-1,0 1 1,1-1 0,-1 1 0,0-1 0,0 1 0,0-1 0,1 1 0,-1-1 0,0 0 0,0 1 0,0-1-1,0 1 1,0-1 0,0 0 0,0 1 0,0-1 0,0 1 0,0-1 0,0 1 0,0-1 0,-1 0 0,1 1-1,0-1 1,0 1 0,-1-1 0,1 1 0,0-1 0,-1 1 0,1-1 0,0 1 0,-1-1 0,1 1 0,-1-1-1,1 1 1,0 0 0,-1-1 0,1 1 0,-1 0 0,0-1 0,1 1 0,-1 0 0,1 0 0,-1 0 0,1-1-1,-1 1 1,0 0 0,1 0 0,-1 0 0,1 0 0,-1 0 0,0 0 0,1 0 0,-1 0 0,1 0 0,-1 0-1,1 1 1,-1-1 0,0 0-11,-40 10 130,-14 17-57,1 2 0,2 3 0,-35 27-73,86-58 0,-3 1-1,0 1 1,0-1-1,1 1 0,-1 0 1,0 1-1,1-1 0,0 1 1,0-1-1,0 1 0,0 0 1,0 0-1,1 0 0,0 0 1,0 1-1,0-1 0,0 1 1,3-4-9,0 1 0,0-1 0,0 0 0,0 0 0,0 0 0,0 0 0,0 0-1,0 0 1,1 0 0,-1-1 0,0 1 0,1 0 0,-1-1 0,0 1 0,1-1-1,-1 1 1,1-1 0,-1 0 0,1 1 0,-1-1 0,1 0 0,-1 0 0,1 0-1,-1 0 1,1 0 0,-1-1 0,1 1 0,-1 0 0,0-1 0,2 0 9,4 1-20,13-1 30,0-2 0,0 0 0,0-2 0,0 0 1,-1-1-1,16-7-10,-16 5-25,0 2 1,0 0 0,1 1-1,0 1 1,0 0-1,16 1 25,-34 3-78,-1 1-1,1 0 0,-1-1 0,1 1 1,-1 0-1,1 0 0,-1 0 0,0 0 1,0 0-1,1 0 0,-1 1 0,0-1 1,0 0-1,0 0 0,0 1 1,-1-1-1,1 1 0,0-1 0,0 1 1,-1-1-1,1 1 0,-1-1 0,0 1 1,1 0-1,-1-1 0,0 1 0,0 0 1,0-1-1,0 1 0,0 0 0,0-1 1,0 1-1,-1-1 0,1 1 0,-1 0 1,1-1-1,-1 1 0,0-1 0,1 1 1,-1-1-1,0 0 0,0 1 1,0-1-1,0 0 0,0 1 0,0-1 1,0 0-1,-2 1 79,-21 35-2931,-4 1-2365</inkml:trace>
  <inkml:trace contextRef="#ctx0" brushRef="#br0" timeOffset="361450.147">5292 1700 2691,'0'0'1670,"0"0"76,0 0 176,0 0-150,0 0-256,0 0-421,-16-10-295,-110-68 1298,119 72-2088,1 0 0,0 0 0,0 0-1,1-1 1,-1 0 0,2 0-1,-1 0 1,1-1 0,0 1 0,0-1-1,1 0 1,0 0 0,0 0 0,1-1-1,0 1 1,1-1 0,0 1-1,0-1 1,1 1 0,0-1 0,0 0-1,1 1 1,0-1 0,1 1-1,0-1 1,0 1 0,1 0 0,0 0-1,0 0 1,1 0 0,0 0-1,0 1 1,1 0 0,0 0 0,0 0-1,1 0 1,0 1 0,0 0-1,0 0 1,1 1 0,0 0 0,0 0-1,0 0 1,0 1 0,1 0-1,0 0 1,0 1 0,0 0 0,0 1-1,7-2-9,-10 4-5,0-1 0,1 1 0,-1 1 0,0-1 0,0 1 0,0 0 0,0 0 0,0 0 0,0 1 0,0 0 0,0 0 0,-1 0 0,1 0-1,-1 1 1,1 0 0,-1 0 0,0 0 0,0 0 0,0 1 0,0-1 0,-1 1 0,0 0 0,1 0 0,-1 0 0,-1 1 0,1-1 0,-1 1 0,0 0 0,0-1 0,0 1-1,0 0 1,-1 0 0,0 0 0,0 0 0,0 0 0,-1 1 0,0-1 0,0 2 5,1 25-24,-1 0-1,-2-1 1,-1 1 0,-1-1-1,-2 1 1,-1-1 0,-1-1-1,-2 1 1,-1-2 0,-6 10 24,-49 186-1737,66-127 881,0-95 832,1-1-1,0 1 1,0 0-1,0-1 0,0 1 1,1 0-1,-1-1 1,1 0-1,-1 1 1,1-1-1,0 0 0,0 0 1,0 0-1,0 0 1,1 0-1,-1 0 0,0-1 1,1 1-1,-1-1 1,1 1-1,-1-1 0,1 0 1,0 0-1,-1 0 1,1 0-1,0-1 0,0 1 1,0-1-1,0 0 1,0 0-1,1 0 25,2 0 31,0 0-1,0-1 1,1 0 0,-1 0-1,0-1 1,0 0 0,0 0-1,0 0 1,-1-1 0,1 1-1,-1-2 1,1 1 0,-1 0-1,0-1 1,0 0 0,0 0-1,-1-1 1,0 1 0,0-1-1,0 0 1,0 0-1,0 0 1,0-3-31,6-9 455,-2 1 1,0-1-1,-1-1 0,0 0 0,-2 0 0,0 0 1,0-7-456,-2 13 110,-1 0 0,0-1 0,-1 1 0,0 0 0,-1-1 0,-1 1 0,0 0-1,0 0 1,-1-1 0,-1 1 0,0 0 0,-1 1 0,0-1 0,0 1 0,-7-10-110,10 19-47,0 0 0,0 0-1,-1 0 1,1 0 0,-1 1 0,1-1-1,-1 0 1,0 1 0,0 0-1,1-1 1,-1 1 0,0 0-1,0 0 1,-1 0 0,1 0 0,0 0-1,0 1 1,0-1 0,0 0-1,-1 1 1,1 0 0,0 0 0,-1 0 47,-45 22-4876,29 1 1524</inkml:trace>
  <inkml:trace contextRef="#ctx0" brushRef="#br0" timeOffset="362407.972">5809 1511 5541,'3'-15'2701,"13"-65"-346,-21 107-1755,2 1 1,1-1-1,2 0 1,0 0 0,2 1-1,4 24-600,-4-41-69,0 0 1,1-1-1,0 1 0,0-1 0,1 0 0,1 1 1,0-2-1,0 1 0,1-1 0,0 1 0,0-2 0,1 1 1,1-1-1,-1 0 0,1 0 0,0-1 0,1 0 1,5 3 68,-10-8 5,0 1-1,0-1 1,0-1 0,0 1 0,0-1 0,0 1 0,1-1 0,-1 0 0,0-1 0,1 1 0,-1-1 0,0 0 0,1 0 0,-1 0 0,1 0 0,-1-1 0,0 0-1,0 0 1,1 0 0,-1-1 0,0 1 0,0-1 0,0 0 0,0 0 0,0 0 0,-1-1 0,1 1 0,-1-1 0,1 0 0,-1 0 0,0 0 0,0 0 0,0-1-1,-1 1 1,1-1 0,-1 1 0,0-1 0,0 0 0,0 0 0,0-1-5,9-19 383,0 0-1,-1-1 1,-2 0-1,0-1 1,-2 0 0,-1 0-1,-1 0 1,-1-1-1,-2 1 1,0-1 0,-2 0-1,-2-18-382,1 35 24,0-1 0,0 0 0,-1 1 0,-1-1 0,0 1 0,0 0 0,0 0 0,-2 1 1,1-1-1,-4-3-24,7 10-8,0 0 0,0 1 0,-1-1 0,1 1 1,-1-1-1,1 1 0,-1 0 0,0 0 1,0 0-1,0 0 0,0 0 0,0 1 1,-1 0-1,1-1 0,0 1 0,-1 0 0,1 1 1,-1-1-1,1 1 0,-1-1 0,1 1 1,-1 0-1,1 0 0,-1 1 0,1-1 1,-1 1-1,1-1 0,-1 1 0,1 0 0,0 1 1,-1-1-1,1 0 0,-2 2 8,-3 1-71,1 0-1,0 0 1,0 1 0,1-1 0,0 1-1,-1 1 1,1-1 0,1 1-1,-1 0 1,1 1 0,0-1-1,1 1 1,0 0 0,0 0 0,0 0-1,1 1 1,0-1 0,0 1-1,1 0 1,0 0 0,0 0-1,1 0 1,0 0 0,0 0-1,1 0 1,0 0 0,1 0 0,1 8 71,2-11-137,0-1 0,1 1-1,0-1 1,0 1 0,0-1 0,0-1 0,0 1 0,1-1 0,0 0 0,-1 0 0,1-1 0,1 1 0,-1-1 0,0-1 0,0 1 0,1-1 0,-1 0 0,0 0 0,1-1 0,-1 0 0,1 0 0,-1-1 0,1 0 0,-1 0 0,0 0 0,1-1 0,-1 0 0,0 0 0,0 0 0,1-2 137,27-11 246,0-2 1,-1-2-1,-2 0 0,0-3 0,-1 0 1,0-3-247,46-32 2035,-74 54-1971,-1 1 1,1 0 0,0 0-1,0 0 1,0 1 0,0-1-1,0 0 1,0 1 0,0-1-1,1 1 1,-1 0 0,0 0-1,1 0 1,-1 0-1,1 0 1,-1 0 0,1 1-1,0-1 1,-1 1 0,1 0-1,0 0 1,-1 0 0,1 0-1,0 0 1,-1 0 0,1 1-1,-1-1 1,1 1 0,0 0-1,-1 0 1,0 0 0,1 0-1,-1 0 1,1 1 0,-1-1-1,0 1 1,0-1 0,0 1-1,0 0 1,0 0-1,0 0 1,-1 0 0,1 0-1,-1 0 1,2 2-65,0 10 18,-1 0-1,-1 0 1,0 1 0,-1-1 0,0 1-1,-1-1 1,-1 0 0,0 0-1,-1 1-17,-5 79-570,8-93 534,0 1-1,0-1 1,0 1-1,0-1 1,0 1-1,0-1 1,1 1-1,-1 0 1,1-1-1,-1 0 1,1 1-1,0-1 1,-1 1 0,1-1-1,0 0 1,0 1-1,0-1 1,0 0-1,0 0 1,0 0-1,1 0 1,-1 0-1,0 0 1,0 0-1,1 0 1,-1 0 0,0-1-1,1 1 1,-1 0-1,1-1 1,-1 0-1,1 1 1,-1-1-1,1 0 1,0 1-1,-1-1 1,1 0-1,-1 0 1,1 0 0,-1-1-1,1 1 1,0 0-1,-1-1 1,1 1-1,-1 0 1,1-1-1,-1 0 1,0 1-1,1-1 1,-1 0-1,0 0 1,1 0 0,-1 0 36,10-13 236,-2-1 0,0 1 0,-1-2 0,0 1 0,-1-1 0,-1 0 1,-1 0-1,0-1 0,-1 0 0,0 0 0,-2 0 0,0 0 0,-1 0 1,-1 0-1,0-1 0,-1 1 0,-3-13-236,4 18 5,-1 1 0,0 0-1,0-1 1,-1 1 0,0 0 0,-1 0 0,-1 0-1,0 0 1,0 1 0,-4-8-5,6 17-27,-1-1-1,1 1 1,0-1 0,0 1-1,-1 0 1,1 0 0,-1 0-1,1 0 1,-1 1-1,1-1 1,-1 1 0,0-1-1,1 1 1,-1 0 0,0 0-1,1 0 1,-1 0 0,0 1-1,1-1 1,-1 1 0,1-1-1,-1 1 1,1 0-1,-1 0 1,1 0 0,-1 0-1,1 1 1,0-1 0,0 1-1,0-1 1,0 1 0,0 0-1,0 0 1,0-1-1,0 1 1,1 1 0,-1-1-1,1 0 1,-1 0 0,1 1-1,0-1 1,0 0 0,0 1-1,0-1 1,1 1 0,-1 0-1,1-1 1,-1 1 27,0 0-83,1 0 0,-1 0 0,1 0 1,-1-1-1,1 1 0,0 0 0,0 0 0,0 0 1,0 0-1,1 0 0,-1-1 0,1 1 0,0 0 1,-1 0-1,1-1 0,1 1 0,-1 0 1,0-1-1,1 1 0,-1-1 0,1 0 0,0 1 1,-1-1-1,1 0 0,0 0 0,1 0 0,-1 0 1,0-1-1,0 1 0,1 0 0,-1-1 0,1 0 1,-1 0-1,1 1 0,0-1 0,0-1 0,1 1 83,108 11-395,53-28 1142,-162 17-713,-1 0-1,1 0 1,0 1 0,0 0-1,-1-1 1,1 1 0,-1 0-1,1 0 1,-1 0 0,0 1-1,0-1 1,0 1 0,0-1-1,0 1 1,-1-1 0,1 1-1,-1 0 1,1 0 0,-1 0-1,0 0 1,0 0 0,-1 0-1,1 0 1,-1 0 0,1 0-1,-1 0 1,0 0 0,0 1-1,0-1 1,-1 0 0,1 0-1,-1 0 1,0 0 0,1 0-1,-1 0 1,-1 1-34,1 16 26,0 4 47,0-20-106,0-1 1,0 1-1,0 0 0,0 0 1,0-1-1,1 1 0,-1 0 1,1 0-1,0 0 0,0 0 1,1-1-1,-1 1 0,1 0 1,0 0-1,0 0 0,0-1 1,0 1-1,1-1 0,0 1 1,-1-1-1,1 1 0,0-1 1,1 0-1,-1 0 0,1 0 1,-1 0-1,1 0 1,0-1-1,0 1 0,0-1 1,0 0-1,0 0 0,1 0 1,-1 0-1,1-1 0,-1 1 1,1-1-1,-1 0 0,2 1 33,6-4 131,-1 0 0,0 0-1,0-1 1,0 0-1,0-1 1,-1 0 0,1 0-1,-1-1 1,0 0-1,0-1 1,-1 0 0,0 0-1,0-1 1,0 0 0,-1 0-1,0-1 1,0 0-1,-1 0 1,0-1 0,0 1-1,-1-1 1,-1-1 0,1 1-1,-1-1 1,-1 1-1,0-1 1,0 0 0,-1 0-1,0-1 1,-1 1 0,0 0-1,-1-8-130,1 3 160,1-1-97,-2 0 0,0 0-1,0 0 1,-2 1 0,0-1 0,0 0-1,-2 1 1,-3-10-63,6 23-7,0-1 1,0 1-1,0 0 0,-1 0 0,1 0 0,-1 0 0,1 0 1,-1 1-1,0-1 0,1 0 0,-1 1 0,0-1 1,0 1-1,0 0 0,-1 0 0,1 0 0,0 0 1,0 0-1,-1 0 0,1 0 0,0 1 0,-1-1 1,1 1-1,0 0 0,-1-1 0,1 1 0,-1 0 0,1 1 1,-1-1-1,1 0 0,0 1 0,-1-1 0,1 1 1,0 0-1,-1 0 0,0 0 7,-82 45-758,1 23-1349,8 10-3404,38-29-693</inkml:trace>
  <inkml:trace contextRef="#ctx0" brushRef="#br0" timeOffset="362752.245">6145 2028 12043,'0'0'2563,"80"-56"-1218,-14 24 0,20-6-544,19-8-481,18-1-320,14-3 0,7 4-416,6 1-737,-1 1 160,-6-2 481,-24 2-33,-39 8-5669</inkml:trace>
  <inkml:trace contextRef="#ctx0" brushRef="#br0" timeOffset="366773.356">18864 1137 2723,'1'-13'656,"-13"-129"1346,-4 100-1393,-3 1 1,-1 1-1,-1 1 0,-3 0 0,-1 2 1,-1 0-1,-3 2 0,-8-7-609,13 19 125,-1 0 0,-1 2 0,-1 0 0,-1 2 0,0 1 0,-2 2 1,0 0-1,0 2 0,-2 2 0,-1 0-125,-49-14 49,0 4 0,-1 3 1,-37-1-50,-74-4-7,-1 8-1,-1 9 1,-171 16 7,221 1 5,1 6-1,0 7 1,1 5-1,2 7 1,1 7-1,-126 55-4,213-75 32,0 2 0,2 3 0,0 2 0,2 2 0,2 3 0,1 1 0,1 3 0,3 1 0,0 3 0,3 1 0,2 2 0,-21 33-32,47-59 5,1-1-1,1 1 0,1 1 0,1 0 1,0 0-1,2 1 0,0-1 1,1 2-1,2-1 0,0 0 0,1 1 1,1-1-1,1 1 0,1-1 0,1 1 1,0-1-1,2 0 0,1 1 1,0-2-1,4 7-4,3-3-10,1-1 1,1 0 0,1-1-1,1-1 1,0 0-1,2-1 1,1-1-1,0-1 1,1 0-1,1-2 1,1 0 0,0-2-1,1 0 1,19 8 9,4-1 6,1-2 0,0-1-1,2-3 1,0-2 0,0-2 0,1-3 0,18 1-6,69-1 275,0-5 0,0-7 0,-1-5 0,0-7 0,-1-5 0,0-6 0,-3-7-1,32-15-274,-89 26 57,-1-3-1,-1-3 0,-2-3 0,-1-4 0,-2-3 0,-1-2 0,-3-3 0,-1-3 0,-2-3 0,52-56-56,-93 83 19,0-2 0,-1 1 1,-2-2-1,-1 0 0,-1-2 0,-1 1 1,-1-2-1,6-20-19,-14 34-2,-1-1 1,0 1-1,-1-1 1,-1 0-1,0 0 1,-2 0-1,1 0 1,-2 0-1,0 1 1,-1-1-1,-1 0 1,0 0-1,-1 1 1,-1 0-1,0 0 1,-1 0-1,-6-10 2,-1 4-29,0 1 1,-2 1-1,0 1 0,-1 0 0,-1 1 0,-1 1 1,0 0-1,-1 1 0,-1 1 0,0 1 0,0 1 1,-2 1-1,-4-1 29,-34-14-343,-1 2 0,-1 4 0,-1 1 0,-22 0 343,-166-23-1852,-34 19-1661</inkml:trace>
  <inkml:trace contextRef="#ctx0" brushRef="#br0" timeOffset="367603.317">17485 1385 7944,'0'0'437,"0"0"-293,0 0-37,0 0 96,20-10 80,-8 4-249,0-1-18,0 1 0,1 1 1,0 0-1,0 0 1,0 1-1,0 1 0,1 0 1,-1 1-1,1 1 0,12 0-16,750 46-53,-42-37 26,-702-8 90,1-2-1,-1 0 0,0-3 1,0 0-1,-1-2 0,31-12-62,-60 19 71,1-1 0,-1 0 0,0 0 0,0 0 0,0 0 0,0 0 0,0 0 0,0 0 0,0-1 0,0 1 0,0-1 0,-1 0 0,1 1-1,-1-1 1,1 0 0,-1 0 0,0 0 0,0 0 0,1 0 0,-1 0 0,-1 0 0,1 0 0,0-1 0,0 1 0,-1 0 0,0-1 0,1 1 0,-1 0 0,0-1 0,0 1 0,0 0 0,0-1 0,-1 1 0,1 0 0,0 0 0,-1-1-1,0 1 1,0 0 0,1 0 0,-1 0 0,0-1 0,-1 1 0,1 0 0,0 1 0,-1-1 0,1 0 0,-1 0 0,0 0-71,-17-16 46,0 2-1,-1 1 1,-1 0-1,0 2 1,-1 0 0,0 1-1,-1 2 1,-1 0 0,1 1-1,-1 2 1,-16-4-46,-69-6 0,111 50-27,12-4 19,2 1 150,-2 1 1,-1 0-1,-1 1 0,-2 1 0,-1 0 0,-1 0 1,-2 5-143,-5-17 22,-1 0 1,-1-1-1,-1 1 0,-1 0 1,0-1-1,-2 0 1,0 0-1,-2 0 1,0 0-1,-1-1 0,-1 0 1,0-1-1,-2 0 1,0 0-1,-1-1 1,-1-1-1,0 0 0,-1 0-22,-24 22-694,0-1-1,-3-1 1,-1-3-1,-1-1 1,-2-2-1,-22 10 695,-147 69-7415</inkml:trace>
  <inkml:trace contextRef="#ctx0" brushRef="#br0" timeOffset="384987.056">9348 2776 1153,'0'0'454,"0"0"251,0 0 426,0 0 6,0 0-170,0 0-156,0 0-101,8-8-69,70-58 1147,26 69-1240,-54 4-530,35-9 17,0-3 0,0-4 0,-1-3 0,0-4 1,80-27-36,-35 11 11,817-232-6,-155 19 347,702-237 882,-1205 369-1008,-6-12 1,166-105-227,-355 180 42,25-10 31,-3-4 0,-3-6-1,-3-5 1,-3-4 0,-1-8-73,-89 75 150,-1-1 1,0 0-1,-1-1 0,-1-1 1,0 0-1,-1-1 0,0-1 1,-2 1-1,0-2 0,-1 1 1,0-1-1,-2-1 0,0 0 0,-1 0 1,-1 0-1,-1 0 0,0-1 1,-2 0-1,0-2-150,-34-31 1345,75 119-2506,-25-18-4260,-15-28 1156</inkml:trace>
  <inkml:trace contextRef="#ctx0" brushRef="#br0" timeOffset="385741.24">8960 2798 545,'0'0'2711,"0"0"-1830,0 0-368,0 0 255,0 0-79,0 0-230,12-7-171,38-18-21,-40 21-114,0 0-1,1 1 0,-1 1 0,1-1 0,0 2 0,0-1 0,-1 2 0,1-1 0,0 1 1,3 1-153,15 0 133,132-7 273,-1-8 0,104-23-406,42-22 1655,292-97-1655,940-422 233,-1222 450-194,1076-448 692,-898 363 855,49-52-1586,-525 255 33,58-29 609,-3-4 0,-2-3 0,16-16-642,-90 92-404,-6 12-3062,8-21-303,-3-4-2557</inkml:trace>
  <inkml:trace contextRef="#ctx0" brushRef="#br0" timeOffset="386421.337">11920 2255 384,'0'0'1944,"0"0"-322,0 0-175,0 0-96,0 0-118,0 0-278,-5-14-202,-17-46-123,20 53-322,1 0-1,-1-1 1,1 1 0,1 0-1,-1-1 1,1 1 0,0-1-1,1 1 1,0 0 0,0-1-1,1 1 1,1-6-308,2-13 3947,24 526-3642,2-388-973,-30-111 622,0-1-1,0 1 0,0-1 0,0 1 1,0-1-1,1 0 0,-1 0 1,0 1-1,0-1 0,0 0 1,0 0-1,1 0 0,-1 0 0,0 0 1,0-1-1,0 1 0,0 0 1,1 0-1,-1-1 0,0 1 1,0-1-1,0 1 0,0-1 0,0 1 1,0-1-1,0 0 0,0 1 1,0-1-1,0 0 0,0 0 0,-1 0 1,1 0-1,0 0 0,-1 0 1,1 0-1,0 0 0,-1 0 1,1 0-1,-1 0 0,1 0 0,-1 0 1,0 0-1,0 0 0,1-1 1,-1 1-1,0 0 0,0 0 1,0 0-1,0-1 0,0 1 0,-1 0 1,1 0-1,0-1 47,1-2-285,21-56-5202,-10 28 976</inkml:trace>
  <inkml:trace contextRef="#ctx0" brushRef="#br0" timeOffset="386840.217">13822 1485 2210,'0'0'2765,"0"0"-1644,0 0 33,0 0 239,-6 15-133,-17 49-177,26 2 194,2-50-1032,7 43-4,-3 1 0,-3-1 0,-2 1 0,-3 0 0,-2 0 0,-3 0 0,-6 24-241,-6 52 85,22-156-1385,0-1 0,1 2 0,2-1 0,0 1 0,1 0 1,10-15 1299,1-2-2317,2-5-117</inkml:trace>
  <inkml:trace contextRef="#ctx0" brushRef="#br0" timeOffset="387177.282">14278 1291 3043,'0'0'1505,"0"0"33,0 0-225,0 0-416,0 0 832,3 108-351,-9-46-417,-1 12-321,-3 6-319,1 9-193,-4 6-96,3 5-32,2 4 0,-5 5-1249,0 3-2371</inkml:trace>
  <inkml:trace contextRef="#ctx0" brushRef="#br1" timeOffset="-2.14748E6">12628 13293 12460,'-13'10'4964,"-42"33"-3074,28-27 532,45-35-840,98-77-381,952-644-808,-996 692-369,343-221 210,65-40 375,55-36-6,52-36-293,50-31 64,3862-2368 3272,1339-484-1591,-5514 3098-2055,-75 42 0,29-10 0,-237 119 0,-68 40 0,-387 277-3587,209-137-643,-52 39-6333,90-85-2639</inkml:trace>
  <inkml:trace contextRef="#ctx0" brushRef="#br1" timeOffset="-2.14748E6">22616 6662 7335,'0'0'1543,"0"0"-977,0 0-38,0 0 444,-12-2 10,-138 1 1484,-96 57 2184,141-32-4068,2 5 0,0 4 0,-65 32-582,-241 149 341,-348 169-106,622-317-11,4 5 1,3 6-1,3 5 0,4 6 0,-6 12-224,-126 120 449,-27 2-449,-128 85 37,-14-4 59,276-214-52,5-5-84,3 7-1,-94 82 41,1 38 0,-52 27 32,84-29-27,-42 23 49,133-98-81,101-124 63,1 0 0,1 0 0,0 1 0,0-1 1,1 1-1,0 0 0,1 1 0,0-1 0,1 1 0,0-1 0,1 1 0,1 0 1,0 6-37,1-12 66,0-1 1,0 1-1,1 0 1,0-1-1,0 1 1,1-1-1,0 0 1,0 0-1,0 0 1,0 0-1,1 0 1,0-1-1,3 4-66,1-2 10,0-1 0,1 0 0,-1 0 0,1-1 0,0 0 0,0-1 0,0 0 0,1 0 0,-1-1 0,1-1 0,-1 1 0,1-1 0,0-1 0,-1 0 0,3 0-10,12-2 8,0-1 1,0-1-1,0-1 1,-1-1-1,0-1 1,10-5-9,29-8 8,463-145 301,-23-33-207,-120 31-97,170-63-5,-20-19 166,-375 167-211,-4-7 1,25-26 44,-63 41 14,9 3 17,3 6-1,62-20-30,-74 33 14,-39 16 10,-3-2 0,-1-5 0,-2-2 0,5-9-24,188-201-43,-226 221 128,-2-3 1,-1 0-1,-2-2 1,18-31-86,-17 23 240,3 1 0,1 1 0,43-37-240,79-110 128,-13-25 412,88-130-156,-189 259-375,-2 9 20,-3-3 0,-4-1 0,-3-1 1,-4-2-1,2-25-29,-28 103-59,0 0 0,-1-1 0,0 0 0,0 1 0,-1-1 0,0 0 0,-1 0 0,0 0 0,0 0 0,-1 1 0,0-1 0,-1 0 1,0 0-1,0 1 0,-1-1 0,0 1 0,0 0 0,-1 0 0,0 0 0,-1 0 0,1 1 0,-1 0 0,-1 0 0,0 0 0,-3-3 59,-37-24-3213,-14-4-3049</inkml:trace>
  <inkml:trace contextRef="#ctx0" brushRef="#br1" timeOffset="-2.14748E6">507 11757 1730,'0'0'710,"0"0"96,0 0 336,0 0 203,0 0 6,0 0-155,0 0-187,0 0 58,-14-5-47,-46-12 0,-4 29 837,52-6-1397,-344 185 9832,407-216-8973,2025-1177-1030,-1452 835-317,2832-1502 1242,-2836 1547-928,-74 38 104,-40 20-209,-46 23 182,-49 27-149,-53 31 58,-61 28 97,-58 30-236,61-40 225,-201 105-203,-127 62-33,-11 13-190,0 2 0,1 1-1,0 2 1,2 2 0,-18 14 68,-97 85-2794,60-32-6920,52-51-4267</inkml:trace>
  <inkml:trace contextRef="#ctx0" brushRef="#br1" timeOffset="-2.14748E6">3412 10258 2594,'-4'-17'171,"-32"-135"1377,9 74 1821,23 92-2136,-1 186-808,9 0-1,10 18-424,8 79 78,17 427 100,-38-907 2043,-1 183-2194,0 0 10,0 0 16,-24-12 140,19 31-3455,4-15-2119</inkml:trace>
  <inkml:trace contextRef="#ctx0" brushRef="#br1" timeOffset="-2.14748E6">7064 6859 2979,'0'0'368,"0"0"145,0 0 341,0 0 107,0 0-27,0 0-155,-8-12 54,-23-39-358,30 50-435,1 0 0,0 0-1,-1 0 1,0 0 0,1 0-1,-1 0 1,0 1 0,1-1-1,-1 0 1,0 0 0,0 1-1,0-1 1,1 1 0,-1-1-1,0 1 1,0-1 0,0 1 0,0-1-1,0 1 1,0 0 0,0-1-1,0 1 1,0 0 0,0 0-1,0 0 1,0 0 0,0 0-1,-1 0 1,1 0 0,0 0-1,0 0 1,0 0 0,0 1-1,0-1 1,0 0 0,0 1-1,0-1 1,0 1 0,1-1 0,-1 1-1,0 0 1,0-1 0,0 1-1,0 0 1,1-1 0,-1 1-1,0 0 1,1 0 0,-1 0-1,0 0 1,1 0 0,-1 0-1,1 0 1,0 0 0,-1 0-1,1 0 1,0 0 0,0 0-1,-1 0 1,1 0-40,-9 23 112,1 0 1,2 0-1,0 0 0,1 1 0,2 0 1,0 0-1,2 1-112,-2 4 116,-19 305 277,15 20-393,4-138 50,-7 263 1643,10-548-1208,0 68-546,0 0 0,0 1 0,0-1 0,0 0 0,0 0 0,-1 0 0,1 1 0,0-1 0,0 0 0,0 0 0,0 0 0,0 1 0,-1-1 0,1 0 0,0 0 0,0 0 0,0 0 0,-1 0 0,1 1 0,0-1-1,0 0 1,0 0 0,-1 0 0,1 0 0,0 0 0,0 0 0,-1 0 0,1 0 0,0 0 0,0 0 0,-1 0 0,1 0 0,0 0 0,0 0 0,-1 0 0,1 0 0,0 0 0,0 0 0,0 0 0,-1 0 61,-1 5-799,-11 16-3066</inkml:trace>
  <inkml:trace contextRef="#ctx0" brushRef="#br1" timeOffset="-2.14748E6">24721 6937 13357,'0'-102'2674,"-6"88"2473,4 46-3551,40 467 171,-27-395-1680,11 110 135,-8 89-222,17-436 913,-30 130-906,7-32 30,1 1-1,2 1 1,1 0 0,1 1-1,2 0 1,1 1 0,2 0-1,1 2 1,1 0 0,2 1-37,-20 25 0,1-1-1,-1 1 1,1 0 0,0 0 0,0 0 0,0 0 0,0 1 0,1 0 0,-1-1-1,1 1 1,-1 0 0,1 0 0,0 1 0,0-1 0,0 1 0,0 0-1,0 0 1,0 0 0,0 1 0,0-1 0,0 1 0,1 0 0,-1 0 0,0 0-1,0 1 1,0 0 0,0 0 0,0 0 0,0 0 0,0 0 0,0 1-1,0-1 1,-1 1 0,1 0 0,-1 1 0,1-1 0,-1 0 0,0 1 0,0 0-1,3 3 1,-2 4 2,0 1 0,0 0-1,-2-1 1,1 1 0,-1 1-1,-1-1 1,0 0-1,0 0 1,-1 1 0,-1-1-1,0 0 1,-1 0 0,0 0-1,0 0 1,-1 0-1,-1 0 1,1 0 0,-2-1-1,0 0 1,0 0 0,-1 0-1,0-1 1,-7 9-2,4-5 8,0-1-1,-1-1 1,-1 1 0,0-2 0,0 1-1,-1-2 1,0 1 0,-1-2 0,0 0 0,-1 0-1,1-1 1,-1-1 0,0 0 0,-1-1 0,0 0-1,0-2 1,0 1 0,0-2 0,0 0-1,0-1 1,-1 0 0,1-1 0,0-1 0,-9-2-8,17 2-30,1 1 1,-1-2 0,1 1-1,0-1 1,-1 0-1,1 0 1,0 0 0,0-1-1,0 0 1,1 0 0,-1-1-1,1 0 1,-1 0 0,1 0-1,1 0 1,-1-1-1,1 0 1,-1 0 0,1 0-1,1 0 1,-1-1 0,1 0-1,0 1 1,0-1 0,0 0-1,1-1 1,0 1 0,0 0-1,1-1 1,0 1-1,0-1 1,0 1 0,1-1-1,0 1 1,0-1 0,2-5 29,-1 9-271,-1 0 1,1 0 0,1 1 0,-1-1 0,0 0 0,1 1-1,-1-1 1,1 0 0,0 1 0,0 0 0,0-1 0,0 1 0,0 0-1,1 0 1,-1 0 0,1 1 0,-1-1 0,1 1 0,-1-1-1,1 1 1,0 0 0,0 0 0,0 0 0,0 0 0,0 0-1,0 1 1,0-1 0,0 1 270,27-1-6203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5:34.02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 1 7431,'0'0'4068,"0"0"-2082,0 0 320,0 0 192,0 0-928,0 0-353,0 0-96,0 0-128,-1 21-224,0 20 31,1 18-63,1 16-192,3 12-129,2 8-224,1 5-128,3 3 32,2-2 0,2-3-64,1-6 33,1-4-33,0-8-32,-2-7 0,-1-8-129,-3-11 97,-1-10-96,-2-12-288,-2-10-545,-2-10-641,-2-9-704,0-10-1409,-2-9-4165,-1-2-1985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5:37.01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1 125 4388,'0'0'3267,"0"0"-2146,8-14 1538,5-7-353,1-2-672,-1 2 415,-3 3-31,-4 5-384,-3 3 192,-5 5-257,-4 5-127,-3 6-257,-1 8-256,-1 7-97,2 11-95,3 10-192,2 11-129,3 10-96,5 9-160,3 8-96,4 8-32,3 8-32,1 7-992,-1 10-1475,-2 7-3779,-4-18-15182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5:35.32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 0 12876,'0'0'2915,"0"0"192,0 0-64,0 0-1153,0 0-513,0 0-224,0 0-320,0 0-257,-1 20-159,0 17-65,4 14-160,4 13-64,3 10-96,4 8 0,2 6 32,0 3-64,1 2-320,-2-1-737,-1-1-993,-1-2-1697,-1-5-4005,-2-16-6309</inkml:trace>
  <inkml:trace contextRef="#ctx0" brushRef="#br0" timeOffset="1377.648">208 1364 11691,'0'0'3427,"0"0"-480,0 0 705,0 0-1346,0 0-769,0 0-480,0 0-256,4 24-192,4 20-161,5 20-160,3 17-160,4 15-64,2 14 65,2 10-1,0 9-64,-2 6-64,-1 2-257,-2-2-415,-3-4 127,-2-7-191,-2-9-353,-2-14-577,1-16-1217,-1-18-3619,2-19-7847,-1-19 13772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5:34.94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44 165 5349,'0'0'4324,"0"-15"-1729,0-8 896,-1-5-320,-2 2-1217,0 2-129,-2 4-415,1 5-161,-1 5-320,1 6-96,-1 7-257,0 9-159,2 11-65,0 13-32,1 15-64,2 15-63,2 14-33,2 13-32,3 12-64,3 11 0,2 8-32,1 5 0,1 3-32,1 1-32,0-2-32,-1-6-32,0-8-160,-1-12-289,-1-12-448,2-15-736,-1-17-1506,0-16-2691,1-17-7271,-3-13 9546</inkml:trace>
  <inkml:trace contextRef="#ctx0" brushRef="#br0" timeOffset="1311.453">18 2081 9673,'0'0'3267,"0"0"385,0 0 319,2 21-1664,3 16-1122,2 16 352,2 12-608,1 12-416,2 10-65,1 8-128,1 7-95,0 6-161,0 3 0,-3 3 0,-1 0 32,0-2-64,-2-4-32,1-7-417,2-10-800,1-10-961,2-15-1505,2-15-3652,-1-17-6182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3:28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293 628 7911,'0'0'8355,"0"0"-4602,0 0-1522,-6-13-266,-17-39-604,21 51-1304,1-1-1,0 1 1,0 0 0,-1 1-1,1-1 1,-1 0-1,1 0 1,-1 1-1,1-1 1,-1 0 0,1 1-1,-1 0 1,1-1-1,-1 1 1,0 0 0,1 0-1,-1 0 1,0 0-1,1 0 1,-1 0 0,0 0-1,1 1 1,-1-1-1,1 0 1,-1 1-1,1-1 1,-1 1 0,1 0-1,-1 0 1,1 0-1,-1-1 1,1 1 0,0 0-1,0 1 1,-1-1-1,1 0 1,0 0-1,0 0 1,0 1 0,0-1-1,0 0 1,1 1-1,-1-1 1,0 1 0,0 0-57,-2 2 35,0 1 1,1 0-1,-1-1 1,1 1-1,0 0 1,0 0-1,0 0 1,1 0-1,0 1 1,0-1-1,0 0 1,1 1-1,0-1 1,0 0 0,0 1-1,0-1 1,1 0-1,0 1 1,0-1-1,0 0 1,1 0-1,0 0 1,0 0-1,0 0 1,1 0-1,0 1-35,90 119-79,-70-99 137,-20-22-58,11 9 8,0 0-1,-1 1 0,-1 1 0,-1 0 0,0 1 0,-1 0 1,0 1-1,-1 0 0,-1 0 0,-1 1 0,-1 0 1,0 0-1,-1 1 0,-1 0 0,-1-1 0,-1 1 1,0 1-8,-3-15 17,0-1 1,0 1-1,-1 0 1,0-1 0,0 0-1,0 1 1,0-1-1,0 0 1,-1 0 0,0 0-1,0-1 1,0 1-1,0 0 1,-1-1 0,1 0-1,-1 0 1,0 0 0,0-1-1,0 1 1,0-1-1,0 0 1,-1 0 0,1 0-1,-1 0 1,1-1-1,-6 1-17,-126 12 466,121-14-514,3 2-101,-1-1 0,0-1 0,1 0 1,-1-1-1,0 0 0,1-1 0,-1 0 0,1-1 1,0 0-1,-1-1 0,2-1 0,-1 0 1,0 0-1,1-1 0,0-1 0,-3-2 149,12 4-542,0 1-1,0-1 1,1 0-1,-1 0 1,1 0-1,0 0 1,1 0-1,-1 0 1,1-1-1,0 1 1,0 0-1,1 0 0,-1 0 1,1 0-1,0 0 1,1 0-1,-1 0 1,1 0-1,0 0 1,0 0-1,0 1 1,1-1-1,0 1 1,1-3 542,24-41-8632</inkml:trace>
  <inkml:trace contextRef="#ctx0" brushRef="#br0" timeOffset="235.98">368 471 1986,'0'0'12684,"0"0"-9833,0 0-673,0 0-833,0 0-769,96-39-511,-52 25-65,2 2-609,2 1-896,-2-2-1666,1 3-2211,-8 2-4131</inkml:trace>
  <inkml:trace contextRef="#ctx0" brushRef="#br0" timeOffset="484.489">1071 122 13901,'0'0'4799,"0"0"-1574,-2-14-604,-3-41-742,5 52-1793,0 1-1,1 0 1,-1-1 0,1 1 0,0 0-1,0-1 1,0 1 0,0 0-1,0 0 1,0 0 0,1 0 0,-1 0-1,1 0 1,-1 0 0,1 0-1,0 1 1,0-1 0,0 1-1,0-1 1,0 1 0,0 0 0,0-1-1,0 1 1,0 0 0,1 1-1,-1-1 1,0 0 0,1 1 0,-1-1-1,0 1 1,1 0 0,-1-1-1,1 1 1,-1 1 0,0-1 0,2 0-86,0-1 16,0 1 1,1-1-1,-1 1 1,0 0-1,1 0 1,-1 0-1,0 0 1,1 1-1,-1 0 1,0 0-1,1 0 1,-1 0-1,0 1 1,0 0-1,0 0 1,0 0-1,-1 0 1,1 0-1,-1 1 1,1 0-1,-1-1 1,0 1-1,0 1 1,0-1-1,0 0 1,0 1-1,-1-1 1,0 1 0,1 0-1,-1 0 1,-1 0-1,2 2-16,0 3-5,-1 1 0,0-1 0,-1 0-1,1 1 1,-2-1 0,0 1 0,0-1 0,0 1 0,-1-1 0,-1 1-1,1-1 1,-2 0 0,1 0 0,-1 1 0,0-2 0,-1 1-1,0 0 1,-1-1 0,-1 2 5,-10 16-28,-1-1-1,-2 0 1,0-1-1,-2-1 1,-7 5 28,-38 30-70,-42 50-63,107-107 133,1 0 1,-1 0-1,0-1 1,1 1-1,-1 0 1,1 0-1,-1 0 0,1 0 1,-1 0-1,1 0 1,-1 0-1,1 0 0,0 0 1,0 0-1,-1 0 1,1 0-1,0 0 1,0 0-1,0 0 0,0 0 1,0 0-1,0 0 1,1 0-1,-1 0 0,0 0 1,0 0-1,1 0 1,-1 0-1,1 0 1,-1 0-1,1 0 0,-1-1 1,1 1-1,-1 0 1,1 0-1,0 0 1,-1-1-1,1 1 0,0 0 1,0-1-1,0 1 1,0-1-1,-1 1 0,1-1 1,0 1-1,0-1 1,0 1-1,0-1 1,0 0-1,0 0 0,0 1 1,0-1-1,0 0 1,0 0-1,0 0 1,0 0-1,0 0 0,0 0 1,1-1-1,68-3 33,-69 4-32,253-69-1836,-146 34-9052,-98 32 2410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5:34.56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113 198 6598,'0'-15'3043,"0"-12"-1185,-1-5 800,0-2 225,-2 3-769,0 4-384,0 8-33,0 8-415,1 10-289,1 12-129,0 17-223,0 17-193,1 19-127,2 20-33,2 22-32,3 21-96,4 21-64,2 17 1,5 12-33,2 6 0,3-1-64,3-4-193,-1-8 97,0-8 96,-1-10-32,-4-12-64,-1-12 32,-2-15 0,-2-16-64,-2-20-513,-2-19-672,-1-20-481,-2-21-1088,-2-20-2051,-1-20-4099,-3-6 2145</inkml:trace>
  <inkml:trace contextRef="#ctx0" brushRef="#br0" timeOffset="1279.975">26 2843 5862,'0'0'7815,"-2"-14"-5060,-1-8 351,0-3-223,-1 1-1121,0 5-289,1 6-352,0 9-384,1 13-160,1 13-1,1 17-159,2 16-65,2 16 32,3 12-160,3 10-95,1 6-65,2 5-64,1 2-449,4-2-544,3-4-64,3-6-865,5-10-1441,2-13-3844,-4-18-8039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4:57.053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004F8B"/>
    </inkml:brush>
    <inkml:brush xml:id="br2">
      <inkml:brushProperty name="width" value="0.05" units="cm"/>
      <inkml:brushProperty name="height" value="0.05" units="cm"/>
      <inkml:brushProperty name="color" value="#E71224"/>
    </inkml:brush>
    <inkml:brush xml:id="br3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9150 17041 3748,'0'0'0,"0"0"-3396</inkml:trace>
  <inkml:trace contextRef="#ctx0" brushRef="#br1" timeOffset="67234.12">26289 16290 10794,'0'0'3080,"-9"-12"-554,-27-38 4,36 50-2417,0 0 1,1-1-1,-1 1 1,0 0-1,0 0 1,0 0-1,1 0 1,-1 0-1,0 0 0,0 0 1,0-1-1,1 1 1,-1 0-1,0 0 1,0 0-1,0 0 1,0-1-1,1 1 1,-1 0-1,0 0 0,0 0 1,0-1-1,0 1 1,0 0-1,0 0 1,0-1-1,0 1 1,0 0-1,0 0 1,0-1-1,0 1 0,0 0 1,0 0-1,0 0 1,0-1-1,0 1 1,0 0-1,0 0 1,0-1-1,0 1 1,0 0-1,0 0 0,0-1 1,0 1-114,26 15-539,-22-13 928,145 75 817,3-7 1,37 6-1207,-100-35 368,-88-39-338,0 0-1,0 0 1,0 0 0,0 0-1,0 0 1,-1 0 0,1 0-1,-1 0 1,1 0 0,-1 0-1,0 1 1,0-1-1,0 0 1,0 0 0,0 0-1,-1 0 1,1 0 0,0 0-1,-1 1 1,0-1 0,1 0-1,-1 0 1,0 0-1,0-1 1,0 1 0,0 0-1,-1 0 1,1 0 0,0-1-1,-1 1 1,1-1 0,-1 1-1,0-1 1,1 0-1,-1 1 1,0-1 0,0 0-1,0 0 1,0 0 0,0-1-1,0 1 1,0 0 0,0-1-1,0 1 1,0-1-1,0 0-29,-8 7 116,-115 89 949,4 6 0,-44 53-1065,141-132 44,0 1 1,2 1-1,1 1 1,1 1-1,2 1 1,-3 5-45,20-32-11,1 0-1,-1 0 1,0-1 0,1 1 0,-1 0 0,1 0-1,-1 0 1,1 0 0,-1 0 0,1 0 0,-1 0 0,1 0-1,0 0 1,0 0 0,0 0 0,-1 0 0,1 0-1,0 0 1,0 0 0,0 0 0,1 0 0,-1 0 0,0 0-1,0 0 1,0 0 0,1 0 0,-1 0 0,1 0-1,-1 0 1,1 0 0,-1 0 0,1 0 0,-1 0-1,1-1 1,0 1 0,-1 0 0,1 0 0,0-1 0,0 1-1,0 0 1,-1-1 0,1 1 0,0-1 0,0 1-1,0-1 1,0 0 0,0 1 0,0-1 0,0 0 0,0 1-1,0-1 1,0 0 0,0 0 0,0 0 0,0 0-1,0 0 1,1 0 11,63-10-2053,82-40-8335,-100 29 3063</inkml:trace>
  <inkml:trace contextRef="#ctx0" brushRef="#br1" timeOffset="67558.674">27489 16407 16976,'0'0'3374,"0"0"-769,0 0-464,0 0-604,-13 4-613,10-3-874,-3 1 3,1-1 1,-1 1-1,1-1 1,0 2 0,0-1-1,0 0 1,0 1-1,1 0 1,-1 0-1,1 1 1,0-1 0,-1 1-1,2 0 1,-1 0-1,0 0 1,1 0-1,0 1 1,-3 4-54,-16 32 216,1 1 0,3 1 1,1 0-1,2 2 0,-8 43-216,19-73 46,1 0 0,1 1 0,1-1 0,0 1 0,1-1 0,0 1 0,1-1 0,1 1-1,1-1 1,0 0 0,1 0 0,1 0 0,0 0 0,1-1 0,0 1 0,1-2 0,1 1 0,0-1 0,8 10-46,-7-14-4,-1-1-1,2 0 1,-1-1-1,1 0 1,0 0 0,0-1-1,1 0 1,0-1 0,0 0-1,0-1 1,0 0-1,1-1 1,0 0 0,-1 0-1,1-2 1,0 1 0,0-2-1,0 1 1,1-2 0,-1 0-1,0 0 1,4-2 4,-3-2 7,1 0 0,-1-1 0,0 0 1,0-2-1,0 1 0,-1-1 0,-1-1 1,1 0-1,-1-1 0,-1 0 0,0-1 0,0 0 1,-1 0-1,-1-1 0,0 0 0,0-1 1,1-3-8,4-11 138,-1-1 0,-1 0 1,-1-1-1,-2 0 0,0 0 0,-3 0 1,0-1-1,-2 0 0,-1 0 1,-1 0-1,-3-30-138,1 48-41,0 1-1,-1-1 1,0 1 0,-1 0-1,0 0 1,0 0-1,-1 0 1,-1 1 0,0 0-1,0 0 1,-1 0 0,0 0-1,-1 1 1,0 0-1,-1 0 1,0 1 0,0 0-1,0 0 1,-1 1 0,0 0-1,-1 1 1,0 0-1,0 0 1,0 1 0,0 0-1,-1 1 1,0 0 0,-9-1 41,-76-15-3664,30 11-2056,61 8 4971,-82-11-15228</inkml:trace>
  <inkml:trace contextRef="#ctx0" brushRef="#br1" timeOffset="64915.482">23245 16636 8488,'-1'-20'1530,"-14"-90"9987,13 116-7814,-4 39-2970,-10 90 236,4-42-995,3 1 0,5 0 1,4 19 25,-17-265-59,16 108 57,1 1 0,2-1-1,3 0 1,1 1 0,2 0 0,2 0-1,2 1 1,1 0 0,3 1 0,1 1 0,2 1-1,13-20 3,-28 51-2,1 1-1,0-1 0,0 1 1,0 1-1,1-1 0,0 1 1,0 0-1,1 0 0,0 0 1,0 1-1,0 0 0,1 1 1,-1 0-1,1 0 0,0 0 1,0 1-1,1 0 0,-1 1 1,1 0-1,-1 0 0,1 1 1,0 0-1,-1 0 0,4 1 3,-9 1-3,0 0-1,1 0 1,-1 0 0,0 0-1,0 1 1,0-1-1,1 1 1,-2 0-1,1 0 1,0 0 0,0 0-1,-1 1 1,1-1-1,-1 1 1,0-1 0,0 1-1,0 0 1,0 0-1,0 0 1,0 0-1,-1 0 1,0 1 0,1-1-1,-1 0 1,0 1-1,-1-1 1,1 0 0,0 4 2,0 2-4,0 0-1,-1 0 0,0 0 0,-1 0 0,1 1 0,-2-1 0,1 0 0,-1 0 0,-1 0 0,-1 5 6,-3 1-30,-1-1 0,0 0-1,-1 0 1,0 0 0,-1-1 0,-1-1-1,0 1 1,-1-2 0,0 0-1,-1 0 1,0-1 0,0-1-1,-1 0 1,0-1 0,-1 0-1,0-1 1,0-1 0,0 0-1,-1-1 1,0-1 0,0 0-1,0-1 1,-1-1 0,1-1-1,-2 0 31,17-1 18,0 1-1,-1-1 0,1 0 1,-1 0-1,1 0 1,-1 0-1,1 0 0,-1 0 1,1 0-1,-1 0 0,1-1 1,-1 1-1,1-1 0,0 1 1,-1-1-1,1 1 0,0-1 1,-1 0-1,1 0 0,0 0 1,0 0-1,-1 1 0,1-2 1,0 1-1,0 0 0,0 0 1,1 0-1,-1 0 1,0-1-1,0 1 0,0 0 1,1-1-1,-1 1 0,1 0 1,-1-1-1,1 1 0,0-1 1,-1 1-1,1-1 0,0 0-17,3 0 36,0 1-1,0 0 0,0 0 0,0 0 0,0 0 0,0 1 0,0-1 1,0 1-1,0 0 0,0 0 0,0 0 0,0 0 0,0 1 0,1-1 1,-1 1-1,0 0 0,0-1 0,0 1 0,-1 1 0,1-1 0,0 0 1,0 1-1,-1 0 0,2 0-35,27 20 63,-1 2 1,-1 1-1,-1 0 1,-2 3-1,0 0 0,-2 1 1,14 24-64,-8-12-1228,2-2 0,2-1-1,37 32 1229,-32-43-4010,-11-16-1802,-7-7 25</inkml:trace>
  <inkml:trace contextRef="#ctx0" brushRef="#br1" timeOffset="65183.447">23901 16575 9161,'0'-27'815,"0"11"71,0-1-1,0 1 1,-2 0 0,0-1-1,0 1 1,-2 0 0,0 0-1,-4-8-885,6 20 610,2 2-382,0 0 0,-1 0-1,1 0 1,-1 0 0,1 0 0,-1 1-1,0-1 1,0 0 0,0 0-1,0 1 1,0-1 0,0 0 0,0 1-1,-1-1 1,1 1 0,-1 0 0,1-1-1,-1 1 1,1 0 0,-1 0-1,0 0 1,0 0 0,1 0 0,-1 0-1,0 0 1,0 1 0,-1-1-228,-14 62 1831,11 217-1415,32-69-954,6-74-3653,-31-132 3820,19 53-3451,5-30-3895,-16-25 2709</inkml:trace>
  <inkml:trace contextRef="#ctx0" brushRef="#br1" timeOffset="65598.426">23941 17010 1313,'-3'-20'3908,"-40"-232"4398,34 211-7054,-11-57 3017,-4 1 1,-27-65-4270,47 150 693,7 18-316,10 19-294,2-3-77,1-1 1,0-1-1,2 0 1,1-1-1,0-1 0,1-1 1,1-1-1,0 0 0,2-2 1,-1 0-1,2-2 0,0-1 1,0 0-1,1-2 0,0-1 1,5 0-7,-22-5 25,-1-1 1,1-1-1,0 1 0,0-1 1,0-1-1,-1 0 1,1 0-1,0 0 1,0-1-1,0 0 1,0-1-1,0 1 1,-1-2-1,1 1 0,-1-1 1,0 0-1,0 0 1,0-1-1,0 0 1,0-1-1,-1 1 1,1-1-1,-1 0 1,-1-1-1,1 1 1,0-2-26,1-3 161,0 0 1,0 0 0,-1 0 0,0-1 0,-1 0-1,0-1 1,-1 1 0,0-1 0,-1 0-1,-1 1 1,1-2 0,-2 1 0,1-11-162,-2 22 1,0-1 1,0 0-1,0 0 1,0 1-1,0-1 1,-1 0-1,1 1 1,0-1-1,-1 1 1,1-1-1,-1 0 1,0 1-1,0-1 1,1 1-1,-1 0 1,0-1-1,0 1 1,0-1-1,-1 1 1,1 0-1,0 0 1,0 0-1,-1 0 1,1 0-1,0 0 1,-1 0-1,1 0 1,-1 1-1,1-1 1,-1 0-1,0 1 1,1-1-1,-1 1 1,0 0-1,1 0 1,-1-1-1,0 1 1,1 0-1,-1 0 1,0 1-1,1-1 1,-1 0-1,0 0 1,1 1-1,-1-1 1,1 1-1,-1 0 1,0-1-1,1 1 1,-1 0-1,1 0 1,0 0-1,-1 0 1,1 0-1,0 0 1,0 0-1,-1 1-1,-12 10-95,1 1 1,0 0-1,1 1 0,1 0 0,0 1 0,0 0 0,2 1 1,0 0-1,1 0 0,0 1 0,2 0 0,0 1 0,1-1 1,0 1-1,1 0 0,2 0 0,-1 5 95,3-23 0,1 0 1,-1-1-1,0 1 0,1-1 0,-1 1 1,0 0-1,1-1 0,-1 1 0,0 0 1,1 0-1,-1-1 0,1 1 0,-1 0 1,1 0-1,-1-1 0,1 1 0,-1 0 1,1 0-1,-1 0 0,0 0 0,1 0 1,-1 0-1,1 0 0,-1 0 0,1 0 1,-1 0-1,1 0 0,-1 0 0,1 0 1,-1 0-1,1 1 0,-1-1 0,1 0 1,-1 0-1,1 0 0,-1 1 0,0-1 1,1 0-1,-1 0 0,1 1 0,-1-1 1,0 1-1,1-1 0,-1 0 0,0 1 1,0-1-1,1 0 0,-1 1 0,0-1 1,0 1-1,1-1 0,-1 1 0,0-1 1,0 1-1,0-1 0,0 1 0,0-1 1,0 1-1,0-1 0,0 1 0,0-1 1,0 1-1,0-1 0,0 1 0,0-1 1,0 1-1,28-33 90,19-44 275,-40 61-216,1 1 1,1 0-1,0 0 0,0 1 0,2 0 0,0 1 0,0 0 1,1 0-150,-11 11 17,0 0 1,0 0 0,0-1-1,0 1 1,0 0 0,1 0 0,-1 1-1,0-1 1,0 0 0,1 0-1,-1 1 1,1-1 0,-1 0-1,0 1 1,1 0 0,-1-1-1,1 1 1,-1 0 0,1 0 0,-1 0-1,1-1 1,-1 2 0,1-1-1,0 0 1,-1 0 0,1 0-1,-1 1 1,0-1 0,1 1-1,-1-1 1,1 1 0,-1 0 0,0-1-1,1 1 1,-1 0 0,0 0-1,0 0 1,1 0 0,-1 0-1,0 0 1,0 0 0,0 1-1,0-1 1,-1 0 0,1 0 0,0 1-1,-1-1 1,1 0 0,0 1-1,-1-1 1,1 1 0,-1-1-1,0 2-17,13 83 72,-24 366-996,44-328-2691,20-61-4973,-25-50 2902</inkml:trace>
  <inkml:trace contextRef="#ctx0" brushRef="#br1" timeOffset="66003.346">25021 16611 8296,'38'-144'5509,"-17"15"4997,-61 144-7554,11 6-2916,0 2-1,2 0 1,0 2-1,2 1 1,1 1 0,1 1-1,1 1 1,1 1-1,2 1-35,-5 53-335,24-82 309,0 0 0,0 1 0,0-1 1,0 0-1,0 1 0,1-1 0,0 0 0,-1 0 1,1 0-1,0 0 0,0 1 0,0-1 0,0 0 1,0-1-1,1 1 0,-1 0 0,0 0 0,1 0 1,0-1-1,-1 1 0,1-1 0,0 1 0,0-1 1,0 0-1,0 0 0,0 0 0,0 0 0,0 0 1,0 0-1,0 0 0,0-1 0,1 1 1,-1-1-1,0 1 0,2-1 26,92 1-91,-84-3 85,0 1 0,-1 0 0,1 1 0,0 0 0,0 1 0,-1 1-1,1-1 1,-1 2 0,1-1 0,-1 2 0,0 0 0,0 0 0,0 1 0,9 5 6,-15-4 0,0 1-1,0-1 1,-1 1 0,0 0 0,0 1 0,-1-1 0,0 1 0,0-1-1,-1 1 1,0 0 0,0 0 0,-1 0 0,1 0 0,-2 0 0,0 0-1,0 0 1,0 0 0,-1 1 0,0-1 0,0 0 0,-1 0-1,0-1 1,-1 1 0,0 0 0,0-1 0,0 1 0,-1-1 0,0 0-1,-1 0 1,1-1 0,-1 1 0,0-1 0,-1 0 0,0 0 0,0-1-1,-5 4 1,1-2 18,-1 0-1,0-1 0,0 0 0,0-1 1,-1 0-1,1-1 0,-1 0 1,0-1-1,-1 0 0,1-1 0,0-1 1,-1 0-1,1 0 0,-1-1 0,-2-1-17,10 1-79,-1 0 0,0-1-1,1 1 1,-1-1 0,0-1-1,1 1 1,0-1 0,-1 0-1,1 0 1,0 0 0,0-1-1,0 0 1,0 0-1,0 0 1,1 0 0,-1-1-1,1 0 1,0 0 0,0 0-1,1 0 1,-1-1 0,1 0-1,0 1 1,0-1 0,0 0-1,1-1 1,0 1 0,0 0-1,0-1 1,1 1 0,-1-1-1,1 1 1,0-5 79,1 4-468,1 0 1,-1 1-1,1-1 0,0 1 1,0 0-1,0-1 0,1 1 1,0 0-1,0 0 0,0 0 1,1 0-1,0 0 0,0 0 1,0 1-1,0-1 1,1 1-1,-1 0 0,1 0 1,0 0-1,2 0 468,18-18-5707</inkml:trace>
  <inkml:trace contextRef="#ctx0" brushRef="#br1" timeOffset="66396.082">25376 16419 13229,'0'0'3768,"0"0"-783,0 0-263,0 0-773,0 0-796,0 0-449,2 15-138,-8 124 283,-4-83-676,-4 17-140,2 0 0,4 1 0,3 0-1,4 62-32,11-97-891,-9-62 202,-34-150 625,26 118 76,3 0 0,2 0 0,2 1 0,8-56-12,-6 90 50,2-1 0,1 1 0,0 0 0,1 0 0,2 1-1,0 0 1,1 0 0,0 1 0,2-1-50,-5 10 24,-1 1 0,1 0 0,0 0 1,1 1-1,0-1 0,0 2 0,1-1 0,0 1 0,0 0 0,0 0 1,1 1-1,0 1 0,0-1 0,0 1 0,0 1 0,1 0 0,-1 0 1,1 1-1,4-1-24,-6 1-48,-1 0 1,0 1 0,1 0 0,-1 0-1,0 1 1,1 0 0,-1 0 0,1 0-1,-1 1 1,1 1 0,-1-1 0,0 1-1,0 0 1,0 1 0,0-1 0,0 1-1,0 1 1,-1-1 0,1 1 0,-1 1-1,0-1 1,-1 1 0,1 0-1,-1 0 1,0 1 0,0-1 0,0 1-1,-1 0 1,0 0 0,0 1 0,0-1-1,-1 1 1,0 0 0,0 1 47,-2 2-638,-1 1 0,0 0 0,0-1 0,-1 1-1,0-1 1,-1 1 0,0-1 0,-1 0 0,0 0 0,-1 0 0,0 0 0,0 0 0,-1-1 0,0 0 0,-1 0 0,0 0 0,0-1-1,-1 1 1,-3 2 638,-24 30-5002</inkml:trace>
  <inkml:trace contextRef="#ctx0" brushRef="#br1" timeOffset="66687.724">25339 16791 8360,'0'0'2861,"0"0"33,0 0 218,0 0-971,16-13-919,56-40-250,-62 46-863,2 0 1,-1 1 0,1 0-1,0 1 1,0 0 0,1 1-1,-1 0 1,1 1 0,0 0-1,0 1 1,0 1-1,0 0 1,9 1-110,-20 0-2,1 0 0,-1-1 0,0 1 0,0 1 0,1-1 0,-1 0-1,0 0 1,0 1 0,0-1 0,1 1 0,-1 0 0,0 0 0,0 0 0,0 0 0,0 0 0,0 0 0,-1 0-1,1 1 1,0-1 0,0 1 0,-1-1 0,1 1 0,-1-1 0,0 1 0,1 0 0,-1 0 0,0 0 0,0 0-1,0 0 1,0 0 0,0 0 0,-1 0 0,1 0 0,-1 0 0,1 1 0,-1-1 0,0 0 0,0 0 0,0 1-1,0-1 1,0 0 0,0 0 0,0 0 0,-1 1 0,0-1 0,0 2 2,-4 10-84,0 1 0,-1-1 0,-1 0 0,0-1 0,-1 0 0,0 0 0,-1-1 0,0 0 0,-1 0 0,-1-1 0,1 0 0,-10 6 84,18-15-6,-216 172-437,217-174 448,0 0 1,1 0-1,-1 0 1,0 0-1,0 0 1,1 0-1,-1 0 1,0 1-1,0-1 1,1 0-1,-1 1 1,0-1-1,1 0 1,-1 1-1,1-1 1,-1 1-1,0-1 1,1 1-1,-1-1 1,1 1-1,-1-1 1,1 1-1,-1 0 1,1-1-1,0 1 1,-1 0-1,1-1 1,0 1-1,0 0 1,-1 0-1,1-1 1,0 1-1,0 0 1,0-1-1,0 1 1,0 0-1,0 0 1,0 0-1,0-1 1,0 1-1,0 0 1,0-1-1,1 1 1,-1 0-1,0 0 1,0-1-1,1 1 1,-1 0-1,1-1 1,-1 1-1,0 0 1,1-1-1,-1 1 1,1-1-1,0 1 1,-1-1-1,1 1 1,-1-1-1,1 1 1,0-1-1,-1 0 1,1 1-1,0-1 1,-1 0-6,35 2 3,1-3-1,-1 0 1,0-2 0,0-2 0,-1-2-1,1 0 1,28-12-3,59-30-7365,-93 35 1445</inkml:trace>
  <inkml:trace contextRef="#ctx0" brushRef="#br1" timeOffset="62596.135">20478 16422 9865,'0'0'4447,"0"0"-1084,0 0-443,0 0-357,0 0-855,0 0-485,0 0-423,-5 5-271,-5 9-364,2 1 0,0-1-1,0 2 1,2-1 0,0 1 0,0 0 0,2 0 0,0 0 0,1 1-1,0 0 1,2-1 0,0 1 0,1 14-165,-3 4 206,-4 20-26,3 1 1,2-1 0,3 0-1,2 0 1,2 0 0,8 30-181,-12-77-57,0 0 1,0-1 0,1 1-1,0-1 1,0 0 0,1 1-1,0-1 1,0 0 0,0 0 0,1-1-1,0 1 1,0-1 0,1 0-1,0 0 1,0 0 0,0-1 0,1 0-1,0 0 1,0 0 0,0-1-1,1 1 1,-1-2 0,1 1-1,0-1 1,0 0 0,0 0 0,0-1-1,1 0 1,-1 0 0,1-1-1,-1 0 1,1 0 0,7 0 56,-8-2-209,1 0 0,-1-1 0,0 0 0,-1 0 0,1 0 0,0-1 0,0 0 0,-1 0 0,0 0 0,0-1-1,0 0 1,0 0 0,0-1 0,-1 0 0,0 0 0,0 0 0,0 0 0,-1-1 0,1 0 0,-2 0 0,1 0 0,0 0 0,-1-1 0,1-2 209,4-13-2030,0-1-1,-1 0 0,-1 0 1,-1-1-1,-2 0 0,1-14 2031,0-12-6507</inkml:trace>
  <inkml:trace contextRef="#ctx0" brushRef="#br1" timeOffset="62891.061">20181 16699 11403,'0'0'3203,"0"0"-1506,0 0 321,0 0-256,95-10-577,-40 0-448,6 2-449,5-4-192,3 1-96,2-1-32,-4 2 32,-4 2-160,-9-1-897,-8 4-673,-9 0-2466,-11 2-3395</inkml:trace>
  <inkml:trace contextRef="#ctx0" brushRef="#br1" timeOffset="63469.155">20835 16815 12524,'0'0'3774,"0"0"-1105,0 0-581,0 0-551,0 0-715,0 0-299,0 0-112,0 0-16,11 12-64,39 34-58,-47-44-258,-1 0 1,1 0 0,1 0 0,-1-1 0,0 1-1,0-1 1,1 0 0,-1 0 0,0 0 0,1-1-1,-1 1 1,1-1 0,-1 1 0,1-1-1,-1 0 1,1-1 0,-1 1 0,1-1 0,-1 1-1,1-1 1,-1 0-16,10-1 90,3-2 12,1 0 0,-1 0 0,0-2 0,0 0 0,-1 0 0,0-2 0,0 0-1,-1-1 1,0 0 0,0-1 0,-1 0 0,9-10-102,-14 13 98,0-1-1,-1 0 1,0 0 0,0-1-1,-1 0 1,0 0 0,0 0-1,-1-1 1,0 0 0,-1 0 0,0 0-1,-1-1 1,0 1 0,0-1-1,-1 0 1,-1 0 0,0 1-1,0-1 1,-1 0 0,0 0-98,-1 7 21,0 1 0,1 0 0,-1 0 0,0 0 0,-1 0 0,1 0 0,-1 1 0,1-1 0,-1 0 0,0 0 0,0 1 0,0-1 0,0 1 0,0 0 0,0 0 0,-1 0 0,1 0 0,-1 0 0,0 0 0,0 0 0,1 1 1,-1 0-1,0-1 0,0 1 0,0 0 0,0 0 0,-1 1 0,1-1 0,0 1 0,0-1 0,-1 1-21,-5-1 6,1 1-1,0 0 1,0 0 0,-1 0 0,1 1-1,0 1 1,0-1 0,0 1 0,0 1-1,0-1 1,-5 3-6,4 1-9,-1 0 1,1 0-1,0 0 1,1 1-1,0 1 1,0-1-1,0 1 1,1 1-1,0-1 0,1 1 1,0 0-1,0 1 1,1-1-1,0 1 1,1 0-1,0 1 1,1-1-1,-1 5 9,-4 17-109,2 1 0,1 0 0,2 0 0,2 0 0,1 14 109,-1-34-61,1 0-1,0 0 1,1 0 0,0-1 0,1 1 0,1 0 0,0-1-1,1 0 1,0 0 0,1 0 0,0 0 0,1 0 0,0-1-1,1 0 1,0-1 0,0 1 0,2-1 0,-1-1 0,1 0-1,0 0 1,1 0 0,0-1 0,0-1 0,1 0 0,0 0 0,0-1-1,1 0 1,0-1 0,0-1 0,0 0 0,0 0 0,1-1-1,-1-1 1,1 0 0,11 0 61,-13-3 29,0-1 0,1 0-1,-1-1 1,0 0 0,0-1 0,0 0 0,-1-1-1,1 0 1,-1-1 0,-1 0 0,1 0 0,-1-1-1,0 0 1,0-1 0,-1 0 0,0-1 0,0 1-1,-1-1 1,0-1 0,4-8-29,14-24 190,-2 0 0,-2-2-1,-2 0 1,3-17-190,-19 53 21,6-14 23,3-8 111,0 0-1,-3 0 1,0-1-1,-2 0 1,-1-1 0,1-27-155,-7 59 2,0 0 0,-1 0 0,1 1 0,0-1 0,-1 0 0,1 0 0,0 0 0,-1 0 0,1 1 0,-1-1 0,1 0 0,0 0 0,-1 0 0,1 0 0,0 0 0,-1 0 0,1 0 0,-1 0 0,1 0 0,0 0 0,-1 0 0,1 0 0,-1-1 0,1 1 0,0 0 0,-1 0 0,1 0 0,0 0 0,-1-1 0,1 1 0,0 0 0,-1 0 0,1-1 0,0 1 0,0 0 0,-1 0 0,1-1 0,0 1 0,0 0 0,-1-1 0,1 1 0,0 0 0,0-1 0,0 1 0,0-1 0,0 1 0,0 0 0,0-1 0,-1 1 0,1-1 0,0 1 0,0 0 0,0-1 0,0 1 0,1 0 0,-1-1 0,0 1 0,0-1 0,0 1-2,-18 29 10,14-7-29,0 0 1,1 1-1,1 0 1,1-1-1,1 1 0,2 0 1,0-1-1,1 1 1,1-1-1,1 0 1,1 0-1,1 0 1,1-1-1,0 0 1,2-1-1,1 0 1,2 2 18,12 37-224,-24-58 221,1 1 0,-1 0 0,0-1 1,0 1-1,0 0 0,-1 0 0,1 0 1,0 0-1,-1 0 0,0 0 1,1 0-1,-1 0 0,0 0 0,0 0 1,0 0-1,0 0 0,0 0 1,0 0-1,-1 0 0,1 0 0,-1 0 1,1 0-1,-1 0 0,0 0 0,0 0 1,0 0-1,0 0 0,0-1 1,0 1-1,0 0 0,-1-1 0,1 1 1,-1-1-1,1 0 0,-1 1 1,1-1-1,-1 0 0,0 0 0,0 0 1,1 0-1,-1 0 0,0 0 0,0-1 1,0 1-1,0 0 0,0-1 1,0 0-1,0 1 0,0-1 0,0 0 1,-2 0 2,-77 1-662,79-3 496,1-1 0,0 1-1,0-1 1,0 1 0,0-1 0,0 1 0,0-1 0,0 1 0,1-1 0,-1 0-1,1 0 1,0 1 0,0-1 0,0 0 0,0 1 0,1-1 0,-1 0 0,1 1 0,-1-1-1,1 0 1,0 1 0,0-1 0,0 1 0,0-1 0,0 1 0,1 0 0,-1-1-1,1 1 1,0 0 166,1-5-852,15-47-5226,-13 18-1195,-4 22 1753</inkml:trace>
  <inkml:trace contextRef="#ctx0" brushRef="#br1" timeOffset="63767.831">21984 16604 6758,'0'0'3598,"0"0"-330,0 0-178,0 0-677,0 0-816,0 0-391,5-6 908,-11 72-219,9 138-699,-1-102-2306,-1-1-5382,3-87-2487,-1-13 2076</inkml:trace>
  <inkml:trace contextRef="#ctx0" brushRef="#br1" timeOffset="64103.137">21970 16346 4356,'0'0'4484,"0"0"-1526,0 0-268,0 0 166,0 0-592,0 0-534,0 0-225,0 0-144,-6 5 727,-10 102-273,1 92-969,10 1 0,9 23-846,12-95-3700,4-146-12785,-14 5 8857</inkml:trace>
  <inkml:trace contextRef="#ctx0" brushRef="#br1" timeOffset="64443.503">21840 16873 10314,'0'0'3523,"0"0"-640,0 0-129,0 0-800,0 0-640,0 0-386,88-52-287,-39 42-225,3 1-255,10-2-129,-4 0-32,0 1 0,-9-3-385,-4 0-672,-5 0-1281,-8-4-1410,-8 4-4643</inkml:trace>
  <inkml:trace contextRef="#ctx0" brushRef="#br0" timeOffset="-450105.466">1755 1364 5317,'0'0'4233,"0"0"-2311,0 0-614,0 0 85,0 0-528,0 0-112,1 17 320,10 297 2482,-4 266-442,-63 527-3113,-50-350 1921,-78 203-1921,-36 80-96,212-1000-109,-3 82-3182,19-110-1792,9-9-5513</inkml:trace>
  <inkml:trace contextRef="#ctx0" brushRef="#br0" timeOffset="-449641.125">229 5965 6502,'-19'0'3182,"-147"-2"1943,122 6-641,70 0-3192,196-5-810,0-9-1,39-15-481,-214 21 8,3069-352 2227,-230 22-39,-1335 169-1262,-1502 159-925,105-14 116,137-37-125,-158 7-1175,-132 50 1091,-1 0-1,1 0 0,-1 0 0,1 0 0,-1 0 0,1 0 0,-1 0 0,1 0 0,-1 0 0,1 0 0,0-1 0,-1 1 0,1 0 0,-1 0 0,0-1 0,1 1 0,-1 0 0,1-1 0,-1 1 0,1-1 0,-1 1 0,0 0 0,1-1 1,-1 1-1,0-1 0,1 1 0,-1-1 0,0 1 0,0-1 0,0 1 0,1-1 0,-1 1 0,0-1 0,0 1 0,0-1 0,0 0 0,0 1 0,0-1 0,0 1 0,0-1 0,0 1 0,0-1 0,0 1 0,-1-1 0,1 1 0,0-1 1,0 0-1,0 1 0,-1 0 0,1-1 0,0 1 0,0-1 0,-1 1 0,1-1 0,-1 1 0,1-1 0,0 1 0,-1 0 0,1-1 0,-1 1 0,1 0 0,-1 0 0,1-1 0,-1 1 0,1 0 0,-1 0 0,1-1 0,-1 1 0,1 0 1,-1 0 84,-38-2-6417,-13 2-3737</inkml:trace>
  <inkml:trace contextRef="#ctx0" brushRef="#br0" timeOffset="-448714.84">2350 3886 7463,'0'0'1404,"0"0"-288,0 13 368,13 102 2349,-11-107-3690,1 0-1,-1 0 1,1-1 0,1 1 0,0-1 0,0 0-1,0 0 1,1 0 0,0 0 0,0-1 0,0 0-1,1 0 1,0-1 0,0 1 0,1-1 0,4 3-143,-9-7 100,0 0 1,0-1-1,0 1 1,0 0-1,0-1 1,0 1-1,0-1 1,0 0-1,0 0 1,0 0-1,0 0 1,0 0-1,0 0 1,0 0-1,0-1 1,0 1-1,0-1 1,0 1-1,0-1 1,0 0-1,0 0 1,0 0-1,0 0 1,-1 0-1,1 0 1,0 0-1,-1-1 0,1 1 1,-1-1-1,1 1 1,-1-1-1,0 1 1,0-1-1,1 0 1,-1 0-1,0-1-100,26-73 2426,-24 58-2154,-1 0 0,-1-1 0,-1 1 1,-1 0-1,0-1 0,-1 1 0,-1 0 1,-1 0-1,0 0 0,-2-1-272,5 17-24,0-1 0,-1 1 1,1 0-1,-1 0 0,0 0 0,0 0 0,1 1 0,-1-1 0,0 0 0,0 1 0,-1-1 0,1 1 0,0 0 0,0 0 0,-1 0 1,1 0-1,-1 0 0,1 0 0,-1 1 0,1-1 0,-1 1 0,1 0 0,-1-1 0,0 1 0,1 0 0,-1 1 0,1-1 1,-1 0-1,1 1 0,-1-1 0,1 1 0,-1 0 0,1 0 0,-1 0 0,1 0 0,0 0 0,0 1 0,-1-1 0,1 1 0,0-1 1,0 1-1,1 0 0,-1 0 0,0 0 0,1 0 0,-1 0 0,1 0 0,-1 0 0,1 1 0,0-1 0,0 0 0,0 1 24,-32 50-6032,24-28-422</inkml:trace>
  <inkml:trace contextRef="#ctx0" brushRef="#br0" timeOffset="-448342.927">3501 3316 9385,'0'0'4196,"0"0"-1970,0 0-203,0 0-69,0 0-486,0 0-374,0 0-400,0 0-298,-11 3-92,-33 12 21,43-13-297,-1 0-1,1 0 0,-1-1 1,1 1-1,0 0 0,0 0 1,0 0-1,0 1 1,0-1-1,0 0 0,0 0 1,1 0-1,-1 1 0,1-1 1,-1 0-1,1 1 0,0-1 1,0 0-1,0 1 0,0-1 1,1 0-1,-1 0 0,1 1 1,-1-1-28,1 11 123,-1-10-108,0 0 0,0 0 0,0 0 0,0 1 0,1-1 0,-1 0 0,1 0 0,0 0 0,0 0 0,0 0 0,0 0 0,1 0 0,-1-1 0,1 1 0,0 0 0,-1-1 0,1 1 0,1-1 0,-1 1 0,0-1 0,0 0 0,1 0 0,-1 0 0,1 0 0,0-1 0,-1 1 0,1-1-1,0 1 1,0-1 0,0 0 0,0 0 0,0-1 0,0 1 0,0 0 0,0-1 0,1 0 0,-1 0 0,0 0 0,0 0 0,0 0 0,0-1 0,1 1 0,-1-1 0,0 0 0,0 0 0,0 0 0,0 0 0,-1-1 0,1 1 0,0-1 0,0 1 0,0-2-15,3-7 72,0 0 1,0 0-1,-1-1 0,0 0 0,-1 0 1,0 0-1,-1-1 0,0 1 0,-1-1 1,0 0-1,-1 1 0,0-1 0,-1 0 1,0 0-1,-2-5-72,3 13-30,-1 1 1,0-1-1,0 0 1,0 0-1,0 0 1,0 0-1,-1 0 1,0 0-1,0 0 1,0 1-1,0-1 1,-1 0-1,1 1 1,-1-1-1,0 1 1,0-1-1,0 1 1,0 0-1,-1 0 1,0 0-1,1 0 1,-1 0-1,0 1 1,0-1-1,0 1 1,-1 0-1,1 0 1,-1 0-1,1 0 1,-1 1-1,1-1 1,-1 1-1,0 0 1,0 0-1,0 0 1,1 1-1,-1-1 1,-2 1 29,-26 29-5745,21-3-1445,6 3-5462</inkml:trace>
  <inkml:trace contextRef="#ctx0" brushRef="#br0" timeOffset="-447994.087">4630 2642 11435,'0'-14'2349,"0"-43"-64,-6 34 2250,-6 46-3166,10-18-1307,0 0 0,1 0-1,-1 1 1,2-1 0,-1 0 0,0 1 0,1-1 0,0 0 0,0 1-1,1-1 1,0 1 0,-1-1 0,2 0 0,-1 1 0,1-1 0,0 0 0,0 0-1,0 0 1,0 0 0,1-1 0,0 1 0,0-1 0,0 1 0,1-1 0,0 0-1,-1 0 1,1-1 0,1 1 0,-1-1 0,0 0 0,1 0 0,0 0 0,-1-1-1,1 1 1,0-1 0,0 0 0,1-1 0,-1 1 0,1-1-62,-3-1 32,1 0 0,-1 0 1,1-1-1,-1 1 0,1-1 1,-1 1-1,1-1 0,-1 0 1,0-1-1,1 1 0,-1-1 1,0 1-1,0-1 0,0 0 1,0 0-1,-1 0 0,1 0 1,0-1-1,-1 1 0,1-1 1,-1 0-1,0 1 0,0-1 1,0 0-1,0 0 0,-1 0 1,1-1-1,-1 1 0,0 0 1,0-1-1,0 1 0,0 0 1,-1-1-1,1 1 0,-1-1 1,0 0-33,2-3 38,0 0 0,0 0 0,-1 0 0,0 0 0,0-1 0,0 1 0,-1 0 0,-1-1 0,1 1 0,-1 0 0,0-1 0,-1 1 0,0 0 0,0 0 0,0 0 0,-1 0 0,0 1 0,0-1 0,-1 1 0,0-1 0,0 1 0,-1 1 0,1-1 0,-6-4-38,-33 8-1511,18 38-7350,17-11-1784</inkml:trace>
  <inkml:trace contextRef="#ctx0" brushRef="#br0" timeOffset="-447568.658">6275 1892 8104,'0'0'3203,"0"0"-353,0 0-122,0 0-699,0 0-673,0 0-459,0 0-379,0 0-204,-8 7-63,-23 25-58,30-30-178,-1 0 0,1 1 0,0-1 0,0 0 0,0 1 1,0-1-1,0 1 0,1-1 0,-1 1 0,1-1 1,-1 1-1,1-1 0,0 1 0,0-1 0,0 1 1,1-1-1,-1 1 0,0-1 0,1 1 0,0-1 0,-1 1 1,1-1-1,0 0 0,0 1 0,1-1 0,-1 0 1,0 0-1,1 0 0,-1 0 0,1 0 0,0 0 0,0 0 1,0 0-1,0-1 0,0 1 0,0-1 0,0 1 1,0-1-1,0 0 0,1 0 0,-1 0 0,1 0 1,-1 0-1,0-1 0,3 1-15,1 1 111,0-1 0,0 0 0,0 0-1,0 0 1,0-1 0,0 0 0,0 0 0,0-1 0,0 0 0,0 0 0,0 0 0,0-1-1,0 1 1,-1-1 0,1-1 0,0 1 0,-1-1 0,0 0 0,0 0 0,0-1 0,0 0-1,0 1 1,3-6-111,3-1 229,0-2-1,-1 1 0,-1-1 1,0-1-1,0 0 1,-2 0-1,1 0 0,4-14-228,-5 9 180,-1-1-1,0 1 0,-1-1 0,-1 0 0,-1 0 1,-1 0-1,0-12-179,-2 29 4,1 1 0,-1 0 0,0 0 0,0-1 0,0 1 0,0 0 0,0-1 0,0 1 0,0 0-1,0 0 1,0-1 0,-1 1 0,1 0 0,-1 0 0,1-1 0,-1 1 0,1 0 0,-1 0 0,1 0 0,-1 0 0,0 0 0,0 0 0,0 0 0,1 0 0,-1 0 0,0 0 0,0 0 0,0 0 0,-1 1 0,1-1 0,0 0 0,0 1 0,0-1 0,0 1 0,-1 0-1,1-1 1,0 1 0,0 0 0,-1-1 0,1 1 0,0 0 0,0 0 0,-1 0 0,1 0 0,0 0 0,-1 1 0,1-1 0,0 0 0,0 1 0,-1-1 0,1 1 0,0-1 0,0 1 0,0-1 0,0 1 0,0 0 0,0-1 0,0 1 0,0 0 0,0 0-1,0 0 1,0 0-4,-13 8-476,1 1 0,1 0 0,0 1 0,0 1 0,1 0 0,0 0 0,1 1 0,-6 11 476,4-8-1322,-34 47-6023</inkml:trace>
  <inkml:trace contextRef="#ctx0" brushRef="#br0" timeOffset="-443359.828">385 5183 2434,'0'0'3241,"0"0"-1528,0 0-399,0 0 74,0 0 21,0 0-48,0 0-250,0 0-263,-9 5 55,-43 27 1109,52-31-1943,0-1 0,0 1 0,1 0 0,-1-1 0,0 1 0,1 0 0,-1 0 0,0-1 0,1 1 0,-1-1 0,1 1 0,-1 0 0,1-1 0,-1 1 0,1-1 0,-1 1 0,1-1 0,0 1 0,-1-1 0,1 0 0,-1 1 0,1-1 0,0 0 0,0 1 0,-1-1 0,1 0 0,0 0 0,0 0 0,-1 0 0,1 0 0,0 0 0,0 0 0,-1 0 0,1 0 0,0 0 0,0 0 0,-1 0 0,1 0 0,0 0 0,-1-1 0,2 1-69,13-2 35,0 0 0,0-1 0,-1-1 0,1 0-1,-1-1 1,0-1 0,0 0 0,0-1-1,11-7-34,-2 2 8,1483-785-259,1875-955 352,-325 281 3022,-2462 1164-2995,-585 299-179,-26 15-202,-78 58-4692,60-39-984,-1-1-4956</inkml:trace>
  <inkml:trace contextRef="#ctx0" brushRef="#br0" timeOffset="-430940.149">24025 750 9577,'0'0'2530,"0"0"-85,0 0-357,-6 14-268,1-4-1526,-27 103 2081,31-112-2361,1-1-1,-1 1 1,1 0-1,0-1 1,0 1-1,-1 0 1,1 0-1,0-1 1,0 1-1,0 0 1,0 0-1,0-1 1,0 1-1,0 0 1,0 0-1,0-1 1,0 1-1,0 0 1,1 0-1,-1-1 1,0 1-1,0 0 1,1-1-1,-1 1 1,0 0 0,1-1-1,-1 1 1,1 0-1,-1-1 1,1 1-1,-1-1 1,1 1-1,-1-1 1,1 1-1,0-1 1,-1 0-1,1 1 1,0-1-1,-1 0 1,1 1-1,0-1 1,0 0-1,-1 0 1,1 1-1,0-1 1,-1 0-1,1 0 1,0 0-1,0 0 1,0 0-1,-1 0 1,1 0-1,0-1 1,-1 1-1,1 0 1,0 0-1,0 0 1,-1-1-1,1 1 1,0 0-1,-1-1 1,1 1-1,0-1 1,-1 1-1,1-1 1,0 1-14,21-79 0,-11 31-2863,9 4-6600,-7 28 152</inkml:trace>
  <inkml:trace contextRef="#ctx0" brushRef="#br0" timeOffset="-430600.834">24852 173 9193,'0'0'11675,"0"0"-8659,0 0-1826,0 0-378,0 0-465,0 0-102,0 0-20,0 0 63,-5 8-21,-19 25-11,23-32-246,0 0 1,-1 0-1,1 1 1,0-1-1,0 0 0,1 1 1,-1-1-1,0 0 0,0 1 1,1-1-1,-1 1 0,1-1 1,-1 1-1,1 0 1,-1-1-1,1 1 0,0-1 1,0 1-1,0 0 0,0-1 1,0 1-1,0-1 1,0 1-1,1 0 0,-1-1 1,1 1-1,-1-1 0,1 1 1,-1-1-1,1 1 1,0-1-1,0 1 0,0-1 1,0 0-1,0 0 0,0 1 1,0-1-1,0 0 0,0 0 1,1 0-1,-1 0 1,0 0-1,1 0 0,-1-1 1,1 1-1,-1 0 0,1-1 1,-1 1-1,1-1 1,-1 1-1,1-1 0,0 0 1,-1 0-1,1 1 0,-1-1 1,1 0-1,0-1 1,-1 1-1,1 0 0,-1 0 1,1-1-1,0 1 0,-1-1 1,1 1-1,-1-1 1,1 0-1,-1 0 0,0 1 1,1-1-1,0-1-10,6-4 75,0 0 0,0-1 1,0 1-1,-1-2 0,0 1 0,0-1 0,-1 0 0,0-1 1,0 0-1,-1 1 0,0-2 0,-1 1 0,0 0 0,0-1 1,-1 0-1,0 0 0,-1 0 0,0 0 0,0-1 0,-2 1 0,1 0 1,-1-1-1,0 1 0,-1 0 0,-1-2-75,2 11 4,0-1 1,0 1-1,0-1 0,0 1 0,0-1 0,0 1 0,-1 0 1,1-1-1,-1 1 0,1-1 0,-1 1 0,1 0 1,-1-1-1,0 1 0,0 0 0,1 0 0,-1 0 1,0-1-1,0 1 0,0 0 0,0 0 0,-1 0 1,1 1-1,0-1 0,0 0 0,-1 0 0,1 1 0,0-1 1,-1 1-1,1-1 0,0 1 0,-1-1 0,1 1 1,-1 0-1,1 0 0,-1-1 0,1 1 0,-1 0 1,1 1-1,-1-1 0,1 0 0,0 0 0,-1 1 0,1-1 1,-1 0-1,1 1 0,0 0 0,-1-1 0,1 1 1,0 0-1,-1-1 0,1 1 0,0 0 0,0 0 1,0 0-1,0 0 0,0 0 0,0 1 0,0-1 1,0 0-1,1 0 0,-1 0 0,0 1 0,1-1 0,-1 1-4,-5 5-143,0 0 0,1 1 0,0-1 0,1 1 0,-1 0 0,1 0 0,1 0 0,0 1 0,0 0 1,1-1-1,-1 6 143,-3 61-5389,9-39-1545</inkml:trace>
  <inkml:trace contextRef="#ctx0" brushRef="#br0" timeOffset="-435987.815">14009 707 3619,'0'0'3107,"0"0"-1270,0 0-262,0 0 85,0 0-11,0 0-335,0-6-396,0-13-283,0 40-170,-23 404 3490,-69 1373-1894,52-1127-2098,-54 688 576,65-1033-1746,14 56 1207,14-359-589,3 45-1355,15-34-3231,-2-25-623</inkml:trace>
  <inkml:trace contextRef="#ctx0" brushRef="#br0" timeOffset="-435466.45">12356 5493 6983,'-15'-3'2114,"-119"-30"3080,85 11-288,70 14-3662,328-19-871,2241-108-1931,1671-88 2508,-1645 90 2605,-2259 108-3106,255-54-449,-392 20-145,-217 58 40,1 1 0,-1-1-1,1 0 1,-1-1-1,0 1 1,0-1-1,0 1 1,0-1 0,0 0-1,0 0 1,0 0-1,-1-1 1,1 1-1,-1-1 1,1 1 0,-1-1-1,0 0 1,0 0-1,0 0 1,-1 0-1,1 0 1,-1 0-1,1 0 1,-1-2 105,-2 2-362,-1 0-1,1 1 1,-1-1-1,0 1 1,0-1 0,0 1-1,0 0 1,-1 0-1,1 0 1,0 0 0,-1 0-1,0 0 1,1 1 0,-1-1-1,0 1 1,0 0-1,0 0 1,1 0 0,-1 0-1,-1 0 1,1 1-1,0-1 1,-3 1 362,-1-2-1173,-59-13-9092</inkml:trace>
  <inkml:trace contextRef="#ctx0" brushRef="#br0" timeOffset="-434551.68">14967 3402 4612,'0'0'2376,"0"0"-935,-1 16 70,-2 127 4110,2-141-5533,1 0-1,0 1 1,0-1-1,-1 0 1,2 0-1,-1 0 1,0 1-1,0-1 1,1 0-1,-1 0 1,1 0-1,0 0 1,-1 0-1,1 0 1,0 0-1,0 0 0,0 0 1,1 0-1,-1 0 1,0-1-1,1 1 1,-1 0-1,1-1 1,-1 1-1,1-1 1,0 0-1,0 1 1,0-1-1,0 0 1,0 0-1,0 0 1,0-1-1,0 1 1,0 0-1,0-1 0,0 1 1,0-1-1,0 0 1,1 0-1,-1 0 1,0 0-1,0 0 1,0 0-1,1 0 1,-1-1-1,0 1 1,0-1-1,0 0 1,0 1-1,0-1 1,0 0-1,0 0 1,0 0-1,0-1 0,0 1 1,-1 0-1,1-1-87,5-7 293,-1 0-1,0-1 0,0 1 0,-1-1 0,-1 0 0,0-1 0,0 1 0,-1-1 0,0 0 0,-1 1 0,0-1 0,0-5-292,-2 12 32,1-1 0,-1 1 0,0-1 0,0 1 0,0-1 0,-1 1 0,0-1 0,0 1 0,0 0 0,0-1 0,-1 1 0,1 0-1,-1 0 1,0 0 0,0 0 0,-1 0 0,1 1 0,-1-1 0,0 1 0,0-1 0,0 1 0,0 0 0,-1 0 0,1 0 0,-1 1 0,0-1 0,1 1 0,-1 0-1,0 0 1,-1 0 0,-2 0-32,-47 5-1897,32 25-6487,17-13-131</inkml:trace>
  <inkml:trace contextRef="#ctx0" brushRef="#br0" timeOffset="-434203.76">15775 2698 5605,'0'0'1500,"0"0"-640,1 13-65,6 40 49,-5-47-627,0 0 0,0-1 1,1 1-1,0-1 1,0 0-1,0 0 0,1 0 1,-1 0-1,1-1 0,0 1 1,1-1-1,-1 0 1,1 0-1,-1 0 0,1-1 1,0 0-1,1 0 0,-1 0 1,1-1-1,-1 1 1,1-1-1,0-1 0,-1 1 1,1-1-1,0 0 0,0 0 1,0-1-1,0 1 1,0-1-1,0-1 0,0 1 1,4-2-218,-7 2 158,0-1 0,1 0 1,-1 0-1,0 0 0,0 0 1,0 0-1,0-1 0,0 1 1,-1-1-1,1 0 0,0 0 1,-1 0-1,1 0 0,-1 0 0,0 0 1,0-1-1,0 1 0,0-1 1,0 0-1,0 0 0,-1 1 1,1-1-1,-1 0 0,0 0 1,0-1-1,0 1 0,0 0 1,0 0-1,-1 0 0,0 0 1,1-1-1,-1 1 0,0 0 1,-1-1-159,1-6 132,0 1 0,-1 0 1,-1-1-1,1 1 0,-1 0 0,-1 0 1,0 0-1,0 0 0,-1 0 1,0 1-1,-2-3-132,-41-43-632,23 49-6706,20 8 1231</inkml:trace>
  <inkml:trace contextRef="#ctx0" brushRef="#br0" timeOffset="-433891.655">16686 2339 5541,'0'0'3716,"0"0"-1645,0 0 102,0 0-91,0 0-337,0 0-490,0 0-396,0 0-325,-1 5 411,0-4-917,1 1 0,-1-1 0,0 1 0,1 0 0,-1 0 0,1-1 0,0 1 0,-1 0 0,1 0 0,0-1 0,0 1 0,0 0 0,0 0 0,0-1 1,1 1-1,-1 0 0,1 0 0,-1-1 0,1 1 0,-1 0 0,1-1 0,0 1 0,0-1 0,0 1 0,0-1 0,0 1 0,0-1 0,0 0 0,0 1 0,1-1 0,-1 0 0,0 0 0,1 0 0,-1 0 0,1 0 0,-1 0 0,1 0 0,0-1 0,-1 1 0,1 0 0,0-1 0,0 0 0,-1 1 0,1-1 0,0 0 0,0 0 0,-1 0 0,2 0-28,4-5 56,0-1-1,-1 1 0,1-2 1,-1 1-1,-1-1 0,1 0 0,-1 0 1,0 0-1,0-1 0,-1 1 1,0-1-1,-1 0 0,0-1 0,1-2-55,-1 5 54,0-1-1,0 1 0,-1-1 0,0 0 0,0 0 0,0 0 1,-1 0-1,0 0 0,-1-1 0,0 1 0,0 0 1,0 0-1,-1 0 0,0 0 0,0 0 0,-1 0 0,0 0 1,0 0-1,0 0 0,-1 0 0,0 1 0,-1 0 0,1-1 1,-1 1-1,-1-1-53,-20 4-2914,17 27-7518,8-6-592</inkml:trace>
  <inkml:trace contextRef="#ctx0" brushRef="#br0" timeOffset="-433504.939">17719 1935 7751,'0'0'3614,"0"0"-1436,0 0-443,0 0-352,0 0-507,0 0-433,0 0-171,0 0-32,-7 7 38,-19 23 5,26-28-256,0 0 0,-1-1 0,1 1 0,0 0 1,1 0-1,-1 0 0,0 0 0,0-1 0,1 1 0,-1 0 0,1 0 1,-1-1-1,1 1 0,0 0 0,0-1 0,0 1 0,0 0 1,0-1-1,0 1 0,0-1 0,0 0 0,1 1 0,-1-1 1,1 0-1,-1 0 0,1 0 0,-1 0 0,1 0 0,-1 0 1,1 0-28,1 0 76,-2 1-49,0-1 1,1 0-1,-1 1 0,1-1 0,-1 0 0,1 0 1,-1 0-1,1 0 0,0-1 0,0 1 0,-1 0 1,1-1-1,0 1 0,0-1 0,0 0 0,0 1 1,0-1-1,0 0 0,-1 0 0,1 0 0,0 0 1,0-1-1,0 1 0,0 0 0,0-1 0,-1 0 1,1 1-1,0-1 0,0 0 0,-1 0 0,1 0 1,0 0-1,-1 0 0,1 0 0,-1 0 0,0-1 1,1 1-1,-1 0 0,0-1 0,0 1 0,0-1 1,0 1-1,0-1 0,0 0 0,1-1-27,22-86 2171,-24 84-2034,1 3-100,0-1-1,0 1 1,-1-1-1,1 1 1,-1-1 0,0 0-1,1 1 1,-1-1 0,0 0-1,-1 1 1,1-1-1,0 1 1,-1-1 0,0 0-1,1 1 1,-1-1 0,0 1-1,0 0 1,0-1-1,-1 1 1,1 0 0,0-1-1,-1 1 1,0 0 0,1 0-1,-1 0 1,0 1 0,0-1-1,0 0 1,0 1-1,-1-1 1,1 1 0,0-1-37,-24 29-2586,21 13-4838,5-19 564</inkml:trace>
  <inkml:trace contextRef="#ctx0" brushRef="#br0" timeOffset="-433174.184">18714 1775 8168,'1'-14'4858,"6"-43"-1799,-6 56-2931,-1 0 1,0 1 0,1-1 0,-1 0-1,0 0 1,0 0 0,0 0-1,0 0 1,0 0 0,0 1 0,0-1-1,0 0 1,0 0 0,0 0 0,0 0-1,0 0 1,-1 0 0,1 1 0,0-1-1,-1 0 1,1 0 0,0 0 0,-1 1-1,1-1 1,-1 0 0,1 0 0,-1 1-1,0-1 1,1 0 0,-1 1 0,0-1-1,1 1 1,-1-1 0,0 1 0,0-1-1,0 1 1,1 0 0,-1-1-1,0 1 1,0 0 0,0 0 0,0-1-1,0 1-127,-43 24 2011,41-17-1966,0 0 0,0 0-1,1 0 1,0 0 0,0 1 0,1-1 0,0 1 0,0-1-1,0 1 1,1-1 0,1 1 0,-1-1 0,1 1-1,1 3-45,-2-8 4,1 1-1,-1-1 0,1 0 0,0 1 0,0-1 0,0 0 0,0 0 1,0 1-1,1-1 0,0 0 0,-1-1 0,1 1 0,0 0 0,0 0 1,1-1-1,-1 1 0,0-1 0,1 0 0,0 1 0,-1-1 0,1 0 1,0-1-1,0 1 0,0-1 0,0 1 0,1-1 0,-1 0 0,0 0 1,0 0-1,1 0 0,-1-1 0,2 1-3,-2-3 39,0 0-1,0-1 1,0 1-1,0 0 1,-1-1-1,1 1 1,-1-1-1,0 0 1,1 0-1,-1 0 1,0 0-1,-1 0 1,1-1-1,-1 1 1,1-1 0,-1 1-1,0-1 1,0 1-1,0-1 1,-1 1-1,0-1 1,1 0-1,-1 1 1,0-1-1,-1 0 1,1 1-1,-1-1 1,1 0-1,-1 0-38,1 1 74,0 0-57,1 0 0,-1 0 1,0 0-1,0 0 0,0 1 1,0-1-1,0 0 0,-1 0 1,1 0-1,-1 0 0,0 0 1,0 1-1,0-1 0,0 0 1,0 1-1,-1-1 0,1 1 1,-1-1-1,0 1 1,1 0-1,-1 0 0,0-1 1,0 1-1,-1 1 0,1-1 1,0 0-1,-1 0 0,1 1 1,-1-1-1,1 1 0,-1 0 1,0 0-18,-6 35-5600,10-11-1378,3 0-5060</inkml:trace>
  <inkml:trace contextRef="#ctx0" brushRef="#br0" timeOffset="-432828.989">19700 2024 8456,'0'0'5878,"0"0"-2056,0 0-1388,0 0-806,0 0-485,0 0-348,0 0-320,6 1-186,33 19 693,-37-20-963,0 1 0,0-1-1,0 0 1,0 0 0,0 0 0,0 0 0,0-1 0,0 1 0,0 0-1,0-1 1,0 0 0,0 1 0,-1-1 0,1 0 0,0 0 0,0 0-1,0 0 1,-1 0 0,1 0 0,-1-1 0,1 1 0,-1 0 0,1-1-1,-1 0 1,0 1 0,0-1 0,0 0 0,1 1 0,-2-1-1,1 0 1,0 0 0,0 0 0,-1 0 0,1 0 0,-1 0 0,1-1-19,3-5 31,11-40-122,-31 59-3742,13 5-891,3 3-3855</inkml:trace>
  <inkml:trace contextRef="#ctx0" brushRef="#br0" timeOffset="-432439.901">20413 2598 8072,'0'0'4719,"0"0"-1623,0 0-1003,0 0-721,0 0-652,0 0-325,0 0-186,-9 5-108,-28 19-58,35-21-42,0-1 0,1 1 1,-1 0-1,0-1 0,1 1 0,0 0 1,0 0-1,0 0 0,0 0 1,0 0-1,1 0 0,-1 0 0,1 0 1,0 0-1,0 0 0,0 1 0,0-1 1,1 0-1,-1 0 0,1 0 1,0 0-1,-1 0 0,2 0 0,-1 0 1,1 2-2,2-1 63,0 0-1,0 0 1,1 0 0,-1-1 0,1 1 0,0-1 0,-1 0-1,1-1 1,1 1 0,-1-1 0,0 0 0,1 0 0,-1-1-1,1 1 1,-1-1 0,1-1 0,0 1 0,-1-1 0,1 0 0,0 0-1,-1 0 1,1-1 0,0 0 0,-1 0 0,1-1 0,-1 1-1,1-1 1,-1 0 0,0-1 0,0 1 0,0-1 0,0 0-1,0 0 1,-1-1 0,3-1-63,-1-2 132,1-1 0,-1 1-1,0-1 1,-1 0 0,0-1 0,0 0 0,0 1-1,-1-1 1,-1-1 0,0 1 0,0 0-1,-1-1 1,0 0 0,0 1 0,-1-1 0,0 0-1,-1 0 1,0 0 0,-2-6-132,2 14-13,0 1 0,0 0 1,0 0-1,-1-1 0,1 1 1,0 0-1,-1-1 0,1 1 1,-1 0-1,0 0 0,1 0 1,-1 0-1,0-1 0,0 1 0,1 0 1,-1 0-1,0 0 0,0 1 1,0-1-1,0 0 0,0 0 1,0 0-1,-1 1 0,1-1 0,0 1 1,0-1-1,-1 1 0,1-1 1,0 1-1,0 0 0,-1-1 1,1 1-1,0 0 0,-1 0 1,1 0-1,0 0 0,-1 0 0,1 0 1,0 1-1,-1-1 0,1 0 1,0 1-1,0-1 0,-1 1 1,1-1-1,0 1 0,-1 0 13,-30 26-3434,21-4-991,1 1-3033</inkml:trace>
  <inkml:trace contextRef="#ctx0" brushRef="#br0" timeOffset="-432095.199">21332 2894 10474,'0'0'3432,"0"0"-725,0 0-716,0 0-688,0 0-369,0 0-235,0 0-138,10 11-155,34 34-86,4-33 68,-39-13-328,4 0 12,-1 0-1,0-1 1,0 0-1,0-1 1,0 0-1,-1-1 0,1 0 1,-1-1-1,0 0 1,0-1-1,-1 0 1,0-1-1,0 0 0,0-1 1,-1 0-1,0 0 1,0-1-1,-1 0 1,0-1-1,-1 1 0,4-8-71,-11 16-21,1-1-1,0 1 0,-1 0 1,0-1-1,1 1 0,-1-1 1,0 1-1,1 0 0,-1-1 1,0 1-1,0-1 0,0 1 1,-1-1-1,1 1 0,0-1 1,0 1-1,-1-1 0,1 1 1,-1 0-1,1-1 0,-1 1 1,0 0-1,0 0 0,1-1 1,-1 1-1,0 0 0,0 0 1,0 0-1,0 0 0,0 0 1,0 0-1,-1 0 0,1 0 1,0 0-1,0 1 0,-1-1 1,1 1-1,0-1 0,-1 1 1,1-1-1,-1 1 0,1-1 0,-1 1 1,1 0-1,0 0 0,-1 0 1,1 0-1,-1 0 0,1 0 1,-1 0-1,1 1 0,-1-1 1,1 0-1,0 1 0,-1-1 1,1 1-1,0 0 0,-1-1 1,1 1-1,0 0 0,0 0 1,-1 0-1,1 0 0,0 0 1,0 0-1,0 0 0,0 1 22,-14 20-6032,10-9-913</inkml:trace>
  <inkml:trace contextRef="#ctx0" brushRef="#br0" timeOffset="-431688.581">22291 2495 2018,'0'0'10266,"0"0"-5323,0 0-1959,0 0-763,0 0-668,0 0-432,0 0-256,0 0-187,6 1-59,26 6-379,-26-4-195,-1-1-1,1 0 1,0 1-1,0-2 0,1 1 1,-1-1-1,0 0 0,0 0 1,1-1-1,-1 0 1,0 0-1,1-1 0,-1 1 1,0-1-1,0-1 0,1 1 1,-1-1-1,0 0 1,0 0-1,-1-1 0,1 0 1,0 0-1,-1 0 0,0-1 1,0 1-1,0-1 0,0-1 1,0 1-1,1-3-44,-4 5 0,-1 0-1,1 0 0,-1-1 1,0 1-1,1 0 1,-1 0-1,0-1 0,-1 1 1,1-1-1,0 1 0,-1-1 1,1 1-1,-1-1 1,0 1-1,0-1 0,0 1 1,0-1-1,0 1 0,0-1 1,-1 0-1,1 1 1,-1-1-1,0 1 0,0 0 1,0-1-1,0 1 0,0 0 1,-1 0-1,1-1 1,0 1-1,-1 0 0,0 0 1,1 0-1,-1 1 0,0-1 1,0 0-1,0 1 1,0-1-1,-1 1 0,1 0 1,0 0-1,0 0 1,-3-1 0,0 1-44,0 0 0,0 1 0,0 0 1,0 0-1,0 0 0,0 0 0,0 1 1,-1 0-1,2 0 0,-1 0 0,0 1 1,0 0-1,0 0 0,1 0 0,-1 0 1,1 1-1,-1 0 0,1-1 0,0 2 1,0-1-1,1 0 0,-1 1 1,1 0-1,-1 0 0,1 0 0,0 0 1,1 0-1,-1 1 0,1-1 0,0 1 1,-2 3 43,4-6-201,0-1 0,0 0 0,0 0 0,0 0 0,0 1 0,0-1 0,0 0 0,1 0 0,-1 0 0,0 0 0,1 0 0,-1 1 0,1-1 1,-1 0-1,1 0 0,0 0 0,-1 0 0,1 0 0,0 0 0,0-1 0,-1 1 0,1 0 0,0 0 0,0 0 0,0-1 0,0 1 0,0-1 1,0 1-1,0 0 0,0-1 0,1 0 0,-1 1 0,0-1 0,0 0 0,0 0 0,1 1 201,17 2-6438</inkml:trace>
  <inkml:trace contextRef="#ctx0" brushRef="#br0" timeOffset="-431268.316">23304 1450 8552,'0'0'3043,"0"0"-502,0 0-181,0 0-476,0 0-597,0 0-524,0 0-272,-6 2-149,2-1-312,3-1-20,0 0 1,0 0 0,1 0 0,-1 0 0,0 0 0,0 0 0,0 0 0,0 1 0,0-1-1,0 0 1,1 0 0,-1 1 0,0-1 0,0 1 0,0-1 0,1 1 0,-1-1 0,0 1 0,1-1-1,-1 1 1,0-1 0,1 1 0,-1 0 0,1-1 0,-1 1 0,1 0 0,-1 0 0,1-1 0,-1 1-1,1 0 1,0 0 0,0 0 0,-1 0 0,1 0 0,0-1 0,0 1 0,0 0 0,0 0-1,0 0 1,0 0 0,0 0 0,0 0 0,0-1 0,0 1 0,1 0 0,-1 0 0,0 0 0,1 0-1,-1-1 1,0 1 0,1 0 0,-1 0 0,1-1 0,-1 1 0,1 0 0,0-1 0,-1 1-1,1 0 1,0 0-11,1 2 52,0 0 0,0 0 0,1 0 0,-1 0-1,1 0 1,0-1 0,0 1 0,0-1-1,0 0 1,0 1 0,0-1 0,0-1 0,1 1-1,-1 0 1,1-1 0,0 0 0,-1 0-1,1 0 1,0 0 0,1 0-52,25-47 2146,-28 35-2008,1 0-1,-2 0 0,1-1 1,-1 1-1,-1 0 1,0-1-1,-1 1 1,0 0-1,-1 0 1,0 0-1,-1 0 1,0 0-1,0 0 1,-1 0-1,-1 1 0,-1-4-136,-29-12-1555,21 46-8653,13-2 320</inkml:trace>
  <inkml:trace contextRef="#ctx0" brushRef="#br0" timeOffset="-425607.191">12281 4759 5765,'0'0'1367,"0"0"-545,0 0-106,0 0-38,18-2-43,132-28 358,1719-591-342,3282-1007 5280,-1802 726-2813,-219 40-1266,-2220 602-2813,-876 250 647,89-42-3082,-123 52 3252,1-1 1,-1 1-1,0-1 0,0 1 1,0-1-1,0 1 1,0-1-1,0 1 0,0 0 1,0-1-1,0 1 1,0-1-1,0 1 0,0-1 1,-1 1-1,1-1 1,0 1-1,0-1 0,0 1 1,0 0-1,-1-1 1,1 1-1,0-1 0,-1 1 1,1 0-1,0-1 1,-1 1-1,1 0 0,0-1 1,-1 1-1,1 0 1,0 0-1,-1-1 0,1 1 1,-1 0-1,1 0 1,-1 0-1,1 0 0,-1-1 1,1 1-1,-1 0 1,1 0-1,0 0 0,-1 0 1,1 0-1,-1 0 1,1 0-1,-1 0 0,1 0 1,-1 1-1,1-1 1,-1 0-1,1 0 0,-1 0 1,1 0-1,0 1 1,-1-1-1,1 0 0,-1 0 1,1 1-1,0-1 1,-1 0-1,1 1 0,0-1 1,-1 0-1,1 1 0,0-1 1,0 1-1,-1-1 1,1 1 143,-21 5-7677</inkml:trace>
  <inkml:trace contextRef="#ctx0" brushRef="#br0" timeOffset="-412081.073">28332 5656 14830,'0'-73'2044,"0"35"4790,5 83-3061,-1 2-3153,-4 33-347,2-78-315,-1-1 0,0 0 0,1 1 0,-1-1 0,1 0 0,-1 0 1,1 0-1,-1 0 0,1 0 0,0-1 0,0 1 0,-1 0 1,1-1-1,0 1 0,0-1 0,0 0 0,-1 1 0,1-1 1,0 0-1,0 0 0,0 0 0,0-1 0,0 1 0,-1 0 0,1-1 1,0 1-1,0-1 0,0 0 0,-1 1 0,1-1 0,0 0 1,-1 0-1,1 0 0,-1 0 0,1 0 0,-1-1 0,1 1 42,28-19-1535,-1-1-1,0-2 1,-2-1-1,0-1 0,-2-1 1,0-2 1535,82-104-11542,-70 84 5472</inkml:trace>
  <inkml:trace contextRef="#ctx0" brushRef="#br0" timeOffset="-411754.268">28878 5148 4805,'0'0'3865,"0"0"-481,0 0 27,0 0-549,0 0-594,0 0-543,0 0-444,0 0-368,-3-3-160,3 4-712,0-1-1,0 1 1,0-1 0,0 1 0,1 0 0,-1-1 0,0 1 0,0-1 0,0 1 0,0 0 0,0-1 0,-1 1 0,1-1 0,0 1-1,0 0 1,0-1 0,0 1 0,-1-1 0,1 1 0,0 0 0,-1-1 0,1 1 0,0-1 0,-1 1 0,1-1 0,-1 0 0,1 1 0,0-1-1,-1 1 1,1-1 0,-1 0 0,1 1 0,-1-1 0,0 0 0,1 1 0,-1-1 0,1 0 0,-1 0 0,0 0 0,1 0 0,-1 1 0,1-1-1,-1 0 1,0 0 0,1 0 0,-1 0 0,0-1 0,1 1 0,-1 0 0,1 0 0,-1 0 0,0 0 0,1 0 0,-1-1 0,1 1 0,-1 0-1,1-1-40,0 4 26,1-1 0,0 0 0,0 1 0,0-1 0,0 0-1,0 0 1,0 0 0,0 0 0,1 0 0,-1 0-1,1 0 1,0 0 0,-1-1 0,1 1 0,0 0 0,0-1-1,0 0 1,0 1 0,0-1 0,0 0 0,1 0-1,-1 0 1,0 0 0,1-1 0,-1 1 0,0-1 0,1 1-1,-1-1 1,1 0 0,-1 0 0,1 0 0,-1 0-1,0 0 1,1-1 0,-1 1 0,1-1 0,-1 1 0,0-1-1,0 0 1,1 0 0,-1 0 0,0 0 0,0 0 0,0-1-1,0 1 1,0-1 0,0 1 0,0-1 0,-1 0-26,4-1 33,-1-1 1,-1 0-1,1 0 0,-1 0 1,1 0-1,-1-1 1,0 1-1,-1-1 1,1 0-1,-1 0 0,0 0 1,0 0-1,-1 0 1,1 0-1,-1-1 1,0 1-1,0 0 0,-1-1 1,0-4-34,-33 14-267,-69 63-2189,54-2-6021,35-30-3929</inkml:trace>
  <inkml:trace contextRef="#ctx0" brushRef="#br0" timeOffset="-411060.464">29509 6041 8392,'0'0'4228,"0"0"-790,0 0-353,0 0-437,0 0-662,0 0-625,0 0-320,0 0-283,-13 9-197,-41 31-118,51-37-411,1 0 0,0 0-1,-1 0 1,1 0 0,0 0 0,1 0 0,-1 1-1,1-1 1,-1 0 0,1 1 0,0 0 0,0-1-1,1 1 1,-1-1 0,1 1 0,0 0 0,-1 0-1,2-1 1,-1 1 0,0 0-32,1 10 42,-2-8-47,0 1 0,1 0 0,1 0 0,-1 0 0,1-1 0,0 1 0,0 0 0,1-1 0,0 1 1,0-1-1,1 1 0,0-1 0,0 0 0,1 2 5,-4-8-31,1 1 1,-1-1 0,0 1 0,1 0-1,-1-1 1,0 1 0,1-1-1,-1 0 1,1 1 0,-1-1 0,1 1-1,-1-1 1,1 0 0,-1 1-1,1-1 1,-1 0 0,1 1 0,-1-1-1,1 0 1,0 0 0,-1 0 0,1 1-1,-1-1 1,1 0 0,0 0-1,-1 0 1,1 0 0,-1 0 0,1 0-1,0 0 1,-1 0 0,1-1-1,0 1 1,-1 0 0,1 0 0,-1 0-1,1-1 1,-1 1 0,1 0-1,-1-1 1,1 1 0,-1 0 0,1-1-1,-1 1 1,1-1 0,-1 1 0,1-1-1,-1 1 1,0-1 0,1 1-1,-1-1 1,0 1 0,1-1 0,-1 1-1,0-1 1,0 0 0,0 1-1,0-1 1,1 1 0,-1-1 0,0 0-1,0 1 1,0-1 0,0 0 30,2-43-9150,-7 37 2541,2 5-3539</inkml:trace>
  <inkml:trace contextRef="#ctx0" brushRef="#br0" timeOffset="-410667.977">29179 7494 14157,'0'0'4752,"0"0"-2190,0 0-806,0 0-373,0 0-497,-7 16-507,-20 49-251,25-60-118,1 0-1,-1 0 0,1 0 1,-1 0-1,2 0 0,-1 0 1,0 0-1,1 0 0,0 0 1,0 0-1,1 0 0,-1 1 1,1-1-1,1 4-9,-1-8 9,-1 0 0,1 1 0,0-1 0,0 0 0,0 1-1,0-1 1,0 0 0,0 0 0,0 0 0,0 0 0,0 0 0,0 0 0,1 0 0,-1 0 0,0-1 0,1 1 0,-1 0 0,1-1-1,-1 1 1,0-1 0,1 1 0,-1-1 0,1 0 0,-1 0 0,1 0 0,0 1 0,-1-1 0,1-1 0,-1 1 0,1 0 0,-1 0-1,1-1 1,-1 1 0,1 0 0,-1-1 0,0 0 0,1 1 0,-1-1 0,0 0 0,1 0 0,-1 0-9,5-2 131,-1-1 1,0 1-1,0-1 1,0-1-1,-1 1 1,1 0-1,-1-1 1,0 0-1,-1 0 1,1 0-1,-1-1 1,0 1-1,0-1 1,-1 0 0,1 0-1,-1 0 1,-1 0-1,1 0 1,-1 0-1,0 0 1,0 0-1,-1-2-131,-1 7-30,0 1 0,0-1 0,0 1 0,0 0 0,0-1 0,0 1 0,-1 0-1,1 0 1,0-1 0,0 1 0,0 0 0,0 0 0,0 0 0,-1 1 0,1-1 0,0 0 0,0 0 0,0 1-1,0-1 1,0 0 0,0 1 0,0-1 0,-1 1 0,1 0 0,1-1 0,-1 1 0,0 0 0,0-1 0,0 1-1,0 0 1,0 0 0,1 0 0,-2 1 30,-30 37-3715,18-7-3118,8-11-1474</inkml:trace>
  <inkml:trace contextRef="#ctx0" brushRef="#br0" timeOffset="-410342.26">29046 8741 12268,'0'0'4948,"0"0"-1889,0 0-651,0 0-342,0 0-459,0 15-524,-2 51-293,-25 24 561,26-87-1343,-1 1 8,0-1 0,0 1 0,1 0 0,-1 0 0,1 0 1,0 0-1,0 0 0,1 0 0,-1 0 0,1 0 0,0 0 0,0 0 1,0 0-1,1 0 0,-1 0 0,1 0 0,0 0 0,0 0 1,0 0-1,1 0 0,-1 0 0,3 3-16,0-8 11,0 1 0,0-1 0,0 0 0,0 0 0,-1-1 0,1 1-1,0-1 1,-1 0 0,1 0 0,-1 0 0,1 0 0,-1-1 0,0 1 0,0-1 0,0 0 0,-1 0 0,1 0 0,-1 0-1,1 0 1,-1-1 0,0 1 0,0-2-11,7-10 208,0 0-1,-2 0 0,0-1 0,0 0 1,-2-1-1,0 0 0,-1 1 1,0-2-1,-1 1 0,-1 0 1,-1 0-1,-1-13-207,-20 48-2797,7 32-5152,9-24-1100</inkml:trace>
  <inkml:trace contextRef="#ctx0" brushRef="#br0" timeOffset="-416661.916">17372 6963 224,'12'-198'11072,"-10"168"-10787,-3-105 5687,0 136-5896,1-1 1,-1 1 0,1-1-1,0 0 1,-1 1-1,1-1 1,-1 0 0,1 1-1,-1-1 1,1 0 0,-1 0-1,1 1 1,-1-1 0,1 0-1,-1 0 1,1 0-1,-1 0 1,1 1 0,-1-1-1,0 0 1,1 0 0,-1 0-1,1 0 1,-1-1 0,1 1-1,-1 0 1,1 0-1,-1 0 1,0 0 0,1 0-1,-1-1 1,1 1 0,-1 0-1,1-1 1,-1 1 0,1 0-1,0-1 1,-1 1-1,1 0 1,-1-1 0,1 1-1,0-1 1,-1 1 0,1-1-1,0 1 1,-1-1 0,1 1-1,0-1 1,0 1 0,0-1-1,0 1 1,-1-1-1,1 1 1,0-1 0,0 1-1,0-1 1,0 0 0,0 1-1,0-1-76,-13 45 475,3 2 0,1-1 1,2 1-1,0 27-475,2-19 224,-31 466 676,27 320-900,9-561 34,13 634-26,-7 475 123,-124 159-967,106-1423 337,8-92-1,-3 54-1161,9-29-2723,3-36-1253</inkml:trace>
  <inkml:trace contextRef="#ctx0" brushRef="#br0" timeOffset="-416238.98">14692 11942 13004,'0'0'1837,"0"0"-935,0 0-11,29 2 150,266-8 43,-97-17-972,55-4-37,58-7-75,52-5-64,51-3 59,46-4 47,46 0-15,5274-331 6539,-2441 223-5600,-2930 128-992,-52-4-38,-55-3-294,-55-6-694,-187 29-164,-1-2 1,-1-3-1,0-3 0,35-15 1216,-16-17-5477,-43 5-3556</inkml:trace>
  <inkml:trace contextRef="#ctx0" brushRef="#br0" timeOffset="-415607.903">18575 8295 4773,'0'0'4799,"0"0"-2936,0 0-539,-7 13 309,-20 39-111,26-50-1468,0 0-1,0 0 1,0 0 0,1 0 0,-1 0-1,0 0 1,1 0 0,-1 0 0,1 0 0,0 0-1,0 0 1,0 0 0,0 1 0,0-1 0,0 0-1,0 0 1,1 0 0,-1 0 0,1 0-1,-1 0 1,1 0 0,0 0 0,0 0 0,0 0-1,0 0 1,0-1 0,0 1 0,1 0 0,-1-1-1,1 1 1,-1 0 0,1-1 0,-1 0-1,1 1 1,0-1 0,0 0 0,0 0 0,-1 0-1,1 0 1,0-1 0,1 1-54,76 12 966,-77-13-890,0-1-1,0 1 1,-1 0 0,1 0 0,0-1 0,0 1-1,-1-1 1,1 1 0,0-1 0,-1 0 0,1 1-1,-1-1 1,1 0 0,-1 0 0,1 0 0,-1 0-1,0-1 1,1 1 0,-1 0 0,0 0 0,0-1-1,0 1 1,0-1 0,0 1 0,0-1 0,-1 1 0,1-1-1,0 0 1,-1 1 0,1-1 0,-1 0 0,0 0-1,1 1 1,-1-1 0,0 0 0,0 0 0,0 1-1,0-1 1,0 0 0,-1-1-76,-19-71 1649,-32-49-1899,47 142-8601,5-2 1873</inkml:trace>
  <inkml:trace contextRef="#ctx0" brushRef="#br0" timeOffset="-414606.188">21199 7530 5669,'0'0'7405,"0"0"-4149,0 0-1361,0 0-411,0 0-475,0 0-411,0 0-262,3 15-47,14 90 629,-16-103-895,0 0-1,-1 0 1,1 0-1,0-1 1,0 1 0,0 0-1,0 0 1,1-1-1,-1 1 1,0 0-1,1-1 1,-1 1 0,1-1-1,-1 0 1,1 0-1,0 1 1,0-1 0,0 0-1,-1 0 1,1-1-1,0 1 1,0 0 0,0-1-1,0 1 1,0-1-1,0 1 1,0-1 0,1 0-1,-1 0 1,0 0-1,0 0 1,0 0 0,0-1-1,0 1 1,0-1-1,0 1 1,0-1-1,0 0 1,0 1 0,0-1-1,-1 0 1,1 0-1,0-1 1,0 1 0,-1 0-1,1-1 1,-1 1-1,1-1 1,-1 1 0,0-1-1,1 1 1,-1-1-1,0 0 1,0 0 0,0 0-1,0 0-22,2-1 38,0 0-1,0 0 1,0 0 0,0-1-1,-1 0 1,1 0 0,-1 1-1,0-1 1,0 0 0,0-1-1,-1 1 1,1 0-1,-1-1 1,0 1 0,0 0-1,-1-1 1,1 1 0,-1-1-1,0 1 1,-1-3-38,0 6-222,0 1 1,0-1-1,-1 1 1,1 0 0,0 0-1,0-1 1,-1 1-1,1 0 1,0 0-1,0 0 1,-1 1-1,1-1 1,0 0-1,0 0 1,-1 1-1,1-1 1,0 0 0,0 1-1,0-1 1,0 1-1,0 0 1,-1-1-1,1 1 1,0 0-1,0 0 1,1 0-1,-1-1 1,0 1-1,0 0 1,0 0 0,0 0-1,1 1 1,-1-1 221,-15 17-7800</inkml:trace>
  <inkml:trace contextRef="#ctx0" brushRef="#br0" timeOffset="-414257.343">21589 8931 12940,'0'0'5013,"0"0"-1895,0 0-1165,0 0-506,0 0-395,0 0-396,0 0-303,-6 1-150,5-1-196,0-1 1,-1 1-1,1 1 1,0-1-1,0 0 1,-1 0-1,1 0 1,0 1-1,0-1 1,-1 0-1,1 1 1,0-1-1,0 1 1,0 0-1,0-1 1,0 1-1,0 0 1,0 0 0,0 0-1,0-1 1,0 1-1,0 0 1,1 0-1,-1 0 1,0 0-1,1 0 1,-1 1-1,1-1 1,-1 0-1,1 0 1,-1 0-1,1 0 1,0 1-1,0-1 1,-1 0-1,1 0 1,0 1-1,0-1 1,0 0-1,0 0 1,1 1 0,-1-1-1,0 0 1,1 2-8,-1 0-13,1-1 0,0 1 0,0 0 0,0 0 0,0 0 0,0 0 0,0-1 0,1 1 0,0 0 0,-1-1 0,1 0 0,0 1 0,0-1 0,0 0 0,0 0 0,1 0 0,-1 0 1,1 0-1,-1-1 0,1 1 0,-1-1 0,1 0 0,0 1 0,0-1 0,0 0 0,0-1 0,0 1 0,-1 0 0,1-1 0,0 0 0,0 0 0,1 0 0,-1 0 0,0 0 0,0 0 0,0-1 1,-1 0-1,1 1 0,0-1 0,0 0 0,0 0 0,0-1 0,-1 1 0,1-1 0,-1 1 0,1-1 0,1-1 13,-1 1 4,1 0 1,0-1-1,0 1 0,-1-1 1,0 0-1,0 0 1,1-1-1,-2 1 0,1-1 1,0 1-1,-1-1 0,0 0 1,1 0-1,-1 0 1,-1 0-1,1 0 0,-1 0 1,0 0-1,0-1 0,0 1 1,0-1-1,0-2-4,-4 5-157,1 0-1,-1 1 1,1-1-1,-1 1 1,1-1-1,-1 1 1,0 0-1,0 0 1,1 0-1,-1 0 1,0 0-1,0 1 1,0-1-1,0 1 1,0 0-1,0 0 1,0 0-1,0 0 1,0 1-1,-2 0 158,-22 19-7036,14-2-363</inkml:trace>
  <inkml:trace contextRef="#ctx0" brushRef="#br0" timeOffset="-413938.008">22301 9584 13229,'0'0'3379,"0"0"-886,0 0-518,0 0-512,0 0-444,0 0-298,0 0-198,-8 11-133,-24 39-113,30-47-268,1 0 0,-1 1-1,1-1 1,0 0-1,0 1 1,0-1 0,1 1-1,-1-1 1,1 1-1,0 0 1,0-1-1,0 1 1,0-1 0,0 1-1,1-1 1,0 1-1,0-1 1,0 1 0,0-1-1,0 1 1,1-1-1,-1 0 1,2 2-9,-2-3-35,0 0-1,0 0 1,0-1-1,0 1 1,0 0 0,0 0-1,0-1 1,1 1-1,-1-1 1,1 1-1,-1-1 1,1 0 0,-1 0-1,1 1 1,0-1-1,-1 0 1,1 0 0,0-1-1,0 1 1,0 0-1,0-1 1,0 1 0,0-1-1,0 1 1,0-1-1,0 0 1,0 0 0,0 0-1,0 0 1,0 0-1,0 0 1,0-1 0,0 1-1,0-1 1,0 0-1,0 1 1,0-1-1,0 0 1,-1 0 0,1 0-1,0 0 1,-1 0-1,1 0 1,0-1 0,-1 1-1,0-1 1,1 1-1,-1-1 1,1 0 35,19-66-4586,-18 54 2317,3 1-1537,5 4-1105</inkml:trace>
  <inkml:trace contextRef="#ctx0" brushRef="#br0" timeOffset="-413622.989">23232 9688 9385,'0'0'6043,"0"0"-2466,0 0-1170,0 0-693,0 0-684,0 0-389,0 0-187,0 0-123,-5 13-59,-15 41 11,19-52-272,0 0 0,0 0 1,0 0-1,0 0 0,0 1 0,0-1 1,1 0-1,0 0 0,-1 1 1,1-1-1,0 0 0,0 0 1,0 1-1,0-1 0,0 0 0,1 1 1,-1-1-1,1 0 0,-1 0 1,1 0-1,0 1 0,0-1 0,0 0 1,0 0-1,0 0 0,1 0 1,-1-1-1,0 1 0,1 0 1,0 0-1,-1-1 0,1 1 0,0-1 1,0 0-1,0 1 0,0-1 1,0 0-1,0 0 0,0 0 0,0 0 1,0-1-1,0 1 0,0 0 1,1-1-1,-1 0 0,0 1 0,1-1 1,-1 0-1,0 0 0,0-1 1,1 1-1,1-1-11,1-2 13,-1-1 1,1 0-1,-1-1 0,1 1 1,-2-1-1,1 0 0,0 0 1,-1 0-1,0-1 0,0 1 1,-1-1-1,1 1 0,-1-1 1,0 0-1,-1 0 0,1 0 1,-1 0-1,0-5-13,3-9-165,10-34-1302,0 20-4156,-7 20-1114</inkml:trace>
  <inkml:trace contextRef="#ctx0" brushRef="#br0" timeOffset="-413184.907">25104 8862 9321,'0'0'4228,"0"0"-817,0 0-512,0 0-662,0 0-599,0 0-410,0 0-342,0 0-346,1-7-225,3-16-92,-3 23-88,-2 23-2,1-17-131,0 1 0,1-1 0,0 0 0,0 0 0,0 0 0,1 0-1,-1 0 1,1 0 0,1 0 0,-1 0 0,1-1 0,0 1 0,0-1 0,1 0 0,0 0 0,0 0 0,0 0 0,0-1 0,2 2-2,-5-6 0,0 0 0,0 1 1,-1-1-1,1 0 0,0 1 0,0-1 0,0 0 0,0 0 0,0 0 1,0 0-1,0 0 0,-1 0 0,1 0 0,0 0 0,0 0 0,0 0 1,0 0-1,0-1 0,0 1 0,0 0 0,-1-1 0,1 1 0,0 0 1,0-1-1,-1 1 0,1-1 0,0 1 0,0-1 0,-1 0 0,1 1 1,-1-1-1,1 0 0,0 1 0,-1-1 0,1 0 0,-1 0 0,0 0 1,1 1-1,-1-1 0,0 0 0,1 0 0,-1 0 0,0 0 0,0 0 1,0 0-1,0 0 0,0 1 0,0-1 0,0 0 0,0-1 0,3-55 128,-3 49-113,-5-126-709,32 129-11360,-16 12 2898</inkml:trace>
  <inkml:trace contextRef="#ctx0" brushRef="#br0" timeOffset="-412840.922">26308 7702 9513,'0'0'4911,"0"0"-1729,0 0-870,0 0-343,0 0-463,0 0-460,0 0-240,-10 10-154,-28 35-113,28-26 576,10-19-773,0 0-16,7-11 474,19-187-250,-20 248-13074,-3-27 2494</inkml:trace>
  <inkml:trace contextRef="#ctx0" brushRef="#br0" timeOffset="-412390.696">27326 6614 6470,'0'0'7586,"0"0"-2915,0 0-1639,2-13-918,6-51 310,-5 67-2321,1 0 0,-1 0 0,1 0 0,0-1 0,0 1 0,0-1 0,0 0 0,1 0 0,-1-1 0,0 1 0,1-1 0,-1 0 0,1 0 0,-1 0 0,1-1 0,0 0 0,-1 1 0,1-2 0,-1 1 0,1 0 0,0-1 0,-1 0 0,1 0 0,2-1-103,-2 1 51,0 0 0,0 0 0,0 0 0,0-1 0,0 1 1,0-1-1,0 0 0,0-1 0,-1 1 0,1-1 1,-1 0-1,0 0 0,1-1 0,-2 1 0,1-1 0,0 1 1,-1-1-1,1-1 0,-1 1 0,0 0 0,-1-1 1,1 1-1,-1-1 0,0 0 0,0 0 0,0 0 0,-1-1-51,15-145 823,-36 91-1207,17 97-6716,5-10 1126,2 1-4110</inkml:trace>
  <inkml:trace contextRef="#ctx0" brushRef="#br0" timeOffset="-415249.123">19557 7865 12524,'10'-110'4073,"-10"109"-3960,0-1 0,0 1 0,-1-1 0,1 1 0,-1-1 0,1 1 0,-1-1 0,1 1 0,-1-1 1,0 1-1,0 0 0,0-1 0,0 1 0,0 0 0,0 0 0,0 0 0,0 0 0,0 0 0,0 0 0,-1 0 0,1 0 0,0 0 0,-1 0 0,1 1 0,-1-1 0,1 1 0,-1-1 0,1 1 0,-1-1 0,1 1 1,-1 0-1,1 0 0,-1 0 0,1 0 0,-1 0 0,0 0 0,1 0 0,-1 0 0,1 1 0,-1-1 0,1 1 0,-1-1 0,1 1 0,-1-1 0,1 1 0,0 0 0,-1 0 0,1 0 0,0 0 0,0 0 0,-1 0-113,-1 2 79,1 0 0,-1 0-1,1 1 1,-1-1-1,1 1 1,0-1-1,0 1 1,0 0-1,1 0 1,0 0 0,-1 0-1,1 0 1,1 0-1,-1 0 1,0 0-1,1 0 1,0 0-1,0 0 1,0 1-1,1-1 1,0 3-79,1-5 7,-1 0 0,1 0 0,0-1 0,0 1 0,0-1 0,0 0 0,0 0 0,1 1 0,-1-1 0,0-1 0,0 1 0,1 0 0,-1 0 0,0-1 1,1 1-1,-1-1 0,1 0 0,-1 0 0,1 0 0,-1 0 0,1 0 0,-1-1 0,0 1 0,1-1 0,-1 1 0,0-1 0,1 0 0,-1 0 0,0 0 0,0 0 0,0 0 0,1-1 0,-1 1 0,-1-1 0,1 1 0,0-1 0,0 0 0,-1 1 0,1-1 0,0 0 0,-1-1-7,7-5 14,-1 0-1,-1 0 1,1-1-1,-2 0 1,1-1-1,-1 1 1,0-1-1,-1 0 1,0 0-1,-1-1 1,0 1-1,-1-1 1,0 0-1,0 1 1,-1-1-1,-1 0 1,0-6-14,0 16-49,1 0 0,-1 0 1,0 0-1,0-1 0,0 1 0,0 0 1,0 0-1,-1-1 0,1 1 0,0 0 1,-1 0-1,1 0 0,0-1 0,-1 1 1,0 0-1,1 0 0,-1 0 0,0 0 1,1 0-1,-1 0 0,0 0 0,0 0 0,0 0 1,0 0-1,0 1 0,0-1 0,0 0 1,0 1-1,0-1 0,0 1 0,0-1 1,0 1-1,0-1 0,-1 1 0,1 0 1,0-1-1,0 1 0,-1 0 0,1 0 1,0 0-1,0 0 0,-1 0 0,1 0 1,0 0-1,-1 1 49,-7 26-6193,7-9 43</inkml:trace>
  <inkml:trace contextRef="#ctx0" brushRef="#br0" timeOffset="-414903.71">20281 7587 9001,'0'0'4783,"0"0"-2328,1-12-351,5-38-65,-7 50-1986,1 0 1,0 1-1,0-1 0,0 0 1,-1 0-1,1 0 1,0 1-1,0-1 0,-1 0 1,1 0-1,0 0 1,0 0-1,-1 0 0,1 0 1,0 0-1,-1 1 0,1-1 1,0 0-1,0 0 1,-1 0-1,1 0 0,0 0 1,-1 0-1,1 0 1,0-1-1,0 1 0,-1 0 1,1 0-1,0 0 0,0 0 1,-1 0-1,1 0 1,0 0-1,0-1 0,-1 1 1,1 0-1,0 0 1,0 0-1,-1-1 0,1 1 1,0 0-1,0 0 0,0 0 1,0-1-1,-1 1 1,1 0-1,0 0 0,0-1 1,0 1-1,0 0 0,0-1 1,0 1-54,-12 64 1093,12-62-1081,0-1 0,0 0 0,0 0 0,0 0 0,1 1 0,-1-1 0,0 0 0,1 0 0,-1 0 0,1 0 0,-1 0 0,1 0 0,0 0 0,-1 0 0,1 0 0,0 0 0,0 0 0,-1 0 0,1 0 0,0-1 0,0 1 0,0 0 0,0-1 0,0 1 0,0 0 0,1-1 0,-1 1 0,0-1 0,0 0 0,0 1 0,0-1 0,1 0 0,-1 0 0,0 0 0,0 0 0,0 0 0,1 0 0,-1 0 0,0 0 0,0 0 0,0-1 0,0 1 0,1 0 0,-1-1 0,0 1 0,0-1 0,0 1 0,0-1 0,0 0 0,0 1 1,0-1-1,0 0 0,0 0-12,8-7 18,0 0 1,-1 0 0,0-1 0,-1 0-1,0-1 1,0 0 0,-1 0 0,-1 0-1,1-1 1,-2 1 0,1-1 0,-1-2-19,-2 7-1,45-118-517,-47 173-9251,0-26 2791</inkml:trace>
  <inkml:trace contextRef="#ctx0" brushRef="#br2" timeOffset="-403443.765">18234 8796 128,'0'0'144,"0"0"225,0 0 154,0 0-59,0 0-31,4-5 52,62-82 4913,133-57-1806,-4 31-789,-50 43-2360,13-10 358,-152 77-792,68-33 45,-1-3 0,58-43-54,-71 42 19,3 4 0,1 2 0,9-1-19,39-21 34,222-95 30,34 16 96,-58 29 310,-239 80-431,2 4 0,1 3 0,0 3 1,1 3-1,1 4 0,76 0-39,-129 12 10,0 1 1,0 1 0,-1 1 0,1 1-1,-2 1 1,1 1 0,-1 1-1,0 1 1,-1 1 0,0 0-1,-1 2 1,-1 0 0,10 9-11,85 81 469,-76-68-421,-1 2 0,-2 1 1,-2 2-1,11 19-48,43 105 48,-18-24 534,11 68-348,-71-186-228,-2-1 0,-1 1-1,-1 0 1,-1 0-1,-1 1 1,0 18-6,10 82 68,37 202 215,-6-177-251,-31-110-32,2-1 0,1-1 0,2 0 0,2-1 0,4 3 0,23 52 0,75 22-128,41 2-174,-116-88 251,-7-7-55,1-2-1,1-2 0,1-1 0,0-3 1,1-1-1,0-3 0,0-1 0,1-2 0,15-1 107,169 1-32,-28-53 475,72-25-373,-29-38-38,440-266-32,-618 346 6,-2-2 1,-1-4-1,-1-2 1,-3-2-1,35-34-6,281-239 64,-188 144-27,-140 131 9,-21 19-40,0 0 1,-2-2 0,0-1-1,-1-1 1,-2 0 0,5-10-7,7-9 79,1 2 0,2 2 0,2 1 1,1 2-1,21-15-79,106-106-7,-91 73 41,-10 9-51,3 3 0,66-54 17,-68 73 4,22-16 18,-3-3 0,-4-4 0,-2-4-1,30-44-21,-43 41 32,4 3 0,3 3 0,59-48-32,47-35 160,121-155-122,-111 87 26,16-38-32,-69 123-82,-72 84 36,-26 25 15,2 1 1,1 2-1,2 2 0,43-23-1,-32 26 208,0 1 1,2 3-1,39-9-208,-87 29 16,0 0-1,1 0 1,-1 1 0,0 0 0,1 1 0,-1 0-1,0 0 1,1 0 0,-1 1 0,1 0-1,-1 0 1,0 1 0,0 0 0,0 0 0,0 1-1,0 0 1,0 0 0,-1 1 0,0-1-1,1 1 1,-1 1 0,-1-1 0,6 5-16,-5-4-2,1-1 1,-1 1-1,0 0 1,0 0 0,0 0-1,-1 1 1,0 0-1,0 0 1,0 1-1,-1-1 1,0 1-1,0 0 1,-1 0-1,1 0 1,-2 1 0,1-1-1,-1 1 1,0 0-1,-1-1 1,0 1-1,0 0 1,0 4 1,6 114 64,-12-13-64,-10 44 91,4-66-9,5-1 0,4 1 1,4 9-83,-1 7 20,19 136 161,2 110 86,14-163-182,-14 75-15,-18-115-59,0-76 17,-4 1 1,-2 0-1,-6 17-28,-38 206 101,22-114 43,-4 49 27,2-104-139,3 23 0,0-52-26,1 43-6,19 57 26,3-197-20,1-6-122,1-1-1813,-3 1-3644,-2-1-2253</inkml:trace>
  <inkml:trace contextRef="#ctx0" brushRef="#br2" timeOffset="-393281.033">23867 10690 9801,'0'0'3038,"5"-16"-1842,14-47-450,0 5 3531,-17 50-3311,-3 8-893,1 0 0,0-1 0,-1 0 0,1 1-1,0-1 1,-1 1 0,1-1 0,0 1-1,0-1 1,0 0 0,0 1 0,0-1-1,0 1 1,0-1 0,0 0 0,0 1-1,0-1 1,0 1 0,0-1 0,0 0-1,0 1 1,0-1 0,1 1 0,-1-1-1,0 1 1,0-1 0,1 1 0,-1-1-1,0 1 1,1-1 0,-1 1 0,1-1-1,-1 1 1,1-1 0,-1 1 0,1 0-1,-1-1 1,1 1 0,-1 0 0,1-1-1,-1 1 1,1 0 0,-1 0 0,1 0-1,-1-1 1,1 1 0,0 0 0,-1 0 0,1 0-1,-1 0 1,1 0 0,0 0 0,-1 0-1,1 0-72,6 102 609,-12 74-439,-21 119-170,-16 16-7123,33-241 3591,-1 7-2057</inkml:trace>
  <inkml:trace contextRef="#ctx0" brushRef="#br2" timeOffset="-393018.336">23723 11676 833,'0'0'9486,"0"0"-5322,0 0-1682,0 0-218,0 0-465,0 0-614,0 0-470,0 0-250,-12 2-145,5-1-274,6-1-40,0 0-1,0-1 1,-1 1-1,1 0 1,0 0 0,-1 0-1,1 0 1,0 0-1,0 0 1,-1 0 0,1 0-1,0 1 1,0-1-1,-1 0 1,1 1 0,0-1-1,0 1 1,0-1-1,-1 1 1,1 0 0,0-1-1,0 1 1,0 0-1,0 0 1,0 0-1,1 0 1,-1 0 0,0 0-1,0 0 1,1 0-1,-1 0 1,0 0 0,1 0-1,-1 1 1,1-1-1,-1 0 1,1 0 0,0 0-1,0 1 1,-1-1-1,1 0 1,0 1 0,0-1-1,0 0 1,0 0-1,1 1 1,-1-1 0,0 0-1,0 0 1,1 1-6,6 10 4,1-2-1,0 1 1,1-1 0,0 0 0,0-1-1,1 0 1,0-1 0,1 0 0,0 0 0,0-1-1,0-1 1,1 0 0,0 0 0,0-1 0,1-1-1,0 0 1,-1-1 0,1 0 0,0-1 0,0 0-1,1-1 1,-1-1 0,0 0 0,0 0 0,1-2-1,-1 1 1,0-2 0,0 0 0,-1 0 0,1-1-1,-1-1 1,1 0 0,-2-1 0,1 0-1,0-1 1,-1 0 0,-1-1 0,6-4-4,-4 2 4,-1-1-1,0-1 1,0 0 0,-1 0 0,-1-1-1,0-1 1,0 1 0,-2-1 0,0-1 0,0 1-1,-1-1 1,-1 0 0,-1-1 0,0 1-1,-1-1 1,0 0 0,-1 0-4,-2 15-20,0 1-1,0-1 1,0 1-1,1-1 1,-1 1 0,0-1-1,0 1 1,0-1-1,0 0 1,0 1 0,0-1-1,0 1 1,0-1 0,0 1-1,0-1 1,0 1-1,0-1 1,-1 1 0,1-1-1,0 0 1,0 1-1,0-1 1,-1 1 0,1 0-1,0-1 1,-1 1 0,1-1-1,0 1 1,-1-1-1,1 1 1,-1 0 0,1-1-1,-1 1 1,1 0-1,-1-1 1,1 1 0,-1 0-1,1 0 1,-1 0-1,1-1 1,-1 1 0,1 0-1,-1 0 1,1 0 0,-1 0-1,1 0 1,-1 0-1,0 0 1,1 0 0,-1 0-1,1 0 1,-1 0-1,1 0 1,-1 1 0,1-1-1,-1 0 1,1 0 0,-1 1 19,-26 22-2606,4 4-1344,-2 2-2530</inkml:trace>
  <inkml:trace contextRef="#ctx0" brushRef="#br2" timeOffset="-392297.136">21309 12565 11050,'0'0'2040,"-4"-13"-588,-13-41 213,15 52-1556,1 0 1,0 0-1,-1 1 0,1-1 0,-1 1 0,1-1 0,-1 1 1,0 0-1,0 0 0,1 0 0,-1-1 0,0 2 0,0-1 0,0 0 1,0 0-1,0 1 0,0-1 0,-1 1 0,1-1 0,0 1 1,0 0-1,0 0 0,0 0 0,0 0 0,-1 0 0,1 1 0,0-1 1,0 1-1,0-1 0,0 1 0,0 0 0,0 0 0,0 0 1,-1 0-110,0 0 79,-3 1-57,0-1 1,1 1 0,-1 0 0,1 0 0,0 0-1,0 1 1,0-1 0,0 2 0,0-1 0,0 0-1,1 1 1,0 0 0,-1 0 0,2 0 0,-1 0 0,0 1-1,1-1 1,0 1 0,0 0 0,0 0 0,1 1-1,-2 3-22,3 13-2,0 1 0,2-1 0,1 0 0,1 1 0,0-1 0,2 0-1,1 0 1,0-1 0,2 1 0,0-2 0,1 1 0,2-1 0,0 0-1,0-1 1,7 6 2,-7-6-1,1-1-1,1-1 1,0 0-1,1-1 0,1 0 1,0-1-1,7 4 2,-15-13 57,-1-1-1,2 0 1,-1-1-1,0 0 1,1 0-1,0 0 1,0-1-1,0 0 1,0-1-1,0 0 1,1 0-1,-1 0 1,1-1-1,-1-1 1,1 0-1,0 0 1,-1 0-1,1-1 1,5-1-57,-5-1 134,0 0 0,0 0 0,-1-1-1,0 0 1,1-1 0,-1 1 0,-1-2 0,1 1 0,-1-1 0,0 0 0,0 0 0,-1-1 0,1 0 0,-2 0 0,1-1 0,-1 0 0,0 0 0,-1 0 0,4-7-134,2-9 286,0 0 1,-2-1 0,0 0 0,-2 0-1,-1-1 1,1-15-287,0-6 126,-2 1-1,-3-1 0,-1 1 1,-7-47-126,8 87-91,-1-1 1,-1 1 0,1 0-1,-1 0 1,0 0-1,-1-1 1,1 1-1,-1 0 1,-1 1-1,1-1 1,-1 0-1,0 1 1,0-1-1,0 1 1,-1 0 0,0 0-1,0 0 1,0 1-1,-1-1 1,1 1-1,-1 0 1,0 0-1,0 1 1,0-1-1,-1 1 1,0 0 0,1 1-1,-1-1 1,0 1-1,0 0 1,0 1-1,0 0 1,0-1-1,-1 2 1,1-1-1,-4 1 91,-74 34-4213,35-1-1508,14-6-2548</inkml:trace>
  <inkml:trace contextRef="#ctx0" brushRef="#br2" timeOffset="-391805.003">22127 12709 10698,'0'-13'2531,"-9"-100"4120,-5 93-4176,6 37-1085,8 9-1368,1-1 0,1 0-1,1-1 1,2 1 0,0-1 0,2 1-1,0-1 1,2-1 0,1 0-1,0 0 1,2-1 0,0 0 0,2-1-1,13 16-21,-24-32 35,0 0-1,0 0 0,1-1 0,0 1 1,0-1-1,0 1 0,1-1 0,-1 0 0,1-1 1,0 1-1,0-1 0,0 0 0,1 0 1,-1-1-1,1 0 0,-1 0 0,1 0 1,0 0-1,0-1 0,-1 0 0,1 0 0,0-1 1,0 1-1,0-1 0,0-1 0,0 1 1,0-1-1,0 0 0,0 0 0,0-1 0,0 0 1,-1 0-1,1 0 0,4-3-34,0-8 94,-1-1 0,0 0-1,-1 0 1,-1 0 0,0-1-1,-1-1 1,0 1 0,-2-1-1,0 0 1,0 0 0,-2 0-1,0 0 1,0 0 0,-2-1 0,0-7-94,1 14 20,8-274-522,-9 283 431,0 0 0,-1 0 0,1 0 0,0 1 0,0-1 0,0 0 0,0 0 0,0 0 1,0 0-1,0 1 0,0-1 0,0 0 0,0 0 0,0 0 0,1 0 0,-1 1 0,0-1 0,1 0 1,-1 0-1,0 1 0,1-1 0,-1 0 0,1 1 0,-1-1 0,1 0 0,0 1 0,-1-1 0,1 1 1,0-1-1,-1 1 0,1-1 0,0 1 0,-1-1 0,1 1 0,0 0 0,0-1 0,-1 1 0,1 0 0,0 0 1,0 0-1,0-1 0,0 1 0,-1 0 0,1 0 0,0 0 0,0 0 0,0 0 0,0 1 0,-1-1 1,1 0-1,0 0 0,0 1 0,0-1 0,-1 0 0,1 1 0,0-1 0,0 0 0,-1 1 0,1 0 71,34 40-8462,-29-33 6203,11 13-5065</inkml:trace>
  <inkml:trace contextRef="#ctx0" brushRef="#br2" timeOffset="-391057.198">22787 12555 9129,'0'0'1761,"0"0"-586,0 0 79,0 0 86,0 0-299,8 15-256,44 104 224,-51-114-959,0 0 1,0 0-1,0 0 0,1-1 1,0 1-1,0 0 1,0-1-1,1 0 0,0 0 1,-1 1-1,1-1 0,1-1 1,-1 1-1,0 0 1,1-1-1,0 0 0,0 0 1,0 0-1,0 0 1,0-1-1,1 0 0,-1 1 1,1-1-1,0-1 0,-1 1 1,1-1-1,0 0 1,0 0-1,0 0 0,0-1 1,0 0-1,1 0-50,0-3 156,-1-1 0,0 1 0,-1-1 0,1-1 0,-1 1 0,1-1 0,-1 1 0,0-1 0,-1 0 0,0-1 0,1 1 0,-2-1 0,1 1 0,0-1 0,-1 0 0,0-3-156,6-7 526,1-1-158,-1 1 1,-1-1 0,0 0 0,-1-1 0,-1 0 0,-1 0-1,0 0 1,-1 0 0,-1-1 0,-1 1 0,-1-6-369,-2 21 32,1 0 1,-1 1-1,0-1 1,0 1-1,0 0 1,-1-1-1,1 1 1,-1 0-1,1 0 1,-1 0-1,0 1 0,1-1 1,-1 1-1,0-1 1,0 1-1,0 0 1,0 0-1,0 0 1,0 1-1,-1-1 1,1 1-1,0 0 1,0-1-1,0 1 1,-1 1-1,1-1 1,0 0-1,0 1 1,0 0-1,0 0 1,0 0-1,0 0 0,0 0 1,0 0-1,0 1 1,0 0-33,-7 3 4,1 0 1,-1 0 0,1 2-1,1-1 1,-1 1-1,1 0 1,0 0-1,1 1 1,0 1-1,0-1 1,1 1-1,0 0 1,0 0-1,1 1 1,0-1 0,1 1-1,0 0 1,1 1-1,0-1 1,0 1-1,1-1 1,1 1-1,-1 7-4,0 1-129,2-1 0,0 1 0,1 0 0,0-1-1,2 1 1,0-1 0,1 0 0,1 0 0,1 0 0,0-1-1,1 0 1,1 0 0,6 9 129,-10-20-41,0 1 0,0-1 0,1 0 0,0 0-1,0-1 1,1 0 0,-1 0 0,1 0 0,0 0 0,0-1 0,1 0 0,-1 0 0,1-1-1,0 0 1,0 0 0,0-1 0,0 1 0,1-1 0,-1-1 0,1 0 0,-1 0-1,1 0 1,-1-1 0,1 0 0,-1-1 0,1 1 0,-1-1 0,1-1 0,-1 0-1,0 0 1,1 0 0,-1-1 0,0 0 0,-1 0 0,1 0 0,0-1 0,4-4 41,22-26 259,-1-1 0,-2-2 0,-1-1 1,-2-2-1,-1 0 0,-3-2 1,0-2-260,-19 37 95,0-1 1,-1 0 0,0 1-1,0-1 1,-1 0 0,0 0-1,0 0 1,-1-1 0,0 1-1,0 0 1,-1-1 0,0 1 0,0-2-96,-1 9 15,0 0 1,1 0-1,-1 0 1,0 1-1,0-1 1,0 0-1,0 0 1,0 1-1,0-1 1,0 1-1,0-1 1,0 1 0,0-1-1,0 1 1,0-1-1,0 1 1,0 0-1,-1 0 1,1 0-1,0-1 1,0 1-1,0 0 1,0 1-1,-1-1 1,1 0 0,0 0-1,0 0 1,0 1-1,0-1 1,0 0-1,0 1 1,0-1-1,0 1 1,0-1-1,0 1 1,0 0-1,0 0 1,0-1 0,0 1-1,0 0 1,0 0-1,1 0 1,-1 0-1,0 0 1,1 0-1,-1 0 1,1 0-1,-1 0 1,1 0-1,-1 0 1,1 0 0,0 0-1,-1 0 1,1 0-1,0 1 1,0-1-16,-10 13 5,1 1 0,1-1 1,0 2-1,1-1 0,0 1 1,2 0-1,0 0 0,0 1 1,2 0-1,0 0 0,1 0 1,0 0-1,2 0 0,0 0 1,0 0-1,4 14-5,0 14-44,-3-13-126,2 0 1,2-1-1,0 1 1,2-1 0,5 10 169,-7-96-502,-16-29 545,-2-93 71,14 168-109,0-1 0,0 1 0,1-1 0,0 1 1,1 0-1,0 0 0,1 0 0,0 0 1,0 1-1,1-1 0,0 1 0,0 0 0,1 0 1,0 1-1,0 0 0,1 0 0,1-1-5,4 1-74,0 1 0,-1 1 1,2 0-1,-1 0 0,0 2 0,1-1 0,0 1 0,0 1 0,0 1 0,0-1 0,0 2 0,0 0 0,0 1 0,0 0 0,0 1 0,0 0 0,0 1 0,0 0 1,-1 1-1,3 2 74,66 35-4029,-34-5-4109,-25-17 649</inkml:trace>
  <inkml:trace contextRef="#ctx0" brushRef="#br2" timeOffset="-390745.806">24267 12392 13837,'2'-17'3427,"7"-94"1549,-9 108-4862,0 1 1,0-1 0,0 1 0,-1-1 0,1 1-1,0 0 1,-1-1 0,0 1 0,0-1-1,1 1 1,-1 0 0,0 0 0,-1-1 0,1 1-1,0 0 1,-1 0 0,1 0 0,-1 0-1,0 1 1,1-1 0,-1 0 0,0 1 0,0-1-1,0 1 1,0 0 0,0-1 0,-1 1-1,1 0 1,0 0 0,0 1 0,-1-1 0,1 0-1,-1 1 1,1-1 0,-1 1 0,1 0-1,0 0 1,-1 0 0,1 0 0,-1 0 0,1 1-1,-1-1 1,1 1 0,-1-1 0,1 1-1,0 0 1,0 0 0,-1 0 0,1 0-1,-2 2-114,-9 6 124,0 0 0,1 2-1,0-1 1,0 2 0,1-1 0,0 1-1,1 1 1,1 0 0,0 1-1,1 0 1,0 0 0,-3 9-124,-3 13 85,1 0 1,2 2 0,1-1 0,3 1-1,0 0 1,3 1 0,1-1 0,2 1-1,1 0 1,5 23-86,-4 23 45,-2-20-48,-3 0 0,-2-1 1,-4 1-1,-15 57 3,24-118-8,-114 366-651,60-222-1744,61-146-2763,14-25 2816,27-45-5054,-22 29 1702</inkml:trace>
  <inkml:trace contextRef="#ctx0" brushRef="#br2" timeOffset="-390473.74">23927 12977 6919,'0'0'1879,"-14"-10"-454,-40-33 278,53 43-1609,0 0 1,0-1 0,1 1-1,-1 0 1,0 0-1,1 0 1,-1 0-1,0-1 1,1 1-1,-1 0 1,0-1 0,1 1-1,-1-1 1,1 1-1,-1-1 1,0 1-1,1-1 1,0 1-1,-1-1 1,1 1-1,-1-1 1,1 1 0,-1-1-1,1 0 1,0 1-1,0-1 1,-1 0-1,1 1 1,0-1-1,0 0 1,0 0-1,0 1 1,0-1 0,0 0-1,0 1 1,0-1-1,0 0 1,0 0-1,0 1 1,0-1-1,0 0 1,0 1-1,1-1 1,-1 0 0,0 1-1,1-1 1,-1 0-1,0 1 1,1-1-1,-1 1 1,1-1-1,-1 0 1,1 1-1,-1-1 1,1 1 0,-1 0-1,1-1 1,0 1-1,0-1-94,39-3 1739,-34 4-1566,361-6 2133,-361 5-2240,-1 0 0,1 0 1,0 1-1,-1 0 0,1 0 0,0 0 1,-1 0-1,1 1 0,0 0 0,-1 0 1,1 0-1,-1 1 0,0 0 1,1 0-1,-1 1 0,0-1 0,0 1 1,0 0-1,-1 0 0,1 1 0,-1-1 1,0 1-1,1 0 0,-2 0 0,1 1 1,0-1-1,-1 1 0,0 0 0,0-1 1,0 1-1,-1 1 0,0-1 0,0 0 1,0 3-67,0 6 75,-1 1 1,-1-1 0,0 1 0,-1 0 0,-1-1-1,0 1 1,-1-1 0,0 0 0,-1 0-1,-6 11-75,-6 31-21,10 12-1764,6-67 1475,1 0 0,-1 1 0,0-1 0,1 0 0,-1 0-1,1 0 1,0 0 0,-1 1 0,1-1 0,0 0 0,-1 0 0,1 0 0,0 0 0,0 0 0,0-1 0,0 1 0,0 0 0,0 0 0,0-1 0,0 1 0,0 0-1,1-1 1,-1 1 0,0-1 0,0 0 0,0 1 0,1-1 0,-1 0 0,0 0 0,1 0 0,-1 1 310,10-1-5659</inkml:trace>
  <inkml:trace contextRef="#ctx0" brushRef="#br2" timeOffset="-390138.976">24561 12588 6438,'0'0'8520,"0"0"-5125,0 0-1601,0 0-32,0 0-673,0 0-577,0 0-320,0 0-128,0 0-64,-16 13-384,24 1-1025,4 4-1314,-1-2-3202,0-3-7272</inkml:trace>
  <inkml:trace contextRef="#ctx0" brushRef="#br2" timeOffset="-389890.932">25046 12698 7591,'2'-13'2899,"2"-3"-1710,7-36 1354,-8 13 5656,-3 39-6805,2 32-675,-2 0 0,-1 0 0,-2 0 0,-1-1 0,-3 10-719,-2 19 259,-34 290-1925,55-262-2498,16-37-2813,-12-33 1276</inkml:trace>
  <inkml:trace contextRef="#ctx0" brushRef="#br2" timeOffset="-389669.974">25511 12629 12524,'2'-84'2941,"-6"56"750,-7 30-211,6 1-3172,-1-1-107,1 1-1,0 0 1,0 1-1,0 0 1,0-1-1,1 1 1,0 1-1,-1-1 1,1 1-1,1-1 1,-1 1-1,1 0 1,0 1-1,0-1 1,0 1-1,1-1 1,0 1-1,0 0 0,0-1 1,1 1-1,0 0-200,-10 133 466,11-123-353,5 247 417,-1-131-3523,-3-1-8568,-1-108 4963</inkml:trace>
  <inkml:trace contextRef="#ctx0" brushRef="#br2" timeOffset="-389424.878">25119 13053 8520,'-15'-11'3422,"0"-2"-2581,7 6-457,0 1 0,0-1 0,-1 2 0,0-1 0,0 1 0,-1 0 1,1 1-1,-1 0 0,0 1 0,-2-1-384,-101-21 6123,145 15-3641,339-17-1633,-266 13-802,-40 3-19,1 3 0,0 4 1,0 2-1,22 3-28,-86 0-1,1-1-1,0 1 1,0 0 0,-1-1-1,1 1 1,-1 1 0,1-1-1,-1 0 1,1 0 0,-1 1-1,0 0 1,1-1 0,-1 1-1,0 0 1,0 0 0,0 0-1,-1 0 1,1 0 0,0 1-1,-1-1 1,1 0 0,-1 1-1,0-1 1,0 1 0,0 0-1,0-1 1,-1 1 0,1 0-1,0 0 1,-1 2 1,-1 87 24,-34 10 70,0-4-879,34-31-2629,19-37-3948,-5-24 1575</inkml:trace>
  <inkml:trace contextRef="#ctx0" brushRef="#br2" timeOffset="-389064.677">25891 12430 9321,'0'0'1922,"0"0"-1282,0 0-608,0 0-32,0 0-1025,0 0-2626</inkml:trace>
  <inkml:trace contextRef="#ctx0" brushRef="#br2" timeOffset="-388603.944">26039 13087 7847,'-2'14'4570,"-27"103"1986,19-93-5775,7-16-670,7-17 0,143-300 3455,-143 300-3489,-1 1 0,2 0 0,-1 0 0,1 0 0,0 0 0,0 1-1,1 0 1,0 0 0,1 0 0,-1 1 0,1 0 0,0 0 0,1 1-1,-1 0 1,1 0 0,0 1 0,1 0 0,-1 0 0,1 1 0,-1 0 0,1 1-1,0-1 1,0 2 0,0-1 0,3 1-77,-4 5 12,0 1-1,-1-1 0,1 1 1,-1 1-1,-1-1 1,1 1-1,-1 0 1,0 1-1,0-1 0,-1 1 1,0 1-1,0-1 1,0 1-1,-1-1 1,-1 1-1,1 0 0,-1 1 1,0-1-1,0 5-11,2 0 7,26 72-137,-27-68-49,0 0 0,2 0 0,0-1 0,0 0 1,2 0-1,0 0 0,0-1 0,2 0 0,0-1 0,0 0 0,1-1 1,1 0-1,0-1 0,1 0 0,4 2 179,-12-11-1,1 0 0,-1-1-1,1 0 1,-1 0 0,1-1 0,0 1 0,-1-1-1,1 0 1,0-1 0,0 0 0,0 0 0,0 0-1,0 0 1,-1-1 0,1 0 0,0 0 0,0-1 0,-1 1-1,1-1 1,-1-1 0,1 1 0,-1-1 0,0 0-1,0 0 1,0 0 0,-1-1 0,1 1 0,1-3 1,10-8 261,-1-1 0,-1-1 0,0 0 0,-2-1 0,0 0 0,0-1 0,2-7-261,20-34 840,-3-2-1,-3-1 1,7-27-840,-24 19 664,-11 68-656,0 1 0,0 0 0,0-1 0,0 1 0,0-1 0,0 1 0,-1-1 0,1 1 0,-1 0 0,1-1 0,-1 1 0,0 0 0,1-1 0,-1 1 0,0 0 0,0 0 1,0 0-1,0 0 0,0 0 0,0 0 0,0 0 0,0 0 0,0 0 0,-1 0 0,1 0 0,0 1 0,0-1 0,-1 0 0,1 1 0,-1 0 0,1-1 0,0 1 0,-1 0 0,1-1 0,-1 1 0,1 0 0,-1 0 0,1 0 0,-1 0 0,1 1 0,0-1 0,-1 0 0,1 0 0,-1 1 0,0 0-8,-9 3-12,0 1-1,0 0 0,1 1 0,-1 0 0,2 1 0,-1 0 1,1 0-1,0 1 0,0 0 0,1 1 0,0 0 1,1 0-1,0 1 0,0 0 0,1 0 0,0 0 1,1 1-1,0 0 0,1 0 0,-3 11 13,-27 195-577,24-107 60,-14 66-834,2 142 1351,22-231 109,-4-1 0,-4-1 0,-3 1 0,-4-1 0,-17 50-109,30-123 52,-1 1 1,0-1-1,-1 0 1,-1-1-1,1 1 0,-2-1 1,0 1-1,0-2 1,-1 1-1,0-1 1,-1 0-1,0 0 1,0-1-1,-1 0 1,-1 0-1,1-1 1,-1-1-1,-1 0 0,1 0 1,-1-1-1,0 0 1,-1-1-1,1 0 1,-1-1-1,0 0 1,0-1-1,-1 0 1,1-1-1,-10 1-52,12-4 23,0 0 0,1 0 0,0-1 0,-1-1 0,1 1 0,0-1 0,0-1 0,0 0 0,1 0 0,-1-1 0,1 0 0,0 0-1,0-1 1,1 0 0,0 0 0,0-1 0,0 0 0,1 0 0,0 0 0,0-1 0,1 0 0,0 0 0,0-1 0,1 1 0,0-1 0,0 0 0,1 0 0,1 0 0,-1-1 0,0-6-23,1-6 7,0 1 1,1-1 0,1 1 0,2-1-1,0 1 1,1-1 0,1 1-1,0 0 1,2 0 0,1 1 0,0-1-1,2 2 1,0-1 0,1 1-1,1 1 1,1-1-8,14-18-60,1 0-1,2 2 1,1 1 0,2 2-1,1 0 1,1 3 0,7-3 60,20-11-673,2 3-1,1 3 1,2 3 0,1 3 0,2 2-1,70-18 674,241-47-10294,-296 78 4347</inkml:trace>
  <inkml:trace contextRef="#ctx0" brushRef="#br2" timeOffset="-388275.949">25511 14095 19154,'0'0'2466,"143"-59"-1537,-52 42 321,14 1-129,11 0-513,14-1-576,8 0 0,8 3-32,7-2 0,-11-3 32,-14 4 32,-22 2-64,-31 6-160,-28 7-673,-25 0-608,-22 4-1378,-27 3-2882,-14 0-4260</inkml:trace>
  <inkml:trace contextRef="#ctx0" brushRef="#br2" timeOffset="-387993.952">25723 14349 14830,'0'0'3224,"11"13"-1062,-6-7-1931,-1-1-69,0 0 0,0 0 1,1 0-1,-1-1 0,1 0 1,0 0-1,0 0 0,1 0 1,-1-1-1,1 0 1,0 0-1,-1-1 0,1 1 1,0-1-1,1 0 0,-1-1 1,0 0-1,0 0 1,4 0-163,116-3 871,-1-6 1,-1-5 0,9-7-872,-33 6 347,402-80-42,-459 85-1007,-11 2-1639,-10 2-2485,-14 3-3822</inkml:trace>
  <inkml:trace contextRef="#ctx0" brushRef="#br3" timeOffset="-149678.757">16006 2698 2306,'0'0'8413,"0"0"-5674,0 0-838,0 0 346,0 0-448,0 0-582,0 0-411,-1 9-208,-8 76 511,5 1 0,4 66-1109,1-57 56,2 241-248,14-266-2397,-4-69-3886,-5-12 784</inkml:trace>
  <inkml:trace contextRef="#ctx0" brushRef="#br3" timeOffset="-149251.428">16761 2418 2530,'0'0'7661,"0"0"-3769,0 0-817,0 0-315,0 0-497,0 0-758,0 0-629,-1 11-252,-8 73 384,5 1 0,5 73-1008,1-76 18,-2 12-407,4 125 442,13-75-7778,-12-117 1026</inkml:trace>
  <inkml:trace contextRef="#ctx0" brushRef="#br3" timeOffset="-148828.913">17716 2108 8872,'0'0'4522,"0"0"-1420,0 0-604,0 0-603,0 0-459,0 0-459,-1 17-203,-14 195 577,10-136-1297,-3 48-561,6 0-1,7 54 508,17-45-6332,-6-78-623</inkml:trace>
  <inkml:trace contextRef="#ctx0" brushRef="#br3" timeOffset="-148415.91">18542 1895 13677,'0'0'3395,"0"0"-864,0 0-161,0 0-737,0 0-576,0 0-352,0 0 128,22 126-97,-18-61-159,0 18-64,-2 10-193,-2 11-128,-2 8-160,-6 4 32,-5 4-64,0 7-1121,-3 9-2947,3-8-9224</inkml:trace>
  <inkml:trace contextRef="#ctx0" brushRef="#br0" timeOffset="-11456.221">2561 7935 7399,'0'0'2744,"0"0"-934,0 0-246,0 0-128,0 0-38,1 14 6,1 390 3116,-24 225-2623,-118 1029-354,-38 372-897,165-1826-1155,-8 169-1144,15-125-3766,6-174 220</inkml:trace>
  <inkml:trace contextRef="#ctx0" brushRef="#br0" timeOffset="-11097.6">679 12777 11851,'0'0'2093,"0"0"-518,0 0 138,0 0-143,21-5-508,217-21-293,1992-85-724,-1709 81-90,2891-164 1887,-244 35 1030,-1753 59-2232,-1234 82-869,-2-8-1,31-14 230,-195 36-124,-5 3-73,0-1 0,0 0 0,0-1 0,-1 0 0,1 0 0,0-1 0,-1-1 0,0 1 0,0-2 0,-1 1 0,1-1 0,1-2 197,-10 7-188,1-1-1,-1 0 0,1 1 1,-1-1-1,0 0 0,0 1 0,0-1 1,0 0-1,0 0 0,0 1 1,0-1-1,0 0 0,-1 1 1,1-1-1,-1 0 0,1 1 0,-1-1 1,1 0-1,-1 1 0,0-1 1,0 1-1,0-1 0,0 1 0,0 0 1,0-1-1,0 1 0,-1 0 1,1 0-1,0 0 0,-1 0 0,1 0 1,-1 0-1,1 0 0,-1 0 1,1 1-1,-1-1 0,0 1 0,1-1 1,-1 1-1,0-1 189,-52-23-6748</inkml:trace>
  <inkml:trace contextRef="#ctx0" brushRef="#br0" timeOffset="-10106.222">4100 8350 7079,'0'0'4292,"0"0"-1564,0 0-476,0 0-63,0 0-443,1-7-396,-2 2-1126,1 4-194,0 1 0,0-1 0,0 0 0,-1 0-1,1 0 1,0 0 0,0 0 0,0 0 0,0 0-1,0 0 1,1 0 0,-1 0 0,0 0 0,0 0 0,1 0-1,-1 0 1,0 0 0,1 0 0,-1 0 0,1 1 0,-1-1-1,1 0 1,0 0 0,-1 1 0,1-1 0,0 0 0,-1 0-1,1 1 1,0-1 0,0 1 0,0-1 0,0 1 0,-1-1-1,1 1 1,0 0 0,0-1 0,0 1 0,0 0-1,0 0 1,0-1 0,1 1-30,40 4 353,-1 1 1,1 2-1,-1 2 0,0 2 1,-1 1-1,0 2 0,0 3-353,39 11 159,-75-26-166,-1 0 0,0-1 0,1 1 0,-1-1-1,1 1 1,-1-1 0,1 0 0,0-1 0,-1 1 0,1 0 0,0-1 0,0 0-1,-1 0 1,1 0 0,0-1 0,0 1 0,-1-1 0,1 0 0,0 0 0,-1 0 0,1 0-1,-1-1 1,1 0 0,-1 1 0,0-1 0,0 0 0,0-1 0,0 1 0,0 0-1,0-1 1,0 0 0,-1 1 0,0-1 0,1 0 0,-1 0 0,1-2 7,2-6-66,0 0 1,-1 0-1,0-1 1,0 1-1,-1-1 1,-1 0-1,0 0 1,-1 0-1,0 0 1,-1 0-1,0-8 66,-1 18 3,1 0-1,0 1 1,-1-1 0,1 1-1,-1-1 1,0 1 0,1-1-1,-1 1 1,0-1 0,0 1-1,0 0 1,0 0 0,0-1-1,0 1 1,0 0 0,0 0-1,-1 0 1,1 0 0,0 0-1,-1 0 1,1 0 0,0 1-1,-1-1 1,1 0 0,-1 1-1,1-1 1,-1 1 0,0 0-1,1 0 1,-1-1 0,1 1-1,-1 0 1,0 0 0,1 0-1,-1 0 1,0 1-1,1-1 1,-1 0 0,0 1-3,-63 15 344,32 2-224,1 2-1,1 1 0,1 2 0,1 1 1,1 1-1,1 1 0,1 2 0,1 0 1,1 3-120,9-16-191,0 1 0,1 1 1,1 1-1,0 0 1,1 0-1,1 1 1,1 1-1,1-1 1,1 2-1,0-1 1,2 1-1,0 0 1,0 11 190,7 39-6257,6-44-667</inkml:trace>
  <inkml:trace contextRef="#ctx0" brushRef="#br0" timeOffset="-9589.762">5117 8307 160,'0'0'6396,"6"-15"-3615,1-2-2158,19-47 1882,-7 15 2860,-19 48-5202,0 0 0,1 0 0,-1 0 0,1 0 0,-1 0-1,1 0 1,-1 0 0,1 0 0,0 1 0,-1-1 0,1 0 0,0 0 0,0 1-1,0-1 1,-1 0 0,1 1 0,0-1 0,0 1 0,0-1 0,0 1 0,0-1 0,0 1-1,0 0 1,0-1 0,0 1 0,1 0 0,-1 0 0,0 0 0,0 0 0,0 0-1,0 0 1,0 0 0,0 0 0,0 0 0,1 1-163,58 30 521,-53-26-241,28 20-311,1-1 0,1-3-1,1 0 1,0-3 0,2-1-1,0-2 1,0-2-1,17 3 32,-50-15-17,-5 0-7,0 0 1,0 0-1,1 0 0,-1 0 1,0-1-1,1 1 0,-1-1 1,1 1-1,-1-1 0,1 0 1,-1 0-1,0 0 0,1 0 1,-1 0-1,1-1 0,-1 1 1,1-1-1,-1 0 0,0 1 1,0-1-1,1 0 0,-1 0 1,0-1-1,0 1 0,0 0 1,0-1-1,0 1 0,0-1 1,0 0-1,-1 1 0,1-1 1,-1 0-1,1 0 0,0-2 24,-1-3 21,0-1-1,0 1 1,-1 0-1,1-1 1,-2 1-1,1 0 1,-1-1-1,-1 1 1,1 0-1,-1 0 0,0 0 1,-1 0-1,1 0 1,-2 0-1,1 1 1,-1-1-1,0 1 1,-2-3-21,1 7 73,1 0 0,-1 0 0,1 1 0,-1-1 1,0 1-1,1 0 0,-1 1 0,0-1 0,0 1 0,0 0 1,0 0-1,1 1 0,-1-1 0,0 1 0,0 0 1,0 0-1,1 1 0,-1-1 0,1 1 0,-1 0 0,1 1 1,0-1-1,0 1 0,-2 0-73,-36 19 75,1 2 1,1 2-1,2 1 1,0 2-1,2 1 0,1 2 1,2 2-1,-29 37-75,5 27-1440,43-24-5165,14-44-2144</inkml:trace>
  <inkml:trace contextRef="#ctx0" brushRef="#br0" timeOffset="-9059.928">6398 8336 2370,'0'0'7469,"0"0"-4555,0 0-880,0 0 347,16-12-624,52-35-578,-66 46-1117,0-1-1,1 1 1,-1 0-1,1 0 1,-1 1-1,0-1 1,1 0-1,-1 1 1,1 0-1,0-1 1,-1 1-1,1 0 1,-1 0-1,1 0 1,-1 1 0,1-1-1,-1 1 1,1-1-1,-1 1 1,1 0-1,-1 0 1,0 0-1,1 0 1,-1 0-1,1 1-61,7 3 208,9 6-92,0 0 0,-1 0-1,0 2 1,-1 1 0,0 0 0,-1 1-1,-1 0 1,0 1 0,-1 1 0,-1 1 0,0 0-1,-2 0 1,0 1 0,-1 1 0,-1-1-1,5 16-115,-12-31-16,0 0 0,0 0-1,0 0 1,0 0 0,-1 0-1,1 0 1,-1 1 0,-1-1-1,1 0 1,0 1 0,-1-1-1,0 1 1,0-1-1,0 0 1,-1 1 0,1-1-1,-1 1 1,0-1 0,0 0-1,-1 0 1,1 0 0,-1 0-1,0 0 1,0 0 0,0 0-1,-1 0 1,0-1-1,1 1 1,-1-1 0,0 0-1,0 0 1,-1 0 0,1 0-1,-1 0 1,1-1 0,-1 0-1,0 1 1,0-1 0,0-1-1,0 1 1,0-1 0,0 1-1,-1-1 1,1 0-1,0-1 1,-1 1 0,0-1 16,1 0-9,0-1 0,0 0 0,1 0 0,-1-1 0,1 1 0,-1-1 0,1 1 0,0-1 0,-1 0 0,1 0 0,0-1 0,0 1 0,0 0 0,1-1 0,-1 0 0,0 0 0,1 0 0,0 0 0,0 0 0,0 0 0,0-1 0,0 1 1,1-1-1,0 1 0,-1-1 0,1-1 9,-21-98 35,21 102-28,1-1 1,-1 1-1,1 0 0,-1-1 0,1 1 0,0 0 1,-1-1-1,1 1 0,0-1 0,0 1 0,0 0 0,0-1 1,0 1-1,1-1 0,-1 1 0,0 0 0,1-1 1,-1 1-1,1 0 0,-1-1 0,1 1 0,-1 0 1,1 0-1,0-1 0,0 1 0,0 0 0,0 0 0,0 0 1,0 0-1,0 0 0,0 0 0,0 0 0,0 1 1,0-1-1,0 0 0,1 1 0,-1-1 0,0 1 1,1-1-1,-1 1 0,0-1 0,1 1 0,-1 0 1,1 0-1,-1 0 0,0 0 0,1 0 0,-1 0 0,2 0-6,13 59-168,-16-55 125,1 8-188,0 27-1766,2-13-3983,0-10-2322</inkml:trace>
  <inkml:trace contextRef="#ctx0" brushRef="#br0" timeOffset="-8576.784">6617 8314 10218,'0'0'4158,"0"0"-2668,0 0 373,0 0-86,0 0-351,0 0-209,0 0-400,1 1-305,55 95 1063,-39-67-1585,1-2 0,2-1 0,0 0 0,2-1 0,1-1 1,1-2-1,8 6 10,-27-24-19,-4-2-15,0 0 1,0 0-1,0-1 1,1 1-1,-1 0 0,0-1 1,1 1-1,-1-1 0,1 0 1,0 1-1,-1-1 1,1 0-1,0 0 0,0 0 1,0 0-1,0-1 1,0 1-1,0 0 0,0-1 1,0 1-1,0-1 0,0 0 1,0 1-1,0-1 1,0 0-1,0 0 0,0-1 1,0 1-1,0 0 0,0-1 1,0 1-1,0-1 1,0 0-1,0 0 0,0 1 1,0-1-1,0 0 0,0-1 1,-1 1-1,1 0 1,0 0-1,-1-1 34,4-13-8,-2 0 0,0-1 0,0 1 0,-1-1 0,-1 1 0,-1-1 0,0 0 0,-2-6 8,1-16 16,0-50 432,0 87-400,0 0-1,0 0 0,0-1 1,-1 1-1,1 0 0,0 0 0,-1 0 1,1 1-1,-1-1 0,1 0 1,-1 0-1,1 1 0,-1-1 1,0 1-1,1-1 0,-1 1 0,0 0 1,1 0-1,-1-1 0,0 1 1,1 0-1,-1 1 0,0-1 1,1 0-1,-1 0 0,0 1 0,1-1 1,-1 1-1,1-1 0,-1 1 1,1 0-1,-1 0 0,1-1 1,-1 1-1,1 0 0,0 0 0,-1 1 1,1-1-1,0 0 0,0 0 1,0 1-1,0-1 0,-1 1-47,-30 25 173,2 0 1,0 2-1,2 1 0,1 2 0,2 0 0,-5 11-173,-72 129-3777,78-121-318,7-6-2855</inkml:trace>
  <inkml:trace contextRef="#ctx0" brushRef="#br0" timeOffset="-8124.753">7429 8944 12492,'0'0'2546,"0"0"43,0 0-170,0 0-551,0 0-699,0 0-603,0 0-320,12 2-44,-6 0-170,-1-2-13,1 2 0,-1-1 0,0 0 0,0 1 0,0 0 0,0 0 0,0 0 0,0 1 1,0 0-1,-1 0 0,1 0 0,-1 0 0,0 1 0,0-1 0,0 1 0,-1 1-19,24 27-91,1 0 0,2-2 1,1-1-1,1-2 0,1-1 0,1-1 1,17 7 90,-47-30-66,0 1 1,1-1 0,-1 0 0,1 0-1,-1 0 1,1-1 0,0 1 0,-1-1 0,1-1-1,0 1 1,0 0 0,0-1 0,0 0 0,4-1 65,0-51 69,-9 44 66,0-1-1,-1 0 1,0 0-1,0 1 1,-1-1 0,0 0-1,0 1 1,-1 0-1,0 0 1,-1-1-1,0 2 1,0-1 0,0 0-1,-1 1 1,0 0-1,-1 0 1,0 0 0,0 1-1,-6-5-134,7 10 72,-1 0 0,0 1 0,1-1 0,-1 1 0,0 1 0,0-1 0,1 1 0,-1 0 0,0 0 0,1 1 0,-1-1 0,1 1 0,-1 0 0,1 1 1,0 0-1,0-1 0,0 2 0,0-1 0,1 0 0,-1 1 0,1 0 0,0 0 0,-2 2-72,-3 2 51,-11 7-59,1 2-1,1 0 1,0 1-1,1 1 0,1 1 1,-9 15 8,-30 83-7887,46-80-216</inkml:trace>
  <inkml:trace contextRef="#ctx0" brushRef="#br0" timeOffset="-7670.693">7796 10129 10986,'0'0'2702,"0"-14"-236,0-40 144,7 40 1266,10 33-3435,-16-18-268,13 23-230,1-2 1,0 0-1,2 0 1,1-2-1,1 0 0,0-1 1,1-1-1,1-1 1,1 0-1,0-2 1,1-1-1,1 0 0,0-2 1,1-1-1,9 2 57,-33-12-14,1 0-1,-1 0 0,1-1 1,-1 1-1,1-1 0,-1 1 1,1-1-1,-1 0 0,1 0 1,0 1-1,-1-1 0,1 0 1,-1-1-1,1 1 0,0 0 1,-1 0-1,1-1 0,-1 1 1,1 0-1,-1-1 0,1 0 1,-1 1-1,1-1 1,-1 0-1,1 0 0,-1 0 1,0 0-1,0 0 0,1 0 1,-1 0-1,0 0 0,0 0 1,0-1-1,0 1 0,0 0 1,-1-1-1,1 1 0,0-1 1,-1 1-1,1-1 0,-1 1 1,1-1-1,-1 1 0,0-1 1,1 0-1,-1 1 0,0-1 1,0 1-1,0-1 1,0 0-1,-1 1 15,2-3 84,0-1 0,0 1 0,0 0 1,-1 0-1,0 0 0,0 0 0,0-1 0,0 1 1,-1 0-1,1 0 0,-1 0 0,0 0 0,0 0 1,-1 0-1,1 0 0,-1 0 0,0 0 0,0 0 1,0 1-1,-1-1 0,1 1 0,-1 0 0,0 0 0,0 0 1,0 0-1,0 0 0,0 0 0,-1 1 0,1 0 1,-1-1-1,0 1 0,1 1 0,-1-1 0,0 0 1,-4 0-85,-3 3 113,0 1 0,0 0 0,0 1 0,0 0 0,1 0 0,-1 1 0,1 1 0,0 0 1,0 0-1,0 1 0,1 0 0,0 0 0,0 1 0,1 1 0,-1-1 0,-5 9-113,-104 114-1101,57-32-6654,42-61-130</inkml:trace>
  <inkml:trace contextRef="#ctx0" brushRef="#br0" timeOffset="-7198.741">7497 11146 12300,'0'0'3811,"0"0"-1168,0 0-481,0 0-641,0 0-629,0 0-364,1 14-223,0-3-255,-1-5-35,1 0 1,-1-1-1,1 1 0,0-1 0,1 1 0,-1-1 0,1 1 0,0-1 0,0 0 1,1 0-1,-1 0 0,1 0 0,0 0 0,1 0 0,0 0-15,28 27-119,1-1 1,2-1-1,0-2 0,33 18 119,-14-23-1180,-45-69 876,-9 38 454,1 0 0,-1 0 1,0 0-1,0 0 0,-1 0 1,0 0-1,-1 0 0,0 0 0,0 0 1,-1 0-1,0 1 0,0-1 1,0 1-1,-1 0 0,-1 0 0,1 0 1,-1 1-1,0-1 0,0 1 0,-5-4-150,4 9 79,1 1-1,-1-1 0,0 1 1,0 1-1,1-1 0,-1 1 1,0 0-1,1 0 1,-1 0-1,1 1 0,-1 0 1,1 0-1,0 0 0,0 1 1,0 0-1,0 0 0,0 0 1,0 0-1,1 1 0,0 0 1,0 0-1,0 0 0,0 0 1,0 1-1,0 2-78,1-5 22,-110 129-1050,49-35-6229,39-57-297</inkml:trace>
  <inkml:trace contextRef="#ctx0" brushRef="#br0" timeOffset="-6745.773">5931 11800 4164,'0'0'5872,"0"0"-2978,0 0-465,0 0 186,0 0-709,0 0-438,0 0-400,1 4 469,16 13-1438,-1-1 0,2-1 0,0-1-1,1-1 1,0 0 0,1-2 0,1 0-1,-1-1 1,2-1 0,-1-1 0,1 0-1,17 2-98,-38-10-3,0 1 0,0 0 1,0 0-1,0-1 0,0 1 0,0 0 0,0-1 0,1 1 0,-1-1 0,0 1 0,0-1 0,0 0 0,1 0 0,-1 1 0,0-1 0,0 0 0,1 0 0,-1 0 0,0 0 0,0-1 0,1 1 0,-1 0 0,0 0 0,0-1 0,1 1 0,-1-1 0,0 1 0,0-1 0,0 1 0,0-1 0,0 0 0,0 0 0,0 1 0,0-1 0,0 0 0,0 0 0,0 0 0,-1 0 0,1 0 0,0 0 0,-1 0 0,1 0 0,0 0 0,-1-1 1,1 1-1,-1 0 0,0 0 0,1 0 0,-1-1 0,0 1 0,0 0 0,0 0 3,1-7 33,-1 0 0,0 0 0,-1 0 0,0 0 0,0 0 0,0 0 0,-1 1 0,0-1 0,-1 1 0,0-1 0,0 1 0,0 0 0,-1 0 0,0 0 0,0 1 0,-1-1 0,0 1 0,0 0 1,-1 0-1,1 1 0,-4-3-33,4 7 46,-1 0 1,0 0-1,1 1 1,-1 0-1,0 0 1,0 0-1,1 0 1,-1 1 0,0 0-1,1 0 1,-1 1-1,1 0 1,-1 0-1,1 0 1,0 0-1,0 1 1,0 0-1,0 0 1,0 0-1,1 1 1,-1-1 0,1 1-1,0 0 1,0 0-1,0 1 1,1-1-1,0 1 1,-3 5-47,2-6 10,-124 163-1275,60-45-7384,46-78 444</inkml:trace>
  <inkml:trace contextRef="#ctx0" brushRef="#br0" timeOffset="-6309.812">4445 11642 5862,'0'0'4788,"0"0"-1927,0 0-287,0 0-252,0 0-854,0 0-267,0 0-85,10 12-337,10 12-595,1 0-1,1-2 1,1 0 0,1-2-1,5 3-183,-15-13 3,0 0 0,0-2 0,1 1 0,1-2 0,-1 0 0,1-1-1,0 0 1,1-1 0,-1-1 0,1-1 0,0 0 0,0-2 0,16 1-3,-29-3 2,0 0 0,0 0 1,0 0-1,0 0 1,0-1-1,-1 0 0,1 0 1,0 0-1,-1 0 1,1 0-1,-1-1 1,0 0-1,0 0 0,0 1 1,0-2-1,0 1 1,0 0-1,-1-1 0,0 1 1,0-1-1,0 1 1,0-1-1,0 0 0,-1 0 1,0 0-1,1 0 1,-2 0-1,1 0 0,0 0 1,-1-1-1,0 1 1,0 0-1,0 0 1,0 0-1,-1-1 0,1 1 1,-1 0-1,0 0 1,-1 0-1,1 0 0,-1 0 1,1 1-1,-1-1 1,0 0-1,-1 1 0,1-1 1,-1 1-1,1 0 1,-1 0-1,0 0 0,-3-3-2,-3 1 89,1 0 0,-1 1 0,0 0 0,-1 1 0,1 0-1,0 0 1,-1 1 0,0 0 0,1 1 0,-1 0 0,0 0 0,0 1-1,0 1 1,0-1 0,1 1 0,-1 1 0,0 0 0,1 1-1,-1-1 1,1 2 0,0-1 0,0 2 0,0-1 0,1 1 0,-1 0-1,1 1 1,0 0 0,-4 4-89,-14 11-102,0 1 1,2 0-1,1 2 0,1 1 0,-18 27 102,-44 76-6639,59-89 62</inkml:trace>
  <inkml:trace contextRef="#ctx0" brushRef="#br0" timeOffset="-5842.201">3651 11141 12204,'0'0'886,"0"0"304,0 0 801,0 0-250,0 0-460,0 0-208,0 0-240,8 1-294,-4 0-464,1 1-1,-1-1 1,1 1 0,-1-1 0,0 1-1,0 1 1,0-1 0,0 0 0,0 1-1,-1 0 1,1 0 0,-1 0-1,1 0 1,-1 1 0,1 2-75,11 14 62,0-1 0,1-1 0,1 0 1,1-1-1,1-1 0,0 0 0,0-2 0,2 0 0,0-1 1,0-1-1,1-1 0,1-1 0,0-1 0,8 1-62,-29-9-4,1 0-1,0 0 1,-1-1 0,1 1-1,0-1 1,0 0-1,-1 0 1,1 0 0,0 0-1,0 0 1,-1 0 0,1-1-1,0 1 1,0-1-1,-1 0 1,1 0 0,0 0-1,-1 0 1,1 0 0,-1-1-1,0 1 1,1-1-1,-1 0 1,0 1 0,0-1-1,0 0 1,0 0 0,0 0-1,-1-1 1,1 1-1,-1 0 1,1-1 0,-1 1-1,0-1 1,0 1 0,0-1-1,0 1 1,0-1-1,0 0 1,-1 0 0,0 1-1,1-1 1,-1 0 0,0 0-1,0 1 1,0-1-1,-1 0 1,1 0 0,-1 1-1,0-2 5,0-2 31,0 1-1,-1-1 0,0 1 1,0-1-1,-1 1 1,1 0-1,-1 0 0,0 0 1,0 0-1,-1 1 1,1-1-1,-1 1 0,0 0 1,0 0-1,-1 0 0,1 1 1,-1-1-1,0 1 1,0 0-1,0 1 0,0-1 1,0 1-1,-1 0 1,1 0-1,-1 1 0,1-1-30,-6 0 76,0-1-1,0 2 1,0 0 0,0 0-1,0 1 1,0 0-1,0 1 1,0 0-1,0 0 1,0 2-1,1-1 1,-1 1 0,-3 2-76,-14 8-102,0 2 0,1 1 0,0 1 0,2 1 0,0 1 1,1 1-1,1 1 0,1 2 0,0 0 0,2 1 0,1 1 0,1 1 1,-11 21 101,-8 39-7693,28-52-405</inkml:trace>
  <inkml:trace contextRef="#ctx0" brushRef="#br0" timeOffset="-5353.917">3542 10188 8040,'0'0'2487,"0"0"375,0 0 90,0 0-587,0 0-673,0 0-331,0 0-330,14-11-402,47-28-223,-59 39-394,0-1 0,0 0 0,1 1 0,-1-1-1,0 1 1,0 0 0,1-1 0,-1 1 0,0 0-1,0 0 1,1 1 0,-1-1 0,0 0 0,0 1 0,1 0-1,-1-1 1,0 1 0,0 0 0,0 0 0,0 0 0,0 0-1,0 1 1,0-1 0,0 1-12,9 4 37,-3-2-19,17 10-164,0-2 0,0-1 0,2 0 0,-1-2 0,1-1 0,0-1 0,1-2 0,0 0 0,0-2 0,15-1 146,-42-2-15,0 0-1,0 0 0,0 0 1,0 0-1,1 0 0,-1 0 1,0-1-1,0 1 0,0 0 1,0-1-1,0 1 1,0-1-1,0 0 0,0 1 1,0-1-1,0 0 0,0 1 1,0-1-1,0 0 0,-1 0 1,1 0-1,0 0 1,0 0-1,-1 1 0,1-2 1,-1 1-1,1 0 0,-1 0 1,1 0-1,-1 0 1,0 0-1,1 0 0,-1 0 1,0 0-1,0-1 0,0 1 1,0 0-1,0 0 0,0 0 1,0 0-1,0-1 1,-1 1-1,1 0 0,0 0 1,-1-1 15,-24-48 212,22 45-103,-1 1-1,1-1 1,0 1 0,-1 0 0,0 0-1,0 0 1,0 1 0,-1-1 0,1 1-1,-1 0 1,1 0 0,-1 1-1,0-1 1,0 1 0,-1 0 0,1 0-1,0 1 1,-1 0 0,1 0 0,0 0-1,-1 0 1,0 1 0,1 0-1,-1 0 1,1 1 0,-1-1 0,1 1-1,0 0 1,-1 1 0,-2 0-109,-8 9 104,0 0 1,0 1-1,1 1 0,1 0 1,0 1-1,1 1 1,0 0-1,1 0 0,-4 10-104,-110 175-820,58-60-6901,49-96 98</inkml:trace>
  <inkml:trace contextRef="#ctx0" brushRef="#br0" timeOffset="-4983.782">3693 9551 13613,'0'0'3539,"0"0"-1153,0 0-149,0 0-475,0 0-710,0 0-476,0 0-261,17 3-96,-5-1-176,-4-1-14,1 0-1,-1 1 1,0 0 0,0 1 0,0-1-1,0 2 1,-1-1 0,1 1-1,-1 0 1,0 0 0,0 1 0,0 0-1,3 4-28,34 33 108,-16-12-134,2-2 0,1-1 1,2-2-1,0 0 0,13 5 26,36-10-827,-80-22 810,-1 1 0,1-1 1,0 0-1,-1 0 0,1 0 1,-1 0-1,1 0 1,-1 0-1,0 0 0,0 0 1,0-1-1,0 1 1,0 0-1,0-1 0,-1 1 1,1-1-1,-1 1 1,0-1-1,0 1 0,0-1 1,0 1-1,0-1 0,0 1 1,-1-2 16,1-3-12,1-5 36,0 1 0,-2 0 1,1 0-1,-1-1 1,-1 1-1,0 0 1,0 0-1,-1 0 1,-1 1-1,0-1 1,0 1-1,-1-1 1,0 2-1,-1-1 1,0 0-1,-1 1 1,-1-1-25,4 8 32,0 0-1,0 0 1,0 1 0,-1-1-1,1 1 1,0 0 0,-1 0-1,1 1 1,-1-1 0,1 1-1,-1 0 1,0 0 0,1 1-1,-1-1 1,1 1 0,0 0-1,-1 0 1,1 1 0,0-1-1,-1 1 1,1 0 0,0 0-1,0 0 1,0 1 0,1-1-1,-1 1 1,1 0 0,-1 0-1,1 0 1,-1 1-32,-33 30-21,2 1 0,1 2 0,2 1 0,-27 41 21,13-18-316,-59 68-2202,28-48-2091,-41 20-7520</inkml:trace>
  <inkml:trace contextRef="#ctx0" brushRef="#br2" timeOffset="4047.249">1758 11942 1794,'0'0'5119,"0"0"-2759,0 0-801,0 0 213,0 0-16,0 0-160,-13 5-309,-40 14-315,30-17 3297,43-15-2848,199-73-983,1056-416-337,4396-1658 2537,-3450 1338-1774,-1515 548-677,-637 244-101,-120 50-49,-11 9-692,10-5-5304,38-18-485,-2-2-5423</inkml:trace>
  <inkml:trace contextRef="#ctx0" brushRef="#br2" timeOffset="22171.53">4082 10853 1602,'0'0'4292,"0"0"-2830,0 0 663,0 0 117,0 0-576,0 0-278,0-7-177,1-1-1096,0 4 129,0 1 0,-1-1 0,1 0 0,-1 0 0,0 0 0,0 0 0,0 0 0,0 0 0,-1 0 0,1 1 0,-1-1 0,0 0-1,0 0 1,-1 1 0,1-1 0,-1 1 0,0-1 0,0 1 0,0-1 0,0 1 0,0 0 0,-1 0 0,0 0 0,1 0 0,-3-1-244,-10 0 117,-1 0-1,1 1 1,-1 0-1,0 1 1,0 1-1,0 1 1,0 0-1,0 1 1,0 0-1,0 2 1,1 0-1,-1 0 1,1 2-1,0 0 1,0 0-1,0 2 1,1 0-117,-15 2 153,1 1 1,0 1-1,0 2 1,2 1-1,-1 1 0,2 1 1,0 1-1,1 2 1,1 0-1,1 1 1,1 2-1,0 0 0,2 1 1,0 1-1,2 1 1,1 0-1,1 1 0,1 1 1,1 0-1,1 1 1,2 0-1,1 1 1,-2 12-154,7-26 11,1 1 0,0 1 0,1-1 1,1 0-1,0 0 0,1 1 0,1-1 1,1 0-1,0 1 0,1-1 0,1 0 1,0-1-1,1 1 0,1-1 0,0 0 1,1 0-1,1-1 0,0 1 0,1-2 1,0 1-1,2-2 0,-1 1 0,1-1 1,1-1-1,0 0 0,1 0 0,0-1 1,1-1-12,3-1-3,0-2 0,1 0 1,0 0-1,0-2 1,1 0-1,-1-2 1,1 0-1,-1 0 0,1-2 1,0 0-1,-1-2 1,1 0-1,0-1 1,-1 0-1,0-2 0,0 0 1,0-1-1,-1-1 1,0-1-1,0 0 1,-1-1-1,0-1 0,0 0 1,-1-1-1,-1-1 1,1 0-1,8-11 3,-7 9 4,-1-1 0,-1 0 0,0 0 0,-1-2 0,0 0 0,-2 0-1,0-1 1,-1 0 0,0-1 0,-2 0 0,0-1 0,-1 1 0,-2-1 0,0-1 0,0 1 0,-2-1-1,-1 0 1,0 0 0,-2 0 0,0 1 0,-2-1 0,0 0 0,-1 0 0,-1 1 0,-1-1 0,-2-3-4,3 13-1,-1-1 1,-1 1 0,0 0 0,0 0 0,-1 0-1,0 1 1,-1 0 0,0 1 0,-1-1 0,1 2 0,-2-1-1,0 1 1,0 1 0,0-1 0,-1 2 0,1 0-1,-2 0 1,1 1 0,-1 0 0,0 1 0,0 0 0,0 1-1,0 0 1,0 1 0,-1 1 0,1 0 0,-1 0-1,1 1 1,-2 1 0,-9 3-40,1 0 0,-1 2 0,1 1 0,0 0 0,1 2 0,0 0 0,0 2 0,-12 8 40,-93 62-4262,98-62 2054,-44 30-7748</inkml:trace>
  <inkml:trace contextRef="#ctx0" brushRef="#br2" timeOffset="23763.661">7703 9502 10250,'-1'-13'2616,"0"-1"-1927,-3-32 311,9 10 3364,31 5-283,-32 30-4026,0 0 0,1 1 0,-1 0 0,0 0 0,0 0 1,0 0-1,0 0 0,0 1 0,0 0 0,0 0 0,0 0 0,0 0 1,0 1-1,0-1 0,0 1 0,-1 0 0,2 1-55,20 19 70,-1 0-1,0 1 0,-2 2 0,-1 0 0,-1 1 1,-2 2-70,44 51 86,-62-79-85,0-1 0,0 1 0,0 0-1,0-1 1,0 1 0,0-1 0,0 1 0,0-1-1,0 1 1,0 0 0,1-1 0,-1 1-1,0-1 1,0 1 0,0 0 0,1-1 0,-1 1-1,0 0 1,1-1 0,-1 1 0,0 0 0,1-1-1,-1 1 1,0 0 0,1 0 0,-1-1 0,0 1-1,1 0 1,-1 0 0,1 0 0,-1 0 0,0 0-1,1-1 1,-1 1 0,1 0 0,-1 0 0,1 0-1,-1 0 1,1 0 0,-1 0 0,0 0 0,1 1-1,-1-1 1,1 0 0,-1 0 0,1 0 0,-1 0-1,0 0 1,1 1 0,-1-1 0,0 0 0,1 0-1,-1 1 1,0-1 0,1 0 0,-1 1 0,0-1-1,1 0 1,-1 1 0,0-1 0,0 0 0,1 1-1,-1-1 1,0 1 0,0-1 0,0 0 0,1 1-2,-1-45 95,0 33-70,0-6 173,0 1 0,-1-1 0,0 1 0,-2-1 0,0 1 0,0-1 0,-2 1 0,0 1 0,-1-1 0,0 1 0,-9-14-197,14 27 29,0 0-1,-1 0 0,1 0 0,-1 0 0,0 1 1,0-1-1,0 0 0,0 1 0,0 0 0,0-1 1,0 1-1,0 0 0,0 0 0,-1 0 0,1 0 1,0 0-1,-1 1 0,1-1 0,-1 1 0,1 0 1,0-1-1,-1 1 0,1 0 0,-1 1 0,1-1 1,-1 0-1,1 1 0,-1-1 0,1 1 0,0 0 1,-1-1-1,1 1 0,0 0 0,0 1 0,0-1-28,-69 53 161,54-33-236,1 0-1,1 1 1,1 0-1,1 1 1,1 0-1,1 1 1,1 1-1,1 0 1,-1 8 75,-13 56-3603,7-1-4500,10-46-1607</inkml:trace>
  <inkml:trace contextRef="#ctx0" brushRef="#br2" timeOffset="24220.926">8258 9283 6054,'0'0'2551,"0"0"-458,0 0 192,5-16-86,19-53 6,-24 64-1995,1 0 0,-1-1-1,0 1 1,0 0 0,0 0 0,-1 0-1,0 0 1,0 0 0,0 0 0,0 0 0,-1 0-1,0 0 1,0 0 0,0 1 0,-1-1-1,0 1 1,1 0 0,-1-1 0,-1 1-1,1 1 1,-1-1 0,1 0 0,-1 1 0,0 0-1,-1 0 1,1 0 0,0 0 0,-1 1-1,1-1 1,-1 1 0,0 1 0,0-1-1,0 0 1,-1 1-210,-11-4 147,-1 0-1,0 1 1,0 1-1,0 0 0,0 1 1,-1 2-1,1 0 1,0 0-1,-1 2 1,1 0-1,0 1 1,0 1-1,1 1 1,-3 1-147,-14 6 54,0 1 0,0 2 0,1 1 0,1 2 1,1 1-1,-18 15-54,27-19 4,1 2 0,1 0 0,0 1 0,2 1 0,0 1 0,1 1 0,1 0 0,0 1 0,2 1 0,1 0 0,1 1 0,1 0 0,1 1 0,1 0 0,1 1 0,2 0 0,0 0 0,2 0 0,0 1 0,1 22-4,4-36-26,0 0 1,1-1 0,0 1-1,1 0 1,1-1-1,0 0 1,0 0-1,1 0 1,1 0 0,0-1-1,0 0 1,2 0-1,-1 0 1,1-1-1,0 0 1,1-1 0,0 0-1,1 0 1,0-1-1,0 0 1,1-1-1,0 0 1,0-1 0,6 3 25,12 4-113,1-1 0,0-1 1,1-2-1,0-1 1,0-1-1,1-2 1,-1-1-1,1-1 1,13-2 112,-16-1-83,-1-1 1,0-1-1,0-2 1,0-1-1,0-1 0,-1-1 1,0-1-1,0-2 1,-1-1-1,14-8 83,-25 11 3,-1 0-1,1-2 1,-2 0-1,1 0 1,-1-2 0,-1 1-1,0-2 1,-1 1-1,0-2 1,-1 1 0,0-1-1,-1-1 1,-1 0-1,0 0 1,-1-1-1,-1 1 1,0-2 0,-1 0-3,1-9 105,-2-1 1,0 1 0,-2-1 0,-1 0 0,-1 1 0,-1-1 0,-1 0 0,-2 1 0,0-1 0,-2 1 0,-1 0-1,-1 1 1,-1 0 0,-1 0 0,-2 1 0,-5-10-106,7 16 20,-1 1 1,-1 0-1,0 0 0,-1 1 0,-1 1 0,0 0 1,-1 1-1,0 0 0,-1 1 0,-1 1 1,0 1-1,-1 0 0,0 1 0,0 1 1,-1 1-1,0 1 0,-1 0 0,0 2 0,0 0 1,0 1-1,-12-1-20,-6 6-296,0 0 0,0 3 0,0 1 0,0 2 0,1 1 0,0 3 0,1 0 1,0 2-1,-14 9 296,31-15-433,-154 57-4585</inkml:trace>
  <inkml:trace contextRef="#ctx0" brushRef="#br2" timeOffset="34865.199">9569 14722 23254,'0'0'320,"0"0"-640,0 0-1057,34 81-4709,-26-78-6406</inkml:trace>
  <inkml:trace contextRef="#ctx0" brushRef="#br1" timeOffset="56679.116">19918 14716 7399,'0'0'1997,"0"0"-108,6-13 455,0 0-1601,20-46 2364,-15 13 2257,-11 52-888,-2 39-3822,-42 156 1053,20-107-1366,4 2 0,4-1 0,4 2 0,5 0-1,4 69-340,3-157-2,0 1 0,0-1 0,2 1 0,-1-1 0,1 1 0,0-1 0,1 0 0,0 0 0,1 0 0,0 0 0,0 0 0,1-1 0,0 0 0,0 0 0,1 0 0,0-1 0,0 1 0,1-2 0,0 1 0,0-1 0,0 0 0,1 0 0,0-1 0,0 0 0,1 0 0,0-1 0,-1 0 0,1-1 0,5 2 2,-2-4-296,0 0 0,0 0 0,0-1 0,0-1-1,-1 0 1,1-1 0,0 0 0,0-1 0,-1 0 0,0 0 0,1-1 0,-1-1 0,-1 0 0,1-1 0,-1 0 0,0 0 0,0-1 0,5-5 296,-2 1-1598,0-1 0,-1-1 0,-1 0 0,0 0 0,0-1 0,-2-1 0,1 0 0,-2 0 1598,13-27-8569</inkml:trace>
  <inkml:trace contextRef="#ctx0" brushRef="#br1" timeOffset="57141.321">19765 15024 9929,'0'0'3705,"0"0"-1335,0 0-384,0 0-171,0 0-565,0 0-540,18-5-422,115-20-80,265 20 166,-401 31 2877,-11 62-2619,4 1 1,5 0 0,3 0-1,6 42-632,13-18 112,-7-138-101,-4-22-14,-2-6-29,3 1 1,2-1-1,2 2 0,3-1 1,2 2-1,2 0 1,12-22 31,-26 64-109,1-1 1,0 1-1,1 0 1,0 0-1,0 0 1,1 1-1,0 0 1,0 0-1,1 1 1,0 0-1,0 0 1,0 1-1,5-2 109,-10 5-391,1 1-1,0 0 0,0 0 0,0 0 0,0 0 0,0 1 1,0 0-1,1-1 0,-1 2 0,0-1 0,0 0 0,0 1 0,0 0 1,0-1-1,0 2 0,0-1 0,0 0 0,-1 1 0,1 0 1,0 0-1,-1 0 0,2 1 392,20 14-6112</inkml:trace>
  <inkml:trace contextRef="#ctx0" brushRef="#br1" timeOffset="57818.536">21098 15165 1121,'-1'-13'13560,"1"0"-11385,1 7-1752,-1 0 0,0 0-1,-1 0 1,1 1 0,-1-1 0,0 0-1,0 0 1,-1 1 0,0-1 0,0 1-1,0-1 1,-1 1 0,-2-5-423,0 4 335,0 0 1,0-1 0,0 2-1,-1-1 1,0 1-1,0-1 1,0 2 0,-1-1-1,0 1 1,0 0-1,0 0 1,0 1 0,-3-1-336,3 1 68,0 1-1,0 0 1,0 0 0,0 1 0,0 0 0,0 0 0,0 1 0,-1 0 0,1 0-1,0 1 1,0 0 0,0 0 0,0 0 0,0 1 0,0 0 0,0 1 0,0-1-1,0 1 1,1 1 0,0-1 0,0 1 0,-4 3-68,-2 7 17,0-1 1,2 2-1,0-1 1,0 2-1,1-1 1,1 1-1,1 0 0,0 1 1,1 0-1,1 0 1,1 0-1,0 1 0,1-1 1,1 1-1,1 0 1,0 0-1,1 0 1,1-1-1,2 10-17,-3-15-34,0 0 0,1 0 1,1 0-1,-1 0 0,2 0 0,0 0 0,0-1 1,1 1-1,0-1 0,1 0 0,1 0 0,0-1 0,0 1 1,1-1-1,0-1 0,0 1 0,1-1 0,1-1 1,0 1-1,0-1 0,0-1 0,1 0 0,0 0 1,3 0 33,-8-5-11,0 0 1,0-1-1,0 1 1,0-1-1,1 0 1,-1-1-1,1 0 1,-1 1 0,0-2-1,1 1 1,-1-1-1,0 1 1,1-2-1,-1 1 1,0 0-1,0-1 1,0 0 0,0 0-1,0-1 1,0 1-1,-1-1 1,1 0-1,-1-1 1,0 1-1,1-1 1,-2 1 0,1-1-1,0-1 11,10-11-3,-1-1 0,0 0 1,-1 0-1,-1-1 0,-1-1 0,5-13 3,11-20 26,-3-2-1,-3 0 1,-1-1-1,-3-1 1,4-31-26,-20 54 17,0 34-14,0-1 0,-1 0 0,1 1 1,0-1-1,0 0 0,0 1 0,0-1 0,0 0 0,-1 1 0,1-1 1,0 0-1,0 0 0,0 1 0,-1-1 0,1 0 0,0 1 0,0-1 0,-1 0 1,1 0-1,0 0 0,-1 1 0,1-1 0,0 0 0,-1 0 0,1 0 0,0 0 1,-1 0-1,1 0 0,0 0 0,-1 0 0,1 0 0,0 0 0,-1 0 0,1 0 1,-1 0-1,1 0 0,0 0 0,-1 0 0,1 0 0,0 0 0,-1 0 0,1 0 1,0 0-1,-1-1 0,1 1 0,0 0 0,0 0 0,-1 0 0,1-1 0,0 1 1,-1 0-1,1 0 0,0-1 0,0 1 0,0 0 0,-1-1-3,-6 20 24,1 1 0,1-1 0,0 1 0,1 0 0,2 0 0,0 0 0,1 0 0,0 1 0,2-1 0,1 0 0,0 0 1,5 17-25,-4-19 5,1 0 1,0 0 0,1 0-1,2 0 1,-1-1 0,2 0 0,0 0-1,1-1 1,4 4-6,-9-14-5,0-1 0,1 1 0,-1-1 0,1 0 0,1 0 0,-1-1 0,1 1 0,-1-1 0,1 0 0,1-1 0,-1 1-1,0-1 1,1-1 0,0 1 0,-1-1 0,1 0 0,0-1 0,0 1 0,0-1 0,0-1 0,0 1 0,1-1 0,-1-1 0,0 1 0,2-1 5,-2-1-10,-1 1 1,1-2 0,0 1-1,-1 0 1,1-1 0,-1 0-1,0-1 1,0 0 0,0 1 0,0-2-1,-1 1 1,0-1 0,0 0-1,0 0 1,0 0 0,-1-1-1,0 1 1,0-1 0,-1 0-1,1 0 1,-1-1 0,0 1-1,-1-1 1,1-1 9,35-169 37,-36 164-48,0 2 15,0 0 1,-1-1-1,0 1 1,-1-1-1,0 0 0,0 1 1,-1-1-1,-1 1 1,0 0-1,-1-1 0,-3-9-4,6 20 6,0 1-1,0-1 0,0 1 1,-1-1-1,1 0 1,0 1-1,0-1 0,0 1 1,0-1-1,0 1 0,-1-1 1,1 1-1,0-1 1,0 1-1,-1-1 0,1 1 1,0-1-1,-1 1 1,1-1-1,-1 1 0,1 0 1,0-1-1,-1 1 0,1 0 1,-1-1-1,1 1 1,-1 0-1,1 0 0,-1-1 1,1 1-1,-1 0 0,1 0 1,-1 0-1,0 0 1,1 0-1,-1 0 0,1 0 1,-1 0-1,1 0 1,-1 0-1,0 0 0,1 0 1,-1 0-1,1 0 0,-1 0 1,1 1-1,-1-1 1,1 0-1,-1 0 0,1 1 1,-1-1-1,1 0 0,-1 1 1,1-1-1,0 0 1,-1 1-1,1-1 0,-1 1 1,1-1-1,0 1 1,0-1-1,-1 1 0,1-1 1,0 1-1,-1-1-5,-10 40 146,10-36-161,-2 9-64,0 0 0,1 0 0,0 0 0,1 0 1,1 0-1,0 0 0,1 0 0,0 0 0,1 0 0,1 0 0,0-1 1,1 1-1,0-1 0,0 0 0,1 0 0,1 0 0,0-1 1,1 1-1,0-1 0,1-1 0,0 0 0,1 0 0,0 0 0,0-1 1,1-1-1,1 2 79,32 2-4320,-14-16-3131,-18-4 1349</inkml:trace>
  <inkml:trace contextRef="#ctx0" brushRef="#br1" timeOffset="58115.877">21658 14734 9577,'0'0'1345,"-37"-88"289,25 78-129,-1 3 65,6 4-1058,2 3-448,4 0-32,1 7-32,0 6-96,1 5-704,8 7-2660,3-1-2690</inkml:trace>
  <inkml:trace contextRef="#ctx0" brushRef="#br1" timeOffset="58347.522">21904 15212 1986,'0'0'8600,"1"13"-4879,-4 103 1697,-25-16-2396,28-152-444,1 28-2445,2 1 0,0 0 0,1 0 0,2 0 1,0 1-1,1 0 0,2 0 0,0 0 0,1 1 0,1 1 0,1 0 0,1 0 0,2-1-133,-12 17 6,1 1 0,-1 0 0,1-1 0,-1 1 0,1 1 0,0-1 0,0 1 0,0-1 1,0 1-1,1 0 0,-1 1 0,0-1 0,1 1 0,-1 0 0,1 0 0,0 0 0,-1 1 0,1-1 0,0 1 0,-1 0 0,1 1 0,0-1 0,-1 1 1,1 0-1,0 0 0,-1 0 0,1 1 0,-1 0 0,0-1 0,0 2 0,1-1 0,-1 0 0,-1 1 0,1 0 0,0 0 0,-1 0 0,1 0 0,-1 0 1,0 1-1,0-1 0,0 1 0,-1 0 0,1 0 0,0 2-6,6 9 27,-1 1 0,0 0 0,-1 1 0,-1-1 0,-1 1 0,0 0 0,-1 1 1,-1-1-1,-1 1 0,0-1 0,-1 16-27,-1 66-4198,-1-42-2008,1-40-632</inkml:trace>
  <inkml:trace contextRef="#ctx0" brushRef="#br1" timeOffset="59208.919">23082 15064 3908,'-3'-14'9603,"-9"-45"-5754,12 57-3622,0-1-1,-1 1 0,1 0 1,0 0-1,-1 0 0,0 0 1,0 0-1,1 0 1,-1 1-1,0-1 0,0 0 1,-1 0-1,1 1 0,0-1 1,-1 0-1,1 1 0,-1 0 1,1-1-1,-1 1 0,0 0 1,1 0-1,-1-1 0,0 1 1,0 1-1,0-1-226,1 1 87,-1 0 0,1 0-1,0 0 1,0 0 0,-1 1 0,1-1 0,0 0-1,0 1 1,0-1 0,0 1 0,-1-1 0,1 1-1,0 0 1,0 0 0,0-1 0,0 1 0,0 0-1,1 0 1,-1 0 0,0 0 0,0 0-1,0 0 1,1 0 0,-1 0 0,1 0 0,-1 0-1,1 1 1,-1-1 0,1 0 0,0 0 0,-1 1-87,-11 48 130,2 0 1,3 1 0,1-1-1,3 1 1,2 0-1,3 14-130,-2-28 33,10 106-113,-7-255-453,-4 66 538,3 1 0,2-1 1,1 1-1,3 0 0,1 1 1,3 0-1,1 0 0,2 1 1,2 1-1,2 1 0,2 0 1,1 1-6,-17 32-5,0-1 1,0 1-1,1-1 1,0 2 0,1-1-1,0 1 1,0 0-1,0 0 1,1 0-1,0 1 1,0 1 0,1-1-1,-1 1 1,1 1-1,0 0 1,1 0 0,-1 1-1,0 0 1,1 0-1,0 1 1,0 0 0,0 1-1,9 0 5,-16 2-2,0-1 0,0 1 0,0 0 1,0 1-1,-1-1 0,1 0 0,0 1 0,-1-1 0,1 1 0,-1 0 0,1 0 0,-1 0 0,0 0 0,0 1 1,0-1-1,0 0 0,0 1 0,0-1 0,-1 1 0,1 0 0,-1 0 0,0-1 0,0 1 0,0 0 1,0 0-1,0 0 0,-1 0 0,1 0 0,-1 0 0,0 1 0,0-1 0,0 0 0,0 0 0,0 0 2,-1 7 0,1-1 1,-1 1-1,-1-1 0,1 1 0,-2-1 0,1 0 0,-1 0 0,-1 0 0,1 0 0,-5 5 0,1-2 7,-1-2-1,0 1 1,-1-1 0,0-1-1,-1 1 1,0-2 0,-1 1-1,1-2 1,-2 1 0,1-1-1,-1-1 1,0 0 0,0-1 0,0 0-1,-1-1 1,0 0 0,0-1-1,0 0 1,0-1 0,0-1-1,-1 0 1,1-1 0,-1 0-1,-4-1-6,14 0 33,-1 0-1,1-1 0,0 1 0,-1-1 1,1 1-1,0-1 0,0 0 0,0-1 1,1 1-1,-1-1 0,0 0 0,1 0 1,0 0-1,0 0 0,0 0 0,0-1 1,0 1-1,0-1 0,1 0 0,0 0 1,0 0-1,0 0 0,0-2-32,8 7 534,6 7-499,-2 0-1,1 1 1,-2 1-1,1 0 1,-1 0-1,0 1 1,-1 0-1,-1 0 1,4 8-35,1-2 41,11 20-261,1-1-1,2 0 0,2-3 1,1 0-1,1-1 1,2-2-1,1-2 0,1-1 1,34 21 220,-4-27-3920,-21-17-4118,-24-4 1269</inkml:trace>
  <inkml:trace contextRef="#ctx0" brushRef="#br1" timeOffset="59523.077">23755 14929 10058,'0'-13'2957,"0"-40"-184,0 12 4245,9 67-3847,-3 17-2823,-2 1 0,-1-1 0,-3 1 0,-4 42-348,0 9 22,3-42-381,0 44-1515,2-34-4103,1-48 1560,-1-14-6023,-1-14 6436</inkml:trace>
  <inkml:trace contextRef="#ctx0" brushRef="#br1" timeOffset="59884.595">23771 15330 545,'-1'-18'2706,"-2"-270"5974,3 248-6913,-2-1 0,-2 1 0,-2-1 0,-7-27-1767,-4 36 1831,12 51-987,10-5-845,-1 0 0,1 0 0,1-1 0,1 0 1,0 0-1,0 0 0,2-1 0,-1 0 0,1-1 0,1 0 1,0 0-1,1-1 0,0 0 0,0-1 0,1-1 0,0 0 0,0 0 1,1-1-1,9 3 1,-11-3 19,0-1-1,0 0 1,1-1 0,0 0-1,0-1 1,1 0 0,-1-1-1,1 0 1,-1-1 0,1-1-1,0 0 1,0 0 0,0-1-1,0-1 1,0-1 0,-1 1-1,1-2 1,0 0 0,-1 0 0,0-1-1,0-1 1,0 0 0,0-1-1,-1 0 1,0 0 0,0-2-1,-1 1 1,1-1 0,-2-1-1,1 1 1,-1-2 0,1-1-19,-7 6 152,0 0-1,0 0 1,0 0 0,-1 0 0,1 0 0,-1-1-1,-1 1 1,1-1 0,-1 0 0,0 1 0,0-1-1,0 0 1,-1 0 0,0 1 0,0-1 0,-1-2-152,0 6 7,-1 1 0,0 0 0,1 0 0,-1 0 0,0 0 0,0 0 0,0 1 0,0-1 0,1 0 0,-1 1 0,0 0 1,0-1-1,0 1 0,0 0 0,0 0 0,0 0 0,0 0 0,0 0 0,0 0 0,0 1 0,0-1 0,0 1 0,0-1 0,0 1 0,0 0 1,1 0-1,-1 0 0,0 0 0,0 0 0,1 0 0,-1 0 0,1 1 0,-1-1 0,1 0 0,0 1 0,-1-1 0,1 1-7,-15 12-17,2 0 0,-1 1 0,2 0-1,0 1 1,1 1 0,1 0 0,0 1-1,1 0 1,1 0 0,1 1 0,0 0-1,2 0 1,-4 16 17,69-117-53,-50 64 115,-7 12 10,1 0 1,-1 0-1,1 1 1,0-1-1,0 1 1,0 0-1,1 0 1,0 0-1,0 0 0,0 1 1,1-1-1,-1 1 1,1 0-1,0 0 1,0 1-1,1 0 1,-1 0-1,4-2-72,-6 6 24,-1 1 1,0-1-1,1 0 0,-1 1 0,0-1 0,0 1 0,0-1 0,0 1 0,-1 0 1,1 0-1,0 0 0,-1 0 0,1 0 0,-1 1 0,0-1 0,1 0 1,-1 1-1,0-1 0,-1 1 0,1-1 0,0 1 0,-1-1 0,1 1 0,-1-1 1,0 3-25,20 180 166,-1-2-3290,32-69-6667,-35-92 4293</inkml:trace>
  <inkml:trace contextRef="#ctx0" brushRef="#br1" timeOffset="60304.126">24878 14965 9545,'10'-49'2045,"3"-31"4702,-11 21 1095,-12 61-5738,-19 12-2030,2 1 0,-1 1 0,2 2 0,1 1 0,0 1 1,1 1-1,1 0 0,1 2 0,-14 20-74,-3 22-93,38-63 75,0 0 1,0 0-1,1 0 0,-1 0 1,0 0-1,1 0 1,-1 0-1,1 0 1,0 0-1,0 0 1,0 1-1,0-1 0,0 0 1,0 0-1,0 0 1,1 0-1,-1 0 1,1 0-1,0 0 1,-1 0-1,1 0 0,0 0 1,0 0-1,0 0 1,0 0-1,1-1 1,-1 1-1,0 0 1,1-1-1,-1 1 1,1-1-1,0 0 0,0 1 18,178 46-784,-171-46 726,0 1 1,0 0-1,-1 0 1,0 1-1,0 0 1,0 0-1,0 1 1,0 0-1,-1 0 1,0 1-1,0 0 1,-1 0-1,1 0 1,-1 1-1,-1 0 1,1 0-1,-1 1 1,0 0-1,-1 0 1,0 0-1,0 0 1,-1 1-1,0-1 1,-1 1-1,1 0 1,0 7 57,-2-8 1,0 0 1,0 0-1,-1 0 0,0 0 1,0 0-1,-1 0 1,0 0-1,0-1 0,-1 1 1,0 0-1,0-1 0,-1 1 1,0-1-1,0 1 1,-1-1-1,0-1 0,0 1 1,0 0-1,-1-1 0,0 0 1,-1 0-1,1 0 1,-1-1-1,0 0 0,0 0 1,-1 0-1,0-1 0,1 0 1,-1 0-1,-1-1 1,-1 1-2,-1-1 7,0 1 0,0-1 0,-1-1-1,1 0 1,-1-1 0,1 0 0,-1 0 0,1-1 0,-1-1 0,1 0 0,-1 0 0,1-1 0,-1 0 0,1-1 0,0 0 0,0 0 0,0-1 0,0-1 0,1 0 0,0 0 0,0-1 0,0 0 0,-5-5-7,13 10-88,-1-1 1,1 1 0,-1-1-1,1 0 1,0 1-1,0-1 1,0 0-1,0 0 1,0 0 0,0 0-1,0 0 1,1 0-1,-1 0 1,1-1 0,0 1-1,-1 0 1,1 0-1,0 0 1,0 0-1,0-1 1,1 1 0,-1 0-1,0 0 1,1 0-1,0 0 1,-1 0 0,1 0-1,0 0 1,0 0-1,0 0 1,0 0 0,0 0-1,1 1 1,-1-1 87,60-43-10935,-60 44 10642,31-16-10459</inkml:trace>
  <inkml:trace contextRef="#ctx0" brushRef="#br1" timeOffset="60648.11">25180 15003 10570,'0'0'4596,"0"0"-1072,0 0-786,0 0-661,0 0-796,0 0-341,0 0-172,-6 19-154,-30 122 102,32-102-620,-12 270-27,31-257-1435,-10-85 314,-2-137 1280,-4 122 24,1 0 0,3 0 0,1-1 0,3 2 0,2-1 0,2-1-252,-9 41 19,0 0-1,1 0 0,0 0 1,0 0-1,0 1 0,1-1 1,1 1-1,-1 0 0,1 0 1,0 1-1,1-1 1,0 1-1,0 0 0,0 1 1,0-1-1,1 1 0,0 1 1,0-1-1,0 1 0,1 0 1,-1 1-1,1 0 1,0 0-1,0 1 0,6-2-18,-1 3-539,0 0 1,1 0-1,-1 1 0,0 1 0,0 0 0,0 1 1,0 1-1,0 0 0,-1 0 0,1 1 0,3 2 539,-11-4-292,-1 0 0,1 0 0,-1 1 0,1-1-1,-1 1 1,0 0 0,0 0 0,0 0 0,0 0-1,-1 1 1,1-1 0,-1 1 0,0 0 0,0 0-1,-1 1 1,1-1 0,-1 0 0,0 1 0,0-1 0,0 1-1,0 0 1,-1 0 0,0 0 0,0 0 0,-1 0-1,1 0 1,-1 0 0,0 0 0,0 0 0,0 0-1,-1 0 293,-6 25-6763</inkml:trace>
  <inkml:trace contextRef="#ctx0" brushRef="#br1" timeOffset="60968.105">25130 15283 9321,'0'0'4447,"0"0"-924,0 0-806,0 0-640,0 0-1009,18-6-631,113-32 12,-112 33-484,0 1 0,1 1 1,-1 1-1,1 1 0,0 0 1,-1 2-1,1 0 0,15 3 35,-3 21-2795,-32-20 2049,0 0 0,0-1 0,0 1 0,0 0 0,-1-1 0,0 1 0,0-1 0,0 1 0,0-1 0,-1 0 0,0 1 0,0-1 0,0 0 0,0 0 0,-1 0 0,0 0 0,0-1 0,-1 2 746,-16 18-6385</inkml:trace>
  <inkml:trace contextRef="#ctx0" brushRef="#br1" timeOffset="61303.369">25229 15526 2947,'0'0'4372,"-14"12"-1367,-73 62 2019,86-74-4933,1 0 0,-1 0 1,0 0-1,1 1 0,-1-1 1,0 0-1,1 0 0,-1 1 1,1-1-1,-1 0 0,1 1 1,-1-1-1,1 1 0,-1-1 1,1 1-1,-1-1 0,1 1 1,0-1-1,-1 1 0,1-1 1,0 1-1,-1 0 0,1-1 1,0 1-1,0-1 0,-1 1 0,1 0 1,0-1-1,0 1 0,0 0 1,0-1-1,0 1 0,0 0 1,0-1-1,0 1 0,0 0 1,0-1-1,1 1 0,-1 0 1,0-1-1,0 1 0,1-1 1,-1 1-1,0 0 0,1-1 1,-1 1-1,0-1 0,1 1 0,-1-1 1,1 1-1,-1-1 0,1 1 1,-1-1-1,1 0 0,-1 1 1,1-1-1,0 0 0,-1 1 1,1-1-1,-1 0 0,1 0 1,0 0-1,-1 1 0,1-1 1,0 0-1,-1 0-91,167-26 2629,-58-6-4328,-29 7-4036,-54 18 87</inkml:trace>
  <inkml:trace contextRef="#ctx0" brushRef="#br1" timeOffset="61587.052">26553 15174 11499,'0'0'3379,"0"0"-534,0 0-522,0 0-503,0 0-726,0 0-549,0 0-123,13-6-33,40-19-116,-50 24-260,-1 0 1,1 0-1,0 0 1,0 0-1,0 1 1,-1-1-1,1 1 1,0 0-1,0 0 1,0 0-1,0 0 1,0 1-1,-1-1 1,1 1-1,0-1 1,0 1-1,-1 0 1,1 0-1,0 1 1,-1-1-1,1 0 1,-1 1-1,1-1 1,-1 1-1,0 0 1,0 0-1,0 0 1,0 0-1,0 0 1,0 1-1,0-1 1,-1 0-1,1 1 1,-1-1-1,0 1 1,0 0-1,0-1 1,0 1-1,0 0 1,0 0-1,-1-1 1,0 1 0,1 0-1,-1 0 1,0 0-1,0 0 1,0 0-1,-1-1 1,0 4-14,-4 7 15,-1 1 0,0-1 0,-1 0 0,-1 0 0,0-1 0,-1 0 0,0 0 0,-1-1 0,0-1 0,-10 9-15,-4 6-1,5-5-2,13-16 21,1 1 0,-1 1 0,1-1 0,0 1 0,0 0-1,1 0 1,0 0 0,0 1 0,1 0 0,-1-1 0,1 1 0,1 0 0,-2 5-18,5-10 1,-1 0 1,1-1 0,0 1-1,0-1 1,0 1 0,0-1-1,0 1 1,0-1 0,0 0 0,0 0-1,0 1 1,1-1 0,-1 0-1,0 0 1,1 0 0,-1 0 0,1-1-1,-1 1 1,1 0 0,0-1-1,-1 1 1,1 0 0,0-1-1,-1 0 1,1 0 0,0 1 0,0-1-1,-1 0 1,1 0 0,0 0-1,-1-1 1,1 1 0,0 0-1,1-1-1,1 1 1,27 0-378,0-2 1,-1-1-1,1-2 0,-1-1 0,0-1 0,0-1 1,-1-2-1,0-1 0,5-4 377,62-31-4939,-8-3-3408,-41 21 585</inkml:trace>
  <inkml:trace contextRef="#ctx0" brushRef="#br1" timeOffset="61822.635">27330 15122 8104,'0'0'4180,"1"-13"-454,0-41-795,-13 19 902,-9 43-428,7 20-3047,1 1-1,1 0 0,2 0 0,1 1 0,2 1 0,0-1 0,2 1 0,2 0 0,0 8-357,2-22 10,1 0-1,1 0 1,0-1-1,2 1 1,0 0-1,0-1 1,2 0-1,0 0 1,0 0-1,2 0 1,3 5-10,-7-14-13,1-1 0,0 1 1,1 0-1,-1-1 0,1 0 0,0 0 1,1-1-1,-1 1 0,1-1 0,0-1 1,0 1-1,1-1 0,0 0 1,-1 0-1,1-1 0,1 1 0,-1-2 1,0 1-1,1-1 0,-1 0 0,1-1 1,0 0-1,-1 0 0,1 0 1,2-1 12,-1-1-6,-1 0 1,0-1 0,0 0 0,0 0 0,0-1 0,0 0 0,-1 0-1,1 0 1,-1-1 0,0-1 0,0 1 0,0-1 0,-1 0 0,0-1 0,0 1-1,0-1 1,0 0 0,-1-1 0,0 1 0,-1-1 0,1-2 5,5-6 13,-1-1 0,-1 0 0,0-1 0,-1 0 1,-1 0-1,-1 0 0,0-1 0,-1 0 0,-1-2-13,0 10 23,0 1 0,-1-1 1,-1 0-1,1 0 0,-2 0 0,1 0 0,-1 0 0,-1 1 0,0-1 0,0 0 0,-1 0 0,0 0 0,-1 1 0,0-1 0,0 1 0,-1 0 1,0 0-1,-1 0 0,0 0 0,0 1 0,-1 0 0,0 0 0,0 1 0,-1-1 0,0 1 0,0 1 0,-1-1 0,0 1 0,0 1 1,-1-1-1,-3-1-23,-1 3-254,0 1-1,0 0 1,-1 1 0,1 1 0,-1-1 0,1 2 0,-1 0 0,-7 2 254,-104 26-6044,60-3-4318</inkml:trace>
  <inkml:trace contextRef="#ctx0" brushRef="#br1" timeOffset="70470.123">4011 13645 6822,'-2'-14'2622,"1"-3"-1859,-6-45 823,-3 17 4280,3 44-580,-7 45-4580,14-44-692,-36 181 1945,9 2 0,-1 111-1959,27-286 14,-1 6 4,-1 0-1,2 1 0,0-1 0,0 1 1,2-1-1,0 0 0,0 1 0,1-1 1,1 0-1,1 0 0,0 0 0,0 0 1,2 0-1,-1-1 0,2 0 0,0 0 1,0-1-1,1 0 0,5 5-17,-9-14-60,0 0 0,0-1 0,0 0-1,0 0 1,0 0 0,1-1 0,-1 1 0,1-1 0,-1 0 0,1 0-1,-1-1 1,1 1 0,-1-1 0,1 0 0,0 0 0,-1-1-1,1 1 1,-1-1 0,1 0 0,-1 0 0,1 0 0,-1-1 0,0 0-1,1 0 1,-1 0 0,0 0 0,3-3 60,5-3-587,0 0 0,-1-1 0,0 0 0,-1-1 0,0 0 0,0-1 0,-1 0-1,4-7 588,19-35-4009,-8-3-3512,-13 19-951</inkml:trace>
  <inkml:trace contextRef="#ctx0" brushRef="#br1" timeOffset="70907.153">3666 13894 8872,'0'0'2947,"0"0"-1073,0 0-75,0 0-411,0 0-416,19 6-305,-7-2-569,130 22 525,-66-33-485,-1-2 1,-1-4 0,43-14-139,-103 24 11,73-21 320,-87 41 1911,1 311 870,25-156-3326,-33-163-823,-5-27 654,7 1 381,1-1-1,1 0 0,1 0 1,1 0-1,0 0 0,1 0 1,1 0-1,0 0 0,2 1 1,0-1-1,1 0 0,0 1 1,2 0-1,0 0 0,1 0 1,1 1-1,0 0 0,6-7 3,-5 8-49,0 1 1,1 0-1,1 1 0,0 0 0,1 0 0,1 1 0,-1 1 0,2 0 0,0 1 0,0 0 0,1 1 0,0 1 0,0 0 0,1 1 0,14-4 49,64-1-3035,0 34-3637,-53-2 137</inkml:trace>
  <inkml:trace contextRef="#ctx0" brushRef="#br1" timeOffset="71484.48">5074 13952 12908,'-7'-16'2477,"-23"-51"-117,28 64-2175,0 0 1,0-1 0,0 1-1,0 0 1,-1 0 0,1 0-1,-1 0 1,0 0 0,0 1-1,0-1 1,0 1 0,0 0-1,-1 0 1,1 0-1,-1 0 1,1 1 0,-1-1-1,0 1 1,1 0 0,-1 0-1,0 0 1,0 1-186,-3 0 101,1 0 1,0 0-1,-1 1 1,1 0-1,0 1 0,-1-1 1,1 1-1,0 0 1,0 1-1,0-1 1,1 1-1,-1 0 0,1 1 1,-1 0-1,1-1 1,0 2-1,-2 2-101,-8 11 22,2 1 0,0 1 0,1 0 0,2 1 1,0 0-1,1 1 0,1 0 0,0 0 0,2 1 0,1 0 0,1 0 0,1 0 0,1 1 1,1 11-23,-3-11 3,2 0 0,0 0 0,2 0 0,1 0 1,1 0-1,0 0 0,2-1 0,1 1 0,1-1 1,6 15-4,-11-34-7,0 0 1,1-1 0,-1 1-1,1-1 1,0 1 0,0-1 0,0 0-1,1 0 1,-1 0 0,1 0-1,-1 0 1,1 0 0,0-1 0,0 0-1,0 1 1,0-1 0,1 0-1,-1 0 1,1-1 0,-1 1 0,1-1-1,0 1 1,-1-1 0,1-1-1,0 1 1,0 0 0,0-1 0,-1 0-1,1 0 1,0 0 0,0 0-1,0 0 1,0-1 0,-1 0 0,1 0-1,0 0 1,0 0 0,-1 0-1,1-1 1,-1 0 0,1 0 0,-1 0-1,0 0 1,0 0 0,0-1 6,15-18 39,-1-1 1,-1-1 0,-1 0-1,-2-1 1,0-1 0,-1 0 0,-2 0-1,0-2 1,-2 1 0,-1-1-1,-1 0-39,11-30 391,65-193 992,-73 283-721,-5 93-621,-5-88-29,2 0 0,1-1 0,2 1 0,2-1 0,10 37-12,-16-72-24,0 0 0,1 1 0,-1-1 0,1 1 0,-1-1 0,1 0 0,0 1 0,0-1 0,0 0 0,0 0 0,0 0 0,1 0 0,-1 0 0,1 0 0,-1 0 0,1 0 0,0 0 0,0-1 0,-1 1 0,1-1 0,0 1 0,1-1 0,-1 0 0,0 0 0,0 0 0,0 0 0,1 0 0,-1 0-1,0-1 1,1 1 0,-1-1 0,1 0 0,-1 1 0,1-1 0,-1 0 0,0-1 0,1 1 0,-1 0 0,1-1 0,-1 1 0,0-1 0,1 0 0,-1 0 0,0 0 0,1 0 0,-1 0 0,0 0 0,1-1 24,14-19-18,-2 0-1,0-1 1,-1 0-1,-1-1 1,-1-1-1,-1 0 1,-1-1-1,-2 0 1,0 0-1,-2-1 1,0 0-1,-2 0 1,-1 0-1,-1-10 19,3 9 126,-7 117 1064,0 123-1062,2-207-228,1 0-1,0 0 1,0 0-1,1 0 1,0-1-1,0 1 1,0-1-1,1 1 1,-1-1 0,1 0-1,0 0 1,1 0-1,0 0 1,1 1 100,20 7-3840,8-18-4153,-19-3 605</inkml:trace>
  <inkml:trace contextRef="#ctx0" brushRef="#br1" timeOffset="71751.623">5458 13462 12524,'0'0'1762,"0"0"352,0 0 256,0 0-1505,0 0-609,0 0-256,0 0 0,0 0 0,30 42-128,-7-12-1890,3 4-3299,-4-1-3075</inkml:trace>
  <inkml:trace contextRef="#ctx0" brushRef="#br1" timeOffset="72068.713">5801 14089 6758,'0'0'3278,"0"0"-1153,0 0-561,-3 14-592,-15 61-348,23-122 3200,2-30-2817,27-34 1698,-32 106-2620,0 1-1,0 0 1,0 0-1,1 0 1,-1 1 0,1-1-1,0 0 1,0 1-1,0 0 1,1 0 0,-1 0-1,1 0 1,0 1-1,0-1 1,-1 1 0,2 0-1,-1 0 1,0 0-1,0 1 1,1-1 0,-1 1-1,0 0 1,1 0 0,2 0-85,0 4 10,0-1 1,0 1 0,0 0 0,0 1 0,-1 0 0,1 0 0,-1 0 0,0 1 0,0 0 0,0 0 0,-1 0-1,0 1 1,0-1 0,0 1 0,-1 1 0,0-1 0,0 1 0,0-1 0,-1 1 0,0 0 0,-1 0 0,1 1-1,0 4-10,62 228-688,-65-239 659,1 0 1,-1 1-1,1-1 1,0 0-1,0 1 0,-1-1 1,1 0-1,0 0 1,0 0-1,0 0 1,0 0-1,0 0 0,0 0 1,1 0-1,-1 0 1,0-1-1,0 1 1,1 0-1,-1-1 0,1 1 1,-1-1-1,0 1 1,1-1-1,-1 0 1,1 1-1,-1-1 0,1 0 1,-1 0-1,1 0 1,-1 0-1,0 0 1,1-1-1,-1 1 1,1 0-1,-1-1 0,1 1 1,-1-1-1,0 1 1,1-1-1,-1 0 1,0 0-1,0 1 0,0-1 1,1 0-1,-1 0 1,0-1 28,50-50-138,-41 37 140,1-1 0,-2-1 0,0 0 0,-1 0 1,-1 0-1,0-1 0,0-7-2,7-39-4318,-16 62-1036,-6 2-3823</inkml:trace>
  <inkml:trace contextRef="#ctx0" brushRef="#br1" timeOffset="72706.674">6928 13743 14382,'0'0'2525,"0"0"-374,0 0-112,0 0-661,0 0-743,0 0-331,-2 21-32,-16 148 572,-10 250-1026,34-568-976,-8 92 1214,2 0-1,3 0 1,2 0 0,3 0 0,3 1-1,1 0 1,4 1 0,1 1 0,4-3-56,-18 49 31,0 0 0,0 0 0,1 1 0,0-1 0,0 1 0,0 0-1,1 0 1,1 1 0,-1-1 0,1 1 0,0 0 0,0 0 0,0 1 0,1 0 0,0 0 0,0 1 0,1 0 0,-1 0 0,1 0 0,-1 1 0,1 0 0,0 1 0,1 0 0,-1 0 0,4 0-31,-9 2 1,0 1 0,-1 0 0,1-1-1,0 1 1,0 0 0,0 0 0,0 1 0,-1-1 0,1 0 0,-1 1 0,1 0 0,-1 0 0,1-1-1,-1 2 1,0-1 0,0 0 0,0 0 0,0 0 0,-1 1 0,1-1 0,0 1 0,-1 0 0,0-1-1,0 1 1,0 0 0,0 0 0,0 0 0,0 0 0,-1 0 0,1 0 0,-1 0 0,0 0 0,0 0-1,0 0 1,-14 104 5,7-88 1,0 0-1,-2-1 1,0-1-1,-1 1 1,0-1-1,-2-1 1,0 0-1,-1-1 1,0 0-1,-1-1 0,-1 0 1,0-1-1,-1-1 1,-12 8-7,27-19 4,0 0 1,0 0-1,0 0 1,-1 0-1,1 0 1,0 0-1,0-1 1,-1 1-1,1 0 1,0-1-1,-1 1 1,1 0-1,-1-1 0,1 0 1,0 1-1,-1-1 1,1 0-1,-1 0 1,1 0-1,-1 0 1,1 0-1,-1 0 1,1 0-1,-1 0 1,1-1-1,-1 1 0,1 0 1,-1-1-1,1 0 1,0 1-1,-1-1 1,1 0-1,0 1 1,0-1-1,-1 0 1,1 0-1,0 0 1,0 0-1,0 0 1,0 0-1,0-1 0,0 1 1,1 0-1,-1 0 1,0-1-1,0 1 1,1 0-1,-1-1 1,1 1-1,-1-1 1,1 1-1,0-1 1,0 1-1,0-1 0,0 1-4,0-1 27,0 1 0,0-1 0,0 1 0,1 0 0,-1-1 0,1 1 0,-1 0-1,1-1 1,0 1 0,-1 0 0,1 0 0,0-1 0,0 1 0,0 0-1,0 0 1,0 0 0,0 0 0,0 0 0,0 1 0,0-1 0,1 0 0,-1 0-1,0 1 1,1-1 0,-1 1 0,0-1 0,1 1 0,-1-1 0,0 1-1,1 0 1,-1 0 0,1 0 0,-1 0 0,0 0 0,1 0 0,-1 0 0,1 0-1,-1 0 1,1 1 0,-1-1 0,0 1 0,1-1 0,-1 1 0,0-1-1,0 1 1,1 0 0,-1-1 0,0 1 0,0 0 0,0 0 0,0 0 0,0 0-1,0 0 1,0 0 0,0 0 0,0 1 0,-1-1 0,1 0 0,0 0-1,-1 1 1,1 0-27,111 162 130,-94-132-406,1 0 1,2-1 0,0-2-1,2 0 1,4 2 275,-17-22-888,-1-1 0,1 0 0,1 0 0,-1-1 0,1 0 0,0-1 0,1 0 0,0-1 0,0 0 0,6 1 888,16 1-5589</inkml:trace>
  <inkml:trace contextRef="#ctx0" brushRef="#br1" timeOffset="73379.245">7680 13734 609,'-3'-15'9465,"-9"-44"-5536,12 60-3824,0-1 1,-1 1 0,1-1 0,0 0-1,-1 1 1,1-1 0,-1 1 0,1-1-1,-1 0 1,1 1 0,-1-1 0,1 0-1,-1 0 1,1 1 0,-1-1 0,1 0-1,-1 0 1,0 0 0,1 0 0,-1 0-1,1 1 1,-1-1 0,1 0 0,-1 0 0,0-1-1,1 1 1,-1 0 0,1 0 0,-1 0-1,0 0 1,1 0 0,-1-1 0,1 1-1,-1 0 1,1 0 0,-1-1 0,1 1-1,-1 0 1,1-1 0,-1 1 0,1-1-1,0 1 1,-1 0 0,1-1 0,0 1-1,-1-1 1,1 1 0,0-1 0,-1 1-1,1-1 1,0 0 0,0 1 0,0-1-1,0 1 1,-1-1 0,1 1 0,0-1-1,0 0 1,0 1 0,0-1 0,0 1 0,0-1-1,1 0 1,-1 1 0,0-1 0,0 1-1,0-1 1,0 1 0,1-1 0,-1 0-106,-9 19 1117,-13 46-164,4 1 1,2 0 0,-1 29-954,-10 196-2007,29-273-228,-2-16 2007,0-1-1,0 0 1,0 1 0,0-1 0,1 0 0,-1 1-1,0-1 1,0 0 0,0 1 0,0-1 0,1 0-1,-1 0 1,0 1 0,0-1 0,1 0 0,-1 0-1,0 1 1,0-1 0,1 0 0,-1 0-1,0 0 1,1 1 0,-1-1 0,0 0 0,1 0-1,-1 0 1,0 0 0,1 0 0,-1 0 0,1 0-1,-1 0 1,0 0 0,1 0 0,-1 0-1,0 0 1,1 0 0,-1 0 0,0 0 0,1 0-1,-1 0 1,1 0 0,-1 0 0,0 0 0,0-1-1,1 1 1,-1 0 0,0 0 0,1-1 0,-1 1-1,0 0 1,0 0 0,1-1 0,-1 1-1,0 0 1,0 0 0,1-1 0,-1 1 0,0 0-1,0-1 1,0 1 0,0 0 0,0-1 0,1 1 228,6-13-1384,8-47-2341,-12-37 5508,-4 61-380,-11-415 12642,11 398-10148,18 74-3363,12 21-535,1-1 0,1-2 0,3-1 1,1-2-1,2-1 0,18 13 1,-49-43-58,1 0 1,-1 0-1,1-1 0,0 0 1,0-1-1,0 1 1,0-1-1,1-1 1,-1 1-1,1-1 0,0 0 1,-1-1-1,1 0 1,8 0 57,-11-4-5,0 0 1,-1 0-1,1 0 1,-1 0-1,0-1 1,0 0-1,0 0 1,-1 0-1,1-1 1,-1 1 0,0-1-1,0 1 1,0-1-1,-1 0 1,0 0-1,0 0 1,0-1-1,0 0 5,2-2 11,79-194 907,-69 184-563,-11 31 184,-11 37-290,-90 165-238,98-215-1,1 0 1,-1 1 0,0-1 0,0 1-1,0-1 1,0 0 0,0 1 0,0-1-1,0 1 1,0-1 0,0 1 0,0-1-1,0 0 1,0 1 0,0-1 0,0 1-1,0-1 1,-1 1 0,1-1 0,0 0-1,0 1 1,0-1 0,-1 0 0,1 1-1,0-1 1,0 1 0,-1-1 0,1 0-1,0 0 1,-1 1 0,1-1 0,0 0-1,-1 0 1,1 1 0,-1-1 0,1 0-1,0 0 1,-1 0 0,1 0 0,-1 1-1,1-1 1,0 0 0,-1 0 0,1 0-1,-1 0 1,1 0 0,-1 0 0,1 0-1,0 0 1,-1 0 0,1-1 0,-1 1-1,1 0 1,-1 0 0,1 0 0,0 0-1,-1-1 1,1 1 0,0 0 0,-1 0-1,1-1 1,0 1 0,-1 0 0,1 0-1,0-1 1,-1 1 0,1 0 0,0-1-1,-1 1-10,-2-32 1725,-6 296-1608,8-242-158,3 63-2099,20-40-4263,-7-36-248,2-4-4149</inkml:trace>
  <inkml:trace contextRef="#ctx0" brushRef="#br1" timeOffset="73980.137">8909 13690 7751,'16'-139'13117,"-16"137"-13000,0 0 0,0 0 1,0 0-1,0 0 0,0 0 1,0 0-1,0 0 0,0 0 1,-1 0-1,1 1 0,-1-1 1,1 0-1,-1 0 0,0 0 1,0 1-1,0-1 0,0 0 1,0 1-1,0-1 0,0 1 1,0-1-1,-1 1 0,1 0 1,-1-1-1,1 1 0,-1 0 1,1 0-1,-1 0 0,0 0 1,0 0-1,1 1 0,-1-1 1,0 0-1,0 1 0,0-1 0,0 1 1,1 0-1,-1 0 0,0-1 1,0 1-1,0 0 0,0 1 1,0-1-1,0 0 0,-1 1-117,-11 2 65,-1 1 0,1 0 0,0 1 1,1 1-1,-1 0 0,1 1 0,0 0 0,1 1 0,0 1 0,0 0 0,1 0 0,-2 3-65,-23 15 20,-122 95-20,157-121-24,-1 0 0,1 0 0,0 0 0,-1 0 0,1 0 0,0 0 0,0 1 0,0-1 0,0 0 1,0 1-1,0-1 0,0 1 0,1-1 0,-1 1 0,0-1 0,1 1 0,-1 0 0,1-1 0,0 1 0,-1 0 0,1-1 0,0 1 0,0 0 0,0 0 0,0-1 0,1 1 0,-1 0 0,0-1 0,1 1 0,-1 0 0,1-1 0,-1 1 0,1-1 0,0 1 0,0-1 0,0 1 0,0-1 1,0 1-1,0-1 0,0 0 0,0 0 0,0 1 0,1-1 0,-1 0 0,0 0 24,127 48-520,-116-48 518,-1 1 0,1 0 0,-1 1 0,0 0 0,0 1 0,0 0 0,0 1 0,-1 0 0,1 0 1,-1 1-1,-1 1 0,1 0 0,-1 0 0,0 1 0,-1 0 0,0 0 0,0 1 0,-1 0 0,0 1 1,-1-1-1,0 1 0,0 0 0,-1 1 0,2 5 2,-4-7 5,0 0 1,-1 0-1,0 0 1,-1 1-1,0-1 1,0 0-1,-1 1 1,0-1-1,-1 1 1,0-1-1,-1 0 1,0 0-1,0 0 1,0 0-1,-2 0 1,1 0-1,-1 0 1,0-1-1,-1 0 1,1 0-1,-2 0 1,1 0-1,-1-1 1,0 0-1,-1 0 1,0-1-1,0 0 1,0 0-1,-1 0 1,0-1-1,0 0 1,0-1-1,0 0 1,-1 0-1,-1 0-5,4-2-22,0 0 0,-1 0-1,1-1 1,0 0 0,0 0 0,-1-1-1,1 1 1,-1-1 0,1-1-1,0 1 1,-1-1 0,1 0 0,0-1-1,0 1 1,0-1 0,0-1 0,0 1-1,0-1 1,0 0 0,1 0-1,-1 0 1,1-1 0,0 0 0,0 0-1,0 0 1,1-1 0,0 0 0,0 0-1,0 0 1,0 0 0,1 0 0,0-1-1,0 0 1,0 1 0,0-3 22,4-47-3698,20 5-4135,3 20-1734</inkml:trace>
  <inkml:trace contextRef="#ctx0" brushRef="#br1" timeOffset="74317.039">9100 13667 10218,'0'0'4868,"6"-14"-1542,19-43-534,-25 58-2689,0 0-1,0-1 1,0 1 0,1-1 0,-1 1-1,0-1 1,0 1 0,1-1-1,-1 1 1,0-1 0,1 1-1,-1-1 1,1 1 0,-1-1 0,1 0-1,-1 1 1,1-1 0,-1 0-1,1 1 1,-1-1 0,1 0-1,-1 1 1,1-1 0,-1 0-1,1 0 1,0 0 0,-1 0 0,1 0-1,-1 0 1,1 0 0,0 0-1,-1 0 1,1 0 0,-1 0-1,1 0 1,0 0 0,-1 0 0,1 0-1,-1-1 1,1 1 0,-1 0-1,1 0 1,0-1 0,-1 1-1,1 0 1,-1-1 0,0 1-1,1-1 1,-1 1 0,1 0 0,-1-1-103,1 4-12,3 38 160,-1 0-1,-3 0 1,-1 0 0,-2 0-1,-2-1 1,-1 1-1,-7 18-147,3-1 51,-11 166-2320,21-224 2235,1-1 0,-1 1 0,1 0 0,-1 0 1,1-1-1,-1 1 0,1 0 0,-1 0 0,1 0 0,-1 0 0,1-1 0,0 1 0,-1 0 0,1 0 0,-1 0 0,1 0 0,-1 0 0,1 1 0,0-1 0,-1 0 1,1 0-1,-1 0 0,1 0 0,-1 1 0,1-1 0,-1 0 0,1 0 0,-1 1 0,1-1 0,-1 0 0,0 1 0,1-1 0,-1 1 0,1-1 0,-1 0 1,0 1-1,1-1 0,-1 1 0,0-1 0,0 1 0,1-1 0,-1 1 34,9-237 955,-8 221-830,-2-15 55,0 0 1,2 0-1,2 0 1,1 1 0,1-1-1,1 1 1,1 0-1,2 0 1,1 1-1,2 0 1,0 1 0,2 0-1,3-3-180,-10 23 10,1-1 1,-1 1-1,2 0 0,-1 1 1,1-1-1,0 2 0,0-1 0,1 2 1,-1-1-1,1 1 0,0 0 1,0 1-1,0 0 0,1 1 1,-1 0-1,1 1 0,0 0 0,-1 1 1,1 0-1,-1 0 0,1 1 1,0 1-11,-2-1-188,0 1 0,0 0 0,0 0 1,-1 1-1,1 1 0,-1-1 1,1 1-1,-1 1 0,-1-1 0,1 1 1,6 6 187,-8-6-469,0 1 0,-1 0 1,0-1-1,-1 1 1,1 1-1,-1-1 1,0 1-1,0 0 0,-1 0 1,0 0-1,0 0 1,-1 0-1,0 1 1,0-1-1,-1 2 469,3 34-6716,-3-3-3827</inkml:trace>
  <inkml:trace contextRef="#ctx0" brushRef="#br1" timeOffset="74651.454">9131 13997 10154,'0'0'5060,"0"0"-1953,39-74-865,-7 50-960,10-2-898,7 3-288,2 1-64,3 5 0,-3 3-32,-5 5 0,-5 9-352,-15 2-673,-13 14-577,-11 6-1376,-4 7-1827,-11 4-2658</inkml:trace>
  <inkml:trace contextRef="#ctx0" brushRef="#br1" timeOffset="74652.454">9144 14278 769,'0'0'7975,"0"0"-5765,0 0 161,0 0 768,0 0-865,75 16-801,-36-24-928,-1 1-481,5 0-32,3 0 0,-4-2-32,3-1-321,-2 3-1376,-4 3-2563,-8 2-2755</inkml:trace>
  <inkml:trace contextRef="#ctx0" brushRef="#br1" timeOffset="75470.924">10815 13564 8584,'0'0'2664,"0"0"-838,0 0 405,0 0-21,0 0-784,0 0-716,0 0-465,1-9-191,2-27-60,17 44-1295,-10 6-3003,-20 3 1572,-21-37 6863,28 14-3635,0 1 1,1-1 0,0 0-1,0 0 1,0 0 0,1 0-1,-1-1 1,2 1 0,-1 0-1,1-1 1,0 1 0,0 0-1,0-1-496,0 0 553,23 15 2121,-22-8-2465,-1 0 52,0 0 49,-1 15 1131,-50 221-768,3 72-1826,45-174-9177,5-116 5082,2-4-2909</inkml:trace>
  <inkml:trace contextRef="#ctx0" brushRef="#br1" timeOffset="75977.138">10715 13979 8488,'-9'-13'3150,"1"1"-2459,4 5-325,0 0 0,-1 1 0,1 0 1,-2 0-1,1 0 0,-1 0 0,0 1 0,0 0 0,0 0 1,0 1-1,-6-3-366,-74-35 5210,139 33-2674,25 5-2428,1 3-75,-1-3 1,1-3-1,-1-4 0,-1-3 1,0-3-1,-1-4 0,5-6-33,-72 24 61,0 0 0,-1-1 0,0-1 0,0 1 0,0-1 0,0 0-1,-1-1 1,0 0 0,0 0 0,0-1 0,-1 0 0,0 0 0,0 0-1,-1-1 1,0 0 0,0 0 0,-1 0 0,0 0 0,0-1 0,-1 1-1,0-1 1,-1 0 0,0 0 0,0-1 0,-1-5-61,-1 15 6,1-6 180,0 0 0,0 0-1,-1 0 1,0 0 0,0 0 0,-1 0-1,0 0 1,0 1 0,0-1-1,0 0 1,-1 0 0,0 1-1,-1-1 1,1 1 0,-3-4-186,-14 34 1052,-35 167-1074,-20 162 22,71-338-24,-1-4-168,1 1 0,0-1-1,1 1 1,0-1-1,1 1 1,1 0 0,0-1-1,0 1 1,2 0 0,-1-1-1,2 1 1,-1-1 0,2 0-1,0 0 1,0 0 0,4 5 192,-3-13-127,1 0 0,-1-1 0,1 0 1,0 0-1,1-1 0,-1 1 1,0-2-1,1 1 0,-1 0 1,1-1-1,-1-1 0,1 1 1,-1-1-1,1 0 0,0 0 0,-1-1 1,1 0-1,-1 0 0,1 0 1,-1-1-1,0 0 0,1 0 1,-1-1-1,0 0 0,0 0 0,-1 0 1,1-1-1,-1 0 0,0 0 1,3-2 126,14-13 194,-2-1 0,0-1 0,-1-1 0,-1 0 0,-1-1 0,-1-1 0,-1-1 0,-2 0 0,0-1 1,-1 0-1,-2-1 0,-1 0 0,-1-1 0,3-20-194,-6 33 358,-1-1-1,-1 1 1,-1 0 0,0-1-1,0 0 1,-2 1 0,-1-16-358,1 30 28,0 0 0,-1 0 0,1 1 0,0-1 0,-1 0 0,1 0 0,-1 0 0,1 1 0,-1-1 0,1 0 0,-1 1 0,1-1 0,-1 1 0,0-1 0,1 0 0,-1 1 0,0-1 0,0 1 1,1 0-1,-1-1 0,0 1 0,0 0 0,0-1 0,1 1 0,-1 0 0,0 0 0,0 0 0,0 0 0,0 0 0,0 0 0,1 0 0,-1 0 0,0 0 0,0 0 0,0 0 0,0 0 0,0 1 0,1-1 1,-1 0-1,0 1 0,0-1 0,0 0 0,1 1 0,-1-1 0,0 1 0,1-1 0,-1 1 0,0 0 0,1-1 0,-1 1 0,1 0 0,-1-1 0,1 1 0,-1 0 0,1 0 0,0-1 0,-1 1 0,1 0 1,0 0-30,-14 21 36,1 1-1,1 0 0,0 1 0,3 1 0,0-1 0,1 2 0,1-1 0,2 1 0,0 0 0,2 0 0,1 0 0,1 0 1,1 14-35,21 77 86,13-75-1690,25-34-3920,-17-28-2579,-23 4 2140</inkml:trace>
  <inkml:trace contextRef="#ctx0" brushRef="#br1" timeOffset="76281.081">11986 13389 9641,'-19'-84'2595,"-1"66"-1538,6 7 1409,-1 4-128,2 5-1153,7 2-512,2 6-417,3 10-224,1 7-32,0 8 0,0 5-352,8 3-3204,7-5-5732</inkml:trace>
  <inkml:trace contextRef="#ctx0" brushRef="#br1" timeOffset="76598.552">12464 13847 11147,'0'-26'2749,"1"14"-1840,0 0 1,-1 0-1,-1 0 1,0 1-1,0-1 0,-1 0 1,-1 0-1,0 1 1,0-1-1,-1 1 1,-1 0-1,1 0 0,-2 1 1,-2-4-910,6 12 39,0-1 0,0 1 0,-1 0 0,1 0 0,-1 0 0,0 1 0,1-1 0,-1 1 0,0-1 0,0 1 0,0 0-1,0 0 1,0 0 0,0 1 0,0-1 0,0 1 0,0-1 0,0 1 0,-1 0 0,1 0 0,0 1 0,0-1 0,0 0 0,0 1 0,0 0 0,0 0 0,0 0 0,0 0 0,0 1 0,0-1 0,0 1 0,1-1 0,-1 1 0,1 0 0,-2 1-39,-80 83-8,77-75-71,1 0 0,0 1 0,1-1 0,0 1 0,1 1 0,0-1 0,1 0 0,0 1 0,1 0 0,0-1 0,1 1 0,1 0 0,0 0 0,1 0 0,0 0 0,1-1 0,0 1 0,1 0 0,0-1 0,1 0 0,1 0 0,0 0 0,1 0 0,0-1 0,5 8 79,-10-17-57,0 0 0,-1-1 0,1 1 0,0 0 0,0-1 0,0 1 1,1-1-1,-1 0 0,0 1 0,0-1 0,1 0 0,-1 1 0,1-1 1,-1 0-1,1 0 0,-1 0 0,1-1 0,0 1 0,-1 0 0,1-1 1,0 1-1,0-1 0,0 1 0,-1-1 0,1 0 0,0 0 0,0 1 1,0-1-1,0-1 0,-1 1 0,1 0 0,0 0 0,0-1 0,0 1 1,-1-1-1,1 0 0,0 1 0,0-1 0,-1 0 0,1 0 0,-1 0 1,1 0-1,0-1 57,7-13 13,-1 0 0,0 0 0,-1 0 0,-1-1 0,-1 0 0,0-1 0,-1 1 0,0-7-13,8-27 200,22-60 2031,-34 162-1355,-7 11-684,-2-1 0,-4 0 1,-2 0-1,-20 51-192,16-48 26,-29 85 12,-6-2-1,-7-2 0,-25 35-37,79-168-19,4-4 17,-1-1 0,0 1-1,-1 0 1,0-1-1,0 0 1,-1 0-1,0 0 1,0-1-1,-1 0 1,0 0-1,0-1 1,0 0-1,-1 0 1,-5 3 2,10-9 2,0-1-1,0 1 1,0-1 0,1 1-1,-1-1 1,0 0 0,0 0-1,0 0 1,1 0 0,-1-1-1,1 1 1,-1-1 0,1 0-1,-1 1 1,1-1 0,0 0 0,0 0-1,0-1 1,0 1 0,0 0-1,1-1 1,-1 1 0,1-1-1,-1 1 1,1-1 0,0 0-1,0 1 1,0-1 0,1 0-1,-1 0 1,0 0 0,1 0-1,0 0 1,0 0 0,0-2-2,-3-16-340,1-1 1,1 0-1,0 0 0,2 0 1,1 0-1,0 1 1,2-1-1,1 1 1,0-1-1,1 1 0,2 1 1,0-1-1,9-15 340,94-147-9332,-54 107 124</inkml:trace>
  <inkml:trace contextRef="#ctx0" brushRef="#br1" timeOffset="77018.296">12943 13342 12364,'0'0'3907,"0"0"-1392,0 0-759,-2 17-144,-37 272 1143,-46 212-3609,82-442-1912,19-99 2660,-2 1 511,-7 13-3,2 0 0,0 1 0,2 0 0,0 0-1,2 1 1,1 1 0,1 0 0,0 1 0,2 0 0,0 2 0,3-1-402,-19 20 7,0-1 33,0 1 0,1-1 1,-1 0-1,1 0 0,0 1 1,0-1-1,-1 1 1,1 0-1,0 0 0,0-1 1,0 1-1,0 0 1,0 1-1,1-1 0,-1 0 1,0 1-1,0-1 1,1 1-1,-1-1 0,0 1 1,0 0-1,1 0 1,-1 0-1,0 0 0,1 1 1,-1-1-1,0 1 1,0-1-1,0 1 0,1 0 1,-1 0-1,0 0 1,2 1-41,4 9 50,0 1 0,-1-1 0,-1 2 0,0-1 0,0 1 0,-1 0 0,-1 0 0,0 0 1,0 0-1,0 13-50,3 5 48,0-6-21,-7-18-26,0 0 0,1 0 0,0 0 0,0 0 0,0 0 1,1 0-1,0 0 0,1 0 0,-1-1 0,1 1 0,1-1 0,-1 0 0,1 0 0,0 0 1,0-1-1,1 1 0,0-1 0,0 0 0,0 0 0,0 0 0,1-1 0,0 0 0,0 0 1,0-1-1,0 1 0,0-1 0,1-1 0,0 1 0,6 1-1,0-6-5,-1 0-1,1-1 1,-1 0 0,0-1-1,0 0 1,0-1 0,-1-1-1,1 1 1,-1-2 0,-1 0-1,1 0 1,-1-1 0,0 0-1,-1 0 1,0-1 0,0-1-1,-1 1 1,0-1 0,-1-1-1,0 0 1,-1 0 0,0 0-1,-1 0 1,0-1 0,0 0-1,-2 0 1,1 0 0,-1-1-1,-1 1 1,-1-1 0,1-1 5,-1 9-137,0 1 1,0-1-1,0 0 1,0 0-1,-1 0 1,1 0-1,-1 0 1,-1 0-1,1 0 1,-1 0-1,0 0 1,0 0-1,0 0 1,-1 1-1,1-1 1,-1 0-1,0 1 1,-1 0-1,1-1 1,-1 1-1,0 0 1,0 0-1,0 0 1,0 1 0,-1-1-1,1 1 1,-1-1-1,0 1 1,0 1-1,-2-2 137,-38-4-4004,-4 7-3229</inkml:trace>
  <inkml:trace contextRef="#ctx0" brushRef="#br1" timeOffset="77566.073">10009 13654 4036,'0'0'2504,"0"0"-850,0 0 295,0 0-198,0 0-283,15 5-16,49 15 64,-60-19-1245,0 0 0,-1 0 0,1 0 0,0 0 0,0-1 0,0 1 0,0-1 0,0 0 0,-1-1 0,1 1 0,0-1 0,0 1 0,0-1 0,0 0 0,-1 0 0,1-1 0,0 1 0,-1-1 0,1 0 0,-1 0 0,0 0 0,0 0 0,0-1 0,0 1 0,1-2-271,-3 2 74,-1 0 1,0 0 0,1-1-1,-1 1 1,0 0 0,0 0 0,0-1-1,-1 1 1,1 0 0,-1 0 0,1 0-1,-1-1 1,1 1 0,-1 0 0,0 0-1,0 0 1,0 0 0,-1 0 0,1 0-1,0 1 1,-1-1 0,1 0 0,-1 1-1,1-1 1,-1 1 0,0-1-1,0 1 1,0 0 0,1 0 0,-1 0-1,0 0 1,-1 0 0,1 0 0,0 0-1,0 1 1,0-1 0,0 1 0,-2-1-75,-39 5-1570,12 23-6881,20-7-266</inkml:trace>
  <inkml:trace contextRef="#ctx0" brushRef="#br1" timeOffset="77892.134">9959 14090 9321,'0'0'4970,"0"0"-2990,0 0-517,0 0-144,0 0-732,0 0-400,0 0-59,0 0-11,3 15 38,12 45 347,-15-57-408,0 0 0,0 0 0,1-1 0,-1 1 0,1 0 0,0-1 1,0 1-1,0 0 0,0-1 0,0 1 0,0-1 0,1 1 0,-1-1 0,1 0 0,-1 0 0,1 1 0,0-1 1,0-1-1,0 1 0,0 0 0,0 0 0,1-1 0,-1 1 0,1-1 0,-1 0 0,1 1 0,-1-1 0,1 0 1,-1-1-1,1 1 0,0 0 0,0-1 0,-1 0 0,1 1 0,0-1 0,0 0 0,-1 0 0,1-1 0,0 1 1,0-1-1,-1 1 0,1-1 0,0 0 0,-1 0 0,1 0 0,-1 0 0,1 0 0,-1-1 0,1 1 0,-1-1 0,0 0 1,0 1-1,0-1 0,0 0 0,0 0 0,0-1 0,-1 1 0,1 0 0,-1 0 0,1-1 0,-1 1 0,0-1 1,0 1-1,1-3-94,7-85 1166,-9 87-1217,0 1 1,0 0 0,-1 0-1,1 0 1,-1-1 0,1 1 0,-1 0-1,0 0 1,0 0 0,0 0-1,0 0 1,0 0 0,-1 1 0,1-1-1,-1 0 1,1 1 0,-1-1-1,1 1 1,-1-1 0,0 1-1,0 0 1,0-1 0,1 1 0,-1 0-1,0 0 1,0 1 0,-1-1-1,1 0 1,0 1 0,0-1 0,0 1-1,0-1 1,-1 1 0,1 0-1,0 0 1,0 0 0,0 1 0,-1-1-1,0 1 51,-23 5-3822,-1 9-3033</inkml:trace>
  <inkml:trace contextRef="#ctx0" brushRef="#br1" timeOffset="78534.101">4414 15436 11467,'0'0'3859,"0"0"-1392,0 0-108,0 0-277,0 0-640,0 0-551,0 0-309,-4 23 112,-53 348 1538,44-278-2005,5 1 1,4 1 0,5 29-228,25 4 71,-24-125-114,-1 1 0,1-1 0,0 1 1,0-1-1,0 0 0,0 0 0,1 0 1,-1 0-1,1 0 0,0 0 0,0-1 1,0 1-1,0-1 0,0 0 0,0 0 1,1 0-1,-1 0 0,1-1 0,0 1 1,-1-1-1,1 0 0,0 0 0,0 0 1,-1-1-1,1 1 0,0-1 0,0 0 1,0 0-1,0 0 0,0-1 0,1 0 43,5-2-410,-1-2-1,0 1 1,1-1-1,-1-1 1,-1 0-1,1 0 1,-1 0-1,0-1 1,-1-1-1,0 1 1,0-1-1,0 0 1,-1-1-1,0 1 1,-1-1-1,0 0 0,0-1 1,-1 1-1,0-1 1,0-4 410,18-79-7933,-17 44 1121</inkml:trace>
  <inkml:trace contextRef="#ctx0" brushRef="#br1" timeOffset="79269.593">4303 15798 1377,'0'0'7047,"0"0"-4164,0 0-1202,13-1 140,184-12 284,-10 0-1200,-64 10 6366,-88 35-6614,-32-27-654,1 0 1,1 0-1,-1 0 0,1-1 0,-1 1 1,1-1-1,0 0 0,1-1 0,-1 1 1,1-1-1,0 0 0,-1-1 0,1 1 1,0-1-1,1 0 0,-1-1 0,0 1 1,0-1-1,1 0 0,-1-1 0,1 0 1,-1 0-1,2 0-3,-5-3 32,1 0 0,-1 0 0,0-1 1,0 1-1,0-1 0,-1 0 0,1 1 1,-1-1-1,0 0 0,0-1 0,0 1 0,-1 0 1,1 0-1,-1-1 0,0 1 0,0-1 1,-1 1-1,1-1 0,-1 1 0,0-1 0,0 0 1,-1 1-1,1-1 0,-1 1 0,0-1 1,0 1-1,0 0 0,-3-5-32,4 3 56,-1-1 1,-1 0-1,1 0 0,-1 1 0,0-1 1,-1 1-1,0 0 0,0 0 1,0 0-1,-1 0 0,1 0 0,-1 1 1,-1-1-1,1 1 0,-1 0 1,0 0-1,0 1 0,0 0 1,-1 0-1,0 0 0,1 0 0,-4 0-56,5 5 2,0 0 0,-1 1-1,1-1 1,0 1-1,0 0 1,0 0-1,0 1 1,0-1-1,1 1 1,-1 0-1,1 0 1,-1 0-1,1 0 1,0 1-1,0-1 1,1 1-1,-1-1 1,1 1-1,0 0 1,-1 0-1,2 1 1,-1-1 0,1 0-1,-1 0 1,1 1-1,0-1 1,0 2-2,-3 4-4,-7 25 4,2-1 0,1 1 0,1 1 0,2-1 0,2 1 0,1 0 0,2 0 0,3 23 0,-4-48-84,1 1 0,0 0 0,1 0 0,1 0-1,0-1 1,0 1 0,1-1 0,1 0 0,-1 1 0,2-2 0,0 1 0,0 0 0,1-1 0,0 0 0,1 0 0,0-1-1,0 0 1,1 0 0,1-1 0,2 3 84,-6-9-12,0 0-1,0 0 0,1-1 1,-1 1-1,1-1 0,-1 0 1,1-1-1,-1 1 1,1-1-1,0 0 0,-1 0 1,1-1-1,-1 0 0,1 0 1,-1 0-1,1-1 1,-1 0-1,0 0 0,0 0 1,0 0-1,0-1 0,0 0 1,0 0-1,-1 0 1,1-1-1,0 0 13,8-7 15,0 0 0,-1-1 0,-1 0 0,0-1 0,0 0 0,-1-1 0,-1 0 0,2-4-15,101-247 945,-45 93-224,-67 172-697,0 1 0,1-1 0,-1 0 0,0 1 1,0-1-1,1 0 0,-1 0 0,0 1 0,0-1 0,1 0 1,-1 0-1,0 0 0,1 0 0,-1 1 0,0-1 1,1 0-1,-1 0 0,1 0 0,-1 0 0,0 0 1,1 0-1,-1 0 0,0 0 0,1 0 0,-1 0 1,0 0-1,1 0 0,-1 0-24,0 11-47,0 22 60,-1 39 20,3 1 0,4-1 0,9 43-33,1 31-1356,-17-144 1325,1 0 1,-1 0-1,0 0 1,1-1 0,-1 1-1,0 0 1,0-1-1,0 1 1,0 0 0,0-1-1,0 1 1,-1-1-1,1 0 1,0 1-1,-1-1 1,1 0 0,-1 0-1,0 0 1,1 0-1,-1 0 1,0 0 0,1-1-1,-1 1 1,0 0-1,0-1 1,0 0-1,0 1 1,0-1 0,1 0-1,-1 0 1,0 0-1,0 0 1,0 0 0,0 0-1,-1-1 31,-75-9-217,63 7 33,0-2 0,0 0-1,1-1 1,0 0-1,0-1 1,0-1 0,1 0-1,0-1 1,1 0-1,0-1 1,-3-3 184,-1-17-2720,28 2-5520,6 18-136</inkml:trace>
  <inkml:trace contextRef="#ctx0" brushRef="#br1" timeOffset="79581.748">5670 15507 15567,'0'-12'3982,"0"-2"-4020,1-21 5617,-6 61-1682,-24 175-2615,-6 105-743,34-261-611,1 55-1025,12-38-2533,1-37-212,2-15-2881,-5-8 696</inkml:trace>
  <inkml:trace contextRef="#ctx0" brushRef="#br1" timeOffset="79804.693">5595 15952 9129,'0'0'3603,"0"0"-1046,-5-12 203,-15-39-646,19 50-2034,1 0-1,-1 0 1,1 0 0,-1-1 0,1 1-1,0 0 1,0 0 0,-1 0-1,1 0 1,0-1 0,0 1-1,0 0 1,1 0 0,-1 0 0,0-1-1,0 1 1,0 0 0,1 0-1,-1 0 1,1 0 0,-1 0-1,1 0 1,-1 0 0,1 0 0,0 0-1,-1 0 1,1 0 0,0 0-1,0 0 1,0 0 0,0 0 0,0 1-1,0-1 1,0 0 0,0 1-1,0-1 1,0 1 0,0-1-1,0 1 1,0 0 0,0-1 0,1 1-1,-1 0 1,0 0 0,0 0-1,0 0 1,0 0 0,1 0-1,-1 0 1,0 0 0,1 0-80,7-1 254,365-54-414,-359 53-289,47-5-1831,-19 5-2705,-21 2-1854</inkml:trace>
  <inkml:trace contextRef="#ctx0" brushRef="#br1" timeOffset="80456.986">7050 15356 14478,'0'0'2146,"0"0"-481,0 0-85,-3 17-304,-64 273 1180,57-246-2375,3 1 0,2 0 0,1 1 0,3-1 0,1 1 0,3 1-81,-2-39-5,0 1 0,0-1 0,1 0 0,0 0 0,1-1 0,0 1 0,0 0 0,0-1 0,1 0 0,0 1 0,1-2 0,0 1 0,0 0 0,2 1 5,-7-7-5,1-1 0,-1 1 0,0-1 0,1 1-1,-1-1 1,1 1 0,-1-1 0,0 1 0,1-1 0,-1 1-1,1-1 1,0 0 0,-1 1 0,1-1 0,-1 0-1,1 0 1,-1 1 0,1-1 0,0 0 0,-1 0 0,1 0-1,-1 0 1,1 0 0,0 0 0,-1 0 0,1 0-1,0 0 1,-1 0 0,1 0 0,0 0 0,-1 0 0,1 0-1,-1-1 1,1 1 0,0 0 0,-1 0 0,1-1-1,-1 1 1,1-1 0,-1 1 0,1 0 0,-1-1 0,1 1-1,-1-1 1,0 1 0,1-1 0,-1 1 0,1-1 0,-1 1-1,0-1 1,0 1 0,1-1 0,-1 0 0,0 1-1,0-1 1,0 1 0,0-2 5,5-38-92,-5 37 106,-7-235 86,1 150-118,4-1 0,8-68 18,22 30 52,-26 122-36,0 0-1,0 1 1,0-1-1,0 0 1,1 1 0,-1 0-1,1 0 1,0 0 0,1 0-1,-1 0 1,1 0-1,-1 1 1,1 0 0,0 0-1,1 0 1,-1 0-1,0 0 1,1 1 0,-1 0-1,1 0 1,0 0 0,0 1-1,0-1 1,0 1-16,-2 1 1,1 0 0,0 1 0,0-1 0,-1 1 0,1-1 0,-1 1 0,1 0 0,-1 1 0,1-1-1,-1 0 1,1 1 0,-1 0 0,0 0 0,0 0 0,0 0 0,0 0 0,0 1 0,-1-1 0,1 1 0,-1 0 0,1 0 0,-1 0 0,0 0 0,0 0 0,0 0 0,-1 1 0,1-1 0,-1 1 0,0 0-1,25 108-12,-24-98-47,-2 1 1,0-1-1,0 0 1,-1 1-1,-1-1 1,-1 0-1,0 0 1,0 0 0,-2 0-1,0-1 1,0 0-1,-1 0 1,-1 0-1,0 0 1,0-1-1,-2 0 1,1-1-1,-1 0 1,-1 0-1,0-1 1,-1 0-1,0-1 59,8-6-3,-1 0 1,0 0-1,0 0 0,0-1 0,0 1 0,0-1 0,-1 0 1,1 0-1,-1 0 0,1-1 0,-1 0 0,0 0 0,1 0 1,-1 0-1,0-1 0,0 0 0,1 0 0,-1 0 0,0 0 1,0-1-1,0 0 0,1 0 0,-1 0 0,1-1 0,-1 1 0,1-1 1,-1 0-1,1-1 0,0 1 0,0-1 0,0 1 0,0-1 1,0 0-1,1-1 0,0 1 0,-1-1 0,1 1 0,0-1 1,1 0-1,-1 0 0,1 0 0,-1-1 0,1 1 0,1 0 1,-1-1-1,1 1 0,-1-3 3,2 6 37,0 0 0,0 0 0,0 0-1,0 0 1,0 0 0,1-1 0,-1 1 0,0 0 0,1 0 0,-1 0 0,0 0 0,1 0-1,0 0 1,-1 0 0,1 0 0,-1 0 0,1 0 0,0 1 0,0-1 0,0 0 0,-1 0-1,1 0 1,0 1 0,0-1 0,0 1 0,0-1 0,0 1 0,0-1 0,0 1 0,0-1-1,0 1 1,1 0 0,-1 0 0,0-1 0,0 1 0,0 0 0,0 0 0,0 0 0,1 0 0,-1 1-1,0-1 1,0 0 0,0 0 0,0 1 0,0-1 0,0 0 0,0 1 0,0-1 0,0 1-1,0-1 1,0 1 0,0 0 0,0 0 0,0-1 0,0 1 0,-1 0 0,1 0 0,0 0-1,0 0 1,-1 0 0,1 0 0,-1 0 0,1 0 0,-1 0 0,1 0 0,-1 0 0,1 1-37,150 173 58,-121-142-272,2-1 0,2-2 0,0-1 0,26 16 214,14-4-4407,3-13-5683,-48-20 1527</inkml:trace>
  <inkml:trace contextRef="#ctx0" brushRef="#br1" timeOffset="81112.212">7556 15783 6919,'-69'-167'8295,"11"69"-1408,192 569-5355,-112-387-2840,-70-249 2088,25 70-321,5-2 0,4 0 0,4-1 0,3-53-459,7 151 9,0 1 1,1-1-1,-1 0 1,0 0-1,1 0 1,-1 1-1,0-1 1,1 0 0,-1 0-1,0 0 1,1 0-1,-1 0 1,0 0-1,1 0 1,-1 1-1,0-1 1,1 0-1,-1 0 1,1 0-1,-1 0 1,0-1-1,1 1 1,-1 0-1,0 0 1,1 0-1,-1 0 1,0 0-1,1 0 1,-1-1-1,0 1 1,1 0-1,-1 0 1,0 0-1,0-1 1,1 1-1,-1 0 1,0 0-1,0-1 1,1 1-1,-1 0 1,0-1-1,0 1 1,0 0-1,1-1 1,-1 1-1,0 0 1,0-1-1,0 1 1,0 0-1,0-1 1,0 1-1,0 0 1,0-1-1,0 1 1,0 0-1,0-1 1,0 1-1,0-1 1,0 1-1,0 0 1,0-1-1,0 1 1,-1 0-1,1-1 1,0 1-1,0 0 1,0-1-1,-1 1 1,1 0-10,20 24 87,-15-18-88,12 17 9,14 20 10,2-2-1,2-2 1,1 0-1,2-3 1,37 28-18,-71-61 2,0 1 1,0-1-1,1 1 0,-1-1 1,1-1-1,-1 1 0,1-1 1,0 0-1,0 0 0,0 0 1,0 0-1,1-1 0,-1 0 0,0 0 1,0-1-1,1 1 0,-1-1 1,0 0-1,1-1 0,-1 1 1,0-1-1,1 0 0,-1 0 1,0-1-1,0 1 0,0-1 1,0-1-1,0 1 0,-1 0 0,3-3-2,8-11 13,-1-2-1,-1 1 0,0-2 0,-2 0 0,0 0 0,-1-1 0,-1 0 0,-1-1 0,-1 0 1,2-8-13,4-8 7,39-105 25,-93 200-86,20-31 60,-1-1-1,-1-1 0,-1-1 1,-1-1-1,-1-2 0,-13 9-5,38-30 14,1 1-1,0 0 0,-1-1 0,1 1 1,0-1-1,-1 1 0,1-1 1,-1 1-1,1-1 0,-1 1 1,1-1-1,-1 1 0,1-1 1,-1 1-1,0-1 0,1 0 0,-1 1 1,1-1-1,-1 0 0,0 0 1,1 0-1,-1 1 0,0-1 1,0 0-1,1 0 0,-1 0 0,0 0 1,1 0-1,-1 0 0,0 0 1,1 0-1,-1 0 0,0-1 1,1 1-1,-1 0 0,0 0 1,1-1-1,-1 1 0,0 0 0,1-1 1,-1 1-1,1 0 0,-1-1 1,1 1-1,-1-1 0,1 1 1,-1-1-1,1 1 0,-1-1 0,1 0 1,0 1-1,-1-1 0,1 1 1,0-1-1,0 0 0,-1 1 1,1-1-1,0 0 0,0 1 1,0-1-1,0 0 0,0 0 0,0 1 1,0-1-1,0 0-13,1-5 34,0 0 0,0 1 0,1-1 0,0 1 0,0-1-1,1 1 1,-1 0 0,1 0 0,0 0 0,0 0 0,1 1 0,0-1 0,-1 1 0,1 0-1,1 0 1,-1 0 0,1 0 0,-1 1 0,1 0 0,0 0 0,0 0 0,1 1-1,3-2-33,-5 5 2,0 0-1,0 0 1,0 0-1,0 1 0,0 0 1,-1 0-1,1 0 0,-1 0 1,1 0-1,-1 1 1,0-1-1,0 1 0,0 0 1,0 0-1,0 0 1,-1 0-1,1 1 0,-1-1 1,0 1-1,0-1 0,0 1 1,-1 0-1,1 0 1,-1 0-1,0 0 0,0 0 1,0 0-1,-1 0 0,1 0 1,-1 0-1,0 2-1,58 455-1035,-6-360-3259,7-58-3851,-30-35 2721</inkml:trace>
  <inkml:trace contextRef="#ctx0" brushRef="#br1" timeOffset="81471.988">8688 15470 9577,'6'-40'1236,"8"-73"5327,-13 112-6417,-1 0 0,1 0 0,-1 1 0,0-1 0,1 0 0,-1 0 0,0 0 0,1 0-1,-1 0 1,0 0 0,0 1 0,0-1 0,1 0 0,-1 0 0,0 0 0,0 0 0,-1 0-1,1 0 1,0 0 0,0 0 0,0 0 0,-1 0 0,1 1 0,0-1 0,-1 0 0,1 0-1,-1 0 1,1 0 0,-1 1 0,1-1 0,-1 0 0,1 1 0,-1-1 0,0 0 0,0 1-1,1-1 1,-1 1 0,0-1 0,0 1 0,1-1 0,-1 1 0,0-1 0,0 1 0,0 0 0,0 0-1,0-1 1,0 1 0,0 0 0,0 0 0,1 0 0,-1 0 0,0 0 0,0 0 0,0 0-1,0 1 1,0-1 0,0 0 0,0 0 0,0 1 0,1-1 0,-1 0 0,0 1 0,0-1-1,0 1 1,1-1 0,-1 1 0,-1 0-146,-103 140 582,100-136-578,-1 1-1,1 0 1,0 0-1,1 0 1,0 0 0,0 1-1,0 0 1,1 0 0,-1 0-1,2 0 1,-1 1-1,1-1 1,0 1 0,1 0-1,0-1 1,0 1 0,1 0-1,-1 0 1,2-1 0,-1 1-1,1 0 1,0 0-1,1-1 1,0 1 0,1 2-4,89 68-312,-15-19-385,-70-50 569,0 0-1,0 0 1,-1 0 0,0 1 0,0 0 0,-1 0 0,-1 0 0,0 1 0,0 0-1,-1 0 1,-1 0 0,1 0 0,-2 0 0,0 0 0,0 0 0,-1 9 128,0-16 0,-1 0-1,1-1 1,-1 1 0,0-1 0,0 1-1,0-1 1,-1 1 0,1-1 0,-1 0-1,0 1 1,0-1 0,0 0 0,0 0 0,0-1-1,-1 1 1,1 0 0,-1-1 0,0 1-1,0-1 1,0 0 0,0 0 0,0 0-1,0 0 1,-1-1 0,1 1 0,0-1-1,-4 1 1,-100 17 7,-27-37 181,129 17-285,1 0 1,0-1-1,-1 1 1,1-1-1,0 0 1,0-1-1,0 1 1,0-1-1,0 0 1,0 1-1,1-2 0,0 1 1,-1 0-1,1-1 1,0 0-1,1 1 1,-1-1-1,1 0 1,-1 0-1,1-1 1,1 1-1,-1 0 1,0-1-1,1 1 1,0-1-1,0 1 0,0-2 97,2 1-471,-1 0-1,1 0 0,0 0 0,0 0 0,1 0 0,-1 0 0,1 0 0,0 0 0,0 1 0,1-1 0,-1 1 1,1 0-1,0 0 0,0 0 0,1 0 0,-1 0 0,1 0 0,0 1 0,0 0 0,2-2 472,29-25-6021</inkml:trace>
  <inkml:trace contextRef="#ctx0" brushRef="#br1" timeOffset="81832.032">9017 15436 4612,'0'0'7650,"2"-13"-3881,1-3-2593,1-12-23,-3 4 5930,-3 87-6183,-4 0 1,-2-1-1,-13 48-900,11-49 85,2-1 1,3 1-1,3 40-85,11-56-592,-9-71 335,-27-234 386,36 50 197,-7 198-306,0 0 0,1 0 0,0 0-1,1 0 1,0 0 0,1 1 0,1-1 0,0 1 0,0 1 0,1-1 0,0 1-1,1 0 1,0 1 0,0 0 0,8-6-20,-10 10-14,1 1 0,-1 0-1,0 0 1,1 1 0,0 0-1,0 0 1,0 1 0,0-1 0,0 1-1,1 1 1,-1 0 0,0 0 0,1 0-1,-1 1 1,1 0 0,-1 0 0,1 1-1,-1 0 1,0 0 0,1 1-1,-1 0 1,0 0 0,0 1 0,0 0-1,0 0 1,4 4 14,-5-4-278,0 1-1,0 1 1,-1-1 0,1 1-1,-1 0 1,0 0 0,-1 0-1,1 1 1,-1-1 0,0 1-1,-1 0 1,1 1 0,-1-1-1,0 0 1,-1 1 0,0 0-1,0-1 1,1 6 278,2 66-7949,-8-40 1847</inkml:trace>
  <inkml:trace contextRef="#ctx0" brushRef="#br1" timeOffset="82093.997">9091 15713 11275,'0'0'3422,"0"0"-903,0 0-821,6-13-865,21-45-369,-25 54-396,0 1 0,1 0 0,-1 0 0,1 0 0,0 0 0,0 0 0,0 0 0,0 1 0,0-1 0,1 1 0,-1 0 0,1 0 0,-1 0 0,1 1 0,0-1 0,0 1-1,-1 0 1,1 0 0,0 0 0,0 0 0,0 1 0,0 0 0,0 0 0,1 0 0,-1 0 0,2 1-68,-4 1 4,0 1 0,0-1 0,0 1-1,0-1 1,0 1 0,0 0 0,-1 0 0,0 0 0,1 0 0,-1 0-1,0 0 1,-1 1 0,1-1 0,0 0 0,-1 0 0,0 1-1,0-1 1,0 0 0,0 1 0,0-1 0,-1 0 0,1 1-1,-1-1 1,0 0 0,0 0 0,0 0 0,0 0 0,-1 0-1,1 0 1,-1 0 0,0 0 0,-1 1-4,-11 21 79,-2-1 0,-1 0 0,0-1 0,-2-1 0,-1-1 0,0-1 0,-11 7-79,-48 53 232,53-31-62,28-47-168,0 0 1,0-1-1,0 1 0,0-1 0,0 0 0,0 1 0,0-1 0,1 0 0,-1 0 0,1-1 0,-1 1 0,0 0 0,1-1 0,-1 0 0,1 1 0,-1-1 0,1 0 0,-1 0 0,1-1 0,-1 1 0,1 0 0,-1-1 0,1 1 0,0-1-2,2 0 16,31-4-90,1-1 0,-2-2 1,1-2-1,-1-1 0,22-11 74,-20 7-1126,21-7-2190,-16 15-6581,-29 6 1772</inkml:trace>
  <inkml:trace contextRef="#ctx0" brushRef="#br1" timeOffset="82327.782">9911 15424 11050,'0'0'6951,"0"0"-4997,28-80 320,-18 69-897,-3 3-992,0 6-257,-3 2-96,1 1 0,-4 11-32,2 8-352,-2 8-1762,-1 7-1698,0 2-4068</inkml:trace>
  <inkml:trace contextRef="#ctx0" brushRef="#br1" timeOffset="82590.703">9892 15984 14734,'0'0'5029,"0"0"-1186,0 0-992,0 0-1314,0 0-800,0 0-320,0 0-289,67-89-32,-63 76-96,-3 2-64,1 6-513,-1 5-960,-1 0-1410,0 8-2979,-1-1-9608</inkml:trace>
  <inkml:trace contextRef="#ctx0" brushRef="#br1" timeOffset="83340.96">11231 15474 12620,'-17'-69'2872,"-9"25"1418,26 43-4202,-1 0 0,1 1 0,-1-1 1,1 0-1,-1 1 0,1-1 0,-1 1 0,1-1 0,-1 1 1,0-1-1,1 1 0,-1 0 0,0-1 0,1 1 1,-1 0-1,0-1 0,0 1 0,1 0 0,-1 0 0,0 0 1,0-1-1,1 1 0,-1 0 0,0 0 0,0 0 0,1 0 1,-1 0-1,0 1 0,0-1 0,1 0 0,-1 0 1,0 0-1,0 1 0,1-1 0,-1 0 0,0 1 0,1-1 1,-1 1-1,0-1 0,1 1 0,-1-1 0,1 1 1,-1-1-1,1 1 0,-1-1 0,1 1 0,-1 0 0,1-1 1,0 1-1,-1 0 0,1 0-88,-6 17 214,0 0 0,2 0 0,0 1 0,1-1 0,1 1 0,0 0-1,2 0 1,0 1-214,0-7 88,-1 213 630,2-51-1452,-6-59-3083,-1-34-8701,-14-75 8750,-11-25 3478,12 2 1882,1-2-1,1 0 1,0-1-1,2 0 1,0-1-1,1-1 1,1 0-1,-7-17-1591,19 36 95,0 0-1,0 0 0,1 0 1,-1 0-1,1 0 0,-1 0 1,1 0-1,0-1 0,0 1 1,0 0-1,0 0 0,0 0 1,1 0-1,-1 0 0,0-1 1,1 1-1,0 0 0,-1 0 1,1 0-1,0 0 0,0 0 1,0 1-1,1-1 0,-1 0 1,0 0-1,1 1 0,-1-1 1,1 1-1,-1-1 0,1 1 1,0-1-1,-1 1 0,1 0 1,0 0-1,0 0 0,0 0 1,0 0-1,0 1 0,2-1-94,91-21-35,-82 21 230,132-12 152,-101 11-311,-1-1 0,1-3 1,-1-1-1,0-2 0,33-13-36,-69 19 101,0-1 1,0-1-1,-1 1 0,1-1 0,-1-1 1,0 1-1,-1-1 0,1 0 0,-1 0 1,0-1-1,-1 1 0,1-1 0,-1 0 1,-1 0-1,1-1 0,-1 1 0,-1-1 1,1 0-1,-1 1 0,-1-1 0,1 0 1,-1 0-1,-1 0 0,1 0 0,-1 0 1,-1-1-1,0 1 0,0 0 0,-2-6-101,-3 5 1415,2 38-1212,3 47-215,3 1 0,4-2 1,3 1-1,3-1 0,3 1 12,-14-69-119,-1-1 0,1 0 0,1 1 0,-1-1 0,1 0 0,0 0 0,1 0 0,-1 0 0,1-1 0,0 1 0,0-1 0,1 1 0,0-1 0,0 0 0,0 0 0,1-1 0,-1 1 0,1-1 0,0 0 0,0 0 0,1-1 0,-1 0 0,1 0 0,-1 0-1,1 0 1,0-1 0,3 1 119,-1-3-14,-1 0 0,0-1 0,0 0 0,0 0 0,0-1 0,0 0 0,0 0 0,-1-1 0,1 1 0,0-1 0,-1-1 0,0 1 0,0-1 0,0-1 0,0 1 0,-1-1 0,0 0 0,0 0 0,0 0 0,0 0 0,-1-1 0,1-2 14,7-9 40,-2 0 0,1-1 1,-2-1-1,-1 0 0,0 0 0,-1 0 1,0-5-41,-2 6 225,0 0 1,-1-1-1,-1 1 0,0-1 1,-2 0-1,0 0 1,-1 0-1,-1 0 0,-1-6-225,2 24 26,0 0 1,0-1-1,0 1 0,0-1 0,0 1 0,0 0 0,0-1 1,0 1-1,-1-1 0,1 1 0,0 0 0,-1-1 0,1 1 0,-1 0 1,0 0-1,1-1 0,-1 1 0,0 0 0,0 0 0,1 0 0,-1 0 1,0 0-1,0 0 0,-1 0 0,1 0 0,0 0 0,0 1 1,0-1-1,0 0 0,-1 1 0,1-1 0,0 1 0,-1-1 0,1 1 1,0-1-1,-1 1 0,1 0 0,0 0 0,-1 0 0,1 0 0,-1 0 1,1 0-1,0 0 0,-1 0 0,1 1 0,0-1 0,-1 0 0,1 1 1,0-1-1,-1 1 0,1 0 0,0-1 0,0 1 0,0 0 1,-1 0-1,1 0 0,0 0 0,0 0 0,0 0-26,-6 13 27,0 0-1,0 1 1,2 0 0,-1 0 0,2 1-1,0-1 1,1 1 0,1 0-1,0 0 1,1 0 0,1 10-27,6 110 222,-5-129-391,0-1 0,1 1 0,-1-1 0,1 0 0,0 0 0,1 1 0,0-2 0,0 1 0,0 0 0,1 0 0,-1-1 0,1 0 0,1 0-1,-1 0 1,1 0 0,0-1 0,0 0 0,0 1 0,2 0 169,32 6-6023,-13-10-1535,-2-3-2830</inkml:trace>
  <inkml:trace contextRef="#ctx0" brushRef="#br1" timeOffset="83639.942">12061 15413 11979,'0'0'2403,"0"0"-1859,0 0 1346,0 0-1217,0 0-609,0 0-64,0 0 0,9 48 0,17-16-833,4 2-2947,2-2-5444</inkml:trace>
  <inkml:trace contextRef="#ctx0" brushRef="#br1" timeOffset="83963.689">12653 15854 15150,'-2'-14'3011,"0"7"-2857,1-4 382,-1 1 1,0 0-1,0 0 0,-1 0 0,-1 0 0,1 1 1,-2 0-1,1-1 0,-1 1 0,-1 1 0,1-1 0,-2 1 1,1 0-1,-3-2-536,5 6 65,-1 1 1,1 0 0,-1 0-1,1 0 1,-1 1 0,0 0-1,0 0 1,0 0 0,0 0-1,0 1 1,0 0 0,-1 0-1,1 0 1,0 1 0,-1 0-1,1 0 1,0 0 0,-1 0-1,1 1 1,0 0 0,0 0-1,0 1 1,-1-1-1,1 1 1,1 0 0,-1 1-1,0-1 1,0 1 0,1 0-1,-2 1-65,-1 1 1,-1 1 0,2 0-1,-1 1 1,1-1 0,0 1-1,0 1 1,0-1 0,1 1-1,1 0 1,-1 0-1,1 0 1,1 1 0,-1-1-1,1 1 1,1 0 0,0 0-1,-1 4 0,2 1-12,0 1-1,1-1 1,0 0-1,1 1 1,1-1-1,0 1 1,1-1-1,1 0 1,1 1 12,-4-9-109,1-1 1,0 1-1,0-1 1,1 1 0,0-1-1,0 0 1,0 0 0,0 0-1,1-1 1,0 1 0,0-1-1,0 0 1,0 0-1,1 0 1,-1 0 0,1-1-1,0 0 1,0 0 0,1 0-1,-1-1 1,0 0 0,1 0-1,2 1 109,-2-4-12,0 1 0,0-1 0,-1-1 0,1 1 0,0-1 0,-1 0-1,1 0 1,-1-1 0,1 1 0,-1-1 0,0 0 0,0-1 0,-1 1 0,1-1 0,-1 0-1,1 0 1,-1-1 0,-1 1 0,1-1 0,0 0 0,-1 0 0,0 0 0,0 0 0,-1 0-1,0-1 1,0 0 0,0 1 0,0-1 0,-1 0 0,1-4 12,23-42 934,-25 51-906,0 0 0,0 1 0,1-1 0,-1 0-1,0 1 1,0-1 0,1 0 0,-1 1-1,1-1 1,-1 0 0,0 1 0,1-1 0,-1 1-1,1-1 1,0 1 0,-1-1 0,1 1 0,-1-1-1,1 1 1,0-1 0,-1 1 0,1 0-1,0 0 1,-1-1 0,1 1 0,0 0 0,0 0-1,-1 0 1,1-1 0,0 1 0,0 0 0,-1 0-1,1 0 1,0 0 0,0 1 0,-1-1-1,1 0 1,0 0 0,-1 0 0,1 1 0,0-1-1,0 0 1,-1 1 0,1-1 0,0 0 0,-1 1-1,1-1 1,-1 1 0,1-1 0,-1 1-1,1-1 1,-1 1 0,1-1 0,-1 1 0,1 0-1,-1-1 1,0 1 0,1 0 0,-1-1 0,0 1-1,0 0 1,1 0 0,-1-1 0,0 1-1,0 0 1,0 0-28,15 52 232,-10 0-227,-2 1-1,-3-1 0,-2 1 1,-2-1-1,-3 0 1,-2 0-1,-2-1 0,-3 0 1,-2-1-1,-2 0 0,-22 42-4,38-83-60,-1-1 0,0 0 0,-1 0 0,0 0 0,0 0-1,-1-1 1,0 0 0,-1 0 0,1 0 0,-2-1 0,1 1 0,-1-1-1,0-1 1,0 0 0,-1 0 0,0 0 0,0-1 0,0 0 0,0 0-1,-1-1 1,0 0 0,0-1 0,0 0 0,-1 0 0,1-1 0,-1 0-1,1-1 1,-1 0 0,1 0 0,-9-2 60,6-2-281,0 0 0,0-1 1,1-1-1,0 0 0,0-1 0,0 0 0,1 0 1,0-1-1,0-1 0,0 0 0,1 0 0,1-1 1,-1 0-1,1 0 0,1-1 0,0 0 0,0 0 1,1-1-1,0 0 0,-1-3 281,5 7-237,0 0 1,1 1-1,0-1 1,0 0-1,0 0 0,1 0 1,0 0-1,0 0 0,1 0 1,0 0-1,0 0 1,1 0-1,1-6 237,51-74-7857,-20 51 1275</inkml:trace>
  <inkml:trace contextRef="#ctx0" brushRef="#br1" timeOffset="84402.879">12969 15537 9769,'2'-14'2968,"6"-43"22,2 33 1855,-2 35-1309,-3 29-3115,-2 1 1,-2 0-1,-2 0 0,-1-1 1,-3 1-1,-1-1 0,-1 0 1,-4 3-422,-15 108 158,20-104-122,0-11-84,2 1 0,1-1 1,2 1-1,1 0 0,5 35 48,-5-70-27,0 0-1,0 0 1,0 0-1,0 0 1,0 0 0,1 0-1,-1 1 1,1-1 0,-1 0-1,1 0 1,0 0-1,0-1 1,0 1 0,0 0-1,0 0 1,0 0 0,0-1-1,1 1 1,-1 0-1,1-1 1,-1 1 0,1-1-1,0 0 1,-1 0 0,1 1-1,0-1 1,0 0-1,0 0 1,0-1 0,0 1-1,0 0 1,0-1 0,0 1-1,0-1 1,0 0-1,0 1 1,0-1 0,0 0-1,0 0 1,1-1 0,-1 1-1,0 0 1,0-1-1,0 1 1,0-1 0,0 0-1,0 0 28,8-8 12,-2 0 0,1-1 0,-2 0 0,1 0-1,-1-1 1,-1 0 0,0 0 0,4-11-12,1 2 7,21-44 199,-8 14 14,1 2 1,3 0-1,2 2 0,2 1 1,5-2-221,-37 45 4,0 1 0,1-1 0,0 0 1,-1 1-1,1-1 0,0 1 0,0-1 1,0 1-1,0-1 0,0 1 0,0-1 1,1 1-1,-1 0 0,0 0 0,1-1 1,-1 1-1,0 0 0,1 0 0,0 1 1,-1-1-1,1 0 0,-1 0 0,1 1 1,0-1-1,0 1 0,-1 0 0,1-1 1,0 1-1,0 0 0,0 0 0,-1 0 1,1 0-1,0 0 0,0 0 0,-1 1 1,1-1-1,0 1 0,0-1 0,-1 1 1,1 0-1,0-1 0,-1 1 0,1 0 1,-1 0-1,1 0 0,-1 0 0,0 1 1,1-1-1,0 1-4,28 74 49,-27-62-49,1 1 0,0-1-1,1 0 1,0 0 0,1-1-1,1 1 1,0-1 0,1-1-1,0 1 1,1-2 0,0 1 0,1-1-1,0 0 1,1-1 0,0 0-1,1-1 1,0 0 0,0-1 0,1 0-1,0-1 1,0-1 0,2 0 0,-11-5 5,1 0 1,-1 0-1,1-1 1,-1 0-1,1 0 1,-1 0-1,1 0 1,-1-1-1,1 0 1,-1 0-1,1 0 1,-1 0-1,0-1 1,1 0-1,-1 1 1,0-2-1,0 1 1,0 0-1,-1-1 1,1 0-1,0 0 1,-1 0-1,0 0 1,0 0-1,0-1 1,0 0-1,0 1 1,-1-1-1,0 0 1,0 0-1,0 0 1,0-1-1,0 1 1,0-5-7,5-6-84,-1 0 0,-1 0-1,0-1 1,-1 0-1,-1 0 1,-1 0 0,0-1-1,-1 1 1,0-1-1,-2-1 86,-9-3-2333,-5 16-2386,5 4-2108</inkml:trace>
  <inkml:trace contextRef="#ctx0" brushRef="#br1" timeOffset="84623.861">14491 16063 23799,'0'0'2658,"0"0"-992,0 0-545,0 0-769,0 0-256,0 0-96,21-75-576,-21 75-1186,0 0-2242,0 0-6406</inkml:trace>
  <inkml:trace contextRef="#ctx0" brushRef="#br1" timeOffset="169296.199">24786 2508 12620,'0'0'2909,"0"0"-2017,15-6-647,125-36 999,138 10-796,-147 20 212,-1-6 1,-1-6-1,13-8-660,-140 32 38,0 0 0,0 1 0,0-1 0,0-1 0,0 1 0,1 0 0,-1 0 0,0-1 0,0 1 0,0-1 0,0 0 0,0 1 0,0-1 0,0 0 0,-1 0-1,1 0 1,0-1 0,0 1 0,-1 0 0,1-1 0,-1 1 0,1-1 0,-1 1 0,1-1 0,-1 0 0,0 0 0,0 1 0,0-1 0,0 0 0,0 0 0,0 0 0,-1 0 0,1 0 0,-1 0 0,1 0 0,-1 0-1,0-1 1,0 1 0,0 0 0,0 0 0,0 0 0,0 0 0,-1 0 0,1 0 0,-1 0 0,1 0 0,-1 0 0,0 0 0,0 0 0,0 0 0,0 0 0,0 0 0,0 0 0,0 1 0,-1-1-38,-12-10 64,-1 2 0,-1 0 0,1 0 0,-2 2 0,1 0 0,-1 0 0,0 2 0,-1 0 0,0 1 0,0 1 0,-7-1-64,30 29 128,4-8-102,0 0-1,-1 1 0,-1 0 1,-1 0-1,0 1 0,-1-1 1,-1 1-1,-1 0 1,0 1-1,-2-1 0,0 0 1,0 1-1,-2-1 0,-1 0 1,0 0-1,-4 17-25,-54 96-1070,23-56-4773,22-41-595</inkml:trace>
  <inkml:trace contextRef="#ctx0" brushRef="#br1" timeOffset="169877.836">26631 2116 4388,'5'-15'5349,"1"-2"-4218,25-85 4502,-31 101-5504,1 0 0,0 0 0,-1 0 0,1 0 0,-1 0 0,0 0 0,1 0 0,-1 0 0,0 0 0,1 0-1,-1 0 1,0 0 0,0 0 0,0 0 0,0 0 0,0 0 0,0 0 0,0 0 0,0 0 0,-1 0 0,1 0 0,0 0 0,0 0 0,-1 0 0,1 0 0,-1 0 0,1 0 0,-1 0 0,1 0 0,-1 0 0,0 0 0,1 1 0,-1-1 0,0 0 0,0 1-1,0-1 1,1 0 0,-1 1 0,0-1 0,0 1 0,0-1 0,0 1 0,0-1 0,0 1 0,0 0 0,0 0 0,0-1 0,0 1 0,0 0 0,0 0 0,-1 0-129,-42 75 555,37-57-554,1 0 1,1 1-1,1-1 0,0 1 1,1 0-1,1 0 0,1 1 1,1-1-1,1 0 0,0 0 1,1 0-1,1 0 0,1 0 1,1 0-1,0-1 0,2 0 1,0 0-1,1 0 0,0-1 1,2 0-1,0-1 0,1 0 1,0-1-1,1 0 0,1 0 1,0-2-1,1 1 0,10 5-1,-18-14 0,1-2-1,-1 1 0,1-1 1,0 0-1,0 0 0,0-1 0,1 0 1,-1 0-1,0-1 0,1 0 1,-1 0-1,1-1 0,0 1 0,-1-2 1,1 1-1,-1-1 0,1 0 1,-1-1-1,0 0 0,0 0 0,1-1 1,-1 1-1,-1-1 0,1-1 1,0 0-1,-1 0 0,0 0 0,0 0 1,0-1-1,2-2 1,8-10 23,-2 0 0,1-1 0,-2 0 1,-1-1-1,0 0 0,-1-1 0,-1-1 0,-1 0 0,-1 0 0,-1 0 0,0-1 1,-2 0-1,-1-1 0,0 1 0,-2-1 0,-1 1 0,0-1 0,-3-13-23,-4-7-459,-13 26-4820,15 17-1223,2 5-4106</inkml:trace>
  <inkml:trace contextRef="#ctx0" brushRef="#br1" timeOffset="170206.838">27609 1862 17649,'2'-13'2066,"13"-60"1537,-16 91 319,1 14-4134,-45 381 1178,44-394-954,-11 233-1555,17-87-3241,15-84-2145,-6-54 1147</inkml:trace>
  <inkml:trace contextRef="#ctx0" brushRef="#br1" timeOffset="170783.717">28062 2118 7463,'0'0'5072,"0"0"-2099,0 0-437,0 0-305,0 0-736,0 0-870,0 0-391,0 0 12,1 12 37,1 26-108,2 1 0,1-1-1,3-1 1,10 37-175,-17-74 4,42 85-357,-40-82 312,-1-1 0,1 0 1,-1 0-1,1 0 0,-1 0 0,1 0 0,0 0 0,0-1 1,0 1-1,0-1 0,0 0 0,0 0 0,0 0 0,1-1 0,-1 1 1,0-1-1,1 1 0,-1-1 0,0 0 0,0 0 0,1-1 0,-1 1 1,0-1-1,0 1 0,1-1 0,-1 0 0,3-2 41,7-4 4,1-2 0,-1 0-1,0 0 1,-1-1 0,0-1-1,-1 0 1,0 0 0,0-1-1,-1-1 1,-1 0 0,1-1-4,-5 6 7,30-42 175,-2-1-1,-2-2 1,-3-1-1,-1-4-181,-29 94-5,-87 120 27,47-91 25,-20 18-1013,61-83 966,1 1 1,0-1-1,-1 0 1,1 0-1,0 0 1,-1 0-1,1 0 0,-1 0 1,1 0-1,0 0 1,-1 0-1,1 0 0,-1 0 1,1 0-1,0 0 1,-1 0-1,1-1 0,0 1 1,-1 0-1,1 0 1,0 0-1,-1 0 1,1-1-1,0 1 0,-1 0 1,1 0-1,0-1 1,0 1-1,-1 0 0,1 0 1,0-1-1,0 1 1,-1 0-1,1-1 0,0 1 1,0-1-1,0 1 1,0 0-1,0-1 0,-1 1 1,1 0-1,0-1 1,0 1-1,0-1 1,0 1-1,0 0 0,0-1 1,0 1-1,0 0 1,0-1-1,1 1 0,-1-1 1,0 1-1,0 0 1,0-1-1,0 1 0,1 0 1,-1-1-1,0 1 1,0 0-1,0-1 1,1 1-1,-1 0 0,0 0 0,0-2 11,4-16 13,0 1-1,1 0 1,1 0-1,1 0 1,0 1-1,1 0 1,0 0-1,2 1 1,0 0-1,2-3-23,75-71 7,-84 87-6,0 0 0,0 0 1,0 0-1,0 1 0,0-1 0,0 1 1,1 0-1,-1 0 0,1 0 1,-1 1-1,1-1 0,-1 1 0,1 0 1,-1 0-1,1 0 0,-1 0 0,1 1 1,-1-1-1,1 1 0,-1 0 0,0 0 1,1 0-1,-1 1 0,0-1 0,0 1 1,0-1-1,0 1 0,0 0 0,0 0 1,0 1-1,-1-1 0,1 1 0,0 0-1,122 149 1020,-118-146-934,0-1 1,1 1-1,-1-1 0,1-1 1,0 0-1,0 0 0,0 0 1,1-1-1,-1 0 0,1-1 1,0 0-1,0 0 0,0-1 1,0 0-1,0 0 0,0-1 1,0-1-1,0 1 0,0-1 1,-1-1-1,1 0 0,0 0 1,0-1-1,-1 0 0,0 0 0,1-1 1,-1 0-1,0 0 0,-1-1 1,1 0-1,-1 0 0,0-1 1,0 0-1,-1-1 0,0 1 1,0-1-1,0 0 0,-1 0 1,0-1-1,-1 0 0,1 0-86,-2 0 12,0-1 0,0 1-1,-1 0 1,-1-1-1,1 0 1,-1 1 0,0-1-1,-1 0 1,0 0-1,-1 1 1,0-1 0,0 0-1,0 1 1,-1-1-1,-1 1 1,0-1 0,0 1-1,0 0 1,-1 0-1,0 0 1,0 1 0,-1-1-1,0 1 1,-1 0-1,0 1 1,0-1-1,0 1 1,0 0 0,-8-4-12,12 9-126,0 0 0,0 0 0,0 0 0,0 1 0,0-1 0,0 1 0,0 0 0,-1-1 0,1 1 0,0 0 0,0 0 1,0 0-1,0 0 0,-1 1 0,1-1 0,0 1 0,0-1 0,0 1 0,0 0 0,0 0 0,0 0 0,0 0 0,0 0 0,0 0 0,1 0 1,-1 1-1,0-1 0,1 1 0,-1-1 0,1 1 0,-1 0 0,1-1 0,-1 3 126,-30 66-9297,20-30 734</inkml:trace>
  <inkml:trace contextRef="#ctx0" brushRef="#br1" timeOffset="171028.944">28010 3013 12556,'0'0'2947,"0"0"-993,0 0-65,0 0-704,88-23-384,-23 7-481,13 2-223,12-3-33,7-5-32,4 4-32,-3-2-32,-6 3-321,-18 4-159,-21 3-673,-21 8-1954,-16 2-1538,-14 0 481,-7 9-1825</inkml:trace>
  <inkml:trace contextRef="#ctx0" brushRef="#br1" timeOffset="171325.883">28337 3079 1153,'-19'13'9887,"-62"41"-5659,-5-4 2909,103-42-5567,38-8-1370,0-3 1,0-2-1,0-3 1,0-2 0,-1-2-1,-1-3 1,7-4-201,258-77-1246,-183 52-9199,-110 35 1273</inkml:trace>
  <inkml:trace contextRef="#ctx0" brushRef="#br1" timeOffset="173175.162">20514 2252 12492,'0'0'961,"-7"-89"-128,6 69 640,1 7 673,-3 4-545,0 6-704,2 3-384,1 10-257,-2 15-160,-4 13 128,5 13-31,1 3-161,4 2 0,11 1-32,5-1-161,4-3-799,5-3-1699,3-6-3042</inkml:trace>
  <inkml:trace contextRef="#ctx0" brushRef="#br1" timeOffset="173512.734">21547 1961 10154,'0'0'2386,"0"0"-555,0 0-53,0 0-65,0 0-544,0 0-613,2 15-177,4 51 67,-3 0 1,-2 0-1,-5 21-446,-24 141 298,-6 88-3921,34-237 532,3-10-2765</inkml:trace>
  <inkml:trace contextRef="#ctx0" brushRef="#br1" timeOffset="173875.061">22448 1745 13229,'0'0'1697,"0"0"-576,0 0 801,0 0-353,0 0-479,0 0-418,-29 113-191,26-53-161,0 4-128,0 2-96,1 3 0,2 1-96,0 0 0,5 0-480,4 1-1762,8-6-2371,1-15-3234</inkml:trace>
  <inkml:trace contextRef="#ctx0" brushRef="#br1" timeOffset="174657.389">23522 1081 6822,'0'0'1805,"0"0"-460,0 0 454,-16-14 283,-55-40-208,68 51-1749,0 1 1,0 0-1,-1 1 0,1-1 1,-1 1-1,1-1 0,-1 1 1,0 0-1,1 0 1,-1 1-1,0-1 0,0 1 1,1 0-1,-1 0 0,0 0 1,0 0-1,0 0 0,1 1 1,-1 0-126,-6 0 271,-6 5-148,1 0-1,0 0 1,0 1-1,1 1 1,0 0-1,1 1 1,-1 1-1,1 0 1,1 1-1,0 0 1,1 1-1,0 0 1,1 1-1,0 0 1,1 1 0,0-1-1,2 2 1,-1-1-1,2 1 1,0 1-1,-2 8-122,-5 6-20,3 0-1,0 1 0,2 1 1,1-1-1,2 1 1,1 0-1,1 1 1,2 14 20,1-34-118,0-1 0,1 0 0,1 0 0,0 0 0,1 0 0,0 0 0,0 0 0,2 0 0,-1-1 0,1 0 0,1 0 0,0 0 0,1-1 0,0 0 0,0 0 0,1 0 0,0-1 1,1 0-1,0-1 0,1 0 0,-1-1 0,1 0 0,8 4 118,-5-4-15,1-2-1,-1 0 1,1 0 0,0-1 0,1-1-1,-1 0 1,1-1 0,-1-1 0,1 0 0,0-1-1,-1-1 1,1 0 0,-1-1 0,1 0 0,-1-1-1,0-1 1,0 0 0,0-1 0,0-1-1,-1 0 1,0-1 0,0 0 0,-1-1 0,0 0-1,0-1 1,-1 0 0,0-1 0,-1 0 0,0-1-1,0 0 1,-1-1 0,-1 0 0,0 0-1,-1-1 1,0 0 0,0 0 0,-2-1 0,0 1-1,0-1 1,0-5 15,-3-5 215,0 0 0,-1-1 0,-2 1 0,0 0 0,-2-1-1,0 1 1,-2 0 0,0 0 0,-2 1 0,-1 0 0,-1 0 0,0 1 0,-2 0-1,-1 0 1,0 1 0,-2 1 0,0 0 0,-1 1 0,-1 1 0,-2-2-215,13 15-31,0-1 1,0 1 0,0 0 0,-1 0-1,1 1 1,-1-1 0,0 1 0,0 1-1,-1-1 1,1 1 0,-1 0 0,0 1-1,0-1 1,0 1 0,0 1 0,0-1-1,0 1 1,0 0 0,0 1 0,-1 0-1,1 0 1,0 1 0,0-1 0,0 2-1,0-1 1,0 1 0,0 0 0,0 0-1,0 1 1,0 0 0,1 0 0,0 1-1,-2 0 31,-7 9-1055,1 1-1,1 0 1,0 0-1,0 2 1,2-1-1,0 2 1,-1 2 1055,-30 55-9630</inkml:trace>
  <inkml:trace contextRef="#ctx0" brushRef="#br1" timeOffset="175599.973">19839 1716 9257,'0'0'1884,"-16"-9"-176,-53-27 342,64 34-1868,1 1 0,0-1 0,-1 1 0,1 0 0,0 1 0,-1-1 0,1 1 0,-1 0 0,0 0 0,1 0 0,-1 0 0,1 1 0,-1 0-1,1 0 1,0 0 0,-1 0 0,1 1 0,0 0 0,-3 2-182,1-2 147,-13 9 5,0 1-1,1 0 1,1 1 0,0 2 0,1-1-1,0 2 1,1 0 0,1 1 0,1 0-1,0 1 1,1 1 0,1 0 0,1 0 0,-3 9-152,4-13 0,-1 2 0,2-1 0,0 2 0,1-1 1,1 1-1,1-1 0,0 2 0,1-1 0,1 0 1,1 1-1,1 0 0,0-1 0,1 1 0,1 0 1,1-1-1,1 1 0,0-1 0,2 0 0,0 0 1,1 0-1,0 0 0,2-1 0,0 0 0,1-1 1,0 0-1,8 9 0,-2-8-40,1-2 0,1 0-1,0 0 1,1-2 0,0 0 0,1-1 0,1-1 0,0-1-1,0 0 1,1-2 0,0 0 0,0-2 0,1 0 0,0-1-1,0-2 1,0 0 0,1-1 0,-1-1 0,1-1 0,-1-1-1,7-2 41,-14 1 189,0-1 0,-1-1 0,1 0 0,-1-1 0,1 0 0,-1-1 0,-1-1 0,1 0-1,-1-1 1,-1-1 0,1 0 0,-2 0 0,1-1 0,-1 0 0,-1-1 0,1-1 0,-2 0 0,0 0-1,0 0 1,-1-1 0,-1-1 0,0 1 0,-1-1 0,-1 0 0,0-1 0,0 1 0,-2-1-1,0 0 1,0 0 0,-2 0 0,0 0 0,0 0 0,-1-1 0,-1 1 0,-1 0 0,0 0 0,-1 0-1,-1 0 1,-1-3-189,0 3-11,0 0-1,-1 1 0,0 0 0,-1 1 0,-1-1 1,0 1-1,-1 1 0,0-1 0,-1 1 1,0 1-1,-1 0 0,0 1 0,-1 0 0,0 0 1,-1 1-1,0 1 0,0 0 0,-1 1 1,0 1-1,0 0 0,0 0 0,-1 2 0,0 0 1,0 0-1,0 1 0,0 1 0,-1 1 0,1 0 1,-4 1 11,4 2-408,0 1 0,0 0-1,0 1 1,1 1 0,-1 0 0,1 1 0,0 1 0,1 0 0,-5 4 408,-67 52-6097,16 0-4990</inkml:trace>
  <inkml:trace contextRef="#ctx0" brushRef="#br1" timeOffset="176311.045">14971 3255 12460,'-2'-19'260,"2"12"12,0 0-1,-1 0 1,0-1 0,0 1 0,0 1 0,-1-1-1,0 0 1,0 0 0,-1 1 0,0-1 0,0 1-1,0 0 1,-1 0 0,0 0 0,0 0 0,0 0-1,-1 1 1,0 0 0,0 0 0,-2-1-272,1 3 217,0 0 0,0 0 0,1 0 0,-1 1 0,-1 0 0,1 0 1,0 1-1,0 0 0,-1 0 0,1 0 0,-1 1 0,1 0 0,-1 0 0,1 1 0,0 0 0,-1 0 1,1 0-1,-3 2-217,-4 1 94,-1 2-1,1 0 1,0 0 0,1 1 0,0 1 0,0 0 0,0 1 0,1 0-1,0 0 1,1 1 0,0 1 0,-1 2-94,-9 13 34,2 0 0,0 1 0,2 1 1,1 1-1,2 0 0,0 0 0,2 2 0,1-1 0,2 1 1,1 1-1,1 0 0,2-1 0,1 2 0,2-1 0,1 4-34,1-21-38,1 0-1,0 0 0,2 0 1,0-1-1,0 1 1,1-1-1,1 0 0,0 0 1,1 0-1,1-1 0,0 0 1,0-1-1,2 0 0,-1 0 1,1-1-1,1 0 0,0 0 1,1-2-1,0 1 0,0-1 1,1-1-1,0-1 0,1 1 1,-1-2-1,14 5 39,-13-5-49,1-1-1,1 0 1,-1-1-1,1-1 1,-1 0 0,1-1-1,0 0 1,0-2-1,0 0 1,0 0-1,0-2 1,0 0 0,0-1-1,-1 0 1,1-1-1,-1-1 1,0-1-1,0 0 1,-1-1 0,0 0-1,0-1 1,0-1-1,-1 0 1,-1-1-1,1 0 1,-2-1 0,2-1 49,5-10 289,-1-1 1,0 0 0,-2-1 0,-1-1-1,-1 0 1,-1-1 0,-2-1 0,0 1-1,-2-2 1,0 1 0,-2-1 0,-2 0-1,0 0 1,-2-1 0,-1 1 0,-1 0-1,-1-1 1,-6-26-290,7 46 23,0 0 0,-1 1-1,0-1 1,-1 1 0,1-1-1,-2 1 1,1-1 0,-1 1-1,-1 0 1,1 0 0,-2 1-1,1-1 1,-1 1 0,0 0 0,0 0-1,-1 0 1,1 1 0,-2 0-1,1 0 1,-1 0 0,0 1-1,0 0 1,0 1 0,-1-1-1,1 1 1,-1 1 0,0-1-1,-1 1 1,1 1 0,0 0 0,-1 0-1,1 0-22,-4 2-156,0 1 0,1 0 0,-1 0 0,1 1 0,-1 1 0,1 0 0,0 0 0,0 1 0,0 1 0,1 0 0,-1 0 0,-4 4 156,-70 55-6659,43-21-3409</inkml:trace>
  <inkml:trace contextRef="#ctx0" brushRef="#br1" timeOffset="248007.715">4926 3882 9321,'0'0'2754,"0"0"-1179,0 0 187,-8-14 352,-24-41-598,31 55-1488,1-1 1,-1 1-1,1-1 0,-1 0 1,1 1-1,-1-1 0,1 1 1,-1-1-1,1 0 0,0 1 1,-1-1-1,1 0 0,0 0 0,0 1 1,-1-1-1,1 0 0,0 0 1,0 1-1,0-1 0,0 0 1,0 0-1,0 0 0,0 1 1,0-1-1,1 0 0,-1 0 1,0 1-1,0-1 0,1 0 1,-1 0-1,0 1 0,1-1 0,-1 0 1,1 1-1,-1-1 0,0 1 1,1-1-1,0 0 0,-1 1 1,1-1-1,-1 1 0,1 0 1,0-1-1,-1 1 0,1-1 1,0 1-1,-1 0 0,1-1 1,0 1-29,3-2 123,267-127 1441,-255 119-1309,1 0 1,-1-1 0,0 0-1,-1-1 1,-1-1-1,0-1 1,0 0 0,0-3-256,-13 17 30,0 0 0,-1-1 0,1 1 0,-1 0 0,1-1 0,-1 1 0,0 0 0,1-1 0,-1 1 0,1 0 0,-1-1 0,0 1 0,1-1 0,-1 1 0,0-1 0,1 1 0,-1-1 0,0 1 0,0-1 0,1 0 0,-1 1 0,0-1 0,0 1 0,0-1 0,0 1 0,0-1 0,0 0 0,0 1 0,0-1 0,0 1 0,0-1 0,0 1 0,0-1 0,-1 0 0,1 1 0,0-1 0,0 1 0,0-1 0,-1 1 0,1-1 0,0 1 0,-1-1 0,1 1 0,-1-1 0,1 1 0,0 0 0,-1-1 0,1 1 0,-1 0 0,1-1 0,-1 1 0,1 0 0,-1-1 0,1 1 0,-1 0 0,1 0 0,-1 0-30,-32 11 649,25-1-637,1 0-1,0 1 1,1 0 0,1 0-1,-1 0 1,2 1 0,0-1-1,0 1 1,1 0 0,0 1-1,1-1 1,1 0 0,0 1-1,0-1 1,1 1-1,1-1 1,0 1 0,1-1-1,0 0 1,1 0 0,0 0-1,4 9-11,26 85 12,-20-68-71,-1 1 0,-2 0 0,-1 0 1,-3 1-1,-1 0 0,-1 7 59,-5-41-1,1 0 1,-1-1-1,0 1 1,-1 0 0,1-1-1,-1 1 1,0-1-1,0 1 1,-1-1 0,0 0-1,1 0 1,-2 0-1,1-1 1,-1 1-1,1-1 1,-1 0 0,-1 0-1,1 0 1,0 0-1,-1-1 1,0 1 0,0-1-1,0-1 1,0 1-1,0-1 1,-1 1-1,1-2 1,-2 1 0,-15 6 0,0-2 0,-1-1 1,0-1-1,0 0 0,0-2 0,-10-1 0,-86-6-347,119 5 237,0-1 0,-1 1-1,1-1 1,-1 1 0,1-1 0,0 1-1,-1-1 1,1 1 0,0-1 0,0 1 0,0-1-1,-1 1 1,1-1 0,0 1 0,0-1 0,0 0-1,0 1 1,0-1 0,0 1 0,0-1-1,0 1 1,0-1 0,0 0 0,0 1 0,0-1-1,1 1 1,-1-1 0,0 1 0,0-1-1,1 1 1,-1-1 0,0 1 0,0-1 0,1 1-1,-1-1 1,1 1 0,-1-1 0,0 1 0,1 0-1,-1-1 1,1 1 0,-1 0 0,1-1-1,-1 1 1,1 0 0,-1 0 0,1-1 0,-1 1-1,1 0 1,0 0 0,-1 0 0,1 0-1,-1 0 1,1 0 0,0 0 0,-1 0 0,1 0-1,-1 0 1,1 0 0,-1 0 0,1 0 0,-1 0-1,1 1 1,0-1 0,0 0 110,26-8-6331,5 1-3081</inkml:trace>
  <inkml:trace contextRef="#ctx0" brushRef="#br1" timeOffset="248444.333">5898 3754 12043,'-9'-12'3289,"-31"-42"-1116,35 50-1907,1 0 0,-1 0 1,0 0-1,0 1 0,-1-1 1,1 1-1,-1 1 1,0-1-1,1 1 0,-1 0 1,0 0-1,0 0 1,-1 1-1,1 0 0,0 0 1,0 1-1,0 0 0,-1 0 1,1 0-1,-6 2-266,6-2 27,1 1 0,-1 1-1,1-1 1,-1 1-1,1 0 1,0 0 0,0 0-1,0 1 1,0 0 0,0 0-1,1 0 1,-1 0 0,1 1-1,0 0 1,0 0-1,0 0 1,0 0 0,1 1-1,0-1 1,0 1 0,0 0-1,0 0 1,1 0 0,-1 1-27,-32 131 391,32-110-400,2-1-1,0 1 1,2 0 0,1 0 0,1-1 0,1 1 0,2-1 0,0 0 0,2-1 0,8 19 9,-15-40-1,1 1 0,1-1 0,-1 1 0,1-1 0,-1 0 0,1 0 0,0 0 0,1 0 0,-1-1 0,1 1 0,-1-1 0,1 0 0,0 0 0,0 0 0,1-1 0,-1 1 1,1-1-1,-1 0 0,1 0 0,-1-1 0,1 1 0,0-1 0,0 0 0,0 0 0,0-1 0,0 1 0,0-1 0,0 0 0,0-1 0,0 1 0,0-1 0,-1 0 0,1 0 0,0-1 0,0 1 0,-1-1 0,1 0 0,-1 0 0,1-1 1,10-11 110,-1-2 0,0 0 0,-1-1 0,-1 0 0,0-1 0,-2 0-1,0 0 1,-1-1 0,-1-1 0,0 0 0,-2 0 0,0 0 0,-1-1-1,-2 0 1,0 1 0,-1-1 0,-1-1 0,0 1 0,-2-2-110,5-47 122,-2 0 0,-4-1-1,-2 1 1,-4 0 0,-2 1 0,-13-40-122,21 98 19,-1 1-1,0 0 1,-1 0-1,0 0 1,0 0-1,-1 1 1,0 0-1,-1 0 1,0 0 0,0 1-1,-1-1 1,0 1-1,-1 1 1,0 0-1,0 0 1,0 0-1,-1 1 1,0 0-1,-7-3-18,15 9 19,0 0 0,0-1 0,0 1 0,0 0 0,0 0 0,0 0-1,0 0 1,0 0 0,0 0 0,0 0 0,0 0 0,0 0 0,0 1 0,0-1-1,0 0 1,0 1 0,0-1 0,0 0 0,0 1 0,0-1 0,0 1-1,0 0 1,0-1 0,0 1 0,1 0 0,-1 0 0,0-1 0,0 1-1,1 0 1,-1 0 0,1 0 0,-1 0 0,1 0 0,-1 0 0,1 0-1,0 0 1,-1 0 0,1 0 0,0 0 0,0 0 0,-1 0 0,1 0-1,0 0 1,0 0 0,0 0 0,1 0 0,-1 0 0,0 0 0,0 1-19,8 58 58,-8-59-53,12 43-8,3-1 1,1-1-1,2-1 0,2 0 0,21 30 3,28 62-861,-43-78-349,43 87-7040,-39-91-1781</inkml:trace>
  <inkml:trace contextRef="#ctx0" brushRef="#br1" timeOffset="249411.65">6334 3248 1313,'0'0'5317,"0"0"-3288,0 0-764,0 0-389,0 0-273,0 0-294,2 14-106,32 126 262,54 11-289,-87-148-182,1 0 0,-1 0 0,0-1 0,1 1 0,-1-1 0,1 1 0,0-1 0,0 0 0,0 1 0,0-1 0,0 0 0,0 0 0,1-1 0,-1 1 0,1 0 0,-1-1 0,1 0 0,0 1 0,-1-1 0,1 0 0,0 0 0,0-1 0,0 1 0,0-1 0,0 1 0,0-1 0,0 0 0,0 0 0,0 0 0,0 0 0,0-1 0,-1 1 0,1-1 0,0 0 0,0 0 0,0 0 0,0 0 0,-1 0 0,1 0 0,-1-1 0,2 0 6,2-9 507,0 1 1,0-1-1,-1-1 0,0 1 0,-1-1 0,0 1 0,-1-1 0,-1 0 0,0 0 1,0-1-1,-1 1 0,-1 0 0,0-1 0,-1 1 0,0-3-507,1 3 422,-20-95 3120,19 104-3482,0 0 0,-1 0-1,0 0 1,0 0 0,0 0-1,0 1 1,0-1 0,0 1 0,-1-1-1,1 1 1,-1 0 0,0 0-1,1 0 1,-1 0 0,0 1-1,0-1 1,0 1 0,0 0 0,-1-1-1,1 1 1,0 1 0,0-1-1,-1 0 1,1 1 0,-1 0-1,1 0 1,0 0 0,-1 0 0,1 0-1,-3 1-59,-4 3 22,0-1 0,1 1 1,-1 1-1,1 0 0,0 0 0,1 1 0,-1 0 0,1 0 0,0 1 0,1 0 0,0 0 0,0 1 0,0 0 0,1 0 0,0 1 1,1-1-1,0 1 0,0 1 0,1-1 0,0 1 0,1-1 0,-3 10-22,5-8-15,1 1-1,-1-1 0,2 0 1,-1 0-1,2 0 1,-1 0-1,2 0 0,-1-1 1,1 1-1,1-1 1,0 1-1,1-1 1,0 0-1,0-1 0,1 1 1,0-1-1,0 0 1,1 0-1,1-1 0,-1 0 1,2-1-1,-1 1 1,1-1-1,-1-1 1,2 0-1,-1 0 0,1-1 1,0 0-1,0 0 1,0-1-1,1-1 0,0 0 1,-1 0-1,1-1 1,0-1-1,0 1 1,11-2 15,-4 2-42,-1-2 1,1 0-1,0-1 1,-1 0-1,1-2 1,-1 0-1,0-1 1,0-1 0,0 0-1,-1-1 1,1-1-1,-2-1 1,1 0-1,-1-1 1,0-1 0,-1 0-1,0-1 1,-1 0-1,0-1 1,0-1-1,9-13 42,-6 7 230,-2 0-1,-1-1 0,0-1 0,-1 0 0,-1 0 0,-2-1 1,0 0-1,-1-1 0,-1 0 0,-1 0 0,-1-1 0,-1 1 1,-2-1-1,1-22-229,-3 42 8,0 0 1,0 0-1,0-1 0,0 1 1,-1 0-1,1 0 1,-1 0-1,0 0 0,0 0 1,-1 0-1,1 0 1,-1 0-1,0 0 0,0 1 1,0-1-1,-1 1 1,1-1-1,-1 1 1,0 0-1,0 0 0,0 0 1,0 0-1,0 1 1,-1-1-1,1 1 0,-1 0 1,0 0-1,1 0 1,-1 1-1,0-1 0,0 1 1,0 0-1,0 0 1,0 0-1,-1 0 0,1 1 1,0 0-1,0 0 1,0 0-1,-4 1-8,2 3-3,0 0 1,1 0-1,-1 1 1,1 0-1,0 0 1,0 0-1,1 1 1,0 0-1,0-1 0,0 2 1,1-1-1,-1 0 1,1 1-1,1-1 1,-1 1-1,1 0 0,1 0 1,-1 0-1,1 0 1,0 0-1,1 0 1,0 0-1,0 0 0,0 0 1,1 0-1,0 1 1,1 1 2,-1 13-3,1 1 0,1-1 1,1-1-1,1 1 0,1-1 1,1 0-1,1 0 0,1 0 1,0-1-1,2-1 0,0 0 1,1 0-1,1-1 0,12 13 3,-23-28-1,1 0-1,0 0 0,0 0 0,0 0 0,0 0 1,0-1-1,0 1 0,1-1 0,0 0 1,-1 0-1,1 0 0,0 0 0,0-1 0,0 0 1,0 0-1,0 0 0,0 0 0,0 0 0,0-1 1,0 0-1,0 0 0,1 0 0,-1 0 1,0-1-1,0 1 0,0-1 0,0 0 0,0 0 1,0-1-1,0 1 0,0-1 0,-1 0 1,4-2 1,-2-7 10,0 0 0,0-1 0,-1 0 0,-1 1 0,0-2 0,0 1 0,-1 0 0,-1 0 0,0-1 0,-1 1 0,0 0 0,-1-1 0,-1-5-10,1 0 8,0-4-1,-1-1-1,-1 1 1,0 0-1,-2 0 1,-1 0 0,-1 0-1,-1 1 1,0 0-1,-6-7-6,19 74-91,3-24 96,1 0-1,2-1 1,0 0-1,1-1 1,1-1-1,0 0 1,2 0-1,0-2 1,1 0 0,1 0-1,1-2 1,0 0-1,15 9-4,-30-22-1,1 0 0,-1 0 0,1 0 0,0 0 0,-1-1 1,1 0-1,0 0 0,0 0 0,0 0 0,0 0 0,0-1 0,0 0 0,0 0 0,1 0 0,-1 0 0,0-1 1,0 1-1,0-1 0,0 0 0,0 0 0,-1-1 0,1 1 0,0-1 0,0 0 0,-1 0 0,1 0 0,-1 0 0,0-1 1,0 1-1,0-1 0,0 0 0,0 0 0,1-2 1,7-8 3,0 0 1,-2-1 0,0 0-1,0 0 1,-1-1-1,-1 0 1,4-12-4,9-36 10,-3-1 1,-2-1 0,-3-1-1,-3 1 1,-3-1 0,-3-1-1,-3-33-10,0 93 10,1-1-5,-1 0 0,1 0 0,-2 0 0,1 0 0,-1 0 0,0 0 0,0 0 0,-1 1 0,-1-1 1,1 0-1,-1 1 0,0 0 0,-1-1 0,1 1 0,-5-5-5,7 12 1,0-1-1,0 0 1,0 0 0,0 1 0,0-1-1,0 1 1,0-1 0,0 1 0,0-1-1,-1 1 1,1 0 0,0-1 0,0 1-1,-1 0 1,1 0 0,0 0 0,0 0 0,-1 0-1,1 0 1,0 1 0,0-1 0,0 0-1,-1 0 1,1 1 0,0-1 0,0 1-1,0-1 1,0 1 0,0 0 0,0-1-1,0 1 1,0 0 0,0 0 0,0 0-1,0-1 1,0 1 0,0 0 0,1 0-1,-1 0 1,0 1 0,1-1 0,-1 0-1,1 0 1,-1 0 0,1 0 0,-1 1-1,-23 58-3,18-37 5,1 0 0,1 0-1,2 0 1,0 0 0,1 1 0,1-1 0,1 1 0,2-1-1,0 0 1,1 0 0,2 0 0,0 0 0,1-1-2,-1-7 11,0 0 0,0 0 0,2-1 0,0 0 0,0 0 0,1-1 1,1 0-1,0-1 0,1 0 0,0-1 0,1 0 0,0-1 0,1 0 0,0-1 0,1 0 0,0-1 1,0 0-1,0-1 0,7 1-11,-9-4 8,-1 0-1,1 0 1,0-2 0,0 1 0,0-2 0,0 1-1,0-2 1,1 1 0,-1-2 0,0 0 0,0 0-1,0-1 1,0 0 0,0-1 0,0-1 0,-1 0-1,1-1 1,-1 0 0,0 0 0,0-1 0,-1 0-1,0-1 1,0-1 0,-1 1 0,1-1 0,-2-1-1,1 0 1,-1 0 0,-1-1 0,1 0 0,-2 0-1,1 0 1,-2-1 0,1 0 0,-1 0 0,-1-1-1,0 0 1,-1 1 0,2-11-8,-4 12-81,-1 1 0,1-1 0,-2 1-1,1-1 1,-1 1 0,-1-1 0,0 1 0,0 0 0,0 0 0,-2 0-1,0-3 82,-31-26-3010,-24 29-3705,20 20-1656</inkml:trace>
  <inkml:trace contextRef="#ctx0" brushRef="#br1" timeOffset="249817.6">7076 4144 10986,'0'0'2109,"0"0"-838,0 0 581,0 0 32,0 0-901,2 6-417,14 59 29,3-1 0,2-1-1,16 26-594,14 45-1882,-11 2-7848,-35-112 2245</inkml:trace>
  <inkml:trace contextRef="#ctx0" brushRef="#br1" timeOffset="250268.822">7069 4308 8360,'-3'-15'2301,"-1"-4"-1554,-16-102 6236,21 120-6932,0 1 1,1-1-1,-1 0 1,1 0-1,-1 1 1,1-1-1,-1 1 1,1-1-1,-1 1 1,1-1-1,-1 1 1,1 0-1,0 0 1,-1 0-1,1 0 1,-1 0-1,1 0 1,0 0-1,-1 1 1,1-1-1,-1 1 0,1-1 1,-1 1-1,1-1 1,-1 1-1,1 0 1,-1 0-1,0 0 1,1 0-1,-1 0 1,0 0-52,121 75 435,-102-61-424,0-1 0,1 0 0,1-2 0,0 0 0,1-2 0,0 0 0,18 4-11,-35-13-3,0 1 1,0-1-1,0-1 0,0 1 0,1-1 0,-1 0 0,0-1 0,0 1 0,0-1 0,1 0 0,-1-1 0,0 0 0,0 0 0,-1 0 0,1 0 1,0-1-1,-1 0 0,0 0 0,1-1 0,-1 0 0,0 0 0,-1 0 0,1 0 0,-1 0 0,0-1 0,0 0 0,0 0 0,-1 0 0,1-1 1,-1 1-1,0-2 3,11-22 281,-1 0 0,-1 0 0,-1-2 0,-2 1 0,-1-1 1,-2 0-1,-1-1 0,-1 1 0,-2-1 0,-1 0 0,-1 0 1,-3-7-282,3 39 2,0 1 0,0-1 0,0 0 0,0 0 0,-1 0 0,1 0 0,0 1 0,0-1 0,0 0 0,-1 0 0,1 0 0,0 0 0,0 0 0,0 0 0,-1 0 0,1 1 0,0-1 0,0 0 0,-1 0 0,1 0 0,0 0 0,0 0 0,-1 0 0,1 0 0,0 0 0,0 0 0,-1 0 0,1 0 0,0-1 0,0 1 0,0 0 0,-1 0 0,1 0 0,0 0 0,0 0 0,-1 0 0,1 0 0,0-1 0,0 1 0,0 0 0,0 0 0,-1 0 0,1 0 0,0-1 0,0 1 0,0 0 0,0 0 0,0-1 0,0 1 0,-1 0 0,1 0 0,0 0 0,0-1-2,-11 23-48,-62 357 43,56-313 5,13-82 85,4-14 78,1 1-1,1-1 0,1 1 0,2 0 1,1 0-1,1 0 0,2 1 1,1 0-1,1 0 0,9-16-162,-19 41 16,0 0 0,0 0 0,0 0-1,0-1 1,0 1 0,1 0 0,0 1-1,-1-1 1,1 0 0,0 0 0,0 1 0,1-1-1,-1 1 1,0 0 0,1 0 0,0 0-1,-1 0 1,1 0 0,0 0 0,0 1 0,0-1-1,0 1 1,0 0 0,0 0 0,0 0 0,1 0-1,-1 1 1,0-1 0,0 1 0,1 0-1,-1 0 1,0 0 0,1 0 0,-1 0 0,0 1-1,1 0 1,-1-1 0,0 1 0,0 1-1,0-1 1,0 0 0,0 1 0,0-1 0,0 1-1,0 0 1,0 1-16,12 18 0,0 0 0,-1 1 1,-2 1-1,0 0 0,-1 1 0,-2 0 0,0 1 0,1 11 0,7 13-11,0 2-23,35 86-1285,-6-54-3206,-3-43-3125,-24-31 972</inkml:trace>
  <inkml:trace contextRef="#ctx0" brushRef="#br1" timeOffset="250563.67">8237 3947 7687,'0'0'1532,"-1"-12"369,-5-40 538,5 51-2292,0-1 0,1 1-1,-1 0 1,0-1 0,0 1-1,0 0 1,-1 0 0,1 0-1,0 0 1,0 0 0,0 0-1,-1 0 1,1 0 0,-1 1-1,1-1 1,-1 0 0,1 1-1,-1-1 1,1 1 0,-1 0-1,1-1 1,-1 1 0,1 0-1,-1 0 1,0 0 0,1 0-1,-1 0 1,1 0-1,-1 1 1,1-1 0,-1 0-1,1 1 1,-1-1 0,1 1-1,-1 0 1,1-1 0,-1 1-1,1 0 1,0 0 0,-1 0-1,1 0 1,0 0 0,0 0-1,0 0 1,0 1 0,0-1-1,0 0 1,0 0 0,0 1-1,1-1 1,-1 1 0,0-1-1,1 1-146,-5 13 100,1 0 0,0 0 0,1 1 0,1-1-1,0 1 1,1-1 0,1 1 0,1-1 0,0 1 0,1-1 0,0 1 0,1-1-1,1 0 1,1 0 0,0 0 0,1-1 0,1 3-100,-1-3-18,0-1 1,0 0-1,1 0 0,1-1 1,0 0-1,1 0 0,0 0 1,1-1-1,0-1 1,5 4 17,-12-12-67,0 0 0,-1 0 0,1 0 0,0-1 1,0 1-1,0-1 0,0 0 0,0 0 0,0 0 1,1 0-1,-1 0 0,0-1 0,0 0 0,1 1 1,-1-1-1,0 0 0,0-1 0,1 1 1,-1-1-1,0 1 0,0-1 0,0 0 0,1 0 1,-1 0-1,0-1 0,-1 1 0,1-1 0,0 1 1,0-1-1,0 0 0,-1 0 0,1 0 0,-1-1 1,0 1-1,0-1 0,0 1 0,0-1 0,0 1 1,0-1-1,-1 0 0,1-1 67,10-21 542,0 0 0,-3-1 0,0 0 0,-1 0 0,-2-1 1,0 1-1,-2-2 0,-1 1 0,-1 0 0,-2-1 0,-1-13-542,1 37 29,-1 1-1,1-1 1,-1 0-1,0 1 1,0-1 0,0 1-1,0-1 1,-1 1-1,0-1 1,1 1 0,-1 0-1,-1 0 1,1 0 0,0 0-1,-1 0 1,1 0-1,-1 1 1,0-1 0,0 1-1,0 0 1,0 0-1,0 0 1,0 0 0,-1 0-1,1 1 1,0 0-1,-1-1 1,0 1 0,1 1-1,-1-1 1,0 0-1,1 1 1,-1 0 0,0 0-1,0 0 1,1 0 0,-1 0-1,0 1 1,-2 0-29,-84 28-2588,86-27 2255,-1 1 1,1 1-1,0-1 0,-1 0 0,1 1 1,1 0-1,-1 0 0,1 0 0,-1 0 1,1 1-1,0 0 0,1-1 0,-1 1 1,1 0-1,0 0 0,0 0 0,1 0 1,-1 1-1,1-1 0,0 0 0,1 1 1,-1-1-1,1 0 0,0 1 0,0-1 333,5 28-8023</inkml:trace>
  <inkml:trace contextRef="#ctx0" brushRef="#br1" timeOffset="251006.581">8757 3902 12107,'4'-116'8408,"-4"113"-8218,0 1-1,0-1 1,0 1-1,-1-1 1,1 1-1,-1-1 1,0 1-1,0 0 1,1 0-1,-2-1 0,1 1 1,0 0-1,0 0 1,-1 0-1,1 0 1,-1 0-1,1 0 1,-1 0-1,0 1 1,0-1-1,0 1 1,0-1-1,-1 0-189,1 2 36,1-1-1,-1 0 1,0 1-1,0 0 1,-1-1 0,1 1-1,0 0 1,0 0-1,0 0 1,0 0 0,0 0-1,0 1 1,0-1-1,0 1 1,0-1 0,0 1-1,0 0 1,0 0-1,1 0 1,-1 0 0,0 0-1,0 0 1,1 0-1,-1 0 1,1 1 0,-1-1-1,1 1 1,-1 0-36,-11 16 23,1 1 0,1 1 1,1-1-1,1 2 0,0-1 0,2 1 1,0 1-1,1-1 0,2 1 0,0 0 1,1 0-1,1 0 0,1 0 0,2 14-23,-2-20-107,-1-8 7,1 0 0,-1 0 1,2 0-1,-1 0 0,1 0 1,0 0-1,1 0 0,0 0 0,0 0 1,1 0-1,0 0 0,0-1 1,1 1-1,0-1 0,0 1 1,0-1-1,1 0 0,1 0 1,-1-1-1,1 1 0,0-1 1,4 4 99,-7-9-105,0 0 1,-1 0-1,1 0 0,0-1 1,0 1-1,0 0 1,0-1-1,0 0 1,0 1-1,0-1 1,0 0-1,-1 0 1,1 0-1,0 0 0,0-1 1,0 1-1,0 0 1,0-1-1,0 0 1,0 1-1,-1-1 1,1 0-1,0 0 1,0 0-1,-1 0 0,1 0 1,-1 0-1,1 0 105,46-73-145,-45 67 95,17-52 843,-1-1 0,-4-1 0,-2 0 0,-3-1 0,-2-1 0,-4 1 1,-2-33-794,0 23 1428,-2 56-420,0 50-684,-1 18-277,3 0 0,2 0 0,2-1 0,2 1 0,2-1 0,7 13-47,54 83-4681,-30-108-4218,-20-31 640</inkml:trace>
  <inkml:trace contextRef="#ctx0" brushRef="#br1" timeOffset="251594.543">9140 3840 8328,'7'-230'11611,"-8"242"-7523,5 53-3489,1-52-582,0 0 0,1-1-1,1 0 1,0 0 0,1 0 0,0-1 0,1 0 0,0 0 0,1-1-1,0-1 1,0 0 0,1 0 0,1-1-17,-12-7-21,1 0 0,0 0-1,0 0 1,0-1 0,0 1 0,0-1 0,0 1 0,0-1 0,0 1 0,0-1-1,0 1 1,1-1 0,-1 0 0,0 0 0,0 1 0,0-1 0,0 0 0,0 0-1,1 0 1,-1 0 0,0-1 0,0 1 0,0 0 0,0 0 0,1-1 0,-1 1-1,0-1 1,0 1 0,0-1 0,0 1 0,0-1 0,0 0 0,0 1 0,0-1-1,-1 0 1,1 0 0,0 1 0,0-1 0,-1 0 0,1 0 0,0 0 0,-1 0-1,1 0 1,-1 0 0,1-1 21,10-57-68,-10 49 105,2-13 394,-1 1 0,0-1 1,-2 0-1,-1 0 1,-1 0-1,-1 1 1,0-1-1,-2 1 1,-1 0-1,0 0 0,-6-9-431,12 29 19,-1 0-1,0 0 1,0 1-1,0-1 1,-1 0-1,1 1 1,0-1-1,0 1 1,-1-1-1,1 1 0,-1 0 1,1-1-1,-1 1 1,0 0-1,1 0 1,-1 0-1,0 1 1,0-1-1,0 0 1,0 1-1,0-1 1,0 1-1,0-1 0,1 1 1,-1 0-1,0 0 1,0 0-1,0 0 1,0 0-1,0 0 1,0 1-1,0-1 1,0 1-1,0-1 1,0 1-1,0 0 1,0 0-1,1 0 0,-1 0 1,0 0-1,1 0 1,-1 0-1,0 0 1,1 1-1,0-1 1,-1 1-1,1-1 1,-1 2-19,-6 8 1,0 1 1,1 0-1,0 1 0,1 0 1,0 0-1,1 1 1,1-1-1,0 1 1,1 0-1,0 0 1,1 0-1,1 0 1,0 0-1,1 1 1,1-1-1,0 0 1,0 0-1,2 1 1,0-1-1,0-1 0,1 1 1,1-1-1,1 1 1,0-1-1,0-1 1,1 1-1,1-1 1,0 0-1,4 4-1,-2-3-124,1 0-1,1-1 1,0 0 0,1-1-1,0 0 1,0-1-1,1-1 1,0 0 0,1 0-1,0-2 1,1 0-1,-1-1 1,1 0 0,0-1-1,1-1 1,-1-1-1,1 0 1,0-1 0,-1-1-1,1 0 1,0-1-1,0-1 1,4-2 124,-11 0-1,-1 0 0,1-1-1,-1 0 1,0-1 0,0 0 0,-1 0 0,1-1 0,-1 0 0,0-1-1,-1 0 1,0 0 0,0-1 0,0 1 0,-1-1 0,0-1 0,-1 1-1,0-1 1,0 0 0,0-3 1,8-17 90,-1-1 0,-2 0-1,-1-1 1,-1 0 0,1-16-90,1-10 437,-3-1-1,-2 0 1,-3 0 0,-3 0-1,-3-14-436,-20-11 426,23 81-419,0 0 1,0 0 0,0 0 0,0 0 0,0 0 0,0 0 0,0 1 0,-1-1 0,1 0 0,-1 1 0,1-1 0,-1 1-1,0 0 1,0-1 0,0 1 0,1 0 0,-1 0 0,0 0 0,0 0 0,0 1 0,0-1 0,-1 1 0,1-1 0,0 1-1,0-1 1,0 1 0,0 0 0,0 0 0,-1 0 0,1 1 0,0-1 0,0 0 0,0 1 0,0-1 0,0 1 0,0 0-1,0 0 1,-1 0-8,-8 8 15,0 0-1,1 1 0,0 0 0,1 1 1,0 0-1,1 0 0,0 1 0,0 0 1,2 0-1,-1 1 0,2 0 0,-5 11-14,3-9 2,1-1 0,0 1 0,1-1 0,0 2 0,1-1 0,1 0 0,0 1 0,2 0 0,-1-1-1,2 1 1,0 0 0,1 0 0,0-1 0,2 1 0,0-1 0,0 1 0,1-1 0,1 0 0,1 0 0,0-1 0,1 0 0,0 0-1,2 0 1,-1-1 0,5 4-2,-3-6-105,0-1 0,1 0 0,0-1 0,1 0-1,0-1 1,0 0 0,1-1 0,0 0 0,0-1 0,1-1-1,-1 0 1,1-1 0,0 0 0,1-1 0,-1-1 0,0 0-1,1-1 1,0 0 0,-1-1 0,11-2 105,-20 1-6,-1-1 0,1 0-1,-1 1 1,0-1 0,1-1 0,-1 1 0,0-1 0,0 1-1,-1-1 1,1 0 0,0-1 0,-1 1 0,0-1 0,0 1 0,0-1-1,0 0 1,-1 0 0,1 0 0,-1 0 0,0-1 0,0 1-1,-1-1 1,1 1 0,-1-1 0,1-4 6,10-121-54,-12 109-367,0-23-2229,7 20-2986,2 13-1309</inkml:trace>
  <inkml:trace contextRef="#ctx0" brushRef="#br1" timeOffset="251894.007">10753 3535 18610,'0'0'3779,"0"0"-1633,0 0-1153,0 0-833,0 0-160,0 0-32,0 0-897,0 0-2658,-39-11-7079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9:26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43 14894,'0'0'3160,"0"0"-896,0 0-700,12-7-769,44-20-405,-50 25-342,-1 1-1,1-1 0,0 1 1,0 0-1,0 0 0,0 1 1,0 0-1,0 0 1,1 0-1,-1 1 0,0 0 1,-1 0-1,1 0 0,0 1 1,0 0-1,0 0-47,-3-2 4,-1 1-1,1 0 1,0 0-1,0 0 1,-1 0 0,1 0-1,0 0 1,-1 1-1,1-1 1,-1 1-1,0 0 1,1 0-1,-1 0 1,0 0 0,0 0-1,0 0 1,-1 0-1,1 1 1,0-1-1,-1 1 1,0-1-1,1 1 1,-1-1 0,0 1-1,0 0 1,-1 0-1,1 0 1,0 0-1,-1-1 1,0 1 0,0 0-1,0 0 1,0 0-1,0 0 1,0 0-1,-1 0 1,0-1-1,1 1 1,-1 0 0,0 0-1,0 0 1,0-1-1,-1 1 1,1-1-1,-2 2-3,-10 14 75,-1-1 0,-1 0-1,0-1 1,-1-1 0,-1-1-1,0 0 1,-1-1 0,-4 1-75,-62 51 737,83-64-733,-1-1-1,1 1 1,-1-1 0,1 1-1,0 0 1,0-1 0,-1 1-1,1 0 1,0 0 0,0 0 0,0 0-1,0 0 1,0 1 0,0-1-1,0 0 1,0 0 0,1 1-1,-1-1 1,0 0 0,1 1-1,-1-1 1,1 0 0,-1 1-1,1-1 1,0 1 0,0-1 0,0 1-1,0-1 1,0 1 0,0-1-1,0 1 1,0-1 0,0 1-1,1-1 1,-1 1 0,0-1-1,1 0 1,-1 1 0,1-1-1,0 0 1,0 1 0,-1-1 0,1 0-1,0 0 1,0 0 0,0 1-1,0-1 1,0 0 0,0 0-1,1-1 1,-1 1 0,0 0-1,0 0 1,1 0 0,0 0-4,21 2 11,-1-1 0,1-1 1,0-1-1,-1-1 1,1-1-1,-1 0 0,0-2 1,19-6-12,72-18-876,-4 0-4884,-66 19-982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9:32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31 116 12748,'0'0'3812,"-3"-13"-1410,-3-41-470,7 51-1846,0 1-1,0-1 1,0 0-1,0 1 0,0-1 1,1 1-1,-1 0 0,1-1 1,0 1-1,0 0 0,0 0 1,0 0-1,0 0 0,0 0 1,0 1-1,1-1 1,-1 1-1,0-1 0,1 1 1,0 0-1,-1 0 0,1 0 1,0 0-1,-1 1 0,1-1 1,0 1-1,0-1 0,-1 1 1,1 0-1,0 0 0,0 0 1,0 1-1,0-1-85,0 0 29,108 19 243,-108-18-268,0 0 0,0 0 0,-1 1 0,1-1 0,0 1 0,-1-1 0,1 1 0,-1 0 0,0 0 0,0 0 0,1 0 0,-1 0 0,-1 0 0,1 1 0,0-1 0,0 1 0,-1 0 0,0-1 0,1 1 0,-1 0 0,0 0 0,0-1 0,-1 1 0,1 0 0,0 0 0,-1 0 0,0 0 0,0 0 0,0 0 0,0 0 0,0 0 0,-1 0 0,1 0 0,-1 0 0,0 0 0,0 0-4,-6 10 46,-1-1 1,0-1-1,0 1 0,-1-1 0,-1-1 0,0 0 1,0 0-1,-1-1 0,0 0 0,-1-1 1,-11 6-47,7-3 36,-7 5-13,-57 56-20,79-72-4,0 1 0,1 0 0,-1-1 0,0 1 0,1 0 0,-1 0 0,1-1 0,-1 1 0,1 0 0,-1 0 0,1 0 0,0 0-1,-1 0 1,1 0 0,0 0 0,0 0 0,0 0 0,0 0 0,0 0 0,0 0 0,0 0 0,0 0 0,0 0 0,0 0 0,0 0-1,0 0 1,1 0 0,-1-1 0,0 1 0,1 0 0,-1 0 0,1 0 0,-1 0 0,1 0 0,0-1 0,-1 1 0,1 0 0,0 0 0,-1-1-1,1 1 1,0-1 0,0 1 0,-1 0 0,1-1 0,0 1 0,1-1 1,47 7-73,-9-8-241,0-2 0,-1-2 1,1-1-1,30-10 314,82-25-4612,-125 32 3176,42-12-5061,-10 0-4308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9:33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27 126 14093,'0'0'2787,"0"0"-497,0 0-160,0 0-464,0 0-561,0 0-459,-3 6-246,-4 25-227,1 0 0,1 1-1,2-1 1,1 1 0,2 0-1,1 10-172,-1-15 16,0 14-313,4 102 46,15-52-7599,-10-63-376</inkml:trace>
  <inkml:trace contextRef="#ctx0" brushRef="#br0" timeOffset="1045.395">382 79 10090,'0'0'1873,"0"0"81,0 0-37,13-4-476,90-15 855,-65 19-1624,188-14 1415,-227 13-2084,1 1 0,0 0 0,-1-1 0,1 1 0,0 0 0,0-1 0,-1 1 0,1 0 0,0-1 0,0 1 0,0-1 0,0 1 0,0 0 0,0-1 0,-1 1 0,1-1 0,0 1 0,0 0 0,0-1 0,0 1 0,0-1 0,0 1 0,1-1-1,-1 1 1,0 0 0,0-1 0,0 1 0,0-1 0,0 1 0,1 0 0,-1-1 0,0 1 0,0 0 0,1-1 0,-1 1 0,0 0 0,0-1 0,1 1 0,-1 0 0,0 0 0,1-1 0,-1 1 0,0 0 0,1 0 0,-1 0 0,1-1 0,-1 1-1,0 0 1,1 0 0,-1 0 0,1 0 0,-1 0 0,1 0 0,-1 0 0,0 0 0,1 0 0,-1 0 0,1 0 0,-1 0 0,0 0 0,1 0 0,-1 0 0,1 1 0,-1-1 0,0 0 0,1 0 0,-1 0 0,0 1 0,1-1-3,-30-11 41,3 5-59,0 2-1,0 1 1,-1 1 0,1 2 0,-1 0-1,1 2 1,-17 3 18,30-3 0,1 1 0,-1 0 1,1 1-1,0 0 0,1 1 1,-1 1-1,1 0 0,0 0 0,0 1 1,0 0-1,1 1 0,1 0 0,-1 1 1,1 0-1,1 0 0,-1 1 0,2 0 1,-1 1-1,2-1 0,-1 2 0,5-8-1,0 0-1,1-1 0,0 1 1,0 0-1,0 0 0,0 0 0,1 0 1,0 0-1,-1 0 0,1 0 1,1 0-1,-1 0 0,1 0 1,-1 0-1,1 0 0,0 0 1,0 0-1,1 0 0,-1-1 1,1 1-1,0 0 0,0-1 0,0 1 1,1-1-1,-1 0 0,1 0 1,-1 0-1,1 0 0,0 0 1,0-1-1,1 1 0,-1-1 1,0 0-1,1 0 0,-1 0 1,1 0-1,0-1 0,2 1 2,274 81 0,-276-82 1,-1 0-1,1 1 1,0 0 0,-1 0-1,1 0 1,-1 0 0,1 0-1,-1 1 1,0-1 0,0 1-1,0 0 1,-1 0 0,1 0-1,0 0 1,-1 1 0,0-1-1,0 1 1,0-1 0,0 1-1,-1 0 1,0 0-1,1 0 1,-1 0 0,0-1-1,-1 2 1,1-1 0,-1 0-1,0 0 1,0 0 0,0 0-1,0 0 1,-1 0 0,0 0-1,0 0 1,0 0 0,0 0-1,0-1 1,-1 1 0,0 0-1,0 0 1,0 0-1,-10 3 66,0 0 0,0 0 1,0-2-1,-1 1 0,0-1 0,0-1 1,0 0-1,-1-1 0,1-1 0,-1 0 1,1-1-1,-1 0 0,0-1 0,0 0 1,1-2-1,-4 0-66,-14 2 82,-1 1-343,0-2-1,-1-1 1,1-2-1,0-1 0,-24-7 262,54 11-423,-10-3-1057,8-2-2868,5 1-2522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9:30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28 164 12139,'0'0'3006,"0"0"-454,0 0-396,0 0-570,0 0-652,0 0-475,0 0-197,4 15 149,27 172 1046,-7 167-1147,-17-316-274,-7-56 40,-28-198 95,26 188-169,0 1-1,2-1 1,1 0 0,1 1-1,2-1 1,0 1 0,2 0-1,1 0 1,1 0 0,2 1-1,0 1 1,2-1 0,0 2-1,2 0 1,1 0 0,7-7-2,-15 24-54,0 0 1,0 1 0,0 0 0,1 1 0,0-1 0,0 2-1,1-1 1,-1 1 0,1 0 0,0 1 0,0 0 0,0 0-1,0 1 1,0 0 0,1 1 0,-1 0 0,1 0 0,-1 1-1,8 1 54,-7 0-828,0 1-1,1 0 0,-1 0 0,0 1 0,0 0 1,-1 1-1,1 0 0,-1 1 0,0 0 0,0 0 1,5 4 828,18 16-7191</inkml:trace>
  <inkml:trace contextRef="#ctx0" brushRef="#br0" timeOffset="614.075">19 527 10058,'0'0'4954,"0"0"-2808,0 0-134,0 0-416,-4-15-768,1 6-720,1 6-89,1 1 1,-1 0-1,1-1 0,0 0 0,0 1 0,0-1 1,0 0-1,1 1 0,-1-1 0,1 0 0,-1 0 1,1 1-1,0-1 0,0 0 0,0 0 0,1 0 1,-1 1-1,1-1 0,-1 0 0,1 1 0,0-1 1,0 0-1,0 1 0,1-1 0,-1 1 0,0-1 1,1 1-1,0 0 0,-1 0 0,1 0 0,0 0 1,0 0-1,2-2-19,20-7 56,0 1-1,0 0 1,1 2 0,0 1 0,0 1 0,1 1-1,-1 1 1,1 2 0,0 0 0,0 2 0,0 1-56,-16-1-3,0 0 0,-1 1 0,1 1 1,0-1-1,-1 1 0,0 1 0,1 0 1,-1 0-1,0 1 0,2 1 3,-8-3-16,-1 0 0,1 0 0,0-1 0,-1 1 0,1 1 0,-1-1 0,0 0 0,0 1 0,0-1 0,0 1 0,0 0 0,0-1 0,-1 1 0,1 0 0,-1 0 0,0 0 0,0 0 0,0 0 0,0 0 0,-1 1 0,1-1 0,-1 0 0,1 0 0,-1 0 0,-1 1 0,1-1 1,0 0-1,-1 0 0,1 0 0,-1 1 0,-1 2 16,-5 9-25,-1-1 0,0 1 0,-1-1 1,-1-1-1,0 0 0,-1 0 0,0-1 1,-1-1-1,-12 11 25,22-21-2,-109 115 61,110-114-66,-1 0 1,1-1-1,0 1 1,0 0-1,0 0 0,0 0 1,0 0-1,1 0 1,-1 0-1,1 0 1,-1 0-1,1 0 0,0 0 1,-1 0-1,1 0 1,0 0-1,1 0 0,-1 0 1,0 0-1,0 0 1,1 0-1,-1 0 0,1 0 1,0 0-1,0 0 1,0 0-1,0 0 0,0 0 1,0 0-1,0-1 1,0 1-1,1 0 0,-1-1 1,0 1-1,1-1 1,0 0-1,-1 0 0,1 1 1,0-1-1,0 0 1,-1 0-1,1 0 0,0-1 1,0 1-1,0 0 1,0-1-1,0 1 0,0-1 1,0 0-1,1 0 1,0 0 6,17 3-6,0-1 0,0-1 0,0-1 0,0-1 0,0-1 0,0 0-1,-1-2 1,1 0 0,-1-1 0,0-1 0,0-1 0,0 0 0,-1-2 0,-1 0 0,1-1 0,-1-1 0,-1 0 0,0-1 0,-1-1 0,0-1 0,-1 0 0,0-1 0,0-1 6,7-15 231,-1-1-1,-2-1 1,-1 0-1,-2-1 1,-1-1 0,-1-1-1,-2 0 1,-2 0 0,-1-1-1,0-16-230,-6-5 1687,-15 61-315,5 21-1334,2 0 0,0 0 0,1 1 0,1 0 0,2 0 0,0 8-38,-1 4 7,-21 358-3482,54-676 3256,-27 260 278,1-1 0,1 1 0,0 0 1,2 0-1,0 0 0,2 1 0,0 0 0,1 1 1,1 0-1,1 1 0,13-17-59,-21 32-28,0-1-1,0 1 1,0 0-1,1 0 1,-1 0-1,1 1 1,0-1-1,0 1 1,0 0-1,0 1 1,0-1-1,0 1 1,0 0-1,1 0 1,-1 1-1,0 0 1,1 0 0,-1 0-1,0 0 1,1 1-1,-1 0 1,0 0-1,0 0 1,0 1-1,0-1 1,0 1-1,0 1 1,0-1-1,0 1 1,-1-1-1,0 1 1,1 1-1,-1-1 1,0 1 0,0-1-1,-1 1 1,1 0-1,-1 0 1,3 5 28,16 17-3200,-3 1-3327,-2 1-4353</inkml:trace>
  <inkml:trace contextRef="#ctx0" brushRef="#br0" timeOffset="940.758">1293 313 9513,'0'0'4906,"0"0"-1244,0 0-891,0 0-914,0 0-869,0 0-449,0 0-154,-1 16-183,-5 105 178,-4 182-23,22-356-362,-9 22 41,-1 0-21,1 1 0,1-1-1,1 1 1,2-1 0,2 1-1,0 1 1,2 0-1,1 0 1,1 1 0,1 1-1,11-14-14,-21 36-40,0 1 0,0-1 0,0 1 0,0 0 0,1 1 0,0-1 0,0 1 0,0 0 0,0 0 0,0 0 0,1 1 0,-1 0 0,1 0 0,-1 0 0,1 1 0,0-1 0,0 1 0,0 1 0,-1-1 0,1 1 0,0 0 0,0 1 0,0-1 0,2 1 40,50 29-8985,-40-12-32</inkml:trace>
  <inkml:trace contextRef="#ctx0" brushRef="#br0" timeOffset="1429.228">1874 215 10826,'0'0'2360,"0"0"-102,0 0-411,0 0-753,0 0-288,-1 13-37,1 263 3822,0-273-4533,13 89 795,-12-89-848,0-1-1,0 0 1,1 0-1,-1 0 1,0 0-1,1 0 1,-1 0-1,1 0 1,-1-1-1,1 1 1,0 0-1,0-1 1,0 1-1,0-1 1,0 0-1,0 0 1,0 0-1,0 0 1,1 0-1,-1 0 1,0 0-1,1-1 1,-1 1-1,0-1 1,1 0-1,-1 0 1,1 0-1,-1 0 1,0 0-1,1 0 1,-1-1-1,1 1 1,-1-1-1,0 1 1,0-1-1,2-1-4,14-6 80,-1-1-1,0 0 1,-1-2 0,0 0-1,0 0 1,-1-2-1,-1 0 1,0 0 0,-1-2-1,-1 1 1,7-11-80,-3 6 161,-1-1 0,-1 0 0,-1-1 0,-1-1 0,-1 0 0,-1 0 0,-1-1 0,-1 0 0,0-1 0,-2 0 0,-1 0 0,1-21-161,-5 42 5,0 0 0,-1 1 0,0-1-1,0 1 1,0-1 0,0 0 0,0 1-1,0-1 1,0 1 0,-1-1 0,0 1-1,1-1 1,-1 1 0,0-1 0,0 1 0,0 0-1,-1-1 1,1 1 0,0 0 0,-1 0-1,1 0 1,-1 0 0,0 0 0,0 0 0,0 0-1,0 1 1,0-1 0,0 1 0,0-1-1,-1 1 1,1 0 0,0 0 0,-1 0-1,1 0 1,-1 0 0,1 1 0,-1-1 0,1 1-1,-1 0 1,0-1 0,1 1 0,-1 0-1,1 1 1,-1-1 0,0 0 0,1 1-1,-1 0-4,-8 0-130,0 2-1,0-1 1,1 2-1,-1-1 0,1 1 1,0 1-1,0 0 0,1 1 1,-1-1-1,1 2 1,0-1-1,1 1 0,-1 1 1,2-1-1,-1 2 0,-3 4 131,5-5-723,0 0 0,0 0 0,1 0 0,1 0 0,-1 1 0,2 0 0,-1 0-1,1 0 1,0 0 0,1 1 0,0-1 0,0 3 723,1 24-6839</inkml:trace>
  <inkml:trace contextRef="#ctx0" brushRef="#br0" timeOffset="1728.716">2519 230 9897,'6'-14'4095,"21"-43"-897,0 26 1480,-18 58-2865,-11 21-1659,-2-1 0,-2 0 0,-2 0 0,-3-1 0,-1 0 0,-2-1 0,-10 20-154,16-42 0,112-316 1394,-96 277-1407,2 1 1,0 0-1,0 0 1,1 1-1,1 1 0,1 0 1,0 0-1,0 1 1,1 1-1,1 1 1,0 0-1,0 0 0,1 2 1,0 0-1,0 0 1,1 2-1,3-1 13,117-16-8392,-99 23-251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9:28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1 318 9865,'0'0'3630,"0"0"-1419,0 0 266,7-12-470,27-39-683,-32 49-1265,1 0 1,-1 0-1,1 1 0,-1-1 1,1 1-1,0-1 1,-1 1-1,1 0 1,0 0-1,0 0 0,0 0 1,0 1-1,0-1 1,0 1-1,0 0 1,0 0-1,0 0 1,0 0-1,0 1 0,0-1 1,1 1-60,11 0 166,156 5 583,103-3-334,-269-3-349,0 0 0,0 0 0,0 0-1,0-1 1,-1 1 0,1-1 0,0 0 0,0-1 0,-1 1 0,1-1-1,-1 0 1,1 0 0,-1 0 0,0-1 0,1 0 0,-1 1-1,-1-1 1,1-1 0,0 1 0,-1 0 0,0-1 0,0 0-1,0 0 1,0 0 0,0 0 0,-1 0 0,0-1 0,0 1-1,0-1 1,0-1-66,-1 0 78,0-1 0,-1 0-1,0 0 1,0 1 0,-1-1-1,0 0 1,0 0 0,-1 1-1,1-1 1,-2 1 0,1 0-1,-1-1 1,1 1 0,-2 0-1,1 0 1,-1 1 0,0-1-1,0 1 1,0 0 0,-1 0-1,0 0 1,0 0 0,0 1-1,0 0 1,-1 0 0,1 1-1,-1-1 1,0 1 0,0 0-1,-1 1 1,0-1-78,2 4 18,1 1 0,-1-1-1,1 1 1,0 0 0,0 0 0,0 1 0,0-1 0,0 1 0,1 0-1,-1 0 1,1 0 0,-1 0 0,1 0 0,0 1 0,1 0-1,-1-1 1,0 1 0,1 0 0,0 0 0,0 1 0,0-1 0,1 0-1,-1 1 1,1-1 0,0 5-18,-2-3 2,-19 68-58,2 1-1,4 0 1,4 1 0,2 1-1,4 0 1,4 0-1,4 39 57,-3-62-850,6 149-3232,24-75-7017,-13-94 2157</inkml:trace>
  <inkml:trace contextRef="#ctx0" brushRef="#br0" timeOffset="602.226">814 453 6374,'0'0'3299,"0"0"-491,0 0-133,0 0-460,0 0-640,0 0-470,-10 13-246,-28 47-202,36-55-600,0 0 0,0 0 0,1 0 0,0 0 0,0 0 0,0 0 0,0 1 0,1-1 0,0 0 0,0 0-1,1 1 1,-1-1 0,1 0 0,0 0 0,1 0 0,-1 0 0,1 0 0,0 0 0,0 0 0,1 0 0,0 1-57,0 2 17,1 0 1,-1 0 0,1-1-1,1 0 1,-1 1-1,2-1 1,-1-1 0,0 1-1,1-1 1,1 0 0,-1 0-1,1-1 1,0 0-1,0 0 1,0 0 0,1-1-1,-1 0 1,1-1-1,0 1 1,0-2 0,0 1-1,1-1 1,-1 0-1,1-1 1,-1 0 0,1 0-1,-1-1 1,1 0-1,0-1 1,-1 0 0,1 0-1,-1 0 1,1-1-1,-1-1 1,0 1 0,0-1-1,6-4-17,-4-3 24,0-1-1,-1 0 1,0-1 0,-1 0-1,0 0 1,-1 0-1,0-1 1,-1-1 0,-1 1-1,0-1 1,-1 0-1,0 0 1,-1 0 0,-1 0-1,0-1 1,-1 1-1,0 0 1,-1-1 0,-2-12-24,2 17 150,0-1 0,-1 0 0,0 0 0,-1 0 0,-1 1 0,1-1 1,-1 1-1,-1-1 0,0 1 0,-5-8-150,7 14 34,0 0 0,0 1 0,-1 0 0,1-1 0,-1 1 0,0 0 0,0 0 0,0 0 0,0 1 0,-1-1 0,1 1 0,-1 0 0,1 0 0,-1 0 0,0 0 0,0 1 0,1-1 0,-1 1 0,0 0 0,-1 0 0,1 1 0,0-1 0,0 1 0,0 0 0,0 0 0,0 0 0,-1 1 0,1-1 0,-3 2-34,-7 3 11,1 1 0,0 0-1,1 1 1,-1 1 0,2 0-1,-1 0 1,1 1 0,0 1-1,1 0 1,0 0 0,0 1-1,1 0 1,-4 8-11,3-5 5,1 0 0,1 1-1,0-1 1,1 2 0,0-1 0,2 1 0,0 0-1,0 0 1,1 0 0,2 1 0,-1-1 0,2 1-1,0 0 1,1-1 0,1 1 0,1 11-5,0-16-23,-1-1 1,2 0 0,-1 0 0,2 0-1,-1-1 1,2 1 0,-1-1-1,1 0 1,1 0 0,0 0 0,0-1-1,1 1 1,0-2 0,0 1-1,1-1 1,0 0 0,1-1 0,0 0-1,0 0 1,0-1 0,1 0-1,0-1 1,0 0 0,1 0 0,0-1 22,2 1-13,1-1 0,0 0 1,0-1-1,0-1 1,0 0-1,0-1 1,0 0-1,0-1 0,1-1 1,-1 0-1,0-1 1,0 0-1,0-1 0,0-1 1,-1-1-1,1 1 1,-1-2-1,0 0 1,-1-1-1,0 0 0,0 0 1,0-2-1,-1 1 1,0-1-1,0-1 0,-1 0 1,-1-1-1,9-10 13,6-19 22,-1 0-1,-2-2 0,-2 0 1,-1-1-1,-3-1 0,2-13-21,-13 45 21,-1-1-1,0 1 0,-1-1 0,0 0 0,-1 0 0,-1 0 1,0 0-1,-1 0 0,-1-7-20,2 19 10,0 0-1,-1 1 1,1-1 0,0 0-1,-1 0 1,1 1 0,-1-1-1,1 0 1,-1 1 0,1-1 0,-1 0-1,0 1 1,1-1 0,-1 1-1,0-1 1,1 1 0,-1-1-1,0 1 1,0 0 0,1-1 0,-1 1-1,0 0 1,0-1 0,0 1-1,1 0 1,-1 0 0,0 0-1,0 0 1,0 0 0,0 0 0,1 0-1,-1 0 1,0 0 0,0 0-1,0 1 1,0-1 0,1 0-1,-1 1 1,0-1 0,0 0 0,1 1-1,-1-1 1,0 1 0,0-1-1,1 1 1,-1-1 0,1 1-1,-1 0 1,0-1 0,1 1 0,-1 0-1,1-1 1,0 1 0,-1 0-1,1-1 1,0 1 0,-1 0-1,1 0 1,0 0 0,-1 0-10,-2 11 18,-1 1 0,2-1 1,0 1-1,0-1 1,1 1-1,0 0 0,2-1 1,-1 1-1,1 0 0,1-1 1,0 1-1,1-1 0,0 1 1,1-1-1,1 0 0,2 4-18,105 191-63,-35-75 30,-75-131 33,-1 0 1,1 0-1,-1 1 0,1-1 0,-1 0 0,0 1 0,0-1 0,0 1 0,0-1 0,0 1 0,0-1 1,0 1-1,0 0 0,-1-1 0,1 1 0,-1 0 0,1 0 0,-1 0 0,1-1 0,-1 1 0,0 0 1,0 0-1,0 0 0,0 0 0,-1 0 0,1-1 0,0 1 0,-1 0 0,1 0 0,-1-1 1,1 1-1,-1 0 0,0 0 0,0-1 0,0 1 0,0-1 0,0 1 0,0-1 0,0 1 0,-1-1 1,1 0-1,0 0 0,-1 1 0,1-1 0,-1 0 0,1 0 0,-1-1 0,0 1 0,1 0 0,-1 0 1,-1-1-1,-13 0-3,1-2 1,-1 0 0,0-1 0,0 0 0,1-1-1,0-1 1,0-1 0,0 0 0,1-1 0,0 0-1,0-1 1,0-1 0,1 0 0,1-1 0,0 0-1,0-1 1,0-1 2,-6-37-1341,51 7-4653,-6 29-332,1 1-3715</inkml:trace>
  <inkml:trace contextRef="#ctx0" brushRef="#br0" timeOffset="931.17">1950 258 11531,'0'0'2589,"0"0"390,0 0-385,0 0-592,0 0-502,0 0-315,0 0-74,3 22-214,4 146-54,-9-135-839,-3 0-109,1 0-1,3 1 1,0-1 0,2 1-1,2-1 1,1 1-1,1-1 1,2-1-1,5 13 106,26 8-3885,-11-39-1023,2-25-4086,-19-2 3057</inkml:trace>
  <inkml:trace contextRef="#ctx0" brushRef="#br0" timeOffset="932.17">1984 609 1730,'-8'-14'3133,"-5"-11"-1646,-11-20 1186,7 8 3310,21 14-280,39 14-5029,-34 9-426,182-12-60,24-3-956,-73 0-5362,-88 7-303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9:27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277 1 14510,'0'0'3288,"0"0"-832,-15 10-412,11-7-1886,-9 6 127,1 0 1,0 1-1,0 0 0,2 0 0,-1 2 1,1-1-1,0 1 0,-1 4-285,-10 15 180,2 1 0,1 0 1,1 2-1,2 0 0,1 1 0,2 0 0,1 1 0,2 0 1,2 0-1,1 1 0,2 0 0,0 26-180,4-51 6,1-1 0,0 1 0,1-1 0,0 1 0,1-1-1,0 1 1,0-1 0,1 0 0,1-1 0,0 1 0,0-1 0,1 0 0,1 0 0,0 0-1,0-1 1,0 0 0,1-1 0,1 0 0,-1 0 0,1 0 0,1-1 0,-1-1 0,1 0-1,0 0 1,1-1 0,-1 0 0,1 0 0,0-1 0,8 1-6,-5-6 9,0-1 0,0-1 0,0 0 0,0 0 1,-1-2-1,0 0 0,0 0 0,0-1 0,-1-1 0,1 0 0,-2 0 0,1-2 1,-1 1-1,0-1 0,-1-1 0,0 0 0,0 0 0,-1-1 0,-1 0 0,0-1 1,0 0-1,-1 0 0,-1-1 0,0 1 0,-1-1 0,0-1 0,-1 1 0,0-1 1,-1 1-1,-1-1 0,1-7-9,-3 17-20,0 0 0,1 0 0,-1 1 0,-1-1 1,1 0-1,0 1 0,-1-1 0,0 0 0,0 1 0,0-1 0,0 1 0,0-1 1,-1 1-1,0 0 0,0-1 0,0 1 0,0 0 0,0 0 0,0 0 0,-1 1 1,1-1-1,-1 0 0,0 1 0,0 0 0,0 0 0,0 0 0,0 0 1,-1 0-1,1 0 0,0 1 0,-1 0 0,1-1 0,-1 2 0,0-1 0,1 0 1,-4 0 19,-4-1-481,-1 1 0,0 0 1,0 1-1,0 0 1,0 1-1,0 0 1,0 1-1,0 0 1,-1 2 480,-54 36-9641,50-16 908</inkml:trace>
  <inkml:trace contextRef="#ctx0" brushRef="#br0" timeOffset="391.502">961 221 10922,'7'-14'2072,"2"-1"-1352,20-72 2473,-29 85-3113,0 0 0,0 0 0,0 0 1,-1 0-1,1 0 0,0 0 0,-1 0 0,1 0 1,-1 0-1,0 0 0,0 0 0,0 0 1,1 0-1,-2 1 0,1-1 0,0 0 0,0 1 1,-1-1-1,1 1 0,0-1 0,-1 1 1,0 0-1,1-1 0,-1 1 0,0 0 0,1 0 1,-1 0-1,0 0 0,0 1 0,0-1 1,0 0-1,0 1 0,0 0 0,0-1 1,-1 1-82,-75 0 744,42 8-634,1 1 0,0 1 0,0 3 0,2 0 0,-1 2 1,2 2-1,0 1 0,1 1 0,-26 22-109,47-35 104,0 0 0,0 1 0,1 0 0,0 0 0,0 1 1,1 0-1,0 1 0,0 0 0,1 0 0,0 0 0,0 1 0,1 0 0,1 0 0,0 1 0,0 0 1,-1 6-105,6-15 2,0 0 1,0 1 0,0-1 0,0 1 0,0-1 0,1 1 0,-1-1-1,1 1 1,-1-1 0,1 0 0,0 1 0,0-1 0,0 0 0,0 0-1,1 0 1,-1 0 0,1 0 0,-1 0 0,1 0 0,-1 0 0,1-1-1,0 1 1,0 0 0,0-1 0,0 0 0,0 1 0,0-1 0,1 0-1,-1 0 1,0 0 0,1-1 0,-1 1 0,0 0 0,2-1-3,87 7 63,-63-13-8,0-1 1,0-1 0,0-1 0,-1-2 0,-1-1-1,0-1 1,0-1 0,-2-1 0,0-1-1,0-1 1,9-11-56,46-28 273,-77 55-264,0-1 1,-1 0-1,1 1 1,-1-1 0,1 1-1,0-1 1,-1 1 0,1 0 0,0 0-1,0 0 1,0 0 0,0 0-1,0 0 1,0 0 0,0 1-1,0-1 1,1 1 0,-1-1-1,0 1 1,0 0 0,0 0 0,0 0-1,1 0 1,-1 0 0,0 1-1,0-1 1,0 1 0,0-1-1,0 1 1,0 0 0,0 0-1,2 1-9,4 99 465,-38 283 747,29-358-1193,0 0 0,2 0 0,1 0 1,1 0-1,1 0 0,1-1 0,1 0 0,1 0 1,2 0-1,0-1 0,2 0 0,0-1 1,2 0-1,1-1 0,2 3-19,-15-24-56,22 19-48,-9-17-2485,-14-4-1319,0-4-3080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9:26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78 11627,'0'0'2616,"0"0"-16,0 0-70,0 0-720,0 0-540,0 0-245,0 0-176,6 19-70,-1-6-607,0 2 1,0 0 0,-1 0 0,0 0 0,-1 0 0,-1 0 0,0 1 0,-1 14-173,-42 319-185,32-297-959,3 9-5107,6-33 26</inkml:trace>
  <inkml:trace contextRef="#ctx0" brushRef="#br0" timeOffset="372.95">514 71 8808,'0'0'3001,"0"0"-743,0 0-48,0 0-539,0 0-625,0 0-267,0 0-117,-3 14 16,-1 3-525,0-6 46,1 0 0,0 1 1,1 0-1,1 0 0,0 0 1,0-1-1,1 1 0,0 0 1,1 0-1,1 0 1,0 0-1,0-1 0,3 5-199,6 2 118,1-1 1,2 0-1,-1-1 0,2-1 0,0 0 0,1 0 1,0-2-1,1 0 0,1-1 0,14 7-118,20 17 131,-47-33-59,0 1 0,1 0-1,-1 0 1,-1 0-1,1 1 1,-1-1-1,0 1 1,0 0-1,0 1 1,-1-1-1,1 1 1,-1-1-1,-1 1 1,1 0-1,-1 0 1,0 0 0,0 1-1,-1-1 1,0 0-1,0 1-71,-3-2 58,-1 0-1,0-1 1,0 1 0,0-1-1,0 0 1,-1 0-1,1 0 1,-1 0 0,0 0-1,0-1 1,-1 0-1,1 0 1,-1 0 0,1 0-1,-1-1 1,0 0-1,0 0 1,0 0 0,-2 0-58,-17 7 18,0 0 0,-1-2 0,1-1 1,-1-1-1,0-1 0,-12 0-18,-88-7-3798,68-13-2147,27-9-2487,16 6 339</inkml:trace>
  <inkml:trace contextRef="#ctx0" brushRef="#br0" timeOffset="667.403">426 102 8616,'0'0'2883,"0"0"-225,0 0-191,88-80-417,-51 72-417,5 2-95,7 0-449,2 6-289,-1-1-287,1 1-321,1 0-128,-3 0 32,-2 1-96,-3 3-96,-4-2-929,-11 5-1601,-3 2-2019,-7-1-3747</inkml:trace>
  <inkml:trace contextRef="#ctx0" brushRef="#br0" timeOffset="886.523">1337 524 10602,'0'0'7879,"0"0"-4740,0 0-736,0 0-994,0 0-736,0 0-353,0 0-256,0 0 0,0 0-32,-22-37-32,22 33-64,7 0-1089,11 2-1730,2-1-2754,-4 3-7912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9:24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0 229 5029,'0'0'1356,"0"0"-630,0 0 181,0 0 38,15 10 80,52 29-43,-58-35-769,0 0-1,1-1 0,-1 0 0,1-1 1,0 0-1,0 0 0,0-1 0,0 0 1,0-1-1,0 0 0,-1-1 0,8-1-212,0 1 555,-9 2-302,0-1 0,0 0 0,0-1 0,0 0 0,0 0 0,-1 0 0,1-1 1,0 0-1,-1-1 0,1 0 0,-1 0 0,0-1 0,0 1 0,0-1 0,-1-1 0,1 1 0,-1-1 0,0-1 0,0 1 0,-1-1 0,0 0 1,0 0-1,0 0 0,-1-1 0,0 1 0,0-1 0,0 0 0,-1-1 0,0 1 0,-1-1 0,1 1 0,0-8-253,-2 9 60,0 1 0,0-1-1,-1 1 1,0-1 0,0 1 0,-1-1-1,1 1 1,-1-1 0,0 1 0,-1-1-1,1 1 1,-1 0 0,0 0-1,0 0 1,-1 0 0,1 0 0,-1 0-1,0 1 1,-1-1 0,1 1-1,-1 0 1,0 0 0,0 0 0,0 0-1,0 1 1,-1 0 0,1 0 0,-1 0-1,0 0 1,0 1 0,0-1-1,-3 0-59,2 3 2,-1 0-1,1 0 0,0 1 1,0-1-1,-1 1 0,1 1 1,0-1-1,0 1 0,0 0 1,0 0-1,1 1 1,-1 0-1,1 0 0,-1 0 1,1 1-1,0-1 0,0 1 1,1 0-1,-1 1 0,1-1 1,0 1-1,0 0 0,-2 3-1,-5 7 2,1 0 0,1 0-1,0 1 1,1 0 0,0 1-1,2 0 1,-4 12-2,4-7 5,1 0 0,2 1 0,0 0 0,1 0 0,1 0 0,1 0 0,1 0-1,1 0 1,1 0 0,1-1 0,2 1 0,0-1 0,3 8-5,-4-16-3,1-1 0,0 0 0,1 0 0,0 0 0,1-1 0,0 0 0,1 0 0,1-1 0,-1 0 0,2-1 0,0 0 0,0-1-1,0 0 1,1-1 0,1 0 0,-1-1 0,1 0 0,0-1 0,1 0 0,-1-1 0,9 1 3,-13-3 0,0-1-1,1 0 1,-1-1-1,1 0 1,0 0-1,0-1 1,-1 0 0,1-1-1,0 0 1,-1-1-1,1 0 1,-1 0-1,0-1 1,0 0-1,0-1 1,0 0 0,0 0-1,-1-1 1,1 0-1,-1 0 1,-1-1-1,1 0 1,-1-1-1,5-5 1,14-20-3,-2-1 0,-1-1 0,-2-1 0,-1-1 0,-2-1 0,14-38 3,-13 31-8,86-197 50,-136 297 652,19-17-480,2 1 0,2 0-1,2 0 1,1 0-1,2 1 1,2 22-214,0-45 13,1 0 1,1-1 0,0 1-1,1 0 1,1-1 0,1 1-1,0-1 1,1 0-1,8 16-13,-13-32-1,0-1-1,0 1 0,0-1 0,0 1 0,0-1 0,0 1 0,0-1 0,0 1 0,0-1 0,0 1 0,1-1 0,-1 1 0,0-1 1,0 1-1,1-1 0,-1 1 0,0-1 0,1 1 0,-1-1 0,0 1 0,1-1 0,-1 0 0,1 1 0,-1-1 0,0 0 1,1 1-1,-1-1 0,1 0 0,-1 0 0,1 1 0,-1-1 0,1 0 0,0 0 0,-1 0 0,1 0 0,-1 0 0,1 0 0,-1 0 1,1 0-1,-1 0 0,1 0 0,-1 0 0,1 0 0,0 0 0,-1 0 0,1 0 0,-1-1 0,1 1 0,-1 0 0,1 0 0,-1-1 1,1 1-1,-1 0 0,0-1 0,1 1 0,-1 0 0,1-1 0,-1 1 0,0-1 0,1 1 0,-1 0 2,11-36-37,-12-186-130,-2 181-82,0-1-1,3 1 1,2 0 0,4-30 249,-5 65-9,-1 0 1,1 0 0,0 0-1,0 1 1,1-1-1,0 0 1,0 1 0,0-1-1,1 1 1,0 0-1,0-1 1,0 1 0,0 1-1,1-1 1,0 0-1,0 1 1,0 0-1,0 0 1,1 0 0,0 0-1,0 1 1,0 0-1,0 0 1,0 0 0,0 1-1,1 0 1,-1 0-1,1 0 1,0 0 0,0 1-1,0 0 1,-1 0-1,3 1 9,10 0-249,-1 2 1,0 0-1,0 1 0,0 1 0,-1 0 0,1 2 0,-1-1 0,0 2 0,-1 0 0,0 1 0,5 4 249,96 65-9476,-83-52 3561</inkml:trace>
  <inkml:trace contextRef="#ctx0" brushRef="#br0" timeOffset="319.147">1459 169 9993,'0'0'3203,"-4"-13"6,1 1-2265,-5-18 144,-3-4 3088,10 65-1090,0-16-2824,-20 442 805,33-420-1392,-1-71-97,-3-75 305,-8 86 108,0-1 1,1 1-1,1-1 0,1 1 0,1 0 0,2 0 0,0 0 1,1 1-1,1 0 0,1 0 0,1 1 0,1 0 0,1 1 1,4-4 8,-10 18-66,1 0 1,0 0-1,0 1 1,1 0-1,-1 0 1,1 1-1,0 0 1,0 0-1,0 1 1,1 0-1,0 0 1,-1 1-1,1 0 1,0 1-1,0 0 1,0 0-1,0 1 1,0 0-1,0 0 1,0 1 65,87 15-3533,-8 11-4090,-52-13 1383</inkml:trace>
  <inkml:trace contextRef="#ctx0" brushRef="#br0" timeOffset="657.16">2069 89 3651,'0'0'6812,"0"0"-3086,0 0-864,0 0-988,0 0-940,0 0-438,0 0-138,-7 12-38,-41 90 695,40-75-841,1 0 1,1 1 0,1 0 0,2 0 0,0 0 0,2 0-1,2 0 1,1 17-175,-1-41 2,-1 0 1,1 0-1,0-1 0,0 1 1,0 0-1,0-1 0,0 1 0,1-1 1,0 1-1,-1-1 0,1 0 1,1 1-1,-1-1 0,0 0 0,1-1 1,-1 1-1,1 0 0,0-1 1,0 1-1,0-1 0,0 0 0,1 0 1,-1 0-1,0-1 0,1 1 1,0-1-1,-1 0 0,1 0 1,-1 0-1,1 0 0,0 0 0,0-1 1,0 0-1,-1 0 0,1 0 1,0 0-1,0-1 0,0 1 0,-1-1 1,1 0-1,0 0 0,3-2-2,11-7 64,-1-2 0,0 0-1,0-1 1,-2 0 0,1-2 0,-2 0-1,0 0 1,-1-1 0,0-1 0,-1 0-1,-1-1 1,-1 0 0,-1-1-1,0 0 1,-1 0 0,-1-2-64,0 8 130,-1 0 0,0 0 0,-1-1 0,0 0 0,-1 0 0,-1 0 0,0 0 0,-1 0 0,0-1 1,-1 0-1,-1-1-130,-1 12 15,0 1 0,0 0 0,0 0-1,0-1 1,-1 1 0,0 0 0,1 1 0,-1-1 0,0 0 0,0 0 0,-1 1 0,1-1 0,0 1 0,-1 0 0,0-1 0,1 1 0,-1 1 0,0-1 0,0 0 0,0 1 0,0-1 0,0 1 0,-1 0 0,1 0 0,0 0 0,-1 0 0,1 1 0,0 0 0,-1-1-15,-102 0-135,98 2-35,0 1 1,0 0 0,0 0 0,0 0 0,0 1 0,1 0 0,-1 1-1,1 0 1,0 0 0,0 0 0,0 1 0,0 0 0,1 1 0,-1 1 169,-17 26-3910,14 7-3596,9-11-3304</inkml:trace>
  <inkml:trace contextRef="#ctx0" brushRef="#br0" timeOffset="986.526">2607 105 11883,'0'0'3668,"0"0"-924,0 0-1175,0 0-736,4 19-225,16 124 273,-56 167 417,36-310-1284,1 0 0,-1-1 0,1 1 0,-1 0 0,1 0 0,-1 0 0,1-1 0,-1 1 0,1 0 0,-1 0 0,1 0 0,-1 0 0,1 0 0,-1 0 0,1 0 0,-1 0 1,1 0-1,-1 0 0,0 1 0,1-1 0,-1 0 0,1 0 0,-1 0 0,1 1 0,-1-1 0,1 0 0,-1 0 0,0 1 0,1-1 0,-1 0 0,0 1 0,1-1 0,-1 0 1,0 1-1,1-1 0,-1 1 0,0-1 0,0 0 0,1 1 0,-1-1 0,0 1 0,0-1 0,0 1 0,0-1 0,0 1 0,0-1 0,1 1 0,-1-1 0,0 1 0,0-1 1,-1 1-1,1-1 0,0 1 0,0-1 0,0 1 0,0-1 0,0 1 0,0-1 0,-1 0 0,1 1-14,20-163 1627,-10 38-1450,-6 101-162,2 1-1,0 0 0,1 0 0,1 0 1,1 1-1,1 1 0,0-1 1,12-13-15,-17 26-51,1 1 0,0 0 0,0 0 0,0 0 1,1 1-1,0-1 0,1 2 0,0-1 0,-1 1 0,2 0 1,-1 1-1,0 0 0,1 0 0,0 1 0,0 0 1,0 1-1,0 0 0,0 0 0,0 1 0,1 0 1,-1 0-1,7 1 51,57 20-6161,-41-1-699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3:26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256 194 12107,'0'0'4645,"0"0"-1602,0-15-705,1-69 1020,-1 83-3303,0 0 0,-1 1 0,1-1 0,-1 1 0,1-1 0,-1 1-1,1-1 1,-1 1 0,0-1 0,1 1 0,-1 0 0,1-1 0,-1 1 0,0 0 0,1 0 0,-1-1 0,0 1 0,1 0 0,-1 0 0,0 0 0,0 0 0,1 0 0,-1 0 0,0 0 0,1 0 0,-1 0 0,0 0 0,1 0 0,-1 0 0,0 0 0,0 1-1,1-1 1,-1 0 0,1 1 0,-1-1 0,0 0 0,1 1 0,-1-1 0,1 1 0,-1-1 0,1 1 0,-1-1 0,1 1 0,-1-1 0,1 1 0,-1-1 0,1 1 0,0 0 0,-1-1 0,1 1 0,0 0 0,0-1 0,-1 1 0,1 0 0,0-1-1,0 1 1,0 0 0,0-1 0,0 1 0,0 0 0,0 0-55,-12 17 57,0 1-1,2 1 0,0 0 0,2 0 1,0 1-1,1 0 0,1 0 1,1 1-1,0 0 0,2 0 1,0 17-57,3-28 5,1-1 0,0 1 0,0 0 0,1-1 0,1 1 0,0-1 0,0 0 0,1 0 1,0 0-1,1-1 0,0 1 0,1-1 0,0 0 0,0 0 0,1-1 0,0 0 0,0 0 1,1-1-1,0 0 0,0 0 0,1-1 0,-1 0 0,2 0 0,3 1-5,28 15 3,-27-16-16,-1 0 1,0 1-1,0 0 0,0 1 0,-1 0 0,0 1 1,-1 1-1,0-1 0,0 2 0,-1 0 0,-1 0 1,0 1-1,0 0 0,4 8 13,-11-15 3,-1-1-1,0 1 1,0-1-1,0 1 1,0-1-1,-1 1 1,1-1-1,-1 1 1,-1 0-1,1-1 0,0 1 1,-1-1-1,0 1 1,0-1-1,-1 1 1,1-1-1,-1 0 1,0 1-1,0-1 1,0 0-1,-1 0 1,1-1-1,-1 1 1,0 0-1,0-1 1,0 0-1,-1 1 1,1-1-1,-1-1 1,0 1-1,0 0 1,1-1-1,-4 1-2,-12 8 70,0-2 0,0 0 0,-1-2 0,0 0 0,0-1 0,-16 3-70,11-4 28,1 0-1,-1-2 1,0-1-1,0 0 1,0-2-1,-19-3-27,40 2-44,-1 0-1,1 0 1,0 0 0,-1-1-1,1 0 1,0 0-1,0 0 1,0 0-1,0-1 1,0 0-1,1 1 1,-1-1-1,1-1 1,0 1-1,0 0 1,0-1-1,0 0 1,1 1-1,-1-1 1,1 0-1,0 0 1,0 0-1,0-1 1,1 1-1,0 0 1,-1-1-1,1 1 1,1-1-1,-1 0 1,1 1-1,0-1 1,0 1-1,0-1 1,1 1-1,-1-1 1,1 1-1,0-1 1,0 1-1,1-1 1,-1 1-1,1 0 1,0 0 0,0 0-1,1 0 1,1-3 44,60-116-4827,-14 44-1493,-1 7-3177</inkml:trace>
  <inkml:trace contextRef="#ctx0" brushRef="#br0" timeOffset="275.67">243 88 13549,'0'0'3651,"0"0"-1505,0 0-224,0 0-481,0 0-287,98-15-194,-56 3-319,6 0-257,-4 2-191,-2 0-161,-1 3-32,-7-2-32,-5 4-385,0 0-800,-2 2-1602,-6 3-2305,-4 0-3621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9:22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1 212 9865,'0'0'2968,"0"0"-1190,0 0 213,0 0 33,0 0-663,0 0-582,14-7-352,118-36-90,-70 35-293,25-1 67,0-4 1,-1-3 0,82-28-112,-167 44 1,0 0 0,1 0 0,-1 0 1,0 0-1,1 0 0,-1 0 0,0 0 1,1 0-1,-1-1 0,0 1 0,1 0 1,-1-1-1,0 1 0,0-1 0,1 0 1,-1 1-1,0-1 0,0 0 0,0 0 1,0 0-1,0 1 0,0-1 0,0 0 0,0 0 1,0-1-1,-1 1 0,1 0 0,0 0 1,-1 0-1,1 0 0,-1-1 0,1 1 1,-1 0-1,1-1 0,-1 1 0,0 0 1,0-1-1,0 1 0,1 0 0,-1-1 1,-1 1-1,1 0 0,0-1 0,0 1 1,0 0-1,-1-1 0,1 1 0,-1 0 1,1-1-1,-1 1 0,1 0 0,-1 0 0,0 0 1,0 0-1,1 0 0,-2-1-1,-4-1 70,0 0-1,0 0 1,-1 1 0,1 0-1,-1 0 1,0 1 0,0 0-1,0 0 1,0 0 0,1 1-1,-1 0 1,0 0 0,0 1-1,0-1 1,0 2 0,0-1-1,1 1 1,-1 0 0,1 0-1,-1 1 1,1 0 0,0 0-1,0 1 1,0-1 0,0 1-1,1 0 1,-1 1 0,1 0-1,0 0 1,1 0 0,-1 0-1,1 0 1,0 1 0,0 0-1,1 0 1,0 0 0,0 0-1,0 1 1,1-1 0,-2 7-70,-4 22 263,3 0-1,0 0 1,2 0 0,2 0 0,1 0-1,2 1 1,2 3-263,-3-13 109,19 187 42,26 91-151,-15-105-4224,-29-190 3537,9 44-9511,-1-34-1557</inkml:trace>
  <inkml:trace contextRef="#ctx0" brushRef="#br0" timeOffset="300.417">745 615 4324,'15'-74'5701,"14"14"3503,-26 64-6196,-1 25-2210,-31 257 1717,27-238-2475,8 147-6,0-232 25,-4 15-27,0-33-87,4 1 1,1 1 0,3-1-1,13-41 55,-19 82-133,0 1 0,1 0 0,0 0 0,1 0 0,0 0 0,0 1 0,2 0 0,-1 0 0,1 1 0,1 0 0,0 1 0,0-1 0,1 2 0,0-1 0,1 2 0,0-1 0,0 1 0,0 1 0,1 0 0,0 1 0,0 0 0,8-2 133,116-2-3570,-7 44-5523,-93-16 4022</inkml:trace>
  <inkml:trace contextRef="#ctx0" brushRef="#br0" timeOffset="863.627">1656 614 96,'0'0'6876,"-3"-15"-3283,-9-50-550,11 60-2658,-1-1 0,0 1 0,0 0 0,0 0 0,-1 0 0,0 0 0,0 0 1,0 0-1,0 1 0,-1 0 0,0-1 0,0 1 0,0 0 0,0 1 0,-1-1 1,1 1-1,-5-3-385,1 3 193,0-1 0,0 1 0,1 1 0,-2 0 0,1 0 0,0 0 0,0 1 0,-1 0 0,1 0 0,0 1 0,-1 1 0,1-1 0,-1 1 0,1 1 0,0-1 0,-4 2-193,-5 4 82,0 0 0,0 1-1,1 1 1,0 0 0,0 1-1,1 1 1,0 0-1,1 1 1,1 1 0,0 0-1,0 1 1,1 0 0,1 1-1,1 0 1,0 0 0,1 2-1,-6 13-81,10-20-4,2 1 0,-1-1 0,1 1 0,1-1 0,0 1 0,0 0 0,1 0-1,1 0 1,0 0 0,0-1 0,1 1 0,0 0 0,1 0 0,0 0 0,1-1 0,0 1-1,1-1 1,0 0 0,0 0 0,1 0 0,1-1 0,-1 1 0,2-1 0,-1-1 0,1 1 0,0-1-1,1 0 1,0-1 0,0 0 0,1 0 0,0-1 0,0 0 0,0 0 0,1-1 0,0 0-1,0-1 1,0 0 0,1-1 0,10 3 4,-6-5-11,1 0 0,0-1 0,0 0 0,0-2 0,-1 0 1,1 0-1,-1-1 0,1-1 0,-1-1 0,0 0 0,0-1 0,-1-1 0,0 0 0,0-1 0,-1 0 0,0-1 0,0-1 0,-1 0 0,0 0 0,-1-1 1,0-1-1,7-9 11,-1 0 17,-1-1 1,-1 0 0,-1-1-1,-1 0 1,-1-1 0,-1-1-1,-2 0 1,0 0 0,-1-1-1,-2 0 1,0 0 0,-2-1-1,-1-6-17,-5-16 38,2 48-24,0 0 1,0 0-1,0 0 0,0 0 0,0 0 1,-1 0-1,1 0 0,0 0 0,-1 0 1,1 1-1,-1-1 0,1 0 1,-1 0-1,1 0 0,-1 0 0,1 1 1,-1-1-1,0 0 0,0 1 0,1-1 1,-1 0-1,0 1 0,0-1 1,0 1-1,0-1 0,0 1 0,1 0 1,-1-1-1,0 1 0,0 0 0,0-1 1,0 1-1,0 0 0,0 0 1,0 0-1,0 0 0,0 0 0,0 0 1,0 0-1,0 1 0,0-1 0,0 0 1,0 0-1,0 1 0,0-1 1,0 1-16,-4 2 71,1 1 0,0 0 0,-1 0-1,2 1 1,-1-1 0,0 1-1,1 0 1,0 0 0,0 0-1,0 0 1,1 0 0,-1 1 0,1-1-1,1 1 1,-1 0 0,1-1-1,0 1 1,0 1-70,-3 11-16,1-1 0,1 1 0,1 0 0,0 0 0,1 0 0,1 0 0,1 0 0,0 0 0,1-1 0,1 1 0,1-1 0,1 0 0,0 0 0,1 0 0,1-1 0,0 0 0,1-1 0,1 1 0,0-2 0,1 0 0,1 0 0,0-1 0,1 0 0,0-1 0,1-1 0,0 0 0,8 4 16,-18-12-91,0-1 0,1 1 0,-1-1-1,1 0 1,-1 0 0,1 0 0,-1-1 0,1 0 0,0 0 0,0 0 0,0 0 0,0-1 0,0 0 0,-1 0 0,1 0 0,0 0 0,0-1 0,0 0 0,0 0 0,0 0 0,-1-1 0,1 0 0,-1 0 0,1 0 0,-1 0 0,0-1 0,1 1 0,-1-1 0,-1 0 0,1 0 0,0-1 0,-1 1 0,1-1 0,-1 0 0,0 1 0,-1-2 0,1 1 0,-1 0 0,2-4 91,8-25-95,-2-1 0,-2 1 1,-1-2-1,-2 1 1,-1-1-1,0-31 95,0 4-20,-2-35 853,-14 104 1030,6 8-1714,1 1 0,1 0 0,1 0 1,0 0-1,1 0 0,1 0 0,0 1 0,1-1 0,1 0 0,1 0 0,3 17-149,-3-25-137,0 1 0,1-1 0,0 1 0,0-1 1,1 0-1,0 0 0,0 0 0,1-1 0,0 0 0,0 0 0,1 0 0,0 0 0,0-1 0,0 0 1,1 0-1,0-1 0,0 1 0,1-2 0,0 1 0,-1-1 0,1 0 0,6 1 137,15 3-3644,-9-5-1541,1-3-4024</inkml:trace>
  <inkml:trace contextRef="#ctx0" brushRef="#br0" timeOffset="1129.786">2245 163 12043,'-16'-76'1442,"3"63"-1314,7 5 448,3 0 802,3 8-930,0 0-320,6 12-128,9 6-32,0 7 0,4 5-1441,1-2-5286</inkml:trace>
  <inkml:trace contextRef="#ctx0" brushRef="#br0" timeOffset="1458.764">2498 577 6022,'0'0'5690,"0"0"-1899,0 0-503,-6 16-1163,-48 126 106,41-59-1932,29-95-133,99-258 245,-112 261-410,1 0 0,-1 1 0,2 0 1,-1 0-1,1 0 0,0 0 0,1 1 1,0 0-1,0 0 0,1 1 0,0-1 1,0 1-1,0 1 0,0-1 0,1 1 0,0 1 1,0-1-1,1 1 0,-1 1 0,1 0 1,0 0-1,0 0 0,0 1 0,0 1 1,0-1-1,9 1-1,-9 6 0,0 1 0,0 0 1,0 0-1,-1 1 0,0 0 0,-1 0 1,1 1-1,-1 0 0,-1 0 1,1 1-1,-2-1 0,1 1 0,-1 1 1,0-1-1,-1 1 0,0 0 1,-1 0-1,0 0 0,-1 0 0,23 68 41,-23-64-40,1 0 0,0-1 0,0 0 0,2 0-1,-1 0 1,2 0 0,0 0 0,0-1 0,1 0 0,0-1 0,1 0 0,1 0 0,0 0 0,0-1 0,1 0 0,0-1 0,1 0 0,0-1 0,4 3-1,-12-10-31,0 0 1,0 0-1,0 0 1,0 0-1,0 0 1,0-1-1,0 1 1,0-1-1,0 0 0,0 0 1,0 0-1,0 0 1,0-1-1,0 1 1,0-1-1,0 1 1,-1-1-1,1 0 1,0 0-1,0-1 1,0 1-1,-1 0 0,1-1 1,-1 0-1,1 0 1,-1 1-1,0-1 1,1-1-1,-1 1 1,0 0-1,0 0 1,-1-1-1,1 1 1,0-1-1,-1 0 0,0 1 1,0-1-1,1 0 31,17-57-3768,-11 2-4057,-6 20-1106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9:36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1 256 11371,'0'0'5706,"0"0"-3549,0 0-715,0 0 314,0 0-614,11-13-693,-5 6-415,-1 0-16,1 0 0,-1 1 0,1-1 0,1 2 1,-1-1-1,1 1 0,0 0 0,0 0 0,1 1 0,-1-1 1,1 2-1,0-1 0,0 1 0,6-1-18,46-10 111,-18 6-94,-1-2 0,0-2 0,0-2 0,-2-1 0,0-2 0,0-2 0,8-6-17,-48 25 34,0-1 0,1 1 0,-1 0 0,1 0 1,-1 0-1,0-1 0,1 1 0,-1 0 1,1-1-1,-1 1 0,1 0 0,-1-1 1,1 1-1,-1-1 0,1 1 0,0-1 0,-1 1 1,1-1-1,0 1 0,-1-1 0,1 1 1,0-1-1,-1 0 0,1 1 0,0-1 1,0 1-1,0-1 0,0 0 0,0 1 0,0-1 1,0 0-1,0 1 0,0-1 0,0 1 1,0-1-1,0 0 0,0 1 0,0-1 1,0 0-1,1 1 0,-1-1 0,0 1 0,1-1 1,-1 1-1,0-1 0,1 1 0,-1-1 1,0 1-1,1-1 0,-1 1 0,1-1-34,-14 4 68,1 0 0,0 0 0,-1 2 0,1 0 0,0 0 0,1 1 0,0 0 0,0 1 0,0 0 0,1 1 0,-1 0 0,2 0 0,0 1 0,0 1 0,0 0 0,1 0 0,1 0 0,0 1 0,-3 6-68,-4 12-15,1 1 1,2 0-1,1 1 0,2 0 1,1 0-1,1 1 0,1 0 1,2 0-1,2 0 0,1 1 1,1-1-1,2 0 0,1 0 1,1 0-1,3 5 15,7 110-597,-13-120 442,0-9 86,-1 0 0,0 0-1,-1 0 1,-1 0-1,-1 0 1,0 0 0,-2-1-1,-4 15 70,8-30 50,-1 0-1,0 1 0,0-1 0,-1 0 1,1 0-1,0 0 0,-1 0 1,1 0-1,-1 0 0,0 0 1,1 0-1,-1-1 0,0 1 0,0-1 1,0 1-1,0-1 0,0 0 1,-1 0-1,1 0 0,0 0 0,-1 0 1,1 0-1,0-1 0,-1 1 1,1-1-1,-1 1 0,1-1 0,-1 0 1,1 0-1,-1 0-49,9-8 641,25-15-585,0 2 0,1 2 0,1 1 1,23-9-57,0 0 15,139-87 17,-195 114-34,1 0 1,-1 0-1,0 0 1,1 0-1,-1 0 1,1 0-1,-1 0 1,1 0-1,-1 0 0,1 0 1,-1 0-1,0 0 1,1 0-1,-1-1 1,1 1-1,-1 0 1,0 0-1,1 0 0,-1-1 1,1 1-1,-1 0 1,0-1-1,1 1 1,-1 0-1,0 0 1,0-1-1,1 1 0,-1-1 1,0 1-1,0 0 1,1-1-1,-1 1 1,0-1-1,0 1 1,0 0-1,0-1 1,0 1-1,0-1 0,0 1 1,1-1-1,-1 1 1,0 0-1,-1-1 1,1 1-1,0-1 1,0 1-1,0-1 0,0 1 1,0 0-1,0-1 1,0 1-1,-1-1 1,1 1-1,0 0 1,0-1-1,-1 1 1,1-1-1,0 1 0,0 0 1,-1 0-1,1-1 1,0 1-1,-1 0 1,1-1-1,-1 1 1,1 0-1,0 0 2,-33 2-1498,-18 19-5714,29-7-1046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9:41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55 11435,'0'0'6011,"0"0"-3176,0 0-679,0 0-666,0 0-812,0 0-257,9 15 22,-3-5-347,-2-3-27,1 0 0,-1 0 0,-1 1 0,1-1 0,-1 1 1,0 0-1,-1-1 0,0 1 0,0 0 0,-1 1 0,0-1 0,0 0 0,-1 0 0,0 3-69,-69 307 1425,77-360-1412,1 1-1,2-1 1,2 2 0,1 0-1,2 0 1,2 1-1,2 2 1,1 0 0,2 1-1,2 1 1,4-3-13,-23 32-15,0 1 0,0 0 0,0 0 0,1 1 0,0 0 0,0 0 0,0 0 0,1 1 0,-1 0 0,1 1 0,-1-1 0,3 1 15,57 13-4646,-46 3-516,-3 0-4138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9:41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66 14189,'0'0'4068,"0"0"-2440,0 0-229,0 0-288,14-12-466,48-33-212,-59 44-420,-1 0 0,0-1 1,1 2-1,-1-1 0,1 0 0,-1 0 0,1 1 1,-1-1-1,1 1 0,0 0 0,-1 0 1,1 0-1,0 0 0,-1 1 0,1-1 0,-1 0 1,1 1-1,-1 0 0,1 0 0,-1 0 1,1 0-1,-1 0 0,0 0 0,1 1 0,-1-1 1,0 1-1,0-1 0,0 1 0,0 0 0,0 0 1,1 1-14,-1 0 12,2 2-8,-1 0 0,0 1 1,0 0-1,-1-1 0,0 1 0,0 0 1,0 0-1,-1 0 0,1 1 1,-2-1-1,1 0 0,-1 0 1,0 1-1,0-1 0,0 0 0,-1 0 1,0 0-1,0 1 0,-1-1 1,0 0-1,0 0 0,0-1 1,-1 1-1,0 0 0,0-1 1,0 0-1,0 1 0,-1-1 0,0-1 1,0 1-1,-3 2-4,-87 94 91,95-101-92,-1 0 0,1 0 0,0 0 0,-1 0 0,1 1 1,0-1-1,-1 0 0,1 0 0,0 0 0,-1 1 0,1-1 0,0 0 1,-1 1-1,1-1 0,-1 1 0,1-1 0,-1 0 0,1 1 0,-1-1 1,1 1-1,-1 0 0,1-1 0,-1 1 0,0-1 0,1 1 0,-1 0 1,0-1-1,1 1 0,-1 0 0,0-1 0,0 1 0,0 0 0,0-1 0,0 1 1,0 0-1,1-1 0,-2 1 0,1 0 0,0-1 0,0 1 0,0 0 1,0 0-1,0-1 0,0 1 0,-1-1 0,1 1 0,0 0 0,-1-1 1,1 1-1,0 0 0,-1-1 0,1 1 0,-1-1 0,1 1 0,-1-1 0,1 1 1,-1-1-1,1 0 0,-1 1 0,0-1 0,1 1 0,-1-1 0,1 0 1,-1 0-1,0 1 0,1-1 0,-1 0 0,0 0 1,17-1-2,1-2 0,0 0 0,-1 0 0,0-2 1,0 0-1,0-1 0,-1 0 0,15-9 2,29-10-3044,-47 22-1146,-3 1-2980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9:42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343 160 12556,'0'0'2413,"-6"-13"-278,-18-43 33,22 53-2018,0 0 1,-1 0 0,1 1 0,-1-1 0,0 0-1,0 1 1,0 0 0,0 0 0,0 0 0,-1 0-1,1 0 1,-1 1 0,1-1 0,-1 1 0,0 0 0,1 0-1,-1 0 1,0 1 0,0-1 0,1 1 0,-1 0-1,0 0 1,0 0 0,0 1 0,1-1 0,-1 1-1,0 0 1,0 0 0,1 0 0,-1 1 0,1-1-1,-1 1 1,1 0 0,0 0 0,0 0 0,-2 2-151,-3 3 38,0 0 0,0 1 0,1 0 0,0 0 0,0 1 0,1 0 1,0 0-1,1 1 0,0 0 0,0-1 0,1 2 0,0-1 0,1 0 1,0 1-1,1 0 0,0-1 0,1 1 0,0 0 0,0 0 0,1 0 0,1 0 1,0 0-1,1 0 0,0-1 0,0 1 0,1-1 0,0 1 0,1-1 1,0 0-1,1 0 0,0 0 0,1-1 0,-1 0 0,2 0 0,2 3-38,11 9 19,1-2 0,1-1 0,0 0 0,1-2-1,1 0 1,12 4-19,96 72 79,-130-90-67,1-1 0,0 1-1,-1 0 1,1 0 0,-1 1-1,0-1 1,0 0 0,0 1-1,0 0 1,0-1 0,0 1-1,-1 0 1,1 0 0,-1 0-1,0 0 1,0 0 0,0 0-1,0 0 1,0 0-1,-1 0 1,1 1 0,-1-1-1,0 0 1,0 0 0,0 1-1,-1-1 1,1 0 0,-1 0-1,0 0 1,1 1 0,-1-1-1,-1 0 1,0 2-12,-10 4 100,1 0 0,-2-1 1,1 0-1,-1-1 0,0 0 0,-1-1 1,1-1-1,-1 0 0,-1-1 1,1 0-1,0-1 0,-14 1-100,7 0 9,-15 4-63,-1-1 1,0-2 0,0-2-1,-33-1 54,68-2-107,-1 0 0,1 0 0,0 0 0,-1 0 0,1-1 0,0 1 0,0-1 0,-1 1 0,1-1 0,0 0 0,0 0 0,0 0 0,0 0 0,0 0 0,0-1 0,0 1 1,0 0-1,1-1 0,-1 0 0,0 1 0,1-1 0,0 0 0,-1 0 0,1 0 0,0 0 0,0 0 0,0 0 0,0 0 0,0 0 0,0 0 0,1 0 0,-1-1 0,1 1 0,-1 0 0,1 0 0,0-1 0,0 1 0,0 0 0,0-1 0,0 1 0,1-1 107,26-96-5501,-24 92 5149,80-197-7416,68-88 8553,-144 279-498,0 0 0,0 1 0,1 0-1,1 0 1,0 1 0,1 0 0,0 1-1,1 0 1,0 0 0,0 1 0,1 1-1,0 0 1,0 0 0,1 2 0,0-1-1,0 2 1,1-1 0,0 2 0,0 0-1,0 1 1,8-1-287,-12 2 133,0 1 0,1 1 0,-1 0 0,0 0 0,0 1 0,0 1 0,0-1 0,0 2 0,0-1-1,0 1 1,0 1 0,-1 0 0,0 0 0,0 1 0,0 0 0,0 0 0,-1 1 0,0 0 0,0 1 0,0 0 0,-1 0 0,0 0-1,-1 1 1,1 0 0,-2 1 0,1-1 0,-1 1 0,0 0 0,-1 0 0,3 8-133,-4 6 244,-1 0 0,0 1 0,-2-1 0,-1 1 0,-1-1 0,-1 1 0,0-1 0,-2 0 0,-1 0 0,-1 0 0,-1-1 0,0 0 0,-8 10-244,-22 77 538,37-107-535,0 0 0,-1 0 0,1 1 0,0-1 0,0 0 0,1 0 0,-1 1 0,0-1 0,1 0 0,-1 1 0,1-1 0,0 1 0,0-1 0,0 0 0,0 1 0,0-1 0,1 1 0,-1-1 0,1 0 1,-1 1-1,1-1 0,0 0 0,0 0 0,0 1 0,0-1 0,0 0 0,1 0 0,-1 0 0,0 0 0,1 0 0,0-1 0,-1 1 0,1 0 0,0-1 0,0 1 0,0-1 0,0 0 0,0 0 0,0 0 0,0 0 0,1 0 0,-1 0 0,0 0 0,1-1 0,-1 1 0,2 0-3,16 0 3,1-1 0,-1 0-1,1-2 1,-1 0 0,0-1 0,0-1 0,0-1-1,0-1 1,-1 0 0,0-2 0,0 0 0,-1-1-1,0-1 1,-1-1 0,0 0 0,-1-1-1,0-1 1,0-1 0,-2 0 0,0-1 0,5-7-3,-6 4 156,-1-2 0,-1 0 0,-1 0 0,-1-1 0,0 0 0,-2 0 0,-1-1 0,0 0 0,-2-1 0,0 1 0,-2-1 0,0 1 0,-2-19-156,1 37 12,-1-1 0,0 0 0,0 0 0,0 0 1,-1 1-1,0-1 0,0 0 0,0 0 0,0 1 0,-1-1 0,0 1 0,0-1 0,0 1 0,0 0 0,-1 0 0,0 0 0,1 0 0,-2 0 0,1 1 0,0-1 0,-1 1 0,1 0 0,-1 0 1,0 0-1,0 0 0,0 1 0,0 0 0,-1-1 0,1 2 0,-1-1 0,-2 0-12,-2-1-64,-1 0 1,1 1-1,-1 0 1,0 1-1,1 0 0,-1 1 1,0 0-1,0 0 1,1 1-1,-1 1 0,0-1 1,1 2-1,-1-1 1,1 1-1,0 0 0,0 1 1,0 0-1,0 1 1,1 0-1,0 0 0,0 1 1,0 0-1,-5 5 64,10-5-704,0-1 0,0 1 0,1 0 0,0 0 0,0-1 0,1 1 0,-1 0 0,1 1 0,1-1 0,-1 0 0,1 0 0,0 0 0,1 5 704,-1-3-1327,0 26-6585</inkml:trace>
  <inkml:trace contextRef="#ctx0" brushRef="#br0" timeOffset="364.043">1566 168 15343,'0'0'3672,"0"0"-1323,0 0-539,0 0-897,0 0-507,0 0-246,-4 7-80,-4 7-58,1 0 1,1 0-1,0 1 1,1-1-1,0 1 1,2 0 0,-1 1-1,2-1 1,0 1-1,1-1 1,0 1-1,2-1 1,0 1-1,0-1 1,1 1-1,1-1 1,1 0-1,0 0 1,1 0 0,0 0-1,2-1 1,-1 0-1,2 0 1,0-1-1,0 0 1,1 0-1,2 0-22,-6-8-18,0-1 0,0 0 0,0 0 0,1 0 0,0-1 0,0 0 1,0 0-1,0 0 0,0-1 0,0 1 0,1-2 0,-1 1 0,1-1 0,-1 0 0,1 0 0,0-1 0,-1 0 0,1 0 0,0 0 0,-1-1 0,1 0 0,-1-1 0,1 1 0,-1-1 0,1 0 0,-1-1 0,0 1 0,0-1 0,0-1 0,1 0 18,6-4 26,-1-1-1,0 0 1,-1 0-1,0-1 0,0-1 1,-1 0-1,-1 0 1,0-1-1,0 0 1,-1-1-1,-1 1 1,0-2-1,1-4-25,1-4 189,-1-1 0,0 1 0,-2-1 0,-1-1 0,-1 1 0,-1-1 0,-1 0 0,-1 1 0,-1-1 0,-3-17-189,2 34 0,0 0 1,-1 1-1,0-1 1,-1 1-1,1 0 0,-1-1 1,0 1-1,-1 0 1,0 1-1,0-1 0,0 1 1,0 0-1,-1 0 1,0 0-1,0 0 0,0 1 1,-1 0-1,1 0 1,-1 0-1,0 1 0,0 0 1,0 0-1,-1 0 1,-4-1-1,5 3-183,0 0 0,1 0 0,-1 0 0,0 0 0,0 1 0,0 0 1,0 0-1,0 1 0,1 0 0,-1 0 0,0 0 0,0 1 0,1-1 1,-1 1-1,1 1 0,0-1 0,-1 1 0,1 0 0,-1 1 183,-46 54-7788,36-23-551</inkml:trace>
  <inkml:trace contextRef="#ctx0" brushRef="#br0" timeOffset="692.773">2358 200 16848,'0'0'1591,"0"0"-166,0 0-603,0 0-533,-2 17-145,-4 15-122,-2 2 15,2 0 0,2 1 1,0-1-1,3 1 0,1 0 0,3 18-37,-3-49 3,1 0 0,0 0 0,1 0 0,-1 0 0,0 0 0,1-1 0,0 1-1,0-1 1,0 1 0,0-1 0,1 0 0,0 1 0,-1-1 0,1-1 0,0 1 0,0 0 0,0-1-1,1 1 1,-1-1 0,1 0 0,-1 0 0,1 0 0,0-1 0,-1 1 0,1-1 0,0 0 0,0 0-1,0-1 1,0 1 0,0-1 0,0 1 0,0-1 0,0-1 0,0 1 0,0 0 0,0-1 0,0 0-1,0 0 1,0 0 0,0-1 0,0 1 0,-1-1 0,1 0 0,0 0 0,-1 0 0,0 0-3,16-7 345,-1-2 0,-1 1 0,0-2 1,0 0-1,-1-1 0,-1-1 0,0-1 0,-1 0 1,0 0-1,-1-1 0,-1-1 0,-1 0 0,-1-1 1,0 0-1,-1-1 0,-1 0 0,0 0 1,-2-1-1,0 0 0,-2 0 0,0 0 0,-1 0 1,-1-1-1,0-8-345,-2 26 10,-1-1 1,1 0-1,0 1 1,-1-1-1,0 1 1,0-1-1,0 1 1,0 0-1,-1-1 1,1 1 0,-1 0-1,0 0 1,0 0-1,0 0 1,0 0-1,0 0 1,-1 1-1,1-1 1,-1 1-1,0 0 1,0-1-1,0 1 1,0 1-1,0-1 1,0 0-1,0 1 1,-1-1-1,1 1 1,-1 0-1,1 0 1,-1 0-1,1 1 1,-4-1-11,-10 0-238,-1 1-1,0 1 1,1 0 0,-1 1 0,1 1 0,0 1 0,-1 0-1,2 2 1,-1-1 0,1 2 0,-16 8 238,-101 57-8979,128-69 8364,-64 40-12785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9:40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4 148 11179,'0'0'3267,"0"0"-1906,0 0-480,0 0-278,0 0-219,8 12-63,94 164 1360,-60-113-1467,-40-62-201,0 0 0,0-1 0,0 1 0,0-1 1,0 0-1,1 1 0,-1-1 0,0 0 0,0 0 0,0-1 1,1 1-1,-1 0 0,0-1 0,0 1 0,0-1 0,0 0 0,0 0 1,0 1-1,0-1 0,0-1 0,0 1 0,0 0 0,0 0 1,-1-1-1,1 1 0,-1-1 0,1 1 0,-1-1 0,1 0 0,-1 0 1,0 0-1,0 1 0,0-1 0,0 0 0,0 0 0,0-1 1,0 0-14,1 0 25,12-15 284,-1 1 1,0-2-1,-2 0 0,0 0 0,-2-1 0,0 0 0,-1 0 0,-1-1 1,0 0-1,-2-1 0,-1 0-309,-3 17 71,-1 0 0,0 0 1,-1 0-1,1 0 0,-1 1 1,0-1-1,0 0 0,0 0 0,-1 1 1,1-1-1,-1 0 0,-1 1 1,1 0-1,0-1 0,-1 1 0,0 0 1,0 0-1,0 1 0,-1-1 1,1 1-1,-1-1 0,0 1 0,0 0 1,0 1-1,0-1 0,0 1 1,-1-1-1,1 1 0,-1 1 1,1-1-1,-1 1 0,0-1 0,0 1 1,0 1-1,0-1 0,1 1 1,-1-1-1,0 2 0,0-1 0,0 0 1,0 1-1,0 0 0,0 0 1,1 0-1,-1 1 0,0 0 0,1 0 1,-1 0-72,-7 5 9,0 0 1,1 0-1,0 1 1,0 1-1,0 0 0,1 0 1,1 1-1,0 1 1,0-1-1,1 1 1,0 1-1,1 0 1,0 0-1,1 0 0,0 1 1,1-1-1,1 1 1,0 1-1,0-1 1,2 1-1,-1-1 1,2 1-1,0 0 0,0-1 1,2 1-1,0 1-9,-1 0-23,2 0-1,0-1 0,1 1 0,0-1 0,1 1 1,0-1-1,2 0 0,-1-1 0,2 1 1,0-1-1,0-1 0,1 1 0,1-1 0,0-1 1,1 1-1,0-2 0,0 1 0,1-1 0,1-1 1,0 0-1,0-1 0,0 0 0,1-1 1,0 0-1,1-1 0,0 0 0,0-1 0,0-1 1,0 0-1,0-1 0,1-1 0,0 0 1,-1-1-1,1 0 0,0-1 0,0-1 0,0-1 1,-1 0-1,1 0 0,-1-2 0,0 0 1,0 0-1,0-2 0,2 0 24,-3-3 7,0 0 0,0 0 0,-1-1 0,0-1 0,0 0 0,-2-1 0,1 0 0,-1-1 0,-1 1 0,-1-2-1,1 0 1,-2 0 0,5-12-7,59-202 139,-70 226-138,19-119 132,-22 121-121,1-1 0,0 1-1,0 0 1,0-1 0,0 1-1,0 0 1,0 0 0,-1 0 0,1 0-1,0 0 1,0 0 0,0 0 0,0 0-1,-1 1 1,1-1 0,0 0 0,0 1-1,0-1 1,0 1 0,0-1 0,0 1-1,0-1 1,0 1 0,0 0 0,0 0-1,0-1 1,1 1 0,-1 0 0,0 0-1,0 0 1,1 0 0,-1 0 0,0 0-1,1 0 1,-1 0 0,1 0 0,0 0-1,-1 0 1,1 0 0,0 0-12,-15 24-8,2 1 1,0 0-1,2 0 0,1 1 1,1 1-1,1 0 0,2 0 1,1 0-1,1 1 1,1 0-1,2-1 0,0 1 1,2 0-1,3 11 8,-5-35-76,1 0 0,-1 0 1,1 0-1,0 0 0,1 0 0,-1 0 1,1 0-1,0 0 0,0 0 0,1 0 1,-1 0-1,1 0 0,0-1 0,1 1 1,-1 0-1,1-1 0,0 0 0,0 0 1,0 0-1,0 0 0,1 0 0,0-1 0,0 0 1,0 1-1,0-1 0,0 0 76,0-5-15,0-1-1,0 1 1,0-1-1,-1 1 1,1-1 0,-1 0-1,1 0 1,-1-1-1,0 1 1,0-1-1,-1 1 1,1-1-1,-1 0 1,0 0 0,0 0-1,0 0 1,0-1-1,-1 1 1,0 0-1,0-1 1,0 1-1,0-1 1,0 1 0,-1-1-1,0 1 1,0-1 15,1-2-21,19-123 81,-18 102-44,1 1 0,0 0 0,2 0 0,2 0 0,0 0 0,1 1 0,2 1 0,1-1-1,1 1 1,0 1 0,15-19-16,-22 37-5,0 1-1,0 0 1,1 0-1,0 0 1,0 0-1,0 1 1,1 0-1,-1 1 1,1-1-1,0 1 1,0 0-1,0 1 1,0 0-1,0 0 1,1 1-1,-1-1 1,0 2-1,1-1 1,-1 1-1,1 0 1,-1 0-1,1 1 1,-1 0-1,1 1 1,-1-1-1,0 2 1,0-1-1,0 1 1,0 0-1,0 0 1,-1 0-1,3 3 6,1 1-318,0 2 1,0 0-1,0 0 0,-1 0 0,-1 1 0,0 1 0,0 0 1,-1 0-1,1 2 318,30 69-10406,-27-55 3370</inkml:trace>
  <inkml:trace contextRef="#ctx0" brushRef="#br0" timeOffset="310.111">1217 272 7879,'0'0'4293,"2"-16"-994,12-136 4842,-12 133-5348,-2 32-1368,-3 34-1116,-60 408-149,62-449-179,0-1-29,0 0 1,1-1-1,-1 1 0,1 0 0,0 0 0,0-1 0,1 1 0,-1 0 0,1-1 0,0 1 0,0-1 1,1 1-1,-1-1 0,1 1 0,0-1 0,0 0 0,3 4 48,-3-8-8,-1 0-1,1 0 1,0 0-1,0 0 1,0-1-1,-1 1 1,1-1-1,0 1 1,0-1-1,-1 1 1,1-1-1,0 0 1,-1 0-1,1 0 1,-1 0-1,1 0 1,-1 0 0,0 0-1,1-1 1,-1 1-1,0 0 1,0-1-1,0 1 1,0-1-1,0 1 1,0-1-1,0 1 1,0-1-1,-1 0 1,1 0-1,-1 1 1,1-1 0,-1 0-1,0 0 1,1 1-1,-1-1 9,0 0 1,58-180 49,-51 149-37,1 0-1,2 0 0,2 1 1,1 0-1,1 1 0,1 0 1,2 1-1,7-8-12,-20 34-119,-1-1 0,1 1 0,0 0 0,1 0 0,-1 0 0,1 0 0,0 1 0,0 0 0,0 0 0,0 0 0,0 1 0,1 0 0,-1 0 0,1 0 0,-1 0 0,1 1 0,0 0 0,1 0 119,66 21-8609,-47-2 2491</inkml:trace>
  <inkml:trace contextRef="#ctx0" brushRef="#br0" timeOffset="677.188">1844 161 5990,'0'0'4970,"0"0"-1991,0 0-583,0 0-1029,0 0-951,0 0-325,0 0 32,0 0 80,1 17 187,-2 107 1190,-4-99-1194,2-11-320,0 0 1,1 0-1,0 1 0,1-1 0,1 0 0,0 0 1,1 1-1,1-1 0,1 4-66,-1-14 17,1 0 1,0 0-1,1-1 0,-1 1 1,1-1-1,0 0 0,-1 0 1,1 0-1,1 0 0,-1-1 1,0 1-1,1-1 1,-1 0-1,1-1 0,-1 1 1,1-1-1,0 0 0,0 0 1,0 0-1,0-1 0,0 0 1,-1 0-1,1 0 0,0 0 1,0-1-1,0 0 0,0 0 1,0 0-1,-1 0 0,1-1 1,-1 0-1,3-1-17,10-7 288,-1-1-1,0 0 1,0-1-1,-2-1 1,1 0-1,-2-1 0,0 0 1,-1-1-1,0-1 1,-1 0-1,-1-1 1,0 0-1,-1 0 1,-1-1-1,-1 0 1,-1 0-1,0-1 1,-1 1-1,-1-1 1,-1-1-288,0 15 25,-1 1 1,0-1-1,-1 1 1,1-1 0,-1 0-1,0 1 1,0-1 0,0 0-1,-1 0 1,1 0-1,-1 0 1,0 0 0,-1 0-1,1 0 1,-1 1 0,0-1-1,-1 0 1,1 0-1,-1 1 1,1-1 0,-1 1-1,-1-1 1,1 1 0,-1 0-1,1 0 1,-1 0-1,-1 0 1,1 0 0,0 1-1,-1-1 1,0 1 0,0 0-1,0 0 1,0 1-1,-1-1-25,-3 1-36,-1 1-1,0 1 0,1-1 0,-1 1 0,0 1 1,0 0-1,1 0 0,-1 0 0,1 1 0,-1 1 0,1-1 1,0 1-1,0 1 0,0-1 0,0 2 0,0-1 1,1 1-1,0 0 0,0 0 0,0 1 0,-1 1 37,-32 44-3600,21 9-4444,16-26-2173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9:35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18 361 9673,'0'0'5307,"0"0"-2959,-4-13-1002,-9-40 245,14 50-1522,0 1 1,0 0 0,0 0 0,0 0-1,1 1 1,-1-1 0,1 0 0,-1 0-1,1 1 1,0-1 0,-1 1 0,1-1 0,0 1-1,0 0 1,0 0 0,0 0 0,0 0-1,0 0 1,1 0 0,-1 0 0,0 1 0,0-1-1,0 1 1,1 0 0,-1 0 0,0-1-1,1 1 1,-1 1-70,7-3 118,64-11 163,1 3 0,0 4 0,39 3-281,-45 2 20,0-3 0,-1-3 0,1-3 0,17-7-20,-83 17 28,0 0-1,0 0 1,1 0-1,-1-1 1,0 1-1,0-1 1,0 1-1,0-1 1,0 0-1,-1 0 1,1 0-1,0 0 1,0 0-1,0 0 1,-1 0-1,1-1 1,-1 1-1,1-1 1,-1 1-1,1-1 1,-1 1-1,0-1 1,0 0-1,0 0 1,0 0-1,0 0 1,0 1-1,0-1 1,-1 0-1,1-1 1,-1 1-1,0 0 1,1 0 0,-1 0-1,0 0 1,0 0-1,0 0 1,0 0-1,-1 0 1,1 0-1,0 0 1,-1 0-1,0 0 1,1 0-1,-1 0 1,0-1-28,-4-5 174,1-1 0,-2 1 0,1 0 0,-1 1 1,0-1-1,0 1 0,-1 0 0,0 1 0,0 0 1,0 0-1,-1 0 0,0 1 0,0 0 0,-1 1 1,1 0-1,-1 0 0,0 0 0,0 1 0,-4 0-174,9 3 35,-1 1 0,1 0 0,-1 0 0,1 0 0,0 0 0,0 1 0,0-1 0,0 1 0,0 0 0,0 1 1,0-1-1,1 1 0,-1-1 0,1 1 0,0 0 0,-1 0 0,1 0 0,1 1 0,-1-1 0,0 1 0,1 0 0,0 0 0,0-1 0,0 2 0,0-1 0,1 0 0,-1 0 0,1 0 0,0 1 0,1-1 0,-1 4-35,-2-1 25,-15 58-43,3 0 1,3 1-1,2 1 1,4 0 0,2 0-1,4 0 1,3 18 17,-2-8-594,5 101-2892,-1-28-4996,-5-79 197</inkml:trace>
  <inkml:trace contextRef="#ctx0" brushRef="#br0" timeOffset="312.809">844 713 6662,'3'-27'2334,"5"-26"1670,8 14 2022,-15 47-1528,1 32-4042,-14 361 484,27-303-1074,0-121-176,6-125 368,-18 111-53,2 1 0,1-1-1,2 1 1,1 1 0,2-1 0,1 2-1,3-3-4,-11 29-119,1 0-1,-1 0 1,1 0 0,1 1-1,-1 0 1,2 0-1,-1 1 1,0-1-1,1 1 1,0 1 0,1-1-1,-1 1 1,1 1-1,0-1 1,2 0 119,-3 3-664,1-1 0,-1 1-1,1 0 1,-1 0 0,1 1 0,0 0 0,0 1 0,-1 0 0,1 0 0,0 0 0,6 2 664,30 9-5638</inkml:trace>
  <inkml:trace contextRef="#ctx0" brushRef="#br0" timeOffset="718.272">1835 660 5317,'-4'-13'8120,"3"12"-8009,0-6 319,0 0-1,-1 0 1,0 1-1,-1-1 1,0 1-1,0 0 1,0 0-1,0 0 1,-1 0-1,0 0 1,0 1-1,-1-1 1,0 1 0,0 0-1,0 1 1,0-1-1,-1 1 1,0 0-1,1 0 1,-2 1-1,1 0 1,-2-1-430,-5 2 40,1 1 0,-1 0 1,1 0-1,-1 2 0,1-1 0,-1 2 1,1 0-1,0 0 0,-1 1 0,1 0 1,1 1-1,-1 1 0,0 0 0,1 0 1,0 1-1,0 1 0,1-1 1,0 2-1,0 0 0,0 0 0,1 0 1,1 1-1,-1 1 0,1 0 0,1 0 1,0 0-1,0 1 0,1 0 0,1 0 1,0 0-1,0 1 0,1 0 1,0 0-1,1 0 0,0 6-40,1-4-3,0 1 1,1 0-1,1 0 0,0-1 1,1 1-1,1 0 0,0-1 0,1 1 1,0-1-1,1 0 0,2 4 3,-3-11 0,-1-1-1,1 1 1,1-1-1,-1 0 1,1 0-1,0 0 1,1 0-1,-1-1 0,1 1 1,0-1-1,0 0 1,1-1-1,0 1 1,-1-1-1,1 0 1,1-1-1,-1 1 1,1-1-1,-1 0 1,1-1-1,0 0 0,0 0 1,0 0-1,1-1 1,2 0-10,0-1 0,-1 0 0,1 0 0,0-1 0,0 0 0,-1-1 0,1 0-1,-1-1 1,1 0 0,-1 0 0,0-1 0,0 0 0,0 0 0,-1-1 0,1-1 0,-1 1-1,-1-1 1,1-1 0,-1 1 0,0-1 0,0 0 0,-1-1 0,0 0 0,0 0-1,2-4 11,5-11 158,0 0 0,-1 0 0,-1-1 0,-1 0 0,-2-1 0,0 0 0,-1 0 0,-2-1 0,0-4-158,-2-29 1250,-4 59-1225,0 0 0,1-1 1,-1 1-1,0 0 0,1-1 1,-1 1-1,0 0 0,1 0 1,-1 0-1,0-1 0,0 1 1,1 0-1,-1 0 0,0 0 1,0 0-1,1 0 0,-1 1 1,0-1-1,0 0 0,1 0 1,-1 0-1,0 1 0,1-1 0,-1 0 1,0 1-1,1-1 0,-1 0 1,0 1-1,1-1 0,-1 1 1,1-1-1,-1 1 0,1-1 1,-1 1-1,1 0 0,-1-1 1,1 1-1,-1 0 0,1-1 1,0 1-1,0 0 0,-1-1 1,1 2-26,-6 7 33,0 1 1,0 1 0,2-1 0,-1 1-1,1 0 1,0 0 0,1 0 0,1 1-1,0-1 1,0 1 0,1-1 0,1 1-1,0-1 1,0 1 0,1-1 0,1 1 0,0-1-1,0 1 1,1-1 0,0 0 0,1 0-1,1 0 1,0-1 0,0 1 0,1-1-1,0 0 1,1-1 0,0 0 0,0 0-1,1 0 1,6 5-34,-8-11-51,-1 1 1,1-1-1,0-1 1,0 1-1,0-1 1,0 0-1,0 0 0,0-1 1,1 1-1,-1-2 1,1 1-1,-1-1 1,0 1-1,1-2 0,-1 1 1,1-1-1,-1 0 1,0 0-1,1-1 0,-1 0 1,0 0-1,0 0 1,0-1-1,5-3 51,-1 0-160,1 0 0,-2-1 0,1 0 0,-1 0 0,0-1 0,-1 0 0,1 0 0,-2-1 0,1 0 0,-1-1 0,-1 0 0,0 0 0,2-4 160,15-80-2568,-23 29-2615,-5 27-1255</inkml:trace>
  <inkml:trace contextRef="#ctx0" brushRef="#br0" timeOffset="3736.887">2291 709 10090,'0'0'4115,"0"0"-1600,0 0-524,0 0-619,0 0-593,0 0 86,-6 19 134,-36 133 116,35-127-964,-5 15-102,2 2 0,1-1 0,2 1-1,2 0 1,2 3-49,12-2-1699,12-23-3120,-6-15-1881</inkml:trace>
  <inkml:trace contextRef="#ctx0" brushRef="#br0" timeOffset="4079.054">2305 195 9545,'0'0'2146,"0"0"-2146,0 0-64,0 0 64,54 94-1025,-34-65-4837</inkml:trace>
  <inkml:trace contextRef="#ctx0" brushRef="#br0" timeOffset="4408.563">2548 840 7303,'0'0'6385,"0"0"-2718,0 0-987,0 0-438,0 0-854,0 0-651,0 0-401,-12 14-165,-39 41-64,38-34 138,13-20-138,2-4 123,54-126-18,11-19 150,-62 141-352,0 1 1,0-1-1,1 1 1,0 0-1,0 1 1,0-1-1,1 1 1,-1 0-1,1 1 1,0 0-1,1 0 1,-1 0-1,1 1 1,0 0-1,-1 1 1,1 0-1,0 0 1,5-1-11,-4 3-3,1-1 0,-1 1 0,0 0 0,0 1 0,1 0-1,-1 1 1,0 0 0,0 0 0,-1 1 0,1 0 0,0 1 0,-1-1 0,0 2 0,0-1 0,0 1 0,0 0 0,-1 1 0,0 0 0,0 0-1,0 1 1,-1-1 0,0 2 0,0-1 0,-1 0 0,0 1 0,0 0 0,-1 0 0,0 1 0,-1-1 0,1 1 0,-2 0 0,1 0-1,0 3 5,19 154-298,-16-86-2682,9-3-5677,-6-47 1567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9:37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396 648 13613,'0'0'5141,"0"-13"-2557,-2-41-428,-1 33 1215,1 33-1905,7 106-1278,6 1 1,4-2 0,14 39-189,15 24-2629,-25-123-1626,4-2-3638,-6-23-3665</inkml:trace>
  <inkml:trace contextRef="#ctx0" brushRef="#br0" timeOffset="313.17">613 704 13773,'-10'-57'1561,"-5"-52"4976,24 121-2077,33 70-4297,104 239 24,-139-305-508,0 1 0,-1 0 0,0 0 0,-2 0 0,0 0 0,-1 1 0,-1 0 0,0 8 321,-2-24-121,0 0-1,0-1 0,0 1 1,0 0-1,-1-1 0,1 1 1,0-1-1,-1 1 0,0 0 1,1-1-1,-1 1 0,0-1 1,0 0-1,0 1 0,0-1 1,0 0-1,0 1 0,0-1 1,0 0-1,0 0 0,-1 0 1,1 0-1,-1 0 0,1 0 1,0-1-1,-1 1 0,1 0 1,-1-1-1,0 1 0,1-1 1,-1 1-1,1-1 0,-1 0 1,0 0-1,1 1 0,-1-1 1,0-1-1,1 1 0,-1 0 1,0 0-1,1 0 0,-1-1 1,1 1-1,-1-1 0,0 0 122,-45-23-290,33 2 174,0 0-1,1-1 1,2 0 0,0-1-1,1 0 1,2 0-1,0-1 1,2-1 0,1 1-1,1-1 1,1 0-1,1 0 1,1 0 0,1 0-1,4-20 117,5-88-6795,1 80 639</inkml:trace>
  <inkml:trace contextRef="#ctx0" brushRef="#br0" timeOffset="671.52">0 393 11307,'0'0'2664,"0"0"384,0 0-550,0 0-592,0 0-582,0 0-523,16-5-337,359-173 724,-215 96-1089,-102 52-88,-23 11-89,2 0 1,1 3-1,0 1 1,34-8 77,-71 22-62,0 1 0,0-1 0,-1 1 0,1-1 1,0 1-1,0-1 0,0 1 0,0 0 0,0-1 0,0 1 1,0 0-1,0 0 0,0 0 0,0 0 0,0 0 0,0 0 1,0 0-1,0 0 0,0 0 0,0 0 0,0 1 0,0-1 1,0 0-1,0 1 0,0-1 0,0 1 0,0-1 0,0 1 1,0-1-1,-1 1 0,1-1 0,0 1 0,0 0 0,-1 0 1,1-1-1,0 1 0,-1 0 0,1 0 0,-1 0 0,1 0 1,-1 0-1,1-1 0,-1 1 0,0 0 0,1 0 0,-1 0 1,0 0-1,0 0 0,0 0 0,0 0 0,0 0 0,0 0 1,0 0-1,0 0 0,0 0 0,0 0 0,-1 0 1,1 0-1,0 0 0,-1 0 0,1 0 0,-1 0 0,1 0 1,-1 0-1,1 0 0,-1 0 0,0 0 62,-51 91-7687,12-36 1371</inkml:trace>
  <inkml:trace contextRef="#ctx0" brushRef="#br0" timeOffset="988.86">240 1497 9609,'0'0'6123,"13"10"-3320,-5-3-2461,-5-4-223,-1 0-1,1-1 1,0 1-1,0-1 1,0 1-1,0-1 1,0 0-1,0 0 1,0-1-1,1 1 1,-1-1-1,1 1 1,-1-1-1,1 0 1,-1-1-1,1 1 1,0 0-1,0-1 1,-1 0-1,1 0 1,0 0-1,-1 0 1,1-1-1,0 0 0,-1 1 1,1-1-1,0-1 1,-1 1-1,1 0 1,0-2-119,475-284 3822,-423 254-3723,265-139 267,-324 180-3372,-12 12-779,-10 7-2146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9:47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96 17489,'0'0'3384,"0"0"-1654,4-14-332,15-42-479,-18 54-889,0 1 0,0-1 1,1 0-1,-1 1 1,0-1-1,1 1 1,-1-1-1,1 1 0,-1 0 1,1-1-1,-1 1 1,1 0-1,0 0 1,0 0-1,0 1 0,-1-1 1,1 0-1,0 0 1,0 1-1,0 0 0,0-1 1,0 1-1,0 0 1,0 0-1,0 0 1,0 0-1,0 0 0,0 0 1,0 1-1,0-1 1,2 1-31,6 0 76,-6-1-45,0 0 0,0 0-1,0 1 1,1-1 0,-1 1-1,0 0 1,0 0 0,0 0-1,0 0 1,-1 1 0,1 0-1,0 0 1,0 0 0,-1 0-1,0 0 1,1 1 0,-1-1-1,0 1 1,0 0 0,0 0-1,-1 0 1,1 1 0,-1-1-1,1 1 1,-1-1 0,0 1-1,-1 0 1,1 0 0,-1-1-1,1 1 1,-1 0 0,0 0-1,-1 1 1,1-1 0,-1 0-1,1 0 1,-1 0 0,-1 0-1,1 0 1,0 1 0,-1-1-1,0 0 1,0 0 0,0 0-1,-1 0 1,1-1 0,-2 3-31,-4 6 78,0-1 0,-1 0 1,-1 0-1,0-1 1,0 0-1,-1-1 1,0 0-1,0 0 1,-1-1-1,-10 6-78,8-6 11,0 2-1,1-1 1,0 2 0,1-1 0,0 2-1,0-1 1,1 1 0,1 2-11,8-14-1,0 1 0,1-1-1,-1 1 1,0 0 0,1-1 0,-1 1 0,1 0 0,-1-1 0,1 1 0,-1 0 0,1 0 0,0 0 0,0-1-1,-1 1 1,1 0 0,0 0 0,0 0 0,0 0 0,0 0 0,0-1 0,0 1 0,0 0 0,0 0 0,0 0-1,0 0 1,0 0 0,0-1 0,1 1 0,-1 0 0,0 0 0,1 0 0,-1-1 0,0 1 0,1 0 0,-1 0-1,1-1 1,0 1 0,-1 0 0,1-1 0,-1 1 0,1-1 0,0 1 0,-1-1 0,1 1 0,0-1 1,43 5-157,-37-5 123,40-2-632,0-2 0,-1-2 1,0-3-1,15-5 666,98-30-7128,-96 23 151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9:49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496 414 18514,'0'0'1185,"-31"-79"480,15 78 449,-2 8-576,-3 26-802,-2 20-511,0 20-161,-1 11 0,0 8 0,6-4-32,6-5-32,11-4 0,1-9-64,7-4-705,10-6-1793,3-8-1698,-2-15-3492</inkml:trace>
  <inkml:trace contextRef="#ctx0" brushRef="#br0" timeOffset="303.491">768 610 9929,'50'-194'8408,"-26"143"-4116,-22 58-1489,-65 336-1959,61-300-882,1 0 1,2 0 0,2 0 0,2-1-1,6 20 39,13 28-3285,11-6-4729,-7-49-1917,-26-37 6412</inkml:trace>
  <inkml:trace contextRef="#ctx0" brushRef="#br0" timeOffset="647.41">844 1091 1313,'-11'-18'4415,"-164"-268"4703,164 269-8755,-14-20 231,2-1 1,2-2 0,1 0 0,2-1 0,-6-23-595,21 54 37,0 0 1,1-1-1,0 1 1,1-1-1,0 1 1,0-1 0,1 0-1,1 1 1,0-1-1,0 0 1,1 1 0,0-1-1,1 1 1,0 0-1,1 0 1,0 0-1,0 0 1,1 1 0,1-1-1,-1 1 1,2 0-1,-1 1 1,1 0 0,0 0-1,4-3-37,20-12 0,1 1 0,1 1 0,0 2 0,1 2 0,1 1 0,1 1 0,0 2 0,1 2 0,1 1 0,-1 2 0,1 2 0,1 1 0,20 1 0,-19 0-5,-1 1-1,1 3 1,-1 0 0,1 3-1,-1 1 1,13 5 5,-48-9-47,0 0 0,1 1 0,-1 0 0,0 0 1,0 0-1,0 0 0,0 0 0,0 1 0,0 0 0,0 0 0,0 0 0,-1 0 0,1 1 0,-1-1 1,1 1-1,-1 0 0,0 0 0,0 0 0,0 1 0,-1-1 0,1 0 0,-1 1 0,0 0 0,0 0 1,0 0-1,0 0 0,-1 0 0,0 0 0,1 0 0,-1 0 0,-1 0 0,1 1 0,-1-1 0,0 0 1,0 0-1,0 1 0,0-1 0,-1 0 0,1 1 0,-1-1 0,0 0 0,-1 1 47,-7 10-29,-1 0-1,-1-1 1,0 0-1,-1 0 1,-1-1-1,0-1 1,0 0 0,-1-1-1,-1 0 1,0-2-1,-3 3 30,3-2-17,-158 102 15,56-38-2021,5 5-5353,78-53 414</inkml:trace>
  <inkml:trace contextRef="#ctx0" brushRef="#br0" timeOffset="918.286">1407 450 5733,'3'-19'8392,"18"-142"-309,-21 159-7903,0 0 1,1 0 0,-1 0 0,0 0 0,0 0-1,-1 0 1,1 0 0,0 0 0,-1 0-1,1 0 1,-1 1 0,1-1 0,-1 0-1,0 0 1,0 0 0,0 1 0,0-1-1,0 0 1,0 1 0,0-1 0,-1 1 0,1-1-1,0 1 1,-1 0 0,1 0 0,-1-1-1,0 1 1,1 0 0,-2 0-181,-19 34 1260,-10 57-1177,4 2 0,5 0 0,3 2 0,4 0 0,-1 68-83,8-86-362,0 64-6167,8-103 1591,0-19-699</inkml:trace>
  <inkml:trace contextRef="#ctx0" brushRef="#br0" timeOffset="1227.242">543 1245 11467,'-77'25'3257,"14"-7"-624,1 3 0,1 3 0,1 2 0,-9 8-2633,68-34 23,1 0 1,-1 0-1,0 0 1,0 0-1,1 0 1,-1 0-1,0 0 1,0 0-1,1 0 1,-1 0-1,0 1 1,0-1-1,1 0 1,-1 0-1,0 1 1,0-1-1,1 0 1,-1 1-1,1-1 0,-1 1 1,0-1-1,1 1 1,-1-1-1,1 1 1,-1 0-1,1-1 1,-1 1-1,1-1 1,0 1-1,-1 0 1,1-1-1,0 1 1,-1 0-1,1 0 1,0-1-1,0 1 1,0 0-1,-1 0 1,1-1-1,0 1 0,0 0 1,0 0-1,1-1 1,-1 1-1,0 0 1,0 0-1,0-1 1,0 1-1,1 0 1,-1 0-1,0-1 1,1 1-1,-1 0 1,0-1-1,1 1 1,-1 0-1,1-1 1,-1 1-1,1-1 1,-1 1-1,1-1 1,0 1-1,-1-1 0,1 1-23,55 8 404,79-8-80,0-6 0,91-17-324,-150 14 8,888-128-1577,-945 132 958,51-11-2220,-26 0-3507,-36 9 877,-13 1-742</inkml:trace>
  <inkml:trace contextRef="#ctx0" brushRef="#br0" timeOffset="1471.159">0 465 14574,'8'-13'3550,"-3"4"-3389,0 0 1,1 0-1,0 1 0,0 0 1,1 0-1,0 1 1,0-1-1,1 2 0,0-1 1,0 1-1,1 0 0,0 1 1,4-3-162,89-32 779,2 3 0,1 6 1,1 3-1,34 0-779,-77 14 225,794-137 2369,-669 132-2439,-201 35-1879,-83 38-7875,60-35 1592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7:26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292 373 8936,'0'0'3791,"0"0"-1501,0 0 80,0 0 0,0 0-458,0 0-386,0 0-501,-3 6-432,-5 14-297,1 0 0,2 1 0,0 0 0,0 0 0,2 0 0,1 0 0,1 1 0,0 6-296,0 0 152,-8 347 483,33-457-11152,-16 51 2515</inkml:trace>
  <inkml:trace contextRef="#ctx0" brushRef="#br0" timeOffset="777.191">24 208 7175,'0'0'3705,"0"0"-727,0 0 23,0 0-546,0 0-789,0 0-332,0 0-250,-5 5-230,-13 14-32,18-19-780,0 1 0,0 0 0,0 0 0,0 0 0,0-1 0,0 1 0,0 0 0,0 0-1,0-1 1,0 1 0,0 0 0,1-1 0,-1 1 0,0 0 0,0 0 0,1-1 0,-1 1-1,1 0 1,-1-1 0,1 1 0,-1-1 0,1 1 0,-1-1 0,1 1 0,-1-1 0,1 1 0,0-1-1,-1 1 1,1-1 0,0 0 0,-1 1 0,1-1 0,0 0 0,0 0 0,-1 1 0,1-1-1,0 0 1,0 0 0,-1 0 0,1 0 0,0 0 0,0 0 0,-1 0 0,1 0 0,0 0-1,0-1 1,-1 1 0,1 0 0,0 0 0,-1-1 0,1 1 0,0 0 0,-1-1 0,1 1 0,0-1-1,-1 1 1,1-1 0,-1 1 0,1-1-42,24-6 277,-1-1-1,0-2 1,0 0-1,-1-1 1,-1-2-1,21-14-276,-17 11 108,202-129 271,-226 145-370,0 0 0,0 0-1,0 1 1,0-1 0,0 0 0,0 1 0,0-1-1,0 1 1,0 0 0,0-1 0,0 1-1,0 0 1,0 0 0,0 0 0,-1 1-1,1-1 1,0 0 0,-1 1 0,1-1 0,-1 1-1,0-1 1,1 1 0,-1 0 0,0-1-1,0 1 1,0 0 0,0 0 0,0 0 0,-1 0-1,1 0 1,0 0 0,-1 0 0,0 0-1,1 0 1,-1 0 0,0 0 0,0 1-1,0-1 1,0 0 0,-1 0 0,1 0 0,0 0-1,-1 1-8,4 17 93,2-1-45,3 12 39,1 0-1,1-1 1,1 0-1,2 0 0,14 23-86,-19-38-41,-7-13 46,0 1 1,0-1-1,0 1 0,0-1 0,0 0 1,0 0-1,1 1 0,-1-1 1,1 0-1,0 0 0,-1 0 0,1-1 1,0 1-1,0 0 0,0-1 0,1 1 1,-1-1-1,0 0 0,0 1 1,1-1-1,-1 0 0,1-1 0,0 1-5,10-28-86,-13 11-3299,0 8-3004,2-1-3903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9:47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409 86 11627,'0'0'4164,"-14"-8"-2354,5 2-1553,6 4-156,1 0 1,-1 0-1,0 0 1,0 0 0,-1 0-1,1 1 1,0-1-1,-1 1 1,1 0-1,-1 0 1,1 0 0,-1 0-1,1 1 1,-1-1-1,1 1 1,-1 0 0,0 0-1,1 0 1,-1 1-1,1-1 1,-1 1-1,1 0 1,-1 0 0,1 0-1,-1 0 1,1 1-1,0 0 1,0-1 0,0 1-1,-1 0-101,-20 18 208,0 1 1,1 1-1,2 1 0,0 0 0,1 2 0,2 0 0,0 2 1,2 0-1,1 0 0,1 1 0,1 1 0,2 1 1,1 0-1,1 0 0,2 0 0,1 1 0,1 0 1,2 1-1,0 28-208,3-52 5,-1 0 1,2 1-1,-1-1 0,1 0 1,1 0-1,-1 0 0,2 0 1,-1 0-1,1 0 0,0 0 1,0-1-1,1 1 0,0-1 1,0 0-1,1 0 0,0-1 1,0 1-1,1-1 0,0 0 1,0 0-1,0-1 0,1 0 1,-1 0-1,1-1 0,0 1 1,1-1-1,-1-1 0,1 0 1,7 3-6,-3-4 85,0 0 0,0-1 0,0 0 0,0-1 0,0 0 0,0-1 0,0 0 0,0-1 0,0-1 0,-1 1 0,1-2 0,-1 0 0,1 0 0,-1-1 0,-1 0 0,1-1 0,-1-1 0,0 1 0,0-1 0,-1-1 0,0 0 0,0 0 0,-1-1 0,0 0 0,0 0 0,-1-1-1,-1 0 1,1-1 0,-2 1 0,1-1 0,-2 0 0,1 0 0,-1-1 0,-1 1 0,0-1 0,-1 0 0,0 0 0,-1-3-85,0 8 21,-1-1 0,0 1 0,-1 0 0,0 0 0,0 0 1,0 1-1,-1-1 0,0 0 0,0 0 0,-1 1 0,0-1 0,0 1 0,0 0 0,-1 0 0,0 0 0,0 0 0,-1 1 0,1-1 0,-1 1 0,0 1 0,-1-1 0,1 1 0,-1-1 0,0 2 0,0-1 0,0 1 0,0 0 0,-1 0 0,1 0 0,-1 1 0,-6-1-21,1-1-80,-1 1 0,1 1 0,-1 0 0,1 1 0,-1 0-1,0 1 1,0 0 0,1 1 0,-1 1 0,1 0 0,-1 0 0,1 1 0,0 1 0,0 0 0,0 1-1,0 0 1,-5 4 80,-38 43-3815,34-9-1722,14-7-2428</inkml:trace>
  <inkml:trace contextRef="#ctx0" brushRef="#br0" timeOffset="391.842">819 303 10922,'79'-182'8099,"-73"171"-7716,-2 6-71,0-1 1,-1 1-1,0-1 0,0 0 1,-1 0-1,1-1 1,-1 1-1,-1 0 0,1-1 1,-1 1-1,0-1 0,-1 0 1,0 1-1,0-1-312,0 6 39,-1 0 1,0 0-1,0-1 0,0 1 1,0 0-1,0 0 0,0 0 0,0 1 1,0-1-1,0 0 0,0 0 1,-1 0-1,1 1 0,0-1 1,-1 1-1,1-1 0,0 1 0,-1 0 1,1-1-1,0 1 0,-1 0 1,1 0-1,-1 0 0,1 0 0,-1 0 1,1 0-1,0 0 0,-1 1 1,1-1-1,0 0 0,-1 1 0,1-1 1,0 1-1,-1-1 0,1 1 1,0 0-1,0 0 0,0 0 0,-1-1 1,1 1-1,0 0 0,0 0 1,0 0-1,1 0 0,-1 1 0,0-1 1,0 0-1,1 0 0,-1 1 1,0-1-40,-12 19 37,1 1 0,0 1 1,2 0-1,0 0 1,2 1-1,0 0 0,2 1 1,0-1-1,2 1 0,0 0 1,2 1-1,1-1 0,1 0 1,2 20-38,-2-29-3,2 1 0,0-1 0,0 1 1,2-1-1,-1 0 0,2 0 0,0-1 0,1 1 1,1-1-1,0 0 0,1-1 0,0 0 0,1 0 1,0-1-1,1 0 0,0 0 0,1-1 1,1 0-1,0-1 0,0-1 0,4 2 3,6 4-6,-7-6-10,-1 0 0,0 1 0,0 0 0,-1 1 0,-1 0 0,0 1 1,0 1-1,4 7 16,-15-19 2,0 0 0,0 1 1,0-1-1,0 1 0,0-1 0,-1 1 1,1-1-1,0 1 0,-1 0 0,1-1 1,-1 1-1,1 0 0,-1-1 1,0 1-1,0 0 0,0 0 0,0-1 1,0 1-1,0 0 0,0-1 0,-1 1 1,1 0-1,-1 0 0,1-1 1,-1 1-1,0-1 0,1 1 0,-1 0 1,0-1-1,0 0 0,0 1 1,0-1-1,0 1 0,-1-1 0,1 0 1,0 0-1,-1 0 0,1 0 0,0 0 1,-1 0-1,1 0 0,-2 0-2,-73 22 257,55-19-226,0-1 1,0-1-1,0-1 0,0-1 1,-1-1-1,1 0 1,0-2-1,-5-1-31,22 3-65,1 0-1,-1 0 1,1 0 0,0-1-1,0 1 1,0-1-1,-1 0 1,2 0 0,-1 0-1,0 0 1,0-1 0,1 1-1,-1-1 1,1 1 0,0-1-1,0 0 1,-2-3 65,-4-60-6261,23 11-1827,1 22 3438</inkml:trace>
  <inkml:trace contextRef="#ctx0" brushRef="#br0" timeOffset="737.778">1002 306 3716,'8'-17'3106,"27"-58"28,-30 64-2425,1 1 1,0 0-1,1 0 0,0 1 0,1 0 1,0 0-1,1 1 0,-1 0 0,1 0 1,1 1-1,0 0 0,0 0 0,0 2 0,9-5-709,-11 5 125,-1 1-1,1 0 0,0 1 0,1 0 0,-1 0 0,0 1 1,1 0-1,-1 0 0,1 1 0,0 0 0,0 0 0,-1 1 1,1 0-1,0 1 0,0 0 0,-1 1 0,1-1 0,-1 1 1,1 1-1,-1 0 0,0 0 0,0 1 0,0 0 0,0 0 0,-1 0 1,0 1-1,1 1 0,-2-1 0,1 1 0,-1 0 0,5 6-124,-3 5 83,0 1-1,-2 0 0,0 0 0,0 1 1,-2-1-1,-1 1 0,0 0 0,-1 0 1,-1 1-1,-1-1 0,0 0 0,-2 0 0,0 0 1,-1 0-1,-1 0 0,-4 9-82,-7 104-72,23-33-221,-7-96 279,0 0 0,0 0 0,1 0-1,-1-1 1,0 1 0,1 0 0,0-1-1,0 1 1,-1-1 0,1 0 0,1 1-1,-1-1 1,0 0 0,1 0 0,-1-1-1,1 1 1,-1 0 0,1-1-1,0 1 1,-1-1 0,1 0 0,0 0-1,0 0 1,0-1 0,0 1 0,0 0-1,0-1 1,0 0 0,0 0 0,2 0 14,3-1 5,0 0 1,1 0 0,-1-1 0,0 0-1,-1 0 1,1-1 0,0 0 0,-1 0-1,1-1 1,-1 0 0,0 0 0,0-1-1,-1 0 1,0 0 0,1 0 0,-2-1-1,1 0 1,2-4-6,78-128 617,-75 108-397,0 0 0,-2-1 0,-2 0 0,0-1 0,-2 0 0,-2 1 0,-1-1 0,-1-1 0,-2 1 0,-3-27-220,3 55 2,1 0 0,0-1 1,-1 1-1,0 0 0,0 0 0,0 0 1,-1 0-1,1 0 0,-1 1 1,0-1-1,0 0 0,0 1 0,0-1 1,-1 1-1,1 0 0,-1 0 1,0 0-1,0 0 0,0 0 0,0 0 1,-1 1-1,1 0 0,-1 0 1,0 0-1,1 0 0,-1 0 0,0 1 1,0-1-1,0 1 0,0 0 1,0 1-1,0-1 0,0 1 0,-1-1 1,1 1-3,-5 0-35,1 0 0,-1 0 0,1 1 0,-1 0 0,1 0 0,0 1 0,-1 0 0,1 1 0,0-1 0,0 2 0,1-1 0,-1 1 0,1 0 0,0 1 0,0-1 0,0 2 0,0-1 0,-1 3 35,4-4-316,1 0 0,0 0 0,0 0 0,0 0 0,1 1 0,0 0 0,-1-1 0,1 1 0,1 0 0,-1 0 0,1 0-1,0 0 1,0 0 0,1 0 0,-1 0 0,1 1 0,0-1 0,0 0 0,1 0 0,0 2 316,10 30-4436,6-2-2082</inkml:trace>
  <inkml:trace contextRef="#ctx0" brushRef="#br0" timeOffset="1091.698">2244 256 13805,'0'0'2963,"0"0"-59,0 0-667,0 0-988,0 0-571,-8 19-107,-63 137 219,61-138-744,2 0-1,0 1 1,0-1-1,2 1 1,0 1-1,2-1 1,0 1 0,1 0-1,1 0 1,1 0-1,0 0 1,2 0-1,0 0 1,1 0-1,5 17-45,-6-33-4,1 1-1,0 0 1,0-1-1,1 1 0,0-1 1,-1 0-1,1 1 1,0-1-1,1-1 0,-1 1 1,1 0-1,0-1 0,0 0 1,0 0-1,0 0 1,0 0-1,1-1 0,-1 0 1,1 1-1,0-2 1,-1 1-1,1 0 0,0-1 1,0 0-1,0 0 0,0-1 1,0 0-1,0 1 1,1-1-1,-1-1 0,2 0 5,5 0 7,0-2 0,-1 1-1,1-2 1,-1 1-1,1-2 1,-1 1 0,-1-2-1,1 1 1,-1-1-1,0-1 1,0 0-1,8-8-6,1-3 161,-1-1 0,-1-1 0,-1 0-1,-1-1 1,-1-1 0,0 0-1,-2-1 1,-1-1 0,0 0 0,-2 0-1,-1-1 1,-1 0 0,-1 0-1,-1-1 1,-1 0 0,-2 1 0,0-1-1,-2-1 1,-1-8-161,1 27 21,0 0 0,-1 0 0,1-1 0,-2 1 0,1 0 0,-1 0 0,-1 0 0,1 0 0,-1 1 0,-1-1 0,1 1-1,-1-1 1,-1 1 0,1 0 0,-1 1 0,0-1 0,-1 1 0,1 0 0,-1 0 0,-1 1 0,1 0 0,-1 0 0,0 0 0,0 1 0,0 0 0,0 0 0,-7-1-21,-2 1-368,1 1 0,-1 0 0,0 2-1,0 0 1,0 0 0,0 2 0,0 0 0,0 0 0,0 2 0,0 0 0,-13 5 368,13-4-891,1 2 0,-1 0 0,1 1 1,0 0-1,1 1 0,0 1 0,0 0 0,1 1 1,0 0-1,1 1 0,-5 6 891,-13 22-14787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9:46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74 305 9993,'0'0'1751,"0"0"-85,0 0 229,0 0-288,0 0-534,0 0-427,0 0-112,0 0 64,3 7 138,-1-1-633,1-1-1,-1 1 0,1-1 0,0 0 1,0 1-1,1-1 0,0-1 0,0 1 1,0-1-1,0 1 0,1-1 0,-1 0 1,5 2-103,-5-3 12,1 1 0,0-1 1,0 0-1,0 0 0,0 0 1,0 0-1,1-1 0,-1 0 1,1-1-1,-1 1 0,1-1 1,0 0-1,-1 0 0,1 0 1,0-1-1,0 0 0,0 0 1,0-1-1,-1 0 0,1 0 1,0 0-1,-1-1 0,1 1 1,-1-1-1,1-1 0,-1 1 1,0-1-1,0 0 0,4-3-12,1-3 171,-1-1-1,-1 0 0,0 0 1,0-1-1,-1 0 0,0 0 1,-1-1-1,0 0 0,-1 0 1,-1 0-1,1-1 0,-2 1 0,0-1 1,-1 0-1,0 0 0,-1 0 1,0 0-1,-1 0 0,0-1 1,-1 1-1,-3-12-170,3 20 71,0 1 0,0-1 0,0 1-1,0 0 1,-1 0 0,0-1 0,1 1 0,-2 0 0,1 1 0,0-1-1,-1 0 1,0 1 0,0-1 0,0 1 0,0 0 0,0 0 0,-1 0-1,1 0 1,-1 1 0,0 0 0,0-1 0,0 1 0,0 0-1,0 1 1,0-1 0,-1 1 0,1 0 0,0 0 0,-1 0 0,1 1-1,-2-1-70,-4 1 46,1 0 0,-1 0 0,0 1 0,1 0 0,-1 1 0,1 0 0,0 0 0,-1 1 0,1 0 0,0 1 0,0-1 0,1 2 0,-1 0 0,-2 2-46,-2 3-67,1 2 0,0-1 0,0 2-1,1-1 1,1 1 0,0 1 0,1 0 0,0 0-1,1 1 1,1 0 0,0 1 0,2-1 0,-1 1 0,2 0-1,0 1 1,1-1 0,0 1 0,2-1 0,0 1 0,1 0-1,0 0 1,1-1 0,1 1 0,1 0 0,1-1 0,0 0-1,0 0 1,2 0 0,0 0 0,1-1 0,1 0-1,0 0 1,1-1 0,0 0 0,1-1 0,10 10 67,-7-11-188,0-1 1,1-1-1,0 0 1,1-1-1,1 0 1,-1-1 0,1-1-1,0-1 1,1 0-1,-1-1 1,1 0-1,0-2 1,1 0-1,-1-1 1,0-1-1,1 0 1,-1-1 0,1-1-1,-1-1 1,0 0-1,1-2 1,-1 0-1,-1 0 1,1-2-1,-1 0 1,2-1 187,4-9 210,0-1 0,-1-1 0,-1-1 0,-1-1 0,-1 0 0,0-1 0,-2-1-1,0-1 1,-2 0 0,0-1 0,-2-1 0,0 0 0,-2 0 0,-1-1 0,-1 0 0,3-22-210,27-57 1259,1 3 737,-51 107-1249,-76 128-373,64-82-370,2 1 1,2 1-1,3 0 0,-7 42-4,-3 5-289,30-77-546,21-47 725,4-20 130,-3-1 1,-1-1-1,17-48-20,55-101 40,-12 104-413,-81 88 334,0 1 0,0 0 1,0 0-1,0 0 0,0 0 1,0 1-1,1 0 0,-1-1 0,1 1 1,-1 0-1,1 1 0,-1-1 1,1 0-1,-1 1 0,1 0 0,0 0 1,-1 0-1,1 0 0,0 1 1,-1 0-1,1-1 0,-1 1 1,1 0-1,-1 1 0,0-1 0,1 0 1,-1 1-1,0 0 0,0 0 1,0 0-1,0 0 0,1 2 39,46 67-8724,-41-54 5261,10 15-5799</inkml:trace>
  <inkml:trace contextRef="#ctx0" brushRef="#br0" timeOffset="295.069">1320 266 7719,'1'-13'7277,"1"-8"-5298,0-18 160,3 4 2492,-8 76-890,-1 22-3878,-21 202 243,4-178-1931,17-120 954,4-5 1081,2 0 0,1 0 0,3 1 0,1-1 0,11-34-210,-14 57 55,1 0 0,1 0 0,0 1 0,1 0 0,1 0 0,0 0 0,1 1 0,0 1 0,1-1 0,1 1 0,0 1-1,0 0 1,1 1 0,0 0 0,10-5-55,-13 9-24,1 1 0,0 1 0,0-1-1,0 2 1,0-1 0,1 1 0,-1 1-1,1 0 1,0 1 0,-1 0 0,1 0-1,0 1 1,0 0 0,0 1 0,-1 1 0,1-1-1,0 2 1,0 0 24,64 43-5863,-53-21-693,-1-2-3987</inkml:trace>
  <inkml:trace contextRef="#ctx0" brushRef="#br0" timeOffset="655.033">1966 79 11275,'0'0'4794,"0"0"-2077,-2-13-561,-6-36-533,8 49-1600,0 0 0,0 1 0,0-1 0,-1 0 0,1 0 0,0 1 0,0-1 0,0 0 0,-1 1 0,1-1 0,0 0 0,0 0 0,-1 1 0,1-1 0,0 0 0,-1 0 0,1 0 0,0 1 0,-1-1 0,1 0 0,0 0 0,-1 0 0,1 0 0,0 0 0,-1 0 0,1 0 0,0 0 0,-1 0 0,1 0 0,-1 0 0,1 0 0,0 0 0,-1 0 0,1 0 0,0 0 0,-1 0 0,1 0 0,0-1 0,-1 1 0,1 0 0,0 0 0,-1 0 0,1 0 0,0-1 0,0 1 0,-1 0 0,1 0 0,0-1 0,0 1 0,-1 0 0,1-1 0,0 1 0,0 0 0,0-1 0,0 1 0,-1 0 0,1-1 0,0 1-23,-1 1 86,-13 27 53,2 0-1,0 0 1,2 1-1,1 1 0,1 0 1,1 0-1,2 0 0,2 1 1,0-1-1,2 1 1,1 0-1,2 0 0,1 0-138,-4-27 0,1 0 0,0 0 0,0 0 0,0 0 0,0 0 0,1 0 0,-1 0 0,1 0 0,0 0 0,0-1 0,1 1 0,-1 0 0,1 0 0,0-1 0,0 1 0,0-1 0,0 0 0,1 1 0,-1-1 0,1 0 0,0 0 0,0-1 0,0 1 0,0-1 0,0 1 0,1-1 0,-1 0 0,1 0 0,-1 0 0,1-1 0,0 0 0,0 1 0,0-1 0,0 0 0,0-1 0,0 1 0,0-1 0,0 1 0,0-1 0,0-1 0,0 1 0,0 0 0,0-1 0,0 0 0,-1 0 0,3-1 0,8-7 19,-1-1-1,1 0 1,-2-1-1,0-1 1,0 0-1,-1-1 1,0 0-1,-2 0 1,1-1-1,-1 0 1,-1-1-1,-1 0 1,5-13-19,-4 11 51,4-2 116,-2-1 1,-1 1-1,0-2 0,-2 1 0,0-1 1,-1 0-1,-2 0 0,0-1 1,-1 0-1,0-5-167,-4 24 18,1-1 0,0 0 1,-1 0-1,1 1 0,-1-1 0,0 0 0,-1 1 1,1-1-1,0 1 0,-1-1 0,0 1 1,0 0-1,0 0 0,0 0 0,0 0 0,-1 0 1,1 0-1,-1 1 0,0-1 0,0 1 0,0-1 1,0 1-1,0 0 0,-1 1 0,1-1 1,0 0-1,-1 1 0,1 0 0,-1 0 0,0 0 1,1 0-1,-4 0-18,-1 0-105,0 0 1,0 1-1,0 0 1,-1 0-1,1 1 1,0 0-1,0 0 0,0 1 1,0 0-1,1 0 1,-1 1-1,0 0 1,1 0-1,-6 4 105,-50 53-5856,43-25-742</inkml:trace>
  <inkml:trace contextRef="#ctx0" brushRef="#br0" timeOffset="968.75">2556 107 18610,'0'0'2199,"0"0"-160,0 0-635,0 0-763,0 0-251,0 0 5,0 0-48,5 20-59,-1-3-210,-1-8-42,0 1 0,-1-1-1,0 0 1,-1 1 0,0 0 0,0-1 0,-1 1 0,0-1 0,-1 1 0,0 0 0,-1-1 0,0 1-1,0-1-35,-23 61 170,-18 88-105,79-221-91,16-57 246,-36 79-111,1 0 1,3 1 0,1 1 0,1 1-1,19-22-109,-38 54-83,1 1-1,0 0 0,1 0 0,-1 1 1,1 0-1,0-1 0,0 1 0,0 1 1,0-1-1,1 1 0,-1 0 0,1 0 1,0 1-1,0-1 0,0 1 0,2 0 84,14 15-6811,-14 0-1181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9:45.0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3 4004,'0'0'7783,"0"0"-3710,0 0-1051,0 0-679,0 0-640,0 0-443,0 0-347,2-3-230,10 5 201,-10 32-340,-8 47-28,-2-21-483,-3 13-556,4 0-1,3 1 0,4 39 524,12-70-4436,8-22-1420,-2-12-113</inkml:trace>
  <inkml:trace contextRef="#ctx0" brushRef="#br0" timeOffset="232.091">95 301 4740,'0'0'5253,"0"0"-2850,7-86 319,-1 75-416,4-1-1056,3 4-225,7-1-385,9 2-351,6-3-129,2 1-64,8 1-96,1-2 0,0-2-32,3 2-1153,5-1-2179,8-1-2625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9:44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17 267 11691,'0'0'2787,"0"0"-438,0 0 58,0 0-474,0 0-572,0 0-357,-4-12-284,2 6-623,1 5-88,0 0 1,0 0 0,0-1-1,0 1 1,0 0 0,0 0-1,1 0 1,-1-1 0,1 1-1,-1 0 1,1-1 0,-1 1-1,1 0 1,0-1 0,-1 1-1,1-1 1,0 1 0,0-1-1,0 1 1,0 0 0,1-1-1,-1 1 1,0-1 0,0 1-1,1 0 1,-1-1 0,1 1-1,-1 0 1,1-1 0,0 1-1,0 0 1,-1 0 0,1 0-1,0 0 1,0-1 0,0 1-1,0 0 1,0 1 0,0-1-1,1 0 1,-1 0 0,0 0-1,0 1 1,1-1 0,-1 0-1,0 1 1,1 0 0,-1-1-10,145 1 156,-116 2-145,1 0 1,-1-2 0,1-1-1,0-2 1,-1-1-1,0-1 1,0-1 0,0-2-1,-1-1 1,8-5-12,-34 13 43,-1 0 0,1 0 0,-1 0 0,0 0 0,0-1 0,1 1 1,-1-1-1,0 1 0,0-1 0,-1 0 0,1 0 0,0 1 0,0-1 0,-1-1 0,1 1 0,-1 0 0,0 0 0,0 0 0,0-1 0,0 1 0,0-1 0,0 1 1,-1-1-1,1 1 0,-1-1 0,1 1 0,-1-1 0,0 1 0,0-1 0,0 1 0,-1-1 0,1 0 0,0 1 0,-1-1 0,0 1 0,0 0 0,0-1 0,0 1 1,0-1-1,0 1 0,0 0 0,-1 0 0,1 0 0,-1 0 0,-1-2-43,1 1 60,1 0 0,-1 0 0,0 0 0,0 0 0,0 0 0,0 0-1,-1 1 1,1-1 0,-1 1 0,1 0 0,-1-1 0,0 1 0,0 1 0,0-1 0,0 0 0,0 1 0,0-1 0,0 1 0,-1 0 0,1 0 0,-1 0 0,1 1 0,0-1-1,-1 1 1,1 0 0,-1 0 0,1 0 0,-1 0 0,1 0 0,-1 1 0,1 0 0,-1 0 0,1 0 0,0 0 0,-4 1-60,-3 13 28,0 0-1,1 0 1,1 1 0,0 0 0,1 1-1,1-1 1,0 1 0,1 1 0,1-1-1,1 1-27,-30 142 67,7 2 0,6 7-67,15-125-460,2 1 1,2-1-1,1 0 0,7 37 460,14 1-4006,18-9-4029,-16-47 487</inkml:trace>
  <inkml:trace contextRef="#ctx0" brushRef="#br0" timeOffset="617.78">823 441 9321,'0'-13'941,"2"-54"1805,-2 19 5162,-18 118-6478,13-52-1408,1 0-1,0 1 1,2-1-1,0 1 0,1-1 1,1 1-1,0-1 0,2 1 1,0-1-1,1 1 0,1-1 1,0 0-1,2 0 0,0-1 1,1 1-1,0-1 0,8 11-21,-14-27 1,0 1 0,0 0 0,1 0 0,-1 0-1,0-1 1,1 1 0,-1-1 0,1 1 0,0-1-1,-1 0 1,1 1 0,0-1 0,0 0 0,0 0-1,0 0 1,0-1 0,0 1 0,0 0 0,0-1-1,0 1 1,0-1 0,1 0 0,-1 0 0,0 0-1,0 0 1,0 0 0,0 0 0,1 0 0,-1-1-1,0 1 1,0-1 0,0 1 0,0-1 0,0 0-1,0 0 1,0 0 0,0 0 0,-1 0 0,1-1-1,0 1 1,0 0 0,-1-1 0,2-1-1,47-83 72,-39 43 475,-2 0 0,-2 0-1,-1-1 1,-3 0 0,-1-41-547,-2 82 12,1 0 0,0 0 0,-1 0 0,0 1 1,0-1-1,0 0 0,0 0 0,0 0 1,0 0-1,-1 0 0,1 0 0,-1 1 1,0-1-1,0 0 0,0 0 0,0 1 0,-1-1 1,1 1-1,-1-1 0,1 1 0,-1 0 1,0-1-1,0 1 0,0 0 0,0 0 1,0 0-1,0 1 0,-1-1 0,1 0 1,-1 1-1,1-1 0,-1 1 0,0 0 0,1 0 1,-1 0-1,0 0 0,0 1 0,0-1 1,1 1-1,-1 0 0,0 0 0,0 0 1,0 0-1,0 0 0,0 0 0,0 1 1,1-1-1,-2 1-12,-3 5 2,0 1-1,0 0 1,0 0 0,1 1 0,0 0 0,1 0 0,0 0 0,0 0 0,0 1 0,1 0-1,1 0 1,-1 0 0,2 0 0,-1 1 0,1-1 0,0 1 0,1 2-2,-3 9-13,0 0 0,1 0 0,2 0 1,0 0-1,1 0 0,1 0 0,1 0 1,1 0-1,1 0 0,1-1 0,0 1 1,2-1-1,0-1 0,1 1 0,1-1 1,1 0-1,1-1 0,0 0 0,2-1 0,0-1 1,0 0-1,2 0 0,6 5 13,-12-16-12,0 1-1,1-2 1,-1 0-1,1 0 1,0 0-1,0-1 1,0-1-1,0 0 1,1 0 0,-1-1-1,0 0 1,1-1-1,-1 0 1,1-1-1,-1 0 1,1-1-1,-1 0 1,0 0-1,0-1 1,0 0 0,0-1-1,-1 0 1,1-1-1,-1 0 1,0 0-1,-1-1 1,1 0-1,-1-1 1,0 0-1,4-4 13,12-15 70,0 0 0,-2-1 0,-1-2 0,-1 0 0,-2-1 0,0-1 0,-3-1 0,0 0-1,-2-1 1,-2 0 0,4-18-70,-9 30 179,0 0 0,-2-1 0,0 0 0,-1 0-1,-2 0 1,0-12-179,-2 32 12,1 1 0,-1-1 0,1 1 0,-1 0 0,0-1 0,0 1 0,0 0 0,0 0 0,0 0 0,0 0 0,0 0 0,0 0 0,-1 0 0,1 0 0,0 0 0,0 0 0,-1 1 0,1-1 0,-1 0 0,1 1 0,-1-1 0,1 1 0,-1 0 0,1-1 0,-1 1 0,1 0 0,-1 0 0,1 0 0,-1 0 0,1 0 0,-1 0 0,1 1 0,-1-1 0,1 0 0,-1 1 0,1-1 0,-1 1 0,1 0 0,0-1 0,-1 1 0,1 0 0,0 0 0,0 0 0,0 0 0,-1 0 0,1 0 0,0 0 0,0 0 0,0 1 0,1-1 0,-1 0 0,0 0 0,0 1 0,1-1 0,-1 1 0,1-1 0,-1 1-12,-9 20 1,0 0 1,2 1 0,1 0 0,0 0 0,2 0 0,1 1 0,0 0 0,2 0 0,1 0-1,1 0 1,1 0 0,1 0 0,1-1 0,1 1 0,1 3-2,-3-16 4,31 245-859,-32-201 685,-2-54 162,0-1 0,1 1 0,-1-1 0,0 1 0,0-1 0,0 1 1,0-1-1,0 1 0,0-1 0,0 0 0,0 0 0,0 0 1,0 1-1,0-1 0,0 0 0,0 0 0,0 0 0,0-1 0,0 1 1,-1 0-1,1 0 0,0 0 0,0-1 0,0 1 0,1-1 0,-1 1 1,0-1-1,0 1 0,0-1 0,0 1 0,0-1 0,0 0 0,1 1 1,-1-2 7,-5-1-246,1-2 0,0 1 1,0-1-1,1 1 0,-1-2 1,1 1-1,0 0 1,0-1-1,1 1 0,0-1 1,0 0-1,0 0 0,1 0 1,0-1-1,0 1 0,0-1 1,1 1-1,0-1 0,0 0 246,21-79-9794,-3 56 2037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9:55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12 144 13453,'4'-14'5861,"13"-43"-2385,-3 36 691,-14 62-3409,-1-34-836,-26 217 339,9-82-1088,22-266-545,-3 104 1502,1 1 1,1 0-1,1 0 1,0 0-1,2 0 1,0 0-1,1 1 1,1 0-1,0 1 1,1 0-1,1 0 0,1 1 1,0 0-1,2 1 1,-1 0-1,15-12-130,-18 22-11,0 1-1,0-1 0,0 2 0,1-1 1,-1 2-1,1-1 0,0 1 0,0 0 1,0 1-1,0 0 0,0 1 0,0 0 1,0 1-1,0 0 0,0 0 0,0 1 1,-1 0-1,1 1 0,9 4 12,56 35-5927,-54-25-1584,-3-3-5973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50:00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36 17232,'0'0'2130,"0"0"-427,0 0-123,0 0-464,0 0-561,17-8-346,55-19-97,-69 27-98,0 0 1,0-1 0,0 1 0,0 1 0,0-1-1,0 0 1,0 1 0,0-1 0,0 1-1,0 0 1,0 0 0,-1 0 0,1 1 0,0-1-1,0 0 1,-1 1 0,1 0 0,-1 0 0,0 0-1,1 0 1,-1 0 0,0 0 0,0 0-1,0 1 1,-1-1 0,1 1 0,0-1 0,-1 1-1,0 0 1,0 0 0,1-1 0,-2 1-1,1 0 1,0 0 0,-1 0 0,1 0 0,-1 0-1,0 0 1,0 2-15,-2 2 105,0 0 1,-1 0-1,0 0 0,0-1 1,-1 0-1,0 1 0,0-1 0,-1-1 1,1 1-1,-1-1 0,0 1 0,-1-1 1,1-1-1,-1 1 0,0-1 0,0 0 1,0 0-1,-1-1 0,1 0 1,-2 0-106,-5 6 147,-170 97 974,148-71-1036,67-23-85,0-13-351,-1-1-1,1-1 1,0-2-1,-1-1 1,0-1-1,21-9 352,102-39-4628,-89 28-491,-9 3-3209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50:02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15214,'7'-14'3465,"23"-41"-956,-29 54-2363,-1 0 0,0-1-1,1 1 1,-1 0 0,1 0 0,0 0 0,-1-1-1,1 1 1,0 0 0,0 0 0,-1 0 0,1 0-1,0 0 1,0 1 0,0-1 0,0 0-1,0 0 1,0 1 0,1-1 0,-1 0 0,0 1-1,0-1 1,0 1 0,1-1 0,-1 1 0,0 0-1,0 0 1,1 0 0,-1-1 0,0 1-1,1 0 1,-1 0 0,0 1 0,0-1 0,1 0-1,-1 0 1,1 1-146,23 30 1499,-21-25-1543,58 126 474,-57-115-588,0 0-1,1 0 1,1 0-1,1-1 1,0 0-1,1-1 1,1 1 0,0-2-1,1 0 1,1 0-1,0-1 1,1 0-1,0-1 1,1 0 0,0-2-1,1 1 1,11 5 158,-21-14-45,0 0 1,0-1-1,0 0 1,0 0-1,0 0 1,0 0-1,1-1 0,-1 1 1,0-2-1,0 1 1,0 0-1,1-1 1,-1 0-1,0 0 1,0-1-1,0 1 1,0-1-1,0 0 1,-1 0-1,1-1 1,-1 0-1,1 1 0,-1-2 1,0 1-1,0 0 1,0-1-1,-1 1 1,1-1-1,-1 0 1,0-1-1,0 1 1,0 0-1,0-1 1,-1 0-1,0 1 1,0-1-1,0 0 0,-1-1 45,4-5 184,-1-1-1,-1 0 1,0 0-1,-1 0 1,0 0-1,-1-1 1,-1 1-1,1 0 1,-2-1-1,0 1 1,0 0-1,-1-1 1,-1 1-1,0 0 1,-1 1-1,0-1 0,0 1 1,-1-1-1,-3-3-183,6 12 70,-1 0-1,1 0 1,-1 0-1,1 1 0,-1-1 1,0 1-1,0 0 0,0-1 1,0 1-1,0 0 1,-1 1-1,1-1 0,-1 1 1,1-1-1,-1 1 0,1 0 1,-1 0-1,0 1 1,0-1-1,1 1 0,-1 0 1,0 0-1,0 0 0,1 0 1,-1 1-1,0-1 1,1 1-1,-1 0 0,0 0 1,1 1-1,-1-1 0,-2 2-69,-5 3 19,1-1-1,-1 2 1,1-1-1,1 2 1,-1-1-1,1 1 1,0 1-1,1-1 1,-6 9-19,-1 3-81,1 1 1,0 1 0,2 0-1,0 1 1,2 0-1,0 1 1,0 7 80,-8 37-4734,8 3-6678,9-50 505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50:03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15150,'98'0'4132,"24"-5"-2883,29-8-224,16-2 193,11-5-514,8 2-640,-7-2 0,-13-2-64,-21 2-32,-31 4-576,-33 5-1923,-47 4-4355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50:0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21268,'0'0'2050,"143"24"-352,-26-25-513,28-8-192,24-2-160,21-2-129,14-2-223,-5-3-417,-16-4-64,-27 1 0,-30 5-1442,-29 0-1889,-31 5-3267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50:0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0 832 7751,'11'-25'1620,"44"-60"5387,-26 55-1503,-22 31-2187,-6 16-2977,-1-13-63,-4 54 107,-1 0 0,-4-1-1,-11 41-383,-17 139 40,36-213-628,0-1 0,2 0 0,0 0 0,2 1 0,1-1 1,0 0-1,2 0 588,-3-14-1038,0 0-1,1 0 1,0 0 0,1 0 0,0 0 0,0-1 0,1 0 0,0 0-1,0-1 1,1 1 0,3 2 1038,11 7-5290</inkml:trace>
  <inkml:trace contextRef="#ctx0" brushRef="#br0" timeOffset="341.571">537 1064 10570,'19'-66'1927,"6"-23"4671,-26 72-1122,-12 40-3606,-3 11-1735,2 0 0,1 1 0,2 1 0,1 0 0,2 0 0,2 1-1,1 0 1,2 0 0,1 1 0,2-1 0,2 7-135,-2-40-11,1 0-1,-1 1 1,1-1-1,0 0 0,0 0 1,0 1-1,0-1 1,1 0-1,0-1 1,0 1-1,0 0 1,0 0-1,1-1 1,-1 1-1,1-1 1,0 0-1,0 0 1,0 0-1,0 0 1,1 0-1,-1-1 1,1 1-1,-1-1 1,1 0-1,0 0 1,0-1-1,0 1 1,0-1-1,0 0 1,0 0-1,1 0 0,-1 0 1,0-1-1,0 0 1,1 1-1,-1-2 1,0 1-1,2-1 12,6-2 49,-1-1-1,0 0 1,0 0-1,0-1 0,-1-1 1,0 0-1,0 0 1,0-1-1,-1 0 1,0-1-1,-1 0 0,1 0 1,-1-1-1,-1 0 1,0-1-1,0 1 1,-1-1-1,0 0 0,-1-1 1,0 0-1,0 0 1,-1 0-1,-1 0 1,0 0-1,-1-1 0,0 1 1,0-1-1,-1-2-48,2 1 44,-1-1-1,0 0 1,-1 0-1,-1 0 1,0 0-1,0 0 1,-2 0 0,0 0-1,0 0 1,-1 1-1,-1-1 1,0 1-1,-1 0 1,-1 0-1,0 0 1,0 1-1,-1 0 1,-1 0-1,0 1 1,-1 0-1,0 0 1,0 1-1,-1 0 1,-1 0-1,0 2 1,-8-6-44,6 6-90,-1 2 0,1 0 1,-2 1-1,1 0 0,0 1 0,-1 1 0,0 0 1,0 1-1,0 1 0,-2 0 90,-88 19-8487,78-3-1117</inkml:trace>
  <inkml:trace contextRef="#ctx0" brushRef="#br0" timeOffset="658.14">898 8 10986,'0'0'5926,"0"0"-3075,0 0-385,0 0-320,-26 88-256,19-35-769,3 6-448,1-3-353,3 0-160,0-3-32,4-5-128,8-6 0,4-4-128,4-5-737,3-3-1217,-3-4-1313,2-6-2627,-6-3-3907</inkml:trace>
  <inkml:trace contextRef="#ctx0" brushRef="#br0" timeOffset="966.451">1240 164 10730,'13'-84'5936,"-16"102"-102,0 2-3877,-8 46-1783,-1-26-101,2 0-1,2 1 1,2 0-1,2 0 1,1 1-1,2-1 0,3 20-72,-2-57-4,0 0 0,0 0 0,0 0 0,0 0 0,1 0 0,-1 0 0,1 0 0,0 0 0,1 0-1,-1 0 1,1-1 0,-1 1 0,1 0 0,0-1 0,1 1 0,-1-1 0,0 0 0,1 0 0,0 0-1,0 0 1,0 0 0,0 0 0,0-1 0,1 0 0,-1 1 0,1-1 0,-1 0 0,1-1 0,0 1 0,0-1-1,0 0 1,-1 0 0,1 0 0,0 0 0,1-1 0,-1 1 0,0-1 0,0 0 0,0 0 0,0-1-1,0 1 1,0-1 0,1 0 4,12-7 168,0-2 0,0 1-1,0-2 1,-2 0 0,1-1-1,-1-1 1,-1 0 0,0-1-1,-1-1 1,-1 0 0,0-1 0,-1 0-1,-1 0 1,0-1 0,-1-1-1,-1 1 1,1-7-168,1 1 93,-2-2-1,0 0 1,-2 0-1,0 0 1,-2 0-1,-1-1 1,-1 0-1,-1 1 1,-2-6-93,2 26-25,-1 0 0,0 0 0,-1 0 1,0 0-1,1 1 0,-1-1 0,-1 0 0,1 0 1,-1 1-1,0-1 0,0 1 0,0-1 0,0 1 0,-1 0 1,0 0-1,0 0 0,0 0 0,0 1 0,-1-1 1,1 1-1,-1 0 0,0 0 0,0 0 0,0 0 1,0 1-1,-1 0 0,1-1 0,-1 2 0,1-1 1,-1 0-1,0 1 0,1 0 0,-1 0 0,0 1 25,-76 7-3619,33 18-2285,18 3-2830</inkml:trace>
  <inkml:trace contextRef="#ctx0" brushRef="#br0" timeOffset="1309.805">1886 147 16592,'9'-15'2407,"28"-43"-816,-19 37 1117,-23 40-2010,-83 199-468,79-188-188,2 1 1,2 0 0,1 0-1,1 0 1,1 11-43,2-39 1,0 0 0,0 1 0,0-1 0,0 1 0,1-1 0,0 0 0,0 0-1,0 1 1,0-1 0,0 0 0,0 0 0,1 0 0,0 0 0,-1 0 0,1 0 0,0-1 0,0 1 0,1-1-1,-1 1 1,1-1 0,-1 0 0,1 0 0,0 0 0,-1 0 0,1 0 0,0-1 0,0 1 0,0-1 0,1 0-1,-1 0 1,0 0 0,0 0 0,1 0 0,-1-1 0,0 0 0,1 0 0,-1 1 0,0-2 0,1 1 0,-1 0 0,2-1-2,6-1 143,1-1 0,-1 0 0,0-1 0,0 0 0,0 0 0,0-1 0,-1-1 0,0 0 0,0 0-1,0-1 1,-1 0 0,0 0 0,-1-1 0,1-1 0,-2 1 0,1-1 0,-1-1 0,0 1 0,-1-1-1,0-1 1,-1 1 0,0-1 0,-1 0 0,0 0 0,0 0 0,-1 0 0,-1-1 0,0 1 0,0-1-1,-1 1 1,-1-7-142,2 11 15,0-1-1,-1 1 0,0 0 0,0-1 0,-1 1 1,0-1-1,0 1 0,-1 0 0,1-1 1,-2 1-1,1 0 0,-1 0 0,0-1 1,-1 1-1,0 1 0,0-1 0,0 0 1,-1 1-1,0-1 0,0 1 0,0 0 1,-1 1-1,0-1 0,0 1 0,-1 0 0,1 0 1,-1 1-1,0-1 0,0 1 0,-1 0 1,1 1-1,-1 0 0,-2-1-14,-3 3-199,1 0 1,-1 1-1,0 1 1,0 0-1,0 0 0,0 1 1,1 1-1,-1 0 0,1 0 1,-1 1-1,1 0 1,0 1-1,-5 4 199,-80 52-5938,29-7-3036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7:32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34 10025,'0'0'4282,"0"0"-759,0 0-619,0 0-806,0 0-726,0 0-373,0-5-380,0 4-610,1-1 1,-1 1 0,1-1 0,-1 1-1,1-1 1,0 1 0,-1 0-1,1-1 1,0 1 0,0 0-1,0 0 1,0-1 0,0 1-1,0 0 1,1 0 0,-1 0 0,0 0-1,0 1 1,1-1 0,-1 0-1,1 0 1,-1 1 0,1-1-1,-1 1 1,1-1 0,-1 1 0,1 0-1,-1 0 1,1 0 0,-1-1-1,1 1 1,-1 1 0,1-1-1,0 0-9,68 2 114,-68-2-115,-1 0 1,0 0 0,1 0-1,-1 0 1,0 0-1,1 0 1,-1 0 0,0 1-1,1-1 1,-1 0-1,0 1 1,0-1 0,1 1-1,-1-1 1,0 1-1,0 0 1,0 0 0,0-1-1,0 1 1,0 0-1,0 0 1,0 0 0,0 0-1,0 0 1,0 0-1,-1 0 1,1 0 0,0 1-1,-1-1 1,1 0-1,-1 0 1,0 1 0,1-1-1,-1 0 1,0 0-1,0 1 1,1-1 0,-1 0-1,0 1 1,0-1-1,0 0 1,-1 1 0,1-1-1,0 0 1,-1 1-1,1-1 1,0 0 0,-1 0-1,1 1 1,-1-1 0,-39 56 4,-120 94 2361,159-151-2359,1 0 1,-1 1 0,1-1 0,-1 1-1,0-1 1,1 1 0,-1-1 0,1 1-1,-1-1 1,1 1 0,0 0 0,-1-1-1,1 1 1,-1 0 0,1-1 0,0 1-1,0 0 1,-1-1 0,1 1 0,0 0-1,0-1 1,0 1 0,0 0 0,0 0-1,0-1 1,0 1 0,0 0 0,0 0-1,0-1 1,1 1 0,-1 0 0,0 0-1,0-1 1,1 1 0,-1 0 0,0-1-1,1 1 1,-1-1 0,0 1 0,1 0-1,-1-1 1,1 1 0,-1-1 0,1 1-1,0-1 1,-1 1 0,1-1 0,-1 0-1,1 1 1,0-1 0,-1 0 0,1 1-1,0-1 1,0 0 0,-1 0 0,1 0-1,0 0-6,49 1 45,-44-2-37,152-32-386,-90 11-2170,22-6-8480,-57 19-2115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50:00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362 128 16239,'0'0'2371,"0"0"-674,0 0 113,0 0-310,0 0-475,-14-7-363,-43-21-326,56 28-330,0 0 0,0 0 0,1 0 0,-1 0 0,0 0 0,0 0-1,0 0 1,1 0 0,-1 0 0,0 1 0,0-1 0,0 0 0,1 0 0,-1 1-1,0-1 1,0 1 0,1-1 0,-1 0 0,0 1 0,1-1 0,-1 1 0,1 0 0,-1-1-1,1 1 1,-1-1 0,1 1 0,-1 0 0,1 0 0,-1-1 0,1 1 0,0 0-1,-1 0 1,1-1 0,0 1 0,0 0 0,0 0 0,0 0 0,-1-1 0,1 1-1,0 0 1,0 0 0,1 0 0,-1-1 0,0 1 0,0 0 0,0 0 0,0 0 0,1-1-1,-1 1 1,0 0 0,1 0-6,-1 4 26,2 18-10,1 0 0,1-1-1,1 1 1,2-1 0,0 0 0,1 0 0,1-1 0,0 0 0,2 0 0,10 13-16,-9-12 12,4 6 81,2-1 0,0-1 0,2 0 0,1-2 0,1 0 0,1-2 0,21 17-93,-41-37 43,-2-1 3,1 0 0,0 0 0,-1 0 0,1 0 0,0 0 0,-1 0 1,0 0-1,1 0 0,-1 1 0,0-1 0,1 0 0,-1 1 0,0-1 0,0 1 0,0 0 0,0-1 0,0 1 0,-1 0 0,1-1 0,0 1 1,-1 0-1,1 0 0,-1 0 0,0 0 0,0-1 0,0 1 0,0 0 0,0 0 0,0 0 0,0 0 0,0 0 0,-1-1 0,1 1 0,-1 0 0,1 0 1,-1 0-1,0-1 0,0 2-46,-9 4 151,-1 1 0,0-1-1,-1-1 1,1 0 0,-1 0 0,0-2 0,-1 1 0,1-1 0,-12 1-151,-2 3 110,-22 6-283,0-1 0,-1-3 0,0-1 0,-1-3 0,-33-1 173,21-15-3643,33-17-5350,26 13 2341</inkml:trace>
  <inkml:trace contextRef="#ctx0" brushRef="#br0" timeOffset="349.01">317 160 9513,'0'0'3171,"76"-78"-577,-28 58 129,0 3-929,-1 4-545,0 0-320,-10 5-225,-2 1-383,-6 4-289,-6 3-32,-9 0-64,-4 1-865,-7 8-2274,-3-1-4933</inkml:trace>
  <inkml:trace contextRef="#ctx0" brushRef="#br0" timeOffset="350.01">1066 463 20788,'0'0'3075,"0"0"-1410,0 0-544,0 0-416,0 0-449,31-76-224,-23 71-32,2 2-128,5 3-769,1 0-1025,-5 3-1281,2 2-3331,-6 2-6406</inkml:trace>
  <inkml:trace contextRef="#ctx0" brushRef="#br0" timeOffset="737.116">1348 184 12300,'0'0'4356,"16"-14"-1586,54-43-661,-66 55-1962,0-1 0,0 0 0,0 1 1,1 0-1,-1 0 0,1 0 0,-1 1 0,1-1 0,0 1 0,0 0 0,0 1 1,-1-1-1,1 1 0,0 0 0,0 0 0,0 0-147,9 0 251,96 16 845,-106-15-1085,0 0 1,-1 1-1,1-1 1,-1 1 0,1 0-1,-1 0 1,0 0 0,0 1-1,0-1 1,0 1-1,0-1 1,-1 1 0,1 0-1,-1 0 1,0 0 0,1 1-1,-1-1 1,-1 0-1,1 1 1,0-1 0,-1 1-1,0 0 1,0-1 0,0 1-1,0 0 1,-1 0 0,1 2-13,-3 6-2,0-1 0,-1 1 0,0-1 0,-1 1 0,0-1 0,0 0 0,-1-1 0,-1 1 0,0-1 0,0 0 0,-1 0 0,-1-1 0,1 0 0,-1 0 0,-1-1 0,0 0 0,0 0 0,0-1 0,-1 0-1,0-1 1,0 0 0,-1-1 0,0 0 0,0 0 0,0-1 0,0-1 0,-1 0 0,-2 0 3,14-2 1,-1-1 1,0 1-1,1-1 0,-1 1 0,1-1 1,-1 1-1,0-1 0,0 0 0,1 1 1,-1-1-1,0 0 0,1 1 0,-1-1 1,0 0-1,0 0 0,0 0 0,1 0 1,-1 0-1,0 0 0,0 0 0,1 0 1,-1 0-1,0 0 0,0 0 0,0 0 1,1 0-1,-1-1 0,0 1 1,0 0-1,1-1 0,-1 1 0,0 0 1,1-1-1,-1 1 0,0-1 0,1 1 1,-1-1-1,1 0 0,-1 1 0,1-1 1,-1 1-1,1-1 0,-1 0 0,1 1 1,0-1-1,-1 0 0,1 0 0,0 1 1,0-1-1,-1 0 0,1 0 0,0 1 1,0-1-1,0 0 0,0 0 0,0 0 1,0 1-1,0-1 0,0 0 0,1 0 1,-1 0-1,0 1 0,0-1 0,1 0 1,-1 1-1,0-1 0,1 0 0,-1 0 0,6-3-4,-1 0 0,1 0 0,0 1 1,0 0-1,1 0 0,-1 1 1,0 0-1,1 0 0,-1 0 1,1 1-1,0 0 0,-1 0 1,1 1-1,0-1 0,0 2 1,0-1-1,-1 1 0,6 1 3,-6-1-2,-1 0-1,1 0 0,-1 1 0,1 0 0,-1 0 1,0 0-1,1 1 0,-2-1 0,1 1 0,0 0 0,0 1 1,-1-1-1,0 1 0,1 0 0,-2 0 0,1 1 0,0-1 1,-1 1-1,0-1 0,0 1 0,0 0 0,-1 0 0,1 1 1,-1-1-1,0 0 0,-1 1 0,1 1 3,2 12-10,0 0 1,-2 1-1,0-1 0,-1 1 1,-1-1-1,0 0 0,-3 10 10,3-23-2,0-1 0,-1 1-1,0 0 1,0 0-1,0-1 1,-1 1 0,1-1-1,-1 1 1,-1-1-1,1 0 1,-1 1 0,0-1-1,0-1 1,0 1-1,-1 0 1,0-1 0,0 0-1,0 0 1,0 0-1,-1 0 1,1-1 0,-1 1-1,0-1 1,0 0 0,0-1-1,0 1 1,-1-1-1,1 0 1,-3 0 2,-9-1-94,0 0 1,0-1-1,0-1 1,0-1-1,0 0 0,0-1 1,0-1-1,1 0 1,-1-2-1,1 0 1,1 0-1,-1-2 0,1 0 1,0 0-1,1-2 1,0 0-1,-4-4 94,-5-11-3885,16 4-4188,7 8-1488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9:58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5221,'0'0'7351,"0"0"-3758,0 0-1010,0 0-687,0 0-551,-3 16 43,-63 268 1858,48-184-3426,4 1 0,5 1 0,4 43 180,16-95-3747,22-42-4373,-21-15 3209,0-7-550</inkml:trace>
  <inkml:trace contextRef="#ctx0" brushRef="#br0" timeOffset="358.77">83 662 705,'-2'-15'2338,"-61"-269"7645,59 273-9307,3 9-444,-1 0 0,1 1 0,0-1 1,0 0-1,0 0 0,0 0 0,1 0 0,-1 0 1,1 1-1,-1-2 0,1 1 0,-1 0 0,1 0 1,0 0-1,0 0 0,0 0 0,0 0 0,0 0 1,1 0-1,-1 0 0,1 0 0,-1 0 0,1 0 0,0 0 1,-1 0-1,1 0 0,0 0 0,0 1 0,1-1 1,-1 0-1,0 1 0,1-1 0,0 0-232,163-38 950,94-6-2535,-87 16-6855,-78 14-902</inkml:trace>
  <inkml:trace contextRef="#ctx0" brushRef="#br0" timeOffset="907.233">993 147 7207,'0'0'3021,"0"0"-1739,0 0 154,-1 15 416,0 50-80,2-56-1669,1 0-1,0-1 0,0 1 1,1-1-1,0 0 0,1 0 1,-1 0-1,2 0 0,-1 0 1,1-1-1,0 0 0,1 0 0,-1 0 1,2-1-1,-1 0 0,0 0 1,1 0-1,0-1 0,1 0 1,-1-1-1,1 1 0,0-1 1,0-1-1,7 3-102,-7-3 37,0 0 0,0 0 0,0 0 0,0-1-1,1-1 1,-1 0 0,1 0 0,-1 0 0,1-1 0,-1 0 0,1-1 0,-1 0-1,0 0 1,1-1 0,-1 0 0,0 0 0,0-1 0,0 0 0,0 0 0,-1-1 0,2-1-37,-1 1 235,-1-1 0,0-1 0,0 1 0,-1-1 0,1 0 0,-1-1 0,-1 1 1,1-1-1,-1 0 0,0-1 0,-1 1 0,0-1 0,0 0 0,0 0 1,-1 0-1,-1 0 0,1-1 0,-1 1 0,-1-1 0,1-5-235,0 6 110,-1 0 1,0 0-1,0 0 0,-1-1 1,-1 1-1,1 0 0,-1 0 0,0-1 1,-1 1-1,0 0 0,0 0 0,-1 0 1,0 1-1,0-1 0,-1 1 1,0-1-1,0 1 0,-1 0 0,0 1 1,0-1-1,-1 1 0,1 0 1,-1 0-1,-1 1 0,1 0 0,-1 0 1,0 0-1,0 1 0,0 0 0,0 0 1,-1 1-1,0 0 0,0 0 1,0 1-1,-6-1-110,-3 2 9,0 2 0,0 0-1,1 1 1,-1 0 0,1 2 0,-1 0 0,1 1 0,0 0 0,1 1-1,0 1 1,0 0 0,0 2 0,1-1 0,0 2 0,0 0-1,1 0 1,1 1 0,-1 1 0,2 0 0,0 1 0,0 0 0,2 0-1,-1 1 1,2 1 0,0-1 0,0 1 0,2 1 0,0-1 0,0 1-1,2 0 1,0 1 0,0-1 0,2 1 0,0-1 0,1 1 0,1 0-1,0 0 1,1-1 0,1 1 0,1 0 0,1 0-9,-1-6-65,1 0 1,0 0-1,1-1 1,0 1-1,1-1 1,0-1-1,0 1 1,1-1-1,0 0 0,1-1 1,0 1-1,0-2 1,1 1-1,0-1 1,1 0-1,-1-1 1,1 0-1,0-1 1,1 0-1,-1 0 1,1-1-1,1 0 65,10 2-514,0 0 1,1-1-1,-1-1 1,1-1-1,0-1 1,0 0-1,0-2 0,0-1 1,0-1-1,14-4 514,-25 4-48,-1-1 1,0-1-1,0 0 0,0-1 0,0 1 0,-1-2 1,1 0-1,-1 0 0,-1-1 0,1 0 0,-1-1 0,-1 0 1,1 0-1,-1-1 0,-1 0 0,1 0 0,-2-1 1,3-3 47,12-25 690,-1 0 0,-3-2 1,-1 0-1,4-17-690,-3 8 891,75-203 4122,-93 292-4271,-26 145-737,7 55-239,-3-122-3295,33-213 2066,-1 58 1483,1 0 0,2 1 0,2 1 0,1-1 0,2 2 0,2 1-1,0 0 1,2 1 0,2 1 0,1 1 0,9-8-20,34 0-1366,-65 38 1069,-1 0 1,1 0-1,0 0 1,0 0 0,0 0-1,0 1 1,0-1-1,0 0 1,0 1 0,0 0-1,-1-1 1,1 1-1,0 0 1,0 0 0,-1 0-1,1 0 1,0 0 0,-1 0-1,1 1 1,-1-1-1,0 0 1,1 1 0,-1-1-1,0 1 1,0 0 296,14 21-5974,-1 5-2204</inkml:trace>
  <inkml:trace contextRef="#ctx0" brushRef="#br0" timeOffset="1218.542">2144 247 9993,'0'0'4778,"0"0"-950,0 0-673,0 0-828,0 0-773,0 0-513,0 0-299,-2-4-320,-25 139 555,16 91-977,11-227-15,0 1 1,0 0 0,1 0 0,-1 0-1,0-1 1,1 1 0,-1 0 0,0 0-1,1 0 1,-1 0 0,0 0 0,0-1-1,1 1 1,-1 0 0,0 0 0,1 0-1,-1 0 1,0 0 0,1 0 0,-1 0-1,1 0 1,-1 0 0,0 0 0,0 0-1,1 1 1,-1-1 0,0 0 0,1 0-1,-1 0 1,0 0 0,1 0 0,-1 1-1,0-1 1,0 0 0,1 0 0,-1 1-1,0-1 1,0 0 0,1 0 0,-1 1-1,0-1 1,0 0 0,0 0 0,0 1-1,1-1 1,-1 0 0,0 1 0,0-1-1,0 0 1,0 1 0,0-1 0,0 1 14,12-33-103,11-113 231,-16 115-97,0 0-1,2 0 0,1 1 0,2 0 1,1 1-1,1 0 0,1 1 0,1 1 1,13-15-31,-26 36-53,1 1 0,0 0 0,0 0 0,0 0 0,0 1 0,1-1 0,-1 1 0,1 0 0,0 1 0,0-1 0,0 1 0,0 0 0,0 0 1,1 0-1,-1 1 0,0 0 0,1 0 0,-1 0 0,1 0 0,-1 1 0,1 0 0,0 1 0,-1-1 0,1 1 0,-1 0 0,1 0 1,-1 1-1,0-1 0,0 1 0,1 0 0,-1 1 0,-1-1 0,1 1 0,0 0 0,1 2 53,45 37-5140,-18-12-1496,-6-4-2344</inkml:trace>
  <inkml:trace contextRef="#ctx0" brushRef="#br0" timeOffset="1519.024">2867 76 9385,'0'0'5947,"0"0"-2589,0 0-1159,0 0-581,0 0-604,0 0-507,0 0-315,-13 11-26,5-4-133,0-1 6,0 1-1,1 0 0,-1 0 0,1 1 0,1 0 1,-1 0-1,1 0 0,1 1 0,0 0 0,0 0 1,0 1-39,-8 22 54,1 0 0,2 0 0,1 1 0,2 0 0,1 0 0,2 1 0,1 0 0,1 14-54,2-43 2,0-1-1,1 1 1,0-1-1,0 1 1,0-1 0,0 1-1,0-1 1,1 0-1,0 0 1,0 0 0,0 0-1,0 0 1,1 0-1,0 0 1,0-1 0,0 1-1,0-1 1,0 0-1,0 0 1,1 0 0,0 0-1,-1-1 1,1 0-1,0 1 1,0-1 0,1-1-1,-1 1 1,0-1-1,0 1 1,4-1-2,1 1 3,0 0 1,0-1-1,1 0 1,-1-1-1,0 0 1,1-1-1,-1 0 0,0 0 1,0-1-1,0 0 1,0-1-1,0 0 1,0 0-1,6-4-3,-3 0 136,1 0 1,-1-2-1,0 1 0,-1-2 1,0 1-1,0-2 0,-1 1 1,-1-1-1,0-1 0,0 0 1,-1 0-1,0-1 0,-1 0 1,-1 0-1,0 0 0,-1-1 1,0 0-1,-1 0 0,-1 0 1,0-1-1,-1 1 0,-1-1 1,0 0-1,-1 1 0,0-1 1,-2-5-137,1 12 4,-1 0 0,0 0 0,-1 0 0,0 0 1,0 1-1,-1-1 0,0 1 0,0-1 0,-1 1 1,0 1-1,0-1 0,0 1 0,-1-1 0,0 2 1,0-1-1,-1 1 0,-2-2-4,5 4-174,0 1 1,0 0-1,0 0 1,0 0-1,0 1 1,0-1-1,0 1 0,-1 0 1,1 0-1,0 1 1,-1-1-1,1 1 0,0 0 1,-1 0-1,1 1 1,-1-1-1,1 1 0,0 0 1,-1 0-1,1 0 1,0 1-1,0-1 174,-38 41-7949,27-15-491</inkml:trace>
  <inkml:trace contextRef="#ctx0" brushRef="#br0" timeOffset="1850.807">3410 207 15343,'0'0'4233,"13"-12"-1430,41-34-1122,-54 46-1650,0-1-1,1 0 0,-1 1 1,1-1-1,-1 0 1,1 1-1,0-1 0,-1 1 1,1-1-1,-1 1 1,1-1-1,0 1 0,0-1 1,-1 1-1,1 0 1,0-1-1,0 1 1,-1 0-1,1 0 0,0-1 1,0 1-1,0 0 1,0 0-1,-1 0 0,1 0 1,0 0-1,0 0 1,0 0-1,0 1 1,-1-1-1,1 0 0,0 0 1,0 1-1,0-1 1,-1 0-1,1 1 0,0-1 1,-1 1-1,1-1 1,0 1-1,-1-1 1,1 1-1,0-1 0,-1 1 1,1 0-1,-1-1 1,1 1-1,-1 0 0,0-1 1,1 1-1,-1 0 1,0 0-1,1-1 1,-1 2-32,2 42 212,-2-37-153,-3 29-26,-1-1 0,-3 0 0,0 0 0,-2 0 0,-2-1-1,-1-1 1,-3 3-32,8-17 1,-17 38-807,24-102 854,5 18 139,1 0 0,1 1 0,1 0 0,1 0 0,1 0-1,1 2 1,2-1 0,0 1 0,2 1 0,1 1 0,0 0 0,3-1-187,-3 7-8,-1 1 0,2 1 0,0 1 0,1 1 1,0 0-1,0 1 0,2 1 0,-1 1 1,1 0-1,0 2 0,1 0 0,0 1 1,2 1 7,77-12-3286,0 10-4666,-33 6-4770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9:5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0 315 15246,'0'0'2184,"15"-9"-978,-4 2-985,-1-1 11,1 2 0,0 0 0,0 0 0,1 1 0,-1 0 0,1 1 0,0 0 0,12-2-232,87-11 1301,184-44 991,-206 17-970,-87 43-1274,0 0 1,-1-1 0,1 1-1,0-1 1,-1 1-1,1-1 1,-1 1 0,1-1-1,-1 0 1,1 1-1,-1-1 1,0 0 0,0 0-1,0 0 1,0 0-1,-1 0 1,1-1 0,0 1-1,-1 0 1,0 0-1,1 0 1,-1 0 0,0-1-1,0 1 1,0 0-1,0 0 1,-1 0-1,1-1 1,0 1 0,-1 0-1,0 0 1,1 0-1,-1 0 1,0 0 0,0 0-1,0 0 1,-1 0-1,1 0 1,0 0 0,-1 1-1,1-1 1,-1 0-49,-5-3 12,1 0 0,-1 0 0,-1 1-1,1 0 1,-1 0 0,1 1 0,-1 0 0,0 0 0,0 1 0,-1 0 0,1 0 0,0 1-1,-1 0 1,1 1 0,0 0 0,-1 0 0,1 0 0,-1 1 0,1 1 0,0-1 0,0 1 0,-1 1-1,1 0 1,1 0 0,-1 0 0,0 1 0,1 0 0,0 0 0,0 1 0,0 0 0,0 0 0,1 1-1,0 0 1,0 0 0,0 1-12,-15 22-13,2 1 0,1 1-1,1 1 1,1 0 0,2 1-1,2 1 1,1 0-1,1 0 1,2 1 0,1 1-1,2-1 1,2 1 0,1 0-1,2 18 14,0-50-18,0 256-1067,3-237-74,0-1 0,2 0 1,0 0-1,2 0 0,0-1 1,7 11 1158,22 20-10277,-17-38 2729</inkml:trace>
  <inkml:trace contextRef="#ctx0" brushRef="#br0" timeOffset="647.777">536 836 4260,'28'-76'4821,"3"2"-1,3 1 1,35-53-4821,-60 110 693,-2 6-142,-1 0-1,0 0 1,-1 0-1,-1-1 1,1 1-1,-2-1 1,1 0-1,-1-1 1,1-9-551,-5 20 26,1 0 0,0 0 0,0 1 0,0-1 0,0 0 0,-1 1 1,1-1-1,0 0 0,-1 1 0,1-1 0,0 1 0,-1-1 0,1 0 0,-1 1 0,1-1 1,-1 1-1,1-1 0,-1 1 0,1-1 0,-1 1 0,0 0 0,1-1 0,-1 1 0,0 0 1,1-1-1,-1 1 0,0 0 0,1 0 0,-1 0 0,0-1 0,1 1 0,-1 0 0,0 0 1,0 0-1,1 0 0,-1 0 0,0 1 0,0-1 0,1 0 0,-1 0 0,0 0 1,1 1-1,-1-1 0,0 0 0,1 1 0,-1-1 0,1 0 0,-1 1 0,0-1 0,1 1 1,-1-1-1,1 1 0,-1-1 0,1 1 0,-1-1 0,1 1 0,0 0 0,-1 0-26,-41 29-4,34-20 1,1 0 0,0 0 0,1 1 0,0 0 0,1 0 0,0 1 0,0 0 0,1-1 0,1 1-1,0 1 1,1-1 0,0 0 0,1 1 0,0-1 0,1 1 0,1-1 0,0 1 0,0-1 0,1 0-1,1 1 1,0-1 0,1 0 0,0-1 0,1 1 0,0-1 0,0 1 0,2-2 0,-1 1 0,1-1-1,1 0 1,4 5 3,-9-11-3,1 0-1,-1-1 1,1 1-1,-1-1 1,1 0-1,0 0 1,0 0-1,0 0 1,1-1-1,-1 0 1,1 0-1,-1 0 0,1 0 1,0-1-1,-1 0 1,1 1-1,0-2 1,0 1-1,0-1 1,0 0-1,0 0 1,0 0-1,0 0 1,0-1-1,0 0 1,-1 0-1,1 0 1,0-1-1,0 0 0,-1 0 1,1 0-1,-1 0 4,8-4-1,-2 0-1,1-1 0,-1 0 1,0-1-1,0 1 0,-1-2 0,0 0 1,0 0-1,-1 0 0,0-1 1,-1 0-1,2-4 2,2-6 54,-1-1 0,-1 0 0,0 0 0,-2 0 0,-1-1 0,0 0-1,1-16-53,-5 29 72,-1-1 0,0 1 0,-1 0-1,0 0 1,0-1 0,-1 1 0,0 0-1,-1 0 1,0 0 0,0 0-1,-1 0 1,0 0 0,0 0 0,-1 1-1,0 0 1,-1 0 0,0 0 0,0 0-1,-7-6-71,9 11 9,-1-1 0,0 1-1,1 0 1,-2 0 0,1 0-1,0 1 1,0-1 0,-1 1-1,0 0 1,1 1 0,-1-1-1,0 1 1,0 0 0,0 0-1,1 0 1,-1 1 0,0-1-1,0 1 1,0 1 0,0-1-1,0 1 1,0-1 0,0 2-1,0-1 1,0 0 0,1 1-1,-1 0 1,-1 1-9,-6 3-2,0 0 0,1 1 0,-1 0 0,2 1 0,-1 1 0,1 0 0,0 0 0,1 1-1,-8 10 3,2-1-8,2 1 0,0 1 0,1 1-1,1 0 1,1 0 0,1 1 0,1 0-1,1 0 1,1 1 0,1 0-1,1 0 1,0 12 8,3-23-20,0 0 0,1 0-1,1 1 1,0-1 0,0 0-1,2 0 1,-1 0 0,2 0 0,0 0-1,0 0 1,1-1 0,1 0-1,0 0 1,0 0 0,1-1 0,1 0-1,0 0 1,0-1 0,1 0-1,1-1 1,-1 0 0,2 0 0,6 4 20,-2-6-47,0-1 1,1 0-1,-1-2 1,1 1-1,0-2 0,0 0 1,0-2-1,1 1 1,-1-2-1,0 0 1,1-1-1,-1 0 1,0-2-1,0 0 1,0 0-1,0-2 1,-1 0-1,1-1 1,-1 0-1,-1-1 1,6-4 46,18-15 72,-1-2 1,-1-1-1,-2-1 1,-1-3-1,-1 0 1,-2-2-1,-2-1 1,-1-2-1,-2 0 1,-1-2-1,-2 0 1,12-34-73,-34 73 2,13-20 126,-2-1 0,0-1 0,-2 1-1,0-2 1,-2 1 0,0-1 0,2-20-128,-9 43 14,0-1 0,1 1 0,-1 0 0,0 0 1,0 0-1,1 0 0,-1 0 0,0-1 0,0 1 0,0 0 1,0 0-1,-1 0 0,1 0 0,0 0 0,0 0 0,-1-1 1,1 1-1,-1 0 0,1 0 0,-1 0 0,1 0 0,-1 0 1,0 0-1,1 0 0,-1 1 0,0-1 0,0 0 0,0 0 1,1 0-1,-1 1 0,0-1 0,0 0 0,0 1 0,0-1 1,0 1-1,0-1 0,-1 1 0,1 0 0,0-1 0,0 1 1,0 0-1,0 0 0,0 0 0,0 0 0,-1 0 0,1 0 1,0 0-15,-48 28 252,39-17-253,2 1 1,-1 1-1,2 0 1,0 0-1,0 0 1,1 1-1,1 0 0,0 0 1,1 0-1,1 0 1,0 1-1,1 0 1,0-1-1,1 1 1,1 0-1,0 0 0,1 0 1,1 0-1,0 0 1,6 31-10,2 0-1,2-1 0,2-1 1,2 0-1,10 19 11,-15-42-17,9 44 7,-22-64 8,-1 1 0,0-1 0,0 0 0,0 1 0,0-1 0,0 0 0,0-1-1,0 1 1,0-1 0,0 1 0,-1-1 0,1 0 0,0 0 0,0 0 0,0-1 0,0 1 0,0-1 0,-1 1-1,1-1 1,0 0 0,0-1 0,1 1 0,-3-1 2,-7-1-185,1 0 1,-1-1-1,1 0 0,-1-1 0,1 0 0,1 0 1,-1-2-1,1 1 0,0-1 0,0-1 0,1 0 1,0 0-1,-4-5 185,12 10-240,-1 1-1,1-1 1,0 1 0,0-1-1,0 0 1,0 1 0,1-1-1,-1 0 1,1 0 0,-1 0-1,1 0 1,0 0 0,0 1 0,1-1-1,-1 0 1,0 0 0,1 0-1,0 0 1,-1 1 0,1-1-1,0 0 1,1-1 240,38-48-11049,-13 27 1809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9:56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22 225 11082,'0'0'4858,"0"0"-2258,0 0-742,0 0-262,15-8-405,49-24-401,-60 31-764,0 0 0,0 0 1,-1 0-1,1 0 0,0 1 1,0 0-1,0 0 0,0 0 1,0 0-1,0 0 0,-1 1 1,1 0-1,0 0 0,0 0 0,0 0 1,-1 0-1,1 1 0,-1-1 1,1 1-1,-1 0 0,0 0 1,0 1-1,1-1 0,-1 1 1,-1-1-1,1 1 0,0 0 1,-1 0-1,0 0 0,1 1 1,-1-1-1,0 0 0,-1 1 1,1-1-1,-1 1 0,1 0 1,-1-1-1,0 1 0,-1 0 0,1 0 1,0 0-1,-1 0 0,0 3-26,-3 4 26,0-1 0,-1 0 0,0 0 0,-1 0 0,0 0 0,0 0 0,-1-1 0,0 0 0,-1 0 0,0-1 0,-1 0 0,1 0 0,-1-1 0,-1 0 0,1 0 0,-1-1 0,-1 0 0,-5 3-26,-3 4 93,-51 39 532,69-52-623,0 0 1,-1 1 0,1-1 0,-1 0-1,1 1 1,-1-1 0,1 1-1,0-1 1,-1 0 0,1 1 0,0-1-1,0 1 1,-1-1 0,1 1 0,0-1-1,0 1 1,0 0 0,-1-1 0,1 1-1,0-1 1,0 1 0,0-1 0,0 1-1,0-1 1,0 1 0,0-1 0,0 1-1,1 0 1,-1-1 0,0 1 0,0-1-1,0 1 1,0-1 0,1 1 0,-1-1-1,0 1 1,1-1 0,-1 1 0,0-1-1,1 0 1,-1 1 0,0-1 0,1 1-1,-1-1 1,1 0 0,-1 1 0,1-1-1,-1 0 1,1 0 0,-1 1-1,1-1 1,-1 0 0,1 0 0,-1 0-1,1 0 1,-1 0 0,1 0 0,0 0-1,-1 0 1,1 0 0,0 0-3,41 3-50,-36-3 66,186-17-2513,-10-46-8475,-137 41 6451,-6 1-1800</inkml:trace>
  <inkml:trace contextRef="#ctx0" brushRef="#br0" timeOffset="298.568">913 84 9993,'0'0'3353,"3"-13"-353,11-57 1783,-20 72-1622,-46 80-417,35-55-2471,1 1 1,1 1-1,2 0 1,1 1-1,1 0 1,2 1-1,-2 12-273,9-31 8,0-1-1,0 1 1,1 0-1,1 0 1,0 0-1,0 0 1,1 0-1,1 0 1,0 0-1,1-1 0,0 1 1,0-1-1,1 1 1,1-1-1,0-1 1,1 1-1,0-1 1,0 0-1,1 0 0,0 0 1,3 1-8,-2-3-8,1-1 1,0 0 0,0 0-1,0-1 1,1-1-1,-1 1 1,1-2-1,1 1 1,-1-1 0,1-1-1,-1 0 1,1 0-1,0-1 1,0-1-1,0 0 1,0 0 0,0-1-1,1 0 1,5-2 7,8-1 2,1-1 1,-1-1 0,0-1-1,0-1 1,-1-1-1,0-1 1,22-13-3,-29 15 77,-1-1-1,-1 0 1,0-1-1,0-1 1,0-1 0,-1 0-1,-1-1 1,0 0-1,-1-1 1,0 0 0,-1-1-1,0 0 1,-1-1-1,-1 0 1,-1-1 0,0 0-1,0 0 1,-2-1-1,0 0 1,-1 0 0,-1 0-1,0 0 1,-1-8-77,-2 18 21,-1-1 1,0 0-1,-1 0 1,0 0-1,0 0 1,0 0-1,-1 1 1,0-1-1,-1 0 1,0 1-1,0 0 1,0 0-1,-1 0 1,0 0-1,0 0 1,-1 1 0,0 0-1,0 0 1,-1 0-1,1 0 1,-1 1-1,-1 0 1,1 1-1,0-1 1,-1 1-1,0 0 1,0 1-1,0-1 1,-1 1-1,1 1 1,-1 0-1,0 0 1,-3 0-22,-19-4-330,0 2 1,0 1 0,-1 1 0,1 2-1,-1 1 1,1 2 0,-1 0 0,-17 6 329,-139 39-6970,64-7-4310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9:54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110 151 12236,'0'0'2092,"0"0"273,0 0-160,0 0-636,0 0-560,0 0-293,0 0-60,3 14 12,1 9-520,1 0 1,2-1-1,0 1 1,1-2 0,1 1-1,9 14-148,-17-32 3,0 0-1,0 0 1,1 0-1,-1-1 1,1 1-1,0 0 1,0-1-1,1 1 1,-1-1-1,0 0 1,1 0-1,0 0 1,0 0 0,0 0-1,0-1 1,0 1-1,1-1 1,-1 0-1,1 0 1,-1 0-1,1-1 1,0 1-1,0-1 1,-1 1-1,1-2 1,0 1-1,0 0 1,0-1-1,0 1 1,1-1-1,-1 0 1,0 0 0,0-1-1,0 1 1,0-1-1,0 0 1,0 0-1,3-2-2,5-8 94,-1 0 0,0-2-1,-1 1 1,0-1 0,-1 0-1,-1-1 1,0 0 0,-1 0 0,0-1-1,-1 0 1,-1 0 0,0-1 0,-1 0-1,-1 1 1,0-1 0,-1 0-1,-1 0 1,-1-7-94,1 18 36,0 1 0,-1 0 0,1-1-1,-1 1 1,0-1 0,-1 1 0,1 0 0,-1-1 0,1 1-1,-2 0 1,1-1 0,0 1 0,-1 0 0,1 0-1,-1 0 1,0 0 0,-1 1 0,1-1 0,-1 0 0,1 1-1,-1 0 1,0-1 0,0 1 0,-1 0 0,1 1 0,-1-1-1,1 1 1,-1-1 0,0 1 0,0 0 0,0 0-1,0 1 1,0-1 0,0 1 0,0 0 0,-1 0 0,1 0-1,-3 1-35,-3-1 15,0 2-1,0-1 0,0 1 1,0 0-1,0 1 0,0 1 1,1-1-1,-1 1 0,1 1 0,0 0 1,0 0-1,0 1 0,0 0 1,1 0-1,0 1 0,0 0 1,0 1-1,1 0 0,0 0-14,-9 10-9,1 0 0,0 1 0,1 1 0,1 1 0,1-1 0,1 2 0,-5 14 9,10-25-56,1 1 1,0 0 0,1 0-1,0 1 1,1-1 0,0 1 0,1 0-1,0 0 1,1 0 0,0 0-1,1 0 1,1 0 0,0 0 0,0 0-1,1 0 1,0 0 0,1-1-1,1 1 1,0-1 0,0 0-1,1 0 1,1 0 0,0 0 0,0-1-1,1 0 1,0-1 0,1 1-1,1 0 56,7 1-187,0-1-1,1-1 1,0 0 0,0-1-1,1-1 1,0-1-1,1 0 1,-1-1-1,1-1 1,0-1-1,0-1 1,0 0-1,0-2 1,0 0-1,0-1 1,1-1-1,-2 0 1,1-2-1,0 0 1,-1-1-1,1-1 1,-1-1-1,-1-1 1,1 0-1,-1-1 188,7-7 405,1 0-1,-2-2 0,-1-1 1,0 0-1,-1-2 0,-1 0 0,-1-1 1,-2-1-1,0-1 0,-1-1 1,-1 0-1,-1-1 0,-2 0 0,-1-1 1,8-26-405,16-67 1986,-53 159-1554,1 16-565,1 0 1,4 2-1,2-1 1,2 2-1,3-1 1,2 22 132,2 10-1810,15-103 1522,46-259 971,-54 250-649,1 0 1,1 1-1,0-1 0,2 2 1,1 0-1,1 0 0,5-6-34,-12 20-38,-1 1-1,2-1 0,-1 1 1,1 0-1,0 1 1,0-1-1,1 1 1,-1 0-1,1 1 0,0 0 1,1 0-1,-1 0 1,1 1-1,-1 0 0,1 0 1,0 1-1,0 0 1,0 1-1,1 0 1,-1 0-1,0 0 0,7 1 39,-9 1-488,0 0-1,0-1 1,0 2 0,0-1-1,0 1 1,0 0-1,-1 0 1,1 1-1,-1-1 1,1 1-1,-1 1 1,0-1-1,0 1 1,-1-1-1,1 1 1,-1 1 0,1-1-1,1 4 489,22 28-6897</inkml:trace>
  <inkml:trace contextRef="#ctx0" brushRef="#br0" timeOffset="397.748">1409 251 10282,'2'-14'5055,"1"-7"-3465,6-37 1918,-6 16 2770,-3 46-6242,17 408 323,-17-412-377,0 0 0,0-1 0,0 1 0,0 0 0,0-1 0,0 1 0,0 0 0,0 0 0,1-1 0,-1 1 0,0 0 0,0-1 0,0 1 0,0 0 0,0-1 0,1 1 0,-1 0 0,0 0 0,0-1 0,0 1 0,1 0 0,-1 0 0,0 0 0,0-1 0,1 1 0,-1 0 0,0 0 0,1 0 1,-1 0-1,0 0 0,0-1 0,1 1 0,-1 0 0,0 0 0,1 0 0,-1 0 0,0 0 0,1 0 0,-1 0 0,0 0 0,1 0 0,-1 0 0,0 0 0,1 0 0,-1 0 0,0 1 0,1-1 0,-1 0 0,0 0 0,0 0 0,1 0 0,-1 0 0,0 1 18,12-37 115,8-45 115,44-130 519,-58 199-739,0 1 1,1-1 0,0 1-1,0 0 1,1 1-1,1 0 1,0 0-1,0 0 1,1 2-1,0-1 1,0 1 0,1 0-1,0 1 1,0 1-1,8-4-10,-9 6-155,-1 1 0,1 0 0,0 0 0,0 1 0,1 0 0,-1 1 0,0 0 0,1 0 0,-1 1-1,0 1 1,1-1 0,-1 2 0,0 0 0,1 0 155,83 40-9509,-63-19 1597</inkml:trace>
  <inkml:trace contextRef="#ctx0" brushRef="#br0" timeOffset="708.274">2154 95 3427,'0'0'8344,"0"0"-3833,1-12-1367,4-54 268,-23 92-2233,1 4-1118,1 0 0,1 0 0,2 2-1,1 0 1,1 0 0,2 1-1,1 0 1,2 3-61,-2 62 58,8-95-57,0 0 0,0 0 0,0 1 0,1-1 0,0 0 1,-1 0-1,1 0 0,0 0 0,1-1 0,-1 1 0,0 0 0,1 0 1,0-1-1,-1 1 0,1-1 0,0 1 0,0-1 0,1 0 0,-1 0 1,0 0-1,1 0 0,-1 0 0,1 0 0,0-1 0,-1 1 0,1-1 1,0 0-1,0 0 0,0 0-1,7 1 15,0 0 1,1-1-1,-1-1 1,0 0-1,0 0 1,0-1-1,0 0 1,0-1-1,0 0 1,0 0-1,0-1 1,-1 0-1,1-1 1,-1 0-1,0-1 1,0 0-1,0 0 1,-1-1-1,3-3-15,4-2 247,0-2 0,-1 0-1,0-1 1,-1 0 0,-1-1-1,0 0 1,-1-1 0,-1-1-1,6-13-246,-10 18 134,-1 0-1,0-1 0,-1 1 0,0-1 0,-1 0 1,0-1-1,-1 1 0,-1 0 0,0-1 0,-1-6-133,0 14 11,-1 1 0,0 0-1,1-1 1,-2 1-1,1 0 1,0-1-1,-1 1 1,0 0 0,-1 0-1,1 0 1,-1 1-1,1-1 1,-2 1-1,1-1 1,0 1 0,-1 0-1,0 0 1,0 0-1,0 1 1,0-1-1,0 1 1,-1 0-1,0 0 1,0 1 0,1-1-1,-5 0-10,5 1-84,-1 0 1,0 1-1,0 0 0,0-1 1,0 2-1,0-1 0,0 0 0,0 1 1,0 0-1,0 0 0,0 1 0,0-1 1,0 1-1,0 0 0,0 1 0,-2 0 84,-35 41-4447,30-8-491,6 1-3443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49:52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1 256 7175,'0'0'5461,"0"0"-3705,0 0-619,0 0 38,20-8-583,-3 1-506,-3 0-38,1 1 0,0 1 0,0 0 0,0 1 0,0 1 0,1 0 0,0 1 0,1 1-48,43-3 115,-5 3 363,0-3-1,0-2 1,0-2 0,-1-3 0,27-10-478,-78 21 122,0-1 0,0 1 0,-1-1 0,1 0 0,0 0 0,0 0 0,-1 0 0,1 0 0,-1-1 0,1 1 0,-1-1 0,1 0 0,-1 0 0,0 1 0,0-1 0,0-1 0,0 1 0,0 0 0,0 0 0,-1-1 0,1 1 0,-1-1 0,1 0 0,-1 1 0,0-1 0,0 0 0,-1 0 0,1 1 0,0-1 0,-1 0 0,0 0 0,1 0 0,-1 0 1,0 0-1,-1 0 0,1 0 0,0 1 0,-1-1 0,0 0 0,0 0 0,1 0 0,-2-1-122,1 1 79,0 0 1,0 0 0,-1 0-1,1 0 1,-1 0 0,0 0-1,1 0 1,-1 1 0,-1-1 0,1 1-1,0-1 1,0 1 0,-1 0-1,0 0 1,1 0 0,-1 0-1,0 0 1,0 1 0,0-1-1,0 1 1,0 0 0,0 0-1,0 0 1,0 0 0,-1 0 0,1 1-1,0 0 1,0-1 0,-1 1-1,1 0 1,0 1 0,-1-1-1,1 1 1,0-1 0,0 1-1,0 0 1,-1 0 0,1 0-1,0 1 1,0-1 0,-2 2-80,-14 23 20,2 1 1,1 1-1,1 0 1,2 1 0,-7 20-21,15-38 4,-29 81-43,4 2 0,4 1 0,3 0 1,-6 81 38,17 68-5590,33-163-5065,-5-51-16</inkml:trace>
  <inkml:trace contextRef="#ctx0" brushRef="#br0" timeOffset="342.484">755 543 12364,'1'-31'1139,"-1"-29"3455,-7 52 1764,1 30-5322,0 33-864,2 0 0,2 0-1,4 1 1,1-1 0,4 10-172,10 49-699,24-255 325,-34 119 377,5-15 6,0 0 1,2 1 0,2 1 0,2 0 0,1 1 0,1 1-1,2 1 1,1 1 0,21-22-10,-37 47-292,1 0 0,0 0 0,0 0 0,0 1 0,1 0 0,-1 0 0,1 1 0,0 0 0,1 1 0,-1 0 0,0 1 0,1 0-1,0 0 1,-1 1 0,1 0 0,0 0 0,0 1 0,0 1 0,-1 0 0,1 0 0,0 1 0,-1 0 0,1 0 0,-1 1 0,1 1 0,-1 0 0,0 0 0,-1 0 0,1 1 0,-1 1 0,0-1 0,0 1 0,-1 1 0,6 5 292,11 14-4746,-3 0-2231</inkml:trace>
  <inkml:trace contextRef="#ctx0" brushRef="#br0" timeOffset="918.059">1716 440 9513,'2'-16'4175,"5"-49"-823,-7 62-3171,1 1 1,0-1-1,-1 0 0,0 0 1,0 0-1,1 1 0,-2-1 1,1 0-1,0 0 0,-1 0 1,1 1-1,-1-1 0,0 0 1,0 1-1,0-1 0,0 1 1,0-1-1,0 1 0,-1-1 1,1 1-1,-1 0 0,0 0 1,0-1-1,0 1 0,0 0 1,0 1-1,0-1 0,0 0 1,-1 1-1,1-1 0,0 1 1,-1 0-1,0 0 0,1 0 1,-1 0-1,1 0 0,-1 0 1,0 1-1,0-1 0,0 1-181,-5 0 64,0 0 1,0 1-1,0 0 0,0 0 0,0 1 1,0 0-1,0 0 0,1 1 0,-1 0 0,1 0 1,0 1-1,-4 2-64,-13 13 5,0 2 0,1 1 1,1 0-1,1 2 0,2 0 1,0 2-1,1 0 0,2 1 1,1 0-1,1 1 0,1 1 1,2 0-1,0 1 0,3 0 1,-3 16-6,4-21-37,1 2 1,1-1-1,2 0 0,0 1 1,2 0-1,1-1 1,2 4 36,-1-24-26,1-1 1,0 1 0,0 0 0,1 0 0,0-1 0,0 0-1,0 1 1,0-1 0,1 0 0,0-1 0,0 1 0,0-1-1,1 0 1,0 0 0,0 0 0,0 0 0,0-1 0,0 0-1,0 0 1,1 0 0,0-1 0,-1 0 0,1 0 0,0 0-1,0-1 1,0 0 0,0 0 0,0 0 0,1-1 0,-1 0-1,0 0 1,0-1 0,0 1 0,0-1 0,0-1 0,0 1-1,0-1 1,0 0 0,0 0 0,-1-1 0,1 0 0,2-2 25,21-12 45,0-3 0,-2 0 0,0-2 0,-1-1 0,-1 0 0,-2-2 0,0-1 1,-2-1-1,0-1 0,-2-1 0,7-15-45,-16 27 72,1 2-14,0 0 1,-1-1-1,-1 0 1,-1-1-1,0 0 1,-1 0-1,-1-1 1,-1 0-1,0 0 1,2-18-59,-24 55 267,7 11-264,2 0 0,2 1 0,0 0 0,2 0 1,2 0-1,0 0 0,3 1 0,1 15-3,-1 16 23,-2-56-26,0 0 1,1 0 0,0 1-1,0-1 1,1 0 0,-1 0-1,2 0 1,-1 0 0,1 0-1,0 0 1,0 0 0,1 0-1,0-1 1,0 1 0,1-1-1,0 0 1,0 0 0,0 0-1,1-1 1,-1 1 0,1-1-1,1 0 1,-1 0 0,1-1-1,0 0 1,0 0 0,0 0-1,0-1 1,1 0 0,-1 0-1,1 0 1,0-1 0,0 0-1,0 0 1,0-1 0,0 0-1,0 0 1,1-1 0,0 0 2,6-5 6,-1 0 0,0-1 0,0-1 0,-1 0 0,1 0 0,-2-2 0,1 1 0,-1-1 0,0-1 0,-1 0 0,0-1 0,-1 0 0,0 0 0,-1-1 0,0 0 0,1-5-6,6-5 42,-1-1 0,-1 0 1,-1-1-1,-1-1 0,-1 0 1,-1 0-1,-2-1 0,0 0 0,-2 0 1,-1-1-1,-1 1 0,0-27-42,-17 68 731,0 16-717,1 2-1,2-1 0,1 2 1,2-1-1,1 1 1,2 0-1,1 1 0,2-1 1,1 1-1,3 10-13,23 47-839,-24-89 640,1-1 0,-1 0 0,1 0-1,0 0 1,-1 1 0,1-2-1,0 1 1,0 0 0,1 0 0,-1-1-1,0 1 1,0-1 0,1 0-1,-1 1 1,1-1 0,-1 0 0,1-1-1,0 1 1,-1 0 0,1-1-1,0 1 1,-1-1 0,1 0 0,0 0-1,0 0 1,-1 0 0,1-1-1,0 1 1,-1-1 0,1 0-1,0 1 1,-1-1 0,2-1 199,2-1-869,-1 0 0,0 0 0,0-1 0,0 0 0,0 0 0,0 0 0,-1 0 0,0-1 1,0 1-1,0-1 0,0-1 0,-1 1 0,2-4 869,10-21-5339</inkml:trace>
  <inkml:trace contextRef="#ctx0" brushRef="#br0" timeOffset="1216.996">2454 444 5637,'-9'-135'3620,"-5"69"-577,4 15-449,-4 11-192,5 10-1217,2 13-352,2 5-512,5 6-225,0 6-64,0 3-32,10 13-64,1 7-321,3 10-1665,0 7-2306,4-1-4036</inkml:trace>
  <inkml:trace contextRef="#ctx0" brushRef="#br0" timeOffset="1559.003">2626 617 609,'0'0'10121,"0"0"-5653,0 0-1665,0 0-812,-10 16-405,-66 133 453,31 10-1601,45-159-438,0 1 0,0-1 0,1 0 0,-1 1 0,0-1 0,0 0 0,0 0 0,0 1 0,1-1 0,-1 0 0,0 0 0,0 1 0,0-1 0,1 0 0,-1 0 0,0 0 0,1 1 0,-1-1 0,0 0 0,0 0 0,1 0 0,-1 0 0,0 0 0,1 0 0,-1 1 0,0-1 0,1 0 0,-1 0 0,0 0 0,1 0 0,-1 0 0,0 0 0,1 0 0,-1 0 0,0-1 0,1 1 0,-1 0 0,0 0 0,1 0 0,-1 0 0,0 0 0,0 0 0,1-1 0,-1 1 0,0 0 0,0 0 0,1 0 0,-1-1 0,0 1 0,0 0 0,1 0 0,-1-1 0,0 1 0,0 0 0,0-1 0,0 1 0,1 0 0,-1-1 0,0 1 0,0 0 0,0 0 0,0-1 0,0 1 0,88-133 139,-65 91-86,-6 9 150,1 1 0,2 1 0,0 1-1,3 1 1,0 0 0,2 2 0,1 1 0,23-19-203,-46 43 19,-1 0 0,1 0 0,-1 0 0,1 0 1,0 0-1,-1 0 0,1 1 0,0 0 0,0-1 1,0 1-1,1 0 0,-1 0 0,0 1 0,0-1 0,0 1 1,1-1-1,-1 1 0,0 0 0,0 0 0,1 0 0,-1 1 1,0-1-1,0 1 0,1 0 0,-1 0 0,0 0 0,0 0 1,0 1-1,0-1 0,-1 1 0,1 0 0,0-1 0,0 1 1,-1 1-1,0-1 0,1 0 0,-1 0 0,0 1 0,0 0 1,0-1-1,0 1 0,-1 0 0,1 0 0,0 2-19,4 17 27,-1 0 0,0 0-1,-2 1 1,-1-1 0,-1 1-1,-1-1 1,-1 1 0,-1 0-1,-1 4-26,0 14 43,1-30-44,0 1 1,0 0-1,1 0 0,1 0 1,0 0-1,0-1 0,1 1 0,1 0 1,0 0-1,1-1 0,0 1 0,0-1 1,1 0-1,1 0 0,0 0 1,1 0-1,-1-1 0,2 0 0,0 0 1,0-1-1,1 0 0,1 1 1,-5-7-4,0-1 0,0 0-1,0-1 1,0 1 0,0-1 0,0 0 0,0 0-1,1 0 1,-1 0 0,0-1 0,1 0-1,-1 1 1,0-2 0,1 1 0,-1 0-1,0-1 1,0 0 0,1 0 0,-1 0 0,0-1-1,0 1 1,0-1 0,0 0 0,0 0-1,-1 0 1,1-1 0,-1 1 0,1-1-1,-1 0 1,0 0 0,0 0 0,2-3 4,7-8-218,0-1 0,-2 0 0,1 0 0,-2-1 1,0 0-1,-1 0 0,0-4 218,25-63-2039,16-35-6444,-31 81 1757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50:15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103 353 10442,'7'-20'955,"-2"7"-785,0-4 137,2 0 0,0 1-1,0-1 1,2 1 0,0 1 0,1 0-1,10-12-306,-8 11 291,2 1 0,0 1 0,0 0 0,1 1 0,1 0 0,0 1 0,1 1 0,0 1 0,1 0 0,0 1 0,1 1 0,-1 1 0,1 1 0,1 0-1,-1 1 1,1 2 0,0 0 0,0 0 0,0 2 0,9 1-291,-24 1 15,1 0-1,0 1 1,-1-1-1,1 1 1,-1 0-1,0 1 1,0-1-1,0 1 1,0 0-1,0 0 1,0 1-1,-1 0 1,0-1-1,1 1 1,-1 1-1,-1-1 1,1 1-1,-1-1 1,0 1-1,0 0 1,0 0-1,0 0 1,-1 1-1,0-1 1,0 1-1,-1-1 1,0 1-1,1-1 1,-2 1-1,1 0 1,-1 2-15,2 14 13,-1 0 0,-2 0-1,0 0 1,-1 1 0,-1-1 0,-1-1-1,-6 17-12,0-2-95,-2-1-1,-1 0 1,-2 0-1,-1-2 0,-2 0 1,-2 0-1,-2 0 96,12-18-40,-1-1 0,0 0 0,-1-1 0,0-1 0,-1 0 0,-1-1 0,0 0-1,0-1 1,-1 0 0,-1-1 0,1-1 0,-1-1 0,-1 0 0,1-1 0,-18 4 40,32-8 9,-1-1 0,1 0 0,-1 0 0,1 0 0,-1 0 0,1 0 0,-1 0 0,0-1 0,1 1 0,-1-1 0,0 0 0,1 0 0,-1 0-1,0 0 1,0 0 0,1-1 0,-1 1 0,0-1 0,1 0 0,-1 0 0,1 0 0,-1 0 0,1 0 0,-1 0 0,1-1 0,0 1 0,0-1 0,-1 0 0,1 1 0,0-1 0,0 0 0,1 0 0,-1 0 0,0-1 0,1 1 0,-1 0 0,1-1 0,0 1 0,0 0 0,0-1 0,0 0 0,0 1 0,0-1 0,1-2-9,2-3 31,1-1 1,0 0-1,1 1 1,0 0-1,0 0 1,1 0-1,0 1 0,0-1 1,1 1-1,0 0 1,0 1-1,1-1 1,-1 1-1,2 0 1,-1 1-1,0 0 1,1 0-1,0 1 1,0 0-1,1 0 0,-1 1 1,1 0-1,-1 0 1,1 1-1,0 0 1,0 1-1,0 0 1,4 0-32,-3 0 18,0 0 0,0 1-1,-1 0 1,1 0 0,0 2 0,0-1 0,-1 1 0,1 0 0,-1 1 0,1 0 0,-1 0 0,0 1 0,-1 1 0,1-1 0,-1 1 0,1 1 0,-1-1 0,-1 2-1,1-1 1,-1 1 0,0 0 0,-1 0 0,0 1 0,0 0 0,2 3-18,-1-1 6,-1 0-1,0 0 1,-1 1-1,0 0 1,-1 0-1,0 0 1,-1 0 0,0 0-1,0 1 1,-1 0-1,-1-1 1,0 1-1,-1 0 1,0 0-1,-1-1 1,0 1-1,-1 0 1,0-1 0,0 1-1,-2-1 1,1 0-1,-2 0 1,1 0-1,-1 0 1,-3 3-6,-5 1 8,-1-1 0,0-1 0,-1-1 0,-1 0 1,0 0-1,0-2 0,-1 0 0,0-1 0,-1-1 0,0 0 0,0-1 0,-1-2 0,1 1 1,-1-2-1,-1-1 0,1 0 0,0-1 0,-1-1 0,1-1 0,-1-1 0,1-1 1,-1 0-1,-2-2-8,-111-33 216,129 35-219,0 0-1,-1 0 1,1-1-1,0 1 1,0-1 0,0 0-1,1 0 1,-1-1-1,1 1 1,0-1 0,0 0-1,0 0 1,0 0 0,1 0-1,-1 0 1,1 0-1,0-1 1,0 1 0,1-1-1,-1 0 1,1 1-1,0-1 1,1 0 0,-1 0-1,1 0 1,0-4 3,15-27-1657,12 28-3957,-11 11 489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50:1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75 12043,'0'0'2755,"0"0"-1410,0 0 705,0 0-160,-4-74-481,4 74-352,0 4-416,4 9-513,6 7-96,-3 3-32,-2 6 0,-1 5-608,-4 6-1442,0 3-2723,-3-2-4067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50:15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79 19218,'0'0'1089,"0"0"-929,0 0 641,0 0-481,-83-46-288,78 42-32,5-2-288,0-4-2178,0-3-5221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50:16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361 760 7399,'0'0'4719,"-15"-9"-2941,-56-27-369,65 35-1242,0 0 1,0 0-1,0 0 0,0 1 0,0-1 1,0 2-1,0-1 0,0 1 1,1 0-1,-1 0 0,0 0 0,0 1 1,1 0-1,-1 0 0,0 0 0,1 1 1,0 0-1,0 0 0,0 0 1,0 1-1,0-1 0,1 1 0,-1 0 1,0 2-168,-9 8 129,1 1 1,1 0-1,0 1 1,1 0-1,0 1 1,1 0-1,1 1 1,1 0-1,1 1 1,0-1-1,2 1 1,0 1-1,1-1 1,0 1-1,2-1 1,0 1 0,2 0-1,0 0 1,1 0-130,-1-8-6,1 0 1,1 0-1,-1 0 1,2 0-1,0-1 1,0 1-1,1 0 1,1-1-1,-1 0 1,2 0-1,0-1 1,0 1-1,1-1 1,0-1 0,1 1-1,0-1 1,0 0-1,1-1 1,0 0-1,0-1 1,1 1-1,0-2 1,1 1-1,-1-2 1,1 1-1,0-1 1,0-1-1,1 0 1,0-1-1,-1 0 1,1-1-1,0 0 1,0-1 0,0 0-1,0-1 1,0 0-1,1-1 1,-1 0-1,0-1 1,3-1 5,0-1 129,0-1 0,0 0 1,0-1-1,-1-1 0,0 0 1,0-1-1,0-1 0,-1 0 0,-1 0 1,0-2-1,0 1 0,-1-1 1,0-1-1,-1 0 0,0-1 1,-1 0-1,0 0 0,-1-1 1,-1 0-1,0 0 0,-1-1 0,-1 0 1,0 0-1,-1 0 0,0-1 1,-1 1-1,-1-7-129,-1-1 33,-2 1 0,-1 0 0,0 0 0,-2 0 0,0 0 0,-2 0-1,0 1 1,-1 0 0,-2 0 0,0 1 0,-1 0 0,-12-18-33,20 33-124,0 1 0,0 1-1,-1-1 1,1 0 0,-1 0 0,0 1-1,1-1 1,-2 1 0,1 0 0,0 0-1,-1 0 1,1 1 0,-1-1 0,0 1 0,0 0-1,0 0 1,0 0 0,0 0 0,-1 1-1,1 0 1,0 0 0,-1 0 0,1 0-1,-1 1 1,1-1 0,-1 1 0,1 0-1,-1 1 1,1-1 0,0 1 0,-1 0-1,1 0 1,-2 1 124,-55 55-10442,38-24-176</inkml:trace>
  <inkml:trace contextRef="#ctx0" brushRef="#br0" timeOffset="397.619">1241 488 5733,'40'-190'2894,"-26"43"4265,-14 146-7091,0 1 1,0-1-1,0 1 0,0-1 1,1 1-1,-1-1 1,0 1-1,0-1 1,0 1-1,0-1 1,0 1-1,0-1 1,0 1-1,0-1 1,0 1-1,0-1 0,-1 1 1,1-1-1,0 1 1,0-1-1,0 1 1,-1 0-1,1-1 1,0 1-1,0-1 1,-1 1-1,1-1 1,0 1-1,-1 0 0,1-1 1,0 1-1,-1 0 1,1 0-1,-1-1 1,1 1-1,-1 0 1,1 0-1,0-1 1,-1 1-1,1 0 1,-1 0-1,1 0 1,-1 0-1,1 0 0,-1 0 1,1 0-1,-1 0 1,1 0-1,-1 0 1,1 0-1,-1 0 1,1 0-1,-1 0 1,1 0-1,-1 0 1,1 1-1,-1-1 0,1 0 1,-1 0-1,1 1 1,0-1-1,-1 0 1,1 0-1,-1 1 1,1-1-1,0 1-68,-21 32 2042,-58 285 1626,60-226-3124,-122 495 1111,-38 34-1655,176-611-26,-87 335-674,84-305-322,1 0-1,2 0 1,2 0 0,3 33 1022,-2-71-166,0 1-1,0-1 1,0 1 0,1-1-1,-1 0 1,1 1-1,0-1 1,-1 0 0,1 0-1,0 1 1,0-1-1,0 0 1,1 0 0,-1 0-1,1 0 1,-1 0-1,1-1 1,-1 1 0,1 0-1,0-1 1,0 1-1,0-1 1,1 1 166,52-1-8750,-21-15 1580</inkml:trace>
  <inkml:trace contextRef="#ctx0" brushRef="#br0" timeOffset="720.149">2231 298 11915,'23'-151'4735,"-20"39"540,-4 109-5196,0 1 1,0 0-1,-1 0 1,1 0-1,-1 0 1,0 0-1,1 0 1,-1 0-1,0 0 1,0 1-1,0-1 1,-1 1-1,1-1 1,0 1-1,0 0 1,-1 0-1,1 0 1,-1 0-1,1 0 1,-1 1-1,1-1 1,-1 1-1,1-1 1,-1 1-1,0 0 1,1 0-1,-1 0 1,1 1-1,-1-1 1,0 1-1,1-1 1,-1 1-1,1 0 1,-1 0 0,1 0-1,0 0 1,-1 0-1,1 0 1,0 1-1,0-1 1,0 1-1,0 0 1,0 0-1,0-1 1,1 1-1,-1 0 1,0 2-80,-22 18 119,1 2 1,2 1 0,0 0 0,2 2 0,0 0-1,2 1 1,1 1 0,2 0 0,1 1-1,1 1 1,1 0 0,2 1 0,1 0 0,2 0-1,1 0 1,-1 31-120,-9 128 117,8 102-117,5-139 38,1-105-27,-3-1 1,-1 1-1,-2-1 1,-3 0 0,-1-1-1,-3 0 1,-2 2-12,7-28-468,-1 0 1,0 0-1,-2-1 1,0-1-1,-1 0 1,-1-1-1,-6 6 468,8-12-1124,0 0 0,-1-1-1,0 0 1,-1-1 0,-1-1-1,1 0 1,-1-1 0,-1 0-1,1-1 1,-8 1 1124,-18 4-7949</inkml:trace>
  <inkml:trace contextRef="#ctx0" brushRef="#br0" timeOffset="1048.052">1634 1059 15278,'21'-76'1089,"14"51"609,5-1 0,18-1-866,11-3-127,12-2-160,10 1-97,13-2-352,6 0-96,8-2-64,4-6-993,-1 1-2114,-16 0-4420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7:33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1 209 9545,'0'0'5130,"0"0"-1361,0 0-859,0 0-807,0 0-806,0 0-491,0 0-373,18-10-273,64-30-118,7 31 0,-68 11-25,228 9 85,-247-10-84,0-1 0,0 0 0,0 1 0,0-1 0,0 0 0,0 0 0,0 0 0,1 0 0,-1-1 0,0 1 0,0 0 0,0-1-1,0 0 1,0 1 0,0-1 0,0 0 0,-1 0 0,1 0 0,0 0 0,0 0 0,-1-1 0,1 1 0,0-1 0,-1 1 0,0-1 0,1 1 0,-1-1 0,0 0 0,0 1 0,0-1 0,0 0 0,0 0 0,0 0 0,0 0 0,-1 0 0,1 0 0,-1 0 0,1 0 0,-1 0 0,0 0 0,0 0 0,0 0 0,0 0 0,0-1 0,0 1 0,-1 0 0,1 0 0,-1 0 0,1 0 0,-1 0 0,0 0 0,0 0 0,0 1 0,0-1-18,-1-4 98,0 1-1,0 0 0,-1 0 1,0 0-1,0 0 0,0 1 1,0-1-1,-1 1 1,1 0-1,-1 0 0,0 0 1,-1 0-1,1 1 0,-1-1 1,1 1-1,-1 0 1,0 1-1,0-1 0,0 1 1,-1 0-1,1 0 0,0 1 1,-1 0-1,1 0 0,-3 0-97,4 2 13,1 1-1,0 0 0,0 0 0,0 0 0,0 0 0,1 1 0,-1-1 1,1 1-1,-1-1 0,1 1 0,0 0 0,0 0 0,0 0 0,0 0 0,1 1 1,-1-1-1,1 0 0,0 1 0,0-1 0,0 1 0,0-1 0,1 1 0,-1 2-12,-2 5 4,-67 304-14,64-291-116,-15 78-1371,21-33-4055,5-51 961,2-2-2787</inkml:trace>
  <inkml:trace contextRef="#ctx0" brushRef="#br0" timeOffset="337.656">1232 100 12940,'0'0'6017,"0"-12"-2708,-4-42-784,3 52-2419,0 0-1,0 0 0,0 0 0,0 0 0,-1 0 1,1 0-1,-1 0 0,1 1 0,-1-1 0,0 1 0,1-1 1,-1 1-1,0-1 0,0 1 0,0 0 0,0 0 0,0 0 1,-1 0-1,1 0 0,0 1 0,0-1 0,-1 1 1,1-1-1,0 1 0,-1 0 0,1 0 0,0 0 0,-1 0 1,1 0-1,0 1 0,0-1 0,-2 1-105,-3-1 174,-4 1-61,0 0 0,1 1 1,-1 0-1,1 0 0,-1 2 1,1-1-1,0 1 0,0 0 1,0 1-1,1 1 0,-1-1 0,1 1 1,1 1-1,-1-1 0,1 2 1,0-1-1,-5 8-113,-5 5 55,1 1 1,2 1-1,0 1 0,1 0 1,1 0-1,-6 19-55,11-28 2,2-1-1,-1 1 1,2 0 0,0 1-1,1-1 1,0 1-1,1 0 1,1 0 0,0 0-1,1 0 1,0 1 0,2-1-1,0 0 1,0 0 0,1 0-1,1 0 1,1 0 0,0 0-1,1-1 1,0 0-1,1 0 1,1 0 0,0-1-1,1 0 1,1 0 0,2 2-2,3-3-30,0 0 1,0-2 0,1 0 0,1 0-1,0-2 1,0 0 0,0-1 0,1 0 0,0-1-1,0-1 1,1-1 0,0-1 0,0 0-1,-1-1 1,5-1 29,16 0-34,0-1-1,0-2 0,0-2 1,-1-1-1,1-2 1,24-9 34,-50 13-26,-1 0 1,0 0-1,0-1 1,0 0-1,0-1 1,-1-1-1,0 0 1,0 0 0,0 0-1,-1-2 1,0 1-1,0-1 1,6-7 25,-7-18-1837,-39 23-4227,6 11-380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50:19.60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2367 787 14125,'0'-18'103,"3"-15"80,-2 1 1,-2-1-1,-1 0 1,-1 1-1,-6-22-183,7 38 120,-1 0 1,0 0-1,-2 0 1,0 1-1,0 0 0,-2 0 1,0 0-1,0 1 1,-1 0-1,-1 0 1,-1 1-1,1 0 0,-2 1 1,0 0-1,-1 1 1,0 0-1,0 0 0,-1 2 1,0-1-1,-1 2 1,0 0-1,-1 0 0,1 2 1,-1 0-1,-1 0 1,1 1-1,-7 0-120,-3 3 75,0 1-1,0 1 1,0 1-1,0 1 1,0 2-1,1 0 1,-1 2 0,1 1-1,0 0 1,1 2-1,0 1 1,0 0-1,1 2 1,0 1-1,-13 10-74,-9 9 45,1 2 0,2 2 0,1 1 0,2 3 0,2 1 0,-23 33-45,45-57-4,1 1-1,1 0 1,0 1-1,2 1 1,0-1-1,1 1 1,1 1-1,1 0 1,1 0 0,0 0-1,2 1 1,-1 16 4,5-32-1,0 0 0,0 0 1,1 0-1,0 0 1,0 0-1,1 0 0,0 0 1,0 0-1,0-1 1,1 1-1,0-1 0,0 1 1,0-1-1,0 0 1,1 0-1,0-1 0,0 1 1,0-1-1,1 0 1,0 0-1,-1 0 0,1-1 1,1 1-1,-1-1 1,0 0-1,1-1 0,-1 0 1,1 1-1,0-2 1,0 1-1,0-1 1,18 5 0,1-1-1,-1-1 1,1-2-1,0 0 1,0-2 0,-1-1-1,5-1 1,27-4 17,0-4 0,0-1 0,-1-4-1,-1-1 1,-1-3 0,0-2 0,11-8-17,-45 21 69,1 0 1,-1-1 0,-1-1-1,0-1 1,0 0 0,-1-1-1,0-1 1,-1-1 0,-1 0-1,0-1 1,-1 0 0,-1-2-1,0 1 1,-1-2 0,-1 0-1,-1 0 1,0 0 0,-1-2-1,-2 1 1,6-20-70,-9 19 46,-1-1-1,-1 0 1,-1 0-1,-1 0 0,-1 0 1,-1 0-1,-1 0 1,0 1-1,-2-1 1,0 1-1,-1 0 1,-2 0-1,0 1 1,0-1-1,-2 2 1,-1 0-1,0 0 1,-1 1-1,-1 0 1,0 1-1,-1 0 1,-1 1-1,0 1 0,-1 1 1,-1 0-1,0 1 1,-3-1-46,-5 2 12,-1 1 1,0 1 0,-1 1-1,0 1 1,0 2-1,0 0 1,-1 2-1,0 1 1,1 1 0,-7 2-13,-47 3 81,1 4 0,-71 17-81,-18 11-67,2 7 0,2 7-1,3 7 1,2 8 0,-129 73 67,244-116-114,1 2 0,1 3 0,1 1 0,1 2 0,2 2 1,-25 25 113,60-53-14,0-1 1,0 1 0,0 0-1,0 0 1,0 0-1,1 1 1,0-1 0,0 1-1,0 0 1,1-1 0,-1 1-1,1 1 1,0-1 0,0 0-1,1 0 1,0 1 0,0-1-1,0 1 1,1-1 0,-1 1-1,1-1 1,1 1 0,-1-1-1,1 1 1,0-1 0,0 1-1,0-1 1,1 0 0,0 0-1,0 0 1,0 1-1,2 1 14,4 0-33,1 0-1,-1-1 0,1 0 0,1 0 0,-1-1 1,1 0-1,0 0 0,0-1 0,0-1 0,1 0 1,0 0-1,7 0 34,50 7-38,1-3 1,0-3 0,0-3-1,1-3 1,-1-2 0,-1-4-1,1-3 1,-2-3-1,4-4 38,59-12 335,-1-5-1,-2-6 0,-2-5 0,-2-6 0,106-61-334,-205 99 138,0-1 0,-1-1-1,-1-1 1,0-1 0,-1 0 0,-1-2-1,-1-1 1,4-6-138,-17 18 23,0 1 0,0 0-1,-1-1 1,-1 0 0,1 0 0,-1-1 0,-1 1 0,0-1-1,0 0 1,-1 0 0,0 0 0,-1 0 0,0 0 0,0 0-1,-1 0 1,-1-1 0,0 1 0,0 0 0,-1 0 0,0 0-1,0 0 1,-1 1 0,-1-1 0,0 0-23,-1 0 27,-1 0 0,0 0 0,0 1 0,-1-1 0,0 1 0,-1 1 0,0-1 0,0 2 0,0-1 0,-1 1 0,-1 0 0,1 1 0,-1 0 0,0 0 0,0 1 0,-1 1 0,0 0 0,0 0-1,0 1 1,0 0 0,-7 0-27,-15-3 50,-1 2 0,0 2 0,1 1-1,-1 2 1,0 1 0,-27 5-50,-29 11 4,1 4 0,0 4 0,3 4 0,-64 31-4,49-18-69,1 4 1,3 4 0,1 4-1,4 5 1,-23 22 68,100-73-56,1 2-1,-1 0 1,2 1 0,-1 0-1,2 1 1,0 0-1,0 1 1,1 0 0,1 1-1,1 0 1,0 1-1,0 0 1,2 0 0,0 1-1,1 0 1,0 4 56,5-15-19,1 1 0,0-1 0,0 0 0,1 0-1,0 1 1,0-1 0,0 0 0,1 0 0,0 0 0,0 0 0,0-1 0,1 1 0,0 0 0,0-1 0,0 0 0,1 0-1,0 0 1,0 0 0,0 0 0,0-1 0,1 0 0,0 0 0,0 0 0,0 0 0,4 1 19,10 6-94,0 0 0,1-2 0,0 0 0,0-1 0,1-1 0,21 3 94,47 5-46,0-4 0,1-4 1,0-4-1,1-4 0,-1-3 0,0-5 1,58-14 45,21-5 397,0-8 1,-3-7 0,-2-7-1,106-49-397,-247 91 66,0-1-1,-1-1 1,0 0-1,-1-2 0,0 0 1,0-2-1,-2 0 1,0-1-1,0-1 0,-1-1 1,-1 0-1,-1-2 1,-1 0-1,0 0 0,-2-1 1,6-12-66,-17 26 4,0 0 0,0-1 0,0 1 0,-1-1 0,-1 1 0,1-1 0,-1 1 0,0-1 0,0 1-1,-1-1 1,0 0 0,0 1 0,0-1 0,-1 1 0,0 0 0,0 0 0,-1-1 0,0 2 0,0-1 0,0 0 0,-1 0 0,0 1 0,0 0 0,0 0 0,0 0 0,-1 0 0,0 1 0,0 0 0,0 0 0,-1 0 0,1 0 0,-1 1 0,0 0 0,0 0 0,0 1 0,0 0 0,-1 0 0,1 0 0,-3 0-4,-23-4-255,0 2 0,0 1 0,-1 2 0,0 1 0,1 1 0,-1 2 0,1 1 0,0 2 0,0 1 1,1 1-1,-1 2 0,-24 12 255,-69 15-5109,32-17-3812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50:2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490 208 10346,'0'0'5066,"0"0"-3593,0 0-362,-4-15 650,-14-51-218,18 61-1480,0-1-1,0 1 1,1 0-1,-1 0 1,1 0-1,0 0 1,1 0 0,-1 0-1,1 0 1,0 0-1,0 1 1,1-1-1,-1 1 1,1-1-1,0 1 1,0 0 0,1 0-1,-1 0 1,1 0-1,0 1 1,0 0-1,0-1 1,0 2-1,0-1 1,1 0 0,-1 1-1,1 0 1,0 0-1,0 0 1,0 0-1,0 1 1,0 0-1,0 0 1,0 0 0,0 1-1,0 0 1,0 0-1,0 0 1,1 0-1,-1 1 1,0 0-1,0 0 1,0 1-1,0-1 1,0 1 0,0 0-63,1 1 1,0 0 0,0 0 0,0 1 0,-1-1 1,0 1-1,1 0 0,-1 1 0,-1-1 0,1 1 1,-1 0-1,0 0 0,0 1 0,0-1 0,-1 1 1,0 0-1,0 0 0,0 0 0,-1 0 0,0 0 1,0 1-1,0-1 0,-1 1 0,0 3-1,2 5-6,-2 0-1,0 0 0,-1 1 1,0-1-1,-1 0 0,-1 0 1,0 0-1,-1 0 1,-5 13 6,-5 1-105,-2 1 1,0-2 0,-2 0 0,-2-2 0,0 1 0,-1-2 0,-2-1 0,0-1 0,-2 0 0,-1-2-1,0-1 1,-1-1 0,-1-1 0,-1-1 0,-1-2 0,0-1 0,-1-1 0,-14 4 104,29-10 18,-1-1 0,0 0 0,-1-2 1,1 1-1,-1-2 0,1 0 0,-1-1 1,0-1-1,0-1 0,0 0 0,0-1 1,-4-1-19,18 0 57,-1 0 1,1 0-1,0 0 1,0 0 0,0 0-1,1-1 1,-1 1-1,1-1 1,-1 0 0,1 0-1,0 0 1,0 0 0,0 0-1,0 0 1,1 0-1,-1-1 1,1 1 0,0-1-1,0 1 1,0-1-1,0 1 1,1-1 0,-1 0-1,1 1 1,0-1-1,0 0 1,1 1 0,-1-1-1,1 1 1,-1-1 0,1 0-1,0 1 1,0-1-1,1 1 1,-1 0 0,1-1-1,0 1 1,0 0-1,0 0 1,0 0 0,0 0-1,1 1 1,-1-1-1,1 0 1,0 1 0,0 0-1,0 0 1,2-2-58,8-4 45,1 0-1,0 1 1,0 0 0,1 1-1,-1 1 1,1 0 0,0 1 0,1 1-1,-1 0 1,1 1 0,-1 1-1,1 0 1,0 2 0,-1-1 0,1 2-1,0 0 1,-1 1 0,0 0-1,0 1 1,0 1 0,0 0 0,0 1-1,-1 1 1,11 7-45,13 6 40,-2 3 1,0 0-1,-2 2 1,0 2-1,-2 1 0,-1 2 1,7 10-41,-29-30 30,-6-6-13,1 1 1,0-1-1,-1 0 1,2 0-1,-1 0 0,0 0 1,1-1-1,0 1 0,-1-1 1,1-1-1,1 1 1,-1-1-1,0 1 0,1-2 1,-1 1-1,1-1 0,2 1-17,-6-3-4,0-1-1,0 0 0,0 0 1,0 0-1,-1 0 0,1 0 1,-1 0-1,0 0 0,1 0 1,-1 0-1,0-1 0,0 1 1,0 0-1,-1-1 0,1 1 1,-1-1-1,1 1 0,-1-1 1,0 1-1,0-1 0,0 0 1,0 1-1,0-1 0,-1 0 5,-1-27-1170,1-20-5827,7 35 126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50:25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142 168 4036,'0'0'3384,"0"0"-1750,0 0-27,0 0 357,-1-12-293,-5-66 2114,7 76-3681,0 1 0,1-1 0,-1 0 0,1 0 0,-1 0 0,1 1 0,0-1 0,0 1 0,0-1 0,0 1 0,0 0 0,0 0 0,0 0-1,0 0 1,0 0 0,0 0 0,1 0 0,-1 1 0,0-1 0,1 1 0,-1 0 0,0-1 0,1 1 0,-1 0 0,0 1 0,1-1 0,-1 0 0,1 1-104,8-2 244,346-42 1854,-332 36-1739,-31 5 595,-2 5-939,1 0 0,-1 0 0,1 0-1,0 1 1,0 0 0,0 0 0,1 1 0,-1 0-1,1 0 1,0 0 0,0 1 0,1 0 0,0 0-1,0 1 1,0-1 0,1 1 0,0 0 0,0 0-1,1 0 1,-1 3-15,-48 160-23,19 16 28,28-136-84,-3 0-1,-1 0 1,-3-1 0,-2-1-1,-3 0 1,-1 0 0,-17 29 79,29-67-9,-1 0 0,-1-1 1,0 1-1,0-1 1,-1-1-1,0 1 0,0-2 1,-1 1-1,0-1 0,0-1 1,-10 5 8,16-9 35,0 0 1,0 0-1,0 0 1,0-1-1,0 1 1,0-1 0,-1 0-1,1 0 1,-1-1-1,1 1 1,0-1-1,-1 0 1,1 0-1,-1 0 1,1-1 0,-1 0-1,1 0 1,0 0-1,0 0 1,-1-1-1,1 1 1,0-1-1,0 0 1,0 0 0,1-1-1,-1 1 1,0-1-1,1 0 1,0 0-1,0 0 1,0 0-1,0 0 1,-1-2-36,3 4 22,1 0 0,-1 0-1,0 0 1,1 0 0,-1 0 0,1 0 0,-1 0-1,1 0 1,0 0 0,-1 0 0,1-1 0,0 1 0,0 0-1,0 0 1,0 0 0,0 0 0,0 0 0,0-1-1,0 1 1,0 0 0,1 0 0,-1 0 0,0 0-1,1 0 1,-1 0 0,1 0 0,-1 0 0,1 0-1,-1 0 1,1 0 0,0 0 0,-1 0 0,1 0-1,0 0 1,0 1 0,0-1 0,0 0 0,0 0-1,0 1 1,0-1 0,0 1 0,0-1 0,0 1-1,0-1 1,0 1 0,0 0 0,0 0 0,1-1-22,63-15-20,-59 15 61,629-80-201,-579 68 96,-56 12 58,-1 0 1,1 0-1,0 0 1,-1 0 0,1 0-1,0 0 1,-1 0 0,1 0-1,-1 0 1,1 0 0,-1 1-1,0-1 1,1 0 0,-1 0-1,0 0 1,0 1 0,1-1-1,-1 0 1,0 1 0,0-1-1,0 1 1,0-1-1,0 1 1,0-1 0,0 1-1,0 0 1,0-1 0,0 1-1,0 0 1,0 0 0,0 0-1,0 0 1,0 0 0,0 0-1,0 0 1,0 0 5,-1 0-58,-43-13-1888,12 11-4308,16 2-505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50:26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50 8680,'0'0'2312,"0"0"-572,0 0-16,0 0-288,0 0-581,0 0-300,0 0-166,-8 7-122,-25 23-80,33-29-160,1 0 1,-1 0-1,0-1 0,1 1 0,-1 0 0,1-1 0,-1 1 1,1-1-1,-1 1 0,1 0 0,-1-1 0,1 1 0,-1-1 1,1 0-1,0 1 0,-1-1 0,1 1 0,0-1 1,0 0-1,-1 1 0,1-1 0,0 0 0,0 0 0,-1 0 1,1 0-1,0 0 0,0 0 0,0 0 0,-1 0 0,1 0 1,0 0-1,0 0 0,-1 0 0,1 0 0,0-1 1,0 1-1,-1 0 0,1-1 0,0 1 0,-1 0 0,1-1 1,0 1-1,-1-1 0,1 1-27,8-3 175,0 1-1,-1-1 1,0-1 0,1 1 0,-1-1-1,-1-1 1,1 1 0,0-1 0,-1-1-1,0 1 1,-1-1 0,1-1 0,-1 1-1,0-1 1,2-4-175,-8 12 13,-1 0 1,1 0-1,-1 0 0,1 0 1,-1-1-1,0 1 1,1 0-1,-1-1 0,0 1 1,0 0-1,1-1 0,-1 1 1,0-1-1,0 1 0,0-1 1,0 1-1,0-1 0,0 0 1,0 1-1,0-1 0,0 0 1,1 0-1,-1 0 0,0 0 1,0 0-1,0 0 0,0 0 1,0 0-1,0 0 0,0 0 1,0-1-1,0 1 1,0 0-1,0-1 0,0 1 1,0 0-1,0-1 0,0 1 1,1-1-1,-1 0 0,0 1 1,0-1-1,1 1 0,-1-1 1,0 0-1,1 0 0,-1 0 1,1 1-1,-1-1 0,1 0 1,-1 0-1,1 0 0,-1 0 1,1 0-1,0 0 0,0 0 1,-1 0-1,1 0 0,0 0 1,0 1-1,0-1 1,0 0-1,0 0 0,1-1-13,-33 49-3167,10 5-4257,14-21-61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50:27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5830,'0'0'1713,"0"0"-731,0 0-282,0 0-76,0 0-181,0 0 33,0 0 137,0 0-36,7 9 106,22 29 369,-27-37-833,-1 0-1,1 0 1,0 0-1,-1 0 1,1 0-1,0 0 1,0-1-1,0 1 1,0-1 0,0 1-1,0-1 1,0 0-1,0 1 1,0-1-1,0 0 1,0 0 0,0-1-1,0 1 1,0 0-1,0-1 1,-1 1-1,1-1 1,0 1 0,0-1-1,0 0 1,0 0-1,-1 0 1,1 0-1,0 0 1,-1 0 0,1-1-1,-1 1 1,1 0-1,-1-1 1,0 1-1,1-1 1,-1 1 0,0-1-1,0 0 1,0 0-1,0 1 1,-1-1-1,1 0 1,0 0-219,1-1 312,0 0-115,0 0 0,0 0 0,-1 0 0,1 0 0,-1-1 0,0 1 0,0 0 0,0-1-1,0 1 1,0 0 0,-1-1 0,0 1 0,1-1 0,-1 1 0,-1-1 0,1 1 0,0-1-1,-1 1 1,0-1 0,0 1 0,0-2-197,0 3 24,0-1 0,0 1-1,0 0 1,0-1 0,-1 1 0,1 0-1,-1 0 1,1 0 0,-1 0-1,0 0 1,0 0 0,0 0 0,0 0-1,0 1 1,0-1 0,0 1 0,0 0-1,-1 0 1,1-1 0,-1 1-1,1 1 1,-1-1 0,1 0 0,-1 1-1,1-1 1,-1 1 0,0 0 0,0 0-24,-13 11-1957,24 2-3112,9-6-1817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50:32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49 127 8936,'0'0'2595,"0"0"-369,0 0 11,0-13 32,-3-38-647,3 52-1565,0 0-1,-1-1 0,1 1 0,0 0 0,-1 0 0,1 0 0,0-1 0,-1 1 0,1 0 0,-1-1 0,1 1 0,-1 0 0,0-1 0,1 1 0,-1-1 0,0 1 0,1 0 0,-1-1 0,0 0 1,1 1-1,-1-1 0,0 1 0,0-1 0,0 0 0,1 0 0,-1 1 0,0-1 0,0 0 0,0 0 0,0 0 0,1 0 0,-1 0 0,0 0 0,0 0 0,0 0 0,0-1 0,0 1 0,1 0 1,-1 0-1,0-1 0,0 1 0,1 0 0,-1-1 0,0 1 0,0-1 0,1 1 0,-1-1 0,0 1 0,1-1 0,-1 0 0,1 1 0,-1-1 0,1 0 0,-1 1 0,1-1 0,-1 0 1,1 0-1,0 1 0,-1-1 0,1 0 0,0 0 0,0 0 0,-1 1 0,1-1 0,0 0 0,0 0 0,0 0 0,0 0-56,-1 4 5,0 0-1,0 0 1,0 0 0,0 1 0,0-1-1,1 0 1,-1 0 0,1 1-1,0-1 1,0 0 0,0 1-1,1-1 1,-1 0 0,1 0-1,0 1 1,0-1 0,0 0-1,0 0 1,0 0 0,1 0 0,-1 0-1,1 0 1,0-1 0,0 1-1,0 0 1,0-1 0,0 1-1,1-1 1,-1 0 0,1 0-1,-1 0 1,1 0 0,0 0-1,0-1 1,0 1 0,0-1 0,0 0-1,0 0 1,0 0 0,0 0-1,4 0-4,1-1-61,0 0 0,0-1 1,0 0-1,-1-1 0,1 1 0,0-1 0,-1-1 0,1 0 0,-1 0 0,0 0 0,0-1 1,0 0-1,0 0 0,-1-1 0,0 0 0,1 0 0,-2 0 0,1-1 0,-1 0 0,0 0 1,0 0-1,0-1 0,-1 1 0,0-1 0,-1 0 0,1 0 0,-1-1 0,-1 1 0,1-1 1,-1 0-1,-1 1 0,2-8 61,-4 15-244,1 0 0,-1-1 0,0 1 0,1 0 0,-1-1 0,1 1 0,-1 0 0,0 0 0,1 0 0,-1 0 0,0-1 0,1 1 0,-1 0 0,0 0 0,1 0 0,-1 0 0,1 0 0,-1 1 0,0-1 0,1 0 0,-1 0 0,0 0 0,1 1 0,-1-1 0,1 0 0,-1 0 0,1 1 0,-1-1 0,0 0 0,1 1-1,-1-1 1,1 1 0,0-1 0,-1 1 0,1-1 0,-1 1 0,1-1 0,0 1 0,-1-1 0,1 1 0,0 0 0,0-1 0,-1 1 0,1-1 0,0 1 0,0 0 0,0-1 0,0 2 244,-14 14-4431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50:32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34 10890,'0'0'3924,"0"0"-1853,0 0-779,0 0 384,0 0-272,0 0-683,0 0-390,-6 2-128,2-1-172,2-1-20,1 0 0,0 0 0,-1 1 0,1-1 0,0 0 1,-1 1-1,1-1 0,0 1 0,-1-1 0,1 1 1,0-1-1,0 1 0,0 0 0,0 0 0,0 0 1,-1 0-1,1 0 0,1 0 0,-1 0 0,0 0 1,0 0-1,0 0 0,1 0 0,-1 0 0,0 1 0,1-1 1,-1 0-1,1 0 0,-1 1 0,1-1 0,0 0 1,0 1-1,0-1 0,-1 1-11,1 0 18,0 1 1,1-1-1,-1 0 0,0 0 1,1 1-1,-1-1 0,1 0 0,0 0 1,-1 1-1,1-1 0,0 0 1,1 0-1,-1 0 0,0 0 1,0 0-1,1-1 0,-1 1 0,1 0 1,0-1-1,-1 1 0,1-1 1,0 1-1,0-1 0,0 0 1,0 0-1,0 0 0,0 0 1,0 0-1,1 0 0,-1-1 0,0 1 1,0-1-1,1 1 0,-1-1 1,0 0-1,1 0 0,-1 0 1,0 0-1,1 0 0,-1-1 0,0 1 1,2-1-19,-1-1 116,-1 0 0,0 0 1,0 0-1,0 0 0,0 0 0,0 0 1,0 0-1,-1-1 0,1 1 0,-1-1 1,1 0-1,-1 1 0,0-1 1,0 0-1,0 1 0,0-1 0,-1 0 1,1 0-1,-1 0 0,0 0 0,0 0 1,0 0-1,0 0 0,0 1 1,-1-1-1,1 0 0,-1 0 0,0 0 1,0 0-1,0 1 0,0-1 0,0 0 1,0 1-1,-1-1 0,1 1 1,-1-1-1,0 1 0,0 0 0,0 0 1,0 0-1,-2-2-116,-14-6-92,14 8-8133,13 4-514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50:29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1158 1089 26361,'0'0'0,"0"0"-1698,0 0 1698,65 87-2466,-48-63-1153,0-2-2179,-1-5-3395</inkml:trace>
  <inkml:trace contextRef="#ctx0" brushRef="#br0" timeOffset="1091.091">199 526 8520,'-4'-13'1596,"1"4"-1249,-17-44 938,-8 19 2624,27 32-3737,-1 1 0,0-1 0,0 1 0,0 0 0,-1 0 0,1 0 0,0 0 0,0 0 0,-1 0 0,1 0 0,0 1 0,-1-1 0,1 1 0,0 0 0,-1 0 0,1 0 0,-1 0 0,1 0 0,-1 0 0,1 0 0,0 1 0,-1 0 0,1-1 0,0 1 0,-1 0 0,1 0 0,0 0 0,0 0 0,0 0 0,0 1 0,0-1 0,0 1 0,0-1 0,0 1-1,1 0 1,-1 0 0,0 0 0,1 0 0,0 0 0,-1 0 0,1 0 0,0 0 0,-1 2-172,-36 102 1531,34-90-1490,0 0 0,1 0 0,1 1-1,0-1 1,2 1 0,0-1 0,0 1 0,2-1 0,0 0-1,0 0 1,2 1 0,0-1 0,1-1 0,0 1-1,2-1 1,-1 0 0,2 0 0,0-1 0,1 0 0,0-1-1,1 0 1,1 0 0,0-1 0,0 0 0,1-1-1,1 0 1,0-1 0,0-1 0,1 0 0,0 0-1,15 5-40,-11-10 53,1 0-1,0-1 0,1-1 0,-1-1 0,0-1 0,0 0 0,1-2 0,-1 0 1,0-1-1,0-1 0,-1-1 0,1 0 0,-1-2 0,0 0 0,-1-1 0,1 0 0,-2-2 1,1 0-1,-1-1 0,-1 0 0,0-1 0,-1-1 0,0-1 0,-1 0 0,0 0 1,-1-1-1,-1-1 0,0 0 0,-1-1 0,-1 0 0,-1 0 0,0-1 0,-1 0 1,-1 0-1,-1 0 0,-1-1 0,0 0 0,-1-1-52,-1-4 101,-1 0 1,-1 0 0,-2 0-1,0 1 1,-1-1-1,-2 0 1,-5-17-102,8 31 8,-2 0 0,1 0 0,-2 0 1,1 0-1,-1 1 0,-1 0 0,0 0 1,0 0-1,0 0 0,-1 1 1,-1 0-1,1 1 0,-1 0 0,-1 0 1,1 0-1,-1 1 0,0 1 0,-4-3-8,6 6-103,1-1 0,-1 1 0,0 0 0,0 1 0,0-1 0,0 1 0,0 1 0,-1-1 0,1 1 0,0 1 0,0-1 0,0 1 0,0 0 0,0 1 0,0 0 0,0 0 0,0 0 0,1 1 0,-1 0 0,-5 4 103,-20 29-3509,24 16-3360,14-23-509</inkml:trace>
  <inkml:trace contextRef="#ctx0" brushRef="#br0" timeOffset="1468.098">1083 168 7976,'3'-15'2162,"0"-1"-1238,11-54 2065,-10 16 7634,-4 157-8447,12 328-685,-8-393-1486,1 41-413,5 0-1,2-1 1,4-1 0,24 69 408,22-37-3825,-30-82-584,6-15-3751,-19-11 532</inkml:trace>
  <inkml:trace contextRef="#ctx0" brushRef="#br0" timeOffset="2078.069">1504 480 8616,'-6'-96'2525,"6"90"-1950,-1 0-1,0-1 0,0 1 1,0 0-1,0 0 1,-1 0-1,0 0 0,-1 0 1,1 0-1,-1 1 1,0-1-1,0 1 1,-1-1-1,0 1 0,-3-3-574,-13 7 3868,11 38-2633,8-32-1090,-1 14-103,1 1 0,1-1 1,1 0-1,0 0 0,2 1 0,0-1 0,1-1 0,0 1 1,2 0-1,0-1 0,1 0 0,1-1 0,1 0 0,1 0 1,0 0-1,1-1 0,0-1 0,1 0 0,1-1 0,15 13-42,-21-19-119,0 0 0,1-1-1,0 0 1,1 0-1,0-1 1,0 0-1,0-1 1,0 0-1,1 0 1,0-1-1,0-1 1,0 1-1,0-1 1,1-1-1,-1 0 1,1-1-1,0 0 1,-1 0 0,1-1-1,0-1 1,0 1-1,-1-2 1,1 0-1,-1 0 1,1-1-1,-1 0 1,0 0-1,0-1 1,7-5 119,2-7 177,-1 0-1,-1-2 1,-1 0 0,0-1-1,-2-1 1,0 0 0,-1 0-1,-1-2 1,-1 0 0,-1 0 0,-1 0-1,-1-2 1,-1 1 0,-1-1-1,-1 1 1,-1-2 0,-1 1-1,-1 0 1,-1-1 0,-3-22-177,3 46 15,-1 1 0,0-1-1,1 0 1,-1 0 0,0 0 0,0 0 0,0 0 0,1 0 0,-1 0 0,0 1-1,0-1 1,-1 0 0,1 0 0,0 0 0,0 0 0,0 0 0,0 0-1,-1 0 1,1 1 0,0-1 0,-1 0 0,1 0 0,-1 0 0,1 1-1,-1-1 1,1 0 0,-1 0 0,0 1 0,1-1 0,-1 1 0,0-1 0,1 0-1,-1 1 1,0-1 0,0 1 0,0 0 0,1-1 0,-1 1 0,0 0-1,0-1 1,0 1 0,0 0 0,0 0 0,0 0 0,0 0 0,1 0 0,-1 0-1,0 0 1,0 0 0,0 0 0,0 0 0,0 0 0,0 1 0,0-1-1,0 0 1,1 1 0,-1-1 0,0 1 0,0-1 0,1 1 0,-1-1-1,0 1 1,0-1 0,1 1 0,-1 0-15,-8 10-5,1 0-1,0 1 1,1 0 0,1 0-1,0 0 1,0 1 0,1 0-1,1 0 1,-3 13 5,-17 170-657,24-194 597,0 1 0,-1-1-1,1 1 1,0 0 0,0-1-1,1 1 1,-1 0 0,0-1-1,1 1 1,0-1 0,-1 1-1,1-1 1,0 1 0,0-1-1,1 0 1,-1 1 0,0-1-1,1 0 1,-1 0 0,1 0-1,0 0 1,0 0-1,1 1 61,0-5 0,0-1 0,0 1 0,0-1 0,-1 0 0,1 1 0,-1-1 0,1 0 0,-1-1 0,0 1 0,-1 0 0,1-1 0,0 1 0,-1-1 0,0 1 0,0-1 0,0 0 0,0 1 0,0-2 0,0 1 0,65-268 881,-66 270-862,0 0 0,1 0 0,-1-1 0,0 1 0,1 0-1,0 0 1,0 0 0,-1 0 0,1 0 0,0 0 0,0 0 0,1 0 0,-1 0-1,0 1 1,1-1 0,-1 0 0,1 1 0,-1-1 0,1 1 0,0 0-1,0-1 1,-1 1 0,1 0 0,0 0 0,0 0 0,0 0 0,0 1-1,1-1 1,-1 0 0,0 1 0,0 0 0,0-1 0,0 1 0,1 0-1,-1 0 1,0 0 0,0 0 0,0 1 0,0-1 0,1 1 0,-1-1 0,0 1-1,0 0 1,0-1 0,1 2-19,98 156 342,-95-148-338,0 0 10,0 1 0,0-2-1,1 1 1,0 0 0,1-1 0,0-1 0,0 1 0,1-1 0,0-1 0,1 0 0,-1 0 0,1-1-1,1 0 1,-1 0 0,1-1 0,0-1 0,9 3-14,-14-6 49,0 0-1,0 0 1,0-1-1,0 0 1,0 0-1,0-1 1,0 0-1,0 0 1,0 0-1,0 0 1,-1-1-1,1 0 1,0 0-1,-1-1 1,1 0-1,-1 0 1,0 0-1,0 0 1,0-1-1,-1 0 1,1 0-1,-1 0 1,0-1-1,0 1 1,0-1-1,-1 0 1,1 0-1,-1 0 1,0-1-1,-1 1 1,1-1 0,-1 1-1,0-1 1,0-5-49,3-19 140,-2 0 0,0 0 0,-3 0 0,0 0 1,-2 0-1,-1 0 0,-6-25-140,-6-90-763,21 104-1954,14 22-2680,0 11-2904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50:3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698 234 14638,'27'-97'2076,"-25"94"-1896,0-1 0,0 1-1,-1-1 1,1 1 0,-1-1-1,0 1 1,0-1 0,0 0-1,0 0 1,-1 1 0,0-1-1,0 0 1,0 0-1,0 0 1,0 1 0,-1-1-1,1 0 1,-1 0 0,0 1-1,0-1 1,-1 0 0,1 1-1,-1-1 1,0 1 0,0 0-1,0 0 1,0-1-1,0 1 1,-1 1 0,1-1-1,-1 0 1,0 1 0,0-1-1,0 1 1,0 0 0,0 0-1,-1 0 1,1 0 0,-1 0-1,1 1 1,-1 0-1,1 0 1,-2-1-180,-3 1 110,1 0 1,-1 1-1,1 0 0,0 0 0,-1 1 1,1-1-1,0 1 0,-1 1 0,1 0 0,0 0 1,0 0-1,0 1 0,0 0 0,1 0 1,-1 1-1,1 0 0,0 0 0,0 0 1,0 1-1,0 0 0,1 0 0,0 0 1,0 1-1,-4 5-110,-8 12 171,1 0 0,1 0 0,1 2 1,2 0-1,0 0 0,1 2-171,-17 57 170,4 1 0,4 2-1,4 0 1,4 0 0,-1 62-170,5-67 21,-24 258-192,31-329 52,1 1-1,-2-1 1,1 1-1,-2-1 0,1 0 1,-2 0-1,1 0 1,-2 0-1,1 0 0,-1-1 1,-1 0-1,0 0 1,-1-1-1,1 1 1,-2-1-1,1-1 0,-1 1 1,-1-1-1,1-1 1,-2 1 119,6-6-370,-1 0-1,1-1 1,0 1 0,0-1 0,-1 0 0,1 0 0,0-1 0,-1 1 0,1-1 0,-1 0 0,1 0 0,-1-1 0,1 1-1,0-1 1,-4-1 370,-51-37-11585,45 13 4704</inkml:trace>
  <inkml:trace contextRef="#ctx0" brushRef="#br0" timeOffset="363.952">52 893 7239,'22'-72'2413,"-19"64"-1805,1 0 1,1 0-1,0 1 1,0 0-1,0-1 1,1 2-1,0-1 1,0 1-1,0 0 1,1 0-1,5-3-608,3-4 850,7-3-411,2 0 1,0 2-1,0 0 0,2 2 1,-1 1-1,1 1 0,1 1 1,0 1-1,0 2 0,9-1-439,-30 4 63,1 1 0,0-1-1,0 2 1,0-1 0,0 1-1,1 0 1,-1 0 0,0 0-1,0 1 1,1 1-1,-1-1 1,0 1 0,0 0-1,0 1 1,1 0 0,-2 0-1,1 0 1,0 1 0,0 0-1,-1 0 1,1 1-1,-1 0 1,0 0 0,0 0-1,-1 1 1,1 0 0,-1 0-1,0 0 1,0 1 0,0 1-63,1 9 64,-1 1 1,-1 0-1,-1 0 1,0 0 0,-1 0-1,0 0 1,-2 0-1,0 1 1,-1-1 0,-1 0-1,0 0 1,-2 3-65,-4 113 132,9-131-149,-1-1-1,0 0 1,0 1-1,1-1 1,-1 1-1,1-1 1,-1 0-1,1 1 1,0-1-1,-1 0 1,1 1 0,0-1-1,0 0 1,0 0-1,0 0 1,0 0-1,0 0 1,0 0-1,0 0 1,1 0-1,-1 0 1,0-1-1,0 1 1,1 0 0,-1-1-1,1 1 1,-1-1-1,0 1 1,1-1-1,-1 0 1,1 0-1,-1 0 1,1 0-1,-1 0 1,1 0-1,-1 0 1,1 0-1,-1 0 1,0-1 0,1 1-1,-1 0 1,1-1-1,-1 0 1,1 1 17,62-31-2819,-52 18 1587,0 0 1,-1-1 0,0-1 0,-1 0 0,-1 0-1,-1-1 1,0 0 0,-1 0 0,0-1-1,-2 0 1,0 0 0,-1-1 0,0 0 0,-2 1-1,0-1 1,-1-2 1231,11-48-586,68-312 6228,-79 374-5374,0-113 7739,-1 119-7965,0 1 1,0-1-1,1 0 1,-1 1-1,0-1 1,-1 1-1,1-1 1,0 0-1,0 1 1,0-1-1,0 0 0,0 1 1,0-1-1,0 0 1,0 1-1,-1-1 1,1 0-1,0 1 1,0-1-1,-1 0 1,1 1-1,0-1 0,0 0 1,-1 0-1,1 1 1,0-1-1,0 0 1,-1 0-1,1 0 1,0 0-1,-1 1 1,1-1-1,0 0 1,-1 0-1,1 0 0,-1 0 1,1 0-1,0 0 1,-1 0-1,1 0 1,0 0-1,-1 0 1,1 0-1,0 0 1,-1 0-1,1 0 0,-1 0 1,1 0-1,0 0 1,-1-1-1,1 1 1,0 0-1,0 0 1,-1 0-1,1-1 1,0 1-1,-1 0 0,1 0 1,0-1-1,0 1 1,-1 0-1,1 0 1,0-1-1,0 1-42,0 5-264,1 0 0,0 0 0,0 0 1,0 0-1,1 0 0,0 0 0,0 0 0,0-1 0,0 1 0,1-1 0,0 1 0,0-1 0,0 0 0,0 0 0,1 0 1,1 1 263,16 15-5035</inkml:trace>
  <inkml:trace contextRef="#ctx0" brushRef="#br0" timeOffset="680.987">1526 207 16400,'0'0'2701,"0"0"-128,0 0-336,0 0-732,0 0-608,0 0-166,-9 21 22,-53 155 416,-12 356-2157,50-420-3158,-2-41-7189,20-59 4571</inkml:trace>
  <inkml:trace contextRef="#ctx0" brushRef="#br0" timeOffset="1001.7">1211 969 7463,'-6'-20'3235,"-44"-130"3134,47 144-6056,1 0 0,-1 1 1,1-1-1,0 0 0,0 0 0,0 0 1,1-1-1,0 1 0,0 0 0,1 0 1,0-1-1,0 1 0,0 0 0,1 0 1,0-1-1,0 1 0,0 0 0,1 0 1,0 0-1,0 0 0,1 0 0,0 1 1,0-1-1,0 1 0,0-1 0,1 1 1,0 0-1,4-3-313,11-4 128,1 1 0,0 2 0,1-1 0,0 2 1,1 1-1,-1 1 0,1 1 0,1 0 0,15 0-128,-22 2 32,671-89-1933,-669 94-1352,-12 12-3359,-4-10 4893,2 8-4708</inkml:trace>
  <inkml:trace contextRef="#ctx0" brushRef="#br0" timeOffset="1002.7">2568 753 8456,'0'0'6342,"0"0"-2883,0 0-960,0 0-834,0 0-1024,0 0-609,0 0-32,-83-46-1153,65 31-2755,7-2-6854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50:3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578 320 17873,'3'-66'1778,"-4"61"-1615,0 1 0,0-1 0,-1 1 0,0-1 0,0 1 0,0 0 0,0 0 0,-1 0 0,0 0 0,1 0 0,-2 0 0,1 1 0,0-1 0,-1 1 0,1 0 0,-1 0 0,0 0 0,0 1 0,0-1 0,0 1 0,0 0 0,-1 0 0,1 1 0,-1-1 0,1 1 0,-1 0 0,0 0 0,1 1 0,-1-1 0,0 1 0,0 0 0,1 0 0,-1 0 0,0 1 1,0 0-1,1 0 0,-1 0 0,1 1 0,-3 0-163,-16 4 86,1 2 0,-1 0 0,1 2 0,1 0 0,0 1 1,0 1-1,1 1 0,1 1 0,0 1 0,1 1 1,0 0-1,2 1 0,0 1 0,-13 18-86,15-18 13,0 1 0,1 1 0,1 0 0,1 0 0,0 1 0,2 0 0,0 1 0,2 0 0,0 1 0,2-1 1,0 1-1,2 0 0,-1 16-13,4-24-4,-1 0 1,2-1 0,0 1 0,1 0 0,0-1 0,2 1 0,-1-1 0,2 0 0,0 0 0,0 0 0,1-1-1,1 0 1,0 0 0,1 0 0,1-1 0,0-1 0,0 1 0,1-1 0,0-1 0,1 0 0,0 0 0,1-1 3,1 0-39,1-1 1,0 0 0,0-1-1,0 0 1,1-1 0,0-1-1,0-1 1,1 0 0,-1 0-1,1-2 1,-1 0 0,1-1-1,0 0 1,0-2 0,0 0-1,0 0 1,-1-1 0,1-1-1,-1-1 1,1 0 0,-1-1-1,-1-1 1,1 0 0,-1-1-1,0-1 1,0 0 0,-1 0 0,1-3 37,10-6 112,-1-1 0,-2-1-1,1-2 1,-2 0 0,-1-1-1,-1 0 1,0-2 0,-2 0-1,-1-1 1,-1-1 0,4-12-111,-18 38 12,0 0 0,-1 0 1,1 0-1,0 0 0,-1 0 1,1 0-1,0 0 0,-1 0 1,1 0-1,0 0 0,-1 0 1,1-1-1,0 1 0,-1 0 1,1 0-1,0 0 0,0-1 0,-1 1 1,1 0-1,0 0 0,0 0 1,0-1-1,-1 1 0,1 0 1,0-1-1,0 1 0,0 0 1,0 0-1,-1-1 0,1 1 1,0 0-1,0-1 0,0 1 1,0 0-1,0-1 0,0 1 1,0 0-1,0-1 0,0 1 1,0 0-1,0-1 0,0 1 1,0 0-1,0-1 0,1 1-12,-25 24 44,17-16-53,0 1 0,1 0 0,0 0 0,0 1 0,1-1 1,0 1-1,1 0 0,0 1 0,1-1 0,0 1 0,0 0 1,1-1-1,1 1 0,-1 0 0,2 0 0,0 0 0,0 0 1,1 0-1,0 0 0,1 0 0,0 0 0,1 0 1,0-1-1,1 1 0,0-1 0,1 1 9,-3-9-22,-1-1 0,1 1 1,-1-1-1,1 0 0,0 0 0,-1 1 0,1-1 0,0 0 1,0-1-1,0 1 0,0 0 0,0 0 0,0-1 0,0 1 1,0-1-1,0 0 0,0 1 0,0-1 0,0 0 1,0 0-1,0-1 0,0 1 0,0 0 0,1-1 0,-1 1 1,0-1-1,-1 1 0,1-1 0,0 0 0,0 0 1,0 0-1,0 0 0,-1 0 0,1-1 0,0 1 0,-1 0 1,1-1-1,-1 1 0,0-1 0,1 0 0,-1 1 0,0-1 1,0 0-1,0 0 0,0 0 0,0 1 0,0-1 1,-1 0-1,1 0 0,-1 0 0,1-1 0,-1 1 0,0 0 1,0 0-1,0 0 0,0 0 0,0-1 22,1-16 38,0 0-1,-1-1 0,-1 1 1,-1-1-1,0 1 0,-2 0 1,0 0-1,-1 0 0,-1 1 1,-1-1-1,0 1 1,-2 1-1,0 0 0,-1 0 1,0 0-1,-13-13-37,-76-59-2600,98 88-3035,13 6 1549,4 6-2224</inkml:trace>
  <inkml:trace contextRef="#ctx0" brushRef="#br0" timeOffset="371.228">1238 484 13997,'0'0'3497,"0"0"-1143,0 0-421,0 0-535,-16-8-714,-51-19-396,66 27-275,-1 0 1,0 0-1,1 0 1,-1 0-1,0 0 0,1 1 1,-1-1-1,1 0 1,-1 1-1,0-1 1,1 1-1,-1 0 0,1 0 1,0-1-1,-1 1 1,1 0-1,-1 0 1,1 0-1,0 0 0,0 0 1,0 1-1,0-1 1,0 0-1,0 1 1,0-1-1,0 0 0,0 1 1,1-1-1,-1 1 1,0-1-1,1 1 1,-1 0-1,1-1 0,0 1 1,-1-1-1,1 3-13,-2 1 72,-1 11-13,0 1-1,1-1 1,1 1 0,1-1 0,0 1-1,1 0 1,0-1 0,2 0 0,0 1-1,1-1 1,0 0 0,1 0-1,1-1 1,1 0 0,0 0 0,1 0-1,0-1 1,1 0 0,1 0 0,0-1-1,1-1 1,0 0 0,5 3-59,-9-8-41,0 0 0,0-1 0,1 0-1,0 0 1,0 0 0,1-1 0,-1-1 0,1 0 0,0 0 0,0 0 0,0-1 0,1 0 0,-1-1 0,1 0 0,0-1 0,-1 0 0,1 0 0,0-1 0,0-1 0,0 1 0,-1-1 0,1-1 0,0 0-1,-1 0 1,0-1 0,1 0 0,-1-1 0,0 0 0,8-5 41,-1-3 174,0-1 0,-1-1 1,-1 0-1,0-1 0,-1 0 0,0-1 0,-1-1 0,-1 0 0,-1-1 1,-1 0-1,0 0 0,-1-1 0,-1 0 0,-1 0 0,0-1 0,-2 1 0,0-1 1,-1 0-1,-1-1 0,-1 1 0,-1-19-174,0 33 21,-1-1 0,1 1 0,-1-1 0,0 0 0,0 1 0,-1 0 0,0-1 0,0 1 0,0 0 0,-1 0 0,0 0 0,0 0 0,0 0 0,-1 1 0,0-1 0,0 1 0,-1 0 0,1 1 0,-1-1 0,0 1 0,0 0 0,-1 0 0,1 0 0,-1 1 0,0-1 0,0 2 0,0-1 1,0 0-1,0 1 0,0 1 0,-1-1 0,-1 0-21,-3 1-58,-1-1 1,1 2 0,0-1 0,-1 2-1,1-1 1,-1 2 0,1-1 0,0 1-1,0 1 1,0 0 0,0 1 0,0 0-1,1 1 1,-3 1 57,8-3-179,0 0 0,0 0 0,1 0 0,-1 0 0,1 1 0,0 0 0,0 0-1,0 0 1,0 0 0,1 1 0,0 0 0,0-1 0,0 1 0,0 0 0,1 1 0,0-1 0,0 0 0,0 1-1,1-1 1,-1 1 0,1-1 0,1 1 0,-1-1 0,1 1 0,0 0 0,0-1 0,1 1 0,0 0 0,0 3 179,36 75-6796,-13-43 961</inkml:trace>
  <inkml:trace contextRef="#ctx0" brushRef="#br0" timeOffset="701.374">2042 422 10666,'3'-100'6737,"-3"98"-6590,0 0 1,0 1-1,-1-1 0,1 1 1,-1-1-1,0 1 0,1-1 1,-1 1-1,0-1 0,0 1 1,0 0-1,0-1 0,0 1 1,0 0-1,0 0 0,0 0 0,-1 0 1,1 0-1,0 0 0,-1 0 1,1 0-1,-1 0 0,1 1 1,-1-1-1,1 1 0,-1-1 1,1 1-1,-1-1 0,1 1 0,-1 0 1,0 0-1,1 0 0,-1 0 1,0 0-1,1 0 0,-1 0 1,1 1-1,-1-1 0,0 1-147,-62 22 917,53-16-819,1 0 0,0 1-1,1 0 1,0 1-1,0 0 1,1 0 0,0 1-1,1 0 1,0 0-1,0 0 1,1 1 0,1 0-1,0 1 1,0-1-1,1 1 1,1 0 0,0 0-1,0 0 1,1 1-1,1-1 1,0 0-1,1 1 1,0-1 0,1 1-1,0-1 1,1 0-1,0 1 1,1-1 0,0 0-1,1-1 1,1 1-1,2 4-97,-2-6 12,0 0 0,1 0 0,0-1 0,1 1-1,0-1 1,0-1 0,1 1 0,0-2-1,0 1 1,1-1 0,0 0 0,1-1 0,-1 0-1,1 0 1,0-1 0,1 0 0,-1-1 0,1 0-1,0-1 1,0 0 0,0-1 0,0 0 0,0 0-1,11-1-11,-2 0 70,0-1-1,-1-1 1,1-1 0,-1 0-1,0-2 1,0 0-1,0-1 1,0-1-1,-1 0 1,0-2-1,0 0 1,0-1 0,-1-1-1,-1 0 1,0-2-1,0 0 1,-1 0-1,-1-1 1,0-1 0,-1-1-1,0 0 1,-1 0-1,-1-1 1,0-1-1,-2 1 1,0-2-1,0 0 1,-2 0 0,0 0-1,-1-1 1,-1 0-1,-1 0 1,0-1-70,-4 16 10,0 0 0,0 0 0,0 0 0,0 0 0,-1 0 0,1 0 0,-1 0 1,0 0-1,-1 0 0,1 0 0,-1 0 0,1 0 0,-1 1 0,0-1 0,0 1 0,-1-1 0,1 1 1,-1 0-1,0 0 0,0 0 0,0 0 0,0 0 0,0 1 0,0 0 0,-1-1 0,1 1 0,-1 0 0,0 1 1,0-1-1,1 1 0,-3-1-10,-8-2-47,0 0 1,-1 1-1,1 1 1,0 0 0,-1 1-1,1 1 1,-1 0-1,-6 1 47,15-1-168,-1 0 1,1 0-1,-1 0 0,1 1 1,0 0-1,0 0 0,-1 1 1,1 0-1,0 0 0,0 0 0,0 1 1,1 0-1,-1 0 0,1 0 1,-1 1-1,1-1 0,0 2 1,0-1-1,1 0 0,0 1 0,-1 0 1,1 0-1,1 0 0,-1 0 1,1 1-1,0-1 0,0 1 1,0 0-1,0 4 168,2-2-1131,1-1 0,0 1 0,1 0 0,0 0 1,0 0-1,0-1 0,1 1 0,0 0 0,1-1 0,0 0 1,0 1-1,4 5 1131,11 23-9898</inkml:trace>
  <inkml:trace contextRef="#ctx0" brushRef="#br0" timeOffset="1143.079">3127 506 13997,'6'-16'3118,"22"-55"-753,-27 70-2263,1-1 1,-1 1 0,0-1-1,0 0 1,0 0 0,0 1-1,0-1 1,0 0-1,-1 0 1,1 0 0,-1 0-1,1 0 1,-1 0 0,0 0-1,0 0 1,0 0-1,0 0 1,0 0 0,0 0-1,0 0 1,-1 0 0,1 0-1,-1 0 1,1 0-1,-1 0 1,0 0 0,0 0-1,0 1 1,0-1 0,0 0-1,0 1 1,0-1-1,-1 0 1,1 1 0,0 0-1,-1-1 1,0 1 0,1 0-1,-1 0 1,0-1-1,1 1 1,-1 1 0,0-1-1,0 0 1,0 0 0,0 1-1,0-1 1,0 1-1,0 0 1,0-1 0,0 1-1,0 0 1,0 0 0,0 0-1,0 0 1,0 1-1,0-1 1,0 1-103,-17-1 87,1 1 1,-1 0-1,0 2 0,1 0 0,0 1 1,0 1-1,0 1 0,0 0 0,1 2 1,0-1-1,1 2 0,0 1 0,0 0 1,1 0-1,0 2 0,0 0 0,2 1 1,0 0-1,0 1 0,1 0 1,1 1-1,0 0 0,1 1 0,1 0 1,0 1-1,0 4-87,5-13-8,1 0 0,0 1-1,1-1 1,0 1 0,0-1 0,1 1 0,0 0 0,1 0 0,-1 0-1,2-1 1,-1 1 0,1 0 0,1 0 0,0-1 0,0 1 0,0-1-1,1 1 1,1-1 0,-1 0 0,1 0 0,1-1 0,-1 1 0,1-1 0,0 0-1,1 0 1,0 0 0,0-1 0,0 0 0,1 0 0,0-1 0,0 0-1,1 0 1,-1 0 0,1-1 0,0 0 0,0-1 0,0 0 0,1 0-1,-1-1 1,1 0 8,3-1-29,-1 0 1,1-1-1,0-1 0,0 0 0,0 0 0,-1-2 0,1 1 0,-1-1 1,0-1-1,0 0 0,0-1 0,0 0 0,-1 0 0,1-1 1,-1 0-1,-1-1 0,7-6 29,9-9 67,-2 0 0,-1-2 0,-1 0 0,-1-2 0,16-26-67,-11 10 229,-1-2 0,-3 0 0,-1-1 0,-2-1 0,-3-1 0,-1-1 0,-3 0 0,-1 0 0,1-35-229,-12-32 85,0 112-78,0 1 0,0 0-1,0-1 1,0 1 0,0 0-1,-1 0 1,1 0 0,-1 0 0,0 0-1,0 0 1,1 1 0,-1-1-1,0 0 1,0 1 0,-1-1-1,1 1 1,0 0 0,0 0-1,-1 0 1,1 0 0,0 0-1,-1 1 1,1-1 0,-1 1-1,1-1 1,-1 1 0,1 0-1,-1 0 1,1 0 0,-1 0-1,1 0 1,-1 1 0,1-1-1,-1 1 1,1 0 0,-1 0-1,1 0 1,0 0 0,-1 0-1,1 0 1,0 0 0,0 1-1,0-1 1,0 1 0,0 0-1,0 0 1,1-1 0,-1 1-1,0 0 1,1 0 0,0 1-1,-1 0-6,-8 9 6,0 0 0,2 1 0,-1 0 0,2 1 0,-1 0 0,2 0 0,0 1 0,1-1 0,0 1 0,1 1 0,1-1 0,1 0 0,0 1 0,0-1 0,2 1 0,0 0 0,1-1 0,2 11-6,1 7 5,2-1 0,1 0 0,2-1 1,1 1-1,1-2 0,2 0 1,1 0-1,9 13-5,-13-23-193,1-1 0,1-1 0,0 0 1,2-1-1,0 0 0,1-1 0,0-1 0,10 7 193,6-9-2346,-22-14-1120,-6-6-3908,-3 0 568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7:32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12 145 5637,'0'0'7965,"0"0"-4452,0 0-924,0 0-459,0 0-913,0 0-763,0 0-299,-2 7-91,-7 303 587,15-406 257,-3 80-882,1 1 0,0 0 0,0 0 1,2 1-1,0-1 0,0 1 0,2 0 1,-1 1-1,2 0 0,0 0 0,0 0 1,1 2-1,1-1 0,0 1 0,0 1 1,1 0-1,1 0 0,-1 1 0,2 1 1,-1 0-1,1 1 0,0 0 0,1 1 1,14-4-27,-24 10-3,0 0 0,1 0 0,-1 0 1,0 0-1,1 1 0,-1 0 1,0 0-1,0 0 0,0 0 1,0 1-1,0 0 0,0 0 1,0 1-1,-1-1 0,1 1 1,-1 0-1,0 0 0,0 0 1,0 1-1,0 0 0,0-1 0,-1 1 1,1 1-1,-1-1 0,0 0 1,-1 1-1,1-1 0,-1 1 1,0 0-1,1 3 3,3 7-12,-1-1 1,-1 1-1,-1 0 0,0 0 1,-1 1-1,0-1 0,-2 0 0,1 1 1,-2-1-1,0 2 12,-3 6 2,-1 0 0,-1-1-1,-1 1 1,-1-1 0,-1-1 0,-8 16-2,17-37 12,0-1 1,0 1-1,0 0 1,0 0-1,0-1 1,0 1 0,0 0-1,0-1 1,0 1-1,0 0 1,0-1-1,0 1 1,0 0-1,0 0 1,0-1 0,0 1-1,0 0 1,0-1-1,-1 1 1,1 0-1,0 0 1,0-1 0,0 1-1,0 0 1,0 0-1,-1 0 1,1-1-1,0 1 1,0 0-1,-1 0 1,1 0 0,0-1-1,0 1 1,-1 0-1,1 0 1,0 0-1,0 0 1,-1 0-1,1 0 1,0 0 0,-1 0-1,1-1 1,0 1-1,0 0 1,-1 0-1,1 0 1,0 0-1,-1 1 1,1-1 0,0 0-13,1-36 920,5 4-628,1 0 1,2 0-1,0 1 1,3 0 0,13-27-293,-14 32 85,1 2 0,1 0 0,1 0 0,1 2 1,14-17-86,-24 32 10,0 1 1,1-1 0,0 1-1,1 1 1,-1-1 0,1 1 0,0 0-1,1 1 1,-1 0 0,1 0 0,0 0-1,-1 1 1,2 0 0,-1 1-1,0 0 1,0 0 0,1 1 0,-1 0-1,1 0 1,2 1-11,-6 0 0,-1 1 0,1 0 1,-1 0-1,1 1 0,-1-1 0,1 1 0,-1 0 0,0 0 0,0 0 1,0 1-1,0-1 0,-1 1 0,1 0 0,-1 0 0,1 0 0,-1 1 0,0-1 1,0 1-1,-1 0 0,1 0 0,-1 0 0,1 0 0,-1 0 0,-1 0 1,1 1-1,-1-1 0,1 0 0,-1 4 0,18 132-36,-28 63 588,3-116-2600,3 0-5825,4-77 1110,3-5-3535</inkml:trace>
  <inkml:trace contextRef="#ctx0" brushRef="#br0" timeOffset="404.193">1218 88 13677,'0'0'6347,"0"0"-2674,0 0-1324,0 0-865,0 0-657,0 0-346,13 3-161,-4-1-266,-4-1-32,0 0 0,-1 0-1,1 0 1,0 0-1,-1 1 1,1 0 0,-1 0-1,0 0 1,1 1 0,-1-1-1,0 1 1,0 0-1,-1 0 1,1 0 0,-1 1-1,0-1 1,3 5-22,21 32 108,-5-5-125,1-1-1,2 0 1,2-2 0,0-1-1,29 24 18,-44-45-188,-4-2-69,0-1 1,0 0-1,0 0 1,1 0-1,0-1 1,1-1-1,-1 0 1,1 0-1,0 0 1,0-2-1,1 1 1,-1-1-1,1 0 1,7 0 256,-15-5-14,-1 0 1,1 0 0,-1 0 0,1 0-1,-1-1 1,0 1 0,1-1-1,-1 1 1,0-1 0,-1 0-1,1 0 1,0 1 0,-1-1-1,0 0 1,0-1 0,0 1-1,0 0 1,0 0 0,0 0 0,-1-1-1,0 1 1,1 0 0,-1-1-1,-1 1 1,1 0 0,0-1-1,-1 0 14,3-12 2,10-229 2689,-12 244-2640,0-1 1,0 1-1,0-1 1,-1 1-1,1 0 1,-1-1-1,1 1 1,-1 0-1,1 0 1,-1-1-1,0 1 1,0 0-1,1 0 1,-1 0-1,0 0 1,0 0-1,0 0 1,0 0 0,0 0-1,0 0 1,-1 0-1,1 1 1,0-1-1,0 0 1,-1 1-1,1-1 1,0 1-1,-1-1 1,1 1-1,0 0 1,-1 0-1,1 0 1,0-1-1,-1 1 1,1 0-1,-1 1 1,1-1-1,0 0 1,-1 0-1,0 1-51,-56 18 427,18 11-408,1 2 0,2 2-1,1 1 1,-16 22-19,37-40 0,-232 275-2883,229-257-3955,17-25-737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7:31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110 108 11531,'0'0'1543,"0"0"-492,0 0-58,-8 13 182,1-1-889,3-7-197,1 0-1,0 0 0,0 0 1,0 0-1,1 1 0,0-1 1,0 1-1,0 0 1,1-1-1,-1 1 0,1 0 1,1 0-1,-1 0 1,1 0-1,0 4-88,4 10 130,1 0 0,1-1 0,1 0 0,0 0 1,2 0-1,0-1 0,1 0 0,8 10-130,-9-14 131,1 1-1,0-2 1,1 1-1,0-1 1,1-1 0,1 0-1,0-1 1,0 0 0,1-1-1,1-1 1,0 0 0,1 0-131,-7-5 85,0 0 1,0 0 0,1-1 0,-1 0-1,1-1 1,-1 0 0,1-1 0,0 0-1,0 0 1,0-1 0,0 0 0,0 0-1,-1-2 1,1 1 0,0-1 0,0 0-1,-1-1 1,1 0 0,-1-1 0,0 0-1,4-2-85,6-8 271,0 0 0,-1-1-1,-1 0 1,0-2-1,-1 0 1,-1-1 0,-1 0-1,0-1 1,-1-1-1,-2 0 1,0-1 0,-1 0-1,0 0 1,-2-1-1,-1 0 1,4-22-271,-2-58 662,-9 102-647,-1-1 0,1 1 0,-1-1 0,1 1 0,0 0 0,-1-1 0,1 1 0,-1 0 0,1 0 0,-1-1-1,0 1 1,1 0 0,-1 0 0,1 0 0,-1 0 0,1 0 0,-1-1 0,1 1 0,-1 0 0,0 0 0,1 0 0,-1 1 0,1-1 0,-1 0 0,1 0 0,-1 0 0,0 0 0,1 0 0,-1 1 0,1-1 0,-1 0 0,1 1 0,-1-1 0,1 0 0,0 1 0,-1-1 0,1 0 0,-1 1 0,1-1-1,0 1 1,-1-1 0,1 1 0,0-1 0,-1 1 0,1-1 0,0 1 0,0-1 0,-1 1 0,1-1 0,0 1 0,0-1 0,0 1 0,0 0 0,0-1 0,0 1 0,0 0-15,-18 38 55,3 0 0,0 1-1,3 1 1,1 0 0,3 1 0,-3 26-55,4-25 55,-100 629-44,104-646-11,-2 1 0,-1-1 0,-1-1 0,-2 1 0,0-1 0,-1-1 0,-2 0 0,0 0 0,-2-1 0,0-1 0,-11 11 0,20-28 5,0 0 0,-1 0 0,0-1 0,0 0 0,0 0 0,-1-1 0,1 0 0,-1 0 0,0 0-1,0-1 1,0 0 0,0 0 0,0-1 0,0 0 0,-1 0 0,1 0 0,0-1 0,0 0 0,-1-1 0,1 0 0,0 0 0,0 0 0,0-1 0,-1 0 0,2-1 0,-1 1 0,0-1-1,1-1 1,-1 1 0,1-1 0,-4-3-5,-1 0 9,-1-1-1,1-1 1,1 0-1,0 0 0,0-1 1,1 0-1,0-1 1,0 0-1,1-1 1,1 1-1,0-2 1,1 1-1,0-1 0,1 1 1,0-2-1,-1-5-8,4 9-126,0-1-1,1 1 1,-1-1-1,2 1 1,0-1-1,0 1 1,1-1-1,0 1 1,1-1-1,0 1 1,1 0-1,0-1 1,3-6 126,24-21-3538,19 14-3457,-18 19-1519</inkml:trace>
  <inkml:trace contextRef="#ctx0" brushRef="#br0" timeOffset="16338.346">198 136 2178,'0'0'1260,"0"0"448,0 0 123,-1-6-293,1 0-1478,-5-31 2976,-15 5 5132,22 66-6140,0-23-2019,44 150 627,4-63-3299,-34-79 156,-4-9-4856,-12-10 3177</inkml:trace>
  <inkml:trace contextRef="#ctx0" brushRef="#br0" timeOffset="16634.228">197 105 2050,'0'0'1964,"0"0"-816,0 0 32,-4-14 384,-17-59 1356,22 56 1285,5 23-1681,6 26-1122,14 156-78,-25-177-1597,12 90 803,12-41-6393,-24-58 4220,-1-1-5501,0-5 2633</inkml:trace>
  <inkml:trace contextRef="#ctx0" brushRef="#br0" timeOffset="16984.354">116 39 5669,'0'0'999,"0"0"-177,0 0 646,0 0 123,0 0-81,0 0-15,0 0-214,0 0-26,-8 14-1,-22 47-245,29-57-943,0-1-1,0 1 0,1 0 1,-1 0-1,1 0 0,0 0 1,0 0-1,1-1 0,-1 1 1,1 0-1,-1 0 0,1 0 1,0-1-1,1 1 0,-1 0 1,1-1-1,-1 1 1,1-1-1,1 2-65,5 12 216,75 135 429,-9-62-2977,-74-89 2271,17 17-2715,-11-4-2016,-6-13 2331,0-2-881,-1-3-517</inkml:trace>
  <inkml:trace contextRef="#ctx0" brushRef="#br0" timeOffset="17357.332">201 271 320,'-2'-15'1233,"0"1"-906,-8-56 1256,-6 19 2775,15 50-3942,-10-19 2366,1 13 2171,10 28-2433,2-5-2413,1 1 0,0 0 0,1-1 0,1 0 0,1 0 0,0 0 0,1-1 0,1 0 0,1 2-107,18 39 148,8 22-2770,24 38-5974,-23-45 4690,-32-66-125</inkml:trace>
  <inkml:trace contextRef="#ctx0" brushRef="#br0" timeOffset="17358.332">186 318 2723,'0'0'1590,"0"0"-116,0 0 95,0 0-282,0 0-198,0 0 48,-3 13-64,-9 40-43,12-50-939,0-1 0,1 1 0,-1-1-1,0 1 1,1-1 0,0 1 0,-1 0 0,1-1 0,0 0-1,0 1 1,1-1 0,-1 0 0,0 1 0,1-1-1,-1 0 1,1 0 0,0 0 0,0 0 0,0-1-1,0 1 1,0 0 0,0-1-91,8 9 266,5 9-69,-10-10-182,1-1 1,0 1 0,1-1 0,0 0 0,0 0-1,0-1 1,1 0 0,0 0 0,1-1 0,-1 0-1,1 0 1,1-1 0,-1 0 0,1-1 0,-1 0-1,1 0 1,0-1 0,1-1 0,-1 1-1,0-2 1,2 1-16,-3-3-249,-1 0 0,0 0 0,0 0 0,0-1 0,0 0 1,0-1-1,-1 0 0,1 0 0,-1-1 0,1 0 0,-1 0 0,0 0 0,-1-1 0,1 0 0,-1-1 0,0 1 0,0-1 0,-1 0 0,0-1 0,0 1 0,0-1 0,-1 0 0,3-6 249,38-116-8944,-41 109 7850</inkml:trace>
  <inkml:trace contextRef="#ctx0" brushRef="#br0" timeOffset="17684.938">614 281 993,'0'0'1580,"0"0"150,0 0-97,0 0-266,0 0-198,0 0-101,0 0-91,0 0-230,-3 6-112,2-4-569,0 1-1,0-1 0,0 0 1,0 1-1,0 0 0,1-1 1,-1 1-1,1-1 0,0 1 1,0 0-1,0-1 0,0 1 1,0-1-1,0 1 0,1 0 1,-1-1-1,1 1 0,0-1 1,0 1-1,0-1 0,0 1-65,9 24 239,35 57-617,-44-84 110,1 1 0,-1 0 0,0-1 0,1 1-1,-1-1 1,1 0 0,-1 0 0,1 1-1,-1-1 1,1 0 0,-1 0 0,1 0 0,0-1-1,-1 1 1,1 0 0,-1 0 0,0-1-1,1 1 1,-1-1 0,1 0 0,-1 1 0,0-1-1,1 0 1,-1 0 0,0 1 0,0-1-1,1 0 1,-1 0 0,0-1 0,0 1 0,0 0-1,0 0 1,-1 0 0,1-1 0,0 1-1,0 0 1,-1-1 0,1 1 0,-1-1 0,1 1-1,-1-1 269,10-13-2135</inkml:trace>
  <inkml:trace contextRef="#ctx0" brushRef="#br0" timeOffset="18028.265">747 298 1698,'0'0'1708,"1"-14"27,16-124 3480,-14 103 113,-3 35-4095,-2 4 150,-125 313-684,121-277-4788,23-46-796,18-56 1458,-17-13 3581,-1 4 2175,-14 62-1601,38-66 6839,-37 103-5170,-35 114-1981,17-97-394,-18 55 30,3-10-1631,13-30-2953,15-49 3293,1-11 1059,0 0-1,0 0 1,1 0-1,-1-1 1,0 1-1,1 0 1,-1 0 0,0 0-1,0 0 1,1 0-1,-1 0 1,0 0-1,0 1 1,1-1 0,-1 0-1,0 0 1,1 0-1,-1 0 1,0 0-1,0 0 1,1 0 0,-1 1-1,0-1 1,0 0-1,0 0 1,1 0-1,-1 1 1,0-1 0,0 0-1,0 0 1,0 0-1,1 1 1,-1-1-1,0 0 1,0 0 0,0 1-1,0-1 1,0 0-1,0 1 1,0-1-1,0 0 1,0 0 0,0 1-1,0-1 1,0 0-1,0 1 1,0-1-1,0 0 1,0 0 0,0 1-1,0-1 1,0 0-1,0 0 1,0 1 0,0-1 179,6-10-2219</inkml:trace>
  <inkml:trace contextRef="#ctx0" brushRef="#br0" timeOffset="18820.913">692 541 1153,'0'0'1383,"3"-14"15,25-115 2793,-21 75-1156,-7 46 2258,-82 358-5843,70-279-4180,9-22-5028,23-104 10345,49-170 8328,-72 216-5964,-5 27-2469,-32 241-397,28-140-3427,5-81 6597,-1 11-3088,-11 19 148,-4 137 721,-22-98-855,41-96-243,0-1 0,0-1 0,-2 1-1,1 0 1,-1-1 0,0 0 0,-1-1 0,0 1-1,-1-1 1,1-1 0,-1 1 0,-1-1 0,0-1-1,0 1 1,-4 1 62,8-5-86,-1 0-1,0 0 0,0-1 1,0 0-1,0 0 0,0 0 0,0-1 1,-1 1-1,1-1 0,0-1 1,-1 0-1,1 0 0,-1 0 1,1 0-1,0-1 0,-1 0 0,1-1 1,0 1-1,0-1 0,0 0 1,0-1-1,0 1 0,0-1 1,1 0-1,-1-1 0,-1-1 87,3 2-3545,2 0-2151</inkml:trace>
  <inkml:trace contextRef="#ctx0" brushRef="#br0" timeOffset="19444.412">71 1090 32,'0'0'657,"0"0"-161,0 0 123,0 0 177,6 1 2412,-6-1-3045,-1 1 1,0-1-1,1 0 0,-1 0 0,1 0 1,-1 1-1,1-1 0,-1 0 0,0 0 1,1 0-1,-1 0 0,0 0 1,1 0-1,-1 0 0,1 0 0,-1 0 1,0 0-1,1-1 0,-1 1 0,1 0 1,-1 0-1,0 0 0,1-1 0,-1 1 1,1 0-1,-1-1 0,1 1 0,-1-1 1,1 1-1,-1 0 0,1-1 0,0 1 1,-1-1-1,1 1 0,0-1 0,-1 1 1,1-1-1,0 0 0,-1 1 1,1-1-1,0 1 0,0-1 0,0 1 1,0-1-1,0 0 0,-1 1 0,1-1 1,0 0-1,0 1 0,1-1 0,-1 1 1,0-1-1,0 0 0,0 1 0,0-1 1,0 1-1,1-1 0,-1 0 0,0 1 1,1-1-1,-1 1 0,0-1 0,1 1 1,-1-1-1,0 1 0,1-1 1,0 1-164,-27 109 1119,23-83-1080,3 39-963,19-28-4804,-2-33-1772,-14-7 4836</inkml:trace>
  <inkml:trace contextRef="#ctx0" brushRef="#br0" timeOffset="20155.288">78 1164 1826,'0'0'1655,"0"0"-171,-3-14-64,-18-86 2151,14 101-280,2 26-2653,11 131-250,14-96-4555,-33-111-850,-13-27 8144,26 76-3055,0-1-1,-1 1 1,1-1 0,0 1-1,0-1 1,-1 1 0,1-1 0,0 1-1,-1 0 1,1-1 0,0 1 0,-1 0-1,1-1 1,-1 1 0,1 0 0,-1-1-1,1 1 1,-1 0 0,1 0 0,-1-1-1,1 1 1,-1 0 0,1 0-1,-1 0 1,1 0 0,-1 0 0,1 0-1,-1 0 1,1 0 0,-1 0 0,1 0-1,-1 0 1,1 0 0,-1 0 0,1 0-1,-1 1 1,1-1 0,-1 0 0,1 0-1,-1 0 1,1 1 0,-1-1 0,1 0-1,-1 1 1,1-1 0,0 0-1,-1 1 1,1-1 0,0 1 0,-1-1-1,1 1 1,0-1 0,0 0 0,-1 1-1,1-1 1,0 1 0,0-1 0,0 1-1,-1-1 1,1 1 0,0 0 0,0-1-1,0 1-71,-5 33 1155,37 59-995,-13-52-757,5 30-2969,-21-96 3120,0-7 3059,-3 32-1999,0 0-80,1 20 219,2-11-754,0-1 1,0 1-1,1-1 1,1 1-1,-1-1 1,1 0-1,1-1 1,-1 1 0,1-1-1,1 0 1,-1 0-1,1-1 1,0-4-17,-1-1 0,1 0 0,0 0 0,-1 0 0,1-1 0,0 0 0,0-1 0,-1 1 0,1-1 0,0-1 0,-1 1 0,1-1 0,-1 0 0,0-1 0,0 1 0,1-2 17,-3 3 86,0 0 1,0-1-1,0 1 1,-1-1-1,1 0 1,-1 0-1,1-1 1,-1 1-1,0-1 1,0 0-1,0 1 1,0-1-1,-1 0 1,1-1-1,-1 1 1,0 0-1,0-1 1,0 1-1,0-1 1,1-3-87,17-39-509,-8 31-5821,-7 10-476</inkml:trace>
  <inkml:trace contextRef="#ctx0" brushRef="#br0" timeOffset="20701.756">238 1467 4420,'0'0'2499,"0"0"-1031,0 0-326,0 0-224,0 0-154,1 5-76,-1-3-667,0 0 0,1 0-1,-1 0 1,1-1 0,0 1-1,-1 0 1,1 0-1,0-1 1,0 1 0,0 0-1,0-1 1,0 1 0,0-1-1,1 0 1,-1 1 0,0-1-1,1 0 1,-1 0 0,1 0-1,0 0 1,-1 0 0,1 0-1,0 0 1,-1 0 0,1-1-1,0 1 1,0-1-1,-1 1 1,1-1 0,0 0-1,0 0 1,0 0 0,0 0-1,0 0 1,0 0 0,-1 0-1,1 0 1,1-1-21,3 2-126,1-1-1,-1 0 1,1 0 0,0 0-1,-1-1 1,1 0 0,-1 0-1,1-1 1,-1 0 0,0 0-1,1-1 1,-1 1 0,0-1-1,-1 0 1,1-1 0,0 0-1,-1 0 1,0 0 0,0 0-1,0-1 1,3-4 126,-1 1 70,0 0-1,-1-1 1,-1 0 0,1 0 0,-1 0 0,-1-1-1,0 0 1,0 0 0,-1 0 0,0 0 0,0 0 0,-2 0-1,1-6-69,-1 13-107,6-29 635,1 19-3095,-5 13-2606</inkml:trace>
  <inkml:trace contextRef="#ctx0" brushRef="#br0" timeOffset="21389.718">822 186 545,'0'0'565,"0"0"103,0 0 52,0 0-90,0 0 54,0 0 15,0 0 6,-8-13 159,-2-7-370,-37-52 2845,47 72-3258,-1-1 0,1 1-1,0-1 1,0 1-1,0-1 1,-1 1-1,1-1 1,0 1-1,-1 0 1,1-1 0,0 1-1,-1 0 1,1-1-1,0 1 1,-1 0-1,1-1 1,-1 1-1,1 0 1,-1 0 0,1 0-1,-1-1 1,1 1-1,-1 0 1,1 0-1,-1 0 1,1 0 0,-1 0-1,1 0 1,-1 0-1,1 0 1,-1 0-1,1 0 1,-1 0-1,1 0 1,-1 0 0,1 0-1,0 1 1,-1-1-1,1 0 1,-1 0-1,1 0 1,-1 1 0,1-1-1,0 0 1,-1 1-1,1-1 1,-1 0-1,1 1 1,0-1-1,-1 1 1,1-1 0,0 0-1,0 1 1,-1-1-1,1 1 1,0-1-1,0 1 1,0-1-1,0 1 1,-1-1 0,1 1-1,0-1 1,0 1-1,0-1 1,0 1-1,0-1 1,0 1 0,0-1-1,1 1-80,-5 22 821,-6 239 616,4-68-2711,-2-66-4126,5-77-1129,2-39 2803</inkml:trace>
  <inkml:trace contextRef="#ctx0" brushRef="#br0" timeOffset="22269.926">708 441 3555,'0'0'1025,"1"-15"96,2-15-523,0-4 624,-2 11 4443,-1 59-5282,-9 298 1465,-24-116-5921,4-117-3499,14-60 7441,15-40 275,-1-1-1,1 1 1,0-1 0,-1 0 0,1 1 0,0-1-1,-1 1 1,1-1 0,0 0 0,-1 1 0,1-1-1,-1 0 1,1 1 0,0-1 0,-1 0 0,1 0 0,-1 0-1,1 1 1,-1-1 0,1 0 0,-1 0 0,1 0-1,-1 0 1,1 0 0,-1 0 0,1 0 0,-1 0-1,1 0 1,-1 0 0,1 0 0,-1 0 0,1 0-1,-1-1 1,1 1 0,-1 0 0,1 0 0,-1 0 0,1-1-1,-1 1 1,1 0 0,-1-1 0,1 1 0,0 0-1,-1-1 1,1 1 0,0 0 0,-1-1 0,1 1-1,0-1 1,0 1 0,-1-1-144,-11-6 1335,9 9-1281,0 1 0,0-1-1,0 1 1,0-1 0,1 1 0,0 0-1,-1 0 1,1 0 0,0 0-1,0 0 1,1 0 0,-1 1 0,1-1-1,-1 1 1,1-1 0,0 1-1,1-1 1,-1 1 0,0 0 0,1-1-1,0 1 1,0 0 0,0-1-1,0 1 1,1 0 0,0-1 0,0 2-54,-2 6 113,1 51 1051,-24-50 972,-27 72-1827,-17-56-138,66-27-166,0 0 1,0-1-1,0 1 1,0-1-1,0 0 0,0 0 1,0 0-1,-1 0 0,1 0 1,0 0-1,0 0 1,0-1-1,0 1 0,0-1 1,0 0-1,0 1 0,0-1 1,0 0-1,0 0 1,0 0-1,0 0 0,1-1 1,-2 0-6,-20-9 58,19 10-58,0 0 0,0 1 0,0 0 0,0 0 1,-1 0-1,1 0 0,0 1 0,0-1 1,0 1-1,0 0 0,-1 1 0,2-1 1,-1 1-1,0-1 0,0 1 0,0 0 1,1 1-1,-1-1 0,1 1 0,0-1 0,0 1 1,0 0-1,0 0 0,0 0 0,0 1 1,0 1-1,-27 22 26,28-27-21,-1 0 1,1 0 0,-1-1 0,1 1 0,-1-1-1,1 1 1,-1-1 0,1 0 0,-1 0 0,1 0-1,0 0 1,-1 0 0,1 0 0,0-1 0,0 1-1,0-1 1,0 0 0,0 0 0,1 1 0,-1-1-1,0 0 1,1 0 0,-1-2-6,-74-141 222,36 56 629,20 72 1162,20 44-1581,34 25-683,4-32-7089,-26-16 1003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8:05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23 360 13613,'0'0'3844,"0"0"-1464,0 0-185,-5-13-482,-12-41-736,17 52-948,1 0-1,0 1 1,0-1-1,0 1 1,0-1-1,0 0 1,0 1-1,0 0 1,0-1 0,1 1-1,-1 0 1,1 0-1,-1-1 1,1 1-1,-1 0 1,1 1-1,-1-1 1,1 0 0,0 0-1,0 1 1,-1-1-1,1 1 1,0-1-1,0 1 1,0 0-1,-1 0 1,1 0 0,0 0-1,0 0 1,0 0-1,1 0-28,6-1 65,103-12 469,-1 4 0,52 6-534,-25-1-53,92-16-27,-229 20 76,0 0 1,0 0 0,0 0 0,1 0 0,-1 0-1,0 0 1,0-1 0,0 1 0,0 0 0,0-1-1,0 1 1,0 0 0,0-1 0,0 1 0,0-1-1,0 0 1,0 1 0,0-1 0,0 0 0,-1 0-1,1 1 1,0-1 0,0 0 0,-1 0 0,1 0-1,-1 0 1,1 0 0,-1 0 0,1 0 0,-1 0-1,1 0 1,-1 0 0,0 0 0,0 0 0,1 0-1,-1 0 1,0-1 0,0 1 0,0 0 0,0 0-1,0 0 1,-1 0 0,1 0 0,0 0 0,0 0-1,-1 0 1,1-1 0,-1 1 0,1 0 0,-1 0-1,0 0 4,-43-45-23,38 41 28,-143-118 235,149 123 6,17 24 240,-7-7-462,-1 0 0,-1 1 0,-1 0 1,0 0-1,-2 0 0,0 1 1,-1 0-1,0 0 0,-2 0 0,0 1 1,-2-1-1,0 0 0,-1 1 1,0-1-1,-2 0 0,0 0 1,-2 0-1,0 0 0,-1-1 0,-6 15-24,-62 101-2787,13-54-4520,28-43-1064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50:35.25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362 2995 8808,'-25'10'6663,"-14"6"-5478,-3 1 1089,2 0-609,7-3-383,10-4-289,10-3-257,13-3-191,15-3-97,17-1-127,18-2-97,20-4 32,21-5-192,18-4-32,17-5 32,12-4-64,10-5 0,5-5-192,2-2 96,0-3 32,-5 0 64,-7-1 0,-10 2 64,-14 1 32,-18 2-96,-20 1 32,-19 2-32,-20 0-32,-16 0 32,-13-3 0,-10-3 128,-9-5-64,-5-4 64,-5-6 64,-3-5-31,-2-6-1,1-5-32,-1-4-32,1-2-96,2-1 0,2 0 0,3 2 32,2 3-32,1 3 0,2 3-32,2 5 32,0 3 0,1 4 32,2 3 128,1 3-32,0 3 32,1 3 33,-2 2-33,0 2 64,-2 3-32,-3 3 161,-1 1-65,-3 3-64,-3 3-32,-2 4 32,-1 4-31,-3 4-33,-1 4-32,-3 4 32,-1 3-96,-3 4 32,-3 4-64,-4 4 0,-5 4 0,-5 3-32,-6 2 32,-6 3-32,-5 1 0,-5 1 32,-4 1 0,-2 1 0,0-2 0,-1-1-32,2 0 32,3-3 0,2-1 0,4-2 1,4 1-33,3 0-33,4 1-63,3 1 64,4 2 32,5 1-32,4 2 32,5 2 0,4 3 0,5 3 0,5 4 32,3 5-32,4 5 32,3 5-32,3 7 0,1 7-32,2 5 0,-2 6 0,-1 5 32,-2 2 0,-2 2 0,-1 1 32,-2-1-32,-1 0 0,-1 0 0,0-1 32,-1-1-32,1-4 32,2-4 0,2-5-32,2-7 0,2-7 0,3-7 0,1-7-96,2-6-160,3-7-449,2-6-800,3-6-1121,3-4-2275,2-4-6278,-1-4 2403</inkml:trace>
  <inkml:trace contextRef="#ctx0" brushRef="#br0" timeOffset="910.915">2334 2628 13421,'0'0'3971,"0"0"-2593,0 0 800,0 0-96,0 0-609,0 0-864,0 0 320,0 0-545,0 0-160,24-9-64,25-8-128,26-9 0,24-7-32,23-6 0,16-3 32,14-1 0,6 0 33,2 2 31,-2 1-32,-7 2-64,-10 1-128,-14 3 64,-16 1 64,-19 3 32,-21 3 0,-20 4-32,-19 2 64,-14 2-32,-11 0 0,-10 1 0,-6-3 0,-6-2 0,-4-3-32,-3-4 0,-2-5 0,-1-6 0,0-5 0,2-8-64,1-6-96,1-7-193,3-5-31,1-5 0,2-4 63,1-3 193,-1-1 96,1-1 32,-1-1 32,-1 1 0,1 2-32,-2 3 0,-1 4 64,0 5-32,-1 4 0,-1 5 64,-1 5 0,-3 4 1,-2 5-1,-3 5 0,-1 4 0,-3 7 32,-2 6 0,-4 6 0,-3 8 0,-3 6-64,-5 7 0,-4 7-64,-4 7-128,-5 8 128,-3 5 0,-4 4 0,-4 5 32,-2 1-32,0 2 0,-1 0 32,2 0-32,4-2 32,3-2-32,3 0 0,4-2 0,5-2 32,6-2 0,7 0-32,6 0 0,8 0 0,6 2 0,7 4 0,5 3 0,5 7 0,4 7 0,3 7 64,2 8-31,2 10 63,-1 8-32,0 8 32,-1 9-64,-2 7 32,-2 5-32,-3 3 0,-3 1-32,-2-1-64,-1-5 32,-1-4 32,1-8 32,2-9-32,3-11 0,5-13 0,4-13 0,6-14-32,6-14-288,6-13-866,6-13-1088,5-11-2210,5-11-5157,-5-1 256</inkml:trace>
  <inkml:trace contextRef="#ctx0" brushRef="#br0" timeOffset="1778.931">4704 2399 9129,'0'0'5669,"0"0"-3523,-13-3 192,-5-1-160,0-2-608,3-1-481,7-3-641,12-2 513,12-3-544,15-3-65,15-3-160,15-1-96,13 0-96,13-1-64,11-1 0,9 0 64,8 1 32,6 2-32,5 1 32,2 1 0,0 2 32,-3 0-32,-8 1 0,-8-1 64,-11 0-96,-12-1-64,-13-2 32,-14-3 32,-13-2 0,-11-4 0,-11-5 32,-8-5 0,-7-7 0,-5-7-32,-4-7 0,-5-6-32,-2-7 32,-3-6-32,-1-3 32,-1-4 0,2 0 0,0-1 0,2 2 32,0 3-32,0 2 32,-1 4-32,-2 1 32,-2 3-32,-1 2 32,-2 1 0,-2 1 32,-1 3 33,-2 2-65,-1 4 0,-3 5 64,-1 5 32,-3 6-96,-4 8 0,-5 6 64,-6 8-96,-6 8 0,-7 7-160,-6 7 160,-5 8 0,-5 7 0,-5 7 32,-2 4-32,-3 4 32,-2 3-32,0 3 32,0 1 32,2 1-32,1 1 0,3-2-32,2-1 32,3-2 0,5-4-32,5-2 32,6-3-64,8-3-32,9-3 64,10-3 128,10 0-64,8 0 32,6 3-32,5 3 65,6 5 63,4 6 128,4 7-96,2 8-32,1 8-31,-1 8-65,-2 6-32,-3 6 32,-3 5-64,-3 5 32,-2 2-32,-2 1 0,-1 0 32,-3-2-64,0-3 0,0-3 32,1-4-32,1-5-32,1-4-32,3-6 64,3-7 0,4-5 64,2-7-64,4-6-256,2-7-385,1-5-832,1-3-1570,-3-4-4068,-3-4-9961</inkml:trace>
  <inkml:trace contextRef="#ctx0" brushRef="#br0" timeOffset="2732.965">534 5962 13357,'0'0'3010,"0"0"-2177,0 0 1089,0 0 96,0 0-256,0 0-673,0 0-353,5-2-95,10-2-64,10 1-161,11 1-224,14-1-96,15-2-32,15-3-32,17-4-32,15-6-32,15-4-32,12-5 0,7-2-32,4-2 32,0-1-128,-4 2-96,-9 1-97,-13 3 1,-14 2 192,-17 2-65,-18 2 161,-18 2 64,-16 1 32,-15 1 32,-12 1 0,-7-1-32,-6-1 32,-3-2 0,-4-3 0,-2-5 0,-1-6 0,-1-7 1,0-9-1,1-8 32,1-11-64,1-9 0,2-9 0,-1-9 32,2-6-32,-1-5 32,0-3 0,-1 1 0,-1 0-32,-1 2 0,-1 1-64,0 2 64,-1 2 32,-1 2 32,0 5 96,-2 4 64,-1 7 160,0 7 65,-2 8 63,-1 9 129,-1 9-64,-2 7-33,-3 8-160,-2 8-95,-5 5-33,-3 8-96,-6 5-96,-5 6-64,-6 7 0,-5 6-64,-6 7 32,-4 6 32,-3 5-32,-3 5 32,-4 4 0,-3 3 0,-2 1 32,-3 3-32,-1 0 32,-2 1-32,0-1 32,-2-1 0,0 0-32,-2-4 32,0-1-32,1-3-32,0-4-128,4-2 160,2-4 0,5-3 0,4-3 0,6-2 32,6-2-32,9-2 32,11 0 0,9-1 0,11 1-32,10 2 0,10 3 0,8 4 32,9 7 0,8 6-32,6 9 32,4 9 0,2 10 32,0 10-64,-2 10 0,-3 10-64,-6 9 32,-5 8 32,-6 5 0,-5 4 0,-5 2 32,-5-2-32,-5-3 32,-3-6-32,-1-8 64,-1-8-64,0-10 32,3-11-32,3-9-64,3-10 64,4-11-32,4-10 0,6-9 32,6-9-256,5-7-353,5-8-640,7-7-1089,5-5-2178,5-4-5125,-6 1-1602</inkml:trace>
  <inkml:trace contextRef="#ctx0" brushRef="#br0" timeOffset="3669.976">3463 6002 10922,'0'0'6631,"0"0"-4357,0 0-545,0 0 481,0 0-704,0 0-513,0 0-288,-1 1-449,7-3 128,17-7-128,23-7-31,26-6-193,30-6-32,29-2-32,28-3 32,24 1 0,21 2 64,17 3 32,14 5-32,10 3-64,5 5-256,-1 2 256,-8 1 96,-14 0 32,-21-2-128,-24-1-64,-25-2 32,-29-1 0,-28-3 32,-29 1 0,-26-2 64,-23 0-32,-21-3 32,-18-4 0,-14-3 0,-12-6-64,-6-7 32,-5-6-32,0-9 0,1-6 64,6-6-64,7-5 0,9-2 0,7-4 32,8-1-32,8-2 0,5-3 32,7-2-32,4-2 32,4-3-32,3-2 0,2-1-96,-1 0 32,0 2 64,-3 4 0,-3 4 64,-5 8-64,-6 8 0,-6 8 32,-8 10-32,-7 11 0,-8 8 32,-8 11 0,-7 8-32,-9 9 32,-7 9 0,-9 9-32,-8 7 0,-6 7-32,-8 5-96,-6 4 128,-6 4-64,-6 1 64,-6 2 64,-5-2-64,-5-2 0,-3-2 64,-4-2 32,-4-4-64,-1-3 32,-2-3-64,1-2-160,3-4 160,3-1 0,6-3 32,7-3 0,12-1 64,11 0 0,15 0 32,15 1 33,16 2 63,16 2 0,14 5-96,13 5-64,11 6 32,10 8-64,7 6 32,5 8-64,1 7 32,1 7 0,-2 5-32,-2 5 0,-4 4-96,-5 1 96,-4 1 0,-5 1 0,-5 0 0,-5 0 32,-5-2-32,-4-3 64,-1-2-32,-2-3-32,1-4 33,-1-5-33,3-6 32,2-7 0,2-8 0,4-6-32,1-9-32,3-6-97,1-6-447,1-3-737,-3-2-1570,-2-3-3779,-1-1-11980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8:06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17 14894,'0'0'1853,"0"0"-22,0 0 357,0 0-495,0 0-791,0 0-422,0 0-282,0 16-118,0-4-67,-1-4-4,1 1-1,0 0 1,1-1 0,0 1-1,0-1 1,0 1 0,1-1 0,1 0-1,0 0 1,0 1 0,0-2-1,1 1-8,8 16 3,1-2 0,1 0-1,1-1 1,0 0 0,2-1-1,0-1 1,2-1 0,17 14-3,-32-28 2,0-2 0,0 1 1,0 0-1,1-1 1,-1 0-1,1 0 1,0 0-1,-1-1 0,1 1 1,0-1-1,0 0 1,0 0-1,0-1 1,0 0-1,0 0 0,0 0 1,0 0-1,0-1 1,0 0-1,0 0 1,0 0-1,-1 0 0,1-1 1,0 0-1,-1 0 1,1 0-1,-1-1 1,0 1-1,1-1 0,-1 0 1,-1 0-1,1-1 1,1-1-3,9-11 175,-1-1 0,-1-1 0,-1 0 0,0 0 0,-1-1 0,-1-1 0,-1 0 0,0 0 1,-2 0-1,-1-1 0,0 0 0,-1 0 0,-2 0 0,0-1 0,-1-11-175,-1 34 19,-1 0 0,1 0-1,-1 0 1,1 0 0,-1 0 0,0 0 0,0-1-1,1 1 1,-1 0 0,0 0 0,0-1-1,0 1 1,0-1 0,1 1 0,-1-1-1,0 1 1,0-1 0,0 1 0,0-1-1,-1 0 1,1 1 0,0-1 0,0 0-1,0 0 1,0 0 0,0 0 0,0 0 0,0 0-1,0 0 1,0-1 0,0 1 0,0 0-1,0 0 1,0-1 0,0 1 0,0-1-1,0 1 1,0-1 0,0 1 0,0-1-1,0 0 1,0 1 0,1-1 0,-1 0 0,0 1-1,0-1 1,1 0 0,-1 0 0,1 0-1,-1 0 1,1 0 0,-1 0 0,1 0-1,-1 0 1,1 0 0,0 0 0,-1 0-1,1 0 1,0 0 0,0 0 0,0 0-1,0 0 1,0 0 0,0 0 0,0-1 0,0 1-1,1 0 1,-1 0-19,-13 23 75,1-1 0,2 2 0,0 0 0,1 0 0,1 1 0,-4 20-75,1-5 100,-171 627 145,148-490-247,9 2-1,-3 156 3,28-327 5,-1 6 2,-27 149 13,28-161-18,0 1 0,-1 0-1,1 0 1,-1-1 0,0 1-1,1 0 1,-1-1 0,0 1 0,0-1-1,0 1 1,0-1 0,0 1-1,-1-1 1,1 0 0,0 1-1,-1-1 1,1 0 0,-1 0 0,1 0-1,-1 0 1,1 0 0,-1-1-1,0 1 1,1 0 0,-1-1 0,0 1-1,0-1 1,1 0 0,-1 1-1,0-1 1,0 0 0,0 0-1,1 0 1,-1 0 0,0-1 0,0 1-1,0 0 1,1-1 0,-1 1-1,0-1 1,0 0 0,1 1-2,-62-51 99,43 26-86,0-1-1,2-1 1,1-1-1,2 0 1,0-1 0,2-1-1,1 0 1,2-1 0,0 0-1,3 0 1,0-3-13,2 12-76,1 1 1,2-1-1,0 0 0,1 0 1,1 0-1,3-18 76,-3 38-106,0 1-1,0 0 1,0 0 0,1-1 0,-1 1-1,0 0 1,1 0 0,-1 0 0,1-1-1,-1 1 1,1 0 0,0 0 0,-1 0-1,1 0 1,0 0 0,0 0-1,0 0 1,0 0 0,0 0 0,0 1-1,0-1 1,0 0 0,0 0 0,0 1-1,0-1 1,0 1 0,1-1 0,-1 1-1,0 0 1,0-1 0,1 1 0,-1 0-1,0 0 1,0 0 0,1 0-1,-1 0 1,0 0 0,1 0 0,-1 0-1,0 0 1,0 1 0,1-1 0,-1 1-1,0-1 1,0 1 0,0-1 0,0 1-1,1-1 1,-1 1 0,0 0-1,0 0 1,0 0 0,-1-1 0,1 1-1,0 0 1,0 0 0,0 0 0,-1 1-1,1-1 1,0 0 0,-1 0 0,1 0-1,-1 0 1,1 2 106,11 25-6684,-3 3-5386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8:00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1306 848 16047,'0'0'3022,"0"0"-1576,0 0-223,0 0-118,0 0-507,1 14-150,17 256 956,-12-236-1302,2 0-1,1-1 1,2 0-1,0-1 0,3 0 1,1 0-1,1-2 1,1 0-1,2-1 1,11 13-102,60 30 434,-87-70-412,1-1 0,-1 1 0,1-1 0,-1 0 0,1 0 0,0 0 0,-1 0 0,1 0 0,0-1 0,0 0 0,0 0 0,-1 0 0,1 0 0,0 0 0,0-1 0,0 0 1,-1 0-1,1 0 0,0 0 0,-1 0 0,1-1 0,-1 0 0,1 1 0,-1-1 0,0-1 0,0 1 0,0 0 0,1-2-22,7-12 67,-1 0 0,0-1 0,-1-1 0,-1 1 0,0-1 0,-2-1 0,0 1 0,-1-1 0,-1 0 0,-1 0 0,1-19-67,-2 29 32,-1 1 14,3-6 16,-1 1 0,-1-1 0,-1 1 0,1-1 1,-2 0-1,0 0 0,-1 1 0,0-1 0,-1 0 1,-1 1-1,0-1 0,0 1 0,-3-3-62,6 15 7,0 0-1,-1 0 0,1 0 1,0 0-1,-1 1 1,1-1-1,-1 0 1,0 0-1,1 0 0,-1 1 1,1-1-1,-1 0 1,0 1-1,0-1 1,1 1-1,-1-1 0,0 1 1,0-1-1,0 1 1,0-1-1,1 1 1,-1 0-1,0-1 1,0 1-1,0 0 0,0 0 1,0 0-1,0 0 1,0 0-1,0 0 1,0 0-1,0 0 0,0 0 1,0 0-1,0 0 1,0 1-1,0-1 1,1 0-1,-1 1 1,0-1-1,0 1 0,0-1 1,0 1-1,1-1 1,-1 1-1,0-1 1,0 1-1,1 0 0,-1 0 1,1-1-1,-1 1 1,0 0-1,1 0 1,0-1-1,-1 1 0,1 0 1,-1 0-1,1 0-6,-27 56 27,1 45 91,5 1 0,5 1 0,4 0 0,4 21-118,-15 116 25,8-116-41,-6 0 0,-6-1 0,-32 90 16,54-197 17,0 0 1,-1 0 0,0-1-1,-2 1 1,0-2-1,-1 1 1,0-1-1,-1 0 1,-1-1-1,0 0 1,-1-1-1,0 0 1,-1-1-1,-13 9-17,22-19 14,0 0 0,-1 0 0,1 0 0,-1 0 0,1-1 0,-1 0 0,0 0 0,0 0 0,0-1 0,1 1 0,-1-1 0,0 0 0,0-1 0,0 1 0,0-1 0,1 0 0,-1 0 0,0 0 0,1-1 0,-1 1 0,1-1 0,-1-1 0,1 1 0,0 0 0,0-1 0,0 0 0,0 0 0,1 0 0,-4-4-14,-3-4 12,0 0 0,0-1 0,1 0 0,1-1 0,0 0-1,1 0 1,0-1 0,1 0 0,0-2-12,-3-13-203,1 0 0,1 0 0,2-1 1,1 0-1,1 0 0,2 0 0,1 0 0,1 0 0,2-8 203,18-37-3228,-6 54-610,6 7-3419,2 8-3532</inkml:trace>
  <inkml:trace contextRef="#ctx0" brushRef="#br0" timeOffset="579.346">2300 1530 10442,'0'0'5376,"0"0"-1757,0 0-811,0 0-635,0 0-641,0 0-416,-8-8-364,-23-24-282,31 31-457,0 0-1,0 0 1,0 0 0,0 0-1,0 0 1,0 0 0,1 0-1,-1 0 1,0 0 0,1 0-1,-1 0 1,0 1 0,1-1-1,-1 0 1,1 0-1,-1 0 1,1 1 0,0-1-1,-1 0 1,1 0 0,0 1-1,-1-1 1,1 1 0,0-1-1,0 0 1,0 1 0,-1 0-1,1-1 1,0 1 0,0-1-1,0 1 1,0 0 0,0 0-1,0 0 1,0-1-1,0 1 1,0 0 0,0 0-1,0 0 1,0 0 0,0 1-1,0-1 1,-1 0 0,1 0-1,1 1-12,-1-1 2,2-1-1,0 0 1,0 0-1,1 0 0,-1 1 0,1-1 0,-1 1 0,0 0 1,1 0-1,-1 0 0,0 0 0,1 1 0,-1 0 0,0-1 1,1 1-1,-1 0 0,0 1 0,0-1 0,0 0 1,0 1-1,0 0 0,0 0 0,0 0 0,-1 0 0,1 0 1,0 0-1,-1 1 0,0-1 0,0 1 0,0 0 0,0 0 1,0-1-1,0 2-1,-2 7-2,-1 0 0,0-1-1,-1 1 1,0 0 0,-1-1 0,0 1 0,0-1 0,-1 0 0,-1 0 0,1 0 0,-2-1 0,1 0 0,-1 0-1,-1 0 1,1-1 0,-2 0 0,-1 2 2,-10 15 25,-2 2-22,-32 61 101,53-86-105,1 0 1,-1-1-1,1 1 1,-1 0-1,1 0 1,0-1-1,-1 1 0,1-1 1,0 1-1,0 0 1,0-1-1,0 0 1,1 1-1,-1-1 1,0 0-1,1 0 1,-1 1-1,1-1 1,-1 0-1,1 0 1,-1-1-1,1 1 0,-1 0 1,1 0-1,0-1 1,0 1-1,-1-1 1,1 0-1,0 1 1,0-1-1,0 0 1,-1 0-1,1 0 1,0 0-1,0 0 1,0-1-1,-1 1 0,1 0 1,0-1-1,0 0 1,-1 1-1,1-1 1,0 0 0,5 1-15,27-4-584,0-1-1,-1-2 1,1-1 0,-2-2-1,15-6 600,18-5-4474,-1 4-3760,-24 8-3222</inkml:trace>
  <inkml:trace contextRef="#ctx0" brushRef="#br0" timeOffset="1290.193">3523 1364 2178,'-4'-14'10821,"-6"-20"-7713,-4-14-21,5 15 1822,20 97-3973,-2 1 1,-3 0-1,-3 1 1,-5 40-937,4 64 87,22-364 94,-23 184-180,41-169 5,-39 170-6,1-1 0,0 1 0,0 0 0,1 0 0,0 1-1,1-1 1,-1 1 0,2 1 0,-1-1 0,1 1 0,0 0 0,0 0 0,1 1 0,0 0 0,0 0 0,1 1 0,1-1 0,-5 4-2,0 0 0,1 0 0,-1 0 1,0 0-1,1 1 0,0 0 1,-1 0-1,1 1 0,-1-1 1,1 1-1,0 0 0,-1 1 0,1-1 1,0 1-1,-1 0 0,1 1 1,-1-1-1,0 1 0,1 0 0,-1 1 1,0-1-1,0 1 0,0 0 1,-1 0-1,1 0 0,-1 1 0,1 0 1,-1 0-1,0 0 0,-1 0 1,1 1-1,1 2 2,5 7-8,-1 1 0,-1 0 0,0 0 0,-1 1 1,0 0-1,-2 0 0,0 1 0,0 0 0,-2 0 0,1 4 8,0 6-102,0 1 0,-2-1 0,-1 0 0,-1 1 0,-2-1 0,0 1-1,-2-1 1,-5 19 102,9-46 0,1 1 0,-1-1 0,0 1 0,0-1 0,0 1 0,1-1 0,-1 1 0,0 0 0,0-1 0,0 1 0,0-1 0,0 1 0,0-1 1,0 1-1,0 0 0,0-1 0,0 1 0,-1-1 0,1 1 0,0 0 0,0-1 0,0 1 0,-1-1 0,1 1 0,0-1 0,-1 1 0,1-1 0,0 1 0,-1-1 0,1 0 0,-1 1 0,1-1 0,-1 1 0,1-1 0,-1 0 0,1 1 0,-1-1 0,1 0 0,-1 0 0,1 1 0,-1-1 0,1 0 0,-1 0 0,0 0 0,1 0 0,-1 0 0,1 0 0,-1 0 0,0 0 0,1 0 0,-1 0 0,1 0 0,-1 0 0,1 0 0,-1 0 0,0-1 0,1 1 0,-1 0 0,1 0 0,-1-1 0,1 1 0,-1-1 0,-9-37 117,8 3-4,2 1 1,1 0 0,2-1-1,1 1 1,2 1-1,1-1 1,2 1-1,1 0 1,2 0-1,1 2 1,11-21-114,-21 46 21,0-1 0,1 0-1,-1 1 1,2-1 0,-1 1 0,0 0-1,1 1 1,0-1 0,1 1 0,-1 0 0,1 0-1,0 1 1,0-1 0,1 1 0,-1 1-1,1-1 1,0 1 0,0 0 0,0 1 0,0 0-1,0 0 1,0 0 0,1 1 0,-1 0-1,1 0 1,-1 1 0,1 0 0,-1 1 0,1-1-1,-1 1 1,0 1 0,1-1 0,-1 1-1,0 1 1,0-1 0,0 1 0,1 1-21,5 9 24,-1 1 1,0 0-1,-1 1 1,0 0-1,-2 0 1,1 1-1,-2 0 1,0 1-1,-2 0 1,1 0-1,-2 1 1,0 0-1,-1 0 1,-1 0-1,-1 0 1,-1 0-1,0 6-24,13 119-71,-1-7-4513,-9-115 830,0-8-3414,2-6-4961</inkml:trace>
  <inkml:trace contextRef="#ctx0" brushRef="#br0" timeOffset="1838.459">4750 1228 14894,'0'0'3433,"0"0"-663,3-13-480,11-40-725,-14 52-1527,0 1 1,1-1 0,-1 0 0,0 0 0,0 1 0,1-1 0,-1 0 0,1 0-1,-1 1 1,0-1 0,1 0 0,0 1 0,-1-1 0,1 1 0,-1-1-1,1 0 1,0 1 0,-1-1 0,1 1 0,0 0 0,-1-1 0,1 1-1,0 0 1,0-1 0,-1 1 0,1 0 0,0 0 0,0 0 0,0-1-1,0 1 1,-1 0 0,1 0 0,0 0 0,0 0 0,0 1 0,-1-1 0,1 0-1,0 0 1,0 0 0,0 1 0,-1-1 0,1 0 0,0 1 0,0-1-1,-1 1 1,1-1 0,0 1 0,-1-1 0,1 1 0,-1-1 0,1 1-1,0 0 1,-1-1 0,1 1 0,-1 0 0,0-1 0,1 1 0,-1 0-39,2 0 52,26 29 161,-2 0-1,0 2 1,-2 1 0,11 21-213,11 15 40,-5-11-367,3-3 0,2-1 0,3-3 0,8 5 327,-57-57-14,-1 1-1,1-1 0,-1 0 1,1 1-1,-1-1 0,1 0 0,0 1 1,-1-1-1,1 0 0,0 1 1,0-1-1,0 0 0,-1 0 1,1 1-1,0-1 0,0 0 0,0 0 1,0 1-1,0-1 0,0 0 1,0 0-1,1 1 0,-1-1 0,0 0 1,0 0-1,1 1 0,-1-1 1,0 0-1,1 1 0,-1-1 0,0 0 1,1 1-1,-1-1 0,1 1 1,-1-1-1,1 1 0,0-1 1,-1 1-1,1-1 0,-1 1 0,1-1 1,0 1-1,-1 0 0,1-1 1,0 1-1,0 0 0,-1 0 0,1 0 1,0-1-1,-1 1 0,1 0 1,0 0-1,0 0 0,-1 0 1,1 0-1,0 0 0,0 0 0,-1 1 1,1-1-1,0 0 0,0 0 1,-1 1-1,1-1 0,0 0 0,-1 1 1,1-1-1,0 1 15,-1-10 30,-25-335 55,15 230 1447,9 113-1496,1 1 0,-1-1-1,0 1 1,0-1 0,1 1 0,-1 0-1,0-1 1,0 1 0,0 0-1,0-1 1,0 1 0,1 0-1,-1 0 1,0 0 0,0 0 0,0 0-1,0 0 1,0 0 0,0 0-1,0 0 1,0 0 0,0 0-1,1 1 1,-1-1 0,0 0 0,0 1-1,0-1 1,0 1 0,1-1-1,-1 1 1,0-1 0,0 1-1,1-1 1,-1 1 0,1 0 0,-1-1-1,0 1 1,1 0 0,-1 0-1,1-1 1,-1 1 0,1 0-1,0 0 1,-1 0 0,1 0 0,0-1-1,0 1 1,-1 0-36,-141 251 1107,61-97-874,-96 119-692,95-163-7293,81-109 909</inkml:trace>
  <inkml:trace contextRef="#ctx0" brushRef="#br0" timeOffset="2327.4">5748 1205 14702,'0'0'3358,"0"0"-1223,0 0-186,0 0-743,16-8-581,53-28-198,24 28-80,-71 8-320,194-16 394,-215 16-415,1 0-1,-1 0 1,0 0-1,1-1 1,-1 1-1,1 0 1,-1 0-1,0-1 1,1 1 0,-1-1-1,0 1 1,1-1-1,-1 0 1,0 0-1,0 1 1,0-1-1,0 0 1,0 0-1,0 0 1,0 0 0,0 0-1,0 0 1,0-1-1,0 1 1,-1 0-1,1 0 1,0 0-1,-1-1 1,1 1-1,-1 0 1,0-1-1,1 1 1,-1-1 0,0 1-1,0 0 1,0-1-1,0 1 1,0-1-1,0 1 1,0 0-1,0-1 1,-1 1-1,1-1 1,0 1 0,-1 0-1,1-1 1,-1 1-1,0 0 1,1 0-1,-1-1 1,0 1-1,0 0 1,0 0-6,-15-23 546,-1 1 1,-1 1 0,-1 1-1,0 0 1,-16-11-547,35 33 28,0-1-1,0 1 1,0-1 0,1 1 0,-1 0-1,0-1 1,0 1 0,0-1-1,0 1 1,0-1 0,-1 1-1,1 0 1,0-1 0,0 1 0,0-1-1,0 1 1,-1-1 0,1 1-1,0-1 1,0 1 0,-1-1 0,1 1-1,0-1 1,-1 1 0,1-1-1,-1 0 1,1 1 0,0-1-1,-1 0 1,1 1 0,-1-1 0,1 0-1,-1 1 1,1-1 0,-1 0-1,1 0 1,-1 0 0,0 1 0,1-1-1,-1 0 1,1 0 0,-1 0-1,1 0 1,-1 0 0,0 0-1,1 0 1,-1 0 0,1 0 0,-1-1-1,1 1 1,-1 0 0,1 0-1,-1 0 1,1-1 0,-1 1-1,1 0 1,-1-1 0,1 1 0,-1 0-1,1-1 1,-1 1 0,1 0-28,-1 9-148,-11 230 361,9 3-555,0-2-6790,6-197 1848,4-18-1101,3-5-4479</inkml:trace>
  <inkml:trace contextRef="#ctx0" brushRef="#br0" timeOffset="2653.86">6584 1122 11979,'1'-16'6198,"5"-81"464,-6 96-6568,0 0 0,0 0 0,0 0 0,0 0 0,0 0 0,0 0 0,0 0 0,0 0 0,-1 0 0,1 0 0,0 0 0,-1 0-1,1 0 1,-1 0 0,1 0 0,-1 0 0,0 0 0,1 1 0,-1-1 0,0 0 0,1 0 0,-1 1 0,0-1 0,0 0 0,0 1-1,0-1 1,1 1 0,-1-1 0,0 1 0,0 0 0,0-1 0,0 1 0,0 0 0,0 0 0,0-1 0,0 1 0,0 0 0,0 0-1,0 0 1,0 0 0,0 0 0,0 1 0,0-1 0,0 0 0,0 0 0,0 1 0,0-1 0,0 1 0,0-1 0,0 1 0,0-1-1,0 1 1,0-1 0,1 1 0,-1 0 0,0-1 0,0 1 0,1 0 0,-1 0 0,0 0 0,1-1 0,-1 1 0,1 0 0,-1 1-94,-20 24 163,0 1 1,2 1 0,2 0 0,0 2 0,2 0 0,-7 19-164,22-48 4,-14 25 25,2 1 0,1 1 0,1-1 1,1 2-1,2-1 0,1 1 0,1 0 0,1 1 0,1-1 0,2 0 0,2 19-29,1-40-44,0 0 0,0 0-1,1-1 1,0 1 0,0-1 0,1 0-1,0 0 1,0 0 0,1-1-1,0 1 1,0-1 0,0 0-1,1-1 1,0 1 0,0-1-1,0 0 1,1-1 0,-1 1 0,1-1-1,0 0 1,0-1 0,1 0-1,-1 0 1,1-1 0,0 0-1,-1 0 1,1 0 0,0-1-1,0-1 1,0 1 0,0-1 0,0 0-1,0-1 1,0 0 0,0 0-1,0-1 1,-1 0 0,1-1-1,0 1 1,0-2 44,11-2-233,0-2-1,0 0 1,-1-1 0,0-1 0,-1-1-1,0 0 1,-1-1 0,0-1-1,6-8 234,44-41-3613,-23 20-1313,-17 17-2874</inkml:trace>
  <inkml:trace contextRef="#ctx0" brushRef="#br0" timeOffset="3460.331">1081 166 12524,'-333'14'9438,"459"-15"-7703,1129-47-1468,998-48-3251,386 62 4521,-2099 52-635,-532-16-941,-27 0-198,-32-2-325,1-6-1070,23 2-1463,0 2-4290,13 1-1771</inkml:trace>
  <inkml:trace contextRef="#ctx0" brushRef="#br0" timeOffset="3778.343">7655 89 12812,'0'0'3732,"0"0"-380,0 0-501,0 0-881,0 0-561,0 0-459,0 0-453,1 14-182,3 91 333,-6 1 1,-14 104-649,-13 41-312,11 2-1,11 35 313,6-138-232,0 98-2803,16 62 3035,-3-144-7874,-10-101-384</inkml:trace>
  <inkml:trace contextRef="#ctx0" brushRef="#br0" timeOffset="4322.33">249 541 11275,'0'0'3550,"0"0"-881,0 0-203,0 0-576,0 0-726,0 0-620,0 0-293,1 19 75,-4 282 1921,-114 1375-2866,101-1362 576,15-311-81,0 0-1,1-1 1,-1 1-1,1 0 1,0-1-1,0 1 1,0 0-1,0-1 1,1 1-1,-1 0 1,0-1-1,1 1 1,0-1-1,0 1 1,0 0-1,0-1 0,0 0 1,0 1-1,1-1 1,-1 0-1,1 0 1,0 0-1,-1 0 1,1 0-1,0 0 1,0 0-1,0 0 1,1-1-1,-1 1 1,0-1-1,1 0 1,-1 1-1,0-1 1,1 0-1,0-1 1,-1 1-1,1 0 1,-1-1-1,1 1 0,0-1 1,-1 0-1,1 0 1,1 0 124,45-17-6245,-21-1-2959,-23 15 4287</inkml:trace>
  <inkml:trace contextRef="#ctx0" brushRef="#br0" timeOffset="4699.256">217 2889 4516,'0'0'2990,"0"0"-615,-16 4-202,-119 48 4116,70-8-1586,65-43-4677,1 0 0,-1 0 0,1 0 0,0 1 0,-1-1 0,1 0 0,0 0 0,0 0 0,0 0 0,0 0 0,0 0-1,0 0 1,0-1 0,0 1 0,0 0 0,0 0 0,1-1 0,-1 1 0,0-1 0,0 1 0,1-1 0,-1 0 0,0 1 0,1-1 0,-1 0 0,0 0 0,1 0 0,-1 0 0,0 0 0,1 0 0,-1 0 0,0-1 0,1 1 0,-1 0 0,0-1 0,1 1 0,0-1-26,1 1 58,561-27-442,901 26-373,-660 6 591,3042-61-715,-3140 22 3299,-670 31-2131,-18 3 17,1-1 1,-1-1-1,1-1 1,-1-1-1,0-1 1,18-6-305,-38 11 27,1 0 0,-1 0-1,1 1 1,-1-1 0,1 0 0,-1 0-1,1 0 1,-1 0 0,1 0 0,-1 0-1,1 0 1,-1 0 0,0 0 0,1 0 0,-1 0-1,1 0 1,-1 0 0,1 0 0,-1 0-1,1 0 1,-1-1 0,0 1 0,1 0-1,0 0 1,-1-1 0,1 1 0,-1 0 0,1-1-1,-1 1 1,1 0 0,-1-1 0,1 1-1,0-1 1,-1 1 0,1-1 0,0 1-1,0-1 1,-1 1 0,1-1 0,0 1 0,0-1-1,0 1 1,-1-1 0,1 1 0,0-1-1,0 1 1,0-1 0,0 0 0,0 1-1,0-1 1,0 1 0,0-1 0,0 1-1,1-1 1,-1 0 0,0 1 0,0-1 0,0 1-1,1-1 1,-1 1 0,0-1 0,1 1-1,-1 0 1,0-1 0,1 1 0,-1-1-1,0 1 1,1 0 0,-1-1 0,1 1-27,-160-35 1414,156 26-1326,26 5-146,-22 4 50,110-5-2934,-103 10-363,-7 1-2363,-1 2-5346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8:12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1065 11883,'0'0'2664,"0"0"-678,0 0 0,0 0-481,15-15-869,139-112-177,129-25 64,6 12 0,152-45-523,-229 98 854,-98 39-110,125-51 1987,98-64-2731,-260 115 620,-107 48-220,-32 14-782,27 5-5509,31-10-653,3-3-4598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8:12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96 127 6662,'0'0'7373,"0"-13"-3984,3-39-1114,-3 78 2535,1 10-3446,0 71-1271,-3-62 18,-2 0 1,-2 1-1,-2-2 0,-2 1 1,-2-1-1,-2-1 0,-16 35-111,31-79 10,-1 1-1,0 0 0,1-1 0,-1 1 1,1-1-1,-1 1 0,0-1 1,0 1-1,1 0 0,-1-1 0,0 1 1,0-1-1,1 1 0,-1-1 1,0 0-1,0 1 0,0-1 0,0 1 1,0-1-1,0 1 0,0-1 1,0 1-1,0-1 0,0 1 0,0-1 1,0 0-1,0 1 0,0-1 1,0 1-1,-1-1 0,1 1 0,0-1 1,0 1-1,-1-1 0,1 1 1,0-1-1,-1 1 0,1 0 0,0-1 1,-1 1-1,1 0 0,-1-1 1,1 1-1,-1 0 0,1-1 0,-1 1 1,1 0-1,-1 0 0,1-1 1,-1 1-1,1 0 0,-1 0 0,1 0 1,-1 0-1,1 0 0,-1 0 1,1 0-1,-1 0 0,0 0 0,1 0 1,-1 0-1,1 0 0,-1 0 1,1 0-1,-1 0 0,1 1 0,-1-1 1,1 0-1,-1 1-9,4-36 125,1 1 0,1 0-1,2 1 1,2-1 0,1 1 0,2 1 0,0 0 0,3 1-1,0 0 1,2 1 0,1 1 0,2 0 0,13-14-125,-25 32-10,-1 0 0,2 1 0,-1 0 1,1 0-1,1 1 0,0 0 0,0 0 0,0 2 1,1-1-1,1 1 0,-1 1 0,1 0 1,0 0-1,0 1 0,1 1 0,-1 0 0,1 1 1,11-2 9,-20 6-2,0-1 1,1 1-1,-1 0 1,0 0-1,0 0 1,-1 0-1,1 1 1,0-1-1,0 1 1,-1 0-1,1 1 1,-1-1-1,1 0 1,-1 1-1,0 0 1,0 0-1,0 0 1,0 0-1,-1 0 1,1 0-1,-1 1 1,0-1-1,0 1 1,0 0-1,-1 0 1,2 2 1,24 110-31,-27-79-45,-1 1 0,-1-1 0,-2 0 0,-2 0 0,-2 0 0,-1-1 0,-1 0 0,-12 25 76,17-52-144,15-33 186,172-282 161,-176 296-194,0 0 0,1 1 0,0-1 0,0 2 0,1-1-1,1 1 1,-1 0 0,1 0 0,0 1 0,1 1 0,0-1 0,0 2 0,0-1 0,0 1 0,1 1-1,0 0 1,0 0 0,0 1 0,1 1 0,-1 0 0,1 0-9,-7 3 4,-1 0 0,0 0 1,-1 0-1,1 1 0,0-1 1,0 1-1,-1 0 0,1 0 0,0 0 1,-1 0-1,0 1 0,0-1 1,0 1-1,0 0 0,0 0 0,0 0 1,-1 0-1,1 1 0,-1-1 0,0 1 1,0-1-1,0 1 0,-1 0 1,1 0-1,-1 0 0,0 0 0,0 0-4,20 113 72,-19-34-38,16 85-63,-16-164 33,0 1-1,0 0 1,1-1 0,0 1-1,0-1 1,0 0 0,0 0-1,1 0 1,-1 0 0,1-1-1,0 1 1,0-1 0,1 0-1,-1 0 1,1-1 0,-1 1-1,1-1 1,0 0-1,0 0 1,0-1 0,0 0-1,0 1 1,0-2 0,0 1-1,0 0 1,1-1 0,-1 0-1,0 0 1,0-1 0,0 0-1,1 1 1,-1-2 0,0 1-1,0 0 1,0-1 0,-1 0-1,1 0 1,3-3-4,11-3 94,1-2-1,-1-1 1,-1 0 0,0-1-1,-1-1 1,0 0 0,-1-2-1,-1 0 1,0 0 0,-1-2-1,3-5-93,8-32-267,-26 53 73,1 0 0,-1 1 0,1-1-1,-1 0 1,0 1 0,0-1-1,1 0 1,-1 1 0,0-1 0,0 1-1,0-1 1,1 1 0,-1 0 0,0-1-1,0 1 1,0 0 0,0-1 0,0 1-1,0 0 1,0 0 0,0 0 0,0 0-1,0 0 1,0 0 0,0 0 0,0 0-1,0 1 1,0-1 0,0 0 0,1 1-1,-1-1 1,0 0 0,0 1 0,0-1-1,0 1 1,0 0 194,-23 10-8771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8:16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86 545,'0'0'10906,"-14"0"-6742,-44 0-1730,39-2 1372,36-2-2551,111-6-740,0 5 0,21 7-515,-25-1 75,2165-22 1158,-1635-2 555,-593 16-1649,-81-1-528,-54 0-3286,24 7-5292,22 1-2622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8:17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13581,'0'0'2189,"0"0"-284,0 0-20,0 0-732,24 6-561,368 106 631,632 155-865,609 62-358,-1617-327 2,142 24 245,2-7 0,48-5-247,-130-20 721,-78 4-699,0 0 1,-1 0 0,1 0 0,0 1-1,-1-1 1,1 0 0,-1 0-1,0 1 1,1-1 0,-1 0-1,0 1 1,0-1 0,0 1-1,0-1 1,0 1 0,-1 0-1,1-1 1,0 1 0,-1 0 0,1 0-1,0 0 1,-1 0 0,0 0-1,1 0 1,-1 0 0,1 0-1,-1 1 1,0-1 0,0 1-1,0-1-22,0 0 30,-24-14 87,0 2-1,-2 0 1,1 2 0,-2 1 0,1 1-1,-1 1 1,-1 2 0,-20-2-117,49 8-23,0 0 0,0 0 1,-1 0-1,1 1 0,0-1 0,0 0 0,0 0 0,0 1 1,0-1-1,0 1 0,-1-1 0,1 1 0,0-1 1,0 1-1,0 0 0,1 0 0,-1-1 0,0 1 0,0 0 1,0 0-1,0 0 0,1 0 0,-1 0 0,0 0 1,1 0-1,-1 0 0,1 0 0,-1 0 0,1 0 0,0 1 1,0-1-1,-1 0 0,1 0 0,0 0 0,0 0 1,0 1-1,0-1 0,0 0 0,0 0 0,0 0 0,1 1 1,-1-1-1,0 0 0,1 0 0,-1 0 0,1 0 1,-1 0-1,1 0 0,-1 0 0,1 0 0,0 0 23,7 45-5520,-7-22-2012</inkml:trace>
  <inkml:trace contextRef="#ctx0" brushRef="#br0" timeOffset="2228.732">5010 494 7463,'0'0'5979,"0"0"-2301,0 0-913,2-14-309,3-44-459,-4 57-1940,-1 0 1,0 0-1,0 0 0,0 0 1,0 0-1,-1 0 1,1 0-1,0 0 1,0 0-1,-1 0 1,1 0-1,0 0 0,-1 0 1,1 0-1,-1 0 1,1 1-1,-1-1 1,0 0-1,1 0 1,-1 0-1,0 1 0,1-1 1,-1 0-1,0 1 1,0-1-1,0 1 1,0-1-1,0 1 0,0-1 1,1 1-1,-1-1 1,0 1-1,0 0 1,0 0-1,0-1 1,0 1-1,-1 0 0,1 0 1,0 0-1,0 0-57,-4 0 228,-12 0-98,0 1 1,1 1 0,-1 1-1,0 1 1,1 0 0,0 1-1,0 0 1,0 2 0,1 0-1,0 0 1,0 2 0,1-1-1,0 2 1,0 0 0,1 1-1,0 0 1,1 1 0,1 0-1,0 1 1,0 0 0,1 2-131,-5 2 31,2 1 1,0 0-1,0 0 1,2 1-1,1 1 1,0 0-1,-6 21-31,13-33 0,0 0-1,1 1 1,0-1 0,0 1-1,1 0 1,0-1 0,1 1-1,0 0 1,0-1 0,1 1-1,0 0 1,0-1 0,1 1 0,0 0-1,1-1 1,0 0 0,0 0-1,0 0 1,1 0 0,1 0-1,2 3 1,7 3-1,1 0 0,1-1 1,0 0-1,1-1 0,1-1 0,-1-1 0,2-1 0,-1 0 0,1-1 0,1-1 0,-1-1 1,1 0-1,0-2 0,0 0 0,1-2 0,-1 0 0,1-1 0,16-1 1,-23 1 33,0-1-1,0 0 1,0-1 0,0 0-1,-1-1 1,1-1 0,-1 0-1,1-1 1,-1 0-1,0-1 1,0 0 0,-1-1-1,1-1 1,-1 0 0,-1-1-1,0 0 1,0 0-1,10-10-32,-20 16 12,1-1 0,0 1 0,-1 0 0,0 0 0,1 0 0,-1-1 0,0 1 0,0-1 0,0 1 0,-1-1 0,1 1 0,0-1 0,-1 0 0,0 1 0,0-1 0,0 1 0,0-1 0,0 0 0,0 1 0,-1-1 0,1 0 0,-1 1 0,1-1 0,-1 1 0,0-1 0,0 1 0,-1 0 0,1-1 0,0 1 0,-1 0 0,1 0 0,-1 0 0,0 0 0,0 0 0,1 0 0,-1 0 0,-1 1 0,1-1 0,0 1 0,0-1 0,0 1 0,-1 0 0,1 0 0,-1 0 0,1 0 0,-1 0 0,1 1 0,-1-1 0,0 1 0,1 0 0,-1-1 0,1 1 0,-1 0-12,-76 16-3411,33 12-3727,17-7-3667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8:38.285"/>
    </inkml:context>
    <inkml:brush xml:id="br0">
      <inkml:brushProperty name="width" value="0.1" units="cm"/>
      <inkml:brushProperty name="height" value="0.1" units="cm"/>
      <inkml:brushProperty name="color" value="#008C3A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262 883 384,'0'0'3390,"0"0"-1831,0 0-507,0 0-17,0 0-186,0 0-123,0 0 70,-1-3-70,5 1-624,0 0 0,0 0 0,0 0 0,0 1 0,0-1 0,0 1 0,1 0 0,-1 0 0,0 1 0,1-1 0,-1 1 0,1 0 0,-1 0 0,1 1 1,-1-1-1,0 1 0,1 0 0,-1 0 0,0 1 0,0-1 0,3 2-102,19 0 355,140 11 1140,1-8-1,159-15-1494,-220-12 593,-107 21-591,1 0-1,0-1 1,-1 1 0,1 0-1,-1 0 1,1 0 0,-1 0-1,1-1 1,-1 1 0,1 0-1,0-1 1,-1 1 0,1 0 0,0-1-1,-1 1 1,1 0 0,0-1-1,-1 1 1,1 0 0,0-1-1,0 1 1,-1-1 0,1 1-1,0-1 1,0 1 0,0-1-1,0 1 1,0-1 0,-1 1-1,1-1 1,0 1 0,0-1-1,0 1 1,0 0 0,0-1-1,1 1 1,-1-1 0,0 1-1,0-1 1,0 1 0,0-1-1,1 1 1,-1-1 0,0 1 0,0-1-1,1 1 1,-1 0 0,0-1-1,0 1 1,1 0 0,-1-1-1,1 1 1,-1 0 0,0-1-1,1 1 1,-1 0 0,1 0-1,-1-1 1,0 1 0,1 0-1,0 0-1,-42-4-1132,-61 14-7431,63-7 1911</inkml:trace>
  <inkml:trace contextRef="#ctx0" brushRef="#br0" timeOffset="323.89">127 954 6887,'0'0'501,"0"0"215,0 0-1,0 0-245,0 0-139,0 0 165,0 0 182,0 0 192,15 8 139,-15-8-1001,11 6 120,-1 0 0,1-1 0,0 0 0,0 0 0,0-2-1,1 1 1,-1-1 0,1-1 0,0 0 0,0-1 0,1 0-128,165 1 1247,1-7-1,158-27-1246,-215 2 598,-123 30-567,0 0 1,1 0-1,-1 1 0,0-1 1,1 0-1,-1 0 1,0 0-1,1 0 0,-1 1 1,0-1-1,1 0 1,-1 0-1,0-1 0,0 1 1,1 0-1,-1 0 1,0 0-1,1 0 0,-1 0 1,0-1-1,1 1 1,-1 0-1,0-1 0,1 1 1,-1-1-1,1 1 1,-1 0-1,1-1 0,-1 1 1,1-1-1,-1 1 1,1-1-1,-1 0 0,1 1 1,0-1-1,-1 1 0,1-1 1,0 0-1,-1 1 1,1-1-1,0 0 0,0 1 1,0-1-1,0 0 1,0 0-1,0 1 0,0-1 1,0 0-1,0 1 1,0-1-1,0 0 0,0 0 1,0 1-1,0-1 1,1 0-1,-1 1 0,0-1 1,1 1-1,-1-1 1,0 0-1,1 1 0,-1-1 1,1 1-1,-1-1 1,1 1-1,-1-1 0,1 0-31,-4 1-76,0-1 0,0 1 0,-1 0 0,1 0 0,0 0 0,0 0-1,0 0 1,0 1 0,0-1 0,0 1 0,0 0 0,0 0 0,0 0 0,0 0-1,0 1 1,0-1 0,1 1 0,-1 0 0,0-1 0,1 1 0,0 0 0,-1 1-1,1-1 1,0 0 0,0 1 0,0-1 0,-1 3 76,-2 4-1924,1-4-3508,2-4-3062</inkml:trace>
  <inkml:trace contextRef="#ctx0" brushRef="#br1" timeOffset="-21438.819">0 165 1153,'4'-13'10164,"11"-42"-6176,-13 50-3564,0-1-1,1 1 0,-1-1 1,1 1-1,0 0 1,1 1-1,-1-1 0,1 0 1,0 1-1,0 0 1,0 0-1,1 0 0,-1 0 1,1 1-1,0 0 1,0 0-1,0 0 0,0 0 1,1 1-1,-1 0 1,4-1-424,1 1 124,0-1 1,1 2-1,-1 0 1,1 0 0,0 0-1,-1 2 1,1-1-1,0 1 1,-1 1 0,1 0-1,-1 0 1,0 1-1,0 1 1,0-1 0,0 2-1,5 2-124,-7-3 0,-1 0-1,0 1 1,0 0 0,0 0 0,-1 0-1,1 1 1,-1 0 0,-1 0-1,1 0 1,-1 1 0,0 0-1,-1 0 1,1 0 0,-1 1-1,-1 0 1,0-1 0,0 1-1,0 0 1,-1 1 0,0-1 0,0 0-1,-1 0 1,-1 1 0,1-1-1,-1 1 1,0-1 0,-1 1-1,0-1 1,-1 0 0,1 1-1,-2-1 1,1 0 0,-1 0-1,-1 1 1,-6 9-80,-1-1 0,-1 0 0,-1 0 0,0-2 0,-1 1 0,0-2 0,-1 0 0,-1-1 0,0 0 0,-3 0 80,-15-1-6,34-39 161,65-59 418,-47 68-447,18-19 49,0-3-132,1 2 0,2 1 0,2 2 0,1 2 0,2 2 0,10-4-43,43 6-112,-95 29 110,-1 1-1,1-1 1,-1 0 0,1 1 0,-1-1 0,0 1 0,1-1 0,-1 1-1,0 0 1,1-1 0,-1 1 0,0 0 0,0 0 0,0 0 0,0 0-1,1 0 1,-2 0 0,1 1 0,0-1 0,0 0 0,0 0 0,0 1-1,-1-1 1,1 0 0,-1 1 0,1-1 0,-1 1 0,1-1 0,-1 1-1,0-1 1,0 0 0,0 1 0,0-1 0,0 1 0,0-1 0,0 1-1,0-1 1,-1 1 0,1-1 0,0 1 0,-1 0 2,-18 64-35,-81 137 126,98-200-84,1 0 0,-1 0 0,1 1 0,0-1 0,0 1 0,0-1 0,1 1 0,-1-1 0,1 1 1,0 0-1,0-1 0,0 1 0,1-1 0,-1 1 0,1-1 0,0 1 0,0-1 0,0 1 0,0-1 0,1 0 0,-1 1 0,1-1 1,0 0-1,0 0 0,0 0 0,0 0 0,0-1 0,1 1 0,-1-1 0,1 1 0,0-1 0,0 0 0,0 0 0,0 0 0,0 0 0,0-1 1,1 1-1,-1-1 0,0 0 0,1 0 0,-1 0 0,1 0 0,0 0-7,19 3 170,0-1 0,0-1 0,0-1 0,0 0 0,0-2 0,0-1 0,0-1 0,0-1-1,-1-1 1,1 0 0,-1-2 0,18-8-170,-33 12 28,-1-1-1,1 1 1,-1-1-1,1 0 1,-2-1-1,1 0 1,0 0-1,-1 0 1,0 0-1,0-1 1,0 0-1,-1 0 1,0 0-1,0 0 1,0-1 0,-1 0-1,0 0 1,-1 0-1,1 0 1,-1 0-1,0 0 1,-1 0-1,0-1 1,0 1-1,-1-1 1,0-3-28,0 10-77,-1 1 1,1-1 0,-1 1-1,0-1 1,1 1 0,-1 0-1,0-1 1,1 1 0,-1 0-1,0-1 1,0 1 0,1 0-1,-1 0 1,0 0 0,1 0-1,-1 0 1,0 0 0,0 0-1,1 0 1,-1 0 0,0 0-1,0 0 1,1 0 0,-1 0-1,0 1 1,0-1-1,1 0 1,-1 1 0,0-1-1,1 0 1,-1 1 0,1-1-1,-1 1 1,0-1 0,1 1-1,-1-1 1,1 1 0,-1-1-1,1 1 1,0 0 0,-1-1-1,1 1 1,0 0 0,-1-1-1,1 1 1,0 0 0,0-1-1,-1 1 1,1 0 0,0 0 76,-15 21-4223,-3 3-3827</inkml:trace>
  <inkml:trace contextRef="#ctx0" brushRef="#br0" timeOffset="10673.547">1991 383 1345,'0'0'5638,"0"0"-2825,0 0-640,-8-13 314,-27-39-79,24 26 1812,32 18-2542,-13 8-1613,321-10 351,-283 9-405,-10 2 6,1-2 0,-1-2 0,1-1 0,-1-2 0,0-1-1,34-13-16,-69 20 2,0 0 0,1 0 0,-1 0 0,0 0 0,0 0 0,0-1 0,1 1 0,-1-1 0,0 1 0,0-1 0,0 1 0,0-1 0,0 1 0,0-1 0,0 0 0,0 0 0,0 1 0,0-1 0,-1 0 0,1 0 0,0 0 0,0 0 0,-1 0 0,1 0 0,-1 0 0,1 0 0,-1 0 0,1-1 0,-1 1 0,0 0 0,1 0 0,-1 0 0,0-1 0,0 1 0,0 0 1,0 0-1,0 0 0,0-1 0,0 1 0,0 0 0,-1 0 0,1 0 0,0 0 0,-1-1 0,1 1 0,-1 0 0,1 0 0,-1 0 0,0 0 0,1 0 0,-1 0 0,0 0 0,0 0 0,0 0 0,0 1 0,0-1-2,-134-60 181,30 7 193,143 50-139,-18 8-207,0 0 0,0 2 0,-1 1 0,0 0 0,0 1 0,0 1 0,-1 1 0,-1 0 0,0 2 0,0 0 0,-1 1 0,7 7-28,-19-16 5,-1 0 0,0 0 0,0 0 0,0 1 1,0-1-1,-1 1 0,0 0 0,0-1 0,0 1 0,0 0 0,-1 0 0,0 0 1,0 0-1,0 1 0,-1-1 0,1 0 0,-1 0 0,-1 0 0,1 1 0,-1-1 1,0 0-1,0 0 0,0 0 0,0 0 0,-1 0 0,0 0 0,0-1 0,-1 1 0,1 0 1,-1-1-1,-2 3-5,-8 9 19,0 1 0,-1-2 1,-1 0-1,0-1 0,-1 0 0,0-1 1,-8 3-20,-151 94-1870,-10-10-4022,140-76 3681,-50 25-11263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9:01.2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489 52 4612,'14'-4'1447,"119"-22"1569,-126 26-2937,12-1 864,-26-2 736,-288-14 4450,292 17-6037,0 1 0,-1-1-1,1 1 1,0 0 0,-1 0 0,1 0 0,0 1 0,0-1 0,0 1-1,0 0 1,0 0 0,0 0 0,1 0 0,-1 0 0,1 0-1,-1 1 1,1-1 0,0 1 0,0 0 0,0 0 0,0 0 0,0 0-1,1 0 1,-1 0 0,1 0 0,0 0 0,0 0 0,0 1-1,1-1 1,-1 0 0,1 1 0,-1-1 0,1 1 0,0-1 0,1 1-1,-1-1 1,1 0 0,-1 1 0,1-1 0,0 0 0,0 1-1,0-1 1,1 0 0,0 2-92,5 28 296,-2 1 1,-1 0-1,-2-1 0,-1 1 0,-1 0 1,-2 0-1,-2 0 0,-1 0 1,-1-1-1,-3 2-296,-123 358 687,86-272-48,4 1-1,-15 86-638,55-202 28,-1-1 0,1 1 0,1 0 0,-1 0-1,1-1 1,0 1 0,0 0 0,0 0 0,1 0-1,0 0 1,0 0 0,1 0 0,0 0 0,0 0-1,0 0 1,1 0 0,0 0 0,0-1 0,0 1-1,1-1 1,-1 1 0,1-1 0,1 0 0,-1 0-1,1 0 1,0-1 0,0 1 0,0-1 0,3 2-28,7-3 26,1 0 0,0-1 1,0 0-1,0-1 1,0-1-1,0 0 1,0-1-1,0-1 1,0 0-1,-1-1 1,1-1-1,-1 0 1,0-1-1,0-1 1,0 0-1,-1-1 1,1 0-1,-2-1 1,5-3-27,95-40-1902,-88 46-1508,-9 3-1850,-2 1-2806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9:02.2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 3 10474,'0'0'3812,"0"0"-962,0 0-95,0 0-929,0 0-737,0 0-545,-20-3-224,20 6-256,5 0-64,0 3 0,3 1-64,-3 4-736,0 5-1346,-4-2-2819,-1 1-3395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9:02.4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1 11755,'0'0'5862,"0"0"-3941,0 0 129,0 0-192,0 0-769,0 0-576,0 0-161,0 0-256,0 0-64,-14 31-32,17-24 0,4 2-640,-1 1-1058,1 2-1633,-7-1-3652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50:55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61 7079,'0'0'3454,"0"0"-1111,0 0-501,0 0-32,0 0-182,0 0-358,0 0-287,2-8-161,5-24-32,-7 31-726,0 0-1,0 0 1,-1 0 0,1 0-1,-1 0 1,1 0 0,0 0-1,-1 0 1,0 0 0,1 0-1,-1 1 1,1-1 0,-1 0 0,0 0-1,0 0 1,0 1 0,1-1-1,-1 0 1,0 1 0,0-1-1,0 1 1,0-1 0,0 1-1,0 0 1,0-1 0,0 1 0,0 0-1,0 0 1,0-1 0,0 1-1,0 0 1,0 0 0,0 0-1,-1 0 1,1 0 0,0 1-1,0-1 1,0 0 0,0 0-1,0 1 1,0-1-64,-2 0 181,-20 2-19,1 0 0,0 2 0,0 0 0,1 1-1,-1 1 1,1 1 0,0 1 0,1 1 0,-15 9-162,28-15 5,1 0-1,-1 0 1,1 1 0,0 0-1,0 0 1,0 1-1,1-1 1,-1 1 0,1 0-1,1 1 1,-1-1 0,1 1-1,-1 0 1,2 0-1,-1 1 1,1-1 0,0 1-1,0-1 1,1 1-1,0 0 1,0 0 0,-1 7-5,0 38 28,1-1 1,3 1 0,2-1 0,3 1-1,2-1 1,2 0 0,2-1-1,4 4-28,9 55 43,4 29 57,-7 1-1,-5 1 1,-6 16-100,-19 258 647,-17-1 0,-18-1 0,-50 169-647,68-421 103,-19 110 123,-7 32 337,13 2-1,4 191-562,33-458 28,2 1 1,1-1-1,2 0 1,2 0-1,2 0 1,4 13-29,-9-40-27,1 0 1,-1 0-1,2 0 1,-1-1-1,1 0 1,1 0-1,0 0 1,0 0 0,0-1-1,1 0 1,1 0-1,-1-1 1,1 0-1,0 0 1,1-1-1,0 0 1,0-1-1,0 0 1,0 0-1,1-1 1,0 0 0,0 0-1,0-1 1,6 0 26,27 3-1034,1-3 0,0-2 0,0-1 0,-1-3 0,32-5 1034,-5 1-2934,6 0-2842,-5 0-2723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9:02.6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80 0 10794,'0'0'7079,"0"0"-4837,0 0-288,0 0-289,0 0-896,0 0-577,0 0-192,-52 74 0,52-62-64,6 2-352,-1 3-865,5 1-1186,-1 4-1248,-7-1-1538,-2-3-2338</inkml:trace>
  <inkml:trace contextRef="#ctx0" brushRef="#br0" timeOffset="1">0 255 11275,'0'0'3203,"0"0"-1922,0 0 160,0 0-672,0 0-769,0 0-64,0 0-1506,0 0-2850,0 0-5285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9:03.0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162 310 7719,'0'0'5958,"0"0"-2243,0 0-383,0 0-802,0 0-864,0 0-417,0 0-288,0 0-353,0 0-255,-46-30-193,52 30-160,1 7 0,5 2-257,2 2-703,-2 2-930,-1 3-1922,-8 4-3747</inkml:trace>
  <inkml:trace contextRef="#ctx0" brushRef="#br0" timeOffset="287.912">97 681 16656,'0'0'3043,"0"0"-993,0 0 64,0 0-673,0 0-672,0 0-417,0 0-288,0 0-64,0 0-352,18 24-865,-16-12-1378,-2 2-2241,0-1-3845</inkml:trace>
  <inkml:trace contextRef="#ctx0" brushRef="#br0" timeOffset="622.055">21 1046 10730,'0'0'3107,"0"0"-1922,0 0 0,0 0-448,0 0-545,0 0-192,0 0-320,0 0-545,0 0-576,0 0-897,-15 57-641,9-48-1698</inkml:trace>
  <inkml:trace contextRef="#ctx0" brushRef="#br0" timeOffset="623.055">614 283 13421,'0'0'3779,"0"0"-2017,0 0-96,0 0-449,0 0-481,0 0-255,0 0-289,0 0-192,0 0 0,32-23-64,-29 35-801,1-1-961,-1-1-1889,0-1-2851</inkml:trace>
  <inkml:trace contextRef="#ctx0" brushRef="#br0" timeOffset="947.224">691 539 11435,'0'0'5477,"0"0"-3107,0 0-288,0 0-192,0 0-833,0 0-737,0 0-288,0 0-32,-18 76-96,18-59-1185,0 6-1922,0 6-3299,-5-2-4292</inkml:trace>
  <inkml:trace contextRef="#ctx0" brushRef="#br0" timeOffset="948.224">542 1083 10378,'0'0'2082,"0"0"-737,0 0 160,0 0-159,0 0-610,0 0 33,0 0-320,0 0-257,0 0-128,14 20 0,-18-16 32,0-1-64,2-3-32,1 0-224,1-4-1282,3-8-1985,5 0-3235</inkml:trace>
  <inkml:trace contextRef="#ctx0" brushRef="#br0" timeOffset="1433.721">1081 61 5189,'0'0'3593,"0"0"-711,0 0-47,0 0-107,0 0-534,0 0-603,0 0-289,0 0-255,8-9-300,31-30-256,-34 37-443,-1 0 0,0 0 0,1 1 0,-1-1 0,1 1 0,-1 0-1,1 0 1,0 1 0,0-1 0,-1 1 0,1 0 0,0 0 0,-1 1 0,1 0-1,2 0-47,10 0 152,-5 0-69,3-2-36,-1 2 0,1 0 1,-1 0-1,0 1 0,1 1 0,-1 0 1,0 1-1,0 1 0,-1 0 1,4 3-48,-15-6 46,-1-1 1,0 1-1,0 0 1,0 0-1,0 0 1,0 0-1,0 0 1,0 0-1,0 0 1,-1 0-1,1 0 1,-1 0-1,0 1 1,0-1-1,0 0 1,0 0-1,0 0 1,0 1-1,0-1 1,-1 0-1,1 0 1,-1 0-1,1 0 1,-1 0-1,0 0 1,0 0 0,0 0-1,0 0 1,0 0-1,-1 0 1,1 0-1,0-1 1,-1 1-1,1-1 1,-1 1-1,-1 0-46,-8 16 226,-1 14-160,1 0 1,1 1-1,2 0 0,2 0 0,0 1 1,3 0-1,0 0 0,3 0 0,3 33-66,-5 42 29,-1-30-3,-5 0 1,-2-1 0,-5 1-1,-2-2 1,-4-1 0,-12 24-27,25-76 28,-1-1 1,-2-1 0,0 0-1,-1 0 1,-1-1 0,-1 0-1,-1-1 1,-1-1 0,-1-1-1,0 0 1,-17 13-29,27-27 32,1 0 0,-1 0 0,0 0 1,-1-1-1,1 0 0,0 0 0,-1-1 1,0 0-1,1 0 0,-1-1 0,0 0 1,0-1-1,0 1 0,-2-1-32,7-1-3,-1 1 0,1 0-1,-1-1 1,1 0 0,-1 0 0,1 0-1,0 0 1,-1 0 0,1-1 0,0 0-1,0 1 1,0-1 0,0 0-1,0 0 1,1-1 0,-1 1 0,1-1-1,-1 1 1,1-1 0,0 0 0,0 0-1,0 0 1,0 0 0,1 0 0,-1 0-1,1 0 1,0-1 0,0 1 0,0 0-1,0-1 1,1 1 0,-1-2 3,7-81-3544,16 34-4470,0 14-6052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8:59.2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327 457 4260,'0'0'3753,"0"0"-1287,0 0-448,0 0-144,0 0-96,0 0-161,-15-8-272,-50-24-368,60 30-874,0 1 1,0 0-1,0 1 0,1-1 0,-1 1 0,0 0 0,0 0 0,0 0 1,0 1-1,0-1 0,0 1 0,0 1 0,1-1 0,-1 1 0,0-1 1,1 1-1,0 1 0,-1-1 0,1 0 0,0 1 0,0 0 0,0 0 1,0 0-1,1 1 0,-2 1-103,2-3 53,-8 8 3,0-1 0,1 2-1,0-1 1,1 2 0,0-1-1,1 1 1,0 0 0,1 1-1,0 0 1,1 0 0,0 0-1,1 1 1,1 0 0,0 0-1,1 0 1,1 0 0,0 1-1,0-1 1,2 0 0,0 1-1,1 7-55,1-14 3,0 0-1,1-1 1,-1 1 0,2-1-1,-1 1 1,1-1-1,0 0 1,1 0 0,-1-1-1,2 1 1,-1-1-1,0 0 1,1-1 0,0 1-1,1-1 1,-1 0-1,1-1 1,0 1 0,0-1-1,0-1 1,1 1 0,-1-1-1,1-1 1,0 1-1,0-1 1,0-1 0,0 1-1,0-1 1,0-1-1,0 0 1,0 0 0,0 0-1,0-1 1,0 0-1,0-1 1,0 0 0,0 0-1,0 0 1,6-4-3,4-3 46,0 0 0,-1-1-1,0-1 1,-1 0 0,0-1 0,0-1 0,-2-1 0,1 0 0,-2-1 0,0 0 0,-1-1 0,0-1 0,-2 1 0,0-2 0,0 0-1,3-12-45,7-20 230,-3-1 0,-2-1 0,-2 0 0,-2-1 0,1-34-230,-7 54 243,-1 0 1,-1-1-1,-2 0 0,-1 1 1,-2-1-1,-2 0 0,-1-2-243,-5 28 867,4 30-720,2 270-68,7-153-56,-3-98-138,2 149-1992,9-66-4581,-6-97 2022,0-4-1227</inkml:trace>
  <inkml:trace contextRef="#ctx0" brushRef="#br0" timeOffset="613.405">1196 404 11499,'0'0'3326,"1"-13"-700,-1-45-416,-1 54-2066,-1 0-1,1 1 1,-1-1-1,1 0 1,-1 0-1,0 1 0,0-1 1,-1 1-1,1 0 1,-1 0-1,1-1 1,-1 2-1,0-1 1,0 0-1,-1 1 1,1-1-1,0 1 0,-1 0 1,0 0-1,1 0 1,-1 1-1,0-1 1,0 1-1,0 0 1,0 0-1,0 0 0,0 1 1,0-1-1,0 1 1,0 0-1,0 0 1,0 0-1,0 1 1,0 0-1,0-1 1,0 1-1,0 1 0,0-1 1,-3 2-144,-7 4 15,1 1-1,1 0 1,0 1 0,0 0-1,0 1 1,1 0 0,1 1-1,0 0 1,0 1 0,1 0-1,1 1 1,-7 12-15,2-1-181,0 1-1,2 0 1,1 1-1,1 0 1,1 1-1,2 0 1,0 0-1,2 1 1,1-1-1,1 1 1,2 0-1,1 7 182,-1-34-10,-1 0 0,1 0 0,0 0 0,0 0 1,0 0-1,0 0 0,1 0 0,-1 0 0,0-1 0,0 1 0,1 0 0,-1 0 0,0 0 1,1 0-1,-1 0 0,1-1 0,-1 1 0,1 0 0,-1 0 0,1-1 0,-1 1 0,1 0 1,0-1-1,-1 1 0,1 0 0,0-1 0,0 1 0,0-1 0,-1 0 0,1 1 0,0-1 1,0 0-1,0 1 0,0-1 0,0 0 0,0 0 0,0 0 0,0 1 0,-1-1 0,1 0 0,0-1 1,0 1-1,0 0 0,0 0 0,0 0 0,0 0 0,0-1 0,0 1 0,0 0 0,-1-1 1,1 1-1,0-1 10,44-27 55,160-168 1488,-133 139-465,-59 96-715,-9 13-396,11 54 331,-14-103-355,0 0-1,1 0 1,-1 0 0,1 0-1,0 0 1,0 0 0,0 0-1,0-1 1,1 1-1,-1-1 1,1 0 0,-1 0-1,1 1 1,0-2 0,0 1-1,0 0 1,0-1-1,0 1 1,0-1 0,1 0-1,-1 0 1,0 0 0,1 0-1,-1-1 1,0 1 0,1-1-1,-1 0 1,1 0-1,-1 0 58,0-1-237,1-1-1,-1 1 0,0 0 1,-1-1-1,1 0 0,0 0 1,0 1-1,-1-2 0,1 1 0,-1 0 1,0 0-1,0-1 0,1 1 1,-2-1-1,1 0 0,0 0 1,0 1-1,-1-1 0,0 0 0,1-1 1,-1 1-1,0 0 0,0-3 238,7-10-1275,62-143-2133,-21 43 4088,36-70 4723,-53 146-1661,-33 79-1249,-56 327-1335,54-233-1980,3-77-4136,0-1-8565,0-52 6081</inkml:trace>
  <inkml:trace contextRef="#ctx0" brushRef="#br0" timeOffset="910.343">1481 496 6854,'0'0'2915,"0"0"-1249,0 0 384,0 0-32,0 0-481,0 0-608,0 0-128,108-46-257,-59 45-255,3-2-225,2 3-64,-5 0 0,-2 0-257,-5 0-1248,-3 0-1506,-6 0-1858,-7-2-4419</inkml:trace>
  <inkml:trace contextRef="#ctx0" brushRef="#br0" timeOffset="1227.16">2191 408 9161,'0'0'4425,"0"0"-683,0 0-539,-1-14-699,-9-46-694,9 58-1722,0-1 0,0 1-1,0 0 1,-1 0 0,1 0 0,0 0 0,-1 1 0,1-1 0,-1 0-1,0 1 1,0-1 0,0 1 0,0-1 0,0 1 0,0 0-1,0 0 1,0 0 0,0 0 0,0 0 0,-1 0 0,1 1 0,0-1-1,-1 1 1,1-1 0,0 1 0,-1 0 0,1 0 0,0 0 0,-1 0-1,1 1 1,-2-1-88,-4 0 218,-11 3-150,0 1 0,0 0 0,1 2 1,0 0-1,0 1 0,0 0 0,1 2 0,0 0 0,1 1 0,0 1 0,0 0 0,1 1 0,1 1 0,0 0 0,0 1 0,2 0 0,0 1 0,0 1 1,1 0-1,-3 9-68,5-12-84,0 1 1,1 1 0,1-1 0,0 1 0,1 0 0,1 1 0,0 0 0,1-1-1,1 2 1,1-1 0,0 0 0,1 0 0,0 1 0,2 6 83,0-17-91,0-1 0,0 1 0,0 0 0,1-1 0,0 0 1,0 1-1,0-1 0,1 0 0,0 0 0,0 0 0,0 0 0,1-1 1,-1 1-1,1-1 0,0 0 0,0 0 0,1 0 0,-1-1 0,1 1 1,0-1-1,0 0 0,0 0 0,0-1 0,0 0 0,1 0 0,-1 0 0,1 0 1,4 0 90,1 0-39,0 0 0,0-1 1,0 0-1,0-1 0,0 0 1,0-1-1,0 0 0,0-1 1,0 0-1,0 0 0,0-1 1,-1-1-1,1 0 0,5-3 39,13-12 388,-1-2 0,0-1 0,-2-1 0,0-1 0,-2-1 0,-1-1 0,0-1 0,-3-1 0,9-15-388,11-17 1195,-45 103-506,3-35-692,1 1 1,0 0-1,0-1 0,1 1 1,0 0-1,0 0 0,1 0 1,0-1-1,1 1 0,-1-1 1,2 1-1,-1-1 0,1 1 1,1-1-1,-1 0 0,2-1 1,-1 1-1,1-1 0,0 1 1,0-1-1,1-1 0,0 1 1,0-1-1,0 0 0,1-1 1,3 3 2,56-5-2366,-34-30-5913,-27 15 410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9:2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54 303 11467,'50'-155'3870,"10"7"4538,-56 152-5387,-3 33-2827,-1-31 8,-52 1171 1784,-17-402-1848,32-529-175,28-234-735,7-41-570,30-127-8155,-13 88 1308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9:26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509 527 16752,'-61'8'1107,"-105"12"1352,-115-3-2459,344-28 1511,1135-108 619,-799 82-2120,47-1 70,2955-144 5400,-2867 160-5103,2029-52 2431,-2472 72-2775,111-4-13,189-29-20,-337 24 0,-54 11 0,-1 0 0,1-1 0,0 1 0,-1 0 0,1-1 0,0 1 0,0-1 0,-1 1 0,1 0 0,0-1 0,0 1 0,0-1 0,0 1 0,0-1 0,-1 1 0,1-1 0,0 1 0,0-1 0,0 1 0,0-1 0,0 1 0,0-1 0,1 1 0,-1 0 0,0-1 0,0 1 0,0-1 0,0 1 0,1-1 0,-1 1 0,0 0 0,0-1 0,1 1 0,-1-1 0,0 1 0,0 0 0,1-1 0,-1 1 0,1 0 0,-1-1 0,0 1 0,1 0 0,-1 0 0,1-1 0,-1 1 0,0 0 0,1 0 0,-1 0 0,1 0 0,-1 0 0,1-1 0,-1 1 0,1 0 0,-1 0 0,1 0 0,-1 0 0,1 0 0,-1 1 0,1-1 0,-1 0 0,0 0 0,1 0 0,-1 0 0,1 0 0,-1 1 0,1-1 0,-1 0 0,0 0 0,1 1 0,-1-1 0,-31-9 0,0 4-45,1 2 0,-1 2 0,1 0 0,-1 2 0,1 1 0,0 2 0,-1 1 45,-40 25-3627,27-1-1540,41-26 4565,-26 17-6599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9:1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1204 785 7976,'0'0'2258,"0"0"-219,0 0 272,9-14-175,68-102 2305,-68 107-4102,0-1-1,-1 0 1,-1 0-1,1 0 1,-2-1-1,1 0 1,-2-1-1,1 1 0,-1-1 1,-1 0-1,-1 0 1,1-1-1,-2 1 1,0-1-1,0-4-338,-2 15 25,-1 0 0,1 1-1,-1-1 1,1 1 0,-1-1 0,0 0 0,0 1-1,0 0 1,0-1 0,0 1 0,0-1-1,0 1 1,0 0 0,0 0 0,-1 0 0,1 0-1,-1 0 1,1 0 0,-1 0 0,1 0-1,-1 0 1,1 1 0,-1-1 0,0 0 0,1 1-1,-1 0 1,0-1 0,1 1 0,-1 0-1,0 0 1,1 0 0,-1 0 0,0 0-1,0 0 1,0 1-25,-64 7 126,40 0-117,1 1 0,0 1 0,1 2 0,0 0 0,1 1 0,0 1 0,1 2 0,0 0 0,2 1 0,0 1 0,1 1 1,0 1-1,-9 14-9,23-29-3,1 0 1,0 0 0,1 0 0,-1 1-1,1-1 1,0 1 0,0 0 0,1 0 0,-1 0-1,1 0 1,1 0 0,-1 1 0,1-1 0,0 0-1,0 1 1,1-1 0,0 1 0,0-1 0,1 1-1,0-1 1,0 0 0,0 1 0,1-1 0,0 0-1,0 0 1,0 0 0,1 0 0,0 0-1,1 1 3,9 4-8,1 0 0,0-2-1,1 1 1,0-2-1,0 0 1,1-1-1,0 0 1,0-1-1,1-1 1,9 1 8,10 6-6,-22-9 9,-1 1 1,0 1 0,0 0 0,0 0-1,0 1 1,-1 1 0,0 0-1,-1 1 1,1 0 0,-2 1-1,1 0 1,-1 1 0,0 0-1,-1 1 1,-1 0 0,1 0 0,-2 1-1,1-1 1,-2 2 0,0-1-1,0 1 1,-1 0 0,-1 0-1,0 1 1,-1-1 0,1 3-4,-2-9 14,-1 0 0,1 0-1,-1 0 1,0 0 0,-1 0 0,1 0 0,-2 0 0,1 0-1,-1 0 1,0 0 0,0 0 0,-1 0 0,0 0 0,0 0 0,0-1-1,-1 1 1,0-1 0,-1 1 0,1-1 0,-1 0 0,0-1 0,-1 1-1,1-1 1,-1 0 0,0 0 0,0 0 0,-1 0 0,0-1 0,0 0-1,0-1 1,0 1 0,0-1 0,-1 0 0,1 0 0,-1-1-1,0 0 1,-2 0-14,-15-3-9,0-2 0,1-1 0,-1-1 0,1-1 0,0-1 0,1-1 0,0-1 0,0-1 0,1 0 0,0-2-1,1-1 1,0 0 0,1-1 0,0-1 0,2-1 0,0-1 0,0-1 0,2 0 0,0 0 0,-6-12 9,16 23 480,-6-5-3944,9 22-3604,6 7 870</inkml:trace>
  <inkml:trace contextRef="#ctx0" brushRef="#br0" timeOffset="332.197">1791 614 11659,'0'0'3107,"0"0"-470,0 0-90,0 0-572,0 0-507,0 0-336,0 0-294,3-6-353,-3 5-478,0 1 0,0-1-1,0 1 1,0-1-1,0 0 1,0 1-1,0-1 1,0 1 0,0-1-1,1 1 1,-1-1-1,0 1 1,0-1-1,1 1 1,-1-1 0,0 1-1,1-1 1,-1 1-1,0-1 1,1 1-1,-1 0 1,1-1 0,-1 1-1,0-1 1,1 1-1,-1 0 1,1 0-1,-1-1 1,1 1 0,-1 0-1,1 0 1,0-1-1,-1 1 1,1 0-1,-1 0 1,1 0 0,-1 0-1,1 0 1,0 0-1,-1 0 1,1 0-1,-1 0 1,1 0 0,-1 1-1,1-1 1,-1 0-1,1 0 1,0 0-1,-1 1 1,1-1 0,-1 0-1,1 0 1,-1 1-1,0-1 1,1 1-7,10 47 215,-5 176 222,-8-165-861,3 0 0,2-1-1,3 1 1,12 53 424,10-34-5056,-17-51 834,-1-2-1896</inkml:trace>
  <inkml:trace contextRef="#ctx0" brushRef="#br0" timeOffset="640.998">2113 936 192,'0'0'9593,"0"0"-5626,2-13-1159,7-39-241,-7 48 1096,-2 30-3327,-52 288 790,52-304-1111,6 93 51,-5-99-64,0-1-1,0 0 1,0 1 0,0-1-1,0 0 1,1 0 0,-1 0 0,1 0-1,0 0 1,0 0 0,0-1-1,1 1 1,-1 0 0,0-1-1,1 0 1,0 0 0,0 1-1,-1-2 1,1 1 0,0 0 0,0-1-1,1 1 1,-1-1 0,0 0-1,0 0 1,1 0 0,-1 0-1,1-1-1,5 1 48,0-1-1,0 0 1,0-1-1,0 0 1,0-1-1,0 0 1,0 0-1,-1 0 1,1-1-1,-1-1 1,1 0-1,-1 0 1,0 0-1,-1-1 0,1 0 1,-1-1-1,0 1 1,5-6-48,3-4 361,0 0-1,-1-1 1,-1 0 0,0-1-1,-1 0 1,-1-1 0,6-14-361,-9 16 122,-1-2 1,0 1 0,-1-1 0,-1 0 0,-1-1-1,0 1 1,-1-1 0,-1 1 0,-1-1-1,-1 0 1,0 0 0,-2 0-123,1 15 10,0 1-1,0-1 1,0 1 0,-1-1-1,0 1 1,1 0 0,-1 0 0,0-1-1,-1 1 1,1 1 0,0-1-1,-1 0 1,0 0 0,1 1-1,-1 0 1,0-1 0,-1 1 0,1 0-1,0 1 1,0-1 0,-1 0-1,1 1 1,-1 0 0,1 0-1,-1 0 1,0 0 0,1 1 0,-4-1-10,-105 7-1276,57 22-3099,26-1-3704,11-4-3756</inkml:trace>
  <inkml:trace contextRef="#ctx0" brushRef="#br0" timeOffset="954.172">2738 977 21172,'2'-13'2450,"1"-4"-1608,3-48 3302,-25 113-2072,-30 123-1717,8 3 0,-7 90-355,26-56-2679,14 0-4283,8-207 6764,-2 20-2900,-4-16-5874,1-12 3078</inkml:trace>
  <inkml:trace contextRef="#ctx0" brushRef="#br0" timeOffset="1187.118">2546 1804 545,'41'-335'17744,"19"-21"-17744,-53 322 1136,1 1 0,1 0 0,2 1 0,2 0 0,11-21-1136,-20 48 75,1-1-1,0 1 1,-1 1-1,2-1 1,-1 1-1,0 0 1,1 0-1,0 1 1,0-1-1,0 1 0,0 1 1,1-1-1,-1 1 1,1 0-1,-1 0 1,1 1-1,0 0 1,-1 0-1,1 1 1,0 0-1,0 0 1,0 0-1,-1 1 0,1 0 1,0 0-1,-1 1 1,1 0-1,-1 0 1,1 0-1,-1 1 1,0 0-1,0 0 1,0 1-1,0 0 1,-1 0-1,0 0 0,1 0 1,-2 1-1,4 3-74,1 1-83,0-1 0,-1 1-1,0 1 1,-1-1 0,0 1-1,0 1 1,-1-1 0,-1 1-1,0 0 1,0 0 0,-1 1 0,0-1-1,-1 1 1,0 0 0,-1 0-1,-1 0 1,0 0 0,0 1-1,-1-1 1,-1 0 0,0 0-1,0 0 1,-2 4 83,-2-7-101,1 0 1,-2 0-1,1-1 1,-1 1-1,0-1 1,-1-1-1,0 1 1,0-1-1,-1 0 1,0-1-1,0 0 0,0 0 1,-1-1-1,0 0 1,0 0-1,0-1 1,0 0-1,-1 0 1,0-1-1,0-1 1,1 0-1,-1 0 1,-1-1-1,1 0 0,0-1 1,0 0-1,0 0 1,0-1-1,0-1 1,-8-1 100,-25-32-2604,41 31 2073,0-1 0,0 1 0,1-1 0,0 1 0,0-1 0,0 0 0,0 1 1,1-1-1,0 0 0,0 0 0,0 1 0,0-1 0,1 0 0,0 0 0,0 1 0,0-2 531,12-27-6102</inkml:trace>
  <inkml:trace contextRef="#ctx0" brushRef="#br0" timeOffset="1583.646">3324 846 10570,'0'0'4714,"0"0"-1607,0 0-919,0 0-917,0 0-689,0 0-208,3 16-43,10 135 389,-14-127-578,0-16-122,0 0 0,0 0-1,1 0 1,0 0 0,1 0-1,-1 0 1,1 0 0,1 0 0,-1 0-1,2-1 1,-1 1 0,1-1-1,0 1 1,0-1 0,1 0-1,0 0 1,0 0 0,2 0-20,-1-5 40,0-1 1,0 1 0,0-1-1,1-1 1,-1 1 0,0-1-1,1 0 1,-1 0-1,0-1 1,1 1 0,-1-1-1,0 0 1,0-1 0,0 1-1,0-1 1,0 0 0,0 0-1,0-1 1,0 1 0,-1-1-1,0 0 1,1 0-1,-1-1 1,0 1 0,0-1-1,-1 0 1,1 0 0,-1 0-1,0-1 1,0 1 0,0-2-41,14-18 342,-2 0 1,0-2 0,-2 1 0,-1-2 0,-1 0 0,-2 0-1,0 0 1,-2-1 0,2-17-343,-8 43 20,0-1 39,1-1 0,-1 1 0,0-1 0,0 1 0,0-1 0,0 1 0,0-1 0,-1 0 0,0 1 0,0-1 0,0 0 0,0 1-1,0-1 1,-1 0 0,0 1 0,1-1 0,-2 1 0,1-1 0,0 1 0,0 0 0,-1-1 0,0 1 0,0 0 0,0 0 0,0 0 0,0 0-1,-1 0 1,1 0 0,-1 1 0,0 0 0,-1-2-59,-6 6 19,0-1 1,0 2-1,0-1 0,1 1 0,-1 1 0,1 0 0,-1 0 1,1 1-1,0 0 0,1 0 0,-1 1 0,1 0 0,0 1 1,1 0-1,0 0 0,0 0 0,0 1 0,1 0 0,0 1 1,0-1-1,1 1 0,-4 9-19,-3 4-9,1 1 0,1 0 0,0 0-1,2 1 1,1 0 0,1 1 0,1 0 0,1 0 0,1 0-1,1 0 1,1 0 0,2 1 0,0-1 0,3 5 9,-2-16-30,0-1 0,1 0 1,1 1-1,0-1 0,1-1 1,0 1-1,1-1 0,1 0 1,0 0-1,0-1 0,1 0 1,0 0-1,1-1 0,1 0 1,-1 0-1,1-1 0,1 0 1,0-1-1,0-1 0,1 1 1,-1-2-1,2 0 0,-1 0 1,1-1-1,-1 0 0,2-1 1,-1-1-1,0 0 0,0-1 1,1 0-1,0-1 0,-1-1 1,1 0-1,4-1 30,-9-1-57,0 0 0,1-1-1,-1 0 1,0 0 0,-1-1 0,1-1 0,-1 1 0,1-1 0,-1 0 0,-1-1-1,1 0 1,-1 0 0,0-1 0,-1 0 0,1 0 0,-1-1 0,-1 1-1,1-1 1,0-3 57,6-8-268,-1-2 0,-1 1 0,-1-1 0,-1-1-1,0 1 1,-2-1 0,2-12 268,-7 29-339,4-62-1911,-12 49-1291,-9 8-3360,-2 8-4245</inkml:trace>
  <inkml:trace contextRef="#ctx0" brushRef="#br0" timeOffset="7322.985">676 21 11755,'0'0'2429,"0"0"75,0 0-331,0 0-1052,0 0-646,-16-3-166,-96-15 273,80 21-349,0 0-1,1 3 1,-1 0-1,1 2 1,1 1-1,0 1 1,0 2-1,1 1 1,-20 13-233,42-22 3,0 1-1,0 0 1,1 0 0,0 1 0,0 0-1,0 0 1,1 0 0,0 1 0,0-1 0,0 1-1,1 1 1,0-1 0,0 0 0,1 1-1,0 0 1,1 0 0,0 0 0,0 0 0,0 0-1,1 0 1,0 0 0,1 1 0,0-1-1,0 0 1,1 3-3,28 239 59,-20-125 439,-6 1-1,-4-1 1,-7 1-1,-5-1 1,-7 9-498,-15 73 714,0-16 159,9 3-1,8 0 0,8 20-872,8-201 37,1 0-1,0 0 1,1 0 0,0 0-1,1 0 1,1 0 0,0 0-1,1 0 1,0 0 0,1-1 0,1 1-1,0-1 1,0 0 0,1 0-1,1-1 1,0 0 0,0 0-1,1-1 1,1 0 0,-1 0 0,2-1-1,-1 0 1,1 0 0,9 5-37,2-7 17,1 0 1,-1-2-1,1 0 1,0-2 0,0 0-1,0-2 1,0 0 0,1-1-1,-1-1 1,8-3-18,6 1 104,0-2 1,-1-1-1,0-2 0,0-1 1,-1-2-1,0-2 1,-1-1-1,0-1 0,1-3-104,-28 15 3,-3 2-7,0 0 0,0-1 0,0 1 0,0-1 0,0 1 0,-1-1 0,1 0 0,0 0 0,-1 0 0,0 0 0,1-1 1,-1 1-1,0-1 0,0 1 0,0-1 0,-1 0 0,1 0 0,-1 0 0,1 0 0,-1 0 0,0-2 4,-25 3-1228,-56 40-4855,50-20 1484,-17 7-6916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9:21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169 532 11082,'0'0'3241,"0"-14"-882,-3-72 2062,3 85-4305,0 0 0,1-1 0,-1 1 0,0-1 0,0 1 0,1 0 0,-1-1 0,1 1 1,-1 0-1,1 0 0,-1-1 0,1 1 0,0 0 0,0 0 0,0 0 0,-1 0 0,1 0 1,0 0-1,0 0 0,0 0 0,1 0 0,-1 0 0,0 1 0,0-1 0,0 0 0,1 1 0,-1-1 1,0 1-1,2-1-116,73-3 415,-63 5-220,231 20 152,-224-21 758,-19 0-726,-1 0 10,-7 1 343,1 3-706,0 2 0,0-1 0,0 0 0,1 1 1,0 0-1,0 0 0,1 1 0,-1-1 0,2 1 0,-1 0 0,0 0 0,1 0 1,1 1-1,-1-1 0,1 1 0,1-1 0,-1 1 0,1 0 0,0 0-26,-10 73 17,4 1 0,3-1 0,5 41-17,-4 72 77,-16-72-43,17-117-32,1-1 0,-1 1 0,0 0-1,0-1 1,0 1 0,-1-1 0,0 0 0,1 0-1,-2 0 1,1 0 0,0 0 0,-1-1-1,0 1 1,1-1 0,-1 0 0,-1 0 0,1-1-1,0 1 1,-1-1 0,1 0 0,-1 0-1,0 0 1,0 0-2,-5-1 3,1 0 0,-1-1-1,1 0 1,0 0 0,-1-1-1,1 0 1,-1 0 0,1-1-1,0-1 1,0 1 0,0-1-1,0-1 1,1 0 0,-1 0 0,1-1-1,0 0 1,0 0 0,1-1-1,-1 0 1,1 0 0,-6-7-3,-7-8-25,1-1 1,1 0-1,1-1 1,1-1-1,1 0 0,-7-19 25,7 3-1169,20 39-1249,48 38-10453,-32-19 4020</inkml:trace>
  <inkml:trace contextRef="#ctx0" brushRef="#br0" timeOffset="394.741">701 953 11723,'6'-17'5792,"3"-5"-4354,27-81 4427,-36 90-2451,-6 31-2669,-1 26-688,2-1 1,2 1-1,2 0 1,4 25-58,-2 7-33,-1 20-762,0-95 640,0-3 43,0-30 107,-2-1 51,1 0 1,1 0-1,3 0 1,0 0-1,2 1 0,1-1 1,2 1-1,1 1 1,2-1-1,5-8-46,-13 34 34,1 1 0,0-1 0,0 1 0,0 0 0,0 0 0,1 0 0,0 1 0,0-1 0,0 1 0,1 1 0,-1-1 0,1 1 0,0 0 0,0 0 1,0 0-1,0 1 0,1 0 0,-1 0 0,1 1 0,-1 0 0,1 0 0,-1 0 0,1 1 0,0 0 0,-1 0 0,1 1 0,0 0 0,-1 0 0,1 0 0,-1 1 0,0 0 0,5 2-34,3 2 17,-1 0 0,0 0 0,0 1 0,-1 1 0,0 0 0,0 1 0,-1 0 0,0 1 0,-1 0 0,0 1 1,0 0-1,-1 1 0,-1 0 0,0 0 0,-1 0 0,0 1 0,-1 0 0,0 1 0,-1 0 0,0-1 0,-1 2 0,-1-1 0,0 0 0,-1 1 0,-1-1 0,0 3-17,1 115 4,1 10-2601,16-50-6923,-12-76 1908</inkml:trace>
  <inkml:trace contextRef="#ctx0" brushRef="#br0" timeOffset="673.514">1519 589 14638,'0'-36'754,"3"-33"3115,-3 68-3702,0 0 0,0 0 0,0 1 0,0-1 0,0 0 1,0 0-1,1 0 0,-1 0 0,0 1 0,1-1 0,-1 0 0,0 0 0,1 1 1,-1-1-1,1 0 0,-1 1 0,1-1 0,0 1 0,-1-1 0,1 0 0,0 1 0,-1-1 1,1 1-1,0 0 0,-1-1 0,1 1 0,0 0 0,0-1 0,0 1 0,-1 0 1,1 0-1,0-1 0,0 1 0,0 0 0,0 0 0,0 0 0,-1 0 0,1 0 0,1 1-167,17 14 1336,-11 6-1188,0 0 0,-2 0 0,0 0 0,-1 1 0,-2 0 0,0 0 0,-1 1 0,-2-1 0,0 0 0,-2 14-148,2 14 94,0 5-1709,-2 185 4323,2-171-9000,-1-18-9334,1-67 11708,-1-3 101</inkml:trace>
  <inkml:trace contextRef="#ctx0" brushRef="#br0" timeOffset="877.653">1557 882 6662,'0'0'2381,"0"0"-427,-14-10-16,-45-32-262,4 19 4479,75 12-3437,367-38-4032,-275 24-6875,-66 9-59</inkml:trace>
  <inkml:trace contextRef="#ctx0" brushRef="#br0" timeOffset="1712.713">2080 903 9353,'0'0'2375,"0"0"-383,0 0 234,0 0-304,0 0-641,0 0-304,0 0-161,-8-9-186,-20-22-117,27 32-485,0 1 0,0-1 0,0 0 0,1 0 0,-1 0 0,1 0-1,-1 1 1,1-1 0,-1 0 0,1 0 0,0 1 0,0-1 0,-1 0 0,1 1 0,0-1 0,0 0 0,0 1 0,1-1 0,-1 0 0,0 0 0,0 1 0,1-1-1,-1 0 1,0 1 0,1-1 0,0 0 0,-1 0 0,1 0 0,0 0 0,0 1-28,3 6 7,0-1 1,1-1-1,0 1 1,0-1-1,1 1 1,0-1-1,0-1 1,0 1-1,0-1 1,1 0-1,0-1 1,0 0-1,0 0 1,1 0-1,-1-1 1,1 0-1,0 0 1,0-1-1,0 0 1,0 0-1,0-1 0,1 0 1,-1-1-1,0 0 1,0 0-1,1-1 1,-1 0-1,0 0 1,0-1-1,0 0 1,0 0-1,0-1 1,0 0-1,-1 0 1,7-4-8,-8 1 105,0 0 0,0 0 0,-1-1 0,0 0 0,0 0 0,0 0 0,-1 0 0,0-1 0,-1 0 0,0 1 0,0-1 0,0-1 0,-1 1 1,-1 0-1,1 0 0,-1-1 0,0 1 0,-1-1 0,0 1 0,-1-1 0,1 1 0,-3-7-105,2 11 61,-1 0 0,1 0-1,-1 0 1,0 0 0,-1 0-1,1 0 1,-1 0 0,1 0 0,-1 1-1,0 0 1,0-1 0,-1 1 0,1 0-1,-1 1 1,1-1 0,-1 1-1,0-1 1,0 1 0,0 0 0,0 1-1,-1-1 1,1 1 0,0-1 0,-1 1-1,1 1 1,-1-1 0,1 1-1,-1-1 1,1 1 0,-1 0 0,1 1-1,-1-1 1,1 1 0,-1 0-1,1 0 1,0 1 0,-1-1 0,1 1-1,0 0 1,0 0 0,0 0 0,0 1-1,1-1 1,-1 1 0,1 0-1,-1 0 1,1 0 0,-1 1-61,-4 6-57,0 1 1,1 1-1,0-1 1,0 1-1,1 1 1,1-1-1,0 1 1,1 0-1,0 0 1,1 0-1,0 0 1,1 1-1,1-1 1,0 1-1,1-1 1,0 1-1,1-1 1,1 1-1,0-1 1,1 0-1,0 0 1,1 0-1,0 0 1,1 0-1,1-1 1,0 0-1,1 0 0,0 0 1,7 8 56,-6-10-135,1 0-1,0-1 1,0 0 0,1 0-1,0-1 1,0 0 0,1-1 0,0-1-1,0 1 1,1-2 0,-1 0-1,1 0 1,1-1 0,-1 0-1,0-1 1,1 0 0,0-2-1,0 1 1,-1-1 0,1-1 0,0 0-1,0-1 1,0 0 0,-1-1-1,1-1 1,1 0 135,-3-4 94,-1 0 0,-1-1 1,1 0-1,-1 0 0,0-1 0,-1 0 0,0-1 0,0 1 1,-1-2-1,-1 1 0,0-1 0,0 0 0,-1 0 0,0 0 1,-1-1-1,0 0 0,-1 0 0,0 0 0,-1 0 0,-1-1-94,7-13 471,44-170 2316,-48 167-1903,-6 36 122,-6 68-1371,5 0 1,2 1 0,4-1-1,3 4 365,-5-54-965,-4-30 302,-2-188 764,4 184-97,1 0-1,0-1 1,0 1-1,1-1 0,0 1 1,1 0-1,0-1 0,0 1 1,1 0-1,0 0 0,1 0 1,0 1-1,0-1 0,1 1 1,0 0-1,0 1 0,1-1 1,0 1-1,0 0 0,1 0 1,0 1-1,0 0 0,1 0 1,-1 0-1,1 1 0,1 1 1,-1-1-1,1 1 0,-1 0 1,1 1-1,0 0 0,2 0-3,2 3-475,0 0-1,0 0 1,0 2 0,-1-1-1,1 2 1,0-1 0,-1 2-1,12 4 476,54 28-10162,-41-15-45</inkml:trace>
  <inkml:trace contextRef="#ctx0" brushRef="#br0" timeOffset="2506.327">3524 782 9033,'0'0'6721,"-6"-14"-2792,-20-47-1148,24 58-2614,1 0 1,-1 0-1,0 0 1,1 0-1,-1 0 1,-1 0-1,1 1 0,0-1 1,-1 1-1,1 0 1,-1 0-1,1 0 1,-1 0-1,0 0 0,0 0 1,0 1-1,0 0 1,0-1-1,-1 1 1,1 0-1,0 0 1,-1 1-1,1-1 0,0 1 1,-2 0-168,-2 0 80,-1 1 1,1 1-1,0-1 0,-1 1 1,1 1-1,0-1 1,1 1-1,-1 0 0,0 1 1,1 0-1,0 0 0,0 0 1,0 1-1,0-1 1,-1 3-81,-5 5 45,0 1 0,1 1 0,0 0 0,1 0 0,1 1 0,0 0 0,1 1 0,0 0 0,2 0 0,0 0 1,0 1-1,2 0 0,0 0 0,1 1 0,0 6-45,2-14-91,0 1 0,1-1 0,1 0-1,-1 1 1,2-1 0,-1 0 0,2 0 0,-1 0 0,1 0 0,1 0 0,-1-1 0,2 1 0,-1-1 0,1 0-1,1 0 1,0-1 0,0 1 0,1-1 0,-1-1 0,2 1 0,-1-1 0,1 0 0,0-1 0,1 0 0,-1 0-1,6 2 92,-5-4-324,0 1-1,0-2 0,0 1 1,1-1-1,-1 0 1,1-1-1,0 0 0,0-1 1,0 0-1,-1 0 0,1-1 1,0 0-1,0-1 0,0 0 1,0-1-1,0 0 0,-1-1 1,1 1-1,-1-2 0,1 1 1,-1-2-1,-1 1 1,5-3 324,69-63-792,37-98 2004,-19-13 4078,-76 115-2098,-41 83-1878,12 0-1307,0-1 0,1 1 0,1 0 1,1 0-1,1 0 0,0 0 0,1 1 1,0-1-1,2 0 0,0 0 0,1 0 1,1 0-1,0 0 0,4 7-7,-8-21-9,1-1-1,-1 0 1,1 0 0,0 1 0,0-1-1,0 0 1,0 0 0,0 0-1,0 0 1,0 0 0,1 0-1,-1 0 1,1-1 0,-1 1-1,1 0 1,0-1 0,0 0-1,0 1 1,0-1 0,0 0-1,0 0 1,0 0 0,0 0 0,0 0-1,0 0 1,0 0 0,1-1-1,-1 0 1,0 1 0,1-1-1,-1 0 1,0 0 0,1 0-1,-1 0 1,0 0 0,1-1-1,-1 1 1,0-1 0,0 1-1,0-1 1,1 0 0,-1 0 0,0 0-1,0 0 1,0 0 0,0-1-1,0 1 1,-1-1 0,1 1-1,0-1 1,-1 1 9,12-18 7,-2 0-1,0 0 1,-1-1-1,-1 0 1,-1-1 0,0 0-1,-2 0 1,1-9-7,2 1 16,-3 13 69,-1-1-1,-1 0 0,0 0 0,-1 0 1,-1-1-1,0 1 0,-2 0 0,0-1 0,-1-9-84,0 25 19,1 0 0,0 1 0,-1-1 0,0 0-1,1 1 1,-1-1 0,0 1 0,0-1 0,0 1-1,0-1 1,0 1 0,0-1 0,0 1-1,0 0 1,0 0 0,-1 0 0,1-1 0,-1 1-1,1 1 1,-1-1 0,1 0 0,-1 0 0,1 0-1,-1 1 1,0-1 0,1 1 0,-1-1-1,0 1 1,1 0 0,-1 0 0,0 0 0,0 0-1,1 0 1,-1 0 0,0 0 0,0 0 0,1 1-1,-1-1 1,0 1 0,1-1 0,-2 1-19,-62 35 68,52-22-81,1 0 0,1 0 0,0 1 0,1 0 1,0 1-1,1 0 0,1 1 0,1 0 0,0 0 0,2 1 1,0-1-1,0 1 0,2 0 0,0 1 0,1-1 1,1 0-1,1 1 0,0-1 0,2 1 0,2 16 13,-2-26-149,1 1 0,0-1 0,0 0 0,0 0 0,1 0 0,1-1-1,-1 1 1,2-1 0,-1 0 0,1 0 0,0-1 0,0 0 0,1 0 0,0 0-1,1-1 1,-1 0 0,1 0 0,0-1 0,0 0 0,1-1 0,0 1-1,0-2 1,0 1 0,0-1 0,0-1 0,0 0 0,1 0 0,0 0 0,-1-1-1,1-1 1,0 0 149,1 1-33,0 0 0,0-1-1,0 0 1,0-1 0,0 0-1,0-1 1,0 0 0,-1 0 0,1-1-1,-1-1 1,1 0 0,-1-1-1,0 1 1,0-2 0,-1 1-1,0-2 1,0 1 0,0-1 0,-1 0-1,0-1 1,0 0 33,11-20 247,-1 1-1,-1-2 1,-1 0-1,-2-1 1,-1-1-1,-1 0 1,-2-1-1,-1 0 1,-2 0-1,0-1 1,-2-8-247,3-63 2472,-15 111-1367,-35 153-171,-22 402-502,37-417-1333,1-12 1212,12-43-3186,6-15-3218,5 0-4683,3-71 1231</inkml:trace>
  <inkml:trace contextRef="#ctx0" brushRef="#br0" timeOffset="2788.496">4445 943 11018,'23'-155'849,"-21"141"18,-1 1-1,2-1 0,0 1 0,0 0 1,1 0-1,1 0 0,0 1 0,1-1 1,0 1-1,1 0 0,7-8-866,-12 18 205,0-1-1,0 1 0,0 0 0,1 0 1,-1 0-1,1 1 0,-1-1 1,1 0-1,0 1 0,0 0 1,-1 0-1,1 0 0,0 0 0,0 0 1,0 0-1,0 1 0,1-1 1,-1 1-1,0 0 0,0 0 1,2 0-205,1 1 71,0 0 1,0 1 0,-1 0 0,1-1 0,-1 2 0,1-1-1,-1 1 1,0-1 0,0 2 0,0-1 0,0 0 0,-1 1 0,0 0-1,1 0 1,-1 0 0,3 5-72,-1 3 9,0 1 1,0 0-1,-1 0 1,-1 1-1,-1-1 0,0 1 1,0 0-1,-1 0 1,-1 0-1,0 0 1,-1 0-1,-1 0 0,0 0 1,-1 0-1,-1-1 1,0 1-1,0 0 0,-1-1 1,-1 0-1,-1 0 1,-4 8-10,4-8-79,0-1 0,-1 1 1,-1-2-1,0 1 0,-1-1 1,0 0-1,-1-1 1,0 0-1,0-1 0,-1 0 1,0 0-1,-1-1 1,0 0-1,0-1 0,-1-1 1,1 0-1,-1-1 0,-1 0 1,1-1-1,-1 0 1,0-1-1,-10 0 79,21-2-179,0-1 1,0 0 0,0 0-1,0 0 1,0-1-1,1 1 1,-1-1-1,0 0 1,0 1-1,0-1 1,0 0 0,1-1-1,-1 1 1,1 0-1,-1-1 1,1 0-1,-1 1 1,1-1-1,0 0 1,0 0 0,0 0-1,0-1 1,0 1-1,0 0 1,0-1-1,1 1 1,0-1-1,-1 1 1,0-3 178,6-55-9965,12 33 1018</inkml:trace>
  <inkml:trace contextRef="#ctx0" brushRef="#br0" timeOffset="3019.481">4972 536 10698,'0'0'6919,"0"0"-3060,0 0-1264,0 0-540,0 0-603,0 0-523,0 0-208,1 20 21,4 134 512,-1-93-941,4 51-253,-5 1 0,-8 62-60,1-132-744,-4 62-2180,11-36-4176,0-53 1847,3-5-1158</inkml:trace>
  <inkml:trace contextRef="#ctx0" brushRef="#br0" timeOffset="3267.645">4904 964 9033,'-20'-74'4580,"10"58"-2754,1 6 448,6 1-384,3 4-801,10 2-161,11-2 129,15 4-672,11-3 63,10 1 193,11 0-289,2-3-288,4-1-64,-2-4 0,-3-2-640,-4-3-2884,-7 3-4419</inkml:trace>
  <inkml:trace contextRef="#ctx0" brushRef="#br0" timeOffset="3749.172">6110 150 11371,'-3'-13'4591,"-17"-64"-22,33 45-487,72 8-3060,-61 22-931,1 0 0,-1 2 1,0 1-1,0 1 0,1 0 1,-1 2-1,-1 1 0,1 1 0,-1 1 1,1 1-92,-20-3 10,0-1-1,0 1 1,0 0 0,-1-1 0,0 1 0,0 1 0,0-1-1,0 0 1,-1 1 0,0 0 0,0-1 0,-1 1 0,0 0-1,0 0 1,0 0 0,0 0 0,-1 0 0,0 0 0,0 0-1,-1 0 1,0 0 0,0-1 0,0 1 0,-1 0 0,0 0-1,-1 3-9,2-6 12,-44 342 297,20 291-207,12-403-21,-20 171 719,33-401-770,0 1 1,0-1 0,0 0 0,0 1 0,-1-1 0,1 0 0,-1 1 0,0-1-1,0 0 1,0 0 0,0 0 0,0 0 0,-1 0 0,1 0 0,-1 0 0,0 0-1,0 0 1,0-1 0,0 1 0,-1-1 0,1 1 0,-1-1 0,1 0 0,-1 0-1,0 0 1,0-1 0,0 1 0,0-1 0,0 1 0,0-1 0,0 0 0,0 0 0,-1 0-1,1-1 1,0 1 0,-1-1 0,0 0-31,-114-35 478,41 5-449,-42 17-1520,79 17-2220,2 7-3974,12 0-4219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9:55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60 6470,'0'0'3609,"0"0"138,0 0 38,0 0-822,0 0-609,0 0-448,0 0-470,-5-7-384,3 3-939,1 4-98,0-1 0,0 1 0,1-1 0,-1 1 0,0-1 0,1 0 0,-1 1 0,1-1 1,-1 0-1,1 1 0,-1-1 0,1 0 0,-1 0 0,1 1 0,0-1 0,-1 0 0,1 0 0,0 0 0,0 0 0,-1 0 0,1 1 0,0-1 0,0 0 1,0 0-1,0 0 0,0 0 0,0 0 0,1 0 0,-1 1 0,0-1 0,0 0 0,1 0 0,-1 0 0,0 0 0,1 1 0,-1-1 0,1 0 0,-1 0 1,1 1-1,-1-1 0,1 0 0,-1 1 0,1-1 0,0 1 0,-1-1 0,1 1 0,0-1 0,0 1 0,-1-1 0,1 1 0,0 0 0,0-1 1,0 1-1,0 0 0,-1 0 0,1-1 0,0 1 0,0 0 0,0 0 0,0 0 0,0 0 0,0 0 0,0 1-15,16-5 42,1 1-1,0 0 1,0 2-1,0 0 1,0 1-1,0 1 1,0 1-1,-1 0 1,18 5-42,-34-7-4,0 1 0,1-1 0,-1 1 0,1-1 1,-1 1-1,0-1 0,1 1 0,-1-1 0,0 1 0,1 0 0,-1 0 1,0 0-1,0 0 0,0 0 0,0 0 0,0 0 0,0 0 0,0 0 1,0 1-1,0-1 0,-1 0 0,1 0 0,0 1 0,-1-1 0,1 1 1,-1-1-1,0 0 0,1 1 0,-1-1 0,0 1 0,0-1 0,0 1 1,0-1-1,0 1 0,0-1 0,0 1 0,-1-1 0,1 1 0,0-1 1,-1 0-1,1 1 0,-1-1 0,0 0 0,1 1 0,-1-1 0,0 0 4,-50 50-308,-192 107 356,236-154-27,4-2-7,-1-1 1,1 1-1,1 0 1,-1 0 0,0 0-1,0 0 1,1 0-1,-1 0 1,1 1-1,-1-1 1,1 1 0,0 0-1,0 0 1,1 0-1,-1 0 1,0 0-1,1 0 1,0 0-15,31 10 134,24-13-20,-1-3 1,1-2 0,-1-3-1,0-1 1,20-9-115,56-9-600,-101 24-639,-28 3 1012,0 0-1,-1 0 0,1 1 0,0-1 0,0 0 1,0 0-1,0 0 0,-1 1 0,1-1 1,0 0-1,0 0 0,0 0 0,0 1 1,0-1-1,0 0 0,0 0 0,-1 1 0,1-1 1,0 0-1,0 0 0,0 1 0,0-1 1,0 0-1,0 0 0,0 1 0,0-1 1,0 0-1,1 0 0,-1 1 0,0-1 0,0 0 1,0 0-1,0 1 0,0-1 0,0 0 1,0 0-1,1 1 0,-1-1 0,0 0 228,-27 13-12438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9:52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64 385 9225,'0'0'2637,"3"-12"11,-1-1-1721,7-32 1360,-9 9 2111,0 35-4330,0 1 0,-1-1-1,1 0 1,0 1 0,-1-1-1,1 0 1,-1 1 0,1-1 0,-1 1-1,1-1 1,-1 1 0,1-1-1,-1 1 1,1 0 0,-1-1 0,1 1-1,-1-1 1,0 1 0,1 0-1,-1 0 1,0-1 0,1 1-1,-1 0 1,0 0 0,1 0 0,-1 0-1,0 0 1,1 0 0,-1 0-1,0 0 1,0 0 0,1 0 0,-1 0-1,0 0 1,1 1 0,-1-1-1,0 0 1,1 0 0,-1 1-1,0-1 1,1 0 0,-1 1 0,1-1-1,-1 1 1,1-1 0,-1 1-1,1-1 1,-1 1 0,1-1 0,-1 1-1,1-1 1,0 1 0,-1 0-1,1-1 1,0 1 0,-1 0-1,1-1 1,0 1 0,0 0 0,0-1-1,0 1 1,0 0 0,0 0-68,-11 27 59,2 1 0,1 1 0,2 0 0,1 0 0,1 0 0,1 0 0,2 1 0,1-1 1,2 1-1,1-1 0,1 0 0,1 0 0,2 0 0,2 5-59,-4-20-1,0 0 0,1 0-1,0 0 1,1-1 0,1 0 0,1 0-1,-1-1 1,2 0 0,0 0 0,1-1-1,0 0 1,0-1 0,1-1-1,1 0 1,0 0 0,0-1 0,12 5 1,-19-11 6,1-1 0,-1 0 0,1 0 0,0-1 0,-1 0 0,1 0 1,0-1-1,0 1 0,0-2 0,0 1 0,0-1 0,0 0 0,0 0 0,-1-1 1,1 1-1,-1-2 0,1 1 0,-1-1 0,0 0 0,1 0 0,-1-1 0,-1 1 1,1-1-1,-1-1 0,1 1 0,-1-1 0,-1 0 0,1 0 0,0-1-6,14-17 34,-1-1-1,-1 0 1,-2-1 0,0-1-1,-1-1 1,-1-1-34,-2 5 34,-2 0-1,0-1 1,-1 0 0,-2-1 0,0 1 0,0-16-34,-8 59 36,1 1 0,0-1 0,1 1 0,1-1 0,1 1 0,1-1 0,1 0 0,0 0 0,2 0 0,0 0 0,1-1 0,7 14-36,-9-21 0,0 0 1,1-1-1,0 1 0,0-1 1,1-1-1,1 1 1,0-1-1,0 0 0,0-1 1,1 0-1,1 0 0,-1-1 1,1-1-1,0 1 0,1-1 1,-1-1-1,1 0 0,0-1 1,1 0-1,-1 0 0,1-1 1,0-1-1,-1 0 1,1 0-1,0-1 0,0-1 1,0 0-1,0-1 0,0 0 1,5-2-1,-10 1 2,-1-1 0,0 0 0,0 0 1,0-1-1,-1 1 0,1-1 0,-1 0 0,0-1 1,0 0-1,-1 1 0,1-1 0,-1-1 0,0 1 1,0-1-1,-1 1 0,1-1 0,-1 0 0,-1-1 1,1 1-1,-1 0 0,0-1 0,-1 1 0,1-5-2,11-162 68,-13 148-64,2 0-99,-2 1 0,-1-1 0,-1 0 0,-1 1 0,-1 0 0,-1 0 0,-1 0 0,-1 0-1,-1 1 1,-1 0 0,-4-5 95,-25-6-2487,23 32-1389,1 10-4014,6 2-4704</inkml:trace>
  <inkml:trace contextRef="#ctx0" brushRef="#br0" timeOffset="759.896">1416 515 12107,'0'0'2766,"0"0"-620,0 0 69,-14-5-683,-42-16-555,54 21-910,0 0 0,0 0 0,-1 0 0,1 1 0,0-1-1,0 0 1,-1 1 0,1-1 0,0 1 0,0 0 0,0 0 0,0 0-1,0 0 1,0 0 0,0 0 0,0 0 0,0 1 0,0-1 0,1 1 0,-1-1-1,1 1 1,-1 0 0,1 0 0,0 0 0,-1 0 0,1-1 0,0 2-1,0-1 1,0 0 0,1 0 0,-1 0 0,0 0 0,1 0 0,-1 1-1,1-1 1,0 0 0,0 0 0,0 1 0,0-1 0,0 1-67,0 2 33,0 0 0,1-1 0,-1 1 0,1 0 0,0-1 0,0 1 0,1 0 0,-1-1 0,1 0 0,0 1 0,0-1 0,1 0 0,-1 0 1,1 0-1,0 0 0,0-1 0,0 1 0,0-1 0,1 1 0,-1-1 0,1 0 0,0-1 0,0 1 0,0-1 0,0 1 0,1-1-33,119 39-58,-115-38 64,-1-1 1,1 0 0,0 0 0,0-1-1,0 0 1,0 0 0,0-1 0,-1 0-1,1-1 1,0 0 0,0-1 0,0 1-1,0-2 1,-1 1 0,1-1 0,-1-1-1,0 1 1,0-1 0,0-1 0,-1 1-1,1-1 1,-1-1 0,0 1 0,0-1-1,-1-1 1,0 1 0,0-1 0,-1 0-1,1 0 1,-2-1 0,1 1 0,-1-1-1,0 0 1,1-5-7,-2 1 172,0 0-1,-1 0 1,-1 0-1,0 0 1,-1-1-1,0 1 1,-1 0-1,0 0 1,-2-4-172,2 12 37,0 0 1,0 0-1,0 1 1,0-1-1,-1 0 1,0 1-1,0-1 1,0 1-1,0 0 1,0 0-1,-1 0 1,1 0-1,-1 0 1,0 0-1,0 1 1,0 0-1,0-1 1,0 1 0,-1 0-1,1 0 1,-1 1-1,1-1 1,-1 1-1,0-1 1,1 1-1,-1 1 1,0-1-1,0 0 1,0 1-1,-3 0-37,4-1 1,0 1 1,0 1-1,-1-1 0,1 0 0,0 1 0,0 0 0,-1-1 1,1 1-1,0 0 0,0 1 0,0-1 0,0 1 0,0-1 0,1 1 1,-1 0-1,0 0 0,1 0 0,-1 0 0,1 0 0,0 1 1,0-1-1,0 1 0,0 0 0,0-1 0,0 1 0,1 0 0,-1 0 1,1 0-1,0 0 0,0 0 0,0 1 0,0-1 0,1 0 1,-1 1-2,-7 121-118,9-115 95,0 13-114,1 0 1,1 0-1,1 0 1,1 0-1,1-1 1,1 1-1,1-1 0,0-1 1,2 0-1,1 0 1,0-1-1,2 0 1,0-1-1,1-1 1,1 0-1,1-1 0,0 0 1,1-2-1,3 2 137,-16-14-6,0 0-1,0 0 0,0 0 0,1 0 0,-1-1 0,1 1 0,0-1 0,0 0 1,0-1-1,0 1 0,0-1 0,0 0 0,0 0 0,0-1 0,1 1 1,-1-1-1,0 0 0,0-1 0,0 1 0,1-1 0,-1 0 0,0 0 1,0-1-1,0 1 0,0-1 0,-1 0 0,1-1 0,0 1 0,-1-1 0,0 0 1,1 0-1,-1 0 0,0-1 0,-1 1 0,3-4 7,9-16 201,-2-1-1,-1-1 1,-1 0-1,-1-1 1,-1 0-1,-1 0 0,-2-1 1,0 0-1,-2 0 1,-1 0-1,-1-13-200,5-13 507,2-2 716,-6 75-796,-5 1-496,1 1 1,1-1-1,0 0 1,2 0 0,1 0-1,0 0 1,1 0-1,2 0 1,0-1 0,1 0-1,1-1 1,1 1-1,0-1 1,2-1 0,0 0-1,4 4 69,-11-19-236,0 1 0,1-1 0,-1 0 0,1 0 0,0 0 0,0-1 1,0 1-1,0-1 0,0-1 0,0 1 0,1-1 0,-1 1 0,1-1 0,-1-1 0,0 1 0,1-1 0,0 0 0,-1-1 0,4 1 236,57-33-8590,-49 14 2984</inkml:trace>
  <inkml:trace contextRef="#ctx0" brushRef="#br0" timeOffset="1059.453">2211 0 12300,'0'0'4484,"0"0"-2594,0 0 480,0 0-384,0 0-1025,0 0-609,0 0-224,0 0-96,-31 37-32,52-20-544,2 1-2083,0 2-3491,-1-3-7687</inkml:trace>
  <inkml:trace contextRef="#ctx0" brushRef="#br0" timeOffset="1581.536">2962 635 8744,'2'-114'10245,"-30"35"-5447,26 75-4713,-1 1 0,0 0-1,1 0 1,-1 1 0,-1-1-1,1 0 1,0 1 0,-1 0 0,1 0-1,-1 0 1,0 0 0,1 1-1,-1-1 1,0 1 0,0 0-1,0 0 1,0 0 0,0 1 0,0-1-1,0 1 1,0 0 0,-1 0-1,1 1 1,0-1 0,0 1-1,0 0 1,0 0 0,0 0 0,-2 2-86,-3 2 43,0 1 0,0 1-1,0 0 1,1 0 0,0 1-1,1 0 1,0 0 0,0 1-1,0 0 1,1 0 0,1 0-1,-1 1 1,2 0-1,-1 0 1,-1 8-42,-2 1 5,0 1 1,2 0-1,0 0 0,1 1 1,2-1-1,0 1 0,1 0 1,1 0-1,0 0 0,2 0 1,2 9-6,-3-24-24,0-1 1,1 0 0,0 0-1,0 0 1,0 0-1,0 0 1,1-1 0,0 1-1,0 0 1,0-1 0,0 1-1,1-1 1,0 0-1,0 0 1,0 0 0,1 0-1,-1 0 1,1-1-1,0 1 1,0-1 0,0 0-1,0 0 1,0-1-1,1 1 1,-1-1 0,1 0-1,0 0 1,0 0 0,-1-1-1,1 0 1,0 0-1,0 0 1,0-1 0,1 1-1,-1-1 1,0 0-1,0-1 1,0 1 0,0-1-1,0 0 1,0 0 0,1-1 23,6-7 27,-1-1 0,-1 0 0,0-1 0,0 0 0,-1 0 0,-1-1 0,0 0 0,0-1 0,-1 1 0,-1-2 0,0 1 0,-1-1 0,0 1 0,-1-1 0,0-1 0,-1-2-27,30-159 2018,-33 176-1995,0 1 0,-1-1 0,1 0 0,0 1-1,-1-1 1,1 0 0,-1 1 0,1-1 0,0 0 0,-1 0 0,1 1 0,-1-1 0,1 0 0,-1 0 0,1 0 0,-1 1-1,1-1 1,-1 0 0,1 0 0,-1 0 0,1 0 0,-1 0 0,1 0 0,-1 0 0,1 0 0,-1 0 0,1-1-1,-1 1 1,1 0 0,-1 0 0,1 0 0,-1-1 0,1 1 0,0 0 0,-1 0 0,1-1 0,-1 1 0,1 0 0,0-1-1,-1 1 1,1-1-23,-12 70 125,3 0 0,4 0 0,2 29-125,0-15 42,-4 212-677,13 37 635,-4-122-225,-2-206 225,-1 0-1,1 0 1,-1 0-1,0 0 0,0-1 1,0 1-1,-1 0 0,1 0 1,-1-1-1,0 1 1,0-1-1,0 1 0,-1-1 1,1 0-1,-1 0 1,0 0-1,1 0 0,-1 0 1,-1-1-1,1 1 1,0-1-1,-1 0 0,1 0 1,-1 0-1,1 0 1,-1-1-1,0 1 0,0-1 1,0 0-1,0 0 1,0-1-1,0 1 0,0-1 1,0 0-1,0 0 0,0 0 1,0-1-1,0 1 1,0-1-1,0 0 0,1 0 1,-1 0-1,0-1 1,-1 1 0,-16-8-6,0 0 0,0-2 0,0 0 1,2-1-1,-1-1 0,2-1 0,0-1 1,0 0-1,2-1 0,0-1 0,0-1 1,2 0-1,-2-5 6,10 18-143,0 0 1,1-1-1,0 0 1,1 0-1,-1-1 0,1 1 1,1-1-1,-1 0 1,1 0-1,0 0 1,1-1-1,-1 1 0,1 0 1,1-1-1,0 0 1,0 1-1,0-1 0,1 0 1,0 1-1,0-1 1,1 0-1,0 0 1,1 1-1,0-1 143,35-45-4279,14 12-4147,-12 17-457</inkml:trace>
  <inkml:trace contextRef="#ctx0" brushRef="#br0" timeOffset="2383.574">3364 521 4324,'3'-15'9481,"11"-46"-5141,-14 60-4210,0 1 0,0-1 0,-1 0 0,1 0-1,0 0 1,0 0 0,0 0 0,1 0 0,-1 0 0,0 1 0,0-1-1,0 0 1,1 0 0,-1 0 0,0 0 0,1 0 0,-1 1 0,1-1-1,-1 0 1,1 0 0,-1 1 0,1-1 0,0 0 0,-1 1 0,1-1-1,0 1 1,-1-1 0,1 1 0,0-1 0,0 1 0,-1-1-1,1 1 1,0 0 0,0-1 0,0 1 0,0 0 0,0 0 0,-1 0-1,1 0 1,0 0 0,0 0 0,0 0 0,0 0 0,0 0 0,0 0-1,0 0 1,0 0 0,-1 1 0,1-1 0,0 0-130,18 30 1168,-15 4-1023,-1-1 0,-3 0 0,0 1 0,-2-1 0,-1 1 0,-6 20-145,-22 283-1094,39-296 271,-7-41 817,-1 1-1,0-1 1,1 1-1,-1 0 1,1-1-1,-1 1 1,1-1-1,-1 1 0,1-1 1,-1 1-1,1-1 1,-1 0-1,1 1 1,0-1-1,-1 0 1,1 1-1,0-1 1,-1 0-1,1 0 1,0 0-1,-1 0 1,1 1-1,0-1 1,-1 0-1,1 0 1,0 0-1,0 0 1,-1-1-1,1 1 1,0 0-1,-1 0 1,1 0-1,0-1 1,-1 1-1,1 0 0,0 0 1,-1-1-1,1 1 1,-1-1-1,1 1 1,-1 0-1,1-1 1,-1 1-1,1-1 1,-1 1-1,1-1 1,-1 0-1,1 1 1,-1-1-1,0 1 1,1-1-1,-1 0 1,0 1-1,0-2 7,11-14 56,-1 0 0,-1-1 1,-1 0-1,0 0 0,-1-1 0,-1 0 0,2-9-56,8-23 248,-3 14-70,-5 8 28,2 1 0,1 1-1,2 0 1,0 1-1,12-17-205,-24 40 30,0 0 0,0-1-1,1 1 1,-1 0 0,1 0-1,-1 0 1,1 0 0,0 0-1,0 1 1,0-1 0,0 0-1,0 1 1,0 0 0,0-1-1,0 1 1,1 0 0,-1 0 0,0 0-1,1 0 1,-1 1 0,1-1-1,-1 1 1,1-1 0,-1 1-1,1 0 1,0 0 0,-1 0-1,1 0 1,-1 1 0,1-1-1,-1 1 1,1-1 0,-1 1 0,0 0-1,1 0 1,-1 0 0,0 0-1,1 0 1,-1 1 0,0-1-1,2 2-29,90 171 705,-94-173-703,6 13-2,0 0 1,1 0 0,1 0-1,0-1 1,1-1 0,0 1 0,1-1-1,0-1 1,1 0 0,0 0-1,1-1 1,0-1 0,0 0-1,1 0 1,0-1 0,1-1-1,0 0 1,0-1 0,0-1-1,1 0 1,7 1-1,-14-5 2,0-1 0,0 0 1,-1 0-1,1-1 0,0 1 0,0-2 0,-1 1 0,1-1 1,-1 0-1,1-1 0,-1 0 0,0 0 0,0 0 0,0-1 1,-1 0-1,1-1 0,-1 1 0,0-1 0,0 0 0,-1-1 1,1 1-1,-1-1 0,0 0 0,-1-1 0,0 1 1,0-1-1,3-5-2,16-39 52,-1 0 1,-3-2-1,-3 0 0,-1-1 1,1-21-53,0 4 79,19-107 1144,-49 187-492,-15 143-523,25-111-188,2 0 0,1 0-1,3 0 1,1 0-1,1 0 1,3 0-1,2-1 1,1 0 0,3 4-20,-11-36-10,1 0 1,0 0 0,0-1 0,1 1-1,0-1 1,0 0 0,1 0 0,0 0-1,0 0 1,0-1 0,1 0 0,0 0 0,0-1-1,1 0 1,-1 0 0,1 0 0,0-1-1,1 0 1,-1 0 0,1-1 0,0 1-1,-1-2 1,1 1 0,0-1 0,1-1 0,-1 1-1,0-1 1,0-1 0,1 0 0,-1 0-1,0 0 1,1-1 0,-1 0 0,0-1-1,0 0 1,0 0 0,2-2 9,9-10 15,0-1-1,-2-2 1,1 1-1,-2-2 1,-1 0-1,0-1 1,-1-1 0,-1 0-1,-1-1 1,0 0-1,-2-1 1,-1 0 0,0 0-1,-2-1 1,1-8-15,7-11-31,-2 0 0,-1-1 0,-3 0 0,-2-1 0,-1-2 31,-6 46 3,-1 0 0,1 0 0,0 1 0,0-1 0,-1 0 0,1 0 0,0 0 0,-1 1 0,1-1 0,0 0 0,-1 0 0,1 0 0,0 0 0,-1 0 0,1 1 0,0-1 0,-1 0 0,1 0 0,0 0 0,-1 0 0,1 0 0,-1 0 0,1 0 0,0 0 0,-1-1 0,1 1 0,0 0 0,-1 0-1,1 0 1,0 0 0,-1 0 0,1 0 0,0-1 0,-1 1 0,1 0 0,0 0 0,-1-1 0,1 1 0,0 0 0,0 0 0,-1-1-3,-17 43 43,11-10-116,1-1 0,2 1 0,1 0 0,1 0-1,2 0 1,1 0 0,2 0 0,1 0 0,1-1-1,2 1 1,1-1 0,2-1 0,0 1 0,10 15 73,-4 5-1698,-40-58 886,-81-66-1525,31 21-560,2 0-3570,28 18 461</inkml:trace>
  <inkml:trace contextRef="#ctx0" brushRef="#br0" timeOffset="2709.585">4184 676 6566,'0'0'2787,"0"0"-449,0 0 449,0 0-545,110-23-288,-57 14-545,11-2-768,-2-2-385,4-3-160,2-3-96,-4-2 0,-1 1-1345,-4-4-3780,-13 3-6374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25:0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202 270 5349,'0'0'6481,"0"0"-2776,3-8-363,12-27-583,-28 61 3650,-24 52-6022,-67 261 89,86-269-562,17-63 1,-19 79-1294,14-28-2832,10-77-312,3-7 3985,18-155 338,-13 72 732,6 1 0,4 1 0,4 1 0,6-1-532,-31 104 19,41-84 1952,-40 84-1881,-1 1 1,1-1 0,0 1 0,1-1 0,-1 1-1,0-1 1,1 1 0,-1 0 0,1 0 0,0 1-1,-1-1 1,1 0 0,0 1 0,0 0 0,0-1-1,0 1 1,1 0 0,-1 1 0,0-1 0,0 1-1,0-1 1,1 1 0,-1 0 0,0 0 0,0 0-1,1 1 1,1-1-91,-1 3 11,1 0 1,-1 1-1,1-1 0,-1 1 0,0 0 1,0 0-1,-1 0 0,1 0 1,-1 0-1,0 1 0,0 0 0,0 0 1,-1 0-1,1 0 0,-1 0 0,0 0 1,-1 0-1,0 1 0,1-1 1,-2 1-1,1-1 0,-1 1 0,1-1 1,-2 1-1,1-1 0,0 1 0,-1 0-11,0 11 0,-1 1 0,-1 0 0,0 0 0,-1-1 0,-1 0 0,-1 0 0,0 0 0,-1 0 0,-1-1 0,-1-1 0,0 1 0,-1-1 0,0-1 0,-1 0 0,-1 0 0,0-1 0,-1-1 0,-1 0 0,0 0 0,0-2 0,-1 0 0,-15 8 0,26-15 59,-1-1-1,1 1 1,-1-1-1,0 0 1,0 0 0,0-1-1,0 0 1,0 1-1,0-2 1,-1 1-1,1 0 1,0-1-1,0 0 1,0-1-1,-1 1 1,1-1-1,0 0 1,0 0-1,0 0 1,0-1-1,0 0 1,0 0-1,0 0 1,1-1-1,-1 1 1,0-2-59,89 97 1489,-45-34-1373,69 84-50,-51-114-3675,-37-32-1549,-2-10-3350,-8 3 554</inkml:trace>
  <inkml:trace contextRef="#ctx0" brushRef="#br0" timeOffset="698.401">441 501 5285,'0'0'3529,"0"0"-1223,0 0 283,4-13-75,12-40-544,3 35 1254,-1 44-2723,-18-25-425,24 91 90,-22-79-183,0 0 1,0-1-1,1 1 0,1-1 1,0 0-1,1 0 0,0 0 1,1-1-1,1 3 17,-6-13-2,0 1 0,0-1 1,0 1-1,0-1 0,0 0 0,1 1 0,-1-1 0,0 0 0,1 0 0,-1 0 0,0 0 1,1 0-1,-1 0 0,1 0 0,0-1 0,-1 1 0,1 0 0,0-1 0,-1 0 1,1 1-1,0-1 0,-1 0 0,1 0 0,0 0 0,0 0 0,-1 0 0,1 0 0,0 0 1,0 0-1,-1-1 0,1 1 0,0-1 0,-1 0 0,1 1 0,-1-1 0,1 0 1,-1 0-1,1 0 0,-1 0 0,1 0 0,-1 0 0,0 0 0,0 0 0,1-1 0,-1 1 1,0-1-1,1 0 2,44-76 259,-34 52 392,0-2-1,-2 1 1,-2-1-1,0-1 1,-2 1 0,-1-1-1,-1-1 1,-2 0-651,-1 29 27,-1 0 1,0 0-1,0 0 1,1 0-1,-1 0 1,0 0-1,0 0 1,0 0-1,0 0 0,0 0 1,0 0-1,0 0 1,0 0-1,-1 0 1,1 0-1,0 0 1,-1 0-1,1 0 1,0 0-1,-1 0 0,0 0 1,1 0-1,-1 0 1,1 0-1,-1 0 1,0 1-1,0-1 1,1 0-1,-1 1 1,0-1-1,0 0 0,0 1 1,0-1-1,0 1 1,0-1-1,0 1 1,0-1-1,0 1 1,0 0-1,0 0 1,0-1-1,0 1 0,0 0 1,0 0-1,0 0 1,0 0-1,0 0 1,0 1-1,0-1 1,0 0-1,0 0 1,0 1-1,0-1 0,0 0 1,0 1-1,0-1 1,0 1-1,0-1 1,0 1-1,0 0 1,1-1-1,-1 1 1,0 0-28,-13 16 3,2 0 0,0 1 0,1 1 0,0 0 1,2 0-1,0 1 0,1 0 0,1 1 0,1 0 1,-3 21-4,3-17-76,0 1 0,2 0 1,0 0-1,2 0 0,1 1 0,2-1 1,2 22 75,-2-39-23,0 0 0,1-1 0,0 1-1,1 0 1,0-1 0,0 1 0,1-1 0,0 0 0,0 0 0,1-1 0,0 1 0,0-1 0,1 0 0,0 0 0,0-1 0,0 0-1,1 0 1,0 0 0,1-1 0,-1 0 0,1 0 0,0-1 0,0 0 0,5 2 23,1-2 0,0 0 0,1 0 1,-1-1-1,1-1 0,0-1 1,-1 0-1,1 0 0,0-2 1,0 0-1,-1 0 0,1-2 0,-1 0 1,1 0-1,-1-1 0,0-1 1,0-1-1,-1 0 0,0 0 0,0-1 1,0-1-1,-1 0 0,0-1 0,20-15 15,-2-2 1,-1 0-1,-1-2 0,-2-1 0,-1-1 0,-1-2 0,15-24-15,-24 34 47,0 0-1,-1-1 1,-1 0 0,-2-1 0,0-1-1,-2 0 1,0 0 0,4-25-47,-12 48 6,-1-1 0,1 1 0,-1-1 0,0 1 0,1 0 1,-1-1-1,0 1 0,-1-1 0,1 1 0,0 0 0,-1-1 0,1 1 1,-1 0-1,0-1 0,0 1 0,0 0 0,0 0 0,0-1 1,0 1-1,0 0 0,-1 0 0,1 1 0,-1-1 0,0 0 0,1 0 1,-1 1-1,0-1 0,0 1 0,0-1 0,0 1 0,0 0 0,-1 0 1,1 0-1,0 0 0,0 0 0,-1 1 0,1-1 0,0 1 1,-1-1-1,1 1 0,-1 0 0,1 0 0,0 0 0,-1 0 0,1 0 1,-1 1-7,-5-1-41,-1 0 0,1 1 0,-1 0 0,1 1 0,0 0 0,0 0 0,0 1 0,0 0 0,0 0 0,0 0 0,1 1 0,0 1 0,0-1 0,0 1 0,0 0 0,1 1 0,-1 0 0,2 0 0,-1 0 0,0 0 0,1 1 0,1 0 0,-1 0 0,1 1 0,0-1 0,1 1 0,-1 0 0,2 0 0,-1 0 0,1 0 0,-1 5 41,3-9-32,0-1-1,0 1 1,0-1-1,1 1 1,-1-1 0,1 1-1,0-1 1,0 1-1,0-1 1,0 0-1,1 1 1,-1-1 0,1 0-1,0 0 1,0 0-1,0 0 1,0 0 0,1-1-1,-1 1 1,1-1-1,-1 1 1,1-1-1,0 0 1,0 0 0,0 0-1,0-1 1,0 1-1,1-1 1,-1 1 0,0-1-1,1 0 1,-1 0-1,3 0 33,6 1 5,-1 1-1,1-2 0,-1 0 1,1 0-1,0-1 1,-1 0-1,1-1 0,-1-1 1,11-2-5,-20 6 37,0 0 1,0-1-1,0 1 1,0 0 0,0 0-1,-1 0 1,1 0-1,-1 1 1,1-1-1,-1 0 1,0 1-1,1-1 1,-1 1-1,-1-1 1,1 1 0,0-1-1,-1 1 1,1 0-1,-1-1 1,0 1-1,0 0 1,0 0-1,0-1 1,0 1-1,0 0 1,-1-1 0,0 1-1,1 0 1,-1-1-1,0 1 1,-1 1-38,1 3 101,-51 260 1634,50-255-1683,-10 51 102,3 1 0,2 1-1,3 0 1,4 34-154,0-97-56,-1 1 0,1-1 0,0 1-1,-1-1 1,1 1 0,1-1 0,-1 0-1,0 1 1,0-1 0,1 1 0,0-1-1,-1 0 1,1 1 0,0-1 0,0 0-1,0 0 1,0 0 0,1 1 0,-1-1-1,1 0 1,-1-1 0,1 1 0,-1 0 0,1 0-1,0-1 1,0 1 0,0-1 0,0 0-1,0 1 1,0-1 0,1 0 0,-1 0-1,0 0 1,0-1 0,1 1 0,-1 0-1,1-1 1,-1 0 0,0 1 0,1-1-1,-1 0 1,1 0 0,1-1 56,55-73-7119,-54 65 5713,18-31-7152</inkml:trace>
  <inkml:trace contextRef="#ctx0" brushRef="#br0" timeOffset="1195.018">1744 528 9609,'0'0'3326,"0"0"-854,-1-14 320,-2-41-652,3 55-2041,-1 0 1,1 0-1,0 0 0,-1 0 0,1 0 1,0 0-1,0 0 0,-1 0 0,1 0 1,0 0-1,0 0 0,-1 0 0,1 0 1,0 0-1,-1 0 0,1 0 0,0 0 1,0 0-1,-1 0 0,1 0 0,0-1 0,0 1 1,-1 0-1,1 0 0,0 0 0,0 0 1,0-1-1,-1 1 0,1 0 0,0 0 1,0-1-1,0 1 0,0 0 0,0 0 1,-1-1-1,1 1 0,0 0 0,0 0 0,0-1 1,0 1-1,0 0 0,0-1 0,0 1-99,-7 22 404,-8 45-38,4 0 0,2 1-1,3 0 1,3 7-366,9-59-364,3-36 269,7-149 198,-17 140-104,2 1-1,1 0 1,1 0 0,2 0-1,1 0 1,1 0-1,1 1 1,1 0 0,10-18 1,-17 40-23,1 1 0,-1 0 1,1 0-1,0 0 0,0 1 0,0-1 1,1 1-1,-1-1 0,1 1 1,0 0-1,-1 1 0,1-1 0,1 1 1,-1-1-1,0 1 0,1 0 1,-1 1-1,1-1 0,-1 1 0,1 0 1,4-1 22,62 24-5027,-45 0-39,-1 0-2525</inkml:trace>
  <inkml:trace contextRef="#ctx0" brushRef="#br0" timeOffset="2007.109">2189 425 11755,'0'0'2910,"0"0"-647,0 0-298,0 0-850,0 0-511,0 0-161,0 0-128,0 0-123,9 4 0,31 19 16,-16 20 110,-24-42-311,0 1 1,0 0-1,0-1 1,1 1-1,-1 0 1,0-1-1,1 1 1,-1-1 0,1 1-1,0 0 1,-1-1-1,1 0 1,0 1-1,0-1 1,0 1-1,0-1 1,0 0 0,0 0-1,1 0 1,-1 0-1,0 1 1,0-2-1,1 1 1,-1 0-1,1 0 1,-1 0 0,1-1-1,-1 1 1,1-1-1,-1 1 1,1-1-1,0 1 1,-1-1-1,1 0 1,1 0-8,1-2 50,-1-1 1,1 0-1,0 0 1,-1 0-1,1-1 0,-1 1 1,0-1-1,0 1 1,0-1-1,-1 0 1,0 0-1,1-1 0,-1 1 1,-1 0-1,1-1 1,0 1-1,-1-1 1,0-2-51,1 3 138,0-1 79,1-1 0,0 1 0,-1-1 0,0 0 0,-1 0 0,1 0 0,-1 0-1,0 0 1,0 0 0,-1 0 0,0-1 0,0 1 0,-1 0 0,1 0 0,-1 0 0,0 0 0,-1 0 0,0 0 0,0 0 0,0 0 0,-1 1 0,-2-6-217,1 10 10,0 1-1,-1-1 1,1 1 0,0-1 0,-1 1 0,1 1 0,0-1-1,0 0 1,-1 1 0,1 0 0,0 0 0,0 0-1,0 1 1,0-1 0,0 1 0,0 0 0,0 0 0,0 1-1,1-1 1,-1 1 0,1-1 0,0 1 0,0 0-1,0 0 1,0 1 0,0-1 0,1 1 0,-1-1 0,1 1-1,0 0 1,-1 2-10,-13 18-3,1-1 0,1 2 0,2 0 0,0 1 0,1 0-1,2 0 1,1 1 0,1 1 0,1-1 0,1 1 0,2 0 0,0 16 3,2-36-32,1 0 1,0 0 0,1 0-1,0 0 1,0 0 0,0 0-1,1 0 1,0 0-1,1-1 1,0 1 0,0-1-1,0 0 1,1 0 0,0 0-1,1 0 1,-1-1 0,1 1-1,1-1 1,-1 0 0,1-1-1,0 0 1,0 0-1,0 0 1,1 0 0,0-1-1,0 0 1,0-1 0,0 1-1,1-1 1,-1-1 0,1 1-1,3-1 32,3 0-5,-1-1-1,1 0 0,0-1 1,0-1-1,0 0 1,0-1-1,-1-1 1,1 0-1,-1-1 1,0 0-1,1-1 1,-2 0-1,1-1 0,-1-1 1,0 0-1,0 0 1,-1-1-1,0-1 1,0 0-1,-1 0 1,0-1-1,-1-1 0,0 1 1,-1-1-1,1-2 6,30-43 23,-3-1-1,-2-1 0,20-51-22,-15 32 88,-39 77-87,4-8 113,1 1 0,-1-1 0,-1 0 0,0 0 0,0-1 0,0 1 0,-1-1 0,0 1 0,-1-1 0,0 0 0,0-8-114,-2 16 30,0 0 0,0 0 0,-1 0 1,1 0-1,-1 0 0,1 0 0,0 0 1,-1 0-1,0 0 0,1 1 0,-1-1 1,1 0-1,-1 1 0,0 0 0,1-1 1,-1 1-1,0 0 0,0 0 0,1 0 1,-1 0-1,0 0 0,0 0 0,1 0 1,-1 1-1,0-1 0,1 1 0,-1-1 1,1 1-1,-1 0 0,0 0 0,1-1 1,-1 1-1,1 0 0,0 0 0,-1 0 1,1 1-1,0-1 0,0 0 0,0 0 1,-1 1-1,1-1 0,0 1-30,-9 11-8,1 1 0,0 0 0,0 0 0,1 1 0,1 0 0,1 0 0,0 1 0,1 0 0,0 0 0,2 0 0,0 1 0,0-1 0,2 1 0,0 0 0,1-1 0,1 1 0,0 0 0,1-1 0,1 1 0,0-1 0,2 0 0,0 0 0,0 0 0,1 0 0,1-1 0,1 0 0,0-1 0,2 1 8,-5-7-69,1 0 0,1 0 0,-1-1 1,1 0-1,0 0 0,1 0 0,0-1 0,0 0 0,0-1 1,1 0-1,-1 0 0,1-1 0,0 0 0,1-1 0,-1 1 1,1-2-1,-1 0 0,1 0 0,9 1 69,-19-4 3,0 1 0,-1 0-1,1 0 1,0 0 0,0 0 0,0-1-1,0 1 1,-1 0 0,1 0 0,0-1-1,0 1 1,0 0 0,0 0 0,0-1-1,0 1 1,0 0 0,0 0 0,0-1 0,0 1-1,0 0 1,0-1 0,0 1 0,0 0-1,0 0 1,0-1 0,0 1 0,0 0-1,0 0 1,0-1 0,0 1 0,0 0-1,0 0 1,0-1 0,1 1 0,-1 0-1,0 0 1,0-1 0,0 1 0,0 0-1,1 0 1,-1 0 0,0 0 0,0-1 0,1 1-1,-1 0 1,0 0 0,0 0 0,1 0-1,-1 0 1,0 0 0,0-1 0,1 1-1,-1 0 1,0 0 0,0 0 0,1 0-1,-1 0 1,0 0 0,0 0 0,1 0-1,-1 0 1,0 0 0,1 1 0,-1-1-1,0 0 1,1 0-3,-24-19 273,14 12-162,7 4-86,-1 0-1,1-1 1,-1 0-1,1 1 1,0-1 0,1 0-1,-1 0 1,1 0 0,-1 0-1,1 0 1,1-1 0,-1 1-1,0 0 1,1 0-1,0-1 1,0 1 0,0 0-1,1-1 1,-1 1 0,1 0-1,0 0 1,0 0 0,1 0-1,-1 0 1,1 0-1,0 0 1,2-3-25,69-99 24,80-8-617,-129 98 251,-24 16 182,-15 16-566,-12 28-3203,10-14-6865,12-19 1292</inkml:trace>
  <inkml:trace contextRef="#ctx0" brushRef="#br0" timeOffset="2602.71">3039 535 8968,'0'0'3775,"0"0"-930,5-16 22,18-50-737,-20 59-1902,0-1 1,0 0-1,1 1 0,0 0 1,0 0-1,1 0 1,0 1-1,0-1 0,1 1 1,-1 0-1,1 1 0,0 0 1,1 0-1,0 0 1,0 0-1,0 1 0,0 0 1,0 1-1,1 0 1,-1 0-1,1 0 0,0 1 1,8-1-229,-13 2 8,0 1 1,0 1 0,0-1 0,0 0-1,0 1 1,0-1 0,0 1 0,0 0-1,-1 0 1,1 0 0,0 0-1,0 1 1,-1-1 0,1 1 0,-1-1-1,1 1 1,-1 0 0,0 0-1,0 0 1,0 1 0,0-1 0,0 0-1,0 1 1,-1-1 0,1 1-1,-1-1 1,1 1 0,-1 0 0,0 0-1,0 0-8,20 91 166,-18-66-192,0 0 1,-2 0-1,-1 0 1,-2 0-1,0 0 1,-2 0-1,-1 0 1,-1 0-1,-4 7 26,7-28-14,1 0-1,-1-1 0,0 1 1,-1 0-1,1-1 0,-1 0 1,-1 0-1,1 0 0,-1 0 1,0-1-1,0 0 1,-1 0-1,0 0 0,1 0 1,-2-1-1,1 0 0,0-1 1,-1 1-1,0-1 0,1 0 1,-1-1-1,0 0 0,-1 0 1,1 0-1,0-1 0,0 0 1,-1-1-1,1 1 0,-1-1 1,1-1-1,0 1 1,-1-1-1,1-1 0,0 1 1,0-1-1,0-1 0,0 1 1,0-1-1,0 0 0,1-1 1,-1 1-1,1-2 0,-5-3 15,5 1-62,1 1-1,0-1 0,0 0 0,1-1 1,0 1-1,0-1 0,1 0 0,0 0 1,0 0-1,1 0 0,0 0 1,1-1-1,-1 1 0,2-1 0,-1 1 1,1-1-1,0 1 0,1-1 0,0 1 1,0-1-1,2-2 63,-1 1-748,1 0 0,1 1 0,-1 0 0,1-1 0,1 1 0,0 1 0,0-1 0,1 1 0,0 0 0,0 0 0,5-4 748,18-15-6411</inkml:trace>
  <inkml:trace contextRef="#ctx0" brushRef="#br0" timeOffset="2836.939">3542 436 14798,'0'0'3609,"0"0"-524,0 0-666,0 0-893,0 0-591,0 0-375,0 0-352,1 15-149,-2 97 53,-17 69-434,16-104-3990,2-74 3885,0 15-3624,4-8-2099,2-4-3337</inkml:trace>
  <inkml:trace contextRef="#ctx0" brushRef="#br0" timeOffset="3130.565">3663 71 897,'0'0'11146,"0"0"-9512,0 0-65,0 0-896,0 0-673,0 0-64,0 0-1153,45 75-4004</inkml:trace>
  <inkml:trace contextRef="#ctx0" brushRef="#br0" timeOffset="3360.531">3864 509 10346,'0'0'4927,"0"0"-1558,0 0-1036,0 0-876,0 0-566,-3 13-378,1-2-461,-1 0-33,0-1-1,1 1 1,0 0-1,0 1 0,2-1 1,-1 0-1,1 0 1,1 0-1,0 1 0,1-1 1,0 0-1,0 0 1,1 0-1,1-1 0,0 1 1,3 6-19,-1-11 9,-1 0 0,1 0 0,-1-1 0,2 0 1,-1 0-1,0-1 0,1 1 0,0-1 0,0-1 0,0 0 1,1 0-1,-1 0 0,1-1 0,-1 0 0,1 0 0,0-1 0,0 0 1,-1 0-1,1-1 0,0 0 0,0 0 0,0-1 0,0 0 1,0 0-1,-1-1 0,1 0 0,0-1 0,-1 1 0,0-1 0,0-1 1,0 0-1,0 0 0,0 0 0,-1 0 0,1-1 0,-1 0 1,0-1-1,-1 1 0,0-1 0,0 0 0,0-1 0,3-4-9,0 0 252,-1 0 0,-1-1 0,0 1 0,0-1 0,-1 0 1,-1-1-1,0 1 0,0-1 0,-1 0 0,-1 0 0,0 0 0,-1 0 0,0 0 0,-2-7-252,1 16 24,-1 1 1,0 0-1,0 0 1,0 0-1,-1 0 1,1 0-1,-1 1 1,1-1-1,-1 0 0,0 1 1,0-1-1,0 1 1,-1 0-1,1-1 1,0 1-1,-1 0 1,0 0-1,1 1 1,-1-1-1,0 0 0,0 1 1,0 0-1,0 0 1,0 0-1,0 0 1,0 0-1,0 1-24,-89-11-329,-29 24-2411,57 35-4353,49-21 190</inkml:trace>
  <inkml:trace contextRef="#ctx0" brushRef="#br0" timeOffset="3728.62">4489 390 12620,'0'0'3513,"0"0"-535,0 0-687,0 0-898,0 0-897,0 0-394,0 0-22,4 21-21,-2-11-55,1 4-3,-1 0 0,0 0 1,-1 1-1,-1-1 0,0 0 1,0 1-1,-2-1 0,0 0 1,-2 9-2,-54 234-2435,57-256 2318,0 0 0,0 0 0,1 0-1,-1 1 1,1-1 0,-1 0 0,1 0-1,-1 1 1,1-1 0,0 0 0,0 1 0,0-1-1,0 0 1,0 1 0,0-1 0,0 0-1,0 1 1,0-1 0,1 0 0,-1 1 0,0-1-1,1 0 1,-1 1 0,1-1 0,0 0-1,-1 0 1,1 0 0,0 0 0,0 0 0,-1 0-1,1 0 1,0 0 0,0 0 0,0 0-1,0 0 1,1 0 0,-1-1 0,0 1-1,0 0 1,0-1 0,1 1 0,-1-1 0,0 1-1,0-1 1,1 0 0,-1 1 0,0-1-1,1 0 1,0 0 117,6-6 157,0 1-1,-1-1 1,1-1 0,-1 0-1,-1 0 1,1 0 0,-1-1-1,0 0 1,-1 0 0,0 0-1,4-9-156,-5 10 402,179-337 8406,-182 342-8770,0-1 0,0 1 0,0-1 0,0 1 0,0 0 0,1-1 0,-1 1 0,1 0 0,-1 0 0,1 0 0,0 0 0,0 0 0,0 0 0,0 1 0,0-1 0,1 0 0,-1 1 1,0 0-1,1 0 0,-1-1 0,1 2 0,-1-1 0,1 0 0,-1 0 0,1 1 0,0-1 0,-1 1 0,1 0 0,0 0 0,-1 0 0,1 0 0,0 0 0,1 1-38,2 6 62,-1-1 1,1 1-1,-2 1 0,1-1 1,-1 1-1,0-1 1,-1 1-1,1 1 1,-2-1-1,1 0 1,-1 0-1,-1 1 0,1 0 1,-1-1-63,2 7 92,9 53 113,-10-50-173,1 0 1,0 0-1,1-1 0,1 1 1,1-1-1,0 0 0,1 0 1,1-1-1,0 0 0,3 1-32,-7-12 11,1-1 0,0 0-1,0 0 1,0 0-1,1-1 1,-1 0-1,1 0 1,0-1-1,0 1 1,0-1-1,0 0 1,0-1 0,1 1-1,-1-1 1,0-1-1,1 1 1,-1-1-1,1 0 1,-1-1-1,0 1 1,1-1-1,-1 0 1,0-1-1,0 0 1,0 0 0,0 0-1,0 0 1,0-1-1,0 0 1,-1-1-1,0 1 1,1-1-1,-1 0 1,-1 0-1,1 0 1,0-1-1,-1 0 1,0 0 0,2-3-11,8-6 40,0-1 0,-2-1 1,1 0-1,-2 0 0,0-1 1,-1-1-1,-1 0 0,0 0 1,5-17-41,-14 33-25,1 0 0,0 1 0,-1-1 0,1 1 0,-1-1 1,0 0-1,0 1 0,1-1 0,-1 0 0,0 0 1,-1 1-1,1-1 0,0 0 0,0 1 0,-1-1 0,1 0 1,-1 1-1,1-1 0,-1 1 0,0-1 0,1 1 1,-1-1-1,0 1 0,0-1 0,0 1 0,0 0 0,0 0 1,-1-1-1,1 1 0,0 0 0,-1 0 0,1 0 1,0 0-1,-1 0 0,1 1 0,-1-1 0,0 0 0,1 1 1,-1-1-1,1 1 0,-1-1 0,0 1 0,1 0 0,-1 0 1,0 0-1,0 0 0,1 0 0,-1 0 0,0 0 1,1 1-1,-1-1 0,0 0 0,1 1 0,-1 0 0,1-1 1,-1 1-1,0 0 25,-109 22-6257,49-4-747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50:56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672 127 11243,'0'0'3027,"0"0"-759,-13-15 49,-51-49 343,36 36-195,28 27-2413,-1 0 0,1 0 0,0 1 0,0-1-1,0 0 1,1 0 0,-1 1 0,0-1 0,0 0 0,0 1 0,0-1 0,1 0 0,-1 1 0,0-1-1,1 0 1,-1 1 0,1-1 0,-1 0 0,0 1 0,1-1 0,-1 1 0,1-1 0,-1 1-1,1-1 1,0 1 0,-1 0 0,1-1 0,0 1 0,-1 0 0,1-1 0,0 1 0,-1 0-1,1 0 1,0-1 0,-1 1 0,1 0 0,0 0 0,-1 0 0,1 0 0,0 0 0,0 0 0,-1 0-1,1 0 1,0 1 0,0-1 0,-1 0 0,1 0 0,0 0 0,-1 1 0,1-1 0,0 0-1,-1 1 1,1-1 0,-1 1 0,1-1 0,-1 1 0,1-1 0,-1 1 0,1-1-52,6 0 184,46 4-141,1 2 1,0 2 0,-1 3-1,-1 2 1,0 2-1,15 9-43,-41-15 23,0 0 0,-1 2 0,0 1 0,-1 1-1,0 2 1,-1 0 0,4 4-23,-18-11-1,0-1-1,-1 1 1,0 1-1,0 0 1,-1 0-1,0 0 1,-1 1-1,0 0 1,0 0-1,-1 1 1,0 0 0,-1 0-1,0 0 1,-1 0-1,-1 0 1,1 1-1,-2-1 1,1 3 1,-2 41 197,-3-1 0,-1 0 0,-4 0 1,-1 0-1,-3-1 0,-3 4-197,-13 61 461,-42 256-233,17 2 0,15 2-1,14 156-227,25-204 171,27 144-171,-2-220-12,1-10 170,-11 0 0,-11 74-158,-6-266 0,-1 0 0,-3-1 0,-2 0 0,-2 0 0,-3-1 0,-1 0 0,-3-1 0,-2 0 0,-2-2 0,-2 0 0,-2-1 0,-2-2 0,-2 0 0,-2-2 0,-2-1 0,-1-2 0,-20 17 0,13-24-95,-2-1-1,-2-2 0,0-3 0,-2-1 0,0-2 0,-30 9 96,-81 29-3137,-39 18-8808,109-41-2821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25:02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97 9513,'0'0'2167,"6"-12"70,1-6-1226,7-12 230,5 1 2967,-20 36-758,0 12-3313,-95 220 1438,50-137-1455,-4-3 0,-45 66-120,60-126 29,34-38-25,0-1-1,0 1 1,0-1 0,1 1 0,-1-1 0,0 0 0,0 1 0,0-1-1,0 0 1,0 0 0,0 0 0,0 1 0,0-1 0,0 0 0,1 0-1,-1-1 1,0 1 0,0 0 0,0 0 0,0 0 0,0 0 0,0-1 0,0 1-1,0-1 1,1 1 0,-1 0 0,0-1 0,0 1 0,1-1 0,-1 0-1,0 1 1,0-1 0,1 0 0,-1 1 0,1-1 0,-1 0 0,1 0-1,-1 1 1,1-1 0,-1 0 0,1 0 0,0 0 0,-1 0 0,1 0 0,0 1-1,0-1 1,0 0 0,-1 0 0,1 0 0,0 0 0,0 0 0,1 0-4,-4-12 12,0 0-1,1 1 1,1-1 0,0 0 0,1 0 0,0 0 0,1 0 0,1 0 0,0 0 0,0 0 0,1 1 0,1-1 0,0 1 0,1 0 0,0 0 0,1 1-1,1-1-11,-7 11 0,1-1 0,-1 1-1,1 0 1,0-1-1,0 1 1,0 0-1,0 0 1,0-1-1,0 1 1,0 0-1,0 0 1,0 0-1,1 0 1,-1 1-1,0-1 1,1 0-1,-1 0 1,0 1-1,1-1 1,-1 1-1,1-1 1,-1 1 0,1 0-1,-1-1 1,1 1-1,-1 0 1,1 0-1,-1 0 1,1 0-1,0 1 1,-1-1-1,1 0 1,-1 1-1,1-1 1,-1 0-1,0 1 1,1 0-1,-1-1 1,1 1-1,-1 0 1,0 0-1,0 0 1,1 0-1,-1 0 1,0 0 0,0 0-1,1 1 1,41 63-111,-18-2 107,35 69 2,-57-127 2,1 0 0,0 0 1,0 0-1,0 0 0,0-1 0,1 1 0,0-1 0,0 0 0,0-1 0,0 1 0,1-1 0,-1 0 0,1 0 0,0-1 0,-1 0 0,1 0 0,1 0 0,-1-1 0,0 1 0,5-1 0,-3-3 6,-1-1 0,0 1 1,0-2-1,0 1 0,0-1 1,-1 0-1,0 0 0,1 0 0,-2-1 1,1 0-1,0-1 0,-1 1 1,0-1-1,0 0 0,-1 0 1,0 0-1,0-1 0,0 0 1,-1 1-1,0-1 0,0-1 1,1-3-7,-1 4 15,18-36 246,-2-2-1,-2 0 0,-3-1 0,3-15-260,-12 31 987,-7 46-292,-3 23-1082,-17 170 985,22-70-5678,7-131-2911,-3-8 773</inkml:trace>
  <inkml:trace contextRef="#ctx0" brushRef="#br0" timeOffset="328.544">625 0 10698,'0'0'6791,"0"0"-5158,0 0 737,0 0-576,0 0-1314,0 0-480,0 0 0,0 0-416,54 3-1153,-37 30-2499,0-3-5605</inkml:trace>
  <inkml:trace contextRef="#ctx0" brushRef="#br0" timeOffset="621.025">875 407 13293,'0'0'4735,"0"0"-2071,0 0-657,-11 17-667,-57 103-102,3 51 27,96-285-523,-20 90-671,2 0-1,1 1 1,1 1-1,0 0 1,16-15-71,-25 31 2,0-1-1,1 1 1,0 0 0,0 0 0,0 1-1,1 0 1,0 1 0,0-1 0,0 1 0,0 1-1,1 0 1,-1 0 0,1 0 0,0 1 0,0 1-1,0-1 1,0 1 0,7 1-2,-12 0-5,-1 1 1,1-1-1,-1 1 1,0 0 0,1 0-1,-1 0 1,0 1-1,1-1 1,-1 1-1,0 0 1,0 0-1,0 0 1,-1 0-1,1 1 1,0-1 0,-1 1-1,1-1 1,-1 1-1,0 0 1,0 0-1,0 0 1,0 0-1,-1 0 1,1 0-1,-1 1 1,0-1-1,0 0 1,0 1 0,0-1-1,-1 1 1,1-1-1,-1 1 1,0 1 4,-5 123-1647,-1-103 767,-7 44-2905,8-23-1928,4-14 49</inkml:trace>
  <inkml:trace contextRef="#ctx0" brushRef="#br0" timeOffset="1561.005">1352 342 7047,'0'0'4292,"0"0"-1746,0 0-368,0 0-523,0 0-651,0 0-348,0 0-223,0 0-220,10 9-21,34 28 33,-19 34 335,-5-11-394,-18-59-137,-1-1 1,0 1-1,0-1 1,1 1 0,-1-1-1,0 0 1,1 0-1,-1 1 1,1-1-1,-1 0 1,0 0 0,1 0-1,-1-1 1,0 1-1,1 0 1,-1 0 0,0-1-1,1 1 1,-1-1-1,0 1 1,0-1-1,1 1 1,-1-1 0,0 0-1,0 0 1,0 1-1,0-1 1,0 0-1,0 0 1,0 0 0,0 0-1,0 0 1,0-1-1,-1 1 1,1 0-1,0 0 1,-1-1-30,9-9 451,0-1-1,-1 0 0,-1-1 1,0 0-1,0 0 1,-2 0-1,0-1 1,0 0-1,-1 1 1,-1-2-1,0 1 1,-1 0-1,0-9-450,-3 21 7,0 0 0,0 0-1,0 0 1,0 1 0,-1-1-1,1 1 1,-1-1 0,1 1 0,-1-1-1,1 1 1,-1 0 0,0 0-1,0 0 1,0 0 0,1 0 0,-1 0-1,0 0 1,0 1 0,0-1-1,0 1 1,0-1 0,0 1-1,-1 0 1,1 0 0,0 0 0,0 0-1,0 0 1,0 0 0,0 1-1,0-1 1,0 1 0,0-1 0,0 1-1,0 0 1,0 0 0,0 0-1,1 0 1,-1 0 0,0 0-1,0 0 1,1 0 0,-1 1 0,0 1-7,-15 8-142,1 1 0,1 1 0,0 0 0,1 1 0,0 1 0,1 0 1,1 1-1,0 0 0,2 1 0,0 0 0,0 1 0,2 0 1,0 1-1,1-1 0,1 1 0,1 1 0,0-1 0,2 1 0,0 0 1,1 0-1,1 11 142,1-24-148,0-1 0,1 0 0,0 0 0,0 0 0,0 1 0,1-1-1,0 0 1,0-1 0,1 1 0,-1 0 0,1-1 0,1 1 0,-1-1 0,1 0 0,0 0 0,0 0 0,0 0 0,0-1 0,1 0 0,0 0 0,0 0 0,0-1 0,1 1 0,-1-1 0,1 0 0,1 0 148,22 8 16,1-2 0,0-1 1,0-1-1,1-1 0,0-2 1,-1-1-1,1-2 0,0 0 1,1-3-1,-2 0 0,1-2 0,0-1 1,-1-2-1,0-1 0,0-1 1,-1-1-1,0-2 0,6-4-16,0 0 388,0-2-1,-1 0 0,-1-3 0,-1 0 1,-1-2-1,-1-2 0,-1 0 1,-1-2-1,-2-1 0,0-2 0,18-27-387,-36 46 99,-1-1 1,0 1-1,-1-1 0,0-1 0,0 1 0,-1-1 0,-1 0 0,-1 0 0,3-14-99,-6 25 7,0-1 1,1 1-1,-1-1 0,-1 1 0,1-1 1,0 1-1,-1-1 0,1 1 1,-1-1-1,0 1 0,0-1 1,0 1-1,0 0 0,0-1 0,-1 1 1,1 0-1,0 0 0,-1 0 1,0 0-1,0 0 0,1 0 1,-1 1-1,0-1 0,0 1 1,0-1-1,-1 1 0,1 0 0,0-1 1,-1 1-1,1 0 0,0 1 1,-1-1-1,1 0 0,-1 1 1,1-1-1,-1 1 0,1 0 0,-2 0-7,-102 3 182,88 2-218,0 1-1,0 1 1,1 0 0,0 2-1,1 0 1,-1 0 0,2 1 0,-1 2-1,2-1 1,-1 1 0,2 1-1,-1 1 1,2 0 0,0 1-1,1 0 1,0 0 0,1 1 0,1 1-1,1 0 1,-2 4 36,6-9-102,1-1 0,0 0-1,1 0 1,0 1 0,1 0 0,0-1-1,1 1 1,0 0 0,1-1 0,2 12 102,-2-18-38,0-1 0,0 1 1,0 0-1,1 0 0,-1-1 1,1 1-1,1-1 0,-1 1 1,1-1-1,-1 0 0,1 0 1,0 0-1,1-1 0,-1 1 1,1-1-1,-1 1 0,1-1 0,0 0 1,0 0-1,0-1 0,1 1 1,-1-1-1,1 0 0,-1 0 1,1-1-1,4 2 38,-1-2-44,-1 0-1,1 0 1,0 0-1,0-1 1,0 0 0,0 0-1,0-1 1,0 0-1,0-1 1,-1 1-1,1-2 1,0 1 0,-1-1-1,0 0 1,1 0-1,-1-1 1,0 0-1,-1-1 1,1 1 0,-1-1-1,0 0 1,0-1-1,-1 1 1,1-1-1,-1 0 1,-1-1 0,1 1-1,-1-1 1,0 0-1,0 0 1,2-8 44,8-13 317,0-2 0,-2 1 0,-2-2 0,-1 0 0,-1 0 0,-1 0 0,-2-1 0,1-28-317,-6 60 31,-1 1 1,1-1 0,-1 1-1,1-1 1,-1 1 0,1-1-1,-1 1 1,1-1 0,-1 0 0,1 1-1,-1-1 1,0 0 0,1 1-1,-1-1 1,0 0 0,1 0-1,-1 0 1,0 1 0,1-1 0,-1 0-1,0 0 1,0 0 0,1 0-1,-1 0 1,0 0 0,1-1 0,-1 1-1,0 0 1,1 0 0,-1 0-1,0-1 1,1 1 0,-1 0-1,0-1 1,1 1 0,-1 0 0,1-1-1,-1 1 1,1-1 0,-1 1-1,1-1 1,-1 1 0,1-1-1,-1 0 1,1 1 0,0-1 0,-1 1-1,1-1 1,0 0-32,-3 15 2,0 0-1,1 0 1,1 0-1,0 0 1,1 0 0,0 0-1,2 0 1,-1 0-1,2-1 1,1 8-2,47 114-228,-48-129 211,0-1 1,0 0-1,1 0 1,0-1-1,0 1 0,0-1 1,0 0-1,1 0 1,-1 0-1,1-1 1,0 1-1,1-1 1,-1 0-1,0-1 0,1 1 1,-1-1-1,1 0 1,0-1-1,0 1 1,0-1-1,0 0 0,4 0 17,0-2-34,0 0-1,0 0 0,-1-1 0,1 0 0,0-1 0,-1 0 0,0 0 0,1-1 0,-2 0 1,1-1-1,0 0 0,-1 0 0,0-1 0,0 0 0,0-1 0,-1 1 0,4-5 35,99-139 124,-99 135-42,-2-1 1,0 0-1,-1 0 1,-1-1-1,0 0 1,-1 0-1,-1-1 1,-1 1-1,0-1 1,-1 0-1,0-14-82,-3 32 2,0-1-1,0 1 1,1 0-1,-1-1 1,0 1-1,0-1 1,0 1-1,0 0 1,0-1-1,1 1 1,-1-1 0,0 1-1,0-1 1,0 1-1,0 0 1,0-1-1,0 1 1,0-1-1,-1 1 1,1-1-1,0 1 1,0-1-1,0 1 1,0 0-1,-1-1 1,1 1 0,0-1-1,0 1 1,-1 0-1,1-1 1,0 1-1,0 0 1,-1-1-1,1 1 1,0 0-1,-1 0 1,1-1-1,-1 1 1,1 0-1,0 0 1,-1 0-1,1-1 1,-1 1 0,1 0-1,0 0 1,-1 0-1,1 0 1,-1 0-1,1 0 1,-1 0-1,1 0 1,-1 0-1,1 0 1,0 0-1,-1 0 1,1 0-1,-1 0 1,1 1 0,-1-1-1,1 0 1,0 0-1,-1 0 1,1 1-1,-1-1-1,-16 24-71,10-2 47,0 1 0,2-1-1,1 1 1,1 0 0,0 0 0,2 16 24,-2 3-10,1-19 18,-1-7-5,0 0-1,2 0 1,-1 0 0,2 0 0,0 0 0,1 0 0,1 0 0,0 0-1,1 0 1,1 0 0,0-1 0,1 1 0,1-1 0,1 0 0,0-1-1,7 12-2,-8-23 27,0 1 0,1-2 0,-1 1-1,1-1 1,-1 0 0,1 0 0,0 0-1,0-1 1,0 0 0,0-1-1,0 0 1,0 0 0,0 0 0,0-1-1,-1 0 1,1 0 0,0 0 0,0-1-1,-1 0 1,1-1 0,-1 1-1,1-1 1,-1-1 0,0 1 0,0-1-1,1-1-26,-5 4 15,18-8 163,0 0 0,-1-1 0,0-1 0,0-1 0,-2-1 0,1 0 0,-1-1 0,-1-1 0,-1-1 0,0 0 0,-1-1 0,5-9-178,-5-18 64,-36 49-742,-71 52-5788,59-32 1428,-23 13-8362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26:00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234 161 13997,'0'0'988,"3"-14"448,13-45 817,-13 53-2003,0 0-1,0 1 1,0-1 0,1 1 0,0 0 0,0 0 0,1 0 0,-1 1 0,1-1-1,0 1 1,0 0 0,0 1 0,1-1 0,-1 1 0,1 0 0,0 0 0,0 1-1,0 0 1,0 0 0,0 0 0,1 1 0,-1 0 0,0 0 0,1 1 0,-1-1-1,4 1-249,-6 0 22,0 1 0,0-1-1,0 0 1,0 1 0,0 0-1,0 0 1,-1 0-1,1 1 1,0-1 0,-1 1-1,1-1 1,-1 1 0,0 1-1,1-1 1,-1 0-1,0 1 1,0-1 0,0 1-1,-1 0 1,1 0 0,-1 0-1,0 0 1,0 1-1,0-1 1,0 1 0,0-1-1,-1 1 1,1-1 0,-1 3-22,13 115-14,-18-97-4,-1-1-1,-1-1 1,-1 1-1,-1-1 1,-1-1-1,-1 1 1,-1-1-1,-1-1 1,-1 0-1,0-1 1,-2 0-1,0-1 1,-1-1-1,0 0 0,-2-2 1,0 0-1,-2 1 19,9-8-9,0-1 0,-1 0-1,0-1 1,0 0-1,0-1 1,-1 0-1,0-1 1,0-1 0,0 0-1,0 0 1,-9 0 9,18-3 11,-1 0 0,1 0 0,-1 0 0,1 0 0,-1-1 0,0 1 0,1-1 0,-1 0 0,1-1 0,0 1 0,-1-1 0,1 0 0,0 0 1,0 0-1,0-1 0,0 1 0,1-1 0,-1 0 0,1 0 0,-1 0 0,1-1 0,0 1 0,0-1 0,1 1 0,-1-1 0,1 0 0,0 0 0,0 0 0,0-1 0,0 1 1,1 0-1,-1-1 0,1 1 0,0-4-11,-1 3 61,1 0 1,0 0-1,-1 0 1,2-1-1,-1 1 1,1 0-1,0 0 1,0-1-1,0 1 1,1 0-1,-1 0 1,1 0-1,1 0 1,-1 0-1,1 0 1,0 0-1,0 0 1,0 0-1,0 0 1,1 1-1,0 0 1,0-1 0,0 1-1,1 0 1,0 0-1,-1 1 1,1-1-1,0 1 1,1 0-1,-1 0 1,0 0-1,1 1 1,0-1-1,-1 1 1,1 0-1,0 1 1,0-1-1,0 1 1,1 0-1,-1 0 1,0 0-1,0 1 1,1 0-1,0 0-61,2 3 10,0 1 0,0 0 0,0 1 0,-1-1 0,1 2 0,-1-1 0,-1 1 0,1 0 0,-1 0 0,0 1 0,0-1 0,-1 1 0,1 1 0,-2-1 0,1 1 0,-1 0 0,0 0 0,-1 0 0,1 3-10,-1-5 2,32 72 22,41 64-1313,-49-115-1542,-4-14-2505,-5-6-2021</inkml:trace>
  <inkml:trace contextRef="#ctx0" brushRef="#br0" timeOffset="325.734">735 693 15599,'0'0'4484,"0"0"-2210,0 0 0,0 0-832,0 0-674,0 0-351,0 0-193,0 0-224,0 0 0,-18-52-64,18 52-929,1 6-1633,2 4-3396,1 4-7655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25:50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36 7015,'0'0'3891,"0"0"-1563,0 0-171,0 0 272,0 0-358,0 0-496,0 0-262,0 0-304,-1-8-251,0-1-659,-3-9 596,-3 49 305,-62 474 286,62-418-4694,6-29-6530,1-33-338</inkml:trace>
  <inkml:trace contextRef="#ctx0" brushRef="#br0" timeOffset="297.782">320 673 15471,'0'0'3683,"0"0"-1505,0 0 0,0 0-800,0 0-610,0 0-287,0 0-289,0 0-96,0 0-96,-9-43-64,6 50-288,-1 2-1666,2-2-2370,1 0-7400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29:56.1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82 81 9161,'0'0'1964,"-3"-13"-42,-12-40 1062,14 54-2837,1 0 1,-1 0-1,1 0 0,-1 0 0,1-1 1,-1 1-1,0 0 0,0 0 0,1 0 1,-1 0-1,0-1 0,0 1 0,0 0 1,0-1-1,0 1 0,0-1 0,0 1 1,0-1-1,0 1 0,0-1 0,0 0 1,0 1-1,0-1 0,0 0 0,0 0 1,0 0-1,-1 0 0,1 0 0,0 0 0,0 0 1,0 0-1,0-1 0,0 1 0,0 0 1,0-1-1,0 1 0,0 0 0,0-1 1,0 0-1,0 1 0,0-1 0,0 1 1,0-1-1,0 0 0,0 0 0,1 1 1,-1-1-1,0 0 0,1 0 0,-1 0 1,0 0-1,1 0 0,-1 0 0,1 0 1,0 0-1,-1 0 0,1 0 0,0 0 1,-1 0-1,1-1 0,0 1 0,0 0 1,0 0-1,0 0 0,0 0 0,0 0 0,1-1-146,-5 18 177,0 0 0,2 0 0,0 0 0,0 0 1,2 1-1,0-1 0,1 0 0,1 0 0,0 0 1,1 0-1,1 0 0,0 0 0,6 11-178,-1-2 75,2 0-1,1-2 0,1 1 1,1-2-1,1 0 1,0 0-1,2-1 0,1-1 1,1 0-75,-10-11 12,0-1 0,1 0 0,0 0 0,0-1 0,1 0 0,0 0 0,0-1 0,1-1-1,-1 0 1,1-1 0,0 0 0,1-1 0,-1 0 0,1-1 0,-1 0 0,1-1 0,-1 0 0,1-1 0,12-2-12,-17 1 1,0 0-1,1-1 0,-1-1 1,0 1-1,0-2 0,-1 1 1,1-1-1,-1 0 1,1 0-1,-1-1 0,-1 0 1,1 0-1,-1 0 1,0-1-1,0 0 0,0-1 1,-1 1-1,0-1 0,0 0 1,-1 0-1,2-3 0,2-8 51,-1 1-1,0-1 0,-1 0 1,-1 0-1,0-1 1,-2 1-1,0-1 0,0-18-50,-2-101 950,-4 121-458,0 24 18,-2 31-236,1 402 159,18 177-332,-13-600-103,-1 0 1,-1-1-1,0 1 0,-2 0 0,0 0 1,0-1-1,-2 0 0,0 0 0,0 0 0,-2 0 1,0-1-1,-1 0 0,0 0 0,-1-1 1,-1 0-1,0-1 0,-1 0 0,-12 11 2,16-20 7,0-1-1,0 0 1,0 0-1,-1 0 0,1-1 1,-1 0-1,0-1 1,1 1-1,-1-2 1,0 1-1,0-1 1,0 0-1,0 0 1,1-1-1,-1 0 1,0-1-1,0 0 1,1 0-1,-1-1 0,-1 0-6,-10-5 9,0 0-1,0-2 0,1 0 0,1-1 1,0 0-1,0-1 0,-3-5-8,6 4-66,-1-1 0,2 0 0,0-1 0,1 0 0,0-1 0,2-1 0,-1 0 0,2 0 0,1-1-1,-6-14 67,2-78-2298,13 102 1834,1 0-1,0 0 1,0 1 0,1-1-1,0 1 1,0-1 0,1 1-1,-1 0 1,2 0 0,-1 1-1,1-1 1,0 1 0,3-2 464,32-28-7367,4 6-6209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29:56.7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109 64 8808,'0'0'3892,"0"0"-48,0 0-145,-13-3-934,-38-13-976,50 16-1741,1-1 0,-1 1-1,0 0 1,1-1 0,-1 1 0,0 0 0,1-1 0,-1 1 0,1-1 0,-1 1 0,1-1-1,-1 1 1,1-1 0,-1 1 0,1-1 0,-1 1 0,1-1 0,0 0 0,-1 1 0,1-1-1,0 0 1,0 1 0,-1-1 0,1 0 0,0 1 0,0-1 0,0 0 0,0 1 0,0-1-1,0 0 1,0 0 0,0 1 0,0-1 0,0 0 0,0 1 0,1-1 0,-1 0 0,0 1-1,0-1 1,1 0 0,-1 1 0,1-1 0,-1 0 0,0 1 0,1-1 0,-1 1 0,1-1-1,-1 1 1,1-1 0,-1 1 0,1-1 0,0 1 0,-1 0 0,1-1 0,-1 1 0,1 0-1,0-1 1,0 1 0,-1 0 0,1 0 0,0 0 0,-1 0 0,1 0 0,0 0 0,-1 0-1,1 0 1,0 0 0,0 0-48,2-2 25,-1 1-1,1-1 0,0 1 1,-1 0-1,1-1 0,0 1 1,0 1-1,0-1 1,0 0-1,0 1 0,0-1 1,0 1-1,0 0 0,0 0 1,0 0-1,0 1 1,0-1-1,0 1 0,0 0 1,0-1-1,-1 1 0,1 0 1,0 1-1,0-1 0,-1 0 1,1 1-1,0 0 1,-1-1-1,0 1 0,1 0 1,-1 0-1,0 1 0,0-1 1,0 0-1,0 1 1,-1-1-1,1 1 0,-1-1 1,1 1-1,-1 0 0,0 0 1,0 0-1,0-1 1,-1 1-1,1 0 0,0 1-24,-3 8 17,-1-1-1,0 0 0,-1-1 0,1 1 1,-2-1-1,0 1 0,0-1 1,-1-1-1,0 1 0,-1-1 1,0 0-1,0 0 0,-1-1 0,0 0 1,-2 1-17,-51 67 166,60-75-165,0 0-1,0 0 1,0 0-1,0 0 1,1 0-1,-1 0 1,0 0 0,1 0-1,-1 0 1,1 1-1,-1-1 1,1 0-1,-1 0 1,1 1-1,0-1 1,0 0-1,-1 1 1,1-1-1,0 0 1,0 1-1,1-1 1,-1 0-1,0 0 1,0 1 0,1-1-1,-1 0 1,0 1-1,1-1 1,-1 0-1,1 0 1,0 0-1,-1 0 1,1 1-1,0-1 1,0 0-1,0 0 1,0 0-1,0-1 1,0 1-1,0 0 1,0 0-1,54 9-6,-21-12-322,-1-2-1,1 0 0,-1-2 1,0-2-1,25-9 329,16-4-4475,0 6-4824,-37 10-2291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29:57.5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110 177 9897,'0'0'3198,"-9"-15"-491,2 2-2008,-65-98 7271,61 114-4454,7 37-2858,4-37-513,-3 76 595,0-29-518,2 0 0,3 0 0,1 0 0,7 29-222,21 55 43,-25-160 21,-7-44 21,-2 38-80,1-1 1,2 1 0,1-1 0,1 1 0,2 0 0,2-1-1,0 2 1,2-1 0,2 1 0,1 1 0,1-1 0,7-10-6,-17 37 2,0 0 0,1 1 0,-1-1 0,1 0 0,0 1 0,0 0 0,0 0 0,0 0 0,1 0 0,-1 0-1,1 1 1,0-1 0,0 1 0,0 0 0,0 0 0,0 0 0,0 1 0,0-1 0,1 1 0,-1 0 0,1 1 0,-1-1 0,0 1 0,1 0 0,-1 0 0,1 0 0,-1 0 0,1 1 0,-1 0 0,1 0 0,-1 0 0,0 0 0,0 1 0,0 0 0,1 0-2,13 12 6,0 1 0,0 1-1,-2 1 1,0 0 0,-1 1 0,-1 1 0,-1 0-1,0 1 1,-1 0 0,-2 1 0,0 0-1,6 19-5,-1-9-34,-1 2 0,-2-1-1,-1 2 1,-2 0-1,-1 0 1,-1 0 0,-2 1-1,-2 0 1,-1 10 34,-2-46-3,0 1 0,0-1-1,-1 1 1,1-1 0,0 0 0,-1 1 0,1-1 0,0 1 0,-1-1-1,1 0 1,-1 1 0,1-1 0,-1 1 0,1 0 0,-1-1 0,1 1-1,-1-1 1,1 1 0,-1 0 0,0-1 0,1 1 0,-1 0-1,0 0 1,1 0 0,-1-1 0,0 1 0,1 0 0,-1 0 0,0 0-1,1 0 1,-1 0 0,0 0 0,1 0 0,-1 0 0,0 0 0,1 1-1,-1-1 1,0 0 0,1 0 0,-1 1 0,0-1 0,1 0 0,-1 1-1,1-1 1,-1 0 0,1 1 0,-1-1 0,1 1 0,-1-1 0,1 1-1,-1-1 1,1 1 0,0 0 0,-1-1 0,1 1 0,-1 0 3,-3-23 8,0 1 1,2-1 0,0 1 0,1-1-1,2 0 1,0 0 0,1 1 0,1-1-1,1 1 1,1-1 0,1 0-9,-2 4 11,0 1 1,0-1-1,2 1 1,0 0-1,1 1 1,1-1-1,0 1 1,1 1-1,1-1 1,0 2-1,1-1 1,1 2 0,0-1-1,1 2 1,1 0-1,0 0 1,0 1-1,1 1 1,12-7-12,-21 15 13,0 0 0,0 1 0,1-1 1,-1 1-1,0 0 0,1 1 0,-1 0 0,0 0 1,1 0-1,-1 1 0,0 0 0,1 0 0,-1 0 1,0 1-1,0 0 0,0 0 0,0 1 1,0-1-1,-1 1 0,1 1 0,-1-1 0,0 1 1,0 0-1,0 0 0,0 0 0,-1 1 0,1-1 1,-1 1-1,-1 0 0,2 1-13,6 11 23,0-1 0,0 1 0,-2 1 0,0 0 0,-1 0 0,-1 1 0,-1 0 0,0 0 0,-1 3-23,1 12-47,-1 0 1,-2 0 0,-1 0-1,-3 35 47,-8 19-2659,5-50-4559,4-27-741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29:58.1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27 164 9385,'-18'-141'9694,"10"118"-6229,12 28 971,22 37-4152,2-1 0,1-1 0,3-2 0,1-1 0,23 18-284,-17-15 3,1-2 0,2-1-1,2-3 1,1-2 0,2-1-1,1-3 1,1-1 0,21 6-3,3-19-700,-72-16 691,0 0-1,0 0 0,0-1 1,0 1-1,0 0 1,0-1-1,0 1 0,-1-1 1,1 1-1,-1-1 1,0 1-1,0-1 0,0 1 1,0-1-1,0 1 0,-1-1 1,1 1-1,-1-1 1,1 1-1,-1-1 0,0 1 1,0-1-1,0 1 1,0 0-1,-1-1 10,-92-192 171,81 166-56,4 7 188,0 1 0,-2-1 0,-1 2 0,0 0 0,-2 0 1,0 1-1,-13-14-303,25 33 32,1-1 1,0 0-1,0 1 1,0-1 0,-1 1-1,1-1 1,0 1 0,-1-1-1,1 1 1,0 0-1,-1 0 1,1 0 0,0 0-1,-1 0 1,1 0 0,-1 0-1,1 0 1,0 0-1,-1 1 1,1-1 0,0 0-1,-1 1 1,1-1 0,0 1-1,0 0 1,0-1-1,-1 1 1,1 0 0,0 0-1,0 0 1,0 0-1,0 0 1,0 0 0,1 0-1,-1 0 1,0 0 0,0 0-1,1 0 1,-1 1-1,0-1 1,1 0 0,-1 0-1,1 1 1,0-1 0,-1 0-1,1 1 1,0-1-1,0 1 1,0-1 0,0 0-1,0 1 1,0-1-1,0 1-32,-3 7 17,-294 596 42,292-597-455,-9 32-4242,30-38-7128,5-11-1591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29:58.6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26 460 5573,'0'0'8600,"0"0"-4041,0 0-1548,0 0-459,0 0-844,-6-14-635,-14-44-363,21 57-688,0-1-1,-1 0 1,1 0 0,0 0-1,0 1 1,0-1-1,0 1 1,0-1 0,0 1-1,1-1 1,-1 1-1,1-1 1,-1 1 0,1 0-1,-1 0 1,1 0-1,-1 0 1,1 0 0,0 0-1,0 0 1,-1 1-1,1-1 1,0 1 0,0-1-1,0 1 1,0 0-1,0-1 1,0 1-1,0 0 1,0 0 0,1 1-22,6-3 67,340-47 675,-347 49-738,-1 1-1,1-1 1,0 0-1,-1 0 1,1 1-1,-1-1 1,1 0-1,0-1 1,-1 1-1,1 0 1,-1 0-1,1-1 1,0 1-1,-1-1 1,1 1-1,-1-1 1,1 0-1,-1 1 1,0-1-1,1 0 1,-1 0 0,0 0-1,1 0 1,-1 0-1,0 0 1,0-1-1,0 1 1,0 0-1,0 0 1,0-1-1,-1 1 1,1-1-1,0 1 1,-1-1-1,1 1 1,-1-1-1,1 1 1,-1-1-1,0 0 1,0 1-1,1-1 1,-1 1 0,0-1-1,-1 0 1,1 1-1,0-1 1,0 1-1,-1-1 1,1 0-1,-1 1-3,-75-100 160,75 100-142,0 0 0,0 0-1,0 0 1,-1 0 0,1 0 0,0 0-1,0 0 1,-1 0 0,1 1-1,0-1 1,-1 1 0,1-1-1,0 1 1,-1-1 0,1 1 0,-1 0-1,1 0 1,-1 0 0,1 0-1,-1 0 1,1 0 0,-1 0 0,1 0-1,-1 0 1,1 1 0,0-1-1,-1 1 1,1-1 0,-1 1-1,1-1 1,0 1 0,0 0 0,-1 0-1,1-1 1,0 1 0,0 0-1,0 0 1,0 0 0,0 1 0,0-1-1,0 0 1,0 0 0,0 1-18,-35 62 585,32-56-592,-9 25 37,0 0 0,3 1-1,0 1 1,3 0 0,1 0-1,1 0 1,2 1 0,1-1-1,3 20-29,20 27-2949,15-38-5008,-16-29 723</inkml:trace>
  <inkml:trace contextRef="#ctx0" brushRef="#br0" timeOffset="319.834">1180 200 15278,'3'-17'4335,"7"-56"-1537,-9 70-2588,0-1 1,-1 0 0,1 1-1,-1-1 1,0 0 0,0 0-1,0 1 1,-1-1 0,1 0 0,-1 0-1,0 1 1,0-1 0,0 1-1,0-1 1,-1 1 0,0-1-1,1 1 1,-1 0 0,0 0 0,-1 0-1,1 0 1,-1 0 0,1 0-1,-1 1 1,0-1 0,0 1-1,0 0 1,0 0 0,0 0 0,0 0-1,-1 0 1,1 1 0,0-1-1,-1 1 1,0 0 0,-2-1-211,-2 1 119,0 0 1,0 1 0,-1-1-1,1 1 1,0 1-1,0 0 1,0 0 0,0 0-1,0 1 1,0 1 0,0-1-1,0 1 1,1 0-1,-1 1 1,-2 1-120,-10 11 65,1 0 0,0 0 0,1 2 1,1 1-1,1 0 0,0 1 0,2 0 0,0 1 0,1 1 0,2 0 0,0 1 1,1 0-1,1 1 0,2 0 0,-2 9-65,3-17 0,1 0 0,1 0 0,1 1 0,0-1 0,2 1 0,-1 0 0,2-1 0,0 1 0,1 0 0,1-1 0,0 1 0,2-1 0,0 1 0,0-1 0,1 0 0,1-1 0,1 1 0,1-1 0,-1-1 0,2 1 0,0-1 0,1-1 0,1 0 0,0 0 0,0-1 0,5 3 0,-3-5-25,0-1 0,0-1 0,1 0 0,0 0 0,0-1 0,1-1 0,0-1 0,0 0 0,0-1 0,1-1 0,-1 0 0,1-1 0,0 0 0,8-1 25,-15-1-25,0-1 1,1 0-1,-1 0 0,0 0 0,0-1 0,0-1 0,0 0 0,0 0 0,-1 0 1,1-1-1,-1 0 0,0-1 0,0 0 0,-1 0 0,1-1 0,-1 0 0,0 0 1,-1-1-1,1 0 0,-1 0 0,-1 0 0,1-1 0,-1 0 0,-1 0 0,2-3 25,7-44-2503,-9 27-5243,-2 21 165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29:59.6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92 102 15951,'0'0'2605,"-13"-11"-64,-66-53 1500,80 65-3991,0-1-1,-1 0 1,1 0-1,-1 0 1,1 0-1,0 0 1,-1 0-1,1 0 1,-1 0-1,1-1 1,0 1-1,-1 0 1,1 0-1,-1 0 0,1-1 1,0 1-1,-1 0 1,1 0-1,-1-1 1,1 1-1,-1-1 1,0 1-1,1 0 1,-1-1-1,1 1 1,-1-1-1,0 1 1,1-1-1,-1 1 1,0-1-1,1 1 0,-1-1 1,0 0-1,0 1 1,0-1-1,1 1 1,-1-1-1,0 0 1,0 1-1,0-1 1,0 1-1,0-1 1,0 0-1,0 1 1,0-1-1,0 1 1,-1-1-1,1 0 0,0 1 1,0-1-1,-1 1 1,1-1-1,0 1 1,0-1-1,-1 1 1,1-1-1,-1 1 1,1-1-1,0 1 1,-1-1-1,1 1 1,-1-1-1,1 1 0,-1 0 1,1-1-1,-1 1 1,1 0-1,-1 0-49,55 3 283,-52-3-241,308 76 775,-128-29-438,-181-45-360,1-1 1,-1 1-1,1 0 0,-1 0 1,0 0-1,0 0 0,0 0 0,0 0 1,0 0-1,0 1 0,0-1 1,-1 0-1,1 0 0,-1 1 0,0-1 1,0 0-1,0 0 0,0 1 1,0-1-1,0 0 0,0 1 1,-1-1-1,1 0 0,-1 0 0,0 1 1,0-1-1,1 0 0,-1 0 1,-1 0-1,1 0 0,0 0 0,0 0 1,-1 0-1,1-1 0,-3 3-19,-3 12 174,-16 52 144,3 1 0,3 1 0,3 0 0,1 18-318,2-19 41,-15 121 74,8 2 0,6 185-115,12-113 352,-1-256-352,-1-1 0,0 0 0,0 0 0,0 0 0,0-1 0,-1 1 0,0 0 0,-1-1 0,0 0 0,0 0 0,0 0 0,0 0 0,-1-1 0,0 1 0,0-1 0,-1-1 0,0 1 0,1-1 0,-1 0 0,-1 0 0,1 0 0,0-1 0,-1 0 0,0 0 0,0-1 0,0 0 0,0 0 0,0-1 0,0 0 0,-6 1 0,-222 11 0,247-14-7570,4 4-74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0:00.4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739 57 8872,'0'0'2493,"0"0"134,0 0 448,-15-8-689,0-1-1881,8 4-313,0 1-1,-1-1 0,0 1 1,0 1-1,0 0 1,0 0-1,0 0 0,-1 1 1,1 0-1,-1 1 1,-2 0-192,-28-2 700,0 2 0,-1 2 0,1 1 0,0 3 0,0 1 0,0 1 0,-33 12-700,67-18 54,0 1 1,0-1-1,-1 0 0,1 1 1,0 0-1,0 1 0,0-1 0,1 1 1,-1 0-1,1 0 0,-1 0 0,1 0 1,0 1-1,0 0 0,1 0 1,-1 0-1,1 0 0,0 1 0,0-1 1,0 1-1,0 0 0,1 0 0,0 0 1,0 0-1,0 0 0,1 0 1,0 0-1,0 1 0,0-1 0,0 3-54,30 132 710,-7-66-411,-14-28-209,-1 0-1,-3 1 0,-2-1 1,-1 1-1,-3 0 1,-1-1-1,-9 35-89,-86 314 5,71-312 198,3 1 0,4 0-1,4 2 1,3 0 0,5 1-1,2 45-202,5-121 12,0 0 1,1 0-1,1 0 0,0 0 0,0 0 0,1 0 0,0 0 0,1 0 0,1 0 0,-1-1 0,2 0 0,-1 0 0,2 0 0,-1 0 0,1-1 0,1 1 0,-1-2 1,1 1-1,1-1 0,0 0 0,0 0 0,1-1 0,-1 0 0,2-1 0,-1 0 0,1 0 0,3 1-12,8-3 14,0-1 0,-1-1 0,1-1 0,0 0 0,0-2 0,0 0 0,0-1 0,0-2 0,-1 0 0,1-1 0,-1-1 0,0 0 0,-1-2 0,1 0 0,-2-2 0,10-5-14,-25 13 5,1 1 0,-1-1 0,1 0-1,-1 0 1,0 0 0,0-1 0,0 1-1,0-1 1,0 1 0,0-1 0,-1 0 0,1 0-1,-1-1 1,0 1 0,0 0 0,0-1-1,-1 1 1,1-1 0,-1 0-5,-1 4-33,-1-1-1,1 0 1,-1 1-1,1-1 1,-1 0-1,0 1 1,1-1-1,-1 0 1,0 1-1,1-1 1,-1 1-1,0-1 1,0 1 0,0 0-1,1-1 1,-1 1-1,0 0 1,0-1-1,0 1 1,0 0-1,0 0 1,0 0-1,0 0 1,1 0-1,-1 0 1,0 0 0,0 0-1,0 0 1,0 1-1,0-1 1,0 0-1,0 0 1,1 1-1,-1-1 1,0 1-1,0-1 1,1 0-1,-1 1 1,0 0 0,0-1-1,1 1 34,-19 24-4184,10-6-4311,4-6-8486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51:00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184 337 13549,'2'-34'1482,"14"-63"5348,-15 107-1663,1 46-4596,-9 107-136,2 122-3240,7-243-967,-2-16-4403,0-19 1715</inkml:trace>
  <inkml:trace contextRef="#ctx0" brushRef="#br0" timeOffset="337.164">79 473 5669,'-5'-23'2109,"-30"-164"1009,0-25 4377,34 211-7401,1 0 0,-1-1 0,1 1 0,-1-1 0,1 1 0,0-1 1,-1 1-1,1-1 0,0 1 0,0-1 0,0 1 0,0-1 0,0 1 0,0-1 0,1 1 1,-1-1-1,0 1 0,1 0 0,-1-1 0,1 1 0,0-1 0,-1 1 0,1 0 0,0-1 0,0 1 1,0 0-1,0 0 0,0 0 0,0 0 0,0 0 0,0 0 0,0 0 0,1 0 0,-1 0 1,0 0-1,1 1 0,-1-1 0,0 1 0,1-1 0,-1 1 0,1-1 0,-1 1 0,1 0 1,-1 0-1,1-1 0,-1 1 0,1 0 0,-1 0 0,1 1 0,-1-1 0,1 0 0,-1 0 1,1 1-1,-1-1 0,0 1 0,1-1 0,-1 1 0,1 0 0,-1-1 0,0 1 0,0 0 1,1 0-95,21 15 173,0 0 0,-1 2 0,-1 0 0,-1 1 0,-1 1 0,0 1 0,12 20-173,-10-17 80,13 17-27,-1 2-1,-2 1 0,-2 1 1,-1 1-1,2 13-52,-26-52 0,0 1 0,-1-1 1,0 1-1,0 0 0,-1 0 0,0 0 0,-1 0 1,1 0-1,-1 0 0,-1 0 0,0 0 1,0 1-1,-1-1 0,1 0 0,-2 0 0,1 0 1,-1 0-1,-1 0 0,1 0 0,-1-1 0,-1 1 1,1-1-1,-1 1 0,-1-1 0,1-1 0,-3 3 0,-6 5 141,-2-1 0,0 0 0,0-1 0,-1-1 0,0 0 0,-1-1-1,0-1 1,-1-1 0,0 0 0,0-1 0,-1-1 0,0-1-1,-6 0-140,75-28-3069,19 2-1225,-1 5-3476,-64 15 7262,43-10-7686</inkml:trace>
  <inkml:trace contextRef="#ctx0" brushRef="#br0" timeOffset="1213.25">884 424 4997,'8'-19'5728,"42"-119"283,-38 0 1148,-12 136-7106,-1-1 1,1 1 0,-1 0 0,1 0-1,-1 0 1,0-1 0,0 1 0,0 0-1,0 0 1,0 0 0,-1 1 0,1-1 0,0 0-1,-1 0 1,0 1 0,1-1 0,-1 1-1,0-1 1,0 1 0,0 0 0,0 0-1,0-1 1,0 1 0,0 1 0,0-1 0,0 0-1,0 0 1,0 1 0,-1 0 0,1-1-1,0 1 1,-1 0 0,1 0 0,0 0-1,0 0 1,-1 0 0,1 1 0,0-1-1,0 1 1,-1 0 0,1-1 0,0 1 0,0 0-1,0 0 1,0 0 0,0 1 0,0-1-1,0 0 1,1 1 0,-1-1 0,0 1-1,1 0 1,-1-1 0,1 1 0,0 0-1,-2 2-53,-15 18 10,2 2 0,0 0 0,1 1 0,1 0 0,2 1 0,0 1 0,2 0 0,1 0-1,1 1 1,1 0 0,-1 19-10,1-18 14,-1 1-15,-2 4-10,1 0 0,2 0 0,1 1 0,2 0-1,1 0 1,1 0 0,3 0 0,0 0 0,3 5 11,-3-36-15,-1-1 1,1 0 0,-1 0-1,1 1 1,0-1-1,0 0 1,0 0-1,0 0 1,1 0-1,-1 0 1,1-1 0,0 1-1,0 0 1,0-1-1,0 1 1,0-1-1,1 0 1,-1 1-1,1-1 1,-1 0 0,1-1-1,0 1 1,0 0-1,0-1 1,0 0-1,0 1 1,0-1 0,0 0-1,0-1 1,1 1-1,-1-1 1,0 1-1,0-1 1,1 0-1,-1 0 1,0 0 0,0-1-1,1 1 1,-1-1-1,0 0 1,0 1-1,0-2 1,0 1 0,2-1 14,11-10 28,-2 0 1,0 0-1,0-1 1,-1-1 0,-1-1-1,0 0 1,-1 0-1,-1-1 1,-1 0 0,0-1-1,0 0 1,-1-4-29,-5 15 25,160-350 1133,-163 355-1134,0 0 0,0 0 0,0 0 0,0 1 0,0-1 0,1 0 0,-1 0 0,0 0 0,1 0 0,-1 0 0,1 1 0,-1-1 0,1 0 0,-1 0 0,1 1 0,-1-1-1,1 0 1,0 1 0,-1-1 0,1 0 0,0 1 0,0-1 0,0 1 0,-1-1 0,1 1 0,0 0 0,0-1 0,0 1 0,0 0 0,0 0 0,-1-1 0,1 1 0,0 0 0,0 0 0,0 0 0,0 0-1,1 0-23,-4 124 370,-1-95-328,2 0 0,1 0 0,2 1-1,0-1 1,2 0 0,1 0-1,2 3-41,-5-26-6,0-1 0,-1 1 0,2-1 0,-1 1 0,1-1 0,-1 0 0,2 0 0,-1-1 0,0 1 0,1 0 0,0-1-1,0 0 1,0 0 0,0 0 0,1-1 0,0 1 0,0-1 0,-1 0 0,2 0 0,-1-1 0,0 0 0,1 0 0,-1 0 0,1 0-1,-1-1 1,1 0 0,0 0 0,-1-1 0,1 1 0,0-1 0,0 0 0,0-1 0,-1 1 0,1-1 0,0-1 0,4-1 6,3-2 0,0 0 1,-1-2 0,0 0 0,-1 0 0,1-1 0,-1 0 0,-1-1-1,0 0 1,0-1 0,0 0 0,-1 0 0,-1-1 0,0-1 0,-1 1 0,1-3-1,10-18 26,-1-2 0,-1 0 0,-2 0 0,9-37-26,-9 11 67,-1 1 1,-4-2-1,-2 0 0,-2 0 0,-4-33-67,-1 94 12,0 0 0,0 1 0,0-1 0,-1 0 0,1 1-1,0-1 1,0 0 0,0 0 0,-1 1 0,1-1 0,0 0-1,0 0 1,-1 0 0,1 1 0,0-1 0,-1 0 0,1 0-1,0 0 1,0 0 0,-1 0 0,1 1 0,0-1 0,-1 0-1,1 0 1,0 0 0,-1 0 0,1 0 0,0 0 0,-1 0-1,1 0 1,0 0 0,-1 0 0,1 0 0,0-1 0,-1 1-1,1 0 1,0 0 0,-1 0 0,1 0 0,0 0 0,-1-1-1,1 1 1,0 0 0,0 0 0,-1 0 0,1-1 0,0 1-1,0 0 1,0 0 0,-1-1 0,1 1 0,0 0 0,0-1-1,0 1 1,0 0 0,0-1 0,-1 1 0,1 0 0,0-1-1,0 1-11,-10 21 15,0 0 0,1 0 0,1 1 0,2 0 0,0 1 0,1 0 0,1 0 0,0 13-15,3-33 3,-5 29-76,2-1 1,0 1-1,3 0 0,0 0 0,2 0 0,1-1 1,2 1-1,1 0 0,1-1 0,2 0 0,11 27 73,-17-52-69,1 0 0,-1-1 0,1 1 0,0-1 0,1 0 0,-1 0-1,1 0 1,0 0 0,1 0 0,-1-1 0,1 0 0,-1 0 0,1 0 0,1-1-1,-1 0 1,0 0 0,1 0 0,0 0 0,-1-1 0,1 0 0,0 0 0,0 0 0,0-1-1,0 0 1,1 0 0,-1-1 0,0 0 0,0 0 0,0 0 0,1-1 0,-1 0-1,0 0 1,0 0 0,0-1 0,0 0 0,0 0 0,-1-1 0,1 1 0,0-2 68,16-14 61,-1 0-1,-1-2 0,0 0 0,-2-1 1,0-1-1,-2-1 0,-1 0 0,0-1 0,-2-1 1,0 0-1,1-9-59,76-177 1788,-91 202-1296,-9 20-369,-18 30-202,25-36 120,-9 12-80,0 0 1,2 1 0,0 0-1,1 1 1,1 0 0,0 0-1,2 1 1,0 0 0,1 0-1,2 0 1,-2 15 38,6-34-14,0 0 0,-1 0-1,1 1 1,0-1 0,0-1 0,0 1 0,0 0-1,1 0 1,-1 0 0,0-1 0,0 1 0,0 0 0,1-1-1,-1 1 1,0-1 0,1 1 0,-1-1 0,0 0-1,1 0 1,-1 1 0,0-1 0,1 0 0,-1 0-1,1-1 1,-1 1 0,0 0 0,1 0 0,-1-1 0,0 1-1,1 0 1,-1-1 0,0 1 0,0-1 0,1 0-1,-1 1 1,0-1 0,0 0 0,0 0 0,0 0 0,0 0-1,0 0 1,0 0 0,0 0 0,0 0 0,0-1 14,9-3-8,-4 2 19,0 0 1,0 1-1,1 0 1,-1 0-1,1 1 0,0 0 1,-1 0-1,1 0 1,0 1-1,0 0 0,-1 0 1,1 1-1,0 0 1,-1 0-1,1 0 0,-1 1 1,1 0-1,-1 0 1,1 1-1,-1 0 0,0 0 1,0 0-1,-1 1 1,1-1-1,-1 2 0,0-1 1,0 0-1,0 1 1,0 0-1,-1 0 0,0 1 1,0-1-1,0 1 1,-1 0-1,0 0 0,0 0 1,0 0-12,46 155 646,-49-160-642,0 0 0,0 0 1,0 0-1,0 0 1,1 0-1,-1-1 0,0 1 1,0 0-1,0 0 1,1 0-1,-1-1 0,0 1 1,1 0-1,-1-1 1,1 1-1,-1 0 1,1-1-1,-1 1 0,1 0 1,0-1-1,-1 1 1,1-1-1,-1 1 0,1-1 1,0 1-1,0-1 1,-1 1-1,1-1 0,0 0 1,0 0-1,0 1 1,-1-1-1,1 0 0,0 0 1,0 0-1,0 0 1,-1 0-1,1 0 0,0 0 1,0 0-1,0 0 1,0 0-1,-1 0 0,1-1 1,0 1-1,0 0 1,0-1-1,-1 1 0,1 0 1,0-1-1,-1 1 1,1-1-1,0 1 0,-1-1 1,1 1-1,0-1 1,-1 0-5,28-41 122,-22 22-199,0-1-1,-2 0 0,0 0 0,-1 0 0,-1 0 1,-1-1-1,-1 1 0,-1 0 0,-1-1 0,-1 1 1,-1 0-1,0 0 0,-2 1 0,-7-20 78,-43-80-3522,-4 56-3077,20 38-1147</inkml:trace>
  <inkml:trace contextRef="#ctx0" brushRef="#br0" timeOffset="1525.948">1338 139 6758,'0'0'6727,"0"0"-5414,108-51-416,-63 38 128,-2 6-961,5 4-64,-1 0-3043,-8 1-9193</inkml:trace>
  <inkml:trace contextRef="#ctx0" brushRef="#br0" timeOffset="1526.948">3036 467 26905,'0'0'2563,"0"0"-2019,0 0-223,0 0-289,-75-4-32,42 4-1442,-1 0-2337,3 4-8361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0:12.2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10 321 1569,'0'0'7159,"0"0"-3635,0 0-300,0 0 161,0 0-1074,0 0-677,0 0-289,0 0-310,-3-1-175,-1 0-778,1-3 1205,20-5-168,185-203 1315,-182 194-2311,-13 10-38,0 1 0,0 0 0,1 0 0,0 1 0,0 0 0,1 0 0,0 1 0,0 0 0,0 1 0,0 0 0,1 0 0,0 1 0,3-1-85,-8 5 22,-1 0 0,1 1 0,-1-1-1,0 1 1,1 0 0,-1 0 0,0 1 0,0-1 0,0 1 0,-1 0 0,1 0 0,-1 0 0,1 0-1,-1 1 1,0-1 0,0 1 0,-1 0 0,1 0 0,-1 0 0,1 0 0,-2 0 0,1 1 0,0-1 0,-1 1-1,1 2-21,7 11 24,-4-9-24,13 28 0,2-1 0,2 0 0,1-2 0,1 0 0,6 3 0,-22-29 0,0 0 0,0 0 0,1 0 0,0-1 0,0 0 0,1-1 0,-1 0 0,1-1 0,1 0 0,-1 0 0,1-1 0,0-1 0,0 0 0,0 0 0,0-1 0,1 0 0,-1-1 0,1 0 0,-1-1 0,0 0 0,3-2 0,0-1 0,0 0 0,0-2 0,0 0 0,-1 0 0,1-1 0,-1-1 0,-1 0 0,1-1 0,-1-1 0,-1 1 0,1-2 0,-2 0 0,1 0 0,-1-1 0,-1 0 0,0-1 0,-1 1 0,0-2 0,0 1 0,-1-1 0,-1-1 0,-1 1 0,0-1 0,0 0 0,0-7 0,-4 20 0,0 0 0,0-1 0,0 1 0,0 0 0,0-1 0,-1 1 0,1-1 0,0 1 0,-1-1 0,1 1 0,-1-1 0,0 1 0,1-1 0,-1 1 0,0-1 0,0 0 0,0 1 0,0-1 0,-1 1 0,1-1 0,0 1 0,0-1 0,-1 0 0,1 1 0,-1-1 0,0 1 0,1 0 0,-1-1 0,0 1 0,0 0 0,0-1 0,0 1 0,0 0 0,0 0 0,0 0 0,0 0 0,-1 0 0,1 0 0,0 0 0,-1 0 0,1 0 0,0 0 0,-1 1 0,1-1 0,-1 1 0,1-1 0,-1 1 0,-1-1 0,-3 2-251,0 1 1,0-1-1,0 1 0,0 0 1,0 0-1,0 1 0,0 0 1,1 0-1,-1 0 0,1 0 1,0 1-1,0 0 0,-2 2 251,-9 6-1844,-24 16-5289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0:11.4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315 37 6214,'-13'-2'5226,"-151"8"4837,122 6-6145,55-9-2695,140-5-453,0-6 1,35-12-771,104-6 189,-229 26-163,-63 1-75,0 0 1,1 0-1,-1 0 0,0 0 1,0 0-1,0 0 0,0 0 0,0 0 1,0 0-1,0-1 0,0 1 0,0 0 1,0 0-1,-1 0 0,1 0 1,0 0-1,0 0 0,-1 0 0,1-1 1,-1 1-1,1 0 0,-1 0 0,1 0 1,-1-1-1,0 1 0,1 0 1,-1-1-1,0 1 0,1-1 0,-1 1 1,0-1-1,0 1 0,1-1 0,-1 1 1,0-1-1,0 0 0,0 1 1,0-1-1,0 0 0,0 0 0,0 0 1,0 1-1,1-1 0,-1 0 0,0 0 1,0-1-1,-1 1 49,-164 66-8818,95-40 2859,-1 3-1851</inkml:trace>
  <inkml:trace contextRef="#ctx0" brushRef="#br0" timeOffset="282.018">37 435 10570,'-7'14'3769,"-21"46"-646,27-58-2971,1 0 1,0 0-1,-1 0 1,1 0-1,0 0 0,0 0 1,0 0-1,0 0 1,1 0-1,-1 0 1,0 0-1,1 0 1,-1 0-1,1 0 0,0-1 1,0 1-1,0 0 1,0 0-1,0-1 1,0 1-1,0-1 0,0 1 1,1-1-1,-1 1 1,1-1-1,-1 0 1,1 1-1,-1-1 1,1 0-1,0 0 0,-1 0 1,1-1-1,0 1 1,0 0-1,0-1 1,0 1-1,0-1 0,0 1 1,-1-1-1,1 0 1,0 0-1,0 0 1,0 0-1,2 0-152,5 2 366,35 6 153,1-2-1,0-2 1,0-2-1,0-2 1,0-2-1,1-2 1,-2-2-1,5-3-518,2 3 191,0-3-1,0-2 1,-2-2 0,1-2-1,-2-2 1,0-3 0,40-23-191,-18-18-1155,-57 6-5340,-23 30-1075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0:22.3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313 86 12011,'0'-12'2883,"0"-39"-1479,-4 28 2853,-4 30-2284,-4 25-900,7-10-862,1 0-1,1 0 1,2 0 0,0 0 0,1 0-1,1 0 1,1 0 0,0 0 0,2 0-1,1 0 1,1-1 0,1 1-1,0-2 1,2 1 0,0-1 0,2 0-1,0-1 1,1 0 0,6 6-211,-12-17 44,1 0-1,1-1 1,-1-1 0,1 1 0,0-1 0,0 0 0,1-1-1,0 0 1,0 0 0,0-1 0,0 0 0,1-1 0,-1 0-1,1 0 1,0-1 0,0 0 0,0-1 0,0 0 0,0-1 0,0 0-1,1 0 1,4-2-44,4 0 72,0-2 0,0-1 0,0 0 0,-1-1 0,0-1 0,0 0 0,-1-2 0,0 0 0,0-1 0,-1-1 0,6-5-72,-4 4 77,-1-1-1,0-1 1,0 0 0,-2-2-1,0 0 1,-1 0-1,0-1 1,-1-1 0,-1 0-1,-1-1 1,-1 0 0,-1-1-1,0 0 1,-1 0-1,-1-1 1,-2 0 0,1-5-77,-5 25 13,-1 1 0,0-1-1,1 0 1,-1 0 0,0 0 0,0 0 0,0 0 0,0 0 0,0 0 0,0 0 0,0 0 0,0 0 0,0 0 0,0 1 0,0-1 0,-1 0 0,1 0 0,0 0-1,-1 0 1,1 0 0,-1 0 0,1 1 0,-1-1 0,1 0 0,-1 0 0,1 1 0,-1-1 0,0 0 0,1 1 0,-1-1 0,0 1 0,0-1 0,1 1 0,-1-1-1,0 1 1,0-1 0,0 1 0,0 0 0,0-1 0,0 1 0,1 0 0,-1 0 0,0 0 0,0 0 0,0 0 0,0 0 0,0 0 0,-1 0-13,-40 23 404,25-1-327,2 0 1,0 1 0,2 0-1,0 1 1,1 1 0,2 0-1,1 0 1,0 1-1,2 0 1,1 0 0,0 9-78,-21 126 54,7 2-1,7 0 1,7 0 0,9 70-54,-2-16 9,-1-203-9,-14 130 0,13-139 0,0-1 0,0 1 0,0-1 0,-1 0 0,0 1 0,0-1 0,0 0 0,0 0 0,-1 0 0,1-1 0,-1 1 0,0 0 0,-1-1 0,1 0 0,0 0 0,-1 0 0,1 0 0,-1 0 0,0-1 0,0 0 0,0 0 0,-1 0 0,1 0 0,0 0 0,-1-1 0,1 0 0,-1 0 0,-2 0 0,-12-2 0,1-1 0,-1-1 0,1-1 0,0-1 0,0 0 0,0-1 0,0-1 0,1-1 0,0 0 0,1-1 0,0-1 0,1 0 0,-3-3 0,-53-36 0,1-3 0,3-2 0,2-4 0,-2-8 0,60 61-209,0-1-1,1-1 1,0 1 0,0-1 0,0 0-1,1-1 1,0 1 0,0-1 0,1 0-1,0 0 1,0 0 0,1 0 0,0-1-1,1 0 1,-1-6 209,3 12-566,1 0 0,-1 1 0,1-1-1,0 0 1,0 1 0,0-1 0,1 0 0,-1 1 0,1-1 0,-1 1 0,1 0-1,0 0 1,0 0 0,0-1 0,0 2 0,0-1 0,0 0 0,1 0-1,-1 1 1,2-2 566,29-19-15390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0:35.3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141 86 8136,'0'0'5242,"0"0"-1809,0 0-892,0 0-443,0 0-641,16-11-763,55-34-326,-64 41-320,1 0-1,0 1 0,1 0 0,-1 0 0,0 1 1,1 0-1,0 0 0,-1 1 0,1 0 0,0 1 1,-1 0-1,3 0-47,6 0 133,-16-1-114,1 0 0,0 1-1,-1-1 1,1 1 0,0-1 0,0 1 0,0 0 0,-1 0 0,1 0 0,0 0 0,0 0 0,0 0 0,-1 0 0,1 0-1,0 1 1,0-1 0,-1 1 0,1-1 0,0 1 0,-1 0 0,1 0 0,0-1 0,-1 1 0,1 0 0,-1 1 0,1-1-1,-1 0 1,0 0 0,0 0 0,1 1 0,-1-1 0,0 1 0,0-1 0,0 1 0,-1-1 0,1 1 0,0 0 0,0-1-1,-1 1 1,1 0 0,-1 0 0,0 0 0,1-1 0,-1 1 0,0 0 0,0 1-19,-5 7 95,0 0 0,0 0 1,-1-1-1,-1 0 0,1 0 0,-1 0 1,-1-1-1,0 0 0,0-1 0,0 1 1,-1-2-1,0 1 0,0-1 1,-3 1-96,5-2 64,-285 191 2462,292-196-2523,1 0 1,-1 1-1,0-1 1,1 0-1,-1 0 1,0 0 0,1 0-1,-1 1 1,0-1-1,1 0 1,-1 0 0,0 1-1,0-1 1,1 0-1,-1 1 1,0-1-1,0 0 1,1 1 0,-1-1-1,0 0 1,0 1-1,0-1 1,0 0-1,0 1 1,1-1 0,-1 1-1,0-1 1,0 0-1,0 1 1,0-1 0,0 1-1,0-1 1,0 0-1,0 1 1,-1-1-1,1 1 1,0-1 0,0 0-1,0 1 1,0-1-1,0 0 1,-1 1-1,1-1 1,0 0 0,0 1-1,0-1 1,-1 0-1,1 1 1,0-1 0,-1 0-1,1 0 1,0 1-1,-1-1 1,1 0-1,0 0 1,-1 0 0,1 0-1,0 1 1,-1-1-1,1 0 1,-1 0 0,1 0-1,0 0 1,-1 0-1,1 0 1,0 0-1,-1 0 1,1 0 0,-1 0-4,35-1 55,-28 0-42,156-22 24,-19 1-2065,-47 17-2932,-63 7-987,-7 6-3534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0:35.9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129 141 9225,'0'0'4943,"4"-13"-1414,0-4-2481,11-38 3418,-19 68-977,0 8-2431,-1 6-795,-46 211 794,10 2 0,10 5-1057,15 4-1351,21-85-2492,-4-151 2866,2 18-2415,3-13-4699,-2-15 1856</inkml:trace>
  <inkml:trace contextRef="#ctx0" brushRef="#br0" timeOffset="425.287">45 592 9801,'5'-391'14264,"-4"383"-14137,-1-1-1,1 0 0,1 0 0,-1 0 0,1 0 0,1 1 0,0-1 1,0 1-1,0 0 0,1 0 0,1 0 0,-1 0 0,1 1 0,1 0 1,-1 0-1,1 0 0,0 0 0,1 1 0,-1 0 0,1 1 0,0-1 1,1 1-1,0 1 0,-1-1 0,1 2 0,1-1 0,3-1-126,-4 3 20,0 1 1,0-1-1,1 1 0,-1 1 0,0-1 0,1 2 0,-1-1 0,0 1 0,1 0 0,-1 1 0,0 0 0,0 0 1,0 1-1,0-1 0,-1 2 0,1-1 0,-1 1 0,1 1 0,-1-1 0,-1 1 0,1 0 0,-1 1 1,0 0-1,0 0 0,0 0 0,-1 0 0,0 1 0,0 0 0,-1 0 0,0 0 0,0 1 0,-1 0 1,0-1-1,2 9-20,-4-7 1,0 1 1,-1-1 0,-1 0-1,0 1 1,0-1 0,0 0-1,-1 1 1,-1-1 0,0 0-1,0-1 1,0 1 0,-1 0-1,-1-1 1,1 0 0,-1 0-1,-1 0 1,0-1 0,0 0-1,0 0 1,-1 0 0,-5 4-3,-6 5 1,-1-2 0,-1 0-1,-1 0 1,1-2-1,-2-1 1,0 0 0,-22 6 0,-23-3 5,66-14-4,0 0 0,-1 0 1,1 0-1,0 0 0,-1 0 0,1 0 1,0-1-1,-1 1 0,1 0 0,0-1 1,-1 1-1,1-1 0,0 1 0,0-1 0,0 0 1,-1 0-1,1 1 0,0-1 0,0 0 1,0 0-1,0 0 0,0 0 0,1 0 1,-1 0-1,0-1 0,0 1 0,1 0 1,-1 0-1,1 0 0,-1-1 0,1 1 1,-1 0-1,1-1 0,0 1 0,-1 0 1,1-1-1,0 1 0,0 0 0,0-1 1,0 1-1,1-1 0,-1 1 0,0-1-1,3-5 1,0 1-1,0 0 1,1 0-1,0 0 1,0 0-1,0 1 1,1-1-1,0 1 1,0 0-1,0 1 1,0-1-1,1 1 1,0 0-1,0 0 1,0 1 0,0 0-1,1 0 1,-1 0-1,1 1 1,-1 0-1,2 0 0,1-2 0,1 1 0,-1-1-1,0 2 1,1-1 0,0 2 0,-1-1 0,1 1 0,0 0-1,0 1 1,0 0 0,0 1 0,-1 0 0,1 1-1,0 0 1,-1 0 0,1 1 0,-1 0 0,0 1-1,0 0 1,0 0 0,0 1 0,-1 0 0,0 0-1,0 1 1,0 0 0,-1 1 0,0 0 0,3 3 0,0 8 0,0 0 0,-1 1 0,-1 0 0,-1 1 0,0 0 0,-2 0 0,0 0 0,-1 1 0,-1-1 0,-2 1 0,1 0 0,-2 0 0,-1 0 0,-1 0 0,0-1 0,-5 17 0,5-21 14,0-1 0,0 0 0,-2-1 0,0 1 0,0 0 0,-1-1 0,-1 0 0,-1 0 0,0-1 0,0 0 0,-1 0 0,-1-1 0,0 0 0,-1 0 0,-1-1 0,-9 9-14,12-17 13,0 0-1,-1 0 1,1 0-1,-1-1 1,0 0 0,0-1-1,0 0 1,0 0 0,0-1-1,0 0 1,0-1 0,0 0-1,0 0 1,0-1-1,0 0 1,1-1 0,-1 0-1,1 0 1,0 0 0,0-1-1,0-1 1,0 1 0,0-1-1,1-1 1,0 1-1,0-1 1,1-1 0,0 1-1,0-1 1,-3-5-13,-52-94-840,57 27-2826,27 60-5051,-8 18 101</inkml:trace>
  <inkml:trace contextRef="#ctx0" brushRef="#br0" timeOffset="790.833">831 496 8936,'0'0'6577,"0"0"-2904,0 0-1271,0 0-517,0 0-673,0 0-460,-13 0-212,5-1-462,5 0-58,0 1-1,0-1 0,0 1 0,0 0 0,0 0 0,0 0 0,0 0 1,0 0-1,-1 1 0,1-1 0,0 1 0,0 0 0,1 0 0,-1 0 1,0 0-1,0 1 0,0-1 0,1 1 0,-1 0 0,1-1 0,-1 1 1,1 0-1,0 1 0,0-1 0,0 0 0,-2 3-19,-7 13 78,1 0-1,1 1 0,1 0 1,0 1-1,2 0 1,0 0-1,1 0 0,1 1 1,1-1-1,1 1 1,0 0-1,2 0 0,0 0 1,2 0-1,0 0 1,3 10-78,-3-26 18,-1 1 0,1 0 0,0-1 0,1 1 0,-1-1 0,1 0 0,0 1 1,0-1-1,1-1 0,0 1 0,-1 0 0,2-1 0,-1 0 0,0 0 0,1 0 1,0-1-1,-1 1 0,2-1 0,-1 0 0,0 0 0,0-1 0,1 0 0,0 0 1,-1 0-1,1-1 0,0 1 0,0-1 0,0-1 0,0 1 0,0-1 0,0 0 1,0 0-1,-1-1 0,1 0 0,0 0 0,0 0 0,0-1 0,2-1-18,5-4 170,-1-1 1,0 0-1,-1-1 0,1 0 0,-2-1 0,0 0 1,0-1-1,0 0 0,-2 0 0,1-1 0,-1 0 1,-1 0-1,0-1 0,-1 0 0,-1-1 0,0 1 0,0-1 1,-2 0-1,1 0 0,-2 0 0,0-1 0,-1 1 1,0 0-1,-1-1 0,-1-11-170,1 19-2,0-1 1,-1 1-1,0-1 0,0 1 1,0 0-1,-1-1 0,0 1 1,0 0-1,-1 0 0,0 0 1,0 1-1,0-1 0,-1 1 1,0-1-1,-1 1 0,1 1 1,-1-1-1,0 1 0,-1-1 1,1 1-1,-1 1 0,-2-2 2,4 4-182,0 0 0,-1 1 0,1 0-1,0-1 1,-1 2 0,1-1 0,0 0 0,-1 1-1,1 0 1,-1 0 0,1 0 0,-1 1-1,1-1 1,0 1 0,-1 0 0,-3 2 182,-26 14-3550,-4 7-2792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0:43.4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92 372 17424,'0'0'2317,"0"0"-406,-14-8 107,-42-22-171,38 21-920,14 5 1100,15 5-1927,485 2 407,-402-20-497,-92 16-9,1 0 0,-1 0 0,0 0 0,1 0 0,-1 0 0,0-1 0,0 1 0,0-1 0,0 1 0,0-1-1,0 0 1,0 1 0,-1-1 0,1 0 0,-1 0 0,1 0 0,-1-1 0,0 1 0,0 0 0,0 0 0,0-1 0,0 1 0,0-1 0,-1 1 0,1-1-1,-1 1 1,0-1 0,1 1 0,-1-1 0,0 1 0,-1-1 0,1 1 0,0-1 0,-1 1 0,0-3-1,-6-11 79,-1 0 1,0 0 0,-2 1-1,1 0 1,-2 0-1,0 1 1,-1 1-1,0 0 1,-1 0-1,-12-8-79,20 15 82,-1 0-1,-1 0 1,1 0-1,-1 1 1,0 0-1,0 0 1,-1 1-1,1 0 1,-1 0-1,0 1 1,0 0-1,0 0 1,-1 1-1,1 0 1,-4 0-82,10 3 30,0 1 0,0-1 0,0 1 0,0-1 0,0 1 0,0 0 0,0 0 0,1-1 0,-1 2 0,0-1 0,1 0 0,0 0 0,-1 0 0,1 1 0,0-1 0,0 0 0,1 1 0,-1-1 0,0 1 0,1-1 0,-1 1 0,1-1 0,0 1 0,0 0 1,0-1-1,0 1 0,0-1 0,1 3-30,-1 3 56,-13 240 785,-5 45-3711,12-212-3520,3-43-731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0:45.4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0 245 705,'6'-17'13111,"0"-2"-10753,-4 9-1686,1 0 0,0 0 1,1 0-1,0 1 0,1 0 0,-1-1 0,2 2 1,-1-1-1,8-7-672,-4 6 490,0 0 0,1 1 0,0 0 0,1 1 0,0 0 0,1 0 0,-1 2 1,1-1-1,0 1 0,1 1 0,0 0 0,-1 1 0,2 1 0,10-3-490,-16 5 48,0 0 0,1 0 0,-1 0-1,0 1 1,1 0 0,-1 1 0,0 0-1,1 0 1,-1 1 0,0 0 0,0 1-1,0-1 1,0 1 0,-1 1 0,1 0-1,-1 0 1,0 0 0,0 1 0,0 0-1,-1 0 1,1 1 0,-1 0 0,-1 0-1,3 3-47,-3-2-3,-1 0 0,1 0-1,-2 1 1,1-1 0,-1 1-1,0 0 1,0 0 0,-1 0-1,0 1 1,-1-1-1,0 1 1,0-1 0,-1 0-1,0 1 1,0-1 0,-1 1-1,0-1 1,0 1 0,-1-1-1,0 0 1,-3 5 3,-4 12-99,-1 0 1,-1-1-1,-1 0 1,-2-1-1,0 0 0,-5 4 99,-11 12-373,-1 0-1,-2-3 0,-2 0 1,-12 6 373,37-33-16,3-10 32,26-55 544,16-2-65,2 1 1,2 2-1,3 2 1,2 1-1,34-29-495,-71 75 22,3-6 48,1 2 1,0-1 0,1 1-1,0 1 1,1 0 0,0 1 0,0 0-1,9-3-70,-20 13 3,-1-1 0,0 1 0,1 0 0,-1-1 0,0 1-1,0 0 1,0 0 0,-1 0 0,1-1 0,0 1 0,-1 0 0,1 0-1,-1 0 1,0 0 0,1 0 0,-1 0 0,0 0 0,0 1 0,0-1 0,-1 0-1,1 0 1,0 0 0,-1 0 0,0 0 0,1-1 0,-1 1 0,0 0-1,-1 2-2,-50 153 30,38-123-22,2 0-1,1 0 1,1 1-1,3 1 1,0-1-1,0 32-7,5-61-8,1-1 1,1 1-1,-1 0 0,1 0 0,0-1 1,0 1-1,0 0 0,1 0 0,0-1 1,0 1-1,1-1 0,0 1 0,0-1 1,0 1-1,0-1 0,1 0 0,0 0 1,0 0-1,0 0 0,1-1 0,-1 1 1,1-1-1,0 0 0,0 0 0,1-1 1,-1 1-1,1-1 0,0 0 0,0 0 1,0 0-1,4 1 8,5-4 58,-1 0-1,1 0 1,0-2-1,-1 0 1,1 0 0,-1-1-1,0-1 1,0 0 0,0-1-1,0 0 1,-1-1-1,1 0 1,-2-1 0,1-1-1,-1 0 1,0 0 0,-1-1-1,1 0 1,-2-1 0,6-7-58,-13 15 0,11-8 0,0-1 0,-1-1 0,0 1 0,-1-2 0,0 0 0,-1 0 0,-1-1 0,0 0 0,-1-1 0,-8 16-39,0-1 0,0 1 0,0-1 0,0 1 0,0-1 1,0 1-1,-1-1 0,1 1 0,0-1 0,0 1 0,0-1 0,-1 0 0,1 1 0,0-1 0,-1 1 0,1-1 0,0 0 0,-1 1 1,1-1-1,-1 0 0,1 0 0,0 1 0,-1-1 0,1 0 0,-1 0 0,1 1 0,-1-1 0,1 0 0,-1 0 0,1 0 1,-1 0-1,1 0 0,-1 0 0,1 0 0,-1 0 0,1 0 0,-1 0 0,1 0 0,-1 0 0,1 0 0,-1 0 0,1-1 1,-1 1-1,1 0 0,0 0 0,-1 0 0,1-1 0,-1 1 0,1 0 0,-1-1 0,1 1 0,0 0 0,-1-1 0,1 1 1,0 0-1,-1-1 0,1 1 0,0-1 0,0 1 0,-1-1 0,1 1 0,0 0 0,0-1 0,0 1 0,0-1 0,0 1 1,0-1-1,0 1 0,-1-1 39,-32 35-7902,24-24 3654,-16 17-13684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0:43.9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158 246 7047,'23'-198'20237,"-23"198"-20163,0 0-1,0 1 0,-1-1 0,1 0 0,0 0 0,0 0 1,0 0-1,-1 0 0,1 0 0,0 0 0,0 0 0,-1 0 0,1 0 1,0 0-1,0 0 0,0 0 0,-1 0 0,1 0 0,0 0 0,0 0 1,-1 0-1,1 0 0,0 0 0,0 0 0,0 0 0,-1-1 1,1 1-1,0 0 0,0 0 0,0 0 0,-1 0 0,1-1 0,0 1 1,0 0-1,0 0 0,0 0 0,0 0 0,-1-1 0,1 1 0,0 0 1,0 0-1,0-1 0,0 1 0,0 0 0,0 0 0,0 0 1,0-1-1,0 1 0,0 0-73,-11 23 718,-24 86-131,5 1 0,-10 84-587,36-172 6,-22 162-2356,9 1 0,7 0 0,11 81 2350,-1-213-296,0-41-413,3 22-5121,4-30-1105</inkml:trace>
  <inkml:trace contextRef="#ctx0" brushRef="#br0" timeOffset="455.626">147 438 9545,'16'-166'2546,"-15"149"-1640,1 1-1,1 0 0,1 1 0,0-1 1,1 0-1,1 1 0,0 0 0,1 1 1,1-1-1,0 1 0,1 1 0,1-2-905,-4 8 200,1 1 0,0-1 1,0 1-1,0 0 0,1 1 0,0 0 0,0 0 0,1 0 0,-1 1 0,1 1 0,0-1 0,0 1 0,0 1 1,0 0-1,0 0 0,1 1 0,-1 0 0,1 0 0,-1 1-200,4 0 105,-1 1-1,1 0 1,-1 1 0,0 0 0,0 1-1,1 0 1,-2 1 0,1 1 0,0 0-1,-1 0 1,0 1 0,0 0 0,7 7-105,-13-10 19,-1 0 1,0 1 0,1-1 0,-1 1 0,-1 0-1,1 0 1,-1 1 0,1-1 0,-1 1 0,-1-1-1,1 1 1,-1 0 0,1 0 0,-1 1 0,-1-1-1,1 0 1,-1 0 0,0 1 0,0-1-1,-1 1 1,1-1 0,-1 1 0,0-1 0,-1 1-1,1-1 1,-1 1 0,0-1 0,-1 1 0,1-1-1,-1 0 1,-3 5-20,-7 10 13,-1-1 0,0 0 0,-2-1 0,0 0 0,-2-2 0,1 1-1,-2-2 1,0-1 0,-1 0 0,0-1 0,-1-1 0,-18 8-13,15-7-89,-1-1 0,0 0 0,-1-2 0,0-1 0,-1-1 0,0-1 89,24-6-2,1-1-1,0 0 1,0 0 0,0 1-1,-1-1 1,1 0 0,0 0-1,0 0 1,0 0 0,-1 0-1,1-1 1,0 1-1,0 0 1,0 0 0,0-1-1,-1 1 1,1-1 0,0 1-1,0-1 1,0 0-1,0 1 1,0-1 0,0 0-1,0 1 1,0-1 0,1 0-1,-1 0 1,0 0 0,0 0-1,1 0 1,-1 0-1,0 0 1,1 0 0,-1 0-1,1 0 1,0-1 0,-1 1-1,1 0 1,0 0 0,0 0-1,-1-1 1,1 1-1,0 0 1,0 0 0,0 0-1,1-1 1,-1 1 0,0 0-1,0 0 1,1 0 0,-1 0-1,0-1 1,1 1-1,0 0 1,-1 0 0,1 0-1,-1 0 1,1 0 0,0 0-1,0 0 1,0 0 0,-1 1-1,1-1 1,0 0-1,0 0 1,0 1 0,0-1-1,0 0 1,0 1 0,1-1 2,4-7 3,0 0 0,1 1 0,0 0 0,0 0 0,0 0 0,1 1 0,0 0 0,0 1 1,1 0-1,0 0 0,0 0 0,0 1 0,0 1 0,0 0 0,1 0 0,0 1 0,-1 0 0,1 0 1,0 1-1,0 0 0,0 1 0,0 0 0,0 1 0,0 0 0,-1 1 0,1 0 0,0 0 0,-1 1 1,1 0-1,-1 1 0,7 3-3,-1 6 5,0 1-1,-1 0 1,-1 1 0,0 1 0,-1 0 0,-1 1-1,-1 0 1,0 0 0,-1 1 0,-1 0 0,-1 1-1,0 0 1,-1 0 0,-1 1 0,-1-1 0,-1 1-1,-1 0 1,-1 0 0,0 0 0,-3 19-5,2-31 9,0-1 1,-1 0-1,0 0 0,0 0 1,-1 0-1,0 0 0,0-1 1,-1 1-1,0 0 0,0-1 1,0 0-1,-1 1 0,0-2 1,0 1-1,-1 0 0,0-1 1,0 0-1,0 0 0,0 0 1,-1 0-1,1-1 0,-1 0 1,0-1-1,-1 1 0,1-1 1,-1 0-1,1 0 0,-1-1 1,0 0-1,0 0 0,0-1 1,-6 1-10,-4-2 40,0-1 0,-1-1 0,1 0 0,0-1 1,0-1-1,1 0 0,-1-1 0,1-1 0,0-1 0,0 0 0,1-1 1,0-1-1,0 0 0,1-1 0,0-1 0,1 0 0,0 0 0,1-2 1,1 1-1,-1-2 0,2 1 0,0-2 0,1 1 0,0-1 0,-3-8-40,13-15-1916,24 46-3801,-7 12-1181</inkml:trace>
  <inkml:trace contextRef="#ctx0" brushRef="#br0" timeOffset="825.635">941 891 9545,'0'0'7773,"0"0"-2606,0 0-1772,0 0-1062,0 0-865,0 0-347,0 0-144,2-6-32,-12 114-902,-12-14-186,-9 86-814,51-206-5155,-4 9 2065,5-6-3015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0:52.6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91 265 1121,'0'0'14280,"-12"-7"-9080,-5-3-4254,-12-8 8,-4 4 3045,98 13-1645,516 21-2210,-579-20-140,0 1 1,0 0-1,0-1 0,1 0 1,-1 1-1,0-1 0,0 0 1,0 0-1,1 0 0,-1 0 1,0-1-1,0 1 0,0 0 0,0-1 1,0 0-1,1 1 0,-1-1 1,0 0-1,0 0 0,-1 0 1,1 0-1,0-1 0,0 1 1,0 0-1,-1-1 0,1 0 1,-1 1-1,1-1 0,-1 0 0,0 1 1,0-1-1,0 0 0,1 0 1,-2 0-1,1 0 0,0 0 1,0 0-1,-1 0 0,1-1 1,-1 1-1,0 0 0,1 0 1,-1 0-1,0 0 0,0-1 0,-1 1 1,1 0-1,0 0 0,-1 0 1,1 0-1,-1-1 0,0 1-4,-8-11 120,0 1 0,-1-1 1,-1 2-1,0 0 0,0 0 0,-1 1 0,0 0 0,-11-5-120,19 12 16,-3-4 65,0 1 0,0 1 0,-1 0 0,0 0 0,0 0 0,0 1 0,0 0 0,-1 0 0,0 1-1,0 0 1,0 1 0,0 0 0,0 0 0,0 1 0,0 0 0,-1 1 0,1 0 0,0 0 0,-4 1-81,9 3 27,0-1 1,0 1 0,0 0 0,0-1-1,1 2 1,-1-1 0,1 0-1,0 1 1,1-1 0,-1 1 0,1 0-1,0 0 1,0 0 0,0 0 0,1 0-1,0 1 1,0-1 0,0 0-1,0 1 1,1 1-28,0-7 1,-28 454-28,5-357-1822,9-42-1902,10-16-4768,4-33 5705,-2 13-9091</inkml:trace>
  <inkml:trace contextRef="#ctx0" brushRef="#br0" timeOffset="479.632">1323 71 15343,'0'0'5269,"0"0"-2184,0 0-859,0 0-411,0 0-635,0 0-433,0 0-207,0 0-183,-8 3-143,6-2-203,-1 0 0,1 0 0,-1 0 0,1 0 0,-1 1 0,1-1-1,-1 1 1,1-1 0,0 1 0,0 0 0,0 0 0,0 0 0,0 0 0,0 0-1,0 0 1,1 1 0,-1-1 0,1 0 0,0 1 0,-1 0 0,1-1 0,0 1-1,1-1 1,-1 3-11,-11 211 134,11-215-135,1 0 1,-1 0 0,1 0-1,-1 0 1,1 0-1,-1 0 1,1 0 0,0 0-1,0 0 1,0 0-1,-1 0 1,1 0 0,0 1-1,0-1 1,0 0-1,1 0 1,-1 0 0,0 0-1,0 0 1,1 0-1,-1 0 1,0 0 0,1 0-1,-1 0 1,1 0-1,-1 0 1,1 0 0,0 0-1,-1 0 1,1 0-1,0-1 1,0 1 0,0 0-1,-1 0 1,1-1-1,0 1 1,0-1 0,0 1-1,0-1 1,0 1-1,0-1 1,0 1 0,0-1-1,0 0 1,1 0-1,-1 1 1,0-1 0,0 0-1,0 0 1,0 0 0,0 0-1,0-1 1,0 1-1,0 0 1,1 0 0,-1-1-1,0 1 1,0 0-1,0-1 1,0 1 0,0-1-1,0 1 1,0-1-1,-1 0 1,1 1 0,0-1-1,0-1 1,7-7 90,-2-2 0,1 1 1,-1-1-1,-1 0 0,0 0 0,-1-1 0,0 0 0,-1 1 1,0-1-1,0 0 0,-2-1 0,1 1 0,-2 0 0,1 0 1,-2-1-1,0 1 0,0 0 0,-2-4-90,2 14 0,-1 0 0,1 0 0,-1 0 0,0 0 0,1 0 0,-1 0 0,0 1 0,0-1 0,0 0 0,-1 1 0,1 0 0,0 0 0,0-1 0,-1 1 0,1 0 0,-1 1 0,1-1 0,-1 0 0,1 1 0,-1 0 0,1-1 0,-1 1 0,0 0 0,1 0 0,-1 0 0,1 1 0,-1-1 0,1 1 0,-1-1 0,1 1 0,-1 0 0,1 0 0,-1 0 0,1 0 0,0 0 0,0 1 0,-1-1 0,1 1 0,0 0 0,0-1 0,1 1 0,-1 0 0,0 0 0,0 0 0,1 0 0,0 0 0,-1 1 0,1-1 0,0 0 0,0 1 0,-8 7 0,0 0 0,1 1 0,0 0 0,0 1 0,2-1 0,-1 1 0,1 1 0,1-1 0,0 1 0,1 0 0,1 0 0,0 1 0,0-1 0,2 1 0,-1-1 0,2 1 0,0-1 0,0 1 0,2 0 0,-1-1 0,2 1 0,0-1 0,0 0 0,1 0 0,1 0 0,0 0 0,1-1 0,0 0 0,1 0 0,0-1 0,1 1 0,2 0 0,2 2 0,2 0 0,0 0 0,0-2 0,1 0 0,1 0 0,0-2 0,1 0 0,-1 0 0,2-2 0,-1 0 0,1-1 0,2-1 0,-10-3 0,0 0 0,0-1 0,0-1 0,1 1 0,-1-2 0,0 1 0,1-2 0,-1 1 0,0-1 0,1-1 0,-1 0 0,0 0 0,0-1 0,0 0 0,-1-1 0,1 0 0,-1-1 0,0 0 0,0 0 0,0-1 0,-1 0 0,0 0 0,0-1 0,-1 0 0,0 0 0,0 0 0,-1-1 0,0 0 0,0 0 0,-1 0 0,0-1 0,-1 1 0,0-1 0,0 0 0,-1-1 0,0 1 0,0-1 0,0-8 0,-11 30-1965,-6 9-5022,2 2-3055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1:10.1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325 0 6983,'0'0'1836,"0"0"1773,0 0-801,0 0-593,0 0-555,0 0-608,0 0-433,-14 15-106,-89 91 624,50-52-153,27-30-664,1 2 0,1 0 0,2 1 0,1 2 0,-12 21-320,30-41 128,20-30 107,292-253 347,-260 246 784,-45 51-229,-3-10-1031,1 22 16,1 0 1,1 0-1,2 0 1,2-1-1,1 0 0,2 0 1,1-1-1,1-1 1,2 0-1,1-1 0,4 3-122,48 20 80,-66-54-69,0 1 0,0 0-1,0-1 1,0 1 0,0-1 0,0 0 0,0 1 0,0-1 0,0 0 0,0 0 0,0-1 0,0 1 0,0 0 0,0-1 0,0 1 0,0-1 0,0 1 0,0-1 0,0 0 0,0 0 0,-1 0 0,1 0 0,0 0 0,-1 0 0,1-1 0,0 1 0,-1 0 0,0-1 0,1 1 0,-1-1-1,0 0 1,0 1 0,0-1 0,0 0 0,0 0 0,0 0 0,0 0 0,-1 0 0,1 0 0,-1 0-11,5-77 502,-16 68-2209,-4 31-5982,5-2-4883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50:57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1 318 11947,'0'0'3187,"0"0"-886,0 0-11,0 0-266,0 0-407,0 0-474,0-6-498,-1 4-631,1 0-1,1 0 1,-1 1-1,0-1 0,0 0 1,1 1-1,-1-1 0,1 0 1,-1 1-1,1-1 0,0 0 1,-1 1-1,1-1 0,0 1 1,0-1-1,0 1 0,0 0 1,1-1-1,-1 1 0,0 0 1,0 0-1,1 0 0,-1 0 1,1 0-1,-1 0 0,1 0 1,-1 0-1,1 1 0,0-1 1,-1 1-1,1-1 1,0 1-1,-1-1 0,1 1 1,0 0-1,0 0 0,-1 0 1,3 0-14,131-26 72,-19 5-12,-1-6 0,25-13-60,-132 38 6,-4 1-4,0 1 1,-1-1-1,1 0 0,-1 0 1,1 0-1,-1 0 1,1-1-1,-1 1 1,0-1-1,0 0 0,0 0 1,0 0-1,0 0 1,0-1-1,0 1 0,-1-1 1,1 0-1,-1 1 1,0-1-1,0 0 1,0 0-1,0-1 0,-1 1 1,2-3-3,-5 2 5,0 0 0,-1 1 0,1-1 0,-1 0 0,0 1 0,0 0 0,0-1-1,-1 1 1,1 0 0,-1 1 0,1-1 0,-1 1 0,0-1 0,0 1 0,0 0 0,0 1 0,0-1 0,-3 0-5,1-1 2,-3-1 84,0 0 0,0 0 1,0 0-1,-1 1 0,1 1 0,-1-1 1,0 2-1,0-1 0,0 1 1,0 1-1,0 0 0,-5 1-86,12 1 75,0 0 0,-1 0 0,1 0 0,0 0 0,1 1 0,-1-1 0,0 1 0,1 0 0,-1 0 0,1 0 0,0 0-1,0 0 1,0 1 0,1-1 0,-1 1 0,1-1 0,0 1 0,0 0 0,0-1 0,0 1 0,0 0 0,1-1 0,0 1 0,0 0 0,0 0 0,0 0 0,0-1-75,3 327 2162,4-123-1767,-9-66-668,-6-1 1,-10 32 272,11-125-470,-8 70-1308,16-42-2225,6-52-668,5-12-3540</inkml:trace>
  <inkml:trace contextRef="#ctx0" brushRef="#br0" timeOffset="305.622">717 550 9001,'0'0'5957,"0"0"-2855,0 0-823,0 0-21,0 0-549,0 0-690,0 0-319,1 20-113,11 138 240,15 204-1291,-45-389-529,10 1 996,2-1 1,1 1 0,1-1-1,1 0 1,1 0-1,2-1 1,0 1-1,2 0 1,2-9-4,-3 21 0,1 0 0,0 1 0,1-1 0,1 1 0,0-1 0,0 1 0,2 1 0,0-1 0,0 1 0,1 0 0,1 0 0,0 1 0,1 0 0,0 0 0,1 1 0,0 0 0,1 1 0,0 0 0,0 1 0,1 0 0,13-7 0,-18 13-124,1 1 0,-1 1 0,0-1 0,1 1 0,-1 0 0,1 1 0,-1 0 0,1 0 0,-1 0 0,1 1 0,-1 0 0,0 1 0,1 0 0,0 0 124,59 29-6624,-34-8-716</inkml:trace>
  <inkml:trace contextRef="#ctx0" brushRef="#br0" timeOffset="765.227">1512 542 11659,'-7'-15'5338,"-28"-48"-2183,31 58-2803,1 0-1,-1 0 1,0 0-1,-1 0 1,1 1-1,-1 0 1,0 0-1,0 0 1,0 1-1,0 0 0,0 0 1,-1 0-1,0 0 1,1 1-1,-1 0 1,0 0-1,0 1-351,-1-1 92,0 1 0,0 0 0,0 1-1,0 0 1,0 0 0,0 0 0,0 1-1,0 0 1,0 1 0,0-1 0,0 1-1,0 1 1,1-1 0,-1 1 0,1 0-1,0 0 1,0 1 0,0 0 0,0 0-1,-3 4-91,-3 5 21,1 0 0,0 1 0,1 0 0,0 1 0,1 0 0,1 0 0,0 1 0,2 0 0,-1 1 0,2-1 0,0 1 0,1 0 0,0 7-21,-3 26 44,1-1 0,3 1 0,3 0 0,1 5-44,-1-43-5,0-1 0,0 1 1,1-1-1,1 0 0,0 1 0,0-1 0,1 0 1,1 0-1,-1 0 0,2-1 0,0 0 1,0 1-1,1-2 0,0 1 0,0-1 0,1 1 1,1-2-1,-1 1 0,6 3 5,-10-9-14,1-1 0,-1 0 0,0 0 0,1-1 0,0 1 0,-1-1 0,1 1 0,0-1 0,-1 0-1,1-1 1,0 1 0,0-1 0,0 1 0,0-1 0,0 0 0,0-1 0,-1 1 0,1-1 0,0 1 0,0-1 0,0 0 0,-1-1 0,1 1-1,0-1 1,-1 1 0,0-1 0,1 0 0,-1 0 0,0-1 0,0 1 0,2-2 14,4-5-16,0 0 1,-1-1-1,0 0 1,0 0-1,-1 0 0,-1-1 1,1 0-1,-2-1 1,1-2 15,121-402 331,-125 464 651,-3 23-292,4 0 1,3-1-1,11 51-690,34-16 96,-50-102-118,1-1-1,0 1 1,0-1 0,0 0 0,0 0 0,0 0-1,1 0 1,-1 0 0,0-1 0,1 1-1,-1-1 1,1 1 0,0-1 0,0 0 0,-1 0-1,1 0 1,0-1 0,0 1 0,0-1 0,0 1-1,0-1 1,0 0 0,0 0 0,0 0 0,0-1-1,0 1 1,0-1 0,-1 1 0,1-1 0,0 0-1,0 0 1,0 0 0,-1-1 0,1 1 0,-1-1-1,1 1 1,-1-1 22,7-6-261,-1-1 1,0 0-1,-1 0 0,0-1 0,0 1 1,-1-2-1,-1 1 0,0-1 0,0 1 1,-1-1-1,0-1 0,-1 1 0,2-9 261,16-42-4527,-8 35-320,-1 1-2029</inkml:trace>
  <inkml:trace contextRef="#ctx0" brushRef="#br0" timeOffset="1122.946">1878 659 8392,'0'0'7404,"0"0"-3224,0-13-1041,0-32-944,0 10 1360,4 98-650,0 9-3066,4 188-2674,-2-217-461,-1-16-3060,-2-15-1011</inkml:trace>
  <inkml:trace contextRef="#ctx0" brushRef="#br0" timeOffset="1414.651">1855 237 11851,'0'0'3620,"0"0"-2275,0 0 160,0 0-896,0 0-513,0 0-96,0 0-224,0 0-1314,0 0-4483</inkml:trace>
  <inkml:trace contextRef="#ctx0" brushRef="#br0" timeOffset="1762.979">2233 679 17424,'0'0'4362,"0"0"-1469,0 0-821,0 0-812,-10 16-657,-34 53-320,-3 37 80,49-150-507,-1 27 145,2 0 1,0 0 0,1-1 0,0 2-1,1-1 1,1 1 0,1-1 0,1 2 0,0-1-1,0 1 1,2 0 0,0 1 0,1 0-1,0 1 1,1 0 0,0 1 0,1 0 0,4-2-2,-12 12-5,-1 0 1,1 0 0,0 0 0,0 1 0,0 0 0,0 0 0,0 0 0,0 1 0,1 0 0,-1 0 0,0 0-1,0 0 1,0 1 0,0 0 0,0 0 0,0 0 0,0 1 0,0 0 0,0-1 0,-1 2 0,1-1-1,-1 1 1,1-1 0,-1 1 0,0 0 0,0 1 0,0-1 0,0 1 0,0 0 4,4 5-12,-1 0 0,1 0 0,-1 1 0,-1 0 0,0 0 0,0 0 1,-1 1-1,0 0 0,-1 0 0,-1 0 0,1 0 0,-1 4 12,3 44-234,4 21-1780,10-35-2603,1-26-4069,-10-16 2462</inkml:trace>
  <inkml:trace contextRef="#ctx0" brushRef="#br0" timeOffset="2085.735">2714 642 4228,'2'-15'5717,"16"-73"572,-18 87-6107,0 1 1,-1-1-1,1 1 0,0-1 0,0 1 1,0-1-1,0 1 0,0-1 1,0 1-1,0-1 0,0 0 0,0 1 1,1-1-1,-1 1 0,0-1 1,0 1-1,0-1 0,1 1 0,-1 0 1,0-1-1,0 1 0,1-1 1,-1 1-1,0-1 0,1 1 0,-1 0 1,1-1-1,-1 1 0,0 0 0,1-1 1,-1 1-1,1 0 0,-1 0 1,1-1-1,-1 1 0,1 0 0,-1 0 1,1 0-1,-1 0 0,1 0 1,-1 0-1,1 0 0,-1 0 0,1 0 1,-1 0-1,1 0 0,0 0 1,-1 0-1,1 0 0,-1 0 0,1 0 1,-1 1-1,1-1 0,-1 0 1,0 0-1,1 1-182,9 28 1964,-16 156-547,-4-57-5723,15-112-4134,3-15 684</inkml:trace>
  <inkml:trace contextRef="#ctx0" brushRef="#br0" timeOffset="2086.735">2852 1 8136,'0'0'1505,"0"0"-1313,0 0-192,0 0 0,0 0-32,0 0-3331</inkml:trace>
  <inkml:trace contextRef="#ctx0" brushRef="#br0" timeOffset="2532.714">3225 482 18770,'0'0'3635,"0"0"-1104,-11 16-508,-77 110-5,59-60-1901,42-81-971,33-80 420,-41 81 461,0 0 0,2 0-1,-1 0 1,2 1 0,0 0 0,0 0 0,1 1 0,1 0 0,0 0-1,1 1 1,1 0-27,-6 5 45,0 2 1,1-1-1,-1 1 0,1 0 0,0 0 0,1 0 0,-1 1 1,0 1-1,1-1 0,0 1 0,0 0 0,-1 1 0,1 0 1,0 0-1,0 1 0,0 0 0,0 0 0,0 0 0,0 1 1,0 1-1,0 0 0,0 0 0,-1 0 0,1 1 1,-1 0-1,7 3-45,-2 3-14,1 0 0,-1 1 0,0 0 0,-1 1 0,-1 0 1,1 1-1,-2 0 0,0 0 0,0 1 0,-1 1 0,5 10 14,32 46-755,-45-68 734,1-1 0,0 1-1,0-1 1,0 0 0,0 1 0,0-1-1,0 0 1,0 1 0,0-1 0,0 0-1,1 0 1,-1 0 0,0 0 0,1 0-1,-1 0 1,1-1 0,-1 1 0,1 0-1,-1-1 1,1 1 0,0-1 0,-1 0-1,1 1 1,0-1 0,-1 0 0,1 0-1,0 0 1,-1 0 0,1 0 0,0-1-1,-1 1 1,1 0 0,0-1 0,-1 1-1,1-1 1,-1 0 0,1 1 0,-1-1-1,1 0 1,-1 0 0,0 0 0,1 0-1,-1 0 1,0 0 0,0 0 0,0-1-1,0 1 1,0 0 0,0-1 0,0 1-1,0-1 1,0 1 21,18-30 191,-1 0-1,-1-2 0,-2 0 1,-1 0-1,-2-1 1,4-20-191,-5 23 186,24-79 1016,-66 208-167,-12 113-879,9 1-1,10 2-155,23-207-7,-51 610-3564,51-610 3499,-28 125-604,28-127 679,-1-1 1,-1 1 0,1-1-1,-1 1 1,1-1 0,-1 0-1,-1 0 1,1-1 0,0 1-1,-1-1 1,0 1 0,0-1-1,0 0 1,0-1 0,0 1-1,0-1 1,-1 1 0,1-1-1,-1-1 1,0 1 0,0-1-1,0 1 1,1-1 0,-1-1-1,-2 1-3,-12-3 73,-1-1 0,1 0-1,0-2 1,0 0 0,0-1-1,1-1 1,0 0 0,0-2-1,1 0 1,0-1 0,1 0-1,0-2 1,0 0 0,1-1-1,1 0 1,0-1 0,1-1-1,-9-12-72,-4-1-1,2 0 1,1-2-1,1-1 0,1 0 0,2-2 0,-5-12 1,8-16-2931,17 59-2359,4 2-4575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1:13.06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291 69 6470,'0'0'1959,"0"0"-37,0 0 181,0 0-330,16-10-567,53-32-133,19 26 570,-65 16-1343,596 14 1638,-528-10-1826,-42 0-56,-41-3-28,-31 0-16,-509-16 207,-109 14-139,584 6-186,62 0 106,182 22-59,1230 102 700,-1303-110 175,-114-19-813,0 0 2,0 1 0,0-1 0,-1 0 0,1 1 1,0-1-1,0 0 0,0 1 0,0-1 0,0 0 0,0 1 0,0-1 0,0 0 0,0 1 0,0-1 0,0 0 1,0 1-1,0-1 0,0 0 0,0 1 0,0-1 0,1 0 0,-1 0 0,0 1 0,0-1 0,0 0 0,0 1 0,1-1 1,-1 0-1,0 0 0,0 1 0,1-1 0,-1 0-5,-247 15 568,164-14-410,-281 8-9,1 16 1,-1 16-150,260-16 64,104-24-67,-1-1 1,1 1-1,-1-1 0,1 1 0,0 0 1,-1-1-1,1 1 0,0 0 1,-1-1-1,1 1 0,0 0 1,0-1-1,0 1 0,0 0 1,-1 0-1,1-1 0,0 1 1,0 0-1,0 0 0,1-1 1,-1 1-1,0 0 0,0-1 1,0 1-1,0 0 0,1-1 1,-1 1-1,0 0 0,1-1 1,-1 1-1,1 0 0,-1-1 1,0 1-1,1-1 0,-1 1 1,1-1-1,0 1 0,-1-1 1,1 1-1,-1-1 0,1 0 1,0 1-1,-1-1 0,1 0 1,0 1-1,-1-1 0,1 0 1,0 0-1,-1 0 0,1 1 1,0-1-1,0 0 0,-1 0 1,1 0-1,0 0 0,-1-1 1,1 1-1,0 0 3,192 36-7,-158-32 19,1287 103 506,-1283-102-230,-39-4-282,0-1 0,0 0 0,-1 0 0,1 1 0,0-1 0,0 0 0,0 1 0,0-1 0,0 0 0,0 0 0,1 1-1,-1-1 1,0 0 0,0 1 0,0-1 0,0 0 0,0 0 0,0 1 0,0-1 0,0 0 0,1 0 0,-1 1 0,0-1-1,0 0 1,0 0 0,1 0 0,-1 1 0,0-1 0,0 0 0,1 0 0,-1 0 0,0 0 0,0 0 0,1 1 0,-1-1-1,0 0 1,1 0-6,-415 26 614,270-20-616,-60 3-38,-155 29 40,256-13 64,103-25-64,1 0-1,0 0 1,-1 1 0,1-1 0,0 0 0,-1 0 0,1 1 0,0-1 0,-1 0 0,1 1 0,0-1-1,-1 1 1,1-1 0,-1 1 0,1-1 0,-1 1 0,1-1 0,-1 1 0,1 0 0,-1-1 0,0 1 0,1-1-1,-1 1 1,0 0 0,0 0 0,1-1 0,-1 1 0,0 0 0,0-1 0,0 1 0,0 0 0,0 0-1,0-1 1,0 1 0,0 0 0,0 0 0,0-1 0,0 1 0,-1 0 0,1-1 0,0 1 0,0 0-1,-1-1 1,1 1 0,0 0 0,-1-1 0,1 1 0,-1 0 0,1-1 0,-1 1 0,1-1 0,-1 1 0,1-1-1,-1 1 1,0-1 0,0 1 0,268 38-27,-232-36 28,366 26 212,22-17-213,-477-20 208,-988-13 550,854 32-635,178-1-119,37-2-35,301 20-27,-129-13 50,62 3 117,92 26-109,-280-27 64,-73-11-42,-81 5-12,-656 12 379,364-17-276,125 1 5,370 2-241,297 11 222,280 24-177,-662-39 126,-37-5-47,0 0 0,-1 0 0,1 1 0,0-1 0,0 0-1,0 0 1,0 1 0,0-1 0,0 0 0,0 0 0,0 1 0,0-1 0,-1 0 0,1 0-1,0 0 1,0 1 0,0-1 0,0 0 0,0 0 0,0 1 0,1-1 0,-1 0 0,0 0-1,0 1 1,0-1 0,0 0-1,-35 2-50,-765-32 34,642 20 38,-22-7 95,169 10-127,35 3-28,562-7-25,-477 12 51,94 5 76,-306-1-827,4 1-1063,-48 1-7115,89-7 805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25:08.93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69 3395,'0'0'12588,"0"0"-8664,0 0-1970,0 0-97,25-3-848,371-21 1308,871-10-1778,-472 27-3176,-736 11 993,-59-3 1536,-1-1 1,1 0-1,0 1 0,-1-1 1,1 1-1,0-1 0,-1 0 1,1 1-1,0-1 0,0 1 1,-1-1-1,1 1 0,0-1 1,0 1-1,0-1 0,0 1 1,0-1-1,0 1 0,0-1 1,0 1-1,0 0 0,0-1 0,0 1 1,0-1-1,0 1 0,0-1 1,0 1-1,0-1 0,1 1 1,-1-1-1,0 1 0,0-1 1,1 1-1,-1-1 0,0 0 1,1 1-1,-1-1 0,0 1 1,1-1-1,-1 0 0,1 1 1,-1-1-1,0 0 0,1 0 1,-1 1-1,1-1 0,0 0 108,-130 30-9566,46-14 2717</inkml:trace>
  <inkml:trace contextRef="#ctx0" brushRef="#br0" timeOffset="236.096">360 285 3107,'-81'11'8861,"-75"10"-1451,137-14-4734,50-6-1561,1352-27 2978,-1243 22-4049,904-1 303,-1021 6-301,-36-1 10,-5 0-41,-225-19-5894,166 11 2784,28 3-5003</inkml:trace>
  <inkml:trace contextRef="#ctx0" brushRef="#br1" timeOffset="10309.308">348 192 1762,'0'0'2210,"0"0"-545,0 0-335,0 0-402,0 0-314,0 0-224,0 0-48,-12-1 90,-2 0-345,-17-1 1365,0 0 0,-1 2-1,1 2 1,0 0 0,-9 4-1452,113-11 662,233-34-2793,0 5-7851,-235 26 5599</inkml:trace>
  <inkml:trace contextRef="#ctx0" brushRef="#br1" timeOffset="10653.526">197 153 3748,'0'0'1291,"0"0"-388,0 0 202,0 0 64,0 0-37,0 0 79,0 0-42,0 0-154,-8 0 501,161 13-27,384-5-2440,-179-5-3262,-236-3 1658,49 1-1187,-105-1-193</inkml:trace>
  <inkml:trace contextRef="#ctx0" brushRef="#br1" timeOffset="10994.377">1672 176 609,'-12'0'2920,"5"0"-2817,-160 0 3107,-1 8 0,-15 8-3210,43 16 2648,140-32-2642,0 0-1,0 1 1,0-1-1,0 0 1,-1 1-1,1-1 1,0 0-1,0 1 1,0-1-1,0 0 1,0 1-1,0-1 1,0 0-1,0 1 1,0-1-1,0 1 1,0-1-1,0 0 1,1 1-1,-1-1 1,0 0-1,0 1 1,0-1-1,0 0 1,0 1-1,1-1 1,-1 0-1,0 0 1,0 1-1,1-1 1,-1 0-1,0 0 1,0 1-1,1-1 1,-1 0-1,0 0 1,1 0-1,-1 1 1,0-1-1,1 0 1,-1 0-1,0 0 1,1 0-1,-1 0 1,0 0-1,1 0 1,-1 0-1,1 0 1,-1 0-1,0 0 1,1 0-1,-1 0 1,0 0-1,1 0 1,-1 0-1,0 0 1,1 0-1,-1-1 1,0 1-1,1 0 1,-1 0-1,0 0 1,1-1-1,-1 1 1,0 0-6,348 0 1051,350-37-757,-434 35 4516,-435 5-2472,210 9-2589,-16-12 160,-17 0-6795,-13 0-1223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27:36.90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1" units="cm"/>
      <inkml:brushProperty name="height" value="0.1" units="cm"/>
      <inkml:brushProperty name="color" value="#008C3A"/>
    </inkml:brush>
    <inkml:brush xml:id="br3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5158 8741 12908,'3'-14'4207,"1"0"-3098,7-37 1057,-7 12 3463,-33 42-1598,1 15-3900,1 1 0,2 2 0,0 1 0,1 0 0,1 2 0,1 1 0,1 0 0,1 2 1,-1 4-132,18-25-15,-1-1 1,0 1-1,1 0 1,0 0-1,1 1 1,-1-1-1,1 1 1,0-1-1,1 1 1,0-1-1,0 1 1,0 0-1,1 0 1,0 0 0,0-1-1,1 1 1,-1 0-1,2 0 1,-1-1-1,1 1 1,0-1-1,0 1 1,1-1-1,-1 0 1,2 0-1,-1 0 1,1 0-1,-1 0 1,2-1 0,-1 0-1,3 3 15,41 35-403,-40-39 380,-1 2-1,0-1 1,0 1 0,-1 0 0,0 0 0,0 1 0,0-1-1,-1 2 1,0-1 0,0 0 0,-1 1 0,0 0 0,-1 0-1,1 0 1,-1 0 0,0 4 23,-2-9 10,0 0 0,0 0 0,-1 0 0,1 0 0,-1 1 0,0-1 0,0 0 0,0 0 0,0 0 0,0 0 0,-1 0 0,1 0 0,-1 0 0,0 0 0,0 0 0,0 0 0,0 0 0,-1 0 0,1 0 0,-1-1 0,1 1-1,-1 0 1,0-1 0,0 0 0,-1 1 0,1-1 0,0 0 0,-1 0 0,1 0 0,-1-1 0,1 1 0,-1 0 0,0-1 0,0 0 0,0 0 0,0 0 0,0 0 0,-2 0-10,-10 3 2,1-1 1,0 0-1,-1-1 1,0-1-1,0 0 0,1-1 1,-1-1-1,0 0 1,1-1-1,-1-1 1,1 0-1,-1-1 0,1 0 1,1-1-1,-1-1 1,1 0-1,0-1 0,0 0 1,0-1-1,-7-7-2,1-24-1880,19 37 1667,0 1 1,0 0-1,0-1 0,1 1 1,-1 0-1,0-1 1,1 1-1,-1 0 0,1 0 1,0-1-1,-1 1 0,1 0 1,0 0-1,0 0 0,0 0 1,0 0-1,0 0 0,0 0 1,0 0-1,0 0 1,0 1-1,0-1 0,0 0 1,1 1-1,-1-1 0,0 1 1,0-1-1,1 1 0,-1-1 1,0 1-1,1 0 213,30-5-6187,4 3-3406</inkml:trace>
  <inkml:trace contextRef="#ctx0" brushRef="#br0" timeOffset="549.954">5510 8945 9353,'0'0'6833,"6"-12"-2915,18-40-917,-21 21 2396,-27 49-4202,12-4-1176,0 0-1,1 0 0,1 1 0,0 1 1,1-1-1,1 2 0,0-1 1,1 1-1,1 0 0,0 0 0,2 1 1,0 0-1,1 0 0,0 0 0,2 0 1,0 0-1,1 0 0,1 0 0,1 6-18,0-17-33,0 0-1,1 0 1,-1 0-1,1 0 1,1 0-1,-1 0 1,1-1-1,0 0 1,1 0-1,0 0 1,0 0-1,0-1 1,0 1-1,1-1 1,0-1-1,0 1 1,0-1-1,1 0 1,-1-1-1,1 1 1,0-1-1,0-1 1,0 1-1,0-1 1,1 0-1,-1-1 1,0 0-1,1 0 1,-1 0-1,1-1 1,-1 0-1,1-1 1,-1 0-1,1 0 1,-1 0-1,1-1 1,-1 0-1,0-1 1,0 1-1,3-3 34,9-7 7,0-2 0,-1 0 0,-1 0 0,0-2 0,-1 0 0,-1-1 0,-1-1 0,0 0 0,-1 0 0,-1-2-1,-1 0 1,0 0 0,-2-1 0,0 0 0,-2 0 0,0-1 0,-1-1-7,-3 18 31,-1-1 0,1 0 0,-1 0 0,0 0 0,0 0 0,-1 0 0,0 0 0,0 0 0,0-1 0,-1 1 0,0 0 0,0 0 0,-1-1 0,0 1 0,0 0 0,0 0 0,0 0 0,-1 0 0,0 0 0,-1 0 0,1 0 0,-1 1 0,0-1 0,-1 1 0,1 0 0,-1 0 0,0 0 0,0 0 0,-1 1 0,1 0 0,-2-2-31,-16 0 3,1 0 1,-1 1-1,0 1 0,0 0 1,0 2-1,-1 1 1,1 1-1,0 1 0,-1 0 1,1 2-1,-7 2-3,17-3-7,1 0-1,-1 0 0,0 1 1,1 1-1,0 0 0,0 0 1,0 1-1,0 1 1,1 0-1,-1 0 0,2 1 1,-1 0-1,1 1 0,-2 2 8,9-8-11,1 0-1,-1 0 1,1 0 0,-1 1-1,1-1 1,0 0-1,0 1 1,0-1-1,0 1 1,1-1-1,-1 1 1,1-1-1,-1 1 1,1 0-1,0-1 1,0 1-1,0-1 1,0 1-1,1 0 1,-1-1-1,1 1 1,0-1-1,-1 1 1,1-1 0,0 1-1,0-1 1,1 0-1,-1 1 1,0-1-1,1 0 1,-1 0-1,1 0 1,0 0 11,67 58-126,-65-57 129,41 28 0,-5-4 21,0 2-1,-2 1 1,33 35-24,-61-55 3,-1 1 1,1 1-1,-2-1 1,0 2 0,0-1-1,-1 1 1,0 0-1,-1 1 1,-1-1 0,0 1-1,-1 0 1,-1 1 0,0-1-1,-1 0 1,0 6-4,-1-13 14,2 48 335,-3-39-134,-2-27-78,13-99 134,7 78-3568,7 9-5005,-10 16-5460</inkml:trace>
  <inkml:trace contextRef="#ctx0" brushRef="#br0" timeOffset="-1923.154">1659 8792 897,'0'0'10079,"0"0"-5632,2-13-1719,10-55 1804,-16 84-626,-5 9-2442,-5 15-1224,-3 15 208,3 0 0,2 2-1,3-1 1,2 1 0,2 1-1,4-1 1,4 55-448,-1-101 41,0 0 1,0 1-1,1-1 1,0-1-1,1 1 0,0 0 1,1-1-1,0 0 1,1 0-1,0-1 1,2 3-42,-5-9 1,-1 0 0,0 0 0,1 0 0,0-1 1,0 1-1,0-1 0,0 1 0,0-1 0,0 0 1,1 0-1,-1-1 0,1 1 0,-1-1 0,1 0 1,0 1-1,0-2 0,-1 1 0,1 0 0,0-1 1,0 0-1,0 1 0,-1-2 0,1 1 0,0 0 1,0-1-1,0 0 0,-1 1 0,1-2 1,0 1-1,-1 0 0,1-1 0,-1 1 0,1-1 1,0-1-2,55-35-589,17-8-3830,-18 29-9039,-41 15 3844</inkml:trace>
  <inkml:trace contextRef="#ctx0" brushRef="#br0" timeOffset="-945.985">2157 9038 9417,'0'0'1996,"0"0"-389,0 0 144,0 0-219,0 0-304,0 0-91,0 0-229,9 10 69,53 68 1254,-60-76-2190,1 1 0,-1 0 0,1-1-1,-1 1 1,1-1 0,0 0 0,0 0-1,0 0 1,0 0 0,1-1 0,-1 1 0,0-1-1,1 0 1,-1 0 0,1 0 0,-1 0 0,1-1-1,-1 1 1,1-1 0,0 0 0,-1 0-1,1 0 1,-1-1 0,1 1 0,-1-1 0,1 0-1,-1 0 1,1 0 0,-1 0 0,1-1-41,97-52 452,-98 50-351,1 0-1,-1 0 0,1 0 0,-1 0 1,0 0-1,0-1 0,-1 1 0,0-1 0,1 0 1,-2 1-1,1-1 0,0 0 0,-1 0 0,0-1 1,0 1-1,-1 0 0,1 0 0,-1 0 1,0-1-1,-1 1 0,1 0 0,-1 0 0,0 0 1,0 0-1,0 0 0,-1 0 0,0 0 0,0 0 1,0 0-1,-1 1 0,1-1 0,-1 1 0,0 0 1,-1 0-1,1 0 0,-1 0 0,1 0 1,-1 1-1,0 0 0,-1 0 0,1 0 0,0 0 1,-1 0-1,0 1 0,1 0 0,-1 0 0,0 0 1,0 1-1,0 0 0,0-1 0,0 2 0,-1-1 1,1 1-1,0 0 0,0 0 0,0 0 1,-4 1-101,4 0 6,-1 0 1,1 1 0,0 0 0,0 0 0,0 0-1,0 0 1,1 1 0,-1 0 0,0 0 0,1 0-1,0 1 1,0-1 0,0 1 0,0 0 0,1 0-1,-1 0 1,1 1 0,0-1 0,1 1 0,-1 0-1,1 0 1,0 0 0,-2 5-7,-21 124-28,24-120 14,1 1 1,1-1 0,0 0 0,1 1 0,0-1-1,1 0 1,1 0 0,0-1 0,1 1 0,0-1-1,1 0 1,1 0 0,0-1 0,0 1 0,2-2-1,-1 1 1,1-1 0,1 0 0,5 4 13,-6-7-5,-1 1-1,1-1 1,0-1 0,1 1 0,0-2 0,0 1 0,1-1-1,-1-1 1,1 0 0,0-1 0,1 0 0,-1 0 0,1-1-1,0-1 1,0 0 0,0 0 0,-1-2 0,2 1 0,-1-1-1,0-1 1,-1 0 0,1-1 0,0 0 0,0-1 0,-1 0-1,1-1 1,-1 0 0,0-1 0,0 0 0,-1-1 0,2-1 5,5-12 16,-1-2 1,-1 0-1,-1-1 0,-1 0 1,-1-1-1,-1-1 1,-1 0-1,-1 0 1,-1-1-1,-1 0 1,-1 0-1,-2 0 1,1-13-17,2 8 15,16-109 172,-22 139-183,-1-1 0,0 0 0,0 1-1,0-1 1,0 1 0,0-1 0,0 0 0,0 1 0,0-1-1,0 1 1,0-1 0,0 0 0,0 1 0,0-1 0,-1 0-1,1 1 1,0-1 0,0 1 0,-1-1 0,1 1 0,0-1-1,-1 1 1,1-1 0,0 1 0,-1-1 0,1 1 0,-1-1 0,1 1-1,-1 0 1,1-1 0,-1 1 0,1 0 0,-1-1 0,1 1-1,-1 0 1,0 0 0,1-1 0,-1 1 0,1 0 0,-1 0-1,0 0 1,1 0 0,-1 0 0,1 0 0,-1 0 0,0 0-1,1 0 1,-1 0 0,0 0 0,1 1 0,-1-1 0,1 0 0,-1 0-1,1 0 1,-1 1 0,1-1 0,-1 0 0,0 1 0,1-1-1,0 1 1,-1-1 0,0 1-4,-31 26 98,16-7-97,1 1 0,2 1 1,0 1-1,1-1 0,1 2 0,1 0 0,1 0 0,2 0 0,0 1 0,-2 17-1,7-35 0,0 0 0,1 0 0,0 1 0,0-1 0,0 1 0,1-1 0,0 0 0,0 1 0,1-1 0,0 1 0,1-1 0,-1 0 0,1 1 0,1-1 0,-1 0 0,2 1 0,-1-7-2,0 0 1,0-1-1,0 1 1,0-1-1,0 1 1,0-1-1,0 0 1,0 0-1,0 0 1,0-1-1,0 1 1,0-1-1,0 1 1,0-1-1,0 0 1,0 0-1,-1-1 1,1 1-1,0 0 0,-1-1 1,1 0-1,-1 1 1,1-1-1,-1 0 1,0 0-1,0-1 1,1 1-1,-2 0 1,1-1-1,0 1 1,0-1-1,-1 0 1,0 1-1,1-1 1,-1 0 1,132-190 53,-131 192-51,0 1-1,-1-1 1,1 1 0,0 0 0,0-1-1,0 1 1,0 0 0,-1 0-1,1 0 1,0 1 0,0-1 0,0 0-1,0 1 1,-1-1 0,1 1-1,0-1 1,0 1 0,-1 0 0,1 0-1,-1 0 1,1 0 0,0 0-1,-1 0 1,0 0 0,1 1 0,-1-1-1,0 0 1,0 1 0,1-1-1,-1 1 1,0-1 0,-1 1 0,1 0-1,0-1 1,0 1 0,-1 0-1,1 0 1,-1-1 0,1 1 0,-1 0-1,0 0 1,0 0 0,0 0-1,0-1 1,0 1 0,0 0 0,0 0-1,-1 0 1,1 0-2,3 7 33,2 10 125,47 103 803,-50-118-945,0 0 0,1-1 0,0 1 0,-1-1 0,1 0 0,1 0 0,-1 0 1,0 0-1,1 0 0,-1-1 0,1 0 0,0 1 0,0-1 0,0-1 0,0 1 0,0-1 1,0 1-1,0-1 0,1 0 0,-1-1 0,0 1 0,1-1 0,-1 0 0,1 0 1,-1 0-1,0 0 0,1-1 0,1 0-16,2-3 4,-1 0 0,1 0 0,-1-1 1,0 0-1,0 0 0,-1-1 0,1 1 0,-1-1 0,-1-1 0,1 1 1,-1-1-1,0 0 0,0-1 0,-1 1 0,0-1 0,-1 1 1,1-1-1,-1-2-4,75-265-559,-67 224 514,-7 35 35,-25 57-86,18-21 108,0 0 1,1 1 0,1-1-1,1 0 1,1 1 0,1-1-1,0 0 1,2 0 0,0 0-1,2 0 1,0-1 0,1 0-1,0 0 1,2 0 0,0-1-1,1-1 1,9 12-13,10 28-50,-28-56 39,-1 0 1,1 0-1,0 0 0,-1 0 1,1 0-1,-1 0 0,1 0 0,-1 0 1,1 0-1,-1 0 0,0 0 0,0 0 1,1 0-1,-1 1 0,0-1 1,0 0-1,0 0 0,0 0 0,0 0 1,0 0-1,-1 0 0,1 1 0,0-1 1,-1 0-1,1 0 0,-1 0 0,1 0 1,-1 0-1,1 0 0,-1 0 1,1 0-1,-1 0 0,0 0 0,0-1 1,0 1-1,1 0 0,-1 0 0,0-1 1,0 1-1,0 0 0,0-1 1,0 1-1,0-1 0,-1 1 11,-55 4-555,42-5 488,9 0 28,-26 2-393,1-1 0,-1-2-1,1-1 1,-1-2 0,1 0 0,0-3-1,0 0 1,-5-4 432,34 10-193,-24-13-1943,16-1-3729,9 5-792</inkml:trace>
  <inkml:trace contextRef="#ctx0" brushRef="#br0" timeOffset="-683.019">3662 8877 5637,'0'0'11216,"0"0"-5952,0 0-1949,0 0-881,0 0-837,0 0-327,4-10-149,7-17-412,-7 18-553,-6 17-108,-21 65-185,3 0 0,2 2 0,5 0 0,2 1 0,4 0 0,3 38 137,11-56-4252,9-25-5488,-8-23-1006</inkml:trace>
  <inkml:trace contextRef="#ctx0" brushRef="#br0" timeOffset="-405.009">3581 9147 7623,'0'0'5638,"0"0"-1859,0 0-416,0 0-1089,78-29-1185,-49 24-800,1 0-161,5 3-128,-2-4-32,5 3-288,-5 2-1538,-1-1-1505,-2 2-3940</inkml:trace>
  <inkml:trace contextRef="#ctx0" brushRef="#br0" timeOffset="-5659.352">2326 6766 10826,'0'0'4912,"0"0"-2238,0 0-458,0 0-108,0 0-608,0 0-485,0 0-343,-11 5-271,9-4-379,-3 1 10,1-1-1,0 1 0,0 0 1,1 1-1,-1-1 1,0 0-1,1 1 1,-1 0-1,1 0 1,0 0-1,0 0 1,0 1-1,1-1 1,-1 1-1,1 0 1,0-1-1,0 1 0,0 0 1,0 0-1,1 1 1,-2 2-32,-3 25 103,1 0-1,1 1 1,2-1 0,1 1 0,2-1-1,1 1 1,1-1 0,2 3-103,-1-16 17,1 0 1,0-1-1,1 0 0,1 0 0,1 0 1,1-1-1,0 0 0,1 0 0,1-1 1,0-1-1,1 1 0,1-2 1,0 0-1,1-1 0,1 0 0,0-1 1,4 2-18,-15-11 18,0-1-1,1 1 1,-1-1 0,0-1 0,0 1 0,1 0 0,-1-1 0,1 0 0,0 0 0,-1 0 0,1-1 0,-1 0 0,1 0 0,0 0 0,0 0 0,-1-1 0,1 1 0,-1-1 0,1 0-1,-1-1 1,1 1 0,-1-1 0,0 0 0,1 0 0,-1 0 0,0-1 0,0 1 0,-1-1 0,1 0 0,-1 0 0,1-1 0,-1 1 0,0 0 0,0-1 0,0 0 0,0-1-18,10-14 93,-1-1 1,-1-1 0,-1 0 0,0-1 0,-2 0 0,-1 0-1,0 0 1,-2-1 0,0 0 0,-2 0 0,0-1 0,-2 1 0,0-1-1,-2 1 1,-1-1 0,0 1 0,-2 0 0,-1 0 0,-6-19-94,9 33-16,0 0 1,0 0 0,-1 0-1,-1 0 1,1 0 0,-1 1-1,-1-1 1,1 1 0,-1 0-1,-1 1 1,0-1 0,0 1-1,0 0 1,-1 0 0,0 1-1,0 0 1,0 0 0,-1 1 0,0 0-1,0 0 1,-1 1 0,1 0-1,-6-1 16,4 3-391,0 0 0,0 1 0,0 0 0,-1 1 0,1 0 0,0 0 0,-1 1 0,1 1 0,0-1 0,0 2 0,0 0 0,-2 1 391,-65 42-10923,49-18-874</inkml:trace>
  <inkml:trace contextRef="#ctx0" brushRef="#br0" timeOffset="-5096.109">2871 6953 7751,'0'0'4223,"0"0"-1095,0 0-74,0 0-406,0 0-502,0 0-486,0 0-491,6-5-400,-2 2-676,-4 4-79,0 0-1,-1-1 1,1 1-1,0 0 1,0-1-1,0 1 1,0 0-1,0-1 1,1 1-1,-1-1 1,0 1-1,0 0 1,0-1-1,1 1 1,-1 0-1,0-1 1,0 1-1,1-1 1,-1 1-1,1-1 1,-1 1-1,0-1 1,1 1-1,-1-1 1,1 1-1,-1-1 1,1 0-1,-1 1 1,1-1-1,0 0 1,-1 1-1,1-1 1,-1 0-1,1 0 1,0 1-1,-1-1 1,1 0-1,0 0 1,-1 0-1,1 0 1,0 0-1,-1 0 1,1 0-1,-1 0 1,1 0-1,0 0 1,-1 0-1,1-1 1,0 1-1,-1 0 1,1 0-1,-1-1 1,1 1-1,0 0 1,-1-1-1,1 1 1,-1 0-1,1-1 1,-1 1-1,1-1 1,-1 1-1,0-1 1,1 1-1,-1-1 1,0 0-1,1 1 1,-1-1-1,0 1 1,1-1-14,-17 367 1350,9-466-1318,6 64-29,0 16 2,0 0 0,1 0 0,0 0 0,2 0 1,1 0-1,0 0 0,1 0 0,2 1 0,0-1 0,0 1 0,2 1 0,4-7-5,-9 20-35,1 0 0,0 0 0,0 1 0,0 0-1,1-1 1,-1 1 0,1 1 0,0-1-1,0 1 1,1 0 0,-1 0 0,0 0 0,1 1-1,0 0 1,0 0 0,0 0 0,-1 1-1,1 0 1,1 0 0,-1 0 0,0 1 0,0 0-1,0 0 1,0 1 0,0 0 0,0 0-1,0 0 1,3 1 35,100 48-9370,-81-30 1886</inkml:trace>
  <inkml:trace contextRef="#ctx0" brushRef="#br0" timeOffset="-4526.044">3597 6986 11275,'0'0'4452,"0"0"-1148,0 0-389,4-14-619,14-44-706,-18 56-1506,0 1 0,0-1 0,0 0 0,0 1 0,-1-1 0,1 0 0,0 0 0,-1 1 0,1-1 0,-1 0 0,0 1 0,1-1 0,-1 1 0,0-1 0,0 1 0,0-1 0,0 1 0,0 0-1,0-1 1,0 1 0,-1 0 0,1 0 0,0 0 0,-1 0 0,1 0 0,-1 0 0,1 0 0,-1 1 0,0-1 0,1 0 0,-1 1 0,1-1 0,-1 1 0,0 0 0,0-1 0,1 1 0,-1 0-1,0 0 1,1 0 0,-1 0 0,0 1 0,0-1 0,1 0 0,-1 1 0,0-1 0,1 1 0,-1 0 0,1-1 0,-1 1 0,1 0 0,-2 1-84,-8 5 18,0 1 1,0 0-1,0 1 1,1 0-1,1 0 1,0 1-1,0 0 1,1 1-1,0 0 1,1 1-1,0-1 1,1 1-1,-3 8-18,-6 12-82,1 0-1,2 1 1,1 0-1,1 1 1,2 0-1,2 0 1,1 1-1,1-1 1,2 27 82,1-56-47,0-1-1,1 1 1,-1 0-1,1 0 1,0-1 0,0 1-1,1 0 1,-1 0-1,1-1 1,0 1-1,0 0 1,1-1 0,-1 1-1,1-1 1,0 1-1,1-1 1,-1 0 0,1 0-1,-1 0 1,1 0-1,0-1 1,1 1 0,-1-1-1,0 1 1,1-1-1,0 0 1,0-1 0,0 1-1,0-1 1,0 0-1,1 0 1,-1 0-1,1 0 1,-1-1 0,1 1-1,0-1 1,-1-1-1,1 1 1,0-1 0,0 1-1,-1-1 1,6-1 47,1-5-8,-1-1-1,0 0 1,1 0 0,-2-1 0,1 0 0,-1-1-1,-1 0 1,0 0 0,0-1 0,-1 0-1,0 0 1,0-1 0,0-3 8,30-59 105,-3-1 0,-3-3 0,-4 0-1,-3-2 1,-3 0 0,-4-1 0,-1-21-105,-10 69 131,4-89 1113,-10 120-1220,0 1 0,0 0 0,-1-1 0,1 1 0,0 0 0,-1-1 0,1 1 0,-1 0 0,1 0-1,0-1 1,-1 1 0,1 0 0,-1 0 0,1 0 0,-1-1 0,1 1 0,-1 0 0,1 0 0,0 0 0,-1 0 0,1 0 0,-1 0 0,1 0 0,-1 0 0,1 0 0,-1 0 0,1 0 0,-1 0 0,1 1 0,-1-1 0,1 0 0,-1 0 0,1 0 0,0 1 0,-1-1 0,1 0 0,-1 0 0,1 1 0,0-1 0,-1 0 0,1 1 0,0-1 0,-1 0 0,1 1 0,0-1 0,0 1 0,-1-1 0,1 1 0,0-1 0,0 0 0,0 1 0,0-1 0,0 1 0,-1-1 0,1 1 0,0-1 0,0 1 0,0-1-1,0 1 1,0-1 0,0 1-24,-13 31 156,1 0 0,1 1-1,2 1 1,1 0-1,2 0 1,1 0-1,0 27-155,0-16-23,2 0 0,1 0-1,3 0 1,2 0 0,2-1-1,1 1 1,3-1 0,5 15 23,38 26-2375,-50-83 2237,0 0 0,0 0 0,0-1 0,1 1 0,-1-1 0,1 0 0,-1 1 0,1-1 0,-1 0 0,1-1 0,-1 1 0,1 0-1,0-1 1,-1 1 0,1-1 0,0 0 0,0 0 0,-1 0 0,1 0 0,0-1 0,0 1 0,-1-1 0,1 1 0,-1-1 0,1 0 0,0 0 0,-1 0 0,1-1 0,-1 1 0,0 0 0,0-1 0,1 0 0,-1 1 0,1-3 138,19-17-213,-2-1 1,-1-1 0,-1-1 0,0-1 0,-2 0 0,-1-1 0,-1-1 0,-2 0 0,0-2 212,12-21 259,27-67 4209,-75 252-1763,-12 138-2671,35-269-144,0 0 1,0 0-1,1 0 1,-1 0-1,1 0 0,0 0 1,0 0-1,1 0 1,-1 0-1,1 0 1,0 0-1,0 0 1,0 0-1,0-1 0,1 1 1,0 0-1,-1-1 1,1 1-1,1-1 1,-1 0-1,0 1 0,1-1 1,0 0-1,-1 0 1,1-1-1,1 1 1,-1-1-1,0 1 0,0-1 1,1 0-1,-1 0 1,1-1-1,0 1 1,0-1-1,-1 0 1,1 0-1,0 0 0,0 0 1,0 0-1,0-1 1,0 0-1,4 0 110,33-20-4337,-19-3-1597,-6 3-1342</inkml:trace>
  <inkml:trace contextRef="#ctx0" brushRef="#br0" timeOffset="-4217.959">4283 6492 11755,'0'0'3908,"0"0"-2082,0 0-129,0 0-928,0 0-641,0 0-128,0 0-192,0 0-4453,1 36-6597</inkml:trace>
  <inkml:trace contextRef="#ctx0" brushRef="#br0" timeOffset="-3827.016">4578 7059 10794,'0'0'6230,"0"0"-2952,0 0-620,0 0-496,0 0-800,0 0-599,0 0-293,-11 14-123,-53 91 358,20 99-230,40-290-539,4 67 66,1 1 1,0 0-1,2 0 1,0 0-1,1 0 1,1 1-1,0-1 1,6-10-3,-8 23 25,-1-1 1,0 1 0,1 1-1,0-1 1,0 0 0,1 1-1,-1-1 1,1 1 0,0 0-1,0 0 1,0 1 0,1-1-1,-1 1 1,1 0 0,0 0-1,0 0 1,0 1 0,0 0-1,0 0 1,0 0 0,1 0-1,-1 1 1,1 0 0,-1 0-1,1 1 1,-1-1 0,1 1-1,0 0 1,-1 1 0,1 0-26,1 0 23,0 0 0,0 1 0,0 0 1,0 0-1,-1 1 0,1-1 0,-1 2 1,0-1-1,1 1 0,-2 0 0,1 0 1,0 0-1,-1 1 0,0 0 0,0 0 1,0 0-1,-1 1 0,1 0 0,-2-1 1,1 2-1,0-1 0,-1 0 1,0 1-1,-1-1-23,41 172-77,-41-163 60,2 15-328,29 101-3158,-30-125 2576,0 0 0,1 0-1,0-1 1,1 1 0,-1-1 0,1 0 0,0 0 0,0-1-1,0 0 1,1 1 0,-1-2 0,4 3 927,18 8-7709</inkml:trace>
  <inkml:trace contextRef="#ctx0" brushRef="#br0" timeOffset="-3428.039">5425 7169 7976,'5'-17'4089,"-2"3"-3203,13-50 2027,-10 11 2384,-5 49-5038,-1 1-1,0 0 0,-1-1 0,1 1 0,0 0 1,-1-1-1,0 1 0,0 0 0,0 0 1,0 0-1,0 0 0,-1 0 0,1 0 0,-1 0 1,0 0-1,0 0 0,0 1 0,0-1 1,0 1-1,0-1 0,-1 1-258,0 0 101,0 0 0,-1 0 1,1 1-1,0-1 0,-1 1 0,1 0 0,-1 0 1,1 0-1,-1 0 0,0 1 0,1-1 1,-1 1-1,0 0 0,1 0 0,-1 1 0,0-1 1,1 1-1,-1-1 0,-1 2-101,-7 3 10,1 1 1,0 0-1,0 0 0,1 2 1,-1-1-1,1 1 0,1 1 1,0-1-1,0 2 0,1-1 1,0 1-1,0 0 0,1 1 1,1 0-1,-1 0 0,1 2-10,-6 6 3,1 1-1,1 0 0,0 0 0,1 1 0,2 1 0,0-1 0,1 1 0,1 1 0,2-1 0,0 0 0,1 1 0,1 0 0,2 19-2,-1-40 0,0 1 0,1-1 0,-1 0 0,1 1 0,0-1 0,-1 0 0,1 1 0,0-1 0,0 0 0,1 0 0,-1 0 0,0 0 0,1 0 0,-1 0 0,1 0 0,0 0 0,-1-1 0,1 1 0,0-1 0,0 1 0,0-1 0,0 0 0,0 0 0,0 1 0,1-2 0,-1 1 0,0 0 0,1 0 0,-1-1 0,0 1 0,1-1 0,-1 0 0,1 0 0,-1 1 0,1-2 0,-1 1 0,0 0 0,1 0 0,-1-1 0,1 0 0,-1 1 0,0-1 0,0 0 0,1 0 0,-1 0 0,0 0 0,0-1 0,0 1 0,0 0 0,0-1 0,0 0 0,-1 1 0,1-1 0,0 0 0,-1 0 0,1 0 0,-1 0 0,37-39-59,-2-2 1,-2-1-1,-2-2 0,-1-3 59,3-2-379,-33 51 363,-1 1-1,1-1 1,0 0-1,0 0 0,0 0 1,-1 1-1,1-1 1,0 0-1,0 1 1,-1-1-1,1 1 1,0-1-1,-1 1 1,1-1-1,0 1 0,-1-1 1,1 1-1,-1 0 1,1-1-1,-1 1 1,1 0-1,-1 0 1,1-1-1,-1 1 1,0 0-1,1 0 0,-1-1 1,0 1-1,0 0 1,0 0-1,0 0 1,1 0-1,-1-1 1,0 1-1,0 0 0,-1 0 1,1 0-1,0 0 1,0-1-1,0 1 1,-1 0-1,1 0 1,0 0-1,0-1 1,-1 1-1,1 0 0,-1 0 1,1-1 16,0 4-76,2 50-642,14 83-2195,30-64-3204,-44-71 5476,1 0-1,0 0 1,0 0 0,-1 0-1,1-1 1,0 1-1,1-1 1,-1 0 0,0 0-1,0 0 1,0 0-1,1 0 1,-1-1-1,0 0 1,1 1 0,-1-1-1,0-1 1,1 1-1,-1 0 1,2-1 641,9-7-3870</inkml:trace>
  <inkml:trace contextRef="#ctx0" brushRef="#br0" timeOffset="-3109.988">5672 7278 929,'4'-16'3240,"32"-111"2634,-5 32 4235,-30 104-4086,1 39-5266,-8 22-413,-3 0-1,-2 0 0,-14 39-343,23-103-5,6-50-80,5-12 91,2 1 1,3 1 0,2 0-1,13-28-6,-28 79-15,0-1 0,0 1-1,0-1 1,1 1 0,-1-1 0,1 1-1,0 0 1,0 0 0,0 0-1,1 0 1,-1 0 0,1 1-1,-1-1 1,1 1 0,0-1-1,0 1 1,0 0 0,1 0-1,-1 0 1,0 1 0,1-1 0,-1 1-1,1 0 1,-1 0 0,1 0-1,-1 0 1,1 1 0,0-1-1,-1 1 1,1 0 0,0 0-1,0 0 1,-1 1 0,1-1-1,0 1 1,-1 0 0,1 0 0,1 1 15,47 44-4164,-25-9-2232,-9-12-1360</inkml:trace>
  <inkml:trace contextRef="#ctx0" brushRef="#br0" timeOffset="-2607.045">6264 7049 13421,'4'-14'3448,"16"-68"1522,-14 77-2839,0 24-1649,2 26-468,-8-32-7,1 0 1,1 0-1,0 0 0,1 0 1,0 0-1,1-1 1,1 1-1,0-1 1,0 0-1,1-1 0,1 1 1,0-1-1,0-1 1,1 1-1,0-1 0,1 0 1,1-1-1,0 0-7,-8-7 7,-1-1 1,1 0-1,0 0 0,0-1 0,0 1 0,0 0 0,0 0 0,0-1 1,0 1-1,0-1 0,0 0 0,0 0 0,0 0 0,0 0 0,1 0 0,-1 0 1,0 0-1,0-1 0,0 1 0,0-1 0,0 1 0,0-1 0,0 0 1,0 0-1,-1 0 0,1 0 0,0 0 0,0 0 0,-1-1 0,1 1 1,0-1-1,-1 1 0,0-1 0,1 1 0,-1-1 0,0 0 0,1 0-7,39-75 965,-39 72-859,65-189 3011,-60 176-2643,-9 25-156,-11 32-213,-142 440 50,125-384-159,-23 78 14,-7-2 0,-53 98-10,110-260-8,0 0 0,-1 1 0,0-1 0,0-1 0,-1 1-1,0-1 1,-1 0 0,0 0 0,0 0 0,-1-1 0,1 0 0,-2 0 0,1-1 0,-1 0-1,0 0 1,0 0 0,-1-1 0,1-1 0,-1 0 0,0 0 0,0 0 0,-1-1 0,1 0-1,-1-1 1,0 0 8,1-2 1,1 0 0,0 0-1,0-1 1,0 0 0,0-1-1,0 0 1,0 0 0,0 0 0,0-1-1,1 0 1,0-1 0,-1 0-1,1 0 1,0 0 0,1-1-1,-1 0 1,1 0 0,0-1-1,0 0 1,1 0 0,0 0-1,0-1 1,0 1 0,1-1 0,0 0-1,0-1 1,0 1 0,1-1-1,1 1 1,-1-1 0,0-7-1,2-9 30,2 0 0,1 1 1,1-1-1,1 0 0,1 1 1,1 0-1,1 0 0,1 1 1,1 0-1,1 0 0,1 1 1,1 0-1,0 1 0,2 0 1,0 1-1,2 1 1,0 0-1,0 1 0,9-5-30,2-5-152,1 1 0,1 2 0,2 0-1,0 3 1,2 0 0,16-6 152,-24 14-853,1 2 0,0 1 0,1 1 0,0 1 0,19-3 853,9 5-4083,-20 9-2938,-8 9-6090</inkml:trace>
  <inkml:trace contextRef="#ctx0" brushRef="#br1" timeOffset="-97012.311">10650 518 4805,'0'0'7078,"0"0"-3117,0 0-752,0 0-1250,0 0-939,0 0-188,0 0-74,-2 13-218,1-3-493,-1-1 36,1-1 0,0 1 0,0 0 1,0-1-1,1 1 0,1 0 0,-1 0 1,1-1-1,1 1 0,0-1 1,0 1-1,0-1 0,1 0 0,1 1 1,-1-1-1,1-1 0,2 3-83,-2-8 12,0-1 1,0-1-1,0 1 0,0 0 0,0-1 0,0 0 0,0 0 0,0 0 1,0 0-1,0-1 0,0 0 0,0 0 0,0 0 0,0 0 0,0 0 1,0-1-1,-1 0 0,1 0 0,0 0 0,-1 0 0,0 0 1,1-1-1,-1 0 0,0 1 0,0-1 0,-1 0 0,1 0 0,-1-1 1,3-2-13,13-16 294,0 0 1,-1-2-1,-1 0 1,-2 0-1,0-2 1,8-22-295,-10 2 1004,-12 45-977,-1 0-1,1 0 0,0 0 1,-1 0-1,1 0 0,0 0 0,-1 0 1,1 0-1,-1 0 0,0 1 1,1-1-1,-1 0 0,0 0 0,1 1 1,-1-1-1,0 0 0,0 1 1,0-1-1,0 0 0,0 1 0,1-1 1,-1 1-1,0 0 0,0-1 1,0 1-1,0 0 0,0 0 1,0-1-1,0 1 0,0 0 0,0 0 1,-1 0-1,1 0 0,0 0 1,0 1-1,0-1 0,0 0 0,0 0 1,0 1-1,0-1 0,0 0 1,1 1-1,-2-1-26,-12 6 13,-1-1 1,1 2-1,1 0 0,-1 0 1,1 1-1,0 1 0,1 0 1,0 1-1,0 1 0,-5 6-13,4-6 2,2 1-1,0 0 1,0 1-1,1 0 1,0 0 0,1 1-1,1 0 1,0 1-1,1 0 1,1 0-1,0 0 1,1 1-1,1 0 1,0 0-1,1 0 1,1 1-1,1-1 1,0 1-1,1-1 1,1 1-1,1 7-1,-1-18 0,1-1 1,0 1-1,0-1 0,1 1 0,0-1 0,0 0 0,0 0 0,0 0 0,1-1 0,0 1 0,0-1 0,0 0 0,0 0 0,1 0 0,-1 0 0,1-1 0,0 0 0,0 0 0,0 0 0,1-1 0,-1 0 1,1 0-1,-1 0 0,4 0 0,8 3-13,-1-2 1,1 0 0,0-1-1,0-1 1,1-1-1,-1 0 1,15-2 12,-4-3 0,0-2-1,0 0 1,-1-2-1,0-1 1,-1-1-1,0-1 1,-1-1-1,0-1 1,-1-2 0,-1 0-1,-1-2 1,5-4 0,-21 18-2,-1-1 0,1 0 0,0 0 0,-1 0 0,0 0 0,-1-1 0,1 0 0,-1 0 1,0 0-1,0-1 0,-1 1 0,0-1 0,0 0 0,1-5 2,-6 11-76,1-1-1,-1 1 1,0 0 0,0 0-1,0 0 1,0 0-1,0 0 1,0 1 0,0-1-1,0 1 1,0-1 0,-1 1-1,1 0 1,0-1 0,0 1-1,0 0 1,0 1-1,-1-1 1,1 0 0,0 1-1,0-1 1,0 1 0,0 0 76,-110 40-9190,93-31 5760,-32 14-10423</inkml:trace>
  <inkml:trace contextRef="#ctx0" brushRef="#br1" timeOffset="-98022.882">9333 262 9193,'0'0'2744,"0"0"-273,0 0 305,0 0-795,0 0-716,-17 11-272,14-9-948,-10 7 117,0-1 0,0 2-1,1-1 1,1 2 0,0-1-1,0 2 1,1 0-1,0 0 1,-6 12-162,-233 399 972,242-412-974,5-7 4,1 0 0,-2 0 0,1-1 0,0 1 1,-1 0-1,1-1 0,-1 0 0,0 0 0,0 0 1,0 0-1,-1 0 0,1 0 0,-1-1 0,0 0 0,1 0 1,-1 0-1,0 0 0,-4 1-2,6-5 11,-1 0 0,1 0 0,-1 0-1,1-1 1,0 1 0,0-1 0,0 1 0,0-1 0,0 0 0,1 0 0,-1 0-1,1 0 1,0 0 0,0 0 0,0 0 0,0 0 0,1 0 0,-1-1-1,1 1 1,-1 0 0,1 0 0,0-1 0,1 1 0,-1-1-11,0 0 17,-6-285 2081,20 214-935,-13 74-1142,0 1 0,0 0-1,1-1 1,-1 1-1,0 0 1,0 0 0,0 0-1,0 0 1,0 0-1,0 0 1,0 0 0,1 0-1,-1 0 1,0 0-1,0 1 1,0-1 0,0 0-1,0 1 1,0-1-1,0 1 1,0-1 0,0 1-1,0-1 1,0 1-1,0 0 1,-1 0-1,1-1 1,0 1 0,0 0-1,-1 0 1,1 0-1,0 0 1,-1 0 0,1 0-1,-1 0 1,1 0-1,-1 0 1,0 0 0,1 0-1,-1 0 1,0 0-1,0 1-19,3 2 35,49 74 11,-37-49-45,2-2 0,1 0 0,1-1-1,1-1 1,1-1 0,1 0 0,1-2 0,1-1 0,1 0 0,1-2 0,1-1 0,25 12-2,-45-26-17,0-1 1,0 0 0,0 0-1,0-1 1,0 0-1,1 0 1,-1 0 0,1-1-1,0-1 1,-1 1-1,1-1 1,0 0 0,-1-1-1,1 0 1,0 0-1,-1-1 1,1 1 0,-1-2-1,0 1 1,0-1-1,0 0 1,0-1-1,0 1 1,-1-1 0,1-1-1,-1 1 1,1-2 16,8-16 20,-1-1 1,-1 0-1,-2-1 0,0 0 1,-1 0-1,-2-1 1,0-1-1,-2 1 0,-1-1 1,-1 0-1,1-24-20,-3 38-115,0-10 836,-8 37-131,-7 23-598,1 1 1,3 0-1,1 1 0,1 0 1,3 0-1,1 0 0,3 30 8,16-12-2095,-5-42-1315,5-5-3352,-5-8-1593</inkml:trace>
  <inkml:trace contextRef="#ctx0" brushRef="#br1" timeOffset="-97723.459">9736 222 10090,'0'0'2594,"-16"-86"-1441,13 75 1858,0 5-1249,3 2-1186,0 4-224,0 3-287,0 7-65,6 8-32,-2 8-1,8 1-1408,-5 0-5958</inkml:trace>
  <inkml:trace contextRef="#ctx0" brushRef="#br1" timeOffset="-97362.558">9883 597 12908,'0'0'3855,"0"0"-717,-7 16-858,-47 89-732,-2 1-171,90-156 6,-17 18-1086,-7 9-153,2 1 1,0 1 0,0 0 0,2 0 0,1 2 0,1 0-1,0 0 1,1 2 0,1 0 0,1 1 0,15-11-145,-29 25 5,0-1 1,1 1-1,-1 0 0,0 1 1,0-1-1,1 1 0,-1 0 1,1 1-1,-1-1 0,1 1 1,-1 0-1,1 1 0,-1-1 1,1 1-1,-1 0 0,1 0 1,-1 1-1,0 0 0,0 0 1,1 0-1,-1 0 0,-1 1 1,1 0-1,0 0 0,-1 0 1,1 0-1,-1 1 0,0 0 1,0 0-1,-1 0 0,1 0 1,-1 1-1,0-1 0,0 1 1,0 0-1,-1 0 0,1 0 1,-1 0-1,-1 0 0,1 0 1,-1 1-1,1 4-5,4 12-26,-2 1 1,0 0-1,-2 0 1,0 0-1,-1 0 0,-2 0 1,0 0-1,-2 0 0,0 0 1,-4 10 25,-1 19-2199,9-18-4864,1-24 21</inkml:trace>
  <inkml:trace contextRef="#ctx0" brushRef="#br1" timeOffset="-102112.399">3437 295 9417,'3'-15'3102,"2"-9"-2003,2-9 198,-1-4 3706,-8 66-524,3 24-3285,-1 3-803,-11 354 84,21-336-448,-9-121 69,-44-203-21,40 223-74,1 0 1,2 0 0,0 0 0,2 0 0,0 0 0,2 0 0,1 0 0,2 1 0,0 0 0,2 0 0,0 1-1,2 0 1,1 0 0,14-21-2,-22 41-3,-1 0-1,1 1 0,0-1 1,0 1-1,0 0 1,1 0-1,-1 0 0,1 0 1,0 1-1,0 0 1,0 0-1,1 0 0,-1 1 1,1 0-1,-1 0 1,1 0-1,0 0 0,0 1 1,0 0-1,0 1 1,0-1-1,0 1 0,0 0 1,-1 0-1,1 1 1,0 0-1,0 0 0,0 1 1,0-1-1,-1 1 1,1 0-1,0 1 0,-1-1 1,0 1-1,0 0 1,0 0-1,0 1 0,0 0 1,-1 0-1,1 0 1,-1 0-1,0 0 0,3 6 4,-5-5-2,0 1-1,0-1 1,0 1-1,-1 0 1,0-1-1,-1 1 1,1 0-1,-1 0 0,0 0 1,0-1-1,-1 1 1,0 0-1,0 0 1,0-1-1,0 1 0,-1 0 1,0-1-1,-1 0 1,1 1-1,-1-1 1,0 0-1,-2 3 3,-86 97 19,76-90-9,-1-1-1,1-1 1,-2-1-1,0 0 1,0-1-1,-1-1 0,-1-1 1,0 0-1,-18 5-9,50-12-2,-1 0 0,0 1 0,1 1 0,-1 0 0,-1 0 0,1 2 0,-1-1 0,0 1 0,0 1 0,0 0 0,-1 1 0,0 0 0,2 3 2,8 7-4,-2 0-1,0 2 1,-1 0 0,-1 1 0,-1 1 0,0 0 0,-2 1 0,-1 0-1,8 22 5,5-14-2069,-7-26-2803,3-9-3545,-11-2 1109</inkml:trace>
  <inkml:trace contextRef="#ctx0" brushRef="#br1" timeOffset="-101385.008">4010 385 6150,'0'0'3694,"0"0"-1532,0 0-27,0 0 75,0 0-378,0 0-530,0 0-720,-13 72 224,-6 96-731,40-175-38,-7-15 387,0-1 0,-1 0 0,-2-1 0,0 0 0,-1-1 0,-1-2-424,-3 10 307,-5 15-241,3-7 138,0 0 1,-1 1-1,0-1 1,-1 0-1,0-1 1,0 1-1,-1 0 1,0 0-1,-1-1 1,0 1-1,0-1 1,-1-1-205,-1 9 22,0 0 1,0 0 0,1 0 0,-1 0 0,0 0-1,-1 0 1,1 0 0,0 1 0,0-1-1,-1 1 1,1 0 0,-1-1 0,1 1 0,-1 0-1,0 1 1,1-1 0,-1 0 0,0 1 0,0-1-1,1 1 1,-1 0 0,0 0 0,0 0-1,1 0 1,-1 1 0,0-1 0,0 1 0,1 0-1,-1 0 1,1-1 0,-1 2 0,0-1 0,1 0-1,0 0 1,-1 1 0,1 0 0,0-1-1,0 1 1,0 0 0,0 0 0,-1 1-23,-7 8-21,0 1 1,1 0-1,0 0 1,1 1-1,0 0 1,1 0-1,1 1 1,0 0-1,1 0 1,0 1-1,1-1 1,1 1-1,0 0 1,1 0-1,1 0 1,0 0-1,1 0 0,1 1 1,0-1-1,1 0 1,1 0-1,0-1 1,1 1-1,0 0 1,2-1-1,-1 0 1,2-1-1,0 1 1,0-1-1,1 0 1,1-1-1,9 11 21,-10-16-16,0 0 0,0 0 0,1-1 0,0 0 0,0-1 0,0 0-1,1 0 1,-1-1 0,1 0 0,0-1 0,1 0 0,-1 0 0,0-1 0,1-1 0,-1 0 0,1 0-1,0-1 1,-1 0 0,1-1 0,-1 0 0,1-1 0,-1 0 16,12-3 14,-1 0-1,0-2 1,-1 0-1,0-1 1,0-1-1,-1-1 1,0-1-1,0 0 1,-1-2-1,6-5-13,13-18 73,0-2 0,-3-2 0,-1-1 0,-2-1 0,-2-2 0,4-11-73,-32 53 8,4-5 31,1-1 1,-1 1-1,-1-1 1,1 0-1,-1 0 1,-1-1-1,0 0 1,0 1-1,0-1 1,-1 0-1,-1 0 1,0 0-1,0 0 1,0-6-40,-4 13 7,1 0-1,-1 0 1,0-1 0,0 2 0,0-1 0,0 0 0,0 0 0,-1 1 0,1 0 0,0 0 0,-1 0 0,1 0 0,-1 0-1,1 1 1,-1-1 0,1 1 0,-1 0 0,1 0 0,-1 0 0,1 1 0,-1-1 0,1 1 0,-1 0 0,1 0 0,0 0 0,-1 0-1,0 2-6,-12 1-13,0 2 0,1 0-1,0 0 1,1 2 0,-1-1-1,1 2 1,1 0 0,0 1-1,0 0 1,1 1 0,0 0-1,1 1 1,0 0 0,1 1-1,0 0 1,-7 15 13,15-25-37,0 1 1,1-1-1,-1 1 1,1 0 0,0-1-1,0 1 1,1 0-1,-1 0 1,1 0-1,0-1 1,0 1-1,0 0 1,0 0-1,1 0 1,-1-1-1,1 1 1,0 0-1,0 0 1,1-1-1,-1 1 1,1-1-1,0 1 1,-1-1-1,1 0 1,1 0-1,-1 0 1,0 0-1,1 0 1,0 0 0,0-1-1,0 1 1,0-1-1,0 0 1,0 0-1,0 0 1,1 0-1,-1 0 1,1-1-1,-1 1 1,1-1-1,0 0 1,-1 0-1,1-1 1,0 1-1,0-1 1,0 0-1,-1 0 1,2 0 36,3 0-29,-1 0 0,0 0 0,0 0 0,0-1 0,0 0 0,1-1-1,-1 0 1,-1 0 0,1 0 0,0-1 0,0 0 0,-1 0 0,0-1 0,0 1 0,0-2 0,0 1 0,0-1 0,1-1 29,-5 6 3,-1 1-1,0 0 1,1 0 0,-1 0 0,0-1 0,1 1 0,-1 1 0,0-1-1,0 0 1,0 0 0,0 0 0,0 0 0,0 1 0,0-1-1,-1 1 1,1-1 0,0 0 0,-1 1 0,1-1 0,-1 1 0,1-1-1,-1 1 1,0 0 0,0-1 0,0 1 0,0-1 0,0 1-1,0-1 1,0 1 0,0 0 0,0-1 0,-1 1 0,0 0-3,2 0 13,-2 49 268,-1-1 1,-3 0-1,-2 0 1,-2 0 0,-2-1-1,-3-1 1,-1 1-282,-22 89 57,22-69-232,2 1 0,4 1 1,3 0-1,3 22 175,10-156-10736,-1 25 3284</inkml:trace>
  <inkml:trace contextRef="#ctx0" brushRef="#br1" timeOffset="-100901.472">4982 470 11050,'0'0'2403,"0"0"-113,0 0 326,0 0-710,0 0-577,0 0-32,-2-5-347,-10-4-267,4 37-60,3-8-349,-66 267 346,115-500-466,32 54-128,-73 153-37,1 0 0,0 0 0,0 1 1,1-1-1,-1 1 0,1 1 0,0-1 0,1 0 0,-1 1 0,1 0 1,0 1-1,0-1 0,0 1 0,0 0 0,0 1 0,1-1 1,-1 1-1,1 1 0,0-1 0,0 1 0,0 0 0,-1 1 0,1-1 1,1 1 10,41 26-2840,-28 6-3358,-9-12-892</inkml:trace>
  <inkml:trace contextRef="#ctx0" brushRef="#br1" timeOffset="-100039.272">5271 404 8680,'0'0'2435,"0"0"-1106,0 0-224,0 0-486,0 0-213,0 0-22,0 0 33,5 14 186,46 109 3038,-51-121-3573,1-1 0,0 1 0,0 0 0,0 0 0,0 0 1,0-1-1,0 1 0,0 0 0,1-1 0,-1 1 0,1-1 1,-1 1-1,1-1 0,-1 0 0,1 0 0,0 0 0,0 0 1,-1 0-1,1 0 0,0 0 0,0 0 0,0-1 0,0 1 1,0-1-1,0 0 0,0 1 0,0-1 0,0 0 0,0 0 1,0 0-1,0-1 0,0 1 0,0 0 0,0-1 0,0 1 1,0-1-1,0 0 0,0 1 0,0-1 0,0 0 0,0 0 1,-1 0-1,1-1 0,0 1 0,-1 0 0,1-1 0,-1 1 1,0-1-1,1 1 0,-1-1 0,0 0 0,1 0-68,6-6 213,-1 0 0,0-1 0,0 1 0,-1-1 0,1 0 0,-2-1 0,0 0 0,0 0 0,-1 0 0,0 0 0,0-1 0,-1 1 0,-1-1-1,0 0 1,0 0 0,-1 0 0,-1 0 0,0-7-213,-1 16 10,0 0-1,0 0 0,0 0 0,-1 1 1,1-1-1,-1 0 0,1 1 1,-1-1-1,1 1 0,-1 0 1,0 0-1,0-1 0,1 1 1,-1 0-1,0 0 0,0 1 1,0-1-1,0 0 0,-1 1 1,1-1-1,0 1 0,0 0 0,0-1 1,0 1-1,0 0 0,-1 0 1,1 1-1,0-1 0,0 0 1,0 1-1,0-1 0,0 1 1,0 0-1,0-1 0,0 1 1,0 0-1,0 0 0,0 1 1,0-1-1,1 0 0,-1 1 0,0-1 1,1 1-1,-1-1 0,1 1 1,0 0-1,0-1 0,-1 1 1,1 0-1,0 0 0,0 1-9,-10 10-4,0 1-1,1 0 1,0 1-1,1 0 1,1 0-1,0 1 1,1 0-1,1 1 1,1-1-1,0 1 1,1 0-1,1 0 1,1 1-1,0-1 1,1 0-1,1 1 1,0-1-1,2 1 1,1 10 4,-1-18-1,1-1 0,-1 1 0,1-1 0,1 0 0,0 0 0,0 0 0,1-1 0,0 1 1,0-1-1,1 0 0,0-1 0,0 1 0,1-1 0,0 0 0,0-1 0,1 0 0,0 0 0,0 0 0,0-1 0,1-1 0,-1 1 0,1-1 0,0-1 1,1 1-1,-1-2 0,1 1 0,-1-1 0,1-1 0,-1 0 0,1 0 0,0-1 0,0 0 0,-1 0 0,1-1 0,0-1 0,-1 0 0,1 0 0,-1-1 1,1 0-1,6-3 1,9-11 18,0-1 1,-1-1 0,-2-1 0,0 0 0,0-2 0,-2-1 0,-1-1 0,-1 0 0,-1-1 0,-1-1 0,-2 0 0,0-2 0,1-7-19,41-66 271,-37 63 194,-27 56 288,0 0-753,1 0 0,0 0 0,2 1 0,0-1 0,1 1 0,1 1 0,1-1 0,1 0 0,1 1 0,0-1 0,2 13 0,-2-28 1,1 0 0,-1 1 0,1-1 1,0 1-1,0-1 0,0 0 1,1 0-1,-1 0 0,1 0 1,0 0-1,0 0 0,1 0 0,-1 0 1,1-1-1,0 1 0,0-1 1,0 0-1,0 0 0,0 0 1,1 0-1,-1-1 0,1 1 1,0-1-1,0 0 0,0 0 0,0 0 1,0 0-1,0-1 0,0 0 1,1 0-1,-1 0 0,1 0 1,-1-1-1,0 0 0,1 0 1,-1 0-1,1 0 0,-1-1 0,0 1 1,1-1-1,-1 0 0,0-1 1,1 1-1,-1-1 0,0 1 1,0-1-1,0-1 0,-1 1 1,4-2-2,12-17 0,0 0 1,-1-1-1,0-1 1,-2 0-1,-1-2 0,-1 1 1,-2-2-1,0 0 1,-1 0-1,-2-1 1,3-16-1,1-26 64,-26 100-64,6-4-12,2-1 0,1 1 0,2 0 0,0 0 0,2 1 0,0-1 0,2 0 0,1 0 0,2 0 0,0-1 0,2 1 0,4 9 12,-3-1-48,-7-34 42,0 0 0,0 0 0,-1 0 0,1 1 0,0-1 1,-1 0-1,1 1 0,0-1 0,-1 1 0,0-1 0,1 0 0,-1 1 0,0-1 1,0 1-1,0-1 0,0 1 0,0-1 0,0 1 0,0-1 0,0 1 0,-1-1 1,1 1-1,0-1 0,-1 0 0,0 1 0,1-1 0,-1 0 0,0 1 0,1-1 1,-1 0-1,0 0 0,0 1 0,0-1 0,0 0 0,0 0 0,0 0 1,-1 0-1,1-1 0,0 1 0,0 0 0,-1 0 0,1-1 0,0 1 0,-1-1 1,1 1-1,-1-1 0,1 0 0,-1 1 0,1-1 0,-2 0 6,-8-1-55,0 0 0,0-1 0,0 0 0,0-1 0,0 0 1,1 0-1,-1-2 0,1 1 0,0-1 0,0-1 0,-3-2 55,-53-53-4462,57 38-3017,9 16 710</inkml:trace>
  <inkml:trace contextRef="#ctx0" brushRef="#br1" timeOffset="-99745.817">6565 471 12748,'0'0'3988,"0"0"-769,0 0-619,0 0-887,0 0-501,0 0-176,-1 14-198,-18 91 155,10-84-1031,0 0 0,2 0 0,0 0 0,1 1 0,2 0 0,0 0 0,1 0 0,1 0 0,1 19 38,9-14-3007,-2-21-807,2-4-3480,0-2-2368</inkml:trace>
  <inkml:trace contextRef="#ctx0" brushRef="#br1" timeOffset="-99417.365">6644 26 7207,'0'0'4836,"0"0"-4579,0 0-257,0 0-32,0 0-1858,0 0-8072</inkml:trace>
  <inkml:trace contextRef="#ctx0" brushRef="#br1" timeOffset="-99104.264">7047 415 11627,'0'0'1884,"0"0"246,0 0-53,0 0-694,0 0-534,0 0-262,0 0-128,-12 19 59,-38 61 96,46-74-516,1 1 0,0 0 0,1 0 1,-1 1-1,2-1 0,-1 0 1,1 1-1,0-1 0,0 1 1,1 0-1,0-1 0,0 1 0,1 1-98,0 14 233,-2-17-215,0-1 0,0 1 1,0-1-1,1 1 0,0 0 0,0-1 0,1 1 0,-1 0 0,1-1 0,0 1 0,1-1 0,0 1 0,-1-1 0,2 1 0,-1-1 0,1 0 0,-1 0 0,1 0 0,1-1 0,-1 1 1,1-1-1,-1 0 0,1 0 0,1 0 0,-1 0 0,0 0 0,1-1 0,0 0 0,0 0 0,0-1 0,0 1 0,0-1 0,0 0 0,1 0-18,1-2 48,0 0-1,0 0 0,0-1 0,0 0 1,0 0-1,0-1 0,-1 0 0,1 0 1,0 0-1,-1-1 0,0 0 0,1 0 1,-1-1-1,-1 0 0,1 0 0,0 0 1,-1-1-1,0 0 0,0 0 0,0 0 1,-1 0-1,0-1 0,0 0 0,0 0 1,-1 0-1,1 0 0,1-6-47,3-7 268,0 0-1,-1 0 1,-1-1-1,-1 0 0,-1 0 1,0 0-1,-2 0 1,0 0-1,-1-1 1,-2-15-268,1 32 9,0 0 0,0 0 1,-1 1-1,1-1 0,-1 0 1,0 1-1,0-1 0,0 0 0,0 1 1,-1-1-1,1 1 0,-1 0 1,0-1-1,0 1 0,0 0 1,0 0-1,-1 0 0,1 1 0,-1-1 1,0 0-1,0 1 0,0 0 1,0 0-1,0 0 0,0 0 1,-1 0-1,1 1 0,-1-1 1,1 1-1,-1 0 0,1 0 0,-1 0 1,0 0-1,0 1 0,-2 0-9,-3-1-126,0 0 0,0 1 0,0 0-1,0 0 1,0 1 0,0 0 0,0 1-1,0 0 1,0 1 0,0 0 0,1 0-1,-1 1 1,1 0 0,0 0 0,-4 4 126,7-5-549,0 1 0,0 0 0,1 1 0,0-1 0,0 1 0,0 0 0,0 0 1,1 0-1,0 0 0,0 1 0,0-1 0,1 1 0,0 0 0,0 0 0,-1 2 549,-3 30-7351</inkml:trace>
  <inkml:trace contextRef="#ctx0" brushRef="#br1" timeOffset="-98741.82">7652 513 15663,'9'-17'2322,"31"-50"-21,-12 32 352,-27 57-1548,-82 168-560,-38 48-978,161-343-177,-32 73 838,2 0 0,1 1-1,2 0 1,0 1 0,2 1 0,2 0-1,0 1 1,20-20-228,-38 47 44,1-1 0,-1 0 0,0 0 0,1 1 0,0-1 1,-1 1-1,1-1 0,0 1 0,0 0 0,0 0 0,0 0 0,0 0 0,0 0 0,0 0 0,0 0 0,1 1 0,-1-1 1,0 1-1,0 0 0,1-1 0,-1 1 0,0 0 0,0 0 0,1 1 0,-1-1 0,0 0 0,0 1 0,0-1 0,1 1 1,-1 0-1,1 0-44,3 8 58,0 0 1,0 0-1,-1 0 1,-1 0-1,1 1 1,-1 0-1,-1 0 1,0 0-1,0 1 1,-1 0-59,0-4 39,14 75 250,-14-65-264,0 0 0,2 0 0,0-1 0,0 1 0,2-1 0,0 0 0,1 0 0,0 0 0,1-1 0,3 3-25,-5-14 4,0 1 0,1-1 0,0 0 0,-1 0 0,1-1 0,0 1 0,1-2 0,-1 1 0,0-1 0,1 0 0,0-1-1,-1 0 1,1 0 0,0 0 0,-1-1 0,1 0 0,0-1 0,0 0 0,-1 0 0,1 0 0,-1-1 0,1 0 0,-1-1 0,0 0 0,0 0-1,0 0 1,0-1 0,0 0 0,-1 0 0,0-1 0,0 0 0,0 0 0,0 0 0,0-1-4,0-1-156,0-1 0,-1 1 0,0-1 0,0 0 0,-1 0 0,0-1 0,-1 1 0,1-1 0,-2 0 0,1 0 0,-1 0 0,-1 0 0,1 0 0,-1-7 156,-14-16-7783,0 25-673</inkml:trace>
  <inkml:trace contextRef="#ctx0" brushRef="#br1" timeOffset="-104982.037">289 141 1313,'1'-13'7399,"1"-1"-6122,5-50 3441,-4 16 1998,-7 46-3621,-15 31-2544,-21 71-48,3 2-1,-5 40-502,26-88-1,-51 174 38,67-227-35,0-1-1,0 1 1,-1-1 0,1 0-1,0 1 1,0-1-1,0 1 1,-1-1 0,1 0-1,0 1 1,0-1-1,-1 1 1,1-1 0,0 0-1,-1 0 1,1 1 0,0-1-1,-1 0 1,1 1-1,0-1 1,-1 0 0,1 0-1,-1 0 1,1 0 0,-1 1-1,1-1 1,0 0-1,-1 0 1,1 0 0,-1 0-1,1 0 1,-1 0 0,1 0-1,-1 0 1,1 0-1,0 0 1,-1 0 0,1 0-1,-1-1 1,1 1 0,-1 0-1,1 0 1,0 0-1,-1-1 1,1 1 0,-1 0-1,1 0 1,0-1-1,-1 1 1,1 0 0,0-1-1,0 1 1,-1 0 0,1-1-1,0 1 1,0-1-1,-1 1 1,1 0 0,0-1-1,0 1 1,0-1 0,0 1-1,-1 0 1,1-1-1,0 1 1,0-1 0,0 1-2,-15-38 94,13 33-73,-37-188 1239,41 192-1249,-1 1 0,0-1 0,1 1 0,-1 0-1,0 0 1,1 0 0,-1 0 0,1 0 0,-1 0 0,0 0-1,1 0 1,-1 0 0,1 0 0,-1 1 0,0-1 0,1 1 0,-1-1-1,0 1 1,0-1 0,1 1 0,-1 0 0,0 0 0,0-1-1,0 1 1,0 0 0,0 0 0,0 0 0,0 0 0,0 1 0,0-1-1,0 0-10,49 47-2,-33-29-10,0-1 0,2 0 0,0-2 1,1 0-1,1-1 0,0-1 0,1-1 0,1-1 0,0-1 0,0-1 0,10 2 12,-28-10-28,-1-1 0,1 0 0,0-1 0,0 1 0,0-1 0,0 0 0,0-1 0,0 1 0,0-1 0,0 0 0,0 0 0,0 0 0,-1-1 0,1 1 0,-1-1 0,1 0 0,-1-1 0,1 1 0,-1-1 0,0 0 0,0 0 0,0 0 0,-1 0 0,1-1 0,-1 0 0,0 1 0,0-1 0,0-1 0,0 1 0,-1 0 0,0 0 0,0-1 0,1-2 28,7-10 81,-2 1 0,0-2 0,-1 1 0,-1-1 0,0 0 0,-1 0 0,-1-1 0,-1 0 0,-1 1 0,-1-1 0,0 0 0,-1-7-81,-1 27 22,1-1 0,0 1 0,0-1 0,-1 1 0,1-1 0,-1 1 1,1-1-1,0 1 0,-1-1 0,1 1 0,-1-1 0,1 1 0,-1-1 0,1 0 0,-1 1 0,1-1 0,-1 0 0,0 0 1,1 1-1,-1-1 0,1 0 0,-1 0 0,0 0 0,1 0 0,-1 0 0,0 0 0,1 0 0,-1 0 0,1 0 0,-1 0 1,0 0-1,1 0 0,-1 0 0,0 0 0,1 0 0,-1-1 0,1 1 0,-1 0 0,0-1 0,1 1 0,-1 0 0,1-1 1,-1 1-1,1 0 0,-1-1 0,1 1 0,0-1 0,-1 1 0,1-1 0,0 1 0,-1-1 0,1 1 0,0-1 0,-1 0 0,1 1 1,0-1-1,0 1 0,0-1 0,-1 0 0,1 1 0,0-1 0,0 0 0,0 1 0,0-1 0,0 0 0,0 1-22,-8 32 1,1 2-1,2-1 0,1 1 0,1 0 0,2 0 1,1 0-1,2 1 0,-1-23-12,13 84-1920,11-38-7400,-15-47 2483</inkml:trace>
  <inkml:trace contextRef="#ctx0" brushRef="#br1" timeOffset="-104699.917">648 43 10506,'0'0'2242,"0"0"-704,0 0 832,0 0-769,0 0-896,0 0-417,0 0-288,0 0-32,18-11 32,-2 37-192,2-1-1666,3 7-2178,-3-5-2081</inkml:trace>
  <inkml:trace contextRef="#ctx0" brushRef="#br1" timeOffset="-104357.407">869 295 11979,'0'0'2483,"0"0"202,0 0-155,0 0-1062,0 0-549,0 14 100,-12 185 1415,8-83-2268,-1-127-86,4-157 100,2 160-133,0 0-1,1-1 0,0 1 1,0 0-1,1 1 0,0-1 1,1 0-1,-1 1 0,1 0 1,1-1-1,-1 2 0,1-1 1,1 0-1,-1 1 0,1 0 1,0 1-1,0-1 0,7-4-46,-9 8 32,-1 1 0,1-1 0,-1 1-1,1-1 1,-1 1 0,1 0-1,0 1 1,-1-1 0,1 0 0,0 1-1,0 0 1,0 0 0,-1 0 0,1 1-1,0-1 1,0 1 0,0 0 0,-1 0-1,1 0 1,-1 0 0,1 1 0,-1-1-1,1 1 1,-1 0 0,0 0 0,0 0-1,0 1 1,0-1 0,1 2-32,68 89 104,-63-69-179,-1 1-1,-2-1 1,0 1 0,-2 1-1,-1-1 1,0 1-1,-2-1 1,-1 1-1,-4 24 76,3 12-2481,1-41-1229,-4-7-2776</inkml:trace>
  <inkml:trace contextRef="#ctx0" brushRef="#br1" timeOffset="-102789.18">1316 372 2498,'0'0'2093,"0"0"-486,0 0 245,0 0-154,0 0-326,6-3-331,19-11-240,-29 29 4010,4 48-4321,1-61-470,-1 1 0,1 0 0,0 0 0,0 0 0,0-1 0,0 1 0,0 0 0,0-1 1,1 1-1,0-1 0,-1 1 0,1-1 0,0 0 0,0 0 0,0 0 0,0 0 0,0 0 1,1 0-1,-1-1 0,1 1 0,-1-1 0,1 1 0,0-1 0,-1 0 0,1 0 0,0 0 0,0-1 1,-1 1-1,1-1 0,0 1 0,0-1 0,0 0 0,0 0 0,0 0 0,0 0 0,0-1 1,0 1-1,-1-1 0,1 0 0,0 0 0,0 0 0,-1 0 0,1 0 0,-1-1 0,1 1 0,-1-1 1,3-1-21,4-3 235,0-1 0,0 0 0,-1 0 0,1-1 0,-2 0 0,1-1 0,-1 1 0,0-2 1,-1 1-1,0-1 0,-1 1 0,0-2 0,0 1 0,-1 0 0,0-1 0,-1 0 0,0 0 1,-1 0-1,0 0 0,-1 0 0,0-1 0,-1 1 0,0 0 0,-2-5-235,3 14 10,-2 0 0,1 0-1,0 0 1,0 1 0,0-1-1,-1 0 1,1 0 0,-1 0-1,0 1 1,1-1 0,-1 0-1,0 0 1,0 1 0,0-1-1,0 1 1,0-1 0,0 1-1,-1-1 1,1 1 0,0 0 0,-1 0-1,1 0 1,-1 0 0,1 0-1,-1 0 1,0 0 0,1 0-1,-1 0 1,0 1 0,0-1-1,0 1 1,1-1 0,-1 1-1,0 0 1,0-1 0,0 1-1,0 0 1,0 1 0,1-1 0,-3 0-11,-68 36 121,59-21-134,1 1 0,1 0 0,0 1-1,1 0 1,0 0 0,2 1 0,0 0-1,1 1 1,1 0 0,1 0 0,0 0-1,1 1 1,2 0 0,0-1 0,1 1 0,1 0-1,0 0 1,4 18 14,-3-28-18,1-1 0,0 1 0,1-1 0,-1 0 0,2 0 0,-1 0 0,1 0 0,1-1 0,0 0 1,0 1-1,0-2 0,1 1 0,0-1 0,1 1 0,0-2 0,0 1 0,0-1 0,1 0 0,0-1 0,0 0 0,0 0 0,1 0 0,-1-1 0,1-1 0,0 1 0,0-1 0,1-1 0,-1 0 0,0 0 0,1-1 0,0 0 0,-1-1 1,1 0-1,-1 0 0,1-1 0,-1 0 0,1-1 0,-1 0 0,1 0 0,-1-1 0,0-1 0,0 1 0,-1-1 0,2-1 18,11-10 32,0 0 0,-2-1-1,1 0 1,-2-2 0,0 0 0,-2-2-1,0 0 1,-1 0 0,0-1 0,-2-1 0,-1 0-1,-1-1 1,0-1 0,-2 1 0,-1-2-1,-1 1 1,-1-1 0,-1 0 0,-1 0 0,-1 0-1,-1-9-31,-2 32 5,1 1 0,-1-1 0,1 1 0,-1-1 0,0 1 0,0-1 0,1 1-1,-1-1 1,0 1 0,0-1 0,-1 0 0,1 1 0,0-1 0,0 1 0,-1-1-1,1 1 1,-1 0 0,1-1 0,-1 1 0,0-1 0,0 1 0,1 0 0,-1-1 0,0 1-1,0 0 1,0 0 0,0 0 0,0 0 0,-1 0 0,1 0 0,0 0 0,0 0 0,-1 0-1,1 1 1,0-1 0,-1 0 0,1 1 0,-1 0 0,1-1 0,-1 1 0,1 0 0,-1-1-1,1 1 1,-1 0 0,1 0 0,-1 0 0,0 0 0,1 1 0,-1-1 0,1 0 0,-1 1-1,1-1 1,0 1 0,-1-1 0,1 1 0,-1-1 0,1 1 0,0 0 0,-1 0-5,-9 7-5,0 0 1,0 0 0,1 1-1,0 1 1,0 0 0,1 0-1,1 0 1,-1 1 0,2 1-1,0-1 1,0 1 0,1 0-1,0 1 1,1 0 0,1-1-1,0 2 1,1-1 0,0 0-1,1 1 1,0-1 0,1 3 4,-1-7 0,0 0 0,1 0 0,0 1 0,1-1 0,-1 0 0,2 0 0,-1 1 0,2-1 0,-1 0 0,1 0 0,0 0 0,1 0 0,0 0 0,0-1 0,1 1 0,0-1 0,1 0 0,0 0 0,0 0 0,1-1 0,-4-5 2,0-1 1,0 1 0,0-1-1,0 0 1,0 0 0,1 0-1,-1 0 1,0 0 0,1 0-1,-1-1 1,1 1 0,-1-1-1,1 1 1,-1-1 0,1 0-1,-1 0 1,1 0 0,-1-1-1,1 1 1,-1 0 0,1-1-1,-1 0 1,0 0 0,1 1-1,-1-1 1,0-1 0,1 1-1,-1 0 1,0 0 0,0-1-1,0 1 1,0-1 0,0 0-1,-1 0 1,1 0 0,0 1-1,-1-2 1,1 1-1,-1 0-1,50-88 119,-51 89-120,0-1 2,0 0 0,1 0 0,-1 0 1,1 0-1,-1 0 0,1 0 0,0 0 0,0 0 0,0 1 0,0-1 1,0 0-1,0 0 0,0 1 0,1-1 0,-1 1 0,0-1 0,1 1 0,0-1 1,-1 1-1,1 0 0,0 0 0,-1 0 0,1 0 0,0 0 0,0 0 1,0 1-1,0-1 0,0 0 0,0 1 0,0 0 0,0-1 0,0 1 0,0 0 1,0 0-1,0 0 0,0 0 0,1 1 0,-1-1 0,0 0 0,0 1 1,0 0-1,-1-1 0,1 1 0,0 0 0,2 1-2,111 127 283,-108-124-281,0-1-1,1-1 1,-1 1-1,1-1 1,0 0-1,-1-1 1,1 0-1,0 0 1,1-1-1,-1 0 1,0 0-1,0-1 1,0 0-1,1 0 1,-1-1-1,0 0 1,0 0 0,0-1-1,0 0 1,0-1-1,0 0 1,-1 0-1,1-1 1,-1 1-1,0-2 1,0 1-1,0-1 1,0-1-2,7-7 16,0 0 0,-2-1 0,0 0 0,0-1 0,-1-1 0,-1 0 0,-1 0 0,0-1 0,-1 0 0,-1 0 0,-1-1 0,0 0 0,-1 0 0,-1-1 0,-1 1 0,0-1 0,-2 0 0,0-3-16,-7-71 391,6 91-385,0 0 1,-1 0 0,0 0 0,1 0 0,-1 0-1,0 0 1,0 0 0,0 0 0,0 0 0,-1 0-1,1 0 1,0 1 0,-1-1 0,1 0-1,-1 1 1,0 0 0,1-1 0,-1 1 0,0 0-1,0 0 1,0 0 0,0 0 0,0 0-1,0 0 1,0 0 0,0 1 0,0-1 0,0 1-1,0 0 1,-1-1 0,1 1 0,0 0 0,0 0-1,0 0 1,-1 1 0,1-1 0,0 1-1,0-1 1,0 1 0,0 0-7,-2 1-3,1 0-1,0 1 1,1 0 0,-1-1-1,0 1 1,1 0 0,0 0-1,0 1 1,0-1-1,0 0 1,0 1 0,0-1-1,1 1 1,0 0 0,0-1-1,0 1 1,0 0 0,1 0-1,-1 0 1,1 0 0,0 0-1,0-1 1,0 1 0,1 0-1,-1 0 1,1 0 0,0 1 2,0 8-4,0 8-2,2 0 0,0-1 0,2 1 1,0-1-1,1 0 0,8 17 7,22 93 9,-29 28-4,-7-157-5,1 1 0,0 0 0,-1 0 0,1-1 0,0 1 0,0 0 0,0-1 0,0 1 0,0-1 0,1 1 0,-1-1 0,0 1 0,1-1 0,-1 0 0,1 0 0,-1 0 0,1 0 0,0 0 0,-1 0 0,1 0 0,0 0 0,0-1 0,-1 1 0,1-1 0,0 1 0,0-1 0,0 0 0,0 0 0,0 0 0,0 0 0,0 0 0,0 0 0,-1 0 0,1-1 0,0 1 0,0-1 0,0 1 0,71-21 0,-21-5-686,-1-3-1,-2-2 1,-1-2 0,-1-2-1,9-13 687,-32 29-337,21-13-7505,-32 23 683</inkml:trace>
  <inkml:trace contextRef="#ctx0" brushRef="#br1" timeOffset="-95429.31">1188 2528 4805,'3'-18'7180,"14"-140"299,-18 153-7316,0 0 0,-1 0 0,1 0 0,-1-1 1,0 2-1,0-1 0,-1 0 0,1 0 0,-1 1 1,0-1-1,0 1 0,-1 0 0,1 0 0,-1 0 0,0 0 1,0 1-1,0 0 0,0 0 0,-1 0 0,1 0 0,-1 0 1,0 1-1,0 0 0,0 0 0,0 0 0,0 1 1,-4-1-164,-1 0 71,0 0 1,0 0-1,0 1 1,1 1-1,-1 0 1,0 0 0,0 1-1,0 0 1,0 0-1,0 1 1,1 1-1,-1 0 1,1 0 0,-7 4-72,-2 5 9,1 1 0,1 1 0,1 0 0,0 1 0,1 1 0,0 0 0,1 1 0,1 1 0,1 0 0,0 0 0,2 1 0,0 1 0,1-1 0,1 1 0,1 1 0,0-1 0,2 1 0,0 0 1,2 0-1,0 0 0,1 1 0,1-1 0,2 1-9,-3-10-9,1 0 1,0 0-1,1 0 1,1 0-1,0-1 0,0 1 1,1 0-1,0-1 1,1 0-1,1 0 1,0 0-1,0 0 1,1-1-1,0 0 1,1 0-1,0-1 1,1 0-1,0 0 0,0 0 1,6 3 8,-11-10-7,0 0-1,1 0 1,0 0-1,-1-1 1,1 1 0,0-1-1,0 0 1,0 0 0,0-1-1,0 1 1,0-1-1,0 0 1,0 0 0,0 0-1,0-1 1,0 1 0,0-1-1,-1 0 1,1 0-1,0 0 1,0-1 0,0 1-1,-1-1 1,1 0 0,-1 0-1,0 0 1,1 0-1,-1-1 1,0 1 0,0-1-1,0 0 1,-1 0 0,2-2 7,71-116 93,47-200 1685,-122 321-1770,0-1 1,0 1-1,0-1 0,0 1 0,0-1 1,0 1-1,0 0 0,0-1 0,0 1 1,0-1-1,0 1 0,0-1 0,0 1 1,0-1-1,0 1 0,0 0 0,1-1 1,-1 1-1,0-1 0,0 1 0,0 0 1,1-1-1,-1 1 0,0 0 0,1-1 1,-1 1-1,0 0 0,1-1 0,-1 1 1,0 0-1,1 0 0,-1 0 0,1-1 1,-1 1-1,0 0 0,1 0 0,-1 0 1,1 0-1,-1 0 0,0-1 0,1 1 1,-1 0-1,1 0 0,-1 0 0,1 0 1,-1 1-1,1-1 0,-1 0 0,0 0 1,1 0-1,-1 0 0,1 0 0,-1 0 1,1 1-1,-1-1 0,0 0 0,1 0 1,-1 1-1,0-1 0,1 0 0,-1 1-8,13 27 147,-12-23-172,39 163 151,-35-136-404,1 1-1,2-1 1,1 0 0,2 0 0,1-1 0,11 21 278,19-6-4394,-41-45 4045,0-1 1,0 1 0,0-1-1,0 1 1,0-1-1,0 1 1,0-1 0,0 0-1,0 1 1,0-1 0,0 0-1,0 0 1,0 0 0,0 0-1,0 0 1,0 0 0,0 0-1,1 0 1,-1 0 0,0-1-1,0 1 1,0 0 0,0-1-1,0 1 1,0-1 0,0 1-1,-1-1 1,1 1 0,0-1-1,0 0 1,0 1 0,0-1-1,-1 0 1,1 0 0,0 0 348,7-11-6439</inkml:trace>
  <inkml:trace contextRef="#ctx0" brushRef="#br1" timeOffset="-94587.84">1505 2429 384,'28'-181'11307,"8"63"-1522,-26 134-6571,27 247-1761,-34-209-1519,2 0 0,3-1 0,3 1 0,1-2 0,3 1 0,4 3 66,-19-54-37,0 0-1,0 0 1,0 0-1,0-1 1,1 1-1,-1 0 1,0 0-1,1-1 1,0 1-1,-1 0 1,1 0 0,0-1-1,0 1 1,0-1-1,0 1 1,0-1-1,0 1 1,0-1-1,0 1 1,1-1-1,-1 0 1,1 0-1,-1 0 1,1 0 0,-1 0-1,1 0 1,-1 0-1,1 0 1,0-1-1,0 1 1,-1-1-1,1 1 1,0-1-1,0 0 1,0 1-1,-1-1 1,1 0 0,0 0-1,0 0 1,0-1-1,0 1 1,-1 0-1,1-1 1,0 1-1,0-1 1,-1 0-1,1 1 1,0-1-1,-1 0 1,1 0 0,-1 0-1,1 0 1,-1 0-1,1-1 1,-1 1-1,0 0 1,0-1-1,1 0 38,55-159 177,-38 88-65,-15 59-77,0-5 117,1 0-1,1-1 0,1 2 0,0-1 1,2 1-1,0 0 0,0 1 0,2 0 1,0 0-1,1 2 0,1-1 0,0 1 0,5-2-151,-17 15 6,1 1-1,0-1 1,-1 1-1,1-1 1,0 1-1,0 0 1,0-1-1,0 1 1,0 0-1,1 0 1,-1 1-1,0-1 0,0 0 1,1 1-1,-1-1 1,0 1-1,0 0 1,1 0-1,-1 0 1,0 0-1,1 0 1,-1 0-1,0 1 0,1-1 1,-1 1-1,0 0 1,0-1-1,1 1 1,-1 0-1,0 0 1,0 1-1,0-1 1,0 0-1,0 1 1,-1-1-1,1 1 0,0-1 1,-1 1-1,1 0 1,-1 0-1,1 0 1,-1 0-1,0 0 1,0 0-6,-1 5 4,0 0 0,-1 0 0,0-1 1,0 1-1,-1-1 0,1 1 1,-2-1-1,1 0 0,-1 1 0,0-1 1,0 0-1,0-1 0,-1 1 0,0-1 1,0 1-1,0-1 0,-1 0 0,0-1 1,0 1-1,0-1 0,0 0 0,-1 0 1,0-1-1,0 1 0,0-1 1,0-1-1,0 1 0,0-1 0,-2 0-4,-56 38-22,62-38 23,0 0 0,0 0 0,0-1 0,1 1 0,-1 0-1,0 1 1,1-1 0,-1 0 0,1 0 0,0 1 0,0-1 0,0 1 0,0-1-1,0 1 1,1-1 0,-1 1 0,1-1 0,-1 1 0,1 0 0,0-1 0,0 1-1,0 0 1,1-1 0,-1 1 0,1 0 0,-1-1 0,1 1 0,0-1 0,0 1-1,0-1 1,0 0 0,0 1 0,2 1-1,59 74-1,-53-68 5,22 23-157,1-1-1,2-2 1,1-1-1,21 11 154,-46-33-461,0-2 0,1 1 0,-1-2 0,1 1 0,1-2 0,-1 1 0,0-1 0,1-1 0,0 0 0,-1-1 0,1 0 0,0-1 0,0 0 0,0-1 0,-1 0 0,1-1 0,0 0 0,-1-1 0,0 0 0,1-1 0,5-3 461,-7 2-32,0 0 0,-1 0 1,0-1-1,0 0 0,-1-1 1,0 0-1,0 0 0,-1 0 0,6-8 32,10-19 1013,-1-1-1,-2-1 0,-2-1 1,-1-1-1,-1 0 0,0-11-1012,3-2 1043,-10 30-477,-1 0 1,-1-1 0,-1 0 0,-2-1-1,0 1 1,0-8-567,-4 28 18,0 0 0,0 1 0,0-1 0,0 1-1,0-1 1,0 0 0,0 1 0,-1-1 0,1 1 0,-1-1 0,1 1-1,-1-1 1,0 1 0,0-1 0,1 1 0,-1 0 0,0-1 0,0 1 0,0 0-1,-1 0 1,1-1 0,0 1 0,0 0 0,-1 0 0,1 1 0,0-1-1,-1 0 1,1 0 0,-1 1 0,1-1 0,-1 1 0,1-1 0,-1 1-1,1-1 1,-1 1 0,0 0 0,1 0 0,-1 0 0,0 0 0,1 0 0,-1 0-1,1 0 1,-1 1 0,0-1-18,-70 28 522,60-16-528,0 0 0,0 1 0,2 1 1,-1 0-1,2 0 0,0 1 0,0 0 0,2 1 0,0 0 1,0 0-1,2 0 0,0 1 0,1 0 0,1 0 0,0 0 0,1 0 1,1 1-1,1-1 0,0 0 0,1 1 0,3 10 6,-4-20-208,1 1 0,1-1 0,-1 0-1,2 0 1,-1 0 0,1 0 0,0 0 0,0-1-1,1 1 1,0-1 0,0 0 0,1 0 0,0 0-1,0-1 1,1 0 0,4 4 208,-6-9-14,0 0 1,1-1-1,-1 0 0,0 0 0,0 0 0,0-1 1,0 1-1,1-1 0,-1 0 0,0 0 1,0 0-1,0-1 0,-1 0 0,1 1 0,0-1 1,-1 0-1,1-1 0,-1 1 0,1-1 1,-1 1-1,0-1 0,0 0 0,0 0 0,-1-1 1,1 1-1,-1 0 0,0-1 0,0 0 1,0 1-1,0-1 0,1-4 14,70-150 731,-16 12 1015,-63 198-972,2-32-702,1 0 1,1 1-1,0-1 0,1 1 0,2-1 1,0 1-1,1-1 0,1 1 1,1-1-1,1 0 0,0 0 0,2-1 1,5 13-73,-10-29 7,1 1 0,-1-1 0,1 0 0,-1 0 1,1 0-1,0 0 0,0 0 0,0-1 1,0 1-1,1-1 0,-1 0 0,1 0 0,-1 0 1,1 0-1,0-1 0,0 0 0,0 0 0,0 0 1,0 0-1,0 0 0,0-1 0,0 1 0,0-1 1,0 0-1,0-1 0,0 1 0,0-1 1,0 1-1,0-1 0,0 0 0,0-1 0,-1 1 1,3-2-8,3-1 43,1-1 1,-1 0 0,1 0 0,-1-1 0,-1-1-1,1 1 1,-1-1 0,0-1 0,-1 0-1,0 0 1,0 0 0,0-2-44,-1 2-2,-1 0 0,0-1 1,0 1-1,-1-1 0,0 0 0,-1 0 1,0 0-1,0 0 0,-1-1 0,0 1 0,-1-1 1,0-2 1,-1 11-108,0 0 1,0 0-1,1 1 1,-1-1-1,0 0 0,-1 0 1,1 1-1,0-1 1,0 0-1,0 0 1,0 1-1,-1-1 1,1 0-1,0 0 1,0 1-1,-1-1 1,1 0-1,-1 1 1,1-1-1,-1 1 1,1-1-1,-1 1 0,1-1 1,-1 1-1,1-1 1,-1 1-1,0-1 1,1 1-1,-1-1 1,0 1-1,1 0 1,-1 0-1,0-1 1,0 1-1,1 0 1,-1 0-1,0 0 1,0 0-1,1 0 0,-1 0 1,0 0-1,0 0 1,1 0-1,-1 0 1,0 0-1,0 0 1,1 0-1,-1 1 1,0-1 107,-20 1-6193</inkml:trace>
  <inkml:trace contextRef="#ctx0" brushRef="#br2" timeOffset="-20724.987">4920 5154 13741,'0'0'4164,"0"0"-1078,0 0-631,0 0-773,-14-4-534,-46-10-337,58 13-770,-1 1 0,0 0 1,1 0-1,-1 0 0,1 1 0,-1-1 0,1 0 0,-1 1 1,1 0-1,-1-1 0,1 1 0,-1 0 0,1 1 0,0-1 1,-1 0-1,1 1 0,0-1 0,0 1 0,0-1 1,0 1-1,0 0 0,0 1-41,-3 1 82,-9 14 27,1 1 0,1 0 1,1 0-1,0 1 1,2 0-1,0 1 1,1 0-1,1 0 0,1 1 1,1 0-1,1 0 1,1 1-1,1-1 1,1 0-1,1 1 1,3 21-110,-4-34 1,0 1 1,1-1 0,0 1 0,1-1 0,0 0 0,1 1-1,0-1 1,1 0 0,0 0 0,1 0 0,0 0 0,0-1-1,1 0 1,0 1 0,0-2 0,1 1 0,1-1 0,-1 0-1,1 0 1,1 0 0,-1-1 0,1 0 0,0-1 0,1 0-1,0 0 1,0-1 0,0 0 0,0-1 0,1 0 0,0 0-1,0-1 1,9 2-2,-6-4 13,1-2 0,0 0 0,0 0 1,0-1-1,0-1 0,-1 0 0,1-1 0,-1-1 0,0 0 0,-1 0 0,1-1 0,-1-1 0,0 0 0,0-1 0,-1 0 0,0-1 0,-1 0 0,9-9-13,0-3 80,0 0-1,-1-2 1,-1 0-1,-1 0 0,-1-2 1,-1 0-1,-2-1 0,8-20-79,-11 22 125,-1-1 0,0 0 0,-2 0 0,-1-1-1,1-25-124,-5 45 5,0-1 0,-1 0 0,0 0-1,-1 0 1,1 0 0,-1 1-1,-1-1 1,1 0 0,-1 1-1,0-1 1,0 1 0,-1-1-1,0 1 1,0 0 0,-1 0 0,1 1-1,-1-1 1,-1 1 0,1-1-1,-1 1 1,0 1 0,0-1-1,0 1 1,-4-3-5,-11-1-49,0 0 0,0 2 0,0 0 0,-1 2 0,0 0 0,0 1 0,0 1 0,0 1 0,0 1 0,0 1 0,-11 2 49,29-3-69,-115 14-1703,55 23-5083,52-15-752,9 0-4480</inkml:trace>
  <inkml:trace contextRef="#ctx0" brushRef="#br2" timeOffset="-20315.874">5526 5080 4260,'0'0'5082,"0"0"-1660,0 0-240,0 0-107,0 0-566,0 0-310,0 0-378,3-8-428,8-24-315,-9 24-112,-69 233 2221,46-138-3094,3 2-1,5 0 0,3 1 0,3 46-92,7-133 0,-1 1-1,1 0 1,-1 0 0,1 0 0,0-1 0,0 1 0,1 0 0,-1 0-1,1 0 1,0 0 0,0-1 0,0 1 0,1 0 0,-1-1-1,1 1 1,0-1 0,0 0 0,0 0 0,0 1 0,0-1 0,1 0-1,0-1 1,-1 1 0,1 0 0,0-1 0,0 0 0,0 1-1,1-1 1,-1-1 0,1 1 0,-1 0 0,1-1 0,-1 1-1,1-1 1,6-1-82,-1 1 0,1-1 0,-1-1-1,1 0 1,-1 0 0,0-1-1,1 0 1,-1 0 0,0-1 0,0-1-1,-1 1 1,1-1 0,-1-1-1,0 0 1,8-5 82,42-31-3001,19-11-9222,-60 43 5369</inkml:trace>
  <inkml:trace contextRef="#ctx0" brushRef="#br2" timeOffset="-19824.017">6319 5223 7847,'0'0'5019,"0"0"-1528,5-14-331,17-44-651,-21 57-2342,0 0 0,-1 0 0,1 0 0,0-1 0,-1 1 0,1 0 0,0 0 0,-1 0 0,1 0 0,-1-1 0,0 1 0,1 0 0,-1-1 0,0 1 0,0 0 0,0-1 0,0 1 0,0 0 0,0 0 0,0-1 0,0 1 0,-1 0 0,1-1 0,0 1 0,-1 0 0,1 0 0,-1-1 0,0 1 0,1 0 0,-1 0 0,0 0 0,1 0 0,-1 0 0,0 0 0,0 0 0,0 0 0,0 0 1,0 1-1,0-1 0,0 0-168,-42 10 1206,24 2-1209,0 0 0,1 1-1,0 1 1,0 0 0,2 1 0,0 1 0,0 1-1,2 1 1,0 0 0,0 0 0,2 1 0,0 1-1,1 0 1,-7 19 4,17-37-28,-1 1 0,0 0 0,1 0 0,0 0 0,-1 0 0,1 0-1,0 0 1,0 0 0,0 1 0,0-1 0,0 0 0,1 1 0,-1-1 0,1 0-1,0 1 1,-1-1 0,1 1 0,0-1 0,0 0 0,1 1 0,-1-1 0,0 1 0,1-1-1,-1 0 1,1 1 0,0-1 0,0 0 0,0 0 0,0 1 0,0-1 0,1 0 0,-1 0-1,1 0 1,-1 0 0,1-1 0,0 1 0,-1 0 0,1-1 0,0 1 0,0-1-1,0 0 1,0 1 0,0-1 0,1 0 0,1 0 28,80 10-228,-74-11 224,-1 0-1,1 1 0,0 0 0,0 0 0,-1 1 1,1 0-1,-1 1 0,1 0 0,-1 0 0,0 1 1,0 0-1,-1 1 0,1 0 0,-1 0 1,0 1-1,6 6 5,-5-1 22,-2 1 1,1 0 0,-2 1-1,1 0 1,-2 0-1,0 0 1,0 1 0,-1 0-1,-1 0 1,0 0-1,-1 0 1,-1 0 0,0 0-1,-1 1 1,0-1 0,-1 0-1,-3 14-22,4-19 107,-1 0-1,1 0 1,-1 0 0,-1-1-1,0 1 1,0 0-1,0-1 1,-1 0 0,-1 1-1,1-1 1,-1-1-1,-1 1 1,1 0 0,-1-1-1,-1 0 1,1 0-1,-1 0 1,0-1 0,-1 0-1,1 0 1,-1-1-1,-1 0 1,1 0 0,-1 0-1,1-1 1,-1 0-1,-1-1 1,1 0 0,0 0-1,-1-1 1,1 0 0,-1 0-1,-7 0-106,7-3 39,0-1 0,0 0 0,0 0 0,1 0 0,-1-1 0,1-1 0,0 0 0,-1 0 0,2 0 0,-1-1 0,1 0 0,-1 0 0,1-1 0,1 0 0,-1 0 0,1-1 0,-5-7-39,-50-82-2307,55 81 81,5 5-2205,1 6-3374</inkml:trace>
  <inkml:trace contextRef="#ctx0" brushRef="#br1" timeOffset="-88503.652">9622 1952 5669,'0'-15'8088,"2"-6"-6372,-1-15-488,0-4 4305,-6 47-2564,-72 230-1016,-57 106-1905,125-321-270,-1-1-1,-1 0 0,-1 0 1,0-1-1,-2-1 0,0 0 1,-14 13 222,27-30 2,0-1 0,0 0 0,0 1 0,0-1 0,0 0 0,-1 1 0,1-1 0,0 0 0,-1 0 0,1 0 0,-1 0 0,1 0 0,-1 0 0,0-1 0,1 1 0,-1 0 0,0-1 0,1 0 0,-1 1 0,0-1 0,0 0 0,1 0 0,-1 0 1,0 0-1,0 0 0,0 0 0,1 0 0,-1-1 0,0 1 0,0-1 0,1 1 0,-1-1 0,0 1 0,1-1 0,-1 0 0,1 0 0,-1 0 0,1 0 0,-1 0 0,1 0 0,0-1 0,0 1 0,-1 0 0,1-1 0,0 1 0,0-1 0,0 1 0,0-1 1,1 1-1,-1-1 0,0 0 0,1 1 0,-1-1 0,1 0 0,-1 0-2,-4-17 127,0 0 1,2-1-1,0 1 0,1-1 1,1 0-1,0 0 1,2 0-1,0 0 0,2 1 1,0-1-1,1 1 1,1-1-1,0 1 0,2 0 1,2-3-128,-9 20 13,1 0 0,-1 0 1,1 0-1,-1 1 0,1-1 0,0 0 0,-1 1 1,1-1-1,0 1 0,0-1 0,0 1 1,1-1-1,-1 1 0,0-1 0,0 1 1,1 0-1,-1 0 0,1 0 0,-1 0 0,1 0 1,-1 0-1,1 0 0,0 0 0,-1 1 1,1-1-1,0 1 0,0-1 0,0 1 1,-1 0-1,1-1 0,0 1 0,0 0 0,0 0 1,-1 1-1,1-1 0,0 0 0,0 0 1,0 1-1,-1-1 0,1 1 0,0 0 1,0-1-1,-1 1 0,1 0 0,-1 0 0,2 1-13,88 178 262,-83-164-294,0 0 0,1-1 0,1 0 0,1 0 0,0-1 0,0 0 0,1-1 0,1-1 0,0 0 0,1-1 0,14 9 32,-24-18-10,0 0 1,0-1-1,0 1 1,0-1-1,0 0 0,0-1 1,0 1-1,0-1 1,1 0-1,-1 0 1,0 0-1,0 0 1,0-1-1,1 1 1,-1-1-1,0 0 1,0-1-1,0 1 1,0-1-1,0 0 0,-1 0 1,1 0-1,0 0 1,-1 0-1,0-1 1,1 0-1,-1 1 1,0-1 9,76-98 118,-68 84-124,15-19 58,43-88 1038,-96 175-246,25-45-884,-8 17-206,0 0-1,2 0 0,1 1 1,1 0-1,1 0 0,1 1 1,1 0-1,1 7 247,9-11-3261,12-13-4726,-9-7 743</inkml:trace>
  <inkml:trace contextRef="#ctx0" brushRef="#br1" timeOffset="-88190.794">9997 1912 11691,'0'0'2562,"0"0"-960,0 0 640,0 0-1665,0 0-577,0 0 0,0 0-64,0 0-385,17 53-1248,-1-33-1635,0 3-1408</inkml:trace>
  <inkml:trace contextRef="#ctx0" brushRef="#br1" timeOffset="-87854.218">10186 2224 352,'0'0'8302,"0"0"-4240,-1 16-330,0 0-2645,-19 75 3527,-63 67-210,125-244-3213,-30 55-1041,0 2 0,2 0 0,1 0 1,2 2-1,0 0 0,4-3-150,-16 23 19,0 1 0,0 0 0,1 0-1,0 1 1,0-1 0,0 1 0,0 1 0,1-1-1,0 1 1,0 0 0,0 0 0,0 1 0,1 0-1,-1 1 1,1-1 0,0 1 0,0 1 0,0-1-1,0 1 1,0 1 0,0 0 0,0 0 0,0 0-1,0 1 1,-1 0 0,1 1 0,0 0-19,0 0 5,-1 1 1,1 0-1,-1 1 0,0 0 0,0 0 1,-1 0-1,1 1 0,-1 0 1,0 0-1,0 1 0,-1 0 0,1 0 1,-1 0-1,-1 0 0,1 1 1,-1 0-1,0 0 0,-1 0 1,0 0-1,0 0 0,0 1 0,-1 0 1,0-1-1,1 9-5,1 9-345,-1 0-1,0 1 1,-2 0 0,-2-1-1,0 1 1,-1-1 0,-2 4 345,4-26-160,-8 57-3306,7-19-2683,2-17-241</inkml:trace>
  <inkml:trace contextRef="#ctx0" brushRef="#br1" timeOffset="-87561.166">10988 2171 2723,'0'0'8920,"0"0"-4970,0 0-634,0 0-861,0 0-1179,0 0-555,0 0-299,0 0-86,-3 7 134,-4 22-187,0 0-1,2 1 1,1-1 0,2 1 0,1 26-283,0-55 1,1 0 0,0 0 0,0-1 1,0 1-1,0 0 0,-1 0 0,1 0 0,1 0 0,-1 0 0,0 0 0,0 0 0,0 0 0,0 0 0,0-1 0,1 1 0,-1 0 0,0 0 0,1 0 0,-1 0 1,1-1-1,-1 1 0,1 0 0,-1 0 0,1-1 0,0 1 0,-1 0 0,1-1 0,0 1 0,0-1 0,-1 1 0,1-1 0,0 1 0,0-1 0,0 0 1,-1 1-1,1-1 0,0 0 0,0 0 0,0 1 0,0-1 0,0 0 0,0 0 0,0 0 0,0 0 0,-1 0 0,1 0 0,0 0 0,0-1 0,0 1 0,0 0 1,1-1-2,39-26 351,-23 6 13,-2 0-1,-1-1 1,-1-1-1,-1 0 1,-1-1 0,-1-1-1,-1 0 1,-1 0-1,5-22-363,-13 46 35,0-1 1,0 1-1,0-1 0,0 1 0,0-1 0,0 0 0,-1 1 0,1-1 0,0 0 0,-1 0 0,1 0 0,-1 1 0,0-1 0,0 0 0,0 0 0,0 0 0,0 0 0,0 0 0,0 1 0,0-1 0,-1 0 0,1 0 1,-1 0-1,1 1 0,-1-1 0,0 0 0,0 0 0,0 1 0,0-1 0,0 1 0,0-1 0,0 1 0,0-1 0,-1 1 0,1 0 0,0 0 0,-1-1 0,1 1 0,-1 0 0,0 0 0,1 1 0,-1-1 0,0 0 1,1 0-1,-1 1 0,0-1-35,-10 4 6,0 0 0,0 1 0,1 0 0,0 1 0,-1 0 0,2 1 1,-1 0-1,1 0 0,-1 1 0,2 1 0,-1 0 0,1 0 0,1 1 1,-1 0-1,1 0 0,1 1 0,0 0 0,0 0 0,1 1 0,-1 2-6,-3 3 8,1 1-1,1 1 1,0-1-1,1 1 0,1 1 1,1-1-1,0 1 1,1 0-1,2 0 0,0 0 1,0 1-1,2-1 0,1 6-7,0-20-11,0 1 0,0 0 0,0 0 0,1 0-1,0-1 1,0 1 0,1-1 0,0 0-1,0 0 1,0 0 0,0 0 0,1 0-1,0 0 1,0-1 0,0 0 0,0 0 0,1 0-1,-1 0 1,1-1 0,0 0 0,0 0-1,1 0 1,-1 0 0,1-1 0,-1 0-1,1 0 1,0-1 0,1 1 11,5 1-93,1 0 0,-1-2 0,1 1 1,-1-1-1,1-1 0,-1 0 0,1-1 0,-1 0 0,1-1 1,-1-1-1,0 0 0,0 0 0,2-2 93,-3 1-153,-1-2 1,0 1-1,0-1 1,-1-1-1,1 1 1,-2-2-1,1 1 0,-1-1 1,0 0-1,0-1 1,-1 0-1,0 0 0,-1-1 1,0 0-1,-1 0 1,0 0-1,0-1 0,-1 1 1,3-12 152,17-137-8242,-24 105 795</inkml:trace>
  <inkml:trace contextRef="#ctx0" brushRef="#br1" timeOffset="-85840.892">10019 1944 5125,'0'0'2012,"0"0"252,0 0 15,0 0-474,0 0-439,0 0-426,0 0-358,5 26 3128,19-28 2563,15-43-4741,-38 44-1530,-1 1 1,0-1 0,0 1-1,0-1 1,0 1 0,0-1-1,0 1 1,0-1 0,0 1-1,0-1 1,0 1-1,0-1 1,0 1 0,0-1-1,0 1 1,0-1 0,0 1-1,0-1 1,-1 1 0,1 0-1,0-1 1,0 1 0,-1-1-1,1 1 1,0-1-1,-1 1 1,1 0 0,0-1-1,-1 1 1,1 0 0,-1-1-1,1 1 1,0 0 0,-1 0-1,1-1 1,-1 1 0,1 0-1,-1 0 1,1 0-1,-1 0 1,1 0 0,-1 0-1,1 0 1,-1-1 0,1 1-1,-1 0 1,1 1 0,-1-1-1,1 0 1,-1 0 0,1 0-1,-1 0 1,1 0 0,0 0-1,-1 1 1,1-1-1,-1 0 1,1 0 0,-1 1-1,1-1 1,-1 1-3,-32 11-124,29-9 111,0-1 10,0 0-1,0 0 1,0 1-1,0 0 1,1-1-1,-1 1 1,1 1 0,0-1-1,0 0 1,0 1-1,0-1 1,0 1-1,1 0 1,0 0 0,0 0-1,0 0 1,0 1-1,0 0 4,27-14 112,-22 8-175,1-1-1,-1 1 0,-1-1 1,1 0-1,0 0 0,0 0 1,-1 0-1,1-1 0,-1 1 1,0-1-1,1 1 0,-1-1 1,-1 0-1,1 0 0,0 0 1,-1 0-1,1 0 0,-1 0 1,0-1-1,0 1 0,0 0 1,-1-1-1,1 1 0,-1 0 0,1-1 1,-1 1-1,0-1 0,-1-2 64,-13 4-7356,0 7-2274</inkml:trace>
  <inkml:trace contextRef="#ctx0" brushRef="#br1" timeOffset="-89988.88">7692 1928 8712,'10'-134'6764,"-10"134"-6743,2-5 298,-1-1-1,0 1 1,0 0 0,-1 0 0,0-1-1,0 1 1,0 0 0,0-1 0,-1 1-1,0 0 1,0 0 0,0-1 0,-1 1 0,0 0-1,0 0 1,0 0 0,0 1 0,-1-1-1,0 1 1,0-1 0,0 1 0,0 0 0,-1 0-1,0 0 1,0 0 0,0 1 0,0 0-1,0 0 1,-1 0 0,1 0 0,-3 0-319,1 2 156,0 1 0,0 0 1,0 1-1,0 0 0,-1 0 1,1 0-1,0 0 0,0 1 0,1 0 1,-1 0-1,0 1 0,1 0 1,-1 0-1,1 0 0,0 0 1,0 1-1,0 0 0,0 0 1,1 0-1,0 1 0,0-1 1,0 1-1,-1 2-156,-72 128 729,58-77-679,3 0-1,3 2 1,2-1 0,3 2 0,3-1 0,2 1-1,4 33-49,-8 88 95,5-124-210,-3-1 1,-2 0 0,-2 0-1,-3 0 1,-3-2-1,-1 1 1,-15 28 114,-10-35-2601,13-38-920,3-28-3286,15-3 1580,4-1-2054</inkml:trace>
  <inkml:trace contextRef="#ctx0" brushRef="#br1" timeOffset="-89724.406">7096 2410 9929,'0'0'2792,"0"0"-443,-1-13 368,1-41-656,0 53-1995,1 0-1,-1 0 1,0 0-1,0 0 1,0 0 0,1-1-1,-1 1 1,0 0-1,1 0 1,-1 0-1,1 0 1,-1 0 0,1 0-1,0 0 1,-1 0-1,1 0 1,0 0-1,0 1 1,0-1 0,-1 0-1,1 0 1,0 1-1,0-1 1,0 1 0,0-1-1,0 0 1,0 1-1,1 0 1,-1-1-1,0 1 1,0 0 0,0 0-1,0-1 1,1 1-66,3-1 236,44-9 110,1 2 0,-1 2-1,1 3 1,0 1 0,35 5-346,-60-3 44,74 11-31,-96-10-16,0 0 1,0 0-1,1 0 0,-1 1 0,0-1 0,-1 1 0,1-1 0,0 1 1,0 0-1,-1 0 0,1 0 0,-1 1 0,1-1 0,-1 1 0,0-1 0,0 1 1,0 0-1,-1 0 0,1 0 0,-1-1 0,1 2 0,-1-1 0,0 0 0,0 0 1,0 0-1,-1 1 0,1 2 3,-18 133-123,-2-23-4212,27-88-2562,5-24 1820</inkml:trace>
  <inkml:trace contextRef="#ctx0" brushRef="#br1" timeOffset="-89415.011">7695 2028 8488,'0'0'5413,"0"0"-3267,0 0 641,0 0-1346,0 0-1249,0 0-192,0 0-96,0 0-128,0 0-1954,83 10-4068</inkml:trace>
  <inkml:trace contextRef="#ctx0" brushRef="#br1" timeOffset="-89083.598">8258 1875 17841,'0'0'4500,"0"0"-2012,0 0-267,0 0-593,0 0-657,0 0-335,0 0-257,-2 16-96,-77 376 896,46-144-1883,25-84-7277,7-159 6874,1 5-624,3-5-3754,2-5-665</inkml:trace>
  <inkml:trace contextRef="#ctx0" brushRef="#br1" timeOffset="-89082.603">8120 2389 2498,'-7'-13'6935,"-22"-40"-3460,-21 19 6588,85 32-7431,18 1-2506,-1-3 0,0-2 0,0-2 0,18-7-126,46-19-8960,-92 25 525</inkml:trace>
  <inkml:trace contextRef="#ctx0" brushRef="#br1" timeOffset="-86657.992">7740 1972 2050,'0'0'3272,"0"0"-1115,0 0-235,0 0-102,0 0-229,0 0-80,-1 5-139,-5 26 2092,8-31 2661,0-12-4786,-2 11-1326,1 0 1,-1 0-1,0-1 1,0 1-1,0 0 1,0-1-1,0 1 1,-1 0-1,1-1 1,0 1-1,-1 0 1,1 0-1,0 0 1,-1-1-1,0 1 1,1 0-1,-1 0 1,0 0-1,1 0 1,-1 0-1,0 0 1,0 0-1,0 0 1,0 0-1,0 0 1,0 1-1,0-1 1,0 0-1,0 1 1,0-1-1,-1 0 0,1 1 1,0 0-1,0-1 1,-1 1-1,1 0 1,0-1-1,0 1 1,-1 0-1,1 0 1,0 0-1,-1 0 1,1 0-1,0 1 1,0-1-1,-1 0 1,1 1-1,-1-1-12,-55 35-393,43 17 264,47-51 128,-28-3 58,0 0 0,0 0 0,-1-1 1,1 0-1,-1 0 0,1 0 1,-1 0-1,0-1 0,0 0 0,-1 0 1,1 0-1,-1 0 0,0 0 1,0-1-1,0 1 0,0-1 0,-1 0 1,0 0-1,0 0 0,0 0 0,-1 0 1,0 0-1,0-1 0,1-2-58,-29 14-53,20-3-178,-8 5-562,9 0-3927,6-3-2129</inkml:trace>
  <inkml:trace contextRef="#ctx0" brushRef="#br1" timeOffset="-90531.758">6258 1972 13997,'0'0'4025,"1"-13"-613,1-6-2268,1-19 3696,-36 204-3404,12-63-1062,5 1 1,0 64-375,11-5-3130,5-159 2745,2 40-3769,7-17-5085,-2-14-669</inkml:trace>
  <inkml:trace contextRef="#ctx0" brushRef="#br1" timeOffset="-90220.923">6046 2282 9033,'0'0'3331,"0"0"-1185,0 0 576,0 0-1152,0 0-513,87-32-128,-45 26-385,7-1-448,6 0-96,0-3-64,-2 3-801,-3 0-2242,-6 1-3907</inkml:trace>
  <inkml:trace contextRef="#ctx0" brushRef="#br1" timeOffset="-91606.793">4566 2044 384,'4'-13'6684,"3"-8"-5175,3-10-468,0-5 3376,-10 44 1417,1 13-4213,0 10-1693,-40 311 2767,22-100-2454,16-292-137,9-120 914,-6 162-977,-1 0-1,1-1 0,1 1 0,0 0 1,0 0-1,0 1 0,1-1 0,0 1 1,1 0-1,0 0 0,0 0 0,0 1 1,1-1-1,0 1 0,0 1 0,0-1 1,1 1-1,3-2-40,-5 4-7,0 1 1,0-1 0,0 1-1,0 0 1,1 1 0,-1-1-1,1 1 1,-1 0 0,1 1-1,-1-1 1,1 1 0,0 0-1,-1 0 1,1 1 0,-1 0-1,1 0 1,-1 0 0,1 1-1,-1-1 1,0 1-1,0 0 1,1 1 0,-2 0-1,1-1 1,0 1 0,0 1-1,-1-1 1,0 1 0,0 0-1,0 0 1,0 0 0,0 0-1,-1 1 1,0-1 0,0 1-1,0 0 1,1 3 6,2 3-43,0 1 0,-1 0 0,-1 0 0,0 1 0,0-1 0,-1 1 0,-1 0 0,0 0 0,-1 0 0,0 0 0,-1 0 0,0 0 0,-1 0 0,-1 0 0,0 0 0,-1 0 0,0-1 0,-4 11 43,4-15-3,0 0 0,-1 1 0,0-1 0,0 0 0,-1-1 0,0 1 0,0-1 0,-1 0 0,0-1 0,0 1 0,-1-1 0,1 0 0,-1 0 0,-1-1 0,1 0 0,-1-1 0,0 1 0,0-1 0,0-1 0,0 0 1,-1 0-1,1 0 0,-1-1 0,0 0 0,0-1 0,0 0 0,-4 0 3,8-1-23,0-1-1,0 1 1,0-1 0,-1 0 0,1 0 0,0 0 0,0-1 0,1 0-1,-1 0 1,0 0 0,1 0 0,-1-1 0,1 0 0,0 0 0,0 0-1,0 0 1,0-1 0,0 0 0,1 1 0,-1-1 0,1-1-1,0 1 1,1 0 0,-1-1 0,1 1 0,0-1 0,0 0 0,0 0-1,0 0 1,0-4 23,-3-47-2998,20 3-3639,-2 30 535</inkml:trace>
  <inkml:trace contextRef="#ctx0" brushRef="#br1" timeOffset="-90857.934">5115 2214 2210,'0'0'4516,"0"0"-2444,0 0-540,0 0 368,0 0-224,0 0-336,0 0-219,1 13-160,5 90 1906,-5-103-2840,-1 1 1,0 0-1,0 0 0,0 0 0,1 0 0,-1 0 1,0 0-1,1-1 0,-1 1 0,0 0 0,1 0 1,-1-1-1,1 1 0,0 0 0,-1-1 0,1 1 1,0 0-1,-1-1 0,1 1 0,0-1 0,-1 1 1,1-1-1,0 1 0,0-1 0,0 0 0,0 1 1,-1-1-1,1 0 0,0 0 0,0 1 0,0-1 1,0 0-1,0 0 0,0 0 0,0 0 0,-1 0 1,1 0-1,0-1 0,0 1 0,0 0 0,0 0 1,0-1-1,-1 1 0,1 0 0,0-1 0,0 1 1,0-1-1,-1 1 0,1-1 0,0 1 0,0-2-27,42-28 834,-40 28-722,5-7 73,0 1 0,-1-1 0,1 0 0,-2 0 0,1-1 0,-1 0 0,-1 0 0,0-1 1,0 0-1,-1 0 0,0 0 0,-1 0 0,-1 0 0,1-1 0,-2 1 0,0-1 0,0 1 0,-1-1 0,0 1 0,-1-1 0,-1-1-185,2 11 4,0-1-1,0 1 0,0 0 0,0-1 1,-1 1-1,0 0 0,1 0 1,-1-1-1,0 1 0,0 0 0,0 0 1,0 0-1,0 0 0,-1 0 1,1 0-1,0 0 0,-1 1 0,0-1 1,1 0-1,-1 1 0,0-1 1,0 1-1,0 0 0,0 0 0,0 0 1,0 0-1,0 0 0,0 0 1,-1 0-1,1 0 0,0 1 0,0 0 1,-1-1-1,1 1 0,0 0 1,-1 0-1,1 0 0,0 0 0,-1 0 1,1 1-1,0-1 0,-1 1 1,1-1-1,0 1 0,0 0 0,0 0 1,0 0-1,0 0 0,0 1 1,0-1-1,0 0 0,-2 2-3,-5 14 2,0 1-1,1 0 0,0 0 1,2 0-1,0 1 0,1 0 1,1 0-1,1 1 0,1-1 1,0 1-1,2-1 1,0 1-1,1-1 0,1 5-1,-2 7-14,0-4-287,0 0 0,2 0 0,0-1 0,2 1 0,1-1 0,1 1 0,2-1 0,0-1 0,2 0 0,9 18 301,-16-40-16,0 0 1,0 1 0,0-1 0,1 0 0,0-1 0,-1 1-1,1-1 1,0 1 0,0-1 0,1 0 0,-1-1 0,0 1-1,1-1 1,-1 0 0,0 0 0,1 0 0,0 0 0,-1-1 0,1 0-1,-1 0 1,1 0 0,-1-1 0,1 1 0,-1-1 0,1 0-1,-1 0 1,1-1 0,-1 1 0,0-1 0,0 0 0,0 0-1,0-1 1,0 1 0,0-1 0,0 1 0,-1-1 0,0-1-1,1 1 1,-1 0 0,0-1 0,-1 1 0,1-1 0,-1 0-1,2-2 16,26-34 509,-2-1 0,-1-1-1,-3-1 1,7-19-509,-5 13 384,118-210 1126,-137 244-1405,1-2 422,-6 27-326,-9 42-336,1-15 167,2 1 1,1-1-1,2 1 1,3 25-33,53 186-523,-54-249 521,-1 1 0,1 0 0,0 0 0,0 0 0,-1 0 0,1 0 1,-1 0-1,1 0 0,-1 0 0,1 0 0,-1 1 0,0-1 0,0 0 1,1 0-1,-1 0 0,0 0 0,0 1 0,0-1 0,0 0 0,0 0 0,0 0 1,-1 0-1,1 1 0,0-1 0,-1 0 0,1 0 0,0 0 0,-1 0 0,0 0 1,1 0-1,-1 0 0,0 0 0,1 0 0,-1 0 0,0 0 0,0 0 1,0-1-1,1 1 0,-1 0 0,0-1 0,0 1 0,0 0 0,0-1 0,-1 1 1,1-1-1,0 1 0,0-1 0,0 0 0,0 0 0,0 1 0,0-1 0,-1 0 1,1 0-1,0 0 0,0 0 0,0 0 0,-1-1 0,1 1 0,0 0 1,-1-1 1,-21-3 100,-1-2 1,2 0 0,-1-2-1,1 0 1,0-1 0,0-2-1,-11-7-100,1-11-384,83 16-6759,-19 13 1121,-1 0-2978</inkml:trace>
  <inkml:trace contextRef="#ctx0" brushRef="#br2" timeOffset="-27716.625">4881 3427 10314,'0'0'1868,"0"0"-1206,0 0-229,15 3-145,33 3-196,1-1 0,0-3 1,0-2-1,0-2 0,0-2-92,23 0-2,1552-104-413,-123 6 2885,1397-10 6269,-2432 105-6321,-605-4-2103,-7-2 8,16 1-3854,124 11 1796,7 1-1953,0 0 2475,8 0-5251</inkml:trace>
  <inkml:trace contextRef="#ctx0" brushRef="#br2" timeOffset="-21553.533">8214 3265 8232,'0'0'2915,"0"0"-300,0 0 167,0 0-401,0 0-759,0 0-292,-14 10-300,-159 145 1490,-263 257-171,-278 248-753,500-438-838,185-184-619,53-51-406,-22 12 123,77-74-2111,-57 45-1651,-8-2-4545,-11 20-2855</inkml:trace>
  <inkml:trace contextRef="#ctx0" brushRef="#br2" timeOffset="22002.932">8648 3541 11787,'-15'-6'2146,"6"3"-1933,-15-8 1212,-1 2 1,0 1-1,-1 1 1,0 1-1,0 1 1,-10 0-1426,90 29 961,825 271-401,-782-265-554,1749 491 65,-1695-481-110,1040 251 455,-1153-284-361,9 4 139,0-2 1,1-3-1,1-1 1,45-3-195,-93-1 3,1-1 1,-1 1-1,1-1 1,0 1-1,-1-1 1,1 0-1,0 0 1,-1 0-1,1 0 1,0 0-1,-1 0 1,1 0-1,0-1 1,-1 1-1,1-1 1,-1 1-1,1-1 1,-1 1-1,1-1 1,-1 0-1,1 0 1,-1 0-1,1 0 1,-1 0-1,0 0 1,0 0-1,0 0 1,1 0-1,-1-1 1,0 1-1,0 0 1,-1-1-1,1 1 1,0-1-1,0 1 1,-1-1-1,1 1 1,-1-1-1,1 0 1,-1 1-1,0-1 1,0 0-1,0 1 1,1-1-1,-2 0 1,1 1-1,0-1 1,0 0-1,0 1 1,-1-1-1,1 1 1,-1-1-1,1 0 1,-1 1-1,0-1 1,0 1-1,1 0 1,-1-1-1,0 1 1,0-1-1,-1 0-3,-15-18 29,0 0-1,-1 1 0,-1 0 1,0 2-1,-2 0 1,-13-8-29,22 16 0,-431-277 86,400 258-54,145 118 544,-73-59-433,-2 2 0,-1 0 0,-1 2-1,-2 1 1,-2 1 0,-1 1 0,-2 0 0,-2 2-1,-1-1 1,-3 2 0,-1 0 0,0 7-143,-9-33 3,-1-1-1,0 1 1,-1 0 0,-1 0 0,0-1 0,-1 1-1,-1-1 1,0 1 0,-1-1 0,0 0 0,-2 0-1,1-1 1,-1 0 0,-1 0 0,-1 0 0,0 0-1,0-1 1,-1-1 0,-1 0 0,0 0 0,-3 2-4,-26 26-647,-1-2 0,-2-2 0,-1-2 0,-2-1 0,-8 1 648,-149 69-8589,28-38-5729</inkml:trace>
  <inkml:trace contextRef="#ctx0" brushRef="#br2" timeOffset="29220.413">11749 6081 10218,'0'0'2706,"0"0"-560,0 0 705,0 0-497,-15-9-517,-48-26-471,59 34-1288,0 0 1,0 0-1,1 0 0,-1 1 0,0-1 0,0 1 0,0 0 0,0 0 1,0 1-1,0-1 0,1 1 0,-1-1 0,0 1 0,0 0 0,1 1 1,-1-1-1,0 1 0,1-1 0,-3 3-78,-3 0 138,-8 4-39,1 1 0,0 1 1,0 0-1,1 2 0,0-1 0,1 2 0,0 0 0,1 0 1,0 1-1,1 1 0,1 0 0,1 1 0,0 0 0,1 1 1,0 0-1,2 0 0,0 0 0,1 1 0,0 0 0,2 1 1,0-1-1,1 1 0,1-1 0,1 1 0,0 0 1,2 6-100,2-12-44,0 0 1,1 1-1,0-1 1,1-1 0,1 1-1,0-1 1,0 0 0,2 0-1,-1-1 1,1 0 0,1 0-1,0-1 1,0 0 0,1-1-1,1 0 1,-1 0 0,1-1-1,1 0 1,-1-1-1,1-1 1,1 0 0,-1 0-1,1-1 1,0-1 0,0 0-1,1-1 1,-1 0 0,0-1-1,1-1 1,0 0 0,-1-1-1,1 0 1,2-1 43,-11 0-272,1 0 1,-1-1-1,1 1 1,-1-1-1,0 0 0,0-1 1,0 1-1,0-1 1,0 0-1,0 0 0,-1 0 1,1-1-1,-1 0 1,0 0-1,0 0 1,-1 0-1,1-1 0,-1 1 1,1-3 271,43-98-10941,-38 77 5950</inkml:trace>
  <inkml:trace contextRef="#ctx0" brushRef="#br2" timeOffset="29499.493">11879 6479 2594,'0'0'1469,"0"0"447,0 0-117,0 0-294,0 0 86,0 0 251,0 0 245,0 0 246,5-9-278,23-48 946,-26 47 719,-2 10-2781,-1 16 776,-10 349-397,14-293-6241,-1 0-3211,-2-74 628</inkml:trace>
  <inkml:trace contextRef="#ctx0" brushRef="#br2" timeOffset="29699.891">11902 6446 9577,'0'0'5766,"0"0"-3108,0 0 385,0 0-737,-10-87-1121,1 77-256,-1 2-416,-9 3-353,-1 5-96,-5 0-32,-2 10-32,-4 6-32,-5 4-481,3 3-1280,1 3-1795,4-2-4291</inkml:trace>
  <inkml:trace contextRef="#ctx0" brushRef="#br2" timeOffset="30336.853">12209 6395 3107,'0'0'4538,"0"0"-2366,0 0 348,0 0 315,0 0-369,0 0-576,0 0-443,1-8-305,1 0-951,1-10 444,-2 40-57,-24 230 1007,16-191-1472,-4-70 479,6-5-535,2 0 1,0 0-1,1 0 0,0-1 1,1 1-1,0 0 0,2-1 1,-1 1-1,2 0 0,0-1 1,1 1-1,0 0 0,1 0 1,0 1-1,2-1 0,-1 1 1,2 0-1,-1 0 0,2 1 1,0 0-1,0 0 0,1 1 1,9-9-58,-11 14-17,1 1 0,-1 0 1,1 1-1,0 0 0,0 0 1,1 0-1,-1 1 0,1 1 1,0-1-1,-1 1 0,1 1 1,0 0-1,0 0 0,0 1 1,0 0-1,0 0 0,0 1 0,0 0 1,0 1-1,4 1 17,80 30-2812,-11 18-5338,-55-31 2438</inkml:trace>
  <inkml:trace contextRef="#ctx0" brushRef="#br2" timeOffset="30869.867">13139 6378 10730,'0'0'3491,"0"0"-805,1-13-44,0-43-715,-2 53-1802,0 0-1,0 0 0,0 0 1,0 0-1,0 1 0,0-1 1,-1 0-1,1 0 0,-1 1 1,0-1-1,0 1 0,0 0 0,0-1 1,0 1-1,0 0 0,-1 0 1,1 0-1,-1 1 0,1-1 1,-1 0-1,0 1 0,0 0 1,-1-1-125,-5-3 253,4 2-210,-1-1 0,0 1 1,0 0-1,-1 1 0,1-1 1,0 1-1,-1 0 1,1 1-1,-1 0 0,0 0 1,1 0-1,-1 1 0,0 0 1,0 0-1,1 0 1,-1 1-1,0 0 0,1 1 1,-1 0-1,1 0 0,-1 0 1,1 0-1,0 1 1,0 0-1,0 1 0,0-1 1,1 1-1,-1 0 0,1 0 1,0 1-1,0 0 1,0 1-44,-10 14-3,1 0 1,1 2 0,1-1-1,1 2 1,1-1 0,1 1 0,1 1-1,1 0 1,1 0 0,1 0-1,1 1 1,2 0 0,0-1 0,2 22 2,-1-42-3,0 0 1,0 0 0,0 0 0,1 0 0,0 0 0,0 0 0,0 0 0,0 1 0,1-1-1,-1 0 1,1-1 0,0 1 0,1 0 0,-1 0 0,0 0 0,1 0 0,0-1 0,0 1-1,0-1 1,0 0 0,1 1 0,-1-1 0,1 0 0,0 0 0,0-1 0,0 1 0,0 0-1,0-1 1,1 0 0,-1 0 0,1 0 0,0 0 0,-1-1 0,1 1 0,0-1 0,0 0-1,0 0 1,0 0 0,0-1 0,0 1 0,0-1 0,0 0 0,4-1 2,3-4 10,0-2 0,0 0 1,0 0-1,-1-1 0,0 0 0,-1-1 1,1 0-1,-2 0 0,1-1 0,-2 0 1,3-3-11,1-1 15,124-221 1560,-124 264-1068,3 23-567,-9-29-14,0 0 0,2 0 1,1 0-1,1-1 0,1-1 0,12 20 74,-17-33-385,0-1 0,1 0 0,0-1 0,0 1 0,1-1 0,0-1-1,0 1 1,0-1 0,1 0 0,-1-1 0,1 0 0,0 0 0,3 1 385,59 13-8141,-33-15 1703</inkml:trace>
  <inkml:trace contextRef="#ctx0" brushRef="#br2" timeOffset="31525.96">13941 6472 9641,'1'-13'4079,"6"-45"-727,-7 54-3035,0 0 0,0 0 0,0 0-1,0 0 1,-1 0 0,0 0 0,0 0 0,0 1-1,0-1 1,-1 0 0,1 0 0,-1 1 0,0-1-1,0 1 1,0-1 0,-1 1 0,1 0 0,-1 0-1,0 0 1,0 0 0,0 1 0,0-1 0,0 1-1,0-1 1,-1 1 0,1 0 0,-3 0-317,-100-25 1984,94 27-1971,0 1 0,1 0 0,-1 0-1,0 1 1,1 1 0,-1 0 0,1 0 0,0 1-1,0 1 1,0 0 0,1 0 0,-1 1 0,1 1 0,1-1-1,-1 2 1,1-1 0,0 1 0,1 1 0,0-1-1,0 1 1,1 1 0,0 0 0,1 0 0,0 0-1,-3 7-12,-4 8-24,2 0 0,0 0 0,1 1 0,2 1 0,1 0 0,1 0 0,1 0 0,0 13 24,5-36-48,0 1-1,0 0 1,1 0 0,-1-1-1,1 1 1,0 0-1,1-1 1,-1 1 0,1-1-1,0 0 1,0 1-1,0-1 1,1 0 0,-1 0-1,1 0 1,0-1-1,0 1 1,0-1-1,1 1 1,-1-1 0,1 0-1,0-1 1,0 1-1,0 0 1,0-1 0,0 0-1,1 0 1,-1 0-1,0-1 1,1 0 0,0 1-1,-1-2 1,1 1-1,0 0 1,-1-1 0,1 0-1,0 0 1,0 0-1,-1-1 1,1 0-1,0 1 1,-1-2 0,1 1-1,0-1 49,14-5-20,0-1 0,-1-2 0,0 1 0,0-2 0,-1-1 0,0 0 0,-1-1 0,-1 0 0,0-1 0,-1-1 0,0-1 0,-1 0 20,26-31 69,-3-1 1,-1-1-1,-3-2 1,-2-2-1,-3 0 0,21-58-69,-41 94 133,-1 0-1,-1 0 0,0 0 0,-1-1 0,-1 0 0,-1 0 0,-1 0 0,0-13-132,-1 30 23,1 0-1,-1 0 0,0 0 0,0 0 0,0 0 0,0 0 1,0 0-1,0 0 0,0 0 0,0 0 0,0 0 0,-1-1 0,1 1 1,0 0-1,-1 0 0,1 0 0,0 0 0,-1 1 0,0-1 1,1 0-1,-1 0 0,1 0 0,-1 0 0,0 0 0,0 1 1,1-1-1,-1 0 0,0 1 0,0-1 0,0 1 0,0-1 1,0 0-1,0 1 0,0 0 0,0-1 0,0 1 0,0 0 1,0 0-1,0-1 0,0 1 0,0 0 0,0 0 0,0 0 0,0 0 1,0 0-1,0 0 0,0 1 0,0-1 0,0 0 0,0 0 1,0 1-1,0-1 0,0 1 0,0-1 0,0 1 0,0-1 1,0 1-1,0 0 0,0-1 0,1 1 0,-1 0 0,0 0 1,0-1-1,1 1 0,-1 0 0,0 1-22,-7 13 28,0 1-1,1 0 1,0 0-1,2 0 1,0 1-1,0 0 1,2 0-1,0 0 1,1 0-1,1 1 1,0-1-1,2 0 1,0 1-1,1 7-27,-1 22 48,-2-18-79,1 0 1,1 0 0,2 0 0,1 0 0,1 0 0,1-1 0,2 0 0,9 23 30,-14-46-169,1 1 0,-1-1-1,1 0 1,0 0 0,1 0 0,-1 0-1,1-1 1,0 0 0,0 0-1,0 0 1,1-1 0,-1 0 0,1 0-1,0 0 1,0 0 0,0-1-1,0 0 1,0-1 0,1 1 0,-1-1-1,0 0 1,1-1 0,-1 1-1,1-1 1,-1-1 0,1 1 0,-1-1-1,0 0 1,1 0 0,-1-1-1,0 0 1,0 0 0,0-1 0,0 1-1,0-1 1,-1-1 0,1 1 0,0-2 169,28-22 126,-2-2 1,-2-1-1,0-1 1,-2-1-1,6-12-126,-29 38 72,4-6 124,2 1 235,-1-1 0,0-1 0,-1 0 0,0 0 0,-1-1 0,0 0 0,-2 0 0,1-1 0,-2 0 0,3-10-431,-8 24 41,0 0 1,0 0 0,0 0-1,0 0 1,-1 0-1,1 0 1,0 0-1,0 0 1,-1 0-1,1 1 1,-1-1 0,1 0-1,-1 0 1,1 0-1,-1 0 1,0 1-1,1-1 1,-1 0 0,0 1-1,0-1 1,1 0-1,-1 1 1,0-1-1,0 1 1,0-1 0,0 1-1,0 0 1,0-1-1,0 1 1,1 0-1,-1-1 1,0 1 0,0 0-1,0 0 1,0 0-1,0 0 1,0 0-1,0 0 1,0 0-1,0 1 1,0-1 0,0 0-1,0 0 1,0 1-1,0-1-41,-47 16 292,42-7-276,-1-1 1,1 1-1,1 1 0,0-1 1,0 1-1,0 0 0,2 0 1,-1 0-1,1 0 0,1 1 1,0-1-1,0 1 0,1 0 1,0-1-1,1 1 0,1 9-16,-1-6 1,0-1 0,1 1-1,1 0 1,0-1 0,1 1-1,0-1 1,1 0 0,0 0-1,1 0 1,2 1-1,39 44-2218,23-31-4859,-34-32-3931,-17-4 1607</inkml:trace>
  <inkml:trace contextRef="#ctx0" brushRef="#br2" timeOffset="31835.905">14801 5884 10794,'0'0'2883,"0"0"-1089,0 0 512,0 0-1185,0 0-993,0 0-96,0 0-32,5 7-320,9 6-2211,-4-3-3875</inkml:trace>
  <inkml:trace contextRef="#ctx0" brushRef="#br2" timeOffset="32631.191">14795 6416 8584,'0'0'2621,"0"0"-363,0 0-42,0 0-513,0 0-598,0 0-368,0 0-188,0 0-127,15 5-86,45 15-37,45 56 209,-100-73-494,0 0 1,-1-1-1,1 1 1,1-1-1,-1-1 1,0 1 0,0-1-1,1 0 1,-1 0-1,1 0 1,-1-1 0,1 0-1,-1 0 1,1 0-1,-1-1 1,1 0 0,-1 0-1,0 0 1,1-1-1,-1 1 1,0-1-1,0-1 1,0 1 0,0-1-1,0 1 1,-1-2-1,1 1 1,-1 0 0,0-1-1,3-3-14,0 1 273,-1-1-1,0-1 1,0 1-1,-1-1 1,1 0 0,-2 0-1,1-1 1,-1 1-1,-1-1 1,1 0 0,-1 0-1,-1 0 1,0 0-1,0-1 1,-1 1-1,0-1 1,-1-6-273,0 13 56,0 0 0,-1 1 0,1-1 0,-1 0 0,0 0 0,0 1-1,0-1 1,0 0 0,-1 1 0,1-1 0,-1 1 0,1-1 0,-1 1 0,0 0 0,0 0 0,0 0 0,0 0 0,0 0 0,-1 0 0,1 1 0,0-1-1,-1 1 1,1-1 0,-1 1 0,0 0 0,1 0 0,-1 0 0,0 1 0,0-1 0,-1 0-56,-88 0 292,82 4-298,0 0 0,0 1 0,0 1 0,0 0 0,1 0 0,0 0 1,0 2-1,1-1 0,-1 1 0,1 0 0,1 0 0,-1 1 0,1 0 0,1 1 0,-1 0 0,2-1 1,-1 2-1,1-1 0,1 1 0,-1 0 0,2 0 0,-1 0 0,1 0 0,1 1 0,0-1 0,0 1 1,1-1-1,1 1 0,0 0 0,0 0 0,1-1 0,0 1 0,1-1 0,0 1 0,1-1 0,0 1 1,0-1-1,4 4 6,-1-1-92,0 0-1,1-1 1,1 0 0,0 0 0,0-1 0,2 0 0,-1 0 0,1-1-1,1-1 1,-1 0 0,2 0 0,-1-1 0,1 0 0,1-1 0,-1 0-1,1-1 1,0-1 0,0 0 0,1-1 0,0 0 0,0-1 0,0 0 0,0-1-1,0-1 1,0 0 0,0-1 0,9-2 92,-9-2-15,0-2 0,-1 0 0,0 0-1,0-1 1,-1-1 0,1 0 0,-2-1 0,1 0 0,-1 0 0,-1-1 0,0-1-1,0 0 1,-1 0 0,0-1 0,-1 0 0,-1-1 0,0 0 0,1-2 15,116-196 1099,-114 186-97,-21 38 41,-50 161-937,44-110-79,8-30-9,-30 60-36,39-94 18,0-1-1,0 1 1,0 0 0,0-1-1,0 1 1,0-1-1,0 1 1,0 0-1,0-1 1,0 1-1,0-1 1,0 1-1,0 0 1,0-1-1,0 1 1,0-1-1,-1 1 1,1 0-1,0-1 1,0 1-1,0 0 1,-1-1-1,1 1 1,0 0-1,-1 0 1,1-1-1,0 1 1,0 0-1,-1 0 1,1-1-1,-1 1 1,1 0-1,0 0 1,-1 0-1,1 0 1,0-1-1,-1 1 1,1 0-1,-1 0 1,1 0 0,0 0-1,-1 0 1,1 0-1,-1 0 1,1 0-1,0 0 1,-1 0-1,1 0 1,-1 1-1,1-1 1,0 0-1,-1 0 1,1 0-1,0 0 1,-1 1-1,1-1 1,0 0-1,-1 0 1,1 1-1,0-1 1,-1 0-1,1 0 1,0 1-1,0-1 1,-1 1 0,4-37 90,59-142 65,-54 163-150,0 0 1,0 0-1,1 1 0,1 0 1,1 1-1,0 0 1,0 0-1,1 2 0,4-3-5,-12 10 9,0 0-1,0 1 0,1 0 1,-1 0-1,1 0 0,0 1 1,0-1-1,0 1 0,0 0 1,0 0-1,1 1 1,-1 0-1,0 0 0,1 0 1,-1 1-1,1-1 0,-1 1 1,1 0-1,-1 1 0,1 0 1,-1-1-1,0 2 0,1-1 1,-1 1-1,0 0 1,0 0-1,0 0 0,0 0 1,0 1-1,0 1-8,9 7-12,-1 0-1,-1 2 1,0-1-1,-1 2 1,0-1-1,-1 2 1,0-1-1,-1 1 1,-1 1 0,-1-1-1,0 2 1,-1-1-1,-1 1 1,0-1-1,-1 3 13,23 57-1100,8-7-3086,18-14-6169,-25-38 2603</inkml:trace>
  <inkml:trace contextRef="#ctx0" brushRef="#br2" timeOffset="32912.996">16309 6413 8680,'24'-148'9497,"-1"44"-1633,-19 98-5638,-2 20-1612,-40 501 181,25-429-2245,7-51-1410,0 0-3678,6-26 778,1-7-838</inkml:trace>
  <inkml:trace contextRef="#ctx0" brushRef="#br2" timeOffset="33232.194">16362 6549 609,'-7'-17'9123,"-25"-58"-5306,-25 13 2850,25 35-2140,51 22-1868,352 36-1848,-71-21-670,-241-9-3460,-5-1-3512,-72 0-98</inkml:trace>
  <inkml:trace contextRef="#ctx0" brushRef="#br2" timeOffset="35064.109">14482 8217 4612,'0'0'2958,"0"0"-438,0 0-75,0 0-326,0-14-165,4-65 1388,-4 78-3235,0 0 1,0 0 0,0 0-1,0 0 1,0-1-1,0 1 1,0 0 0,0 0-1,-1 0 1,1 0 0,0 0-1,-1 0 1,1 0 0,-1 0-1,1 0 1,-1 0 0,0 0-1,1 1 1,-1-1 0,0 0-1,0 0 1,1 0 0,-1 1-1,0-1 1,0 0 0,0 1-1,0-1 1,0 1 0,0-1-1,0 1 1,0 0 0,0-1-1,0 1 1,0 0 0,0 0-1,0-1 1,0 1 0,0 0-1,0 0 1,0 0-1,-1 0 1,1 1 0,0-1-1,0 0 1,0 0 0,0 1-1,0-1 1,0 0 0,0 1-1,0-1 1,0 1 0,0-1-1,0 1 1,1 0 0,-1-1-1,0 1 1,0 0 0,0 0-1,1 0 1,-2 0-108,-15 15 192,1 0-1,0 1 1,1 0 0,0 1-1,2 1 1,0 0 0,1 1-1,1 0 1,1 1-1,-7 22-191,11-27 14,0 1-1,1 1 1,1-1-1,1 1 0,0-1 1,1 1-1,1 0 1,1 0-1,1 0 0,0 5-13,0-17-17,-1 0 0,1 1 0,1-1 0,-1 0 0,1 0 0,0 0-1,0 0 1,1 0 0,0 0 0,0 0 0,0-1 0,1 0 0,-1 0-1,1 0 1,1 0 0,-1 0 0,1-1 0,-1 1 0,1-1 0,0-1 0,1 1-1,-1-1 1,1 0 0,0 0 0,-1 0 0,1-1 0,0 0 0,1 0-1,5 1 18,0-2-309,0 0-1,0-1 1,0 0-1,1 0 1,-1-2-1,0 1 1,0-2 0,0 1-1,0-2 1,-1 0-1,1 0 1,-1-1-1,3-1 310,88-51-6295,-72 39 3054,11-6-2706</inkml:trace>
  <inkml:trace contextRef="#ctx0" brushRef="#br2" timeOffset="35986.876">15011 8318 10954,'0'0'3198,"0"0"-902,0 0 175,-15-9-496,-48-29-469,16 24 2033,47 43-1462,84 126-1618,-83-153-472,0 1 1,0-1-1,0 0 0,1 1 1,-1-1-1,1 0 0,-1 0 1,1 0-1,0 0 0,-1 0 1,1 0-1,0 0 0,0-1 1,0 1-1,1-1 0,-1 1 1,0-1-1,0 0 0,1 0 1,-1 0-1,1 0 0,-1 0 1,1-1-1,-1 1 0,1-1 1,0 0-1,-1 0 0,1 0 1,-1 0-1,1 0 0,0 0 1,-1 0-1,1-1 0,-1 0 1,1 1-1,-1-1 0,1 0 1,-1 0-1,1 0 0,-1-1 1,0 1-1,0-1 0,1 0 13,5-9 52,0-1 0,-1 0 0,0 0 0,-1 0 0,0-1 0,-1 0 0,-1-1 0,0 1 0,-1-1 0,0 1 0,-1-1 0,0 0 0,-1 0 0,-1 0 0,-1-3-52,0 11 34,0 0 0,0 0 0,-1 1 0,0-1 0,-1 0 0,1 1 0,-1-1 0,0 1 0,0 0 0,-1 0 0,1 0-1,-1 0 1,0 1 0,0 0 0,-1-1 0,0 2 0,1-1 0,-1 0 0,0 1 0,-1 0 0,1 0 0,0 1 0,-1-1 0,0 1 0,0 0 0,1 1 0,-1-1 0,0 1 0,0 0 0,0 1 0,0 0 0,0 0 0,0 0 0,-1 0 0,1 1 0,0 0 0,1 0 0,-1 1 0,0 0 0,0 0 0,1 0 0,-1 1 0,1-1 0,-3 3-34,-1 0-4,-1 2 1,1-1 0,0 1 0,1 1-1,0-1 1,0 2 0,0-1-1,1 1 1,0 0 0,1 0 0,0 1-1,1 0 1,0 0 0,0 0 0,1 1-1,0-1 1,1 1 0,0 0 0,1 0-1,0 0 1,1 1 0,0 3 3,0 2-68,0 0 0,1 0 1,1 0-1,1 0 0,0-1 1,1 1-1,1 0 0,0-1 0,1 0 1,1 0-1,1 0 0,0-1 1,1 0-1,8 11 68,-6-13-57,0 0-1,1-1 1,1 0 0,0-1-1,0-1 1,1 0 0,0 0-1,1-1 1,0-1 0,1 0 0,-1-1-1,1-1 1,1 0 0,-1-1-1,1-1 1,0 0 0,0-1-1,0-1 1,0 0 0,0-2-1,1 1 1,-1-2 0,0 0 0,1-1-1,-1-1 1,0 0 0,-1-1-1,1-1 1,-1-1 0,1 0-1,-2-1 1,1 0 0,-1-1-1,7-5 58,-1-9 151,-2 0-1,0-1 0,-1-1 0,-1 0 1,-1-2-1,-2 1 0,0-2 0,-2 0 1,-1 0-1,-1-1 0,-1 0 0,-2-1 1,0 1-1,-1-13-150,1-44 1131,-15 87-682,1 9-433,1 0 1,0 0 0,1 1-1,0 0 1,1 1-1,0-1 1,1 1-1,-2 8-16,3-10 12,-8 30-15,2 0 1,1 1-1,2 0 0,3 0 1,1 1-1,1-1 0,3 1 1,2-1 2,-5-37-71,1 0 1,0-1-1,0 1 1,0 0-1,0-1 1,1 1-1,0-1 1,0 1 0,0-1-1,1 1 1,-1-1-1,1 1 1,0-1-1,0 0 1,1 0-1,-1 0 1,1 0-1,0-1 1,0 1-1,0-1 1,1 0-1,-1 1 1,1-1 0,-1-1-1,1 1 1,0-1-1,0 1 1,0-1-1,1 0 1,3 1 70,-4-5-14,1 0 0,-1-1 0,0 1 0,0-1 0,-1 0 0,1 0 0,0 0 0,-1-1 0,0 1 0,0-1 0,0 0 0,0 1 0,-1-1 0,1-1 0,-1 1 0,0 0 0,1-4 14,3-3-19,153-344 623,-96 243 26,-61 111-622,0 1 1,0 0 0,0-1-1,1 1 1,-1 0-1,0 0 1,0 1 0,1-1-1,-1 0 1,0 1 0,0-1-1,0 1 1,0 0-1,0-1 1,0 1 0,0 0-1,0 1 1,0-1 0,0 0-1,0 0 1,0 1-1,-1-1 1,1 1 0,-1 0-1,1-1 1,-1 1 0,0 0-1,1 0 1,-1 0-1,0 0 1,0 0 0,0 0-1,-1 0 1,1 0 0,0 0-1,-1 0 1,1 0-1,-1 1 1,0-1 0,0 0-1,0 0 1,0 1-9,1-1 1,29 85 15,-19-50-4,2-2 1,1 0-1,1 0 0,2-2 1,2 0-1,6 8-12,-21-35-19,0-1-1,1 1 0,-1-1 1,1 0-1,0 0 0,0 0 1,1-1-1,-1 0 0,1 0 1,0 0-1,0-1 0,0 1 0,1-2 1,-1 1-1,1-1 0,0 0 1,-1 0-1,1-1 0,0 1 1,0-2-1,0 1 0,0-1 1,0 0-1,0 0 0,0-1 1,0 0-1,0 0 0,0-1 1,-1 0-1,1 0 0,0-1 0,5-3 20,7-11 73,-2-1-1,0-1 0,-1 0 0,-1-2 0,-1 1 0,-1-2 1,-1 0-1,-1 0 0,0-1 0,-2-1 0,-1 0 0,-1 0 1,-1 0-1,-1-1 0,0-9-72,0 17 97,3-13 58,-1 5 121,-1-1 0,0 0 0,-2-1-1,-1 1 1,-1-1 0,-2 0-276,1 26 1,-1-1 0,0 1 0,0-1 0,1 1 0,-1-1 0,0 1 0,-1-1 0,1 1 0,0-1 0,0 1 0,-1-1-1,1 1 1,0-1 0,-1 1 0,0-1 0,1 1 0,-1 0 0,0-1 0,0 1 0,0 0 0,0 0 0,0-1 0,0 1 0,0 0 0,0 0 0,0 0 0,0 0 0,0 1 0,-1-1 0,1 0 0,-1 0 0,1 1 0,0-1 0,-1 1 0,1-1 0,-1 1 0,1 0-1,-1-1 1,1 1 0,-1 0 0,1 0 0,-1 0 0,1 0 0,-1 0 0,1 0 0,-1 1 0,1-1 0,-1 1 0,1-1 0,-2 1-1,-6 9 0,0 1 0,0 0 0,1 0 0,0 1 0,1 0 0,1 1 0,0-1 0,0 1 0,1 0 0,1 1 0,1-1 0,-1 1 0,1 6 0,-4 12 0,1 0 0,2 0 0,1 0 0,1 0 0,2 0 0,1 1 0,2-1 0,1 0 0,1 0 0,2-1 0,1 1 0,10 24 0,17-7-2167,-32-46 1787,0 1-1,0-1 0,1 0 1,-1 0-1,1-1 0,0 1 0,-1-1 1,1 1-1,1-1 0,-1-1 1,0 1-1,0 0 0,1-1 0,-1 0 1,1 0-1,-1 0 0,1-1 1,-1 1-1,1-1 0,-1 0 0,1-1 1,-1 1-1,1-1 0,-1 0 1,1 0-1,-1 0 0,1 0 1,-1-1-1,3-1 381,16-14-6737,-1-2-2178</inkml:trace>
  <inkml:trace contextRef="#ctx0" brushRef="#br2" timeOffset="36306.09">16437 8268 13421,'0'0'3107,"0"0"-460,0 0-31,0 0-534,0 0-603,0 0-219,11-2-192,186-11 1403,-169 14-2508,1-2-1,-1 0 1,0-2 0,0-1-1,0-1 1,0-1 0,7-4 37,-20-2-1675,-24 3-3905,-12 10-730,-4 5-4474</inkml:trace>
  <inkml:trace contextRef="#ctx0" brushRef="#br2" timeOffset="36632.242">17038 8951 18353,'0'0'8328,"0"0"-6406,0 0 32,0 0-449,0 0-800,0 0-705,0 0 0,-29-87 0,12 68-641,1 3-672,-3 5-1538,-4-1-3971</inkml:trace>
  <inkml:trace contextRef="#ctx0" brushRef="#br2" timeOffset="33551.263">12319 8124 833,'0'0'13965,"0"0"-11018,0 0 32,0 0-449,0 0-1217,0 0-832,0 0-353,0 0 0,-78 80-64,62-33-64,5 3 32,2 3 0,6-3-32,2 5-32,1-4-769,0 1-1761,2-4-2531,1-10-3107</inkml:trace>
  <inkml:trace contextRef="#ctx0" brushRef="#br2" timeOffset="33882.884">12189 8051 11627,'-5'-137'3091,"20"111"3443,17 23-3941,34 25-1743,-27 0-671,-1 2-1,-1 2 0,-1 1 0,-1 2 0,-1 1 0,-2 2 1,-1 1-1,4 10-178,-20-29 5,-1 1 0,-1 1 0,0 0 0,-1 1 0,-1 0 0,-1 1 0,0 0 0,-2 1 0,0 0 0,0 0 0,-2 1 0,-1 0 0,0 0 0,-1 0 0,-2 0 0,1 9-5,-5-21 1,1-1 1,-2 1-1,1 0 1,-1-1-1,0 1 1,-1-1-1,1 0 1,-2 0-1,1 0 0,-1-1 1,0 1-1,0-1 1,0-1-1,-1 1 1,0-1-1,0 1 1,-1-2-1,1 1 1,-1-1-1,-6 3-1,-154 59 46,121-54 74,0-3 0,0-1 0,-1-3 0,1-1 0,-1-3 0,-31-3-120,22-12 90,55 14-122,-1-1 0,1 1 0,0 0 0,0-1 0,0 1 0,-1-1 0,1 0 0,0 1 0,0-1 0,0 0 0,0 0 0,0 0 0,0 0 0,1 0 0,-1 0 0,0 0 0,0 0 0,1 0 0,-1 0 0,0 0 0,1 0 0,-1 0 0,1-1 0,0 1 0,-1 0 0,1 0 0,0-1 0,0 1 0,0 0 0,-1 0 0,1-1 0,1 1 0,-1 0 0,0 0 0,0-1 0,0 1 0,1 0 0,-1 0 0,1-1 0,-1 1 0,1-1 32,4-4-594,0 1-1,1-1 1,-1 1 0,1 0 0,0 0 0,1 1 0,-1 0 0,1 0 0,0 0 0,0 1 0,0 0-1,8-2 595,-4 0-1081,45-18-5448,1 1-3800</inkml:trace>
  <inkml:trace contextRef="#ctx0" brushRef="#br2" timeOffset="34500.092">13089 8323 5637,'0'0'7570,"0"0"-3502,0 0-844,0 0-683,0 0-1051,0 0-567,0 0-389,0 3-160,48 96 934,-46-98-1305,0 0 1,0 0 0,0 0-1,0 0 1,1 0-1,-1 0 1,1-1 0,-1 1-1,0-1 1,1 0 0,-1 0-1,1 0 1,-1 0-1,1 0 1,-1 0 0,0-1-1,1 1 1,-1-1-1,0 1 1,1-1 0,-1 0-1,0 0 1,0 0-1,0 0 1,1-1 0,-1 1-1,-1-1 1,1 1-1,0-1 1,0 1 0,0-1-1,-1 0 1,1 0-1,-1 0 1,0 0 0,1 0-1,-1-1-3,7-4 70,-1-1 0,0-1-1,-1 1 1,0-1 0,0 0-1,-1-1 1,0 1 0,0-1-1,-1 0 1,0-1 0,-1 1-1,-1 0 1,1-1 0,-1 0-1,-1 1 1,0-1 0,-1 0-1,0 0 1,-1 0 0,0-2-70,0 10 15,-1-1 0,0 1 0,0 0 1,0 0-1,0 0 0,0 1 1,-1-1-1,0 0 0,1 1 0,-1 0 1,0-1-1,0 1 0,0 0 0,0 1 1,0-1-1,-1 0 0,1 1 1,0 0-1,-1 0 0,1 0 0,-1 0 1,1 0-1,-1 1 0,0-1 0,1 1 1,-1 0-1,1 0 0,-1 1 0,0-1 1,1 1-1,-1 0 0,1 0 1,-1 0-1,1 0 0,-1 0 0,1 1 1,0-1-1,0 1 0,0 0 0,0 0 1,0 1-1,0-1 0,0 0-15,-6 11-9,0 0 0,1 0 1,1 1-1,0 0 0,0 0 0,2 1 0,0 0 0,0 0 0,1 0 0,1 0 0,1 1 0,0-1 1,1 1-1,1-1 0,0 1 0,1 0 0,1-1 0,1 6 9,-2-10-21,-1-1 1,2 0-1,-1-1 0,1 1 0,1 0 1,0 0-1,0-1 0,1 0 0,0 1 1,1-1-1,0-1 0,0 1 0,1-1 1,0 0-1,0 0 0,1-1 1,0 1-1,0-1 0,1-1 0,0 0 1,0 0-1,1 0 0,-1-1 0,1-1 1,0 1-1,5 0 21,-5-3 1,0-1-1,1 0 1,-1-1 0,1 0-1,-1-1 1,0 0-1,1 0 1,-1-1 0,0 0-1,0-1 1,0 0 0,0 0-1,0-1 1,-1 0 0,1-1-1,-1 1 1,0-2 0,-1 1-1,1-1 1,-1 0 0,0-1-1,21-21 25,-1-1 0,-2-1 1,-1 0-1,10-20-25,-12 18 29,130-201 265,-128 167 90,-24 66-370,-1-1-1,1 0 1,-1 0 0,1 1-1,-1-1 1,0 1 0,1-1-1,-1 1 1,0-1 0,0 1-1,1-1 1,-1 1 0,0-1 0,0 1-1,0 0 1,0 0 0,1-1-1,-1 1 1,0 0 0,0 0-1,0 0 1,0 0 0,0 0-1,0 0 1,0 0 0,1 0-1,-1 0 1,0 1 0,0-1-1,0 0 1,0 0 0,1 1-1,-1-1 1,0 1 0,0-1-1,0 1 1,1-1 0,-1 1 0,0-1-1,1 1 1,-1 0 0,0-1-1,1 1 1,-1 0 0,1-1-1,-1 1 1,1 0 0,0 0-14,-7 6-1,0 1 0,1 0 0,0 0 1,1 1-1,0-1 0,0 1 1,1 0-1,0 1 0,1-1 0,0 1 1,0-1-1,1 1 0,0 0 1,1 0-1,0 0 0,1 0 0,0 0 1,0 0-1,2 8 1,1 7-4,1-1 0,1 1 0,2-1-1,0 0 1,1-1 0,1 0 0,7 10 4,90 147-347,-105-179 346,-1-1 0,0 1 0,1-1 0,-1 1 1,0-1-1,1 1 0,-1-1 0,0 1 0,1-1 0,-1 1 0,0 0 0,0-1 1,0 1-1,0 0 0,1-1 0,-1 1 0,0-1 0,0 1 0,0 0 0,0-1 1,0 1-1,-1 0 0,1-1 0,0 1 0,0 0 0,0-1 0,-1 1 0,1-1 1,0 1-1,0-1 0,-1 1 0,1 0 0,-1-1 0,1 1 0,0-1 0,-1 0 1,1 1-1,-1-1 0,1 1 0,-1-1 0,1 0 0,-1 1 0,0-1 0,1 0 1,-1 1-1,1-1 0,-1 0 0,0 0 0,1 0 0,-1 0 0,1 1 0,-1-1 1,0 0-1,1 0 0,-1 0 0,0 0 0,1-1 0,-1 1 0,0 0 0,1 0 1,-1 0-1,1 0 0,-2-1 1,-48-9 27,44 8-36,-183-70-824,131 47-2149,0 2-3533,35 14-1221</inkml:trace>
  <inkml:trace contextRef="#ctx0" brushRef="#br3" timeOffset="-110597.857">16213 4089 10602,'0'0'3374,"0"0"-219,0 0-230,2-5-699,0-2-2484,1-5 4295,-1 29-1233,-27 250-872,-28 238-3886,44-469-1298,1-29-808,-3-7-3725,3-6-644</inkml:trace>
  <inkml:trace contextRef="#ctx0" brushRef="#br3" timeOffset="-110118.472">16206 4012 13164,'2'-14'4132,"5"-46"-1628,-6 54-2172,1 0 0,-1 0 1,1 1-1,1-1 0,-1 0 0,1 1 0,0-1 0,0 1 1,0 0-1,1 0 0,0 0 0,0 1 0,0-1 0,0 1 1,1 0-1,-1 0 0,2 0-332,6-3 198,0 0-1,1 0 1,0 1-1,0 1 1,1 0 0,-1 1-1,1 0 1,0 1 0,14-1-198,-16 1 19,-1 1 1,1 0-1,-1 1 1,1 0 0,0 1-1,0 0 1,-1 1-1,1 1 1,0-1-1,-1 2 1,1 0 0,-1 0-1,0 1 1,0 0-1,0 1 1,-1 0 0,0 1-1,4 2-19,-12-5 1,0-1-1,0 1 1,0 0-1,0-1 1,0 1-1,-1 0 1,0 0 0,1 0-1,-1 0 1,0 0-1,-1 1 1,1-1-1,0 0 1,-1 0-1,0 1 1,0-1 0,0 0-1,0 1 1,0-1-1,-1 0 1,1 0-1,-1 1 1,0-1-1,0 0 1,0 0 0,0 0-1,-1 0 1,1 0-1,-1 0 1,0 0-1,-62 82-50,60-81 51,-28 29-21,-1-2 1,-2-2-1,-2-1 1,0-1-1,-1-3 1,-38 18 19,-8-9 64,89-40 26,6-1-80,0 0 0,1 2 0,0-1 0,0 2-1,0-1 1,1 2 0,-1-1 0,1 2 0,0 0-1,0 0 1,1 1 0,3 1-10,-5-1 0,1 1 0,-1 0 1,0 1-1,0 0 0,0 1 0,0 0 0,0 1 1,0 0-1,0 1 0,-1 0 0,1 1 0,-1 1 1,0 0-1,0 0 0,0 1 0,-1 0 0,0 1 1,0 0-1,0 1 0,-1 0 0,-1 0 1,1 1-1,-1 0 0,-1 1 0,3 2 0,-4-2 0,-1 0 0,1 1 0,-2-1 0,1 1 0,-2 0 0,1 0 0,-1 0 0,-1 1 0,0-1 0,-1 1 0,0-1 0,-1 1 0,0 0 0,-1-1 0,0 1 0,0-1 0,-2 1 0,1-1 0,-1 0 0,-1 0 0,0 0 0,-1-1 0,0 1 0,0-1 0,-1 0 0,-1 0 0,0-1 0,0 0 0,0 0 0,-1 0 0,-1-1 0,1-1 0,-1 1 0,-1-1 0,1-1 0,-1 0 0,0 0 0,-1-1 0,1 0 0,-1-1 0,0 0 0,-10 2 0,6-3 0,1 0 0,-1-1-1,0 0 1,0-1 0,0-1 0,-1 0-1,1-1 1,0-1 0,0 0 0,1-1-1,-1 0 1,1-2 0,-1 1-1,1-2 1,0 0 0,1-1 0,0 0-1,0-1 1,0 0 0,-10-10 0,18 13-128,0 0 0,1 0 0,0 0-1,0 0 1,1-1 0,-1 0 0,1 1 0,1-1 0,-1 0 0,1-1 0,0 1 0,0 0 0,1-1 0,-1 1-1,2-1 1,-1-6 128,1 9-409,0 0 0,0 0-1,1 0 1,-1 0 0,1 0 0,0 1-1,0-1 1,1 0 0,-1 0-1,1 1 1,0-1 0,0 1-1,0-1 1,0 1 0,1 0 0,-1 0-1,1 0 1,1-1 409,18-13-7714</inkml:trace>
  <inkml:trace contextRef="#ctx0" brushRef="#br3" timeOffset="-109738.165">16842 4292 14286,'0'0'3133,"0"0"-560,0 0-363,0 0-629,0 0-610,0 0-325,0 0-299,-4 10-75,-26 120 865,22 86-822,9-210-321,0-1 0,0 1 0,1-1 0,0 1 0,0-1 0,0 0 0,1 0 0,-1 0 0,1 0 0,0 0 0,1-1 0,-1 1 0,1-1 0,0 0 0,0 0 0,0 0 0,1 0 0,-1-1 0,1 0 0,0 0 0,0 0 0,0-1 0,0 1 0,1-1 0,-1 0 0,0-1 0,1 1 0,0-1 0,-1 0 0,1-1 0,-1 1 0,1-1 0,0 0 0,0-1 0,-1 1 0,1-1 0,-1 0 0,1-1 0,-1 1 0,4-2 6,2-2 101,0 1 0,-1-1 0,1-1-1,-1 0 1,0 0 0,-1-1 0,0 0 0,0-1-1,-1 0 1,1 0 0,-2-1 0,1 0 0,-1 0-1,-1-1 1,0 1 0,0-2 0,-1 1 0,0-1 0,0 1-1,-2-1 1,1-1 0,-1 1 0,-1 0 0,0-1-1,-1 1 1,0-2-101,1 4 59,0 0-1,-1-1 0,0 1 0,-1-1 1,0 1-1,0-1 0,-1 1 0,-1-1 1,1 1-1,-1 0 0,-1 0 1,0 0-1,0 0 0,-1 0 0,0 0 1,0 1-1,-1 0 0,0 0 1,-1 0-1,0 1 0,0-1 0,0 1 1,-1 1-1,-5-4-58,1 4-66,-1 0 0,-1 1 1,1 0-1,-1 2 0,1-1 1,-1 1-1,0 1 0,-1 0 0,1 1 1,0 1-1,0 0 0,-4 1 66,-41 9-3888,8 14-5155,30-8-3459</inkml:trace>
  <inkml:trace contextRef="#ctx0" brushRef="#br3" timeOffset="-109336.435">17504 3807 6790,'0'0'10202,"0"0"-5638,0 0-1750,0 0-631,0 0-806,0 0-442,0 0-188,17 22-117,-3-4-504,2 3 8,0 1 0,-2 0-1,0 1 1,-1 0 0,-2 1 0,2 5-134,7 27 104,-3 0-1,-2 1 1,-3 1 0,-2 0-1,-3 0 1,-2 1 0,-3 34-104,-2-67-4,-1-1 1,-2 1-1,0 0 1,-2-1-1,-1 0 0,0 0 1,-2 0-1,-1-1 1,-1 0-1,-1-1 1,-2 0-1,0-1 1,-1 0-1,-1-1 0,-3 3 4,-10 6-212,-1-1 0,-1-2 0,-2-1-1,0-1 1,-2-2 0,-1-1-1,0-2 1,-1-1 0,-1-2-1,-1-1 1,-1-3 0,0-1 0,-32 6 212,-55-5-3970,45-19-3997,35-6-1589</inkml:trace>
  <inkml:trace contextRef="#ctx0" brushRef="#br3" timeOffset="-108901.524">15578 3766 11211,'0'0'6288,"0"0"-2850,0 0-630,0 0-555,0 0-737,0 0-432,-15 7-241,3-2-713,0 2 0,0-1 0,1 2 0,0 0 1,0 0-1,1 0 0,0 2 0,1-1 0,0 1 0,0 0 0,0 3-130,-20 31 172,2 2 0,3 2 1,1 0-1,2 1 0,3 1 1,2 1-1,2 0 0,2 1 0,3 1 1,1 0-1,1 41-172,7-61-55,1 0 0,2 0 0,1 0 0,1-1 0,2 0 0,2 0 0,0 0 0,2-1 1,2 0-1,1-1 0,1-1 0,12 18 55,-16-30-52,0 0 1,1 0 0,1-1-1,1-1 1,0 0-1,1-1 1,0 0 0,1-1-1,1-1 1,0-1 0,1 0-1,0-1 1,0-1-1,1-1 1,0-1 0,1 0-1,0-1 1,0-2-1,0 0 1,16 1 51,-27-4-194,0-1 0,0 0 1,0 0-1,0-1 0,0 0 0,0-1 0,0 0 0,0 0 0,-1-1 1,1 0-1,-1-1 0,0 0 0,0 0 0,0-1 0,0 0 0,4-4 194,-8 5-431,0 0-1,0 0 0,0 0 0,-1-1 0,0 1 1,0-1-1,0 0 0,-1 0 0,1 0 0,-1 0 0,0-1 1,-1 1-1,1 0 0,-1-1 0,0 1 0,0-1 1,-1 1-1,0-3 432,0-18-6929,-1 5-4202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3:10.09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227 59 2626,'0'0'929,"0"0"-128,0 0-75,0 0-187,0 0-112,0 0-32,0 0 11,8-9-21,25-28-33,-32 36-336,1 0 1,-1 0 0,0 0-1,0 0 1,0 0-1,1 0 1,-1 0 0,0 1-1,1-1 1,-1 0-1,1 1 1,-1-1 0,1 1-1,-1-1 1,1 1-1,-1 0 1,1 0 0,-1 0-1,1-1 1,0 2-1,-1-1 1,1 0 0,-1 0-1,1 0 1,-1 1-1,1-1 1,-1 1 0,1-1-1,-1 1 1,1-1-1,-1 1 1,0 0-1,1 0 1,-1 0 0,0 0-1,0 0 1,0 0-1,1 0 1,-1 0 0,0 0-1,-1 1 1,1-1-1,0 0 1,0 1 0,0-1-1,0 1-16,-45 12 742,-156 12 737,371-26-961,-169 5 24,-20 0-299,9-4-226,0 1 0,0-1 1,0 1-1,0 1 1,0 0-1,1 0 1,-1 1-1,1 0 1,0 0-1,0 1 0,0 0 1,1 1-1,0-1 1,0 1-1,0 1-17,7-5 0,0 0 0,0 0 0,0 1 0,0-1 1,0 0-1,0 0 0,1 0 0,-1 0 0,1 0 0,0 0 0,0 0 0,0 0 0,0 0 0,0 0 0,0-1 0,0 1 1,0 0-1,1-1 0,-1 1 0,1-1 0,-1 1 0,1-1 0,-1 0 0,1 1 0,0-1 0,0 0 0,0 0 0,0 0 1,-1 0-1,1-1 0,1 1 0,-1-1 0,0 1 0,0-1 0,0 1 0,0-1 0,0 0 0,0 0 0,0 0 0,0 0 1,0-1-1,1 1 0,-1-1 0,1 0 0,4 3 7,99 14 142,-117-5-159,-38 12 208,-68 45-113,116-67-86,0-1 1,1 1 0,-1-1-1,0 1 1,1 0 0,-1-1-1,1 1 1,-1 0 0,1-1 0,0 1-1,-1 0 1,1 0 0,-1 0-1,1-1 1,0 1 0,0 0 0,0 0-1,-1 0 1,1-1 0,0 1-1,0 0 1,0 0 0,0 0-1,0 0 1,1 0 0,-1-1 0,0 1-1,0 0 1,0 0 0,1 0-1,-1-1 1,0 1 0,1 0-1,-1 0 1,1-1 0,-1 1 0,1 0-1,-1-1 1,1 1 0,-1-1-1,1 1 1,0 0 0,-1-1 0,1 1-1,0-1 1,0 0 0,-1 1-1,1-1 1,0 0 0,0 1-1,-1-1 1,1 0 0,44 14 69,47-1 54,-91-12-119,-1 0 0,1 0 0,-1 0 0,1 0 0,-1 0 0,0 1 1,1-1-1,-1 0 0,0 0 0,0 0 0,0 0 0,0 1 0,0-1 0,0 0 0,0 0 1,0 0-1,-1 0 0,1 0 0,0 1 0,-1-1 0,1 0 0,-1 0 0,1 0 0,-1 0 1,1 0-1,-1 0 0,0 0 0,1 0 0,-1 0 0,0-1 0,0 1 0,0 0 0,0 0 1,0-1-1,1 1 0,-1 0 0,-1-1 0,1 1 0,0-1 0,0 1 0,0-1 1,0 0-1,0 0 0,0 1 0,0-1 0,-1 0 0,1 0-4,-2 2 31,-114 89 81,116-90-112,0-1 0,0 1-1,0 0 1,0-1 0,0 1 0,0 0 0,0 0 0,1 0-1,-1-1 1,0 1 0,0 0 0,1 0 0,-1 0-1,1 0 1,-1 0 0,1 1 0,-1-1 0,1 0 0,0 0-1,-1 0 1,1 0 0,0 0 0,0 1 0,0-1-1,0 0 1,0 0 0,0 0 0,0 1 0,0-1 0,0 0-1,1 0 1,-1 0 0,0 0 0,1 0 0,-1 0-1,1 1 1,-1-1 0,1 0 0,0 0 0,0-1 0,-1 1-1,1 0 1,0 0 0,0 0 0,0 0 0,0-1-1,0 1 1,0 0 0,0-1 0,0 1 0,0-1-1,0 1 1,0-1 0,0 1 0,0-1 0,0 0 0,0 0-1,1 1 1,123 18 193,-124-18-173,-1-1 1,0 1 0,0 0-1,0-1 1,0 1 0,0 0-1,0 0 1,0-1 0,0 1-1,0 0 1,0 0 0,0-1-1,-1 1 1,1 0 0,0 0-1,0-1 1,-1 1 0,1 0-1,-1-1 1,1 1 0,0-1-1,-1 1 1,1 0 0,-1-1 0,1 1-1,-1-1 1,0 1 0,1-1-1,-1 0 1,1 1 0,-1-1-1,0 0 1,1 1 0,-1-1-1,0 0 1,0 1 0,1-1-1,-1 0 1,0 0 0,1 0-1,-1 0 1,0 0 0,0 0-1,1 0 1,-1 0 0,0 0-1,0 0 1,1 0 0,-1-1-1,0 1 1,0 0 0,1-1 0,-1 1-21,-9 4 137,-9 5-86,-82 57 138,101-63-190,0-1 0,0 0 1,1 0-1,-1 1 0,1-1 0,-1 0 1,1 0-1,0 0 0,0 0 0,0 0 0,0 0 1,0 0-1,1 0 0,-1 0 0,0 0 1,1-1-1,-1 1 0,1-1 0,0 1 0,0-1 1,0 1-1,-1-1 0,1 0 0,0 0 1,0 0-1,1 0 0,-1 0 0,0-1 1,0 1-1,0-1 0,0 1 0,1-1 0,-1 0 1,0 0-1,0 0 0,1 0 0,-1 0 1,6 3 2,56 28 89,-64-29-94,0 0-1,0 0 1,-1 0 0,1 0 0,0 0-1,-1 0 1,0 0 0,1 0 0,-1 0-1,0 0 1,0 0 0,0 0 0,0-1-1,-1 1 1,1 0 0,0-1 0,-1 1-1,1-1 1,-1 1 0,1-1 0,-1 0-1,0 0 1,1 0 0,-1 0-1,0 0 1,0 0 0,0 0 0,0 0 3,1-1 0,-151 110 91,151-110-91,0 0-1,0 1 1,1-1-1,-1 1 1,0-1-1,0 1 1,0-1 0,0 1-1,1 0 1,-1-1-1,0 1 1,0 0 0,1 0-1,-1 0 1,1-1-1,-1 1 1,1 0-1,-1 0 1,1 0 0,-1 0-1,1 0 1,0 0-1,-1 0 1,1 0 0,0 0-1,0 0 1,0 0-1,0 0 1,0 0-1,0 0 1,0 0 0,0 0-1,0 0 1,1 0-1,-1 0 1,0 0-1,1 0 1,-1 0 0,1 0-1,-1 0 1,1 0-1,-1 0 1,1-1 0,-1 1-1,1 0 1,0 0-1,0-1 1,-1 1-1,1 0 1,0-1 0,0 1-1,0 0 1,60 8-34,-32-6 26,-29-4 7,0 1 1,1 0-1,-1 0 0,1 0 1,-1 0-1,0 0 0,1 0 0,-1 0 1,1 0-1,-1 0 0,1 0 1,-1 0-1,0 1 0,1-1 1,-1 0-1,1 0 0,-1 0 1,0 0-1,1 1 0,-1-1 1,0 0-1,1 0 0,-1 1 1,0-1-1,1 0 0,-1 1 1,0-1-1,1 0 0,-1 1 0,0-1 1,0 0-1,0 1 0,1-1 1,-1 1-1,0-1 0,0 0 1,0 1-1,0-1 0,0 1 1,0-1-1,0 1 0,0-1 1,0 0-1,0 1 0,0-1 1,0 1-1,0-1 0,0 1 0,0-1 1,0 0-1,0 1 0,-1-1 1,1 1-1,0-1 0,0 0 1,-1 1-1,1-1 0,0 0 1,0 1-1,-1-1 0,1 0 1,0 1-1,-1-1 0,1 0 1,0 0-1,-1 1 0,1-1 1,-30 20-55,25-17 55,-17 9 7,18-10-6,0-1 0,0 1 0,0-1 1,1 1-1,-1 1 0,0-1 0,1 0 0,0 1 1,-1 0-1,1-1 0,0 1 0,1 1 0,-1-1 1,0 0-1,1 1 0,0-1 0,0 1 0,0 0 1,0-1-1,0 1 0,1 0 0,0 0 0,0 0 1,0 0-1,0 4-1,1-4 5,0 0 0,1-1 0,0 1 0,-1 0 0,1-1 0,1 1 0,-1-1 0,1 1 0,-1-1 0,1 0 0,0 1 0,0-1 0,0 0 0,1 0 0,-1-1 0,1 1 0,-1 0 0,1-1 0,1 1-5,22 26 33,-56-37 26,19 10-2392,-1 2-4201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3:05.895"/>
    </inkml:context>
    <inkml:brush xml:id="br0">
      <inkml:brushProperty name="width" value="0.1" units="cm"/>
      <inkml:brushProperty name="height" value="0.1" units="cm"/>
      <inkml:brushProperty name="color" value="#F6630D"/>
    </inkml:brush>
    <inkml:brush xml:id="br1">
      <inkml:brushProperty name="width" value="0.05" units="cm"/>
      <inkml:brushProperty name="height" value="0.05" units="cm"/>
    </inkml:brush>
  </inkml:definitions>
  <inkml:trace contextRef="#ctx0" brushRef="#br0">1001 68 8392,'2'-67'2231,"2"129"-1307,-19 310 2269,-33 147-3193,24-281 731,18-175-624,-31 339 271,17 32-378,19-405-135,1-1 0,2 1-1,0 0 1,2-1-1,1 0 1,2 0-1,0 0 1,10 19 135,-16-45-2776,0-7-2851</inkml:trace>
  <inkml:trace contextRef="#ctx0" brushRef="#br0" timeOffset="328.395">76 2212 11211,'26'8'267,"7"2"-208,1-2 1,0 0-1,0-3 1,1 0 0,-1-3-1,11 0-59,876-68 138,-814 55-121,1621-150 410,-1479 143-524,158-14-104,-141 1-2667,-189 18-1354</inkml:trace>
  <inkml:trace contextRef="#ctx0" brushRef="#br0" timeOffset="1315.389">25 1283 4997,'0'0'1169,"0"0"11,0 0-171,0 0 64,0 0 21,0 0-240,15-12-331,170-98-85,693-228-278,337-131 171,-1076 410 1457,113-65-1788,-241 118 289,-8 5-123,0 0-1,1-1 1,-1 1-1,0-1 1,0 0-1,0 0 1,0 0-1,0 0 0,0-1 1,-1 1-1,1-1 1,-1 0-1,0 1 1,1-1-1,-1 0 1,-1 0-1,2-3-165,-4 5 61,-1 0 0,1 0 0,-1 0 0,1 0-1,-1 1 1,1-1 0,-1 0 0,0 0 0,1 1 0,-1-1 0,0 1-1,0 0 1,1-1 0,-1 1 0,0 0 0,0 0 0,1 0 0,-1 0-1,0 1 1,0-1 0,1 0 0,-1 1 0,0-1 0,0 1 0,0 0-61,-99 65 48,-14 54-963,63-62-3728,8-11-2457</inkml:trace>
  <inkml:trace contextRef="#ctx0" brushRef="#br1" timeOffset="8519.512">141 2619 352,'0'0'705,"0"0"-22,0 0-111,0 0-140,0 0-112,0 0-181,0 0-48,-3 3-27,-22 20-16,-31-4 4965,0 6-1202,202-101-1921,452-270-1821,906-500 2061,-628 335 641,-732 408-2162,-143 102-577,0 1 1,-1 0 0,1-1 0,0 1 0,-1-1 0,1 1 0,0-1-1,-1 1 1,1-1 0,-1 1 0,1-1 0,-1 0 0,1 1 0,-1-1-1,1 0 1,-1 0 0,0 1 0,1-1 0,-1 0 0,0 0 0,0 1-1,0-1 1,1 0 0,-1 0 0,0 1 0,0-1 0,0 0 0,0 0-1,0 0 1,-1 1 0,1-1 0,0 0 0,0 0 0,0 0 0,-1 1-1,1-1 1,0 0 0,-1 1 0,1-1 0,-1 0 0,1 1 0,0-1-1,-1 0 1,0 1 0,1-1 0,-1 1 0,1-1 0,-1 1 0,0-1-1,1 1 1,-1-1 0,0 1 0,1 0 0,-1-1 0,0 1 0,0 0-1,0 0 1,1 0 0,-1-1 0,0 1 0,0 0 0,1 0 0,-1 0-1,0 0 1,0 0 0,0 0 0,1 1 0,-2-1-33,-56-1 584,14 13-514,43-12-71,1 0 0,-1 1 0,0-1 0,1 1 0,-1-1 0,1 1 0,-1-1 0,1 1 0,-1-1 1,1 1-1,-1 0 0,1-1 0,-1 1 0,1 0 0,0-1 0,-1 1 0,1 0 0,0-1 0,0 1 1,-1 0-1,1 0 0,0-1 0,0 1 0,0 0 0,0 0 0,0-1 0,0 1 0,0 0 0,0 0 0,1-1 1,-1 1-1,0 0 0,0 0 0,0-1 0,1 1 0,-1 0 0,1-1 0,-1 1 0,0 0 0,1-1 0,-1 1 1,1-1-1,-1 1 0,1-1 0,-1 1 0,1-1 0,0 1 0,-1-1 0,1 1 0,0-1 0,-1 0 1,1 1-1,0-1 1,34 25-1253,-11-11-4162,-8-6-2288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1:34.963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  <inkml:brush xml:id="br2">
      <inkml:brushProperty name="width" value="0.1" units="cm"/>
      <inkml:brushProperty name="height" value="0.1" units="cm"/>
      <inkml:brushProperty name="color" value="#008C3A"/>
    </inkml:brush>
    <inkml:brush xml:id="br3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1337 10419 5477,'0'-335'16090,"23"363"-14590,190 308-1377,-196-300-123,-13-25 0,1 0 0,0-1 0,0 0 0,1 0 0,0 0 0,1-1 0,0 0 0,1 0 0,0-1 0,0 0 0,4 3 0,-10-10 1,1 1 1,0-1-1,0 0 0,0 0 1,0 0-1,0 0 1,0 0-1,0 0 0,0-1 1,0 0-1,0 1 0,1-1 1,-1 0-1,0-1 0,0 1 1,0-1-1,0 1 1,0-1-1,0 0 0,0 0 1,0 0-1,0 0 0,0-1 1,0 1-1,-1-1 1,1 0-1,0 0 0,-1 0 1,0 0-1,1 0 0,-1 0 1,0-1-1,0 1 0,1-3-1,55-96 18,-47 73 0,-2-1 1,-1-1-1,-1 1 0,-1-1 1,-2 0-1,-1-1 0,-1-23-18,-11 114 32,-16 494 59,-2-411-159,25-138 68,0 1 0,-1-1 0,1 0 0,-1 0 1,0 0-1,0 0 0,0 0 0,-1-1 0,0 1 1,0-1-1,0 0 0,0 0 0,-1-1 0,1 1 0,-1-1 1,0 0-1,0 0 0,0-1 0,0 1 0,-1-1 0,1 0 1,-1 0-1,-4 0 0,-13-1-3,-1-1 1,0-1-1,1-2 1,-1 0-1,1-1 1,0-1-1,0-2 1,0 0-1,1-1 1,0-1-1,1-1 0,0-1 1,0-1-1,1-1 1,1-1-1,0 0 1,1-2-1,1 0 1,-14-16 2,-4-15-2532,21 11-5522,10 7-3792</inkml:trace>
  <inkml:trace contextRef="#ctx0" brushRef="#br0" timeOffset="588.977">1454 9475 3459,'0'0'4036,"0"0"-2290,0 0-476,-14 8 44,-43 27-524,-8 42-64,50-51-620,11-22-93,1 1 0,0 0-1,0 0 1,0 0-1,1 0 1,-1 1-1,2-1 1,-1 1 0,0-1-1,1 1 1,0 0-1,0 0 1,1-1 0,0 3-13,1-7 7,0-1 0,0 0 0,0 1 0,0-1 0,0 0 0,0 0 0,0 0 0,0 0 0,1 0 0,-1 0 0,0 0 0,0 0 0,0 0 0,0 0 0,0-1 0,0 1 0,0-1 0,0 1 0,0 0 0,0-1 0,0 0 0,0 1 0,0-1 0,0 1 0,0-1 0,0 0 0,-1 0 0,1 0 0,0 1 0,0-1 0,-1 0 0,1 0 0,-1 0 0,1 0 0,-1 0-7,140-222 5397,-139 223-5358,0-1 1,0 1-1,0 0 0,0 0 0,0-1 1,0 1-1,0 0 0,0 0 0,1 0 1,-1 0-1,0 0 0,0 0 0,0 1 0,0-1 1,0 0-1,0 1 0,0-1 0,0 0 1,0 1-1,0-1 0,0 1 0,0-1 0,0 1 1,0 0-1,-1 0 0,1-1 0,0 1 1,0 0-1,-1 0 0,1 0 0,0-1 1,-1 1-1,1 0 0,-1 0 0,1 0 0,-1 0 1,0 0-1,1 0 0,-1 0 0,0 1 1,0-1-1,1 0 0,-1 0 0,0 0 0,0 0 1,0 0-1,-1 0 0,1 0-39,4 9 189,5 10-123,1-1 0,1 0 1,0 0-1,1-1 0,1-1 1,1 0-1,0-1 0,1 0 1,1-1-1,0-1 0,1-1 1,1 0-1,0-1 0,1-1-66,-18-10 17,0 0 0,0 0-1,1 0 1,-1 0 0,1 0 0,-1 0-1,1 0 1,-1 0 0,1-1-1,-1 1 1,1-1 0,0 1-1,-1-1 1,1 0 0,0 0 0,-1 1-1,1-1 1,0 0 0,-1 0-1,1-1 1,0 1 0,-1 0-1,1-1 1,0 1 0,-1-1 0,1 1-1,-1-1 1,1 0 0,-1 1-1,1-1 1,-1 0 0,1 0-1,-1 0 1,0 0 0,0 0-1,1-1 1,-1 1 0,0 0 0,0-1-1,0 1 1,0 0 0,0-1-1,-1 1 1,1-1 0,0 1-1,-1-1 1,1 0-17,-1-1 12,1 1-1,0-1 1,-1 0 0,0 0-1,0 0 1,0 0-1,0 0 1,0 1 0,0-1-1,-1 0 1,1 0-1,-1 0 1,0 0 0,0 1-1,0-1 1,0 1 0,-1-1-1,1 0 1,-1 1-1,1 0 1,-1-1 0,0 1-1,0 0 1,0 0-1,0 0 1,0 0 0,0 0-1,-1 1 1,1-1-1,-1 1 1,1-1 0,-1 1-1,1 0 1,-1 0 0,0 0-1,0 1 1,1-1-1,-1 0 1,0 1 0,-1 0-12,-25 22-1623,19 1-2221,2 2-2418</inkml:trace>
  <inkml:trace contextRef="#ctx0" brushRef="#br0" timeOffset="9380.182">10010 11480 6374,'0'0'2824,"0"0"48,-3-13 11,-9-41-476,12 51-2255,0 0 0,1 0-1,-1 0 1,1 1 0,0-1-1,0 0 1,0 1 0,0-1-1,1 0 1,-1 1-1,1 0 1,-1-1 0,1 1-1,0 0 1,0 0 0,0 0-1,0 0 1,0 0 0,0 0-1,1 0 1,-1 1-1,1-1 1,-1 1 0,1 0-1,-1 0 1,1 0 0,0 0-1,-1 0 1,1 1 0,0-1-1,0 1 1,0-1-1,0 1 1,0 0 0,-1 0-1,1 1 1,2-1-152,8-1 186,1 1-1,0 0 1,0 1 0,0 0-1,0 1 1,0 1 0,-1 0-1,1 1 1,-1 0 0,0 1-1,3 2-185,-12-5 13,1 0-1,0 1 1,-1-1-1,0 1 1,1 0-1,-1 0 1,-1 1-1,1-1 1,0 1-1,-1 0 0,0 0 1,1 0-1,-2 1 1,1-1-1,0 1 1,-1-1-1,0 1 1,0 0-1,0 0 1,-1 0-1,0 0 1,0 0-1,0 0 1,0 0-1,-1 0 1,0 0-1,0 1 1,0-1-1,-1 0 1,0 0-1,-1 4-12,-5 5-48,0 1-1,-1-1 1,-1-1 0,0 0-1,-1 0 1,-1-1 0,0 0-1,0-1 1,-1 0-1,-1 0 1,0-2 0,0 0-1,-1 0 1,0-1 0,0-1-1,-1 0 1,-7 2 48,-32 17-577,94-48 810,-1-2 0,-1-2 0,-1-1-1,-1-2 1,-2-1 0,0-2 0,-3-1-1,-1-2 1,-1-1 0,10-18-233,-27 34 432,-6 10 146,-11 24-446,-4 11-269,1 1 0,1-1-1,2 1 1,0 0 0,2 1-1,1-1 1,1 1 0,1-1-1,1 1 1,2-1 0,5 26 137,14 11-3285,-8-48-1135,6-9-4654,-9-6 597</inkml:trace>
  <inkml:trace contextRef="#ctx0" brushRef="#br0" timeOffset="9789.497">10713 11574 7431,'0'0'4463,"0"0"-1100,0 0-389,0 0-711,0 0-597,0 0-284,0 0-245,0 0-416,2-6-342,-1 3-331,-1 3-38,0 0 0,0 1 0,1-1-1,-1 0 1,0 0 0,1 0 0,-1 1 0,1-1 0,-1 0 0,0 0 0,1 0-1,-1 0 1,1 0 0,-1 0 0,0 0 0,1 0 0,-1 0 0,0 0-1,1 0 1,-1 0 0,1 0 0,-1 0 0,0-1 0,1 1 0,-1 0 0,0 0-1,1 0 1,-1 0 0,0-1 0,1 1 0,-1 0 0,0 0 0,1-1-1,-1 1 1,0 0 0,0 0 0,1-1 0,-1 1 0,0 0 0,0-1 0,0 1-1,1-1 1,-1 1 0,0 0 0,0-1 0,0 1-10,4 13-10,-1 0-1,-1 1 1,0-1 0,0 1 0,-1-1-1,-1 1 1,-1 0 0,0-1 0,0 1-1,-3 8 11,-27 36-4520,31-58 4484,-1 0 1,1 0-1,-1 0 1,1 0-1,-1 0 1,1 0-1,-1 0 1,1-1-1,-1 1 1,1 0-1,-1 0 1,1-1-1,0 1 1,-1 0-1,1-1 1,-1 1-1,1 0 1,0-1-1,-1 1 1,1 0-1,0-1 1,-1 1-1,1-1 1,0 1-1,0-1 1,0 1-1,-1-1 1,1 1-1,0-1 1,0 1-1,0-1 1,0 1-1,0-1 1,0 1-1,0-1 1,0 1-1,0-1 1,0 1-1,0-1 0,0 1 1,0-1-1,0 1 1,1-1-1,-1 1 1,0 0-1,0-1 1,0 1-1,1-1 1,-1 1-1,0-1 1,1 1-1,-1 0 1,0-1-1,1 1 1,-1 0-1,1-1 1,-1 1-1,0 0 1,1-1-1,-1 1 1,1 0-1,-1 0 1,1 0-1,-1-1 1,1 1-1,-1 0 36,7-14 227,0 1 0,0 0 0,1 0 0,1 1 0,0 0 0,1 0 0,0 1 0,1 0 0,0 1 0,1 0 0,0 1 0,0 0 0,1 1 0,0 0 0,1 1 0,-1 1 0,1 0 0,1 1 0,-1 0 0,1 2 0,-1-1 0,1 2 0,0 0 0,0 0 0,1 2 0,-1 0 0,11 1-227,-19 2 28,-1 0 1,1 1-1,-1-1 1,1 2-1,-1-1 0,0 0 1,-1 1-1,1 0 1,-1 1-1,0-1 1,0 1-1,-1 0 0,0 0 1,0 0-1,0 1 1,-1-1-1,1 1 1,-2 0-1,1 0 1,-1 0-1,0 0 0,-1 1 1,1-1-1,-1 0 1,-1 1-1,0-1 1,0 3-29,2 2 3,0 0 0,1 1 0,0-1 0,1 0 0,0 0 0,1-1 0,0 1 0,1-1 0,3 4-3,-6-12 2,-1 0 1,1-1-1,0 1 0,0-1 0,0 0 0,0 0 0,0 0 1,0 0-1,1 0 0,-1-1 0,1 1 0,-1-1 0,1 0 1,-1 0-1,1 0 0,0-1 0,-1 1 0,1-1 1,0 0-1,0 0 0,-1 0 0,1 0 0,0-1 0,-1 0 1,1 0-1,0 0 0,-1 0 0,1 0 0,-1-1 1,3-1-3,4-1 5,-1-1 1,0 0 0,0-1 0,0 0-1,-1-1 1,0 0 0,0 0-1,-1 0 1,0-1 0,3-4-6,-5 5-363,1 0 1,-2 0-1,1-1 1,-1 0-1,0 1 1,0-1-1,-1 0 0,0-1 1,-1 1-1,0-1 1,0 1-1,-1-3 363,-4-2-5509,-8 3-4618</inkml:trace>
  <inkml:trace contextRef="#ctx0" brushRef="#br0" timeOffset="8455.836">8356 11364 11179,'0'0'3026,"0"0"-634,0 0 373,0 0-811,0 0-945,0 0-294,7 13-21,31 96 145,-4 158-797,-33-188-3223,-1-50-695,0-29 3771,0 1 0,-1-1 1,1 1-1,0 0 0,0-1 0,0 1 0,-1-1 1,1 1-1,0-1 0,-1 1 0,1-1 1,0 1-1,-1-1 0,1 0 0,-1 1 0,1-1 1,0 1-1,-1-1 0,1 0 0,-1 1 0,1-1 1,-1 0-1,0 0 0,1 1 0,-1-1 1,1 0-1,-1 0 0,1 0 0,-1 0 0,0 0 1,1 0-1,-1 0 0,1 0 0,-1 0 0,1 0 1,-1 0-1,0 0 0,1 0 0,-1 0 1,1 0-1,-1-1 0,1 1 0,-1 0 0,1 0 1,-1-1-1,1 1 0,-1 0 0,1-1 0,-1 1 1,1-1-1,-1 1 0,1-1 0,0 1 1,-1 0-1,1-1 0,0 1 0,-1-1 0,1 1 1,0-1-1,0 0 0,0 1 0,-1-1 0,1 1 1,0-1-1,0 1 0,0-1 0,0 0 1,0 1-1,0-1 0,0 0 105,-47-109 462,39 76 679,1 1 1,1-1-1,3-1 0,0 1 0,2 0 0,2-1 1,3-13-1142,-4 33 171,2 0 1,0 1 0,0-1-1,2 1 1,0-1 0,0 1-1,1 0 1,1 1 0,1-1-1,0 1 1,0 0-1,1 1 1,1 0 0,0 0-1,1 1 1,0 0 0,0 1-1,1 0 1,1 0 0,-1 1-1,2 1 1,-1 0 0,1 1-1,0 0 1,1 1 0,2 0-172,-5 2 10,1 2 1,0 0-1,-1 0 1,1 1-1,0 0 0,0 1 1,0 1-1,0 0 1,0 0-1,0 1 1,-1 1-1,1 0 1,-1 0-1,0 1 1,0 1-1,0 0 1,0 0-1,-1 1 1,0 1-1,0 0 1,0 0-1,-1 0 1,0 1-1,-1 1 1,0 0-1,0 0 1,-1 0-1,3 5-10,-8-9-6,-1-1 0,1 1-1,-1 0 1,0-1 0,-1 1-1,1 0 1,-1 0 0,0-1 0,0 1-1,0 0 1,-1 0 0,1 0-1,-1-1 1,-1 1 0,1 0 0,-1-1-1,1 1 1,-1-1 0,0 0-1,-1 1 1,1-1 0,-1 0-1,0 0 1,0-1 0,0 1 0,0-1-1,-1 1 1,1-1 0,-1 0-1,-3 2 7,-133 71-334,127-71 295,1 0 1,-1-1-1,0 0 0,-1-2 0,1 1 1,-1-1-1,1-1 0,-7-1 39,20 0 0,-1 0 0,1-1 0,-1 0-1,1 1 1,0-1 0,-1 1-1,1-1 1,0 1 0,-1-1 0,1 0-1,0 1 1,0-1 0,-1 0 0,1 1-1,0-1 1,0 0 0,0 1-1,0-1 1,0 0 0,0 0 0,0 1-1,0-1 1,0 0 0,1 1-1,-1-1 1,0 0 0,0 1 0,1-1-1,-1 1 1,0-1 0,1 0 0,-1 1-1,0-1 1,1 1 0,-1-1-1,1 1 1,-1-1 0,1 1 0,-1-1-1,1 1 1,-1 0 0,1-1 0,0 1-1,-1 0 1,1-1 0,-1 1-1,1 0 1,0 0 0,-1 0 0,1-1-1,0 1 1,-1 0 0,1 0 0,0 0-1,0 0 1,-1 0 0,1 0-1,0 1 1,28-14 5,1 3 0,-1 0-1,2 2 1,-1 1 0,1 2-1,0 0 1,1 3 0,11 0-5,-40 1 14,0 1 0,0 0 0,1 0 0,-1 0 0,0 0 0,1 0 0,-1 1 0,0-1 0,0 1 0,1 0 0,-1 0 0,0 0 1,0 0-1,0 1 0,0-1 0,0 1 0,0 0 0,-1 0 0,1 0 0,-1 0 0,1 0 0,-1 0 0,0 1 0,1-1 0,-1 1 0,-1 0 0,1 0 0,0-1 1,-1 1-1,1 0 0,-1 0 0,0 1 0,0-1 0,0 0 0,0 0 0,-1 0 0,1 1 0,-1-1 0,0 0 0,0 1 0,0-1-14,-1 4 3,0 0 0,0-1 0,0 1-1,-1-1 1,0 1 0,0-1-1,-1 0 1,0 0 0,0 0 0,0 0-1,-1 0 1,0-1 0,0 1 0,0-1-1,0 0 1,-1 0 0,0-1 0,0 1-1,-1-1 1,1 0 0,-1-1 0,0 1-1,0-1 1,0 0 0,-3 0-3,-10 6-9,-1-1 0,-1-1 0,1-1 0,-1-1 0,0-1 0,0-1 0,-10 0 9,29-3-13,-15 2-159,0 0 1,0-1 0,0-1 0,0-1 0,-1-1 0,1 0 0,1-1 0,-1-1-1,0 0 1,-1-2 171,1-6-1969,14 6-1167,8 1-3557,10 1-455</inkml:trace>
  <inkml:trace contextRef="#ctx0" brushRef="#br0" timeOffset="8853.839">9182 11526 12876,'0'0'3315,"0"0"-752,0 0-465,0 0-507,0 0-433,0 0-288,0 0-352,8-2-299,-5 1-202,-2 0-12,-1 1 0,1-1-1,0 1 1,0-1 0,0 1 0,-1 0 0,1-1 0,0 1-1,0 0 1,0 0 0,0-1 0,0 1 0,0 0-1,0 0 1,0 0 0,0 0 0,-1 0 0,1 1 0,0-1-1,0 0 1,0 0 0,0 0 0,0 1 0,0-1 0,0 1-1,-1-1 1,1 1 0,0-1 0,0 1 0,-1-1-1,1 1 1,0-1 0,-1 1 0,1 0 0,0-1 0,-1 1-1,1 0 1,-1 0 0,1 0 0,-1-1 0,0 1 0,1 0-1,-1 0 1,0 0 0,1 0 0,-1 0 0,0 0-1,0-1 1,0 1 0,0 0 0,0 0 0,0 0 0,0 0-1,0 1-4,1 30-274,-1 0 0,-2 1 0,-1-1 0,-2 0 0,-1 0 0,-7 20 274,13-53-69,-1 1 0,1 0 0,0-1 0,-1 1 0,1-1 0,-1 1 0,1-1 0,-1 1 0,1 0 0,-1-1 0,1 1 0,-1 0 1,1 0-1,-1-1 0,1 1 0,-1 0 0,0 0 0,1 0 0,-1 0 0,1 0 0,-1 0 0,0 0 0,1 0 0,-1 0 0,1 0 0,-1 0 0,0 0 0,1 0 0,-1 0 0,1 1 0,-1-1 0,0 0 0,1 0 0,-1 1 0,1-1 0,-1 0 0,1 1 0,-1-1 0,1 1 0,0-1 0,-1 0 0,1 1 0,-1-1 0,1 1 0,0-1 0,-1 1 0,1-1 0,0 1 0,0 0 0,-1-1 0,1 1 0,0-1 0,0 1 0,0-1 0,0 1 0,0 0 0,0-1 69,-12-52 35,10 36 253,1 1 0,0-1 0,1 0 0,0 1 0,2-1 0,0 1 0,0-1 0,2 1 0,0 0 0,0 0 0,2 0 0,-1 0 0,2 1 0,0 0 0,1 1 0,0-1 0,1 2 0,1-1 0,6-6-288,-10 15 46,1-1 1,1 1-1,-1 1 0,0-1 1,1 1-1,0 1 0,0-1 0,0 1 1,0 0-1,0 1 0,0 0 1,0 1-1,0-1 0,0 1 1,1 1-1,-1 0 0,0 0 1,0 0-1,0 1 0,0 0 0,0 1 1,-1 0-1,1 0 0,-1 1 1,1 0-1,-1 0 0,0 0 1,-1 1-1,1 0 0,-1 0 1,0 1-1,0 0 0,-1 0 0,0 0 1,0 1-1,0 0 0,-1 0 1,0 0-1,0 0 0,-1 1 1,0-1-1,0 1 0,0 0 0,-1 0 1,-1 0-1,1 4-46,-14 107-498,-16-43-3518,26-71 3581,-6 20-3739,3-3-3038</inkml:trace>
  <inkml:trace contextRef="#ctx0" brushRef="#br0" timeOffset="7173.806">5877 11619 11531,'0'0'2760,"0"0"-673,0 0 6,16-2-492,108-5-10,-94 8-1250,205-9 1235,-233 8-1568,-1 0 0,0 1 1,1-1-1,-1 0 1,0 0-1,1 0 1,-1-1-1,0 1 0,1 0 1,-1 0-1,0-1 1,1 1-1,-1-1 0,0 1 1,0-1-1,1 1 1,-1-1-1,0 0 1,0 0-1,0 1 0,0-1 1,0 0-1,0 0 1,0 0-1,0 0 1,-1 0-1,1 0 0,0-1 1,-1 1-1,1 0 1,0 0-1,-1 0 0,1-1 1,-1 1-1,0 0 1,1-1-1,-1 1 1,0 0-1,0-1 0,0 1 1,0 0-1,0-1 1,0 1-1,0 0 0,-1-1 1,1 1-1,0 0 1,-1 0-1,1-1 1,-1 1-1,1 0 0,-1-1-8,-87-89 201,58 67-204,15 10 3,19 45 5,4 4 84,-1-1 0,-2 1 0,-2 0 0,0 0 0,-3 1 0,-1 9-89,0-35-81,0 1-1,0 0 0,-1-1 1,0 1-1,-1-1 1,-1 0-1,1 1 1,-1-2-1,-1 1 1,0 0-1,0-1 0,-1 0 1,-3 3 81,-33 41-10380,30-37-1204</inkml:trace>
  <inkml:trace contextRef="#ctx0" brushRef="#br0" timeOffset="7434.985">6635 11707 12812,'0'0'4965,"0"0"-2243,0 0-768,0 0-384,0 0-834,0 0-543,0 0-161,0 0-32,0 0-96,66-20-481,-55 30-2114,0 3-3266,-7-3-6343</inkml:trace>
  <inkml:trace contextRef="#ctx0" brushRef="#br0" timeOffset="7761.061">7117 11765 16656,'0'0'3907,"0"0"-2465,0 0-321,0 0-609,0 0-416,0 0-64,80-55-32,-51 55-128,2 0-1057,3 0-3011,-3 2-4420</inkml:trace>
  <inkml:trace contextRef="#ctx0" brushRef="#br0" timeOffset="7762.061">7702 11674 13677,'0'0'4484,"0"0"-2082,0 0-223,0 0-1219,0 0-735,0 0-225,0 0-385,0 0-1408,0 0-2660,0 0-4739</inkml:trace>
  <inkml:trace contextRef="#ctx0" brushRef="#br0" timeOffset="1102.011">2335 10173 8488,'0'0'2621,"0"0"-304,0 0 203,0 0-460,0 0-773,0 0-385,0 0-181,9-10-305,33-29-202,-40 39-208,0-1 0,0 1 0,0 0 0,0 0 1,0 0-1,0 0 0,0 0 0,1 0 0,-1 0 0,0 0 0,0 1 1,0-1-1,-1 1 0,1 0 0,0-1 0,0 1 0,0 0 1,0 0-1,-1 0 0,1 1 0,0-1 0,-1 0 0,1 1 1,-1-1-1,1 0 0,-1 1 0,0 0 0,0-1 0,1 1 1,-1 0-1,0 0 0,-1-1 0,1 1 0,0 0 0,0 0 0,-1 0 1,1 0-1,-1 0 0,0 1-6,1 1 5,-1 1 0,0-1 0,0 1 1,0-1-1,0 1 0,-1-1 0,0 1 0,0-1 0,0 1 1,-1-1-1,1 0 0,-1 0 0,0 1 0,0-1 0,0-1 1,-1 1-1,1 0 0,-1 0 0,0-1 0,0 0 1,0 1-1,-1-1 0,1-1 0,-1 1 0,-1 1-5,-35 44 170,39-48-169,1 1 0,-1 0 0,1 0 0,0-1 0,-1 1 0,1 0 0,0 0 0,0 0 0,0 0 0,-1-1 0,1 1 0,0 0 0,0 0 0,0 0 0,0 0 0,0-1 0,1 1 0,-1 0 0,0 0 0,0 0 0,1-1 0,-1 1-1,0 0 1,1 0 0,-1-1 0,0 1 0,1 0 0,-1-1 0,1 1 0,-1 0 0,1-1 0,0 1 0,-1-1 0,1 1 0,0-1 0,-1 1 0,1-1 0,0 1 0,0-1 0,-1 0 0,1 1 0,0-1 0,0 0 0,0 0 0,-1 1 0,1-1 0,0 0 0,0 0 0,0 0 0,0 0 0,0 0-1,54 1-37,-42-2 19,82-4-2183,-32-3-4145,-29 4 1173</inkml:trace>
  <inkml:trace contextRef="#ctx0" brushRef="#br0" timeOffset="1865.921">3054 10100 6919,'0'0'2434,"0"0"80,0 0 171,0 0-640,0 0-694,0 0-337,0 0-69,-6 14-86,2-5-703,1-3-91,1 0 1,-1 0-1,1 0 1,0 0 0,1 0-1,-1 0 1,1 1-1,0-1 1,1 0-1,0 1 1,0-1-1,0 0 1,1 1-1,0 3-65,25 227 298,-15-84-1252,-8-131 636,0 12-2717,-12-61 1706,-1-21 1506,3 1 0,2-1 0,3 0 0,1 0 0,3-7-177,-2 45 87,0-23 260,3 0 0,0 0 0,2 1 0,2-1 0,1 1-1,1 1 1,1 0 0,2 0 0,12-20-347,-21 44 47,0 1 0,1-1 0,0 1 0,0 0 0,0 0 0,1 0 0,0 0 0,0 1 0,1 0 0,0 0 0,0 0 0,0 1 0,0 0 0,0 0 0,1 1 0,0-1 0,0 1 0,0 1 0,0 0-1,0 0 1,0 0 0,1 0 0,-1 1 0,1 1 0,-1-1 0,1 1 0,-1 1 0,0-1 0,1 1 0,-1 0 0,1 1 0,-1 0 0,0 0 0,0 0 0,0 1 0,0 0 0,0 1 0,-1-1 0,3 3-47,-5-1-4,-1 1 0,1 0 1,-1 0-1,0 0 0,-1 0 1,1 0-1,-1 1 0,0-1 1,-1 1-1,0 0 0,0-1 1,0 1-1,-1 0 0,0-1 1,0 1-1,-1 0 0,1-1 1,-2 1-1,1 0 1,-1-1-1,0 0 0,0 1 1,-1-1-1,1 0 0,-1 0 1,-1 0-1,1 0 0,-1-1 1,0 1-1,-1-1 0,1 0 1,-1-1-1,0 1 0,0-1 1,0 0-1,-1 0 0,1 0 1,-2 0 3,-11 10-83,0-1 0,-1-1 1,0 0-1,-1-2 0,-1 0 0,1-1 1,-1-1-1,-1-1 0,0-1 0,-15 2 83,36-8 0,1 1 0,-1-1 0,1 0 0,0 1-1,-1-1 1,1 0 0,-1 0 0,1 1-1,-1-1 1,1 0 0,-1 0 0,1 0 0,-1 1-1,1-1 1,-1 0 0,1 0 0,-1 0 0,1 0-1,-1 0 1,1 0 0,-1 0 0,1 0 0,-1 0-1,1-1 1,-1 1 0,1 0 0,-1 0 0,1 0-1,-1-1 1,1 1 0,-1 0 0,1 0 0,-1-1-1,1 1 1,0 0 0,-1-1 0,1 1 0,0 0-1,-1-1 1,1 1 0,0-1 0,-1 1 0,1-1-1,0 1 1,0-1 0,-1 1 0,1-1 0,0 1-1,0-1 1,0 1 0,0-1 0,0 1 0,0-1-1,0 1 1,0-1 0,0 1 0,0-1 0,0 1-1,0-1 1,0 1 0,0-1 0,0 1 0,1-1-1,-1 1 1,0-1 0,0 1 0,1-1 0,-1 1 0,26-27 13,-15 21-12,1 0 1,0 1-1,0 0 0,0 0 0,1 2 0,0 0 1,-1 0-1,1 1 0,0 0 0,0 1 0,0 1 1,0 0-1,0 1 0,0 0 0,0 1 0,0 1 0,0 0 1,-1 0-1,0 1 0,1 1 0,-1 0 0,-1 1 1,1 0-1,-1 0 0,0 2 0,0-1 0,2 4-1,-7-6-1,-1 0-1,0 1 1,0-1-1,-1 1 0,1 0 1,-1 0-1,-1 0 1,1 0-1,-1 1 0,0-1 1,0 1-1,-1 0 1,0 0-1,0 0 1,-1 0-1,0 0 0,0 1 1,-1-1-1,0 0 1,0 0-1,0 1 0,-1-1 1,0 0-1,-1 0 1,1 0-1,-1 0 0,-1 0 1,1 0-1,-1-1 1,-1 1-1,1-1 1,-1 0-1,0 0 0,0 0 1,-1 0-1,0-1 1,-3 3 1,-3 1-11,-2-2 0,1 0 1,-1 0-1,0-2 0,0 1 1,-1-1-1,0-1 0,1-1 1,-1 0-1,-1-1 0,1 0 0,0-1 1,0 0-1,-1-2 0,1 1 1,0-2-1,-1 0 0,1 0 1,0-2-1,1 0 0,-1 0 1,1-1-1,-1-1 0,-2-2 11,11 5-176,0 0 0,0 0 0,0-1 0,1 0 0,-1 0 0,1 0 0,0-1 0,0 1 0,0-1 0,1 0 0,0 0 0,0 0 0,0 0 0,0-1 0,1 0 0,-1-2 176,2 6-312,1-1 0,0 1 0,-1 0 0,1 0 0,0-1 0,1 1 1,-1 0-1,0 0 0,1-1 0,-1 1 0,1 0 0,-1 0 0,1 0 0,0 0 0,0 0 0,0 0 0,0 0 1,1 0-1,-1 0 0,0 0 0,1 0 0,-1 1 0,1-1 0,0 1 0,0-1 0,-1 1 0,1 0 0,0-1 0,1 1 312,20-11-5792</inkml:trace>
  <inkml:trace contextRef="#ctx0" brushRef="#br0" timeOffset="2237.773">3717 10235 9609,'0'0'2733,"0"0"-635,0 0 6,0 0-748,0 0-716,0 0-191,0 0-161,-2 12-75,-24 76-4,17-74-195,0 0 0,1 0 0,0 1 1,1 0-1,1 1 0,1 0 0,0 0 1,1 0-1,-2 11-14,6-24-1,0-1 1,0 1 0,0-1-1,0 1 1,0 0-1,1-1 1,-1 1 0,1-1-1,0 1 1,0-1-1,0 1 1,0-1 0,0 1-1,0-1 1,0 0-1,1 0 1,0 0 0,-1 0-1,1 0 1,0 0-1,0 0 1,0 0 0,0-1-1,0 1 1,0-1-1,0 1 1,1-1 0,-1 0-1,0 0 1,1 0-1,-1 0 1,1-1 0,-1 1-1,1-1 1,0 1-1,-1-1 1,1 0 0,-1 0-1,1 0 1,1 0 0,109-17-16,-94 10 496,-1-1 1,0 0 0,0-2-1,-1 0 1,-1-1 0,0-1-1,13-12-480,-22 19 192,-1-1 0,0 0 0,-1 0 0,1-1-1,-1 1 1,0-1 0,-1 0 0,0-1 0,0 1 0,0-1-1,-1 0 1,-1 0 0,1 0 0,-1 0 0,0 0 0,-1 0-1,0-1 1,0 1 0,-1-7-192,-1 9 37,0 1-1,0-1 1,0 1-1,-1 0 1,0-1-1,0 1 1,-1 0-1,1 0 1,-1 0 0,0 1-1,0-1 1,-1 1-1,0 0 1,1-1-1,-1 2 1,-1-1 0,1 0-1,0 1 1,-1 0-1,0 0 1,0 0-1,0 0 1,0 1-1,0 0 1,0 0 0,-1 1-1,1-1-36,-13-3-18,1 1 0,-1 0-1,0 1 1,0 1 0,0 1 0,0 1 0,-16 1 18,-38 19-2373,31 7-5179,17-6-6151</inkml:trace>
  <inkml:trace contextRef="#ctx0" brushRef="#br0" timeOffset="2820.267">4212 10216 2114,'0'0'6353,"0"0"-3705,14-5-994,49-18 12,48 14 919,-102 10-2286,-1-1-1,1 0 1,0 0 0,-1 0 0,1-1 0,0 0 0,-1-1 0,1 0 0,-1-1-1,0 1 1,1-1 0,-1-1-299,-6 1 51,0 0-1,0 0 1,-1 0-1,0 0 1,0 0 0,1 0-1,-2 0 1,1 0-1,0 0 1,-1-1 0,1 1-1,-1 0 1,0 0-1,0-1 1,0 1-1,-1 0 1,1 0 0,-1-1-1,1 1 1,-1 0-1,0 0 1,-1 0-1,1 0 1,0 0 0,-1 0-1,0 0 1,1 0-1,-1 1 1,0-1 0,-1 0-51,-2-8 78,6 80-78,2-49 16,0 0-1,-2 0 1,0 0-1,-1 0 1,-1-1-1,-1 1 1,-1 0-1,-1 0 1,0-1-1,-4 7-15,7-22-229,-16 59 475,17-41-2497,4-1-3341,1-12-963</inkml:trace>
  <inkml:trace contextRef="#ctx0" brushRef="#br0" timeOffset="3133.48">4996 10029 12204,'0'0'2733,"0"0"219,0 0 21,0 0-917,0 0-732,0 0-412,0 0-169,2 14-119,45 347 460,-63-115-1569,-14-87-5858,22-131 1773,0-6-2028</inkml:trace>
  <inkml:trace contextRef="#ctx0" brushRef="#br0" timeOffset="3462.677">4905 10167 5765,'6'-45'227,"-5"29"7,2-1-1,-1 1 0,2 0 0,0 0 0,1 0 1,0 1-1,1 0 0,8-13-233,-9 19 294,1 1 0,1 0 0,-1 0 0,1 1-1,1-1 1,-1 1 0,1 1 0,0 0 0,1 0 0,0 0 0,-1 1-1,2 1 1,-1-1 0,1 1 0,-1 1 0,1 0 0,0 0 0,0 1-1,0 0 1,0 1 0,3 0-294,7 0 234,1 0 0,-1 1 0,1 2-1,-1 0 1,0 1 0,0 0 0,0 2 0,-1 1 0,1 0-1,3 3-233,-18-8 0,1 1 0,0 0 0,0 0 0,-1 0 0,0 0 0,1 1 0,-1 0-1,0 0 1,0 1 0,-1 0 0,1-1 0,-1 1 0,0 1 0,0-1-1,0 1 1,0-1 0,-1 1 0,0 0 0,0 1 0,0-1 0,0 0-1,-1 1 1,0-1 0,0 1 0,-1 0 0,0 0 0,0 0 0,0-1 0,0 1-1,-1 0 1,0 0 0,0 0 0,-1 0 0,0 0 0,0 0 0,0 0-1,-1-1 1,0 1 0,0 1 0,-5 3-474,-1 0-1,0 0 1,0-1 0,-1 0-1,0 0 1,0-1-1,-1 0 1,-1-1 0,1 0-1,-1-1 1,0 0 0,0-1-1,-1 0 1,1-1-1,-13 3 475,-61 12-630,78-18 596,-7 0 171,20-6 326,10-3 455,1 0 0,1 2-1,0 0 1,0 1 0,0 1 0,0 0-1,1 1 1,-1 2 0,1 0 0,-1 0-1,1 2 1,2 0-918,-17 0 81,-1 0 0,1-1 1,0 1-1,0 0 0,-1 1 0,1-1 0,-1 1 0,1-1 0,-1 1 1,0 0-1,0 0 0,1 1 0,-1-1 0,-1 1 0,1-1 0,0 1 1,-1 0-1,1 0 0,-1 0 0,0 0 0,0 1 0,0-1 0,-1 1 1,1-1-1,-1 1 0,1-1 0,-1 1 0,-1 0 0,1 0 0,0-1 1,-1 1-1,0 0 0,0 0 0,0 0 0,0-1 0,0 1 0,-1 0 1,0 0-1,0 0 0,-1 3-81,-5 4-4,0-1-1,-1 0 1,0 0 0,-1 0 0,0-1-1,0 0 1,-1-1 0,0 0 0,-1 0 0,0-1-1,0-1 1,0 0 0,-1 0 0,0-1-1,0-1 1,0 0 0,0 0 0,-12 1 4,-82 4-5919,61-16-2756,28 2 1281</inkml:trace>
  <inkml:trace contextRef="#ctx0" brushRef="#br0" timeOffset="3758.225">5776 10305 3908,'0'0'5498,"0"0"-2514,0 0-320,0 0-245,0 0-957,0 0-560,0 0-90,-2 14-204,-31 218 140,32-204-801,-2 22-1471,-3-19-4143,2-14-1599</inkml:trace>
  <inkml:trace contextRef="#ctx0" brushRef="#br0" timeOffset="4437.872">5962 10099 10826,'8'-13'2082,"26"-42"91,-32 52-1971,0 0 0,0 0 0,1 0 0,0 1 0,-1-1 0,1 1 0,0 0 0,0 0 0,0 0 0,0 0 0,1 0 0,-1 1 0,0 0 0,1-1 0,-1 1 0,1 0 0,-1 1 0,1-1 0,-1 1 0,1-1 0,2 1-202,0 1 46,0 0 1,1 0-1,-1 1 1,0-1-1,0 1 1,0 1-1,-1-1 1,1 1-1,0 0 1,-1 0-1,0 1 1,0 0-1,0 0 1,0 0-1,-1 0 1,2 2-47,1 2-38,-1 0 0,0 0-1,-1 0 1,1 1 0,-2 0 0,1 0-1,-1 0 1,-1 0 0,1 1 0,-2 0-1,1-1 1,-1 1 0,-1 0 0,0 0-1,0 0 1,-1 0 0,0 0 0,-1 0 0,-1 5 38,1-7-492,-1 0 0,0 0 0,0 0 0,-1-1 0,0 1 1,-1-1-1,1 1 0,-1-1 0,-1 0 0,1-1 1,-1 1-1,-1-1 0,1 0 0,-1 0 0,-3 3 492,-68 35-1382,77-44 1418,-1 0 1,1-1 0,0 1-1,-1-1 1,1 1 0,0-1 0,-1 1-1,1-1 1,0 1 0,-1-1-1,1 1 1,0-1 0,0 1-1,0-1 1,-1 1 0,1-1 0,0 0-1,0 1 1,0-1 0,0 1-1,0-1 1,0 1 0,0-1 0,0 0-1,0 1 1,1-1 0,-1 1-1,0-1 1,0 1 0,0-1-1,1 1 1,-1-1 0,0 1 0,0-1-1,1 1 1,-1-1 0,1 1-1,-1-1 1,0 1 0,1 0-1,-1-1 1,1 1 0,-1 0 0,1-1-1,-1 1 1,1 0 0,-1-1-1,1 1-36,134-91 6497,-99 69-5672,-1-2 1,0-1-1,-2-2 0,-1-1 1,22-27-826,-50 52 597,-14 19-554,7-7-40,1 1-1,0-1 1,1 1-1,0 0 1,0 0-1,1 0 1,0 0-1,1 0 1,0-1-1,0 1 0,1 0 1,1 0-1,1 4-2,-2-9-102,-1-1-1,1 1 0,1 0 0,-1-1 1,1 0-1,-1 1 0,1-1 0,0 0 0,1-1 1,-1 1-1,1 0 0,0-1 0,-1 0 1,2 0-1,-1 0 0,0 0 0,0-1 1,1 0-1,0 0 0,-1 0 0,1 0 1,0-1-1,0 1 0,0-1 0,0-1 0,0 1 1,0-1-1,0 0 0,0 0 0,0 0 1,0 0-1,4-2 103,-1-2-85,0 0-1,-1-1 1,0 0-1,0 0 1,0 0-1,0-1 1,-1 0 0,0 0-1,0-1 1,-1 0-1,0 0 1,0 0 0,0-1-1,-1 1 1,0-1-1,-1 0 1,0 0-1,1-3 86,25-55 2120,-27 70 2167,1 27-3503,0 10-650,2-1 1,2 0-1,2 0 0,1-1 0,2 0 1,2-1-1,10 19-134,-7-7-1886,-10-15-4033,-5-16-2393</inkml:trace>
  <inkml:trace contextRef="#ctx0" brushRef="#br0" timeOffset="4942.705">7187 10149 3395,'0'0'9636,"0"0"-5424,1-13-1991,6-41-646,-7 53-1550,1 0 1,-1 0-1,1 0 1,0-1-1,-1 1 1,1 0 0,0 0-1,0 0 1,0 0-1,0 0 1,0 0 0,0 0-1,0 0 1,0 1-1,1-1 1,-1 0 0,0 1-1,0-1 1,1 1-1,-1-1 1,0 1-1,1 0 1,-1-1 0,0 1-1,1 0 1,-1 0-1,0 0 1,1 0 0,-1 0-1,0 0 1,2 0-26,3 0 39,20 0-8,0 1 0,0 1 0,0 1 0,-1 1 0,1 2 0,0 0-31,18 4 17,-41-9-9,-1 0-7,0 0 1,0 0 0,0-1 0,0 1-1,0 0 1,0-1 0,0 0-1,1 1 1,-1-1 0,0 0-1,0 0 1,0 0 0,0 0 0,1-1-1,-1 1 1,0-1 0,0 1-1,0-1 1,0 0 0,0 1-1,0-1 1,0 0 0,0 0 0,0-1-1,-1 1 1,1 0 0,1-1-2,-21-90 67,0 35-17,4 218 1792,-13-48-1535,17-79-480,1 1-1,2 0 0,2 0 1,1 0-1,2 1 174,2-22-1184,1 26-7828,1-20-2813</inkml:trace>
  <inkml:trace contextRef="#ctx0" brushRef="#br0" timeOffset="5269.741">7757 9993 9577,'0'0'4260,"0"0"-635,0 0-331,0 0-940,0 0-945,0 0-378,12 18-151,3 1-667,50 99 525,13 169-770,-68-218-3082,-11-25-5917,-2-33 2940,0-6-1677</inkml:trace>
  <inkml:trace contextRef="#ctx0" brushRef="#br0" timeOffset="5597.365">7851 10262 7239,'-1'-25'2861,"0"-171"2387,25 54-1040,-23 136-4067,1 0 0,0 1 0,1-1 1,-1 1-1,1 0 0,0 0 0,0 0 0,1 0 0,0 0 1,0 1-1,0 0 0,0 0 0,0 0 0,1 0 0,0 0 1,0 1-1,0 0 0,0 0 0,0 1 0,1-1 0,-1 1 0,6-1-141,-3 1 17,1 0-1,-1 1 1,1 0-1,-1 0 1,1 1-1,0 0 1,-1 0-1,1 1 1,-1 1-1,1-1 1,-1 1-1,0 1 1,1-1-1,-1 1 1,-1 1-1,1 0 0,0 0 1,-1 0-1,0 1 1,0 0-1,0 0 1,-1 1-1,1 0 1,-1 0-1,-1 0 1,1 1-1,-1 0 1,0 0-1,-1 1 1,0-1-1,0 1 1,0 0-1,-1 0 1,0 0-1,1 6-16,-7-5-178,1 0 0,-1 0 0,-1 0 0,1-1 0,-1 1 0,-1-1 0,0 0 0,0 0 0,-1-1 1,1 1-1,-2-1 0,1 0 0,-1-1 0,0 0 0,0 0 0,-1 0 0,0-1 0,0 0 0,0-1 0,0 1 0,-8 1 178,-68 29-2765,122-53 2499,-32 14 551,0 1 1,1-1-1,-1 1 0,1 0 1,0 1-1,0-1 0,0 1 1,0 1-1,0-1 1,0 1-1,1 1 0,-1-1 1,0 1-1,1 0 0,4 1-285,-5 3 283,0 0-1,0 0 1,0 0-1,-1 1 1,1 0-1,-1 1 1,-1-1-1,1 1 1,-1 0 0,0 0-1,0 1 1,0 0-1,-1 1-282,1-4 36,-1 1-1,-1-1 0,1 1 1,-1 0-1,0 0 1,0 1-1,0-1 0,-1 1 1,0-1-1,0 1 1,0 0-1,-1 0 0,1 0 1,-1 0-1,-1 0 1,1 0-1,-1 0 1,-1 0-1,1 0 0,-1 0 1,0 0-1,0 0 1,0 0-1,-1 0 0,0-1 1,0 1-1,-1-1 1,1 1-1,-1-1 1,0 0-1,-1 0 0,1 0 1,-1 0-1,0-1 1,0 1-1,-1-1 0,1 0 1,-1 0-1,0-1 1,0 1-1,0-1-35,-7 1-69,0 0-1,0 0 1,0-1 0,0-1-1,0 0 1,0-1-1,-1 0 1,1 0 0,-1-2-1,1 1 1,0-2-1,-5 0 70,-24-23-4543,30-3-4270,11 14 1355</inkml:trace>
  <inkml:trace contextRef="#ctx0" brushRef="#br0" timeOffset="5830.82">8320 10147 4132,'0'0'4879,"14"-3"-1436,3-1-2529,-1 0-1,1 1 1,-1 1-1,1 1 0,0 1 1,0 0-1,0 1 1,-1 0-1,1 2 0,2 0-913,79 43 1789,-95-44-1778,0 0-1,0 0 0,0 1 0,-1-1 0,1 1 0,-1 0 0,1 0 0,-1 0 0,0 0 0,0 0 0,0 0 0,-1 0 1,1 1-1,-1-1 0,0 1 0,0-1 0,0 1 0,0-1 0,0 1 0,-1 0 0,0-1 0,0 1 0,0 0 0,0-1 1,0 1-1,-1 0 0,0-1 0,0 4-10,-6 5-55,-1 0 1,0-1 0,0 0 0,-2 0 0,1-1-1,-1 0 1,0 0 0,-1-1 0,0-1-1,-1 0 1,0 0 0,0-1 0,0-1-1,-1 0 1,-3 1 54,12-5-3,-107 37 168,192-44 109,0-3-1,71-17-273,-119 20 9,-14 1-238,111-21-976,-47 2-7446,-61 13 937</inkml:trace>
  <inkml:trace contextRef="#ctx0" brushRef="#br0" timeOffset="6376.902">8914 10033 10602,'0'0'2237,"0"0"-235,16-11 395,57-34-726,-67 42-1598,0 1 0,0 0 0,0 0 0,0 0 0,1 1 0,-1 0 1,0 0-1,1 1 0,-1-1 0,0 2 0,1-1 0,-1 1 0,1 0 0,-1 0 1,0 0-1,0 1 0,0 0 0,0 0 0,0 1 0,1 0-73,3 1 24,0 1 0,-1 0 0,0 0 0,0 1 0,-1 0 0,0 0 0,0 1 0,0 0 0,-1 0 0,5 7-24,-10-12 1,1 1 1,-1-1-1,-1 1 1,1 0-1,0 0 0,-1 0 1,1 0-1,-1 0 1,0 0-1,0 0 1,0 1-1,-1-1 0,1 0 1,-1 0-1,0 1 1,0-1-1,0 0 1,0 1-1,0-1 0,-1 0 1,1 1-1,-1-1 1,0 0-1,0 0 1,0 0-1,-1 0 1,1 0-1,-1 0 0,0 0 1,1 0-1,-1 0 1,0-1-1,-1 1 1,0 0-2,-14 12-117,-2 0 0,1-1 1,-2-2-1,1 0 0,-2 0 1,0-2-1,0-1 1,-5 1 116,1 1-60,53-17 156,-2-4 363,0-2 0,0-1 0,-1-1 0,-1-1 0,-1-1 0,0-2 0,-1 0 1,0-1-1,-2-1 0,-1-1 0,0 0 0,-1-2 0,-2 0 0,0-1-459,11-18 641,-37 91-631,4-30-153,0 1 0,1 0-1,1 0 1,1 1 0,1-1-1,1 1 1,0-1-1,2 1 1,0-1 0,2 1-1,0-1 1,1 1 0,1-1-1,7 17 144,27 10-4476,1-38-5136,-26-9 2902</inkml:trace>
  <inkml:trace contextRef="#ctx0" brushRef="#br0" timeOffset="6713.255">9659 10152 3011,'0'0'6171,"0"0"-2573,0 0-571,0 0-326,3-13-795,13-39-529,-15 51-1326,-1 0-1,1 0 1,0 0-1,-1 0 1,1 0-1,0 0 1,0 0-1,0 0 1,0 0-1,0 1 1,0-1-1,0 0 1,0 1-1,0-1 1,0 0-1,0 1 1,0-1-1,0 1 1,0 0-1,1-1 1,-1 1-1,0 0 0,0 0 1,0 0-1,1 0 1,-1 0-1,0 0 1,0 0-1,0 0 1,1 0-1,-1 1 1,0-1-1,0 0-50,6 1 171,101 30 1066,-105-30-1231,0 1 0,0 0 0,0 0 1,0 0-1,0 0 0,0 0 0,-1 0 0,1 1 0,-1-1 0,0 1 0,1-1 0,-1 1 0,0 0 0,-1 0 0,1 0 1,-1 0-1,1 1 0,-1-1 0,0 0 0,0 0 0,0 1 0,0-1 0,-1 1 0,0-1 0,1 1 0,-1-1 0,0 1 1,-1-1-1,1 0 0,-1 4-6,-4 2-20,0-1 0,0 0 0,-1 0 0,0-1 0,0 1 0,-1-1 0,0 0 0,0-1 0,0 0-1,-1 0 1,0-1 0,0 0 0,-1 0 0,-7 3 20,0 2-40,-84 42-216,100-52 253,-1 0 0,1 0-1,0 0 1,-1 0 0,1 0 0,-1 0-1,1 0 1,-1 0 0,1 0 0,0 0-1,-1 0 1,1 0 0,0 1-1,-1-1 1,1 0 0,-1 0 0,1 0-1,0 1 1,-1-1 0,1 0 0,0 0-1,0 1 1,-1-1 0,1 0 0,0 1-1,-1-1 1,1 0 0,0 1 0,0-1-1,0 0 1,0 1 0,-1-1 0,1 1-1,0-1 1,0 0 0,0 1-1,0-1 1,0 1 0,0-1 0,0 1-1,0-1 1,0 0 0,0 1 0,0-1-1,0 1 1,0-1 0,0 0 0,1 1-1,-1-1 1,0 0 0,0 1 0,0-1-1,1 1 1,-1-1 0,0 0 0,0 1-1,1-1 1,-1 0 0,0 0-1,1 1 1,-1-1 0,0 0 0,1 0-1,-1 1 1,0-1 0,1 0 0,-1 0-1,0 0 1,1 0 3,31 6-35,-29-5 39,49 3 17,1-3 1,0-2-1,-1-2 0,1-2 1,-1-3-1,45-12-21,-46-2 32,-72 13-390,-59 17-6544,29 5-1885</inkml:trace>
  <inkml:trace contextRef="#ctx0" brushRef="#br1" timeOffset="59682.688">2232 2968 7944,'1'-13'3507,"0"-9"-2537,3-42 1782,-3 17 2110,-5 30-150,-5 43-2970,-1 60-1471,4 0 0,4 0 0,3 1 0,13 77-271,10 329 464,-36 423-464,-54 743 0,-33-365 38,33-521-172,56-530-3352,13-212-224,6-21-2846</inkml:trace>
  <inkml:trace contextRef="#ctx0" brushRef="#br1" timeOffset="60345.487">95 8028 7303,'0'0'4554,"0"0"-2211,0 0-672,0 0 176,0 0-384,0 0-508,26-4-213,243-28-165,618-70-449,2345-233 176,1225 90 5200,-4321 240-5321,165-6 270,9-14-453,-182 0 26,-127 25-30,0 0 0,-1 0 0,1 0-1,0 0 1,-1 0 0,1 0 0,0-1 0,-1 1-1,1 0 1,-1 0 0,1 0 0,0-1 0,-1 1-1,1 0 1,-1-1 0,1 1 0,-1 0 0,1-1-1,-1 1 1,1-1 0,-1 1 0,1-1-1,-1 1 1,0-1 0,1 1 0,-1-1 0,0 1-1,1-1 1,-1 0 0,0 1 0,0-1 0,0 1-1,1-1 1,-1 0 0,0 1 0,0-1 0,0 0-1,0 1 1,0-1 0,0 1 0,0-1 0,0 0-1,-1 1 1,1-1 0,0 0 0,0 1 0,0-1-1,-1 1 1,1-1 0,0 1 0,-1-1 0,1 0-1,0 1 1,-1-1 0,1 1 0,-1 0 0,1-1-1,-1 1 1,1-1 4,-36-16-1118,-87-8-6938,50 18-1254</inkml:trace>
  <inkml:trace contextRef="#ctx0" brushRef="#br1" timeOffset="61167.354">5471 8619 10154,'0'0'3283,"4"-14"-347,50-126 3326,-46 129-6009,1 0 0,0 0 0,1 0-1,0 1 1,0 0 0,1 1 0,1 1 0,0 0 0,0 0 0,0 1 0,1 0 0,0 1 0,3 0-253,-8 3 35,0 0 1,0 1-1,-1 0 0,1 1 1,0-1-1,1 2 1,-1-1-1,0 1 0,0 0 1,0 1-1,0 0 0,0 0 1,0 1-1,0 0 1,0 0-1,0 1 0,-1 0 1,1 0-1,-1 1 0,0 0 1,0 0-1,0 1 1,-1 0-1,0 0-35,0 0-16,-1 0 0,1 1 0,-1 0 0,-1 0 0,1 0-1,-1 0 1,0 1 0,-1 0 0,0 0 0,0 0 0,0 0 0,-1 0 0,0 1 0,0-1 0,-1 1 0,0-1-1,0 1 1,-1-1 0,0 1 0,0 0 0,-1-1 0,0 1 0,0-1 0,0 1 0,-1-1 0,-1 0-1,1 1 1,-1-1 0,-3 5 16,-6 12-211,0 0-1,-2-1 0,-1-1 1,0 0-1,-2-1 0,0 0 0,-20 17 212,-91 67-1500,398-305 1655,-247 182-98,24-17 404,-1-3 1,-3-2 0,34-38-462,-60 44 1484,-47 43-897,19 0-588,0 1 0,1 1 0,0 0 0,1 0 1,0 1-1,1 0 0,0 0 0,1 1 0,0 0 0,1 0 1,0 1-1,1-1 0,1 1 0,0 1 0,1-1 0,1 0 1,0 1-1,1-1 0,0 8 1,2-18 2,-1 1 0,1 0 1,1 0-1,-1 0 0,1 0 0,-1-1 1,1 1-1,1-1 0,-1 1 0,1-1 1,-1 0-1,1 0 0,0 0 0,1 0 1,-1-1-1,1 1 0,-1-1 0,1 0 1,0 0-1,0 0 0,1 0 0,-1-1 1,1 0-1,-1 0 0,1 0 0,-1 0 1,1-1-1,0 0 0,0 0 0,0 0-2,13 3 22,1-2 0,0 0-1,-1-1 1,1 0-1,0-2 1,0 0 0,9-3-22,-4 1 108,0-2 1,-1 0 0,0-2-1,0 0 1,-1-2 0,0 0-1,0-2 1,-1 0 0,0-1-1,-1-1 1,0-1 0,-2-1-1,1-1 1,7-9-109,-22 21 13,-1 0-1,1 0 1,-1 0-1,0 0 0,0 0 1,0-1-1,0 1 1,-1-1-1,0 0 1,0 1-1,0-1 1,0 0-1,-1-1 1,0 1-1,0 0 0,0 0 1,-1 0-1,0-1-12,-2 5-160,-1-1 0,1 1 0,0 0 0,-1 0 0,0 0-1,1 0 1,-1 0 0,0 1 0,1-1 0,-1 1 0,0 0 0,0 0-1,1 0 1,-1 0 0,0 0 0,0 0 0,1 1 0,-1-1 0,0 1-1,1 0 1,-3 1 160,-35 13-4997,-3 7-4788</inkml:trace>
  <inkml:trace contextRef="#ctx0" brushRef="#br1" timeOffset="61912.008">423 5173 6374,'0'0'5365,"0"0"-3064,0 0-1009,0 0-299,0 12-395,0 19-363,1-1-1,2 0 1,0 0 0,3 0 0,3 13-235,0-17 114,1 0 0,1-1 0,1 0 0,2-1 0,0-1 1,1 0-1,12 13-114,-21-28 43,1 0 1,-1-1 0,1 0 0,1-1 0,-1 1-1,1-1 1,0-1 0,1 1 0,-1-1-1,1-1 1,0 0 0,0 0 0,1-1 0,-1 0-1,1 0 1,-1-1 0,1-1 0,0 1-1,0-2 1,0 1 0,-1-1 0,9-1-44,-7-3 246,-1 0 1,1 0 0,0-1-1,-1 0 1,0 0 0,-1-1-1,1-1 1,-1 0-1,0 0 1,-1-1 0,1 0-1,-2 0 1,1-1 0,-1 0-1,0 0 1,-1-1 0,0 1-1,-1-2 1,0 1-1,-1 0 1,1-1 0,-2 0-1,0 0 1,0 0 0,-1 0-1,-1-1 1,1 1 0,-2-1-1,0 1 1,-1-9-247,1 18 11,0 0-1,0 1 1,0-1 0,-1 0 0,1 1-1,-1-1 1,1 1 0,-1-1 0,0 1 0,1-1-1,-1 1 1,0 0 0,0-1 0,0 1-1,0 0 1,0-1 0,0 1 0,0 0-1,-1 0 1,1 0 0,0 0 0,-1 0 0,1 0-1,-1 1 1,1-1 0,-1 0 0,1 1-1,-1-1 1,1 1 0,-1 0 0,0-1 0,1 1-1,-1 0 1,1 0 0,-1 0 0,0 0-1,1 0 1,-1 0 0,0 1 0,1-1-1,-1 0 1,1 1 0,-1-1 0,1 1 0,-1 0-1,1 0 1,-1-1 0,1 1 0,0 0-1,-1 0 1,1 0 0,0 0 0,0 1 0,0-1-1,-1 0 1,1 1-11,-10 14 3,0-1-1,2 2 0,0 0 1,0 0-1,2 0 1,0 1-1,1 0 1,1 1-1,1-1 1,0 1-1,0 15-2,3-26 0,-32 193-571,-2 121 571,34-303-10,1 1 15,-2 0 1,0 1-1,-1-1 0,0-1 0,-2 1 0,-1-1 0,0 1 1,-7 12-6,11-28 3,-1 0 0,0-1 0,0 1 0,0 0 0,0-1 0,0 0 0,-1 0 0,0 0 0,1 0 0,-1 0 0,0-1 0,0 1 0,-1-1 1,1 0-1,0-1 0,-1 1 0,1-1 0,-1 0 0,0 0 0,1 0 0,-1-1 0,0 1 0,1-1 0,-1 0 0,0-1 0,0 1 0,1-1 1,-1 0-1,0 0 0,-1-1-3,-8-2 11,1 0 0,0-1 0,0 0 0,1-1 0,0-1 0,0 0 0,0-1 1,1 0-1,-8-7-11,11 8-45,0 0 0,0-1 0,1 0 0,0 0 0,1 0 0,0-1 0,0 0 0,1 0 0,0-1 0,-3-9 45,7-33-4253,17 23-1641</inkml:trace>
  <inkml:trace contextRef="#ctx0" brushRef="#br1" timeOffset="62536.634">4320 4332 12460,'-4'-119'4532,"4"116"-4370,0 1 0,-1 0 0,1-1 0,0 1 0,0 0 0,0-1 0,0 1 0,1-1-1,-1 1 1,0 0 0,1 0 0,0-1 0,0 1 0,0 0 0,0 0 0,0 0 0,0 0 0,0 0 0,1 0 0,-1 0 0,0 0 0,1 0-1,0 0 1,0 1 0,-1-1 0,1 1 0,0 0 0,0-1 0,0 1 0,0 0 0,1 0 0,-1 0 0,0 0 0,0 1 0,1-1 0,-1 0 0,0 1-1,1 0 1,-1 0 0,0-1 0,1 1 0,-1 1 0,0-1 0,1 0 0,0 1-162,12 5 41,0 2-1,0 0 1,-1 0-1,0 1 1,-1 1-1,0 1 1,0 0-1,-1 0 1,-1 1-1,0 1 1,3 4-41,-3-6 2,39 46-54,-26-28-61,1 0 1,2-2 0,1-1 0,30 21 112,-57-45-22,0 0 0,1-1 1,0 1-1,-1 0 0,1-1 0,0 0 1,0 1-1,0-1 0,0 0 1,0 0-1,0 0 0,0 0 1,0 0-1,0-1 0,0 1 1,1-1-1,-1 1 0,0-1 1,0 0-1,1 0 0,-1 0 1,0 0-1,0 0 0,1-1 1,-1 1-1,0 0 0,0-1 1,1 0-1,-1 0 0,0 1 0,0-1 1,0 0-1,0-1 0,0 1 1,0 0-1,-1-1 0,1 1 1,0-1-1,-1 1 0,1-1 1,-1 0-1,1 0 0,-1 1 1,0-1-1,0 0 0,0 0 1,0 0-1,0 0 0,0-1 22,2-15 158,0 0 0,-2 1 1,0-1-1,-1 0 0,-1 0 0,0 0 0,-1 0 0,-1 1 0,-1-1 0,-1 1 0,0 0 0,-1 0 1,-1 0-159,-29-46 1324,35 61-1290,0 1 0,0 0 0,0 0 0,0 0 0,-1 0 0,1 0 0,0 0 0,0 0 0,-1 0 0,1 0 0,-1 0 0,1 1 0,-1-1 0,1 1 0,-1-1 0,1 1 0,-1-1 0,1 1 0,-1 0 0,1 0 0,-1 0 0,0 0 0,1 0 0,-1 0 0,1 0 0,-1 1 0,0-1 0,1 0 0,-1 1 0,1-1 0,-1 1 0,1 0 0,0-1 0,-1 1 0,1 0 0,0 0 0,-1 0 0,1 0 0,0 0 0,0 0 0,0 1 0,0-1 0,-1 1-34,-78 128 215,55-80-190,-134 225 125,29-52-3588,99-166-390,7-7-2727</inkml:trace>
  <inkml:trace contextRef="#ctx0" brushRef="#br1" timeOffset="63048.473">6011 3787 5669,'-1'-17'5894,"-1"1"-4890,-6-126 7889,8 141-8833,0 1-1,0-1 1,0 0-1,0 1 1,0-1 0,0 0-1,0 1 1,0-1-1,0 1 1,0-1-1,1 0 1,-1 1-1,0-1 1,0 1-1,1-1 1,-1 1 0,0-1-1,1 1 1,-1-1-1,1 1 1,-1-1-1,0 1 1,1 0-1,-1-1 1,1 1-1,-1 0 1,1-1-1,0 1 1,-1 0 0,1-1-1,-1 1 1,1 0-1,0 0 1,-1 0-1,1 0 1,-1 0-1,1 0 1,0 0-1,-1 0 1,1 0-1,-1 0 1,1 0 0,0 0-1,-1 0 1,1 0-1,-1 0 1,1 1-1,0-1 1,-1 0-1,1 0 1,-1 1-1,1-1 1,-1 0 0,1 1-1,-1-1 1,1 1-1,-1-1 1,1 0-1,-1 1 1,0-1-1,1 1-59,39 31-140,-37-29 268,38 33-87,-14-9-40,2-1 0,1-1 0,1-1 0,1-2 0,1-2 0,1-1 0,1-1-1,-31-16 0,-1 0 0,0-1 1,1 0-1,-1 0 0,1 0 0,-1 0 1,1 0-1,0-1 0,-1 1 0,1-1 1,-1 0-1,1 0 0,0 0 0,-1-1 1,1 0-1,0 1 0,-1-1 0,1 0 1,-1-1-1,0 1 0,1 0 0,-1-1 1,0 0-1,0 0 0,0 0 0,0 0 1,0 0-1,0-1 0,-1 0 0,1 1 1,-1-1-1,0 0 0,1 0 0,-1 0 1,-1 0-1,1 0 0,0-1 0,-1 1 1,0 0-1,0-1 0,0 1 0,0-2 0,4-17 266,-2 0-1,0 0 0,-2-1 0,0 1 0,-1-1 0,-2 1 0,0-1 1,-1 1-1,-7-21-265,11 42 21,-1 0 0,0 0 0,0 0 0,0 1 1,0-1-1,0 0 0,0 0 0,0 0 0,0 0 0,0 0 1,0 0-1,0 1 0,-1-1 0,1 0 0,0 0 1,-1 0-1,1 0 0,0 1 0,-1-1 0,1 0 0,-1 1 1,1-1-1,-1 0 0,0 1 0,1-1 0,-1 0 0,0 1 1,1-1-1,-1 1 0,0-1 0,0 1 0,1-1 0,-1 1 1,0 0-1,0 0 0,0-1 0,0 1 0,1 0 1,-1 0-1,0 0 0,0 0 0,0 0 0,0 0 0,0 0 1,0 0-1,0 0 0,1 0 0,-1 0 0,0 1 0,0-1 1,0 0-1,0 0 0,1 1 0,-1-1 0,0 1 1,0-1-1,1 1 0,-1-1 0,0 1 0,0 0-21,-11 18 29,0 0 0,1 1-1,1 0 1,1 0 0,1 1 0,-3 15-29,-14 30 19,-122 235-1654,92-204-2109,-1-2-3448,13-24-3170</inkml:trace>
  <inkml:trace contextRef="#ctx0" brushRef="#br1" timeOffset="63549.135">5629 5576 14734,'0'0'2247,"-1"-14"-747,-1-70 1661,4 83-3089,-1 0 0,1 0 0,-1 0 1,1 0-1,0 0 0,-1 0 0,1 1 1,0-1-1,0 1 0,0-1 0,-1 1 0,1 0 1,0-1-1,0 1 0,0 0 0,0 0 1,0 0-1,0 1 0,-1-1 0,1 0 0,0 1 1,0-1-1,0 1 0,-1 0 0,1-1 0,0 1 1,0 0-1,-1 0 0,1 0 0,-1 0 1,1 1-1,-1-1 0,0 0 0,1 1 0,-1-1 1,0 0-1,0 1 0,0 0 0,1 0-72,1 1 125,18 15-274,1-2-1,0 0 1,1-1-1,1-1 1,1-2-1,-1 0 1,2-2-1,-1 0 1,2-2 0,-1-1-1,1-1 1,0-1-1,0-1 1,11-1 149,-34-3 7,-1-1 1,0 1 0,0-1 0,1 1 0,-1-1-1,0 0 1,0-1 0,0 1 0,0 0-1,0-1 1,0 0 0,0 1 0,-1-1 0,1 0-1,0 0 1,-1-1 0,0 1 0,1-1 0,-1 1-1,0-1 1,0 1 0,-1-1 0,1 0 0,-1 0-1,1 0 1,-1 0 0,0 0 0,0-1-1,0 1 1,0 0 0,-1 0 0,1-1 0,-1 1-1,0 0-7,1-8 225,-1 1-1,-1-1 1,1 1-1,-2 0 1,1-1-1,-1 1 0,-1 0 1,0 0-1,0 0 1,-3-3-225,6 12 32,-1-4 104,-1 1 0,1-1 0,-1 0 0,1 1 0,-1 0 0,-1-1-1,1 1 1,-1 0 0,1 0 0,-1 0 0,-1 1 0,1-1 0,0 1 0,-1-1 0,1 1 0,-1 0 0,0 1-1,0-1 1,0 1 0,-1-1 0,1 1 0,-1 0 0,1 1 0,-1-1 0,1 1 0,-1 0-136,1 4 40,-1 0 1,1 1-1,0-1 1,1 1-1,-1 0 1,1 0-1,-1 0 1,1 0 0,1 1-1,-1-1 1,0 1-1,1 0 1,0-1-1,0 1 1,1 0-1,-1 1 1,1-1-1,0 0 1,0 2-41,1-5 9,-61 292-20,4-111-2596,34-123-1086,-2-3-3321,15-36-870</inkml:trace>
  <inkml:trace contextRef="#ctx0" brushRef="#br1" timeOffset="64046.319">7777 4533 10986,'0'0'2953,"-5"-14"-759,-15-43 176,11 33 638,9 24-1762,7 11 191,10 6-1374,1-1 0,0 0 0,1-2 1,0 0-1,1-1 0,1-1 1,0-1-1,0 0 0,1-2 1,1-1-1,-1 0 0,2-2 0,-1-1 1,18 2-64,-34-5 9,0-1 0,0 0 1,1 0-1,-1-1 0,0 0 1,1 0-1,-1-1 0,0 0 0,0 0 1,1-1-1,-1 0 0,0 0 1,-1-1-1,1 1 0,0-2 1,-1 1-1,1-1 0,-1 0 1,0 0-1,0 0 0,-1-1 0,0 0 1,1 0-1,-1-1 0,-1 1 1,1-1-1,-1 0 0,0 0 1,-1-1-1,1 1 0,-1-1 0,0 1 1,-1-1-1,0 0 0,1-4-9,-4-32 852,1 42-819,0 1 0,0-1 0,0 0 0,0 0 0,0 0 0,0 1 0,-1-1 0,1 0 0,0 0 0,0 1 0,-1-1 0,1 0 0,0 0 0,-1 1 0,1-1 0,-1 0 0,1 1 0,-1-1 0,1 0 0,-1 1 0,1-1 0,-1 1 0,0-1 0,1 1 0,-1-1 1,0 1-1,1 0 0,-1-1 0,0 1 0,0 0 0,1 0 0,-1-1 0,0 1 0,0 0 0,1 0 0,-1 0 0,0 0 0,0 0 0,0 0 0,1 0 0,-1 0 0,0 0 0,0 0 0,0 1 0,1-1 0,-1 0 0,0 0 0,0 1 0,1-1 0,-1 0 0,0 1-33,-5 4 34,1 1 0,-1 0 1,1 0-1,0 0 0,1 1 0,-1-1 0,1 1 1,1 0-1,-1 0 0,1 1 0,1-1 0,-1 1 0,1-1 1,0 1-35,-2 6 39,-34 104-25,-47 114-877,29-128-2648,-5-4-4039,15-34-1472</inkml:trace>
  <inkml:trace contextRef="#ctx0" brushRef="#br1" timeOffset="64546.775">3835 6209 10154,'0'0'3630,"-13"-11"-454,-35-25-656,12 9 1991,296 188-1577,-123-81-3690,-137-80 744,-1-1 1,1 1 0,0 0 0,0 0-1,0 0 1,0-1 0,0 1 0,-1 0-1,1 0 1,0-1 0,0 1 0,0 0-1,0 0 1,0-1 0,0 1-1,0 0 1,0 0 0,0-1 0,0 1-1,0 0 1,0 0 0,0-1 0,0 1-1,0 0 1,0 0 0,1-1 0,-1 1-1,0 0 1,0 0 0,0 0-1,0-1 1,0 1 0,0 0 0,1 0-1,-1 0 1,0-1 0,0 1 0,0 0-1,1 0 1,-1 0 0,0 0 0,0 0-1,0-1 1,1 1 0,-1 0-1,0 0 1,0 0 0,1 0 0,-1 0 11,-20-32 129,15 24-160,-77-127 821,81 134-767,1 0 0,-1 0 0,1 0-1,-1 0 1,1 0 0,-1 1 0,1-1 0,-1 0-1,0 0 1,1 1 0,-1-1 0,0 1 0,0-1-1,0 0 1,1 1 0,-1-1 0,0 1 0,0 0 0,0-1-1,0 1 1,0 0 0,0-1 0,0 1 0,0 0-1,0 0 1,0 0 0,0 0 0,0 0 0,0 0 0,0 0-1,0 0 1,0 1 0,0-1 0,1 0 0,-1 0-1,0 1 1,0-1 0,0 1 0,0-1 0,0 1 0,0-1-1,1 1 1,-1-1 0,0 1 0,0 0 0,1-1-1,-1 1 1,1 0 0,-1 0 0,0 0-23,-27 47 151,4 11-730,3 2 0,2 1-1,3 0 1,-1 23 579,10-32-3523,4-8-2771</inkml:trace>
  <inkml:trace contextRef="#ctx0" brushRef="#br1" timeOffset="65045.16">7146 5725 13581,'-5'-14'3496,"-22"-51"-382,9 29 1641,34 46-3244,18 19-1454,-19-12-124,0-2 0,2 1 0,-1-2 0,2 0 0,0-2 0,0 0-1,1 0 1,0-2 0,1 0 0,1-2 0,-1 0 0,1-1 0,0-1 0,1-1 0,0-1-1,-1-1 1,4-1 67,-21-2 2,0 0 0,1-1 0,-1 1-1,0-1 1,0-1 0,0 1-1,0 0 1,0-1 0,0 0 0,-1 0-1,1 0 1,-1 0 0,1-1 0,-1 1-1,0-1 1,1 0 0,-2 0-1,1 0 1,0 0 0,0-1 0,-1 1-1,0-1 1,0 1 0,0-1 0,0 0-1,0 0 1,-1 0 0,0 0-1,0 0 1,0 0 0,0 0 0,-1 0-1,1 0 1,-1-3-2,2-6 129,-1 1-1,-1-1 1,1 1-1,-2-1 1,0 0-1,-1 1 1,0-1-1,0 1 1,-1 0-1,-1 0 1,0 0-1,-1 0 1,-1 0-129,6 11 32,0 0 0,-1 0 0,1 0 0,-1 0 0,1 0 0,0 1 0,-1-1 0,1 0 0,-1 0 0,0 1 0,1-1 0,-1 0 0,0 1-1,1-1 1,-1 1 0,0-1 0,0 0 0,1 1 0,-1 0 0,0-1 0,0 1 0,0 0 0,0-1 0,0 1 0,0 0 0,0 0 0,1 0 0,-1-1 0,0 1 0,0 0 0,0 0 0,0 1 0,0-1 0,0 0 0,0 0 0,0 0 0,0 1 0,0-1 0,1 0 0,-1 1 0,0-1 0,0 1 0,0-1-1,0 1 1,1-1 0,-1 1 0,0-1 0,1 1 0,-1 0 0,0-1 0,1 1 0,-1 0 0,1 0 0,-1 0 0,1 0-32,-26 50 372,-20 109-362,-16 41-661,-4-83-5755,36-84-1815</inkml:trace>
  <inkml:trace contextRef="#ctx0" brushRef="#br1" timeOffset="65593.238">4694 2445 12620,'-8'-15'2242,"-42"-71"2392,50 85-4548,-1 1 1,1-1-1,0 1 0,0-1 1,0 1-1,0-1 0,0 0 1,0 1-1,0-1 0,0 1 1,0-1-1,0 1 1,0-1-1,1 1 0,-1-1 1,0 1-1,0-1 0,0 1 1,1-1-1,-1 1 1,0-1-1,0 1 0,1-1 1,-1 1-1,1-1 0,-1 1 1,0 0-1,1-1 1,-1 1-1,1 0 0,-1-1 1,1 1-1,-1 0 0,1 0 1,-1-1-1,1 1 0,-1 0 1,1 0-1,-1 0 1,1 0-1,-1 0 0,1-1 1,0 1-1,-1 0 0,1 0 1,-1 1-1,1-1 1,-1 0-1,1 0 0,-1 0 1,1 0-1,-1 0 0,1 1 1,-1-1-1,1 0 1,-1 0-1,1 1 0,-1-1 1,1 0-1,-1 1 0,1-1-86,43 9 54,98 44 192,-111-39-234,1-1 0,0-1 0,0-2 0,2-1 1,-1-2-1,1-2 0,6 0-12,-38-4 3,0-1 0,0 0 0,0 0 0,-1 0 0,1 0 0,0 0-1,0 0 1,0 0 0,0-1 0,0 1 0,0-1 0,-1 0 0,1 1 0,0-1 0,0 0 0,-1 0-1,1 0 1,0 0 0,-1 0 0,1 0 0,-1-1 0,0 1 0,1 0 0,-1-1 0,0 1 0,0-1-1,0 0 1,0 1 0,0-1 0,0 0 0,0 1 0,-1-1 0,1 0 0,0 0 0,-1 0 0,0 0-1,1 0 1,-1 1 0,0-1 0,0 0 0,0 0 0,0 0 0,-1 0 0,1 0 0,0 0 0,-1-1-3,-34-86 160,31 82-106,0 1 1,0 0-1,0 0 1,0 1-1,-1-1 0,0 1 1,0 0-1,-1 0 1,0 0-1,1 1 1,-1 0-1,-1 0 1,1 1-1,0-1 1,-3 1-55,6 3 9,0 1 0,0 1 0,0-1 1,0 0-1,0 1 0,1-1 0,-1 1 1,0 0-1,1 0 0,-1 0 1,1 0-1,0 1 0,0-1 0,-1 0 1,2 1-1,-1 0 0,0-1 1,0 1-1,1 0 0,0 0 0,-1 0 1,1 0-1,0 0 0,1 0 1,-1 0-1,0 3-9,-2 2 15,-60 249-26,55-209-26,-11 86-2256,15-44-7362,4-51-2110</inkml:trace>
  <inkml:trace contextRef="#ctx0" brushRef="#br1" timeOffset="66138.244">7642 1914 11627,'0'-17'2947,"3"-123"4030,-3 139-6911,0-1 0,1 0-1,-1 1 1,1-1 0,-1 0 0,1 1-1,-1-1 1,1 0 0,0 1-1,0-1 1,0 1 0,0-1 0,0 1-1,0 0 1,0-1 0,1 1 0,-1 0-1,0 0 1,1 0 0,-1 0 0,1 0-1,-1 0 1,1 0 0,-1 1 0,1-1-1,0 0 1,-1 1 0,1 0 0,0-1-1,-1 1 1,1 0 0,0 0 0,0 0-1,-1 0 1,1 0 0,0 0 0,0 0-1,-1 0 1,1 1 0,0-1-1,-1 1 1,1-1 0,0 1 0,-1 0-1,1 0 1,-1 0 0,1 0 0,-1 0-1,1 0 1,-1 0 0,0 0 0,0 0-1,1 1 1,-1 0-66,235 191-59,-232-189 58,0-1-1,0 0 1,0 0-1,1 0 1,-1 0-1,1-1 1,-1 0-1,1 0 0,0 0 1,0-1-1,0 1 1,0-1-1,0 0 1,0-1-1,0 1 1,0-1-1,0 0 0,1 0 1,-1-1-1,0 1 1,0-1-1,0 0 1,0-1-1,0 1 1,0-1-1,-1 0 0,1 0 1,-1-1-1,1 1 1,-1-1-1,4-2 2,-2-5 102,0 0-1,0 0 1,-1 0-1,0 0 0,0-1 1,-2 0-1,1 0 1,-1 0-1,-1 0 1,0-1-1,0 1 0,-1-1 1,-1 1-1,0-1 1,-1 1-1,0-1 1,0 1-1,-1 0 0,-1-1 1,0 1-1,0 0 1,-4-6-102,6 14 38,0 0-1,-1 0 1,1 0 0,-1 0 0,1 1 0,-1-1 0,0 1-1,0-1 1,0 1 0,0 0 0,0-1 0,-1 1 0,1 0 0,-1 1-1,0-1 1,1 0 0,-1 1 0,0-1 0,0 1 0,0 0-1,0 0 1,0 0 0,0 1 0,0-1 0,0 1 0,0-1 0,0 1-1,0 0 1,0 0 0,0 0 0,-1 1 0,1-1 0,0 1-1,0 0 1,0 0 0,0 0 0,0 0 0,0 0 0,1 0-1,-1 1 1,0 0 0,1-1 0,-1 1 0,1 0 0,-1 1-38,-11 15-18,0 1 1,2 1-1,0 0 1,2 0 0,0 1-1,1 0 1,1 1-1,1 0 1,1 0 0,1 0-1,1 1 1,0 9 17,4-30-10,-29 169-5369,17-100-3074,4-16-5464</inkml:trace>
  <inkml:trace contextRef="#ctx0" brushRef="#br1" timeOffset="66555.264">8394 2850 11082,'-8'-29'1398,"-32"-54"3899,38 79-5248,-12-15 3974,23 18-1193,42 32-2717,1-1 0,2-3 0,1-2 0,1-3 0,1-2 0,7-1-113,-56-17 28,-6-1-11,0 0 0,0 0 0,0 0 0,0 0 0,0 0 0,1 0 0,-1-1 0,0 1 0,1-1 0,-1 1 0,0-1 0,1 0 0,-1 0 0,0 0 0,1 0-1,-1-1 1,0 1 0,1 0 0,-1-1 0,0 0 0,0 1 0,0-1 0,1 0 0,-1 0 0,0-1 0,0 1 0,0 0 0,0-1 0,-1 1 0,1-1 0,0 1 0,-1-1 0,1 0 0,-1 0 0,1 0 0,-1 1 0,0-2 0,1-1-17,0-17 226,-1 0 1,-2 0-1,0-1 1,-1 1-1,-1 0 1,-1 0-1,-1 1 0,0-1 1,-2 1-1,0 0 1,-2 0-1,-6-10-226,15 29 8,0 1-1,0-1 0,0 1 1,1-1-1,-1 1 1,0 0-1,0-1 1,0 1-1,0-1 0,0 1 1,0-1-1,-1 1 1,1 0-1,0-1 1,0 1-1,0-1 0,0 1 1,0 0-1,-1-1 1,1 1-1,0-1 1,0 1-1,0 0 1,-1-1-1,1 1 0,0 0 1,-1 0-1,1-1 1,0 1-1,-1 0 1,1 0-1,0-1 0,-1 1 1,1 0-1,-1 0 1,1 0-1,0-1 1,-1 1-1,1 0 0,-1 0 1,1 0-1,0 0 1,-1 0-1,1 0 1,-1 0-1,1 0 0,-1 0 1,1 0-1,0 0 1,-1 0-1,1 1 1,-1-1-1,1 0 0,-1 0 1,1 0-1,0 0 1,-1 1-1,1-1 1,0 0-1,-1 0 0,1 1 1,0-1-1,-1 0 1,1 1-1,0-1-7,-9 33 296,8-25-359,-100 539-375,43-386-4527,19-84-1350</inkml:trace>
  <inkml:trace contextRef="#ctx0" brushRef="#br1" timeOffset="67069.618">3292 3754 9577,'0'0'3310,"-8"-16"-620,-5-6-1522,-8-17 281,0-7 3093,24 37-912,32 22-3000,192 169-571,-225-179-76,0-1-1,0 0 1,1 0 0,-1 0-1,1-1 1,-1 1 0,1 0-1,0-1 1,-1 0 0,1 0-1,0 0 1,0 0 0,0 0-1,0 0 1,0-1 0,0 1-1,0-1 1,0 0 0,0 0-1,0 0 1,0 0 0,0-1 0,0 1-1,0-1 1,0 0 0,0 0-1,0 0 1,0 0 0,-1 0-1,1-1 1,0 1 0,-1-1-1,1 0 1,-1 1 0,1-1-1,-1 0 1,0-1 0,0 1-1,0 0 1,0-1 0,0 1-1,-1-1 1,1 1 0,-1-1-1,0 0 1,1 0 0,-1 0-1,0 1 1,0-4 17,-11-75 85,10 79-66,0 0 0,-1 1 0,1-1 1,-1 0-1,1 1 0,-1-1 0,1 1 0,-1-1 0,0 1 0,0-1 0,0 1 0,0-1 0,0 1 0,0 0 1,0 0-1,0 0 0,-1-1 0,1 1 0,0 0 0,-1 0 0,1 1 0,-1-1 0,1 0 0,-1 0 0,1 1 1,-1-1-1,0 1 0,1-1 0,-1 1 0,0 0 0,1 0 0,-1 0 0,0-1 0,1 2 0,-1-1 0,0 0 1,1 0-1,-1 0 0,0 1 0,1-1 0,-1 1 0,1 0 0,-1-1 0,1 1 0,-1 0 0,1 0 0,-1 0-19,-6 5 27,1 1-1,-1 0 1,1 1 0,1 0-1,0 0 1,0 0-1,0 1 1,1 0-1,0 0 1,1 0-1,-2 4-26,3-5 2,-115 270-1735,16-33-3784,56-150-5747</inkml:trace>
  <inkml:trace contextRef="#ctx0" brushRef="#br0" timeOffset="76464.434">1813 6472 8872,'0'0'2045,"0"0"-582,0 0 160,0 0 64,0 0-214,19-14-379,252-170 43,594-291-1036,-748 415-138,1300-627 1521,160 9-1484,528-99 3947,-503 199-906,-1556 561-3000,71-27 534,-1-5 0,89-53-575,-158 62 283,-47 39-280,-1 0 0,1 0 1,-1 0-1,1 1 0,-1-1 1,1 0-1,-1 0 0,0 0 1,1 1-1,-1-1 0,0 0 1,0 1-1,0-1 0,1 1 1,-1-1-1,0 1 0,0-1 1,0 1-1,0 0 0,0-1 1,0 1-1,0 0 0,0 0 1,0-1-1,0 1 0,0 0 1,0 0-1,0 0 0,0 0 1,0 1-1,0-1 0,0 0 1,0 0-1,0 1 0,0-1-3,-1 0 1,-93 11-1509,8 28-5205,47-13 211</inkml:trace>
  <inkml:trace contextRef="#ctx0" brushRef="#br2" timeOffset="-127067.284">7832 1670 1698,'0'0'128,"-114"111"-128</inkml:trace>
  <inkml:trace contextRef="#ctx0" brushRef="#br1" timeOffset="-124883.096">8340 1617 3331,'0'0'3209,"0"0"-861,0 0-121,3-15 137,6-51-31,-9 60-2016,-1 0 0,1 0 0,-1 0 0,-1 0 0,1 0 0,-1 0 0,0 0 0,0 1 0,0-1 0,-1 1 0,0-1 0,0 1 0,0 0 0,-1 0 0,0 0 0,0 1 0,0-1 0,0 1 0,-1 0 0,0 0 0,0 1 0,0-1 0,0 1-1,-4-2-316,-12-5 224,1 1 0,-2 1 0,1 0-1,-1 2 1,0 0 0,-1 2 0,1 0-1,-1 2 1,0 0 0,1 2 0,-1 0-1,0 2 1,0 0 0,1 2 0,0 0-1,-1 1 1,1 2 0,1 0 0,0 1-1,0 1 1,0 1 0,1 1 0,-6 6-224,2-5 5,1 0 1,1 2 0,0 0-1,1 2 1,0 0 0,2 2-1,0 0 1,1 1-1,0 0 1,2 2 0,1 0-1,0 1 1,2 0 0,0 1-1,1 1 1,2 0-1,0 0 1,-1 12-6,9-26 1,1 1 0,1-1 0,0 1 0,0-1 0,1 1 0,0-1 0,1 0 0,0 1 0,0-1 0,1 0 0,1 0 0,0 0 1,0-1-1,1 1 0,0-1 0,1 0 0,0 0 0,0-1 0,1 0 0,0 0 0,0 0 0,1-1 0,0 0 0,7 5-1,6 3 9,-1-1-1,2-1 1,0-1 0,0-1 0,1-1-1,0-1 1,1 0 0,0-2-1,0-1 1,2-1-9,-4-1-10,0 0 0,1-2 0,-1 0 0,1-1 0,-1-2 0,1 0 0,-1-2 0,0 0 0,1-1 0,-2-1 0,1-2 0,0 0 0,-1-1 0,-1-1 0,1-1 0,-2 0 0,1-2 0,-1-1 0,-1 0-1,0-1 1,-1-1 0,-1 0 0,0-1 0,-1-1 0,-1-2 10,-1-2 15,-2-2-1,-1 0 0,0 0 1,-2-1-1,-1 0 0,-1 0 1,-1 0-1,-1-1 0,-1 0 1,-1 0-1,-1 0 0,-1 0 1,-2 0-1,0 0 1,-2 0-1,-5-19-14,4 28-36,-1 1 0,0 0 1,-1 0-1,0 1 0,-1 0 0,-1 1 0,-1-1 1,1 2-1,-2-1 0,0 1 0,0 1 1,-1 0-1,-1 1 0,0 0 0,0 1 1,-1 0-1,0 1 0,0 1 0,-1 0 1,0 0 35,-127-24-9855,113 30-261</inkml:trace>
  <inkml:trace contextRef="#ctx0" brushRef="#br1" timeOffset="-124246.55">8117 1275 16175,'0'0'4282,"0"0"-1362,0 0-593,0 0-624,0 0-726,-3-15-416,1 6-495,1 6-53,-1 1-1,1-1 0,1 0 0,-1 0 1,0 1-1,1-1 0,-1 0 0,1 0 1,0 0-1,0 0 0,0 1 1,1-1-1,-1 0 0,0 0 0,1 0 1,0 1-1,0-1 0,0 0 1,0 1-1,0-1 0,0 0 0,1 1 1,-1 0-1,1-1 0,0 1 1,0 0-1,0 0 0,0 0 0,0 0 1,0 0-1,0 0 0,1 1 1,-1-1-1,0 1 0,3-1-12,336-107 108,-93 35-114,-233 69 6,23-7-49,0-1 0,-1-2 0,-1-2 0,0-1 0,-2-2 0,23-16 49,-51 32-9,-1 0-1,1-1 1,-1 0-1,0 0 1,0 0-1,0 0 1,-1-1-1,0 0 1,0 0-1,0 0 1,-1 0 0,0 0-1,0-1 1,-1 0-1,1 1 1,-2-1-1,1 0 1,-1 0-1,0 0 1,0 0-1,-1 0 1,0 0-1,0 0 1,0-1 0,-1 1-1,0 0 1,-1 0-1,0 1 1,0-1-1,0 0 1,-1 0-1,0 1 1,0 0-1,0-1 1,-3-2 9,2 5 7,0-1 0,0 0 0,-1 1 0,0 0 1,0 0-1,0 0 0,0 1 0,0 0 0,-1 0 0,1 0 0,-1 0 0,0 1 1,0 0-1,0 0 0,0 1 0,0 0 0,0 0 0,-4 0-7,8 2-2,0 1-1,0 0 0,0 0 1,1 0-1,-1 0 1,0 0-1,1 0 0,0 1 1,-1-1-1,1 0 1,0 1-1,0-1 1,1 1-1,-1-1 0,0 1 1,1 0-1,-1-1 1,1 1-1,0-1 0,0 1 1,0 0-1,0-1 1,1 1-1,-1 0 0,1-1 1,-1 1-1,1-1 1,0 1-1,0-1 1,0 1-1,0-1 0,0 0 1,2 2 2,52 102-26,-47-97 24,-1 0 0,-1 0 0,0 0 0,0 1 0,0-1 0,-1 1 0,-1 1 0,0-1 0,0 1 0,-1-1 0,-1 1 0,1 0 0,-2 0 0,0 0 0,0 0-1,-1 1 1,0-1 0,-1 0 0,0 0 0,0 0 0,-2 0 0,1 0 0,-1 0 0,-2 1 2,-7 9 8,-2-1 0,0 0 0,-1-1-1,-1 0 1,-1-1 0,0-1 0,-1-1 0,-1-1 0,-1 0-1,-13 7-7,-74 29-6884,88-46 1823,2-4-2445</inkml:trace>
  <inkml:trace contextRef="#ctx0" brushRef="#br1" timeOffset="-123445.999">9813 138 8040,'0'0'2749,"0"0"-822,0 0 235,0 0 304,0 0-490,0 0-679,0 0-496,-1-7-406,-1 2-346,-2-11 76,1 30-11,3 4 16,1 0 0,1 0 0,0 0 1,1 0-1,1 0 0,1 0 0,0-1 0,2 0 0,0 0 1,0 0-1,2-1 0,0 0 0,7 8-130,-11-19 113,-1-1-1,1 0 1,0 0 0,0-1-1,0 0 1,0 0 0,0 0-1,1 0 1,0-1 0,-1 0-1,1 0 1,0 0 0,0-1-1,0 0 1,0 0 0,0-1-1,0 1 1,0-1 0,0-1-1,0 1 1,1-1 0,-1 0-1,-1 0 1,1-1-1,0 0 1,0 0 0,0 0-1,-1-1 1,1 0 0,-1 0-1,0 0 1,0 0 0,0-1-1,-1 0 1,1 0 0,-1-1-1,0 1 1,0-1 0,3-4-113,1-2 206,0 0 0,-1-1 0,-1 0 0,0-1 0,0 1 0,-2-1 0,1 0 0,-2 0 0,1 0 0,-2-1 0,0 1 0,0-1 0,-2 0 1,1 1-1,-2-8-206,1 20 10,-1 1 1,1-1 0,0 1-1,0 0 1,0-1 0,0 1-1,0 0 1,-1 0 0,1-1-1,0 1 1,0 0 0,0-1-1,-1 1 1,1 0 0,0 0 0,-1-1-1,1 1 1,0 0 0,0 0-1,-1 0 1,1-1 0,0 1-1,-1 0 1,1 0 0,-1 0-1,1 0 1,0 0 0,-1 0-1,1 0 1,0 0 0,-1 0-1,1 0 1,0 0 0,-1 0 0,1 0-1,-1 0 1,1 0 0,0 0-1,-1 0 1,1 0 0,0 0-1,-1 1 1,1-1 0,0 0-1,-1 0 1,1 0 0,0 1-1,0-1 1,-1 0 0,1 0-1,0 1 1,0-1 0,-1 0-1,1 1 1,0-1 0,0 0 0,0 1-1,0-1 1,-1 0 0,1 1-1,0-1 1,0 0 0,0 1-1,0-1 1,0 0 0,0 1-1,0-1 1,0 1 0,0-1-1,0 1-10,-18 26 27,-14 57-59,4 1 0,4 1 1,3 2-1,-8 86 32,24-147 4,0 11 3,5-28-5,0 0 0,-1 0-1,0 0 1,-1 0 0,0 0 0,-1-1 0,0 1-1,0-1 1,-1 0 0,0 1 0,0-2-1,-1 1 1,-1 0 0,1-1 0,-1 0-1,-1 0 1,-2 2-2,4-8-28,1 0 0,-1 0 0,0 0 0,0 0 0,0-1 0,0 0 0,0 0 0,0 0 0,0 0 1,0-1-1,-1 0 0,1 0 0,0 0 0,0-1 0,0 0 0,0 0 0,0 0 0,0-1 0,0 1 0,0-1 0,0 0 0,1-1 0,-1 1 0,-1-2 28,-94-84-1064,97 84 741,-15-22-1193,14 7-3408,6 16 252,3 1-3106</inkml:trace>
  <inkml:trace contextRef="#ctx0" brushRef="#br1" timeOffset="-123045.56">10374 510 1089,'0'0'11499,"0"0"-5541,0 0-2563,0 0-849,0 0-870,0 0-496,0 0-283,-1-3-240,-18 88 352,16-65-1008,2 1 1,0 0 0,1-1-1,1 1 1,1-1 0,1 1-1,3 7-1,28 33-2339,-33-61 2086,0 1-1,-1-1 1,1 0-1,0 0 1,0 0-1,0 0 1,-1 0-1,1 1 1,0-1 0,0-1-1,-1 1 1,1 0-1,0 0 1,0 0-1,0 0 1,-1 0-1,1-1 1,0 1-1,-1 0 1,1-1 0,0 1-1,-1-1 1,1 1-1,0-1 1,-1 1-1,1-1 1,-1 1-1,1-1 1,-1 1-1,1-1 1,-1 0 0,1 1-1,-1-1 1,1 0-1,-1 1 1,0-1-1,0 0 1,1 0-1,-1 1 1,0-1 0,0 0-1,0 0 1,0 1-1,0-1 1,0 0 253,2-4-1925,4-6-4924</inkml:trace>
  <inkml:trace contextRef="#ctx0" brushRef="#br1" timeOffset="-122642.638">10582 42 9353,'0'0'3753,"0"0"-609,0 0-731,0 0-747,0 0-460,0 0-186,0 0-177,0 0-250,-12 9-198,-34 28-128,44-35-253,1-1 1,0 1-1,-1 0 1,1-1 0,0 1-1,0 0 1,0 0-1,0-1 1,1 1 0,-1 0-1,0 0 1,1 0-1,-1 0 1,1 0-1,0 0 1,0 0 0,0 0-1,0 0 1,0 0-1,0 0 1,0 0 0,0 0-1,1 0 1,0 1-15,0 4 18,-1-5 34,0 0 0,0 1 0,0-1 0,0 0 1,1 0-1,-1 1 0,1-1 0,0 0 0,0 0 0,0 0 0,0 0 0,0 0 0,0 0 0,0 0 0,1 0 1,-1 0-1,1 0 0,-1-1 0,1 1 0,0-1 0,-1 1 0,1-1 0,0 0 0,0 1 0,0-1 1,0 0-1,0 0 0,0-1 0,0 1 0,1 0 0,-1-1 0,0 1 0,0-1 0,1 0 0,-1 0 1,0 1-1,1-2 0,-1 1 0,0 0 0,0 0 0,1-1 0,-1 1 0,0-1 0,0 0 0,0 0 1,0 1-1,1-1 0,-1-1 0,-1 1 0,1 0 0,0 0 0,0-1 0,0 1 0,0-2-52,2-4 177,0 0 0,0 0 0,-1-1 0,0 1-1,0-1 1,-1 0 0,0 0 0,-1 0-1,0 0 1,0 0 0,0 0 0,-1 0 0,0 0-1,-1 0 1,0 0 0,0 0 0,-1-2-177,2 8 6,-1 0 1,1 0-1,-1 0 0,0 0 1,1 0-1,-1 1 1,0-1-1,0 0 0,0 0 1,-1 1-1,1-1 1,0 1-1,0-1 0,-1 1 1,1-1-1,-1 1 0,0 0 1,1 0-1,-1 0 1,0 0-1,1 0 0,-1 0 1,0 0-1,0 0 1,0 1-1,0-1 0,0 1 1,0 0-1,0-1 0,0 1 1,0 0-1,0 0 1,0 0-1,0 0 0,0 1 1,0-1-1,0 0 1,0 1-1,0 0 0,0-1 1,0 1-1,1 0 1,-1 0-1,0 0 0,0 0 1,1 0-1,-1 0 0,1 1 1,-1-1-1,1 1 1,-1-1-1,1 1 0,0-1 1,0 1-1,0 0 1,0-1-1,0 1 0,0 0 1,0 0-1,0 0 1,0 1-7,-21 80-2578,22-25-5938,3-36-377</inkml:trace>
  <inkml:trace contextRef="#ctx0" brushRef="#br0" timeOffset="-115018.691">9888 2644 5413,'0'0'3118,"0"0"-615,0 0 279,0 0 47,0 0-512,0 0-529,0 0-272,-9-5-208,-30-13-309,30 13-199,9 5-154,9 3 112,131 39-181,-89-36-545,0-2 0,1-2 0,0-2 0,-1-2 0,1-3 0,-1-2 0,0-2 0,41-14-32,-87 21 88,-2 2-14,-1-1-1,1 1 1,-1-1-1,1 1 1,-1-1-1,0 0 1,1 0-1,-1 0 1,0 0-1,0 0 0,0-1 1,0 1-1,0-1 1,0 1-1,0-1 1,0 0-1,-1 0 1,1 0-1,-1 0 0,1 0 1,-1 0-1,0 0 1,0 0-74,-13 3 1596,3 4-1521,1 1-1,-1 0 1,2 1 0,-1 0 0,1 0-1,0 0 1,0 1 0,1 0 0,-4 8-75,5-9 42,-146 248 316,121-205-384,3 1 1,3 1-1,1 1 0,3 0 1,-2 15 25,19-34-123,11-36-315,60-90-3670,-53 68 1405,2-5-3074,-3 5-4419</inkml:trace>
  <inkml:trace contextRef="#ctx0" brushRef="#br0" timeOffset="-114112.032">11184 2433 2018,'0'0'10031,"1"-12"-5686,3-6-3185,1-11 127,-4-3 4503,-11 92-3596,3 4-2039,3 1 0,3 0 0,4 27-155,-3-74 6,1 0-1,1 0 1,1 0 0,0 0 0,1-1 0,1 1 0,1-1-1,1 0 1,0-1 0,1 1 0,5 6-6,-10-19 5,0 0 1,1 0 0,0-1-1,0 1 1,0-1-1,0 0 1,0 0-1,1 0 1,-1-1 0,1 1-1,0-1 1,0 0-1,-1-1 1,1 1-1,1-1 1,-1 0-1,0 0 1,0-1 0,0 1-1,0-1 1,1 0-1,-1 0 1,0-1-1,0 0 1,0 0-1,0 0 1,0 0 0,1-1-6,8-3 116,0 0 1,-1 0 0,1-1 0,-1-1-1,0 0 1,-1-1 0,0-1 0,0 0-1,5-5-116,0-3 211,0 0-1,-1-2 1,-1 0-1,0 0 1,-2-2 0,0 1-1,-2-2 1,0 0-1,-1 0 1,-1-1-1,-2 0 1,0 0-1,-1-1 1,-2 1-1,0-1 1,-1-5-211,-2 27 14,-1 1 0,1 0 0,-1-1 1,0 1-1,1 0 0,-1-1 0,0 1 1,0-1-1,0 1 0,0-1 0,0 1 0,0 0 1,-1-1-1,1 1 0,0-1 0,-1 1 0,1 0 1,-1-1-1,1 1 0,-1 0 0,0-1 0,0 1 1,1 0-1,-1 0 0,0 0 0,0 0 0,0 0 1,0 0-1,0 0 0,0 0 0,-1 0 0,1 0 1,0 1-1,0-1 0,-1 0 0,1 1 0,0-1 1,-1 1-1,1 0 0,0-1 0,-1 1 0,1 0 1,-1 0-1,1 0 0,0 0 0,-1 0 0,1 0 1,-1 0-1,1 0 0,-1 0 0,1 1 1,0-1-1,-1 1 0,1-1 0,0 1 0,-1 0 1,1-1-1,0 1 0,-1 1-14,-6 7 0,0 0 0,1 1 0,0 0 0,0 1 0,1 0 0,1 0 0,0 0 0,0 0 0,1 1 0,1 0 0,0 0 0,0 2 0,1-5 0,-90 445 0,87-427 0,-49 171 0,49-185 0,0-1 0,0 1 0,-2-1 0,1 0 0,-2-1 0,0 0 0,0 0 0,0-1 0,-2 1 0,1-2 0,-1 0 0,-1 0 0,-5 4 0,9-9 0,-1-1 0,1 1 0,-1-1 0,1 0 0,-1-1 0,0 0 0,0 0 0,0-1 0,0 0 0,-1 0 0,1-1 0,0 0 0,0 0 0,0-1 0,0 0 0,-1-1 0,1 0 0,1 0 0,-1 0 0,0-1 0,1-1 0,-1 1 0,1-1 0,-1-1 0,-10-5 0,1-2 0,1 0 0,-1 0 0,2-2 0,0 0 0,1-1 0,0 0 0,1-1 0,-1-3 0,10 14-327,0 0 0,1 0 1,-1 0-1,1-1 0,0 0 0,0 1 1,1-1-1,0 0 0,0 0 0,0-1 1,1 1-1,0 0 0,0-1 0,1 1 1,-1 0-1,1-1 0,1 1 0,-1 0 1,1-1-1,0 1 0,1 0 0,-1 0 1,1-1-1,1 1 327,18-24-6956</inkml:trace>
  <inkml:trace contextRef="#ctx0" brushRef="#br0" timeOffset="-113140.869">11594 1673 2851,'0'0'4313,"0"0"-1174,0 0-267,0 0-224,0 0-288,0 0-529,2-4-427,7-14-241,-7 13-63,-2 5-128,-8 3 688,-48 53-336,-147 168 1025,189-208-2221,15-17 40,7-7-43,87-101 308,27-23-177,-121 132-252,0-1-1,0 0 1,0 1 0,-1-1-1,1 1 1,0-1 0,0 1-1,0-1 1,0 1-1,0 0 1,0 0 0,0-1-1,0 1 1,0 0 0,0 0-1,0 0 1,0 0 0,0 0-1,0 0 1,0 0 0,0 1-1,0-1 1,0 0-1,0 0 1,0 1 0,0-1-1,0 1 1,0-1 0,0 1-1,0-1 1,-1 1 0,1-1-1,0 1 1,0 0-1,-1 0 1,1-1 0,0 1-1,-1 0 1,1 0 0,-1 0-1,1-1 1,-1 1 0,1 0-1,-1 0 1,0 0-1,1 0 1,-1 0 0,0 0-1,0 0 1,0 0 0,1 0-1,-1 0 1,0 0 0,-1 0-1,1 0 1,0 0-1,0 0 1,0 0 0,-1 1-4,6 12-17,-2-4 22,9 28 75,1 0 0,1-1 0,3-1 0,1-1 0,1 0 0,7 6-80,138 157 892,-205-224-796,35 56-2973,6-13-1618,0 0-3476</inkml:trace>
  <inkml:trace contextRef="#ctx0" brushRef="#br3" timeOffset="60272.827">1880 6224 2626,'0'0'2910,"0"0"-914,0 0-202,0 0-43,0 0-331,-5 2-315,-23 4 593,273-15 2508,-35-14-4168,-264 17 859,-155 30-97,146-16-549,186-15 216,-1-5 1,19-9-468,-88 11 581,-82 8 583,-210 19-1020,66 4-149,160-19 57,41-2-67,310-38-540,-233 21 641,-141 14 805,-17 2-894,0 3 0,0 3-1,0 1 1,0 3 0,-28 10 3,60-10-113,29-6-96,38-4 73,-45 1 151,276-40-111,-257 37 851,-27 1 353,-34 3 234,33-1-1574,-28 0 289,0 2 0,0 2-1,1 1 1,0 1-1,-18 7-56,84-7-213,83-20 314,-114 14-145,-1 1 0,1-1-1,-1 0 1,1 0 0,0 1-1,-1-1 1,1 0 0,0 1-1,-1-1 1,1 1 0,0-1-1,-1 0 1,1 1 0,0-1-1,0 1 1,0-1 0,-1 0 0,1 1-1,0-1 1,0 1 0,0-1-1,0 1 1,0-1 0,0 1-1,0-1 1,0 1 0,0-1-1,0 1 1,0-1 0,0 1-1,0-1 1,0 1 0,1-1-1,-1 1 1,0-1 0,0 0-1,0 1 1,1-1 0,-1 1 0,0-1-1,1 0 1,-1 1 0,0-1-1,1 0 1,-1 1 0,0-1-1,1 0 1,-1 1 0,1-1-1,-1 0 1,0 0 0,1 0-1,-1 1 1,1-1 0,-1 0-1,1 0 1,-1 0 0,1 0 0,-1 0-1,1 0 1,-1 0 0,1 0-1,-1 0 45,-17 16-8707,5-8-1067</inkml:trace>
  <inkml:trace contextRef="#ctx0" brushRef="#br3" timeOffset="61207.088">2257 6240 2178,'0'0'4671,"0"0"-2210,0 0-603,-11 2 2092,6 10-3387,1 0-1,1 0 0,0 1 1,1-1-1,0 1 0,1-1 0,1 1 1,0 0-1,0 2-562,-2 117 881,1-66-2862,0 0-8076,1-59 6256</inkml:trace>
  <inkml:trace contextRef="#ctx0" brushRef="#br3" timeOffset="61440.43">2216 6240 4388,'0'0'4420,"0"0"-1494,0 0-182,0 0 64,0 0-539,0 0-748,0 0-448,0 0-315,-4-4 48,3 86 118,-4 2-1284,-3-1 1,-4 0-1,-14 52 360,3-38-4992,6-34-4259,12-46 3908</inkml:trace>
  <inkml:trace contextRef="#ctx0" brushRef="#br3" timeOffset="61707.736">2172 6320 8264,'0'0'2418,"0"0"6,0 0 256,0 0-91,0 0-651,0 0-561,0 0-416,0 0-454,-8 8 96,5 155 1105,-1 313-2813,-13-363-2431,11-77-49,-2-13-4241,3-17 1164</inkml:trace>
  <inkml:trace contextRef="#ctx0" brushRef="#br3" timeOffset="61972.32">2154 6652 7719,'0'-12'2360,"1"-7"-1570,-1-35 2120,-1 15 3026,1 40-5762,0-1 0,-1 0 0,1 0 0,0 0 0,-1 0 0,1 0 0,0 0 0,0 1 0,-1-1 0,1 0 0,0 0 0,-1 0 0,1 0 0,0 0 0,0 0 0,-1 0 0,1 0 0,0 0 0,-1 0 0,1-1 0,0 1 0,0 0 0,-1 0 0,1 0 0,0 0 0,0 0 0,-1 0 0,1-1 0,0 1 0,0 0 0,-1 0 0,1 0-174,-8 34 234,-26 420 268,17-336-1404,-11 89-5216,22-154 5326,1-3-2667,4-25-5806,1-37 5031</inkml:trace>
  <inkml:trace contextRef="#ctx0" brushRef="#br3" timeOffset="62371.704">2052 7357 1121,'0'-14'2093,"24"-248"6379,-15 165-3777,-3 43 4111,-2 102-8698,-2 0 0,-1 1 1,-3-1-1,-3 8-108,1-6 36,-40 197-1224,18-130-3197,18-77 974,59-193 3950,-2-44 4949,-49 197-5386,0 0 1,-1 0-1,1 0 1,0 1-1,0-1 1,-1 0-1,1 0 1,0 0-1,0 0 1,-1 0-1,1 0 1,0 0-1,0 0 1,-1 0-1,1 0 1,0 0-1,0 0 1,-1-1-1,1 1 1,0 0-1,0 0 1,-1 0-1,1 0 1,0 0-103,-11 31-15,-20 107 36,19-71-758,0-24-2829,9-39 681,1-6-3193,0-4 681</inkml:trace>
  <inkml:trace contextRef="#ctx0" brushRef="#br3" timeOffset="63587.962">2199 6223 6790,'0'0'3983,"0"0"-940,0 0-139,0 0-395,0 0-854,0 0-438,0 3-80,-27 156 2944,-17 181-4116,36-64-5495,22-297 2642,-11-154 9764,-9 251-4052,6 546-2355,-19-492-1889,19-131 1414,1 1 0,-1-1-1,0 1 1,0 0 0,0-1-1,0 1 1,0-1 0,0 1-1,-1 0 1,1-1-1,0 1 1,0 0 0,0-1-1,0 1 1,0 0 0,0-1-1,-1 1 1,1 0 0,0-1-1,0 1 1,-1 0-1,1-1 1,0 1 0,0 0-1,-1 0 1,1-1 0,0 1-1,-1 0 1,1 0 0,0-1-1,-1 1 1,1 0-1,0 0 1,-1 0 0,1 0-1,0 0 1,-1 0 0,1 0-1,-1 0 1,1 0-1,0 0 1,-1 0 0,1 0-1,0 0 1,-1 0 0,1 0-1,-1 0 1,1 0 0,0 0-1,-1 0 1,1 0-1,-1 1 7,1-83 1372,0 82-1302,0 13-92,-2-6-58,0 0 0,0 0 0,-1 0 0,0 0 0,0 0 0,0-1 0,-1 1 0,0-1 0,-1 0 0,1 0 0,-1-1 0,0 1 0,0-1-1,-1 0 1,0 0 0,1-1 0,-2 0 0,1 0 0,0 0 0,-1-1 0,0 0 0,1 0 0,-1-1 0,-1 0 0,1 0 0,-1 0 80,-26 3 763,34-5-539,16-4 257,213-61-295,-211 60-298,-24 11-56,-31 10 69,-164 38 233,201-54-133,0 0 0,1 0 0,-1 0 0,0 0 1,0 0-1,1 0 0,-1 1 0,0-1 0,1 0 0,-1 0 0,0 0 1,1 1-1,-1-1 0,0 0 0,0 0 0,0 0 0,1 1 0,-1-1 1,0 0-1,0 1 0,0-1 0,1 0 0,-1 0 0,0 1 0,0-1 1,0 0-1,0 1 0,0-1 0,0 0 0,0 1 0,0-1 0,0 0 0,0 1 1,0-1-1,0 0 0,0 1 0,0-1 0,0 0 0,0 1 0,0-1 1,0 0-1,0 1 0,0-1 0,-1 0 0,1 1 0,0-1 0,0 0 1,0 0-1,-1 1 0,1-1 0,0 0 0,0 0 0,0 1 0,-1-1 1,1 0-1,0 0-1,30 4-5,64-10 106,-91 5-271,0 1-1,-1-1 1,1 0 0,0 0-1,0-1 1,-1 1 0,1 0 0,-1-1-1,1 0 1,-1 1 0,0-1-1,0 0 1,1 0 0,-1 0-1,-1-1 1,1 1 0,0 0 0,-1-1-1,1 1 1,-1-1 0,1 0-1,-1 1 1,0-1 0,0 0 0,-1 0-1,1 0 1,0 0 0,-1 1-1,0-1 1,0-2 170,3-31-7628,0 14 949</inkml:trace>
  <inkml:trace contextRef="#ctx0" brushRef="#br3" timeOffset="65201.787">1967 6193 512,'0'0'5969,"0"0"-2654,0 0-1174,0 0-236,0 0-271,-4-5-193,-9-14-191,32 13 1082,210-7-2332,-19 5-288,-190 3 289,-35-1 25,-50 4-562,-1 3 1,1 3-1,-21 5 536,118-7-1568,-4-5 4124,-27 2-1825,-1 1-101,0 0-38,-6 26 636,-10 74-707,5 2-1,4-1 1,5 1-1,5 21-520,-2 5 112,0-64-391,-2-1-1,-3 1 0,-4-1 0,-1 0 1,-10 24 279,18-82-79,0 0 0,0 0-1,-1 0 1,0 0 0,0 0 0,0-1 0,0 1 0,-1-1 0,0 0 0,0 1 0,0-1 0,0 0 0,-1-1 0,1 1 0,-1-1-1,-3 3 80,6-7 4,-1 0 0,0 1 0,0-1 0,1 0 0,-1 0 0,0 0 0,1 0 0,-1-1 0,1 1 0,0 0 0,-1-1 0,1 1 0,0-1 0,0 1-1,0-1 1,0 1 0,0-1 0,0 0 0,0 0 0,1 1 0,-1-1 0,1 0 0,-1 0 0,1 0 0,0 0 0,-1 1 0,1-1 0,0 0-1,0 0 1,0 0 0,1 0 0,-1 0 0,0 0 0,1 0 0,-1 1 0,1-1 0,0 0 0,0-1-4,-1-3 139,0-19 795,-1 8 1469,2 34-1523,15 160-752,-18-122-482,-3-1 0,-2 1 0,-14 48 354,17-75-545,3-74 2376,1 46-1670,0 0-39,0 0-47,-8 18-38,3 4 84,-34 77-2099,10-101 4076,44-2-1799,214-54-460,-220 54-301,-31 7 353,-209 39 750,263-41-582,200-51-1100,-296 91 1788,-5-28-688,67-28-3218,11-1-5854,1 7-4301</inkml:trace>
  <inkml:trace contextRef="#ctx0" brushRef="#br3" timeOffset="70406.778">1454 6472 6406,'0'0'3267,"0"0"-1254,0 0-198,0 0 64,0 0-176,0 0-406,0 0-293,-4 5-268,-8 15 80,41-20 520,86-32-1206,0-5 0,17-13-130,-5 3-831,13-5-2072,-50 15-3777,-57 22 2377</inkml:trace>
  <inkml:trace contextRef="#ctx0" brushRef="#br3" timeOffset="70720.245">1526 6534 8360,'0'0'1991,"-13"4"-277,-68 21 2332,128-39 455,9-2-3389,83-26-1477,191-89-551,-222 81-2547,-3-4-4351,-66 30-113,-37 21 6688</inkml:trace>
  <inkml:trace contextRef="#ctx0" brushRef="#br3" timeOffset="71033.377">1678 6453 1954,'-16'9'2915,"-121"57"1804,89-46-582,84-36-540,23-4-2712,13-5-941,118-48 84,-50 21-338,-2-7-1,5-9 311,-128 60-382,-6 4-199,0 0 0,0-1 0,-1 0 0,1 0 0,-2-1 0,1 0 0,0 0-1,-1-1 1,0 0 0,5-7 581,-10 3-2909,-2 10-358</inkml:trace>
  <inkml:trace contextRef="#ctx0" brushRef="#br3" timeOffset="71363.844">1744 6411 2146,'0'0'4532,"0"0"-2578,0 0-843,0 0 357,0 0 106,0 0-565,17-9-576,246-112-134,-101 54-169,-73 33 426,-1-4 0,-2-4 0,-2-3 0,13-14-556,-42 11-2776,-54 46 1593,-3 1-2503,-5 1-584</inkml:trace>
  <inkml:trace contextRef="#ctx0" brushRef="#br3" timeOffset="71677.715">2058 6245 5157,'0'0'2146,"0"0"-822,17-9-374,118-54 838,61-22 904,-54 26 3612,119-70-6304,-206 98-168,54-32-705,-44 13-5218,-63 48 5672,-1-4-6561,-10 6 3072</inkml:trace>
  <inkml:trace contextRef="#ctx0" brushRef="#br3" timeOffset="71678.715">2365 6076 6182,'0'0'3027,"0"0"-940,0 0-112,0 0 214,0 0-22,0 0-693,19-9-652,125-54 155,10 2-459,-57 25-71,-3-4-1,-1-4 1,42-29-447,-117 61-186,64-42-659,-32 14-3927,-47 38 3960,1-2-350,-3 1-2640,-1 3-1291</inkml:trace>
  <inkml:trace contextRef="#ctx0" brushRef="#br3" timeOffset="72018.576">2550 5991 5830,'0'0'2759,"0"0"-1050,0 0 84,0 0 241,0 0-171,13-6-501,223-101 351,-51 29-346,137-81-1367,-297 145-128,54-33-113,-37 10-3031,-44 33-842,-22 3 28,10 6-147</inkml:trace>
  <inkml:trace contextRef="#ctx0" brushRef="#br3" timeOffset="72325.556">2966 5758 4260,'0'0'3379,"0"0"-1206,0 0-235,0 0 176,0 0 42,18-5-928,184-66-293,209-87 1114,-345 129-2305,-67 29-2843,-6 5-2194,-6 2-2319</inkml:trace>
  <inkml:trace contextRef="#ctx0" brushRef="#br3" timeOffset="78983.814">1945 6933 737,'0'0'6235,"0"0"-3390,0 0-859,0 0 139,0 0-155,0 0-150,-14 6 225,-179 54 2007,-113-7-1538,-2-14 0,-95-7-2514,9-22 401,379-19-321,37-5-70,85-5-1983,-63 14-4109,-42 7-3575,-4 2 2583</inkml:trace>
  <inkml:trace contextRef="#ctx0" brushRef="#br3" timeOffset="79363.435">499 6914 10602,'0'0'3630,"0"0"-299,0 0-485,0 0-529,0 0-476,0 0-405,0 0-400,0 0-342,-14-5-214,6 1-408,4 2-45,0 0 0,0 0 1,0 0-1,-1 1 0,1 0 1,0 0-1,-1 0 0,1 0 1,0 0-1,-1 1 0,1 0 0,-1 0 1,1 0-1,-1 1 0,1-1 1,0 1-1,-1 0 0,1 0 1,0 1-1,0-1 0,0 1 0,0 0 1,-1 1-28,-56 36 259,2 3 0,2 3-1,2 2 1,-8 13-259,56-54 5,0 1-1,0-1 1,1 1-1,0 0 0,0 1 1,1-1-1,0 1 1,0 0-1,1 1 0,0-1 1,1 1-1,-1-1 0,2 1 1,-1 0-1,1 1 1,1-1-1,-1 3-4,5-6-24,0 0 0,0 0 0,1-1 0,-1 0 1,1 0-1,1 0 0,-1 0 0,1-1 0,-1 1 0,1-1 0,1 0 0,-1-1 0,0 1 0,1-1 0,0 0 1,0-1-1,0 1 0,0-1 0,0 0 0,0-1 0,0 1 0,1-1 0,5 0 24,73 18-247,1-4 0,0-3-1,16-4 248,-120-17 91,-17 14-3981,11 4-7493,13-5 204</inkml:trace>
  <inkml:trace contextRef="#ctx0" brushRef="#br1" timeOffset="135063.363">1952 7893 2947,'0'0'913,"0"0"250,0 0 263,0 0-76,0 0-255,0 0-300,0 0-346,1 9-28,60 368 1320,-61-10-4667,-3-314 380,-3-159 3097,-12 38 2731,18 69-3221,0-1 0,0 0 0,-1 0 0,1 1 0,0-1 1,0 0-1,0 0 0,0 0 0,0 1 0,-1-1 0,1 0 0,0 0 1,0 0-1,0 1 0,-1-1 0,1 0 0,0 0 0,0 0 0,-1 0 0,1 0 1,0 1-1,0-1 0,-1 0 0,1 0 0,0 0 0,0 0 0,-1 0 1,1 0-1,0 0 0,0 0 0,-1 0 0,1 0 0,0 0 0,0 0 0,-1 0 1,1 0-1,0 0 0,0-1 0,-1 1 0,1 0 0,0 0 0,0 0 1,-1 0-1,1 0 0,0 0 0,0-1 0,0 1 0,-1 0 0,1 0 0,0 0 1,0-1-1,0 1 0,0 0-61,-3 27 764,22 251 68,-18-221-1000,-2 0 0,-3 0 0,-3 0 0,-9 36 168,-31 51-118,86-261 1522,-39 118-1399,0-1 0,0 0 0,0 0 0,0 0 1,0 0-1,0 0 0,1 1 0,-1-1 0,0 0 0,0 0 0,0 0 0,0 0 0,1 0 0,-1 0 0,0 0 0,0 1 0,0-1 0,0 0 0,1 0 0,-1 0 0,0 0 1,0 0-1,0 0 0,1 0 0,-1 0 0,0 0 0,0 0 0,0 0 0,1 0 0,-1 0 0,0 0 0,0 0 0,0 0 0,0 0 0,1-1 0,-1 1 0,0 0 0,0 0 0,0 0-4,3 12-2777,-2-6-3230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3:52.38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186 5875 6022,'0'0'1057,"0"0"-257,0 0 642,0 0-1,0 0-416,0 0 160,0 0-128,0 0-192,6-12-192,11-10 63,15-8-95,17-8-32,18-8-65,19-7-95,19-8-129,17-8-96,16-5-224,12-4 0,10-4-32,6-4-769,4-4-1729,2-4-2211,1-2-1312,-30 16 1120</inkml:trace>
  <inkml:trace contextRef="#ctx0" brushRef="#br0" timeOffset="254.296">202 5634 5894,'-13'12'1377,"-12"6"-416,-7 2-160,1-1 960,5-4-351,10-7-353,14-7-577,18-11-224,18-10-96,20-11-160,20-12 193,20-11 31,21-10 0,18-10 256,18-8 257,15-6-192,11-5-65,9-2-160,3 0-256,2-1-64,-3 1-32,-4 0-32,-8 1-480,-9 3-1186,-13 4-1217,-15 5-1441,-19 8-2402,-31 17 5861</inkml:trace>
  <inkml:trace contextRef="#ctx0" brushRef="#br0" timeOffset="573.219">87 5676 8072,'0'0'1473,"-16"14"-768,-8 6-225,1-1 1154,5-5-257,12-10-768,15-10-161,18-13 32,20-13 1,21-11 480,22-11-32,21-11-32,22-9-1,19-7-95,18-5-256,15-4-257,13-3-128,10-1-32,7-2-128,7-1-128,5-1 128,1-1 32,0 0 32,-2 0-64,-4-1-64,-6 0-320,-7 0-129,-11 0-608,-14 2-1089,-16 1-1153,-20 5-1922,-34 17-3107</inkml:trace>
  <inkml:trace contextRef="#ctx0" brushRef="#br0" timeOffset="961.834">1329 5264 2498,'-21'14'6759,"-25"15"-5798,-21 13-673,-12 5 513,-1 0 288,7-6-417,15-10 129,19-11 32,23-14 320,24-14-544,25-14-161,25-16-128,25-13 321,25-14 320,24-13 96,27-13-160,26-11-97,25-11-63,23-8 320,16-6-288,12-3-417,8-3-224,5-2-96,2-2-64,1-1 64,-1-2-32,-2 1 0,-6 1-32,-10 3-256,-14 6 160,-19 9-32,-24 11-129,-25 12-319,-29 14-513,-31 13-385,-32 14-608,-31 16-512,-33 13-641,-30 15 64,-27 13-1057,-23 12-801,0 5 5061</inkml:trace>
  <inkml:trace contextRef="#ctx0" brushRef="#br0" timeOffset="1223.412">2149 4700 8360,'-12'13'1441,"-10"8"-352,-2 0-448,3-3 768,13-9-512,16-14-288,21-14-33,23-16 33,24-16 544,26-14 288,24-14-128,25-12-384,25-11-96,24-7 64,20-7-192,17-3-321,9-2-160,6 0-64,1 2-96,-1 0-64,0 0-256,-2 1 256,0-1 64,-3 1-64,-4 1 0,-7 3-288,-11 4-32,-14 5-321,-18 8-672,-21 8-705,-23 9-512,-27 12-545,-28 11 288,-30 12 193,-28 14-97,-28 12-224,-15 10 545</inkml:trace>
  <inkml:trace contextRef="#ctx0" brushRef="#br0" timeOffset="1564.142">4439 3659 0,'-13'11'9545,"-9"7"-8360,-4 4-736,3-1 511,11-6 33,16-11-608,20-12 416,21-16-193,25-16 257,23-16 544,23-14-95,22-12-129,20-9-385,16-6-159,15-5-32,13-2-353,9-3-224,8-3-64,5-3 32,5-3 0,2-3 64,1-4-64,-1-1 0,-4 0-160,-9 3 160,-9 6 64,-14 8 0,-15 11-32,-19 10-32,-20 12-160,-22 12-193,-23 12-319,-24 11-257,-24 12-769,-24 10-224,-22 12-352,-23 11 673,-21 12-481,-20 11-1025,-14 10-1858,5-2 2659</inkml:trace>
  <inkml:trace contextRef="#ctx0" brushRef="#br0" timeOffset="1866.231">6359 2500 10570,'0'0'1281,"0"0"-928,0 0-257,20-7 1217,20-10-673,22-14-223,23-13 672,23-13 705,23-13-129,22-11-352,21-10-352,20-8 224,18-6-160,15-3-256,9-3-256,6-1-193,2-1-320,0 1-32,-3-1 32,-5 0 96,-5-1 0,-6 2-96,-9 0-96,-10 4 96,-13 4 32,-14 6 32,-16 9 32,-18 8 0,-19 9-96,-18 10 0,-19 10-64,-18 11-32,-18 11 96,-14 9-32,-16 8 32,-12 7-32,-13 5-384,-10 7 416,-8 4 0,-6 6 0,-2 5-64,-2 3-193,-1 2-223,0 3-449,1 0-769,1 0-1344,4 0-2243,3-3-4325,5-6 5959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09.94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573 99 4612,'0'0'299,"0"0"-32,0 0 166,14-12-97,45-38-187,-53 46-132,1 0 0,-1 1 0,0 0-1,1 0 1,0 0 0,-1 1 0,1 0 0,0 0-1,1 0 1,-1 1 0,0 0 0,0 1-1,4 0-16,10-2 55,179-2 468,-199 4-521,2 0 7,0 0 0,0 0 1,1 0-1,-1 0 1,0 1-1,1-1 1,-1 1-1,0 0 1,0 0-1,0 0 1,0 0-1,0 1 1,0-1-1,0 1 0,0-1 1,0 1-1,-1 0 1,1 0-1,1 3-9,-50 18 28,42-22-8,-254 48 1763,257-49-1778,1 0 0,-1-1 0,1 1 0,-1 0-1,0 0 1,1 0 0,-1 0 0,1 0 0,-1 0 0,1 0-1,-1 0 1,0 0 0,1 0 0,-1 1 0,1-1-1,-1 0 1,1 0 0,-1 0 0,1 1 0,-1-1-1,1 0 1,-1 1 0,1-1 0,-1 0 0,1 1 0,0-1-1,-1 1 1,1-1 0,-1 1 0,1-1 0,0 1-1,0-1 1,-1 1 0,1-1 0,0 1 0,0-1-1,-1 1 1,1-1 0,0 1 0,0-1 0,0 1 0,0 0-1,0-1 1,0 1 0,0-1 0,0 1 0,0-1-1,0 1 1,0-1 0,1 1 0,-1 0 0,0-1-1,0 1 1,0-1 0,1 1 0,-1-1 0,0 1 0,1-1-1,-1 1 1,0-1 0,1 0 0,-1 1-5,36 14 64,298 31 187,-134-8-197,-201-38-55,0 1 1,0-1 0,1 1-1,-1-1 1,0 1 0,1 0-1,-1-1 1,0 1 0,1 0-1,-1-1 1,1 1 0,-1 0-1,1 0 1,-1-1 0,1 1-1,0 0 1,-1 0 0,1 0-1,0 0 1,0-1-1,0 1 1,-1 0 0,1 0-1,0 0 1,0 0 0,0 0-1,0 0 1,1 0 0,-1-1-1,0 1 1,0 0 0,0 0-1,1 0 1,-1 0 0,0-1-1,1 1 1,-1 0 0,1 0-1,-1-1 1,1 1 0,-1 0-1,1 0 1,0-1 0,-1 1-1,1-1 1,0 1 0,0-1-1,-1 1 1,1-1-1,0 1 1,0-1 0,-1 0-1,1 1 1,0-1 0,0 0-1,0 0 1,0 1 0,0-1-1,0 0 1,-1 0 0,1 0-1,1 0 1,-182 31 59,-372 12 491,552-43-548,-1-1-1,0 1 1,1 0-1,-1 0 1,0-1-1,1 1 1,-1 0 0,0 0-1,1 0 1,-1 0-1,0-1 1,1 1 0,-1 0-1,0 0 1,1 1-1,-1-1 1,0 0 0,1 0-1,-1 0 1,0 0-1,1 0 1,-1 1 0,1-1-1,-1 0 1,0 1-1,1-1 1,-1 0 0,1 1-1,-1-1 1,1 1-1,-1-1 1,1 1-1,-1-1 1,1 1 0,-1-1-1,1 1 1,0-1-1,-1 1 1,1 0 0,0-1-1,0 1 1,-1 0-1,1-1 1,0 1 0,0 0-1,0-1 1,0 1-1,0 0 1,0-1 0,0 1-1,0 0 1,0-1-1,0 1 1,0 0-1,0-1 1,1 1 0,-1 0-2,204 35 245,235 24-79,-359-36 15,-81-22-160,-1-1-1,1 1 1,0-1 0,0 1-1,-1-1 1,1 1-1,-1-1 1,0 0 0,1 0-1,-1 0 1,0 0-1,0 0 1,1 0 0,-1 0-1,0-1 1,0 1-1,0-1 1,0 1-1,0-1 1,0 0 0,0 1-1,0-1 1,-1 0-21,1 0 23,-404 54 2139,324-45-2074,29-4-43,0 2 0,0 3-1,1 2 1,-2 3-45,11 7 5,42-22-5,0 1 0,0-1 0,1 1 0,-1-1 0,0 1 0,1 0 0,-1-1 0,1 1 0,-1 0 0,1-1 0,-1 1 0,1 0 0,0 0 0,-1 0 0,1-1 0,0 1 0,-1 0 0,1 0 0,0 0 0,0 0 0,0-1 0,0 1 0,0 0 0,0 0 0,0 0 0,0 0 0,0 0 0,0-1 0,1 1 0,-1 0 0,0 0 0,0 0 0,1 0 0,-1-1 0,1 1 0,-1 0 0,1 0 0,-1-1 0,1 1 0,-1 0 0,1-1 0,-1 1 0,1-1 0,0 1 0,-1-1 0,1 1 0,0-1 0,0 1 0,-1-1 0,1 0 0,0 1 0,1-1 0,20 11 9,2-1 1,-1-1-1,2-1 0,-1-1 1,1-1-1,-1-2 0,11 1-9,2 2-1,123 19 8,164 38 23,-312-60-24,-7-4-4,0 2-1,0-1 1,0 0-1,0 1 1,0 0-1,0 0 1,0 1-1,-1-1 1,1 1-1,-1 0 1,1 0-1,-1 0 1,0 1-1,2 3-1,-6-7 0,0 1 0,1 0 0,-1 0 0,0 0 0,-1-1 0,1 1 0,0 0 0,0 0 0,0 0 0,0-1 0,-1 1 0,1 0 0,0 0 0,-1-1 0,1 1 0,-1 0 0,1-1 0,0 1 0,-1 0 0,0-1 0,1 1 0,-1-1 0,1 1 0,-1 0 0,0-1 0,1 0 0,-1 1 0,0-1 0,1 1 0,-1-1 0,0 0 0,0 0 0,0 1 0,1-1 0,-1 0 0,0 0 0,0 0 0,0 0 0,1 0 0,-2 0 0,1 1 0,-33 8 17,0-2-1,0-1 1,-1-1 0,0-2-1,-14-1-16,16 0 8,-725 35 414,568-18-273,190-19-148,0 1-1,1-1 1,-1 0-1,1 0 1,-1 1 0,0-1-1,0 0 1,1 0-1,-1 1 1,0-1 0,1 0-1,-1 1 1,0-1-1,0 0 1,0 1 0,1-1-1,-1 0 1,0 1-1,0-1 1,0 1 0,0-1-1,0 0 1,0 1-1,0-1 1,0 1 0,0-1-1,0 1 1,0-1-1,0 0 1,0 1-1,0-1 1,0 1 0,0-1-1,0 0 1,0 1-1,-1-1 1,1 0 0,0 1-1,0-1 1,0 1-1,-1-1 1,1 0 0,0 0-1,-1 1 1,1-1-1,0 0 1,0 1 0,-1-1-1,1 0 1,-1 0-1,1 0 1,0 1 0,-1-1-1,1 0 1,0 0-1,-1 0 1,1 0-1,-1 0 1,1 0 0,0 0-1,-1 0 1,1 0-1,-1 0 0,179 39 177,236 13-90,-75-11 418,16 18-505,-283-40 256,-72-12-159,-73 4 234,-504 17 2028,440-22-3117,169-4-3934,24-5 122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11.04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34 1057,'14'-4'2045,"124"-21"-1170,99 21 1541,0 11-1,143 25-2415,-316-20 838,-64-12-834,0 0 0,1 0-1,-1 1 1,0-1-1,0 0 1,1 0 0,-1 1-1,0-1 1,0 0-1,0 1 1,0-1-1,1 0 1,-1 1 0,0-1-1,0 0 1,0 1-1,0-1 1,0 0 0,0 1-1,0-1 1,0 0-1,0 1 1,0-1-1,0 0 1,0 1 0,0-1-1,0 0 1,0 1-1,0-1 1,-1 0 0,1 1-1,0-1 1,0 0-1,0 0 1,0 1-1,-1-1 1,1 0 0,0 1-1,0-1 1,-1 0-1,1 0 1,0 0 0,0 1-1,-1-1 1,1 0-1,0 0 1,-1 0-1,1 0 1,0 0 0,-1 1-1,1-1 1,0 0-1,-1 0 1,1 0 0,0 0-1,-1 0 1,1 0-1,0 0 1,-1 0-1,1 0 1,0 0 0,-1 0-1,1 0 1,0-1-1,-1 1 1,1 0 0,0 0-1,0 0 1,-1 0-1,1-1-3,-247 42 700,-428 22-209,566-45-432,108-18-59,1-1 0,-1 1 0,0 0 0,0 0 0,0-1 0,1 1 0,-1 0 0,0 0 0,0 0 0,0 0 0,0 0 0,1 0 0,-1 0 0,0 0 0,0 0 0,0 1 0,1-1 0,-1 0 0,0 1 0,0-1 0,0 0 0,1 1 0,-1-1 0,0 1 0,1-1 0,-1 1 0,0-1 0,1 1 0,-1-1 0,1 1 0,-1 0 0,1-1 0,-1 1 0,1 0 0,-1-1 0,1 1 0,0 0 0,-1 0 0,1 0 0,0-1 0,0 1 0,0 0 0,-1 0 0,1 0 0,0 0 0,0-1 0,0 1 0,0 0 0,0 0 0,1 0 0,-1 0 0,0-1 0,0 1 0,0 0 0,1 0 0,-1-1 0,1 1 0,-1 0 0,0 0 0,1-1 0,-1 1 0,1 0 0,-1-1 0,1 1 0,0-1 0,-1 1 0,21 8 11,-1-1 1,1-1 0,1 0 0,-1-2-1,1-1 1,0 0 0,17 0-12,-5 0 14,509 70 1224,-528-71-1020,81 32 1054,-96-34-1270,1 0 0,-1 0 1,0 0-1,1 0 0,-1 0 1,0 0-1,0 0 0,0 0 1,0 0-1,0 0 1,0 0-1,0 1 0,0-1 1,-1 0-1,1 0 0,0 0 1,0 0-1,-1 0 0,1 0 1,-1 0-1,1 0 0,-1-1 1,0 1-1,1 0 1,-1 0-1,0 0 0,1 0 1,-1-1-1,0 1 0,0 0 1,0-1-1,0 1 0,0-1 1,1 1-1,-1-1 1,0 1-1,0-1 0,0 0 1,0 1-1,-1-1 0,1 0 1,0 0-1,0 0 0,0 0 1,0 0-1,0 0 1,0 0-1,0 0 0,0 0 1,0 0-1,0-1 0,0 1-2,-245 33 123,133-23-86,68-5-33,1-2 8,0 3 0,0 1 0,0 2 0,1 3 1,-12 5-13,14 10 16,40-27-16,1 1 0,-1 0 1,1 0-1,0 0 1,-1 0-1,1 0 0,0 0 1,-1 0-1,1 0 0,0 1 1,0-1-1,0 0 1,0 0-1,0 0 0,0 0 1,0 0-1,1 0 1,-1 0-1,0 0 0,1 0 1,-1 0-1,0 0 1,1 0-1,-1 0 0,1 0 1,-1 0-1,1 0 0,0 0 1,-1-1-1,1 1 1,0 0-1,0 0 0,0-1 1,-1 1-1,1-1 1,0 1-1,0 0 0,0-1 1,0 0-1,0 1 1,1-1-1,17 10 10,0 0 1,1-2 0,0-1 0,0 0-1,1-2 1,-1 0 0,3-1-11,23 7 21,406 99 785,-422-96-232,-29-14-568,-1 0 0,1 0 0,-1 0 1,0 0-1,1 0 0,-1 0 0,1 1 1,-1-1-1,0 0 0,1 0 0,-1 1 0,0-1 1,1 0-1,-1 0 0,0 1 0,1-1 1,-1 0-1,0 1 0,0-1 0,1 0 1,-1 1-1,0-1 0,0 1 0,0-1 1,0 0-1,0 1 0,1-1 0,-1 1 1,0-1-1,0 1 0,0-1 0,0 0 1,0 1-1,0-1 0,0 1 0,0-1 1,0 1-1,-1-1 0,1 0 0,0 1 1,0-1-1,0 1 0,0-1 0,-1 0 0,1 1 1,0-1-1,0 0 0,-1 1 0,1-1 1,0 0-1,0 1 0,-1-1 0,1 0 1,0 1-1,-1-1 0,1 0 0,-1 0 1,1 0-1,0 1 0,-1-1 0,1 0 1,-1 0-1,1 0 0,0 0 0,-1 0 1,1 0-1,-1 0 0,1 0-6,-229 47 310,210-43-309,-20 2 10,-1 3 1,1 0-1,0 3 1,1 1-1,-1 3-11,37-15 0,0 0 1,0 0-1,1 0 0,-1 1 0,1-1 0,-1 0 0,1 1 0,0-1 0,-1 1 0,1-1 0,0 1 0,0-1 1,0 1-1,0 0 0,0 0 0,0-1 0,1 1 0,-1 0 0,1 0 0,-1 0 0,1 0 0,0 0 1,0 0-1,-1 0 0,1 0 0,1 0 0,-1 0 0,0 0 0,0 0 0,1 0 0,-1 0 0,1-1 0,0 1 1,-1 0-1,1 0 0,0 0 0,0-1 0,0 1 0,0 0 0,0-1 0,1 1 0,-1-1 0,0 1 0,1-1 1,-1 0-1,1 0 0,0 0 0,-1 1 0,1-2 0,0 1 0,0 0 0,-1 0 0,1 0 0,0-1 0,0 1 1,0-1-1,0 1 0,1-1 0,39 18 24,1-1 0,0-2 0,1-2 0,0-2 0,4-1-24,144 42 67,-190-53-67,-1 1 1,0 0-1,0 0 1,1 0 0,-1 0-1,0 0 1,0 0-1,1 0 1,-1 0 0,0 1-1,0-1 1,0 0-1,1 1 1,-1-1-1,0 1 1,0-1 0,0 1-1,0 0 1,0-1-1,0 1 1,0 0 0,0 0-1,0 0 1,0-1-1,0 1 1,-1 0 0,1 0-1,0 0 1,-1 1-1,1-1 1,0 0 0,-1 0-1,0 0 1,1 0-1,-1 1 1,0-1 0,1 0-1,-1 0 1,0 0-1,0 1 1,0-1 0,0 0-1,0 0 1,0 1-1,-1-1 1,1 0-1,0 0 1,-1 1 0,1-1-1,0 0 1,-1 0-1,0 0 1,1 0 0,-1 1-1,-103 26 20,75-24 13,-450 90-17,436-77 0,42-16-16,0-1 1,1 0-1,-1 1 0,0-1 1,1 1-1,-1-1 0,1 1 0,-1-1 1,0 1-1,1-1 0,-1 1 1,1 0-1,-1-1 0,1 1 1,0 0-1,-1 0 0,1-1 1,0 1-1,-1 0 0,1 0 0,0-1 1,0 1-1,0 0 0,0 0 1,-1 0-1,1-1 0,0 1 1,1 0-1,-1 0 0,0 0 1,0-1-1,0 1 0,0 0 1,1 0-1,-1 0 0,0-1 0,1 1 1,-1 0-1,0-1 0,1 1 1,-1 0-1,1-1 0,-1 1 1,1 0-1,0-1 0,-1 1 1,1-1-1,-1 1 0,1-1 0,0 1 1,-1-1-1,2 1 0,11 6 8,0 0-1,0-1 1,0-1 0,1 0-1,0 0 1,0-2-1,0 1 1,0-2 0,14 1-8,-13 0 0,304 14 193,-313-17-167,-4 0-11,-1 1 0,1-1 0,0 0 0,0 1 0,0-1 0,-1 0 0,1 0 0,0-1 0,0 1 0,-1 0 0,1-1 0,0 1 0,0-1-1,-1 1 1,1-1 0,0 0 0,-1 1 0,1-1 0,-1 0 0,1 0 0,-1 0 0,1-1 0,-1 1 0,0 0 0,1-1-15,-3 0 10,0 0 0,0 0 0,-1 0 1,1 0-1,-1 1 0,0-1 0,1 1 0,-1-1 0,0 1 0,0 0 1,0-1-1,0 1 0,0 0 0,0 0 0,0 0 0,0 1 0,0-1 1,0 0-1,-1 1 0,1 0 0,0-1 0,0 1 0,-1 0-10,-3-2 7,-63-14-15,0 4 0,-1 2 0,0 3 0,-56 3 8,111 3-419,-38 2-576,22 11-7312,29-9 2424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20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9833,'0'0'8259,"0"0"-4960,19-2-1516,244-18 1836,692-81-3092,-723 72-2127,-175 22-823,-24 6-2398,-32 2-1996,-22 5-1927</inkml:trace>
  <inkml:trace contextRef="#ctx0" brushRef="#br0" timeOffset="282.486">334 308 10090,'-13'14'5621,"-41"44"-2568,53-57-2948,-1 0-1,1-1 0,0 1 0,0 0 1,0 0-1,0 0 0,0 0 1,0 0-1,0 0 0,0 1 0,0-1 1,1 0-1,-1 0 0,0 1 0,1-1 1,-1 0-1,1 1 0,-1-1 1,1 0-1,0 1 0,0-1 0,-1 1 1,1-1-1,0 0 0,0 1 0,1-1 1,-1 1-1,0-1 0,0 0 0,1 1 1,-1-1-1,0 1 0,1-1 1,0 0-1,-1 0 0,1 1 0,0-1 1,-1 0-1,1 0 0,0 0 0,0 0 1,0 0-1,0 0 0,0 0 0,0 0 1,0 0-1,1 0-104,62 15 2066,-54-15-1847,76 3 414,0-3 0,0-4 0,0-4 1,0-4-1,83-21-633,-63 13 128,-17 5-119,223-51-921,-297 60-699,-26 8-3456,-15 8-1478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51:07.2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160 2 24503,'0'0'3780,"0"0"-2307,0 0-704,0 0-417,0 0-352,-94-1-320,65 1-2018,-7 0-4196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18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357 179 6470,'0'0'3443,"0"0"-1403,0 0 26,9-13 443,55-93 2220,-57 49-1253,-52 54-2361,22 12-1106,1 1 0,0 1-1,1 1 1,0 0 0,1 2 0,1 1-1,0 0 1,-5 6-9,17-16 0,-1 0-1,1 0 1,1 1 0,-1 0 0,1 0-1,0 1 1,0 0 0,1 0 0,0 0-1,0 0 1,0 1 0,1 0 0,1 0-1,-1 0 1,1 0 0,1 1 0,-1-1-1,1 1 1,1 0 0,0 0 0,0 0 0,5-2-10,1-1 1,-1 0 0,1 0-1,1 0 1,-1-1 0,1 0 0,0 0-1,0 0 1,1-1 0,-1 1 0,1-2-1,0 1 1,0-1 0,0 0 0,1 0-1,-1-1 1,1 0 0,-1-1-1,1 1 1,0-1 0,-1-1 0,1 0-1,0 0 1,2 0 9,-1 1-12,1-1 5,0 1 1,-1 0-1,1 0 1,-1 1-1,1 0 1,-1 1-1,0 0 1,1 0-1,-2 1 1,1 1-1,0-1 1,-1 1-1,0 1 1,0-1-1,0 1 1,-1 1-1,0 0 1,0 0-1,-1 0 1,0 0 0,0 1-1,0 0 1,-1 1-1,0-1 1,-1 1-1,0 0 1,-1 0-1,2 5 7,-2-4 45,-1 0 0,0 1-1,-1 0 1,0-1 0,-1 1 0,0 0 0,0 0-1,-2-1 1,1 1 0,-1-1 0,0 1 0,-1-1-1,-1 0 1,1 1 0,-2-2 0,1 1-1,-1 0 1,-1-1 0,1 0 0,-2 0 0,1-1-1,-1 0 1,-1 0 0,1 0 0,-1-1-1,-1 0 1,1-1 0,-1 0 0,0 0 0,0-1-1,-1 0 1,0-1 0,0 0 0,0 0 0,0-1-1,-2 0-44,1-1 36,0 0 0,0-1 1,0 0-1,0 0 0,0-2 0,0 1 0,0-1 0,0-1 0,0 0 0,0 0 0,0-1 0,1-1 0,-1 0 0,1 0 1,0-1-1,1 0 0,-1-1 0,1 0 0,0-1 0,0 1 0,1-2 0,-1 1 0,2-1 0,-1-1 0,1 1 0,1-1 0,-1 0 1,2-1-1,-2-1-36,-21-107-730,27 95-3545,0 3-4136,1 31-370</inkml:trace>
  <inkml:trace contextRef="#ctx0" brushRef="#br0" timeOffset="315.05">787 93 11243,'0'0'4089,"0"0"-1308,0 0-315,0 0-309,0 0-694,0 0-620,0 0-287,4 8-177,0 5-316,0 0 1,-1 0-1,0 0 0,-1 1 1,-1-1-1,0 0 1,-1 1-1,0-1 1,-2 10-64,-7 93-288,-4 167 277,41-100-9433,-18-156 5061,-1-4-448</inkml:trace>
  <inkml:trace contextRef="#ctx0" brushRef="#br0" timeOffset="626.925">1098 410 8520,'0'0'2584,"0"0"5,0 0 598,6-13-256,19-38-844,-19 39-582,-15 38 257,-3 7-1518,2-10-135,1 2-1,1-1 1,1 1 0,2 0 0,0 0 0,0 17-109,4-23 22,1 0 0,1 0-1,1-1 1,1 1 0,0 0 0,1-1 0,1 1-1,1-1 1,1 0-22,-4-11 1,0 1-1,1-1 1,0 0-1,0 0 1,0 0-1,1 0 1,0-1 0,0 0-1,1 0 1,0 0-1,0-1 1,0 0-1,1 0 1,0-1-1,0 1 1,0-1-1,0-1 1,1 1 0,-1-2-1,1 1 1,0-1-1,1 1 0,6-2 12,-1 0 1,1-1-1,-1 0 0,0-1 0,1-1 1,-1 0-1,0-1 0,0-1 0,0 0 1,0-1-1,-1 0 0,1-1 0,-2-1 1,1 0-1,-1-1 0,0 0 0,0 0 1,-1-2-1,0 1 0,-1-1 0,0-1 1,0 0-1,-1 0 0,-1-1 0,0 0 1,-1-1-1,0 1 0,0-2 0,-2 1 1,0 0-1,0-1 0,-1 0 0,-1 0 1,1-9-13,-1 14 42,-1 0 1,0 0 0,0 0 0,-1-1 0,-1 1 0,1 0 0,-1-1 0,-1 1 0,0 0-1,0-1 1,-1 1 0,0 0 0,-1 0 0,0 0 0,0 1 0,-1-1 0,0 1 0,0-1 0,-1 1-1,0 1 1,0-1 0,-1 1 0,0 0 0,-1 0 0,1 0 0,-1 1 0,0 0 0,-1 0-1,-3-1-42,-8 2-300,0 0 0,0 2 0,-1 0 0,1 1 0,-1 1-1,1 1 1,-1 0 0,0 2 0,1 0 0,-1 1-1,1 1 1,0 1 0,-9 3 300,-8 8-4372,7 2-3177</inkml:trace>
  <inkml:trace contextRef="#ctx0" brushRef="#br0" timeOffset="1295.153">1899 517 8744,'4'-15'8483,"15"-47"-4821,3 26 1991,-19 71-3442,-36 400-1245,27-367-1680,3 1-1,2 0 1,4 0 0,3-1-1,6 21 715,-10-102-2771,0-87 2708,-9-52 280,0 85 308,4 1 1,2 0 0,3-1 0,3 1-1,4 0 1,1 0 0,11-26-526,-20 84 52,1 0 0,0 0 1,0 1-1,1-1 0,0 0 0,0 1 1,1-1-1,0 1 0,0 0 0,1 0 1,0 1-1,0-1 0,0 1 1,1 0-1,0 1 0,0-1 0,1 1 1,-1 1-1,1-1 0,0 1 0,0 0 1,1 0-1,-1 1 0,7-2-52,-6 5-5,-1 0 0,1 0-1,0 1 1,-1-1 0,1 2-1,-1-1 1,0 1 0,1 0-1,-1 1 1,0 0 0,0 0-1,0 0 1,-1 1 0,1 0-1,-1 0 1,0 1 0,0 0-1,0 0 1,-1 0 0,0 1-1,0 0 1,0 0-1,-1 0 1,0 0 0,0 1-1,0 0 1,-1-1 0,0 1-1,0 1 1,-1-1 0,0 0-1,0 1 1,0 2 5,0-1-94,1-1 0,-1 1 1,-1 0-1,0 0 0,0-1 0,-1 1 0,0 0 0,0 0 1,-1 0-1,0 0 0,-1-1 0,0 1 0,0 0 0,-1-1 1,0 0-1,0 1 0,-1-1 0,0-1 0,-1 1 0,1 0 1,-2-1-1,1 0 0,-1 0 0,0-1 0,0 0 0,-4 3 94,4-4-151,1-1 0,-1 1-1,0-1 1,-1-1 0,1 1 0,0-1-1,-1-1 1,0 1 0,0-1-1,0 0 1,0 0 0,0-1-1,0 0 1,0 0 0,-1-1-1,1 0 1,0 0 0,0-1-1,0 0 1,-1 0 0,1-1-1,0 1 1,0-2 0,1 1-1,-1-1 1,-6-3 151,-2-50-10170,18 31 2814</inkml:trace>
  <inkml:trace contextRef="#ctx0" brushRef="#br0" timeOffset="1720.005">2594 431 8456,'0'0'6774,"0"0"-2946,0 0-1564,0 0-764,0 0-737,0 0-363,0 0-111,0 0-161,0 16-64,1 51-21,0-60-37,1 0 0,0 0 0,0 0 1,1 0-1,0 0 0,1 0 0,-1-1 1,1 0-1,0 1 0,1-1 1,-1-1-1,1 1 0,1-1 0,-1 0 1,1 0-1,-1 0 0,2-1 0,-1 0 1,0 0-1,1 0 0,-1-1 1,1 0-1,0-1 0,0 1 0,0-1 1,1 0-1,-1-1 0,0 0 0,1 0 1,-1-1-1,1 0 0,-1 0 1,0 0-1,1-1 0,-1-1 0,0 1 1,1-1-1,-1 0 0,0 0 0,2-2-6,3-3 80,-1 0 0,0 0 0,-1-1 0,0 0 0,0-1 0,-1 0 0,0-1-1,0 0 1,-1 0 0,-1 0 0,0-1 0,0-1 0,-1 1 0,0-1-1,-1 0 1,0 0 0,-1-1 0,-1 1 0,0-1 0,0 0 0,-2 0 0,1 0-1,-2 0 1,1 0 0,-2 0 0,-1-11-80,2 22 30,0 0 0,-1 0 1,1 0-1,-1 0 0,1 0 0,-1 0 0,1 0 1,-1 0-1,0 0 0,0 0 0,0 1 0,0-1 1,0 0-1,-1 1 0,1-1 0,0 0 0,-1 1 0,1 0 1,-1-1-1,0 1 0,1 0 0,-1 0 0,0 0 1,0 0-1,0 0 0,0 0 0,1 0 0,-1 1 1,0-1-1,0 1 0,-1-1 0,1 1 0,0 0 0,0 0 1,0 0-1,0 0 0,0 0 0,0 1 0,0-1 1,-2 1-31,-79 29 516,64-16-511,1 1 0,0 0 0,1 1 0,0 1 0,1 1 0,1 0 0,1 1 0,1 0 0,1 1 0,0 1 0,2 0 0,0 0 0,1 1 0,-1 9-5,5-21 1,1 0 0,1 1 1,0 0-1,1-1 0,0 1 0,0 0 1,1 0-1,0 0 0,1 0 1,1 0-1,0 0 0,0 0 1,1 0-1,0 0 0,1 0 0,0-1 1,1 0-1,0 1 0,1-1 1,0 0-1,0-1 0,1 1 0,0-1 1,1-1-1,0 1 0,0-1 1,1 0-1,0-1 0,2 2-1,4 0-25,1 0 0,1-1-1,-1-1 1,1 0 0,0-1 0,1-1-1,-1 0 1,1-1 0,0-1-1,0-1 1,1 0 0,-1-1 0,0-1-1,0-1 1,17-2 25,-26 1-22,0 0 0,0 0 0,0 0 0,0-1 0,-1 0 0,1-1 0,-1 1 1,1-2-1,-1 1 0,-1-1 0,1 0 0,-1 0 0,0-1 0,0 1 0,0-2 0,-1 1 0,0 0 0,0-1 0,0 0 0,-1 0 0,0-1 0,-1 1 0,0-1 0,0 0 0,0 0 0,-1 0 1,0 0-1,-1 0 0,0 0 0,0 0 0,-1-1 0,0 1 0,0 0 0,-1-1 0,0 1 0,-1-6 22,1 11-149,0 0 0,-1 0 1,1 0-1,0 0 0,-1 0 0,0 0 1,0 0-1,0 1 0,0-1 0,0 1 0,0-1 1,-1 1-1,1 0 0,-1 0 0,1 0 0,-1 0 1,0 1-1,0-1 0,0 1 0,0-1 0,0 1 1,-1 0 148,-46-6-5541,15 7-1676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23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161 173 12428,'0'0'5434,"0"0"-2999,0 0-829,0 0-250,0 0-416,-3 20-139,-28 233 763,26 266-801,13-389-1343,0-26-2982,-8-104 3417,0 0 1,-1-1 0,1 1 0,0 0 0,0 0 0,0 0-1,-1 0 1,1 0 0,0 0 0,0 0 0,0 0 0,-1 0-1,1 0 1,0 0 0,0 0 0,-1 0 0,1 0 0,0 0-1,0 0 1,0 0 0,-1 0 0,1 0 0,0 0 0,0 0 0,-1 0-1,1 0 1,0 0 0,0 1 0,0-1 0,0 0 0,-1 0-1,1 0 1,0 0 0,0 0 0,0 1 0,0-1 0,0 0-1,-1 0 1,1 0 0,0 1 0,0-1 0,0 0 0,0 0-1,0 0 1,0 1 0,0-1 0,0 0 144,-12-21-2951,-61-214 738,58 168 2748,3 0 0,3-1 0,3 0 0,3 0 0,3-1 0,3 1 0,7-30-535,-6 67 421,2 0 0,1 1 0,1 0 0,2 0 0,1 1 0,12-24-421,-19 43 182,1 1 0,0 1 1,1-1-1,0 1 0,0 0 0,1 0 0,0 1 1,0 0-1,1 0 0,-1 0 0,2 1 0,-1 0 1,1 1-1,0 0 0,0 0 0,0 1 0,0 0 1,1 1-1,0 0 0,0 1 0,-1-1 0,8 1-182,-9 1 44,-1 0-1,0 1 0,0-1 1,1 2-1,-1-1 0,0 1 1,1 0-1,-1 0 1,0 1-1,0 0 0,0 1 1,0-1-1,-1 1 0,1 0 1,-1 1-1,0 0 0,1 0 1,-2 0-1,1 1 0,0 0 1,-1 0-1,0 0 1,0 0-1,-1 1 0,1 0 1,-1 0-1,0 0 0,-1 1 1,0-1-1,0 1 0,0 0 1,-1 0-1,1 5-43,-1-1 18,-1 1-1,0 0 1,-1-1 0,-1 1-1,0 0 1,0-1-1,-1 1 1,-1-1 0,0 1-1,0-1 1,-1 0 0,-1 0-1,0-1 1,0 1-1,-1-1 1,0 0 0,-1-1-1,-1 2-17,-6 7 13,-1-1-1,-1 0 0,0-1 0,-1-1 0,0-1 1,-1 0-1,-1-2 0,0 0 0,-1 0-12,12-8 10,1 1 1,-1-1-1,0 0 0,-1-1 0,1 0 1,-1 0-1,1-1 0,-1 0 0,0-1 0,0 0 1,0 0-1,-7-1-10,15-1 2,-1-1 1,1 0-1,0 0 1,0 1 0,1-1-1,-1 0 1,0 0-1,1 0 1,-1 0-1,1 0 1,-1 0-1,1 0 1,0 0-1,0 0 1,0 0-1,0 0 1,0 0-1,0 0 1,1 0-1,-1 0 1,1 0 0,0 0-1,-1 0 1,1 0-1,0 0 1,0 0-1,0 1 1,0-1-1,0 0 1,1 1-1,-1-1 1,0 1-1,1-1 1,-1 1-1,1-1 1,-1 1-1,1 0 1,0 0-3,16-14-14,0 1 1,0 0-1,1 2 1,1 0-1,0 1 0,1 1 1,0 1-1,0 1 1,1 1-1,0 1 1,0 1 13,-16 2-2,0 1 0,0 0 0,0 0 1,0 1-1,0-1 0,0 1 0,0 1 1,0-1-1,0 1 0,0 0 1,1 1-1,-1-1 0,0 1 0,0 0 1,0 1-1,0-1 0,0 1 0,0 1 1,-1-1-1,1 1 0,-1 0 1,0 0-1,1 0 0,-1 1 0,0 0 1,-1 0-1,1 0 0,-1 1 0,0-1 1,0 1-1,0 0 0,-1 0 1,0 0-1,3 6 2,-1 6 19,-1-1 1,-1 1-1,-1 1 0,0-1 1,-1 0-1,-1 0 0,0 0 1,-2 1-1,0-1 0,0 0 1,-2 0-1,0 0 0,-1-1 1,-1 0-1,0 0 0,-1 0 1,-1 0-1,-1-1 0,0-1 1,0 1-1,-2-2 1,0 1-1,0-1 0,-11 8-19,16-15 33,0-1 1,0 0-1,-1 0 0,0-1 0,1 1 0,-2-2 0,1 1 0,0-1 0,-1 0 1,1 0-1,-1-1 0,0 0 0,0-1 0,0 1 0,0-2 0,0 1 1,0-1-1,0 0 0,0-1 0,0 0 0,0 0 0,0 0 0,0-1 0,1-1 1,-1 1-1,1-1 0,-1-1 0,1 1 0,0-1-33,-3-1-51,0-1 0,1 0 0,0 0 0,1-1-1,-1 0 1,1-1 0,0 0 0,1 0 0,0-1 0,0 1 0,1-2 0,0 1-1,1-1 1,0 1 0,0-1 0,1-1 0,0 1 0,1-1 0,-1-7 51,9 14-6978,0 10-506</inkml:trace>
  <inkml:trace contextRef="#ctx0" brushRef="#br0" timeOffset="325.832">775 639 160,'4'-13'16074,"1"0"-13326,13-43 1165,-12 14 2665,-6 41-5425,0 3-315,-10 241 465,22 106-1303,5-312-379,-3-68-582,5-74-5317,-21 92 2130,-3 6-3112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25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60 13261,'0'0'4035,"0"0"-2043,0 0-524,0 0-241,17-9-549,56-30-309,16 27 79,-15 31 108,-72-18-504,-1 1 0,1-1 0,-1 1-1,0-1 1,1 1 0,-1-1 0,0 1 0,0 0 0,0 0-1,0 0 1,-1 0 0,1 0 0,0 0 0,-1 0 0,1 0-1,-1 0 1,0 0 0,1 0 0,-1 0 0,0 0 0,0 0 0,-1 0-1,1 0 1,0 0 0,-1 0 0,1 0 0,-1 0 0,0 0-1,1 0 1,-1 0 0,0 0 0,0 0 0,0-1 0,-1 1-1,0 1-51,-11 17 378,-1-1 0,-1-1 0,-1 0-1,-1-1 1,0-1 0,-1 0 0,-1-1-1,0-2 1,-8 5-378,-77 63 1298,104-81-1293,1 0 1,-1 0-1,0 0 0,1 0 1,-1 0-1,0 0 0,1 0 0,-1 0 1,0 0-1,1 0 0,-1 1 0,0-1 1,0 0-1,1 0 0,-1 0 0,0 0 1,1 1-1,-1-1 0,0 0 0,0 0 1,1 0-1,-1 1 0,0-1 0,0 0 1,0 1-1,1-1 0,-1 0 0,0 0 1,0 1-1,0-1 0,0 0 0,0 1 1,0-1-1,0 0 0,1 1 0,-1-1 1,0 0-1,0 1 0,0-1 0,0 0 1,0 1-1,-1-1 0,1 0 0,0 1 1,0-1-1,0 0 0,0 1 1,0-1-1,0 0 0,0 0 0,-1 1 1,1-1-1,0 0 0,0 1 0,0-1 1,-1 0-6,39-7-23,-34 6 45,280-81-3129,-193 54-2685,-52 17-903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2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99 5605,'-17'-1'9166,"-55"-5"-5477,46 2-2377,31 0 899,123 0 48,979-16-845,906 20-1232,-955-2 1104,-799-17-1136,-205 9-102,-45-1-19,-33 5-133,-197-6-5083,168 12 2036,-83 0-9352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29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11467,'0'0'3731,"0"0"-410,0 0-599,0 0-837,0 0-705,6 15-316,30 103 145,-31-79-820,-2 1-127,2-1 1,1 0-1,2 0 0,2 0 1,2-1-1,1-1 0,16 33-62,40 3-5,-67-72 6,1 1 0,-1-1 0,1 0 0,-1 0 0,1 0 0,-1 0 1,1 0-1,0 0 0,-1-1 0,1 1 0,0-1 0,0 0 0,-1 0 0,1 0 0,0 0 0,-1 0 0,1-1 0,0 1 0,0-1 0,-1 0 0,1 0 0,-1 0 0,1 0 0,-1 0 1,1-1-1,-1 1 0,0 0 0,1-1 0,-1 0 0,0 0 0,0 0 0,0 0 0,-1 0 0,1 0 0,0-1-1,14-20 23,-2-1 0,-1-1 0,-1 0 0,-1-1 1,-1 0-1,-2-1 0,4-17-23,-5 20 9,85-263 34,-67 240-295,-5 31-1541,1 24-3855,-8 8-1164,-1 4-4131</inkml:trace>
  <inkml:trace contextRef="#ctx0" brushRef="#br0" timeOffset="425.879">1170 278 6438,'0'-13'8723,"2"-43"-5237,-2 53-3294,-1 1 0,1-1-1,0 1 1,-1-1 0,0 1 0,1-1 0,-1 1-1,0 0 1,0 0 0,-1-1 0,1 1 0,0 0-1,-1 0 1,1 0 0,-1 0 0,1 0 0,-1 1-1,0-1 1,0 0 0,0 1 0,0-1 0,0 1-1,-1 0-191,-78-16 1477,70 17-1451,1 0-1,-1 1 0,1 0 1,0 1-1,-1 0 0,1 1 1,0 0-1,0 0 1,1 1-1,-1 1 0,1-1 1,-1 2-1,2-1 0,-1 1 1,0 0-1,1 1 1,1 0-1,-1 0 0,1 1 1,0 0-1,1 0 0,-1 1 1,2 0-1,-1 0 1,-3 9-26,-3 8-12,0 1 0,2 0 0,2 0 1,0 1-1,2 0 0,0 0 0,2 1 0,2 0 1,0 0 11,2-17-40,-2-1-60,1-1 0,0 1 0,0 0 0,1 0 0,1-1 0,0 1 0,0 0 0,1 0-1,0-1 1,1 0 0,0 1 0,1-1 0,0 0 0,1 0 0,0-1 0,0 0 0,7 9 100,-10-17-27,-1 0 0,1 0 0,-1 0-1,1 0 1,0 0 0,-1 0 0,1 0-1,0 0 1,0-1 0,-1 1-1,1-1 1,0 0 0,0 1 0,0-1-1,0 0 1,0 0 0,0 0 0,0 0-1,0-1 1,-1 1 0,1 0 0,0-1-1,0 1 1,0-1 0,0 0-1,-1 1 1,1-1 0,0 0 0,-1 0-1,1 0 1,-1-1 0,1 1 0,-1 0-1,1 0 1,-1-1 27,47-53 497,-47 54-483,26-39 587,-3-1 1,0-1-1,-3-1 0,-2-1 0,8-26-601,-3-53 576,-10 334-490,-12-200-159,38 136-1918,13-64-4673,-12-60 183,-21-22 1708</inkml:trace>
  <inkml:trace contextRef="#ctx0" brushRef="#br0" timeOffset="734.331">1404 608 1089,'5'-21'4212,"34"-141"811,-33 132-2832,-2 0 0,-1 0 0,-1 0 0,-2 0 0,-2-25-2191,2 55 67,0-1 0,-1 1 0,1-1 1,0 0-1,0 1 0,0-1 0,0 1 0,-1-1 0,1 1 1,0-1-1,0 1 0,-1-1 0,1 1 0,-1-1 1,1 1-1,0-1 0,-1 1 0,1 0 0,-1-1 1,1 1-1,-1 0 0,1-1 0,-1 1 0,1 0 0,-1 0 1,1-1-1,-1 1 0,1 0 0,-1 0 0,1 0 1,-1 0-1,0 0 0,1 0 0,-1 0 0,1 0 1,-1 0-1,0 0 0,1 0 0,-1 0 0,1 0 0,-1 0 1,1 0-1,-1 1 0,1-1 0,-1 0 0,1 0 1,-1 1-1,1-1 0,-1 0 0,1 1 0,-1-1 1,1 1-1,-1-1 0,1 1 0,0-1 0,-1 0 0,1 1 1,0-1-1,-1 1 0,1-1 0,0 1 0,0 0 1,0-1-1,-1 1 0,1-1 0,0 1 0,0-1 1,0 1-1,0 0 0,0-1-67,-8 22 46,1 0 0,2 0 0,0 0 0,1 1 1,1-1-1,1 1 0,1 0 0,1 0 0,3 15-46,-3 7 28,5 131-434,-3-119-2887,-11-140 3323,4-88 1514,9 152-1393,-1 0-1,2 0 1,1 1-1,0 0 1,1 0-1,1 1 1,0 0-1,2 0 1,3-5-151,-7 14 27,-1 1 0,1 0 0,0 1 0,0-1 0,1 1 0,0 0 0,0 0 0,0 1 0,1 0 0,-1 1 0,1-1 0,1 2 0,-1-1 0,0 1 0,1 0 0,0 1 0,0 0 0,-1 0 0,1 1 0,8-1-27,-6 2-192,1 1 1,-1 0-1,1 0 0,-1 1 0,0 0 0,0 1 0,0 1 0,0 0 0,7 3 192,50 38-6456,-42-21-1114</inkml:trace>
  <inkml:trace contextRef="#ctx0" brushRef="#br0" timeOffset="1561.149">2497 114 11147,'0'0'2834,"0"0"-266,-1-13 486,-6-41-460,7 53-2534,0 0 0,0 0 0,0 1 0,0-1-1,0 0 1,0 1 0,-1-1 0,1 0 0,0 1 0,0-1 0,-1 0 0,1 1 0,0-1-1,-1 0 1,1 1 0,-1-1 0,1 1 0,-1-1 0,1 1 0,-1-1 0,1 1 0,-1-1-1,1 1 1,-1 0 0,0-1 0,1 1 0,-1 0 0,0-1 0,1 1 0,-1 0 0,0 0-1,1 0 1,-1-1 0,0 1 0,1 0 0,-1 0 0,0 0 0,0 0 0,1 0 0,-1 0-1,0 1 1,1-1 0,-1 0 0,0 0 0,1 0 0,-1 1 0,0-1 0,0 1-60,-2 0 205,-7 4-58,0 1-1,0 0 0,1 0 1,-1 1-1,1 1 1,1-1-1,0 1 1,0 1-1,0 0 0,1 0 1,1 0-1,-1 1 1,1 1-147,1-4 93,-15 17-48,1 1 1,2 0-1,0 2 1,2 0 0,1 1-1,1 0 1,1 1-1,2 0 1,0 1-1,3 0 1,0 1-1,2-1 1,1 1 0,2 0-1,1 26-45,2-49-152,0 0 1,1 0-1,0 0 0,0 0 1,1 0-1,0-1 0,1 1 0,-1-1 1,2 0-1,-1 0 0,1 0 1,0-1-1,0 0 0,0 1 0,1-2 1,0 1-1,0-1 0,1 0 1,0 0-1,-1-1 0,2 0 0,5 3 152,48 14-4672,4-14-3322,-35-7 2031</inkml:trace>
  <inkml:trace contextRef="#ctx0" brushRef="#br0" timeOffset="2000.878">2633 407 3171,'1'-19'1954,"9"-47"3500,8 22 1616,15 25-1585,29 31-4068,-51-6-1380,0 1 1,0 0-1,-1 0 0,0 1 0,-1 0 0,1 1 0,-2 0 1,1 1-1,-1-1 0,-1 2 0,0-1 0,0 1 0,-1 0 1,4 9-38,-7-13-33,-1-1 1,1 1 0,-1 0-1,0 0 1,-1 0 0,0 0-1,0 1 1,0-1 0,-1 0-1,0 0 1,0 0 0,-1 1-1,0-1 1,0 0 0,-1 0-1,0 0 1,0 0 0,-1 0-1,1-1 1,-2 1 0,1-1-1,-1 1 1,0-1 0,0 0-1,0-1 1,-1 1 32,0 0-33,1-1-1,-1 1 1,0-1-1,0 0 1,0-1 0,-1 1-1,0-1 1,0 0 0,0 0-1,0-1 1,-1 0 0,1 0-1,-1 0 1,0-1-1,1 0 1,-6 0 33,11-3 27,0 0-1,0-1 1,0 1 0,1 0 0,-1-1-1,1 1 1,-1-1 0,1 1-1,0-1 1,-1 1 0,1-1-1,0 1 1,0-1 0,0 1-1,0-1 1,0 0 0,1 1 0,-1-1-1,0 1 1,1-1 0,-1 1-1,1-1 1,-1 1 0,1 0-1,0-1 1,0 1 0,0 0-1,-1-1 1,1 1 0,1 0-27,89-109 993,110-140-465,-153 206-474,-40 67 15,-8 316 278,-1-337-354,1 0-1,0 0 1,-1 0 0,1 0-1,0 0 1,0 0-1,0 0 1,0 0 0,1 0-1,-1 0 1,0 0-1,1 0 1,0 0 0,-1 0-1,1 0 1,0 0 0,0 0-1,0 0 1,0-1-1,0 1 1,1 0 0,-1-1-1,0 1 1,1-1-1,-1 1 1,1-1 0,0 0-1,-1 0 1,1 1 0,0-1-1,0-1 1,0 1-1,-1 0 1,1 0 0,0-1-1,0 1 1,0-1 0,0 1-1,1-1 1,-1 0-1,0 0 1,0 0 0,0 0-1,0 0 1,0 0-1,0-1 1,1 1 7,6-6-552,0 0 1,0-1-1,0 0 1,-1 0-1,0-1 0,0 0 1,-1 0-1,0-1 1,0 0-1,2-6 552,11-12-5540,-5 10-738</inkml:trace>
  <inkml:trace contextRef="#ctx0" brushRef="#br0" timeOffset="2327.207">3521 1 14029,'0'0'2755,"0"0"69,0 0-320,0 0-625,0 0-513,17 4-202,-10-2-1041,1 0-36,-1-1 0,0 1 1,0 1-1,0-1 0,0 1 1,-1 0-1,1 1 0,-1-1 0,0 1 1,0 1-1,0-1 0,0 1 1,-1 0-1,0 0 0,0 1 1,0-1-1,2 4-87,10 21 101,-1 1 0,-1 0 0,-2 1 0,-1 1 0,-1 0 0,-2 0 0,-2 1 0,-1 0 0,-1 1 0,-2-1 0,-1 1 0,-2 14-101,-2-30-25,-1-1-1,0 1 1,-2-1 0,0 0 0,0-1-1,-2 1 1,0-1 0,-1-1 0,-1 1-1,-1-1 1,0-1 0,-1 0 0,0 0-1,-1-1 1,-1 0 0,0-1 0,-1-1-1,-13 9 26,-19 13-1410,-2-3 0,-1-1 0,-1-3-1,-2-2 1,-28 9 1410,-37 11-7351,8-8-6043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27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283 133 13004,'0'0'5531,"-2"-13"-2744,-7-38-796,9 50-1937,-1 0 0,1 1 0,0-1 0,-1 0 0,1 1 0,0-1 0,-1 0 0,1 1 0,-1-1 0,0 1 0,1-1 0,-1 1 0,1-1 0,-1 1 0,0-1 0,1 1 0,-1-1 0,0 1 0,1 0 0,-1 0 0,0-1 0,0 1 0,0 0 0,1 0 0,-1 0 0,0 0 0,0 0 0,1 0 0,-1 0 0,0 0 0,0 0 0,0 0 0,1 0 0,-1 0 0,0 0 0,0 1 0,1-1 0,-1 0 0,0 1 0,1-1 0,-1 1 0,0-1 0,1 0 0,-1 1 0,0 0 0,1-1 0,-1 1 0,1-1 0,-1 1 0,1 0 0,-1-1-54,-1 2 166,-16 12 121,1 1 1,1 1 0,1 1-1,0 0 1,1 0-1,0 2 1,2 0 0,-3 6-288,1-4 55,1 1 1,1 1 0,1 0-1,2 1 1,0 0 0,1 0-1,1 1 1,1 0 0,2 0-1,0 0 1,2 1 0,1-1-1,1 1 1,1 13-56,3-26-97,1 0 1,0 0-1,0-1 0,1 1 0,1-2 1,0 1-1,1-1 0,0 0 0,0 0 1,1-1-1,1 0 0,0-1 0,0 0 1,1 0-1,0-1 0,0-1 1,1 0-1,0 0 0,0-1 0,0-1 1,1 0-1,0 0 0,0-2 0,0 0 1,1 0-1,-1-1 0,1 0 0,-1-2 1,1 1-1,0-2 0,-1 0 0,1 0 1,5-2 96,-8 0-404,0-1 1,0 0-1,0 0 1,0-1-1,-1 0 1,0-1-1,0-1 1,0 1-1,-1-1 1,0-1-1,3-3 404,49-64-7808,-36 32 2294</inkml:trace>
  <inkml:trace contextRef="#ctx0" brushRef="#br0" timeOffset="463.525">651 334 4420,'0'0'4025,"0"0"-790,-3-14 331,-4-7-2111,-1-10 192,2-4 2912,14 28-137,34 20-3527,-26-5-859,0 1 1,-1 0-1,0 1 0,0 1 1,-1 1-1,-1 0 0,0 0 1,0 2-1,1 3-36,-8-10-19,-1 0 0,0 0-1,0 0 1,-1 1 0,0 0-1,0 0 1,-1 0 0,0 0 0,-1 0-1,0 1 1,0-1 0,0 1-1,-1 0 1,0-1 0,-1 1-1,0 0 1,-1 0 0,0-1 0,0 1-1,-1 1 20,-2 0-83,-1 0-1,0 0 1,0-1 0,-1 0-1,-1 0 1,1-1-1,-1 1 1,-1-2-1,1 1 1,-1-1-1,-1 0 1,0 0 0,1-1-1,-2 0 1,1-1-1,-1 0 1,0-1-1,0 0 1,-3 1 83,13-6 1,0 1 0,0-1 0,0 1 1,0-1-1,0 1 0,0-1 0,0 0 0,0 1 1,0-1-1,0 1 0,0-1 0,0 1 0,0-1 1,0 1-1,0-1 0,-1 1 0,1-1 0,0 1 1,0-1-1,-1 1 0,1-1 0,0 1 0,-1-1 1,1 1-1,-1-1 0,1 1 0,-1 0 0,1-1 1,0 1-1,-1 0 0,1-1 0,-1 1 0,1 0 1,-1 0-1,0 0 0,1-1 0,-1 1 0,1 0 1,-1 0-1,1 0 0,-1 0 0,1 0 0,-1 0 0,0 0 1,1 0-1,-1 0 0,1 0 0,-1 0 0,1 0 1,-1 1-1,1-1 0,-1 0 0,1 0 0,-1 1 1,1-1-1,-1 0 0,1 1 0,-1-1 0,1 0 1,-1 1-1,1-1 0,0 0 0,-1 1 0,1-1 1,0 1-1,-1-1-1,28-39 196,-24 35-183,82-102 843,-9 14-414,-4-4 0,6-20-442,-76 112 11,-3 36-171,-24 98 158,-8 108-71,33-237 73,-1 2 0,0 0 0,0 0 0,0 1 0,1-1 0,-1 0 0,1 0 0,0 0 0,0 0 0,0 1 0,0-1 0,1 0 0,-1 0 0,1 0 0,0 0 0,0 0 0,0 0 0,0 0 0,1 0 0,-1 0 0,1-1 0,-1 1 0,1 0 0,0-1 0,0 1 0,0-1 0,1 0 0,-1 0 0,0 0 0,1 0 0,-1 0 0,1 0 0,0-1 0,0 1 0,0-1 0,0 0 0,0 0 0,0 0 0,0 0 0,0 0 0,2 0 0,9-4-18,0-1-1,0 0 0,-1 0 1,0-2-1,0 1 1,0-2-1,-1 0 1,1 0-1,-2-1 1,1-1-1,-1 0 0,-1 0 1,1-1-1,-2 0 1,1-1-1,-2 0 1,1-1-1,-1 0 0,-1 0 1,0 0-1,-1-1 1,-1 0-1,3-9 19,3-30-3844,-22 54-6048,0 9-2023</inkml:trace>
  <inkml:trace contextRef="#ctx0" brushRef="#br0" timeOffset="761.715">1533 644 15439,'0'0'4628,"0"0"-1350,0 0-951,0 0-693,0 0-615,0 0-383,0 0-327,-4 10-207,-3 5-356,-54 143 571,42-44-7982,19-88 1040,0-5-3972</inkml:trace>
  <inkml:trace contextRef="#ctx0" brushRef="#br0" timeOffset="1166.091">1853 165 16207,'-1'-13'3630,"0"-56"988,0 79-1334,-2 40-3157,9-25-116,0 0-1,2 0 0,0 0 0,2-1 1,1-1-1,1 0 0,0 0 0,2-1 1,1-1-1,16 19-10,-23-29-17,-4-4-71,0 0-1,0-1 1,1 0 0,0 0 0,0 0-1,1-1 1,-1 0 0,1 0 0,0 0 0,1 0-1,-1-1 1,1 0 0,0-1 0,0 1-1,0-1 1,0-1 0,1 1 0,-1-1 0,7 0 88,-10-4-7,1-1 0,-1 1 0,1-1 0,-1-1 0,0 1 1,0 0-1,-1-1 0,1 0 0,-1 0 0,0 0 0,1 0 1,-2-1-1,1 1 0,-1-1 0,1 0 0,-1 0 0,-1 0 1,1 0-1,-1 0 0,1 0 0,-1 0 0,-1 0 7,1 2-4,15-46 855,-2 0 1,-2-1-1,-2 0 1,2-46-852,-11 96 18,-1-1 1,0 1-1,1 0 1,-1-1-1,0 1 1,1 0-1,-1-1 1,0 1-1,0 0 1,1-1-1,-1 1 1,0 0-1,0-1 1,0 1-1,0-1 1,0 1-1,1 0 1,-1-1-1,0 1 1,0-1-1,0 1 1,0-1-1,0 1 1,0 0-1,0-1 1,-1 1-1,1-1 1,0 1-1,0 0 1,0-1-1,0 1 1,0-1-1,-1 1 1,1 0-1,0-1 1,0 1-1,-1 0 1,1-1-1,0 1 1,0 0-1,-1-1 1,1 1-1,0 0 1,-1 0-1,1-1 1,0 1-1,-1 0 1,1 0-1,-1 0 1,1 0-1,0-1 1,-1 1-1,1 0 1,-1 0-1,1 0 1,-1 0-1,1 0 1,0 0-1,-1 0 1,1 0-1,-1 0 1,1 0-1,0 0 1,-1 1-1,1-1 1,-1 0-1,1 0-18,-19 27 389,3 12-347,1 1 1,2 1 0,2 0 0,2 1-1,-2 24-42,-13 52 16,2-26-147,-28 137-630,46-75-4683,20-110-1619,-2-37 513</inkml:trace>
  <inkml:trace contextRef="#ctx0" brushRef="#br0" timeOffset="1462.076">2573 0 14830,'0'0'5435,"0"0"-2307,0 0-977,0 0-501,15 7-503,-7-4-1044,0 1 0,0 0 0,-1 0 0,1 1 0,-1 0 0,0 1-1,-1-1 1,1 1 0,-1 0 0,0 1 0,0 0 0,-1 0 0,0 0-1,0 0 1,2 6-103,10 20 96,-2 1 0,-2 0 1,0 2-1,-3-1 0,-1 1 0,-1 0 0,-2 1 0,-2 0 0,-1 0 0,-2 0 0,-2 16-96,-1-37-81,-1 0 0,-1 0-1,0 0 1,0 0 0,-2-1-1,0 0 1,-1 0 0,0 0 0,-1-1-1,-1 0 1,0-1 0,-1 0-1,-1 0 1,1-1 0,-13 10 81,-87 64-3873,-9-18-5107,50-33-2412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2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44 13965,'0'0'2386,"-15"-8"-966,5 2-1044,5 2-219,1 1 1,-1 0 0,0 0 0,1 0-1,-1 1 1,0 0 0,-1 0-1,1 0 1,0 0 0,-1 1-1,1 0 1,-1 0 0,1 1-1,-1-1 1,1 1 0,-1 1-1,1-1 1,-4 1-158,-10 6 137,1 1 0,0 1-1,1 1 1,0 0 0,0 1 0,1 1 0,1 1-1,0 0 1,1 1 0,0 0 0,1 1-1,1 1 1,0 0 0,1 1 0,1 0-1,0 0 1,1 1 0,1 0 0,1 1-1,1 0 1,-2 11-137,-1 3 8,2 1 0,1-1-1,2 2 1,1-1 0,2 0 0,1 0-1,2 1 1,2-1 0,6 31-8,-8-52 5,0-1 1,1 0 0,0 0 0,1 0 0,0 0-1,1 0 1,1-1 0,-1 0 0,2 0-1,0 0 1,0-1 0,1 0 0,0 0 0,0-1-1,1 0 1,1-1 0,-1 0 0,1 0 0,1-1-1,-1 0 1,1-1 0,0 0 0,1-1-1,8 3-5,-9-6 64,0 0 0,0-1 0,1-1-1,-1 0 1,1 0 0,-1-1 0,0 0-1,1-1 1,-1 0 0,0-1 0,0 0-1,-1-1 1,1 0 0,-1-1 0,1 0-1,-2-1 1,1 0 0,0 0 0,-1-1-1,-1 0 1,1-1 0,2-3-64,11-12 375,-1 0-1,-1-2 1,-2-1 0,0 0-1,-1-1 1,-2 0 0,6-17-375,-13 27 71,0-1 0,-1 1 1,0-2-1,-2 1 1,0 0-1,-1-1 0,-1 0 1,0-16-72,-3 34-1,0-1 1,0 1 0,0-1 0,0 1-1,0 0 1,0-1 0,0 1-1,-1-1 1,1 1 0,-1-1-1,1 1 1,-1 0 0,1-1 0,-1 1-1,0 0 1,0 0 0,1-1-1,-1 1 1,0 0 0,0 0-1,0 0 1,0 0 0,0 0-1,-1 0 1,1 0 0,0 0 0,0 1-1,-1-1 1,1 0 0,0 1-1,-1-1 1,1 1 0,-1 0-1,1-1 1,0 1 0,-1 0 0,1 0-1,-1 0 1,1 0 0,-1 0-1,1 0 1,-1 0 0,1 0-1,-1 1 1,1-1 0,0 1-1,-1-1 1,1 1 0,0-1 0,-1 1-1,1 0 1,0-1 0,0 1-1,-1 0 1,1 0 0,0 0-1,0 0 1,0 0 0,0 0-1,0 1 1,0-1 0,1 0 0,-1 0-1,0 1 1,1-1 0,-1 0-1,1 1 1,-1-1 0,1 1-1,-1-1 1,-7 20-9,1 1 0,1 0-1,1 0 1,0 0 0,2 0-1,0 1 1,2-1 0,1 1-1,0 0 1,2-1 0,0 1-1,4 9 10,-7-24-10,2 1 0,-1 0 1,1 0-1,0-1 0,1 1 0,0-1 0,1 1 0,-1-1 0,2 0 0,-1 0 0,1 0 0,0-1 0,1 1 1,-1-1-1,2 0 0,-1 0 0,1-1 0,0 1 0,0-1 0,1 0 0,-1-1 0,1 0 0,1 0 0,-1 0 0,1-1 1,0 0-1,0-1 0,4 2 10,-4-4 1,-1-1 1,1 0-1,-1-1 1,1 1 0,-1-2-1,1 1 1,-1-1-1,0 0 1,0 0-1,0-1 1,0 0-1,0 0 1,-1 0 0,1-1-1,-1 0 1,0-1-1,0 1 1,0-1-1,-1 0 1,1-1-1,-1 1 1,-1-1 0,1 0-1,1-4-1,4-3 19,-1-1 0,-1-1 0,0 0 0,-1 0 1,-1 0-1,0-1 0,-1 0 0,-1 0 0,0 0 0,-1-1 0,-1 1 0,0-1 0,-2 0 0,0 0 1,0 1-1,-2-1 0,0 1 0,-1-1 0,-1 1 0,0 0 0,-1 0 0,-1 0 0,0 1 0,-1-1 0,-1 2 1,-4-7-20,7 15-38,0 0 1,-1 1 0,1 0 0,-1 0 0,0 0-1,0 1 1,-1 0 0,1 0 0,-1 0-1,0 1 1,0 0 0,0 1 0,0-1 0,-1 2-1,1-1 1,-1 1 0,1 0 0,-1 0 0,1 1-1,-1 0 1,1 0 0,-5 1 37,5 0-381,1 0 1,-1 1-1,0 0 1,1 0-1,-1 0 0,1 1 1,0 0-1,0 0 1,0 1-1,0 0 1,0 0-1,1 0 0,0 1 1,0-1-1,0 1 1,-1 2 380,-18 27-5082,6 1-2456</inkml:trace>
  <inkml:trace contextRef="#ctx0" brushRef="#br0" timeOffset="314.133">1163 521 12172,'27'-115'13153,"-36"234"-8716,12-72-4382,2-1-1,1 1 0,3-1 1,2 0-1,13 35-54,35 10-13,-57-89 11,0 0 0,1 0 0,-1 0 0,1 0-1,0 0 1,-1-1 0,1 1 0,0-1 0,0 0 0,0 1 0,0-1 0,0-1 0,0 1 0,0 0-1,0-1 1,1 0 0,-1 0 0,0 0 0,0 0 0,0 0 0,1 0 0,-1-1 0,0 0 0,0 1-1,0-1 1,0-1 0,0 1 0,0 0 0,0-1 0,-1 1 0,1-1 0,2-1 2,8-11 8,-1 0 1,0 0 0,-1-1 0,-1 0 0,0-1-1,-1 0 1,-1-1 0,0 0 0,-1 0-1,-1 0 1,-1-1 0,0 0 0,-1 0-1,0-15-8,24-200-95,-26 132-8799,-2 100 875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74 16432,'0'0'3437,"0"0"-1120,0 0-507,0 0-822,13-12-476,46-36-229,-54 46-274,-1 0 0,0 0-1,1 0 1,-1 1 0,1 0-1,0 0 1,-1 0 0,1 1 0,0-1-1,-1 1 1,1 0 0,0 0 0,0 1-1,-1-1 1,1 1 0,0 0 0,-1 0-1,1 1 1,-1 0 0,0-1 0,1 1-1,1 2-8,-3-3 4,0 0 0,0 1-1,0 0 1,0-1-1,0 1 1,0 0 0,0 0-1,-1 0 1,1 1 0,-1-1-1,0 1 1,1-1-1,-1 1 1,0 0 0,-1 0-1,1 0 1,0 0 0,-1 0-1,0 0 1,0 0 0,0 1-1,0-1 1,0 0-1,0 1 1,-1-1 0,0 0-1,0 1 1,0-1 0,0 1-1,0-1 1,-1 0 0,1 1-1,-1-1 1,0 0-1,0 1 1,0-1 0,-1 0-1,1 0 1,-1 0 0,1 0-1,-1 0 1,0 0 0,0-1-1,-1 1 1,1-1-1,0 1 1,-3 1-4,-20 18 83,0 0 0,-2-2 0,0-1 0,-1-2 0,-1 0 1,-7 1-84,30-15 14,5-2-8,-19 11 80,25-4-61,304-63-2833,-245 42-423,-22 3-1706,-3-1-4357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55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811 478 15855,'12'-124'4762,"-2"114"207,-2 37-3831,-5-13-1197,11 32 116,1-1-1,3 0 1,1-1-1,2-1 0,2 0 1,2-2-1,7 6-56,-29-44-5,-1 1 0,1 0 0,0-1 0,0 0 0,1 1 0,-1-1 0,1-1 0,-1 1 0,1 0 0,0-1 0,0 0 0,0 0 0,0 0-1,1 0 1,-1-1 0,0 0 0,1 0 0,-1 0 0,1 0 0,-1-1 0,1 1 0,0-1 0,-1 0 0,1-1 0,-1 1 0,1-1 0,-1 0 0,1 0 0,-1 0 0,0-1 0,1 1-1,-1-1 1,0 0 0,0-1 0,0 1 0,0-1 0,-1 1 0,1-1 5,13-11 83,0-1 0,-2 0-1,0-1 1,0-1 0,-2 0 0,0-1-1,-1-1 1,0 1 0,-2-2 0,0 0-1,-2 0 1,0 0 0,-1-1 0,3-16-83,-3-21 1153,-13 59-358,-5 17-719,0 1-1,1-1 1,1 1 0,1 1 0,1 0-1,1 0 1,0 2-76,3-12 31,-165 551 449,166-555-524,-36 115-814,24-39-3258,22-55-4495,6-21 481</inkml:trace>
  <inkml:trace contextRef="#ctx0" brushRef="#br0" timeOffset="307.714">1558 975 14382,'0'0'3582,"0"0"-96,0 0-476,0 0-863,0 0-658,0 0-416,0 0-400,0 0-262,2 6-134,-1-1-261,0 1 0,-1 0 0,0-1 0,0 1 0,0 0-1,-1 0 1,0-1 0,0 1 0,0 0 0,-1-1 0,0 1 0,0-1 0,0 0 0,-1 0-1,1 0-15,-16 46 45,8 8-2097,9-52 1411,0 0 0,0-1 0,1 1 0,0 0 0,0 0 0,0 0 0,1 0 0,0 0-1,1 0 1,0 0 0,0 0 0,0-1 0,1 1 0,0-1 0,0 0 0,0 0 0,1 0 0,3 5 641,3-3-8189</inkml:trace>
  <inkml:trace contextRef="#ctx0" brushRef="#br0" timeOffset="650.795">1857 371 15791,'0'0'3086,"0"0"-668,-13 0-592,-41 5-818,50-3-950,0 0-1,1 0 0,-1 0 0,1 0 0,-1 1 1,1 0-1,0-1 0,0 1 0,0 0 0,0 0 1,0 1-1,1-1 0,0 1 0,-1-1 0,1 1 1,1 0-1,-1-1 0,0 1 0,1 0 0,0 0 1,0 1-58,-1 1 6,0 0 0,0-1 1,0 1-1,1 0 1,0 0-1,0 0 0,1 0 1,0 0-1,0 0 1,0 0-1,1 0 1,0 0-1,0 0 0,0 0 1,1-1-1,0 1 1,0 0-1,0-1 0,1 1 1,0-1-1,0 0 1,0 0-1,1 0 0,0 0 1,0-1-1,0 1 1,0-1-1,0 0 0,1 0 1,0-1-1,0 1 1,0-1-1,0 0 0,1-1 1,-1 1-1,1-1 1,-1 0-1,1 0 0,0-1 1,0 0-1,0 0 1,0 0-1,0 0 0,0-1 1,0 0-1,0-1 1,0 1-1,0-1 1,0 0-1,4-2-6,-2-1 48,0-1 1,-1 0-1,0 0 1,1-1-1,-2 0 0,1 0 1,-1 0-1,0-1 1,0 0-1,-1 0 0,1-1 1,-2 1-1,1-1 1,-1 0-1,-1-1 0,1 1 1,-1-1-1,-1 1 1,1-1-1,-2 0 0,1 0 1,-1 0-1,0 0 1,-1-7-49,0 9 42,1 1 1,-1 0 0,0 0 0,-1-1 0,0 1-1,0 0 1,0 0 0,-1 0 0,0 0-1,0 0 1,0 0 0,-1 0 0,0 0-1,0 1 1,0 0 0,-1-1 0,1 1-1,-1 1 1,-1-1 0,1 0 0,-1 1 0,0 0-1,0 0 1,0 0 0,0 1 0,0 0-1,-1 0 1,0 0 0,1 1 0,-1 0-1,0 0 1,0 0 0,-1 1 0,1-1-1,-2 1-42,0 1-110,-1 0 1,1 0-1,0 0 0,-1 1 0,1 0 0,-1 1 0,1 0 0,0 0 0,0 1 0,0 0 0,0 0 0,1 1 0,-1 0 0,1 0 0,0 0 0,-2 3 110,-59 66-6499,40-30-1124</inkml:trace>
  <inkml:trace contextRef="#ctx0" brushRef="#br0" timeOffset="977.244">2029 970 19699,'0'0'3555,"0"0"-2050,0 0-255,0 0-642,76-41-352,-37 36-192,5 3-64,3-1 0,1-2-64,-3 1-512,-5 1-1186,-1-1-1537,-9 0-4164</inkml:trace>
  <inkml:trace contextRef="#ctx0" brushRef="#br0" timeOffset="1272.833">2589 494 18802,'0'0'4585,"0"0"-2225,18-3-892,-5 0-1190,-7 1-203,0 0 1,-1 1 0,1 0 0,0 0 0,0 1 0,0-1 0,0 1 0,0 0 0,0 1 0,-1 0 0,1 0 0,0 0 0,0 0 0,-1 1 0,1 0-1,0 0 1,-1 1 0,4 2-76,29 23-106,-1 2-1,-1 1 0,-2 2 0,-1 1 0,-2 2 1,-1 1-1,-2 1 0,2 8 107,-29-45-84,-1 0 0,1 1 0,0-1 0,0 0 0,0 0 0,1 0 0,-1 1 0,0-1 0,0 0 0,1-1 0,-1 1 0,0 0 0,1 0 0,-1 0 0,1-1 0,-1 1 0,1-1 0,-1 1 0,1-1 0,-1 0 0,1 0 0,0 0 0,-1 1 0,1-1 0,0-1 0,-1 1 0,1 0 0,-1 0 0,1-1 0,-1 1 0,1-1 0,-1 1 0,1-1 0,-1 1 0,1-1 0,-1 0 0,1 0 0,-1 0 0,0 0 0,0 0 0,0 0 0,1 0 0,-1-1 84,50-57 209,-47 52-302,13-16 782,-1 0 1,-1-1-1,-2-1 1,0 0-1,-2-1 1,8-26-690,-19 52 48,0 0 0,-1 0 0,1 0-1,0 0 1,-1 0 0,1 0 0,0 0 0,-1 0 0,1 0 0,0 0 0,-1-1 0,1 1 0,0 0 0,0 0-1,-1 0 1,1-1 0,0 1 0,0 0 0,-1 0 0,1-1 0,0 1 0,0 0 0,0 0 0,-1-1 0,1 1-1,0 0 1,0-1 0,0 1 0,0 0 0,0-1 0,0 1 0,-1 0 0,1-1 0,0 1 0,0 0 0,0-1 0,0 1-1,0 0 1,0-1 0,0 1 0,1 0 0,-1-1 0,0 1 0,0 0 0,0-1 0,0 1 0,0 0 0,0 0-1,1-1 1,-1 1 0,0 0 0,0-1 0,0 1 0,1 0-48,-20 25 925,-27 68-625,5 2-1,-21 71-299,49-128 10,-109 324-138,121-360 91,-31 67-1077,3-34-3933,25-39-7130,4-9 604</inkml:trace>
  <inkml:trace contextRef="#ctx0" brushRef="#br0" timeOffset="1602.731">2602 110 14510,'0'0'5125,"0"0"-2403,0 0-597,0 0-556,11-12-650,-8 7-877,2 0 0,-1 0 0,0 0 0,1 1 1,0-1-1,0 1 0,0 1 0,0-1 0,1 1 0,0 0 1,-1 0-1,1 0 0,0 1 0,1 0 0,-1 0 1,0 1-1,0 0 0,1 0 0,-1 0 0,1 1 1,3 0-43,406 15 720,-284-26-698,-133 11-85,0 0 1,0-1 0,0 1-1,0 0 1,0 0 0,0 0 0,0 0-1,1-1 1,-1 1 0,0 0-1,0-1 1,0 1 0,0-1-1,1 1 1,-1-1 0,0 1-1,1-1 1,-1 0 0,0 1 0,1-1-1,-1 0 1,1 1 0,-1-1-1,1 0 1,-1 0 0,1 0-1,-1 1 1,1-1 0,0 0-1,0 0 1,-1 0 0,1 0-1,0 0 1,0 0 0,0 1 0,0-1-1,0 0 1,0 0 0,0 0-1,0 0 1,0 0 0,1 0-1,-1 0 1,0 1 0,1-1-1,-1 0 1,0 0 0,1 0 0,-1 1-1,1-1 1,-1 0 0,1 0-1,-1 1 1,1-1 0,0 0-1,-1 1 1,1-1 0,0 1-1,0-1 1,-1 1 0,1-1 62,-45 10-7495,24 2-390</inkml:trace>
  <inkml:trace contextRef="#ctx0" brushRef="#br0" timeOffset="1929.421">3738 230 17457,'0'-13'3459,"-1"-8"-2382,0-5 215,1-2 2793,20 84-2019,-1 6-1833,-2 1 1,-2 1-1,-4 1 0,-2-1 1,-4 1-1,-2 1 0,-4 43-233,-4-82-1,0-1-1,-1 0 0,-2-1 0,-1 0 0,0 0 0,-2 0 0,-1-1 0,-1-1 1,-1 0-1,-1-1 0,0-1 0,-2 0 0,-1-1 0,0-1 0,-2 0 0,0-2 1,-1 0-1,0-2 0,-1 0 0,-4 0 2,-22 17-676,-2-3 0,-1-2 0,-1-2 0,-51 16 676,-113 16-7519,115-43-766</inkml:trace>
  <inkml:trace contextRef="#ctx0" brushRef="#br0" timeOffset="2257.276">323 186 14830,'0'0'4719,"-16"12"-1425,-1 0-2745,1 0 0,1 1 1,0 1-1,0 1 0,2 0 0,0 1 0,0 0 0,-1 5-549,-11 21 313,1 0 0,3 2-1,1 1 1,2 0-1,2 1 1,3 1-1,1 0 1,2 1-1,3 0 1,1 1-1,2 28-312,5-59-92,0 0 0,1 0 0,1 0-1,1 0 1,1 0 0,0 0 0,1-1-1,1 0 1,1 0 0,0-1 0,1 0-1,0-1 1,2 1 0,0-2 0,0 0-1,2 0 1,0-1 0,0 0 0,1-1-1,0-1 1,1-1 0,0 0 0,1 0-1,0-2 1,10 4 92,101 22-3255,-41-31-2405,-25-5-3191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52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402 475 11179,'0'0'3950,"0"0"-592,0 0-278,-14-4-731,5 1-1942,5 1-303,0 1 0,1-1 0,-1 1 0,0 0 0,0 0 0,0 0 0,0 0 0,0 1 0,0 0 0,0 0 0,0 0 0,0 0 0,0 1 0,0-1 1,0 1-1,0 0 0,0 0 0,0 1 0,0-1 0,0 1 0,1-1 0,-3 3-104,-22 19 315,1 1 0,1 1 0,1 2 0,1 0 0,1 2 0,2 0 0,1 2 0,1 0 0,2 1-1,-7 20-314,18-40-6,1 0-1,0 1 0,1 0 0,0 0 0,1 0 0,1 1 0,0-1 0,1 1 0,0-1 0,1 1 0,1-1 0,0 1 0,1-1 0,0 1 0,1-1 0,0 0 1,1 0-1,1 0 0,0-1 0,1 1 0,0-1 0,1 0 0,0-1 0,1 0 0,0 0 0,1-1 0,0 0 0,0 0 0,1-1 0,7 5 7,-7-6-230,1 0-1,0-1 0,0 0 1,0-1-1,1 0 0,0 0 0,0-2 1,0 1-1,1-2 0,-1 0 1,1 0-1,0-1 0,0-1 1,0 0-1,0 0 0,0-2 0,0 1 1,0-2-1,0 0 0,0 0 1,0-1-1,-1-1 0,1 0 1,-1-1-1,0 0 0,-1-1 1,1 0-1,9-8 231,86-97-12241,-77 73 5200</inkml:trace>
  <inkml:trace contextRef="#ctx0" brushRef="#br0" timeOffset="606.774">743 780 8392,'0'0'3593,"0"0"-497,0 0 171,-5-13-592,-17-40-476,21 50-2002,0 1 1,0 0-1,0 0 1,0 0-1,0-1 0,1 1 1,-1 0-1,1 0 1,-1-1-1,1 1 0,0-1 1,0 1-1,0 0 0,0-1 1,1 1-1,-1 0 1,1-1-1,-1 1 0,1 0 1,0-1-1,0 1 1,0 0-1,0 0 0,0 0 1,1-1-198,1 1 64,1 0 0,-1 0 0,1 1 0,-1-1 0,1 1 0,-1 0-1,1 0 1,0 0 0,0 0 0,0 1 0,0 0 0,-1-1 0,1 1 0,0 1 0,0-1 0,0 0 0,0 1 0,-1 0 0,2 0-64,3 2-3,1 1 1,0 0 0,-1 1-1,0 0 1,0 0 0,0 0-1,0 1 1,-1 0 0,0 1-1,0 0 1,-1 0 0,0 0-1,0 1 1,-1-1 0,0 1-1,0 1 1,-1-1 0,0 1-1,0 0 1,-1 0 0,0 0-1,-1 0 1,0 0 0,0 1-1,-1-1 1,-1 1 0,1-1-1,-1 1 1,-1-1 0,0 0-1,0 1 1,-2 5 2,-3 3-114,-1-1-1,0 0 1,-1 0 0,-1-1 0,-1 0-1,0-1 1,-1 0 0,-1-1-1,0 0 1,-1 0 0,0-1-1,-1-1 1,0-1 0,-1 0-1,-1 0 1,0-2 0,-13 6 114,29-15 1,0 0 1,0-1-1,0 1 0,0 0 1,0-1-1,0 1 0,-1 0 1,1-1-1,0 1 0,0 0 1,0-1-1,-1 1 1,1 0-1,0 0 0,0-1 1,-1 1-1,1 0 0,0 0 1,-1 0-1,1-1 0,0 1 1,-1 0-1,1 0 1,0 0-1,-1 0 0,1 0 1,0 0-1,-1 0 0,1 0 1,-1-1-1,1 1 0,0 0 1,-1 1-1,1-1 0,0 0 1,-1 0-1,1 0 1,0 0-1,-1 0 0,1 0 1,0 0-1,-1 0 0,1 1 1,0-1-1,-1 0 0,1 0-1,25-31 86,-21 26-95,338-423 767,-335 417-758,-4 36-64,-14 258 96,10-281-33,0 1 0,1-1 1,-1 0-1,1 0 0,0 0 1,0 1-1,-1-1 0,1 0 1,1 0-1,-1 1 1,0-1-1,0 0 0,1 0 1,0 0-1,-1 0 0,1 1 1,0-1-1,0 0 0,0 0 1,0 0-1,0-1 0,1 1 1,-1 0-1,0 0 0,1-1 1,-1 1-1,1 0 0,0-1 1,0 0-1,-1 1 0,1-1 1,0 0-1,0 0 0,0 0 1,0 0-1,0 0 0,1-1 1,-1 1-1,0-1 1,0 1-1,0-1 0,1 0 1,-1 0-1,0 0 0,0 0 1,1 0-1,-1 0 0,0-1 1,2 0 0,10-6 0,-1-1 0,1-1 0,-1-1 0,0 1 0,-1-2 0,-1 0 0,1 0 0,6-11 0,-15 19 0,15-15 14,0-2 0,-2 0 0,0-1 1,-2-1-1,0 0 0,9-21-14,-28 82 785,-56 286-97,56-305-866,2 1-1,0 0 0,1 0 1,1 0-1,1 0 1,1-1-1,1 1 0,0 0 1,2 0-1,0-1 0,2 1 1,0-1-1,1-1 0,1 1 1,2 0 178,40 23-3896,-9-32-1454,-8-10-1900</inkml:trace>
  <inkml:trace contextRef="#ctx0" brushRef="#br0" timeOffset="1092.851">1670 216 11082,'0'0'2638,"0"0"-263,0 0-410,0 0-759,-13 8-389,-41 25-240,14 29-78,35-47-358,-9 80 372,15-93-488,1-1 0,0 1 0,0-1 0,0 1 1,0-1-1,0 0 0,0 0 0,0 0 0,0 0 1,0 0-1,0 0 0,1-1 0,-1 1 0,0-1 0,1 1 1,-1-1-1,0 0 0,1 0 0,-1 0 0,0 0 1,1-1-1,-1 1 0,0-1 0,1 1 0,-1-1 0,0 0 1,0 1-1,0-1 0,1 0 0,-1-1 0,0 1 1,0 0-1,-1-1 0,1 1 0,0-1 0,0 1 1,-1-1-1,1 0 0,0-1-25,4-3 156,0-1 0,-1 0 0,0 0 0,0-1 0,0 1 0,-1-1 0,0 0 1,-1 0-1,0-1 0,0 1 0,0-1 0,-1 1 0,-1-1 0,0 0 0,0 1 0,0-1 0,-1 0 0,0 0 1,-1 0-1,0 0 0,-2-4-156,3 11-5,0 1 1,0-1-1,-1 0 1,1 1 0,-1-1-1,1 1 1,-1-1-1,0 1 1,1 0 0,-1-1-1,0 1 1,0 0-1,0-1 1,0 1-1,0 0 1,0 0 0,0 0-1,-1 0 1,1 0-1,0 0 1,-1 0 0,1 0-1,-1 0 1,1 1-1,-1-1 1,1 1 0,-1-1-1,1 1 1,-1-1-1,1 1 1,-1 0-1,0 0 1,1 0 0,-1 0-1,1 0 1,-1 0-1,0 0 1,1 1 0,-1-1-1,1 0 1,-2 1 4,-58 31-4384,35-7-607,3 2-2910</inkml:trace>
  <inkml:trace contextRef="#ctx0" brushRef="#br0" timeOffset="1443.158">1887 898 15951,'0'0'4132,"0"0"-1762,0 0-64,0 0-1217,0 0-448,0 0-225,0 0-255,0 0-161,47-53 0,-18 48-513,9 3-1056,-1 0-1442,2-1-2146,-8-1-3908</inkml:trace>
  <inkml:trace contextRef="#ctx0" brushRef="#br0" timeOffset="1819.972">2454 626 15599,'0'0'5087,"0"0"-1868,0 0-832,0 0-791,0 0-518,0 0-347,0 0-330,0 0-225,11 7-21,158 152 128,-169-159-282,41 48-958,1-2-1,3-3 1,1-1 0,15 8 957,-10-25-3459,-50-26 3398,0 1 0,1-1 0,-1 1 0,0-1 0,0 1 0,1-1 0,-1 0 0,0 0 0,0 0 1,0 0-1,0 0 0,0 0 0,0 0 0,0 0 0,0 0 0,-1 0 0,1 0 0,0-1 0,-1 1 0,1 0 0,-1 0 0,1-1 0,-1 1 1,0 0-1,1-1 0,-1 1 0,0 0 0,0-1 0,0 1 0,0-1 0,0 1 0,0 0 0,-1-2 61,2-3-44,4-34 608,-2-1 0,-2-1 0,-1 1 0,-3 0 0,-1 0 0,-5-19-564,9 57 131,1 0 1,-1 0-1,0 0 1,0 0-1,0 0 0,-1 0 1,1 0-1,-1 0 0,1 0 1,-1 0-1,0 1 1,0-1-1,-1 0 0,1 1 1,0-1-1,-1 0 0,0 1 1,1 0-1,-1-1 1,0 1-1,0 0 0,0 0 1,-1 0-1,1 0 1,0 0-1,-1 1 0,1-1 1,-1 1-1,0 0 0,1-1 1,-1 1-1,0 0 1,0 1-1,0-1 0,0 0 1,0 1-1,1 0 0,-1-1 1,0 1-1,0 0 1,-3 1-132,-6 7 115,-1 1 0,1 1 0,0 0 0,1 1 0,1 0 1,-1 0-1,2 1 0,0 0 0,-1 3-115,-2 0 53,0 1-89,-192 243 498,61-93-3002,110-130 275,12-12-2775,17-19 3291,-4 2-5949</inkml:trace>
  <inkml:trace contextRef="#ctx0" brushRef="#br0" timeOffset="2153.96">2386 76 20531,'0'0'2130,"0"0"-363,0 0-384,0 0-625,0 0-304,24-3 10,184-14 113,-138 18-534,-1 0-56,0-2-1,-1-3 1,1-3-1,46-11 14,-51-8-4628,-65 24-3321,-6 2 1249</inkml:trace>
  <inkml:trace contextRef="#ctx0" brushRef="#br0" timeOffset="2454.667">3501 287 9097,'0'0'10676,"11"-15"-6752,35-42-1794,-45 55-2049,0 1-1,0 0 1,-1-1-1,1 1 1,0 0-1,1-1 1,-1 1-1,0 0 1,0 0 0,0 0-1,1 0 1,-1 0-1,1 0 1,-1 1-1,0-1 1,1 0-1,-1 1 1,1-1-1,0 1 1,-1 0 0,1-1-1,-1 1 1,1 0-1,0 0 1,-1 0-1,1 0 1,-1 0-1,1 0 1,0 0-1,-1 1 1,1-1 0,-1 1-1,1-1 1,-1 1-1,1 0 1,-1-1-1,1 1 1,-1 0-1,0 0 1,1 0-1,-1 0 1,0 0 0,0 0-1,1 0 1,-1 1-81,32 60 590,-32-57-507,9 27-13,-1 1 0,-2 0 1,-1 1-1,-2-1 0,-1 1 1,-2 0-1,-1 0 0,-1 0 1,-2 0-1,-2-1 1,-2 5-71,-1-8-18,0-1 0,-3-1 1,0 0-1,-1 0 1,-2-1-1,-1-1 1,-1 0-1,-1-1 1,-2-1-1,0 0 1,-1-2-1,-1 0 1,-1-1-1,-12 6 18,-130 103-2098,90-83-1575,68-43 2363,-4 1-407,3-4-6893,6-1-4187</inkml:trace>
  <inkml:trace contextRef="#ctx0" brushRef="#br0" timeOffset="2766.675">4009 1114 14670,'0'0'4468,"0"0"-1526,0 0-727,0 0-694,0 0-453,0 0-315,0 0-230,0 0-165,0 7-123,-1 24-59,2-30-162,-1 0 0,0 0 0,1-1 0,-1 1 0,1 0 0,-1-1 0,1 1 0,-1 0 0,1-1 0,-1 1 1,1-1-1,0 1 0,-1-1 0,1 1 0,0-1 0,0 1 0,-1-1 0,1 1 0,0-1 0,0 0 0,0 0 0,-1 1 0,1-1 0,0 0 1,0 0-1,0 0 0,0 0 0,-1 0 0,1 0 0,0 0 0,0 0 0,0 0 0,0-1 0,-1 1 0,1 0 0,0 0 0,0-1 1,-1 1-1,1 0 0,0-1 0,0 1 0,-1-1 0,1 1 0,0-1-14,-18-44 204,-17 35-6996,17 10-2075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51:06.6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316 310 14253,'-2'-122'5510,"0"114"-5168,1 0 0,-2 0 0,1 0 0,-1 0 0,0 0 1,-1 1-1,0-1 0,0 1 0,0 0 0,-1 0 0,-4-3-342,7 7 63,0 1 0,0-1 0,0 1 0,0 0 0,-1 0-1,1 0 1,-1 0 0,0 0 0,0 0 0,0 1 0,0-1 0,0 1-1,0 0 1,0 0 0,0 0 0,0 0 0,0 1 0,0-1 0,-1 1-1,1 0 1,0 0 0,-1 0 0,1 0 0,0 1 0,0-1-1,0 1 1,-1 0 0,1 0 0,0 0 0,0 0 0,-1 1-63,-6 6 14,0 1 0,1 0 0,0 1 0,0 0 0,1 0 0,0 1 0,1 0-1,0 0 1,1 1 0,0 0 0,1 0 0,0 0 0,-3 13-14,-9 30-160,3 1 0,2 0 0,2 1 0,3 0 0,2 0-1,3 0 1,2 10 160,0-57-262,-1 0 0,1 0-1,0 1 1,1-1 0,0 0 0,1 0-1,0 0 1,1 0 0,0-1 0,0 1-1,1 0 1,0-1 0,1 0 0,0 0-1,0-1 1,6 7 262,-10-14-16,1 0 1,0 0-1,-1 0 0,1 0 0,0 0 0,0 0 1,0 0-1,-1 0 0,1-1 0,0 1 0,0-1 1,0 0-1,0 0 0,0 1 0,0-1 0,0 0 1,0-1-1,0 1 0,0 0 0,0-1 0,0 1 1,0-1-1,0 1 0,0-1 0,0 0 0,0 0 1,0 0-1,-1 0 0,1 0 0,0 0 0,-1 0 1,1-1-1,-1 1 0,0 0 0,1-1 0,-1 0 0,1 0 16,44-67 173,-44 67-177,218-418 4985,-211 418-4175,-9 24-485,0-16-333,-2 77 179,-1-54-125,2 1 1,1-1-1,1 1 1,2-1 0,0 0-1,2 0 1,2 0-1,5 13-42,-11-38-5,0 0 0,1-1-1,-1 1 1,1-1 0,0 0-1,0 0 1,1 0 0,-1 0-1,1 0 1,-1 0 0,1 0-1,0-1 1,0 1 0,0-1-1,0 0 1,0 0 0,1 0-1,-1-1 1,1 1 0,-1-1-1,1 1 1,0-1 0,-1-1-1,1 1 1,0 0 0,0-1-1,-1 0 1,1 0 0,0 0-1,0 0 1,0 0 0,-1-1-1,1 0 1,0 0 0,0 0-1,-1 0 1,1 0 0,-1-1-1,1 1 1,-1-1 0,0 0-1,0 0 1,1-1 5,17-17 31,-1-1-1,-1-1 1,-1 0 0,-1-1 0,-1-2-1,-1 1 1,-1-2 0,-1 0 0,-2 0-1,5-14-30,-10 25 40,40-100 1444,-6-1 0,-5-1 0,3-37-1484,-46 209 282,4-1-1,1 1 1,3 0-1,5 26-281,-4-53-140,3 0-1,0 0 0,1 0 0,2-1 0,1 0 0,1 0 1,2-1-1,0 0 0,1-1 0,10 12 141,-15-24-247,2-1 0,-1 0 0,2-1 0,-1 0 0,2 0 0,-1-1 0,1-1 0,1 0 1,0 0-1,0-1 0,1-1 0,0 0 0,0 0 0,0-1 0,1-1 0,0-1 0,0 0 0,0 0 0,1-1 0,13 0 247,-17-2-18,-1-1 0,1 0 0,0-1 0,-1 0 0,1-1 0,-1 0 0,0-1 0,0 0 0,0 0 0,0-1 0,0 0 0,0-1 0,-1 0-1,0-1 1,0 0 0,-1 0 0,0-1 0,0 0 0,0 0 0,-1-1 0,4-5 18,10-11 276,-1-2 1,-1 0-1,-1-2 1,-2 0-1,0 0 0,-2-2 1,-2 0-1,0 0 0,-2-1 1,-2 0-1,-1-1 0,-1 0 1,0-14-277,-4 43 33,-1 0 0,0-1 0,0 1 0,0 0 0,-1 0 0,1 0 0,-1-1 0,1 1 0,-1 0 0,0-1 0,0 1 0,-1 0 0,1 0 0,-1-1 0,0 1 0,1 0 0,-1 0-1,-1 0 1,1 0 0,0 0 0,-1 0 0,0 0 0,1 0 0,-1 1 0,0-1 0,0 0 0,-1 1 0,1 0 0,0 0 0,-1-1 0,0 1 0,1 1 0,-1-1 0,0 0 0,0 1 0,0-1 0,0 1 0,0 0 0,0 0 0,0 0 0,-1 1 0,1-1 0,0 1 0,-1-1 0,0 1-33,-11 6-1,1 0 0,-1 0 0,1 2 0,1 0 0,-1 0 0,1 1 0,1 1 0,0 0 0,0 1 0,1 0 0,0 1 0,1 0 0,1 0 0,0 1 0,0 1 0,-6 13 1,9-19-58,1 0 1,0 1-1,0 0 0,1 0 1,0 0-1,1 0 1,0 0-1,0 1 0,1 0 1,0-1-1,0 1 1,2 0-1,-1 0 0,1 0 1,0 0-1,1 0 1,0-1-1,1 1 0,0 0 1,0 0-1,1-1 0,1 0 1,-1 1-1,2-1 58,-3-7-36,-1 0 0,1 0 0,0 0 0,0 0 0,0-1 0,0 1 0,0-1 0,0 0 0,1 1 0,-1-1 1,0 0-1,1 0 0,-1-1 0,1 1 0,-1 0 0,1-1 0,-1 0 0,1 1 0,-1-1 0,1 0 0,0 0 0,-1-1 0,1 1 0,-1 0 0,1-1 0,-1 1 0,1-1 0,-1 0 0,0 0 0,1 0 0,-1 0 0,1-1 36,69-51 77,-60 43-86,9-10 34,-18 15 59,0 1-1,1 0 1,0 0 0,0 0-1,0 0 1,0 1 0,1-1-1,-1 1 1,1 0 0,0 0 0,0 1-1,0 0 1,0 0 0,0 0-1,1 0 1,-1 1 0,0 0 0,1 0-1,-1 0 1,1 1 0,1-1-84,-4 5 40,1-1 1,-1 0-1,0 1 1,0 0 0,0 0-1,0 0 1,-1 0-1,1 0 1,-1 0 0,0 1-1,-1-1 1,1 1-1,-1-1 1,0 1 0,0 0-1,0 0 1,-1-1-1,1 1 1,-1 0-41,0-2 19,9 88 474,-8-69-471,1 0 0,0 0 0,2 0 0,1 0-1,0-1 1,7 18-22,-11-37-76,0 0-1,-1 1 1,1-1 0,0 0-1,0 0 1,0 0-1,0 0 1,1 0 0,-1 0-1,0 0 1,1 0-1,-1 0 1,1-1-1,0 1 1,0-1 0,0 1-1,-1-1 1,1 0-1,0 1 1,1-1 0,-1 0-1,0 0 1,0-1-1,0 1 1,1 0-1,-1-1 1,0 1 0,1-1-1,-1 0 1,0 0-1,1 0 1,-1 0-1,0 0 1,1 0 0,-1-1-1,0 1 1,1-1-1,-1 0 1,0 1 0,0-1-1,0 0 1,0 0-1,0-1 1,0 1-1,0 0 1,0-1 0,0 1-1,0-1 1,-1 1-1,1-1 1,0 0 0,-1 0-1,0 0 1,1-1 76,1-6-997,-1 1 0,0-1 1,-1 0-1,0 1 1,-1-1-1,0 0 0,0 0 1,0 0-1,-1 0 0,-1 1 1,0-1-1,0 0 0,-1-1 997,-8-30-6614</inkml:trace>
  <inkml:trace contextRef="#ctx0" brushRef="#br0" timeOffset="280.651">843 136 10794,'0'0'8680,"0"0"-7110,89-8 95,-27 1 289,15-1-801,8 1-800,-6 3-225,-1 3-96,-7-1-32,-7 2-256,-5 0-1762,-9-1-4260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51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120 133 2530,'0'0'3828,"0"0"-1831,0 0-337,0 0 48,0 0-261,12-6-166,108-33 1965,249-25 1729,-339 52-4879,-50 4-987,-2 6-1364,0 1 1,0 1 0,1 1-1,-1 0 1,0 2 0,1 1-1,-7 2 2255,-4 1-4046</inkml:trace>
  <inkml:trace contextRef="#ctx0" brushRef="#br0" timeOffset="395.558">261 67 1121,'0'0'3123,"0"0"-112,0 0-257,0 0-282,-14 2-235,-9 1-1335,-45 5 3417,68-8-4225,-1-1 1,0 1 0,0 0-1,0 0 1,0 0-1,1 0 1,-1 0-1,0 0 1,0 0 0,0 0-1,0 0 1,0 0-1,1 0 1,-1 0 0,0 1-1,0-1 1,0 0-1,1 1 1,-1-1-1,0 1 1,0-1 0,1 1-1,-1-1 1,0 1-1,1-1 1,-1 1-1,1-1 1,-1 1 0,1 0-1,-1 0 1,1-1-1,-1 1 1,1 0 0,-1 0-1,1-1 1,0 1-1,0 0 1,-1 0-1,1 0 1,0 0 0,0-1-1,0 1 1,0 0-1,0 0 1,0 0 0,0 0-1,0 0 1,0-1-1,1 1 1,-1 0-1,0 0 1,0 0 0,1-1-1,-1 1 1,0 0-1,1 0 1,-1-1-1,1 1 1,-1 0 0,2 0-95,7 12 44,0-1 1,1-1-1,1 1 1,0-2-1,1 1 1,-1-1-1,2-1 1,0-1-1,0 1 1,0-2-1,1 0 1,0-1-1,14 5-44,-1 2 41,155 79 1267,-181-90-1280,-1-1 1,1 0 0,-1 1-1,0-1 1,0 1-1,0-1 1,0 1 0,0-1-1,0 1 1,0-1-1,0 1 1,0-1 0,0 1-1,-1-1 1,1 1-1,-1-1 1,1 0 0,-1 1-1,0-1 1,1 0-1,-1 1 1,0-1 0,0 0-1,0 0 1,0 0-1,0 0 1,0 0 0,0 0-1,0 0 1,-1 0-1,1 0 1,0 0 0,-1-1-1,1 1 1,0-1-1,-1 1 1,1-1 0,0 1-1,-2-1-28,1 2 54,-324 219 1403,313-210-1446,-97 91 122,105-97-136,0 1 1,1 0 0,-1 0-1,1 0 1,0 1 0,1-1-1,0 1 1,0 0 0,0 0-1,1 0 1,0 0 0,0 1-1,1-1 1,0 0 0,0 1-1,1-1 1,0 1 0,0 0 2,1-5-6,0 0 1,0 0 0,0 0-1,0 0 1,0 0-1,1-1 1,-1 1 0,1 0-1,0-1 1,0 0 0,0 1-1,0-1 1,0 0-1,1 0 1,-1 0 0,1 0-1,-1 0 1,1-1 0,-1 1-1,1-1 1,0 0-1,0 0 1,0 0 0,0 0-1,0 0 1,0 0 0,2-1 5,89 8-119,-82-7 94,16 1-221,0-2-1,0 0 0,0-1 0,-1-2 0,1-1 1,-1-1-1,1-2 0,-1 0 0,-1-2 0,0-1 1,0-1-1,-1-1 0,19-13 247,-33 18-1298,3-4-5299,-9 8-301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49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15 334 4869,'1'-131'17995,"-1"132"-17910,0-1-1,0 0 1,0 1 0,0-1-1,-1 0 1,1 1-1,0-1 1,0 0-1,0 0 1,0 1 0,-1-1-1,1 0 1,0 1-1,0-1 1,-1 0 0,1 0-1,0 0 1,0 1-1,-1-1 1,1 0-1,0 0 1,-1 0 0,1 0-1,0 0 1,-1 1-1,1-1 1,0 0-1,-1 0 1,1 0 0,0 0-1,-1 0 1,1 0-1,0 0 1,-1 0 0,1 0-1,0 0 1,-1 0-1,1 0 1,0-1-1,-1 1 1,1 0 0,0 0-1,-1 0 1,1 0-1,0-1 1,0 1-1,-1 0 1,1 0 0,0 0-1,0-1 1,-1 1-85,0 22 11,1-1 1,1 1-1,0 0 1,2-1 0,1 1-1,0-1 1,2 0-1,0 0 1,1-1-1,1 0 1,2 0 0,-1-1-1,2 0 1,1 0-1,0-2 1,1 1-1,1-1 1,3 1-12,-15-14-7,0-1 0,0 1 0,0-1-1,1 0 1,-1 0 0,1 0 0,0 0 0,0 0 0,0 0 0,0-1 0,1 1 0,-1-1-1,1 0 1,-1 0 0,1-1 0,0 1 0,0-1 0,0 1 0,0-1 0,0 0-1,0-1 1,0 1 0,0-1 0,0 0 0,0 0 0,0 0 0,0 0 0,0-1 0,0 1-1,0-1 1,0 0 0,0 0 0,0-1 0,0 1 0,-1-1 0,3-1 7,4-8 6,-1 0 1,0-1-1,0 0 1,-1-1-1,-1 1 1,0-2 0,-1 1-1,-1 0 1,3-10-7,6-11 37,54-125 1847,-90 214-1779,2 1 0,3 1 0,2 1 0,3 0 0,2 1 0,3 0 0,2 0 0,3 0 0,5 42-105,13-8-2197,9-38-2028,4-38-3868,-12-17 1265</inkml:trace>
  <inkml:trace contextRef="#ctx0" brushRef="#br0" timeOffset="221.903">780 106 3203,'-1'-35'5491,"0"1"-748,3 2 1257,4 27 928,8 20-5778,-13-14-959,134 215 3048,-122-188-3202,0 0 0,-2 0 0,-1 2 0,-2-1 0,0 1 0,-2 0 0,-2 0 0,0 1 0,-2-1 0,-1 1 0,-3 15-37,-1-23-10,-2-1 0,0 0-1,-2-1 1,0 0 0,-1 0 0,-1 0-1,-1-1 1,-1 0 0,-1-1-1,-1 0 1,0-1 0,-1-1 0,-1 0-1,-1 0 11,-10 9-706,-1 0-1,-2-2 0,0-1 0,-1-2 0,-2 0 707,-66 25-8434,63-35-300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48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6 17232,'0'0'2723,"0"0"-572,-18-1-10,8 0-1847,3 0-155,0 0-1,0 0 1,0 1-1,0 0 0,0 0 1,0 1-1,0 0 1,0 0-1,0 1 1,0 0-1,0 0 1,0 0-1,1 1 0,-1 0 1,1 1-1,0-1 1,-4 4-139,-12 13 124,0 0 0,2 1 0,1 2 0,0 0 0,2 0 0,1 2 1,0 0-1,2 1 0,1 1 0,1 0 0,2 0 0,0 1 0,2 1 0,1-1 1,2 1-1,0 0 0,2 1 0,1-1 0,2 1 0,3 28-124,-2-42-66,2-1-1,0 0 1,1 1-1,0-1 1,1-1 0,1 1-1,0-1 1,1 0-1,1 0 1,0-1-1,1 0 1,0 0-1,1-1 1,0-1 0,1 1-1,0-2 1,1 1-1,0-2 1,1 1-1,0-2 1,0 0 0,1 0-1,0-1 1,0-1-1,1-1 1,0 0-1,4 1 67,-8-4-426,0-1 0,0 0 0,0-1-1,-1 0 1,1-1 0,0 0 0,0-1-1,0 0 1,-1 0 0,1-1 0,-1-1-1,5-1 427,60-58-10740,-56 34 4906</inkml:trace>
  <inkml:trace contextRef="#ctx0" brushRef="#br0" timeOffset="296.6">586 404 10090,'0'0'2872,"0"0"117,0 0-31,-10-13-738,-29-38-405,40 51-1631,-1 0-1,1 0 0,-1-1 1,0 1-1,1 0 0,-1 0 0,1-1 1,-1 1-1,0 0 0,1 0 1,-1-1-1,0 1 0,1 0 1,-1-1-1,0 1 0,0 0 0,1-1 1,-1 1-1,0-1 0,0 1 1,0 0-1,1-1 0,-1 1 0,0-1 1,0 1-1,0-1 0,0 1-183,1 0-96,175 143 479,27 18-3184,-123-113-2217,5-14-6487,-66-31 6397</inkml:trace>
  <inkml:trace contextRef="#ctx0" brushRef="#br0" timeOffset="546.694">1120 657 993,'0'0'3790,"-4"-18"-672,-30-121 2284,25 94-2774,6 25-1501,-1 0 0,-1 0 0,0 0 0,-2 1 0,0 0-1,-1 0 1,-1 0 0,-3-3-1127,11 20 71,0 0-1,0 0 1,0 1 0,-1-1-1,1 0 1,0 1 0,-1-1-1,1 1 1,-1-1-1,0 1 1,1 0 0,-1 0-1,0 0 1,0 0-1,0 0 1,1 0 0,-1 0-1,0 1 1,0-1 0,0 1-1,-1-1 1,1 1-1,0 0 1,0 0 0,0 0-1,0 0 1,0 0-1,0 0 1,0 0 0,0 1-1,0-1 1,0 1 0,0 0-1,0 0 1,0-1-1,0 1 1,0 0 0,0 1-1,1-1 1,-1 0-1,0 0 1,0 1-71,-58 69 259,-140 294 200,173-314-562,3 1 0,2 2 0,2 0 1,-3 21 102,16-15-2932,7-23-2502,3-16-2440</inkml:trace>
  <inkml:trace contextRef="#ctx0" brushRef="#br0" timeOffset="843.819">1418 902 9641,'0'0'12780,"0"0"-10506,0 0-640,0 0-161,0 0-704,0 0-289,0 0-191,0 0-225,0 0-32,-35 36 0,18 3-32,-1 2-32,8-1-1057,6-4 736,0 1-2113,4-5-1922,0-7-3876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4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429 178 11979,'3'-13'3609,"9"-76"1922,-12 85-5324,-1 1 0,1 0 0,-1-1 1,0 1-1,0 0 0,-1 0 0,1 0 0,-1 0 1,1 0-1,-1 0 0,0 0 0,0 0 0,-1 0 1,1 1-1,0-1 0,-1 1 0,1 0 1,-1 0-1,0 0 0,0 0 0,0 0 0,0 1 1,0-1-1,0 1 0,0 0 0,-1 0 0,1 0 1,0 0-1,-3 0-207,-3-1 98,0 1 1,0 0-1,0 0 1,0 1-1,-1 0 0,1 0 1,0 1-1,0 0 1,0 1-1,-7 2-98,1 2 28,1 0 0,0 1 0,0 1 1,0 0-1,1 1 0,0 1 0,0-1 0,1 2 0,1 0 1,0 1-1,0 0 0,1 0 0,1 1 0,0 0 0,1 1 0,0 0 1,1 0-1,0 1 0,2 0 0,-5 13-28,0 9-1,0 0 0,3 1 0,1 0 0,2 0 0,1 0 0,2 0 0,2 0 0,3 11 1,-1-24-8,2-1 1,1 1-1,1-1 0,1 0 1,0-1-1,2 0 0,1 0 0,1-1 1,10 13 7,-16-26-32,-1 0 1,2 0-1,-1-1 1,1 0-1,0 0 0,1-1 1,0 0-1,0 0 1,1-1-1,0 0 1,0 0-1,0-1 1,0 0-1,1-1 1,0 0-1,0-1 0,0 0 1,0 0-1,1-1 1,-1 0-1,1-1 1,0 0-1,-1-1 1,1 0-1,-1-1 1,1 0-1,-1 0 0,1-1 1,-1-1-1,0 0 1,0 0-1,0-1 1,5-3 31,11-9 3,0-2 0,-2 0 0,0-2 0,-2-1 0,0 0 0,-1-2 0,-2-1 0,0 0 0,-1-1 0,-2-1 0,0 0 0,-2-2 0,-1 1 0,4-16-3,-10 27 21,-1-1 0,-1 1-1,0-1 1,-1 0-1,-1 0 1,-1-1 0,1-13-21,-3 31 1,0-1 0,0 1 0,1-1 0,-1 1 0,0-1 1,0 1-1,0-1 0,0 0 0,0 1 0,1-1 1,-1 1-1,0-1 0,0 1 0,-1-1 0,1 0 0,0 1 1,0-1-1,0 1 0,0-1 0,0 1 0,-1-1 0,1 1 1,0-1-1,0 0 0,-1 1 0,1 0 0,0-1 1,-1 1-1,1-1 0,-1 1 0,1-1 0,0 1 0,-1 0 1,1-1-1,-1 1 0,1 0 0,-1-1 0,1 1 1,-1 0-1,0 0 0,1 0 0,-1-1 0,1 1 0,-1 0 1,1 0-1,-1 0 0,0 0 0,1 0 0,-1 0 0,1 0 1,-1 0-1,0 0 0,1 0 0,-1 1 0,1-1 1,-1 0-1,1 0 0,-1 0 0,1 1 0,-1-1 0,1 0 1,-1 1-1,1-1 0,-1 0 0,0 1-1,-26 30 9,19-9 11,0 1 0,2 0-1,0 0 1,2 0 0,1 1 0,0 0-1,2 0 1,1 0 0,1-1 0,3 25-20,-3-36-7,0 1 1,1-1-1,1 0 1,0 1-1,0-1 1,1 0 0,0-1-1,1 1 1,1-1-1,0 0 1,0 0 0,1 0-1,1-1 1,0 0-1,0-1 1,0 0 0,1 0-1,1-1 1,0 0-1,0 0 1,0-1 0,1-1-1,0 0 1,0 0-1,1-1 1,-1 0 0,1-1-1,0-1 1,0 0-1,6 1 7,-7-4-1,-1 1 0,0-2-1,0 0 1,1 0-1,-1 0 1,0-1 0,0-1-1,0 0 1,-1 0-1,1-1 1,-1 0 0,1-1-1,-2 0 1,1 0 0,0-1-1,-1 0 1,0-1-1,0 0 1,-1 0 0,0 0-1,0-1 1,-1 0-1,0 0 1,0-1 0,-1 0-1,0 0 1,2-5 1,2-5 25,-1-1 0,-1 0-1,0-1 1,-2 0 0,0 0 0,-1 0 0,-2 0-1,0 0 1,-1-1 0,-1 1 0,-1-1 0,-1 1 0,-1-5-25,2 16 1,-1-1 1,0 1 0,-1-1-1,0 1 1,0 0 0,-1 0-1,-1 0 1,0 0 0,0 1 0,0 0-1,-1 0 1,-1 0 0,0 1-1,0 0 1,0 0 0,-1 1-1,0 0 1,0 0 0,-1 1-1,0 0 1,0 0 0,-1 1 0,1 1-1,-1-1 1,0 1 0,-1 1-1,1 0-1,-4 0-117,-1 1 0,1 0 0,-1 1 0,1 0 0,-1 2 0,1-1 0,0 2 0,-1 0 0,1 1 0,0 0 0,0 1 0,0 0 0,1 2-1,-2 0 118,-43 36-3599,21 19-3404,28-20-49</inkml:trace>
  <inkml:trace contextRef="#ctx0" brushRef="#br0" timeOffset="564.286">1422 537 8296,'28'-125'17264,"-49"171"-15096,14-24-2154,1-1 0,1 1 0,1 0 0,1 0 0,1 1 0,1-1 0,1 0 0,1 1 0,1-1 0,1 0 0,0 0 0,2 0 0,1 0 0,0-1 0,2 0 0,1 0 0,0-1 0,1 0 0,9 13-14,-15-28-6,-1 1-1,1-1 0,0 1 1,0-1-1,1-1 0,-1 1 0,1 0 1,0-1-1,1 0 0,-1 0 0,1-1 1,-1 0-1,1 0 0,0 0 0,0 0 1,0-1-1,1 0 0,-1 0 0,1-1 1,-1 0-1,1 0 0,-1 0 0,1-1 1,-1 0-1,1 0 0,0-1 0,-1 0 1,1 0-1,-1 0 0,0-1 0,1 0 1,-1 0-1,0-1 0,0 0 0,0 0 1,0 0-1,-1-1 0,4-2 7,3-11 6,-1 0 0,0-1 0,-1 0-1,-1-1 1,0 0 0,-2-1 0,0 0 0,-2 0-1,0 0 1,-1-1 0,-1 1 0,-1-1-6,11-257 122,-13 272-132,-15-49-1234,-6 61-4783,11 8-1297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5:16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44 5125,'0'0'9417,"0"0"-4805,0 0-1927,0 0-405,0 0-849,0 0-535,0-7-303,0 4-556,-1 2-28,1 0-1,0 0 1,0 0-1,-1 0 1,1 0 0,0 0-1,0 0 1,0-1-1,0 1 1,0 0 0,0 0-1,1 0 1,-1 0-1,0 0 1,1 0-1,-1 0 1,0 0 0,1 0-1,-1 0 1,1 0-1,0 0 1,-1 0 0,1 1-1,0-1 1,-1 0-1,1 0 1,0 1 0,0-1-1,0 0 1,-1 1-1,1-1 1,0 1 0,0-1-1,0 1 1,0-1-1,0 1 1,0 0 0,0-1-1,0 1 1,1 0-1,-1 0 1,0 0-1,0 0 1,0 0 0,0 0-1,0 0-8,79 19 179,-78-18-176,0 0-1,0 0 1,0 1-1,-1-1 1,1 1-1,-1-1 0,1 1 1,-1 0-1,0-1 1,1 1-1,-1 0 1,0 0-1,0 0 1,0 0-1,0 0 0,-1 0 1,1 0-1,-1 1 1,1-1-1,-1 0 1,0 0-1,1 0 0,-1 0 1,0 1-1,-1-1 1,1 0-1,0 0 1,-1 0-1,1 1 1,-1-1-1,1 0 0,-1 0 1,0 0-1,0 0 1,0 0-1,-1 1-2,-10 15 163,-1 0 0,0-1 0,-1 0 0,-1-1-1,-1-1 1,0 0 0,-1-2 0,-1 1 0,0-2-1,-15 8-162,62-16 369,159-67 304,-113 31-2655,2 7-5502,-76 25-710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5:15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11 199 7335,'0'0'5157,"0"0"-2098,0 0-689,0 0-43,0 0-325,0 0-603,0 0-646,-3 3-406,1 4-307,0 1 0,1-1 0,0 0 1,0 0-1,0 1 0,1-1 0,1 0 0,-1 0 1,1 1-1,0-1 0,1 0 0,-1 0 0,2 0 1,-1 0-1,1 0 0,0 0 0,0-1 1,0 0-1,1 1 0,1 0-40,5 14 135,7 18-75,2-1 0,2 0-1,1-2 1,2-1-1,2 0 1,11 10-60,-34-41 3,-1 0-1,1 1 1,0-1-1,1 0 1,-1 0-1,1-1 1,0 1-1,0-1 1,0 0-1,0 0 1,0 0-1,1 0 1,-1-1-1,1 0 1,0 0-1,0 0 1,-1 0 0,1-1-1,1 0 1,-1 0-1,0 0 1,0-1-1,0 0 1,0 0-1,0 0 1,0 0-1,1-1 1,-1 0-1,0 0 1,0 0-1,0-1 1,0 0-1,-1 0 1,1 0 0,0 0-1,-1-1 1,0 1-1,4-4-2,3-12 10,-1 1-1,0-2 1,-2 1-1,0-1 1,-1-1-1,-1 1 1,-1-1 0,0 0-1,-2-1 1,1-11-10,2-6 5,4-18 31,-7 27-27,1 0 0,2 1-1,1 0 1,1 0 0,1 1 0,2 0 0,0 1 0,15-25-9,-25 50-35,-1 0-1,1 0 0,-1 0 1,1 0-1,-1 0 0,1 1 1,-1-1-1,1 0 1,0 0-1,0 1 0,-1-1 1,1 0-1,0 1 0,0-1 1,0 0-1,0 1 0,0-1 1,0 1-1,-1 0 1,1-1-1,0 1 0,0 0 1,0-1-1,0 1 0,1 0 1,-1 0-1,0 0 1,0 0-1,0 0 0,0 0 1,0 0-1,0 1 0,0-1 1,0 0-1,0 0 0,0 1 1,0-1-1,0 1 1,-1-1-1,1 1 0,0-1 1,0 1-1,0-1 0,0 1 1,-1 0-1,1 0 0,0-1 1,0 1 35,28 47-5321,-25-39 3752,10 21-4874</inkml:trace>
  <inkml:trace contextRef="#ctx0" brushRef="#br0" timeOffset="565.646">1087 247 7399,'3'-15'8830,"10"-51"-5414,-12 64-3305,0 0-1,0-1 0,-1 0 0,1 1 1,0-1-1,-1 1 0,0-1 1,0 0-1,0 1 0,0-1 0,0 0 1,0 1-1,0-1 0,-1 0 1,0 1-1,1-1 0,-1 1 1,0-1-1,0 1 0,0-1 0,-1 1 1,1 0-1,-1 0 0,1-1 1,-1 1-1,0 0 0,1 0 0,-1 1 1,0-1-1,0 0 0,-1 1 1,1-1-1,0 1 0,0-1 0,-1 1 1,1 0-1,-1 0 0,1 0 1,-1 1-1,1-1 0,-1 1 1,0-1-1,1 1 0,-1 0 0,0 0 1,1 0-1,-1 0 0,0 0 1,1 1-1,-2-1-110,-3 1 36,-1-1 0,1 1 0,-1 0 0,1 1 0,0 0-1,0 0 1,0 0 0,0 1 0,0 0 0,0 1 0,1-1 0,-1 1 0,1 1 0,0-1 0,0 1 0,1 0 0,-1 0 0,1 1 0,1-1 0,-1 1 0,1 0 0,-1 0 0,2 1-1,-1 0 1,1-1 0,0 1 0,0 2-36,-6 14 2,2 0 0,1 0-1,0 1 1,2-1 0,1 1-1,1 0 1,0 24-2,2-24-1,-1-9-5,0 0 1,2 0-1,-1 0 0,2 0 0,0 0 1,0 0-1,2 0 0,0-1 0,0 1 1,2-1-1,2 4 6,-7-15 1,1 0 0,0 0 0,0 0 0,1 0 0,-1-1 0,1 1 1,-1-1-1,1 1 0,0-1 0,0 0 0,0 0 0,0 0 0,0-1 0,0 1 0,0-1 0,1 0 0,-1 1 0,1-2 0,-1 1 0,0 0 1,1-1-1,0 1 0,-1-1 0,1 0 0,-1 0 0,1 0 0,-1-1 0,1 1 0,-1-1 0,1 0 0,-1 0 0,1 0 0,-1-1 1,0 1-1,0-1 0,1 1 0,1-3-1,105-88 88,-92 71 35,-1-1 1,0 0-1,-2-2 1,-1 0-1,-1 0 0,-1-1 1,-1-1-1,-1 0 1,-1-2-124,-5 14 101,-4 23 7,-1 9-120,2 21-71,2 0 0,2 0 0,2 0 0,1-1-1,5 14 84,21 50-2894,-33-98 2384,13 26-2662,0-16-5082,-4-11 3033</inkml:trace>
  <inkml:trace contextRef="#ctx0" brushRef="#br0" timeOffset="874.61">1499 323 6566,'32'-140'10159,"-22"132"-3095,-5 28-5229,0 35-1616,-5-55-182,16 372-170,-16-372 122,0-1 1,0 1-1,0 0 0,0 0 1,0 0-1,1 0 0,-1 0 1,0 0-1,0 0 0,0-1 1,0 1-1,1 0 0,-1 0 1,0 0-1,0 0 0,0 0 1,1 0-1,-1 0 0,0 0 1,0 0-1,0 0 1,1 0-1,-1 0 0,0 0 1,0 0-1,0 0 0,1 0 11,2-25-187,-3 25 187,10-130 215,-9 88-49,2 0 0,1-1 1,3 2-1,1-1 0,14-39-166,-17 70-36,1 0 0,0 0 0,0 0 0,1 1 0,0 0 0,1 0 0,0 1 0,1 0 0,0 1 0,0 0 0,1 0 0,0 1 0,0 0 0,1 1 0,0 0 0,0 0 0,0 2 0,1-1 0,0 1 0,-1 1 0,1 0 0,1 1 0,9-1 36,44 2-4241,-1 14-3854,-28 1-4835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5:23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83 11018,'0'0'3908,"0"0"-667,0 0-417,0 0-737,0 0-672,13-6-487,93-33-106,264 7-501,-356 28-1140,-23 3 260,-33 0-558,33 1 548,-196 29-16205,166-20 12418</inkml:trace>
  <inkml:trace contextRef="#ctx0" brushRef="#br0" timeOffset="355.258">235 73 2338,'0'0'2429,"0"0"-32,-14 4-37,-64 14 2540,69 3 2109,29-2-4745,189 61 1190,-206-78-3433,1-2-11,-1 1 1,0 0-1,0 0 0,0 1 1,1-1-1,-1 0 0,0 1 1,-1 0-1,1 0 0,0 0 1,0 0-1,-1 0 0,1 0 1,-1 1-1,0-1 0,0 1 1,0 0-1,0 0 1,0-1-1,-1 1 0,1 0 1,-1 1-1,1-1 0,-1 0 1,0 0-1,-1 1 0,1-1 1,-1 0-1,1 1 0,-1-1 1,0 4-11,-4 3 16,0 1 0,0 0 0,-1-1 0,-1 0 0,0 0 0,0-1 0,-1 0 0,0 0 0,0 0 0,-1-1 0,0 0 0,-1 0 0,-5 3-16,-6 8 43,-58 54 110,39-39-127,0 2 0,3 2 0,1 2 0,2 1 0,0 4-26,31-43 0,0-1 1,0 1-1,1 0 1,-1 0-1,0 0 1,1 0 0,0 0-1,0 0 1,-1 1-1,1-1 1,0 0-1,1 1 1,-1-1 0,0 0-1,1 1 1,-1-1-1,1 1 1,0-1 0,0 1-1,0-1 1,0 1-1,0-1 1,1 1-1,-1-1 1,1 0 0,-1 1-1,1-1 1,0 0-1,0 1 1,0-1-1,0 0 1,0 0 0,1 0-1,-1 0 1,1 0-1,-1 0 1,1 0 0,0 0-1,0 0 1,0-1-1,0 1 1,0-1-1,0 0 1,0 1 0,0-1-1,1 0 0,17 3-15,0-1-1,1-1 1,0-1-1,-1 0 1,1-2-1,0 0 1,-1-2-1,1 0 1,-1-1-1,4-2 16,-3 1-207,0-1-1,-1-1 1,0 0-1,-1-2 0,0 0 1,0-1-1,0-1 1,-2-1-1,12-9 208,-28 21-669,4-4-342,-3 2-4665,-2 2-859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5:19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912 1209 7463,'0'0'5808,"1"-16"-2728,0-1-2314,23-81 2985,-18 86-3567,0 1 0,1 0 0,0 0 0,1 1 0,0 0 0,1 0 0,0 1 0,1 0-1,-1 1 1,2 0 0,-1 0 0,1 1 0,0 1 0,1 0 0,-1 0 0,1 1 0,0 1 0,1 0 0,-1 0 0,1 1 0,-1 1 0,1 0 0,0 1 0,0 0 0,0 1 0,5 1-184,-14 0 3,0 1-1,0-1 1,0 1 0,0 0-1,-1 0 1,1 0 0,-1 0 0,1 1-1,-1-1 1,0 1 0,0 0-1,0 0 1,0 0 0,-1 0 0,1 0-1,-1 1 1,0-1 0,0 1-1,0 0 1,0 0 0,-1-1 0,0 1-1,1 0 1,-1 0 0,-1 0-1,1 1 1,-1-1 0,1 0-3,-9 119-12,-14-59-56,-2 0-1,-3-2 1,-2-1-1,-3-2 1,-22 29 68,37-59-5,5-9 2,16-25 17,171-252 1128,-117 171-889,3 3-1,3 2 1,30-24-253,-72 86 42,-11 34-121,-23 235-71,13-31-197,-2-217 346,1-1 0,0 1 0,0-1 0,0 1-1,0-1 1,0 1 0,0-1 0,0 1 0,0 0 0,0-1-1,1 1 1,-1-1 0,1 0 0,-1 1 0,1-1 0,0 1 0,-1-1-1,1 0 1,0 1 0,0-1 0,0 0 0,0 0 0,0 0-1,0 0 1,0 0 0,0 0 0,1 0 0,-1 0 0,0 0-1,1 0 1,-1-1 0,0 1 0,1-1 0,-1 1 0,1-1-1,-1 1 1,1-1 0,-1 0 0,1 0 0,-1 1 0,1-1-1,-1 0 1,1-1 0,-1 1 0,1 0 0,-1 0 0,1-1-1,-1 1 1,1-1 0,-1 1 0,1-1 0,-1 1 0,0-1-1,1 0 1,-1 0 1,15-12 30,0-1 0,-1 0 0,-1-1 0,-1-1 0,0 0 0,-1-1 0,-1 0 0,0-1 0,7-18-30,-3 11 77,28-63 121,-38 114 90,1 267-277,18-213-1879,-23-78 1618,1-1 0,-1 1 1,0-1-1,0 0 0,1 1 0,-1-1 1,0 0-1,1 0 0,-1 0 0,1 0 0,0 0 1,-1 0-1,1-1 0,0 1 0,0 0 0,-1-1 1,1 1-1,0-1 0,0 0 0,0 0 1,-1 0-1,1 0 0,0 0 0,0 0 0,0 0 1,0 0-1,-1-1 0,2 1 250,17-9-4692,2-4-983</inkml:trace>
  <inkml:trace contextRef="#ctx0" brushRef="#br0" timeOffset="528.292">2120 718 3844,'0'0'7906,"0"0"-4709,0 0-1045,0 0-412,0 0-864,-13-1-391,-41-1-122,52 3-343,0 0 0,-1 0 0,1 1 0,0-1 0,0 1 0,0-1 0,1 1 0,-1 0-1,0-1 1,0 1 0,1 0 0,0 0 0,-1 0 0,1 1 0,0-1 0,0 0 0,0 0-1,0 1 1,0-1 0,1 0 0,-1 1 0,1-1 0,-1 1 0,1-1 0,0 1-1,0-1 1,0 1 0,0-1 0,0 0 0,1 1 0,-1-1 0,1 1 0,0-1 0,0 0-1,0 1 1,0-1 0,0 0 0,0 0 0,0 0 0,2 2-20,-2-1 85,1 1 1,0 0-1,1 0 1,-1-1-1,1 0 0,-1 1 1,1-1-1,0 0 1,1 0-1,-1 0 0,0-1 1,1 1-1,-1-1 1,1 0-1,0 0 0,0 0 1,-1 0-1,1-1 1,1 0-1,-1 0 1,0 0-1,0 0 0,0 0 1,1-1-1,-1 0 1,0 0-1,0 0 0,1 0 1,-1-1-1,0 0 1,0 1-1,0-2 1,0 1-1,0 0 0,0-1 1,0 0-1,0 0 1,0 0-1,0-1-85,4-4 166,0-1 0,0 0-1,-1 0 1,0-1 0,-1 0 0,0-1-1,0 1 1,-1-1 0,0 0 0,-1 0-1,0 0 1,-1-1 0,0 0 0,-1 1-1,0-1 1,0 0 0,-1 0 0,-1 0-1,1 0 1,-2-1-166,0 9-6,1-1 1,-1 1-1,0 0 0,-1 0 0,1-1 1,-1 1-1,1 0 0,-1 0 0,0 0 0,0 0 1,0 1-1,0-1 0,-1 1 0,1-1 1,-1 1-1,0 0 0,1-1 0,-1 2 0,0-1 1,0 0-1,0 0 0,-1 1 0,1 0 1,0 0-1,-1 0 0,1 0 0,0 0 0,-1 0 1,1 1-1,-1 0 0,1 0 0,-1 0 1,1 0-1,-1 0 6,-38 7-2747,7 10-3454,13 3-4332</inkml:trace>
  <inkml:trace contextRef="#ctx0" brushRef="#br0" timeOffset="779.085">2395 1361 20275,'0'0'3171,"0"0"-1185,0 0-320,0 0-898,0 0-255,0 0-1,99-11-319,-60 8-97,0-2 0,3 0-64,-3 0 0,2 0-32,-4 0-96,-4 0-705,-4-4-865,-7-1-1312,-3-3-3076,-11 2-5797</inkml:trace>
  <inkml:trace contextRef="#ctx0" brushRef="#br0" timeOffset="1329.921">3274 1025 16848,'2'-14'2808,"6"-45"-609,-7 58-2096,-1-1 0,1 0-1,-1 1 1,1-1-1,0 1 1,0-1 0,-1 1-1,1 0 1,0-1-1,1 1 1,-1 0 0,0 0-1,0-1 1,0 1-1,1 0 1,-1 0 0,0 0-1,1 1 1,-1-1-1,1 0 1,-1 0 0,1 1-1,-1-1 1,1 1-1,0 0 1,-1-1 0,1 1-1,0 0 1,-1 0-1,1 0 1,0 0 0,-1 0-1,1 0 1,0 0-1,-1 1 1,1-1 0,-1 1-1,1-1 1,0 1 0,-1 0-1,1-1 1,-1 1-1,0 0 1,1 0 0,-1 0-1,0 0 1,1 0-1,-1 0 1,0 1 0,0-1-103,45 31 140,-3 1 1,0 2 0,-3 2-1,-1 2 1,-1 1 0,0 6-141,78 79-471,-72-97-837,-41-62 812,-39-200 1489,29 188 272,-29 71 379,-243 333-74,146-195-3396,115-148-848,16-16-1513,3-3-3520,5-9-2282</inkml:trace>
  <inkml:trace contextRef="#ctx0" brushRef="#br0" timeOffset="1672.9">3183 607 13036,'0'0'5301,"0"0"-1996,0 0-711,0 0-795,0 0-635,15-9-395,-1 1-674,1 1 1,0 0-1,0 0 0,1 2 1,0 0-1,0 1 1,0 0-1,1 1-95,234-14 695,83-13-311,-334 30-403,0 0 0,0 0 1,0 0-1,0-1 1,-1 1-1,1 0 1,0 0-1,0-1 1,0 1-1,0 0 0,0 0 1,0 0-1,0-1 1,0 1-1,0 0 1,0 0-1,0-1 0,0 1 1,0 0-1,0 0 1,0-1-1,0 1 1,0 0-1,0 0 1,0 0-1,0-1 0,1 1 1,-1 0-1,0 0 1,0 0-1,0-1 1,0 1-1,0 0 1,1 0-1,-1 0 0,0 0 1,0-1-1,0 1 1,1 0-1,-1 0 1,0 0-1,0 0 1,0 0-1,1 0 0,-1 0 1,0 0 18,-26-7-1295,24 7 1089,-69-5-8928,48 9 2440</inkml:trace>
  <inkml:trace contextRef="#ctx0" brushRef="#br0" timeOffset="2010.12">4515 724 17457,'0'0'3971,"0"0"-1318,0 0-581,0 0-556,0 0-416,0 0-246,0 0-347,0 0-246,10 15-58,73 118 112,-71-109-303,0 0-1,-2 1 1,-1 0-1,-1 1 1,-1 0-1,-1 0 1,-2 1-1,0-1 1,-2 1-1,-1 0 1,-1 0-1,-1 0 0,-2-1 1,0 1-1,-2 0 1,-1-1-1,-1 0 1,-1-1-1,-2 1 1,-1 1-12,-5-3 6,-1 0 0,-1-1 0,-1 0 0,-1-2 0,-1 0 0,-1-1 1,-1-2-1,0 0 0,-1-1 0,-1-2 0,-1 0 0,0-2 0,-1-1 0,-22 7-6,7-4-1395,0-2-1,-1-2 1,0-2-1,0-1 1,-43 0 1395,29-7-6748,12-2-4921</inkml:trace>
  <inkml:trace contextRef="#ctx0" brushRef="#br0" timeOffset="2446.14">370 683 6502,'0'0'10842,"0"0"-6165,0 0-1939,0 0-613,-14 7-737,0 0-1170,0 1 1,0 1-1,1 0 0,1 1 0,0 0 1,0 1-1,1 1 0,0-1 1,-1 4-219,-15 18 115,2 0 0,1 2 1,2 1-1,1 1 1,2 0-1,2 2 0,1 0 1,2 0-1,2 2 1,2-1-1,1 2 0,2-1 1,-1 37-116,8-65-82,1 0 1,0-1-1,1 1 1,0 0-1,0-1 1,2 0-1,0 1 1,0-1-1,1-1 1,0 1-1,1-1 1,0 0-1,1 0 1,0 0-1,1-1 0,0-1 1,1 1-1,0-1 1,0 0-1,1-1 1,0 0-1,1-1 1,-1 0-1,1-1 1,1 0-1,7 3 82,10 1-851,0-1 1,0-2-1,1 0 0,0-2 0,0-2 0,1 0 0,4-2 851,128-3-8916,-47-5-1217</inkml:trace>
  <inkml:trace contextRef="#ctx0" brushRef="#br0" timeOffset="3102.167">5124 94 11787,'0'0'5424,"0"0"-2381,12-13-678,43-42-572,-53 53-1716,1-1 0,0 1 0,0-1 0,0 1 0,0 0 0,0 0 0,1 1 0,-1-1 0,1 1 0,-1 0 0,1-1-1,-1 2 1,1-1 0,0 0 0,-1 1 0,1-1 0,0 1 0,0 0 0,-1 0 0,1 1 0,0-1 0,0 1 0,-1 0 0,1 0-1,-1 0 1,1 0 0,-1 1 0,1-1 0,-1 1 0,0 0 0,0 0 0,0 0 0,0 1 0,0-1 0,0 1 0,0-1 0,-1 1-1,0 0 1,1 0 0,-1 0 0,0 0 0,0 1 0,-1-1 0,2 2-77,-1 2 2,-1-1 0,1 1 0,-1 0 0,-1 0 0,1 0 0,-1 0 0,0 0 0,-1 0 0,1 0 0,-1 0 0,-1-1 0,1 1 0,-1 0 0,-1-1 0,1 1 0,-1-1 0,0 0 0,0 1 0,-1-2 0,0 1 0,0 0 0,0-1-2,-9 12-8,-1-1 0,0-1-1,0 0 1,-2-2 0,0 1 0,-15 9 8,13-11-26,0 0 0,0-2 0,-1 0 0,0-1 1,-1 0-1,0-2 0,0 0 0,-1-2 0,0 0 1,0-1-1,0-1 0,-7-1 26,27-2 1,0 1 0,0-1 0,0 0 0,0 1 1,1-1-1,-1 0 0,0 0 0,0 0 0,0 0 0,0 0 0,0 0 0,0 0 0,0 0 1,0 0-1,0-1 0,0 1 0,0 0 0,0-1 0,0 1 0,0 0 0,1-1 1,-1 1-1,0-1 0,0 1 0,0-1 0,1 0 0,-1 1 0,0-1 0,1 0 0,-1 0 1,1 1-1,-1-1 0,0 0 0,1 0 0,0 0 0,-1 0 0,1 1 0,0-1 0,-1 0 1,1 0-1,0 0 0,0 0 0,0 0 0,0 0 0,0 0 0,0 0 0,0 0 1,0 0-1,0 0 0,0 0 0,0 0 0,1 0 0,-1 0 0,0 0 0,1 1 0,-1-1 1,0 0-1,1 0 0,0 0 0,-1 0 0,1 1 0,-1-1 0,1 0 0,0 1 0,-1-1 1,1 0-1,0 1-1,6-4 7,1 1 1,-1 0-1,1 0 0,-1 1 1,1 0-1,0 0 1,0 1-1,0 0 1,0 1-1,0-1 1,0 1-1,0 1 0,0 0 1,0 0-1,0 1 1,0-1-1,0 2 1,-1-1-1,1 1 0,-1 0 1,0 1-1,1 0 1,-2 0-1,1 0 1,0 1-1,-1 0 0,0 0 1,4 5-8,198 199 5,-206-207-12,0 0 0,1 0 0,0 0 0,-1-1 0,1 1 0,0-1 0,0 1 0,0-1 0,0 0 0,0 0-1,0 0 1,0-1 0,0 1 0,0-1 0,1 0 0,-1 0 0,0 0 0,0 0 0,0 0 0,0-1 0,1 1 0,-1-1 0,0 0-1,0 0 1,0 0 0,0 0 0,0-1 0,-1 1 0,1-1 0,0 0 0,-1 1 0,1-1 0,-1-1 0,1 1 0,-1 0 0,0 0 0,0-1-1,0 1 1,0-1 0,-1 0 7,17-43-1743,-16 14-3181,-5 23-415,-8 3-3127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5:24.403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157 333 10666,'-62'1'7578,"-33"0"-881,482-29-3766,-300 22-2917,2063-127 223,331 62 932,-2174 59-1143,300-20 33,-578 29-61,83-18-55,-110 11-546,-104-6-4207,9 14-1361,-6 1-4452</inkml:trace>
  <inkml:trace contextRef="#ctx0" brushRef="#br0" timeOffset="640.431">2246 1023 13741,'0'0'2989,"15"-12"-944,47-40-171,-57 49-1667,0-1-1,1 1 1,-1 0-1,1 0 1,0 1 0,0-1-1,0 1 1,0 1 0,0-1-1,0 1 1,0 0 0,0 0-1,1 1 1,-1 0 0,0 0-1,1 1-206,9-1 393,-11 0-347,1 0-1,-1 1 1,0-1-1,1 1 1,-1 1-1,0-1 1,0 1-1,0 0 0,0 0 1,0 0-1,-1 1 1,1 0-1,-1 0 1,1 0-1,-1 0 1,0 1-1,0-1 1,0 1-1,-1 0 1,0 1-1,1-1 0,-1 0 1,-1 1-1,1 0 1,-1-1-1,0 1 1,0 0-1,0 0 1,0 1-1,-1-1 1,0 0-1,0 0 0,-1 1-45,4 19 10,-2-1-1,-1 1 0,0 0 0,-2 0 0,-1-1 0,-1 1 1,-1-1-1,-1 0 0,-2 0 0,0 0 0,-1-1 0,-1 0 0,-2 0 1,-3 4-10,4-14 17,9-20 22,9-26 33,143-269 1182,-138 278-1088,2 0 0,1 1 0,0 0 0,2 1-1,0 2 1,8-7-166,-19 21 34,0-1-1,1 1 1,-1 0 0,1 1-1,1 0 1,-1 0-1,1 1 1,0 0 0,0 0-1,0 1 1,0 0 0,0 1-1,1 0 1,-1 0-1,1 1 1,0 0 0,-1 1-1,1 0 1,8 2-34,-14-2 25,-1 1 1,1 0 0,-1 0 0,0 1-1,1-1 1,-1 1 0,0 0-1,0-1 1,0 1 0,0 1-1,0-1 1,0 0 0,-1 1-1,1-1 1,-1 1 0,0 0-1,0 0 1,0 0 0,0 0-1,0 0 1,0 0 0,-1 1 0,0-1-1,1 0 1,-1 1 0,-1-1-26,15 99 156,-15-87-147,18 282-1782,-17-295 1487,8 37-2520,-2-28-776,1-3-3346,2-3-2718</inkml:trace>
  <inkml:trace contextRef="#ctx0" brushRef="#br0" timeOffset="948.754">3389 979 15407,'0'0'4996,"0"0"-2529,0 0-546,0 0-1088,0 0-577,101-4-127,-71 4-97,8 0-32,-5 0-96,6-3-225,0 0-800,0-1-1025,-5-2-1185,1-3-2563,-6 1-1184</inkml:trace>
  <inkml:trace contextRef="#ctx0" brushRef="#br0" timeOffset="1312.821">3976 786 11979,'0'0'4148,"0"0"-283,0 0-651,0 0-1111,0 0-485,-2 14-134,-28 238 2845,-2-52-4669,-5-69-6783,18-84 392</inkml:trace>
  <inkml:trace contextRef="#ctx0" brushRef="#br1" timeOffset="8666.293">4472 311 13229,'0'0'1121,"-19"10"-203,-210 122 2269,-452 319-251,-28 67-2936,502-346 224,166-126-272,30-44-7249,2-2 234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5:04.99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343 141 7687,'-18'-1'3299,"-123"-9"-128,85 8 1476,-29 2-2579,43 0-642,908-13 966,-556 7-2424,48-3-21,45-4 21,47-2 21,-296 9-4,2500-59-2,1293 123 2728,-2042-16-2128,-1608-38-573,-59-2-122,62-2-2322,-252 0 551,-30 0-5752,-41 0-3875</inkml:trace>
  <inkml:trace contextRef="#ctx0" brushRef="#br0" timeOffset="873.986">3783 827 6854,'0'0'4325,"12"-15"-2233,42-48 225,-49 57-1919,0 1-1,0-1 1,1 1-1,-1 0 1,2 0-1,-1 0 1,0 1 0,1 0-1,0 0 1,0 1-1,0 0 1,0 0-1,0 1 1,1 0 0,-1 0-1,1 0 1,-1 1-1,1 1 1,2-1-398,-7 1 72,0 1 0,0-1 0,0 1 0,0-1 0,0 1 0,0 0 0,0 1 0,0-1 0,0 0 0,0 1 0,-1-1 0,1 1 0,-1 0 0,1 0 0,-1 0 0,1 0 0,-1 0 0,0 1 0,0-1 0,0 1 0,-1-1 0,1 1 0,0 0 0,-1 0 0,0 0-1,1 2-71,23 83 339,-20-44-287,-1 0 0,-3 0 0,-1 0 0,-6 42-52,-13-1 59,25-120 293,117-206 1006,-112 223-1306,-2 1-24,1 0 1,0 0-1,2 1 1,0 1 0,0 0-1,2 1 1,-1 0 0,2 0-1,0 2 1,1 0 0,8-5-29,-21 16 14,-1-1 0,1 1 1,0-1-1,-1 1 1,1 0-1,0 0 0,0 0 1,-1 0-1,1 1 1,0-1-1,0 1 1,0 0-1,0 0 0,0 0 1,0 0-1,0 0 1,0 1-1,0-1 0,0 1 1,0 0-1,-1-1 1,1 2-1,0-1 0,0 0 1,-1 0-1,1 1 1,-1 0-1,1-1 1,-1 1-1,0 0 0,0 0 1,0 0-1,0 0 1,0 1-1,0-1 0,0 0 1,-1 1-1,1 0 1,-1-1-1,1 3-14,6 19 8,-2 1 0,-1 0 0,-1 0 0,-1 1 0,-1-1 0,-1 1 0,-1-1 0,-1 1 0,-2-1 0,-2 8-8,-1 23 15,-7 158-99,19-190-199,8-32-566,-5-21-755,4-6-5451,-6 21-963</inkml:trace>
  <inkml:trace contextRef="#ctx0" brushRef="#br0" timeOffset="1176.832">4815 1003 15310,'0'0'4458,"0"0"-1372,0 0-908,0 0-753,0 0-437,0 0-236,17 0-164,131-13 111,-109 3-822,36-8-295,-26 5-5965,-36 8 105,0 1-4142</inkml:trace>
  <inkml:trace contextRef="#ctx0" brushRef="#br0" timeOffset="1517.97">5571 705 13869,'0'0'8104,"0"0"-4122,0 0-1724,0 0-752,-4 15-433,-69 260 902,30-137-4512,-1 75-7017,42-188-1737</inkml:trace>
  <inkml:trace contextRef="#ctx0" brushRef="#br1" timeOffset="27290.808">6281 190 5765,'0'0'6428,"-19"11"-4602,-131 75 1382,-157 79 954,-165 68-3374,244-121-474,-776 368 2099,891-420-2211,103-52-147,17-10 7,18-8 56,45-33 74,10-4-3272,-79 46 2572,11-3-1243,-4 4-4179,-7 1-1255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51:05.6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124 294 9097,'0'0'6822,"0"0"-4292,0 0-608,0 0 256,0 0-576,0 0-801,0 0-321,46 107-96,-47-45-159,-4-5-97,0 5-96,-5-7-32,4-3-96,0-2-705,-1-6-1249,2-1-2082,1-8-4548</inkml:trace>
  <inkml:trace contextRef="#ctx0" brushRef="#br0" timeOffset="295.69">10 195 10218,'-2'-19'2242,"1"4"-1727,-5-64 777,5 17 3494,17 42-565,30 33-2495,-7 8-1629,-1 2 1,-2 1-1,0 2 0,-2 2 1,-1 1-1,-1 2 1,-1 1-1,6 11-97,-25-31-1,-1 0 0,0 1 0,-1 0 0,0 1 0,-1 0 0,0 0 0,-2 1 0,1 0 0,-2 1 0,0-1 0,-1 1 0,-1 1 0,0-1 0,-1 1 0,-1-1 0,0 1 0,-1 0 0,-1-1 0,-1 1 0,0 0-1,-2-1 1,1 1 0,-2-1 0,0 1 0,-1-1 0,-4 7 1,-7 2-2,-1 0-1,-2-1 0,0-1 1,-1-1-1,-2-1 0,0 0 1,-1-2-1,-1-1 0,0-1 1,-2 0-1,0-2 0,-20 8 3,-115 36-1078,219-81-13426,-18 10 5455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5:4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89 2178,'1'-13'9732,"4"-61"-4212,-9 72-1467,-7 14-2821,-6 28-667,2 0 0,2 1 0,1 1 1,2 0-1,2 1 0,2-1 0,2 2 1,1 7-566,-5 28 176,-88 1422 699,66-398-806,-17 600 775,22-639-673,39-915-1100,-3-133-939,19-41-8131,-17-1 1527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5:42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8072,'0'0'3646,"0"0"-844,0 0 6,0 0-331,0 0-704,0 0-375,3-2-335,16-3-791,1 1 0,0 0 0,-1 2 0,1 0 0,0 1 0,0 1 0,0 1 0,4 1-272,-10-2 125,-9 0-75,0 0 0,0 0 1,1 0-1,-1 0 1,0 1-1,0 0 1,-1 0-1,1 0 0,0 1 1,0-1-1,0 1 1,-1 0-1,1 1 0,-1-1 1,0 1-1,0 0 1,0 0-1,2 2-50,-6-3 11,0 1 1,0-1-1,-1 0 0,1 1 1,-1-1-1,1 0 0,-1 1 1,0-1-1,0 0 0,0 0 1,0 0-1,0 0 0,-1 0 1,1 0-1,-1 0 0,1 0 1,-1-1-1,0 1 0,1-1 1,-1 1-1,0-1 0,0 1 1,-1-1-12,0 2 27,-233 184 2183,234-187-2202,1 0 0,0 1 0,0-1 0,0 1 0,0-1-1,0 1 1,-1-1 0,1 1 0,0 0 0,0 0-1,0-1 1,1 1 0,-1 0 0,0 0 0,0 0-1,0 0 1,1 0 0,-1 0 0,0 0 0,1 0-1,-1 1 1,1-1 0,-1 0 0,1 0 0,0 0 0,-1 1-1,1-1 1,0 0 0,0 0 0,0 0 0,0 1-1,0-1 1,0 0 0,0 0 0,1 1 0,-1-1-1,0 0 1,1 0 0,-1 0 0,1 1 0,-1-1 0,1 0-1,-1 0 1,1 0 0,0 0 0,0 0 0,-1 0-1,1 0 1,0 0 0,0 0 0,0-1 0,0 1-1,0 0 1,1 0-8,22 3-11,0-1 0,0-1-1,0-1 1,1-1 0,-1-1-1,15-3 12,-38 4-1,150-31-1726,-103 19-2854,-1 1-5767,-34 10-2453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5:40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34 327 6854,'0'0'3764,"4"-16"-1394,11-49 65,2 25 4504,-17 42-3810,0 10-2547,-16 141 799,7-1 0,8 51-1381,-5 90-3099,-6-199-1260,-6-35-3709,11-44 3343</inkml:trace>
  <inkml:trace contextRef="#ctx0" brushRef="#br0" timeOffset="425.87">63 582 10025,'1'-12'284,"2"-55"1917,2 1 1,4 0-1,3 0 1,2 1-1,11-26-2201,-23 83 123,0 0-1,1 1 1,0-1 0,0 0-1,1 1 1,-1 0 0,2 0-1,-1 0 1,1 0-1,0 1 1,0 0 0,1 0-1,0 0 1,0 1 0,0-1-1,1 2 1,-1-1-1,1 1 1,0 0 0,1 0-1,-1 1 1,1 0 0,0 0-1,-1 0 1,1 1-1,0 1 1,0-1 0,0 2-1,1-1 1,-1 1 0,0 0-1,0 0 1,0 1-1,4 1-122,-4 2-18,1 0 0,-1 1 0,0 0-1,-1 0 1,1 1 0,-1 0 0,0 1 0,-1-1-1,1 1 1,-1 0 0,-1 1 0,1 0-1,-1-1 1,-1 2 0,1-1 0,-2 0-1,1 1 1,-1 0 0,0 0 0,-1 0-1,0 0 1,0 0 0,-1 1 0,0-1-1,-1 0 1,0 1 0,0-1 0,-1 0-1,0 1 1,-1-1 0,0 0 0,-1 0 0,1 0-1,-2 0 1,1-1 0,-3 5 18,-2 3-69,0-1 0,-1 0 0,-1 0 0,0-1 0,-1 0 1,-1 0-1,0-1 0,0-1 0,-1 0 0,-1-1 0,0-1 0,-1 0 1,0 0-1,0-2 0,-1 0 0,0 0 0,-1-2 0,1 0 0,-1-1 1,-12 2 68,28-6 2,0-1 0,0 1 1,-1-1-1,1 1 1,0-1-1,0 1 1,-1-1-1,1 0 1,0 0-1,-1 1 0,1-1 1,0 0-1,-1 0 1,1 0-1,0-1 1,-1 1-1,1 0 1,0 0-1,0-1 1,-1 1-1,1-1 0,0 1 1,0-1-1,0 0 1,-1 1-1,1-1 1,0 0-1,0 0 1,0 1-1,0-1 1,0 0-1,1 0 0,-1 0 1,0 0-1,0-1 1,1 1-1,-1 0 1,0 0-1,1 0 1,-1-1-1,1 1 0,0 0 1,-1 0-1,1-1 1,0 1-1,0 0 1,0-1-1,0 1 1,0 0-1,0-1 1,0 1-1,0 0 0,0-1 1,1 1-1,-1 0 1,1 0-1,-1-1 1,1 1-1,-1 0 1,1 0-1,0-1-2,6-6 32,1 0 1,0 1-1,0 0 1,0 0-1,1 1 0,0 0 1,1 0-1,-1 1 0,1 1 1,0-1-1,0 2 1,0-1-1,0 1 0,1 1 1,3-1-33,-4 0 22,0 1 1,0-1 0,0 2-1,0 0 1,0 0 0,0 0-1,0 1 1,0 1 0,0 0-1,0 0 1,0 1 0,0 0-1,0 1 1,0 0 0,-1 1-1,0-1 1,1 2-1,-2 0 1,1 0 0,0 0-1,-1 1 1,0 0 0,0 1-1,-1 0 1,0 0 0,0 0-1,0 1 1,-1 0 0,-1 1-1,1-1 1,-1 1 0,0 0-1,0 3-22,0 8 15,0 1 1,-2-1-1,0 1 0,-1 0 0,-1 0 1,-1-1-1,-1 1 0,-1 0 0,-1-1 1,-1 1-1,0-1 0,-2 0 0,0 0 1,-6 12-16,10-25-10,0-1 0,0 1 0,-1-1 0,1 1 0,-1-1 0,-1 0 0,1 0 0,-1 0 0,0-1 0,-1 1 0,1-1 0,-1 0 0,0 0 0,0-1 0,-1 0 0,1 1 0,-1-2 0,0 1 0,0-1 0,0 0 0,-1 0-1,1 0 1,-1-1 0,1 0 0,-1-1 0,0 1 0,0-1 0,1-1 0,-1 1 0,0-1 0,0 0 0,-1-1 10,-4-3-32,0-1-1,0 0 0,0-1 1,0-1-1,1 0 0,0 0 1,1-1-1,-1-1 0,1 0 0,1 0 1,0-1-1,0 0 0,1 0 1,0-1-1,1 0 0,0 0 1,1-1-1,1 0 0,-1 0 0,2 0 1,0-1-1,0 0 0,1 0 1,0-4 32,0-16-2226,8 29-7442,3 12 1719</inkml:trace>
  <inkml:trace contextRef="#ctx0" brushRef="#br0" timeOffset="818.994">776 841 8680,'0'0'8547,"0"0"-4741,9-15-1206,48-82 2028,-55 107-1387,-16 48-3439,11-45 481,-32 114-98,21-81-310,1 1 1,2 1-1,2 0 1,3 0-1,0 26 125,27-95-1900,13-61-2127,-20 25-7064,-12 39 868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5:5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68 11851,'-150'-17'7314,"188"11"-4672,1139-24-704,-802 23-2029,48 0 27,2277 22 1095,-426 67 2102,-1790-68-2871,-52-2 186,-47-4-208,-50-3-42,-59-4 5,92-14-219,-282-1-75,-87 14 71,0 0-1,1-1 1,-1 1-1,0-1 1,1 1-1,-1-1 1,1 1-1,-1-1 1,0 1-1,1-1 1,-1 0-1,1 1 1,0-1-1,-1 0 1,1 0-1,-1 1 1,1-1-1,0 0 1,0 0 0,-1 1-1,1-1 1,0 0-1,0 0 1,0 0-1,0 0 1,0 1-1,0-1 1,0 0-1,0 0 1,0 0-1,1 1 1,-1-1-1,0 0 1,0 0-1,1 1 1,-1-1-1,1 0 1,-1 0-1,0 1 1,1-1 0,-1 0-1,1 1 1,0-1-1,-1 1 1,1-1-1,-1 1 1,1-1-1,0 1 1,-1-1-1,1 1 1,0-1-1,0 1 1,-1 0-1,1 0 1,0-1-1,0 1 1,0 0-1,-1 0 1,1 0-1,0 0 1,0 0 20,-29-9-1139,0 2 0,0 1 0,-1 2-1,0 0 1,1 2 0,-30 2 1139,24-1-1717,-95-3-6686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5:5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24087,'0'0'3171,"0"0"-1890,0 0 32,0 0-800,0 0-161,0 0-192,0 0-160,0 0-384,0 0-673,52-14-1057,-52 11-3139,0 3-7848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5:52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424 264 12780,'0'0'4399,"1"-13"-1495,0-42-422,-2 54-2359,0 0 0,0-1-1,1 1 1,-1-1 0,0 1-1,0 0 1,0 0 0,-1 0-1,1-1 1,0 1-1,0 0 1,-1 1 0,1-1-1,0 0 1,-1 0 0,1 0-1,-1 1 1,1-1 0,-1 1-1,1-1 1,-1 1 0,1 0-1,-1-1 1,0 1 0,1 0-1,-1 0 1,0 0 0,1 0-1,-1 1 1,1-1-1,-1 0 1,0 1 0,1-1-1,-1 1 1,1-1 0,-1 1-1,1 0 1,0-1 0,-1 1-1,1 0-122,-15 7 240,0 1-1,1 0 0,0 1 1,1 1-1,0 0 0,1 1 1,0 0-1,1 1 0,-3 5-239,1-4 131,-18 19-18,1 2-1,2 2 0,1 0 1,-2 8-113,21-31 4,1 1 1,0 0-1,2 0 0,-1 1 1,2-1-1,0 1 1,1 0-1,0 1 1,1-1-1,1 1 0,1 0 1,1-1-1,0 6-4,1-14-79,1 0 1,-1 1-1,2-1 0,-1 0 0,1-1 1,0 1-1,1 0 0,0-1 0,0 0 0,1 0 1,-1 0-1,2 0 0,-1-1 0,1 0 0,0 0 1,0 0-1,0-1 0,1 0 0,0 0 0,0-1 1,0 0-1,1 0 0,-1 0 0,1-1 0,0 0 1,5 1 78,10 3-818,1-1 0,-1-1 1,1-2-1,0 0 1,1-1-1,-1-1 0,0-1 1,18-3 817,85-37-11499,-97 23 5840</inkml:trace>
  <inkml:trace contextRef="#ctx0" brushRef="#br0" timeOffset="564.141">676 581 5830,'-2'-15'3662,"-7"-55"-282,-6 11 2085,10 44-3872,-7-56 3818,50 67-4097,-28 8-1308,0 0 1,0 1 0,0 0 0,-1 1 0,1 0-1,-1 0 1,-1 1 0,1 0 0,-1 0 0,0 1 0,-1 0-1,0 0 1,0 1 0,-1 0 0,0 0 0,-1 1 0,0-1-1,4 11-6,-6-12-46,0 1-1,-1 0 0,0 0 0,-1 0 0,0 0 1,0 0-1,-1 0 0,0 0 0,-1 0 0,0 0 0,0 0 1,-1 0-1,0 0 0,0 0 0,-1-1 0,0 1 1,-1-1-1,0 0 0,0 0 0,-5 6 47,-1 1-213,-1 0 1,0-1-1,-1 0 0,-1-1 1,0 0-1,-1-1 0,-1-1 0,1 0 1,-17 8 212,-33 2-32,65-27 234,137-86 1576,9-9-230,111-102-1548,-234 178 48,-39 31-138,3 8 56,0 0 0,1 0 1,1 1-1,1 0 1,0 0-1,1 1 1,0 1-1,2-1 1,0 1-1,0 0 0,2 1 1,0-1-1,1 1 1,0 12 33,2-28-2,0 1-1,0 0 1,0-1 0,1 1 0,-1 0 0,1-1 0,-1 1 0,1 0-1,0 0 1,0-1 0,1 1 0,-1 0 0,0 0 0,1-1-1,0 1 1,-1 0 0,1-1 0,0 1 0,0-1 0,1 1-1,-1-1 1,1 1 0,-1-1 0,1 0 0,0 0 0,-1 0 0,1 0-1,0 0 1,0 0 0,1 0 0,-1-1 0,0 1 0,1-1-1,-1 1 1,1-1 0,-1 0 0,1 0 0,-1 0 0,1-1-1,0 1 1,-1 0 0,1-1 0,0 0 0,0 0 0,-1 0 0,1 0-1,0 0 3,12-4 92,0-1 0,-1 0 0,0-1-1,0 0 1,-1-1 0,1-1-1,-2 0 1,1-1 0,-1 0 0,0-1-1,-1 0 1,0-1 0,-1 0-1,0-1 1,-1 0 0,0-1 0,-1 0-1,-1 0 1,0 0 0,0-1 0,-1 0-1,0-4-91,-5 15 51,9-17 355,-7 26 210,-63 239-541,54-214-760,2 1-1,1-1 1,1 1-1,2-1 1,3 27 685,30 8-4175,13-48-3816,-23-17 2834</inkml:trace>
  <inkml:trace contextRef="#ctx0" brushRef="#br0" timeOffset="900.935">1655 217 4388,'0'0'5974,"0"0"-2942,0 0-875,-15-10 181,-48-30-384,61 40-1891,0-1 0,-1 0 0,1 1 0,0-1 0,-1 1 0,1 0 0,0-1 0,-1 1-1,1 0 1,0 1 0,-1-1 0,1 0 0,0 1 0,-1-1 0,1 1 0,0 0 0,0 0 0,-1 0 0,1 0 0,0 0 0,0 0 0,0 0 0,0 1 0,1-1 0,-1 1 0,0 0 0,1-1 0,-1 1 0,1 0 0,-1 0 0,1 0 0,0 0 0,0 0 0,0 0 0,0 0 0,0 0 0,0 1 0,0-1 0,1 0 0,-1 1-1,1-1 1,0 0 0,0 1 0,0 0-63,8 89 114,-7-89-93,0-1 1,-1 0-1,1 1 0,0-1 0,1 0 0,-1 0 0,0 1 1,0-1-1,1 0 0,-1 0 0,1-1 0,0 1 0,0 0 0,-1 0 1,1-1-1,0 1 0,1-1 0,-1 0 0,0 0 0,0 0 1,0 0-1,1 0 0,-1 0 0,0 0 0,1-1 0,-1 1 0,1-1 1,-1 0-1,1 1 0,-1-1 0,1 0 0,-1-1 0,1 1 1,-1 0-1,0-1 0,1 1-21,0-2 52,0 0 1,0-1-1,-1 1 1,1 0-1,-1-1 0,1 1 1,-1-1-1,0 0 1,0 0-1,0 0 1,0 0-1,0 0 0,-1 0 1,0-1-1,1 1 1,-1 0-1,-1-1 1,1 1-1,0-1 0,-1 1 1,1-3-53,1-4 31,11-77-156,-12 49-5767,-1 33-925</inkml:trace>
  <inkml:trace contextRef="#ctx0" brushRef="#br0" timeOffset="1238.838">2031 758 2242,'0'0'15247,"0"0"-11724,76-17-1633,-42 16-577,2-4-640,2 2-545,2 3-128,8-2-96,-2 2-705,0 0-1089,-8 0-1025,-5 0-2722,-10-2-2755</inkml:trace>
  <inkml:trace contextRef="#ctx0" brushRef="#br0" timeOffset="1609.901">2583 445 13261,'0'0'4270,"0"0"-1478,0 0-395,0 0-448,0 0-652,0 0-443,0 0-176,17 9-107,112 74 123,218 243-2290,-291-288-2862,-52-63 3439,6-229 4211,-5 184-1051,-7 69-2077,1-1-1,-1 1 1,1 0 0,-1 0 0,0 0 0,1 0-1,-1 0 1,0 0 0,0 1 0,0-1-1,1 0 1,-1 1 0,0 0 0,0-1 0,0 1-1,0 0 1,0 0 0,0 0 0,0 0-1,0 0 1,0 1 0,0-1 0,0 0 0,1 1-1,-1 0 1,0-1 0,0 1 0,0 0-1,1 0 1,-1 0 0,0 0 0,1 0 0,-1 0-1,1 1 1,-1-1 0,1 0 0,0 1 0,-1 0-64,-216 171 277,12-19-304,63-60-6619,125-81 2317,9-4-2478</inkml:trace>
  <inkml:trace contextRef="#ctx0" brushRef="#br0" timeOffset="1938.216">2544 121 14286,'0'0'4558,"0"0"-2406,0 0-679,0 0-176,0 0-426,23 1-204,338 11 689,-85-19-1105,-207-15-641,-85 15-2594,-28 10-4356,22 3 912</inkml:trace>
  <inkml:trace contextRef="#ctx0" brushRef="#br0" timeOffset="2231.369">3668 230 9513,'0'0'10372,"0"0"-6005,13-7-2333,45-20-320,-56 26-1624,1 1 1,0-1-1,0 1 1,-1 0-1,1 1 1,0-1-1,0 0 1,-1 1-1,1-1 1,0 1-1,-1 0 1,1 0-1,0 0 1,-1 0-1,0 0 1,1 1 0,-1-1-1,0 1 1,1 0-1,-1-1 1,0 1-1,0 0 1,0 0-1,1 2-90,3 3 182,10 8-121,-2 2 0,0 0 0,-1 1 0,0 0 0,-2 1 0,0 1 1,-1-1-1,-1 2 0,-1-1 0,-1 1 0,-1 0 0,0 1 0,-2-1 0,-1 1 0,0 0 0,-2 0 0,0 0 0,-1 1 0,-2-1 0,0 0 1,-1-1-1,-2 1 0,0 0 0,-1-1 0,-9 20-61,3-20-352,-1-2 1,-1 1-1,0-2 1,-2 0-1,0-1 0,-1 0 1,-1-2-1,0 0 1,-1 0-1,0-2 1,-2-1-1,1 0 0,-1-1 1,-15 4 351,-3-2-3421,13-9-3120,17-4-623</inkml:trace>
  <inkml:trace contextRef="#ctx0" brushRef="#br0" timeOffset="2551.304">4247 40 9609,'0'0'5024,"0"0"-1549,0 0-865,0 0-394,0 0-657,0 0-609,0 0-358,0 0-239,13-9-209,43-21-123,-55 30-20,0 0-1,-1 0 0,1 0 1,0 0-1,0 0 1,0 0-1,0 0 1,-1 0-1,1 1 0,0-1 1,0 0-1,-1 0 1,1 1-1,0-1 1,0 1-1,-1-1 1,1 1-1,0-1 0,-1 1 1,1-1-1,0 1 1,-1-1-1,1 1 1,-1 0-1,1-1 0,-1 1 1,1 0-1,-1-1 1,0 1-1,1 0 1,-1 0-1,0 0 1,0-1-1,1 1 0,-1 0 1,0 0-1,0 0 1,0-1-1,0 1 1,0 0-1,0 0 0,0 0 1,0 0-1,-1-1 1,1 1-1,0 0 1,0 0-1,-1 0 1,1 0-1,0 5 5,1 9-81,-1 0 0,-1 1 0,0-1 0,-1 0 0,0 0 0,-1 0 0,-1 0 0,0-1 1,-1 1-1,-1-1 0,0 0 0,-1-1 0,-1 1 0,0-2 0,0 1 0,-2-1 0,1 0 0,-5 3 76,-50 54-10,64-69 21,-1 1 0,1-1 0,-1 1 0,1 0 0,-1-1 0,1 1 0,0-1 0,-1 1 0,1 0 0,0-1 0,0 1 0,-1-1 1,1 1-1,0 0 0,0-1 0,0 1 0,0 0 0,0 0 0,0-1 0,0 1 0,0 0 0,0-1 0,0 1 0,0 0 1,1-1-1,-1 1 0,0 0 0,0-1 0,1 1 0,-1-1 0,0 1 0,1 0 0,-1-1 0,1 1 0,-1-1 0,0 1 0,1-1 1,-1 1-1,1-1 0,0 0 0,-1 1 0,1-1 0,-1 0 0,1 1 0,0-1 0,-1 0 0,1 1 0,-1-1 0,1 0 0,0 0 1,-1 0-1,1 0 0,0 0 0,0 0 0,0 0-11,46 8 464,-41-7-374,186 2 1277,-141-11-1047,-72 16-10799,12-4 2770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5:5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62 7495,'0'0'3315,"0"0"-961,0 0-250,0 0-124,0 0-389,0 0-347,14-1-219,216-18 1650,131-5-1613,-331 15-1660,-49 3-1628,-158 4-12241,119 4 7906</inkml:trace>
  <inkml:trace contextRef="#ctx0" brushRef="#br0" timeOffset="354.272">289 48 3043,'0'0'2621,"0"0"-91,0 0-229,0 0 144,0 0 107,0 0 96,0 0-540,0 0-650,2 1-348,225 103 1853,-224-103-2951,1 0-1,-1 1 1,1-1-1,-1 0 1,1 1-1,-1 0 1,0 0-1,0 0 1,0 0-1,0 0 1,0 1-1,0-1 1,-1 1-1,1 0 1,-1 0-1,0 0 1,0 0-1,0 0 1,0 1-1,0-1 1,-1 0-1,1 1 1,-1-1-1,0 1 1,0 0-1,0-1 1,-1 1-1,1 0 1,-1-1-1,0 1 1,0 0-1,-1 0 1,1-1-1,0 1 1,-1 0-1,0-1 1,0 1-1,0-1 1,-1 1-1,1-1 1,-1 1-1,0-1 1,0 0-1,0 0 1,-1 2-12,-14 10 121,0-1 1,-1-1 0,0 0-1,-1-1 1,0-2 0,-1 0-1,-14 5-121,3 0 40,-27 13-4,24-14 93,0 1 1,1 2 0,1 2 0,1 0-1,1 3 1,0 0 0,2 2-1,-6 7-129,31-29 3,1 0-1,0 0 0,0 0 0,0 0 1,0 0-1,0 0 0,1 0 0,-1 0 1,1 1-1,-1-1 0,1 1 0,0-1 1,0 1-1,0 0 0,0-1 0,0 1 1,1 0-1,-1 0 0,1-1 0,0 1 1,0 0-1,0 0 0,0 0 0,0-1 1,1 1-1,-1 0 0,1 0 0,-1-1 1,1 1-1,0 0 0,0-1 0,1 1 1,-1-1-1,0 1 0,1-1 0,0 0 1,-1 0-1,2 2-2,14 5 5,0-1 1,0-1 0,0-1-1,1 0 1,0-1 0,0-1-1,0-1 1,1 0-1,-1-1 1,8-1-6,-18-1 3,33 7-19,1-3 0,-1-1 1,1-3-1,0-1 1,-1-2-1,1-1 1,-1-3-1,0-1 1,-1-2-1,0-2 1,5-4 15,-42 16-95,-1-1 1,1 0-1,0 0 1,-1 0-1,0 0 1,1 0-1,-1-1 1,0 1-1,1-1 1,-1 0-1,0 1 1,0-1-1,-1 0 1,1 0-1,0 0 1,0-1-1,-1 1 1,0 0-1,1 0 1,-1-1-1,0 1 1,0-1-1,0 1 1,0-1-1,-1 0 1,1 1 0,-1-1-1,0 0 1,1 1-1,-1-2 95,-33-4-7778,18 8 2039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5:4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1045 8392,'0'0'5776,"0"0"-1799,0 0-1174,0 0-556,0 0-645,0 0-535,0 0-298,-10-1 1628,7-64-1419,1 31-3021,1 1-6341,1 23-1684</inkml:trace>
  <inkml:trace contextRef="#ctx0" brushRef="#br0" timeOffset="555.32">643 215 13261,'-1'-13'4462,"1"-10"-3258,0 2 306,0 14 2674,17 59-3670,3-2 1,2 0-1,2-1 1,2-1 0,16 20-515,-21-32-155,-15-26 32,0 1-1,0-1 1,1 0 0,1 0-1,-1 0 1,1-1-1,1-1 1,0 1 0,4 2 123,-11-10-7,1 0 0,-1 0 0,1 0 0,-1 0 0,1-1 0,-1 1 0,1-1 0,-1 1 0,1-1 0,0 0 0,-1 0 0,1 0 0,0 0 0,-1-1 0,1 1 0,0-1 0,-1 1 0,1-1 0,-1 0 1,1 0-1,-1 0 0,0 0 0,1-1 0,-1 1 0,0-1 0,0 1 0,0-1 0,2-1 7,52-57 132,-53 56-134,14-19 293,0 0 0,-2-2-1,-1 0 1,0 0 0,-2-2-1,-1 1 1,-2-1 0,0-1-1,1-12-290,-12 25 1279,-13 36-759,-24 54-204,3 3 0,3 0 0,4 2 0,3 1 0,-3 28-316,-10 69-518,29-59-5354,12-101 1281,2-9-1398,2-4-3551</inkml:trace>
  <inkml:trace contextRef="#ctx0" brushRef="#br0" timeOffset="863.137">1295 734 16239,'0'0'4276,"0"0"-1158,0 0-684,0 0-715,0 0-624,0 0-321,0 0-235,1 11-235,-8 71-64,-29 73-1360,25-95-5153,7-48 1217,-1-5-2759</inkml:trace>
  <inkml:trace contextRef="#ctx0" brushRef="#br0" timeOffset="1188.046">1499 314 7944,'0'0'7366,"0"0"-3356,0 0-1443,0 0-373,0 0-651,0 0-550,0 0-288,0 0-326,-1-4-192,1 4-167,0 0 0,0 1 1,-1-1-1,1 0 0,0 0 1,0 0-1,0 0 0,-1 0 0,1 0 1,0 0-1,0 1 0,0-1 1,-1 0-1,1 0 0,0 0 1,0 0-1,-1 0 0,1 0 1,0 0-1,0 0-20,0 47 238,0-25-220,21 74-317,-19-96 301,-1 0 0,1 1 1,-1-1-1,1 0 1,0 0-1,-1 0 0,1 0 1,-1 0-1,1 0 0,0 0 1,-1-1-1,1 1 1,-1-1-1,1 1 0,-1-1 1,1 1-1,-1-1 0,1 0 1,-1 0-1,1 0 0,-1 0 1,0 0-1,0 0 1,1 0-1,-1 0 0,0 0 1,0-1-1,0 1 0,0 0 1,-1-1-1,1 1 0,0-1 1,0 1-1,-1-1 1,1 1-1,-1-1 0,0 1 1,1-1-1,-1 1 0,0-2-2,1 2 12,6-11 149,-1 0 0,0-1-1,-1 1 1,-1-1 0,0 0-1,0-1 1,-1 1 0,-1 0-1,0-1 1,-1 0 0,-1-12-162,0 23 3,-1 0 0,0 0-1,0 0 1,0 1-1,0-1 1,0 0-1,0 1 1,-1-1 0,1 0-1,-1 1 1,0 0-1,0-1 1,0 1-1,0 0 1,0 0-1,0 0 1,-1 0 0,1 0-1,0 1 1,-1-1-1,0 1 1,1 0-1,-1-1 1,0 1-1,0 0 1,0 1 0,1-1-1,-1 0 1,0 1-1,0 0 1,0-1-1,0 1 1,0 1-1,-3-1-1,-62 18-2919,43 3-1581,11-5-1810,-1 3-8312</inkml:trace>
  <inkml:trace contextRef="#ctx0" brushRef="#br0" timeOffset="1516.783">1812 826 10890,'0'0'8072,"0"0"-5382,0 0-191,0 0-545,98 6-897,-56-5-705,-1-1-128,2 0-192,0 0-32,-8-4-160,4-2-192,-9 2-481,-2-3-833,-7 1-1569,-6-5-2530,-11-1-3011</inkml:trace>
  <inkml:trace contextRef="#ctx0" brushRef="#br0" timeOffset="1892.071">2362 472 13869,'0'0'5851,"0"0"-2285,0 0-929,0 0-640,0 0-663,0 0-602,0 0-252,0 0-160,15 14-149,81 92-64,12 33-790,-29-54-2584,-78-83 3153,0-1 0,0 1 1,0-1-1,0 1 0,0-1 0,0 1 1,1-1-1,-1 0 0,0 1 1,1-1-1,-1 0 0,1 0 0,-1 0 1,1 0-1,0 0 0,-1-1 1,1 1-1,0 0 0,0-1 1,-1 1-1,1-1 0,0 0 0,0 1 1,0-1-1,-1 0 0,1 0 1,0 0-1,0-1 0,0 1 0,0 0 1,-1-1-1,1 1 0,0-1 1,0 1-1,-1-1 0,1 0 0,0 0 1,-1 0-1,1 0 0,-1 0 1,1 0-1,-1 0 0,1 0 1,-1-1-1,0 1 0,0-1 0,0 1 1,0-1-1,0 1 0,1-2 114,118-268 5926,-113 249-4876,-5 15-67,-6 16 336,-155 302 224,54-94-3187,99-176-3726,6-40 1174,0-2-2856,3-6-2611</inkml:trace>
  <inkml:trace contextRef="#ctx0" brushRef="#br0" timeOffset="2192.03">2349 82 8456,'0'0'8056,"0"0"-4586,15-4-1762,115-14 1132,355 14 496,-483 4-3324,11 0 70,0-1 0,0 0 1,0-1-1,0 0 1,0-1-1,-1-1 0,1 0 1,-1 0-1,11-7-82,-22 11 2,-1 0 0,1 0-1,-1 0 1,0 0 0,1 0-1,-1 0 1,1 0 0,-1 0 0,1 0-1,-1 0 1,1 0 0,-1 0-1,0 0 1,1-1 0,-1 1 0,1 0-1,-1 0 1,0 0 0,1-1-1,-1 1 1,1 0 0,-1-1 0,0 1-1,0 0 1,1-1 0,-1 1-1,0 0 1,1-1 0,-1 1 0,0-1-1,0 1 1,0 0 0,0-1 0,1 1-1,-1-1 1,0 1 0,0-1-1,0 1 1,0 0 0,0-1 0,0 1-1,0-1 1,0 1 0,0-1-1,0 1 1,0-1 0,0 1 0,-1 0-1,1-1 1,0 1 0,0-1-1,0 1 1,-1 0 0,1-1 0,0 1-1,0-1 1,-1 1 0,1 0-1,0-1 1,-1 1 0,1 0 0,0 0-1,-1-1 1,1 1 0,-1 0 0,1 0-1,0-1 1,-1 1-2,-31-4-245,-60 19-3245,38 16-5587,38-14 648</inkml:trace>
  <inkml:trace contextRef="#ctx0" brushRef="#br0" timeOffset="2533.956">3494 244 19827,'0'0'3609,"0"0"-1447,0 0-395,0 0-299,0 0-470,0 0-331,12 16-160,-10-12-475,7 8 44,-1 1 0,-1-1 0,0 1 0,0 1-1,-2-1 1,0 1 0,0 0 0,-1 0 0,-1 0-1,1 7-75,2 28 71,-2 1-1,-2 0 1,-3-1-1,-1 1 1,-7 31-71,4-60-112,-1-1 1,-1 1 0,-1-1 0,-1-1-1,-1 0 1,0 0 0,-2-1-1,0 0 1,-1-1 0,0 0 0,-1-1-1,-1-1 1,-1 0 0,0-1-1,-1-1 1,-14 9 111,-142 72-3018,-6-36-3517,90-39-250</inkml:trace>
  <inkml:trace contextRef="#ctx0" brushRef="#br0" timeOffset="2988.004">277 125 9513,'0'0'4559,"0"0"-913,0 0-534,0 0-523,0 0-683,0 0-598,-18 8-342,11-6-884,-3 2 10,1 0 1,-1 1 0,1 0 0,0 0 0,0 1 0,0 0 0,1 0 0,0 1 0,0 0 0,1 1 0,0 0 0,0 0 0,1 0 0,-2 3-93,-10 19 97,1 0-1,2 1 1,0 0-1,3 1 1,0 0-1,3 1 1,0 1-1,2-1 1,2 1-1,1 1 1,1-1-1,2 0 1,3 30-97,1-48-96,0-1 1,1 1-1,1-1 1,0 0-1,1-1 1,1 1-1,0-1 1,1-1-1,0 1 1,1-1-1,1-1 1,0 1-1,1-2 1,0 1-1,1-2 1,0 0-1,0 0 1,1-1-1,5 3 96,80 28-4032,9-35-4140,-83-11 442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5:44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324 271 8232,'0'0'5877,"2"-15"-2065,5-45-860,-7 59-2842,0 1 0,1-1 0,-1 0 1,1 0-1,-1 0 0,0 1 0,0-1 0,0 0 0,1 0 0,-1 0 0,0 0 1,0 0-1,0 1 0,0-1 0,0 0 0,0 0 0,-1 0 0,1 0 0,0 0 1,0 1-1,-1-1 0,1 0 0,0 0 0,-1 0 0,1 1 0,-1-1 0,1 0 1,-1 0-1,1 1 0,-1-1 0,1 1 0,-1-1 0,0 0 0,1 1 0,-1-1 1,0 1-1,0-1 0,1 1 0,-1 0 0,0-1 0,0 1 0,0 0 0,0 0 1,1-1-1,-1 1 0,0 0 0,0 0 0,0 0 0,0 0 0,0 0 0,1 0 1,-1 0-1,0 0 0,0 1 0,0-1 0,0 0 0,0 0 0,1 1 0,-1-1 1,0 1-111,-40 25 1446,41-26-1444,-26 24 196,2 1 1,1 1 0,1 1-1,1 1 1,1 1 0,2 0-1,1 2 1,1 0 0,2 1-1,1 0 1,1 1 0,2 1-1,2 0 1,-2 18-199,6-30 3,1 1 0,0-1 1,2 1-1,1 0 0,1 0 0,1-1 0,1 1 1,1-1-1,4 15-3,-5-27-55,-1-1 0,2 0 0,-1-1 1,1 1-1,1-1 0,0 0 0,0 0 0,0 0 1,1 0-1,0-1 0,0 0 0,1 0 0,0-1 1,0 0-1,1 0 0,0-1 0,0 0 0,0 0 0,0-1 1,1 0-1,0 0 0,0-1 0,0 0 0,2 0 55,1-1-342,-1 1-1,1-2 0,-1 0 1,1 0-1,0-1 0,-1 0 1,1-1-1,0-1 0,-1 0 1,1 0-1,-1-1 0,0-1 343,75-49-9164,-59 23 1338</inkml:trace>
  <inkml:trace contextRef="#ctx0" brushRef="#br0" timeOffset="584.906">549 541 10058,'0'0'5023,"0"0"-1404,0 0-805,0 0-529,0 0-679,12-12-549,42-38-368,-50 48-642,0 0-1,0 1 1,0-1 0,0 1 0,0 0-1,0 0 1,0 0 0,0 1-1,0-1 1,1 1 0,-1 0 0,0 0-1,0 1 1,1-1 0,-1 1 0,0 0-1,0 0 1,0 0 0,0 1-1,0-1 1,0 1 0,0 0 0,-1 0-1,1 0 1,0 2-47,-2-3 28,5 2-13,-1 1 1,0 0 0,1 0-1,-2 1 1,1-1 0,0 1-1,-1 1 1,0-1 0,0 1-1,-1 0 1,0 0-1,0 0 1,0 1 0,-1-1-1,1 1 1,-2 0 0,1 0-1,-1 0 1,0 0-1,0 0 1,-1 1 0,0-1-1,-1 1 1,1-1 0,-1 0-1,-1 1 1,1-1 0,-2 6-16,-3 6-143,-1-1 1,-1 0-1,-1 0 1,0 0-1,-2-1 1,0 0-1,0-1 1,-2 0-1,0 0 1,0-2-1,-2 1 1,0-2-1,0 0 1,-1 0-1,-1-2 1,0 1-1,-2-2 143,14-6-17,42-22 54,7-15 306,-2-2-1,-2-1 1,-1-3-1,-1-1 0,-3-2 1,-1-2-1,23-39-342,-56 81 13,5-7 28,-1 0 0,0 0 0,0 0 0,0 0 0,-1-1 0,-1 0 0,0 0 0,0-1 0,-1 1 1,0-1-1,0-7-41,-24 121-134,15-65-29,1-1 0,2 1-1,2 0 1,1 1-1,5 33 164,-4-68-18,0-1-1,0 0 1,0 1-1,0-1 1,0 0-1,1 0 1,0 0-1,-1 0 1,1 0-1,0 0 1,0 0-1,1-1 1,-1 1-1,1-1 1,-1 1-1,1-1 1,0 0-1,0 0 1,0 0-1,0-1 1,0 1-1,0-1 1,0 1-1,0-1 1,1 0 0,-1 0-1,1-1 1,-1 1-1,0-1 1,1 1-1,-1-1 1,1 0-1,-1-1 1,1 1-1,-1 0 1,1-1-1,-1 0 1,0 0-1,1 0 1,-1 0-1,0-1 1,0 1-1,2-1 19,10-5 36,0 0-1,-1-1 1,0 0 0,0-1 0,-1 0-1,0-2 1,0 1 0,-1-1 0,-1-1-1,0 0 1,0-1 0,-1 0-1,2-4-35,-5 4 174,0 1 0,-1-1 0,0 0 0,-1 0 0,-1 0 0,0-1 0,-1 0 0,0 0 0,-1 0 0,0 0 0,-2 0 0,1-4-174,-17 54 1057,-33 294-988,49-329-84,-10 74-1667,12-26-3833,2-40 1446,3-6-1882,4-3-2420</inkml:trace>
  <inkml:trace contextRef="#ctx0" brushRef="#br0" timeOffset="901.05">1556 209 8616,'0'0'7164,"0"0"-3502,0 0-1361,0 0-304,0 0-748,0 0-694,0 0-331,-9 2-117,5-2-93,3 0-12,0-1 1,-1 1-1,1 0 0,0 0 0,0 0 0,-1 0 0,1 0 1,0 0-1,0 0 0,-1 1 0,1-1 0,0 0 1,0 1-1,0-1 0,-1 1 0,1-1 0,0 1 0,0-1 1,0 1-1,0 0 0,0-1 0,0 1 0,0 0 1,0 0-1,0 0 0,1 0 0,-1 0 0,0 0 1,1 0-1,-1 0 0,0 0 0,1 0 0,-1 1 0,1-1 1,0 0-1,-1 0 0,1 0 0,0 1 0,0-1 1,0 1-3,2 5 12,1 0 0,0 0 1,0 0-1,1 0 0,-1-1 0,2 1 1,-1-1-1,1 0 0,0 0 1,0-1-1,0 1 0,1-1 1,4 2-13,2-35 192,-12 25-165,1-6 48,0 0 1,-1-1 0,0 1 0,-1 0 0,1 0-1,-2 0 1,1 0 0,-1 0 0,-1 0 0,1 0-1,-2 0 1,1 1 0,-1-1 0,0 1 0,-2-2-76,5 10-70,1-1 1,-1 1-1,1 0 1,-1-1-1,1 1 1,-1 0-1,1-1 1,-1 1 0,1 0-1,-1 0 1,0 0-1,1 0 1,-1-1-1,1 1 1,-1 0-1,0 0 1,1 0-1,-1 0 1,0 0-1,1 0 1,-1 1 0,1-1-1,-1 0 1,0 0-1,1 0 1,-1 0-1,1 1 1,-1-1-1,1 0 1,-1 1-1,1-1 1,-1 0 0,1 1-1,-1-1 1,1 1-1,-1-1 1,1 1-1,-1-1 1,1 1-1,0-1 1,-1 1-1,1-1 1,0 1-1,0-1 1,-1 1 0,1-1-1,0 1 1,0 0-1,0-1 1,0 1-1,0-1 1,0 1-1,0 0 70,-9 33-8292,7-7-2166</inkml:trace>
  <inkml:trace contextRef="#ctx0" brushRef="#br0" timeOffset="1219.582">1771 759 13261,'0'0'5605,"0"0"-2658,0 0-417,0 0-736,0 0-705,0 0-513,0 0-127,92 17-161,-67-23-224,1-4-64,0 0-64,0 2-609,-4-2-480,-2 2-961,-3 3-1761,-2-1-4101</inkml:trace>
  <inkml:trace contextRef="#ctx0" brushRef="#br0" timeOffset="1565.658">2245 495 14734,'0'0'6385,"0"0"-2899,0 0-1292,0 0-636,0 0-522,0 0-411,0 0-214,12-1-166,-4 0-211,-5 1-22,0-1 0,1 0 0,-1 1 0,1 0 0,-1 0 0,1 0 0,-1 0 0,1 0 0,-1 1 0,0-1 0,1 1 0,-1 0 0,0 0 0,1 1 0,-1-1 0,0 0 0,0 1 0,0 0 0,0 0 0,0 0 0,-1 0 0,1 0 0,1 2-12,131 211-598,-123-196 143,-10-13 122,1-1-1,-1 1 1,1-1 0,0 0 0,0 0 0,1 0 0,-1-1 0,1 1 0,0-1 0,1 0 0,-1 0 0,1 0 0,-1-1-1,1 1 1,0-1 0,0 0 0,1-1 0,-1 1 0,1-1 0,-1 0 0,1 0 0,0-1 333,-3-3-42,0 0 1,-1 0-1,1 0 1,-1-1-1,0 1 1,1-1-1,-1 0 1,0 1-1,-1-1 1,1 0-1,0 0 1,-1 0-1,0 0 1,1-1-1,-1 1 1,0 0-1,-1 0 1,1-1-1,-1 1 1,1 0-1,-1-2 42,1 1-36,3-176 4451,-28 100-545,22 79-3797,0 1 0,0-1-1,0 1 1,0 0 0,-1-1-1,1 1 1,0 1-1,0-1 1,0 0 0,-1 0-1,1 1 1,0-1 0,0 1-1,0 0 1,0 0 0,0-1-1,0 1 1,0 0-1,0 1 1,0-1 0,1 0-1,-1 1 1,0-1 0,1 1-1,-1-1 1,1 1 0,-1 0-1,1-1 1,0 1 0,0 0-1,0 0 1,0 0-1,0 0 1,0 0 0,0 0-1,0 2-72,1-3 7,-109 194 158,3-37-1919,69-107 110,-3-1-1,-2-3 0,-2-1 1,-2-2-1,-1-2 0,-7 0 1645,38-30-7404</inkml:trace>
  <inkml:trace contextRef="#ctx0" brushRef="#br0" timeOffset="1889.586">2278 12 5317,'0'0'11013,"0"0"-6433,0 0-2183,0 0-555,0 0-662,0 0-513,17 0-112,263 15 871,-239-13-1365,-18 0-47,-1 0 0,1-2-1,0-1 1,0 0 0,-1-2-1,1-1 1,-1 0 0,16-7-14,-29 3-3330,-28 8-1930,0 6-1685</inkml:trace>
  <inkml:trace contextRef="#ctx0" brushRef="#br0" timeOffset="2204.91">3079 284 15567,'0'0'4596,"9"-13"-1900,28-37-662,-7 34 1612,-14 56-2386,-15-37-1212,8 57 268,-3-1 0,-3 1 0,-2 43-316,-2-74 13,2-12-59,-1 1 0,-1-1 0,-1 1 1,0-1-1,-1 0 0,-1 0 0,-1 0 0,0 0 1,-1-1-1,-1 0 0,-1 0 0,0-1 0,-1 0 1,0 0-1,-1-1 0,-1 0 0,0-1 0,-1 0 1,-2 0 45,-5 4-414,-2-1 0,0-1 0,0-2 0,-2 0 0,1-1 0,-2-1 0,1-1-1,-1-1 1,-20 4 414,41-12-634,-25 4-2266,14-9-7002,12-3-279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5:43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2018,'0'0'7346,"0"0"-3748,0 0-1180,0 0-27,0 0-522,0 0-791,16-7-458,116-29 239,-22 29-292,34 0 847,-1-6 0,51-16-1414,-119 5 155,-74 23-154,-1 1 0,0-1 0,0 1-1,0 0 1,0-1 0,0 1 0,1-1 0,-1 1 0,0-1-1,0 1 1,0-1 0,0 1 0,0 0 0,-1-1 0,1 1 0,0-1-1,0 1 1,0-1 0,0 1 0,0 0 0,-1-1 0,1 1-1,0-1 1,0 1 0,0 0 0,-1-1 0,1 1 0,0 0-1,-1-1 1,1 1 0,0 0 0,-1-1 0,1 1 0,0 0 0,-1 0-1,1 0 1,-1-1 0,1 1 0,-1 0 0,1 0 0,0 0-1,-1 0 1,1 0 0,-1 0 0,1 0 0,-1 0 0,1 0 0,0 0-1,-1 0 1,1 0 0,-1 0 0,1 0 0,-1 0 0,1 0-1,-1 0 1,1 0 0,-1 1-1,-172 4-4333,4 37-9079,126-28 6323</inkml:trace>
  <inkml:trace contextRef="#ctx0" brushRef="#br0" timeOffset="485.227">135 136 4708,'0'0'3759,"0"0"-1197,0 0-197,0 0-235,0 0-267,0 0-229,0 0-225,0 0-176,-6-7-16,-19-20-106,17 26 2669,5 14-4094,3-12 590,0 7-224,0 0 0,1 0 0,0 0 1,0 0-1,1 0 0,-1-1 0,2 1 0,-1-1 1,1 1-1,0-1 0,1 0 0,0 0 0,0 0 1,0 0-1,1-1 0,0 0 0,0 0 0,0 0 1,1-1-1,0 1 0,2 0-52,147 93-80,-143-93 100,124 75-26,-135-80 8,0 1 0,-1 0 0,1 0 0,0-1 0,-1 1 0,1 0 0,-1 0 0,1 0-1,-1 0 1,0 0 0,0 0 0,0 0 0,0 0 0,0-1 0,0 1 0,0 0 0,-1 0 0,1 0 0,-1 0 0,1 0-1,-1 0 1,0-1 0,0 1 0,0 0 0,0-1 0,0 1 0,0 0 0,0-1 0,0 1 0,-1-1 0,1 0 0,-1 0-1,1 1 1,-1-1 0,1 0 0,-1 0 0,0 0 0,1 0 0,-1-1 0,0 1 0,0 0 0,0-1 0,0 1-2,-8 7 8,-277 208 627,273-203-605,5-6-23,-1 0 0,2 1 1,-1 0-1,1 0 0,0 1 0,1 0 0,0 0 0,0 1 0,1-1 1,0 2-1,1-1 0,0 1 0,1-1 0,0 1 0,1 0 0,-2 7-7,5-15 2,1 0 0,-1 0 1,0 0-1,1 0 0,-1-1 0,1 1 0,0 0 0,0-1 0,0 1 0,0 0 0,1-1 0,-1 1 0,1-1 0,0 0 0,-1 0 0,1 1 0,0-1 0,0 0 0,0 0 0,1-1 0,-1 1 0,0 0 0,1-1 0,-1 1 0,1-1 1,-1 0-1,1 0 0,0 0 0,-1 0 0,1 0 0,0-1 0,0 1 0,0-1-2,100 9 60,-101-9-60,251-39-64,-37-17 64,-215 56-37,-1-1-1,1 1 1,0 0-1,0 0 0,-1 0 1,1 0-1,0 0 0,0 0 1,0 0-1,-1 0 1,1 0-1,0 0 0,0 1 1,0-1-1,-1 0 0,1 1 1,0-1-1,0 0 1,-1 1-1,1-1 0,0 1 1,-1-1-1,1 1 0,-1-1 1,1 1-1,0-1 0,-1 1 1,1 0-1,-1-1 1,0 1-1,1 0 0,-1-1 1,1 1-1,-1 0 0,0 0 1,0-1-1,1 1 1,-1 0-1,0 0 0,0-1 1,0 1-1,0 0 0,0 0 1,0 0-1,0-1 1,0 1-1,0 0 0,-1 0 38,-12 22-9986,4-19 633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51:04.9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92 17649,'3'-30'1802,"6"-32"3987,-9 63-5603,1-1 1,-1 0-1,0 1 0,0-1 1,1 0-1,-1 1 1,0-1-1,0 0 0,1 0 1,-1 0-1,0 1 1,1-1-1,-1 0 0,0 0 1,1 0-1,-1 0 0,0 1 1,1-1-1,-1 0 1,1 0-1,-1 0 0,0 0 1,1 0-1,-1 0 1,0 0-1,1 0 0,-1 0 1,1 0-1,-1 0 0,0-1 1,1 1-1,-1 0 1,0 0-1,1 0 0,-1 0-186,-15 154 961,-5 81-2269,8 91 1308,25-205-4800,14-46-4440,-10-48 480</inkml:trace>
  <inkml:trace contextRef="#ctx0" brushRef="#br0" timeOffset="306.485">0 583 2018,'0'0'11227,"0"0"-5788,0 0-2305,0 0-630,0 0-913,0 0-721,0 0-288,21-9-262,-2 1-271,-7 1-30,2 1-1,-1 1 0,1 0 0,-1 1 0,1 1 1,0 0-1,1 0 0,-1 2 0,8-1-18,256-13-1483,-192 9-6178,-79 6 758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6:57.6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 57 19731,'0'0'3101,"0"0"-837,0 0-540,0 0-742,0 0-555,14-10-197,-5 2-195,-6 4-26,1 1-1,0-1 1,1 1 0,-1 0-1,1 0 1,-1 0 0,1 1-1,0-1 1,0 1 0,0 0-1,0 1 1,0-1 0,0 1-1,1 0 1,-1 0-1,0 1 1,1-1 0,-1 1-1,0 1 1,2-1-9,5 3 14,0 0 0,0 0 0,0 1 0,-1 1 0,0 0 0,1 0 0,-2 1 0,1 1-1,3 2-13,-11-7 2,-1 0-1,1 0 0,0 0 0,-1 1 0,1-1 1,-1 1-1,0 0 0,1 0 0,-1-1 0,-1 1 0,1 1 1,0-1-1,-1 0 0,0 0 0,1 1 0,-1-1 1,0 0-1,-1 1 0,1-1 0,-1 1 0,1-1 0,-1 1 1,0-1-1,-1 1 0,1-1 0,0 1 0,-1-1 1,0 1-1,0-1 0,0 1 0,0-1 0,-1 0 0,1 0 1,-2 3-2,-9 10 2,-1-1 1,0-1-1,-1 0 1,0 0-1,-1-2 1,-1 1 0,0-2-1,0 0 1,-1-1-1,-8 2-2,-17 14 7,-23 18 51,94-41-15,114-38 268,-116 26-434,0 1 0,0 2 0,1 0 0,0 2 0,21 0 123,-48 5-326,-1 0 1,0 0-1,0 0 1,0 1-1,0-1 1,0 0-1,0 0 1,0 1-1,0-1 0,-1 0 1,1 0-1,0 1 1,-1-1-1,1 0 1,-1 0-1,1 0 1,-1 0-1,0 0 1,1 0-1,-1 0 1,0 0-1,0 0 1,0 0-1,0 0 1,0 0-1,0 0 1,0-1-1,0 1 0,0 0 1,0-1-1,0 1 1,0-1-1,0 1 1,-1-1-1,1 0 1,0 1 325,-2 1-1483,-22 19-10646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6:58.3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339 108 13357,'-6'-72'3010,"-11"36"1978,0 53-1242,16 5-3720,1 1-1,0-1 1,2 0-1,1 1 1,1-1-1,0 0 1,2-1-1,0 1 1,2-1-1,0 0 1,1-1-1,2 0 1,0 0-1,0-1 1,2 0-1,1-2 1,0 1-1,2 0-25,-13-13-11,1 0 0,0 1 0,0-1-1,0-1 1,0 1 0,1-1 0,0 1 0,0-1 0,0-1-1,1 1 1,-1-1 0,1 0 0,0 0 0,0 0 0,0-1-1,0 0 1,0 0 0,0-1 0,0 0 0,1 0-1,-1 0 1,1-1 0,-1 0 0,0 0 0,1 0 0,-1-1-1,1 0 1,-1 0 0,0-1 0,0 0 0,0 0 0,3-1 11,9-13 51,-1-1 1,-1-1-1,-1 0 1,-1 0 0,0-2-1,-1 0 1,-1 0-1,-1-1 1,5-15-52,-9 23 131,9-17 406,-1-1 1,-2 0-1,-1-1 1,-1 0 0,3-21-538,-22 31 1138,-16 42-424,4 20-549,2 1 0,2 0 0,1 1 1,3 0-1,1 1 0,2 1 0,2 0 0,2 0 0,1 20-165,-1-20 68,-8 86-5,-1 7-39,-6-1 1,-7 5-25,25-124 9,-1-1 1,-1 1-1,0-1 0,-1 0 1,-1 0-1,-1 0 1,0-1-1,-1 0 1,0-1-1,-2 1 1,1-2-1,-2 1 1,0-1-1,0-1 1,-1 0-1,-1-1 0,0 0 1,0-1-1,-1 0 1,0-1-1,-1-1 1,-8 3-10,9-7-10,0-1 0,0-1 1,0 0-1,-1-1 0,1-1 1,0 0-1,-1-1 0,1-1 1,0 0-1,0-1 0,0 0 1,0-1-1,0 0 0,1-2 1,0 1-1,0-2 0,0 1 1,1-2-1,0 0 0,0 0 1,1-1-1,0-1 0,1 0 1,-8-9 9,10 10-290,0-1 0,1 0 0,0 0 0,1-1 1,0 1-1,1-1 0,0-1 0,1 1 0,0-1 0,1 0 1,0 1-1,1-1 0,0-1 0,1 1 0,0 0 1,1 0-1,1 0 0,-1-1 0,2-2 290,17-48-4356,10 3-3027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6:58.8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0 111 20307,'0'0'3465,"0"0"-737,0 0-790,0 0-876,18-4-566,178-14 278,101 12 206,-1-13 0,66-21-980,-303 28 37,-59 12-37,0 0 0,0 1 0,-1-1 0,1 0 0,0 0 0,-1 0 0,1 0 0,0 1 0,-1-1 0,1 0 0,0 0 0,-1 0 0,1 0 0,0 0 0,-1 0 0,1 0 0,0 0 0,-1 0 0,1 0 0,0 0 0,-1 0 0,1 0 0,0 0 0,0 0 0,-1 0 0,1 0 0,0-1 0,-1 1 0,1 0 0,0 0 0,-1 0 0,1 0 0,0-1 0,0 1 0,-1 0 0,1 0 0,0-1 0,0 1 0,0 0 0,-1 0 0,1-1 0,0 1 0,0 0 0,0-1 0,0 1 0,0 0 0,-1-1 0,1 1 0,0 0 0,0-1 0,0 1 0,0 0 0,0-1 0,0 1 0,0 0 0,0-1 0,0 1 0,0 0 0,0-1 0,1 1 0,-1 0 0,0-1 0,0 1 0,0 0 0,0 0 0,0-1 0,1 1 0,-1 0 0,0-1 0,0 1 0,-96 1-2695,88 1 2064,0 0 0,0 0 1,0 1-1,1-1 0,-1 2 1,1-1-1,0 1 1,0 0-1,0 0 0,0 1 1,1 0-1,-1 1 0,2-1 1,-1 1-1,0 0 1,-3 6 630,-9 16-12038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6:55.9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481 2 19026,'0'0'3481,"-15"0"-850,9-1-2442,0 1-1,0 0 0,0 0 0,0 0 0,-1 1 1,1 0-1,0 0 0,0 1 0,0 0 0,1 0 0,-1 0 1,0 1-1,1-1 0,-1 2 0,1-1 0,0 0 0,0 1 1,0 0-1,1 0 0,-1 1-188,-36 43 552,1 3 0,3 1 0,3 1 1,1 2-1,3 2 0,3 0 0,-20 60-552,36-89 0,1 0 0,1 1 0,1 0 0,1 0 0,2 0 0,1 1 0,1 0 0,2 0 0,1 0 0,1 0 0,2 0 0,1 0 0,1-1 0,1 0 0,2 0 0,1 0 0,1-1 0,2 0 0,0-1 0,2 0 0,2 1 0,85 90-2451,-84-103 1490,1-1-1,0-1 0,1 0 1,1-1-1,-1-1 0,2-1 1,0-1-1,0-1 1,0-1-1,1 0 0,0-2 1,0 0-1,1-2 0,13 0 962,21-1-9102</inkml:trace>
  <inkml:trace contextRef="#ctx0" brushRef="#br0" timeOffset="550.648">850 480 11627,'0'-16'1262,"-1"-37"2234,1 14 2033,1 60-421,5 15-3435,1 13-1188,22 689 401,-24-726-2624,0-46 1234,-5-267 531,-4 196 169,4 1-1,5-1 1,18-96-196,-23 196 7,0 0 1,1 0 0,0 0 0,0 0 0,0 0 0,1 0-1,0 0 1,-1 0 0,2 0 0,-1 1 0,1-1 0,-1 1-1,1-1 1,0 1 0,1 0 0,-1 0 0,1 1 0,0-1-1,-1 1 1,2 0 0,-1 0 0,0 0 0,1 0-1,-1 1 1,1 0 0,0-1 0,-1 2 0,1-1 0,0 1-1,4-1-7,-2 1-25,0 0-1,-1 1 1,1 0-1,-1 0 1,1 1-1,0 0 1,-1 0-1,1 0 1,-1 1-1,0 0 1,1 0-1,-1 1 1,0 0-1,0 0 1,-1 0-1,1 1 1,-1-1-1,1 1 1,-1 1-1,0-1 0,-1 1 1,1 0-1,-1 0 1,0 0-1,0 0 1,-1 1-1,1 0 1,-1 0-1,0 0 1,1 5 25,1 0-313,-1 0 1,0 0-1,0 0 0,-1 1 1,-1 0-1,0 0 0,-1-1 1,0 1-1,0 0 0,-2 0 1,1 0-1,-1 0 1,-1 0-1,0 0 0,-1-1 1,0 1-1,-1 0 313,1-5-452,0 0 1,0-1-1,0 1 1,-1-1-1,1 1 0,-2-1 1,1 0-1,-1 0 0,0-1 1,0 0-1,0 0 1,-1 0-1,0 0 0,0-1 1,0 0-1,0 0 0,-1-1 1,1 1-1,-1-1 1,0-1 450,6-2 11,0 0-1,0 0 0,0 0 1,0 0-1,0 0 0,0 0 1,0-1-1,0 1 0,0 0 1,1-1-1,-1 1 0,0-1 1,0 1-1,0-1 0,0 1 1,1-1-1,-1 1 0,0-1 1,1 0-1,-1 1 0,0-1 1,1 0-1,-1 0 0,1 1 1,-1-1-1,1 0 0,-1 0 1,1 0-1,0 0 0,-1 0 1,1 0-1,0 0 0,0 0 1,0 0-1,0 1 0,0-1 1,0 0-1,0 0 0,0 0 1,0 0-1,0 0 0,0 0 1,0 0-1,1 0 0,-1 0 0,1 0-9,14-45 2059,-12 41-1895,0 0-1,0 0 1,1 1 0,0-1-1,0 1 1,0-1-1,0 1 1,0 1-1,1-1 1,0 1 0,0-1-1,0 1 1,0 1-1,0-1 1,1 1 0,-1 0-1,1 0 1,-1 0-1,1 1 1,0 0-1,0 0 1,0 1 0,-1-1-1,1 1 1,0 0-1,0 1 1,0 0 0,0 0-1,-1 0 1,1 0-1,0 1 1,-1 0-1,1 0 1,-1 0 0,0 1-1,0 0 1,0 0-1,0 0 1,0 1 0,-1 0-1,1 0 1,0 1-164,5 9 45,-1 1 0,0 0 0,-1 0 0,0 1 0,-1 1 0,-1-1 0,-1 1 0,0 0 0,-1 0 0,-1 0 0,-1 0 0,0 1 0,-2-1 0,1 1 0,-2 0 0,-2 14-45,1-20-4,0 0-1,0 1 1,-1-1-1,-1 0 0,0 0 1,0-1-1,-1 1 1,-1-1-1,0 0 1,0-1-1,-1 1 0,0-1 1,-1 0-1,0-1 1,-1 0-1,0 0 1,0-1-1,-1 0 0,0-1 1,-1 0-1,1-1 1,-1 0-1,0 0 1,-1-1-1,1 0 0,-1-1 1,0-1-1,0 0 1,-1-1-1,1 0 1,0 0-1,-1-1 0,1-1 1,-1 0-1,-3-2 5,9 1-216,1-1-1,0 0 1,-1-1-1,1 0 0,0 0 1,0 0-1,0-1 1,1 0-1,-1 0 1,1 0-1,0 0 1,0-1-1,0 0 0,1 0 1,0-1-1,-2-3 217,-22-61-8936,27 39 838</inkml:trace>
  <inkml:trace contextRef="#ctx0" brushRef="#br0" timeOffset="894.814">1652 706 11050,'0'0'6487,"0"0"-3391,0 0-955,0 0-657,0 0-769,0 0-315,-13 18-31,-38 61-33,46-70-246,1 1 0,-1 0 1,2 0-1,0 0 0,0 0 0,0 1 1,2-1-1,-1 1 0,1 0 0,1-1 0,0 1 1,1 9-91,-1 5 188,0-22-172,16 163 344,-15-161-363,1 1 0,-1-1 0,1 0 0,0 1 0,0-1 0,1 0 0,0 0 0,0 0 0,0-1 0,0 1 0,1-1 0,0 0 0,-1 0 0,2 0 1,-1 0-1,0-1 0,1 1 0,-1-1 0,1 0 0,0-1 0,0 1 0,0-1 0,1 0 0,-1 0 0,1-1 0,-1 1 0,1-1 0,0 0 3,0-1-1,-1 0 0,1 0 0,0 0-1,0-1 1,0 1 0,0-1 0,0-1 0,0 1-1,0-1 1,-1 0 0,1-1 0,-1 1 0,0-1 0,1 0-1,-1 0 1,0-1 0,-1 1 0,1-1 0,-1 0-1,0-1 1,0 1 0,0-1 0,0 1 0,-1-1 0,1 0-1,-1-1 1,1-2 1,8-15 122,-2-1-1,0 0 1,-1-1-1,-1 0 1,-2 0-1,0-1 1,-2 0 0,-1 0-1,-1 0 1,-1 0-1,-1 0 1,-1 0-1,-3-13-121,3 32-36,1-1-1,-1 1 1,-1 0-1,1 0 1,-1 0-1,0 0 1,-1 0-1,0 0 1,0 0-1,0 1 1,-1-1 0,0 1-1,0 0 1,-1 0-1,0 1 1,0-1-1,0 1 1,0 0-1,-1 1 1,0-1-1,0 1 1,0 0-1,-1 0 1,1 1-1,-1 0 1,0 0-1,0 1 1,0-1-1,0 2 1,0-1-1,0 1 1,0 0-1,-1 0 1,1 1 0,-1 0-1,-2 1 37,-63 28-7847,46-7-1293</inkml:trace>
  <inkml:trace contextRef="#ctx0" brushRef="#br0" timeOffset="1209.633">2283 181 13325,'14'-89'3907,"11"50"15,2 55 4,51 193-670,-57-156-3127,-2 0 0,-3 1 0,-1 0-1,-3 1 1,-3 1 0,-2 0 0,-2 0-1,-3 41-128,-5-77-95,-1 0-1,-1-1 0,0 0 1,-2 0-1,0 0 0,-1-1 1,-1 0-1,0-1 1,-1 1-1,-1-2 0,-1 0 1,-1 0-1,0-1 0,0-1 1,-7 5 95,-7 5-1238,-1 0 1,-1-2-1,-1-1 1,-31 15 1237,19-15-3403,14-11-1624,6-4-2606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6:52.1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88 92 4708,'0'0'6455,"0"0"-4251,0 0-1248,18-2 432,252-25 1052,73-26-2238,-338 51-777,16-3 2608,-28 3 1682,-1 4-3591,-1 1-1,1 1 0,0-1 0,1 1 0,-1 1 1,1-1-1,-1 1 0,1 1 0,1-1 1,-1 1-1,1 0 0,0 1 0,0 0 1,1-1-1,0 2 0,0-1 0,1 1 1,0-1-1,0 1 0,1 0 0,0 1 1,0-1-1,1 1-123,-14 53 64,3 0 0,3 1 0,2 1 0,3-1 0,3 1 0,3 0 0,3 0 0,5 22-64,-5-35-2,1-13-3,-3 0 1,-1 1-1,-2 0 0,-1-1 0,-2 2 5,3-35-5,0-1 1,0 1-1,-1-1 1,1 1-1,-1-1 1,0 1 0,0-1-1,-1 0 1,1 0-1,-1 0 1,0 0-1,0 0 1,0 0-1,0-1 1,-1 0 0,1 0-1,-1 0 1,0 0-1,0 0 1,0-1-1,-1 0 1,1 1-1,0-2 1,-1 1 0,1 0-1,-1-1 1,0 0-1,1 0 1,-1-1-1,0 1 1,0-1-1,0 0 1,1 0-1,-1 0 1,0-1 0,-4-1 4,-24-5-7,1-2 0,0-1 1,1-2-1,0 0 0,1-3 1,1 0-1,0-2 0,1-1 1,-23-19 6,33 24-15,-67-59-1651,106 72-6934,1 11 1351</inkml:trace>
  <inkml:trace contextRef="#ctx0" brushRef="#br0" timeOffset="587.171">1050 742 17969,'0'0'2739,"0"0"-663,0 0-111,0 0-471,0 0-506,0 0-385,0 0-336,1 6-144,6 73-288,-3-1-1,-3 1 1,-10 77 165,-1-202-1650,10-3 1799,2 0-1,1 1 1,3-1 0,2 1 0,2 1-1,2-1 1,11-25-149,-21 67 50,0 0-1,1 0 1,-1 0-1,1 0 1,0 0-1,1 1 1,-1-1 0,1 1-1,0 0 1,0 0-1,1 0 1,-1 1-1,1-1 1,0 1 0,1 0-1,-1 1 1,1-1-1,-1 1 1,1 0-1,0 1 1,0-1 0,0 1-1,0 0 1,1 1-1,-1-1 1,1 1-1,-1 0 1,1 1 0,-1 0-1,1 0 1,-1 0-1,1 1 1,-1 0-1,0 0 1,6 2-50,4 6 54,-1 1 1,0 1-1,-1 0 1,0 1-1,-1 0 0,0 1 1,-1 0-1,0 1 0,-2 1 1,1 0-1,-2 0 1,0 1-1,-1 0 0,0 0 1,-1 1-1,3 13-54,67 203-934,-38-105-8013,-26-88-1191</inkml:trace>
  <inkml:trace contextRef="#ctx0" brushRef="#br0" timeOffset="928.881">2008 274 17457,'0'0'3699,"0"0"-875,0 0-561,0 0-837,0 0-471,9 20-138,-4-9-707,2 5 26,0 0-1,-1 0 1,0 0 0,-2 1 0,0 0-1,0 0 1,-2 1 0,1 12-136,-10 252 1195,0-33-2611,14-84-8015,-4-140 1461,3-9-4725</inkml:trace>
  <inkml:trace contextRef="#ctx0" brushRef="#br0" timeOffset="929.881">1843 696 9033,'0'0'5220,"0"0"-2625,0 0-33,118-14-159,-60 5-1314,7-1-801,9-3-224,-1-3-64,5 2-769,0 0-1601,-4-1-4068</inkml:trace>
  <inkml:trace contextRef="#ctx0" brushRef="#br0" timeOffset="1784.747">2551 759 897,'0'0'4596,"0"0"-2786,0 0-785,0 0 37,0 0-250,0 0-284,12 14-181,41 45-53,-47-54-208,0 0 1,0 0-1,0 0 1,1-1-1,0 0 1,0 0-1,0-1 0,0 1 1,1-2-1,-1 1 1,1-1-1,0 0 1,0-1-1,-1 0 1,1 0-1,8 0-86,-4 0 58,1 0 139,-10 1-40,0-1 1,1 0-1,-1 0 0,0 0 0,1-1 0,-1 1 0,0-1 0,1 1 0,-1-1 0,1 0 1,-1-1-1,1 1 0,-1-1 0,0 1 0,1-1 0,-1 0 0,0 0 0,0 0 0,1-1 1,-1 1-1,0-1 0,0 0 0,-1 0 0,1 0 0,0 0 0,0 0 0,-1 0 0,0-1 1,1 1-1,-1-1 0,0 0 0,0 0 0,0 0 0,-1 0 0,1-1-157,1-12 928,-1 1-1,-1-1 1,0 1-1,-2-1 1,1 1-1,-2-1 1,-3-14-928,4 21 153,-1 1 0,0-1 0,-1 0 0,1 0 0,-2 1 0,1 0 0,-1 0 0,-1 0 0,1 0 0,-1 0 0,0 1 1,-1 0-1,0 0 0,0 1 0,-1-1 0,1 1 0,-1 1 0,-1-1 0,1 1 0,-1 0 0,0 1 0,-3-1-153,6 3 7,-1 1-1,1 0 1,-1 0-1,0 1 1,1 0-1,-1 0 1,1 0-1,-1 1 1,0-1-1,1 1 0,-1 1 1,1-1-1,0 1 1,-1 0-1,1 0 1,0 0-1,0 1 1,0 0-1,1 0 1,-1 0-1,1 1 1,-1-1-1,1 1 1,0 0-1,0 0 1,1 1-1,-1-1 1,1 1-1,0-1 1,1 1-1,-1 0 1,1 0-1,-1 1 1,2-1-1,-1 0 1,1 1-1,-1-1 0,1 1 1,1-1-1,-1 1 1,1 0-1,0 3-6,-2 17-104,0-1 0,2 0-1,0 0 1,2 1-1,1-1 1,1 0-1,1 0 1,1-1 0,1 1-1,1-1 1,1-1-1,2 0 1,0 0-1,13 18 105,-14-24-470,2 0 0,0-1 0,1-1-1,1 0 1,0-1 0,1 0-1,0-1 1,1-1 0,0 0 0,1-1-1,1-1 1,4 1 470,-14-6-107,0-1 0,1-1-1,-1 1 1,1-1 0,0-1 0,0 0 0,0 0-1,0-1 1,0 0 0,0 0 0,0-1 0,0 0-1,0-1 1,0 0 0,1 0 0,-1-1-1,-1 0 1,1-1 0,0 0 0,-1 0 0,1-1-1,-1 0 1,0 0 0,5-4 107,7-15 213,-2-1 0,0-1 0,-1 0 0,-2-2 0,-1 1 0,0-2 0,-2 0 0,-2 0 0,0-1 0,3-24-213,-4 26 1464,-1 0 0,-1 0-1,-2-1 1,-1 0 0,0-21-1464,-11 90 1334,5 345-1003,-4-363-670,-6-33-80,6-152 19,5 147 370,1 0-1,0 0 1,0 0-1,2 0 0,0 0 1,1 0-1,0 1 1,1-1-1,1 1 1,0 0-1,1 0 1,0 0-1,2 1 1,-1 0-1,1 0 1,1 1-1,0 0 1,1 1-1,0 0 1,1 0-1,8-5 31,-12 12-170,0 1-1,0 1 1,1 0-1,-1 0 0,0 0 1,1 1-1,0 0 0,-1 0 1,1 1-1,0 0 0,-1 0 1,1 1-1,-1 0 1,1 1-1,-1-1 0,1 1 1,-1 1-1,2 0 171,81 37-7205,-50-20 351</inkml:trace>
  <inkml:trace contextRef="#ctx0" brushRef="#br0" timeOffset="2080.336">4137 663 16111,'0'0'4137,"1"-12"-1040,-3-39-588,1 50-2428,0-1 1,0 1 0,0 0 0,0 0-1,0-1 1,-1 1 0,1 0-1,0 0 1,-1 0 0,1 0 0,-1 0-1,1 1 1,-1-1 0,1 0-1,-1 1 1,0-1 0,1 1 0,-1 0-1,0-1 1,1 1 0,-1 0-1,0 0 1,0 0 0,1 0-1,-1 0 1,0 1 0,1-1 0,-1 0-1,0 1 1,1-1 0,-1 1-1,0 0 1,1-1 0,-1 1 0,1 0-1,-1 1-81,-14 6 175,1 2 0,0 0-1,0 0 1,1 2 0,1 0-1,0 0 1,1 1 0,0 1-1,-9 12-174,15-19 56,-9 11 21,0 0 0,0 1 0,2 0 0,0 1 0,2 1 0,0 0 0,1 1-1,1-1 1,1 2 0,1-1 0,2 1 0,0 0 0,1 1 0,1-1 0,1 4-77,2-20-24,1 0 1,0 1 0,0-1-1,1 0 1,0 0-1,0-1 1,1 1 0,-1 0-1,2-1 1,-1 1 0,1-1-1,0 0 1,0 0 0,0-1-1,1 1 1,0-1 0,0 0-1,0 0 1,1-1 0,0 1-1,0-1 1,0 0 0,0-1-1,1 0 1,-1 0 0,1 0-1,0-1 1,1 1 23,14 3-377,-1 0-1,1-2 1,0 0-1,-1-2 1,2 0 0,-1-1-1,0-2 1,15-1 377,92-32-4795,-51-6-3815,-40 12-156</inkml:trace>
  <inkml:trace contextRef="#ctx0" brushRef="#br0" timeOffset="2776.949">4709 829 11243,'0'0'3112,"0"0"-400,0 0 64,0 0-732,0 0-752,0 0-619,0 0-428,1-6-148,7-9 18,3 43-53,-4-9-31,1 4 4,-7-15-38,2-1 1,-1 0-1,1 1 1,0-1-1,0 0 1,1-1 0,0 1-1,0 0 1,1-1-1,-1 0 1,1 0-1,2 1 3,-4-5-1,0-1 0,-1 0 0,1 1 0,0-1 0,0 0 0,0-1 0,0 1 0,0 0 0,0-1 0,0 0 0,0 1 0,0-1 0,0 0 0,0-1 0,0 1-1,0-1 1,0 1 0,0-1 0,-1 0 0,1 0 0,0 0 0,0 0 0,0-1 0,-1 1 0,1-1 0,-1 1 0,1-1 0,-1 0 0,0 0 0,2-1 1,62-70 68,-57 60 117,-1 1 0,0-1 0,-1-1 0,-1 0 0,0 0 0,0 0-1,-2-1 1,0 1 0,0-1 0,-1 0 0,-1 0 0,-1 0-1,0-1 1,-1 1 0,-1 0 0,-2-15-185,1 26 32,0 1 1,-1-1-1,0 1 0,0-1 0,0 1 1,0 0-1,0 0 0,-1 0 1,1 1-1,-1-1 0,0 1 1,0 0-1,0 0 0,0 0 0,0 1 1,0-1-1,0 1 0,-1 0 1,1 0-1,0 0 0,-1 1 1,1 0-1,0-1 0,-1 2 1,1-1-1,-1 0 0,1 1 0,0 0 1,-1 0-1,1 0 0,0 1 1,0-1-1,0 1 0,0 0 1,0 0-1,0 0 0,0 1 0,1-1 1,-3 3-33,-12 7 0,0 1-1,1 0 1,0 1 0,1 1 0,1 0 0,0 2-1,1-1 1,1 2 0,0 0 0,2 0 0,0 1-1,1 1 1,1 0 0,0 0 0,2 0-1,0 1 1,2 0 0,0 1 0,2-1 0,0 1-1,1 0 1,1 0 0,1-1 0,1 1 0,1 0-1,1 1 1,0-13-94,0 0 0,0 0 0,1 0 0,0 0 0,0-1-1,1 0 1,1 1 0,-1-2 0,2 1 0,-1-1-1,1 0 1,0 0 0,1-1 0,0 0 0,0 0-1,0-1 1,1 0 0,0 0 0,0-1 0,0 0 0,1-1-1,0 0 1,0-1 0,0 0 0,0 0 0,0-1-1,1 0 1,10 0 94,-8-1-34,1 0 0,-1-1-1,1-1 1,0 0 0,-1 0 0,1-2-1,-1 0 1,0 0 0,0-1 0,0-1-1,0 0 1,-1-1 0,1 0-1,-1-1 1,-1 0 0,0-1 0,0 0-1,0-1 1,4-5 34,8-11 108,0-1-1,-3-1 1,0-1 0,-1-1-1,-2 0 1,-1-2 0,-2 1-1,-1-2 1,-1 0 0,-1 0-1,-2-1 1,4-33-108,-9-10 1762,-4 75-1734,-1 1 0,1-1 1,-1 1-1,1 0 0,0-1 1,-1 1-1,1 0 0,-1-1 1,1 1-1,-1 0 0,1 0 1,-1 0-1,1-1 0,-1 1 1,0 0-1,1 0 0,-1 0 1,1 0-1,-1 0 1,1 0-1,-1 0 0,0 0 1,1 0-1,-1 0 0,1 0 1,-1 0-1,1 1 0,-1-1 1,1 0-1,-1 0 0,1 1 1,-1-1-1,1 0 0,-1 0 1,1 1-1,-1-1 0,1 1 1,0-1-1,-1 0 1,1 1-1,0-1 0,-1 1 1,1-1-1,0 1 0,-1-1 1,1 1-1,0-1 0,0 1 1,0-1-1,-1 1 0,1-1 1,0 1-1,0-1 0,0 1 1,0 0-1,0-1 0,0 1 1,0-1-29,-14 29 115,2-1 0,0 1 1,2 1-1,1 0 0,2 1 0,1-1 1,1 1-1,1 0 0,2 7-115,-3 4 52,-15 108-123,-17 160-483,32-103-3022,5-206 3479,12 82-2887,20-45-5194,-21-37 3202,0-7-1899</inkml:trace>
  <inkml:trace contextRef="#ctx0" brushRef="#br0" timeOffset="3060.077">5306 1121 6630,'18'-283'7191,"5"154"-144,-22 128-6898,0 0 1,-1 0 0,1-1-1,0 1 1,0 0-1,0 0 1,0 0 0,0 0-1,0 1 1,0-1-1,0 0 1,0 0 0,0 1-1,0-1 1,0 0 0,1 1-1,-1-1 1,0 1-1,0 0 1,1-1 0,-1 1-1,0 0 1,1 0-1,-1 0 1,0 0 0,1 0-1,-1 0 1,0 0-1,1 0 1,0 1-150,64 28 685,-59-26-504,15 10-155,0 0 0,0 1 0,-2 1-1,1 1 1,-2 1 0,0 1 0,-2 0 0,0 1-1,0 1 1,-2 1 0,-1 0 0,11 21-26,-22-36-54,-1 0-1,0 0 1,0 1 0,0-1 0,0 1 0,-1-1 0,0 1-1,-1-1 1,1 1 0,-1 0 0,-1-1 0,1 1 0,-1-1-1,0 1 1,0-1 0,-1 1 0,0-1 0,0 0 0,-1 0-1,0 0 1,0 0 0,0 0 0,0 0 0,-1-1 0,0 0-1,0 0 1,-1 0 0,0 0 0,1 0 0,-1-1 0,-1 0-1,1 0 1,-1-1 0,-5 4 54,-3 0-311,0 0 0,0-1 0,-1 0 0,0-1 0,0-1 0,-1 0 0,1-2 0,-1 1 0,-12-1 311,21-2-387,0 0-1,-1 0 0,1 0 0,0-1 1,0-1-1,0 1 0,0-1 1,0 0-1,0-1 0,0 1 1,0-1-1,1-1 0,-1 1 1,1-2 387,-19-39-8424,24 21 1569</inkml:trace>
  <inkml:trace contextRef="#ctx0" brushRef="#br0" timeOffset="3295.018">6114 418 13196,'0'0'3801,"0"0"-678,0 0-325,0 0-823,0 0-715,0 0-294,-1 16 27,-17 284 1703,-38 209-2477,44-349-4458,16-106-79,7-4-3407,-2-25-3016</inkml:trace>
  <inkml:trace contextRef="#ctx0" brushRef="#br0" timeOffset="3604.002">5915 954 6470,'0'0'6438,"0"0"-3619,0 0 608,0 0-640,0 0-962,123 12-639,-57-10-258,9-2-479,2-7-353,2-3-96,-1-6 0,-7 2-160,-5-4-1185,-9 1-1794,-8 2-3364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7:01.0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50 12492,'0'0'5685,"0"0"-3026,0 0-353,0 0-75,0 0-602,0 0-546,0 0-282,22 3-214,173 4 118,395-67-289,-624 75-683,-35 1-521,-8 2-1858,3 3-4623,35-8-2714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7:05.4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1 248 10922,'60'-165'13135,"-58"159"-12950,2 1-1,-1-1 1,1 1-1,0 0 1,0 0-1,0 0 1,1 1-1,-1-1 1,1 1-1,0 0 1,1 1-1,-1-1 1,1 1-1,-1 0 1,1 0-1,0 1 1,0 0-1,0 0 1,0 0-1,1 1 1,-1 0-1,0 0 0,1 0 1,-1 1-1,0 0 1,4 0-185,4 4 10,-1-1 0,0 2-1,0 0 1,-1 0 0,1 1 0,-1 1-1,-1 0 1,1 0 0,-1 1 0,0 1 0,-1 0-1,0 0 1,0 1 0,-1 1 0,-1-1 0,1 1-1,-2 1 1,3 4-10,-4-4-159,-1 1 1,0 0-1,-1 0 0,0 0 0,-1 1 1,0-1-1,-2 1 0,1-1 1,-2 1-1,1 0 0,-2-1 0,0 1 1,-1 0-1,0-1 0,-1 1 0,0-1 1,-1 0-1,-1 0 0,0 0 1,-1-1-1,0 0 0,-1 0 0,0 0 1,-1-1-1,0 0 0,-1 0 0,0-1 1,-1 0-1,0-1 0,-1 1 159,-72 81-1041,113-133 4287,360-377 1345,-375 400-4527,-15 20-63,0-1 1,0 0-1,0 0 0,0 0 1,0 0-1,1 1 0,-1-1 0,0 0 1,0 0-1,0 0 0,0 0 1,0 0-1,0 0 0,1 1 0,-1-1 1,0 0-1,0 0 0,0 0 1,0 0-1,0 0 0,1 0 0,-1 0 1,0 0-1,0 0 0,0 0 1,1 0-1,-1 0 0,0 0 1,0 0-3,0 1 1,-31 68-3,17-41-1,1 0-1,2 1 0,1 1 1,1-1-1,-3 21 5,9-39-3,1 1-1,0-1 1,0 0 0,1 1 0,1 0 0,0-1 0,0 1 0,1-1-1,1 1 1,0-1 0,0 0 0,1 1 0,1-1 0,0-1-1,0 1 1,1 0 0,1-1 0,-1 0 0,2 0 0,-1-1 0,1 0-1,9 8 4,-12-12-5,0-1-1,1 0 1,-1 0-1,1-1 1,0 0-1,0 1 1,1-2-1,-1 1 1,1-1-1,-1 1 1,1-1-1,0-1 1,-1 1-1,1-1 0,0 0 1,0-1-1,0 1 1,0-1-1,0 0 1,0-1-1,0 1 1,0-1-1,0-1 1,0 1-1,0-1 1,-1 0-1,1 0 1,1-1 5,8-12-24,1-1 0,-2-1 0,0 0 0,-1-1 0,-1 0 0,0-1 0,-2-1 0,4-10 24,-7 18-118,24-55-2839,-20 19-7000,-10 29-3378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7:05.8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16592,'0'0'4938,"0"0"-1981,0 0-896,0 0-609,18-1-614,414 24 1484,84-9-1142,-330-41-753,-175 13-427,-36 3 0,5 7-21,0 0-1,0 1 1,-1 1 0,1 0-1,-1 2 1,1 0 0,-1 2-1,-14 2 22,-19 26-3366,37 7-3635,16-12-1359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7:06.1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5 24247,'0'0'3459,"0"0"-1089,0 0-320,0 0-1409,0 0-641,0 0 0,0 0 0,0 0 0,0 0 0,-16-3 0,16 2 0,2 1 0,3 0 0,4 13-1954,0 5-2882,-5 1-6503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7:03.1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0 822 2146,'0'0'12876,"0"0"-8002,6-8-2685,107-92 1793,5 23-3212,131-99-440,-209 140-309,-1-2 1,-3-1-1,-1-2 0,-2-1 1,2-7-22,-31 44-8,-1 0 1,0 1-1,1-2 1,-2 1-1,1 0 1,-1 0-1,1-1 1,-1 0 0,-1 1-1,1-1 1,-1 0-1,0 0 1,-1 0-1,1 0 1,-1-4 7,-1 8 1,-1 0 1,1 0-1,-1 1 0,1-1 1,-1 1-1,0-1 1,1 1-1,-1 0 1,0-1-1,0 1 1,0 0-1,0 0 0,0 0 1,0 1-1,0-1 1,0 0-1,0 1 1,-1 0-1,1-1 0,0 1 1,0 0-1,0 0 1,-1 0-1,1 0 1,0 0-1,0 1 1,0-1-1,-3 1-1,-4 0 13,-4-1-11,0 1 0,-1 1 0,1 0 0,0 1 0,0 0 0,0 1 0,1 1 0,-1 0 0,1 0 0,0 1-1,1 1 1,-1 0 0,1 1 0,1 0 0,-3 2-2,8-5-4,0-1 0,0 1 0,1 0 0,-1 0 0,1 1 0,0-1 0,1 1 0,-1 0 0,1 0 0,1 0 0,-1 1 0,1-1 0,0 0 0,0 1 0,1 0 0,0-1 0,0 1 0,0 0 0,1-1 0,0 1 0,0 0 0,1 0 0,0-1 0,0 1 0,1 0 0,0-1 0,0 1 0,0-1 0,1 0 0,2 4 4,12 19-21,2-2-1,1 0 1,1-1-1,1-1 0,1-1 1,1-2-1,1 0 1,22 14 21,28 27-127,-72-60 125,0-1-1,0 0 1,0 1-1,0 0 1,-1 0-1,0 0 1,1 0-1,-1 0 1,0 0-1,0 0 1,0 1-1,-1-1 1,1 1-1,-1-1 1,0 1-1,0 0 1,0 1 2,-3-2 8,0-1 0,0 1 0,-1-1 1,1 1-1,-1-1 0,0 0 0,1 0 1,-1 0-1,0-1 0,0 1 0,0 0 1,0-1-1,0 0 0,-1 0 0,1 0 1,0 0-1,-1-1 0,1 1 0,0-1 1,-1 0-1,1 0 0,-1 0 1,1 0-1,-3-1-8,0 2 15,-114 5 418,0-5-1,-39-8-432,86-1-32,68 6-7068,30 2 849</inkml:trace>
  <inkml:trace contextRef="#ctx0" brushRef="#br0" timeOffset="278.592">1176 1 18161,'0'0'3465,"0"0"-673,0 0-534,0 0-822,0 0-603,0 0-171,-4 20-107,-26 146 272,19-111-858,2-1 0,2 2 0,3-1 0,2 0 0,2 1-1,7 41 32,18-2-3933,1-35-6964,-14-35-1231</inkml:trace>
  <inkml:trace contextRef="#ctx0" brushRef="#br0" timeOffset="538.116">1548 311 11851,'0'0'2942,"0"0"-22,0 0-139,0 0-683,0 0-817,0 0-539,0 0-277,0 0-54,-9 16-27,-53 115 187,56-106-517,2 0-1,1 0 1,0 1-1,2 0 0,1-1 1,1 1-1,1 0 0,3 8-53,-5-29-49,1-1 0,-1 1 0,1 0 0,1-1-1,-1 1 1,1-1 0,-1 1 0,1-1 0,0 0 0,1 1-1,-1-1 1,1 0 0,0-1 0,0 1 0,0 0-1,0-1 1,1 0 0,0 0 0,-1 0 0,1 0-1,0 0 1,0-1 0,1 0 0,-1 1 0,0-2-1,1 1 1,-1 0 0,5 0 49,0-1-11,1-1 0,-1 0 1,1-1-1,-1 0 0,0 0 0,0-1 0,0 0 0,0-1 1,0 0-1,0 0 0,0-1 0,-1 0 0,0-1 0,0 0 1,0 0-1,0 0 0,-1-1 0,0 0 0,0-1 0,-1 0 1,5-5 10,3-5 278,-1 0 1,0 0-1,-2-2 1,0 1-1,-1-2 1,-1 1-1,0-1 1,-2 0 0,0-2-279,-3 15 60,-1-1 0,0 1 0,-1-1 1,0 0-1,0 0 0,-1 0 0,1 0 1,-2 0-1,1 0 0,-1 0 0,-1 0 1,1 0-1,-1-1 0,-1 1 0,1 0 1,-1 1-1,-1-1 0,0 0 0,0 1 1,0-1-1,-1 1 0,0 0 0,0 0 1,-1 0-1,0 1 0,0-1 0,0 1 1,-2-1-61,-4 2-188,0 0 0,0 1 0,0 0 0,-1 0 1,1 1-1,-1 1 0,0 0 0,1 0 0,-1 1 1,0 1-1,0 0 0,0 1 0,-10 1 188,-87 37-9564,78-16 1011</inkml:trace>
  <inkml:trace contextRef="#ctx0" brushRef="#br0" timeOffset="801.338">2178 443 19635,'0'0'3272,"0"0"-902,0 0-437,0 0-593,0 0-630,0 0-331,-5 17-144,-50 202 256,12 135-436,49-118-5139,11-150-631,8-39-3961,-18-41 5950,-2-5 198</inkml:trace>
  <inkml:trace contextRef="#ctx0" brushRef="#br0" timeOffset="1121.687">2155 1282 1185,'2'-24'3385,"39"-283"6213,-31 241-7657,2 1-1,3 0 1,3 0-1,2 2 1,4 0-1,13-24-1940,-33 79 97,-1 1-1,1-1 1,0 0 0,1 1-1,-1 0 1,2 0 0,-1 0-1,1 1 1,0 0 0,0 0-1,0 0 1,1 1-1,0 0 1,0 0 0,1 1-1,-1 0 1,1 0 0,0 1-1,0-1 1,0 2 0,0-1-1,1 1 1,-1 1 0,0 0-1,1 0 1,0 0-1,-1 1 1,1 0 0,8 2-97,-11 1-6,0 0 1,0 0-1,0 1 1,0 0-1,0 1 1,-1-1-1,0 1 1,0 0-1,0 0 1,0 0-1,-1 1 1,0 0-1,0-1 1,-1 2 0,1-1-1,-1 0 1,-1 1-1,1-1 1,-1 1-1,0 0 1,-1 0-1,0-1 1,0 1-1,0 0 1,-1 0-1,0 0 1,0 0-1,-1 0 1,1 0-1,-2 0 1,1 0-1,-1 0 1,0 0-1,0-1 1,-1 1-1,0-1 1,-2 3 5,-2 3-157,-1-1 0,-1 0 0,0-1 0,0 0 0,-1 0 0,0-1 0,-1 0 0,0-1 0,-1 0 0,1-1-1,-1 0 1,-1-1 0,1 0 0,-1-1 0,0-1 0,0 0 0,-9 2 157,-8 0-921,-1-1 0,1-1 0,-1-1-1,0-2 1,0-1 0,0-2 0,-11-2 921,-37-16-10106,57 9 1560</inkml:trace>
  <inkml:trace contextRef="#ctx0" brushRef="#br0" timeOffset="1458.406">3086 497 11050,'0'0'5755,"0"0"-1874,0 0-1270,0 0-1015,0 0-731,0 0-358,0 0-80,0 0-85,-9 5-33,-27 18-58,34-21-232,1 0 0,-1 0 0,1 0 0,0 0 0,0 0 1,0 0-1,1 0 0,-1 1 0,0-1 0,1 0 0,-1 0 0,1 1 0,0-1 0,0 0 0,0 1 0,0-1 0,0 0 0,0 1 0,1-1 1,-1 0-1,1 1 0,0-1-19,-1 2 50,1 0-36,0 0 0,1 0 0,-1 0 0,1 0 0,-1 0 0,1 0 0,0 0 0,1-1 0,-1 1 0,1-1 1,-1 1-1,1-1 0,0 0 0,0 0 0,1 0 0,-1-1 0,0 1 0,1-1 0,0 0 0,-1 0 0,1 0 0,0 0 0,0-1 0,0 0 0,0 1 0,0-2 1,1 1-1,-1 0 0,0-1 0,0 0 0,1 1 0,-1-2 0,0 1 0,0 0 0,1-1 0,-1 0 0,0 0 0,0 0 0,0-1 0,0 1 0,3-3-14,3-1 92,0-1-1,0 1 0,-1-2 0,0 0 1,0 0-1,0 0 0,-1-1 1,-1 0-1,1-1 0,-1 0 0,-1 0 1,1 0-1,-2-1 0,1 0 0,-1 0 1,-1-1-1,0 1 0,0-1 0,-1 0 1,-1 0-1,1-1-91,-3 11 32,-1-1 0,1 0 0,0 1 0,-1-1 0,1 1 0,-1-1-1,1 0 1,-1 1 0,0 0 0,0-1 0,0 1 0,1-1 0,-1 1 0,-1 0 0,1 0 0,0-1 0,0 1 0,0 0 0,-1 0 0,1 0-1,0 0 1,-1 1 0,1-1 0,-1 0 0,1 0 0,-1 1 0,1-1 0,-1 1 0,0 0 0,1-1 0,-1 1 0,1 0 0,-1 0 0,0 0 0,1 0-1,-2 0-31,-64 7 287,43 0-290,0 0 1,0 2-1,1 1 0,0 1 1,1 1-1,0 1 0,1 0 1,0 2-1,1 1 0,-14 14 3,28-25-1,0 1 0,0 0 0,0 0 0,1 0 1,0 1-1,0 0 0,1 0 0,0 0 0,0 0 0,0 1 0,1 0 0,0 0 0,1 0 0,0 0 0,0 0 0,0 0 0,1 0 0,1 1 0,-1-1 0,1 0 0,1 1 1,0-1-1,0 0 0,0 0 0,1 0 0,0 0 0,1 0 0,0 0 0,0 0 0,0-1 0,1 1 0,1-1 0,-1 0 0,5 5 1,4 0-66,1-1 1,0-1-1,0 0 0,1-1 0,0-1 0,0 0 0,1-1 0,0-1 1,1 0-1,-1-1 0,1-1 0,0-1 0,0 0 0,0-1 1,1-1-1,-1-1 0,0 0 0,1-1 0,-1-1 0,0-1 1,2 0 65,-11 1-264,0 0 0,-1-1 1,1 1-1,-1-1 1,0-1-1,0 0 1,0 0-1,0 0 1,0 0-1,-1-1 0,0 0 1,0-1-1,3-3 264,35-55-8932,-38 49 1918</inkml:trace>
  <inkml:trace contextRef="#ctx0" brushRef="#br0" timeOffset="1719.2">3775 1055 17392,'0'0'7688,"0"0"-4774,0 0-767,0 0-514,0 0-768,0 0-737,0 0-128,0 0 0,40-75 0,-40 70 0,0 5-1377,-11 0-2051,-6 6-3714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47:04.45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13 66 737,'0'0'582,"0"0"10,0 0 444,0 0 85,0 0-123,0 0-16,1-9 1,1-3-162,2-11-532,-3 13 4001,-1-2 3928,-20 245-4252,20-209-3863,11 153 213,-10-170-312,1 1-1,0-1 0,0 0 1,1 0-1,0-1 0,0 1 0,0 0 1,1-1-1,0 0 0,1 0 0,-1 0 1,1 0-1,0-1 0,0 0 1,1 0-1,0 0 0,0-1 0,0 1 1,0-2-1,1 1 0,-1-1 0,2 1-3,6-2-27,0-1-1,0 0 1,0-1-1,0 0 1,0-1 0,0-1-1,0 0 1,0-1-1,-1 0 1,1-1-1,-1-1 1,0 0-1,0-1 1,-1 0-1,0-1 1,0 0-1,0-1 1,-1-1-1,0 0 1,5-5 27,2 1-22,81-59-6,86-52 24,-183 122 10,0 1-1,0 0 1,0-1-1,0 1 1,0 0 0,0 0-1,0 0 1,0 0-1,0 1 1,1-1-1,-1 1 1,0-1 0,0 1-1,1 0 1,-1 0-1,0 0 1,1 0-1,-1 0 1,0 0 0,0 1-1,1-1 1,-1 1-1,0-1 1,0 1-1,0 0 1,1 0 0,-1 0-1,0 0 1,0 0-1,-1 1 1,1-1-1,0 1 1,0-1 0,-1 1-1,1-1 1,-1 1-1,1 0 1,-1 0-1,0 0 1,1 0 0,-1 0-1,0 0 1,0 0-1,-1 0 1,1 0-1,0 2-5,5 15 9,-3-7-8,-1 1 0,2 0 0,0-1 1,0 0-1,1 0 0,0 0 0,1-1 0,1 1 0,0-2 0,0 1 0,1-1 0,0 0 1,1 0-1,0-1 0,1 0 0,-1-1 0,2 0 0,-1 0 0,1-1 0,0-1 0,12 5-1,-12-8-13,-1-1-1,1-1 1,0 0 0,-1 0-1,1-1 1,0-1-1,-1 0 1,1 0-1,0-1 1,-1 0-1,0-1 1,1 0-1,-1-1 1,0 0-1,-1 0 1,1-1-1,-1 0 1,0-1-1,7-5 14,189-145 235,-200 151-176,1 1 1,0 0-1,0 0 1,1 0-1,-1 1 0,1 0 1,-1 0-1,1 0 0,0 1 1,0 0-1,0 1 0,0-1 1,0 1-1,1 1 0,-1-1 1,0 1-1,4 1-59,-5 3 8,-2-1 0,1 1 0,0 0-1,-1 1 1,0-1 0,0 1 0,0 0 0,-1 0 0,0 0-1,0 1 1,0-1 0,0 1 0,-1-1 0,0 1-1,0 0 1,0 0 0,-1 1-8,2 2 1,14 45 38,-15-44-46,-1 0 1,1 0-1,1 0 0,0-1 0,1 1 1,-1-1-1,2 0 0,-1 0 1,1 0-1,1-1 0,-1 0 1,2 0-1,-1 0 0,1 0 0,0-1 1,0 0-1,1-1 0,0 0 1,0 0-1,1-1 0,1 1 7,-1-3-2,-1 0-1,1-1 1,1 0-1,-1-1 1,0 1-1,0-2 1,0 1 0,1-2-1,-1 1 1,0-1-1,0 0 1,1-1-1,-1 0 1,0-1-1,-1 0 1,1 0-1,0-1 1,-1 0 0,0 0-1,0-1 1,0 0-1,-1 0 1,1-1-1,0-1 3,206-171 75,-213 177-63,-1 0 0,1 0-1,0 0 1,0 0 0,0 0 0,0 0-1,0 0 1,0 0 0,0 1 0,0-1 0,0 0-1,0 1 1,0-1 0,0 1 0,1-1-1,-1 1 1,0-1 0,0 1 0,1 0-1,-1 0 1,0 0 0,1 0 0,-1 0-1,0 0 1,0 0 0,1 0 0,-1 0-1,0 0 1,0 1 0,1-1 0,-1 1 0,0-1-1,0 1 1,0-1 0,0 1 0,1-1-1,-1 1 1,0 0 0,0 0 0,0 0-1,0 0 1,-1 0 0,1-1 0,0 2-1,0-1 1,-1 0 0,1 0 0,0 0 0,-1 0-1,1 0 1,-1 0 0,1 1 0,-1-1-1,0 1-11,20 49 50,-18-42-60,0-1-1,1 1 0,-1-1 0,2 0 1,-1 0-1,1 0 0,0 0 0,1-1 1,0 0-1,0 0 0,0 0 0,1 0 1,0-1-1,1 0 0,-1 0 0,1 0 0,0-1 1,0 0-1,1-1 0,0 0 0,0 0 1,0 0-1,1-1 11,5-1-15,0-1 0,0-1-1,0 0 1,0-1 0,0-1 0,0 0 0,-1-1 0,1 0-1,0-1 1,-1-1 0,0 0 0,0-1 0,0 0 0,-1-1-1,0 0 1,0-1 0,-1 0 0,0-1 0,-1 0-1,1-1 1,0-2 15,59-40 25,-49 37-20,-16 10 20,1 0-1,0 1 1,0-1 0,1 2-1,-1-1 1,1 0 0,0 1 0,0 1-1,0-1 1,0 1 0,0 0-1,1 0 1,6 0-25,-11 4 7,0-1 0,0 1 0,0 0 0,-1-1-1,1 1 1,-1 1 0,1-1 0,-1 0 0,0 0 0,0 1 0,0-1 0,0 1 0,0 0 0,-1 0-1,1-1 1,-1 1 0,1 0 0,-1 0 0,0 2-7,5 8-3,1-1-26,0 1-1,0-1 1,1-1 0,1 0-1,0 0 1,0-1-1,1 0 1,0 0 0,1-1-1,0 0 1,0-1 0,1-1-1,0 1 1,8 2 29,-3-2-11,0-1 0,0-1 0,0 0 0,1-1 0,-1-1 0,1-1 0,0-1 0,0 0 0,0-1 0,1-1 0,-1 0 0,0-2 0,0 0 0,0-1 0,0-1 0,-1-1 0,1 0 0,14-7 11,214-140 641,-245 151-634,0 1 0,0-1 1,0 0-1,0 1 0,0-1 0,0 1 0,0-1 0,0 1 1,0 0-1,1-1 0,-1 1 0,0 0 0,0 0 1,1 0-1,-1 0 0,0 0 0,0 0 0,0 0 0,1 0 1,-1 1-1,0-1 0,0 0 0,0 1 0,1-1 1,-1 1-1,0-1 0,0 1 0,0-1 0,0 1 0,0 0 1,0 0-1,0-1 0,0 1 0,-1 0 0,1 0 0,0 0 1,0 0-1,-1 0 0,1 0 0,0 0 0,-1 0 1,1 1-8,18 57-33,-14-39 79,-3-15-52,0 0 0,0-1-1,0 1 1,1-1 0,0 0 0,0 0 0,0 0 0,0 0-1,1 0 1,0 0 0,0-1 0,0 0 0,0 0 0,0 0-1,0 0 1,1-1 0,-1 0 0,1 1 0,0-2 0,0 1-1,0-1 1,0 1 0,0-1 0,4 0 6,3 1-9,-1-1 0,0 0 0,0-1 0,0 0 1,0-1-1,0 0 0,0-1 0,0 0 0,0-1 0,-1 0 0,4-2 9,270-127 27,-281 131-16,1 0 1,-1 0-1,1 1 1,0 0-1,-1-1 0,1 1 1,0 1-1,-1-1 0,1 0 1,0 1-1,-1 0 1,1 0-1,-1 0 0,1 0 1,-1 1-1,1-1 0,-1 1 1,0 0-1,0 0 0,0 0 1,0 0-1,0 0 1,0 1-1,-1-1 0,3 3-11,28 19 4,-18-15-45,0-1-1,0-1 0,0 0 1,1-1-1,0-1 1,0 0-1,1-1 0,-1-1 1,1-1-1,12 1 42,-12-3-12,-1-1 0,1 0 0,0-1-1,-1-1 1,1-1 0,-1 0 0,0-1 0,0 0 0,-1-2 0,0 0 0,8-5 12,208-118 144,-227 127-138,-1 1 0,1 1 1,0-1-1,0 1 0,0-1 0,0 1 1,0 0-1,0 0 0,0 1 1,0-1-1,0 1 0,0 0 0,0 0 1,0 0-1,0 1 0,0-1 1,0 1-1,0 0 0,0 0 0,0 1 1,0-1-1,0 1 0,0 0 1,-1 0-1,1 0 0,-1 0 1,0 1-1,1 0-6,19 12-41,0 0 0,1-2-1,0-1 1,1-1 0,1 0 0,-1-2 0,2-2 0,-1 0 0,1-1-1,0-2 1,0-1 0,0-1 0,0-1 0,1-1 0,-1-2 0,0-1 0,1-1 41,322-38 496,-283 54-160,122-52-74,-227 56-3102,14-10-2995,0 0-6603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51:04.0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1 186 11082,'0'0'2963,"0"0"-491,0 0 96,0 0-385,0 0-443,0 0-485,0 0-460,0 0-330,4-6-220,-2 3-238,1 1 0,-1 0 0,0-1 0,1 1-1,-1 0 1,1 0 0,0 0 0,0 0 0,-1 1-1,1-1 1,0 1 0,1 0 0,-1 0 0,0 0-1,0 0 1,0 0 0,1 1 0,-1-1-1,0 1 1,1 0 0,-1 0 0,1 0-7,48 1 7,1 0 3,-1-1 0,1-3 1,-1-3-1,0-1 1,4-4-11,24-31 916,-78 40-879,0 1 0,0-1 0,0 0-1,0 0 1,0 1 0,-1-1 0,1-1 0,0 1-1,-1 0 1,0 0 0,0 0 0,1-1-1,-1 1 1,-1-1 0,1 1 0,0-1-1,-1 1 1,1-1 0,-1 1 0,0-1-1,1 1 1,-1-1 0,-1 0 0,1 1 0,0-1-1,-1 1 1,1-1 0,-1 1 0,0-1-1,1 1 1,-1-1 0,-1 1 0,1-1-37,0 2 37,0 1 1,0-1-1,0 1 1,-1 0 0,1 0-1,0-1 1,0 1-1,0 0 1,0 0 0,0 0-1,0 0 1,-1 0-1,1 0 1,0 0 0,0 1-1,0-1 1,0 0-1,0 1 1,0-1 0,0 1-1,0-1 1,0 1-1,0-1 1,0 1 0,0 0-1,0-1 1,0 1-1,0 0 1,0 0 0,1-1-1,-1 1 1,0 0-1,1 0 1,-1 0 0,1 0-1,-1 0 1,1 0-1,-1 0 1,1 1 0,0-1-1,-1 0 1,1 0-1,0 0 1,0 0 0,0 0-1,0 1-37,-10 26 96,2 0-1,0 1 1,3 0-1,0 0 1,2 0-1,0 1 0,3-1 1,0 1-1,2 2-95,-2 39 140,-3 443-2479,11-407-960,15-41-3710,-6-44 64</inkml:trace>
  <inkml:trace contextRef="#ctx0" brushRef="#br0" timeOffset="646.1">851 439 10698,'0'0'4020,"0"0"-790,0 0-663,0 0-725,0 0-481,0 0-432,0 15-320,9 149 42,16-54-715,-26-110 63,1 1-1,0-1 1,0 1 0,0-1-1,1 1 1,-1-1 0,0 1-1,0-1 1,0 1 0,0-1-1,0 1 1,1-1-1,-1 1 1,0-1 0,0 1-1,1-1 1,-1 0 0,0 1-1,0-1 1,1 1 0,-1-1-1,1 0 1,-1 1-1,0-1 1,1 0 0,-1 0-1,1 1 1,-1-1 0,1 0-1,-1 0 1,1 0 0,-1 1-1,0-1 1,1 0-1,-1 0 1,1 0 0,-1 0-1,1 0 1,-1 0 0,1 0-1,-1 0 1,1 0 0,-1 0-1,1 0 1,-1-1-1,1 1 1,-1 0 0,1 0-1,-1 0 1,1-1 0,-1 1-1,1 0 1,-1 0 0,0-1-1,1 1 1,-1 0 0,0-1-1,1 1 1,-1-1-1,0 1 1,1 0 0,-1-1-1,0 1 1,0-1 1,21-33 60,-18 30-60,8-19 224,0-1-1,-1 0 0,-1-1 0,-2 0 0,0 0 0,-2-1 0,0 0 1,-2 0-1,-1 0 0,-1-1-223,-1 25 23,1 0 0,-1 0 1,0-1-1,1 1 0,-1 0 0,-1 0 0,1 0 1,0 0-1,0 0 0,-1 0 0,1 0 1,-1 0-1,0 0 0,1 0 0,-1 0 1,0 0-1,0 0 0,0 0 0,-1 0 1,1 1-1,0-1 0,-1 1 0,1-1 0,-1 1 1,1-1-1,-1 1 0,0 0 0,1-1 1,-1 1-1,0 0 0,0 0 0,0 1 1,0-1-1,0 0 0,0 1 0,0-1 0,0 1 1,0-1-1,0 1 0,0 0 0,-1 0 1,1 0-1,0 0 0,0 1 0,0-1 1,0 0-1,0 1 0,0-1 0,0 1 0,0 0 1,0 0-1,0 0 0,0 0 0,0 0-23,-9 12 17,0 1-1,1 0 0,0 0 1,1 1-1,1 0 0,0 0 1,1 1-1,1 0 0,0 1 1,1-1-1,1 1 0,1 0 0,0 0 1,1 0-1,1 1 0,0-1 1,2 0-1,1 14-16,-2-8-210,0 0-1,2 0 1,0 0 0,1-1 0,2 1-1,0-1 1,2 3 210,-5-19-51,0-1-1,0 0 1,0 0 0,0 0 0,1 0-1,0-1 1,0 1 0,0-1 0,1 0-1,-1 1 1,1-1 0,0-1 0,0 1-1,1-1 1,-1 1 0,1-1 0,-1-1-1,1 1 1,0-1 0,0 1 0,0-1-1,1-1 1,-1 1 0,0-1 0,1 0-1,-1 0 1,0 0 0,1-1 0,-1 0-1,1 0 1,-1-1 0,2 1 51,7-5-31,-1-1 1,1 0-1,-1-1 1,0 0-1,-1-1 0,0 0 1,0-1-1,-1 0 1,0-1-1,0-1 1,-1 0-1,-1 0 1,0 0-1,0-1 1,-1-1-1,-1 1 0,0-1 1,3-10 30,215-397 1116,-190 347 998,-39 99-1089,-2 20-932,2 1 0,2 0 0,2-1 0,2 1 0,2 0 0,2-1 0,4 10-93,45 230-155,-53-224 128,-5-61 16,1 1-1,-1-1 0,0 0 0,0 0 0,0-1 1,0 1-1,1-1 0,-1 1 0,0-1 0,0 0 1,0 0-1,0 0 0,0 0 0,0-1 0,0 1 1,0-1-1,0 0 0,0 0 0,0 0 12,-123-79-2440,98 50-1627,33 24-5852,7 3-373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41:56.7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65 498 7207,'0'0'192,"-4"-15"86,-18-43 378,22 56-544,-1 0 0,1 0 1,-1 0-1,0 0 0,0 1 0,0-1 0,0 0 0,0 0 0,0 1 0,0-1 0,-1 0 0,1 1 1,-1 0-1,1-1 0,-1 1 0,1 0 0,-1-1 0,0 1 0,0 0 0,0 0 0,1 1 1,-1-1-1,0 0 0,0 1 0,-2-1-112,3 24 1420,4-10-1371,1 0 0,0-1 1,1 1-1,0-1 0,1 0 1,0-1-1,1 1 0,1-1 0,0-1 1,0 1-1,1-1 0,0-1 0,10 8-49,-17-13 2,1 0 0,0-1 0,1 1 0,-1-1 0,1 0 0,-1 0 0,1 0 1,0-1-1,0 1 0,0-1 0,0 0 0,1 0 0,-1 0 0,1-1 0,-1 0 0,1 1 0,-1-2 0,1 1 0,0 0 0,-1-1 0,1 0 0,0 0 0,-1 0 0,1-1 0,0 0 0,-1 0 0,1 0 0,-1 0 0,1-1 0,-1 1 0,1-1 0,1-1-2,6-10 116,1 0 0,-2-1 1,0 0-1,0 0 0,-1-1 0,-1 0 1,-1-1-1,0 0 0,-1-1 1,-1 1-1,0-1 0,-1-1 1,-1 1-1,-1-1 0,0 1 1,-2-1-1,0 0 0,-1 0 1,-1-14-117,2 29 77,0-1 0,-1 0 0,1 1 0,-1-1 0,0 1 0,0-1 1,0 0-1,0 1 0,-1-1 0,1 0 0,-1 1 0,0-1 0,0 1 0,0-1 1,-1 1-1,1-1 0,-1 1 0,0 0 0,0 0 0,0 0 0,0 0 0,0 0 1,-1 0-1,1 1 0,-1-1 0,0 1 0,0 0 0,0 0 0,0 0 0,0 0 1,0 0-1,0 1 0,-1-1 0,1 1 0,-1 0 0,1 0 0,-1 0 0,-1 0-77,-7 4 59,0 1 0,1 0 0,-1 1-1,1 1 1,0-1 0,0 2-1,1-1 1,0 1 0,0 1 0,1 0-1,0 1 1,0-1 0,1 2 0,0-1-1,0 1 1,1 0 0,-4 9-59,0-1 0,0 1 0,2 1 0,0-1 0,1 1 0,1 1 0,1 0 0,1 0 0,0 0 0,2 0 0,1 1 0,0-1 0,2 1 0,0 0 0,1-1 0,2 5 0,-1-12-20,0 0-1,1 0 1,0-1-1,1 1 1,0-1-1,1 0 1,1-1-1,0 1 1,0-1-1,2 0 1,-1 0-1,2-1 1,-1 0 0,1-1-1,1 0 1,0 0-1,0-1 1,1 0-1,0-1 1,1 0-1,0-1 1,0 0-1,1-1 1,0 0 20,-4-3-6,1 1 1,0-1 0,0-1 0,0 1 0,0-2 0,0 1 0,1-2-1,-1 1 1,0-1 0,1-1 0,-1 0 0,0 0 0,0-1 0,1-1-1,-2 1 1,1-2 0,0 1 0,0-1 0,-1-1 0,0 0 0,0 0-1,0-1 1,-1 0 0,0 0 0,0-1 0,0 0 0,2-4 5,16-22 34,-2-1 1,-1-2 0,-2 0 0,-2-1-1,-1-1 1,-2 0 0,-1-2-1,-2 0 1,-2 0 0,-2-2-35,76-317 603,-82 295-373,-3 63-219,-1 1 0,1-1 1,-1 0-1,0 0 0,0 0 1,1 1-1,-1-1 0,0 0 1,0 1-1,0-1 0,0 0 1,0 1-1,1 0 0,-1-1 1,0 1-1,0-1 0,0 1 1,-1 0-1,1 0 0,0-1 1,0 1-1,0 0 0,0 0 1,0 0-1,0 0 0,0 1 1,0-1-1,0 0 1,0 0-1,0 0 0,0 1 1,0-1-1,0 1 0,0-1 1,0 1-1,0-1 0,0 1 1,0-1-1,1 1 0,-1 0 1,0 0-1,0-1 0,1 1 1,-1 0-1,0 0 0,1 0 1,-1 0-1,0 0-11,-14 17 37,1 0 0,1 0 0,0 1 0,2 1 0,0 0 0,1 1 0,1 0-1,1 0 1,0 1 0,2 0 0,1 0 0,-1 12-37,-5 46 13,5 0 1,2 0-1,7 57-13,-3-119 3,-1 8-183,1-1 1,1 1-1,1 0 1,2-1-1,0 0 0,2 0 1,1 0-1,0 0 1,2-1-1,1-1 1,12 21 179,19-12-3979,11-40-4299,-24-13 1530</inkml:trace>
  <inkml:trace contextRef="#ctx0" brushRef="#br0" timeOffset="280.735">774 237 7687,'0'0'64,"0"0"129,0 0 31,0 0 705,0 0-193,0 0-127,0 0 31,52 77 1,-5-70 0,3-1-65,1-3-255,-1-2-289,-1-1-32,-4 0 0,-4-4-897,-4-3-4741</inkml:trace>
  <inkml:trace contextRef="#ctx0" brushRef="#br0" timeOffset="947.056">1141 532 2691,'0'0'774,"0"0"58,0 0 119,0 0-119,0 0-90,0 0-128,0 0-37,-12 5-134,-35 18-165,46-22-271,0 0-1,0 0 1,0 0 0,0 0 0,0 0 0,0 0 0,0 0 0,1 0 0,-1 0 0,0 0 0,1 1 0,-1-1 0,1 0-1,-1 1 1,1-1 0,-1 0 0,1 1 0,0-1 0,0 0 0,0 1 0,0-1 0,0 1 0,0-1 0,0 0-1,0 1 1,1-1 0,-1 0 0,0 1 0,1-1 0,-1 0 0,1 1 0,0-1 0,-1 0 0,1 0 0,0 0 0,0 1-1,-1-1 1,1 0 0,0 0 0,0 0 0,0-1 0,0 1 0,1 0 0,0 0-7,3 4 67,1 0-1,0-1 1,1 0 0,-1 0 0,1 0 0,-1-1-1,1 0 1,0-1 0,0 1 0,1-1 0,-1 0-1,0-1 1,1 0 0,-1 0 0,1-1 0,-1 0-1,1 0 1,-1-1 0,1 0 0,-1 0 0,0 0-1,0-1 1,1 0 0,-1-1 0,0 0 0,-1 0-1,1 0 1,0-1 0,-1 0 0,0 0 0,0-1-1,0 1 1,0-1 0,-1-1 0,0 1 0,0-1-1,-1 0 1,1 0 0,0-1-67,-1 0 241,0 0 1,0 0-1,0-1 1,-1 1-1,0 0 0,-1-1 1,0 0-1,0 0 1,-1 0-1,1 0 1,-2 0-1,1 0 0,-1 0 1,0 0-1,-1 0 1,0 0-1,0 0 0,-2-5-241,1 11 59,1-1-1,0 1 1,0 0-1,-1 0 1,1 0-1,-1 0 1,0 0-1,0 0 1,0 0-1,0 1 1,0-1-1,0 1 1,0-1-1,0 1 1,0 0-1,-1 0 1,1 0-1,0 0 1,-1 0-1,1 1 1,-1-1-1,1 1 1,-1-1-1,0 1 1,1 0-1,-1 0 1,1 0-1,-1 1 1,1-1-1,-2 1-58,-73 20 215,66-16-216,0 1-1,0-1 1,1 2-1,-1-1 1,1 1-1,1 1 1,0 0-1,0 0 1,0 1 0,1 0-1,0 0 1,1 1-1,0 0 1,1 1-1,0-1 1,1 1-1,0 0 1,0 1-1,1-1 1,0 1-1,1 0 1,1-1-1,0 1 1,1 1-1,0-1 1,0 0-1,2 0 1,-1 0-1,1 0 1,1 0-1,0 0 1,1 0-1,1 0 1,-1 0-1,2-1 1,4 9 1,-3-11-8,0-1 1,1 0-1,0 0 1,1-1-1,-1 1 0,1-2 1,1 1-1,-1-1 1,1 0-1,0-1 0,1 0 1,-1-1-1,1 0 0,0 0 1,0-1-1,0 0 1,1-1-1,-1 0 0,1 0 1,-1-1-1,1-1 1,-1 0-1,1 0 0,-1-1 1,1-1-1,-1 1 1,0-2-1,1 1 0,-1-2 1,0 1-1,-1-1 1,1-1-1,5-2 8,3-4 19,-1-1 1,0 0-1,0-1 1,-1-1-1,-1 0 1,0-1-1,-1-1 0,-1 0 1,-1-1-1,0-1 1,-1 1-1,-1-2 0,0 0 1,-2 0-1,0 0 1,-1-1-1,-1 0 0,-1-1 1,-1 1-1,0-1 1,-2 0-1,0-19-19,-1 38 6,-1 0 1,0 0-1,0 0 0,0-1 0,0 1 0,0 0 1,-1 0-1,1 0 0,-1 0 0,1 0 1,-1 0-1,0 0 0,0 0 0,0 0 1,0 0-1,0 0 0,0 0 0,0 1 0,-1-1 1,1 0-1,-1 1 0,1-1 0,-1 1 1,1-1-1,-1 1 0,0 0 0,0 0 1,0 0-1,0 0 0,0 0 0,0 0 0,0 1 1,0-1-1,0 0 0,0 1 0,0 0 1,0-1-1,0 1 0,-1 0 0,1 0 0,0 1 1,0-1-1,0 0 0,0 1 0,0-1 1,-1 1-1,1-1 0,0 1 0,0 0 1,1 0-1,-1 0 0,0 0 0,0 0 0,-1 2-6,-5 1-47,1 1 0,0 0 0,1 1 1,-1-1-1,1 1 0,0 0 0,1 1 0,-1 0 0,1-1 0,1 2 0,-1-1 0,1 1 47,-19 62-6985,19-42-713</inkml:trace>
  <inkml:trace contextRef="#ctx0" brushRef="#br0" timeOffset="1524.018">1652 512 4837,'0'0'1057,"4"-15"363,-2-2-635,8-36 475,4 14 4216,-13 38-4488,-1 11 112,-2 18-1032,-2 0 1,-1-1-1,0 1 0,-2-1 1,-2-1-1,-6 16-68,-22 78 86,5 23 10,44-258 273,-6 90-346,1-10 45,0 0 0,3 1 0,0 0 0,2 1 0,2 0 0,1 1 0,2 1 0,0 0 0,6-3-68,-19 28-2,0 0 0,1 1 1,-1 0-1,1 0 0,1 0 0,-1 1 0,1 0 1,-1 0-1,1 0 0,0 1 0,1 0 1,-1 0-1,1 0 0,-1 1 0,1 0 0,0 0 1,0 1-1,-1 0 0,1 0 0,0 0 0,0 1 1,0 0-1,0 0 0,0 1 0,0 0 1,0 0-1,0 1 0,0 0 0,-1 0 0,5 2 2,44 43-1322,-24-10-2657,-11-5-1722</inkml:trace>
  <inkml:trace contextRef="#ctx0" brushRef="#br0" timeOffset="2291.063">2213 479 8680,'2'-13'924,"11"-62"2225,-13 81-372,-12 110-1155,2-55-1582,6-25-19,-2 0-1,-1-1 1,-2 0 0,-2 0 0,-3 5-21,14-39 0,0 0 0,0 0 0,0 0 0,0-1-1,-1 1 1,1 0 0,0 0 0,0 0 0,-1-1 0,1 1-1,0 0 1,-1 0 0,1-1 0,0 1 0,-1 0 0,1 0-1,-1-1 1,0 1 0,1-1 0,-1 1 0,1 0-1,-1-1 1,0 1 0,1-1 0,-1 0 0,0 1 0,0-1-1,1 0 1,-1 1 0,0-1 0,0 0 0,0 0 0,0 1-1,1-1 1,-1 0 0,0 0 0,0 0 0,0 0 0,0 0-1,1 0 1,-1-1 0,0 1 0,0 0 0,0 0-1,0 0 1,1-1 0,-1 1 0,0 0 0,0-1 0,1 1-1,-1-1 1,0 1 0,1-1 0,-1 1 0,1-1 0,-1 0-1,0 1 1,1-1 0,-1 0 0,1 1 0,-1-2 0,-2-15 63,1 1 1,1-1-1,0 0 1,1 0-1,1 0 0,1 0 1,0 1-1,1-1 1,3-8-64,-5 13 93,1 0 0,1 1 1,0-1-1,0 1 0,1 0 0,1 0 1,-1 0-1,2 0 0,0 1 0,0 0 0,1 0 1,0 1-1,0-1 0,1 2 0,1-1 1,-1 1-1,1 0 0,1 1 0,-1 0 1,1 1-1,1-1 0,-1 2 0,1 0 0,0 0 1,0 1-1,0 0 0,1 1 0,7-1-93,-12 3 7,0 1 0,1 0-1,-1 0 1,0 1 0,1 0-1,-1 0 1,0 1-1,0 0 1,0 0 0,0 0-1,0 1 1,0 0 0,-1 1-1,1-1 1,-1 1-1,0 0 1,0 1 0,-1 0-1,1 0 1,-1 0 0,0 0-1,0 1 1,-1 0-1,0 0 1,0 0 0,0 0-1,0 1 1,-1-1 0,2 8-7,0-1-9,0 1 0,0 0 0,-1 0 1,-1 0-1,0 0 0,-1 1 0,-1-1 1,0 1-1,-1 0 0,-1-1 0,0 1 1,-1-1-1,-1 1 0,0-1 1,0 0-1,-2 0 0,0 0 0,0-1 1,-1 1-1,-1-1 0,0-1 0,-7 9 9,-4-7 4,15-28 76,16-33 55,-2 18-123,1 0 0,2 2 1,0-1-1,2 2 0,1 0 0,1 1 0,1 0 0,1 2 0,1 0 1,1 2-1,8-5-12,-27 23-5,0 0 1,0 1 0,0 0-1,0-1 1,0 1-1,1 0 1,-1 1 0,1-1-1,-1 0 1,1 1 0,0 0-1,0 0 1,0 0-1,-1 1 1,1-1 0,0 1-1,0 0 1,0 0-1,0 0 1,0 0 0,0 1-1,0-1 1,0 1 0,-1 0-1,1 1 1,0-1-1,-1 1 1,1-1 0,-1 1-1,1 0 1,-1 0 0,0 0-1,0 1 1,0-1-1,0 1 1,0 0 0,0 0-1,-1 0 1,2 3 4,4 10-82,0 0 1,-2 1-1,0 0 1,-1 0-1,-1 0 0,0 1 1,-2-1-1,0 1 82,34 118-1061,-35-134 1053,0 0 0,0-1-1,0 1 1,0 0 0,0 0-1,0 0 1,0-1-1,0 1 1,1-1 0,-1 1-1,1-1 1,-1 0 0,1 1-1,0-1 1,-1 0 0,1 0-1,0 0 1,0 0 0,0 0-1,0-1 1,0 1 0,0 0-1,0-1 1,0 0 0,0 1-1,0-1 1,0 0-1,0 0 1,0 0 0,0 0-1,0 0 1,0-1 0,0 1-1,0-1 1,0 1 0,0-1-1,0 0 1,0 0 0,0 0 8,66-50 7,-66 49-9,34-33 60,-2-1-1,-2-2 1,-1-1 0,-2-2-1,5-11-57,-7 1 256,-30 97-207,-8 48-28,4 0 0,5 73-21,1-165-61,1 0-1,-1 0 0,1 0 1,-1 1-1,1-1 1,0 0-1,0 0 0,-1 0 1,2 0-1,-1 1 0,0-1 1,0 0-1,1 0 1,-1 0-1,1 0 0,0 0 1,-1 0-1,1 0 1,0 0-1,0 0 0,0 0 1,1 0-1,-1 0 0,0-1 1,1 1-1,-1 0 1,1-1-1,0 1 0,-1-1 1,1 0-1,0 0 1,0 1-1,0-1 0,0 0 1,0-1-1,0 1 1,0 0-1,0 0 0,0-1 1,0 1-1,0-1 0,1 0 1,-1 0-1,0 0 1,0 0-1,0 0 0,0 0 1,1-1 61,34-33-7949,-22 10 694</inkml:trace>
  <inkml:trace contextRef="#ctx0" brushRef="#br0" timeOffset="2509.991">3303 88 3171,'0'0'0,"0"0"-448,0 0-2083</inkml:trace>
  <inkml:trace contextRef="#ctx0" brushRef="#br0" timeOffset="3135.636">3664 576 7655,'0'0'1383,"0"0"165,0 0 128,0 0 33,0 0-434,0 0-570,0 0-481,0 0-112,-6 7-64,-52 86 49,17 21-1,104-243 373,-56 118-364,1-1-1,0 1 1,1 0-1,0 1 1,0 0-1,1 0 1,0 1-1,1 0 1,0 1-1,1 1 1,-1-1-1,1 2 1,1 0-1,-1 0 1,1 1-1,0 0 1,0 2-1,1-1 1,-1 1-1,1 1 0,3 0-104,-12 3-1,0 0 0,-1 0-1,1 0 1,-1 0 0,1 0-1,-1 1 1,0 0 0,1 0-1,-1 0 1,0 1 0,0-1-1,-1 1 1,1 0 0,0 0-1,-1 0 1,0 0-1,0 1 1,0-1 0,0 1-1,0 0 1,-1 0 0,0 0-1,1 0 1,-2 1 0,3 3 1,30 120-67,-31-115 66,22 100-132,-24-112 127,0 0 0,1 0 0,-1 0 0,1 0 1,-1 0-1,1 0 0,-1-1 0,1 1 0,-1 0 1,1-1-1,0 1 0,-1-1 0,1 0 0,0 1 1,0-1-1,-1 0 0,1 0 0,0 0 0,0 0 1,-1-1-1,1 1 0,0 0 0,-1-1 0,1 1 1,0-1-1,-1 0 0,1 1 0,-1-1 0,1 0 1,-1 0-1,1 0 0,-1 0 0,0 0 0,1 0 1,-1-1-1,0 1 0,0 0 0,0-1 0,0 1 1,0 0-1,0-1 0,0 0 0,0 1 0,-1-1 1,1 1-1,-1-1 0,1 0 0,-1 1 0,1-1 6,0 0 7,50-68 122,-3-3 0,-3-2 0,1-9-129,-35 64 67,19-54 664,-80 272-186,40-149-906,2 0 1,3 1 0,1-1-1,3 24 361,16-49-8765,-8-23 3336</inkml:trace>
  <inkml:trace contextRef="#ctx0" brushRef="#br0" timeOffset="3416.353">4493 102 6246,'0'0'224,"0"0"64,0 0 417,0 0-481,0 0-160,0 0 32,0 0-64,1 95-32,12-58 0,0 5-32,5-2-352,0-4-3331</inkml:trace>
  <inkml:trace contextRef="#ctx0" brushRef="#br0" timeOffset="3740.316">4891 476 9385,'0'0'971,"0"0"743,5-12 774,19-56 950,-48 76-849,-186 190-2450,206-195-169,0 1 0,0 0 1,1-1-1,-1 2 0,1-1 1,0 0-1,1 1 0,-1-1 1,1 1-1,-1 0 1,2-1-1,-1 1 0,0 0 1,1 1-1,0-1 0,0 0 1,0 0-1,1 0 0,0 1 1,0-1-1,0 0 0,1 0 1,-1 1-1,1-1 1,1 0-1,-1 0 0,1 0 1,0 0-1,0 0 0,0-1 1,0 1-1,1 0 0,0-1 1,0 0-1,0 0 1,1 0-1,-1 0 0,3 2 30,40 15-581,-41-19 538,1-1-1,-1 1 0,0 0 0,1 0 0,-1 0 1,0 1-1,-1 0 0,1 0 0,0 0 1,-1 0-1,0 1 0,1 0 0,-1 0 1,-1 0-1,1 0 0,-1 1 0,1-1 0,-1 1 1,-1 0-1,1 0 0,0 2 44,-4-2-9,0-1 0,-1 1 0,0 0 0,0-1 0,0 1 0,0-1 0,-1 0 0,1 0 0,-1 1 0,0-2 0,-1 1 1,1 0-1,-1-1 0,1 1 0,-1-1 0,0 0 0,0-1 0,0 1 0,-1 0 0,1-1 0,-1 0 0,1 0 0,-1-1 0,0 1 0,-3 0 9,-31 13 24,0-1 0,0-2 0,-1-2 0,-31 4-24,11-10-1826,59-10-5808,12-4 118</inkml:trace>
  <inkml:trace contextRef="#ctx0" brushRef="#br0" timeOffset="3974.855">5278 333 8328,'0'0'1628,"0"0"390,0 0 128,0 0-384,0 0-668,0 0-400,0 0-75,-15 17 113,0 0-527,-71 105 764,-23 182-569,73-158-1100,30-96-2633,3-2-4191,3-34 2202</inkml:trace>
  <inkml:trace contextRef="#ctx0" brushRef="#br0" timeOffset="4208.757">5121 679 2338,'-1'-97'4330,"-3"84"-3088,5 13-1168,-1 0-1,0 0 1,0 0 0,1 0 0,-1 0-1,0 0 1,1 0 0,-1 0 0,0 0 0,0 0-1,1 0 1,-1 0 0,0 0 0,1 0-1,-1 0 1,0 0 0,0 0 0,1 0-1,-1 0 1,0 0 0,1 0 0,-1-1 0,0 1-1,0 0 1,0 0 0,1 0 0,-1-1-1,0 1 1,0 0 0,0 0 0,1 0-1,-1-1 1,0 1 0,0 0 0,0 0 0,0-1-1,0 1 1,1 0 0,-1-1 0,0 1-1,0 0 1,0 0 0,0-1 0,0 1-1,0 0 1,0-1 0,0 1 0,0 0 0,0 0-1,0-1 1,0 1 0,-1 0 0,1-1-1,0 1 1,0 0 0,0 0 0,0-1-1,0 1 1,0 0-74,213 67 2077,-103-45-999,-107-18-995,-1-1 0,0 1 0,0 0 0,0 0 0,-1-1 1,1 1-1,-1 0 0,0 1 0,0-1 0,0 0 0,-1 0 0,1 0 0,-1 0 0,0 1 0,0-1 0,-1 0 0,1 0 0,-1 1 0,0-1 0,0 0 0,0 0 0,-1 0 0,1 0 0,-1-1 0,0 1 0,0 0 0,-2 2-83,-28 54 248,-8 19-223,29-25-4051,12-49-1125,3-4-3027</inkml:trace>
  <inkml:trace contextRef="#ctx0" brushRef="#br0" timeOffset="4552.253">5714 293 4933,'0'0'2914,"0"0"-1889,0 0 1570,0 0-65,0 0-1505,0 0-769,0 0-256,-76-56 0,69 77-32,-1 4-160,3 3-1858,2-3-7591</inkml:trace>
  <inkml:trace contextRef="#ctx0" brushRef="#br0" timeOffset="4831.83">3792 85 9321,'0'0'3299,"0"0"-3299,0 0 64,0 0 320,0 0-223,0 0-161,0 0-65,0 0-95,3 43-897,7-21-8039</inkml:trace>
  <inkml:trace contextRef="#ctx0" brushRef="#br0" timeOffset="5237.071">6244 987 4100,'0'0'3400,"4"-13"-1515,9-42-332,-13 54-1457,0-1-1,1 0 1,-1 1-1,0-1 1,0 0 0,-1 1-1,1-1 1,0 1-1,0-1 1,-1 0-1,1 1 1,-1-1-1,1 1 1,-1-1-1,0 1 1,0-1-1,0 1 1,0 0 0,0-1-1,0 1 1,0 0-1,0 0 1,0 0-1,0 0 1,-1 0-1,1 0 1,0 0-1,-1 0 1,1 0-1,-1 0 1,1 1-1,-1-1 1,1 1 0,-1-1-1,0 1 1,1 0-1,-1 0 1,1-1-1,-1 1 1,0 0-1,1 0 1,-1 0-1,0 1 1,1-1-1,-1 0 1,1 1-1,-1-1 1,-1 1-96,0-1 171,-14 4-90,1 1 1,1 1 0,-1 0-1,1 0 1,0 2-1,0 0 1,1 0-1,0 2 1,0 0-1,1 0 1,1 1 0,0 1-1,0 0 1,1 0-1,1 1 1,0 1-1,0 0 1,-3 8-82,-35 84 8,46-102-9,1 0 0,0 0 0,1 0 0,-1 0 0,1 0-1,0 0 1,-1 0 0,2 0 0,-1 0 0,0 0 0,1-1 0,0 1 0,0 0 0,0 0 0,0 0 0,1-1-1,-1 1 1,1 0 0,0-1 0,0 0 0,0 1 0,1-1 0,-1 0 0,1 0 0,0 0 0,0 0 0,2 1 1,9 2 17,1 0 1,-1-1-1,2 0 1,-1-2 0,0 0-1,1 0 1,-1-1 0,1-1-1,0-1 1,-1 0 0,1-1-1,0-1 1,-1 0 0,0-1-1,1-1 1,-1 0-1,0-1 1,-1 0 0,1-2-1,-1 0 1,0 0 0,-1-1-1,1-1-17,-4 4 64,0-1 0,0 0 0,-1-1 1,1 0-1,-1-1 0,-1 0 0,1 0 0,-2 0 0,1-1 0,0-2-64,-8 10-2,0 0 0,0 1 0,-1-1 0,1 0 0,0 1 0,-1-1 0,1 0-1,0 1 1,-1-1 0,1 0 0,-1 1 0,1-1 0,-1 1 0,1-1 0,-1 1 0,1-1 0,-1 1 0,0 0 0,1-1 0,-1 1 0,0 0 0,1-1 0,-1 1 0,0 0 0,1 0 0,-1-1-1,0 1 1,0 0 0,1 0 0,-1 0 0,0 0 0,0 0 0,1 0 0,-1 0 0,0 0 0,1 1 0,-1-1 0,0 0 0,0 0 0,1 1 0,-1-1 0,0 0 0,1 1 0,-1-1 0,1 0-1,-1 1 1,0-1 0,1 1 0,-1-1 0,1 1 0,-1-1 0,1 1 2,-89 41-4329,37-18-2921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41:55.8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306 281 7944,'-2'-13'379,"0"-4"-37,-3-27-268,-5 9 3412,9 34-3415,1 1 0,-1-1 0,1 1 0,-1-1 0,0 1 0,0 0 0,1-1 0,-1 1 0,0 0 0,0-1 0,1 1-1,-1 0 1,0 0 0,0 0 0,1 0 0,-1 0 0,0 0 0,0 0 0,0 0 0,1 0 0,-1 0 0,0 1 0,0-1 0,1 0 0,-1 0 0,0 1 0,0-1 0,1 0 0,-1 1 0,0-1 0,1 1 0,-1-1 0,1 1 0,-1-1 0,1 1 0,-1 0 0,1-1 0,-1 1-1,1-1 1,-1 1 0,1 0 0,0 0 0,-1-1 0,1 1 0,0 0 0,-1 0 0,1-1 0,0 1 0,0 0 0,0 0 0,0-1 0,0 1 0,0 0 0,0 0 0,0 0 0,0-1 0,0 1 0,1 0-71,-16 42 473,3 1-1,2 0 1,1 1 0,1 9-473,2-14 100,-13 72-203,-21 142 326,22-87-4133,17-110-3436,1-43 2456</inkml:trace>
  <inkml:trace contextRef="#ctx0" brushRef="#br0" timeOffset="310.543">182 321 4260,'3'-218'2066,"-1"122"1617,-1 96-3646,-1-1 0,1 1 0,-1-1 0,0 1 1,1-1-1,-1 1 0,1 0 0,-1-1 0,1 1 0,-1 0 0,1-1 0,0 1 0,-1 0 0,1-1 0,-1 1 0,1 0 0,0 0 0,-1 0 0,1 0 0,-1 0 0,1 0 0,0 0 0,-1 0 0,1 0 0,0 0 0,-1 0 0,1 0 0,-1 0 0,1 0 0,0 1 0,-1-1 0,1 0 0,-1 0 0,1 1 0,-1-1 0,1 0 0,-1 1 0,1-1 0,-1 1 0,1-1 0,-1 1 0,1-1 0,-1 1 0,0-1 0,1 1 0,-1-1 0,0 1 0,1-1 0,-1 1 0,0-1 0,0 1 0,1 0 0,-1-1 0,0 1 0,0 0 0,0-1 0,0 1 0,0-1 0,0 1-37,19 26 113,-1 1 0,-1 1 1,-2 0-1,0 1 0,3 13-113,-3-7 16,38 97 34,-6 2 1,4 34-51,-46-154-7,1 0 0,-2 1 1,0 0-1,-1 0 0,0 0 0,-2 0 0,0 0 0,0 0 0,-2 1 1,0-1-1,-1 0 0,0 0 0,-1 0 0,-3 5 7,-1-13 6,0-1 1,0 0-1,-1 0 1,0-1-1,-1 0 0,1 0 1,-1-1-1,0 0 0,0 0 1,-1-1-1,0 0 0,1-1 1,-1 0-1,0-1 0,0 0 1,-1-1-1,1 0 0,0 0 1,-1-1-1,1 0 1,-1-1-7,3 2 7,-18 1 6,-1 0 1,1-2 0,-1-1 0,1-1 0,0-1-1,0-1 1,0-2 0,-19-6-14,43 12-33,0-1 0,1 1 0,-1-1 0,1 0 0,-1 0 0,1 0 0,0 0 0,-1 0 0,1 0 0,0 0 0,0 0 0,-1 0 0,1-1 0,0 1 0,0 0 0,0-1 0,1 1 1,-1-1-1,0 1 0,0-1 0,1 1 0,-1-1 0,1 0 0,0 1 0,-1-1 0,1 1 0,0-1 0,0 0 0,0 0 0,0 0 33,17-28-3933,7 10-1197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42:07.3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1 128 8040,'0'0'1793,"0"0"-1504,0 0 639,0 0 2083,87 50-865,-28-61-864,16-2-97,13-3-545,10-3-319,13-4-225,5 2-32,-5 0-64,-8-1-32,-18 6-705,-23 5-800,-20 7-1026,-26 4-5124,-16 1 1825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42:07.6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 14 9673,'0'0'5670,"-20"90"-4902,54-76-704,18-5 1602,21-8 160,18-1-898,20-7-159,16-7-384,6-2-289,1-6 32,-11 2-64,-21 2-64,-30 3-481,-40 4-4067,-32 7-7495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42:05.2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2926 333 10314,'0'0'1121,"0"0"160,0 0 705,0 0-577,0 0-608,0 0-577,0 0-64</inkml:trace>
  <inkml:trace contextRef="#ctx0" brushRef="#br0" timeOffset="-2800.118">102 283 8520,'0'0'1596,"3"-14"-715,8-42 261,-12 36 1533,-7 26-1609,7-4-1134,-6 8 168,0 0-1,0 0 0,2 1 0,-1 0 1,1 0-1,1 1 0,0-1 1,1 1-1,0 0 0,-1 10-99,-42 310 230,42-253-1704,4-80 1333,0 1 0,0 0 0,0 0 0,0-1 0,0 1 0,1 0 0,-1 0 0,0 0-1,0-1 1,0 1 0,1 0 0,-1 0 0,0 0 0,0 0 0,0 0 0,1 0 0,-1-1 0,0 1-1,0 0 1,1 0 0,-1 0 0,0 0 0,0 0 0,1 0 0,-1 0 0,0 0 0,1 0-1,-1 0 1,0 0 0,0 0 0,1 0 0,-1 0 0,0 0 0,0 1 0,1-1 0,-1 0 0,0 0-1,0 0 1,0 0 0,1 0 0,-1 1 0,0-1 0,0 0 0,0 0 0,1 0 0,-1 0-1,0 1 1,0-1 0,0 0 0,0 0 0,0 1 0,1-1 0,-1 0 0,0 0 141,13-23-3137,-3-7 94</inkml:trace>
  <inkml:trace contextRef="#ctx0" brushRef="#br0" timeOffset="-2520.382">113 267 993,'1'-19'1842,"-12"-148"3010,-7 128-1291,16 69-2435,4-14-1139,1 0 0,1-1 0,0 1-1,1-1 1,0 0 0,2-1 0,-1 1-1,2-1 1,0 0 0,1-1 0,0 0 0,1 0-1,0-1 1,1 0 0,1-1 0,-1-1-1,2 1 1,-1-2 0,2 0 0,-1 0-1,1-1 1,0-1 0,1 0 0,0-1-1,2 0 14,-7-4-31,0 1 0,0-1 0,1-1-1,-1 0 1,0 0 0,1-1 0,-1 0 0,0-1-1,1 0 1,-1-1 0,0 0 0,0-1-1,0 0 1,0 0 0,-1-1 0,1 0-1,-1-1 1,0 0 0,0 0 0,0-1 0,-1 0-1,3-3 32,2-2 41,-1-1-1,0 0 1,-1 0-1,0-1 1,-1 0 0,-1-1-1,0 0 1,0-1-1,-2 0 1,0 0-1,0-1 1,-2 0-1,2-7-40,-5-36 901,-3 57-886,1 1-1,-1 0 1,1-1 0,-1 1-1,0 0 1,0 0 0,0 0-1,0 0 1,0 0 0,0 0-1,0 0 1,0 0 0,0 0 0,0 0-1,0 0 1,0 1 0,-1-1-1,1 1 1,0-1 0,-1 1-1,1-1 1,0 1 0,-1-1-1,1 1 1,0 0 0,-1 0-1,1 0 1,-1 0 0,1 0-1,-1 0 1,1 0 0,0 1 0,-1-1-1,1 0 1,0 1 0,-1-1-1,1 1 1,0-1 0,-2 2-15,-3 1 0,-1 1 0,1 0 0,0 0 0,0 0 0,1 1 0,-1 0 0,1 0 0,0 0 0,0 1 0,1-1 0,0 1 0,0 0 0,0 1 0,0-1 0,1 1 0,0-1 0,1 1 0,0 0 0,-1 4 0,-15 49-4442,13-38-2487</inkml:trace>
  <inkml:trace contextRef="#ctx0" brushRef="#br0" timeOffset="-1885.187">97 251 5125,'7'-13'1190,"56"-85"743,-47 84-1345,1 0 0,0 0-1,0 2 1,1 0 0,1 1 0,0 1 0,1 1 0,0 1 0,0 0 0,1 2 0,0 0-1,0 1 1,0 1 0,0 1 0,1 1 0,12 1-588,-29 1 87,0 0 1,1 0-1,-1 0 0,0 1 0,0 0 1,1 0-1,-1 0 0,0 0 0,0 1 0,0 0 1,-1 0-1,1 1 0,0-1 0,-1 1 1,1 0-1,-1 0 0,0 0 0,0 1 1,0-1-1,-1 1 0,1 0 0,-1 0 1,0 1-1,0-1 0,0 0 0,0 1 1,-1 0-1,0 0 0,0 0 0,0 0 1,-1 0-1,0 0 0,0 0 0,0 0 1,0 4-88,1 23 44,-2 1 0,-1-1 0,-1 1 0,-2-1 0,-2 0 0,0 0 0,-2-1 0,-2 0 0,-7 17-43,-36 89-7164,45-117 5067,-1 2-3344</inkml:trace>
  <inkml:trace contextRef="#ctx0" brushRef="#br0" timeOffset="-1583.129">106 379 4708,'0'0'887,"0"0"-284,0 0 107,0 0 342,0 0-455,13-5-137,105-26 234,-16 21-143,0-5 1,53-16-552,-5-16-3613,-130 40-1186</inkml:trace>
  <inkml:trace contextRef="#ctx0" brushRef="#br0" timeOffset="-1274.514">1045 346 2306,'0'0'3118,"0"0"-1164,0 0 5,1-13 80,8-54 1308,-11 68-14,-4 8-2577,-49 247 221,40-193-1151,-3 0 0,-3-2-1,-2 0 1,-3-1-1,-2-2 1,-16 21 174,-14 4-4339,-9-8-3862,50-59 4336</inkml:trace>
  <inkml:trace contextRef="#ctx0" brushRef="#br0" timeOffset="-976.214">688 957 2018,'5'-20'387,"11"-51"554,2 0 0,3 2 0,3 1 0,4 0 0,2 2 0,3 2 0,3 1 0,2 1 0,12-9-941,-41 60 156,1 0-1,0 0 1,1 1-1,0 0 0,0 1 1,1 0-1,0 1 1,1 0-1,0 1 1,0 1-1,0 0 1,1 0-1,0 1 0,0 1 1,0 1-1,1 0 1,11-1-156,-20 3 42,0 0-1,1 0 1,-1 0 0,0 1-1,0 0 1,0 0 0,1 0 0,-1 1-1,0 0 1,0 0 0,0 0 0,0 1-1,0 0 1,0 1 0,-1-1 0,1 1-1,-1 0 1,1 0 0,-1 1 0,0-1-1,0 1 1,-1 0 0,1 1-1,-1-1 1,0 1 0,0 0 0,0 0-1,-1 0 1,1 0 0,-1 1 0,-1-1-1,1 1 1,1 4-42,-5 4 16,0-1 0,-1 1 0,0-1 0,-1 1 0,0-1 0,-1 0 0,-1 0 0,0 0 0,-1-1 0,0 0 0,-1 0 0,0 0 0,-1-1 0,0 0 0,-1 0 0,0-1 0,-1 0 0,0-1 0,-10 8-16,-12 12 18,-2-2 0,0-2-1,-2 0 1,-1-3-1,0-1 1,-2-2 0,0-1-1,-1-2 1,-1-2 0,-3-1-18,35-11-160,-34 8 231,19-13-2764,23-4-878,11-6-1864</inkml:trace>
  <inkml:trace contextRef="#ctx0" brushRef="#br0" timeOffset="-635.46">1554 371 1890,'0'0'7180,"0"0"-4078,0 0-1069,0 0-324,0 0-594,2 13-154,0 129 1020,-18-93-1954,-1-2-1,-3 0 1,-1-1 0,-3-1-1,-2-2 1,-1 0 0,-26 30-27,12-19-2148,10-15-4950,28-35 3307,0-3-383</inkml:trace>
  <inkml:trace contextRef="#ctx0" brushRef="#br0" timeOffset="-634.46">1320 749 929,'9'-24'1340,"74"-176"1660,-65 165-1896,2 1 0,0 0-1,3 2 1,1 1 0,27-28-1104,-40 48 308,0 0 0,1 1 0,0 0 0,1 1 0,0 0 0,1 1 0,-1 1 0,2 0 0,-1 1 0,1 0 0,0 1 0,0 1 0,0 0 0,0 1 0,1 1 0,4 0-308,-4 0 141,0 1 0,0 1 0,0 0 0,0 1 0,-1 1 0,1 0 0,0 1 0,-1 1 0,1 0 0,-1 1 0,0 1 0,-1 0 0,1 1 0,-1 1 0,-1 0 0,0 1 0,1 1-141,-11-7 27,0 0 0,-1 1 0,1-1 0,-1 1-1,0-1 1,1 1 0,-2 0 0,1 0 0,0 0 0,-1 0 0,0 1 0,0-1-1,0 0 1,-1 0 0,1 1 0,-1-1 0,0 0 0,0 1 0,0-1-1,-1 0 1,0 1 0,0-1 0,0 0 0,0 0 0,-1 0 0,1 0 0,-1 0-1,0 0 1,0 0 0,0-1 0,-1 1 0,1-1 0,-1 1 0,0-1-1,-1 1-26,-10 12 22,-1-1-1,-1-1 0,0 0 0,-1-1 1,0-1-1,-12 6-21,-23 11 17,-2-2 0,-1-2 0,-1-3-1,-1-3 1,-1-2 0,-14 1-17,-3-7-2503,77-14-1521,9-7 798,12-6-2972</inkml:trace>
  <inkml:trace contextRef="#ctx0" brushRef="#br0" timeOffset="-305.135">2224 339 8776,'0'0'1922,"0"0"-11,0 0-192,0 0-688,0 0-476,5 12-128,-2-3-355,-1-5-45,0 0-1,-1 0 1,1 1-1,-1-1 1,0 0-1,0 1 1,-1-1-1,1 1 1,-1-1-1,0 1 1,0-1 0,0 1-1,-1-1 1,0 1-1,1-1 1,-2 0-1,1 1 1,0-1-1,-3 3-26,-12 22-96,-1-2-1,-2 0 0,-1-2 1,-1 0-1,-1-1 0,0-1 1,-2-1-1,-1-1 0,-28 17 97,54-38-36,-1-1 0,0 0-1,1 1 1,-1-1 0,0 0-1,0 0 1,0 1 0,1-1-1,-1 0 1,0 0 0,0 1-1,0-1 1,0 0 0,0 0-1,0 1 1,-1-1 0,1 0-1,0 0 1,0 1 0,0-1-1,-1 0 1,1 1 0,0-1 0,-1 0-1,1 1 1,-1-1 0,1 0-1,-1 1 1,1-1 0,-1 1-1,1-1 1,-1 1 0,1-1-1,-1 1 1,0-1 0,1 1-1,-1 0 1,0-1 0,1 1-1,-1 0 1,0 0 0,0-1-1,1 1 1,-1 0 0,0 0 0,0 0-1,1 0 1,-1 0 0,0 0-1,0 0 1,1 0 0,-1 0-1,0 0 1,0 1 0,1-1-1,-1 0 1,0 0 0,1 1-1,-1-1 1,0 0 0,0 1 36,9-20 108,0 0 0,1 0 0,1 1 0,1 1 0,1 0-1,0 0 1,1 1 0,1 0 0,13-11-108,-13 11 98,0 0-1,1 0 1,1 1-1,1 1 1,0 1-1,1 0 1,0 2-1,0 0 1,2 0-1,-1 2 1,1 1-1,0 0 1,1 1-1,0 2 1,0 0-1,0 1 1,1 1-1,-1 1 1,22 0-98,-38 3 6,0-1-1,-1 1 1,1 0 0,-1 0 0,1 1 0,-1-1-1,0 1 1,1 0 0,-1 0 0,0 1 0,0-1-1,0 1 1,-1 0 0,1 0 0,-1 0 0,1 0 0,-1 1-1,0-1 1,0 1 0,-1 0 0,1 0 0,-1 0-1,0 0 1,0 0 0,0 1 0,0-1 0,-1 0-1,0 1 1,0 0 0,0-1 0,0 1 0,-1-1-1,0 1 1,0 4-6,-1 49-425,-4-20-2983,0-12-3014</inkml:trace>
  <inkml:trace contextRef="#ctx0" brushRef="#br0" timeOffset="891.563">2863 470 15407,'-15'2'453,"3"-1"-391,7 0-37,0-1-1,0 0 0,-1 1 0,1 0 0,0 0 0,0 1 0,0-1 1,0 1-1,0 0 0,1 1 0,-1-1 0,0 1 0,1 0 0,0 0 1,0 0-1,-4 3-24,-1 4 17,0-1 0,1 2 0,0-1 0,1 1 0,0 0 1,0 0-1,2 1 0,-1 0 0,1 0 0,1 0 0,0 1 0,1 0 1,0-1-1,1 1 0,0 0 0,1 0 0,1 0 0,0 0 0,2 12-17,-1-19-6,1 0 0,0 0 0,1 0 0,-1-1 0,1 1 0,0-1 0,1 1 0,-1-1 0,1 0 0,0 0-1,0-1 1,1 1 0,-1-1 0,1 0 0,0 0 0,0 0 0,0-1 0,1 0 0,-1 0 0,1 0 0,0-1 0,0 0-1,0 0 1,0 0 0,5 0 6,0 0 5,0 0 1,0-1-1,0 0 0,0 0 0,0-2 0,1 1 0,-1-1 0,0-1 1,0 0-1,0-1 0,0 0 0,-1 0 0,1-1 0,0-1-5,1-1 50,-1-1-1,0-1 1,0 1-1,0-2 0,-1 1 1,0-2-1,-1 1 1,0-1-1,0-1 0,-1 1 1,-1-1-1,0-1 0,5-10-49,-9 16 186,0-1 0,-1 1 0,0-1 0,0 0 0,0 0-1,-1 0 1,0 0 0,-1 1 0,1-1 0,-1-1-1,-1 1 1,1 1 0,-1-1 0,0 0 0,-1 0-1,0 0 1,-1-3-186,-2 3 23,0 1 0,0-1 0,-1 2 1,0-1-1,0 0 0,0 1 0,-1 0 0,1 1 0,-1 0 0,0 0 0,-1 0 0,1 1 0,-1 0 0,1 0 0,-1 1 0,0 0 0,0 0 0,0 1 0,0 0 0,0 0 1,-1 1-1,1 0 0,0 1 0,0 0 0,-6 1-23,-68 15-1387,33 7-3563,20-3-1349</inkml:trace>
  <inkml:trace contextRef="#ctx0" brushRef="#br0" timeOffset="1260.181">3615 633 15759,'9'-26'855,"18"-88"4365,-28 111-5183,1 0 0,0 1-1,-1-1 1,1 0 0,-1 1 0,0-1-1,0 1 1,0-1 0,0 1 0,0-1-1,0 1 1,-1 0 0,1 0 0,-1 0-1,0 0 1,1 0 0,-1 0 0,0 0-1,0 0 1,0 0 0,0 1 0,-1-1-1,1 1 1,0 0 0,-1 0 0,1 0-1,-1 0 1,1 0 0,-1 0 0,0 1 0,1-1-1,-1 1 1,1 0 0,-1 0 0,-1 0-37,-92 17 549,80-10-559,0 1 0,0 1 0,1 1-1,0 0 1,1 0 0,0 2 0,1 0-1,0 0 1,1 1 0,1 1 0,0 0-1,0 0 1,1 1 0,1 1 0,1-1-1,0 1 1,1 1 0,1 0 0,0 0-1,2 0 1,0 0 0,0 1 0,2-1-1,0 1 1,1 9 10,1-21-88,0-1 1,0 0-1,1 0 0,0 0 1,0-1-1,0 1 0,1 0 1,-1 0-1,1 0 0,0-1 1,1 1-1,-1-1 0,1 0 1,0 0-1,0 0 0,0 0 1,0 0-1,1 0 0,0-1 0,-1 0 1,1 1-1,1-2 0,-1 1 1,0 0-1,1-1 0,-1 0 1,1 0-1,-1 0 0,1-1 1,0 1-1,0-1 0,0 0 1,0 0-1,0-1 0,0 0 1,0 0-1,0 0 0,0 0 1,0-1-1,2 0 88,7-5 43,-1 0 1,0-1 0,0-1-1,-1 0 1,0-1-1,0 0 1,-1-1-1,0 0 1,-1 0 0,0-1-1,0-1 1,-2 0-1,1 0 1,-1-1-1,-1 0 1,0 0 0,-1 0-1,1-6-43,2 2 289,-1 4-37,-1 0 0,0-1 0,-1 1 0,-1-2 0,0 1 0,-1-1 0,0 1 1,-1-1-1,1-14-252,-12 31 21,3 5-27,1 1-1,0-1 1,0 1-1,1 0 1,0 0-1,0 0 1,1 0-1,0 0 1,1 1-1,0-1 1,0 1-1,0-1 1,1 1-1,1 6 7,26 110-1866,17-51-6528,-27-54 2329</inkml:trace>
  <inkml:trace contextRef="#ctx0" brushRef="#br0" timeOffset="1866.695">4077 649 1537,'108'-222'11473,"-76"132"-6896,-31 88-4464,-1 0 0,1 0 0,-1-1 0,1 1-1,-1 0 1,0-1 0,0 1 0,0 0 0,0-1 0,0 1 0,0-1 0,-1 1 0,1 0 0,-1 0 0,0-1 0,1 1 0,-1 0 0,0 0 0,-1 0 0,1 0-1,0 0 1,0 0 0,-1 0 0,1 0 0,-1 0 0,0 1 0,1-1 0,-1 1 0,0-1 0,0 1 0,0 0 0,0-1 0,0 1 0,0 0 0,-1 0 0,-1 0-114,-7 1 51,0 1 0,0-1 0,1 2-1,-1 0 1,0 0 0,1 1 0,-1 0 0,1 1-1,0 0 1,0 1 0,0 0 0,1 1-1,0-1 1,0 2 0,0-1 0,1 1-1,0 1 1,0 0 0,0 0 0,1 0-1,1 1 1,0 0 0,0 0 0,0 0-1,-2 7-49,-2 4 42,0-1 0,2 1-1,0 1 1,1 0 0,1 0-1,1 0 1,1 0-1,1 1 1,1 0 0,0 21-42,3-30-103,0 0-1,0 0 1,1 1 0,1-1 0,0-1 0,1 1 0,0 0-1,5 7 104,-5-11-366,1-1 0,0 1 0,1-1-1,-1-1 1,1 1 0,1-1-1,-1 0 1,1-1 0,1 1-1,-1-1 1,1-1 0,4 3 366,-4-4-488,0 1 1,0-2 0,0 1 0,0-1-1,1 0 1,0-1 0,-1 0-1,1 0 1,0-1 0,0 0-1,0-1 1,0 0 0,0 0-1,0-1 1,0 0 0,4-1 487,3-3 66,-1 1 0,-1-2 0,1 0 0,-1-1-1,0 0 1,-1-1 0,1-1 0,-2 0 0,1 0 0,-1-2 0,-1 1 0,0-1 0,9-12-66,12-17 1658,-2-1 0,-1-2 0,-2 0 0,-3-2 0,-1-1 0,-2-1 0,1-10-1658,-13 24 1666,-8 26-302,-8 19-866,-16 35-439,3 1 0,1 1-1,3 1 1,-7 39-59,17-67-37,1-1 0,2 1 0,0 0 1,1 0-1,1 0 0,1 0 0,1 0 0,1 0 0,1 0 0,1 0 0,2 3 37,-4-21-57,-1 0 0,1 0 0,0 0-1,1-1 1,-1 1 0,1-1-1,0 0 1,0 1 0,0-1-1,0 0 1,0-1 0,0 1 0,1-1-1,0 1 1,-1-1 0,1 0-1,0 0 1,0-1 0,0 1 0,0-1-1,0 0 1,0 0 0,1 0-1,-1-1 1,0 1 0,0-1 0,1 0-1,-1 0 1,0-1 0,1 1-1,-1-1 1,0 0 0,0 0 0,0 0-1,0-1 1,0 1 0,0-1-1,0 0 1,0 0 0,-1 0 0,3-3 56,21-15 46,-1-1-1,-1-1 0,-2-1 0,0-1 0,8-12-44,0 0 57,100-122 1449,-131 157-1495,0 1 0,0-1 1,1 1-1,-1-1 1,0 1-1,0-1 0,1 1 1,-1-1-1,0 1 1,1-1-1,-1 1 1,0-1-1,1 1 0,-1 0 1,1-1-1,-1 1 1,1 0-1,-1-1 0,1 1 1,-1 0-1,1 0 1,-1-1-1,1 1 1,-1 0-1,1 0 0,-1 0 1,1 0-1,-1 0 1,1 0-1,0 0 1,-1 0-1,1 0 0,-1 0 1,1 0-1,-1 0 1,1 0-1,-1 0 0,1 0 1,-1 1-1,1-1 1,-1 0-1,1 0 1,-1 1-1,1-1 0,-1 0 1,1 1-1,-1-1 1,1 0-1,-1 1 0,0-1 1,1 1-1,-1-1 1,0 1-1,1-1 1,-1 1-1,0-1-11,7 36 89,-6-29-97,4 46 89,-3-27-43,0 0-1,2 0 1,1 0 0,1 0 0,8 19-38,-12-38 2,1-1 0,0 0 0,0 0 0,1 0 0,-1-1-1,1 1 1,1-1 0,-1 0 0,1 0 0,0 0 0,0-1 0,0 1 0,0-1-1,1 0 1,0-1 0,0 0 0,0 0 0,0 0 0,0 0 0,1-1 0,-1 0-1,1-1 1,-1 1 0,7 0-2,-6-1 8,0 0 0,1-1-1,-1 0 1,0 0 0,0 0-1,0-1 1,0 0 0,1 0-1,-1-1 1,0 0 0,-1 0-1,1-1 1,0 1 0,-1-2 0,1 1-1,-1-1 1,0 0 0,0 0-1,-1 0 1,1-1 0,-1 0-1,0 0 1,0 0 0,-1-1-1,1 0 1,-1 0 0,0 0 0,-1 0-1,0-1 1,0 1 0,0-1-1,-1 0 1,0 1 0,1-7-8,-2 10-8,-1 0 0,0 0 1,0 0-1,0 0 0,-1 0 1,1 0-1,-1 1 0,0-1 1,1 0-1,-1 0 1,-1 1-1,1-1 0,0 0 1,0 1-1,-1-1 0,0 1 1,1-1-1,-1 1 0,0 0 1,0 0-1,0 0 0,-1 0 1,1 0-1,0 1 0,-1-1 1,1 1-1,-1-1 0,1 1 1,-1 0-1,0 0 0,0 0 1,1 0-1,-1 0 0,0 1 1,0-1-1,0 1 1,0 0-1,0 0 0,0 0 8,-122 4-2280,-6 35-5220,57-6 437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44:2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2633 19763,'0'0'4521,"0"0"-1846,0 0-839,0 0-485,17 10-219,64 28-188,19-47-474,147-66-390,225-102-80,-319 117-5,359-133 5,288-118 0,-674 252-561,-113 48-740,-23 11-170,-26 11-775,-106 60-10032,61-21-1479</inkml:trace>
  <inkml:trace contextRef="#ctx0" brushRef="#br0" timeOffset="295.65">575 2984 13357,'-25'81'10826,"25"-79"-8872,28-11-705,24-12-96,23-18-224,26-11-128,23-10-225,18-17 65,18-9-225,9-7-96,-3-6-191,-10 3-129,-20 12-96,-28 9-705,-27 17-1121,-26 10-1345,-26 13-2755,-22 14-8584</inkml:trace>
  <inkml:trace contextRef="#ctx0" brushRef="#br0" timeOffset="-1138.2">234 339 14446,'0'0'4313,"0"0"-2007,0 0-176,-16-1-58,6 1-1791,6-1-210,0 1-1,0-1 1,0 1 0,0 0 0,0 0 0,0 0-1,1 0 1,-1 1 0,0 0 0,0 0 0,0 0-1,0 0 1,1 0 0,-1 1 0,0 0-1,1 0 1,-1 0 0,1 0 0,0 0 0,0 1-1,0-1 1,0 1 0,0 0 0,1 0 0,-1 0-1,1 0 1,-1 0 0,1 2-71,-19 46 447,2 0 0,3 1 0,2 1 0,2 1 0,3 0 1,2 0-1,2 1 0,3 52-447,0-72 71,1 1 0,2-1 0,1 0 0,2 1 1,1-1-1,2 0 0,1-1 0,2 0 0,2 0 1,0-1-1,3-1 0,1 1-71,-12-25 0,1 0 1,0 0-1,1-1 0,-1 0 1,1 0-1,1 0 0,-1-1 1,1 1-1,0-2 0,1 1 1,-1-1-1,1 0 0,0-1 1,0 0-1,1 0 0,-1 0 1,1-1-1,0-1 0,0 0 1,0 0-1,0 0 0,0-1 1,0-1-1,1 1 1,-1-2-1,0 1 0,0-1 1,0 0-1,0-1 0,0 0 1,7-3-1,0-5-9,0-1 1,-1 0-1,-1-1 0,0 0 1,-1-1-1,0 0 1,-1-2-1,0 1 1,-2-1-1,1-1 1,-2 0-1,0 0 1,-1-1-1,-1 0 0,5-17 9,7-25-38,-4 0 0,-2-1 0,-2-1-1,-3 0 1,-3-1 0,-3-41 38,0 61 14,-1 0 0,-3 0 1,-1 0-1,-2 0 0,-2 0 0,-9-27-14,15 63-2,0 1-1,-1-1 0,0 0 0,0 1 0,0 0 0,0-1 1,-1 1-1,0 0 0,0 0 0,-1 0 0,1 1 1,-1-1-1,0 1 0,0 0 0,0 0 0,-1 0 0,1 1 1,-1-1-1,0 1 0,0 0 0,0 1 0,-1-1 1,1 1-1,-1 0 0,1 0 0,-1 1 0,0 0 0,1 0 1,-1 0-1,0 1 0,0-1 0,0 1 0,1 1 1,-1-1-1,0 1 0,0 0 3,-15 6-171,0 0 0,1 2 0,0 0 1,1 1-1,0 1 0,0 1 0,1 0 0,1 1 0,0 2 1,1-1-1,1 2 0,0 0 0,0 2 171,-41 53-3328,25-21-2206,6 2-6173</inkml:trace>
  <inkml:trace contextRef="#ctx0" brushRef="#br0" timeOffset="-684.642">968 257 18193,'0'0'3726,"0"0"-667,0 0-566,0 0-694,0 0-459,0 0-315,0 0-368,-2 17-257,0 71-362,3 1-1,12 78-37,2-26 0,-4-19 0,5 0 0,6-1 0,7 8 0,-27-117 0,1-1 0,1 1 0,0 0 0,0-1 0,1 0 0,1 0 0,0 0 0,0 0 0,1-1 0,0 0 0,1-1 0,0 0 0,0 0 0,7 5 0,-8-13-3,-1 0-1,1 0 1,-1 0 0,1-1-1,-1 0 1,1 0 0,0 0 0,-1-1-1,1 0 1,-1-1 0,1 1-1,-1-1 1,0 0 0,0-1-1,0 1 1,0-1 0,0-1-1,0 1 1,-1-1 0,0 0 0,0 0-1,0 0 1,0-1 0,0 0-1,-1 0 1,1-2 3,6-2-63,60-58-3430,-33 30-1251,1 2-4791,-11 13-3677</inkml:trace>
  <inkml:trace contextRef="#ctx0" brushRef="#br0" timeOffset="-292.92">2071 234 6983,'19'-148'14878,"-30"76"-6807,10 71-7974,0-1-1,-1 1 0,1 0 0,0 0 0,-1 0 0,0 0 0,1 0 0,-1 0 0,1 0 0,-1 1 0,0-1 0,0 1 1,1-1-1,-1 1 0,0-1 0,0 1 0,0 0 0,0 0 0,1 0 0,-1 0 0,0 0 0,0 1 0,0-1 1,1 0-1,-1 1 0,-2 0-96,-7 4 28,1 1 0,-1 0 0,1 0 0,0 1 0,0 1 0,1 0 0,0 0 0,0 0 0,1 1 0,0 1 0,0-1-1,-2 6-27,4-8 1,-19 23-1,2 1 0,0 2 0,2 0 0,2 0 0,0 2 0,3 1 0,0 4 0,13-36-39,1 0 0,-1 1 0,2-1 0,-1 1 1,0-1-1,1 1 0,0 0 0,0 0 0,0 0 0,0-1 0,1 1 0,0 0 0,0 0 0,1 0 1,-1 0-1,1 0 0,0 0 0,0-1 0,0 1 0,1 0 0,0-1 0,0 1 0,0-1 1,0 0-1,1 1 0,0-1 0,0 0 0,0-1 0,0 1 0,0 0 0,1-1 0,0 0 1,-1 0-1,1 0 0,0 0 0,1-1 0,-1 1 0,0-1 0,1 0 0,-1 0 0,1-1 0,3 1 39,123 5-611,-114-9 527,1 1-1,0 2 1,-1-1 0,1 2 0,-1 0 0,1 1 0,-1 1-1,0 1 1,0 0 0,-1 1 0,8 4 84,-14-4 58,-1-1-1,0 1 1,0 1-1,0 0 1,-1 0 0,1 1-1,-2 0 1,1 0-1,-1 1 1,-1-1-1,0 2 1,0-1 0,0 1-1,-2 0 1,1 0-1,-1 0 1,0 1 0,-1-1-1,0 1 1,-1 0-1,-1 0 1,1 0 0,-1 0-1,-1 0 1,0 0-1,-1 0 1,0 0 0,-1 0-1,0 0 1,-1 0-1,0-1 1,0 1-1,-3 4-57,-1-3 48,-1 0-1,0-1 0,-1 0 0,0 0 0,0-1 0,-1 0 0,-1-1 0,0 0 0,0 0 0,-1-1 0,0-1 0,0 0 0,0 0 0,-1-2 0,0 1 0,-1-2 0,1 1 0,-1-2 1,1 0-1,-1-1 0,0 0 0,0-1 0,0 0 0,-1-2 0,1 1 0,0-2 0,-11-2-47,17 2-35,1-1 1,0 0-1,0 0 1,0-1-1,0 0 1,0 0-1,1 0 1,0-1-1,0 0 1,0 0-1,1-1 1,-1 1-1,1-1 1,1-1-1,-1 1 1,1 0-1,0-1 1,1 0-1,-1 0 1,1 0-1,1-1 1,-1 1-1,1-1 1,1 1-1,-1-1 1,1 1-1,1-1 1,-1-5 34,3 10-6081,-1 20-1318</inkml:trace>
  <inkml:trace contextRef="#ctx0" brushRef="#br0" timeOffset="897.833">673 1043 2915,'0'0'6107,"0"0"-3614,0 0-1324,0 0-133,0 0-172,0 0-404,0 0-274,9 13-111,28 41-37,22-10 395,-49-39 57,-9-5-388,0 1 0,0-1 1,0 0-1,0 1 0,0-1 0,0 0 0,0 1 0,0-1 1,0 0-1,0 0 0,0 0 0,0 0 0,0 0 1,0 0-1,0 0 0,0 0 0,0-1 0,0 1 0,0 0 1,0-1-1,0 1 0,0 0 0,0-1 0,0 1 1,0-1-1,0 0 0,0 1 0,-1-1 0,1 0 0,0 1 1,0-1-1,-1 0 0,1 0 0,0 0 0,-1 1 0,1-1 1,-1 0-1,1 0 0,-1 0 0,0 0 0,1 0 1,-1 0-1,0 0 0,0 0 0,1 0 0,-1 0 0,0 0 1,0-1-103,3-60 3343,-3 50-2398,0 11-883,0-1 0,1 0 0,-1 0 0,0 0 0,0 0 0,0 0 0,-1 0 0,1 0 0,0 1 0,-1-1 0,1 0 0,-1 0 0,1 0 0,-1 1 0,0-1 0,0 0 0,0 1 0,0-1 0,0 1 0,0-1 0,0 1 0,-1-1 0,1 1 0,0 0 0,-1-1 0,1 1 0,-1 0 0,1 0 0,-1 0 0,0 0 0,1 1 0,-1-1 0,0 0 0,0 1 0,0-1 0,1 1 0,-1 0 0,0-1 0,0 1 0,0 0 0,0 0 0,0 0 0,0 0 0,0 1 0,1-1 0,-1 1 0,-2 0-61,0 3-20,0 1 0,0 0 0,0 0 0,1 1 0,0-1 0,0 1 1,0-1-1,1 1 0,0 0 0,0 0 0,0 0 0,1 0 1,0 1-1,0-1 0,0 0 0,1 1 0,0 1 19,-3 64-256,22-78 208,1-83 319,-17 48-1535,4 33-6220,-1 8-1698</inkml:trace>
  <inkml:trace contextRef="#ctx0" brushRef="#br0" timeOffset="1519.909">1366 745 9929,'0'0'5381,"0"0"-1136,0 0-872,0 0-896,0 0-742,0 0-534,0 0-410,-9-1-290,-30-5-175,38 7-320,1-1 1,-1 1-1,0 0 1,1-1-1,-1 1 1,0 0-1,1-1 1,-1 1-1,1 0 1,-1 0-1,1-1 0,0 1 1,-1 0-1,1 0 1,0 0-1,-1 0 1,1 0-1,0 0 1,0-1-1,0 1 1,0 0-1,0 0 0,0 0 1,0 0-1,0 0 1,0 0-1,1 0 1,-1 0-1,0 0 1,0-1-1,1 1 1,-1 0-1,1 0 0,-1 0 1,1-1-1,-1 1 1,1 0-1,-1 0 1,1-1-1,0 1 1,-1 0-1,1-1 1,0 1-7,48 70 85,-48-71-82,-1 1 1,0-1-1,0 1 0,1-1 0,-1 1 1,0-1-1,1 1 0,-1-1 1,1 1-1,-1-1 0,1 0 1,-1 1-1,0-1 0,1 0 0,-1 1 1,1-1-1,-1 0 0,1 0 1,0 1-1,-1-1 0,1 0 0,-1 0 1,1 0-1,-1 0 0,1 0 1,0 0-1,-1 0 0,1 0 0,-1 0 1,1 0-1,0 0 0,-1 0 1,1 0-1,-1 0 0,1 0 0,-1-1 1,1 1-1,-1 0 0,1 0 1,-1-1-1,1 1 0,-1 0 1,1-1-1,-1 1 0,1-1 0,-1 1 1,0 0-1,1-1 0,-1 1 1,1-1-1,-1 1 0,0-1 0,0 1 1,1-1-1,-1 1 0,0-1 1,0 0-1,0 1 0,0-1 0,0 1 1,1-1-1,-1 0 0,0 0-3,9-39 572,-8 38-532,0 0-1,0-1 0,-1 1 1,1-1-1,-1 1 0,1-1 0,-1 1 1,0-1-1,0 1 0,0-1 0,0 0 1,-1 1-1,1-1 0,-1 1 1,0-1-1,1 1 0,-1 0 0,0-1 1,0 1-1,-1 0 0,1 0 1,0-1-1,-1 1 0,1 0 0,-1 0 1,0 1-1,0-1 0,0 0 0,1 1 1,-2-1-1,1 1 0,0-1 1,0 1-1,0 0 0,-1 0 0,1 0 1,0 0-1,-1 0 0,1 1 0,-1-1 1,1 1-1,-3-1-39,2 4-20,1-1 0,0 1 1,-1 0-1,1 0 0,0 0 0,0 0 1,1 1-1,-1-1 0,1 0 0,0 1 1,-1-1-1,1 1 0,1-1 0,-1 1 1,1-1-1,-1 1 0,1 0 0,0-1 1,0 1-1,0-1 0,1 1 0,0 1 20,-1-4-8,-1 1-8,1 0 1,0 1-1,0-1 1,-1 0-1,1 0 1,1 0-1,-1 0 0,0 0 1,0 0-1,1 0 1,-1 0-1,1 0 1,0 0-1,0 0 1,-1 0-1,1-1 1,0 1-1,1 0 0,-1 0 1,0-1-1,0 1 1,1-1-1,-1 1 1,1-1-1,-1 1 1,1-1-1,0 0 0,-1 0 1,1 0-1,0 0 1,0 0-1,0 0 1,0-1-1,0 1 1,0-1-1,0 1 1,0-1-1,0 1 0,0-1 1,0 0-1,0 0 1,0 0-1,0-1 1,0 1-1,0 0 1,1-1 15,0-3 51,0 1-1,0-1 1,0-1 0,0 1 0,-1 0 0,0-1 0,0 1 0,0-1 0,0 1 0,-1-1 0,0 0 0,0 0 0,0 0 0,0 0 0,-1 0 0,0 0 0,0 0 0,0 0 0,-1 0 0,1 0 0,-1 0 0,-1 0-51,-21-36 67,23 40-69,-1 1-1,0 0 1,0-1 0,1 1 0,-1 0-1,0-1 1,0 1 0,0 0 0,1 0-1,-1 0 1,0 0 0,0 0-1,0 0 1,1 0 0,-1 0 0,0 0-1,0 0 1,0 0 0,0 0-1,1 0 1,-1 1 0,0-1 0,0 0-1,1 1 1,-1-1 0,0 1-1,0-1 1,1 1 0,-1-1 0,1 1-1,-1-1 1,0 1 0,1-1 0,-1 1-1,1 0 1,-1 0 0,1-1-1,0 1 1,-1 0 0,1-1 0,0 1-1,-1 0 1,1 0 0,0 0-1,0-1 1,0 1 0,0 0 0,0 0-1,0 0 1,0 0 0,0-1 0,0 1-1,0 1 3,-4 54-4618,5-36 423,-1 10-6968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51:01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8104,'0'0'3016,"0"0"-187,0 0 11,0 0-608,0 0-887,0 0-635,0 0-379,10-9-155,35-28-42,5 17 107,-49 21-240,0-1-1,0 1 1,0 0-1,0-1 1,0 1-1,0 0 0,-1 0 1,1 0-1,0-1 1,0 1-1,-1 0 1,1 0-1,0 0 0,-1 0 1,1 0-1,-1 0 1,1 1-1,-1-1 1,1 0-1,-1 0 1,0 0-1,0 0 0,0 1 1,0-1-1,1 0 1,-1 0-1,-1 0 1,1 0-1,0 1 0,0-1 1,0 0-1,-1 0 1,1 0-1,-3 13 79,-1 0-1,0 0 1,-1-1 0,0 1 0,-1-1-1,-1 0 1,0-1 0,-3 4-79,-21 40 918,11 12-352,47-67-566,-7-10-15,0-1 1,0-1 0,-1-1-1,-1-1 1,0 0 0,0-1-1,8-11 15,-21 21-43,17-19-740,-17 3-6698,-5 17 1667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50:59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1511 3780,'0'0'5066,"0"0"-3764,0 0-1174,14-16 91,103-93 667,224-132 2819,-367 260-3371,2 0-3529,10-7-2464</inkml:trace>
  <inkml:trace contextRef="#ctx0" brushRef="#br0" timeOffset="678.691">705 797 929,'0'0'4799,"0"0"-2610,0 0-726,0 0 47,0 0-175,0 0-390,0 0-353,7-13-239,23-38-86,28 3 293,-8 4-282,-77 49-65,-137 79-239,46-12 202,116-67 33,0 0 1,0 0 0,1 0-1,0 0 1,0 1 0,0-1-1,1 0 1,0 1-1,0-1 1,0 0 0,0 0-1,1 1 1,0-1 0,0 0-1,0 0 1,1 0 0,0 0-1,0 0 1,0 0 0,1 0-1,-1-1 1,1 1-1,1 0-209,-1 2 101,8 21 330,-2-1 0,-1 2 0,-1-1 0,-2 1 0,1 12-431,-6-40 33,0 0-25,0-1 0,0 0 0,0 1 0,0-1-1,0 1 1,-1-1 0,1 0 0,0 1 0,0-1-1,0 1 1,0-1 0,0 0 0,0 1 0,1-1-1,-1 1 1,0-1 0,0 0 0,0 1 0,0-1-1,0 0 1,1 1 0,-1-1 0,0 0 0,0 1-1,0-1 1,1 0 0,-1 1 0,0-1 0,1 0-1,-1 1 1,0-1 0,1 0 0,-1 0 0,0 0-1,1 1 1,-1-1 0,0 0 0,1 0 0,-1 0-1,1 0 1,-1 0 0,0 0 0,1 0 0,-1 1-1,1-1 1,-1 0 0,0 0 0,1-1 0,-1 1-1,1 0 1,-1 0 0,0 0 0,1 0 0,-1 0 0,0 0-1,1 0 1,-1-1 0,1 1 0,-1 0 0,0 0-1,0-1 1,1 1 0,-1 0 0,0 0 0,1-1-1,-1 1 1,0 0 0,0-1 0,1 1 0,-1-1-8,20-28 322,-17 23-246,0 0-54,0 0 0,1 0 0,0 0 0,-1 0 0,2 1 0,-1-1 1,1 1-1,-1 0 0,1 1 0,1-1 0,-1 1 0,1 0 0,0 0 0,-1 1 0,2-1 0,-1 1 0,0 1 0,1-1 0,-1 1 0,1 0 0,0 1 0,-1 0 0,1 0 0,0 0 0,0 1 0,0-1 0,0 2 0,0-1 0,-1 1 0,1 0 0,0 1 0,2 0-22,3 5-10,-1 1 0,0 0 1,0 0-1,-1 1 0,0 0 0,-1 1 0,0 0 0,0 1 1,-1 0-1,0 0 0,-1 0 0,0 1 0,-1 1 1,-1-1-1,0 1 0,0-1 0,-1 2 0,-1-1 0,0 0 1,-1 1-1,-1-1 0,0 1 0,0-1 0,-1 1 0,-2 12 10,1-23-1,1 0 0,-1 0 0,0 0 0,0 0 0,0 0 0,0 0 0,-1 0 0,1-1 0,-1 1 0,1-1 0,-1 1 0,0-1 0,0 1 0,0-1 0,0 0 0,0 0 0,-1 0 0,1 0 0,-1-1 0,1 1 0,-1 0 0,0-1 0,1 0 0,-1 0 0,0 0 0,0 0 0,0 0 0,0 0 0,-2-1 1,-92 5 20,95-5-21,-99-27-310,46-14-3809,46 28 250,5 3-1698</inkml:trace>
  <inkml:trace contextRef="#ctx0" brushRef="#br0" timeOffset="1269.783">863 181 4356,'0'0'5349,"-5"-13"-2626,-14-43-380,18 53-2047,0-1 0,0 0 0,0 0 0,0 1-1,0-1 1,1 0 0,0 0 0,0 0-1,0 0 1,0 0 0,0 1 0,1-1 0,0 0-1,0 0 1,0 0 0,0 1 0,1-1 0,-1 1-1,1-1 1,0 1 0,0-1-296,1 1 59,0 0 1,0 1-1,0-1 1,0 1-1,1 0 1,-1 0-1,1 0 0,-1 0 1,1 0-1,0 1 1,0 0-1,0 0 1,0 0-1,0 0 0,0 0 1,0 1-1,0 0 1,0 0-1,0 0 0,0 0 1,0 1-1,0-1 1,0 1-1,0 0 1,-1 1-1,3 0-59,3 3 6,-1 1-1,0 0 1,0 1 0,0-1 0,-1 2-1,0-1 1,-1 1 0,0 0 0,0 0-1,0 1 1,-1-1 0,-1 1 0,1 0-1,-1 1 1,-1-1 0,0 1-1,0 0 1,-1 0 0,0 0 0,-1 0-1,0 0 1,0 0 0,-1 0 0,-1 0-1,0 0 1,0 0 0,-2 8-6,-1 1 2,-1-1 0,-1-1 0,0 1 0,-1-1 0,-1 0 1,0-1-1,-2 1 0,0-2 0,0 1 0,-13 12-2,23-26 6,-1 0-1,0-1 0,1 1 1,-1 0-1,0-1 1,0 1-1,0 0 1,-1-1-1,1 1 1,0-1-1,0 0 1,-1 1-1,1-1 0,-1 0 1,0 0-1,1 0 1,-1 0-1,0 0 1,1 0-1,-1 0 1,0-1-1,0 1 0,0-1 1,0 1-1,1-1 1,-1 0-1,0 1 1,0-1-1,0 0 1,0 0-1,0-1 0,0 1 1,0 0-1,0-1 1,0 1-1,1-1 1,-1 1-1,0-1 1,0 0-1,0 0 0,1 0 1,-1 0-1,1 0 1,-1 0-1,1 0 1,-1-1-1,1 1 1,0-1-1,-1 0-5,0-1 17,1-1 0,-1 1-1,1 0 1,0-1 0,0 1 0,1-1 0,-1 1-1,1-1 1,0 1 0,0-1 0,0 0-1,0 1 1,0-1 0,1 1 0,0-1 0,-1 1-1,2-1 1,-1 1 0,0 0 0,0-1-1,1 1 1,0 0 0,0 0 0,0 0 0,0 0-1,0 1 1,0-1 0,1 0 0,0 1-1,-1-1 1,1 1 0,0 0 0,0 0 0,0 0-1,0 1 1,0-1 0,1 1 0,-1-1-1,0 1 1,1 0 0,-1 1 0,2-1-17,3 1 57,0 0-1,0 0 1,-1 1 0,1 1 0,0-1 0,-1 1-1,0 1 1,1-1 0,-1 1 0,0 0 0,0 1-1,0 0 1,-1 0 0,1 0 0,-1 1 0,0 0-1,2 2-56,86 45 973,-8-47-623,-85-5-344,1 0 0,0 0 0,0 0 0,0-1 0,-1 1 0,1-1 0,0 1 0,0-1 0,-1 0 0,1 0 0,-1 0 0,1 0 0,-1 0 0,1 0 0,-1 0 0,1 0 0,-1 0 0,0-1 0,1 1 0,-1 0 0,0-1 0,0 1 0,0-1 0,0 0 0,-1 1 0,1-1 0,0 0 0,-1 1 0,1-1 0,-1 0 0,1 0 0,-1 0 0,0 1 0,0-1 0,0 0 0,0 0 0,0 0 0,0 0 0,-1 1 0,1-1 0,0 0 0,-1 0 0,0 1 0,0-2-7,-26-37-2374,19 46-5126,4 6 151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51:0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1 452 4516,'0'0'3193,"3"-10"-1293,41-91 4971,-39 92-6535,1-1 1,0 1 0,1 0 0,0 1 0,1-1 0,0 1-1,0 1 1,0 0 0,1 0 0,0 0 0,1 1 0,-1 1-1,1 0 1,0 0 0,0 0 0,1 2 0,0-1-1,-1 1 1,1 1 0,0 0 0,8 0-337,-15 2 13,-1 1 0,0 0 0,0 0 1,0 0-1,0 0 0,0 1 0,0-1 0,0 1 0,0 0 1,-1 0-1,1 0 0,-1 0 0,1 0 0,-1 0 0,0 1 0,0-1 1,0 1-1,0 0 0,0-1 0,-1 1 0,1 0 0,-1 0 1,0 0-1,1 0 0,-1 0 0,-1 1 0,1 1-13,7 89 29,-12-68-31,-1-2 0,0 1-1,-2 0 1,-1-1 0,-1-1 0,-1 1-1,-1-2 1,-1 1 0,0-1-1,-2-1 1,-1-1 0,-1 0 0,0 0-1,-11 8 3,26-27 1,0 1-1,0 0 0,0 0 1,0 0-1,0-1 1,-1 1-1,1-1 0,0 1 1,-1-1-1,0 1 1,1-1-1,-1 0 0,0 0 1,0 0-1,1 0 1,-1 0-1,0 0 0,0-1 1,0 1-1,0 0 0,0-1 1,0 0-1,0 1 1,0-1-1,-1 0 0,1 0 1,0 0-1,0 0 1,0-1-1,0 1 0,0 0 1,0-1-1,0 0 0,0 1 1,0-1-1,0 0 1,0 0-1,1 0 0,-1 0 1,0 0-1,1-1 1,-1 1-1,0 0 0,1-1 1,0 1-1,-1-1 1,1 0-1,0 1 0,0-1 1,0 0-1,0 0 0,0 0 1,0 0-1,0 0 1,0 0-1,0-2-1,-1-1 0,0 1 0,1 0 1,0-1-1,0 1 0,0-1 0,1 1 0,-1-1 1,1 1-1,0-1 0,1 1 0,-1-1 0,1 1 1,-1-1-1,2 1 0,-1-1 0,0 1 1,1 0-1,0-1 0,0 1 0,0 0 0,0 0 1,0 1-1,1-1 0,0 0 0,0 1 1,0 0-1,0-1 0,1 1 0,-1 0 0,1 1 1,0-1-1,-1 1 0,1 0 0,1-1 1,-1 2-1,0-1 0,0 0 0,1 1 0,-1 0 1,2 0 0,1 2 29,1 0 1,0 1-1,-1 0 1,1 0 0,-1 1-1,1 0 1,-1 0-1,0 1 1,0 0 0,-1 0-1,1 1 1,-1-1 0,0 1-1,0 1 1,-1-1-1,1 1 1,-1 0 0,0 0-1,-1 1 1,0-1-1,2 4-29,47 50 889,-48-55-920,-1-1 0,1 0 0,-1 0-1,1 0 1,0-1 0,0 0 0,1 0 0,-1 0-1,1 0 1,0-1 0,-1 0 0,1 0-1,0-1 1,0 0 0,0 0 0,0 0 0,1-1-1,-1 1 1,0-1 0,0-1 0,0 1-1,0-1 1,0 0 0,0-1 0,0 0 0,0 1-1,0-2 1,-1 1 0,1-1 0,-1 0-1,0 0 1,1 0 0,-1-1 31,43-62-9347,-38 40 3704</inkml:trace>
  <inkml:trace contextRef="#ctx0" brushRef="#br0" timeOffset="389.131">604 169 5285,'0'0'2093,"0"0"-140,4-13 263,12-39 37,-10 44 3324,-3 17-4254,0 18-862,-3 41 1252,-1-46-1576,1 0 1,1 0-1,0 0 1,2 0-1,1-1 0,0 1 1,3 4-138,-4-23 16,1 0 1,-1 0-1,0 0 1,1-1-1,0 1 1,0-1-1,0 0 0,0 0 1,0 0-1,0-1 1,0 1-1,0-1 1,1 0-1,-1 0 0,0-1 1,1 1-1,-1-1 1,1 0-1,-1 0 1,1-1-1,-1 1 1,3-2-17,22 3 49,-26-1-50,-1-1 0,1 1 0,0 0 1,-1 0-1,1 0 0,-1 0 0,1 0 0,-1 1 1,1-1-1,-1 1 0,1-1 0,-1 1 0,1 0 0,-1 0 1,0 0-1,1 0 0,-1 1 0,0-1 0,0 0 1,0 1-1,0 0 0,0-1 0,0 1 0,0 0 0,-1 0 1,1 0-1,-1 0 0,1 0 0,-1 1 0,0-1 1,0 0-1,0 1 0,0-1 0,0 1 0,-1-1 0,1 1 1,-1-1-1,1 1 0,-1-1 1,-3 8 49,-1 0 0,0-1 1,0 0-1,-1 0 0,0 0 0,-1 0 1,0-1-1,0 0 0,-1 0 0,0 0 0,0-1 1,0 0-1,-1-1 0,0 0 0,-1 0 1,0 0-1,1-1 0,-5 1-49,-94 41-165,106-47-59,-1-1 0,1 0 0,-1 0 0,1 0 1,-1 0-1,1 0 0,0 0 0,0 0 0,0-1 1,0 1-1,0 0 0,0-1 0,0 1 1,0-1-1,0 1 0,0-1 0,1 1 0,-1-1 1,1 1-1,-1-1 0,1 0 0,0 1 0,-1-1 1,1 0-1,0 0 0,0 1 0,0-1 0,1 0 1,-1 1-1,0-1 0,1-1 224,-1-3-1166,-2-53-7354,2 26 2098</inkml:trace>
  <inkml:trace contextRef="#ctx0" brushRef="#br0" timeOffset="609.511">541 196 4869,'0'0'2172,"0"0"-186,0 0 294,0 0-1,0 0-389,0 0-342,0 0-656,9-14-332,31-43 49,37 1 592,-51 43-1062,48-36-38,-110 42-3961,-18 23-4019,39-6 3064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51:1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87 238 4452,'0'0'2520,"0"0"-897,0 0 26,0 0 391,-7-14-17,-6-9-1192,-20-46 3500,32 66-4185,0 0 1,0 0-1,0 0 0,1-1 1,-1 1-1,1 0 0,0 0 1,0-1-1,0 1 0,0 0 1,1 0-1,-1-1 0,1 1 1,0 0-1,0 0 0,0 0 0,0 0 1,1 0-1,-1 0 0,1 0 1,0 1-1,0-1 0,0 0 1,0 1-1,0-1 0,0 1 1,1 0-1,-1 0 0,1 0 1,-1 0-1,1 0 0,0 1 1,2-1-147,4-4 62,0 1 0,1 0 0,0 1 0,0 0 0,0 1 0,0 0 0,1 1 0,-1 0 0,11-1-62,-15 3 3,-1 0 1,1 0 0,0 0-1,0 1 1,-1 0 0,1 0-1,-1 0 1,1 1 0,-1 0 0,1 0-1,-1 0 1,0 0 0,0 1-1,0 0 1,0 0 0,0 1-1,-1-1 1,1 1 0,-1 0 0,0 0-1,0 1 1,-1-1 0,1 1-1,-1-1 1,0 1 0,0 0-1,-1 1 1,1-1-4,2 8 0,0 0 1,-1 1-1,-1 0 0,0-1 1,0 1-1,-2 0 0,0 1 0,0-1 1,-1 0-1,-1 0 0,-1 2 0,-3 12 9,-2 0 0,-1 0 0,-1-1 0,-1 0 0,-2-1 0,-1 0 0,0 0-1,-2-2 1,-9 12-9,20-28 2,-1 0 0,0 0 0,0 0-1,0-1 1,-1 0 0,0 0 0,0 0 0,-1-1-1,0 0 1,0 0 0,-1-1 0,1 0-1,-1 0 1,0 0 0,0-1 0,-1-1 0,1 1-1,-1-1 1,0-1 0,0 0 0,0 0-2,4-4 4,0-1 0,1 0 1,0 0-1,-1 0 0,1 0 0,1-1 1,-1 1-1,0-1 0,1 0 0,0 0 1,0-1-1,0 1 0,0-1 1,1 1-1,-1-1 0,1 0 0,0 0 1,1 0-1,-1 0 0,1 0 0,0 0 1,1 0-1,-1-1 0,1 1 1,0 0-1,0 0 0,0-1 0,1 1 1,0 0-1,1-4-4,-2 6 8,0 1 0,0-1 1,1 0-1,-1 1 0,1-1 1,-1 0-1,1 1 0,0-1 1,0 1-1,0-1 0,0 1 1,0-1-1,1 1 0,-1 0 0,1 0 1,-1 0-1,1 0 0,0 0 1,0 0-1,0 0 0,0 0 1,0 1-1,0-1 0,1 1 1,-1 0-1,1-1 0,-1 1 0,0 0 1,1 0-1,0 1 0,-1-1 1,1 0-1,-1 1 0,1 0 1,0 0-1,0-1 0,-1 2 0,1-1 1,1 0-9,4 1 14,1 0 0,-1 0 0,0 1 0,1 1-1,-1-1 1,0 1 0,0 0 0,-1 1 0,1 0 0,-1 0 0,1 1 0,-1 0-14,132 117 149,-136-120-165,-1 0 0,1 0 0,0 0-1,0-1 1,0 0 0,1 1 0,-1-1-1,0 0 1,0-1 0,1 1 0,-1 0-1,1-1 1,-1 0 0,0 0 0,1 0-1,-1 0 1,1 0 0,-1-1 0,0 0 0,1 1-1,-1-1 1,0-1 0,0 1 0,0 0-1,0-1 1,0 1 0,0-1 0,0 0-1,0 0 1,-1 0 0,1 0 0,-1-1-1,1 1 1,-1-1 0,0 0 0,0 1-1,0-1 1,0 0 0,-1 0 0,1 0-1,-1 0 1,1 0 0,-1-1 0,0 1-1,-1 0 1,1-2 16,-4-57-3185,-8 21-1793,9 34 3665,-8-19-4703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45:53.02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004F8B"/>
    </inkml:brush>
    <inkml:brush xml:id="br2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3668 4745 5381,'0'0'6166,"0"0"-4137,-9 13-1362,-63 117 1361,-24 192 2291,-2 78-4319,2 88-6491,75-350-124,19-115 1886</inkml:trace>
  <inkml:trace contextRef="#ctx0" brushRef="#br0" timeOffset="510.514">3355 4597 9161,'13'-147'816,"-12"139"-630,0 1 0,0-1 0,0 1 0,1-1 0,0 1 0,0 0 0,1 0 0,0 0 0,0 0 0,0 0 0,1 1 0,2-3-186,-6 8 56,1 1 1,0-1-1,0 0 0,0 0 1,0 0-1,0 1 0,0-1 1,0 0-1,0 1 1,0-1-1,0 1 0,0-1 1,0 1-1,0 0 0,0-1 1,0 1-1,0 0 1,1 0-1,-1 0 0,0 0 1,0 0-1,0 0 0,0 0 1,1 0-1,-1 0 0,0 0 1,0 1-1,0-1 1,0 1-1,0-1 0,0 0 1,0 1-1,0 0 0,0-1 1,0 1-1,0 0 1,0-1-1,0 1 0,0 0 1,0 0-1,-1 0 0,1 0 1,0 0-1,-1 0 1,1 0-1,-1 0 0,1 0 1,-1 0-1,1 0 0,-1 0 1,0 0-1,1 0 0,-1 1 1,0-1-1,0 0 1,0 0-1,0 0 0,0 0 1,0 1-57,82 257 708,-64-191-632,10 39-84,7 29-756,6-2-1,41 91 765,-71-197-668,2 0 0,1-1 0,0 0 0,2-1-1,1-1 1,1-1 0,2 0 0,0-2 0,1 0 0,1-1 0,1-1 0,1-1-1,20 12 669,19-4-1740</inkml:trace>
  <inkml:trace contextRef="#ctx0" brushRef="#br0" timeOffset="836.769">4776 4898 11243,'35'-153'2968,"-24"91"2973,-27 70-3960,-131 195-1405,-183 290-720,315-472 54,-4 2-200,2 2 0,0 0 0,2 1 1,1 1-1,1 0 0,1 1 0,-4 16 290,16-43-49,-1-1 1,1 0-1,0 1 0,-1-1 0,1 1 1,0-1-1,-1 1 0,1-1 1,0 1-1,0-1 0,0 1 1,0 0-1,-1-1 0,1 1 0,0-1 1,0 1-1,0-1 0,0 1 1,0 0-1,0-1 0,0 1 0,1-1 1,-1 1-1,0-1 0,0 1 1,0-1-1,0 1 0,1-1 0,-1 1 1,0-1-1,1 1 0,-1-1 1,0 1-1,1-1 0,-1 1 1,0-1-1,1 0 0,-1 1 0,1-1 1,-1 0-1,1 1 0,-1-1 1,1 0-1,-1 0 0,1 1 0,-1-1 1,1 0-1,-1 0 0,1 0 1,-1 0-1,1 0 0,0 0 1,-1 0-1,1 0 0,-1 0 0,1 0 1,-1 0-1,1 0 0,0 0 1,-1 0 48,35-20-2528,-9-6 1996,0-2 1,-2 0 0,-1-2 0,-2 0 0,6-13 531,-14 23-30,171-278 53,-71 112 1672,7 4 4002,-61 110-2745,-52 125-2055,-30 56-801,-4-2 0,-5-1 0,-29 62-96,-31 100-645,43-52-2148,44-184 1278,3 1 0,0-1 0,2 0 0,2 1 0,4 26 1515,35 54-5904,-14-75 144</inkml:trace>
  <inkml:trace contextRef="#ctx0" brushRef="#br0" timeOffset="1176.773">5345 5755 1986,'31'-93'6488,"-12"40"-4361,-2 0-1,-2-1 1,-3-1 0,2-34-2127,-12 72 578,1 1-251,-1 1 1,-1-1-1,0 0 1,-1 1-1,-1-1 1,0 1-1,-1-1 1,-1 1-1,0-1 1,-1 1-1,-1 0 1,0 0-1,-1 1 1,-1-1-328,4 13 17,1 0 1,-1 0 0,0 1-1,0-1 1,0 1 0,0 0-1,0 0 1,0 0 0,0 0-1,0 0 1,0 1 0,-1-1-1,1 1 1,0 0-1,0 0 1,-1 0 0,1 1-1,0-1 1,0 1 0,0-1-1,-1 1 1,1 0 0,0 0-1,0 1 1,0-1 0,1 1-1,-1-1 1,0 1 0,0 0-1,1 0 1,-1 0 0,1 0-1,0 1 1,0-1 0,0 1-1,0-1 1,0 1 0,0 0-1,0 0-17,-35 45-20,2 1 0,2 2 0,2 2 0,-14 35 20,24-48-64,-16 29-192,2 1 0,4 1-1,3 2 1,-11 46 256,36-110-20,0 1-1,1-1 1,-1 1 0,2 0-1,-1 0 1,2 0 0,-1 0-1,1 0 1,1 0 0,-1 0-1,2 0 1,0 0 0,0 0-1,0-1 1,1 1 0,1-1-1,0 1 1,0-1 0,1 0-1,0-1 1,5 8 20,-3-14-10,-1 0 1,1-1-1,-1 1 1,1-2-1,0 1 0,-1-1 1,1 0-1,0 0 1,-1-1-1,1 0 0,0 0 1,-1 0-1,1-1 1,-1 0-1,0-1 0,1 1 1,-1-1-1,-1 0 1,1-1-1,0 1 0,-1-1 1,1 0-1,-1 0 0,0-1 1,-1 0-1,1 0 1,-1 0-1,0 0 0,0-1 1,0 0 9,44-51 140,-3-1-1,-2-2 1,-3-3 0,-3-1-1,-2-1 1,0-9-140,3-35 2642,-53 138-1996,4 4-705,1 1 0,1 0-1,2 0 1,1 1 0,2-1 0,2 1-1,1 0 1,1 0 0,3 13 59,-2-41-206,0 0 1,1 0 0,0 1 0,0-1 0,0 0-1,1-1 1,0 1 0,0 0 0,1-1 0,0 0-1,0 0 1,0 0 0,1 0 0,0 0 0,0-1 0,0 0-1,6 4 206,-2-3-771,0-1 0,0 0 0,1 0-1,-1-1 1,1 0 0,0 0-1,0-1 1,0-1 0,1 1 0,-1-2-1,1 0 1,-1 0 0,1 0 0,-1-2-1,1 1 1,-1-1 0,1-1-1,6-1 772,29-13-3742</inkml:trace>
  <inkml:trace contextRef="#ctx0" brushRef="#br0" timeOffset="1850.706">6089 5539 2146,'50'-162'6903,"-45"150"-6076,-1 1 0,0-1 1,-1-1-1,0 1 1,-1 0-1,0-1 1,-1 1-1,-1-1 1,0 1-1,-1-9-827,1 20 71,-1-1 1,0 1-1,0 0 0,0-1 0,1 1 1,-1 0-1,0 0 0,-1 0 0,1 0 1,0 0-1,0 0 0,0 0 0,-1 0 1,1 0-1,0 0 0,-1 1 0,1-1 1,0 1-1,-1-1 0,1 1 0,-1-1 1,1 1-1,-1 0 0,1 0 0,-1 0 0,1 0 1,-1 0-1,1 0 0,-1 0 0,1 0 1,-1 1-1,1-1 0,-1 0 0,1 1 1,-1 0-1,1-1 0,0 1 0,-1 0 1,1-1-1,0 1 0,-1 0 0,1 0 1,0 0-1,0 0 0,0 0 0,0 0 1,0 1-1,0-1 0,0 0 0,1 0 1,-1 1-1,0 0-71,-20 24 75,1 2-1,1 0 1,1 1 0,2 1 0,1 0-1,1 1 1,-8 28-75,9-25 12,1 0 0,2 0 0,1 1 1,2 0-1,1 0 0,2 1 0,1 0 0,2-1 0,1 1 0,2 0 1,3 6-13,-3-32-3,1 0 0,0 0 0,0 0 0,1 0 0,0 0 1,1-1-1,0 1 0,1-1 0,0 0 0,0-1 0,1 0 1,0 0-1,0 0 0,1-1 0,0 0 0,0 0 0,1-1 1,0 0-1,0-1 0,0 0 0,1 0 0,-1-1 1,1 0-1,0-1 0,1 0 0,-1 0 0,0-1 0,1-1 1,-1 0-1,1 0 0,0-1 0,-1 0 0,1-1 0,8-2 3,6-4 8,0-2-1,-1-1 1,0 0 0,0-2-1,-2-1 1,1-1-1,-1-1 1,-1 0-1,-1-2 1,0 0-1,-1-2 1,-1 0-1,-1-1 1,-1 0-1,-1-2 1,0 0 0,0-3-8,47-77 1,-4-3 0,-5-2 1,-5-2-1,10-42-1,-46 119 12,-2 0-1,-1-1 1,-2 0 0,-2 0 0,1-8-12,-6 39 7,1 0 0,0 0 0,-1 0 0,1 0 0,-1 0 0,0 0 0,1 0 0,-1 0 0,0 0 0,0 0 0,0 0 0,0 0 0,-1 0 0,1 0 0,-1 1 0,1-1 0,-1 0 0,1 0 0,-1 0 1,0 0-1,0 1 0,0-1 0,0 0 0,0 1 0,-1-1 0,1 0 0,0 1 0,-1 0 0,1-1 0,-1 1 0,1 0 0,-1 0 0,0 0 0,1 0 0,-1 0 0,0 0 0,0 0 0,0 1 0,0-1 0,0 1 1,0-1-1,0 1 0,1 0 0,-1 0 0,0 0 0,0 0 0,0 0 0,0 0 0,0 0 0,-2 1-7,-3 5 19,-1 0-1,1 0 1,0 1 0,0 0-1,1 1 1,0-1 0,0 1-1,1 1 1,0-1 0,0 1-1,1-1 1,0 2-19,-13 28 0,1 0 0,3 2 0,1-1 0,1 1 0,3 1 0,1 0 0,2 0 0,2 0 0,2 0 0,1 1 0,6 32 0,-5-62-22,1 0 0,1 0-1,0 0 1,1 0 0,0-1-1,0 0 1,1 0 0,1 0-1,0 0 1,2 2 22,-5-10-20,-1 0-1,1 1 1,0-1 0,0 0-1,0 0 1,0-1-1,0 1 1,1-1 0,-1 1-1,1-1 1,-1 0 0,1 0-1,0-1 1,0 1 0,0-1-1,0 0 1,0 0 0,0 0-1,0-1 1,0 1 0,1-1-1,-1 0 1,0 0-1,0 0 1,0-1 0,0 0-1,1 1 1,-1-1 0,0-1-1,0 1 1,0-1 20,11-6-21,0-1-1,0-1 1,-1 0-1,-1-1 1,1-1 0,-2 0-1,0 0 1,0-2 0,-1 1-1,-1-1 1,8-14 21,12-12 0,81-106 422,-111 145-386,1 0-1,-1 0 1,1 0 0,0 0 0,-1 0-1,1 0 1,0 0 0,0 1 0,0-1-1,0 0 1,0 1 0,0-1 0,0 0-1,0 1 1,0-1 0,0 1-1,0 0 1,0-1 0,0 1 0,0 0-1,0 0 1,0 0 0,0-1 0,0 1-1,1 0 1,-1 1 0,0-1 0,0 0-1,0 0 1,0 0 0,0 1 0,0-1-1,0 0 1,0 1 0,0-1 0,0 1-1,0-1 1,0 1 0,0 0 0,0-1-1,0 1 1,0 0 0,0 0 0,-1 0-1,1 0-35,18 50 640,-15-38-667,-3-11 28,62 164 80,-59-157-95,2-1 1,-1 0 0,1-1-1,0 0 1,0 0 0,1 0 0,0 0-1,0-1 1,1 0 0,0-1-1,0 0 1,0 0 0,1-1-1,-1 0 1,1 0 0,0-1-1,6 2 14,-6-3-31,0 0 0,0-1-1,-1 0 1,1 0-1,0-1 1,0 0-1,0-1 1,0 0-1,-1 0 1,1-1-1,0 0 1,-1-1-1,1 0 1,-1 0-1,0 0 1,0-1-1,0-1 1,-1 1-1,1-1 1,-1 0-1,0-1 1,-1 0-1,1 0 1,-1 0 0,0-1-1,-1 0 1,1 0-1,-2 0 1,2-2 31,25-43 129,-2-1 0,-2-1 0,-3-1 0,-2-1 1,-3-2-130,-12 83 1286,-21 140-615,8-130-651,2 0 0,2 0 0,1 1 0,1-1-1,2 1 1,7 32-20,-8-62-96,1-1 0,-1 1-1,1-1 1,0 0 0,1 0-1,-1 0 1,1 0 0,0 0 0,1-1-1,-1 1 1,1-1 0,-1 0-1,1 0 1,1 0 0,-1 0-1,0-1 1,1 0 0,0 0 0,0 0-1,3 1 97,30 1-4168,2-22-4045,-16-2-2063</inkml:trace>
  <inkml:trace contextRef="#ctx0" brushRef="#br0" timeOffset="2158.751">8075 4667 11211,'-17'-91'1569,"11"65"-1473,3 10-64,1 8 192,2 8 129,0 5-97,5 18-256,4 10-224,5 12-1025,-2-5-6022</inkml:trace>
  <inkml:trace contextRef="#ctx0" brushRef="#br0" timeOffset="2515.954">8416 5352 9097,'0'0'3512,"0"0"-1051,0 0-347,0 0-608,0 0-444,-12 14-528,-37 46-331,47-58-198,1-1 0,-1 1 0,0-1 0,1 1 0,0-1-1,-1 1 1,1 0 0,0 0 0,0-1 0,0 1 0,0 0 0,0 0 0,0 0 0,0 0 0,1 1 0,-1-1 0,1 0 0,-1 0 0,1 0 0,0 0 0,0 1 0,0-1 0,0 0 0,0 0 0,1 0 0,-1 0 0,1 1 0,-1-1-5,35-2 42,113-114 166,-129 99-212,1 2 0,1 0 0,0 1 0,0 1-1,1 1 1,20-6 4,-35 14-1,0 0-1,-1 0 1,1 1 0,0-1-1,1 2 1,-1-1 0,0 1-1,0 0 1,0 0 0,0 1-1,0 0 1,0 0 0,0 1-1,0 0 1,0 0 0,-1 1-1,1 0 1,-1 0 0,0 0-1,1 1 1,-1 0 0,-1 0-1,1 0 1,-1 1 0,1 0 1,162 215 1532,-148-202-1424,0 0 1,2-2-1,0 0 1,1-2-1,0 0 1,1-2-1,1 0 1,0-2-1,0 0 1,1-2-1,0-1 1,0-1-1,1-2 1,0 0-1,0-2 1,0-1-1,0-1 1,0-1-1,0-1 1,13-4-109,4-1 27,-1-3 1,0-1 0,-1-2 0,-1-2 0,0-2 0,-1-2-1,0-1 1,-2-2 0,-1-1 0,0-3 0,-2 0 0,7-10-28,-12 10-6,-2-2 1,-1 0-1,-1-2 1,-1-1 0,-2-1-1,-1-1 1,3-9 5,1-33 14,-26 73-11,1 0-1,-1 0 0,0 0 0,0 0 0,0 0 1,0 1-1,0-1 0,0 0 0,0 0 1,0 0-1,-1 0 0,1 0 0,-1 0 0,1 1 1,-1-1-1,0 0 0,0 0 0,0 1 0,0-1 1,0 1-1,0-1 0,0 1 0,0-1 0,-1 1 1,1 0-1,-1-1 0,1 1 0,-1 0 1,1 0-1,-1 0 0,0 0 0,1 0 0,-1 1 1,0-1-1,0 0 0,1 1 0,-3-1-2,-9 1 1,-1 1-1,0 1 0,0 0 0,0 0 1,1 2-1,0-1 0,-1 2 1,1 0-1,1 0 0,-1 1 1,1 1-1,0 0 0,0 1 0,1 0 1,0 0-1,1 2 0,0-1 1,-7 8-1,-2 1 0,0 1 0,1 1 0,1 0 1,1 1-1,1 1 0,0 0 1,2 1-1,1 1 0,-4 9 0,12-22 3,0 0 0,0 0-1,1 1 1,0-1 0,1 0 0,1 1 0,-1 0-1,2-1 1,0 1 0,0 0 0,1-1 0,0 1-1,1 0 1,1-1 0,0 0 0,0 1 0,1-1-1,0-1 1,1 1 0,0 0 0,1-1 0,4 5-3,6 2 25,1 0 1,1-2 0,0 0 0,2 0-1,-1-2 1,2-1 0,-1 0 0,2-1-1,-1-2 1,2 0 0,-1-1 0,1-1-1,0-1 1,0-1 0,1-2 0,-1 0-1,12-1-25,9 3 18,0-1 0,1-3-1,-1-2 1,0-1 0,0-3-1,0-1 1,-1-3 0,0-1-1,0-2 1,-1-2 0,-1-2-1,0-1 1,27-17-18,-57 28-131,-1 1 0,-1-1-1,1-1 1,-1 0 0,0 0 0,0 0 0,-1-1 0,0-1-1,-1 1 1,0-1 0,0-1 0,-1 1 0,0-1 0,-1 0-1,0-1 1,0 1 0,-1-1 0,0 0 0,-1 0-1,-1 0 1,2-10 131,-16-20-3635,-22 8-2814</inkml:trace>
  <inkml:trace contextRef="#ctx0" brushRef="#br1" timeOffset="24732.706">9703 6286 8520,'0'0'8264,"0"0"-5990,0 0-1665,0 0 127,0 0-95,0 0-417,87-57-224,-37 48-224,4 5-865,2 4-1858,-6 0-2626,-6 4-3364</inkml:trace>
  <inkml:trace contextRef="#ctx0" brushRef="#br1" timeOffset="24938.515">9758 6401 12492,'0'0'2530,"0"0"-352,0 0 32,0 0-992,0 0-354,0 0-351,130 22-193,-49-32-192,12-2-128,10-3-64,0 1-865,0 1-3010,-16 4-5638</inkml:trace>
  <inkml:trace contextRef="#ctx0" brushRef="#br1" timeOffset="41284.628">15151 1446 7687,'0'0'1474,"4"-17"-540,13-133 3977,-17 145-4739,0 0-1,-1 1 1,1-1 0,-1 1-1,0-1 1,0 0-1,-1 1 1,1 0 0,-1-1-1,0 1 1,0 0-1,0 0 1,-1 0-1,1 0 1,-1 0 0,0 0-1,0 1 1,0 0-1,-1-1 1,1 1 0,-1 0-1,0 1 1,0-1-1,0 1 1,0 0 0,0 0-1,-1 0 1,1 0-1,0 1 1,-1-1 0,1 1-1,-1 0 1,0 1-1,1-1 1,-1 1-1,0 0 1,1 0 0,-1 0-1,0 1 1,1 0-1,-1 0 1,-1 0-172,-7 5 29,0 0 0,0 0 0,1 2 0,0-1 0,1 1 0,0 1 0,0 0 0,0 1 0,1 0 0,1 0 0,0 1 0,0 0 0,1 1 0,1 0 0,0 0 0,-5 11-29,9-16 2,0 1-1,0-1 1,0 1-1,1 0 1,0 0-1,1 0 1,0 0-1,0 0 1,1 1-1,0-1 1,0 0-1,1 0 1,0 0-1,0 0 1,1 0-1,0 0 1,0 0-1,1 0 1,0-1-1,1 1 1,-1-1-1,1 0 1,1 0-1,-1 0 1,4 3-2,70 65 30,-67-67-28,0 0 0,0 1 0,-1 0 0,0 1 0,0 0-1,-1 0 1,-1 1 0,0 0 0,0 1 0,-1 0 0,-1 0 0,0 0 0,-1 1-1,0 0 1,0 0 0,-2 0 0,0 1 0,0 1-2,-3-8 1,-1-1 0,1 0 0,-1 0 0,-1 0 0,1 0 0,-1 0-1,0 0 1,-1 0 0,1-1 0,-1 1 0,0-1 0,-1 0 0,1 1 0,-1-2 0,0 1 0,0 0 0,-1-1 0,1 0 0,-1 0 0,0 0 0,0 0 0,-4 1-1,-6 5 5,0-2 0,-1 1 1,0-2-1,0 0 1,-1-1-1,1-1 1,-10 2-6,15-3 3,-1-1 0,1 0 1,-1-1-1,0-1 1,0 1-1,0-2 0,0 0 1,0 0-1,0-1 1,0-1-1,0 0 0,0 0 1,0-1-1,1-1 1,0 0-1,-1 0 0,1-1 1,1-1-1,-1 0 1,1 0-1,0-1 0,0 0 1,1-1-1,0 0 1,1 0-1,-1-1 0,2 0 1,-1-1-1,1 1 1,1-1-1,0-1 0,0 1 1,-1-4-4,0-58-892,7 71 750,0 1-1,0-1 1,0 1-1,1 0 1,-1-1-1,0 1 1,0-1-1,1 1 1,-1 0-1,0-1 1,0 1 0,1 0-1,-1-1 1,0 1-1,1 0 1,-1-1-1,0 1 1,1 0-1,-1 0 1,1-1-1,-1 1 1,0 0-1,1 0 1,-1 0-1,1 0 1,-1 0-1,1-1 1,-1 1-1,0 0 1,1 0 0,-1 0-1,1 0 1,-1 0-1,1 0 1,-1 1-1,1-1 1,-1 0-1,1 0 1,-1 0-1,0 0 1,1 0-1,-1 1 1,1-1-1,-1 0 1,0 0-1,1 1 1,-1-1-1,0 0 1,1 0 0,-1 1-1,0-1 1,1 1-1,-1-1 1,0 0-1,0 1 1,1-1-1,-1 0 1,0 1-1,0-1 1,0 1-1,0 0 143,6 13-6384</inkml:trace>
  <inkml:trace contextRef="#ctx0" brushRef="#br1" timeOffset="41642.656">15443 1337 7815,'38'-144'6070,"-12"80"1489,-24 92-5365,-36 261 125,11-148-2081,8 1-1415,6 0 0,7 4 1177,2-144-155,5 33-4340,14-29-6069,-10-11 5941</inkml:trace>
  <inkml:trace contextRef="#ctx0" brushRef="#br1" timeOffset="42342.632">15504 1779 5221,'0'0'2787,"-6"-14"-940,-19-46 219,7 20 2418,17 38-4345,0 1 1,1-1-1,-1 0 0,0 0 1,1 1-1,-1-1 1,1 0-1,0 0 0,-1 1 1,1-1-1,0 0 0,0 0 1,0 0-1,1 0 1,-1 1-1,0-1 0,1 0 1,-1 0-1,1 1 1,-1-1-1,1 0 0,0 1 1,0-1-1,-1 0 1,1 1-1,1-1 0,-1 1 1,0 0-1,0-1 0,0 1 1,1 0-1,-1 0 1,1-1-1,-1 1 0,1 0 1,-1 1-1,1-1 1,-1 0-1,1 0 0,1 0-139,77-17-64,-71 17 185,150-10-256,57-11-3787,-214 22 3913,1 0 1,0 0-1,-1-1 0,0 1 1,1-1-1,-1 0 1,1 1-1,-1-1 1,0 0-1,1-1 0,-1 1 1,0 0-1,0-1 1,0 1-1,0-1 0,0 1 1,0-1-1,-1 0 1,1 0-1,0 0 1,-1 0-1,0 0 0,1 0 1,-1-1-1,0 1 1,0 0-1,0-1 1,0 1-1,-1 0 0,1-1 1,-1 1-1,1-1 1,-1-1 8,-2 2 65,0-1-1,0 1 1,0 0 0,-1 0 0,1 0 0,0 1-1,-1-1 1,0 0 0,1 1 0,-1 0 0,0-1-1,0 1 1,1 0 0,-1 0 0,0 1-1,0-1 1,0 1 0,0-1 0,0 1 0,0 0-1,0 0 1,0 0 0,0 1 0,0-1 0,0 1-1,0 0 1,0 0 0,0 0 0,-1 0-65,-8 5 29,-1 1 0,1 1 0,0 0 0,0 0-1,1 1 1,0 0 0,0 1 0,1 1 0,1 0 0,0 0 0,0 0 0,1 2-29,-11 14-1,2 1 1,0 1 0,2 0-1,1 1 1,2 1-1,1 0 1,1 1-1,2 0 1,1 0-1,2 0 1,0 1 0,2 14 0,2-45-2,1 1 0,-1 0 0,1-1 0,-1 1 1,1 0-1,0-1 0,0 1 0,0 0 1,0 0-1,1-1 0,-1 1 0,1 0 0,0-1 1,0 1-1,0-1 0,0 1 0,0-1 0,0 1 1,0-1-1,1 0 0,0 1 0,-1-1 1,1 0-1,0 0 0,0 0 0,0 0 0,0-1 1,0 1-1,0 0 0,1-1 0,-1 0 1,1 1-1,1 0 2,5-2 6,0 0 0,-1 0 0,1-1 0,-1 0 0,1 0 0,-1-1 0,0 0 0,1 0 0,-1-1-1,0 0 1,0-1 0,-1 0 0,1 0 0,-1 0 0,0-1 0,0 0 0,0-1-6,106-105 283,-87 74 146,-1-1 0,-2-1 0,-2-1 0,-1-1 1,-3 0-1,-1-2 0,-2 0 0,6-30-429,-20 56 649,-14 42-332,3 4-317,1 1 1,1 0-1,1 0 1,2 0-1,1 1 1,1 0-1,2 1 1,1-1-1,1 0 0,2 0 1,1 0-1,3 9 0,-6-34-96,1 0 0,-1 0-1,1 0 1,0 0-1,1 0 1,0 0 0,0 0-1,0 0 1,0-1-1,1 1 1,0-1 0,0 0-1,1 0 1,-1 0 0,1 0-1,0 0 1,1-1-1,-1 0 1,1 0 0,-1 0-1,1 0 1,0-1-1,1 0 1,-1 0 0,1 0-1,-1-1 1,1 0-1,0 0 1,0 0 0,0-1-1,0 0 1,0 0 0,0 0-1,0-1 1,0 0-1,4 0 97,3-4-200,0-2 0,-1 1 0,1-1 0,-1-1 0,0 0 0,-1-1 0,0 0 0,0-1 0,-1 0 0,0-1 0,0 0 0,-1 0 0,0-1 0,-1 0 0,0-1 0,-1 0 0,-1 0-1,0-1 1,1-2 200,21-57 198,-3 0-1,-4-2 1,-2-1-1,7-73-197,-15 86 817,2-10 4682,-55 347-4682,25-123-1140,-8 99-131,20-167-3892,4-1-3904,0-74 4203,0-5-629</inkml:trace>
  <inkml:trace contextRef="#ctx0" brushRef="#br1" timeOffset="42591.83">16428 1978 3908,'-3'-18'2066,"-31"-138"3945,-7 81 1201,70 64-4873,-20 11-2196,262-9 23,-147 4-172,-121 7 7,1 1-1,-1 0 1,0 0 0,0 0-1,0 0 1,-1 1-1,1-1 1,-1 1-1,0 0 1,0-1 0,0 1-1,0 0 1,-1 0-1,1 0 1,-1 1-1,0-1 1,0 0-1,-1 0 1,1 1 0,-1-1-1,0 0 1,0 1-1,0-1 1,-1 0-1,0 0 1,0 4-1,0 4 1,-15 200 79,43-171-1033,-12-37-2041,3-9-3415,-8-4-430</inkml:trace>
  <inkml:trace contextRef="#ctx0" brushRef="#br1" timeOffset="42838.657">16975 1431 5413,'0'0'2242,"0"-77"-320,0 73 384,0 2-928,0 2-866,6 5-512,1 8-32,2 4-160,1 6-993,-4-2-6471</inkml:trace>
  <inkml:trace contextRef="#ctx0" brushRef="#br1" timeOffset="43148.657">17387 1593 16239,'0'0'4874,"0"0"-2172,0 0-1176,0 0-559,0 0-332,0 0-181,0 0-145,0-8-165,0 3-132,-1 6-11,1-1-1,-1 0 1,1 1-1,-1-1 1,0 0-1,1 1 1,-1-1-1,1 0 1,-1 0 0,1 0-1,-1 0 1,0 1-1,1-1 1,-1 0-1,0 0 1,1 0-1,-1 0 1,1 0-1,-1 0 1,0-1-1,1 1 1,-1 0-1,0 0 1,1 0 0,-1 0-1,1-1 1,-1 1-1,1 0 1,-1-1-1,1 1 1,-1 0-1,1-1 1,-1 1-1,1-1 1,-1 1-1,1-1 1,-1 1-1,1-1 1,0 1 0,-1-1-1,1 1 1,0-1-1,0 1 1,-1-1-1,1 0 1,0 1-1,0-1 1,0 1-1,0-1 1,0 0-1,0 1 1,0-1-1,0 0 1,0 1 0,0-1-1,0 1 1,0-1-1,0 0 1,0 1-1,1-1 1,-1 1-1,0-1 1,0 0-1,1 1 1,-1-1-1,0 1 1,1-1-1,0 1 0,-20 17-102,1 2-1,2 0 1,0 1-1,1 1 0,0 0 1,2 1-1,1 1 0,1 0 1,-5 16 102,14-36-28,0 0 0,1 1 0,-1 0 0,1-1 0,0 1 0,0 0 0,0 0 0,1-1 0,-1 1 0,1 0 0,0 0 0,0 0 0,0 0-1,1 0 1,-1 0 0,1-1 0,0 1 0,0 0 0,1-1 0,0 2 28,95 24-144,-93-28 143,1 1 1,-1-1-1,0 1 0,0 0 0,0 0 0,0 0 0,0 0 0,-1 1 1,1-1-1,-1 1 0,1 0 0,-1 0 0,0 1 0,0-1 1,-1 0-1,1 1 0,-1 0 0,1 0 0,-1 0 0,0 0 0,-1 0 1,1 0-1,-1 0 0,1 0 0,-1 1 0,-1-1 0,1 1 1,0-1-1,-1 0 0,0 1 0,0-1 0,-1 1 0,1-1 1,-1 1-1,0-1 0,0 0 0,0 0 0,-1 1 1,-1 1 12,0 1 0,-1-1 0,0 1-1,0-1 1,-1 0 0,0-1 0,0 1 0,0-1-1,0 0 1,-1-1 0,0 1 0,0-1 0,0 0-1,-1 0 1,1-1 0,-1 0 0,0 0 0,0 0-1,0-1-11,-139 26 337,138-27-366,0 0 0,0-1 1,0 1-1,1-2 0,-1 1 1,0-1-1,0 0 0,0-1 1,1 0-1,-1 0 0,1 0 1,-1-1-1,1 0 0,-1-2 29,-18-38-5673,25 21-210,1 0-3321</inkml:trace>
  <inkml:trace contextRef="#ctx0" brushRef="#br1" timeOffset="43541.123">17960 1389 8328,'2'-14'2690,"8"-40"-549,2 35 4626,-9 48-4944,-7 27-1029,-2 0 0,-2-1 0,-3 1 1,-11 28-795,5-16 330,-129 496-2033,143-554 1011,-3 16-842,7-10-3570,1-17 156,2-8-946</inkml:trace>
  <inkml:trace contextRef="#ctx0" brushRef="#br1" timeOffset="43838.006">17847 1932 6983,'-4'-14'2994,"-18"-47"-575,21 58-2106,-1 0 0,0 1 1,0-1-1,0 0 0,0 1 1,-1 0-1,1-1 1,0 1-1,-1 0 0,0 0 1,1 0-1,-1 0 0,0 1 1,0-1-1,0 1 0,0 0 1,0 0-1,-1 0 0,1 0 1,0 0-1,0 1 1,-1-1-1,1 1 0,0 0 1,-1 0-1,1 0 0,-3 1-313,-13-2 3343,54 7-3283,0-1-1,0-2 1,1-1 0,-1-2 0,35-4-60,191-22-102,-259 28 103,1 0-1,0 0 0,-1 0 1,1 0-1,-1 0 0,1 0 1,-1 1-1,0-1 0,0 1 1,0-1-1,0 1 0,-1 0 1,1 0-1,-1 0 0,1 0 1,-1 0-1,0 0 0,-1 0 1,1 0-1,0 0 0,-1 1 1,1-1-1,-1 0 0,0 0 1,0 1-1,-1-1 0,1 0 1,-1 0-1,1 1 0,-1-1 1,0 0-1,0 0 0,-1 0 1,1 0-1,1-1-1,-57 179 84,2-16-198,58-150-3553,11-31-3335,-4-3-455</inkml:trace>
  <inkml:trace contextRef="#ctx0" brushRef="#br1" timeOffset="44056.719">18312 1476 10218,'0'0'2338,"-6"-77"-1473,6 65 1217,0 5-257,0 4-543,5 3-770,3 12-448,5 8-64,-4 8-64,3 9-480,-5 5-4485,-4-3-6983</inkml:trace>
  <inkml:trace contextRef="#ctx0" brushRef="#br1" timeOffset="44870.962">18904 1782 16400,'0'0'1420,"0"0"-513,0 0 123,0 0-261,0 0-385,0 0-229,-13 13-91,2-2-55,4-5-9,1 0 0,-1 0 0,1 0 0,1 1 1,-1 0-1,1 1 0,0-1 0,1 1 0,0 0 1,0 0-1,1 0 0,-1 4 0,-73 255-315,76-264 303,-1 0-1,0 0 1,1 0 0,0 0-1,0 0 1,0 0 0,0 0-1,0 0 1,1 1 0,-1-1 0,1 0-1,0 0 1,0 1 0,0-1-1,0 0 1,1 0 0,-1 1-1,1-1 1,0 0 0,0 0-1,0 0 1,0 0 0,0 0-1,1 0 1,-1 0 0,1 0-1,0-1 1,0 1 0,0 0-1,0-1 1,1 0 0,-1 1-1,1-1 1,-1 0 0,1-1 0,0 1-1,-1 0 1,1-1 0,3 2 12,7-3-17,1-1 0,0 0 0,-1-1 0,1 0 0,-1-1 0,0 0 0,0-2 0,0 1 0,-1-1 0,1-1 0,-1 0 0,0-1 0,7-6 17,17-6-4,-14 8 26,11-5 516,0-2 0,0 0 0,-2-2 1,0-2-1,-2-1 0,11-11-538,-6-21 1334,-33 53-1313,-1 1 0,1 0-1,-1 0 1,0 0-1,1-1 1,-1 1 0,0 0-1,0 0 1,0-1-1,0 1 1,0 0-1,0 0 1,0-1 0,0 1-1,0 0 1,-1 0-1,1 0 1,-1-1 0,1 1-1,-1 0 1,1 0-1,-1 0 1,1 0 0,-1 0-1,0 0 1,0 0-1,1 0 1,-1 0-1,0 0 1,0 0 0,0 0-1,0 1 1,0-1-1,0 0 1,0 1 0,-1-1-1,1 1 1,0-1-1,0 1 1,0 0 0,0-1-1,-1 1 1,1 0-1,0 0 1,0 0 0,-1 0-1,1 0 1,0 0-21,-5 0 1,0 0 1,0 1-1,0 0 1,1 0-1,-1 0 1,1 1-1,-1 0 1,1 0-1,-1 0 1,1 1-1,0 0 1,0 0-1,0 0 1,0 0-1,1 1 1,0 0-1,-1 0 1,1 0-1,0 0 1,-1 4-2,-64 101-281,53-19-584,16-88 852,1-1 1,-1 1-1,0 0 1,1 0-1,-1 0 1,1 0-1,0 0 1,0 0-1,0-1 1,0 1-1,0 0 1,0-1-1,0 1 1,0-1-1,1 1 1,-1-1-1,0 1 1,1-1-1,0 0 1,-1 0-1,1 0 1,0 0 0,-1 0-1,1 0 1,0 0-1,0-1 1,0 1-1,0 0 1,-1-1-1,1 0 1,0 1-1,0-1 1,0 0-1,0 0 1,0 0-1,0 0 1,0-1-1,0 1 1,0 0-1,0-1 1,0 0-1,0 1 1,0-1-1,0 0 13,9-4 14,0-1 0,0 0 0,-1-1 0,0 0 0,0 0 0,-1-1 0,0 0 0,0-1 0,-1 0 0,0 0 0,0-1 0,0-1-14,2-2 14,88-106 696,-90 155-171,-22 164-379,14-196-161,0-1 0,1 1 0,0-1 0,-1 1 0,1-1 0,0 1 1,1-1-1,-1 0 0,1 1 0,-1-1 0,1 0 0,0 0 0,0 0 0,1 0 0,-1 0 0,0-1 1,1 1-1,0-1 0,-1 1 0,1-1 0,0 0 0,0 0 0,1-1 0,-1 1 0,0 0 0,0-1 0,1 0 1,-1 0-1,1 0 0,-1 0 0,2 0 1,4 0-1,0 0 0,0 0 1,0-1-1,0 0 0,0-1 0,0 0 0,-1 0 1,1-1-1,0 0 0,-1 0 0,1-1 1,4-2 0,23-14-69,-2-1 0,0-2 1,-1-1-1,-1-1 0,-2-2 1,0-1-1,22-28 69,-38 40 6,0-1-1,-2-1 1,0 0 0,-1 0-1,0-1 1,-2-1 0,0 0-1,-1 0 1,-1-1 0,-1 0-1,0 0 1,-2 0 0,0-1-1,-1 1 1,-2-1 0,0-5-6,0 25 28,-1-1 0,0 0 0,0 0 0,0 0 0,0 0 0,0 0 0,0 0 0,-1 0 0,1 0 0,-1 1 0,1-1 0,-1 0 1,0 0-1,0 0 0,0 1 0,0-1 0,0 1 0,0-1 0,0 0 0,0 1 0,-1 0 0,1-1 0,0 1 0,-1 0 0,1 0 0,-1 0 0,0 0 0,1 0 0,-1 0 0,0 0 0,1 0 0,-1 1 1,0-1-1,0 1 0,0-1 0,0 1 0,0 0 0,0 0 0,1 0 0,-1 0 0,0 0 0,0 0 0,0 0 0,0 0 0,0 1 0,0-1 0,0 1 0,1 0 0,-1 0 0,0-1 0,0 1-27,-9 9 35,1 1 1,0-1 0,1 1 0,0 1 0,0 0 0,1 0 0,1 1 0,0 0 0,1 0 0,0 0 0,1 1 0,1 0 0,-3 12-37,1-1-3,0 0 1,2 0-1,1 1 1,0 0 0,2 0-1,1 0 1,2-1-1,0 1 1,1 0-1,2-1 1,1 1-1,0-2 1,2 1-1,1-1 1,6 11 2,-8-24-5,0 0 0,0-1 0,1-1 1,0 1-1,1-1 0,0 0 1,1-1-1,-1 0 0,2-1 0,-1 0 1,1 0-1,0-1 0,0-1 0,1 0 1,-1 0-1,1-1 0,0 0 1,0-1-1,1-1 0,-1 0 0,1-1 1,-1 0-1,1-1 0,-1 0 1,1-1-1,9-2 5,-11 1 5,0 0 0,0-1 1,-1-1-1,1 0 1,-1 0-1,0-1 0,0 0 1,-1-1-1,1 0 0,-1 0 1,-1-1-1,1 0 0,-1-1 1,0 0-1,-1 0 0,0-1 1,0 0-1,-1 0 0,0 0 1,-1-1-1,0 0 0,0 0 1,-1-1-1,0 1 0,-1-1 1,0 1-1,-1-1 0,0 0 1,-1 0-1,0-5-5,-1 15-14,0 1 1,1-1-1,-1 0 0,0 0 1,0 0-1,0 0 1,0 0-1,-1 0 0,1 0 1,0 0-1,0 1 0,0-1 1,-1 0-1,1 0 1,0 0-1,-1 0 0,1 1 1,-1-1-1,1 0 0,-1 0 1,1 1-1,-1-1 1,0 0-1,1 1 0,-1-1 1,0 1-1,1-1 0,-1 1 1,0-1-1,0 1 1,0-1-1,1 1 0,-1 0 1,0-1-1,0 1 0,0 0 1,0 0-1,0 0 1,0 0-1,1 0 0,-1 0 1,0 0-1,0 0 0,0 0 1,0 0-1,0 0 1,0 0-1,0 1 0,1-1 1,-1 0-1,0 1 0,0-1 1,0 1-1,1-1 1,-2 1 13,-46 29-5395,45-28 4562,-26 18-7378</inkml:trace>
  <inkml:trace contextRef="#ctx0" brushRef="#br1" timeOffset="45938.473">15748 3240 1217,'0'0'9668,"0"0"-6300,0 0-1552,0 0-17,1 1-492,-10 43 76,-217 436 117,196-376-3400,30-104 1860,1 1 1,-1-1-1,1 1 0,-1-1 1,1 0-1,-1 1 1,1-1-1,0 0 1,-1 0-1,1 0 1,0 1-1,-1-1 0,1 0 1,0 0-1,-1 0 1,1 0-1,0 0 1,-1 0-1,1 0 0,0 0 1,-1 0-1,1-1 1,0 1-1,-1 0 1,1 0-1,0-1 0,-1 1 1,1 0-1,-1-1 1,1 1-1,-1 0 1,1-1-1,-1 1 0,1-1 1,-1 1-1,1-1 1,-1 1-1,1-1 1,-1 1-1,0-1 0,1 0 1,-1 1-1,0-1 1,0 1-1,1-1 1,-1 0-1,0 1 1,0-1-1,0 0 0,0 1 1,0-2 39,24-34-1,-3-1 0,-1-1 1,-2-1-1,9-29 1,-7 19 56,14-35 592,4 2 0,3 1 0,4 2 1,3 2-1,13-11-648,-60 87 31,-1 0 0,0 1 0,0-1 0,1 0 0,-1 0 0,1 1 0,-1-1 0,1 0 0,-1 1 0,1-1 0,-1 0 0,1 1 0,-1-1 0,1 1 0,0-1 0,-1 1 0,1-1 0,0 1 0,0-1 0,-1 1 0,1 0 0,0-1 0,0 1 0,-1 0 0,1 0 0,0 0 0,0 0 0,0 0 0,0-1 0,-1 1 0,1 1 1,0-1-1,0 0 0,0 0 0,0 0 0,-1 0 0,1 0 0,0 1 0,0-1 0,-1 0 0,1 1 0,0-1 0,0 1 0,-1-1 0,1 1 0,0-1 0,-1 1 0,1-1 0,-1 1 0,1 0 0,-1-1 0,1 1 0,-1 0 0,1-1 0,-1 1 0,1 0 0,-1 0 0,0-1 0,0 1 0,1 0 0,-1 0 0,0 0 0,0 0 0,0-1 0,0 1-31,11 59 76,-21 252 107,-3-87-296,24-89-170,-87-248 507,67 100-220,-6-9 25,0 1-1,-1 1 1,-1 1 0,-1 0 0,-1 1-1,0 1 1,-1 0 0,-1 2 0,0 0-1,-1 2 1,-15-7-29,36 18-16,-1-1 0,0 1 0,0 0-1,0 0 1,0 0 0,0 0 0,0 0 0,0 0-1,0 1 1,0-1 0,0 1 0,0-1-1,-1 1 1,1 0 0,0 0 0,0 0 0,-1 0-1,1 0 1,0 0 0,0 1 0,0-1 0,0 1-1,-1 0 1,1-1 0,0 1 0,0 0-1,0 0 1,1 0 0,-1 0 0,0 1 0,0-1-1,0 1 1,1-1 0,-1 1 0,1-1 0,-1 1-1,1 0 1,0 0 0,0-1 0,-1 1 0,1 0-1,1 0 1,-1 0 0,0 0 0,0 1-1,1-1 1,-1 0 0,1 0 0,0 0 0,-1 0-1,1 1 1,0-1 0,0 0 0,1 1 16,1 5-828,1-1 1,0 0 0,1 0-1,-1 0 1,1-1 0,1 1 0,-1-1-1,1 0 1,0 0 0,1-1-1,-1 1 1,1-1 0,0 0-1,0-1 1,3 2 827,-1 0-1668,21 17-6339</inkml:trace>
  <inkml:trace contextRef="#ctx0" brushRef="#br1" timeOffset="47198.462">16285 3497 11371,'5'-13'2685,"32"-66"2098,-32 64-1468,-5 14-2247,0 3-385,-34 92-218,-71 199-1720,96-268 119,19-33 559,49-89 678,38-49 187,-91 139-254,0 0 0,1 1 0,0 0 0,0 0 0,0 1-1,1 0 1,0 0 0,0 0 0,0 1 0,0 1 0,1-1 0,0 1 0,-1 1 0,1 0 0,0 0 0,0 0 0,5 1-34,-7 3 8,1 0 0,0 1 0,-1 0-1,0 0 1,1 1 0,-1 0 0,-1 0 0,1 1 0,0-1 0,-1 2 0,0-1 0,0 1 0,-1-1 0,0 1 0,0 1-1,0-1 1,-1 1 0,0 0 0,0 0 0,0 0 0,-1 1 0,0-1 0,-1 1 0,0 0 0,0-1 0,1 6-8,11 23 7,-11-29-115,-1 0-1,1 0 0,0 0 0,1-1 1,0 1-1,0-1 0,0 0 0,1 0 1,0 0-1,0 0 0,1-1 0,-1 0 1,1 0-1,0 0 0,1-1 0,-1 0 1,1 0-1,-1-1 0,1 0 0,0 0 1,0 0-1,1-1 0,-1 0 0,0-1 1,1 0-1,-1 0 0,3 0 109,2-2-54,1 0-1,-1-1 1,0-1-1,0 0 1,0-1-1,0 0 0,0 0 1,-1-2-1,0 1 1,0-1-1,0-1 1,-1 0-1,0 0 1,9-9 54,116-134 1254,-128 141-978,0-1 0,0 0 0,-1 0 0,0-1-1,0 0 1,-2 0 0,1 0 0,-1-1 0,-1 0 0,0 1-1,-1-1 1,0-3-276,-3 13 31,0 0 0,-1-1 0,1 1 0,-1 0 0,0 0 0,1 0 0,-1 0-1,0 1 1,0-1 0,0 1 0,-1-1 0,1 1 0,0-1 0,-1 1 0,1 0 0,0 0 0,-1 0 0,1 1-1,-1-1 1,0 0 0,1 1 0,-1 0 0,1 0 0,-1-1 0,0 2 0,1-1 0,-1 0 0,0 0-1,1 1 1,-1-1 0,1 1 0,-1 0 0,1 0 0,-1 0 0,1 0 0,0 0 0,-1 1 0,0 0-31,-16 7-21,0 1 1,0 0 0,1 2-1,1 0 1,0 1 0,0 0-1,1 2 1,1 0-1,0 1 1,2 0 0,-1 1-1,2 0 1,0 1 0,2 1-1,0 0 1,-6 15 20,11-26-30,1 0 0,0 0 0,0 0-1,1 1 1,0-1 0,1 1 0,0-1 0,0 1 0,0 0 0,2 0 0,-1 0-1,1 0 1,0 0 0,1 1 30,0-8-4,1 0 0,0-1 1,0 1-1,0-1 0,1 0 0,-1 0 0,0 0 0,0 0 0,1 0 0,-1 0 0,0 0 0,1-1 1,-1 1-1,1-1 0,-1 0 0,0 0 0,1 0 0,-1 0 0,1 0 0,-1 0 0,1-1 0,-1 1 1,1-1-1,-1 0 0,0 0 0,2 0 4,14-7 17,1-2-1,-1 0 1,-1 0 0,0-2-1,-1 0 1,0-1 0,0 0-1,-2-2 1,0 0 0,10-12-17,-20 22 9,127-143 338,-110 130-272,-18 43-97,-13 103 44,10-122-27,-1-2 4,0 0-1,1 0 0,-1 0 1,1 0-1,-1 0 1,1 0-1,0 0 0,1 0 1,-1 0-1,1 0 0,0 0 1,0 0-1,0-1 0,0 1 1,1 0-1,-1 0 0,1-1 1,0 1-1,0-1 0,1 0 1,-1 1-1,1-1 0,-1 0 1,1 0-1,0-1 1,0 1-1,0 0 0,1-1 1,-1 0-1,0 0 0,1 0 1,0 0-1,0 0 2,10-3 3,1 0 0,-1-1 1,0 0-1,0-1 0,0-1 0,0 0 0,0-1 1,-1-1-1,1 0 0,-2 0 0,1-2 0,-1 1 1,0-1-1,0-1 0,-1 0 0,0-1 0,-1 0 1,0-1-1,-1 0 0,1-1-3,27-32 24,-1 0-1,-2-2 1,-3-2-1,-1-1 1,15-38-24,-16 7 42,-29 80-41,0-1 1,0 0-1,0 1 0,0-1 1,0 0-1,0 1 0,0-1 1,0 0-1,0 1 0,-1-1 0,1 0 1,0 1-1,0-1 0,-1 0 1,1 1-1,0-1 0,-1 1 0,1-1 1,0 0-1,-1 1 0,1-1 1,-1 1-1,1-1 0,-1 1 0,1 0 1,-1-1-1,1 1 0,-1 0 1,0-1-1,1 1 0,-1 0 0,1-1 1,-1 1-1,0 0 0,1 0 1,-1 0-1,0 0 0,1 0 0,-1 0 1,0 0-1,0 0 0,1 0 1,-1 0-1,0 0 0,1 0 0,-1 0 1,0 0-1,1 1 0,-1-1 1,1 0-1,-1 0 0,0 1 0,1-1 1,-1 0-1,1 1 0,-1-1 1,1 1-1,-1-1 0,1 1-1,-40 23 10,27-8-17,0 2 1,1-1-1,1 2 1,1-1-1,1 2 0,0-1 1,1 1-1,1 0 1,1 1-1,1-1 1,1 1-1,1 1 1,1-1-1,0 0 1,2 0-1,0 1 1,2-1-1,2 12 7,-5-25 1,1 1 0,0-1 0,1 0 0,0 0 0,0 0 0,1 0 0,0 0 0,0-1-1,0 1 1,1 0 0,1-1 0,-1 0 0,1 1 0,0-1 0,1-1 0,0 1 0,0-1 0,0 0 0,1 0 0,0 0 0,0-1-1,0 0 1,1 0 0,-1-1 0,1 1 0,0-1 0,1-1 0,-1 0 0,4 1-1,-4-3 4,0 0-1,1-1 1,-1 0 0,1 0-1,-1-1 1,1 0 0,-1 0-1,0-1 1,0 0 0,1 0-1,-1-1 1,-1 0 0,1 0-1,0 0 1,-1-1-1,0 0 1,1-1 0,-2 1-1,5-5-3,94-111 3,-89 99-27,89-146 115,-95 149 876,-28 49-568,12-15-400,1-1-1,1 1 0,0 0 1,1 0-1,0 0 0,2 0 1,0 1-1,1-1 1,0 1-1,1 0 0,1-1 1,1 1-1,2 10 2,-4-25-22,1 1 1,-1 0-1,1-1 0,0 1 1,0 0-1,0-1 0,0 1 1,0-1-1,1 1 0,-1-1 0,1 0 1,-1 0-1,1 1 0,0-1 1,0 0-1,0-1 0,0 1 1,0 0-1,0 0 0,1-1 1,-1 0-1,1 1 0,-1-1 1,1 0-1,-1 0 0,1 0 1,0 0-1,-1-1 0,1 1 1,0-1-1,-1 0 0,1 0 1,0 0-1,0 0 0,0 0 1,-1 0-1,1-1 0,0 1 1,-1-1-1,1 0 22,6-2-27,0 0 1,0 0-1,0-1 1,-1-1-1,0 0 1,0 0-1,0 0 1,-1-1-1,1 0 1,-1 0 0,2-4 26,168-216 309,-198 312 1768,-183 436-913,133-299-794,19-52-3703,51-165 2428,-3 3-700,-1-4-2969,4-4-2510</inkml:trace>
  <inkml:trace contextRef="#ctx0" brushRef="#br1" timeOffset="47819.032">19034 3434 7335,'0'0'2146,"0"0"182,7-15 271,23-48 60,-29 62-2511,0-1 1,1 1 0,-1 0-1,0-1 1,0 1-1,0-1 1,0 1 0,0-1-1,0 0 1,0 1-1,-1-1 1,1 0 0,-1 0-1,1 0 1,-1 1-1,0-1 1,1 0-1,-1 0 1,0 0 0,0 0-1,0 1 1,-1-1-1,1 0 1,0 0 0,-1 0-1,1 0 1,-1 1-1,0-1 1,1 0 0,-1 1-1,0-1 1,0 0-1,0 1 1,0-1 0,0 1-1,-1 0 1,1-1-1,0 1 1,-1 0 0,1 0-1,-1-1 1,1 1-1,-1 0 1,1 1 0,-1-1-149,-69 18 904,57-9-895,1 0 0,0 1 0,1 1 0,0 1-1,1-1 1,0 2 0,0-1 0,1 2 0,1-1 0,0 1 0,1 1 0,0-1 0,1 1 0,1 1-1,-3 7-8,9-18-19,-1 0 0,1-1 0,-1 1 0,1-1 0,1 1 0,-1 0 0,0-1 0,1 1 0,0-1-1,0 1 1,0-1 0,0 1 0,0-1 0,1 0 0,-1 1 0,1-1 0,0 0 0,0 0-1,0 0 1,1-1 0,-1 1 0,1 0 0,-1-1 0,1 1 0,0-1 0,0 0 0,0 0 0,0 0-1,0-1 1,1 1 0,-1-1 0,0 1 0,1-1 0,-1 0 0,1-1 0,-1 1 0,1 0-1,3-1 20,83 52-353,-87-50 368,-1 0 0,0 0 1,0 0-1,0 0 1,0 1-1,0-1 1,0 1-1,0-1 0,-1 1 1,0 0-1,1-1 1,-1 1-1,0 0 0,0 0 1,0 0-1,-1 0 1,1 0-1,-1 0 0,0 0 1,0 0-1,0 0 1,0 0-1,0 0 1,0 0-1,-1 0 0,0 0 1,1 0-1,-1-1 1,0 1-1,0 0 0,-1 0 1,1 0-1,-1-1-15,-6 7 164,0-1 0,0 0 0,-1-1 0,0 0 0,0 0 0,-1-1 0,0 0 0,0-1 0,0 0 0,-1-1 0,0 0 0,0 0 0,0-1 0,0-1 0,0 0 0,-1 0 0,1-1 0,-8-1-164,10 1-36,-5 2-25,0-2 1,0 1-1,0-2 0,-1 0 0,1-1 1,0 0-1,0-1 0,0 0 0,1-1 0,-1-1 1,-1-1 60,6-3-2340,11 5-7374,5 1 1386</inkml:trace>
  <inkml:trace contextRef="#ctx0" brushRef="#br1" timeOffset="48154.649">19363 3505 12620,'0'0'3449,"0"0"-631,0 0-522,0 0-519,0 0-554,0 0-406,0 0-294,0 0-214,2 5-116,-1 4-171,-1 1 0,0-1 0,0 1 0,-1-1 0,0 1 0,-1-1 0,0 0 0,0 0 0,-1 0 0,0 0 0,-1 0 0,-4 7-22,-4 18 8,-4 25 107,4-13-2947,2-17-4957,7-22 1255</inkml:trace>
  <inkml:trace contextRef="#ctx0" brushRef="#br1" timeOffset="48414.612">19522 3115 9769,'0'0'2627,"-3"-88"-1282,2 80 769,1 2-705,0 5-704,0 1-609,7 10-96,5 8-96,-1 5-513,4 4-4067,-4-2-4901</inkml:trace>
  <inkml:trace contextRef="#ctx0" brushRef="#br1" timeOffset="48739.58">20025 3316 7079,'0'0'7441,"0"0"-3549,0 0-1025,0 0-614,0 0-764,0 0-565,0 0-380,0 0-208,0 0-122,-12-5-129,5 2-76,5 1-8,-1 1 0,0-1 1,1 1-1,-1 0 0,0 0 0,1 0 1,-1 0-1,0 0 0,0 1 0,0-1 1,0 1-1,0 0 0,0 0 1,0 0-1,0 0 0,0 0 0,0 1 1,1-1-1,-1 1 0,0 0 0,0 0 1,0 0-1,1 0 0,-1 0 0,0 1 1,1-1-1,-1 1-1,-14 12-33,0 0 1,0 2-1,2 0 0,0 0 0,1 1 1,-7 13 32,17-25-128,1 1 0,-1 0 1,2 0-1,-1 0 0,0 0 0,1 0 1,0 1-1,1-1 0,-1 1 1,1-1-1,1 1 0,-1-1 1,1 1-1,0 0 0,1-1 0,-1 1 1,1 0-1,0-1 0,1 1 1,0-1-1,0 0 0,0 0 0,4 6 128,31 46-965,18 40 729,-55-96 314,-1 1-1,1-1 1,-1 0-1,0 0 1,0 1-1,1-1 1,-1 0-1,0 0 1,-1 0-1,1 0 1,0 0-1,-1 0 1,1-1-1,-1 1 1,1 0 0,-1-1-1,0 1 1,0-1-1,0 1 1,0-1-1,0 0 1,0 0-1,0 0 1,0 0-1,0 0 1,0-1-1,-1 1 1,1 0-1,0-1 1,-1 0-1,1 0 1,0 0-1,-1 0 1,1 0-1,0 0 1,-1 0-1,1-1 1,0 1-78,-11 2 236,-233 28 746,253-24-11557,10-5 2674</inkml:trace>
  <inkml:trace contextRef="#ctx0" brushRef="#br1" timeOffset="48740.58">20481 3764 18834,'0'0'2818,"0"0"-704,0 0-480,0 0-705,0 0-288,0 0-353,0 0-192,0 0-96,35-30 0,-35 39-1217,-5-2-4164,-3 0-9834</inkml:trace>
  <inkml:trace contextRef="#ctx0" brushRef="#br1" timeOffset="192041.957">18789 11793 2755,'0'0'4660,"0"0"-1884,0 0-481,0 0 321,0 0-112,0 0-673,0 0-592,-7-10-343,-14-31-298,21 40-586,0 0-1,1 0 0,-1 0 1,1 0-1,-1 0 0,1 0 1,-1 0-1,1 0 1,0 0-1,-1 0 0,1 0 1,0 1-1,0-1 0,-1 0 1,1 0-1,0 1 0,0-1 1,0 0-1,0 1 1,0-1-1,0 1 0,0-1 1,0 1-1,0 0 0,1 0 1,-1-1-1,0 1 0,0 0 1,0 0-1,0 0 1,0 0-1,1 0 0,-1 0 1,0 0-1,0 1 0,0-1-11,5-1 29,3-1-11,1 0 1,-1 1-1,1 0 0,0 0 1,0 1-1,-1 1 1,1 0-1,0 0 0,0 0 1,-1 1-1,1 1 0,-1 0 1,0 0-1,0 1 0,0 0 1,0 0-19,-7-2-1,-1 0 1,1-1 0,-1 1-1,0 0 1,1 0 0,-1 0-1,0 0 1,0 0 0,0 0-1,0 0 1,-1 0 0,1 1-1,0-1 1,-1 0 0,0 0-1,1 1 1,-1-1-1,0 0 1,0 0 0,-1 1-1,1-1 1,0 0 0,-1 0-1,1 1 1,-1-1 0,0 0-1,1 0 1,-1 0 0,0 0-1,-1 0 1,1 0 0,0 0-1,0 0 1,-1 0 0,-1 1 0,-56 60-20,-147 80 580,205-143-547,1 0 0,-1 0 0,0 0 0,0 0 0,1 0 0,-1 0 0,0 0 0,0 0-1,1 0 1,-1 0 0,0 0 0,1 1 0,-1-1 0,0 0 0,0 1 0,1-1 0,-1 0 0,1 1 0,-1-1 0,0 1 0,1-1-1,-1 1 1,1-1 0,-1 1 0,1-1 0,-1 1 0,1-1 0,0 1 0,-1 0 0,1-1 0,0 1 0,-1 0 0,1-1 0,0 1-1,0 0 1,0 0 0,0-1 0,-1 1 0,1 0 0,0 0 0,0-1 0,0 1 0,1 0 0,-1 0 0,0-1 0,0 1 0,0 0-1,0-1 1,1 1 0,-1 0 0,0-1 0,1 1 0,-1 0 0,0-1 0,1 1 0,-1-1 0,1 1 0,-1 0 0,1-1 0,-1 1-1,1-1 1,0 0 0,-1 1 0,1-1-13,49 4 75,79-30 344,-53 8-2409,1 10-6598,-55 8 2294</inkml:trace>
  <inkml:trace contextRef="#ctx0" brushRef="#br1" timeOffset="192396.362">19615 11468 4100,'0'0'6262,"0"0"-2728,3-12-950,10-38 213,-4 35 1588,0 30-4116,-8-14-38,4 18-42,0 0 0,-1 0 0,-1 0 0,-1 0 1,0 1-1,-2-1 0,0 1 0,-1-1 0,-2 7-189,-31 137 221,-1 26-2828,34-182 2200,2 58-5109,4-24-3241,-2-22 151</inkml:trace>
  <inkml:trace contextRef="#ctx0" brushRef="#br1" timeOffset="192724.368">19980 11705 7207,'0'0'2701,"0"0"-539,0 0 75,7-13-80,23-38-540,-30 52-1600,0-1 1,0 1-1,-1-1 0,1 1 1,0 0-1,0-1 0,0 1 1,0-1-1,0 1 0,0-1 1,0 1-1,0-1 0,1 1 1,-1 0-1,0-1 0,0 1 0,0-1 1,1 1-1,-1-1 0,0 1 1,0-1-1,1 0 0,-1 1 1,0-1-1,1 1 0,-1-1 1,1 0-1,-1 1 0,1-1 1,-1 0-1,0 1 0,1-1 1,-1 0-1,1 0 0,-1 1 0,1-1 1,0 0-1,-1 0 0,1 0 1,-1 0-1,1 0 0,-1 0 1,1 0-1,-1 0 0,1 0 1,-1 0-1,1 0 0,0 0 1,-1 0-1,1 0 0,-1 0 1,1 0-1,-1-1 0,1 1 0,-1 0 1,1 0-1,-1-1 0,1 1 1,-1 0-1,0-1 0,1 1 1,-1-1-1,1 1 0,-1 0 1,0-1-1,1 1 0,-1-1 1,0 1-1,0-1-17,1 3 54,4 26-537,-1 0 0,-1 1 0,-1-1 0,-2 1 0,-1 0 0,-1-1-1,-1 1 1,-2-1 0,-1 0 0,-3 7 483,-15 127-2130,25-160 2144,-1 0 0,1 0 0,-1 0 0,1 0 1,0 0-1,0 0 0,0 0 0,0 0 0,0 0 0,0-1 0,1 1 0,-1 0 0,1-1 1,-1 1-1,1-1 0,-1 1 0,1-1 0,0 0 0,0 0 0,0 0 0,0 0 0,0 0 1,0 0-1,0 0 0,0-1 0,0 1 0,0-1 0,0 1 0,0-1 0,0 0 0,0 0 1,1 0-1,-1 0 0,0 0 0,0-1-14,78-13 1823,-62 9-1410,0 0 0,0-2 0,0 0 0,-1-1-1,0 0 1,-1-1 0,0-2 0,0 1 0,-1-2 0,-1 0 0,1 0 0,-2-2 0,0 0 0,-1 0-1,0-1 1,-1 0 0,-1-1 0,0-1 0,-2 1 0,1-1 0,-2-1 0,-1 0 0,0 0 0,-1 0-1,0 0 1,-2-3-413,-2 16 29,-1-1-1,0 0 1,-1 0 0,1 1-1,-1-1 1,0 0-1,-1 1 1,1-1-1,-1 1 1,0-1-1,-1 1 1,1 0-1,-1 0 1,0 0-1,0 0 1,-1 0-1,1 1 1,-1-1-1,0 1 1,0 0 0,-1 0-1,1 1 1,-1-1-1,0 1 1,1 0-1,-2 0 1,1 1-1,0-1 1,-1 1-29,-7-3-105,1 1 1,-1 1-1,1 0 1,-1 1-1,0 0 0,0 1 1,0 0-1,0 1 1,0 1-1,0 0 1,0 1-1,0 0 0,0 1 1,-5 1 104,-41 26-3829,13 16-4310,30-18 191</inkml:trace>
  <inkml:trace contextRef="#ctx0" brushRef="#br1" timeOffset="193032.125">20971 11713 7271,'2'-14'2973,"3"-8"-1926,2-12 46,-1-6 3371,-8 51-3803,-10 86 2423,-7 149-2985,18-241-53,0 0 1,1-1 0,0 1 0,-1-1 0,2 1 0,-1 0 0,0-1 0,1 1-1,0-1 1,0 1 0,1-1 0,-1 1 0,1-1 0,0 0 0,0 0 0,0 0-1,0 0 1,1 0 0,0 0 0,0-1 0,0 1 0,0-1 0,0 0 0,1 0-1,-1 0 1,1 0 0,0-1 0,0 1 0,0-1 0,0 0 0,0 0 0,4 1-47,12 0 476,0 0 1,0-1-1,1-1 0,-1-1 1,0-1-1,1-1 1,-1 0-1,19-6-476,-30 7 127,1-1 0,-1 0 0,0 0 0,1-1 1,-1 0-1,-1 0 0,1-1 0,0-1 0,-1 1 0,0-1 0,0-1 0,0 0 0,-1 0 0,0 0 0,0-1 0,0 0 0,-1 0 0,0 0 0,0-1 0,-1 0 0,0 0 0,-1-1 0,0 1 1,0-1-1,0 0 0,-1 0 0,-1-1 0,0 1 0,0 0 0,0-8-127,-1 8 20,-1 1-1,-1 0 1,0-1 0,0 1 0,0 0-1,-1 0 1,0 0 0,-1 0 0,0 0 0,0 0-1,-1 1 1,0-1 0,0 1 0,0 0-1,-1 0 1,0 1 0,-1-1 0,0 1-1,1 0 1,-2 1 0,1-1 0,-1 1-1,-1 0-19,-6-4-77,-1 0 0,1 2 0,-2-1 0,1 2-1,-1 0 1,0 1 0,-1 0 0,1 2-1,-1 0 1,0 0 0,-2 2 77,-126 6-2924,51 17-2421,27 3-3795</inkml:trace>
  <inkml:trace contextRef="#ctx0" brushRef="#br1" timeOffset="179192.091">14446 11397 11403,'0'0'2477,"0"0"-454,0 0 321,0 0-391,0 0-597,0 0-416,-4 14-305,-12 49-154,15-58-415,1 1 0,0-1 0,0 1-1,0-1 1,1 1 0,-1-1 0,1 0 0,1 1 0,-1-1 0,1 0 0,0 0 0,0 0 0,0 0 0,1 1-66,3 7 102,-2-2-70,1 0 0,0 0 0,1-1 0,0 0 0,0 0 0,1 0 0,0-1 0,1 0 0,0 0 0,1-1 0,-1 0 0,2 0 0,4 3-32,-6-9 51,-1 0-1,0-1 1,1 1-1,0-2 1,-1 1 0,1-1-1,-1 0 1,1 0-1,-1-1 1,1 0 0,-1-1-1,1 0 1,-1 0-1,0 0 1,0-1-1,0 0 1,0 0 0,0-1-1,-1 0 1,0 0-1,1-1-50,4-4 118,0-1-1,-1 0 0,0-1 0,-1 0 0,-1-1 1,1 0-1,-2 0 0,0-1 0,0 1 0,-1-2 1,-1 1-1,0-1 0,-1 1 0,0-1 0,-1 0 1,-1-1-1,0 1 0,-1 0 0,0-1 0,-1 1 1,-1-1-1,-2-11-117,3 21 29,0 0 0,0 0 0,-1 0 0,1 0 0,-1 0 0,0 1 0,-1-1 0,1 0 1,-1 1-1,0-1 0,0 1 0,0-1 0,-1 1 0,0 0 0,1 0 0,-2 0 0,1 0 0,0 0 0,-1 1 0,1 0 1,-1-1-1,0 1 0,0 1 0,0-1 0,-1 1 0,1-1 0,-1 1 0,1 0 0,-1 1 0,0-1 0,0 1 0,1 0 0,-1 0 1,0 1-1,0-1 0,0 1 0,0 0 0,-1 1-29,-4 0 56,0 1-1,1 0 1,-1 1 0,1 0 0,0 1 0,0 0-1,0 0 1,0 1 0,0 0 0,1 1 0,0 0-1,0 0 1,1 1 0,0-1 0,0 2 0,0-1-1,-4 8-55,-3 5 65,0-1-1,2 2 0,1 0 1,0 0-1,2 1 0,-8 22-64,10-25 7,1-1-1,1 1 0,0 0 0,2 1 0,0-1 0,1 1 1,1-1-1,0 1 0,2-1 0,0 1 0,2-1 0,0 1 1,1-1-1,0 0 0,2 0 0,0-1 0,2 1 0,0-1 1,0-1-1,2 0 0,0 0 0,1-1 0,1 0 0,0-1 0,1 0 1,10 8-7,-10-13 0,-1 0 1,2 0 0,-1-2-1,1 1 1,0-2 0,1 0-1,0-1 1,0 0 0,0-1 0,1-1-1,0 0 1,0-1 0,-1-1-1,2 0 1,-1-2 0,0 0-1,0 0 1,0-1 0,0-1 0,0-1-1,0 0 1,-1-2 0,8-2-1,-17 5-171,-1-1 0,0 1 0,0-2 0,1 1 0,-2 0 1,1-1-1,0 0 0,-1 0 0,0 0 0,0-1 1,0 1-1,0-1 0,-1 0 0,0 0 0,0 0 0,0-1 1,-1 1-1,1-1 0,-1 1 0,-1-1 0,1 0 0,-1 0 1,0 0-1,0 0 0,-1 0 0,1 1 0,-2-5 171,-8-14-4329,-9 16-4773,4 8-1473</inkml:trace>
  <inkml:trace contextRef="#ctx0" brushRef="#br1" timeOffset="179737.333">15441 11466 13036,'0'0'3764,"0"0"-876,0 0-459,0 0-481,0 0-656,0 0-592,-4 11-295,-29 107 257,-43 558-1153,67-444-4313,10-231 4647,-1-1 0,1 0 0,0 1 1,-1-1-1,1 0 0,0 0 0,-1 0 0,1 1 1,0-1-1,-1 0 0,1 0 0,0 0 1,0 0-1,-1 0 0,1 0 0,0 0 0,-1-1 1,1 1-1,0 0 0,-1 0 0,1 0 0,0-1 1,-1 1-1,1 0 0,0-1 0,-1 1 1,1-1-1,-1 1 0,1 0 0,-1-1 0,1 1 1,-1-1-1,1 0 0,-1 1 0,1-1 1,-1 1-1,0-1 0,1 0 0,-1 1 0,0-1 1,0 0-1,1 1 0,-1-1 0,0 0 1,0 1-1,0-1 0,0 0 0,0 1 0,0-1 1,0 0-1,0 0 0,0 1 0,0-1 1,0 0-1,-1 1 0,1-1 0,0 0 157,15-105-4066,-10-59 5024,-5 120-535,-4-516 13948,4 556-14240,-1 0 0,2 0-1,-1-1 1,0 1 0,1 0 0,0 0-1,0 0 1,0 0 0,1 0 0,0 0 0,0 0-1,0 1 1,0-1 0,1 1 0,0-1 0,0 1-1,0 0 1,0 0 0,1 0 0,0 0 0,-1 1-1,1 0 1,1 0 0,-1 0 0,0 0-1,1 0 1,-1 1 0,1 0 0,0 0 0,2-1-131,4 0 5,0 1 1,0 0 0,0 1-1,0 0 1,1 0 0,-1 1 0,0 1-1,0 0 1,0 1 0,0 0-1,0 0 1,0 1 0,-1 0 0,1 1-1,-1 1 1,0-1 0,0 2-1,0-1 1,-1 1 0,0 1-1,0 0 1,0 0 0,-1 0 0,0 1-1,-1 1 1,0-1 0,0 1-1,-1 0 1,1 3-6,-4-6-29,0 1 0,-1 0 0,0 0 1,0 1-1,-1-1 0,1 0 0,-2 1 0,1-1 0,-1 0 0,0 1 0,-1-1 1,0 1-1,0-1 0,0 0 0,-1 0 0,0 1 0,-1-1 0,0-1 0,0 1 1,0 0-1,0-1 0,-1 1 0,-1-1 0,1 0 0,-1 0 0,0-1 0,0 0 1,0 1-1,-2 0 29,-10 9-58,-1 0 1,-1-2-1,0 1 1,0-2-1,-1-1 1,-1-1-1,0 0 1,-18 5 57,30-12-232,0 1 0,0-2 1,0 1-1,0-2 0,0 1 0,-1-1 0,1 0 1,0-1-1,-1 0 0,1-1 0,-1 0 1,-6-1 231,1-13-3188,13-7-3981,6 7-80</inkml:trace>
  <inkml:trace contextRef="#ctx0" brushRef="#br1" timeOffset="180102.792">16192 11617 8360,'0'0'6641,"0"0"-2899,-15-14-1249,-49-44-502,60 55-1853,0 0 1,0 0-1,0 1 0,0-1 0,0 1 0,-1 0 0,1 0 0,-1 1 1,1-1-1,-1 1 0,1 0 0,-1 0 0,0 1 0,0-1 0,0 1 1,1 0-1,-1 0 0,0 1 0,-3 0-138,-3 0 231,4 0-162,-1 0 0,1 1-1,0 0 1,0 0 0,0 1-1,0 0 1,0 0-1,1 1 1,-1 0 0,1 0-1,0 0 1,0 1 0,1 0-1,-1 0 1,1 0-1,0 1 1,0-1 0,1 1-1,0 1 1,0-1 0,-2 5-69,-4 8 25,1 0-1,0 1 1,2 1 0,0-1 0,1 1 0,-2 18-25,4-17 15,1 0 1,2 0-1,0 0 0,1 0 0,1 0 1,1 0-1,4 17-15,-4-30 5,0 1 1,1-1-1,0 0 0,0 0 1,1 0-1,0 0 0,0-1 1,1 1-1,1-1 0,-1 0 1,1 0-1,0-1 0,1 0 1,0 0-1,0-1 0,0 1 1,1-2-1,6 5-5,-9-8 35,0 1-1,0-1 1,0 0-1,1-1 1,-1 1-1,1-1 1,-1 0-1,1 0 1,-1-1-1,1 0 1,-1 0-1,1 0 1,-1-1 0,1 1-1,-1-1 1,1-1-1,-1 1 1,0-1-1,1 0 1,-1 0-1,0 0 1,0-1-1,0 0 1,-1 0-1,1 0 1,-1 0 0,0-1-1,1 0 1,0-1-35,9-9 147,-1 0 1,-1-1 0,-1 0 0,0 0-1,-1-1 1,0-1 0,-1 0-1,0-2-147,0-2 70,-1-1 0,-1 1 0,-1-1 0,-1-1-1,-1 1 1,0-1 0,-2 1 0,-1-1 0,-1 0 0,0 0-1,-2 0 1,-1 1 0,-3-13-70,4 29-13,1 0 0,-1 0-1,-1 0 1,1 1 0,-1-1 0,0 0 0,0 1-1,-1 0 1,0 0 0,0 0 0,0 0-1,0 0 1,-1 1 0,1 0 0,-1 0 0,-1 0-1,1 0 1,0 1 0,-1 0 0,1 0 0,-1 1-1,-5-2 14,4 2-210,1 1-1,0 0 0,0 0 0,0 1 0,-1 0 0,1 0 0,0 0 0,0 1 0,-1 0 0,1 0 1,0 0-1,0 1 0,0 0 0,0 0 0,-2 2 211,-42 29-5494,26-1-3815,14-8-3082</inkml:trace>
  <inkml:trace contextRef="#ctx0" brushRef="#br1" timeOffset="180442.219">16692 11526 9833,'0'0'6876,"0"-14"-2979,1-44-1276,-1 57-2486,0-1 0,0 1 0,0-1 0,0 1 0,0 0-1,0-1 1,-1 1 0,1-1 0,0 1 0,-1-1 0,1 1-1,-1 0 1,0-1 0,1 1 0,-1 0 0,0 0 0,0 0-1,0-1 1,0 1 0,0 0 0,0 0 0,0 0 0,0 0-1,0 1 1,-1-1 0,1 0 0,0 0 0,0 1 0,-2-1-135,-49 12 1705,37 1-1613,1 1 0,1 1 1,0 0-1,0 1 0,2 1 0,0 0 0,0 0 0,2 1 0,0 0 0,1 0 0,0 1 0,-3 16-92,0-5 39,2 0-1,1 0 1,1 0 0,1 1-1,2 0 1,1 1-1,1-1 1,2 0-1,2 20-38,-2-42 7,0-1-1,0 0 0,1 1 0,0-1 1,0 0-1,1 0 0,0 0 0,0 0 1,0 0-1,1 0 0,0-1 0,0 1 1,1-1-1,0 0 0,0 0 0,1 0 1,-1 0-1,1-1 0,0 0 0,1 0 1,-1 0-1,1-1 0,0 1 0,0-1 1,1-1-1,-1 1 0,1-1 0,-1 0 1,1-1-1,0 0 0,0 0 0,0 0 1,1-1-1,-1 0 0,0 0 0,0-1 1,1 0-1,-1 0 0,0-1 0,1 0 1,-1 0-7,8-6-259,0-1 1,0 0-1,0-1 0,-1-1 1,-1 0-1,0-1 1,0 0-1,-1-1 1,0 0-1,-1-1 1,-1 0-1,0-1 1,-1 0-1,4-9 259,9-38-7031,-21 38-827</inkml:trace>
  <inkml:trace contextRef="#ctx0" brushRef="#br1" timeOffset="181037.3">17072 11391 10025,'3'-15'3705,"14"-48"-422,8 14 5910,-23 65-7725,-4 34-1185,-1 1 1,-4-1-1,-1 0 0,-2-1 1,-11 28-284,-5 30 83,-16 135-13,41-241-72,1 0 1,-1 0 0,1 0-1,-1 0 1,1 0 0,0 0-1,-1 0 1,1 1-1,0-1 1,0 0 0,0 0-1,-1 0 1,1 0 0,0 0-1,1 0 1,-1 0 0,0 0-1,0 0 1,0 1 0,1-1-1,-1 0 1,0 0-1,1 0 1,-1 0 0,1 0-1,-1 0 1,1-1 0,0 1-1,-1 0 1,1 0 0,0 0-1,0 0 1,-1-1 0,1 1-1,0 0 1,0-1 0,0 1-1,0-1 1,0 1-1,0-1 1,0 1 0,0-1-1,0 0 1,0 1 0,0-1-1,0 0 1,1 0 0,-1 0-1,0 0 1,0 0 0,0 0-1,0 0 1,0 0-1,0 0 1,0-1 0,0 1-1,0 0 1,0-1 0,0 1-1,0-1 1,0 1 0,0-1-1,0 1 1,0-1 0,0 0-1,0 1 1,0-2 1,86-134 11,-54 74 37,-21 40-47,-2 3 32,0 1 1,1 0-1,0 1 0,2 0 1,0 1-1,1 1 1,15-14-34,-27 27 24,0 0 0,1 0 1,-1 1-1,1-1 1,-1 1-1,1-1 0,-1 1 1,1 0-1,0 0 1,0 0-1,0 0 0,-1 1 1,1-1-1,0 1 1,0 0-1,0 0 0,0 0 1,0 0-1,0 0 1,0 1-1,-1-1 0,1 1 1,0 0-1,0-1 1,0 1-1,-1 1 0,1-1 1,-1 0-1,1 1 1,-1-1-1,1 1 0,-1 0 1,0 0-1,1 1-24,3 3 72,-1 0 0,0 0 1,0 1-1,-1 0 0,0 0 0,0 0 0,-1 0 0,0 1 0,0-1 0,0 1 0,0 7-72,32 282-1436,-14-257-2885,4-25-2910,-4-14 200</inkml:trace>
  <inkml:trace contextRef="#ctx0" brushRef="#br1" timeOffset="181432.354">18094 11504 10698,'6'-14'3593,"-4"8"-3054,25-55 2788,-1 14 4007,-42 44-3870,-3 14-3376,-1 2-1,2 0 0,0 1 0,0 0 0,1 1 0,-13 17-87,13-15 38,10-12-61,1 1 0,-1 0 0,1 0 0,0 0 0,1 1 0,0 0 0,0 0 0,0 1 0,1-1 0,0 1 0,0 0 0,1 0 1,0 0-1,0 0 0,1 1 0,0-1 0,1 1 0,0-1 0,0 1 0,1 7 23,2-9-55,1 0 1,1 0 0,-1 0-1,1 0 1,1 0-1,-1-1 1,1 0 0,0 0-1,0 0 1,1-1-1,0 1 1,0-1 54,16 17-52,-11-13 51,-1 1-1,0 0 1,-1 0 0,1 1-1,-2 0 1,0 0 0,0 1-1,-1 0 1,-1 1 0,0 0-1,0 0 1,-2 0 0,1 0-1,-2 1 1,0 0 0,0-1-1,-1 1 1,-1 0 0,-1 0-1,0 7 2,-3-16 21,-1 0 0,1-1-1,-1 1 1,0-1-1,-1 0 1,1 0-1,-1 0 1,0 0-1,0-1 1,0 0-1,0 0 1,-1 0-1,1-1 1,-1 1-1,1-1 1,-1-1 0,0 1-1,0-1 1,0 0-1,0 0 1,0-1-1,0 0 1,0 0-1,0 0 1,0-1-1,-3-1-20,-6 2 50,0-1-1,1-1 1,-1-1-1,1 0 1,0-1-1,0 0 1,0-1-1,0-1 0,1 0 1,0-1-1,0 0 1,1-1-1,0 0 1,-7-7-50,14 10-227,0 0 0,1 0 0,0 0 0,0 0 0,0-1 0,0 1 0,1-1 0,0 0 0,0 0 0,1-1 0,0 1 0,0 0 0,0-3 227,2-2-4020,5 6-3347</inkml:trace>
  <inkml:trace contextRef="#ctx0" brushRef="#br1" timeOffset="181729.971">17183 12679 15246,'0'0'5349,"0"0"-2946,0 0-674,74 19-287,-25-19-706,10-4-319,6-8-225,6 4-64,-1-4-96,-3 3-32,-5 1-576,-6 2-866,-17 3-960,-20 2-1602,-19 1-3491,-12 6-4260</inkml:trace>
  <inkml:trace contextRef="#ctx0" brushRef="#br1" timeOffset="182029.185">17225 12838 15278,'0'0'4506,"0"0"-1575,0 0-967,0 0-677,0 0-486,16 8 53,-5-3-711,-4-1-85,0 0 0,0-1 1,0 0-1,0 0 0,1-1 0,-1 0 0,1 0 0,-1-1 0,1 0 0,0 0 0,-1 0 0,1-1 0,0-1 0,0 1 0,3-2-58,223-60 376,-138 20-3896,-80 31-135,-7 3-2363,-7 7 3914,6-5-11322</inkml:trace>
  <inkml:trace contextRef="#ctx0" brushRef="#br1" timeOffset="-214394.884">13662 11735 961,'0'0'2546,"0"0"-586,-1-14-231,1 12-1713,-3-22 1253,1-1-1,2 0 1,0 1 0,2-1 0,0 0 0,6-19-1269,22-87 7297,-30 239-5081,3 49-1827,-3-153-385,1-1 0,-1 1 0,1-1 0,0 1 0,0-1 0,0 1 0,1-1 0,-1 0-1,1 0 1,0 0 0,0 0 0,0 0 0,0 0 0,0 0 0,1 0 0,-1-1 0,1 0 0,0 1-1,0-1 1,0 0 0,0 0 0,0 0 0,0-1 0,0 1 0,1-1 0,-1 0 0,0 0 0,1 0 0,-1 0-1,1 0 1,-1-1 0,1 0 0,0 1 0,3-2-4,122-29 86,-21-17-76,-2-4-1,-3-5 1,-2-4 0,-2-5-1,55-50-9,125-101 48,-279 215-41,1 0 0,0 0 0,-1 0 0,1 1-1,0-1 1,0 0 0,0 0 0,-1 1-1,1-1 1,0 0 0,0 1 0,0-1 0,0 1-1,0 0 1,0-1 0,0 1 0,0 0-1,0-1 1,0 1 0,0 0 0,0 0 0,0 0-1,1 0 1,-1 0 0,0 0 0,0 0 0,0 0-1,0 1 1,0-1 0,0 0 0,0 0-1,0 1 1,0-1 0,0 1 0,0-1 0,0 1-1,0 0 1,0-1 0,-1 1 0,1 0 0,0-1-1,0 1 1,-1 0 0,1 0 0,0 0-1,-1 0 1,1 0 0,0 0-7,69 96-3294,-67-91-1307,-3-1-3615</inkml:trace>
  <inkml:trace contextRef="#ctx0" brushRef="#br2" timeOffset="-193914.569">5548 11942 11691,'0'0'5354,"0"0"-3384,0 0-630,0 0 112,3 21 0,10 249 1885,-45 290-1213,12-288-4194,8-2-7769,11-199 2125</inkml:trace>
  <inkml:trace contextRef="#ctx0" brushRef="#br2" timeOffset="-193682.582">5486 12426 8520,'3'-164'1714,"14"25"4048,-16 134-5469,1 0-1,1 1 0,-1-1 0,0 0 0,1 1 1,0 0-1,0-1 0,1 1 0,-1 0 1,1 1-1,0-1 0,0 1 0,0-1 0,0 1 1,0 0-1,1 1 0,0-1 0,-1 1 1,1 0-1,0 0 0,0 0-292,5-1 52,0 0-1,0 1 1,0 0 0,0 1-1,0 0 1,1 0 0,-1 1-1,0 0 1,1 1-1,-1 0 1,0 1 0,0 0-1,0 1 1,0 0 0,0 0-1,-1 1 1,0 0 0,1 1-1,-1 0 1,-1 0 0,1 1-1,-1 0 1,0 1 0,0 0-1,-1 0 1,0 1 0,0-1-1,-1 2 1,0-1 0,0 1-1,-1-1 1,0 2-1,-1-1 1,0 0 0,0 1-1,-1 0 1,2 8-52,-4-6-154,0 1 1,-1-1-1,-1 1 0,0 0 0,0-1 1,-1 0-1,-1 1 0,0-1 0,0 0 1,-2 0-1,1-1 0,-1 1 1,-1-1-1,0 0 0,-1 0 0,0-1 1,-1 0-1,1 0 0,-2-1 0,-2 2 154,-91 80-4239,-6-16-3354,102-72 7067,-31 21-7925</inkml:trace>
  <inkml:trace contextRef="#ctx0" brushRef="#br2" timeOffset="-193259.475">6616 12655 3171,'2'-13'11536,"10"-46"-6993,-11 54-4259,-1 0 1,1 0-1,-1-1 0,0 1 0,-1 0 0,1 0 0,-1 0 1,0-1-1,0 1 0,-1 0 0,1 0 0,-1 0 0,0 1 1,0-1-1,-1 0 0,0 1 0,0 0 0,0-1 1,0 1-1,0 0 0,-3-1-284,-2-2 131,-1 0 0,0 0 1,0 1-1,-1 1 0,1-1 0,-1 2 0,0-1 1,-1 1-1,1 1 0,-1 0 0,0 0 0,0 1 1,0 1-1,-1 0-131,2-1 21,-1 1 1,0 1-1,0 0 0,1 1 1,-1 0-1,0 0 0,0 1 1,1 0-1,-1 1 0,1 1 1,0-1-1,0 2 1,0-1-1,1 1 0,-1 1 1,1 0-1,1 0 0,-1 0 1,1 1-1,0 1 0,0-1 1,1 1-1,0 1 0,0 0-21,-10 15-6,1 0-1,2 1 0,0 1 0,1 0 1,2 1-1,1 0 0,1 0 0,1 1 1,2 0-1,0 1 0,2 0 0,2 0 1,0 0-1,2 0 0,1 8 7,1-24-53,1 0-1,0-1 1,1 1-1,0-1 1,0 0 0,2 0-1,-1 0 1,2-1-1,-1 0 1,2 0 0,-1-1-1,1 0 1,2 1 53,-6-6-6,1 0 1,-1-1 0,1 0-1,0 0 1,0 0 0,0-1-1,0 1 1,1-1 0,-1-1-1,1 1 1,0-1 0,0 0-1,0 0 1,0 0 0,0-1-1,0 0 1,0 0 0,0-1-1,1 0 1,-1 0 0,0 0 0,0-1-1,1 0 1,-1 0 0,0-1-1,0 1 1,0-1 0,0-1 5,7-6 14,0 0 1,-1-1-1,0 0 1,-1-1-1,0-1 1,0 0 0,-1 0-1,-1-1 1,0 0-1,-1-1 1,-1 0 0,0 0-1,-1-1 1,0 0-1,3-13-14,38-110 422,-5-2 0,-5-10-422,-30 323 1799,-3-138-1856,0 16-356,1 0-1,4 0 0,1-1 1,2 0-1,8 14 414,39 30-5154,-2-50-4202,-26-31 1632</inkml:trace>
  <inkml:trace contextRef="#ctx0" brushRef="#br2" timeOffset="-192948.868">7099 12396 8520,'13'-116'3245,"-3"33"2884,-1 48-438,-9 34-5621,1 1-1,-1 0 0,0-1 1,1 1-1,-1 0 1,1-1-1,-1 1 1,0 0-1,1-1 1,-1 1-1,1 0 1,-1 0-1,1 0 1,-1-1-1,1 1 1,-1 0-1,1 0 1,-1 0-1,1 0 1,0 0-1,-1 0 1,1 0-1,-1 0 1,1 0-1,-1 0 1,1 1-1,-1-1 1,1 0-1,-1 0 1,1 0-1,-1 0 0,1 1 1,-1-1-1,0 0 1,1 1-1,-1-1 1,1 0-1,-1 1 1,0-1-1,1 0 1,-1 1-1,0-1 1,1 1-1,-1-1 1,0 1-1,0-1 1,1 1-1,-1-1 1,0 1-1,0-1 1,0 1-1,0-1 1,0 1-1,0-1 1,1 1-1,-1-1 1,0 1-1,-1-1 1,1 1-1,0-1 0,0 1 1,0-1-1,0 1-69,10 30 256,-1-1-1,-1 1 0,-2 1 0,-1 0 0,-2-1 0,-1 1 0,-1 0 0,-2 0 0,-2 10-255,2-5 69,-20 270 205,0-11-3484,26-205-1414,14-36-3559,-3-30 486</inkml:trace>
  <inkml:trace contextRef="#ctx0" brushRef="#br2" timeOffset="-192639.486">7547 12427 9545,'4'-53'2304,"0"4"187,2-1 3070,-8 77 339,3 16-4638,0 2-891,-25 336 1357,-1 31-5453,25-409 3524,2 57-3107,6-21-3507,-2-24 318</inkml:trace>
  <inkml:trace contextRef="#ctx0" brushRef="#br2" timeOffset="-192638.486">7102 12749 3331,'0'0'11275,"0"0"-8841,0 0-448,0 0-160,0 0-1026,0 0-511,114-44-161,-56 38-96,10 1-32,6 0-160,2-3-449,-2 2-2754,-3 2-2723,-17-1-1665</inkml:trace>
  <inkml:trace contextRef="#ctx0" brushRef="#br2" timeOffset="-192114.42">7863 12852 9321,'0'0'2947,"0"0"-572,2 13 6,7 40-534,21-4-60,-18-38-1524,55 53 340,-63-64-594,0 0-1,0 0 0,-1 0 0,1 0 0,0-1 1,0 0-1,0 1 0,-1-1 0,1-1 0,0 1 1,-1 0-1,1-1 0,-1 0 0,0 0 0,1 0 1,-1 0-1,0-1 0,0 1 0,0-1 0,-1 1 1,1-1-1,-1 0 0,1 0 0,-1 0 0,0-1 1,0 1-1,0 0 0,0-2-8,11-13 282,-1-1-1,-1 0 1,-1 0 0,-1-1-1,0-1 1,-1 1 0,-2-1 0,0-1-1,-1 1 1,-1-1 0,-1 0-1,-1 0 1,-1-12-282,0 31 61,-1 1-1,0-1 1,0 0-1,0 0 1,0 0-1,-1 0 1,1 1 0,-1-1-1,1 0 1,-1 0-1,0 1 1,0-1-1,-1 0 1,1 1 0,0-1-1,-1 1 1,0 0-1,1-1 1,-1 1-1,0 0 1,0 0 0,0 0-1,0 0 1,-1 1-1,1-1 1,0 0-1,-1 1 1,1 0-1,-1-1 1,0 1 0,1 0-1,-1 1 1,0-1-1,0 0 1,1 1-1,-1-1 1,0 1 0,0 0-1,0 0 1,0 0-1,1 0 1,-1 1-1,0-1 1,0 1 0,0 0-1,1-1 1,-1 1-1,0 1 1,1-1-1,-1 0 1,1 1 0,-1-1-1,1 1 1,0-1-1,-1 2-60,-11 16-5,0 0 1,1 2-1,1-1 0,1 2 1,1-1-1,1 2 0,1-1 1,1 1-1,1 0 0,1 1 0,1-1 1,-1 17 4,4-30-13,-10 40-660,3 0 1,2 0-1,2 1 0,2-1 1,3 1-1,2 3 673,-2-45-88,1 0 1,0 0-1,0 0 1,1-1-1,0 1 0,0-1 1,1 1-1,0-1 1,1 0-1,0-1 0,0 1 1,1-1-1,0 0 1,0 0-1,0-1 0,1 0 1,0 0-1,0 0 0,0-1 1,1 0-1,0-1 1,0 0-1,0 0 0,1 0 1,-1-1-1,1 0 1,0-1-1,0 0 0,0 0 1,0-1-1,0 0 1,0-1-1,0 0 0,0 0 1,0-1-1,0 0 1,0-1-1,0 0 0,1-1 88,2-1 9,0-1-1,0 0 0,-1-1 1,0 0-1,0-1 0,0 0 0,-1-1 1,0 0-1,-1 0 0,1-1 1,-2-1-1,1 1 0,-1-2 0,-1 1 1,0-1-1,5-10-8,77-191 348,8-96 2113,-93 288 585,-11 56-1821,0 250-136,24-103-1218,-15-173-1154,-4-35 925,-2-21 158,2 23 19,2 1 1,0-1 0,1 0-1,1 1 1,1 0-1,2-1 1,0 1 0,1 0-1,1 1 1,1 0 0,1 0-1,1 1 1,0 0-1,2 0 1,0 1 0,1 1-1,1 0 1,1 1-1,11-11 181,57-4-3818,-24 37-1903,-24 10 740</inkml:trace>
  <inkml:trace contextRef="#ctx0" brushRef="#br2" timeOffset="-191640.172">9455 12941 7399,'0'0'5808,"4"-13"-1484,12-39-1019,-17 52-3233,1 1-1,-1-1 1,1 0 0,-1 0 0,1 0 0,-1 0 0,1 0 0,-1 0 0,1 0-1,-1 0 1,0 0 0,1 0 0,-1 0 0,1-1 0,-1 1 0,1 0 0,-1 0-1,1 0 1,-1-1 0,1 1 0,-1 0 0,1-1 0,-1 1 0,1 0 0,0-1-1,-1 1 1,1-1 0,0 1 0,-1-1 0,1 1 0,0 0 0,-1-1 0,1 1-1,0-1 1,0 1 0,0-1 0,-1 0 0,1 1 0,0-1 0,0 1-1,0-1 1,0 1 0,0-1 0,0 1 0,0-1 0,0 1 0,0-1 0,0 0-1,0 1 1,1-1 0,-1 1 0,0-1 0,0 1 0,1-1 0,-1 1 0,0-1-1,0 1 1,1-1 0,-1 1 0,0 0 0,1-1 0,-1 1 0,1-1 0,-1 1-1,1 0 1,-1-1-72,-28 24 243,-4 14-185,2 1-1,2 2 1,2 0 0,1 2 0,2 1 0,1 2-58,12-27-32,1 0 0,1 1 0,0 0 0,1 1 0,1-1 0,1 1 0,-1 17 32,6-36-2,0-1 0,0 0 0,0 1 1,0-1-1,0 0 0,0 1 0,1-1 1,-1 0-1,0 1 0,0-1 0,0 0 1,1 0-1,-1 1 0,0-1 0,1 0 0,-1 0 1,0 0-1,0 1 0,1-1 0,-1 0 1,0 0-1,1 0 0,-1 0 0,0 0 1,1 1-1,-1-1 0,0 0 0,1 0 1,-1 0-1,0 0 0,1 0 0,-1 0 1,1 0-1,-1 0 0,0 0 0,1-1 1,-1 1-1,0 0 0,1 0 0,-1 0 1,0 0-1,1 0 0,-1-1 0,0 1 1,0 0-1,1 0 0,-1 0 0,0-1 1,0 1-1,1 0 0,-1-1 0,0 1 1,0 0-1,1 0 0,-1-1 0,0 1 1,0 0-1,0-1 0,0 1 0,0 0 1,0-1-1,0 1 0,1 0 0,-1-1 1,0 1-1,0 0 0,0-1 0,0 1 1,0-1-1,-1 1 2,113-190 155,-106 179-148,21-39 35,3 1 0,1 1 0,3 1 1,7-4-43,9 12 143,-48 39-129,-1-1-1,0 0 1,1 0-1,-1 1 1,0-1-1,1 1 1,-1-1-1,1 1 1,-1 0-1,1-1 1,-1 1-1,1 0 1,-1 0-1,1 0 1,-1 0-1,1 0 1,-1 1-1,1-1 1,-1 0-1,1 1 1,-1-1-1,1 1 1,-1-1-1,1 1 1,-1 0-1,0 0 1,0-1-1,1 1 1,-1 0-1,0 0 1,0 0-1,0 0 1,0 1-1,0-1 1,0 0-1,0 0 1,0 1-1,0-1-13,5 16 157,0 1 0,-1 0-1,-1 0 1,0 0-1,-1 0 1,-1 0 0,-1 14-157,1-10 158,-1-14-75,1 31 123,2 0 0,2-1 0,1 0 0,2-1 0,3 5-206,-8-33 33,-1 1 0,1-1 1,0 0-1,1 0 0,0-1 1,1 1-1,0-1 1,0-1-1,0 1 0,1-1 1,0 0-1,1 0 1,0-1-1,0 0 0,0 0 1,0-1-1,1 0 0,0-1 1,0 0-1,0 0 1,1-1-1,3 1-33,-5-1 32,-1-2 0,0 1 0,1-1 0,-1 0 0,0 0 0,1-1 0,-1 0 0,1 0 0,-1-1 0,1 0 0,-1 0 0,1-1 0,-1 0 0,0 0 0,0-1 0,0 0 0,0 0 1,-1 0-1,1-1 0,-1 0 0,0-1 0,0 1 0,0-1 0,-1 0 0,1-1 0,-1 1 0,-1-1 0,4-4-32,0-1-1,1-1 0,-2 0 0,1 0 1,-2-1-1,0 0 0,0 0 0,-1 0 0,-1-1 0,0 1 1,-1-1-1,0 0 0,-2 0 0,1-4 1,-3 17-131,0 1 0,0-1 0,0 1 0,1-1 0,-1 1 0,0-1 0,0 1 0,0 0 0,0-1 0,0 1 0,-1 0 0,1 0 0,0 0 0,0 0 0,0 0 0,0 0 0,0 0 0,0 0 0,0 0-1,0 0 1,0 1 0,0-1 0,0 0 0,0 1 0,0-1 0,0 1 0,0-1 0,0 1 0,0-1 0,1 1 0,-1 0 0,0 0 0,0 0 131,-27 16-5749,-3 4-5302</inkml:trace>
  <inkml:trace contextRef="#ctx0" brushRef="#br0" timeOffset="5666.636">11662 9140 9673,'0'0'4164,"0"0"-448,0 0-577,0 0-993,0 0-673,0 0-640,0 0-545,0 0-288,-79-32-64,21 27-1345,-8-2-4069</inkml:trace>
  <inkml:trace contextRef="#ctx0" brushRef="#br0" timeOffset="3197.96">5229 7266 5862,'0'0'4035,"0"0"-2257,0 0 117,-12 7 96,1 0-1814,1-1 0,0 1-1,1 1 1,0 0-1,0 0 1,1 1 0,0 0-1,0 1 1,1-1 0,0 1-1,1 1 1,0 0-177,-254 526 1347,133-264-1344,-60 129-392,174-378 367,10-36 92,14-18 34,1 1 0,2 0 0,1 2 0,0-1 0,3 2 0,0 0 0,1 1 0,12-11-104,-25 29 89,0 0 0,0 0-1,1 1 1,0-1 0,0 1-1,1 1 1,0-1-1,0 2 1,0-1 0,0 1-1,1 0 1,-1 0-1,1 1 1,0 1 0,9-3-89,-13 7 42,-1-1 1,1 0 0,-1 1 0,1 0-1,-1 0 1,0 1 0,0-1-1,0 1 1,0 0 0,0 0-1,-1 0 1,1 0 0,-1 1 0,0 0-1,0-1 1,0 1 0,0 0-1,-1 0 1,1 1 0,-1-1-1,0 0 1,-1 1 0,2 4-43,3 2 101,44 93 177,-34-67-172,1-1 0,2 0-1,2-2 1,1 0 0,17 18-106,-33-44-289,1-2 0,1 1 0,-1 0 1,1-1-1,0-1 0,1 0 1,-1 0-1,1 0 0,0-1 1,3 1 288,-2-2-635,1 1 1,-1-2 0,1 0 0,-1 0 0,1-1-1,0 0 1,0-1 0,-1 0 0,1 0 0,0-1-1,0-1 1,-1 0 0,1 0 0,3-3 634,24-11-7581</inkml:trace>
  <inkml:trace contextRef="#ctx0" brushRef="#br0" timeOffset="3803.695">5533 8182 9577,'0'0'1634,"0"0"-679,0 0 609,0 0-48,0 0-373,0 0 95,0 0-90,7 16-283,2 0-650,22 81 616,-28-38-609,-3-43-225,0-1 0,1 1 1,1 0-1,0-1 0,1 0 1,1 1-1,5 13 3,-8-27-28,0-1 0,0 1-1,1-1 1,-1 1 0,1-1 0,-1 0-1,1 1 1,-1-1 0,1 0-1,0 0 1,0 0 0,-1 0 0,1-1-1,0 1 1,0 0 0,0-1 0,0 1-1,0-1 1,0 0 0,0 0 0,0 0-1,0 0 1,0 0 0,0 0 0,0 0-1,0 0 1,0-1 0,0 1-1,0-1 1,0 0 0,-1 1 0,1-1-1,0 0 1,0 0 0,-1 0 0,1 0-1,0-1 1,-1 1 0,1 0 0,-1-1-1,0 1 1,1-1 0,-1 1 0,0-1-1,0 0 1,0 1 0,0-1-1,0 0 1,0 0 0,-1 0 0,1 0 28,10-14 41,0-1-1,-1 0 1,-1 0 0,0-1 0,-2-1 0,0 1-1,-1-1 1,0 0 0,-2 0 0,-1-1 0,0 0-1,-1 1 1,-1-1 0,-1-9-41,-1 25 71,0 1 1,-1 0-1,1-1 1,0 1-1,-1 0 1,0 0-1,0 0 0,0 0 1,0 0-1,0 0 1,-1 1-1,1-1 1,-1 1-1,0-1 1,0 1-1,1 0 0,-1 0 1,-1 0-1,1 1 1,0-1-1,0 1 1,-1 0-1,1 0 1,-1 0-1,1 0 0,-1 0 1,1 1-1,-1-1 1,1 1-1,-1 0 1,1 0-1,-1 1 1,0-1-1,1 1 0,-1 0 1,1 0-1,-1 0 1,1 0-1,0 0 1,0 1-1,-1-1 1,1 1-1,0 0 0,0 0 1,0 0-1,1 1 1,-2 1-72,-15 11 57,1 2 0,1 1 1,0 0-1,2 1 0,0 0 0,1 2 0,1-1 1,1 2-1,1 0 0,0 0 0,2 1 1,1 0-1,1 0 0,1 1 0,1 0 1,0 0-1,2 0 0,1 16-57,0-29 0,1-1 0,1 0 0,-1 1 0,2-1 0,-1 1 0,2-1 0,-1 0 0,1 1 0,1-1 0,0 0 0,0 0 0,1 0 0,0-1 0,1 0 0,0 1 0,1-1 0,-1-1 0,2 1 0,-1-1 0,1 0 0,0-1 0,1 0 0,0 0 0,0 0 0,8 4 0,2-2 4,0-1-1,0 0 0,1-1 1,0-1-1,0-1 1,0-1-1,1 0 1,0-1-1,-1-2 0,1 0 1,0-1-1,0-1 1,0 0-1,19-5-3,-2-1 7,-1-2 0,0-1 0,0-2 0,-1-2-1,-1-1 1,0-2 0,16-10-7,-8 0 26,-1-2 1,-1-1-1,-2-3 0,-1 0 0,-1-3 1,-3-1-1,0-1 0,-3-1 0,-1-2 1,-2-2-1,-2 0 0,4-14-26,-26 51 3,2-3 7,-1 1 0,0 0 0,0-1 0,-1 0 0,0 0 0,0 0 1,-1 0-1,-1 0 0,1 0 0,-1-1 0,-1 1 0,0 0 0,0-4-10,-3 10 51,0-1 1,0 1 0,-1-1 0,1 1 0,-1 0 0,1 1 0,-1-1-1,0 0 1,0 1 0,0 0 0,0 0 0,-1 0 0,1 1 0,0-1-1,-1 1 1,1 0 0,-1 0 0,0 1 0,1-1 0,-1 1 0,1 0-1,-1 0 1,0 1 0,1-1 0,-1 1 0,1 0 0,-1 0 0,0 1-52,-15 4 13,1 0 1,0 1 0,0 1-1,0 1 1,1 0 0,1 2-1,-1 0 1,2 1 0,0 0-1,0 2 1,1 0 0,1 0-1,0 1 1,1 1 0,1 0-1,0 1 1,1 1 0,1-1-1,1 2 1,0-1 0,2 1-1,0 0 1,1 1 0,1 0-1,0 3-13,1-13-16,1 0-1,0 0 1,1 1-1,0-1 1,1 0-1,0 1 1,0 0-1,1-1 1,1 1 0,0-1-1,0 1 1,1-1-1,0 1 1,1-1-1,0 0 1,1 0-1,0 0 1,0-1-1,1 1 1,1-1-1,-1 0 1,1-1-1,6 7 17,-8-12-9,0-1-1,1 0 1,-1 0-1,1 0 1,-1-1-1,1 0 0,-1 1 1,1-2-1,0 1 1,-1 0-1,1-1 1,0 0-1,0 0 1,0 0-1,-1-1 0,1 0 1,0 0-1,-1 0 1,1 0-1,-1-1 1,1 0-1,-1 1 1,0-2-1,1 1 0,-1 0 1,0-1-1,2-2 10,7-5-5,0 0 0,-2-1 0,1 0 0,-1 0 0,-1-2 0,0 1 0,6-11 5,11-25 15,-2 0 0,-3-1 0,14-44-15,-11 27 56,-11 21 387,-4 109 678,-7-41-1122,-3-9-62,0 1 0,1 0 0,0 0-1,2 0 1,-1-1 0,2 1 0,0-1-1,1 0 1,0 0 0,1 0-1,0-1 1,1 1 0,1-2 0,0 1-1,1-1 1,0-1 0,1 1 0,0-1-1,1-1 1,0 0 0,12 7 63,-12-12-631,0-1 0,1 0 0,-1-1-1,1 0 1,0-1 0,0 0 0,0-1 0,0-1 0,11 0 631,62-14-7431,-39-5 2109</inkml:trace>
  <inkml:trace contextRef="#ctx0" brushRef="#br0" timeOffset="4149.577">7219 8260 7111,'5'-41'2068,"1"-14"2144,-4 17 5961,-9 209-6936,-37 81-3239,30-187-2401,14-97 2372,0 1-1,2 0 0,2 0 1,1 0-1,1 0 1,1 1-1,2 0 0,1 0 1,1 1-1,2 1 0,1-1 1,1 2-1,1 0 0,19-23 32,-33 47-6,0 0-1,0 0 0,0 1 0,1-1 0,-1 1 1,1-1-1,-1 1 0,1 0 0,0 0 0,0 0 1,-1 0-1,2 0 0,-1 1 0,0-1 0,0 1 1,0 0-1,1 0 0,-1 0 0,0 0 0,1 1 1,-1-1-1,1 1 0,-1 0 0,1 0 0,-1 0 1,1 1-1,-1-1 0,0 1 0,1 0 0,-1 0 1,0 0-1,1 0 0,0 1 7,60 71-5471,-35-36-2233,-6-9-1473</inkml:trace>
  <inkml:trace contextRef="#ctx0" brushRef="#br0" timeOffset="4649.716">7973 8195 10154,'0'0'2738,"0"0"652,0 0-246,0 0-966,0 0-640,0 0-609,0 0-486,0 0-278,2 12 6,-11 93 75,-108 234-497,110-274-475,7-64 718,0-1-1,0 0 1,0 1 0,0-1 0,0 0 0,1 1 0,-1-1 0,0 0-1,0 1 1,1-1 0,-1 0 0,0 1 0,0-1 0,1 0-1,-1 0 1,0 1 0,1-1 0,-1 0 0,1 0 0,-1 0-1,0 1 1,1-1 0,-1 0 0,0 0 0,1 0 0,-1 0-1,1 0 1,-1 0 0,0 0 0,1 0 0,-1 0 0,1 0-1,-1 0 1,0 0 0,1 0 0,-1 0 0,1 0 0,-1-1-1,0 1 1,1 0 0,-1 0 0,0 0 0,1 0 0,-1-1-1,0 1 1,1 0 0,-1 0 0,0-1 0,0 1 0,1 0-1,-1-1 1,0 1 0,0 0 0,1-1 0,-1 1 0,0 0-1,0-1 1,0 1 0,0-1 0,0 1 0,1 0 0,-1-1-1,0 1 1,0-1 0,0 1 0,0 0 0,0-1 0,0 1 8,75-145-34,-63 116 50,1 0 0,2 0 1,0 1-1,2 1 0,1 1 0,2 1 0,0 0 1,2 1-1,9-7-16,-29 28 32,1 0 0,0 0 1,0 1-1,0-1 0,0 0 1,1 1-1,-1 0 0,1 0 0,-1 0 1,1 0-1,0 1 0,0 0 1,-1-1-1,1 1 0,0 0 1,0 1-1,0-1 0,0 1 0,1 0 1,-1 0-1,0 0 0,0 0 1,0 1-1,0 0 0,0 0 0,0 0 1,-1 0-1,1 0 0,0 1 1,0 0-1,-1 0 0,1 0 1,-1 0-1,1 0 0,-1 1 0,0-1 1,0 1-1,0 0 0,-1 0 1,3 2-33,41 128 477,-43-117-466,1-1 0,0 1 0,1-1 0,0 0 0,1 0 0,1 0 0,1-1 0,0 0 0,0 0 0,4 2-11,-5-7-45,0-1 0,1 0 0,0-1 1,1 0-1,-1 0 0,1-1 0,0 0 0,1 0 1,-1-1-1,1 0 0,0-1 0,1 0 0,-1 0 1,1-1-1,-1-1 0,1 0 0,0 0 1,0-1-1,0-1 0,0 0 0,0 0 0,0-1 1,2 0 44,-3-5-579,0 0 1,0 0 0,0-1 0,-1 0-1,0-1 1,-1 0 0,0 0 0,0-1 0,-1 0-1,0 0 1,0-1 0,-1 0 0,0 0 0,-1-1-1,0 1 1,-1-1 0,0 0 0,-1-2 578,7-8-1001,29-87-514,-23 32 7125,-16 94 1599,4 20-5863,-1-4-724,-1-10-620,1 1 0,1-1 0,1 0 0,1-1 0,1 1 0,1-1 1,1-1-1,1 1 0,1-2 0,13 21-2,0-15-5332,-21-24 2934,-1-2-4174</inkml:trace>
  <inkml:trace contextRef="#ctx0" brushRef="#br0" timeOffset="4863.45">8988 7671 10730,'12'-74'1762,"2"55"-833,6 8 0,-5 8-481,2 3-416,0 14-32,-2 9 0,-2 6-737,0 2-4644</inkml:trace>
  <inkml:trace contextRef="#ctx0" brushRef="#br0" timeOffset="5365.053">9332 8202 9225,'0'0'1879,"0"0"438,0 0 315,0 13-631,2 38-655,-5-28 543,6-42-1515,7 0-295,1 0 0,0 1 0,1 1 0,1 0 0,1 1 0,0 0 0,5-3-79,-13 13 63,1 0-1,0 1 1,0 0 0,0 0 0,0 0-1,1 1 1,-1 0 0,1 1 0,0 0 0,1 0-1,-1 0 1,0 1 0,1 0 0,-1 1 0,1 0-1,0 0 1,-1 1 0,1 0 0,1 1-63,0 2 98,1 1 1,-1 0 0,0 1-1,0 0 1,-1 1 0,0 0-1,0 0 1,0 1 0,-1 0-1,0 1 1,0 0 0,-1 0-1,0 1 1,0-1 0,-1 2-1,0-1 1,3 7-99,18 21 261,-1-5-210,2-1 1,1-2 0,1-1 0,2-1 0,1-1 0,0-2-1,2-2 1,1-1 0,0-1 0,2-3 0,0 0-1,1-3 1,0-1 0,1-2 0,1-2 0,-1-2-1,39 3-51,-70-9 3,-1 0-1,1-1 0,-1 1 1,1-2-1,0 1 0,-1-1 0,1-1 1,-1 1-1,0-2 0,0 1 0,1-1 1,-1 0-1,-1-1 0,1 1 0,0-2 1,-1 1-1,0-1 0,0 0 1,0 0-1,-1-1 0,0 0 0,0 0 1,0-1-1,-1 0 0,0 0 0,0 0 1,-1 0-1,0-1 0,0 1 0,-1-1 1,0 0-1,0 0 0,1-9-2,-7-96 46,2 109-43,0 0 0,0 1 0,0-1 0,-1 1 0,1-1 0,-1 1 0,0 0 0,0-1 0,0 1 1,-1 0-1,1 0 0,-1 0 0,1 1 0,-1-1 0,0 1 0,0-1 0,0 1 0,-1 0 0,1 0 0,0 0 0,-1 1 0,1-1 0,-1 1 0,0 0 0,1 0 0,-1 0 0,-3 0-3,1 2 2,0 1-1,0-1 0,1 1 0,-1 0 0,0 1 1,1 0-1,0 0 0,-1 0 0,1 0 0,0 1 1,0-1-1,1 1 0,-1 1 0,1-1 1,0 1-1,0-1 0,1 1 0,-1 0 0,1 1 1,0-1-1,0 1 0,0 2-1,-22 43 17,2 1 0,2 1 0,3 0 1,2 2-1,-5 38-17,12-54 5,-83 384-69,27-114-171,-14-3 235,69-271 9,-1 0 0,-2-1-1,-2 0 1,-1-2 0,-1 1 0,-12 13-9,23-37 6,-1 1 1,0-1-1,-1 0 0,0-1 1,0 0-1,-1 0 0,0-1 1,0 0-1,-1 0 0,0-1 1,0-1-1,0 0 0,-1 0 0,0-1 1,0 0-1,0 0 0,0-2 1,-1 1-1,1-1 0,-1-1 1,1 0-1,-1-1-6,-1-1 54,1 0 0,-1-1 1,1 0-1,-1-1 0,1-1 0,0 0 1,0 0-1,1-1 0,-1-1 0,1 0 0,0 0 1,1-1-1,-1-1 0,1 0 0,1 0 0,0-1 1,0 0-1,0 0 0,1-1 0,1 0 1,0-1-1,0 1 0,1-1 0,0-1 0,1 1 1,0-1-1,1 0 0,1 0 0,0-1 1,0 1-1,1 0 0,0-6-54,1-5 18,0 1 0,2 0 0,0 0 1,1 0-1,2 0 0,0 0 0,1 1 0,2-1 0,0 1 0,1 1 1,1-1-1,1 2 0,0-1 0,2 1 0,0 1 0,1 0 1,1 0-1,1 2 0,0 0 0,5-3-18,18-15-115,0 2 0,3 2 0,0 1 0,2 3 0,0 1 0,2 2 1,1 2-1,25-6 115,234-63-4008,-18 44-5404,-156 35 2611</inkml:trace>
  <inkml:trace contextRef="#ctx0" brushRef="#br1" timeOffset="25622.187">9029 9576 8040,'0'0'2989,"0"0"-1425,0 0-16,0 0 257,0 0-572,14-7-651,108-43-171,85 27-582,-205 23 208,28 3-1461,-30-3 1341,1 0-1,-1 0 0,0 0 0,1 0 1,-1 0-1,1 1 0,-1-1 0,1 0 1,-1 0-1,0 1 0,1-1 0,-1 0 1,0 1-1,1-1 0,-1 0 0,0 1 1,0-1-1,1 0 0,-1 1 0,0-1 1,0 1-1,1-1 0,-1 0 0,0 1 1,0-1-1,0 1 0,0-1 0,0 1 1,0-1-1,0 1 0,0-1 0,0 0 1,0 1-1,0-1 0,0 1 0,0-1 1,0 1-1,0-1 0,0 1 0,0-1 1,-1 0-1,1 1 0,0-1 0,0 1 1,-1-1-1,1 0 0,0 1 0,0-1 1,-1 0-1,1 1 0,0-1 0,-1 0 1,1 1-1,0-1 0,-1 0 0,1 0 1,-1 1 83,-120 77-9182,-8-15 8438,-45 26 5993,168-86-4857,3-2-176,0 1 0,0-1 0,0 0 0,0 1 0,0 0 0,1-1 0,-1 1 1,1 0-1,-1 0 0,1 1 0,0-1 0,0 0 0,0 1 0,0 0 0,0-1 1,0 1-1,1 0 0,-1 0 0,1 0 0,0 0 0,0 0 0,-1 2-216,41 11 1666,2-14-1767,1-2 1,-1-1-1,1-3 1,-1-1-1,0-2 1,34-11 100,-7 0-5237</inkml:trace>
  <inkml:trace contextRef="#ctx0" brushRef="#br1" timeOffset="155733.965">4396 7269 5381,'0'0'2568,"0"0"-1351,0 0 256,0 0 38,0 0-107,0 0-37,0 0-203,0 0-294,4-4-176,14-12-171,-14 12-117,-10 14 608,-8-4-844,1 1 1,-1-2-1,-1 0 0,1-1 1,-1 0-1,1-1 0,-1-1 1,0 0-1,-4-1-170,-9 3 100,-228 29 34,208-23-59,43 39 485,31 95 1127,-27-65-1414,-3 1 1,-3 0-1,-4-1 1,-3-1-1,-23 72-273,7-19 357,19-81-299,-8 19 290,3 0 0,4 1-1,2 1 1,4-1 0,2 1 0,4 1 0,3-1-1,5 17-347,-8-79 25,1-1 0,0 1 0,1-1 0,0 0 1,0 0-1,1 0 0,0 0 0,0 0 0,1 0 0,0-1 0,0 1 0,1-1 0,0 0 0,0-1 0,1 1 0,0-1 0,0 0 0,0 0 0,1-1 0,0 0 0,0 0 0,0-1 0,0 1 0,1-2 0,0 1 0,0-1 0,0 0 0,0-1 0,0 0 0,1 0 0,-1 0 0,4-1-25,59-22 134,-70 20-137,9-5-1453,-7 11-8969,-3 1 304</inkml:trace>
  <inkml:trace contextRef="#ctx0" brushRef="#br1" timeOffset="156576.355">11057 7717 4228,'0'0'4431,"0"0"-2098,0 0-321,0 0 273,0 0-128,0 0-561,7-3-651,5-2-742,1 1 0,0 0-1,0 1 1,0 0 0,1 2 0,-1-1 0,0 1 0,10 2-203,12-2 410,-17 0-125,1 0-1,-1 2 0,0 0 1,0 1-1,0 0 0,0 2 1,0 0-1,15 6-284,-32-8 34,1 0 0,-1 0 0,0 0 1,0 0-1,0 0 0,0 0 0,0 0 0,0 1 0,0-1 1,-1 0-1,1 1 0,-1-1 0,0 0 0,1 1 0,-1-1 0,0 1 1,-1-1-1,1 0 0,0 1 0,-1-1 0,1 1 0,-1-1 1,0 0-1,0 0 0,0 1 0,0-1 0,0 0 0,0 0 0,0 0 1,-1 0-1,-1 1-34,-2 11 153,-9 24-14,3 1-1,1 1 1,2 0 0,2 0 0,0 11-139,-6 192 288,19 236-288,-6-453 5,5 70 43,-5-1 1,-10 87-49,6-156 128,-2-1 1,0 1-1,-2-1 1,0 0-1,-2 0 1,-1-1-1,-1 0 1,-5 7-129,9-20 26,0 0 0,0-1 0,-1 0 0,0 0 1,-1-1-1,0 0 0,0 0 0,-1-1 0,0 0 1,-1-1-1,0 0 0,0-1 0,0 0 0,-1-1 1,0 0-1,0-1 0,-11 3-26,-19 0 116,-1-1 0,0-2 0,0-3 0,-42-2-116,81 0 15,3 2-14,-1-1-1,1 0 1,0 1 0,0-1 0,0 0 0,0 0-1,0 0 1,-1 0 0,1 0 0,0-1-1,0 1 1,0 0 0,0 0 0,0-1 0,-1 1-1,1 0 1,0-1 0,0 1 0,0-1 0,0 0-1,0 1 1,0-1 0,1 0 0,-1 0-1,0 1 1,0-1 0,0 0 0,1 0 0,-1 0-1,0 0 1,1 0 0,-1 0 0,1 0 0,-1 0-1,1 0 1,0-1-1,17-7-6126,-13 8 3155,8-2-7951</inkml:trace>
  <inkml:trace contextRef="#ctx0" brushRef="#br2" timeOffset="-194553.721">6899 10152 5765,'46'-183'16672,"-44"202"-11519,0 85-4684,-24 382-21,11-192-3726,6-197-1336,-2-1-3552,-2-63 2299,0-30 1015</inkml:trace>
  <inkml:trace contextRef="#ctx0" brushRef="#br2" timeOffset="-194268.502">6819 11015 3651,'-8'-13'3449,"-1"-4"-2683,-5-8 1054,0 0 0,-2 0 0,-1 2 0,-1 0 0,-1 1 0,0 1 0,-3 0-1820,22 21 75,0 1 0,0 0 0,0 0 0,0 0 1,0 0-1,0-1 0,0 1 0,0 0 0,0 0 0,0 0 0,0-1 0,-1 1 0,1 0 0,0 0 0,-1 0 0,1-1 0,-1 1 1,1 0-1,0-1 0,-1 1 0,1 0 0,-1-1 0,0 1 0,1-1 0,-1 1 0,0-1 0,1 1 0,-1-1 0,0 1 0,1-1 1,-1 0-1,0 1 0,0-1 0,1 0 0,-1 1 0,0-1 0,0 0 0,0 0 0,0 0 0,1 0 0,-1 0 0,0 0 0,0 0 0,0 0 1,0 0-1,1 0 0,-1-1 0,0 1 0,0 0 0,1-1 0,-1 1 0,0 0 0,0-1 0,1 1 0,-1-1 0,0 1 0,1-1 1,-1 1-1,0-1 0,1 1 0,-1-1 0,1 0 0,-1 1 0,1-1 0,0 0 0,-1 0 0,1 0-75,18 64 688,-10-50-673,-1 0 1,1-1 0,1 0 0,0 0 0,1-1 0,0 0-1,1-1 1,0 0 0,1 0 0,-1-1 0,2-1 0,-1 0 0,1-1-1,1 0 1,-1-1 0,1-1 0,0 0 0,0-1 0,1 0-1,-1-1 1,1-1 0,0 0 0,0-1 0,-1-1 0,1 0 0,0-1-1,0 0 1,0-2 0,-1 1 0,1-2 0,0 0-16,-4 0 2,1-1 0,0 0 0,-1-1 0,0 0 1,0-1-1,-1 0 0,0-1 0,0 0 0,0 0 0,-1-1 1,-1 0-1,0-1 0,0 0 0,0 0 0,-1-1 1,-1 0-1,0 0 0,-1 0 0,0-1 0,0 0 0,-1 0 1,-1 0-1,0-1 0,-1 1 0,0-1 0,-1 1 0,0-3-2,0 8 7,-1 6-6,1 0 0,-1 0-1,1 0 1,-1 0 0,1 0 0,-1 0 0,1 0 0,-1 0-1,0 0 1,1 0 0,-1 0 0,0 0 0,0 0 0,0 0-1,0 0 1,0-1 0,0 1 0,0 0 0,-1 0 0,1 0-1,0 0 1,-1 0 0,1 0 0,0 0 0,-1 0 0,1 0-1,-1 0 1,0 0 0,1 0 0,-1 0 0,0 0 0,1 0-1,-1 1 1,0-1 0,0 0 0,0 1 0,0-1-1,0 0 1,0 1 0,0-1 0,0 1 0,0-1 0,0 1-1,0 0 1,0-1 0,0 1 0,0 0 0,0 0 0,0 0-1,-1 0 0,-7 5-146,1 1 0,0 0 0,0 1-1,1-1 1,0 1 0,0 1 0,1-1-1,0 1 1,0 1 0,-4 6 146,0 0-475,-85 131-9615,45-63-2658</inkml:trace>
  <inkml:trace contextRef="#ctx0" brushRef="#br0" timeOffset="-138024.781">1423 11911 13773,'0'-26'1264,"3"8"-569,-1 0 0,-2-1-1,1 1 1,-2 0 0,-1-1 0,0 1-1,-1 0 1,-1 0 0,-1 0-1,0 1 1,-1 0 0,-1 0 0,-1 0-1,0 1 1,-1 0 0,-8-11-695,11 24 88,1-1 0,-1 1 0,1 0 0,-1 1 1,0-1-1,0 1 0,0 0 0,-1 1 0,1 0 0,0-1 0,-1 2 1,1-1-1,0 1 0,-1 0 0,1 0 0,-1 1 0,1 0 1,0 0-1,0 1 0,-1-1 0,1 1 0,0 1 0,0-1 0,1 1 1,-1 0-1,0 0 0,1 1 0,0-1 0,0 1 0,0 1 1,0-1-1,1 1 0,0-1 0,0 1 0,0 0 0,0 1 0,-2 3-88,-15 27 8,1 0-1,1 1 0,2 1 1,2 0-1,2 1 0,1 1 0,2 0 1,2 1-1,1 0 0,2 0 1,2 29-8,-2-37-27,2 0 1,2 0 0,1 1 0,1-1 0,2 0 0,1 0-1,2 0 1,1 0 0,1-1 0,6 10 26,-13-38-17,0-1 0,0 1 0,1 0 0,0 0 0,0-1-1,0 1 1,0-1 0,0 1 0,1-1 0,-1 0 0,1 0 0,0 0 0,0 0 0,0-1 0,0 1 0,0-1 0,1 0-1,-1 0 1,1 0 0,0 0 0,-1-1 0,1 1 0,0-1 0,0 0 0,0 0 0,0 0 0,0-1 0,0 1 0,0-1-1,0 0 1,0 0 0,0-1 0,0 1 0,0-1 0,0 0 0,0 0 0,0 0 0,0-1 0,0 1 0,0-1 17,7-9-1,-1 0 0,0-1 0,0-1 0,-1 1 0,-1-2 0,0 1 0,-1-1 0,0 0 0,-1 0 0,-1-1 0,3-10 1,-8 23 0,133-474 155,-87 279 315,-50 524 832,3-294-1286,3-1 0,1 0 0,1 0 0,1 0 0,2 0 0,2-1 0,0 0 0,2-1 0,2 0 0,0-1 0,14 20-16,-24-43 2,1-1 1,0-1-1,0 1 0,0 0 0,1-1 0,-1 0 1,1 0-1,0 0 0,0-1 0,0 0 0,1 0 0,-1 0 1,1 0-1,0-1 0,0 0 0,0 0 0,0-1 0,0 1 1,0-1-1,0-1 0,0 1 0,1-1 0,-1 0 0,0 0 1,0-1-1,0 0 0,0 0 0,0-1 0,0 1 0,0-1 1,0-1-1,0 1-2,12-12 38,-2 0 0,0 0 0,0-2 0,-1 0 0,-1 0 1,-1-2-1,-1 0 0,0 0 0,-1-1 0,-1 0 0,-1-1 0,0 0 0,-2-1 1,3-12-39,-2 11 169,-2-1 0,0 0 0,-2-1 0,0 1 0,-1-1 0,-2 1 0,-1-1 0,0 0 0,-2-2-169,2 28 0,0-1 0,-1 0 0,1 1 0,0-1 0,-1 1 0,1-1 0,-1 0 0,0 1 0,1-1 0,-1 0 0,0 0 0,0 0 0,0 1 0,0-1 0,0 0 0,0 0 0,0 0 0,0-1 0,0 1 0,-1 0 0,1 0 0,0-1 0,0 1 0,-1 0 0,1-1 0,-1 1 0,1-1 0,0 0 0,-1 1 0,1-1 0,-1 0 0,1 0 0,-1 0 0,1 0 0,-1 0 0,1 0 0,0-1 0,-1 1 0,1 0 0,-1-1 0,1 1 0,0-1 0,-1 1 0,1-1 0,0 0 0,0 0 0,-1 1 0,1-1 0,0 0 0,0 0 0,0 0 0,0 0 0,0 0 0,0-1 0,0 1 0,1 0 0,-1 0 0,0 0 0,1-1 0,-1 1 0,0-1 0,1 1 0,0 0 0,-1-1 0,1 1 0,0-1 0,0 1 0,0 0 0,0-2 0,-38 106-2416,20 7-4307,11-49-4541</inkml:trace>
  <inkml:trace contextRef="#ctx0" brushRef="#br0" timeOffset="-136838.764">2295 11128 10922,'0'-5'199,"3"-13"623,-1 1 1,-1-1-1,-1 1 1,0-1-1,-2 1 1,0-1-1,-1 1 1,0 0-1,-1-1 1,-1 2-1,-2-4-822,-2 4 288,-1 1 0,0 0 0,-1 0 0,-1 1-1,0 1 1,-1 0 0,0 0 0,-1 2-1,-1 0 1,1 0 0,-2 1 0,1 1-1,-1 0 1,-1 2 0,0 0 0,0 0 0,-2 1-288,-22-6 121,1 2 1,-2 2-1,1 1 1,-1 3-1,0 1 1,-39 3-122,27 3 62,1 3 0,0 2 0,0 3 0,1 1 0,1 3 0,0 3 0,1 1 1,-37 21-63,-1 7 230,2 3 1,3 4 0,2 3 0,-22 24-231,29-18 274,3 3 0,3 4 0,3 2 0,3 3 1,3 3-1,4 2 0,-5 16-274,24-32 30,2 1 1,4 2 0,2 1-1,3 1 1,4 1-1,2 0 1,4 2-1,3 0 1,-3 60-31,14-103 13,0 1-1,2-1 1,1 0 0,1 1 0,1-1-1,2-1 1,1 1 0,1-1 0,2 0-1,1-1 1,0 0 0,2-1 0,2 0-1,0-1 1,1-1 0,2 0 0,0-1-1,16 15-12,-8-13 10,1-2 0,1 0-1,1-2 1,1 0-1,1-3 1,1 0 0,0-2-1,1-2 1,1 0-1,0-3 1,0-1 0,1-1-1,1-2 1,0-1 0,17-1-10,17-3-2,1-3 1,-1-4 0,0-2 0,-1-4 0,0-2 0,0-4-1,-2-2 1,0-3 0,-2-4 0,0-2 0,-2-3 0,-1-2 0,-2-4-1,27-22 2,-43 26-4,-3-3 0,0-1 0,-3-2 0,-1-1 0,-2-2 0,-1-2 0,-3-1 0,-2-1 0,-2-1 0,-1-2 0,-3-1 0,-2 0 0,-3-2 0,-2 0 0,-1-1 0,-4-1 0,-1 0 0,-3 0 0,-3 0 0,-1-1 0,-4 0 0,-1 0 0,-3 1 0,-4-13 4,3 34 10,-1 0-1,-2 1 0,-1 0 1,-2 0-1,0 1 0,-3 1 1,0 0-1,-2 1 0,-1 1 1,-1 1-1,-2 0 0,0 1 1,-2 2-1,-1 0 1,0 1-1,-26-17-9,12 16-10,-1 0 1,-2 3-1,0 1 1,-2 2 0,1 3-1,-2 0 1,0 3-1,-1 2 1,0 2-1,-40-2 10,-190 5-2057,2 36-3820,20 14-4827</inkml:trace>
  <inkml:trace contextRef="#ctx0" brushRef="#br1" timeOffset="-119151.311">2117 12848 10250,'0'-17'5023,"-2"-9"-3601,0-18-89,4-3 3365,4 44-537,7 26-3497,18 72-290,-4 2-1,13 89-373,-3-10-69,31 137-5177,-35-102-7621,-28-173 7684</inkml:trace>
  <inkml:trace contextRef="#ctx0" brushRef="#br1" timeOffset="-118815.637">2143 13798 10666,'0'0'4554,"-13"-5"-913,-41-18-935,53 22-2601,-1 0-1,1 1 1,0-1 0,0 1-1,0-1 1,-1 1 0,1-1-1,0 1 1,0 0 0,-1 0-1,1-1 1,0 1 0,-1 0-1,1 0 1,0 0-1,-1 1 1,1-1 0,0 0-1,0 0 1,-1 1 0,1-1-1,0 1 1,0-1 0,-1 1-1,1-1 1,0 1 0,0 0-1,0 0 1,0-1 0,0 1-1,0 0 1,0 0-1,0 0 1,0 0 0,1 0-1,-1 0 1,0 0 0,1 1-1,-1-1 1,1 0 0,-1 0-1,1 0 1,-1 1 0,1-1-1,0 0 1,0 1 0,-1-1-1,1 1-104,12 55 1244,0-46-1221,0 1 0,1-2-1,0 0 1,1 0 0,0-2-1,1 1 1,0-2 0,0 0 0,0-1-1,1 0 1,0-1 0,0-1-1,1-1 1,-1 0 0,1-1-1,-1 0 1,1-2 0,0 0-1,-1-1 1,15-2-23,-15 1 22,0 0 0,0 0-1,0-1 1,0-1 0,0-1-1,0-1 1,-1 0 0,0 0-1,6-5-21,-15 8-66,-1-1-1,1 0 0,-1 0 0,0 0 1,0-1-1,0 1 0,0-1 0,-1 0 1,0-1-1,0 1 0,0-1 0,-1 0 1,1 0-1,-2 0 0,1 0 0,-1 0 1,1-1-1,-2 1 0,1-1 0,-1 1 1,0-1-1,0 0 0,-1-5 67,0 8-249,0-8-1982,-6 11-2843,1 6-2309</inkml:trace>
  <inkml:trace contextRef="#ctx0" brushRef="#br2" timeOffset="-34379.572">6839 3417 801,'0'0'6950,"0"0"-3341,0 0-849,4-14 48,2-8-1610,3-9 148,3-6 3925,-8 36-1567,-2 18-2998,-6 44 32,-3 1 1,-2-2 0,-14 49-739,-2 14 336,11-40-123,3 1 1,4 0-1,4 8-213,3-91-69,0-11-926,0 1 0,1-1 0,0 1 0,0-1 0,1 1 0,0 0 0,1-1 0,0 1 0,1 1 0,2-7 995,-4 10-994,11-27-7077</inkml:trace>
  <inkml:trace contextRef="#ctx0" brushRef="#br2" timeOffset="-33972.722">7273 3341 16079,'0'0'3454,"8"-14"-1137,25-44-214,-10 31 2221,-21 57-2306,-32 148-698,11-96-1027,4 5-101,3 1 0,4 0 0,4 85-192,18-114-208,-11-82-1746,-5-29-2083,-6 1-4135,1 22-620</inkml:trace>
  <inkml:trace contextRef="#ctx0" brushRef="#br2" timeOffset="-33481.219">6484 2778 14286,'0'0'2909,"0"0"-838,0 0 91,0 0-21,0 0-507,-13 0-577,6 0-989,0 0 0,0 0 1,0 1-1,0 0 1,0 0-1,0 1 1,0 0-1,0 0 1,0 1-1,1-1 1,-1 1-1,1 1 0,0 0 1,0-1-1,0 2 1,1-1-1,-3 2-68,-69 63 448,3 3-1,3 3 0,3 4 1,4 2-1,2 5-447,48-65 26,-42 86 7,56-107-35,-1 1 0,1 0-1,0 0 1,-1 0 0,1-1 0,0 1 0,-1 0 0,1 0 0,0 0 0,0 0 0,0 0 0,0 0-1,0-1 1,0 1 0,0 0 0,0 0 0,0 0 0,1 0 0,-1 0 0,0 0 0,0-1 0,1 1-1,-1 0 1,1 0 0,-1 0 0,0-1 0,1 1 0,0 0 0,-1-1 0,1 1 0,-1 0 0,1-1-1,0 1 1,-1-1 0,1 1 0,0-1 0,0 1 0,0-1 0,-1 1 0,1-1 0,0 0 0,0 0-1,0 1 1,0-1 0,-1 0 0,1 0 0,0 0 0,0 0 0,0 0 0,0 0 0,0 0 0,0 0 2,49-19-179,-11-7 121,-1-2 1,-2-2-1,-1-2 1,-1-1 0,25-32 57,-56 62-7,458-525-1974,-382 448 1920,4 4 0,64-43 61,-138 112 18,-1 0 1,1 1 0,1 0 0,-1 1 0,1-1 0,0 2 0,0 0 0,0 0 0,1 0-1,0 2 1,-1-1 0,1 1 0,2 0-19,-9 3 32,0-1 0,0 1-1,-1 0 1,1 0 0,0 0 0,-1 0 0,1 0-1,-1 1 1,1 0 0,-1-1 0,0 1-1,0 1 1,1-1 0,-2 0 0,1 1 0,0-1-1,0 1 1,-1 0 0,0 0 0,1 0-1,-1 0 1,0 1 0,0-1 0,-1 0 0,1 3-32,32 95 578,-31-89-531,26 112 551,-19-67-405,4-1 0,1 0 1,3-2-1,2 1 0,24 42-193,-36-84 1,-1-2 0,2 1-1,-1-1 1,2 0 0,-1-1-1,2 0 1,-1 0 0,1-1-1,1-1 1,-1 0 0,1 0-1,1-1 1,-1-1 0,1 0-1,1-1 1,3 2-1,1-7-855,-31-7-7616,3 5-2227</inkml:trace>
  <inkml:trace contextRef="#ctx0" brushRef="#br2" timeOffset="-27455.382">763 2382 12972,'0'0'2627,"0"0"-262,-13 2-134,-43 7-229,40-2 2014,39-7-2825,-21 0-1300,341-39 1198,2011-188-1142,-1811 192 53,3369-31 1575,-1813 180 1286,520 157-2861,-2226-223 0,-453-78 0,105 24 0,-5 12 0,-65-6-416,5-2-3035,5 1-2403,3 1-2234</inkml:trace>
  <inkml:trace contextRef="#ctx0" brushRef="#br2" timeOffset="-32213.262">2271 422 2787,'5'-14'7580,"36"-117"1725,-40 129-9148,0-1 1,-1 1-1,1 0 0,-1-1 1,0 1-1,0-1 0,0 1 1,0-1-1,-1 1 1,1-1-1,0 1 0,-1 0 1,0-1-1,0 1 0,1 0 1,-1-1-1,-1 1 0,1 0 1,0 0-1,0 0 1,-1 0-1,1 0 0,-1 0 1,0 0-1,0 1 0,1-1 1,-1 0-1,0 1 0,0 0 1,-1-1-1,1 1 0,0 0 1,0 0-1,-1 0 1,1 0-1,0 1 0,-1-1 1,1 1-1,-1-1 0,1 1 1,-1 0-1,1 0 0,0 0 1,-2 0-158,-13 2 156,-1 1 1,1 0 0,0 1-1,0 1 1,1 0-1,-1 1 1,1 1 0,1 1-1,-1 0 1,1 1-1,1 1 1,0 0 0,0 1-1,1 0 1,-9 10-157,-11 10 100,2 2-1,1 1 1,1 2 0,3 0 0,0 2 0,3 1 0,1 1-1,2 0 1,1 2 0,-7 27-100,19-49-17,1 0 0,1 0 0,1 1 0,1 0 0,1-1 0,0 1 1,2 0-1,1 14 17,0-28-12,0 1 1,0 0-1,0-1 1,1 1-1,1-1 1,-1 1-1,1-1 1,0 0-1,1 0 1,-1 0-1,2 0 1,-1-1-1,1 0 1,-1 0-1,2 0 1,-1 0-1,1-1 1,0 0-1,0 0 1,0 0-1,1-1 1,-1 0-1,1 0 1,2 0 11,10 1-19,1-1 1,0-1-1,0-1 1,1-1-1,-1 0 1,0-1-1,0-2 1,0 0-1,0-1 1,0-1-1,0-1 1,-1 0-1,1-2 1,-1 0-1,-1-1 1,0-1-1,6-4 19,177-88 128,-199 101-124,-1-1-1,0 0 1,1 0-1,-1 0 1,1 1-1,-1-1 1,1 0-1,-1 1 1,1 0-1,0-1 1,-1 1-1,1 0 1,-1 0-1,1 0 1,0 0-1,-1 0 1,1 0 0,0 0-1,-1 1 1,1-1-1,-1 0 1,1 1-1,-1 0 1,1-1-1,-1 1 1,1 0-1,-1 0 1,0-1-1,1 1 1,-1 0-1,0 0 1,0 1-1,1-1 1,-1 0-1,0 0 1,0 1-1,-1-1 1,1 0 0,0 1-1,0-1 1,-1 1-1,1-1 1,0 1-1,-1-1 1,0 1-1,1-1 1,-1 1-1,0 0 1,0-1-1,0 2-3,-1 245 294,18-198-273,-17-49-21,1 0 1,-1 0-1,1-1 1,-1 1-1,1 0 1,0-1-1,-1 1 1,1 0-1,0-1 1,0 1-1,0-1 1,-1 1-1,1-1 1,0 0 0,0 1-1,0-1 1,0 0-1,0 1 1,0-1-1,-1 0 1,1 0-1,0 0 1,0 0-1,0 0 1,0 0-1,0 0 1,0 0-1,0 0 1,0-1-1,0 1 1,0 0-1,0-1 1,-1 1-1,1 0 1,0-1 0,0 1-1,0-1 1,-1 1-1,1-1 1,0 1-1,0-1 1,-1 0-1,1 0 1,-1 1-1,1-1 1,0 0-1,-1 0 1,0 1-1,1-1 1,-1 0-1,1 0 1,-1 0-1,8-14 23,-2-1 0,1 0 0,-2 0 1,0 0-1,-1-1 0,-1 0 0,0 1 0,-1-1 1,-1 0-1,-1 0 0,0-1 0,-1 1 0,-2-9-23,2 16 9,0-11 7,-1 1 0,0-1 0,-2 1 0,0 0 0,-2 0 0,0 0 0,-6-12-16,9 25-28,0 0 0,-1 0 0,1 1-1,-1 0 1,-1-1 0,1 1 0,-1 1 0,0-1 0,0 1-1,-1 0 1,0 0 0,0 0 0,0 1 0,0 0 0,-1 0-1,1 1 1,-1-1 0,0 1 0,0 1 0,0 0 0,0 0-1,-6-1 29,-48 3-2601,23 14-2159,9 4-2394</inkml:trace>
  <inkml:trace contextRef="#ctx0" brushRef="#br2" timeOffset="-31059.019">2897 846 5477,'0'0'2178,"0"0"-117,0 0-38,0 0-251,0 0-394,0 0-423,5 1-335,21 1 447,126 0 2195,-146-3-3093,0 0 0,0 0 0,0-1 0,0 0 0,0-1 0,0 1 0,-1-1 0,1 0 0,-1 0 0,0-1 0,0 0-1,0 1 1,0-2 0,-1 1 0,0-1 0,0 1 0,0-1 0,0 0 0,-1 0 0,0-1 0,0 1 0,0-1 0,1-3-169,-2 5 112,0 0 0,0 0-1,-1-1 1,0 1-1,0 0 1,0 0 0,0-1-1,0 1 1,-1-1-1,0 1 1,0 0 0,0-1-1,0 1 1,-1-1-1,0 1 1,0 0 0,0-1-1,0 1 1,-1 0-1,0 0 1,1 0 0,-2 0-1,1 0 1,0 0-1,-1 1 1,1-1 0,-1 1-1,0 0 1,0-1-1,-1 1 1,1 1-1,-1-1 1,1 0 0,-1 1-1,0 0 1,0 0-1,0 0 1,0 0 0,0 1-1,0-1 1,-1 1-1,-2 0-111,-1 0 29,-1 1-1,1 0 0,-1 0 1,1 1-1,-1 0 0,1 1 1,0 0-1,0 0 0,0 1 1,0 0-1,0 0 0,0 1 0,1 0 1,-1 0-1,1 1 0,0-1 1,1 2-1,-1-1 0,1 1 1,0 0-1,1 0 0,-1 1 1,1 0-1,0 0 0,1 0 1,-1 1-29,-6 11-11,1 1 1,1 0 0,0 0 0,2 1 0,0 0 0,2 0 0,0 1 0,1 0 0,0 12 10,1-22-1,1-1 0,1 1 0,0 0 0,1-1-1,0 1 1,0 0 0,1 0 0,1-1 0,0 1 0,0-1-1,2 1 1,-1-1 0,1 0 0,1 0 0,0-1-1,0 1 1,1-1 0,0 0 0,1-1 0,0 0 0,1 0-1,0 0 1,0-1 0,1 0 0,0 0 0,0-1-1,4 2 2,6-2-15,0 0 0,0-1 0,0-1 0,1-1-1,0-1 1,0 0 0,0-2 0,0 0 0,0-1-1,0-1 1,0-1 0,-1-1 0,1-1 0,0 0-1,-1-2 1,0 0 0,0-1 0,-1-1 0,0-1-1,0 0 1,-1-1 0,0-1 0,-1-1 0,0 0-1,-1-1 1,9-10 15,-1 1-7,-1-1-1,-1-1 1,-1-1-1,-1-1 1,-1-1-1,-2 0 1,0-1 0,-2-1-1,-1 0 1,7-26 7,-15 14 117,-15 48 38,1 13-144,1 0 0,1 0 0,1 1 0,1 0 0,1 1 1,0-1-1,2 0 0,0 1 0,2 0 0,0-1 0,1 1 0,3 10-11,-4-27-12,1 1-1,-1 0 1,1 0-1,1 0 0,-1-1 1,1 1-1,0 0 1,0-1-1,1 0 1,-1 1-1,1-1 0,0 0 1,1-1-1,-1 1 1,1 0-1,0-1 1,0 0-1,1 0 1,-1 0-1,1 0 0,0-1 1,0 0-1,0 0 1,0 0-1,0-1 1,1 1-1,-1-1 0,1-1 1,-1 1-1,1-1 1,0 0-1,0 0 1,0 0-1,0-1 0,-1 0 1,1 0-1,0-1 1,0 0-1,0 0 1,0 0-1,-1 0 0,1-1 1,-1 0-1,1 0 1,-1-1-1,1 1 1,-1-1-1,2-2 13,8-9-40,0-1 1,-1 0-1,-1-1 0,0-1 0,-1 0 1,-1-1-1,-1 0 0,0 0 0,-2-1 0,0 0 1,-1-1-1,3-11 40,9-19 29,16-32 115,-33 82-115,-1 0-1,0 1 1,1-1 0,-1 0 0,0 1-1,1-1 1,-1 1 0,0-1 0,0 1 0,0 0-1,1 0 1,-1-1 0,0 1 0,0 0 0,0 0-1,0 0 1,-1 0 0,1 0 0,0 0-1,0 0 1,0 1 0,-1-1 0,1 0 0,-1 0-1,1 0 1,-1 1 0,1-1 0,-1 0 0,0 1-1,0-1 1,1 0 0,-1 1 0,0-1-1,0 0 1,-1 2-29,2-3 7,9 32 413,56 124 858,-62-149-1266,1-1 0,0 0 0,-1 0 0,2 0 0,-1 0 0,1-1 0,0 0 0,0 0 0,0-1 0,1 0 0,0 0 0,-1 0 0,1-1 0,1 0 0,-1 0 0,0-1 0,1 0 0,-1 0 0,1 0 0,5-1-12,-5 0-101,0-1 0,0 1-1,0-2 1,0 1 0,1-1 0,-2 0 0,1-1 0,0 0-1,0 0 1,0-1 0,6-3 101,63-63-4866,-54 36 531,-2 0-3123</inkml:trace>
  <inkml:trace contextRef="#ctx0" brushRef="#br2" timeOffset="-30142.664">4559 766 0,'0'0'7789,"0"0"-4560,0 0-954,0 0 218,0 0-283,0 0-459,-5-3-566,2 2-1122,4 1-37,-1 1 0,0 0 0,1-1 0,-1 1 0,0-1 0,0 1 0,1 0 0,-1-1 0,0 1-1,0 0 1,0-1 0,0 1 0,0 0 0,0 0 0,0-1 0,0 1 0,0 0 0,0-1 0,0 1 0,-1 0 0,1-1 0,0 1 0,0-1-1,-1 1 1,1 0 0,0-1 0,-1 1 0,1-1 0,-1 1 0,1-1 0,-1 1 0,1-1 0,-1 1 0,1-1 0,-1 1 0,1-1 0,-1 0-1,0 1 1,1-1 0,-1 0 0,1 0 0,-1 1 0,0-1 0,1 0 0,-1 0 0,0 0 0,1 0 0,-1 0 0,0 0 0,1 0 0,-1 0-1,0 0 1,1 0 0,-1 0 0,0 0 0,1-1 0,-1 1 0,0 0 0,1 0 0,-1-1 0,0 1 0,1 0 0,-1-1 0,1 1 0,-1-1-1,1 1 1,-1 0 0,1-1 0,-1 1-26,3 5 56,-1 1 1,1 0-1,1 0 0,-1 0 0,1-1 0,0 0 0,0 1 0,0-1 1,1 0-1,0-1 0,0 1 0,0 0 0,1-1 0,-1 0 0,1 0 1,0-1-1,0 1 0,0-1 0,1 0 0,-1 0 0,1-1 1,-1 0-1,1 0 0,0 0 0,0-1 0,0 1 0,5-1-56,-4 0 14,0-1 0,0 0 0,0 0 0,0-1 0,0 0 0,0 0 0,-1-1 0,1 1 0,0-2 0,-1 1 0,0-1 0,1 0 0,-1 0 0,0 0 0,0-1 0,-1 0 0,1 0 0,-1-1 0,0 0 0,0 1 0,0-2-1,-1 1 1,0 0 0,0-1 0,0 0 0,1-3-14,0 0 79,1-1-1,-2 1 1,1-1 0,-1 0-1,-1 0 1,0 0-1,0 0 1,-1-1-1,0 1 1,-1-1-1,0 1 1,-1-1-1,0 1 1,-1-5-79,0 13 36,1 1 1,0-1-1,-1 0 0,1 1 1,-1-1-1,0 1 0,1-1 1,-1 1-1,0-1 0,0 1 0,0-1 1,0 1-1,0 0 0,0-1 1,-1 1-1,1 0 0,0 0 1,-1 0-1,1 0 0,-1 0 1,1 0-1,-1 1 0,1-1 0,-1 0 1,0 1-1,1-1 0,-1 1 1,0-1-1,1 1 0,-1 0 1,0 0-1,1 0 0,-1 0 0,0 0 1,1 0-1,-1 0 0,0 1 1,0-1-1,1 1 0,-1-1 1,1 1-1,-1 0-36,-64 37 247,51-19-246,1 1-1,1 0 0,1 1 1,1 1-1,1 0 0,1 0 0,0 1 1,2 0-1,1 0 0,0 1 1,2-1-1,1 1 0,1 0 1,1 0-1,1 1 0,1-1 0,1 0 1,3 11-1,-4-26-6,0-1 1,1 1-1,0-1 1,0 0-1,1 0 0,0 1 1,0-2-1,1 1 1,0 0-1,0-1 1,1 0-1,0 0 1,1 0-1,-1 0 1,1-1-1,0 0 1,1 0-1,0-1 1,-1 0-1,2 0 0,-1 0 1,0-1-1,1 0 1,0-1-1,0 1 1,0-2-1,2 1 6,4 0 5,1-1 0,0 0 0,-1-2-1,1 1 1,0-2 0,-1 0 0,1-1-1,0 0 1,-1-1 0,0-1 0,0 0 0,0-1-1,0 0 1,-1-1 0,0-1 0,0 0 0,0-1-1,2-3-4,8-6 10,-1-1-1,0-2 0,-2 0 0,0-2 1,-1 0-1,-1 0 0,-1-2 0,11-22-9,-3 6 6,-3 0-1,-1-2 0,-2 0 1,-2-1-1,-2-1 0,-1-4-5,-29 65 481,4 20-317,1 0 0,2 0 0,2 1 0,2 0 0,0 8-164,2-20 34,-16 166-39,17-191-75,1-3 21,-5-208 80,4 190-20,0 8 2,1 1 0,0-1 0,0 1 0,1-1 0,1 1 0,0 0 0,0-1 1,1 1-1,0 0 0,1 0 0,1 1 0,1-4-3,0 10-5,-1 1 0,1-1 0,0 1 0,0 1 0,0-1 0,0 1 0,0 0 1,1 1-1,-1 0 0,1 0 0,-1 0 0,1 0 0,-1 1 0,1 0 0,-1 1 1,1-1-1,-1 1 0,1 1 0,-1-1 0,0 1 0,0 0 0,1 0 0,4 4 6,214 84-3193,-98-36-6685,-81-36 2329</inkml:trace>
  <inkml:trace contextRef="#ctx0" brushRef="#br2" timeOffset="-29323.95">6211 825 11403,'1'-13'4014,"-1"-43"-362,-1 52-3374,1 0 0,-1 0 0,1 1 0,-1-1 0,0 0 0,0 0 0,-1 1 0,1-1 0,-1 1 0,0-1 0,0 1 0,0 0 0,0 0 0,-1 0 0,1 0 0,-1 0 0,1 0 0,-1 1 0,0-1 0,0 1 0,-1 0 0,1 0 0,0 0 0,-1 0 0,1 0 0,-1 1 0,1 0 0,-1-1 0,0 1 0,-3 0-278,-3-1 208,0 1 0,0-1 0,-1 2 0,1 0 0,0 0 0,-1 0 0,1 2 0,0-1 0,0 1 0,-6 2-208,-12 9 26,0 0-1,1 2 0,1 1 0,1 1 1,0 1-1,1 1 0,1 1 0,1 1 1,1 1-1,1 1 0,1 1 0,1 1 1,1 0-1,1 1 0,-3 10-25,12-25-15,1 0-1,0 1 0,1-1 1,0 1-1,1 0 0,0 1 1,1-1-1,1 1 1,0-1-1,0 1 0,1 0 1,1 0-1,0 0 0,2 5 16,-1-15-35,1 1 0,-1-1 0,1 1 0,0-1 0,0 0 0,0 1 0,1-1-1,-1 0 1,1-1 0,0 1 0,0 0 0,0-1 0,0 1 0,0-1 0,0 0-1,1 0 1,-1 0 0,1-1 0,-1 1 0,1-1 0,0 0 0,-1 0 0,1 0 0,0-1-1,0 1 1,1-1 35,102-6-939,-86-2 907,-1-2 1,-1 0-1,0-2 1,0 0-1,-1 0 1,-1-2-1,0-1 1,-1 0 0,0 0-1,11-18 32,-5 11 16,-2-2 0,0-1 0,-2 0 0,-1-1 0,-1-1 0,-1 0 0,-2-2 0,0 1-16,-7-14 876,-19 79 10,8-25-896,1 0 0,1 0 0,0 0 0,1 0-1,0 0 1,1 0 0,0 1 0,1-1 0,1 0 0,0 1 0,0-1 0,1 0 0,1 0 0,0 0 0,0 0 0,1 0 0,1-1 0,0 0 0,1 0-1,0 0 1,0-1 0,1 1 0,1-1 0,-1-1 0,2 0 0,-1 0 0,1 0 0,1-1 0,-1-1 0,1 0 0,1 0 0,-1-1 0,1 0 0,0 0-1,8 1 11,3-3-39,0-1 0,1 0-1,-1-2 1,1-1 0,-1-1-1,1-1 1,-1 0 0,0-2-1,0-1 1,0 0 0,-1-2-1,0-1 1,0 0 0,0-1-1,-1-2 1,-1 0 0,0-1-1,0 0 1,-1-2 0,-1 0-1,0-1 1,-1-1-1,-1 0 1,0-2 0,-1 1-1,-1-2 1,-1 0 39,10-16 32,-1-1 0,-2-1 0,-2-1 0,-1-1 0,-2 0 0,7-35-32,-17 0 110,-4 73-77,0-1 0,0 1 0,-1-1-1,1 1 1,0-1 0,0 1 0,-1 0 0,1-1 0,-1 1 0,1-1 0,-1 1 0,0 0 0,1 0-1,-1-1 1,0 1 0,0 0 0,0 0 0,0 0 0,0 0 0,0 0 0,0 0 0,0 0 0,-1 0-1,1 0 1,0 0 0,0 1 0,-1-1 0,1 1 0,0-1 0,-1 1 0,1-1 0,-1 1-1,1 0 1,-1 0 0,1-1 0,-1 1 0,1 0 0,-1 0 0,1 1 0,0-1 0,-1 0 0,1 0-1,-1 1 1,1-1 0,-1 1 0,0 0-33,-4 3 77,0 1-1,1-1 0,-1 1 1,1 1-1,0-1 0,0 1 1,1 0-1,-1 0 1,2 0-1,-1 0 0,0 1 1,1 0-1,-2 5-76,4-9 11,-10 23 15,1 0 1,2 1 0,0 0 0,2 1-1,1-1 1,1 1 0,2 0-1,0 0 1,2 1 0,1-1-1,5 27-26,-5-46-20,0 0-1,0 0 0,1 0 0,1 0 0,0-1 1,0 1-1,0-1 0,1 0 0,1 0 1,-1 0-1,1 0 0,1-1 0,-1 0 0,1 0 1,0 0-1,1-1 0,-1 0 0,1 0 1,1-1-1,-1 1 0,1-2 0,0 1 0,0-1 1,0 0-1,1-1 0,-1 0 0,1 0 0,1-1 22,2 0-81,1-2 1,0 0-1,0 0 1,-1-1 0,1-1-1,0 0 1,-1 0-1,1-2 1,-1 1 0,0-2-1,0 1 1,-1-2-1,1 1 1,-1-2 0,0 0-1,-1 0 1,0 0-1,0-2 1,0 1 0,-1-1-1,3-4 80,10-13-17,-1 0 0,-1-2-1,-1 0 1,-2-1 0,-1-1-1,-1-1 1,4-15 17,-7-19 176,-23 79 817,0 34-874,2-1-1,2 1 1,2 0-1,2 0 1,3 29-119,0-71-20,1-1 0,0 1 1,0 0-1,1-1 0,0 1 1,0-1-1,0 1 0,0-1 1,1 0-1,0 0 0,0 0 1,1 0-1,-1 0 0,1-1 1,0 0-1,0 0 0,0 0 1,1 0-1,-1 0 0,2-1 20,-4-1-175,1-1-1,0 1 1,0-1-1,0 0 0,0 0 1,0 0-1,0-1 1,0 1-1,1-1 0,-1 0 1,0 0-1,0 0 1,0 0-1,0 0 1,0-1-1,1 1 0,-1-1 1,0 0-1,0 0 1,0 0-1,0 0 0,-1 0 1,1-1-1,0 0 1,0 0 175,60-59-11051,-41 34 4400</inkml:trace>
  <inkml:trace contextRef="#ctx0" brushRef="#br2" timeOffset="-29044.466">7576 308 13132,'0'0'4581,"0"0"-3204,0 0-64,0 0-576,0 0-385,0 0-352,0 0-32,-12-26-929,22 41-2690,2-4-4709</inkml:trace>
  <inkml:trace contextRef="#ctx0" brushRef="#br2" timeOffset="-28657.276">8165 727 13068,'4'-14'2392,"23"-75"2546,-26 88-4850,-1 1 1,1-1-1,-1 1 1,1-1-1,-1 1 0,1-1 1,-1 0-1,1 1 0,-1-1 1,0 1-1,1-1 1,-1 0-1,0 0 0,1 1 1,-1-1-1,0 0 0,0 1 1,0-1-1,0 0 1,0 0-1,1 1 0,-1-1 1,-1 0-1,1 0 1,0 1-1,0-1 0,0 0 1,0 1-1,0-1 0,-1 0 1,1 0-1,0 1 1,-1-1-1,1 0 0,0 1 1,-1-1-1,1 1 1,-1-1-1,1 1 0,-1-1 1,1 1-1,-1-1 0,0 1 1,1-1-1,-1 1 1,1-1-1,-1 1 0,0 0 1,0-1-1,1 1 1,-1 0-1,0 0 0,1 0 1,-1 0-1,0-1 0,0 1 1,1 0-1,-1 0 1,0 0-1,0 0 0,1 1 1,-1-1-1,0 0 1,1 0-1,-1 0 0,0 1-88,-47 20 690,40-17-689,0 0 0,0 0-1,1 1 1,0 0 0,0 0-1,0 0 1,0 1-1,1 0 1,0 1 0,0-1-1,1 1 1,0 0-1,0 1 1,1-1 0,0 1-1,0 0 1,0 0-1,1 0 1,1 1 0,-1-1-1,1 0 1,1 1-1,-1 0 1,2-1 0,-1 1-1,1 0 1,0 0 0,1-1-1,0 1 1,0 0-1,1-1 1,0 1 0,1-1-1,0 0 1,1 3-1,109 159-6,-111-168 25,-1 1 0,1-1 0,-1 1-1,1-1 1,-1 1 0,0 0-1,0 0 1,0 0 0,0-1-1,-1 1 1,1 0 0,-1 0-1,0 0 1,0 0 0,0 0-1,0 0 1,0 0 0,-1 0 0,1 0-1,-1 0 1,0 0 0,0-1-1,0 1 1,0 0 0,0 0-1,-1-1 1,1 1 0,-1-1-1,0 1 1,0-1 0,0 0-1,0 0 1,0 0 0,0 0-1,0 0 1,-1 0 0,1 0 0,-1-1-1,1 1 1,-1-1 0,0 0-1,-2 1-18,-12 5 185,-1-1 0,0-1 0,0 0 0,-1-2 0,0 0 0,1-1 0,-1 0-1,0-2 1,0 0 0,0-2 0,-14-2-185,27 4-26,0 0 0,1 0 0,-1-1 0,0 0 0,1 0 0,-1-1 0,1 1 0,-1-1 0,1 0 0,0-1 0,0 1 0,0-1-1,0 0 1,0 0 0,1 0 0,-1-1 0,1 0 0,0 0 0,0 0 0,0 0 0,1-1 0,-1 1 0,1-1 0,0 0 0,-1-4 26,4 5-309,1 1 0,0-1-1,0 0 1,0 1 0,0-1 0,1 1 0,-1-1-1,1 1 1,0 0 0,0-1 0,0 1 0,1 0 0,-1 0-1,1 1 1,0-1 0,-1 0 0,1 1 0,0 0 0,0-1-1,1 1 1,-1 1 0,0-1 0,1 0 0,-1 1 0,1-1-1,0 1 1,-1 0 0,1 1 0,1-1 309,-1-1-745,39-15-7663</inkml:trace>
  <inkml:trace contextRef="#ctx0" brushRef="#br2" timeOffset="-28200.308">8579 769 14446,'0'0'4281,"0"0"-1863,0 0-699,0 0-624,0 0-407,0 0-154,0 0-144,7 7-102,43 69 406,-47-72-680,0 0 1,0-1-1,0 1 0,0 0 0,1-1 0,0 0 1,0 0-1,0 0 0,0 0 0,0 0 0,1-1 1,-1 0-1,1 0 0,-1 0 0,1-1 0,0 1 1,0-1-1,-1 0 0,1-1 0,0 1 0,0-1 1,0 0-1,0 0 0,0 0 0,0-1 0,0 0 1,0 0-1,1 0-14,7-3 13,1 1 1,0-2-1,-1 0 0,0-1 1,0 0-1,-1 0 0,1-2 1,-2 1-1,5-5-13,-9 7 61,-1 1 0,0-1 1,0-1-1,0 1 0,0-1 1,-1 0-1,0-1 0,0 1 0,-1-1 1,0 0-1,0 0 0,-1 0 1,0-1-1,0 1 0,0-1 0,-1 0 1,0 0-1,-1 1 0,0-1 0,0 0 1,-1 0-1,0 0 0,0-7-61,-4 11 72,1 0-1,-1 0 0,0 1 0,0-1 0,0 1 1,-1 0-1,1 0 0,-1 0 0,0 1 1,0-1-1,1 1 0,-2 0 0,1 1 1,0-1-1,0 1 0,0 0 0,-1 0 1,1 1-1,0 0 0,-1 0 0,1 0 1,-1 0-1,1 1 0,0 0 0,-1 0 1,1 0-1,0 1 0,0 0 0,-5 2-71,-10 3 63,1 1 1,0 0-1,0 2 0,1 0 0,0 2 1,0 0-1,2 0 0,-1 2 0,2 0 1,0 1-1,0 0 0,2 1 0,-10 15-63,18-24 17,1-1 0,0 1 0,0 1 0,0-1 0,1 0 0,1 1 0,-1 0 0,1 0 0,0-1 0,1 1 0,0 0 0,0 0 0,1 0 0,0 1 0,0-1 0,1 0 0,0 0 0,0 0 0,1 0 0,0-1 0,0 1 0,1 0 0,0-1 0,1 0 0,-1 1 0,1-1 0,3 3-17,10 3-14,0 0-1,1-2 1,0 0-1,1-1 0,0-1 1,1-1-1,-1 0 1,2-2-1,-1 0 1,1-2-1,-1 0 0,1-1 1,0-1-1,1-1 1,2-1 14,19 5-88,1-3 1,0-1 0,0-2 0,0-2 0,0-2-1,-1-2 1,0-2 0,0-2 0,7-4 87,-47 14-64,1 1 0,-1-1 0,1 0 1,-1-1-1,0 1 0,0 0 0,1-1 0,-1 0 0,0 0 1,0 0-1,-1 0 0,1 0 0,0 0 0,-1-1 0,1 0 1,-1 1-1,0-1 0,0 0 0,0 0 0,0 0 0,-1 0 1,1 0-1,0-2 64,-3 3-165,0 1 0,-1 0 0,1-1-1,0 1 1,-1 0 0,1 0 0,-1 0 0,1 0 0,-1 0 0,0 1 0,1-1 0,-1 0 0,0 1 0,1-1 0,-1 1-1,0-1 1,0 1 0,0 0 0,1 0 0,-1 0 0,0 0 0,0 0 0,0 0 0,1 1 0,-1-1 0,-1 1 165,-4-1-726,-83 16-9898,40 1 561</inkml:trace>
  <inkml:trace contextRef="#ctx0" brushRef="#br2" timeOffset="-21270.902">20575 7813 11243,'42'-125'4575,"5"14"4986,-46 117-7020,1 34-2077,-30 209 978,29-246-1439,-1-1 0,1 1 0,-1 0 0,1-1 1,0 1-1,0-1 0,0 1 0,1-1 0,-1 1 1,0-1-1,1 0 0,0 1 0,-1-1 0,1 0 1,0 0-1,0 0 0,0-1 0,0 1 0,1 0 1,-1-1-1,0 0 0,1 1 0,-1-1 0,1 0 1,-1 0-1,1 0 0,0 0 0,-1-1 0,1 1 1,0-1-1,-1 0 0,1 0 0,0 0-3,95-7 23,-51-8-5,0-2 0,-1-2 1,0-2-1,-2-2 1,22-16-19,-23 14-2,527-317 168,-509 312-59,-70 44-369,-45 53-1446,20-20-3353,15-19-1441</inkml:trace>
  <inkml:trace contextRef="#ctx0" brushRef="#br0" timeOffset="93392.806">13485 7576 5765,'0'0'6631,"0"0"-3402,0 0-1093,0 0-60,0 0-266,0 0-406,0 0-416,-11-5-294,-30-18 74,267 45-389,-207-22-354,-3 1-9,1 0-1,-1-1 0,0-1 0,1 0 1,-1-1-1,0-1 0,0 0 1,0-2-1,0 0 0,-1 0 0,1-1 1,11-8-16,-10-4 1147,-17 17-527,0 1-44,-4 5 273,-21 37-592,3 1 1,1 2-1,2-1 0,-9 33-257,27-73 12,-127 420 251,88-239-2693,39-182 1320,0 2 276,1-3-9255,0-11 597</inkml:trace>
  <inkml:trace contextRef="#ctx0" brushRef="#br0" timeOffset="93954.578">13924 7105 20916,'0'0'1601,"23"-82"-544,-19 62-384,-4 4-353,0 5-224,0 8-96,-1 3-448,-1 12-1346,1 9-3587,-2 6-5509</inkml:trace>
  <inkml:trace contextRef="#ctx0" brushRef="#br0" timeOffset="94203.363">14526 7347 11243,'0'0'3475,"0"0"-801,0 0-148,0 0-306,0 0-421,0 0-582,0 0-373,-5 5-246,-5 9-409,1 1-1,0 0 1,1 1 0,1 0 0,1 0-1,0 1 1,1 0 0,1 0-1,-1 9-188,-7 17 165,-11 47-20,3 1 0,4 0-1,4 5-144,4 64-4182,13-159-2957,4-15 2134,-2-2 280,-3-1-1740</inkml:trace>
  <inkml:trace contextRef="#ctx0" brushRef="#br0" timeOffset="94500.786">14367 7816 7944,'0'0'2727,"0"0"-159,-13-13 256,-42-40-16,32 34-900,23 19-1806,-1 0 1,0 0 0,0 0-1,0-1 1,0 1 0,1 0-1,-1-1 1,0 1 0,0-1-1,1 1 1,-1-1-1,0 1 1,1-1 0,-1 0-1,1 1 1,-1-1 0,0 0-1,1 1 1,0-1 0,-1 0-1,1 0 1,-1 1 0,1-1-1,0 0 1,-1 0-1,1 0 1,0 0 0,0 1-1,0-1 1,0 0 0,0 0-1,0 0 1,0 0 0,0 0-1,0 1 1,0-1-1,0 0 1,1 0 0,-1 0-1,0 0 1,0 1 0,1-1-1,-1 0 1,1 0 0,-1 0-1,1 1 1,0-2-103,5-3 91,0 0 0,1 1 0,0-1 0,-1 1 0,2 0 0,-1 1 0,0 0 0,1 0 0,-1 1 0,1 0 0,0 0 0,8-1-91,-8 1 40,242-51-596,-143 38-7419,-98 15 2295,-6 0-2200</inkml:trace>
  <inkml:trace contextRef="#ctx0" brushRef="#br0" timeOffset="94822.504">14864 7752 11243,'0'0'5391,"0"0"-2374,0 0-1090,0 0-502,0 0-523,0 0-464,0 0-230,0 0-96,5 10-26,26 86-6,-31-95-88,0 1 0,0-1 0,0 0 0,0 0 0,0 1 0,1-1 0,-1 0 0,0 0 0,1 0 0,-1 0 0,1 1 0,-1-1 0,1 0 0,-1 0 1,1 0-1,0 0 0,-1 0 0,1 0 0,0-1 0,0 1 0,0 0 0,0 0 0,0 0 0,0-1 0,0 1 0,0-1 0,0 1 0,0 0 0,0-1 0,1 0 0,-1 1 0,0-1 0,0 0 0,0 0 0,1 1 1,-1-1-1,0 0 0,0 0 0,0-1 0,1 1 0,-1 0 0,0 0 0,0 0 0,0-1 0,1 1 0,-1-1 0,0 1 0,0-1 0,1 0 8,11-4 5,1-2 0,-1 0-1,0-1 1,0 0 0,-1-1 0,0 0-1,0-1 1,-1-1 0,1-2-5,-4 7 116,-1 0 1,0 0-1,-1-1 0,1 0 1,-2 0-1,1-1 0,-1 0 1,0 0-1,0 0 1,-1 0-1,0-1 0,-1 1 1,1-1-1,-2 0 0,1 0 1,-1-1-1,-1 1 1,0 0-1,0-1 0,-1-6-116,-1 14 52,1 0-1,-1 0 0,0 0 0,0 0 1,-1 0-1,1 0 0,0 0 0,-1 1 1,1-1-1,-1 0 0,1 1 0,-1-1 1,0 1-1,0-1 0,1 1 0,-1 0 1,0 0-1,0 0 0,-1 0 0,1 0 1,0 0-1,0 1 0,0-1 1,0 1-1,-1-1 0,1 1 0,0 0 1,0 0-1,-1 0 0,1 0 0,0 0 1,0 1-1,-3-1-51,-71 27 631,59-12-626,1 1 1,0 0 0,1 1-1,1 0 1,0 1 0,1 1 0,1 0-1,1 1 1,1 0 0,1 1-1,1 0 1,0 1 0,2-1 0,-3 14-6,4-16-30,1 0 1,0 0 0,2 0-1,0 1 1,1-1 0,1 1 0,2 12 29,-2-27-30,1 1-1,-1-1 1,1 0 0,1 0 0,-1 0 0,1 0 0,0 0 0,0 0 0,0 0-1,1 0 1,0-1 0,-1 1 0,2-1 0,-1 0 0,0 0 0,1 0 0,0 0 0,0 0-1,0-1 1,0 0 0,1 0 0,-1 0 0,1-1 0,0 1 0,0-1 0,0 0-1,0 0 1,0-1 0,3 1 30,12-1-133,0-1-1,0-1 1,0 0-1,0-2 1,0 0 0,-1-1-1,1-2 1,-1 1-1,0-2 1,-1-1-1,0 0 1,0-1-1,-1-1 1,0-1-1,0 0 1,-1-2-1,-1 1 1,0-2 0,-1 0-1,0-1 1,-1 0-1,9-16 134,-11 19-110,-2-2-1,1 1 0,-2-1 0,0-1 1,-1 1-1,0-1 0,-1-1 1,2-8 110,-1-39-2777,-25 44-6234,1 19-182</inkml:trace>
  <inkml:trace contextRef="#ctx0" brushRef="#br0" timeOffset="97975.511">18319 8546 15471,'0'0'5253,"0"0"-3364,116-12 1,-45 0-545,7-1-480,11-2-576,9 1-225,5 1 32,-1 3-96,-2 3-160,-9 3-801,-16 2-1249,-23 2-2339,-20 0-4964</inkml:trace>
  <inkml:trace contextRef="#ctx0" brushRef="#br0" timeOffset="98304.42">18279 8849 11050,'0'0'8136,"0"0"-5221,0 0-673,79 40-352,-25-48-801,17-6-352,8-4-353,12-3 224,4-1-159,-4-2-225,-3 4-128,-7-1-96,-10 1-224,-8 4-1217,-12 1-1442,-12 8-3107,-12 3-8487</inkml:trace>
  <inkml:trace contextRef="#ctx0" brushRef="#br0" timeOffset="95305.155">15784 7616 10025,'0'0'4319,"0"0"-1217,0 0-545,0 0-454,0 0-571,0 0-656,0 0-310,-6 18 58,-26 116 353,-8 132-368,46-419-390,-5 136-244,1 0 0,0 0 1,2 1-1,-1-1 0,2 1 1,0-1-1,2 2 0,-1-1 1,2 1-1,0 0 0,1 0 1,0 1-1,1 0 0,0 1 1,2 0-1,-1 0 1,1 1-1,1 1 0,0 0 1,1 1-1,7-4 25,53 7-3186,-32 33-7033,-24-7 541</inkml:trace>
  <inkml:trace contextRef="#ctx0" brushRef="#br0" timeOffset="95792.95">16698 7629 11435,'0'0'3646,"3"-15"-609,12-43-522,-15 56-2386,1 0 1,0 0-1,-1-1 1,1 1-1,-1 0 1,0 0-1,0 0 0,0 0 1,0 0-1,0 0 1,0 0-1,-1 0 1,1 0-1,-1 0 1,1 0-1,-1 0 0,0 0 1,0 0-1,0 0 1,0 0-1,0 0 1,0 0-1,0 1 1,-1-1-1,1 1 0,0-1 1,-1 1-1,0-1 1,1 1-1,-1 0 1,0 0-1,0 0 1,1 0-1,-1 0 1,0 0-1,0 0 0,0 0 1,0 1-1,0-1 1,0 1-1,-2 0-129,-80 7 747,65 1-712,1 2 0,0 0 0,0 1 0,1 1 0,0 1 0,1 0 1,1 1-1,0 1 0,1 0 0,0 1 0,2 0 0,-11 17-35,12-18 2,0 0-1,1 1 1,1 0-1,0 0 0,1 1 1,1 0-1,0 1 1,2-1-1,0 1 1,1 0-1,0 1 0,2-1 1,0 0-1,1 1 1,1 3-2,1-20 3,-1-1 1,1 1 0,-1 0 0,1-1 0,0 1-1,0 0 1,-1-1 0,1 1 0,0-1-1,1 1 1,-1-1 0,0 1 0,0-1 0,1 0-1,-1 0 1,0 0 0,1 0 0,-1 0-1,1 0 1,0 0 0,-1 0 0,1 0 0,0-1-1,-1 1 1,1-1 0,0 1 0,0-1-1,0 0 1,-1 0 0,1 0 0,0 0 0,0 0-1,0 0 1,0 0 0,-1 0 0,3-1-4,62-22 163,-29-5 94,0-2 1,-2-1-1,-2-1 1,28-36-258,37-35 347,-54 72-43,-32 73-266,-12 41-347,-2-71 192,1-1 0,-1 0 0,2 1 0,0-1 0,0 1 0,1-1 0,0 1 0,1-1 1,1 0-1,-1 0 0,2 0 0,0 0 0,0 0 0,1-1 0,0 1 0,0-1 0,1-1 0,1 1 0,6 7 117,32 4-3768,4-19-3584,-20-7 1464</inkml:trace>
  <inkml:trace contextRef="#ctx0" brushRef="#br0" timeOffset="96069.799">17411 7309 10730,'15'-76'4041,"1"38"1152,-8 34 756,2 40-2976,-9 0-2726,-2-1-1,-1 1 1,-2 0 0,-1 0-1,-2-1 1,-2 0 0,-1-1-1,-12 29-246,10-26 18,-16 46-786,-3 8 2058,15-30-3857,7-10-4109,5 2-5898,4-51 3569</inkml:trace>
  <inkml:trace contextRef="#ctx0" brushRef="#br0" timeOffset="96365.378">17167 7626 5605,'0'0'4234,"0"0"-1037,0 0-474,0 0-513,0 0-550,0 0-389,0 0-150,0 0-107,18-9-144,126-46 331,-87 43-960,1 3-1,0 2 0,0 3 0,1 3-240,-53 0 50,-1 1-1,1 0 0,0 1 0,0-1 0,-1 1 0,1 0 1,0 1-1,-1-1 0,1 1 0,-1 0 0,1 1 0,-1-1 1,0 1-1,0 0 0,0 0 0,-1 0 0,1 1 1,-1 0-1,0 0 0,0 0 0,0 0 0,0 1 0,-1 0 1,1-1-1,-1 1 0,-1 0 0,1 1 0,-1-1 0,1 0 1,-2 1-1,1-1 0,-1 1 0,1 0-49,-1 14 32,0-1 0,-1 1 0,-1 0-1,0-1 1,-2 1 0,0-1 0,-2 0 0,-2 9-32,-15 110-954,22-137 824,0-1-1,1 1 1,-1-1 0,0 1 0,1-1 0,-1 1 0,1-1-1,-1 0 1,1 1 0,-1-1 0,1 0 0,-1 1-1,1-1 1,-1 0 0,1 0 0,0 1 0,-1-1-1,1 0 1,-1 0 0,1 0 0,0 0 0,-1 0 0,1 0-1,-1 0 1,1 0 0,0 0 0,-1 0 0,1 0-1,-1 0 1,1-1 0,0 1 0,-1 0 0,1 0-1,-1-1 1,1 1 0,-1 0 0,1 0 0,-1-1 0,1 1-1,-1-1 1,1 1 0,-1-1 0,1 1 0,-1-1-1,0 1 1,1-1 0,-1 1 0,0-1 0,0 1-1,1-1 1,-1 1 0,0-1 0,0 1 0,0-1 0,1 0-1,-1 1 1,0-1 0,0 0 0,0 1 0,0-1-1,0 1 1,0-1 130,11-21-5418,1-2-1100</inkml:trace>
  <inkml:trace contextRef="#ctx0" brushRef="#br0" timeOffset="96694.011">17967 7086 12268,'0'0'5829,"0"0"-3010,0 0-321,0 0-1089,0 0-480,0 0-544,0 0-289,0 0-96,0 0-256,4 52-1538,5-37-2947,-3-2-8455</inkml:trace>
  <inkml:trace contextRef="#ctx0" brushRef="#br0" timeOffset="97024.445">18263 7408 13997,'0'0'3929,"0"0"-1831,-15 1-448,5-2-1297,6 1-249,0 0 1,0-1 0,0 1 0,-1 0 0,1 1-1,0-1 1,0 1 0,0 0 0,0 0 0,0 0-1,0 1 1,0-1 0,1 1 0,-1 0 0,0 0-1,1 0 1,-1 0 0,1 1 0,0 0 0,0-1 0,0 1-1,-1 2-104,-7 15 161,1 0-1,1 1 0,1 0 0,1 0 0,0 0 0,2 1 0,1 0 1,0 1-1,2-1 0,0 0 0,2 1 0,0-1 0,2 1 0,0-1 1,3 6-161,-5-21 8,0 1 1,1-1-1,0 1 1,0-1 0,1 1-1,0-1 1,0 0 0,1 0-1,0 0 1,0 0-1,0 0 1,1-1 0,0 0-1,0 1 1,1-2-1,0 1 1,0 0 0,0-1-1,1 0 1,0 0-1,0 0 1,0-1 0,0 0-1,1 0 1,-1-1 0,1 0-1,0 0 1,0 0-1,0-1 1,1 0 0,0 0-9,5-2 7,0 0 0,-1-1 0,1 0 1,0-1-1,-1-1 0,1 1 0,-1-2 1,0 0-1,0-1 0,0 0 1,-1 0-1,0-1 0,0-1 0,0 0 1,-1 0-1,0-1 0,0-1 1,-1 1-1,0-1 0,0-1 0,-1 0 1,4-7-8,-2 3 71,0 0 1,-2 0-1,0 0 1,0-1 0,-2-1-1,0 1 1,0-1-1,-2 0 1,0 0 0,0 0-1,-2-1 1,0 1-1,-1-1 1,0 0 0,-2 1-1,0-1 1,-1-5-72,0 16 11,1 1 0,-1-1 0,0 1 1,0 0-1,-1-1 0,1 1 0,-1 0 0,0 0 1,-1 1-1,1-1 0,-1 1 0,0-1 0,0 1 1,0 0-1,0 1 0,-1-1 0,0 1 0,0 0 1,0 0-1,0 0 0,0 1 0,0 0 0,-1 0 0,1 0 1,-1 0-1,0 1 0,1 0 0,-1 0 0,0 1 1,-1 0-12,-6-1-170,0 0 1,0 2-1,-1-1 1,1 2-1,0 0 1,0 0 0,0 1-1,0 1 1,1 0-1,0 1 1,-1 0-1,-10 7 170,-33 38-5252,33-6-3808,15-9-2668</inkml:trace>
  <inkml:trace contextRef="#ctx0" brushRef="#br0" timeOffset="97333.415">18916 7544 4516,'0'0'11686,"3"-13"-7175,11-43-2269,-20 70 1282,-12 27-2626,-10 22-1087,-65 216-1487,176-458 982,-78 164 871,1 1 0,0-1 1,1 1-1,0 1 0,1-1 0,1 1 0,0 1 0,1-1 0,0 2 1,1-1-1,0 2 0,1-1 0,0 1 0,1 1 0,0 0 0,0 1 0,1 1 1,0 0-1,0 1 0,1 0 0,-1 1 0,16-3-177,-21 9 33,0 0 1,0 0-1,0 1 0,0 1 1,0-1-1,0 1 0,-1 1 0,1 0 1,-1 0-1,0 1 0,0-1 1,-1 2-1,0-1 0,1 1 0,-2 0 1,1 1-1,-1 0 0,0 0 1,0 0-1,-1 0 0,0 1 0,0 0 1,-1 0-1,0 1 0,0-1 1,-1 1-1,0 0 0,-1-1 0,0 1 1,0 1-1,-1-1 0,0 0 1,-1 0-1,0 7-33,-1 94-491,-1-41-3209,11-26-4537,-2-31 651</inkml:trace>
  <inkml:trace contextRef="#ctx0" brushRef="#br0" timeOffset="97663.254">19992 7440 8168,'10'-25'392,"46"-62"2851,-26 40 5987,-57 42-4927,8 11-4151,0 1 1,1 0 0,0 1-1,0 1 1,1 1-1,0 1 1,-5 4-153,-69 61 223,88-73-223,0 1 0,0-1-1,0 1 1,1 0 0,-1-1 0,1 1 0,0 0 0,0 1-1,0-1 1,1 0 0,-1 0 0,1 1 0,0-1-1,1 1 1,-1-1 0,1 1 0,-1 0 0,2-1-1,-1 1 1,0-1 0,1 1 0,0-1 0,0 1 0,1 1 0,3 1-8,0 0 0,0-1 0,1 1 1,0-1-1,1-1 0,-1 1 1,1-1-1,0-1 0,1 1 1,-1-1-1,1 0 0,-1-1 1,1 0-1,0 0 0,4 0 8,10 7-2,81 55-217,-101-62 216,1-1 0,-1 1-1,0-1 1,0 1 0,0 0-1,0-1 1,0 1 0,0 0-1,-1 0 1,1 1 0,-1-1 0,0 0-1,0 0 1,-1 1 0,1-1-1,0 0 1,-1 1 0,0-1 0,0 0-1,0 1 1,0-1 0,-1 1-1,1-1 1,-1 0 0,0 0-1,0 1 1,0-1 0,0 0 0,0 0-1,-1 0 1,0 0 0,1 0-1,-1 0 1,-1 0 3,-8 8 44,-1-1-1,0-1 0,-1 1 1,0-2-1,0 0 1,-1-1-1,0 0 0,0-1 1,-1 0-1,0-2 1,0 1-1,0-2 1,0 0-1,-1-1 0,-14 1-43,8 0-50,1 0-1,-1-2 1,0 0-1,0-1 1,0-1-1,0-2 1,-18-3 50,-34-29-8039,62 25 1265</inkml:trace>
  <inkml:trace contextRef="#ctx0" brushRef="#br1" timeOffset="178363.208">16319 9100 10890,'-1'-16'2504,"0"-3"-1829,-3-49 1662,-4 18 3054,3 38-2478,3 32-1342,1-5-1705,-59 695 1191,23-350-912,19-245-220,9-151-294,-29-156 439,38 191-53,0 0 0,0 0 1,0 0-1,0 0 0,0 0 1,0 0-1,0 0 0,0 0 0,-1 0 1,1 0-1,0 0 0,-1 0 0,1 0 1,-1 0-1,1 0 0,-1 0 1,1 0-1,-1 0 0,0 1 0,1-1 1,-1 0-1,0 0 0,0 1 0,1-1 1,-1 0-1,0 1 0,0-1 1,0 1-1,0-1 0,0 1 0,0 0 1,0-1-1,0 1 0,0 0 1,0 0-1,0 0 0,0-1 0,0 1 1,0 0-1,0 0 0,0 1 0,0-1 1,0 0-1,0 0 0,0 0 1,0 1-1,0-1 0,0 0 0,0 1 1,0-1-1,0 1 0,0-1 1,1 1-1,-1 0 0,-1 0-17,-1 6 46,-1 1-1,1-1 1,0 1-1,1 0 1,0 0 0,0 0-1,1 0 1,0 0-1,1 0 1,-1 0 0,1 0-1,1 1 1,0-1-1,0 0 1,0 0 0,1 0-1,0 0 1,1-1-1,0 1 1,0 0 0,1-1-1,-1 0 1,2 0-1,0 1-45,1-1-2,0-1 0,0 0 0,1 0 0,0 0 1,0-1-1,1 0 0,-1 0 0,1 0 0,0-1 0,1-1 0,-1 0 0,1 0 0,-1 0 0,1-1 0,0 0 0,0-1 0,0 0 0,0 0 0,0-1 0,0 0 0,0-1 0,0 0 0,-1 0 0,1-1 0,0 0 0,2-1 2,3-1-7,-1-1-1,0 0 1,0-1 0,0 0 0,-1-1 0,0 0 0,0-1 0,0 0 0,-1-1 0,-1-1 0,0 1-1,0-2 1,-1 1 0,0-1 0,0-1 0,2-6 7,-5 10-9,-2 0 1,1-1-1,-2 1 1,1-1-1,-1 0 1,0 0-1,-1 0 1,0-1-1,0 1 1,0-5 8,-31 20-2200,-20 43-5306,23-15-1403</inkml:trace>
  <inkml:trace contextRef="#ctx0" brushRef="#br2" timeOffset="-21931.497">12581 7928 6214,'-12'-88'4979,"0"-11"833,8 35 1179,14 98-5192,-1 71-429,-9-87-1274,1 1 0,0-1-1,1 1 1,1-1 0,1 0-1,1 0 1,0 0 0,1-1 0,2 2-96,-5-15 3,1 0 0,1 0 0,-1 0 0,1 0 0,-1-1 0,1 0 0,0 0 1,0 0-1,0-1 0,0 0 0,1 0 0,-1 0 0,1 0 0,-1-1 1,1 0-1,0 0 0,-1-1 0,1 1 0,0-1 0,0-1 0,-1 1 1,1-1-1,0 0 0,-1 0 0,1 0 0,-1-1 0,1 0 0,-1 0 1,0 0-1,0-1 0,0 0 0,0 0 0,0 0 0,1-2-3,58-34 29,-2-3 0,-2-3 0,27-28-29,-43 36 4,149-127 55,-45 36 64,102-65-123,-236 183-15,-4 2-26,0 0 0,1 1 0,0 1 0,0 0 0,0 0 0,1 1-1,0 1 1,0 0 0,9-2 41,-19 7-155,0-1-1,1 1 0,-1-1 1,0 1-1,0 0 1,0 0-1,0 0 0,0 0 1,0 0-1,0 1 1,0-1-1,0 0 0,0 1 1,-1 0-1,1-1 1,-1 1-1,1 0 0,-1 0 1,0 0-1,1 0 1,-1 0-1,0 0 0,0 0 1,-1 0-1,1 0 1,0 0-1,-1 1 0,1-1 1,-1 0-1,0 0 1,0 1-1,0-1 0,0 0 1,0 1-1,0-1 1,0 0-1,-1 2 156,2 9-2416,4 23-6414</inkml:trace>
  <inkml:trace contextRef="#ctx0" brushRef="#br2" timeOffset="-16164.259">20445 7063 2626,'0'0'3188,"0"0"-1117,0 0-342,0 0 145,0 0 48,0 0-315,0 0-283,-1-2-283,-2-2-1265,4 4 291,-1 0 0,1 0 0,-1 0 0,0 1 0,1-2 0,-1 1 0,0 0 0,1 0 0,-1 0 0,1 0 0,-1 0 0,0 0 0,1 0 0,-1 0 0,0 0 0,1-1 0,-1 1 0,0 0 0,1 0 0,-1 0 0,0-1 0,0 1 0,1 0 0,-1-1 0,0 1 0,0 0 0,1 0 0,-1-1 0,0 1 0,0 0 0,0-1 0,0 1 0,0 0 0,1-1 0,-1 1 0,0-1 0,0 1 0,0 0 0,0-1 0,0 1 0,0 0 0,0-1 0,0 1 0,0-1 0,0 1 0,0 0 0,-1-1 0,1 1 0,0 0 0,0-1 0,0 1 0,0 0 0,0-1 0,-1 1 0,1 0 0,0-1 0,0 1 0,-1 0 0,1 0 0,0-1 0,0 1 0,-1 0 0,1 0 0,0 0 0,-1-1 0,1 1 0,0 0 0,-1 0 0,1 0-67,245 3 128,-107-10-101,0-5 1,-1-7 0,-1-6 0,-1-5 0,79-32-28,-155 42 117,0-2 0,-2-3 1,0-3-1,-2-1 1,-1-4-1,-2-1 1,-1-3-1,-2-2 1,-1-3-1,-3-1 0,-1-2 1,-3-2-1,1-5-117,32-56 53,-6-4-1,-4-2 1,-6-3-1,-5-3 1,-5-1-1,6-38-52,24-140-23,-14-4-1,-12-3 0,5-221 24,-54 501-3,33-421 8,-21-420-5,-24 661 16,-9 0 0,-9 2 0,-43-152-16,51 271 108,-5 1 1,-3 1-1,-4 1 0,-3 2 0,-3 1 1,-5 2-1,-20-26-108,34 64 40,-2 2 1,-1 1-1,-2 1 0,-1 2 1,-2 2-1,-2 1 1,0 1-1,-2 3 0,0 1 1,-2 2-1,-1 2 0,-1 1 1,0 3-1,-2 1 1,1 3-1,-25-3-40,-73-7-83,0 6 0,-124 3 83,-16-2-53,-986-92 368,-2068-77-246,1529 184 102,-200 25-246,1542-14 876,410-6-448,18-4-218,0-2 1,-1-2-1,1-2 1,0-1 0,-1-2-136,-24-15 122,95 8-15854,-20 11 9102</inkml:trace>
  <inkml:trace contextRef="#ctx0" brushRef="#br2" timeOffset="-15642.627">12148 128 2723,'0'0'2503,"0"0"-565,15-12 32,99-76 3475,-60 60 1741,-54 28-6535,-2 4 369,-106 94 416,59-61-1324,0-1 0,-2-2 0,-2-3 0,-1-2 0,-1-3 0,-1-2 0,-18 4-112,-31-3 166,147 4-59,192 210 485,-210-214-536,22 27 121,3-2 1,2-2-1,2-2 1,1-2 0,3-3-1,8 1-177,-97-108 2616,29 62-2650,3 4 18,0-1 0,0 0 0,0 0 0,0 1-1,0-1 1,0 0 0,-1 0 0,1 1 0,0-1-1,0 0 1,-1 0 0,1 1 0,-1-1 0,1 1 0,-1-1-1,1 0 1,-1 1 0,1-1 0,-1 1 0,1-1-1,-1 1 1,0-1 0,1 1 0,-1-1 0,0 1 0,1 0-1,-1-1 1,0 1 0,1 0 0,-1 0 0,0 0-1,0-1 1,1 1 0,-1 0 0,0 0 0,0 0-1,0 0 1,1 0 0,-1 0 0,0 1 0,0-1 0,1 0-1,-1 0 1,0 0 0,0 1 0,1-1 0,-1 0-1,0 1 1,1-1 0,-1 1 0,0-1 0,1 1-1,-1 0 17,-24 45-7772,8-19-3732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51:14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30 133 6919,'0'0'2226,"0"0"85,-5-13 59,-14-42-261,18 53-1962,0 0 1,0 0-1,0 0 1,1 0-1,-1 0 1,1 0-1,0-1 0,-1 1 1,1 0-1,0 0 1,0-1-1,0 1 0,1 0 1,-1 0-1,1 0 1,-1-1-1,1 1 0,0 0 1,-1 0-1,1 0 1,0 0-1,1 0 1,-1 0-1,0 0 0,0 1 1,1-1-148,0 0 36,0 1 0,0 0 0,0 0 0,0 1 0,0-1 0,0 0 0,1 1 0,-1-1 0,0 1 0,0 0 0,0 0 0,1-1 0,-1 2 0,0-1 0,0 0 0,0 0 0,1 1 0,-1-1 0,0 1 0,0 0 0,0-1 0,0 1 0,0 0 0,0 0 0,0 0 0,0 1 0,0-1 0,-1 0 0,1 1 0,0-1 0,0 2-36,5 7 8,0 1 0,-2 0 0,1 0 0,-1 0 0,-1 0 0,0 1 0,0 0 0,-1 0 0,-1 0 0,0 0 0,0 1 0,-2-1 0,1 0 0,-2 1 0,1-1 0,-3 9-8,2-8 5,-1 0-1,0 1 1,-1-1-1,0 0 1,-1 0 0,0-1-1,-1 1 1,-1-1 0,0 0-1,-1 0 1,0-1-1,0 0 1,-1 0 0,-1-1-1,-9 10-4,3-16 340,27-23-141,-6 12-190,1-1 0,1 1 0,0 0 0,0 1 0,0-1 0,1 2 0,-1-1 0,1 1 0,1 1-1,-1-1 1,1 2 0,-1-1 0,1 1 0,0 1 0,1 0 0,-1 0 0,0 1 0,5 0-9,7 14-1001,-18 4-7746,-4-7 974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51:14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5894,'0'0'2124,"0"0"-4,0 0 170,0 0-459,0 0-251,0 0-187,0 0-448,6-10-310,23-31-159,-28 39-466,0-1 1,1 1-1,-1 0 1,0 0-1,1 0 1,0 0 0,-1 0-1,1 0 1,0 1-1,0-1 1,0 1-1,0-1 1,0 1 0,1 0-1,-1-1 1,0 1-1,1 0 1,-1 1-1,0-1 1,1 0 0,-1 1-1,1-1 1,-1 1-1,1 0 1,-1 0-1,1 0 1,0 0 0,-1 0-1,1 1 1,-1-1-1,1 1 1,-1-1-1,0 1 1,1 0 0,-1 0-1,0 0 1,1 0-1,-1 1 1,0-1-1,0 0 1,0 1 0,0 0-1,0-1 1,0 1-1,-1 0 1,1 0-1,-1 0 1,1 0 0,-1 0-1,0 1 1,2 1-11,-3 10-38,-1-1 0,0 1 1,-1 0-1,-1-1 0,0 0 1,0 1-1,-2-1 0,1-1 1,-2 1-1,1-1 0,-5 5 38,-8 25 4,9-15 140,33-31 667,105-70-133,-92 55-1533,-10 5-1966,-1 0-3806,-11 4-1589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51:15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9609,'0'0'2050,"2"-13"-43,4-58 3017,-3 69-1321,8 21-3285,-6-3-358,-2 0 0,0 0 0,0 0 0,-2 1-1,0-1 1,-1 0 0,0 1 0,-2-1 0,-1 11-60,-18 79 59,23-110 23,0 0-1,0 0 1,1 0 0,-1 0 0,1 1-1,0 0 1,0-1 0,1 1 0,-1 0 0,0 0-1,1 1 1,0-1 0,0 1 0,0 0-1,0 0 1,0 0 0,0 0 0,0 1 0,0 0-1,1-1 1,-1 2 0,2-1-82,121 30 0,-125-28-1,1 1 1,-1-1-1,1-1 0,0 1 1,-1 0-1,1-1 0,0 1 1,0-1-1,-1 0 0,1 0 0,0 0 1,0 0-1,-1-1 0,1 1 1,0-1-1,0 1 0,-1-1 1,1 0-1,-1 0 0,1 0 1,0-1-1,-1 1 0,0 0 1,1-1-1,-1 0 0,0 1 1,0-1-1,0 0 0,0 0 1,0 0-1,-1-1 0,1 1 1,0 0-1,-1-1 0,0 1 1,0-1-1,1 1 0,-1-1 1,-1 1-1,2-3 1,-1-4 13,0-1-1,-1 0 1,1 0-1,-2 1 1,0-1 0,0 0-1,0 1 1,-1-1-1,-1 1 1,0-1 0,-1-3-13,-6-21 176,25 95 1073,-1-14-1278,8 28-575,-3 0 0,-4 1 0,-1 7 604,-13-48-4656,0-4-4542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53:58.45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10847 13997 5830,'0'0'4857,"0"0"-1114,0 0-113,0 0-582,-2-12-795,1 6-2085,-2-6 159,0-1 1,1 1-1,1 0 1,0-1-1,1 1 1,0 0-1,1-1 1,0 1-1,1-1 1,0 1-1,1 0 1,0 0-1,1 0 1,0 1-1,1-1 1,3-4-328,-5 13 20,-1 0 0,1 0 0,0 0 0,0 1 0,0-1 0,0 1 1,0-1-1,0 1 0,0 0 0,1 1 0,-1-1 0,1 0 0,0 1 0,-1 0 1,1 0-1,0 0 0,0 0 0,0 1 0,0 0 0,0-1 0,-1 1 1,1 1-1,0-1 0,0 0 0,0 1 0,0 0 0,0 0 0,-1 0 1,1 0-1,0 1 0,-1 0 0,1-1 0,-1 1 0,0 0 0,0 1 1,0-1-1,0 1 0,0-1 0,0 1 0,0 0 0,-1 0 0,1 0 1,-1 0-1,1 2-20,7 14 3,-1 0 1,0 0-1,-2 1 0,0 0 1,-1 0-1,-1 0 1,-1 1-1,-1 0 1,-1 0-1,0 0 1,-2 0-1,0 0 0,-4 19-3,4 5-2,-5 58 2,20-112 54,64-163 662,-72 148-659,2 0 0,0 0-1,2 0 1,1 2 0,0-1 0,2 2 0,1 0 0,0 0 0,12-10-57,-25 28 3,0 0 0,0 1 1,1-1-1,0 1 0,-1-1 1,1 1-1,0 0 0,0 0 1,0 0-1,1 1 0,-1-1 0,0 1 1,1-1-1,-1 1 0,1 0 1,-1 1-1,1-1 0,-1 0 1,1 1-1,-1 0 0,1 0 1,0 0-1,-1 0 0,1 1 1,-1-1-1,1 1 0,-1 0 1,1 0-1,-1 0 0,1 1 1,-1-1-1,0 1 0,0 0 0,0 0 1,0 0-1,0 0 0,1 1-3,8 15 2,0 1-1,-2 0 1,0 1-1,-1-1 1,-2 2-1,0-1 1,0 1-1,-2 3-1,6 12 20,-6-20-13,1 8 8,0-1 1,1 0-1,2 0 1,0-1-1,2 0 1,0 0-1,1-1 0,1-1 1,1 0-1,1-1 1,12 12-16,-24-29 21,0 0 1,0 0 0,0 0-1,1 0 1,-1 0 0,1-1-1,-1 1 1,1-1 0,-1 0-1,1 0 1,0-1 0,-1 1-1,1-1 1,0 1 0,0-1-1,-1 0 1,1-1 0,0 1-1,0-1 1,-1 1 0,1-1-1,0 0 1,-1-1 0,1 1-1,-1 0 1,0-1 0,1 0-1,-1 0 1,0 0 0,0 0-1,0-1 1,0 1 0,0-1-1,1-1-21,79-106 694,-66 82-690,-2 0 0,-1-2 0,-2 1 0,-1-2-1,-1 1 1,-1-1 0,-1-4-4,-8 23 0,-26 50-3998,10-14-396,1 0-3870</inkml:trace>
  <inkml:trace contextRef="#ctx0" brushRef="#br0" timeOffset="-189792.966">19065 5005 19538,'0'0'4389,"0"0"-1613,0 0-780,0 0-571,0 0-608,0 0-390,0 0-165,13 12-86,-8-6-156,3 0-2,-1 1 0,0 0 1,0 1-1,-1-1 1,0 1-1,-1 1 0,1-1 1,-1 1-1,-1 0 1,0 0-1,0 0 0,0 3-18,5 23 35,-1 0-341,0 0 1,3 0-1,1 0 0,1-2 0,2 0 0,2 0 1,0-1-1,3-1 0,10 13 306,-27-41-56,0 0-1,0 0 1,0 0 0,0-1-1,1 1 1,-1-1 0,1 1 0,-1-1-1,1 0 1,0 0 0,0-1-1,0 1 1,0-1 0,0 0-1,0 0 1,1-1 0,-1 1-1,0-1 1,0 0 0,1 0-1,-1 0 1,0 0 0,0-1-1,0 0 1,1 0 0,-1 0-1,0 0 1,0 0 0,0-1-1,-1 0 1,1 0 0,0 0 0,-1 0-1,1-1 1,-1 1 0,1-1-1,-1 0 1,0 0 0,0 0-1,2-4 57,13-18 241,-2-1 1,0 0-1,-1-2 0,-2 1 0,-1-2 0,-1 0 0,-2 0 0,0-1 0,-2 0 0,-2 0 1,0-1-1,-2-5-241,2-26 1873,-18 69-1008,-59 135-804,64-121-63,-15 38 2,-101 255 0,-8 75 0,108-282-8755,30-127 1623,6-7-4207</inkml:trace>
  <inkml:trace contextRef="#ctx0" brushRef="#br0" timeOffset="-189246.931">19512 4168 9673,'2'-13'6892,"8"-60"326,-15 68-3291,-9 15-2959,-16 22-665,0 2 1,2 1-1,2 1 1,1 2-1,2 0 1,2 1-1,-12 30-303,4 22-160,43-104-155,54-114 401,-51 91-46,1 1 0,1 0 0,3 2 0,12-15-40,-33 45 2,1 1 0,-1-1 1,1 1-1,0 0 0,0 0 0,0-1 1,0 1-1,0 0 0,0 1 0,0-1 0,1 0 1,-1 1-1,1-1 0,-1 1 0,1 0 1,0 0-1,-1 0 0,1 0 0,0 0 0,0 1 1,0-1-1,-1 1 0,1 0 0,0 0 1,0 0-1,0 0 0,0 0 0,0 1 0,-1-1 1,1 1-1,0-1 0,0 1 0,-1 0 1,1 1-1,0-1 0,1 1-2,6 12 0,0 0 0,0 1 0,-1 0 0,-1 1 0,-1 0 0,0 0 0,1 6 0,8 18 0,-8-22-6,0-1-1,1 0 1,1 0-1,1-1 1,0-1-1,1 0 1,2 1 6,-11-12 35,0 0 0,1-1 1,-1 0-1,1 0 0,0 0 1,0 0-1,0-1 1,0 1-1,0-1 0,1 0 1,-1 0-1,1-1 1,-1 1-1,1-1 0,-1 0 1,1 0-1,0-1 1,0 1-1,-1-1 0,1 0 1,0 0-1,0-1 1,0 0-1,-1 1 0,1-2 1,0 1-1,-1 0 0,1-1 1,-1 0-1,0 0 1,1 0-36,10-9 128,0 0 0,0-1 0,-2 0 0,1-1 0,-2-1 0,0 0 1,0 0-1,2-6-128,-32 34-8296,8 1-860</inkml:trace>
  <inkml:trace contextRef="#ctx0" brushRef="#br0" timeOffset="211305.176">3058 975 3107,'0'0'2098,"0"0"-320,0 0 314,4-13-255,20-48 104,-2 9 3538,-12 41-558,-14 41-2377,0-12-2824,-2 406 1060,20 2521-385,-37-1697-43,-7 2041 1463,30-3121-1789,0 392-73,-57 401 47,22-734-736,7-83-3797,22-113-544,5-15-3710</inkml:trace>
  <inkml:trace contextRef="#ctx0" brushRef="#br0" timeOffset="211896.632">2 9855 5029,'0'0'3187,"0"0"-1751,0 0 75,0 0 469,0 0-256,0 0-229,-1 3-272,2-1-1169,1-1 1,0 1-1,-1-1 1,1 0-1,0 0 1,0 1-1,0-1 1,0-1-1,-1 1 1,2 0-1,-1 0 1,0-1-1,0 1 1,0-1-1,0 1 1,0-1-1,0 0 1,0 0-1,1 0 1,-1 0-1,0 0 1,0-1-1,0 1 1,0-1-1,0 1 1,0-1-1,0 0 1,0 0-1,0 0 1,1 0-55,18-1 292,511-8 759,2637-49-1083,-101-1 2260,890-9 1337,-2002 68-2240,1738-23 942,-3607 22-2245,1175-55 90,-1219 53-97,234-36-105,-242 28-412,-32 1-659,-24 9-91,-121 11-6793,28 4-1617</inkml:trace>
  <inkml:trace contextRef="#ctx0" brushRef="#br0" timeOffset="214174.698">9604 2970 11147,'0'0'2279,"0"0"481,0 0 203,0 0-796,0 0-603,0 0-507,-13 1-475,5 0-501,5-1-65,1-1 1,-1 1-1,1 0 0,0 0 0,-1 0 0,1 1 0,0-1 0,-1 1 1,1-1-1,0 1 0,-1 0 0,1 0 0,0 0 0,0 0 1,0 0-1,0 0 0,0 0 0,0 1 0,0-1 0,0 1 0,0 0 1,1-1-1,-1 1 0,1 0 0,-1 0 0,1 0 0,0 0 0,0 0 1,0 0-1,0 0 0,0 1 0,-1 1-16,-1 15 57,1 0 0,0 1 0,2-1 0,0 0 0,1 1 0,1-1 0,1 0 0,0 0 0,2 0 0,0-1-1,1 1 1,1-1 0,1 0 0,0-1 0,3 3-57,-10-18 3,1 0 0,0 0-1,-1 0 1,1 0-1,0 0 1,0 0 0,0-1-1,1 1 1,-1-1 0,0 0-1,0 1 1,1-1 0,-1 0-1,1 0 1,-1-1 0,1 1-1,-1 0 1,1-1 0,-1 0-1,1 1 1,0-1 0,-1 0-1,1 0 1,-1-1-1,1 1 1,0 0 0,-1-1-1,1 0 1,-1 0 0,1 1-1,-1-1 1,0-1 0,1 1-1,-1 0 1,1-1-3,70-65 430,-62 50-229,0-1 0,-1 0-1,-1-1 1,-1 0-1,0-1 1,-2 0-1,0 0 1,-1 0 0,-1 0-1,-1-1 1,-1 0-1,-1 0 1,0 1-1,-3-15-200,2 30 32,0-1-1,0 1 0,0-1 0,-1 1 0,0-1 0,0 1 0,-1-1 0,1 1 0,-1 0 1,0 0-1,-1 0 0,1 0 0,-1 0 0,0 0 0,0 1 0,0-1 0,-1 1 1,0 0-1,0 0 0,0 0 0,0 1 0,0-1 0,-1 1 0,0 0 0,1 0 0,-1 1 1,0-1-1,0 1 0,-1 0 0,1 1 0,0-1 0,-1 1 0,1 0 0,-1 0 1,1 1-1,-1 0 0,1 0 0,-1 0 0,1 0 0,-1 1 0,-4 1-31,2 1-10,-1 1-1,1 0 0,0 0 1,0 0-1,1 1 0,-1 1 1,1-1-1,0 1 0,1 0 0,-1 1 1,1 0-1,1 0 0,-1 0 1,1 0-1,0 1 0,1 0 1,0 0-1,0 0 0,1 1 1,0-1-1,0 1 0,1 0 1,0 0-1,0 4 11,0-1-113,0 1 0,1-1 1,0 0-1,1 1 0,0-1 0,1 0 0,1 0 1,0 1-1,1-1 0,0 0 0,0-1 0,1 1 1,1 0-1,0-1 0,1 0 0,0 0 0,0-1 1,1 0-1,1 0 0,0 0 0,0-1 0,1 0 1,1 1 112,-6-7-16,0-1 1,0 1 0,0-1-1,0 0 1,0 0 0,0 0-1,0 0 1,1-1 0,-1 1-1,1-1 1,-1 0 0,1-1-1,-1 1 1,1-1 0,0 0-1,-1 0 1,1 0 0,-1-1-1,1 1 1,-1-1 0,1 0-1,-1-1 1,1 1 0,-1-1-1,0 0 1,0 0 0,0 0-1,0 0 1,0-1 0,0 0-1,0 0 1,-1 0 0,0 0-1,1 0 1,-1-1 0,0 1-1,-1-1 1,1 0 0,-1 0 15,9-13 208,-1 0 1,-1 0-1,0-1 1,-2 0 0,0 0-1,-1-1 1,-1 1-1,0-2 1,-2 1-1,0 0 1,-1-1 0,-1 1-1,-1-1 1,-2-10-209,2 25 22,0 1 0,-1-1 1,1 0-1,-1 0 1,-1 1-1,1-1 0,0 1 1,-1-1-1,0 1 0,0-1 1,-1 1-1,1 0 0,-1 0 1,0 0-1,0 0 0,0 1 1,0-1-1,-1 1 1,1 0-1,-1 0 0,0 0 1,0 0-1,0 1 0,0 0 1,0 0-1,-1 0 0,1 0 1,-1 0-1,1 1 0,-1 0 1,0 0-1,0 0 0,1 1 1,-1-1-1,0 1 1,0 0-1,0 1 0,1-1 1,-1 1-1,0 0 0,1 0 1,-1 1-1,0-1 0,1 1 1,0 0-1,-1 0 0,1 0 1,-4 3-23,-1 8-19,0 0 1,0 1 0,1 0-1,1 0 1,1 0 0,0 1-1,0 0 1,2 0 0,0 1 0,0-1-1,2 1 1,0 0 0,1 0-1,0 0 1,1 0 0,1 0-1,2 9 19,-3-13-35,-1-6-11,0 0 0,0 0-1,0 0 1,1 0 0,0 0 0,1 0 0,-1 0 0,1 1 0,0-1 0,1 0 0,-1-1 0,1 1-1,1 0 1,-1 0 0,1-1 0,0 1 0,0-1 0,0 0 0,1 0 0,0 0 0,0 0-1,0-1 1,0 0 0,1 0 0,0 0 0,0 0 0,0-1 0,0 1 0,0-1 0,1-1 0,-1 1-1,1-1 1,4 1 46,-5-2-18,1-1 0,0 0 0,0 0 0,-1-1 0,1 0 0,-1 0 0,1 0 0,-1-1 0,1 0 0,-1 0 0,0 0 0,0-1 0,0 1 0,0-1 0,0 0 0,0-1 0,-1 1 0,0-1 0,0 0 0,0 0 0,0 0 0,0-1 0,2-3 18,57-121 324,-60 125-278,-1 0 0,0 0 0,-1 0 0,1-1 1,-1 1-1,1 0 0,-1-1 0,-1 1 1,1-1-1,-1 1 0,1-1 0,-1 1 0,-1-1 1,1 1-1,0-1 0,-1 1 0,0-1 0,0 1 1,-1-1-1,1 1 0,-1 0 0,0 0 1,0 0-1,0 0 0,-1 0 0,1 0 0,-1 1 1,0-1-1,0 1 0,0 0 0,-1-1 0,1 2 1,-1-1-1,1 0 0,-5-1-46,-1 1 11,0 1-1,0 1 0,0 0 1,0 0-1,0 1 0,0 0 1,0 0-1,-1 1 1,1 0-1,0 1 0,0 0 1,0 1-1,1-1 1,-1 2-1,1-1 0,-1 1 1,1 1-1,0-1 0,1 1 1,-1 1-1,1-1 1,0 1-1,0 0 0,1 1 1,-1 0-1,2 0 1,-1 0-1,1 1 0,0 0 1,0 0-1,1 0 1,0 0-1,1 1 0,0-1 1,0 1-1,1 0 0,-1 6-10,3-7-5,0-1-1,0 1 0,1 0 0,0 0 0,0-1 0,1 1 0,0 0 0,0-1 0,1 0 0,0 1 0,1-1 0,-1 0 0,1-1 0,0 1 0,1-1 0,0 0 0,0 0 0,0 0 0,1 0 0,-1-1 0,1 0 0,1-1 0,-1 1 0,1-1 0,0 0 0,-1 0 0,2-1 0,-1 0 0,0-1 0,1 1 0,-1-1 0,1-1 0,5 1 6,-8-1-8,0 0 1,1 0-1,-1-1 1,0 1-1,0-1 0,1-1 1,-1 1-1,0-1 1,0 0-1,0 0 0,0 0 1,0-1-1,0 0 1,0 0-1,0 0 0,0-1 1,-1 1-1,1-1 1,-1 0-1,0 0 0,0-1 1,0 1-1,0-1 0,-1 0 1,1 0-1,-1 0 1,0-1-1,-1 1 0,1-1 1,-1 1-1,1-1 1,-1 0-1,0-1 8,2-4 29,0-1 1,0 1-1,-1-1 0,0 0 0,-1 0 1,0 0-1,-1 0 0,0 0 0,-1 0 1,0 0-1,0-1 0,-2 1 0,1 0 1,-1 0-1,-1 0 0,0 1 0,-1-1 1,0 0-1,0 1 0,-1 0 0,0 0 1,-1 1-1,0-1 0,-1 1 0,-3-3-29,7 10 10,0-1 0,0 1 0,0 0 0,0 1-1,0-1 1,0 0 0,-1 1 0,1 0 0,-1 0 0,1 0-1,-1 0 1,0 0 0,1 1 0,-1 0 0,1-1-1,-1 1 1,0 1 0,1-1 0,-1 1 0,0-1-1,1 1 1,-1 0 0,1 0 0,-1 0 0,1 1-1,0-1 1,-1 1 0,1 0 0,0 0 0,0 0-1,0 0 1,0 1 0,1-1 0,-1 1 0,1-1 0,-1 1-1,1 0 1,0 0 0,0 0 0,0 0 0,1 1-1,-1-1 1,0 3-10,-1 1-7,0 0 0,0 0-1,1 0 1,0 0 0,1 0 0,-1 0-1,1 0 1,1 0 0,-1 1 0,1-1-1,1 0 1,-1 0 0,1 1 0,1-1-1,-1 0 1,1 0 0,0 0 0,1 0-1,-1-1 1,1 1 0,1-1 0,-1 1-1,1-1 1,1 0 0,-1 0 0,1-1-1,0 1 1,0-1 0,0 0-1,1-1 1,-1 1 0,1-1 0,0 0-1,1 0 1,-1-1 0,1 0 0,0 0-1,-1-1 1,7 2 7,-12-4-1,1 0-1,0-1 0,0 1 1,0 0-1,0-1 1,0 1-1,0-1 1,0 0-1,-1 0 0,1 0 1,0 0-1,-1 0 1,1 0-1,0 0 1,-1 0-1,1-1 0,-1 1 1,0 0-1,1-1 1,-1 1-1,0-1 1,0 0-1,0 1 0,0-1 1,0 0-1,-1 0 1,1 1-1,0-1 0,-1 0 1,1 0-1,-1 0 1,0-2 1,7-65 82,-7 68-82,0-23 36,1 18-31,0-1 1,0 1-1,-1 0 0,0-1 1,0 1-1,-1-1 1,1 1-1,-1 0 1,-1-1-1,1 1 0,-1 0 1,0 0-1,-1 0 1,1 0-1,-1 0 1,0 1-1,-1-1 0,1 1 1,-1 0-1,0 0 1,0 0-1,-5-4-5,-60-23-357,19 43-5857,32 2-1965,0 1-8845</inkml:trace>
  <inkml:trace contextRef="#ctx0" brushRef="#br1" timeOffset="-212747.447">28 7666 7591,'0'0'2776,"0"0"-993,0 0 507,0 0 43,0 0-657,0 0-597,0 0-417,9 3-139,-5-1-440,1 0 0,0 0 0,0-1 0,0 0 0,0 0 0,0 0 0,0 0 1,0-1-1,0 0 0,0 0 0,0 0 0,0-1 0,0 1 0,0-1 0,0-1 0,2 0-83,510-191 1805,-335 120-1773,63-24-96,47-20 48,45-18 26,47-15 60,2159-772 303,6320-1773 3877,-8285 2544-4133,-44 10 177,-49 10 58,-51 10-203,-55 11 150,-52 12-213,-56 10-6,-267 86-78,133-43 3,-3-6-1,-1-7 1,54-35-5,-122 39-37,-66 53 28,0-1 1,1 1 0,-1-1 0,0 1 0,0-1-1,0 1 1,-1 0 0,1-1 0,0 1 0,0 0-1,-1 0 1,1 0 0,-1 0 0,1 0-1,-1 0 1,1 0 0,-1 1 0,1-1 0,-1 0-1,0 1 1,0-1 0,1 1 0,-1 0 0,0 0-1,1-1 1,-1 1 0,0 0 0,0 1 0,0-1-1,1 0 1,-1 0 0,0 1 0,1-1 0,-1 1-1,-1 0 9,-2-1-113,-6 1-526,1 0-1,-1 1 1,1 0 0,0 1-1,0 0 1,0 0 0,0 1-1,1 0 1,-1 1 0,-1 2 639,6-5-621,-35 17-7024</inkml:trace>
  <inkml:trace contextRef="#ctx0" brushRef="#br1" timeOffset="-203871.393">9774 3329 4164,'0'0'3417,"0"0"-1469,0 0-432,0 0-101,0 0-305,0 0-213,-10 16 1575,10-15-2394,-1-1 0,1 1 0,-1 0 0,1 0 1,0 0-1,-1-1 0,1 1 0,0 0 0,0 0 0,0 0 1,0 0-1,0-1 0,0 1 0,0 0 0,0 0 1,0 0-1,0 0 0,0 0 0,0-1 0,0 1 0,1 0 1,-1 0-1,0 0 0,1-1 0,-1 1 0,1 0 0,-1 0 1,1-1-1,-1 1 0,1 0 0,-1-1 0,1 1 1,0-1-1,-1 1 0,1-1 0,0 1 0,-1-1 0,1 1 1,0-1-1,0 0 0,-1 1 0,1-1 0,0 0 0,0 1 1,0-1-79,12-64 4815,-7 130-5178,-6-63 302,0 0-1,1 1 1,-1-1 0,1 1 0,0-1-1,0 0 1,0 0 0,0 1 0,1-1 0,-1 0-1,1 0 1,0 0 0,0-1 0,0 1-1,0 0 1,1-1 0,1 3 61,-2-7 73,0 0 1,0 1 0,0-1-1,-1 0 1,1 0-1,0 0 1,-1 0 0,1 0-1,-1 0 1,0-1-1,0 1 1,0 0-1,0-1 1,0 1 0,0-1-1,-1 1 1,1-1-1,-1 1 1,0-1-1,1 1 1,-1-1 0,-1 1-1,1-1-73,7-60 1724,-23 73-3384,3 19-5762,9-19 1995,-2 5-7348</inkml:trace>
  <inkml:trace contextRef="#ctx0" brushRef="#br1" timeOffset="-203175.6">9778 3798 2723,'0'0'4858,"0"0"-2157,0 0-358,0 0-266,0 0-470,0 0-289,2-2-447,9 2 112,-14 25 233,3-25-1105,0 0 0,0 0 0,0 0 0,-1-1 0,1 1 0,0 0 1,0 0-1,0 0 0,-1 0 0,1 0 0,0-1 0,0 1 0,-1 0 0,1 0 0,0 0 0,0 0 0,-1 0 1,1 0-1,0 0 0,-1 0 0,1 0 0,0 0 0,0 0 0,-1 0 0,1 0 0,0 0 0,0 1 0,-1-1 0,1 0 1,0 0-1,0 0 0,-1 0 0,1 0 0,0 0 0,0 1 0,0-1 0,-1 0 0,1 0 0,0 0 0,0 1 1,0-1-1,-1 0-111,14-69 1889,9 91-2369,-15 26-27,-7-48 555,0-29 480,1 20-3159,1 5-5697,-2 11 1030</inkml:trace>
  <inkml:trace contextRef="#ctx0" brushRef="#br1" timeOffset="-202525.418">9728 4153 7303,'0'0'3091,"0"0"-539,0 0-657,0 0-902,0 0-566,0 0-267,-5 11-96,-17 32-53,19-3 562,25-37 658,5-41 8004,-42 65-8978,5 49-1987,29-87 1874,-12-24 2767,-7 35-3372,-1 15-3740,0-15-601,0-1 86,1-3-5641</inkml:trace>
  <inkml:trace contextRef="#ctx0" brushRef="#br1" timeOffset="-201807.007">9829 3259 4548,'0'0'4938,"0"0"-1564,0 0-197,0 0-503,0 0-763,0 0-352,0 0-304,2-3-375,6-10-202,2 34 1340,-26 200-203,6-143-1719,-49 179 2,41-194-118,2 1 0,2 0 0,1 24 20,5 69 155,16-169 1158,4-55-3534,0 33-6102,-4 14-2209</inkml:trace>
  <inkml:trace contextRef="#ctx0" brushRef="#br0" timeOffset="-199869.44">10034 1766 8744,'0'0'5146,"0"-13"-1964,0-7-1846,1-9 294,-2 9 4586,4 63-6112,2-1 0,1 1 0,3-2 1,1 1-1,2-1 0,17 37-104,-29-75-2,1 1 1,1-1-1,-1 1 1,0-1-1,1 1 0,0-1 1,0 0-1,0 0 1,0 0-1,0 0 1,0 0-1,1 0 1,0-1-1,-1 1 1,1-1-1,0 0 1,0 0-1,0 0 0,0 0 1,1 0-1,-1-1 1,1 1-1,-1-1 1,1 0-1,-1 0 1,1 0-1,-1-1 1,1 1-1,0-1 0,-1 0 1,1 0-1,0 0 1,-1-1-1,1 1 1,0-1-1,-1 0 1,1 0-1,0 0 2,11-10 140,-2-1 0,1 0 0,-2-1 1,1 0-1,-2-1 0,0 0 0,-1-1 0,0 0 0,-1-1 0,-1 0 1,0 0-1,3-11-140,-5 10 160,-1 0 0,-1-1 0,0 1 0,-1-1 0,-1 0 1,-1 0-1,0 0 0,-2-10-160,1 28 7,0 0 0,-1 0 0,1 0 0,0 0 0,0 0 0,0 0 0,-1 0 0,1 0 0,0 0 0,0-1 0,-1 1 0,1 0 0,0 0 0,0 0 0,0 0 0,0 0 0,-1 0 0,1-1 0,0 1 0,0 0 0,0 0 0,0 0-7,-6 27-21,-42 398 48,46-415-27,-1 12-5,-1 0 1,0 0-1,-2-1 0,-1 0 1,-1 0-1,0 0 1,-9 13 4,16-33-4,0 1 0,0-1-1,0 1 1,-1-1 0,1 1 0,-1-1 0,1 0-1,-1 0 1,1 1 0,-1-1 0,0-1 0,1 1-1,-1 0 1,0 0 0,0 0 0,0-1 0,0 1-1,0-1 1,1 0 0,-1 0 0,0 1 0,0-1-1,0 0 1,0-1 0,0 1 0,0 0-1,0 0 1,0-1 0,0 1 0,0-1 0,0 0-1,1 0 1,-1 1 0,0-1 0,1 0 0,-1 0-1,0-1 1,1 1 4,-58-51 5,53 47-164,0-2-1,1 1 1,0-1 0,0 1-1,1-1 1,0-1-1,0 1 1,1 0 0,0-1-1,0 0 1,0 0-1,1 0 1,1 0 0,-2-8 159,3 15-271,1 0 0,-1 1 0,0-1 0,1 0 0,-1 0 0,0 0 0,1 1 0,-1-1 0,1 0 1,-1 1-1,1-1 0,-1 0 0,1 1 0,0-1 0,-1 1 0,1-1 0,0 1 0,-1-1 0,1 1 0,0-1 0,0 1 0,-1 0 1,1-1-1,0 1 0,0 0 0,0 0 0,-1 0 0,1-1 0,0 1 0,0 0 0,0 0 0,0 0 0,-1 0 0,1 1 1,0-1-1,0 0 0,1 0 271,0 0-1230,16 0-8122</inkml:trace>
  <inkml:trace contextRef="#ctx0" brushRef="#br0" timeOffset="-199570.695">10658 2070 14414,'0'0'4996,"0"0"-1328,0 0-1132,0 0-801,0 0-460,0 0-271,0 0-214,1 3-224,1 4-492,-1 1 0,0-1 0,0 1-1,-1 0 1,0-1 0,0 1 0,-1 0 0,0-1 0,0 1 0,-1 0 0,0-1-1,0 0 1,-1 2-74,-5 22 49,-6 56-91,3-16-5532,11-67 4441,0-1-5443,0-3-337</inkml:trace>
  <inkml:trace contextRef="#ctx0" brushRef="#br0" timeOffset="-199241.575">10756 1537 288,'0'0'12866,"0"0"-7362,0 0-2963,0 0-838,0 0-790,0 0-364,0 0-116,-1 15-124,-4 46-79,4-57-203,1 0 1,0-1-1,0 1 1,0 0-1,0 0 1,1-1-1,-1 1 1,1-1-1,0 1 1,0 0-1,1-1 0,-1 0 1,1 1-1,-1-1 1,1 0-1,0 0 1,0 0-1,1 0 1,-1 0-1,0 0 1,1-1-1,0 1 0,0-1 1,0 0-1,0 1 1,0-1-1,0-1 1,0 1-1,1 0 1,-1-1-1,0 0 1,1 0-1,0 0 0,-1 0 1,4 0-28,-4-3 90,0-1 0,0 1-1,0-1 1,0 0 0,-1 0 0,1 0 0,-1 0 0,0-1-1,0 1 1,0 0 0,0-1 0,0 0 0,-1 1 0,0-1 0,0 0-1,0 0 1,0 0 0,0 0 0,-1 0 0,0 0 0,1 0-1,-2 0 1,1 0 0,0 1 0,-1-1 0,0-2-90,1 5 18,1-2-7,-1 0-1,1 0 1,-1 0 0,1 0-1,-1 0 1,0 0 0,0 0 0,-1 0-1,1 0 1,0 0 0,-1 0-1,0 1 1,0-1 0,0 0-1,0 0 1,0 0 0,0 1-1,-1-1 1,1 1 0,-1-1-1,0 1 1,0 0 0,0-1-1,0 1 1,0 0 0,0 0-1,-1 0 1,1 1 0,-1-1-1,1 1 1,-1-1 0,1 1-1,-1 0 1,0 0 0,0 0-1,0 0 1,0 0 0,0 1-11,2 0-172,0 0 0,0 0 1,1 0-1,-1 0 0,0 1 1,0-1-1,0 0 0,1 1 0,-1-1 1,0 1-1,0-1 0,1 0 1,-1 1-1,0 0 0,1-1 0,-1 1 1,1-1-1,-1 1 0,1 0 1,-1-1-1,1 1 0,-1 0 1,1 0-1,0-1 0,-1 1 0,1 0 1,0 0-1,0 0 0,-1-1 1,1 1-1,0 0 0,0 0 0,0 0 1,0 0-1,0-1 0,0 1 1,0 0-1,0 0 0,1 0 0,-1 0 172,0 2-941,0 19-9352</inkml:trace>
  <inkml:trace contextRef="#ctx0" brushRef="#br1" timeOffset="-195644.428">9527 4450 2851,'0'0'3502,"0"0"-983,0 0-228,0 0-12,0 0-389,0 0-609,0 0-550,0 0-170,4 5-11,1 3-393,0-1 1,0 0-1,1 0 1,0 0-1,0-1 1,1 0-1,0 0 1,0-1-1,0 1 1,1-2-1,0 1 1,8 3-158,-13-6 56,0 0 0,1 0 0,0 0 0,-1 0 1,1 0-1,0-1 0,0 0 0,0 0 0,0 0 1,0 0-1,0 0 0,0-1 0,0 0 1,1 0-1,-1 0 0,0 0 0,0-1 0,0 0 1,0 1-1,0-1 0,0-1 0,0 1 0,0-1 1,-1 1-1,1-1 0,0 0 0,-1-1 0,1 1 1,-1 0-1,0-1 0,0 0 0,0 0 0,0 0 1,1-2-57,0-1 215,-2 0 0,1 0 0,-1 0 0,0 0 0,0-1 0,0 1 1,-1-1-1,0 1 0,0-1 0,-1 1 0,0-1 0,0 1 0,-1-1 0,1 1 1,-1-1-1,-1 1-215,2 2 42,-1 1 1,1 0-1,-1-1 1,0 1 0,0 0-1,0 0 1,-1 0-1,1 0 1,-1 0-1,0 0 1,0 0 0,0 0-1,0 1 1,0-1-1,0 1 1,-1-1 0,1 1-1,-1 0 1,0 0-1,1 0 1,-1 1-1,0-1 1,0 0 0,0 1-1,-1 0 1,1 0-1,0 0 1,0 0 0,-1 0-1,1 1 1,0 0-1,-1-1-42,1 2-7,0 1-1,0-1 0,0 0 0,0 1 1,1-1-1,-1 1 0,0 0 1,1 0-1,-1 0 0,1 0 0,0 1 1,0-1-1,0 0 0,0 1 1,0 0-1,0-1 0,1 1 1,-1 0-1,1 0 0,0 0 0,0 0 1,0 0-1,0 0 0,0 0 1,1 1-1,0-1 0,-1 0 0,1 0 1,0 0-1,0 1 0,1-1 8,-6 24-129,-3 36-154,10-61 269,0-1 0,-1 0 0,1 0 1,0 0-1,0 0 0,0-1 0,0 1 0,0 0 1,0-1-1,1 1 0,-1-1 0,0 0 0,0 0 0,0 0 1,0 0-1,1 0 0,-1 0 0,0 0 0,0-1 0,0 1 1,0-1-1,2 0 14,4-3 56,0-1 0,-1 1 0,0-1 0,0-1 1,0 1-1,0-1 0,-1 0 0,0-1 0,0 1 0,-1-1 0,0 0 1,0-1-1,-1 1 0,0-1 0,0 0 0,0 0 0,-1 0 1,-1 0-1,1-1 0,-1 1 0,-1-1 0,1 0 0,-2 0 1,1 1-1,-1-9-56,-1 16 1,0 1 0,-1-1 0,1 0 0,0 1 0,0-1 0,0 1-1,-1 0 1,1-1 0,0 1 0,0 0 0,-1 0 0,1-1 0,0 1 0,-1 0 0,1 0 0,0 0 0,0 1 0,-1-1 0,1 0 0,0 0 0,0 1 0,-1-1 0,1 1 0,0-1 0,0 1 0,0 0 0,0-1 0,0 1 0,0 0 0,0 0 0,0 0 0,0-1 0,-1 2-1,-10 9-49,1 2-1,0 0 1,1 0 0,0 0 0,1 2 0,0-1-1,1 1 1,1 0 0,0 1 0,1-1 0,1 1-1,0 1 1,2-1 0,-2 8 49,6-23-2,-1 1-1,0 0 1,1-1 0,-1 1-1,1 0 1,0-1 0,-1 1-1,1-1 1,0 1 0,0-1-1,0 0 1,0 1 0,0-1-1,0 0 1,1 0 0,-1 0-1,0 0 1,1 0 0,-1 0-1,1 0 1,-1 0 0,1 0-1,-1-1 1,1 1 0,-1 0-1,1-1 1,0 0-1,-1 1 1,1-1 0,0 0-1,-1 0 1,1 0 0,0 0-1,-1 0 1,1 0 0,0 0-1,-1-1 1,1 1 0,0-1-1,-1 1 1,1-1 0,-1 1-1,1-1 1,-1 0 0,1 0-1,-1 0 1,1 0 0,-1 0-1,0 0 1,0 0 0,0 0-1,1-1 1,-1 1 0,0 0-1,0-1 1,-1 1 0,2-2 2,6-7 58,-1 0 0,0-1 0,0 0 0,-1 0 0,-1-1 0,0 0 1,0 0-1,-1 0 0,-1 0 0,0-1 0,0 1 0,-1-1 0,-1 0 0,-1 1 1,1-1-1,-2 0 0,0 0 0,-1-7-58,2 18 1,0 1 0,0 0 0,0 0 0,0 0 0,0-1 0,0 1 0,0 0 0,0 0 0,-1 0 0,1-1 0,0 1 0,-1 0 0,1 0 0,-1 0 0,1 0 0,-1 0 0,0 0 0,1 0 0,-1 0 0,0 0 0,0 0 0,0 0 0,1 0 0,-1 1 0,0-1 0,0 0 1,0 0-1,0 1 0,-1-1 0,1 1 0,0-1 0,0 1 0,0 0 0,0-1 0,0 1 0,-1 0 0,1 0 0,0-1 0,0 1 0,0 0 0,-1 1 0,1-1 0,0 0 0,0 0 0,0 0 0,-1 1 0,1-1 0,0 0 0,0 1 0,0-1 0,0 1 0,0 0 0,0-1 0,0 1 0,0 0 0,0-1 0,0 1 0,0 0 0,0 0 0,1 0 0,-1 0 0,0 0 0,0 0 0,1 0 0,-1 0 0,1 0 0,-1 0 0,1 1-1,-19 19-15,2 2 0,1 1 0,0 0 0,2 1 0,1 0 0,-8 22 15,19-45-1,1-1 0,0 0 1,0 1-1,0 0 1,1-1-1,-1 1 1,0 0-1,0-1 0,1 1 1,-1 0-1,1 0 1,0-1-1,-1 1 0,1 0 1,0 0-1,0 0 1,0 0-1,0-1 1,1 1-1,-1 0 0,0 0 1,1 0-1,-1-1 1,1 1-1,0 0 0,-1-1 1,1 1-1,0 0 1,0-1-1,0 1 1,0-1-1,1 0 0,-1 1 1,0-1-1,0 0 1,1 1-1,-1-1 0,1 0 1,-1 0-1,1 0 1,0-1-1,-1 1 1,1 0-1,0 0 0,-1-1 1,1 1-1,0-1 1,0 0-1,-1 1 0,1-1 1,0 0-1,0 0 1,0 0-1,0 0 1,0-1 0,8-1 39,0-1 1,0 0-1,0-1 1,0 0 0,-1-1-1,1 0 1,-1 0-1,0-1 1,-1 0-1,1-1 1,-1 0 0,-1 0-1,1 0 1,-1-1-1,0 0 1,-1-1 0,0 0-1,-1 0 1,1 0-1,-2 0 1,1-1 0,-1 0-1,-1 0 1,2-7-40,13-98 325,-34 136-399,5-4 75,2 0 1,0 0-1,1 1 1,1 0-1,0 1 0,2 0 1,0 0-1,1 0 1,1 0-1,1 1 1,0 6-2,3-25 0,0 0 1,0 0-1,1-1 1,-1 1-1,0-1 1,0 1-1,1-1 1,-1 1-1,0-1 1,0 0-1,1 0 1,-1 0-1,0 0 1,1 0-1,-1 0 1,0 0-1,1 0 1,-1 0-1,0 0 1,1-1-1,-1 1 1,0-1-1,0 1 1,1-1-1,-1 1 1,0-1-1,0 0 1,0 0-1,0 1 1,0-1-1,0 0 1,0 0-1,0 0 1,0 0-1,0 0 1,0 0-1,-1 0 1,1-1 0,0 1-1,-1 0 1,1 0-1,-1-1 0,6-7 19,0 0 0,-1-1 0,0 0 0,-1 0 0,0 0 0,-1-1 0,0 1 0,0-1 0,-1 0 0,-1 0 0,1 0 0,-2 1 0,0-1 0,0 0 0,-1 0 0,-1-4-19,2 13 1,0 0-1,-1 0 1,1 0-1,-1 0 0,0 0 1,0 0-1,0 0 1,0 0-1,0 0 1,0 0-1,0 0 0,0 1 1,-1-1-1,1 1 1,-1-1-1,1 1 0,-1-1 1,0 1-1,0 0 1,1-1-1,-1 1 1,0 0-1,0 0 0,0 1 1,0-1-1,0 0 1,0 1-1,-1-1 0,1 1 1,0 0-1,0-1 1,0 1-1,0 0 1,0 0-1,-1 1 0,1-1 1,0 0-1,0 1 1,0-1-1,0 1 0,0 0 1,0 0-1,0-1 1,0 2-1,0-1 1,0 0-1,0 0 0,1 0 1,-1 1-1,0-1 1,0 2-1,-4 4-11,1-1 0,0 1 1,0 0-1,0 1 0,1-1 0,1 1 1,-1 0-1,1 0 0,0 0 0,1 0 1,0 0-1,0 0 0,1 1 1,0-1-1,0 1 0,1 4 11,0-9-28,1 1 0,-1 0 0,0 0 0,1-1 0,0 1 0,0 0 0,1-1 1,0 1-1,-1-1 0,1 0 0,0 1 0,1-1 0,-1 0 0,1 0 0,0 0 0,0-1 0,0 1 0,1-1 0,-1 0 0,1 1 0,-1-2 0,1 1 0,0 0 0,0-1 0,1 0 0,-1 0 0,0 0 0,1 0 0,3 0 28,-4-1 9,1 0 0,-1 0-1,1-1 1,-1 1-1,1-1 1,-1-1-1,1 1 1,-1-1 0,1 1-1,-1-1 1,0 0-1,1-1 1,-1 1-1,0-1 1,0 0 0,0 0-1,0 0 1,0 0-1,0-1 1,-1 0-1,1 0 1,-1 0-1,0 0 1,0 0 0,0 0-1,0-1 1,-1 0-1,1 1 1,-1-1-1,0 0 1,0 0 0,0-1-1,0 1 1,-1 0-1,0 0 1,0-1-1,0 1 1,0-1 0,-1 1-1,0-1 1,0 1-1,0-1 1,0-1-9,0-3 29,0 0 0,-1-1 0,0 1 0,0 0 0,-1-1 0,0 1 0,-1 0 0,0 0 0,0 0 0,-1 1 0,0-1 0,0 1 0,-1 0-1,0 0 1,-1 1 0,0-1 0,0 1 0,0 0 0,-1 1 0,0 0 0,-2-2-29,7 7 1,0-1-1,0 1 1,0 0-1,0 0 0,0 0 1,0 0-1,0 0 0,0 0 1,0 0-1,0 1 1,-1-1-1,1 1 0,0 0 1,0-1-1,-1 1 0,1 0 1,0 0-1,-1 1 1,1-1-1,0 0 0,0 1 1,-1 0-1,1-1 1,0 1-1,0 0 0,0 0 1,0 0-1,0 0 0,0 0 1,0 1-1,0-1 1,1 1-1,-1-1 0,0 1 1,1 0-1,-1-1 1,1 1-1,0 0 0,-1 1 0,-34 85-100,34-79 49,0 0 0,0 0 0,1 1 0,0-1 0,1 1 0,0-1 0,0 1 0,1-1 0,0 1 0,1-1 0,0 0 0,0 0 0,1 0 0,0 0 0,1 0 0,0 0 0,0-1 0,1 0 0,0 0 0,4 4 51,-7-10-4,-1-1-1,1 0 0,-1 0 0,1 0 0,0 0 1,0 0-1,-1 0 0,1 0 0,0 0 0,0-1 1,0 1-1,0-1 0,0 0 0,0 1 0,0-1 1,0 0-1,0 0 0,0 0 0,0 0 0,0-1 1,0 1-1,0 0 0,0-1 0,0 0 0,0 1 1,0-1-1,-1 0 0,1 0 0,0 0 1,0 0-1,-1 0 0,1 0 0,-1-1 0,1 1 1,-1 0-1,1-1 0,-1 0 0,0 1 0,0-1 1,0 1-1,0-1 0,0 0 0,0 0 0,0 0 1,-1 0-1,1 0 0,0 1 0,-1-1 0,1-2 5,5-13 62,0 1-1,-1-1 1,-1-1-1,-1 1 0,0 0 1,-1-1-1,-1 0 1,0 1-1,-2-1 0,0-4-61,1 20 9,0 0-1,1 1 0,-1-1 0,0 0 0,0 0 0,0 1 1,0-1-1,0 0 0,0 0 0,-1 1 0,1-1 1,-1 0-1,1 1 0,-1-1 0,0 0 0,1 1 1,-1-1-1,0 1 0,0-1 0,0 1 0,0-1 1,0 1-1,-1 0 0,1 0 0,0-1 0,-1 1 1,1 0-1,-1 0 0,1 0 0,-1 1 0,1-1 0,-1 0 1,1 0-1,-1 1 0,0-1 0,0 1 0,1 0 1,-1-1-1,0 1 0,0 0 0,1 0 0,-1 0 1,0 0-1,0 0 0,1 1 0,-1-1 0,0 0 1,1 1-1,-1-1 0,0 1 0,1 0 0,-1-1 0,1 1 1,-1 0-1,1 0 0,-1 0 0,1 0 0,-1 1-8,-7 11-23,2 0-1,0 0 1,0 1-1,1 0 1,1 0 0,0 1-1,1-1 1,1 1-1,0 0 1,1 0-1,1 0 1,0 0-1,1 0 1,0 1-1,2 4 24,-3-18-13,1 1 1,0-1-1,-1 0 0,1 1 1,0-1-1,0 1 0,0-1 0,1 0 1,-1 1-1,1-1 0,-1 0 1,1 0-1,0 1 0,-1-1 0,1 0 1,0 0-1,1 0 0,-1 0 1,0 0-1,1 0 0,-1 0 0,1 0 1,-1-1-1,1 1 0,0 0 1,0-1-1,-1 0 0,1 1 1,0-1-1,1 0 0,-1 0 0,0 0 1,0 0-1,0 0 0,1-1 1,-1 1-1,0-1 0,0 1 0,1-1 1,-1 0-1,1 0 0,1 0 13,2-2 13,1 1 0,0-2 0,0 1 0,-1-1-1,0 0 1,1 0 0,-1 0 0,0-1 0,-1 0-1,1-1 1,-1 1 0,0-1 0,0 0 0,0 0-1,0 0 1,-1-1 0,0 0 0,0 0 0,-1 0 0,0 0-1,0 0 1,0-1 0,-1 1 0,0-1 0,0 0-1,0 0 1,-1 0 0,0 0 0,0 0 0,-1-2-13,2 5 28,-1-1-1,0 1 1,0 0 0,0-1 0,0 1 0,0 0 0,-1-1 0,0 1 0,0-1-1,0 1 1,0-1 0,-1 1 0,0-1 0,0 1 0,0 0 0,0-1 0,-1 1-1,0 0 1,0 0 0,0 0 0,0 0 0,0 1 0,-1-1 0,0 0 0,0 1-1,0 0 1,0 0 0,0 0 0,-1 0 0,1 0 0,-1 0 0,0 1 0,1 0 0,-1 0-1,-1 0 1,1 0-28,-3 2 4,0 0 0,1 1 0,-1 0 0,1 0 0,-1 0 0,0 1 0,1 0-1,0 0 1,0 0 0,-1 1 0,2 0 0,-1 1 0,0-1 0,0 1 0,1 0 0,0 0 0,0 1-1,0-1 1,1 1 0,-1 0 0,1 1 0,0-1 0,0 2-4,-3 3-32,0 0 1,1 1-1,0 0 1,1 0-1,1 0 1,-1 1-1,2 0 1,0 0-1,0 0 1,1 0-1,0 0 1,1 7 31,1-17-16,0 1 0,0-1 0,0 0 0,0 1 0,1-1 0,-1 1 0,1-1 0,-1 1 0,1-1 0,0 0 0,0 1 0,0-1 0,0 0 0,1 0 0,-1 0 0,0 0 1,1 0-1,0 0 0,-1 0 0,1-1 0,0 1 0,0 0 0,0-1 0,0 1 0,0-1 0,0 0 0,1 0 0,-1 0 0,0 0 0,0 0 0,1-1 0,-1 1 0,1 0 0,-1-1 0,1 0 0,-1 0 0,2 0 16,1 1-1,1-2 0,-1 1 0,0-1 0,1 1 0,-1-2 0,0 1 0,0 0 0,1-1 0,-1 0 0,-1 0 0,1-1 0,0 1 0,0-1 0,-1 0 0,1 0-1,-1-1 1,2-1 1,2-4 42,0-1 0,0 0-1,0 0 1,-2 0-1,1-1 1,-1 0-1,-1 0 1,0 0 0,0-1-1,-1 0 1,-1 0-1,0 0 1,-1 0 0,0-1-1,0 1 1,-2-1-1,0 1 1,0-1-1,-2-8-41,2 19 12,-1-1 0,0 1 0,1-1 0,-1 1 0,0 0 0,-1-1 0,1 1 0,0 0 0,-1 0-1,1 0 1,-1 0 0,1 0 0,-1 0 0,0 0 0,0 1 0,0-1 0,0 1 0,0-1-1,0 1 1,-1 0 0,1 0 0,0 0 0,-1 0 0,1 0 0,-1 0 0,1 1 0,-1-1-1,1 1 1,-1 0 0,1 0 0,-1 0 0,1 0 0,-3 0-12,-80 23 77,75-19-124,0 1 0,1 0 0,0 1 0,0 0 0,0 0 0,1 1 0,0 0 0,0 1 0,1 0 0,0 0 0,0 0 0,1 1 0,0 0 0,0 0 0,1 1 0,0-1 0,1 1 0,0 0 0,1 1 0,0-1 0,0 1 0,1-1 0,1 1 0,0 0 0,0-1 0,1 8 47,4-12-92,-1 0 1,1-1 0,0 1-1,1-1 1,-1 0 0,1 0-1,0 0 1,0-1-1,1 0 1,-1 0 0,1 0-1,0 0 1,0-1 0,1 0-1,-1 0 1,0-1 0,1 0-1,0 0 1,-1-1-1,1 1 1,0-1 0,0-1-1,0 1 1,-1-1 0,1 0-1,4-1 92,-1 0 26,1 0 0,-1 0-1,0-1 1,0-1 0,0 1-1,0-2 1,0 1 0,-1-1-1,1-1 1,-1 1 0,0-2-1,-1 1 1,1-1 0,-1-1-1,0 1 1,0-1 0,1-4-26,-4 7 49,-1 0 0,0-1 0,0 0 1,-1 0-1,1 0 0,-1 0 0,0-1 0,0 1 1,-1-1-1,0 1 0,0-1 0,0 0 0,-1 0 0,1 0 1,-2 0-1,1 0 0,-1-1 0,1 1 0,-2 0 1,1 0-1,-1 0 0,0 0 0,0 0 0,0 0 1,-1 0-1,0 0 0,0 0 0,-1 1 0,-2-4-49,3 4 28,-1 1-1,0-1 1,0 1-1,0 0 1,0 0 0,-1 0-1,0 0 1,0 0-1,0 1 1,0 0-1,-1 0 1,1 0-1,-1 0 1,1 1-1,-1-1 1,0 1 0,0 1-1,0-1 1,-1 1-1,1 0 1,0 0-1,0 0 1,-1 1-1,1-1 1,0 1-1,-1 1 1,1-1-1,0 1 1,-1 0 0,1 0-1,0 1 1,0-1-1,0 1 1,0 0-1,0 0 1,1 1-1,-1 0 1,0-1-1,1 2 1,0-1 0,0 0-1,0 1 1,0 0-1,0 0-27,-3 5-19,0 0 0,0 1 0,1 0 0,1 0 0,0 0 0,0 1 0,1-1 0,0 1 0,1 0 0,0 1 0,1-1 0,0 0 0,0 1 0,2-1 0,-1 1 0,1-1 0,1 1 0,2 10 19,-2-18-17,1-1-1,0 1 0,0-1 0,0 0 0,0 0 0,0 0 1,1 0-1,-1 0 0,1 0 0,0-1 0,0 1 0,0-1 1,0 0-1,0 1 0,1-2 0,-1 1 0,1 0 0,-1-1 1,1 1-1,0-1 0,-1 0 0,1 0 0,0-1 0,0 1 1,-1-1-1,1 0 0,0 0 0,0 0 0,0 0 0,0-1 0,-1 1 1,1-1-1,0 0 0,0 0 0,-1-1 0,1 1 0,-1-1 1,1 0-1,-1 0 0,0 0 0,2-1 18,1-4 25,-1 1 1,1-1-1,-2 0 0,1-1 1,-1 1-1,0-1 0,-1 1 1,0-1-1,0 0 0,0-1 0,-1 1 1,0 0-1,-1-1 0,0 1 1,-1-1-1,1 1 0,-1-1 1,-1 1-1,0-1 0,0 1 1,-1 0-1,0-1 0,0 1 0,-1 0 1,0 0-1,-1-3-25,2 5 19,-1 1-1,0-1 1,1 0-1,-2 1 1,1 0-1,-1 0 1,1 0 0,-2 0-1,1 0 1,0 1-1,-1 0 1,0 0-1,0 0 1,0 0 0,0 1-1,-1 0 1,1 0-1,-1 0 1,0 1-1,0 0 1,0 0 0,0 0-1,0 1 1,0 0-1,0 0 1,0 0-1,-1 1 1,1 0 0,0 1-1,0-1 1,-1 1-1,1 0 1,0 0-1,0 1 1,-5 2-19,5-1-15,-1 0 0,1 1-1,-1 0 1,1 0 0,1 1 0,-1 0 0,0 0-1,1 0 1,0 0 0,0 1 0,1 0-1,0 0 1,0 0 0,0 1 0,1-1 0,0 1-1,0 0 1,0 0 0,1 0 0,0 0 0,1 1-1,-1-1 1,1 0 0,1 1 0,0-1-1,0 0 1,0 1 0,1-1 0,0 1 0,1 3 15,-1-3-17,-1 0 1,2 0 0,-1-1-1,1 1 1,0-1 0,1 0 0,0 1-1,0-1 1,0 0 0,1-1-1,0 1 1,0-1 0,1 1 0,0-1-1,0 0 1,1-1 0,-1 0-1,1 0 1,0 0 0,0 0-1,1-1 1,-1 0 0,1 0 0,0-1-1,0 0 1,1 0 0,-1-1-1,0 1 1,3-1 16,-6-2-1,0 1 0,0-1 0,0 1 0,0-1 1,0-1-1,0 1 0,0 0 0,0-1 0,0 0 0,0 0 0,0 0 0,-1-1 0,1 1 0,0-1 0,-1 0 0,1 0 1,-1 0-1,1 0 0,-1-1 0,0 1 0,0-1 0,0 0 0,0 0 0,-1 0 0,1 0 0,-1 0 0,0-1 0,0 1 1,0-1-1,0 0 0,-1 1 0,1-1 0,-1 0 0,0 0 0,1-3 1,2-4 34,0 0 1,0 0-1,-1 0 0,-1 0 0,0 0 0,0-1 1,-1 1-1,-1-1 0,1 1 0,-2-1 0,0 1 1,0-1-1,-1 1 0,-1 0 0,1 0 1,-2 0-1,0 0 0,0 0 0,-1 1 0,0-1 1,-1 1-1,-1 0-34,4 7 8,0 0 1,0 1-1,-1-1 0,1 1 1,-1 0-1,0 0 1,1 0-1,-1 0 1,0 1-1,0 0 0,0 0 1,0 0-1,0 0 1,-1 0-1,1 1 0,0 0 1,0 0-1,0 0 1,-1 0-1,1 1 0,0 0 1,0 0-1,0 0 1,0 0-1,0 0 1,0 1-1,0 0 0,1 0 1,-1 0-1,1 0 1,-3 2-9,-4 3-10,0 0 1,0 1-1,1 1 0,0-1 1,1 2-1,0-1 1,0 1-1,1 0 1,0 0-1,-1 4 10,2-4-5,1 0 0,0 0 1,0 1-1,1 0 0,0 0 0,1 0 0,1 0 0,0 0 0,0 1 0,1-1 0,0 1 0,1-1 0,0 3 5,1-10-8,0-1 1,0 0-1,0 1 0,0-1 0,1 0 0,-1 0 0,1 1 0,0-1 0,0-1 1,0 1-1,0 0 0,1 0 0,-1-1 0,1 1 0,-1-1 0,1 0 1,0 0-1,0 0 0,0 0 0,0 0 0,0-1 0,0 1 0,1-1 0,-1 0 1,0 0-1,1 0 0,0 0 8,96 3-92,-91-7 105,-1 1 1,1-1-1,-1-1 1,0 1 0,0-1-1,0-1 1,-1 0-1,1 0 1,-1 0-1,-1-1 1,1 0-1,-1 0 1,0 0-1,0-1 1,-1 0-1,1-1 1,-2 1-1,1-1 1,-1 0-1,0 0 1,-1 0-1,0 0 1,0-1-1,-1 1 1,0-1-1,0 0 1,-1 1-1,0-1 1,-1 0-1,0 0 1,0 0-1,-2-5-13,2 10 7,-1-1 0,0 1-1,0 0 1,0 0 0,-1 0-1,1 0 1,-1 0 0,0 1-1,0-1 1,0 0 0,-1 1-1,1 0 1,-1-1 0,0 1-1,0 0 1,0 1 0,0-1-1,-1 0 1,1 1 0,-1 0-1,1-1 1,-1 2 0,0-1 0,0 0-1,0 1 1,0-1 0,0 1-1,0 0 1,0 1 0,-1-1-1,1 1 1,-3 0-7,-3-1 11,0 1 1,0 0-1,0 1 1,0 0-1,0 1 1,0 0-1,0 0 1,1 1-1,-1 0 1,1 1-1,0 0 1,0 1-1,-5 2-11,10-4-145,1-1-1,-1 0 0,0 1 0,1 0 0,-1 0 1,1 0-1,0 0 0,0 0 0,0 1 0,0-1 1,1 1-1,-1 0 0,1-1 0,0 1 1,0 1-1,1-1 0,-1 0 0,1 0 0,0 1 1,0-1-1,0 0 0,0 1 0,1-1 0,0 1 1,0-1-1,0 1 0,1-1 0,-1 1 1,1-1-1,0 0 0,0 1 0,0-1 0,1 0 1,0 0-1,0 0 0,0 0 0,0 0 0,1 0 1,-1 0-1,1-1 0,0 0 0,0 1 146,34 20-6731,4-3-6391</inkml:trace>
  <inkml:trace contextRef="#ctx0" brushRef="#br1" timeOffset="-195019.928">10272 5013 14157,'1'-8'2830,"4"-28"-225,-12 107 3284,5-51-5879,2 0 0,0 0 0,1 0 0,1 0 0,1 0-1,1 0 1,1 0 0,6 15-10,39 52-809,-49-85 789,1 1-1,-1-1 0,1-1 0,-1 1 0,1 0 0,0 0 0,0-1 1,0 1-1,0 0 0,0-1 0,0 0 0,0 0 0,1 0 0,-1 0 0,0 0 1,1 0-1,-1 0 0,0-1 0,1 1 0,-1-1 0,1 0 0,-1 1 1,1-1-1,-1 0 0,1-1 0,-1 1 0,1 0 0,-1-1 0,1 1 1,-1-1-1,0 0 0,1 0 0,-1 0 0,0 0 0,0 0 0,0-1 0,1 1 1,-1-1 20,6-6 139,-1-1 1,-1 0-1,0 0 1,0 0-1,0-1 1,-1 0-1,-1 0 1,0 0-1,0 0 1,1-7-140,-4 13 67,8-21 857,-1-1-1,-1 1 1,-2-2 0,0 1-1,-2-1 1,0-17-924,-11 57 373,-2 12-326,0 1 0,2 0 0,1 0 0,1 1 0,2 0 0,0 6-47,-3 11 81,-56 374-257,59-385 161,3-9 20,-1 1 1,-1-1 0,-1 0 0,-1 0-1,-1-1 1,-1 1 0,-2-1 0,0-1-1,-1 0 1,-1 0 0,-1-1 0,-1 0-6,10-18-2,-1 0 1,0 0 0,0 0 0,0 0-1,0 0 1,0-1 0,0 0 0,-1 0 0,1 0-1,-1-1 1,1 1 0,-1-1 0,1 0 0,-1 0-1,0-1 1,0 1 0,0-1 0,1 0-1,-1-1 1,0 1 0,0-1 0,1 0 0,-1 0-1,0 0 1,1-1 0,-1 1 0,1-1 0,-1 0-1,1 0 1,0-1 0,0 0 0,0 1 0,0-1-1,1-1 1,-1 1 0,1 0 0,0-1-1,0 0 1,0 1 0,0-1 0,1 0 0,-1-1-1,1 1 1,-1-2 1,-6-7-135,1-1-1,1 0 1,-1 0-1,2 0 1,0-1 0,1 0-1,1 0 1,0-1-1,1 1 1,0-1-1,1 0 1,1 0 0,1-10 135,1 11-991,0 1 0,1-1 1,1 1-1,0 0 0,0 0 0,2 0 1,0 0-1,0 0 0,6-7 991,14-22-8642</inkml:trace>
  <inkml:trace contextRef="#ctx0" brushRef="#br1" timeOffset="-194462.038">10490 4527 11627,'0'0'3678,"0"0"123,0 0-619,0 0-1100,0 0-582,0 0-433,-14 10-362,-44 37-235,54-43-435,0 1 0,0 0-1,0-1 1,1 1 0,-1 1 0,1-1 0,0 0-1,1 1 1,-1-1 0,1 1 0,0 0 0,1 0-1,-1 3-34,-2 5 34,-1 51 7,5-63-48,0-1 0,0 1 0,0-1 0,0 0 0,1 1 1,-1-1-1,0 1 0,1-1 0,-1 1 0,1-1 0,0 0 0,-1 1 0,1-1 0,0 0 0,0 0 0,0 1 0,0-1 0,0 0 0,0 0 0,0 0 0,0 0 0,0 0 0,0-1 0,1 1 0,-1 0 0,0 0 0,0-1 0,1 1 0,-1-1 0,1 1 0,-1-1 0,1 0 0,-1 1 1,0-1-1,1 0 0,-1 0 0,1 0 0,-1 0 0,1 0 0,-1 0 0,1-1 0,0 1 7,5-4 0,-1-1 1,1 1-1,-1-1 0,0-1 1,-1 1-1,1-1 0,-1 0 1,0 0-1,-1 0 0,0-1 1,0 1-1,0-1 0,0 0 1,-1 0-1,2-8 0,55-126 352,-59 140-338,-1 1-1,1-1 0,0 0 1,-1 0-1,1 0 0,0 0 0,0 1 1,0-1-1,0 0 0,0 1 1,0-1-1,0 1 0,0-1 0,0 1 1,0 0-1,0-1 0,0 1 1,0 0-1,0 0 0,0-1 0,0 1 1,0 0-1,0 0 0,0 0 0,1 0 1,-1 1-1,0-1 0,0 0 1,0 0-1,0 1 0,0-1 0,0 0 1,0 1-1,0-1 0,0 1 1,0 0-1,0-1 0,0 1 0,-1 0 1,1-1-1,0 1 0,0 0 0,-1 0 1,1 0-1,0 0 0,-1-1 1,1 1-1,-1 0 0,1 0 0,-1 0 1,1 1-14,23 55 193,-24-55-183,14 46 52,-12-36-60,0 0 1,2-1 0,-1 1-1,1-1 1,1 0 0,0 0-1,1 0 1,0-1 0,1 0-1,-1 0 1,5 4-3,-8-11-167,25 24-976,-7-15-4919,-17-10-873,-2 0-5391</inkml:trace>
  <inkml:trace contextRef="#ctx0" brushRef="#br0" timeOffset="-192517.484">13784 5074 14734,'0'0'3000,"0"0"-966,0 0 85,0 0-240,0 0-613,0 0-396,0 0-390,-10 13-245,-29 46-37,38-56-184,1-1 1,-1 1-1,1-1 1,-1 1 0,1-1-1,0 1 1,0 0-1,0-1 1,0 1 0,1-1-1,-1 1 1,1-1-1,0 1 1,-1-1 0,1 1-1,0-1 1,0 0-1,0 1 1,1-1-1,-1 0 1,1 0 0,-1 0-1,1 0 1,0 0-1,-1 0 1,1 0 0,0-1-1,0 1 1,0-1-1,2 2-14,1 1 0,3 2 8,-1 1 0,1-1-1,1-1 1,-1 1-1,1-1 1,0-1 0,0 0-1,1 0 1,-1-1-1,1 0 1,0-1 0,0 0-1,0 0 1,0-1 0,0 0-1,0-1 1,0 0-1,0-1 1,0 0 0,0 0-1,0-1 1,-1-1-1,1 1 1,0-2 0,-1 1-1,0-1 1,0-1-1,0 1 1,0-2 0,-1 1-1,0-1 1,0 0-1,4-5-7,0-1 177,-1-1-1,-1 1 0,0-2 0,-1 0 0,0 0 0,-1 0 1,0-1-1,-2 0 0,0 0 0,0-1 0,-2 0 0,0 0 1,0 0-1,-2-1 0,0 1 0,-1-1 0,0 1 0,-2-1 1,0 1-1,-2-14-176,2 24 27,0 0 0,0 0 0,-1 0 0,0 0 0,0 1 0,0-1 0,0 0-1,-1 1 1,0 0 0,-1-1 0,1 1 0,-1 1 0,0-1 0,0 0 0,0 1 0,0 0 0,-1 0 0,0 0 0,0 1 0,0-1 0,0 1 0,-1 0 0,1 1 0,-1-1 0,1 1 0,-1 0 0,0 1 0,0-1 0,0 1 0,0 0 0,0 1 0,0-1 0,0 1 0,-1 1 0,1-1 0,0 1 0,0 0 0,-1 0-27,-5 2 8,0 0 1,0 1-1,0 0 1,0 1 0,1 0-1,-1 1 1,1 0 0,1 1-1,-1 0 1,1 1-1,0 0 1,1 1 0,0 0-1,0 0 1,1 1-1,0 0 1,1 0 0,-5 10-9,-12 22 18,1 0 1,3 2 0,2 1-1,-3 14-18,7-24-44,3 0 0,1 1 1,1 0-1,2 1 0,2 0 0,0 17 44,5-44-15,-1-1 0,2 1 0,-1-1 0,1 1 0,1 0 0,0-1 0,0 0 0,0 1 0,2-1 0,-1 0 0,1 0 0,0-1 0,1 1 0,0-1 0,0 0 1,1 0-1,0-1 0,0 0 0,1 0 0,0 0 0,0-1 0,1 0 0,-1 0 0,1-1 0,1 0 0,-1 0 0,4 1 15,-3-2-7,0-1-1,0 0 1,1 0 0,0-1 0,-1 0 0,1 0-1,0-1 1,0-1 0,0 0 0,-1 0-1,1-1 1,0 0 0,0 0 0,-1-1-1,1-1 1,-1 0 0,1 0 0,-1 0 0,0-1-1,0-1 1,-1 0 0,1 0 0,-1 0-1,4-5 8,9-6 34,-1-2 0,-1-1 0,-1 0-1,-1-1 1,-1-1 0,0-1-1,-2 0 1,8-15-34,-15 24 31,-1-1-1,0 0 1,0 0 0,-2 0 0,0-1-1,0 0 1,-2 0 0,0 0-31,2-45-5029,-3 62-801,4 9-5177</inkml:trace>
  <inkml:trace contextRef="#ctx0" brushRef="#br0" timeOffset="-191941.482">15217 5032 1345,'0'0'11125,"0"0"-5258,0 0-2119,0 0-908,0 0-886,0 0-700,-5-8-421,3 4-734,1 3-89,0 1 1,0-1-1,0 0 1,0 1-1,1-1 1,-1 0-1,0 0 1,1 1-1,-1-1 1,0 0-1,1 0 1,-1 0-1,1 0 1,-1 0-1,1 0 1,0 0-1,-1 0 1,1 0-1,0 0 1,0 0-1,0 0 1,0 0-1,0 0 1,0 0-1,0 0 1,0 0 0,0 0-1,0 0 1,0 0-1,1 0 1,-1 0-1,0 0 1,1 0-1,-1 0 1,1 0-1,-1 0 1,1 0-1,0 0 1,-1 0-1,1 0 1,0 1-1,-1-1 1,1 0-1,0 1 1,0-1-1,0 0 1,0 1-1,0-1-10,7 0 11,0 1 0,0 0 0,1 0 0,-1 1 0,0 0-1,0 1 1,0-1 0,-1 1 0,1 1 0,0 0 0,-1 0-1,3 1-10,-8-2 0,1-1 0,0 1 0,-1 0-1,1 0 1,-1 0 0,0 0 0,0 0 0,0 1-1,0-1 1,0 0 0,0 1 0,0 0 0,-1-1-1,0 1 1,1 0 0,-1 0 0,0 0-1,0 0 1,0 0 0,-1 0 0,1 0 0,-1 0-1,0 0 1,0 0 0,0 0 0,0 1-1,0-1 1,-1 0 0,1 0 0,-1 0 0,0 0-1,0 0 1,0 0 0,-8 10 13,1 0 0,-1-1 1,-1 0-1,-1-1 0,1 0 0,-2-1 0,1 0 0,-1-1 1,-1 0-1,0-1 0,0-1 0,0 0 0,-1 0 0,0-1 1,-10 2-14,-42 23 160,110-37-134,92-26-1672,116-30-6087,-189 43 40</inkml:trace>
  <inkml:trace contextRef="#ctx0" brushRef="#br0" timeOffset="-191303.22">16841 4703 9225,'2'-13'5408,"5"-40"-1880,-3 53 2014,3 40-4197,42 329 769,-49-368-2113,15 96 98,-14-95-102,0 0 0,0 0 0,-1 0 0,1 0 0,1 0 0,-1 0 0,0-1 0,0 1 0,0 0 1,1-1-1,-1 1 0,1-1 0,0 0 0,-1 1 0,1-1 0,0 0 0,0 0 0,-1 0 0,1 0 0,0 0 0,0 0 0,0-1 0,0 1 0,0-1 0,0 1 0,0-1 0,1 0 0,-1 0 0,0 0 0,0 0 0,0 0 1,0 0-1,0-1 0,0 1 0,0-1 0,0 1 0,0-1 0,0 0 0,0 0 0,0 0 0,0 0 0,0 0 0,1-1 3,94-88 184,-79 69-37,0 0 189,0-1-1,-2 0 1,0-1-1,-2 0 1,0-1-1,-2-1 1,7-20-336,-18 17 496,-23 65-375,1 2 0,2 0 0,2 1 0,2 1 0,1 0 0,-4 28-121,-182 746 0,195-799-4,-40 102 29,43-113-21,0-1 1,-1 1 0,0-1-1,1 0 1,-1 0 0,-1-1-1,1 1 1,-1 0 0,1-1-1,-1 0 1,0 0 0,0 0-1,0-1 1,0 1 0,-1-1-1,1 0 1,-1 0 0,0 0-1,1-1 1,-1 1-1,0-1 1,-4 0-5,1-3 8,0 0-1,1-1 0,-1 0 1,1 0-1,0-1 0,-1 0 1,2 0-1,-1 0 0,0-1 1,1 0-1,0 0 1,0-1-1,1 0 0,-1 0 1,1 0-1,1-1 0,-1 1 1,1-1-1,0 0 1,1-1-1,-3-4-7,-7-15-198,0 0 1,1 0-1,2-1 1,1 0-1,1-1 1,2 0-1,1 0 1,1 0-1,1-1 1,1 1-1,2-1 1,3-16 197,15-34-2963,13 37-3134,-8 28-1296</inkml:trace>
  <inkml:trace contextRef="#ctx0" brushRef="#br0" timeOffset="-190945.556">17414 5378 10058,'0'0'5423,"0"0"-1136,0 0-999,0 0-811,0 0-699,0 0-449,0 0-240,5-8-298,14-24-258,-15 74 39,-43 153-402,38-186-384,0 1 0,0-1-1,1 1 1,0 0 0,1-1-1,0 1 1,1 0-1,-1-1 1,2 1 0,0-1-1,0 0 1,0 0 0,1 0-1,1-1 1,-1 1-1,1-1 1,1 0 0,-1 0-1,4 3 215,28 0-4568,-1-22-5197,-17-2 1341</inkml:trace>
  <inkml:trace contextRef="#ctx0" brushRef="#br0" timeOffset="-190603.468">17726 4810 12204,'0'0'4777,"0"0"-1381,0 0-978,0 0-923,0 0-673,0 0-278,0 0-154,0 0-6,-8 14 22,-26 47-38,7 28-21,26-87-346,0 0 0,0-1-1,0 1 1,0 0 0,0 0 0,1 0-1,-1 0 1,0 0 0,1 0-1,0 0 1,-1 0 0,1 0-1,0 0 1,0 0 0,0 0 0,0 0-1,0 0 1,1 0 0,-1 0-1,1 0 1,-1 0 0,1 0-1,0 0 1,-1 0 0,1-1 0,0 1-1,0 0 1,1 0 0,-1-1-1,0 1 1,0-1 0,1 1-1,-1-1 1,1 1 0,0-1-1,-1 0 1,1 0 0,0 0 0,-1 0-1,1 0 1,0 0 0,0 0-1,0-1 1,0 1 0,0-1-1,1 1 0,3-4 52,0 0-1,0-1 0,0 1 0,-1-1 0,0 0 0,0-1 0,0 1 1,0-1-1,-1 0 0,1 0 0,-1 0 0,-1-1 0,1 1 0,-1-1 0,0 0 1,0 0-1,-1 0 0,1-1 0,-1 0-51,3-7 249,0 0 0,-1-1-1,-1 0 1,0 0 0,0 0 0,-2 0-1,0 0 1,-1 0 0,0 0 0,-2-9-249,1 21-23,0 0-1,0 0 1,0 0 0,0 1 0,-1-1 0,1 0-1,-1 1 1,0-1 0,1 1 0,-1-1 0,0 1-1,-1 0 1,1 0 0,0 0 0,-1 0 0,1 0-1,-1 0 1,1 1 0,-1-1 0,0 1 0,0 0-1,1 0 1,-1 0 0,0 0 0,0 0 0,0 1-1,0-1 1,0 1 0,0 0 0,0 0 0,-1 0-1,1 0 1,0 1 0,0-1 0,0 1 0,0 0 0,0-1-1,1 1 1,-1 1 0,0-1 0,0 0 0,1 1-1,-1-1 1,0 1 0,1 0 0,0 0 0,-1 0-1,1 0 1,0 0 0,0 1 0,0-1 0,0 1-1,1-1 1,-1 1 0,1 0 0,-1-1 0,1 1-1,0 0 24,-15 70-7938,15-37-2450</inkml:trace>
  <inkml:trace contextRef="#ctx0" brushRef="#br0" timeOffset="-190197.65">18341 5471 20724,'0'0'4484,"0"0"-2434,0 0-513,0 0-576,0 0-576,0 0-193,101-12-64,-62 13-64,2 0 0,-5 1-64,-1-2-32,-1 0-192,-8 0-449,0-3-448,-3-4-833,-5-2-961,-5-1-1601,-2 3-4260</inkml:trace>
  <inkml:trace contextRef="#ctx0" brushRef="#br0" timeOffset="-173920.646">12529 7905 8232,'0'0'6262,"0"0"-3235,0 0-663,0 0 12,0-7-588,-1-2-1333,0-6 259,0 29 61,-49 338 1509,49-348-2284,0 5 6,0-1 0,-1 1 1,0-1-1,0 1 1,-1-1-1,0 0 0,0 0 1,-1 0-1,0 0 0,0-1 1,-4 4-7,8-11 3,-1 1 0,0-1 0,0 0 0,0 0 0,0 0 0,0 0 0,1 0 0,-1 0 0,0 0 0,0 0 0,0 0 0,0 0 0,0 0 0,0-1 0,1 1 0,-1 0 0,0-1 0,0 1 0,0 0 0,1-1 0,-1 1 0,0-1 0,0 1 0,1-1 1,-1 0-1,1 1 0,-1-1 0,0 0 0,1 1 0,-1-1 0,1 0 0,0 0 0,-1 1 0,1-1 0,-1 0 0,1 0 0,0 0 0,0 0 0,0 1 0,-1-1 0,1 0 0,0 0 0,0 0 0,0 0 0,0 0 0,0 0 0,1 0 0,-1 1 0,0-1 0,0 0 0,0 0 0,1 0 0,-1 0 0,1 1 0,-1-1 0,0 0 0,1 0 0,0 0-3,-2-2 6,-2-33 72,1 0 0,2-1 0,1 1 0,2 0 0,2 0 0,1 0 0,1 0 1,3 1-1,0 0 0,3 1 0,0 0 0,2 1 0,6-6-78,-15 29 16,1 1-1,1-1 1,0 1 0,0 1 0,1-1 0,0 1 0,0 1 0,1 0 0,-1 0 0,2 1 0,0-1-16,-7 5 0,1 0 0,-1 0 0,1 0 1,0 1-1,-1-1 0,1 1 0,0 0 1,0 1-1,0-1 0,-1 1 0,1 0 0,0 0 1,0 0-1,0 1 0,0 0 0,0 0 1,-1 0-1,1 0 0,0 1 0,-1-1 1,1 1-1,-1 1 0,0-1 0,1 1 0,-1-1 1,0 1-1,-1 0 0,2 1 0,5 7 2,-1 0 0,1 1-1,-2 0 1,0 0 0,0 1 0,-1 0 0,-1 0-1,0 1 1,-1 0 0,0 0 0,-1 0-1,0 0 1,-2 1 0,1 3-2,5 209-169,-50 1-1406,52-273 1559,28-63 207,-26 65-17,1 1 0,3 1 0,1 0 0,2 1 0,2 1 0,1 1 0,2 1 0,2 1-1,20-22-173,-44 57 5,-1-1-3,0-1 0,0 1 0,1 0 0,0 0 0,-1 0 0,1 0 0,0 1 0,0-1 0,0 0 0,0 1 0,0-1 0,0 1 0,0 0 0,1 0 0,-1 0 0,0 0 0,1 0 0,-1 0 0,1 0 0,-1 1 0,1 0 0,-1-1 0,1 1 0,-1 0 0,1 0 0,-1 0 0,1 0 0,-1 1 0,1-1 0,-1 1 0,1 0 0,-1-1 0,1 1 0,-1 0 0,2 1-2,5 12-6,-1 1 0,0 0 0,-1 0 0,-1 0 0,0 1 0,-1 0 0,-1 0 0,-1 0 0,0 1 0,-1-1 0,0 2 6,-1-7-3,34 288-2325,-35-296 2269,0 0-1,1-1 1,-1 1-1,0-1 1,1 1-1,0 0 1,0-1-1,0 1 1,0-1-1,0 0 1,0 1-1,1-1 1,-1 0-1,1 0 1,-1 0 0,1 0-1,0 0 1,0 0-1,0 0 1,0 0-1,0-1 1,0 1-1,1-1 1,-1 0-1,0 0 1,1 0-1,-1 0 1,1 0-1,-1 0 1,1 0-1,0-1 1,-1 0-1,1 1 1,-1-1-1,1 0 1,0 0-1,-1 0 1,1-1-1,0 1 1,-1-1-1,1 1 1,1-2 59,6-3 11,-1-2 0,0 1 0,0-2 0,-1 1 0,1-1 0,-2 0 0,1-1 0,-1 0 0,-1 0 0,3-4-11,2-2 125,24-32 697,-2-1 0,-2-2 0,-3-1 0,-2-1 0,-2-1 0,2-12-822,-10-18 1362,-16 83-1354,-1 1 0,1-1 0,0 0 0,0 0 0,0 1 0,-1-1 0,1 0 0,0 0 0,-1 0 0,1 1 0,0-1 0,0 0 0,-1 0 0,1 0 0,0 0 0,-1 0 0,1 0 0,0 0 0,-1 0 0,1 0 0,0 0 0,-1 0 0,1 0 0,0 0 0,-1 0 0,1 0 0,0 0 0,-1 0 0,1 0 0,0 0 0,-1 0 0,1 0 0,0-1 0,-1 1 0,1 0 0,0 0 0,0 0 0,-1-1 0,1 1 0,0 0 0,0 0 0,-1 0 0,1-1 0,0 1 0,0 0 0,0-1 0,0 1 0,-1 0 0,1-1 0,0 1 0,0 0 0,0 0 0,0-1 0,0 1 0,0 0 0,0-1 0,0 1 0,0 0 0,0-1 0,0 1 0,0 0 0,0-1-8,-18 26 107,6 6-103,1 1-1,2 0 1,1 0 0,1 1 0,2 0-1,2 0 1,1 1 0,1-1 0,2 0-1,1 5-3,16 86-1121,-17-121 905,0 0 0,0 0 0,0 1 0,0-1 1,1 0-1,-1 0 0,1 0 0,0-1 0,-1 1 0,2 0 0,-1-1 0,0 1 0,0-1 0,1 0 0,-1 1 0,1-1 0,0-1 0,0 1 0,0 0 0,0-1 0,0 1 0,0-1 0,0 0 0,0 0 0,0 0 0,1 0 0,-1-1 0,0 1 0,1-1 0,-1 0 0,0 0 0,1 0 0,-1 0 0,0-1 0,1 1 216,27-11-4436,0-7-2755</inkml:trace>
  <inkml:trace contextRef="#ctx0" brushRef="#br0" timeOffset="-173626.752">13627 7339 7719,'0'0'8424,"0"0"-6053,0 0-770,0 0-832,0 0-609,0 0-160,0 0-1025,88 57-4837</inkml:trace>
  <inkml:trace contextRef="#ctx0" brushRef="#br0" timeOffset="-173099.597">14096 7963 9353,'0'0'5562,"0"0"-2118,0 0-679,0 0-347,0 0-651,0 0-560,0 0-423,0 0-303,-11 12-145,-63 91 107,-11 89-245,85-211-193,74-168 97,-65 168-83,0 0 0,1 0 1,1 1-1,1 0 0,1 1 0,0 0 1,1 1-1,1 0 0,0 2 1,1 0-1,1 0 0,0 1 1,5-1-20,-18 12 0,0 0 0,1 0 0,-1 1 0,0 0 0,1 0 0,-1 0 0,0 0 0,1 1 0,-1 0 0,1 0 0,-1 0 0,1 0 0,-1 1 0,1-1 0,-1 1 0,0 0 0,1 1 0,-1-1 0,0 1 0,0 0 0,0 0 0,0 0 0,0 0 0,0 1 0,-1-1 0,1 1 0,-1 0 0,0 0 0,0 1 0,0-1 0,0 1 0,0-1 0,-1 1 0,0 0 0,0 0 0,0 0 0,0 0 0,0 0 0,-1 1 0,11 23-59,-1 1 1,-2-1 0,-1 2 0,-1-1-1,-1 1 1,0 15 58,-4-20-555,2 0-1,1 0 1,0 0-1,2 0 1,1-1-1,1 0 1,1-1-1,1 0 0,6 9 556,-16-30-67,0 0-1,1-1 1,-1 1-1,0 0 1,1 0-1,-1-1 0,1 1 1,0-1-1,-1 0 1,1 1-1,0-1 0,0 0 1,0 0-1,0 0 1,0 0-1,0 0 0,0 0 1,0-1-1,0 1 1,0-1-1,1 0 0,-1 1 1,0-1-1,0 0 1,0 0-1,1 0 1,-1-1-1,0 1 0,0 0 1,0-1-1,0 1 1,0-1-1,0 0 0,0 0 1,0 0-1,0 0 1,0 0-1,0 0 0,0-1 1,1 0 67,59-69 1102,88-222 5678,-141 274-6461,30-96 2202,-58 130-1672,4 16-835,1 2 1,1 0 0,2 0 0,1 1 0,2 0 0,1 1-1,2-1 1,1 2 0,2 27-15,-1 54-865,3-116 739,0 1-1,0-1 1,0 0-1,0 0 1,0 1-1,0-1 1,0 0-1,0 0 1,0 1-1,1-1 0,-1 0 1,1 0-1,-1 0 1,1 0-1,-1 1 1,1-1-1,0 0 1,-1 0-1,1 0 1,0 0-1,0 0 1,0-1-1,-1 1 1,1 0-1,0 0 1,0 0-1,1-1 1,-1 1-1,0-1 1,0 1-1,0-1 1,0 1-1,0-1 1,1 1-1,-1-1 1,0 0-1,0 0 1,1 0-1,-1 0 0,0 0 1,0 0-1,1 0 1,-1 0-1,0 0 1,1-1 126,48-29-11795,-30 10 3050</inkml:trace>
  <inkml:trace contextRef="#ctx0" brushRef="#br0" timeOffset="-172784.353">14723 7447 12876,'0'0'4260,"0"0"-2242,0 0-480,0 0-738,0 0-704,0 0-96,0 0-864,0 0-3268,79 51-6022</inkml:trace>
  <inkml:trace contextRef="#ctx0" brushRef="#br0" timeOffset="-172281.746">15292 7955 6278,'0'0'5781,"0"0"-1483,0 0-609,0 0-945,0 0-871,0 0-591,0 0-439,0 0-443,-3-1-229,0 4-159,0 0 1,0 1-1,0-1 0,1 1 1,0-1-1,-1 1 0,1 0 0,1 0 1,-1 0-1,0 0 0,1 0 0,0 0 1,0 1-1,0-1 0,1 0 0,-1 1 1,1-1-1,0 0 0,0 1 1,1-1-1,-1 0 0,1 1 0,1 1-12,-2 0 6,-1 17 2,2 0-1,1-1 0,1 1 1,1-1-1,1 0 0,3 10-7,-5-24-26,-1 0 0,1 0 0,0-1 0,1 1-1,-1-1 1,1 0 0,1 0 0,0-1 0,0 1 0,0-1-1,0 0 1,1 0 0,0-1 0,1 0 0,-1 0-1,1 0 1,0-1 0,0 0 0,4 2 26,-5-4-2,0-1 1,0 0-1,-1 0 1,1 0-1,0-1 1,0 0-1,0 0 1,0 0-1,0-1 1,0 0-1,-1 0 1,1 0-1,0-1 1,-1 1-1,1-2 1,-1 1 0,1 0-1,-1-1 1,0 0-1,0-1 1,0 1-1,-1-1 1,1 0-1,-1 0 1,3-3 1,87-123 2225,-12-34-458,-83 164-1763,1 0-1,0 0 0,-1 0 0,1 0 1,-1 0-1,1 0 0,-1-1 0,1 1 1,-1 0-1,1 0 0,-1 0 0,1 0 1,-1-1-1,1 1 0,0 0 0,-1 0 1,1-1-1,0 1 0,-1 0 0,1-1 1,0 1-1,-1 0 0,1-1 0,0 1 1,-1 0-1,1-1 0,0 1 0,0-1 1,0 1-1,-1-1 0,1 1 0,0-1 1,0 1-1,0 0 0,0-1 0,0 1 1,0-1-1,0 1 0,0-1 0,0 1 0,0-1 1,0 1-1,0-1 0,0 1 0,0-1 1,0 1-1,1-1 0,-1 1 0,0 0 1,0-1-1,1 1 0,-1-1 0,0 1 1,0 0-1,1-1 0,-1 1 0,0 0 1,1-1-4,-28 31 116,17-13-270,0 1 0,1 0 1,1 1-1,1 0 0,1 0 0,0 0 1,2 1-1,0 0 0,1 0 0,1 0 1,1 0-1,1 0 0,0 1 0,2-1 1,2 14 153,43 62-5930,10-57-5666,-32-34 3401</inkml:trace>
  <inkml:trace contextRef="#ctx0" brushRef="#br0" timeOffset="-171672.127">16041 8152 9865,'108'-276'12295,"-98"248"-10448,-13 29 2162,-37 78-3561,4 1 1,4 1-1,3 2 1,4 1-1,3 3-448,6-5-1575,33-120 443,6-29 1225,-8 19 372,2 1 0,2 0 0,3 2 1,1 0-1,7-8-465,-27 49 20,-1-1 0,1 0 0,0 0 0,0 1 0,0-1 0,1 1 0,-1 0 0,1 0 0,0 1 0,0-1 0,0 1-1,1 0 1,-1 0 0,1 0 0,0 0 0,0 1 0,0 0 0,0 0 0,0 0 0,0 1 0,1 0 0,-1 0 0,0 0 0,1 0 0,-1 1 0,1 0 0,-1 0 0,0 1 0,1-1 0,-1 1 0,1 0 0,-1 1 0,0-1 0,0 1 0,0 0 0,0 0 0,0 1 0,0 0 0,3 2-20,2 9-61,0 0-1,-2 1 1,0 0-1,0 0 1,-2 0-1,0 1 1,0 0-1,-2 0 1,0 1-1,-1-1 1,0 1-1,-1 0 0,-1 0 1,-1 0-1,-1 0 1,0 0-1,-1-1 1,-1 1-1,0 0 1,-1-1-1,-1 0 1,-1 0-1,0 2 62,-24 48-3032,117-212 4945,-59 93-1120,2 2-1,3 1 0,1 2 0,22-21-792,-5 27 320,-50 41-313,1 0 0,-1 0 0,0 0 0,1 0 0,-1 1 0,1-1 0,0 0 0,-1 1 0,1 0 0,-1-1 0,1 1-1,0 0 1,-1 0 0,1 0 0,-1 0 0,1 0 0,0 0 0,-1 0 0,1 0 0,0 1 0,-1-1 0,1 1 0,-1-1 0,1 1 0,-1 0 0,1-1 0,-1 1-1,0 0 1,1 0 0,-1 0 0,0 0 0,0 0 0,1 0 0,-1 1 0,0-1 0,0 0 0,0 2-7,5 11 1,-1 1 1,-1 0-1,0 0 1,-1 1-1,-1-1 1,0 1-1,-1-1 1,0 1-1,-2 0 1,0-1-1,-1 1 1,-1 4-2,2 0-7,-19 173-805,20-190 748,0 1 1,1-1-1,0 0 0,-1 1 1,1-1-1,1 0 0,-1 1 1,0-1-1,1 0 0,-1 0 1,1 0-1,0 0 0,0 0 1,0-1-1,1 1 0,-1-1 1,1 1-1,-1-1 0,1 0 1,0 0-1,0 0 0,-1 0 1,2-1-1,-1 1 0,0-1 1,0 1-1,0-1 0,1 0 0,-1 0 1,0-1-1,1 1 0,-1-1 1,1 0-1,-1 0 0,3 0 64,6 0-15,1-1 0,-1 0 0,1-1 0,-1-1 0,0 0 0,0 0-1,0-1 1,0-1 0,4-2 15,14-10 326,0 0 0,-1-3-1,-1 0 1,-1-1-1,-1-2 1,0-1 0,-2-1-1,20-27-325,1-30 1319,-46 80-1321,1 0 0,-1 0 0,0 0 0,0 0 0,0 0 0,0 1 0,0-1 1,0 0-1,0 1 0,-1-1 0,1 1 0,-1-1 0,1 1 0,-1-1 0,1 1 0,-1 0 0,0 0 0,0 0 0,1 0 0,-1 0 0,0 0 1,0 1-1,0-1 0,0 0 0,0 1 0,0 0 0,0-1 0,0 1 0,0 0 0,0 0 0,0 0 0,-1 0 0,1 1 0,0-1 0,0 0 1,-1 1 1,-148 11-6086,78-4 310</inkml:trace>
  <inkml:trace contextRef="#ctx0" brushRef="#br0" timeOffset="-170962.085">13676 6259 13036,'4'-16'5926,"0"5"-4761,14-47 1501,2 12 3459,-20 65-3338,1 5-2793,-14 128 182,-7-1 1,-12 29-177,-9 4-1923,-1 10-5240,30-163 2438,12-31 4659,-1 0-1,1 1 0,0-1 1,-1 0-1,1 0 0,-1 1 0,1-1 1,-1 0-1,1 0 0,-1 0 1,1 1-1,-1-1 0,1 0 1,-1 0-1,1 0 0,-1 0 1,1 0-1,-1 0 0,1 0 1,-1 0-1,1 0 0,-1 0 1,1 0-1,-1-1 0,1 1 1,0 0-1,-1 0 0,1 0 0,-1-1 1,1 1-1,-1 0 0,1-1 1,0 1-1,-1 0 0,1-1 1,-1 1-1,1 0 0,0-1 1,0 1-1,-1-1 0,1 1 1,0 0-1,0-1 0,-1 1 1,1-1-1,0 1 0,0-1 1,0 1-1,0-1 0,0 1 0,0-1 1,0 1-1,0-1 0,0 1 1,0-1 66,-29-63 1746,24 48-897,-1 0-1,-1 1 1,0 0 0,-1 1 0,0 0-1,-1 0 1,-1 0 0,0 1 0,-1 1-1,-8-7-848,18 18 57,1 0 0,-1 0 0,1 1 0,-1-1 0,1 0 0,-1 1 0,0-1 0,1 0 0,-1 1 0,0-1 0,0 1 0,1-1 0,-1 1 0,0 0 0,0-1 0,0 1 0,0 0 0,1-1 0,-1 1 0,0 0-1,0 0 1,0 0 0,0 0 0,0 0 0,0 0 0,0 0 0,0 0 0,0 0 0,1 1 0,-1-1 0,0 0 0,0 0 0,0 1 0,0-1 0,1 1 0,-1-1 0,0 0 0,0 1 0,1 0 0,-1-1 0,0 1 0,1-1-1,-1 1 1,0 0 0,1 0 0,-1-1 0,1 1 0,-1 0 0,1 0 0,0-1 0,-1 1 0,1 0 0,0 0 0,-1 0 0,1 0 0,0 0-57,1 54 419,6-41-416,0 0-1,0-1 1,2 0-1,-1 0 1,2-1-1,0 0 1,0-1-1,1 0 1,0 0 0,1-1-1,0-1 1,1 0-1,0-1 1,0 0-1,1-1 1,0 0-1,0-1 1,1-1-1,14 4-2,-21-5-13,0-1 0,0 0 0,0 0 0,1-1 0,-1 0 0,1-1 1,-1 0-1,1 0 0,0-1 0,-1 1 0,1-2 0,0 0 0,-1 0 0,1 0 0,0-1 0,-1 0 0,0-1 0,0 0 0,1 0 0,-2-1 0,2-1 13,5-8 154,-1-1 0,-1 0 0,0-1 0,-1-1 0,0 0 1,-2 0-1,0-1 0,5-14-154,26-42 358,-34 62-557,13-16-423,-2 19-4606,-12 8-2139</inkml:trace>
  <inkml:trace contextRef="#ctx0" brushRef="#br0" timeOffset="1445.429">5145 7574 5285,'0'0'1255,"0"0"-316,0 0 27,0 0-272,0 0-117,0 0 154,0 0 75,12-2 97,40-4 234,-50 5-873,1 1 1,-1-1 0,0 1 0,1-1 0,-1 0 0,0 0 0,0 0 0,1 0 0,-1 0-1,0 0 1,0-1 0,0 1 0,0-1 0,-1 0 0,1 1 0,0-1 0,-1 0-1,1 0 1,-1 0 0,0 0 0,1 0 0,-1 0 0,0-1 0,0 1 0,0 0-1,-1 0 1,1-1 0,-1 1 0,1-2-265,-5-61 2616,3 62-2587,1 1 1,0-1 1,0 1-1,0 0 1,0 0 0,-1-1-1,1 1 1,-1 0-1,0 0 1,0-1-1,1 1 1,-1 0-1,-1 0 1,1 0-1,0 0 1,0 0 0,-1 1-1,1-1 1,-1 0-1,0 1 1,1-1-1,-1 1 1,0-1-1,0 1 1,0 0-1,0 0 1,0 0 0,0 0-1,0 0 1,0 0-1,-1 0-30,-17 32-64,13-15 46,1-1 1,1 1-1,0 0 0,1 1 0,1-1 0,1 0 1,0 1-1,1 0 0,1 11 18,1-27-1,0 0-1,0 0 1,0 0-1,0-1 1,0 1-1,0 0 1,0-1-1,0 1 1,1-1 0,-1 1-1,0-1 1,0 0-1,0 0 1,1 1-1,-1-1 1,0 0 0,1 0-1,-1 0 1,0 0-1,0 0 1,1-1-1,-1 1 1,0 0-1,0 0 1,0-1 0,1 1-1,-1-1 1,0 1-1,0-1 1,0 0-1,0 1 1,0-1 0,0 0-1,0 0 1,0 0-1,0 0 1,0 0-1,0 0 1,-1 0-1,1 0 1,0 0 0,-1 0-1,1 0 1,0-1 1,1 0-1,6-4 11,0 0-1,0-1 1,-1 0-1,0-1 1,0 0 0,0 0-1,-1 0 1,-1-1-1,1 0 1,-1 0 0,-1 0-1,0-1 1,0 0-1,-1 0 1,0 0 0,0 0-1,-1 0 1,-1 0 0,0-1-1,0-6-9,-1 16 9,0 0-1,1 0 0,-1 0 1,0 0-1,0 0 0,0 0 1,0 0-1,-1 1 1,1-1-1,0 0 0,0 0 1,0 0-1,-1 0 0,1 0 1,-1 0-1,1 0 1,0 1-1,-1-1 0,0 0 1,1 0-1,-1 1 0,1-1 1,-1 0-1,0 1 1,0-1-1,1 0 0,-1 1 1,0-1-1,0 1 0,1-1 1,-1 1-1,0 0 1,0-1-1,0 1 0,0 0 1,0 0-1,0 0 0,0-1 1,0 1-1,0 0 1,0 0-1,0 0 0,1 0 1,-1 1-1,0-1 0,0 0 1,0 0-1,0 0 1,0 1-1,0-1 0,0 1 1,0-1-1,1 0 0,-1 1 1,0 0-1,0-1 1,1 1-1,-1-1 0,0 1 1,1 0-1,-1-1 0,0 1 1,1 0-1,-1 0 1,1 0-9,-9 6 3,0 0 0,0 1 1,0 0-1,1 1 0,1 0 1,0 0-1,0 1 1,0-1-1,1 2 0,1-1 1,0 1-1,0-1 0,1 1 1,1 1-1,-1-1 1,2 0-1,0 1 0,0-1 1,1 9-4,1-20 2,0 1 1,0 0-1,0 0 1,0-1 0,0 1-1,0 0 1,1 0-1,-1-1 1,0 1-1,1 0 1,-1-1-1,1 1 1,-1 0 0,1-1-1,-1 1 1,1-1-1,-1 1 1,1 0-1,-1-1 1,1 0 0,0 1-1,-1-1 1,1 1-1,0-1 1,-1 0-1,1 1 1,0-1 0,-1 0-1,1 0 1,0 1-1,0-1 1,0 0-1,-1 0 1,1 0 0,0 0-1,0 0 1,-1 0-1,1 0 1,0 0-1,0-1 1,-1 1-1,1 0 1,0 0 0,0-1-1,-1 1 1,1 0-1,0-1 1,-1 1-1,1-1 1,0 1 0,-1-1-3,39-19 173,-32 17-101,0-1 1,-1 0-1,0 0 0,0-1 0,0 1 1,0-1-1,-1-1 0,0 1 1,0-1-1,-1 0 0,1 0 0,-1 0 1,0-1-1,-1 1 0,0-1 1,0 0-1,0 0 0,-1 0 1,0-1-1,0 1 0,-1 0 0,0-1 1,0 1-1,0-6-72,-1 11 7,1 0 0,-1 0 0,0 0 0,0-1 0,1 1 0,-1 0 0,-1 0 0,1-1 0,0 1 0,0 0 0,-1 0 0,1 0 1,-1-1-1,0 1 0,0 0 0,0 0 0,0 0 0,0 0 0,0 0 0,0 0 0,-1 1 0,1-1 0,-1 0 0,1 1 0,-1-1 0,0 1 0,0-1 0,1 1 0,-1 0 0,0 0 0,0 0 0,0 0 0,0 0 0,0 0 0,-1 1 0,1-1 1,0 1-1,0-1 0,0 1 0,-1 0 0,1 0 0,0 0 0,0 0 0,-1 0 0,1 0 0,0 1 0,-2-1-7,-4 4 19,-1-1 1,1 1-1,0 1 0,0 0 0,0 0 1,1 0-1,0 1 0,0 0 1,0 0-1,1 1 0,0 0 1,0 0-1,-3 6-19,5-9 1,0 1 0,0-1 0,1 1 0,-1 0 1,1 0-1,1 0 0,-1 1 0,1-1 0,0 1 0,0-1 0,0 1 1,1 0-1,0 0 0,0-1 0,0 1 0,1 0 0,0 0 0,0 0 1,0 0-1,1 0 0,0 0 0,0 0 0,1-1 0,-1 1 0,1 0 1,0-1-1,1 1 0,2 3-1,0-6-3,0-1 1,1 1-1,-1-1 0,1-1 1,-1 1-1,1-1 0,0 0 1,0 0-1,-1 0 0,1-1 1,0 0-1,0 0 0,0-1 0,0 1 1,-1-1-1,1-1 0,0 1 1,-1-1-1,1 0 0,-1 0 1,1 0-1,0-2 3,-2 2 28,0-1 1,0 1-1,0-1 0,-1-1 0,1 1 1,-1 0-1,1-1 0,-1 1 1,0-1-1,-1 0 0,1 0 0,-1-1 1,1 1-1,-1 0 0,-1-1 0,1 1 1,-1-1-1,1 1 0,-1-1 0,0 0 1,-1 0-1,1 1 0,-1-1 0,0 0 1,-1 0-1,1 0 0,-1 1 1,1-1-1,-2 0 0,1 1 0,0-1 1,-1 0-1,0 1 0,0 0 0,0-1 1,-1 1-1,1 0 0,-1 0 0,0 0 1,0 1-1,0-1 0,-1 1 0,1 0 1,-1-1-1,0 2 0,0-1 1,0 0-1,0 1 0,0 0 0,-1 0 1,-2-1-29,2 1 9,1 1 1,-1 0 0,0 0 0,0 1 0,0-1 0,1 1 0,-1 0 0,0 0 0,0 1 0,0-1 0,0 1-1,1 0 1,-1 0 0,0 1 0,1 0 0,-1 0 0,1 0 0,0 0 0,-1 0 0,1 1 0,0 0 0,1 0 0,-1 0-1,0 0 1,1 1 0,0-1 0,-1 1 0,2 0 0,-1 0 0,0 0 0,1 0 0,0 0 0,-1 1 0,2-1-1,-1 1 1,1-1 0,-1 1 0,1 0 0,0 0 0,1 0 0,-1-1 0,1 2-10,1 0-61,0 1 0,0 0-1,1 0 1,0 0 0,0-1 0,1 1 0,0-1 0,0 0 0,0 1-1,1-1 1,0-1 0,0 1 0,0-1 0,1 1 0,0-1 0,0 0-1,0-1 1,1 0 0,-1 1 0,1-2 0,0 1 0,0-1-1,1 0 1,-1 0 0,0 0 0,1-1 0,0 0 0,0 0 0,-1-1-1,1 0 1,0 0 0,0-1 0,2 0 61,-3-3 4,-1 0-1,1-1 1,-1 1 0,0-1 0,-1-1-1,1 1 1,-1-1 0,0 1-1,0-1 1,0-1 0,-1 1 0,1 0-1,-1-1 1,-1 1 0,1-1-1,-1 0 1,0 0 0,0 0 0,-1 0-1,1-1 1,-1 1 0,-1 0-1,1-5-3,0 7 36,1 0 0,-1 0-1,1 0 1,-1 0 0,-1 0-1,1 0 1,0 0 0,-1 0-1,0-1 1,0 1-1,0 0 1,-1 0 0,1 0-1,-1 0 1,0-1 0,0 1-1,0 0 1,-1 0 0,1 1-1,-1-1 1,0 0-1,0 1 1,-1-1 0,1 1-1,-1-1 1,1 1 0,-1 0-1,0 0 1,0 0 0,-1 1-1,1-1 1,0 1-1,-1 0 1,0 0 0,1 0-1,-1 0 1,-1 0-36,-1 1-6,-1 0 1,1 0-1,-1 0 1,1 1-1,-1 0 1,1 0-1,-1 1 0,1 0 1,-1 0-1,1 1 1,0-1-1,0 1 1,0 1-1,0-1 0,0 1 1,0 0-1,0 0 1,1 1-1,0 0 0,0-1 1,0 2-1,0-1 1,0 1-1,1 0 1,0 0-1,0 0 0,0 0 1,1 1-1,-1-1 1,2 1-1,-1 0 1,0 0-1,1 0 0,0 0 1,1 1-1,-1-1 1,1 0-1,0 1 1,1-1-1,0 1 0,0-1 1,0 1-1,1-1 1,0 1-1,1 3 6,0-4-55,2 0 0,-1 0 0,0-1 0,1 1 1,0-1-1,0 0 0,1 0 0,-1-1 0,1 1 0,0-1 0,1 0 0,-1 0 0,1-1 0,-1 1 0,1-1 1,0 0-1,0-1 0,0 0 0,1 0 0,-1 0 0,0-1 0,1 0 0,-1 0 0,1 0 0,-1-1 0,1 0 1,0 0-1,3-1 55,-5-3 54,0-1 1,0 0 0,-1 1-1,1-1 1,-1-1 0,0 1-1,-1-1 1,1 1 0,-1-1-1,0 0 1,0-1 0,-1 1-1,0 0 1,0-1 0,-1 1-1,1-1 1,-1 1 0,-1-1-1,1 0 1,-1 1 0,0-1-1,-1 0 1,0 1 0,0-1-1,-2-5-54,3 6 41,0 1-1,0-1 1,-1 1-1,0-1 0,0 1 1,-1 0-1,1 0 1,-1 0-1,0 0 0,0 0 1,-1 0-1,0 0 1,0 0-1,0 1 1,0 0-1,-1-1 0,1 1 1,-1 1-1,0-1 1,0 0-1,-1 1 0,1 0 1,-1 0-1,1 0 1,-1 1-1,0-1 1,0 1-1,-3 0-40,6 2-2,0 0-1,-1 1 1,1 0 0,0-1 0,0 1-1,0 0 1,0 0 0,0 0 0,0 0-1,0 0 1,0 1 0,0-1-1,1 1 1,-1-1 0,0 1 0,1-1-1,-1 1 1,1 0 0,0 0-1,0 0 1,-1 0 0,1 0 0,1 0-1,-1 0 1,0 0 0,0 0 0,1 0-1,-1 1 1,1-1 0,0 0-1,-1 0 1,1 1 0,0-1 0,1 1 2,6 81-158,-4-73 45,1 0 0,0-1-1,1 1 1,0-1 0,1 0 0,0 0-1,0-1 1,1 0 0,1 0 0,-1 0-1,1-1 1,1 0 0,-1-1 0,1 0 113,-5-7-9,-1 0 0,0-1 0,1 1 0,-1-1 0,0 0 1,0 0-1,0 0 0,0 0 0,0-1 0,0 1 1,0-1-1,0 0 0,0 1 0,-1-1 0,1-1 0,-1 1 1,1 0-1,-1-1 0,0 1 0,0-1 0,0 0 1,0 1-1,0-1 0,-1 0 0,1 0 0,-1 0 0,0 0 1,0-1-1,0 1 0,0 0 0,-1 0 0,1-1 0,-1-1 9,3-1-2,4-16 106,0 0-1,-2-1 1,0 1 0,-2-1 0,0 0-1,-2 1 1,0-22-104,-1 43 3,0-1 0,0 1 0,0-1-1,0 0 1,0 1 0,0-1 0,-1 1 0,1-1 0,0 1 0,-1-1-1,1 1 1,-1-1 0,0 1 0,1-1 0,-1 1 0,0 0-1,0 0 1,0-1 0,0 1 0,0 0 0,0 0 0,0 0 0,-1 0-1,1 0 1,0 0 0,0 0 0,-1 0 0,1 1 0,-1-1 0,1 0-1,-1 1 1,1-1 0,-1 1 0,1 0 0,-1-1 0,1 1 0,-1 0-1,1 0 1,-1 0 0,1 0 0,-1 0 0,0 0 0,1 1-1,-1-1-2,-63 34 78,59-26-126,0 0 0,0 1 1,0-1-1,1 1 0,1 0 0,-1 1 1,2-1-1,-1 1 0,1 0 0,1 0 1,-1 0-1,2 0 0,-1 0 0,2 0 1,-1 0-1,1 0 0,1 1 0,1 5 48,-2-14-21,1 0 0,0 1-1,0-1 1,0 0 0,0 0-1,1 0 1,-1 0 0,0 0-1,1 0 1,0 0 0,-1 0-1,1-1 1,0 1-1,0 0 1,0-1 0,0 0-1,0 1 1,0-1 0,0 0-1,1 0 1,-1 0 0,0 0-1,1-1 1,-1 1 0,1-1-1,-1 1 1,0-1 0,1 0-1,-1 0 1,1 0-1,-1 0 1,1 0 0,-1-1-1,1 1 1,-1-1 0,0 0-1,1 1 1,-1-1 0,0 0-1,0 0 1,1-1 0,-1 1-1,0 0 1,0-1 0,0 1-1,-1-1 1,1 0-1,1-1 22,4-6 81,-2 0-1,1 0 0,-1-1 0,0 0 0,-1 0 0,0 0 0,-1 0 0,0-1 0,-1 1 0,0-1 0,0 1 0,-1-2-80,-1 7 54,1 0 0,-1 0 0,0 0 0,0 0-1,-1 0 1,1 0 0,-1 0 0,0 0-1,-1 0 1,1 0 0,-1 0 0,0 1 0,0-1-1,-1 0 1,1 1 0,-1 0 0,0 0 0,0 0-1,0 0 1,-1 0 0,1 0 0,-1 1 0,0 0-1,0 0 1,0 0 0,-2-1-54,1 2 0,0 0 0,-1 0 0,1 0 0,-1 1 0,1 0 0,-1 0 0,1 0 0,-1 1 0,0 0 0,1 0 0,-1 0 0,1 1 0,-1 0-1,1 0 1,-1 0 0,1 1 0,-1-1 0,1 1 0,0 1 0,0-1 0,0 1 0,0 0 0,0 0 0,1 0 0,-1 1 0,1-1 0,0 1 0,-3 4 0,-5 4-57,0 1-1,1 0 1,0 1 0,1 1 0,0 0-1,1 0 1,1 1 0,-4 12 57,9-25-50,0 1 0,1 0-1,0 1 1,0-1 0,0 0 0,0 0 0,1 1 0,0-1-1,0 1 1,0 0 0,0-1 0,1 1 0,0-1 0,0 1 0,0 0-1,0-1 1,1 1 0,-1 0 0,1-1 0,1 1 0,-1-1-1,1 1 1,-1-1 0,1 0 0,0 0 0,1 0 0,-1 0 0,1 0-1,0 0 1,0-1 0,0 1 0,0-1 0,0 0 0,1 0-1,0 0 1,0 0 0,-1 0 0,1-1 0,1 0 0,-1 0-1,0 0 1,1 0 0,0-1 50,6 1 29,0-1 0,0 0 0,0-1 1,0 0-1,0-1 0,0 0 0,0-1 0,0 0 0,-1-1 0,1 0 0,-1-1 0,0 0 1,0 0-1,0-1 0,0 0 0,-1-1 0,0 0 0,0-1 0,0 0 0,-1 0 0,0-1 0,-1 0 1,1 0-1,-1-1 0,-1 1 0,0-2 0,0 1 0,-1-1 0,0 0 0,-1 0 0,2-4-29,-6 10 42,1 1 0,0-1 0,-1 0-1,0 1 1,0-1 0,0 0-1,0 1 1,0-1 0,-1 0 0,0 1-1,0-1 1,0 1 0,0-1 0,0 1-1,-1 0 1,1-1 0,-1 1-1,0 0 1,0 0 0,0 0 0,0 0-1,-1 0 1,1 1 0,-1-1 0,0 1-1,0 0 1,0-1 0,0 1-1,0 1 1,0-1 0,0 0 0,-1 1-1,1-1 1,-1 1 0,1 0 0,-1 0-1,1 1 1,-1-1 0,1 1-1,-1 0 1,0-1 0,1 2 0,-1-1-1,0 0 1,1 1 0,-1-1 0,1 1-1,-1 0 1,-3 2-42,1-1 1,0 0 1,0 1-1,0 0 1,0 0-1,0 0 0,0 1 1,1 0-1,0 0 1,0 0-1,0 1 0,0 0 1,1 0-1,0 0 0,0 0 1,0 1-1,0-1 1,1 1-1,0 0 0,0 0 1,0 4-2,1-6-11,0 0-1,1 0 1,0 0 0,0 0 0,0 0-1,0 1 1,0-1 0,1 0 0,0 1 0,0-1-1,0 0 1,1 1 0,-1-1 0,1 0-1,0 0 1,0 1 0,0-1 0,1 0-1,0 0 1,0 0 0,0-1 0,0 1 0,0 0-1,1-1 1,-1 1 0,1-1 0,0 0-1,0 0 1,0 0 0,1 0 0,2 1 11,1 1-24,1-1 0,0-1 0,0 1 0,0-1 1,1 0-1,-1-1 0,1 0 0,0 0 0,-1-1 1,1 0-1,3-1 24,-10 1 2,1-1 0,0 0 0,0 0 0,0-1 0,0 1 0,0 0 0,-1-1 0,1 0 0,0 0 0,0 0 0,-1 0 0,1 0 0,0 0 0,-1-1 0,0 1 0,1-1 0,-1 1 0,0-1 0,1 0 0,-1 0 0,0 0 0,-1 0 0,1-1 0,0 1 0,-1-1 0,1 1 0,-1-1 0,0 1 0,1-1 0,-1 1 0,-1-1 0,1 0 0,0 0-1,-1 0 1,1-1-2,-1-8 38,-1-1 0,-1 0 0,0 1-1,0-1 1,-1 1 0,-1 0 0,0 0-1,0 0 1,-2 0 0,1 1 0,-1 0-1,-1 0 1,0 1 0,-3-4-38,9 11-16,0 1-1,0-1 1,-1 0 0,1 1-1,0 0 1,-1-1-1,0 1 1,1 0 0,-1 0-1,0 0 1,0 0 0,0 0-1,0 0 1,-1 0 0,1 1-1,0-1 1,-1 1-1,1 0 1,-1 0 0,0 0-1,1 0 1,-1 0 0,0 0-1,1 1 1,-1-1 0,0 1-1,0 0 1,0 0-1,1 0 1,-1 0 0,0 0-1,0 1 1,0-1 0,1 1-1,-1 0 1,0-1 0,1 1-1,-1 1 1,1-1-1,-1 0 1,1 1 0,-1-1-1,1 1 1,0 0 0,0-1-1,-2 3 17,-13 26-3553,9-9-2428,1 9-10242</inkml:trace>
  <inkml:trace contextRef="#ctx0" brushRef="#br1" timeOffset="3721.061">5235 5856 5765,'0'0'2867,"0"0"-662,0 0-86,0 0-298,0 0-193,0 0-171,0 0-234,2-2-198,12-1 3233,-8 32-2627,-6-28-1675,4 24 681,0-7-511,-2 1 1,0-1-1,0 1 1,-2 0-1,-1 0 0,0 0 1,-1 2-127,-11 7-1737,1-11-2350,4-6-852,-1 1-3255</inkml:trace>
  <inkml:trace contextRef="#ctx0" brushRef="#br1" timeOffset="4240.642">5241 6515 5733,'0'0'3497,"0"0"-625,0 0-261,0 0-396,0 0-320,0 0-261,0 0-225,1-6-117,1-19-166,-1 31 2841,2 30-3690,-24 100-883,10-108-4824,-3-1-5205,6-14-838</inkml:trace>
  <inkml:trace contextRef="#ctx0" brushRef="#br1" timeOffset="4783.269">5243 7097 5637,'0'0'2280,"0"0"-433,0 0 48,0 0-192,0 0-37,0 0-6,0 0-139,0-8-122,1-34 1083,-1 42-2344,1 1 1,-1-1-1,0 0 0,0 0 0,0 0 0,0 0 1,1 0-1,-1 0 0,0 0 0,0 0 0,1 0 1,-1 0-1,0 0 0,0 0 0,0 1 1,1-1-1,-1-1 0,0 1 0,0 0 0,1 0 1,-1 0-1,0 0 0,0 0 0,0 0 0,1 0 1,-1 0-1,0 0 0,0 0 0,0 0 0,1-1 1,-1 1-1,0 0 0,0 0 0,0 0 0,0 0 1,1 0-1,-1-1 0,0 1 0,0 0 0,0 0 1,0 0-1,0-1 0,0 1 0,0 0 0,1 0-138,-11 116 1346,2 20-1688,17-117-1711,7-38-7638,-15 7 3530,-1-3-3197</inkml:trace>
  <inkml:trace contextRef="#ctx0" brushRef="#br1" timeOffset="6125.909">5650 6525 5733,'0'0'4954,"0"0"-2124,0 0-204,0 0-170,0 0-630,0 0-364,0 0-362,0 0-523,1 2-129,41 80-211,-41-80-233,1 0 0,-1 0 0,1 0-1,-1 0 1,1 0 0,0 0 0,0 0 0,0 0 0,0-1 0,0 1 0,0-1-1,0 0 1,1 1 0,-1-1 0,0 0 0,1 0 0,-1-1 0,1 1-1,-1 0 1,1-1 0,0 1 0,-1-1 0,1 0 0,-1 0 0,1 0 0,-1 0-1,1-1 1,0 1 0,-1-1 0,1 1 0,-1-1 0,1 0 0,-1 0-1,2-1-3,4-3 158,-2 1 0,1-1-1,0-1 1,-1 1-1,0-1 1,0 0 0,-1-1-1,0 1 1,0-1-1,0 0 1,-1 0-1,0-1 1,0 1 0,-1-1-1,0 0 1,0 0-1,-1 0 1,0 0 0,-1 0-1,1-1 1,-2 1-1,1 0 1,-1-1 0,0 1-1,-1-2-157,0 7 16,0 1 1,0 0-1,0-1 0,-1 1 1,1 0-1,-1 0 0,0 0 1,1 0-1,-1 0 0,0 0 1,0 0-1,0 0 0,0 1 1,0-1-1,-1 1 0,1 0 1,0 0-1,-1 0 0,1 0 1,-1 0-1,1 0 0,-1 0 1,0 1-1,1-1 0,-1 1 1,0 0-1,1 0 0,-1 0 1,1 0-1,-1 1 0,0-1 0,1 0 1,-1 1-1,1 0 0,-1 0 1,1 0-1,-1 0 0,1 0 1,-1 0-1,1 1 0,0-1 1,0 1-1,0-1 0,0 1 1,0 0-1,0 0 0,0 0 1,1 0-1,-1 0 0,1 0 1,-1 0-1,1 2-16,-11 8 0,1 1 0,0 1 1,1 0-1,1 0 0,0 1 1,1 0-1,1 1 0,0 0 0,1 0 1,1 0-1,0 1 0,2 0 1,0-1-1,0 1 0,2 1 0,0-1 1,1 0-1,0 0 0,3 9 0,0-18 0,0-1 0,0 1-1,1-1 1,0 0 0,0 0 0,1 0-1,0-1 1,0 1 0,1-1 0,-1 0-1,1-1 1,1 0 0,-1 0-1,1 0 1,0 0 0,0-1 0,0 0-1,1-1 1,-1 0 0,1 0 0,0 0-1,-1-1 1,1 0 0,1-1-1,-1 0 1,0 0 0,0-1 0,0 0-1,0 0 1,1-1 0,-1 0 0,0 0-1,0-1 1,0 0 0,0 0-1,-1-1 1,1 0 0,-1-1 0,4-1 0,-2-1 66,0 0 1,-1-1-1,0 0 1,0 0 0,0-1-1,-1 0 1,-1 0-1,1 0 1,-1-1-1,0 0 1,-1 0 0,0-1-1,-1 0 1,0 1-1,0-1 1,-1-1 0,0 1-1,-1 0 1,1-9-67,-15-19-214,-12 38-2701,12 14-864,-2 8-3182</inkml:trace>
  <inkml:trace contextRef="#ctx0" brushRef="#br1" timeOffset="8930.261">8726 3824 4837,'0'0'4575,"0"0"-1527,0 0-320,0 0-331,0 0-598,0 0-283,0 0-299,0 0-395,-9 5 566,10-1-1314,0-1 0,0 1 0,0-1 0,1 1 0,-1-1 0,1 0 0,0 1 0,0-1 0,0 0 1,0 0-1,0 0 0,1 0 0,-1-1 0,1 1 0,0-1 0,-1 1 0,1-1 0,1 0 0,-1 0 0,0 0 0,0-1 0,1 1 0,-1-1 0,1 0 0,-1 0 0,1 0 0,0 0 0,-1 0 0,1-1 0,0 0 1,3 0-75,-4-1 59,1 0 1,-1 0 0,0 0 0,0-1 0,0 1 0,0-1-1,0 0 1,0 0 0,0 0 0,-1 0 0,1 0 0,-1-1-1,1 1 1,-1-1 0,0 0 0,0 0 0,0 0 0,0 0-1,-1 0 1,1 0 0,-1 0 0,0 0 0,0-1 0,0 1-1,0 0 1,0-1 0,-1 1 0,0-1 0,0 1 0,0-1-1,0 1 1,0-1 0,0 1 0,-1 0 0,0-1 0,0 1-1,0 0 1,0-1 0,0 1 0,-1 0 0,1 0 0,-1 0-1,0 0 1,0 0 0,0 0 0,0 1 0,-1-1 0,0 0-60,0-1 3,0 2 1,0-1 0,-1 0 0,1 0 0,-1 1 0,1 0 0,-1 0-1,0 0 1,0 0 0,0 0 0,0 1 0,0 0 0,0 0-1,0 0 1,0 0 0,-1 1 0,1-1 0,0 1 0,0 0 0,-1 1-1,1-1 1,0 1 0,0-1 0,-1 1 0,1 1 0,0-1 0,0 0-1,0 1 1,1 0 0,-1 0 0,0 0 0,1 1 0,-1-1-1,1 1 1,0 0 0,-1-1 0,1 1 0,1 1 0,-1-1 0,0 0-1,1 1 1,0 0 0,-1 1-4,-3 6-5,1 0 0,0 0 1,0 1-1,1 0 0,1 0 0,0 0 0,1 1 0,0-1 1,1 1-1,0-1 0,1 1 0,0-1 0,1 1 0,0-1 0,1 1 1,1-1-1,0 0 0,1 0 0,0 0 0,1 0 0,0-1 1,0 0-1,1 0 0,1 0 0,0-1 0,1 0 0,0 0 1,0-1-1,1 0 0,0 0 0,0-1 0,10 6 5,-14-10 22,1-2 0,-1 1-1,1 0 1,-1-1 0,1 0-1,0-1 1,0 1 0,0-1-1,-1 0 1,1 0 0,0-1-1,1 0 1,-1 0 0,0 0-1,0-1 1,-1 0 0,1 0-1,0-1 1,0 1 0,0-1-1,-1 0 1,1-1 0,-1 1-1,1-1 1,-1 0 0,0-1-1,0 1 1,1-3-22,4-2 118,-1 0 0,-1 0 0,1-1 0,-1-1 0,-1 0 0,0 0 0,0 0 0,-1 0 0,0-1 0,-1 0 0,0-1 0,-1 1 0,2-9-118,-5 20-18,-1-1 1,1 0-1,0 1 0,-1-1 1,1 0-1,-1 0 0,1 0 1,-1 1-1,1-1 0,-1 0 1,1 0-1,-1 0 0,0 0 1,1 0-1,-1 0 0,0 0 1,0 1-1,0-1 0,0 0 1,0 0-1,0 0 0,0 0 1,0 0-1,0 0 0,0 0 1,-1 0-1,1 0 0,0 0 1,-1 0-1,1 1 0,0-1 1,-1 0-1,1 0 0,-1 0 1,1 0-1,-1 1 0,0-1 1,1 0-1,-1 1 0,0-1 1,0 1-1,1-1 0,-1 0 1,0 1-1,0 0 0,0-1 1,1 1-1,-1-1 0,0 1 1,0 0-1,0 0 0,0-1 1,0 1-1,0 0 0,0 0 1,0 0-1,0 0 0,0 0 1,0 0-1,0 1 0,0-1 1,1 0-1,-1 0 0,0 1 1,0-1-1,0 0 0,0 1 1,0-1 17,-33 38-5397,17-13-689</inkml:trace>
  <inkml:trace contextRef="#ctx0" brushRef="#br0" timeOffset="151814.429">13063 3306 5990,'0'0'3998,"0"0"-1270,0 0-256,0 0-310,0 0-571,0 0-529,0 0-464,-4-8-59,3 9-482,1 1 0,-1 0 0,1-1-1,-1 1 1,1 0 0,-1-1 0,1 1 0,0 0 0,0-1-1,0 1 1,0 0 0,0-1 0,0 1 0,0 0 0,1-1 0,-1 1-1,1 0 1,-1-1 0,1 1 0,-1-1 0,1 1 0,0-1 0,0 1-1,0-1 1,0 1 0,0-1 0,0 0 0,0 0 0,0 1-1,1-1 1,-1 0 0,0 0 0,1 0 0,-1 0 0,1-1 0,-1 1-1,1 0 1,-1 0 0,1-1 0,0 1 0,-1-1 0,1 0 0,0 1-1,-1-1 1,1 0 0,0 0 0,-1 0 0,1 0 0,0 0-1,0-1 1,-1 1 0,1 0 0,-1-1 0,1 1 0,0-1 0,-1 0-1,2 0-56,3-4 113,0-1-1,0 1 0,0-1 0,-1 0 0,0 0 0,0-1 0,-1 0 0,0 0 0,0 0 0,0 0 1,-1 0-1,0-1 0,-1 1 0,1-1 0,-2 0 0,1 0 0,-1 0 0,0 0 0,0 0 1,-1 0-1,-1 0 0,1 0 0,-2-6-112,-1 12 43,0 0 0,1 0 1,-2 0-1,1 0 0,0 1 1,0-1-1,-1 1 0,1 0 1,0-1-1,-1 2 0,1-1 1,-1 0-1,0 1 0,1-1 1,-1 1-1,1 0 0,-1 1 1,0-1-1,1 0 0,-1 1 0,1 0 1,-1 0-1,1 0 0,0 0 1,-1 1-1,1-1 0,0 1 1,0 0-1,0 0 0,0 0 1,0 0-1,0 0 0,0 1 1,1-1-1,-2 2-43,0 1 51,0-1-1,-1 1 1,2 0-1,-1 0 1,1 0 0,-1 0-1,1 0 1,1 1-1,-1 0 1,1-1-1,0 1 1,0 0 0,1 0-1,0 0 1,0 0-1,0 0 1,1 1 0,-1-1-1,2 0 1,0 5-51,-1-7 1,0-1 0,1 1 1,-1 0-1,1-1 0,0 1 1,1-1-1,-1 1 0,0-1 1,1 0-1,0 0 0,0 0 1,0 0-1,0 0 0,0 0 1,1 0-1,-1 0 0,1-1 1,-1 0-1,1 1 0,0-1 1,0 0-1,0 0 0,1 0 1,-1-1-1,0 1 0,1-1 1,-1 0-1,1 0 0,-1 0 1,1 0-1,-1-1 0,1 1 1,0-1-1,2 0-1,-3 0 12,0 0 0,0 0 0,0 0 0,0 0-1,0-1 1,0 1 0,-1-1 0,1 0 0,0 0 0,0 0 0,-1 0 0,1 0 0,0-1 0,-1 1 0,1-1-1,-1 0 1,0 1 0,0-1 0,1 0 0,-1 0 0,0-1 0,-1 1 0,1 0 0,0-1 0,-1 1 0,1-1 0,-1 1-1,0-1 1,0 0 0,0 1 0,0-1 0,0 0 0,-1 0 0,1 0 0,-1 0 0,0 0 0,0 0 0,0 1-1,0-2-11,0-6 185,0 0 0,0 0 0,-1 0-1,0 1 1,-1-1 0,0 1-1,-1-1 1,0 1 0,0 0-1,-5-9-184,6 17 6,1 0-1,-1-1 0,1 1 0,-1 0 0,0 0 0,1 1 0,-1-1 0,0 0 1,0 0-1,0 1 0,1-1 0,-1 1 0,0 0 0,0 0 0,0-1 0,0 1 1,0 0-1,0 1 0,0-1 0,1 0 0,-1 0 0,0 1 0,0-1 0,0 1 0,0 0 1,1-1-1,-1 1 0,0 0 0,1 0 0,-1 0 0,0 0 0,1 1 0,0-1 1,-1 0-1,1 0 0,0 1 0,-1-1 0,1 1 0,0-1 0,0 1 0,0 0 1,0-1-1,1 1 0,-1 0 0,0 0 0,1 0 0,-1 0 0,1-1 0,0 2-5,-4 6-19,0-1 0,1 1 0,0 0 0,0 0 0,1 1 0,1-1 0,0 0 0,0 1 0,0-1 0,1 1 0,1-1 0,0 1 0,0-1-1,1 0 1,0 0 0,0 1 0,1-1 0,0-1 0,1 1 0,0 0 0,3 4 19,-4-11-5,0 0-1,0 0 1,-1-1 0,1 1-1,0-1 1,1 0 0,-1 0-1,0 0 1,0 0 0,0-1-1,1 1 1,-1-1 0,0 0-1,1 0 1,-1 0 0,0 0-1,0 0 1,1-1 0,-1 0-1,0 1 1,0-1 0,0-1-1,1 1 1,-1 0 0,-1-1-1,1 1 1,0-1 0,0 0-1,0 0 1,-1 0 0,1 0-1,-1 0 1,0-1 0,0 1-1,0-1 1,0 0-1,1-2 6,4-3 45,-1 0 0,0-1 0,-1 0 0,0 0-1,0 0 1,-1-1 0,0 0 0,-1 1 0,0-1-1,-1-1 1,0 1 0,0 0 0,-1 0-1,0-1 1,-1 1 0,0-1 0,-1 1 0,-1-8-45,2 17 1,0 0 0,0 0 0,-1-1 1,1 1-1,0 0 0,0 0 1,-1-1-1,1 1 0,0 0 0,-1 0 1,1 0-1,-1 0 0,0 0 1,1 0-1,-1 0 0,0 0 0,1 0 1,-1 0-1,0 0 0,0 0 1,0 0-1,0 1 0,0-1 0,0 0 1,0 1-1,0-1 0,0 1 1,-1-1-1,1 1 0,0-1 0,0 1 1,0 0-1,0 0 0,-1-1 1,1 1-1,0 0 0,0 0 0,-1 0 1,1 0-1,0 1 0,0-1 1,-1 0-1,1 0 0,0 1 0,0-1 1,0 1-1,0-1 0,0 1 1,0 0-1,0-1 0,-1 1-1,-52 40-113,45-31 64,0-1 0,0 2 0,1-1 1,1 1-1,0 0 0,0 0 1,1 1-1,0 0 0,1 0 0,1 1 1,0-1-1,0 1 0,1 0 1,1 0-1,0 0 0,1 12 49,0-24-13,1 1 0,0 0 1,1-1-1,-1 1 0,0 0 0,0 0 0,1-1 0,-1 1 1,1 0-1,-1-1 0,1 1 0,0-1 0,0 1 0,-1-1 1,1 1-1,0-1 0,0 1 0,1-1 0,-1 0 0,0 1 1,0-1-1,1 0 0,-1 0 0,1 0 0,-1 0 0,1 0 1,-1-1-1,1 1 0,-1 0 0,1-1 0,0 1 0,-1-1 1,1 1-1,0-1 0,-1 0 0,1 0 0,0 0 0,0 0 1,-1 0-1,1 0 0,0 0 0,0-1 0,-1 1 0,1 0 1,0-1-1,-1 0 0,1 1 0,-1-1 0,1 0 0,-1 0 1,1 0-1,0 0 13,5-8 49,0-1 1,-1 1-1,-1-1 1,1 0-1,-2-1 1,1 1 0,-1-1-1,-1 0 1,0 0-1,0 0 1,-1 0-1,-1 0 1,0 0-1,0-1 1,-1 1-1,-1 0 1,0-1-1,0 0-49,0 10 4,1 0 0,0 0 0,0 0 0,-1 0 0,1 0 0,-1 0 0,0 0 0,0 0 0,1 0-1,-1 1 1,0-1 0,0 0 0,-1 1 0,1-1 0,0 0 0,-1 1 0,1 0 0,0-1 0,-1 1 0,0 0 0,1 0-1,-1-1 1,0 2 0,1-1 0,-1 0 0,0 0 0,0 0 0,0 1 0,0-1 0,0 1 0,0-1 0,0 1-1,0 0 1,0 0 0,0 0 0,0 0 0,0 0 0,0 1 0,0-1 0,0 0 0,0 1 0,0 0 0,1-1 0,-1 1-1,0 0 1,0 0 0,0 0 0,1 0 0,-1 0 0,0 0 0,1 1 0,-1-1 0,1 0 0,0 1 0,-1-1 0,1 1-1,0 0 1,0-1 0,0 1 0,-1 1-4,-6 5-60,0 1 0,0-1-1,1 1 1,0 0 0,0 1-1,1 0 1,1 0 0,-1 0-1,2 1 1,-1-1 0,2 1-1,-1 0 1,1 1 0,1-1-1,0 0 1,1 1 0,0-1-1,1 1 1,0-1 0,1 9 60,0-18-20,0 1 0,1 0 0,-1-1 0,1 0 0,-1 1 0,1-1 0,0 0 0,0 0 0,0 0 0,0 0 0,0 0 0,1-1-1,-1 1 1,0 0 0,1-1 0,0 0 0,-1 0 0,1 0 0,-1 0 0,1 0 0,0 0 0,0-1 0,0 1 0,-1-1 0,1 0 0,0 1 0,0-2 0,0 1 0,0 0 0,-1 0 0,1-1 0,0 0 0,0 1 0,-1-1 0,1 0 0,0 0 0,-1-1 0,1 1 0,-1 0 0,1-1 0,-1 0 0,0 1 0,0-1 0,0 0 0,0 0 0,0 0 0,0-1 0,0 1 0,-1 0 0,1-1 0,-1 1 0,1-1 20,3-6 44,1 0 1,-1-1-1,-1 1 0,1-1 1,-2 0-1,1 0 0,-2-1 1,1 1-1,-1-1 1,-1 1-1,0-1 0,0 1 1,-1-1-1,-1 0 0,1 1 1,-3-7-45,3 13 30,-1 0 0,0 0 0,0 0 0,0 0 0,-1 0 0,1 1 0,-1-1 0,0 0 0,0 1 0,0-1 0,-1 1 0,1 0 0,-1 0 0,0 0 0,0 0 0,0 0 0,0 0 0,0 1 0,-1 0 0,1 0 0,-1 0 0,0 0 0,1 0 0,-1 0 0,0 1 0,0 0 0,0 0 0,0 0 0,0 0 0,0 1 0,0 0 0,0-1 0,0 2 0,-1-1 0,1 0 0,0 1 0,0 0 0,0-1 0,0 2 0,0-1 0,1 0 0,-1 1 0,0 0 0,0 0 0,-2 2-30,-3 4-8,0 1 0,1 1 0,0 0 0,1 0 0,0 0 0,0 1 0,1 0 0,1 0 0,0 1 0,0-1 0,1 1 0,1 0 0,0 0 0,0 1 0,1-1 0,1 0 0,0 1 0,1-1 0,0 1 0,1-1 0,0 1 0,3 7 8,-3-16-29,0 1 0,0-1 1,1 0-1,0 0 0,0 0 0,0 0 0,0 0 0,0 0 0,1-1 0,0 1 0,0-1 0,0 0 1,0 1-1,0-1 0,1-1 0,-1 1 0,1 0 0,0-1 0,-1 0 0,1 0 0,1 0 0,-1 0 1,0-1-1,0 0 0,0 1 0,1-2 0,-1 1 0,1 0 0,-1-1 0,1 0 0,-1 0 0,0 0 1,1-1-1,-1 1 0,1-1 0,-1 0 0,0 0 0,1-1 0,-1 1 0,0-1 0,0 0 1,0 0-1,0 0 0,-1-1 0,1 1 0,0-2 29,5-9 71,-2 0 1,0-1-1,0 0 1,-2-1-1,1 0 0,-2 1 1,0-1-1,-1-1 1,0 1-1,-1 0 0,-1-1 1,-1 0-1,0 1 1,0-1-1,-2 1 0,-1-6-71,3 21 10,1-1 0,-1 0 0,0 1 0,0-1 0,0 0 0,0 0 0,0 0 0,1 1 0,-1-1 0,-1 0-1,1 0 1,0 1 0,0-1 0,0 0 0,0 0 0,0 1 0,-1-1 0,1 0 0,0 0 0,-1 1 0,1-1 0,0 0 0,-1 1-1,1-1 1,-1 0 0,1 1 0,-1-1 0,1 1 0,-1-1 0,0 1 0,1-1 0,-1 1 0,0 0 0,1-1 0,-1 1 0,0 0-1,0-1 1,1 1 0,-1 0 0,0 0 0,0 0 0,1-1 0,-1 1 0,0 0 0,0 0 0,1 0 0,-1 0 0,0 1 0,0-1-1,1 0 1,-1 0 0,0 0 0,0 1-10,-27 31-13,24-27-62,1 1 0,0-1 0,0 1-1,0 0 1,0 0 0,1 0 0,0 0 0,0 0 0,1 0 0,0 1 0,0-1 0,0 0 0,1 1-1,0-1 1,0 1 0,1-1 0,0 1 0,0-1 0,0 0 0,1 1 0,0-1 0,0 0 0,0 0-1,1 0 1,0-1 0,0 1 0,0-1 0,1 1 0,0-1 0,0 0 0,1 0 0,-1-1 0,1 1-1,0-1 1,0 0 0,0 0 0,0-1 0,1 0 0,0 0 0,0 0 0,0 0 0,0-1-1,0 0 1,1 0 75,-2-2 11,0 0-1,0 0 0,-1 0 0,1-1 1,0 0-1,0 0 0,0 0 0,0 0 1,-1-1-1,1 1 0,0-1 0,-1-1 1,0 1-1,1-1 0,-1 1 0,0-1 1,0 0-1,-1-1 0,1 1 0,-1-1 1,1 1-1,-1-1 0,0 0 1,-1 0-1,1 0 0,-1-1 0,1 1 1,-1-1-1,-1 1 0,1-1 0,-1 0 1,1 0-1,-1 1 0,-1-1 0,1 0 1,-1 0-1,0 0 0,0-2-10,1-3 161,0 0 0,0 0 0,-1 0 0,-1 1-1,1-1 1,-2 0 0,1 0 0,-1 1 0,-1-1 0,0 1 0,0 0-1,-1 0 1,0 0 0,-1 0 0,-3-6-161,7 14 9,0 0 0,0-1 0,-1 1 0,1 0-1,0-1 1,-1 1 0,1 0 0,0 0 0,-1 0 0,1 0 0,-1 0 0,0 0 0,1 1 0,-1-1-1,0 1 1,1-1 0,-1 1 0,0-1 0,0 1 0,1 0 0,-1 0 0,0 0 0,0 0-1,0 0 1,1 0 0,-1 0 0,0 1 0,0-1 0,1 1 0,-1-1 0,0 1 0,1 0-1,-1 0 1,0-1 0,1 1 0,-1 0 0,1 0 0,0 1 0,-1-1 0,1 0 0,0 0-1,0 1 1,-1-1 0,1 2-9,-37 71-3776,36-43-2357,2-3-7000</inkml:trace>
  <inkml:trace contextRef="#ctx0" brushRef="#br0" timeOffset="212434.745">3986 6963 320,'0'0'214,"0"0"-49,0 0-26,0 0 16,0 0 21,0 0 91,0 0 149,0 0 92,-18 3 799,-40 26 1827,58-28-2824,0-1-33,31-15 145,164-76-732,-368 167 3140,41-5-972,150-69-1933,172-90-731,-33 15-1100,-151 60 1720,-32 17 292,-169 91 1810,158-62-1691,38-31-303,0-1 0,1 0 0,-1 0 0,0 0 0,1 0 0,-1-1 0,1 1 0,-1 0 0,1-1 1,-1 1-1,1-1 0,0 1 0,-1-1 0,1 1 0,0-1 0,-1 0 0,1 0 0,0 0 0,-1 0 0,1 0 1,0-1-1,-1 1 0,1 0 0,-1-1 0,1 1 0,0-1 0,1 0 78,23-11-2728</inkml:trace>
  <inkml:trace contextRef="#ctx0" brushRef="#br0" timeOffset="-214222.874">4407 6688 1986,'0'0'352,"0"0"27,-1 0 337,91-48 1152,20-27-42,-139 70 48,24 7-1937,0 1 0,0 0 1,1 0-1,-1 0 1,0 0-1,1 1 1,0-1-1,0 1 1,0 0-1,0 1 1,1-1-1,0 1 1,0-1-1,-3 5 63,-63 7-2098,35 7 2541,23-46 5221,-2 226-5242,25-173-369,16-61 593,-26 26-627,0 0 0,1 1-1,-1-1 1,1 1 0,0 0-1,1 0 1,-1 0 0,1 0-1,-1 0 1,1 1 0,1-1-1,-1 1 1,0 0 0,1 1-1,-1-1 1,1 1 0,0 0 0,0 0-1,0 0 1,0 1 0,0 0-1,0-1 1,0 2 0,0-1-1,0 1 1,1 0-19,-1 2 6,0 0 0,0 0 0,-1 1 0,1 0 0,-1 0 0,0 0 0,1 0 0,-1 1 0,-1 0 0,1-1 0,-1 1 0,1 1 0,-1-1 0,0 0 0,-1 1 0,3 4-6,0-3 5,0 1 0,-1 1 1,1-1-1,-1 1 0,-1 0 0,1-1 0,-1 2 1,-1-1-1,0 0 0,0 0 0,0 1 0,-1-1 1,-1 1-1,1-1 0,-1 1 0,-1 0 0,1-1 1,-1 1-1,-1-1 0,0 1 0,0-1 0,-1 0 0,0 0 1,0 0-1,0 0 0,-1-1 0,-1 1 0,1-1 1,-1 0-1,0 0 0,-1-1 0,0 1 0,0-1 1,0 0-1,-1-1 0,-1 1-5,4-4 36,0-1 0,-1 0 1,1 0-1,-1 0 0,0 0 0,1-1 0,-1 0 1,0 1-1,1-2 0,-1 1 0,0-1 1,1 1-1,-1-1 0,1-1 0,-1 1 0,1-1 1,-1 1-1,1-1 0,0 0 0,0-1 0,0 1 1,0-1-1,1 0 0,-1 0 0,0 0 1,1 0-1,0-1 0,0 1 0,0-1 0,0 0 1,1 0-1,-1 0 0,1 0 0,0 0 0,1 0 1,-1-1-1,0 0-36,12 35-111,-2 7-3664,-7-22-1713</inkml:trace>
  <inkml:trace contextRef="#ctx0" brushRef="#br0" timeOffset="-211246.062">10411 3316 512,'0'0'593,"0"0"-59,0 0 5,0 0-5,0 0-59,0 0-80,-3-2-48,3 2-309,-1 0 0,0 0 0,1-1 0,-1 1 0,0-1 0,1 1 0,-1 0 0,1-1-1,-1 1 1,0-1 0,1 0 0,0 1 0,-1-1 0,1 1 0,-1-1 0,1 0 0,0 1 0,-1-1 0,1 0 0,0 1 0,0-1 0,-1 0 0,1 1 0,0-1 0,0 0-1,0 0 1,0 1 0,0-1 0,0 0 0,0 0 0,0 1 0,0-1 0,0 0 0,1 1 0,-1-1 0,0 0 0,0 0 0,1 1 0,-1-1 0,1 1 0,-1-1-1,0 0 1,1 1 0,-1-1 0,1 1 0,-1-1 0,1 1 0,-1-1 0,1 1 0,0-1 0,-1 1 0,1 0 0,0-1-38,0 0 12,84-85 3063,-84 86-3044,0-1 0,0 1 0,0 0 0,0-1 0,0 1 0,0 0 1,0 0-1,0-1 0,0 1 0,0 0 0,0 0 0,-1 0 0,1 0 0,0 0 0,0 0 0,0 1 0,0-1 0,0 0 0,0 0 0,0 1 0,0-1 0,0 1 0,0-1 0,0 1 0,0-1 0,-1 1 0,1-1 1,0 1-1,0 0 0,-1-1 0,1 1 0,0 0 0,-1 0 0,1-1 0,-1 1 0,1 0 0,-1 0 0,1 0 0,-1 0 0,0 0 0,1 0 0,-1 0 0,0 0 0,0 0 0,0 0 0,1 0 0,-1 0-31,4 51 282,-8-37-256,0 0 1,0-1-1,-2 1 1,0-1 0,0 0-1,-1-1 1,-1 1 0,-1-1-1,1-1 1,-2 0-1,0 0 1,0-1 0,-1 0-1,-9 6-26,6-2 7,13-14-7,-3 5 3,-1-1 1,1 0 0,-1 0-1,0 0 1,0-1 0,-1 1-1,0-1 1,1-1 0,-1 1-1,0-1 1,-1 0 0,1 0-1,0-1 1,-1 0 0,0 0-1,-2 0-3,7-4 22,0 0 0,0 0 0,0-1-1,0 1 1,1-1 0,0 0 0,-1 1-1,1-1 1,0 0 0,0 0 0,0 0-1,0 0 1,1 0 0,-1 0 0,1 0-1,0 0 1,0 0 0,0 0 0,0 0 0,1 0-1,-1 0 1,1 0 0,-1 0 0,1 0-22,-1 2 32,19-46 1275,-18 46-1294,-1 0 0,0 0-1,1 0 1,0 1 0,-1-1 0,1 0 0,-1 1 0,1-1-1,0 0 1,-1 1 0,1-1 0,0 1 0,0-1-1,-1 1 1,1 0 0,0-1 0,0 1 0,0 0 0,0-1-1,0 1 1,-1 0 0,1 0 0,0 0 0,0 0-1,0 0 1,0 0 0,0 0 0,0 0 0,0 0 0,0 0-1,0 0 1,-1 1 0,1-1 0,0 0 0,0 1-1,0-1 1,0 0 0,-1 1 0,1-1 0,0 1 0,-1 0-1,1-1 1,0 1 0,-1-1 0,1 1 0,0 0-1,-1 0 1,1-1 0,-1 1 0,1 0 0,-1 0 0,0 0-1,1 0-12,21 40 48,-20-36-39,0 1 0,0-1 0,1 0 0,0 0 0,0 0 0,0 0 0,0 0 0,1-1 0,-1 1 0,1-1 0,1 0 0,-1 0 0,0-1 0,1 1 0,0-1 0,0 0 0,0 0 0,0-1 0,4 2-9,-5-3 1,0 1 2,-1-1 0,0 0 1,1 0-1,-1 0 0,0 0 0,1-1 1,-1 1-1,1-1 0,0 0 1,-1 0-1,1 0 0,-1-1 0,1 1 1,-1-1-1,0 0 0,1 0 1,-1 0-1,0 0 0,1-1 0,-1 1 1,1-2-4,5-5 64,-9 8-48,19 0-4906,-15 0-1228</inkml:trace>
  <inkml:trace contextRef="#ctx0" brushRef="#br0" timeOffset="-157137.674">10191 2509 1217,'0'0'2023,"0"0"-800,0 0 111,0 0 145,0-12-256,0-103 2380,1 113-3528,-1 0 0,1 0 0,-1-1 0,0 1 0,0 0 0,0 0 0,0 0 0,0 0 0,-1 0 0,1 0 0,-1 0 0,1 0 0,-1 0 0,0 0 0,1 0 0,-1 0 0,0 0 0,-1 0 0,1 1 0,0-1 0,0 0 0,-1 1 0,1-1 0,-1 1 0,1-1 0,-1 1 0,0 0 0,1-1 0,-1 1 0,0 0-1,0 0 1,0 1 0,0-1 0,0 0 0,0 1 0,0-1 0,0 1 0,0-1 0,0 1 0,0 0 0,0 0 0,0 0 0,0 0 0,-2 0-75,-35 4 41,1 1 1,-1 1-1,1 2 0,0 2 0,1 2 0,-21 10-41,-3-2 42,-372 118-107,390-124 79,1 1 0,0 3 0,2 1 0,0 2 0,-24 18-14,58-32 40,0 0-1,1 1 1,0-1 0,0 1 0,1 0 0,0 0-1,1 1 1,0-1 0,0 1 0,0 0 0,1 0-1,1 0 1,-1 0 0,2 0 0,-1 0 0,1 0-1,0 0 1,1 0 0,1 3-40,-2-10 13,-13 324 302,-54 212-182,24-60-133,40-447 0,-3 26 1,2 1 0,2 0 0,3 0 0,3 0 0,7 35-1,-9-82 2,0-1 0,1 1 0,1 0-1,0-1 1,0 0 0,1 0 0,1 0 0,-1-1-1,1 1 1,1-1 0,0-1 0,0 1-1,1-1 1,0-1 0,0 1 0,1-1 0,0-1-1,0 0 1,0 0 0,1 0 0,0-2-1,0 1 1,0-1 0,1 0 0,-1-1 0,1-1-1,0 1 1,0-2 0,0 1 0,11-1-2,37-6 8,0-2 1,0-3 0,-1-3-1,-1-2 1,37-15-9,-52 17-1,61-19-9,-2-5-1,-2-3 0,-1-5 1,13-13 10,-30 15 3,-60 34 41,0 0 0,-1-1-1,0-1 1,-1-1 0,0-1-1,-1 0 1,0-2 0,-1 0-1,-1 0 1,-1-2 0,0 0-1,-1-1 1,10-15-44,37-156 3039,-51 109-2988,-3-1-1,-3 0 0,-4 1 0,-9-66-50,-53-421-85,58 531 116,-2 0 1,-1 0 0,-2 1-1,-1-1 1,-2 2-1,-1 0 1,-2 0-1,-1 1 1,-2 1-1,-1 1 1,-20-25-32,28 43 192,5 9-137,1-2 1,-1 1-1,1 0 1,0-1-1,1 0 1,-1 0-1,1-1 1,1 1-1,-1-1 1,1 0-1,0 0 1,1 0-1,-1 0 0,1 0 1,1-1-1,0 1 1,0-1-1,0-5-55,26-11-1450,-13 16-2534,1-2-2951</inkml:trace>
  <inkml:trace contextRef="#ctx0" brushRef="#br0" timeOffset="-104896.756">10287 11497 11915,'0'0'6364,"0"0"-3572,0 0-1095,0 0 113,0 0-257,0 0-512,0 0-373,-5 0-300,3 1-345,0 0 0,0 0 0,0 0 0,1 0 0,-1 0 0,0 0-1,0 0 1,1 0 0,-1 1 0,1-1 0,-1 1 0,1-1 0,-1 1 0,1 0 0,0-1 0,0 1 0,0 0 0,0 0-1,0 0 1,0 0 0,1 0 0,-1 0 0,1 0 0,-1 0 0,1 0 0,0 0 0,0 0 0,0 0 0,0 2-23,0 75 323,4-51-303,1 0 1,1-1 0,2 0 0,1 0 0,1-1 0,1 0-1,1 0 1,1-1 0,2-1 0,4 5-21,-15-22 1,-1 0 0,1-1 0,1 1 0,-1-1 0,1 0 0,1-1 0,-1 1 0,1-1 0,-1 0 0,1 0 0,1-1 0,-1 0 0,1 0 0,0 0 0,0-1 0,0 0 0,0 0 0,0-1 1,1 0-1,-1 0 0,1-1 0,-1 0 0,1 0 0,-1-1 0,1 0 0,0 0 0,-1-1 0,1 0 0,0 0 0,-1 0 0,1-1 0,-1-1 0,0 1 0,0-1 0,0 0 0,3-3-1,8-7 87,-1-1 0,-1 0 0,-1-2 0,0 0 0,-1 0 0,0-1 0,-2-1 0,0-1 0,-1 1 0,0-2 0,-2 1 0,-1-2 0,0 1 0,-1-1 0,-1 0 0,-2 0 0,0-1 0,-1 1 0,-1-1 0,0-8-86,-2 29 1,1 0 1,-1 0 0,1 0 0,-1 0 0,0 0 0,1 0 0,-1 0 0,0 0 0,0-1 0,0 1 0,0 0 0,0 0 0,0 0 0,0 0 0,0 0 0,-1-1 0,1 1-1,0 0 1,-1 0 0,1 0 0,0 0 0,-1 0 0,1 0 0,-1 0 0,0 0 0,1 0 0,-1 0 0,0 0 0,0 1 0,0-1 0,1 0 0,-1 0 0,0 1 0,0-1-1,0 0 1,0 1 0,0-1 0,0 1 0,0-1 0,0 1 0,-1 0 0,1 0 0,0-1 0,0 1 0,0 0 0,0 0 0,0 0 0,-1 0 0,1 0-3,-39 89 0,36-76 0,-126 527-22,98-283-163,24-168 174,-4-1-1,-18 69 12,30-151 4,0 0 1,-1 0-1,0 0 0,0 0 0,0 0 0,-1 0 1,1 0-1,-1 0 0,-1-1 0,1 1 0,-1-1 1,0 0-1,0 0 0,-1 0 0,1 0 0,-1 0 1,0-1-1,-1 1 0,1-1 0,-1 0 0,0-1 1,1 1-1,-2-1 0,1 0 0,0 0 0,-1-1 1,1 1-1,-1-1 0,0 0 0,1-1 1,-1 0-1,0 1 0,-6-1-4,-4-7 8,1-1 1,-1-1-1,1 0 0,1-1 1,0-1-1,0 0 1,1 0-1,0-2 0,1 1 1,0-2-1,1 0 1,1 0-1,0-1 0,-6-10-8,-3-1-39,1-1-1,2 0 0,0-1 0,2-1 0,-5-13 40,16 31-569,-1 0 0,1 0 0,1 0 0,0 0 0,0 0 0,1-1-1,0 1 1,1-1 0,0 1 0,1 0 0,1-6 569,8-6-5605,7 7-4907</inkml:trace>
  <inkml:trace contextRef="#ctx0" brushRef="#br0" timeOffset="-104329.344">11033 12015 3940,'0'0'7986,"0"0"-3272,0 0-1356,0 0-705,0 0-694,0 0-496,-1-6-273,-5-10-453,2 23-32,0 41-30,4-46-683,-4 23 43,2 1 0,0-1 1,2 1-1,1-1 0,1 1 1,1-1-1,1 1 0,2-1 1,0-1-1,1 1 0,2-1 1,1 0-1,4 7-35,-11-27-194,0 0 0,0 0-1,0 0 1,0-1 0,0 1 0,1-1 0,0 0 0,-1 0-1,1 0 1,1-1 0,-1 1 0,0-1 0,0 0 0,1 0-1,-1-1 1,4 2 194,16-7-4706,-2-18-4201,-14 5-2218</inkml:trace>
  <inkml:trace contextRef="#ctx0" brushRef="#br0" timeOffset="-103874.556">11162 11467 6054,'0'0'3197,"0"0"-362,0 0 42,0 0-245,0 0-843,0 0-567,0 0-213,-3 5-203,2-3-754,0 1 0,0-1 1,0 1-1,0-1 0,0 1 0,0-1 0,1 1 0,-1-1 0,1 1 1,0 0-1,0-1 0,0 1 0,0 0 0,0-1 0,1 1 0,-1-1 1,1 1-1,0 0 0,0-1 0,0 1 0,0-1 0,0 0 0,0 1 1,0-1-1,1 0 0,-1 0 0,1 0 0,0 0 0,0 0 0,0 0-52,4 5 71,0-1 0,0 0 0,0 0 0,1 0 0,0-1 0,0 0 0,1-1 0,-1 1 0,1-1 0,0-1 0,0 0-1,1 0 1,-1 0 0,0-1 0,1 0 0,0-1 0,-1 0 0,1 0 0,0-1 0,-1 0 0,4-1-71,-10 0 71,1-1-1,-1 0 1,0 1 0,1-1-1,-1 0 1,0 0 0,0 0 0,0 0-1,-1-1 1,1 1 0,0 0 0,-1-1-1,0 1 1,1-1 0,-1 0 0,0 1-1,0-1 1,-1 0 0,1 0-1,0 0 1,-1 1 0,0-1 0,0 0-1,0 0 1,0 0 0,0 0 0,0 0-1,-1 1 1,1-1 0,-1 0 0,0 0-1,0 1 1,0-1 0,0 0-1,0 1 1,-1-1 0,1 1 0,-1-1-1,0 1 1,0 0 0,1 0 0,-1 0-1,-1 0 1,1-1-71,-2-3-5,1-1-1,0 1 1,-1 0 0,-1 0-1,1 0 1,-1 0 0,0 1-1,0 0 1,0 0 0,-1 0-1,1 1 1,-1 0 0,0 0-1,-1 0 1,1 1 0,-1 0-1,0 0 1,1 0 0,-1 1-1,0 0 1,0 1 0,-1-1-1,1 1 1,0 1 0,-2-1 5,7 2-289,0 0-1,1 0 1,-1 0 0,1 1 0,-1-1 0,1 0 0,-1 1 0,1-1 0,0 1 0,-1-1 0,1 1 0,0-1 0,0 1 0,0 0 0,0 0 0,1 0 0,-1-1-1,0 1 1,1 0 0,0 0 0,-1 0 0,1 0 0,0 0 0,0 0 0,0 0 0,0 0 0,0 1 289,0 22-8125</inkml:trace>
  <inkml:trace contextRef="#ctx0" brushRef="#br0" timeOffset="-103436.45">11810 12124 3171,'0'0'15028,"0"0"-9845,0 0-3026,0 0-593,0 0-640,0 0-401,0 0-187,13-7-181,-2 2-132,-5 1-11,0 1 1,0 0-1,1 0 0,0 0 1,-1 1-1,1 0 0,0 1 0,0-1 1,0 1-1,1 0 0,-1 1 1,0 0-13,29 2-658,-14 0 810,0-1 0,0-1 0,0-1 0,-1-1 0,1-1 0,14-3-152,13-16-3743,-5-17-5020,-37 31 836</inkml:trace>
  <inkml:trace contextRef="#ctx0" brushRef="#br0" timeOffset="-102968.488">12466 11663 12139,'40'-111'12503,"-26"107"-9015,-1 36-3000,-11-25-321,51 213 153,-46-193-269,-5-14-119,0 1 0,1-1 1,0 0-1,1 0 0,0-1 1,1 1-1,1-1 0,0 0 1,1 0-1,0-1 0,1 1 1,0-2-1,0 1 0,1-1 0,1-1 1,0 1-1,5 3 68,-12-12-8,1 0 0,-1 1 0,0-1 0,1-1 0,-1 1 0,1 0 0,-1-1 0,1 0 0,-1 0 0,1 0 0,-1 0 0,1 0 0,-1-1 0,1 1 0,-1-1 0,0 0 0,1 0 0,-1 0 0,0-1 0,0 1 0,0-1 0,0 0 0,0 0 0,0 0 0,0 0 0,0 0 0,-1-1 0,1 1 0,-1-1 0,2-2 8,57-94 278,26-123 2033,-81 193 81,-81 200-2371,-203 507-21,223-556-448,58-147-4458,21-41-4394,-10 28-197</inkml:trace>
  <inkml:trace contextRef="#ctx0" brushRef="#br0" timeOffset="-102206.121">12721 10972 16496,'0'0'3955,"0"0"-1008,0 0-577,0 0-757,0 0-722,-14 1-336,3 0-468,5-1-56,0 0 0,1 1 0,-1-1 0,0 1 0,0 1 0,0-1 0,1 1 0,-1 0 0,0 0-1,1 1 1,0 0 0,0-1 0,0 2 0,0-1 0,0 1 0,0 0-31,-16 16 79,1 0 1,1 2-1,1 0 0,1 1 0,1 1 0,-5 11-79,11-1-277,23-43-188,166-191 417,-177 199 57,-1 0 0,1 0 0,-1 0 0,1 0 0,0 0 0,-1 0 0,1 0 0,0 0 0,0 1 0,0-1 0,0 0 0,-1 1 0,1 0 0,0-1 0,0 1 0,0 0 0,0 0 0,0 0 0,0 1 0,0-1 0,0 0 0,0 1 0,0-1 0,0 1 0,-1-1 0,1 1 0,0 0-1,0 0 1,-1 0 0,1 0 0,0 0 0,-1 0 0,1 1 0,0 0-9,43 60 148,-32-42-110,-9-11-31,0 0 0,0-1 0,1 0-1,0 0 1,1 0 0,-1 0 0,2-1-1,-1 0 1,1 0 0,0-1 0,0 0-1,1 0 1,0-1 0,0 0 0,0 0 0,0-1-1,1 0 1,0 0 0,0-1 0,0 0-1,0-1 1,0 0 0,1 0 0,-1-1-1,1 0 1,-1-1 0,1 0 0,-1 0-1,1-1 1,1-1-7,-2-2 11,-1 0-1,0-1 0,0 0 1,-1 0-1,1-1 1,-1 0-1,-1 0 0,1-1 1,-1 0-1,0 0 1,0 0-1,-1-1 1,0 0-1,0 0 0,-1 0 1,0 0-1,-1-1 1,0 0-1,0 0 0,1-8-10,-28 57-12155,13-13-753</inkml:trace>
  <inkml:trace contextRef="#ctx0" brushRef="#br0" timeOffset="-101694.367">13484 11355 14958,'0'0'4842,"0"0"-1303,0 0-1104,0 0-812,0 0-497,15 15-154,-7-6-824,91 118 1391,-80-92-1377,-1 1 0,-2 1 0,-1 1 0,-2 0 0,-2 1 0,4 26-162,-12-45 44,-1 0 0,0 1 0,-2-1-1,0 1 1,-1-1 0,-1 0 0,-1 1-1,-1-1 1,0 0 0,-2-1 0,0 1-1,-2-1 1,0 0 0,-1 0-44,-14 18-52,-1-1-1,-3-1 1,0-1-1,-2-2 1,-2 0-1,0-2 1,-2-2-1,-2-1 1,0-2 0,-2-1-1,0-1 1,-1-3-1,-2-1 1,0-2-1,-1-1 1,0-3-1,-18 4 53,-43 1-2612,35-21-4128,36-6-2266</inkml:trace>
  <inkml:trace contextRef="#ctx0" brushRef="#br0" timeOffset="-101226.426">9735 11132 16944,'0'0'3977,"0"0"-971,-19 2-743,13-2-2093,-3 0-3,-1 1 1,1 0-1,-1 1 0,1 0 1,0 0-1,0 1 0,0 0 1,1 0-1,-1 1 0,1 1 1,-1-1-1,1 1 0,1 0 1,-1 1-1,-3 4-167,-20 24 229,1 2 0,2 1 1,2 1-1,1 2 0,2 0 0,2 1 1,1 2-1,3 0 0,1 0 0,2 2 1,3 0-1,1 0 0,2 1 0,2 0 1,3 1-1,1-1 0,3 19-229,-1-45-74,1 0 0,0 1 0,2-2 0,0 1 0,2 0 0,0-1 0,1 1 0,0-2 0,2 1 0,0-1 0,2 0 0,0 0 0,0-1 0,2-1 0,0 0 0,1 0 0,0-2 0,1 1 0,1-2 0,1 0 0,-1 0 0,3-1 74,5 2-648,1-2 1,-1-1 0,2-1-1,0 0 1,0-2 0,2-1 647,95 14-5736,-17-15-3291</inkml:trace>
  <inkml:trace contextRef="#ctx0" brushRef="#br0" timeOffset="-100397.489">14147 10794 8936,'0'0'5195,"0"0"-914,-1-13-1008,-1-43-941,2 54-2186,0-1 0,0 0 0,0 1 0,0-1 0,1 1 0,-1-1 0,1 0 0,0 1 0,0-1 0,0 1 0,0 0 0,0-1 0,0 1-1,1 0 1,-1 0 0,1-1 0,0 1 0,-1 0 0,1 1 0,0-1 0,0 0 0,0 0 0,0 1 0,1-1 0,-1 1 0,2-1-146,-1 1 58,1 0 0,-1 0 0,1 0 0,-1 0 0,1 1 1,-1-1-1,1 1 0,0 0 0,-1 0 0,1 1 0,-1-1 1,1 1-1,-1-1 0,1 1 0,-1 0 0,1 1 0,-1-1 0,0 0 1,0 1-1,1 0 0,-1 0 0,0 0 0,-1 0 0,1 0 1,0 1-1,0 0-58,2 4 3,-1 1 0,0 1 0,0-1 0,-1 0 0,0 1 0,0 0 0,-1 0 0,0 0 0,-1 0 0,0 0 0,0 0 0,-1 0 0,0 0 0,-1 0 0,0 0 1,0 0-1,-1 0 0,0 0 0,-1 0 0,0 0 0,0-1 0,0 1 0,-1-1 0,-1 0 0,0 0 0,0-1 0,0 1 0,-4 3-3,-7 8 14,-1 0-1,-1-1 1,-1-1-1,0-1 1,-1-1-1,0 0 1,-2-1 0,0-2-1,0 0 1,-1-1-1,0-2 1,-1 0-1,-21 5-13,42-13 12,1 1 0,-1-1 0,1 0 0,-1 0 0,1 1-1,-1-2 1,1 1 0,-1 0 0,0 0 0,1-1 0,-1 0 0,0 1-1,0-1 1,0 0 0,1 0 0,-1-1 0,0 1 0,0-1-1,1 1 1,-1-1 0,0 0 0,1 0 0,-1 0 0,1 0 0,-1 0-1,1-1 1,0 1 0,-1-1 0,1 0 0,0 1 0,0-1 0,0 0-1,0 0 1,0 0 0,1-1 0,-1 1 0,1 0 0,-1-1-1,1 1 1,0-1 0,-1-1-12,3 0 23,-1 0-1,1 0 0,1 0 1,-1 0-1,0 0 1,1 0-1,0 0 0,0 0 1,0 1-1,0-1 0,1 1 1,-1 0-1,1-1 1,0 1-1,0 0 0,0 1 1,0-1-1,0 0 1,1 1-1,-1 0 0,1 0 1,0 0-1,0 0 1,0 1-1,0-1 0,0 1 1,0 0-1,0 0 1,0 0-1,0 1 0,0 0 1,0 0-1,0 0 1,1 0-1,-1 0 0,0 1 1,0 0-1,0 0 1,0 0-1,0 0 0,0 0 1,0 1-1,0 0 1,-1 0-1,1 0 0,0 0-22,10 10 20,1 1 0,-2 0 0,1 1-1,-2 1 1,0 0 0,-1 0-1,0 1 1,-1 2-20,80 94 451,-85-107-422,0-1 1,0 0-1,0-1 0,1 1 1,-1-1-1,1 0 1,-1 0-1,1-1 0,0 0 1,0 0-1,0 0 0,1-1 1,-1 0-1,0 0 0,1 0 1,-1-1-1,0 0 0,1 0 1,-1-1-1,0 1 1,1-1-1,-1-1 0,0 1 1,0-1-1,0 0 0,0-1 1,0 0-1,-1 1 0,1-2 1,-1 1-1,0-1 1,1 0-1,-2 0 0,1 0 1,0 0-1,1-3-29,28-36 0,-56 51-3780,5 4-127,-5 2-2820</inkml:trace>
  <inkml:trace contextRef="#ctx0" brushRef="#br0" timeOffset="-1191.531">8726 13287 8456,'0'0'3657,"0"0"229,-14 3-1441,-39 10-1324,49-7 2090,24-5-2327,1421-41 2710,-1080 26-2715,2758-143 2212,-2460 133-2007,-659 25-1079,0-1-1,-1 0 1,1 0 0,0 1-1,0-1 1,0 0-1,0 0 1,0 0 0,0 1-1,0-1 1,0 0 0,0 0-1,0 1 1,0-1 0,0 0-1,0 1 1,0-1 0,0 0-1,0 0 1,0 1 0,0-1-1,0 0 1,0 0 0,0 0-1,0 1 1,1-1-1,-1 0 1,0 0 0,0 1-5,-39 9 36,34-8-20,-185 23-1402,166-23-1040,31-2 596,16-2-7065,-5 2-5540</inkml:trace>
  <inkml:trace contextRef="#ctx0" brushRef="#br0" timeOffset="14382.64">8225 10837 1345,'5'-17'11360,"67"-189"-4372,-66 193-6379,-1 0 0,-1 0 0,0-1 1,-1 1-1,0-1 0,-1 0 0,0 0 0,-1 0 0,-1 0 0,-1 0 0,-1-11-609,2 24 33,0 0 0,0 1 0,0-1 0,0 0 0,0 0 0,0 1 1,-1-1-1,1 0 0,0 1 0,0-1 0,-1 0 0,1 1 0,0-1 0,-1 0 0,1 1 0,-1-1 0,1 1 1,-1-1-1,1 1 0,-1-1 0,1 1 0,-1-1 0,0 1 0,1-1 0,-1 1 0,0 0 0,1-1 0,-1 1 0,0 0 1,1 0-1,-1-1 0,0 1 0,0 0 0,1 0 0,-1 0 0,0 0 0,0 0 0,1 0 0,-1 0 0,0 0 1,0 1-1,1-1 0,-1 0 0,0 0 0,0 0 0,1 1 0,-1-1 0,0 0 0,1 1 0,-1-1 0,1 1 0,-1-1 1,0 1-1,1-1 0,-1 1 0,1-1 0,-1 1 0,1 0-33,-31 37 280,-12 51-198,3 2-1,5 2 1,3 1-1,-13 77-81,30-117 11,-67 293 106,16 3 1,10 38-118,1 5 85,-103 373-85,151-739 26,1 0-8,-1 0 0,-2 0-1,0-1 1,-2 0-1,-1-1 1,0 0-1,-5 4-17,16-26 7,-1 0 0,1-1-1,0 0 1,0 1-1,-1-1 1,0 0-1,1 0 1,-1 0-1,0 0 1,0 0 0,0 0-1,0 0 1,0-1-1,-1 1 1,1-1-1,0 1 1,-1-1 0,1 0-1,-1 0 1,1 0-1,-1 0 1,0-1-1,1 1 1,-1-1-1,0 0 1,0 1 0,1-1-1,-1 0 1,0-1-1,1 1 1,-1 0-1,0-1 1,0 1-1,1-1 1,-1 0-7,-5-5 22,1-1 0,0 0 1,0 0-1,1-1 0,0 0 0,0 0 0,0 0 0,1-1 0,1 1 1,-1-1-1,1-1-22,-7-12 39,-38-71 15,30 50-37,-3 0 1,-1 2-1,-2 0 0,-1 2 0,-2 0 0,-2 2 0,-2 2 0,-1 1 0,-35-29-17,64 60-120,0 0 0,-1 0 0,1 0 0,-1 1-1,1-1 1,-1 1 0,0 0 0,0 1 0,0-1 0,0 1 0,0 0-1,0 0 1,0 0 0,0 1 0,0 0 0,-6 0 120,9 1-323,-1 0 1,1 0 0,-1 0 0,1 0-1,-1 0 1,1 1 0,0-1-1,-1 1 1,1-1 0,0 1-1,0 0 1,0 0 0,0 0-1,1 0 1,-1 0 0,0 0 0,1 1-1,0-1 1,-1 1 0,1-1-1,0 2 323,-6 17-5018,5-1-2295</inkml:trace>
  <inkml:trace contextRef="#ctx0" brushRef="#br0" timeOffset="14927.442">8189 10458 10826,'-13'-11'4105,"-42"-37"-1291,53 47-2681,1 0 0,-1 0 0,1 0-1,-1 1 1,1-2 0,-1 1 0,1 0 0,0 0 0,0 0 0,0 0 0,-1-1 0,1 1 0,0-1 0,1 1 0,-1-1-1,0 1 1,0-1 0,1 1 0,-1-1 0,0 0 0,1 1 0,0-1 0,-1 0 0,1 1 0,0-1 0,0 0 0,0 0-1,0 1 1,0-1 0,1 0 0,-1 0 0,0 1 0,1-1 0,-1 0 0,1 1 0,0-1-133,52-23 1231,25 7-1098,1 3 0,1 3 0,20 3-133,-55 4 23,189-16 20,60 0 26,56-2-85,59-1-112,2379-43 2247,-1511 50-507,-810 6-902,-44-3 11,-49-2-283,-55-1 154,-37-2 481,53-19-1073,-310 34 40,96-28 235,-120 31-272,0 1-1,-1-1 0,1 1 0,0 0 0,-1-1 0,1 1 0,-1-1 1,1 0-1,-1 1 0,1-1 0,-1 1 0,1-1 0,-1 0 0,0 1 1,1-1-1,-1 0 0,0 0 0,1 1 0,-1-1 0,0 0 1,0 0-1,0 1 0,0-1 0,0 0 0,0 0 0,0 1 0,0-1 1,0 0-1,0 0 0,0 1 0,0-1 0,-1 0 0,1 0 1,0 1-1,-1-1 0,1 0 0,0 1 0,-1-1 0,1 0 0,-1 1 1,1-1-1,-1 1 0,1-1 0,-1 1 0,1-1 0,-1 1 1,0-1-1,1 1 0,-1-1 0,0 1 0,1 0 0,-1-1 0,0 1 1,1 0-1,-1 0 0,0-1 0,0 1 0,1 0 0,-1 0 0,0 0 1,0 0-1,0 0-2,-17-5-15,0 0 0,-1 1 0,1 1 0,-1 1 0,1 1 0,-1 0 0,-1 1 15,-23-1-141,-188-5-2820,81 17-2576,65 5-3331</inkml:trace>
  <inkml:trace contextRef="#ctx0" brushRef="#br0" timeOffset="16170.86">197 11855 11723,'0'0'4986,"2"-13"-2722,2-7-1687,0-2 454,-3 9 2945,-32 432-293,24-272-3504,-7 0 0,-7 3-179,17-198 133,9-188 428,11 1-1,20-69-560,-33 266 5,3 0 0,1 0-1,1 1 1,2 0 0,2 1 0,1 0-1,2 0 1,1 2 0,6-7-5,-19 37-6,0 0 0,-1 0 0,1 1 0,1-1 0,-1 1 0,0 0 0,1 0 0,-1 0 0,1 1 0,0-1 0,0 1 0,0 0 0,1 0 0,-1 0 0,0 0 0,1 1 0,-1 0 0,1 0 0,-1 0 0,1 1 0,-1-1 0,1 1 0,0 0 0,-1 0 0,1 1 0,-1-1 0,1 1 0,0 0 0,-1 0 0,0 1 0,1-1 0,-1 1 0,0 0 0,0 0 0,0 1 0,0-1 0,0 1 0,0 0 0,-1 0 0,1 0 0,-1 0 0,0 1 0,0-1 0,0 1 0,-1 0 0,1 0 0,-1 0 0,2 3 6,2 10-34,-1 0 0,0-1 0,-1 2 0,-1-1 0,-1 0 0,0 1 0,-1-1 0,-1 1 1,-1-1-1,0 1 0,-1-1 0,-1 0 0,-1 1 0,-1-1 0,0-1 0,-1 1 0,0-1 0,-2 0 1,0 0-1,-8 11 34,-59 70-67,71-94 71,1 0 0,-1 1 0,0-2 0,0 1 0,0 0 0,0-1 0,0 0-1,-1 0 1,1 0 0,-1 0 0,1-1 0,-1 0 0,0 0 0,1 0 0,-1 0-1,0-1 1,0 0 0,1 0 0,-1 0 0,0-1 0,0 1 0,1-1 0,-1 0-1,-1-1-3,3 1 26,0-1-1,-1 1 0,1-1 0,0 0 0,0 0 1,1 0-1,-1-1 0,0 1 0,1 0 0,-1-1 1,1 0-1,0 0 0,0 0 0,0 0 0,0 0 1,0 0-1,1 0 0,-1 0 0,1-1 0,0 1 1,0-1-1,0 1 0,1-1 0,-1 1 0,1-2-25,1 5 19,-1-1 0,1 1 0,0-1 1,-1 0-1,1 1 0,0-1 0,0 1 0,0 0 0,-1-1 0,1 1 0,0 0 0,0-1 0,0 1 0,0 0 0,0 0 0,-1 0 0,1 0 0,0 0 0,0 0 0,0 0 0,0 0 0,0 0 0,0 0 0,0 0 0,0 1 0,-1-1 1,1 0-1,0 1 0,0-1 0,0 0 0,-1 1 0,1-1 0,0 1 0,0-1 0,-1 1 0,1 0 0,0-1-19,11 11 114,1 1-1,-2-1 1,0 2-1,0 0 1,-1 0-1,-1 1 1,7 12-114,-10-17 38,117 230 219,-98-180-255,3-2 1,3 0-1,2-2 1,15 16-3,-45-66-21,0-1 0,0 0 0,0 0 0,0 0 0,1 0 0,0-1 0,0 1 0,0-1 0,0 0-1,0 0 1,1-1 0,-1 1 0,1-1 0,-1 0 0,1 0 0,4 1 21,-7-4-89,0-1 0,-1 1 0,1-1 0,-1 1 0,1-1 0,-1 0-1,1 1 1,-1-1 0,0 0 0,0 0 0,0 0 0,0 0 0,0 0-1,-1 0 1,1 0 0,-1 0 0,1 0 0,-1 0 0,0-1 0,1 1-1,-1 0 1,0 0 0,-1 0 0,1 0 0,0-1 0,-1 1 0,1 0-1,-1 0 1,0-1 89,1-8-623,-8-36-4289,-6 17-5198,10 21 1995</inkml:trace>
  <inkml:trace contextRef="#ctx0" brushRef="#br0" timeOffset="16532.178">1117 11734 13549,'0'0'4489,"1"-12"-1024,1-56 1719,-13 111-1891,1 43-3043,3 0-1,4 1 1,4-1-1,3 0 1,10 45-250,-9-80-14,-2-18-454,15 126-626,9-58-7018,-22-91 1487,-2-8-2717</inkml:trace>
  <inkml:trace contextRef="#ctx0" brushRef="#br0" timeOffset="16997.896">1207 11856 9129,'-13'-96'4858,"-22"14"6160,76 186-8395,-15-60-2550,3-1 0,1-1 0,1-2 0,11 8-73,-33-37-35,116 113-571,-118-119 280,0 0 0,-1 0-1,2-1 1,-1 0 0,0 0 0,1 0 0,0-1-1,0-1 1,0 1 0,0-1 0,0 0 0,0-1-1,0 0 1,1 0 0,-1-1 0,0 0 0,1-1-1,-1 0 1,6-1 326,-4-4-55,-1 0 0,0 0 0,0-1 0,0-1 1,-1 1-1,0-1 0,-1-1 0,0 1 0,0-1 0,-1-1 0,0 1 0,0-1 0,-1 0 0,-1 0 0,0-1 0,0 1 0,0-2 55,-2 7-21,11-24 193,-3 9 112,-1 0 0,-1-1 0,-1 0 0,0 0 0,-2-1 0,0 0 1,-1 0-1,-1-11-284,-3 33 31,-1-1 0,0 1 0,0-1 1,1 1-1,-1 0 0,0-1 1,0 1-1,0 0 0,0 0 0,1 0 1,-1 0-1,0 0 0,0 0 0,0 0 1,0 0-1,1 0 0,-1 0 0,0 0 1,0 0-1,0 1 0,0-1 0,1 0 1,-1 0-1,0 1 0,0-1 1,1 1-1,-1-1 0,0 1 0,1-1 1,-1 1-1,0-1 0,1 1 0,-1 0 1,1-1-1,-1 1 0,1 0 0,-1-1 1,1 1-1,0 0 0,-1 0 0,1 0 1,0-1-1,-1 1 0,1 0 0,0 0 1,0 0-1,0-1 0,0 1 1,0 0-1,0 0 0,0 0 0,0 0-31,-1 0 51,-36 56 575,3 1 0,2 1 0,3 2 0,-8 28-626,132-315 1793,-91 218-1708,-2 1-24,1-1-1,0 1 1,0 0 0,1-1 0,0 1 0,1 1 0,-1-1 0,1 1-1,0 0 1,1 0 0,0 0 0,0 1 0,0 0 0,0 0 0,1 0-1,0 1 1,0 0 0,2-1-61,-5 6 5,-1 0 1,0 1-1,0-1 0,-1 1 1,1 0-1,0 0 0,-1 0 1,1 0-1,-1 0 0,1 1 1,-1-1-1,0 1 1,0 0-1,0-1 0,0 1 1,-1 0-1,1 0 0,-1 0 1,0 0-1,1 0 0,-1 0 1,-1 1-1,1-1 0,0 0 1,-1 1-1,0-1 0,0 0 1,0 1-1,0-1 0,0 0 1,-1 1-6,5 66 123,-4 0 1,-3 0-1,-11 66-123,1-2-1655,8 1-3723,9-108 1364,7-11-2259</inkml:trace>
  <inkml:trace contextRef="#ctx0" brushRef="#br0" timeOffset="17386.769">2603 11742 10570,'0'-13'7063,"0"-105"1291,0 116-8262,0-1-1,0 1 1,0 0-1,0 0 0,0-1 1,-1 1-1,1 0 1,-1 0-1,1 0 0,-1 0 1,0-1-1,0 1 1,0 0-1,0 1 1,0-1-1,-1 0 0,1 0 1,0 0-1,-1 1 1,1-1-1,-1 1 0,0-1 1,0 1-1,1-1 1,-1 1-1,0 0 1,0 0-1,0 0 0,0 0 1,0 0-1,-1 1 1,1-1-1,0 1 1,0-1-1,0 1 0,-1 0 1,1 0-1,0 0 1,0 0-1,-1 0 0,1 0 1,0 1-1,0-1 1,0 1-1,-1-1 1,1 1-1,0 0 0,0 0-91,-8 5 32,-1 0-1,2 1 0,-1 0 0,1 0 0,0 1 0,0 0 0,1 1 1,1 0-1,-1 0 0,1 0 0,1 1 0,-2 3-31,-3 3-13,0 0 0,1 1 1,1 0-1,0 0 0,2 1 0,0 0 0,1 0 1,1 1-1,0 0 0,2 0 0,0 0 0,1 0 1,1 1-1,0-1 0,2 5 13,1-15-80,1 1 0,0-1 0,0 0 1,1 0-1,0 0 0,0-1 0,1 1 0,0-1 0,1 0 0,-1 0 1,2-1-1,-1 0 0,1 0 0,0 0 0,0-1 0,1 0 1,0-1-1,0 1 0,1-1 0,-1-1 0,1 0 0,0 0 1,4 1 79,-1-1-123,-5-3-35,0 0-1,-1 1 1,1 0-1,0 0 1,-1 1-1,0 0 1,1 0-1,-1 0 1,0 1-1,-1 0 1,1 0 0,-1 0-1,1 1 1,-1 0-1,-1 0 1,1 0-1,-1 1 1,0-1-1,0 1 1,0 0-1,-1 0 1,0 0 0,0 1-1,-1-1 1,1 3 158,-1 2-21,0-1 0,-2 1-1,1 0 1,-1-1 0,-1 1 0,0-1 0,0 1 0,-1-1 0,0 1 0,-1-1 0,-2 5 21,3-7 165,-1-1 1,0 0-1,-1 0 0,1-1 1,-1 1-1,0 0 0,-1-1 1,0 0-1,0 0 1,0-1-1,-1 1 0,1-1 1,-1-1-1,0 1 0,-1-1 1,1 0-1,-1 0 0,0 0 1,0-1-1,0 0 0,-1-1 1,1 0-1,0 0 0,-6 1-164,5-2 18,0 0 1,-1 0 0,1-1 0,0 0-1,-1 0 1,1 0 0,0-2 0,-1 1-1,1-1 1,0 0 0,0 0 0,0-1-1,1 0 1,-1-1 0,1 1 0,-1-2 0,1 1-1,0-1 1,1 0 0,-1 0 0,1-1-1,0 0 1,0 0 0,1 0 0,0-1-1,0 1 1,0-1 0,1-1 0,0 1 0,1-1-1,-1 1 1,1-1 0,1 0 0,0 0-1,0 0 1,0 0 0,1-3-20,0-3-306,0 0-1,1 1 1,1-1 0,0 1-1,1-1 1,1 1 0,0 0-1,0-1 1,2 2 0,0-3 306,50-69-5003,-10 45-1783</inkml:trace>
  <inkml:trace contextRef="#ctx0" brushRef="#br0" timeOffset="17770.652">2968 11800 14926,'0'0'6678,"0"0"-3079,0 0-1192,0 0-837,0 0-738,0 0-394,0 0-134,-1 22-111,-18 161 154,-45 207-358,55-263-2221,36-225 1469,7-111 1415,-20 112-47,4 1 0,4 0-1,5 0-604,-22 82 97,0 1 0,1-1-1,0 1 1,1 0-1,1 1 1,0 0 0,1 0-1,0 1 1,0 0 0,1 0-1,3-1-96,-8 8-25,0 0-1,1 0 0,-1 0 1,1 1-1,0 0 1,0 0-1,0 0 0,0 1 1,1-1-1,-1 2 1,1-1-1,-1 1 0,1 0 1,0 0-1,-1 1 1,1 0-1,0 0 0,-1 0 1,1 1-1,0 0 1,-1 0-1,1 1 0,-1 0 1,6 2 25,-5-1-313,-1 0 0,0 1 0,0 0 0,0 0 0,0 0 0,-1 0 0,1 1 1,-1 0-1,0 0 0,-1 1 0,1-1 0,-1 1 0,0 0 0,0 0 0,-1 1 0,0-1 0,0 1 0,0 2 313,8 36-5294,-12 1-3350,-9-10-2988</inkml:trace>
  <inkml:trace contextRef="#ctx0" brushRef="#br0" timeOffset="18100.365">2892 12152 9449,'0'0'8851,"0"0"-4212,0 0-1794,0 0-965,17-7-893,118-44 17,-101 42-949,2 1 1,-1 2-1,1 1 1,-1 2-1,36 1-55,-69 2-89,1-1 0,-1 1-1,0 0 1,0 0 0,0 0-1,0 0 1,0 0 0,0 0 0,0 0-1,1 1 1,-1-1 0,0 1-1,0 0 1,0-1 0,0 1-1,-1 0 1,1 0 0,0 0 0,0 0-1,0 1 1,-1-1 0,1 0-1,-1 1 1,1-1 0,-1 1-1,1 0 1,-1-1 0,0 1-1,0 0 1,0 0 0,0 0 0,0 0-1,0 0 1,-1 0 0,1 0-1,0 0 1,-1 0 0,0 0-1,0 0 1,1 0 0,-1 0-1,0 1 1,-1-1 0,1 0 0,0 0-1,-1 0 1,1 0 0,-1 0 89,-2 8-1231,-1-1 1,0 0-1,0 0 1,-1-1-1,0 1 1,-1-1-1,0 0 1,0 0-1,-1-1 1,1 0-1,-5 3 1231,4-3-1535,-26 28-7791</inkml:trace>
  <inkml:trace contextRef="#ctx0" brushRef="#br0" timeOffset="18101.365">2859 12563 320,'0'0'12748,"0"0"-8327,0 0-898,0 0-544,0 0-1250,0 0-512,0 0-127,0 0-322,101 14-319,-49-38-289,7-2-64,-4 2-96,5-2 0,-6-1-577,-1 6-864,-8 3-1218,-9 5-2754,-7 3-8167</inkml:trace>
  <inkml:trace contextRef="#ctx0" brushRef="#br0" timeOffset="18527.408">4707 11938 19955,'0'0'3534,"0"0"-940,-1-14-704,0-43-779,1 54-1081,1 1 1,0 0-1,-1-1 1,1 1 0,0 0-1,0 0 1,1 0 0,-1 0-1,0 0 1,1 0 0,-1 0-1,1 1 1,0-1 0,0 0-1,-1 1 1,1 0-1,0-1 1,0 1 0,0 0-1,0 0 1,1 0 0,-1 0-1,0 0 1,0 0 0,1 1-1,-1-1-30,4-1 42,15-4-17,0 0 0,0 2 0,0 0 0,1 2 0,-1 0 0,1 1 0,-1 1 0,1 1 0,0 1 1,17 4-26,-38-6 7,1 0 1,0 0 0,0 0 0,0 0 0,0 0 0,0 0 0,0 0 0,0 1 0,-1-1-1,1 1 1,0-1 0,0 1 0,0 0 0,-1-1 0,1 1 0,-1 0 0,1 0 0,0 0 0,-1 1-1,1-1 1,-1 0 0,0 0 0,1 1 0,-1-1 0,0 1 0,0-1 0,0 1 0,0 0-1,0-1 1,-1 1 0,1 0 0,0 0 0,-1-1 0,1 1 0,-1 0 0,0 0 0,1 0-1,-1 0 1,0 0 0,0 0 0,0-1 0,0 1 0,-1 0 0,1 0 0,0 0 0,-2 1-8,-81 72 667,-133 37 445,77-46-660,91-23-452,49-41 0,-1 0 0,1 0 0,0 0 0,1 0 0,-1-1 0,0 1 0,0 0 0,1 0 0,-1-1 0,1 1 0,-1-1 0,1 1 0,0-1 0,0 1 0,0-1 0,0 0 0,0 0 0,0 0 0,0 0 0,0-1 0,0 1 0,0 0 0,0-1 0,0 1 0,1-1 0,-1 0 0,0 0 0,0 0 0,0 0 0,1 0 0,-1 0 0,0-1 0,1 0 0,0 2 0,88 0-76,-1-3 1,1-4-1,-1-4 0,0-4 1,-1-4-1,18-9 76,41-13-4815,-139 39 699,-8 4-3187</inkml:trace>
  <inkml:trace contextRef="#ctx0" brushRef="#br0" timeOffset="25371.805">8252 11282 7944,'0'0'6096,"0"0"-2279,0 0-1212,0 0-662,0 0-630,0 0-496,0 0-347,18-1-134,126-11 27,-107 7-340,32-2-44,-1-3 1,0-2-1,-1-4 1,-1-3-1,32-14 21,-78 20-94,-33 11-666,-35 12-2261,-5 17-4368,28-11 1549</inkml:trace>
  <inkml:trace contextRef="#ctx0" brushRef="#br0" timeOffset="26012.428">8347 11242 7303,'0'0'2237,"0"0"149,-13-2 112,-101-5 4191,112 7-6598,0 1-1,0 0 1,0 1-1,0-1 1,0 0 0,0 1-1,0-1 1,1 1-1,-1-1 1,0 1-1,1 0 1,-1 0-1,1-1 1,0 1-1,-1 0 1,1 0-1,0 1 1,0-1 0,1 0-1,-1 0 1,0 0-1,1 1 1,-1-1-1,1 0 1,0 1-1,0-1 1,0 0-1,0 1 1,0-1-1,0 0 1,0 1 0,1-1-1,0 0 1,-1 0-1,1 1 1,0-1-1,0 0 1,0 0-1,0 0 1,0 0-1,1 0 1,-1 0-1,0 0 1,1-1 0,0 1-1,-1 0 1,1-1-1,0 1 1,0-1-1,1 1-90,118 81 438,-76-58-385,19 14-94,-44-24-95,1-1 1,0-1-1,1-1 1,1-1-1,0-1 1,0-1-1,1-1 1,0-1-1,0-1 1,1-1-1,6 0 136,-20-4-74,-10-1 67,1 1-1,0 0 1,-1-1 0,1 0-1,0 1 1,0-1-1,-1 0 1,1 0 0,0 0-1,0 0 1,-1 0 0,1 0-1,0 0 1,0-1-1,-1 1 1,1 0 0,0-1-1,-1 0 1,1 1 0,0-1-1,-1 0 1,1 0 0,-1 0-1,1 0 1,-1 0-1,0 0 1,1 0 0,-1-1-1,0 1 1,0 0 0,0-1-1,0 1 1,0-1-1,0 1 1,0-1 0,-1 0-1,1 0 8,-2 0 59,-1 1 0,0-1-1,0 1 1,0-1 0,0 1 0,0 0-1,0 0 1,0 0 0,0 0-1,0 0 1,0 0 0,-1 1 0,1-1-1,0 1 1,0-1 0,-1 1 0,1 0-1,0 0 1,-1 0 0,1 0-1,0 0 1,-1 1 0,1-1 0,0 1-1,-2 0-58,-9 6 163,1 0 0,-1 0 0,2 1 0,-1 1 0,1 0 0,0 1 0,1 0 0,-8 10-163,-8 6 170,-46 48 163,4 4 1,3 2 0,3 4-1,2 5-333,2 26 822,58-113-802,0 0 0,0 0 0,0 0 0,0 0 0,1 1 0,-1-1 0,0 0 0,1 0 0,-1 0 0,1 0 0,0 0 0,0 0-1,0 0 1,0 0 0,0-1 0,0 1 0,1 0 0,-1 0 0,0-1 0,1 1 0,-1-1 0,1 1 0,0-1 0,0 0 0,-1 0-1,1 0 1,0 0 0,0 0 0,0 0 0,0 0 0,0 0 0,0-1 0,0 1 0,0-1 0,0 0 0,1 1-20,84 10 145,-80-11-116,33-1-88,-1-2 0,1-2 1,0-2-1,-1-2 0,-1-1 1,1-1-1,33-17 59,31-7-246,-60 43-1948,-27-4-240,-3-2-1355,-1 5-3782,-9-1-2439</inkml:trace>
  <inkml:trace contextRef="#ctx0" brushRef="#br0" timeOffset="155764.49">14525 1831 0,'0'0'9155,"0"-14"-4777,-1-5-3332,2-66 5067,5 66-1272,14 234-3858,-14 224-1373,17-285-1399,17-62-2139,-10-75-3450,-18-20 2002</inkml:trace>
  <inkml:trace contextRef="#ctx0" brushRef="#br0" timeOffset="156084.808">14593 1733 8584,'-11'-21'857,"7"12"-457,0 1 0,0 0 1,-1 1-1,0-1 0,0 1 0,-1 0 0,0 0 0,0 0 0,-1 1 1,0 0-1,0 0 0,-1 0-400,5 5 183,0 0 1,1 0-1,-1-1 1,0 1 0,1-1-1,0 1 1,-1-1-1,1 0 1,0 0-1,0 0 1,0 0 0,0 0-1,0 0 1,0-1-1,1 1 1,-1-1-1,1 1 1,0-1-1,-1 0 1,1 1 0,0-1-1,1 0 1,-1 0-1,0 0 1,1 1-1,0-1 1,0 0-1,-1 0 1,2 0 0,-1 0-1,0 0 1,1 0-1,-1 0 1,1 1-1,0-1 1,0 0-1,0 0 1,0 1 0,1-3-184,9-1 68,0 0 0,0 1 0,0 0 0,0 1 0,1 0 0,0 1 0,0 0 0,0 1 0,11-1-68,-9 1 18,548-52 136,-447 46-136,17 0-72,-1-6 0,104-25 54,-218 35-6,-4 2 5,-1-1-1,1 0 1,-1-1-1,0 0 0,0-1 1,0 0-1,0-1 0,-1-1 1,0 1-1,3-4 2,-13 10 2,0-1 0,-1 0 0,1 1 1,0-1-1,0 0 0,0 0 0,-1 1 0,1-1 0,0 0 0,-1 0 0,1 0 0,-1 0 0,1 0 0,-1 0 0,1 0 1,-1 0-1,0 0 0,1 0 0,-1 0 0,0 0 0,0 0 0,0-1 0,0 1 0,0 0 0,0 0 0,0 0 0,0 0 1,0 0-1,-1 0 0,1 0 0,0 0 0,-1 0 0,1 0 0,-1 0 0,1 0 0,-1 0 0,1 0 0,-1 0 0,0 0 0,1 0 1,-1 1-1,0-1 0,0 0 0,1 0 0,-1 1 0,0-1 0,0 1 0,0-1 0,0 1 0,0-1 0,0 1 0,0-1 1,0 1-1,0 0 0,0 0 0,0-1 0,-1 1 0,0 0-2,-66-15 146,32 11 32,0 2 0,0 2 0,0 1 0,0 1 0,0 2 0,-2 2-178,37-6 1,1 0 1,-1 0-1,0 0 1,0 0-1,1 0 1,-1 0-1,0 0 1,0 0-1,1 0 1,-1 0-1,0 0 1,0 0-1,1 1 1,-1-1-1,0 0 1,1 0-1,-1 1 1,0-1-1,1 1 1,-1-1-1,0 0 1,1 1-1,-1-1 1,1 1 0,-1 0-1,1-1 1,-1 1-1,1-1 1,-1 1-1,1 0 1,0-1-1,-1 1 1,1 0-1,0-1 1,-1 1-1,1 0 1,0 0-1,0-1 1,0 1-1,0 0 1,0 0-1,0-1 1,0 1-1,0 0 1,0 0-1,0-1 1,0 1-1,0 0 1,1 0-2,27 26 27,-21-22-27,25 20-2,-22-19-1,-1-1 0,1 2 0,-1-1 0,0 1 0,-1 1 0,0-1 0,0 1 0,-1 1 0,0-1 1,0 1-1,-1 1 0,0-1 0,0 1 0,-1 0 0,-1 0 0,0 1 0,0-1 0,-1 1 0,0 0 0,-1 0 0,1 8 3,-7 0-220,0 0-1,-1-1 0,-1 1 1,-1-1-1,0 0 0,-1 0 1,-1-1-1,-1 0 0,0-1 1,-2 0-1,1-1 0,-14 13 221,-51 58-7521,41-52 138</inkml:trace>
  <inkml:trace contextRef="#ctx0" brushRef="#br0" timeOffset="156896.585">16819 717 11947,'3'-132'7164,"-3"121"-5957,-1-5 772,3 22 382,33 379-1768,-12-159-1426,-31-319 911,1 26 8,3-1 0,2 1 0,5-22-86,-1 69 29,0 1 1,1-1-1,1 1 0,1 0 0,1 0 0,0 1 0,1 0 0,2 0 1,-1 0-1,2 1 0,0 1 0,1-1 0,10-10-29,-17 22-6,0 0 0,1 0-1,-1 0 1,1 1 0,0-1 0,0 1 0,0 0-1,1 1 1,0-1 0,-1 1 0,1 0-1,0 1 1,1-1 0,-1 1 0,0 0-1,1 1 1,-1-1 0,1 1 0,-1 1 0,1-1-1,-1 1 1,1 0 0,0 1 0,-1-1-1,1 2 1,-1-1 0,1 0 0,-1 1-1,0 0 1,0 1 0,0 0 0,0-1 0,0 2-1,0-1 1,-1 1 0,1 0 0,-1 0-1,0 0 1,-1 1 0,1 0 0,-1 0 0,3 4 6,-4-4-52,0 1 1,0 0 0,-1 0 0,0 0 0,0 0 0,-1 0 0,0 0 0,0 1-1,0-1 1,-1 0 0,0 1 0,0-1 0,-1 1 0,1-1 0,-1 0 0,-1 0-1,1 1 1,-1-1 0,0 0 0,-1 0 0,1-1 0,-1 1 0,0 0 0,-1-1-1,1 0 1,-1 0 0,0 0 0,-2 2 51,-7 8-141,-1-1-1,0-1 1,0 0 0,-2-1-1,1 0 1,-2-1-1,1-1 1,-15 6 141,-26-2-11,56-14 12,0 0 0,0 0 0,0 0 0,1 0 0,-1 0 0,0 0 0,0 0 0,0-1 0,0 1 0,0 0 0,0 0 0,0-1 0,0 1 0,1-1 0,-1 1 0,0-1 0,0 1 0,0-1 0,1 1 0,-1-1 0,0 0 0,1 1 0,-1-1 0,1 0 0,-1 0 0,1 1 0,-1-1 0,1 0 0,-1 0 0,1 0 0,0 0 0,-1 1 0,1-1 0,0 0 0,0 0 0,0 0 0,0 0 0,-1 0 0,1 0 0,1 0 0,-1 0 0,0 0 0,0 0 0,0 0 0,0 1 0,1-1 0,-1 0 0,0 0 0,1 0 0,-1 0 0,1 0 0,-1 1 0,1-1 0,-1 0 0,1 0 0,-1 1 0,1-1 0,0 0 0,0 1-1,4-6 2,0 0 1,1 1-1,0 0 0,0 1 1,0-1-1,1 1 1,-1 0-1,1 1 0,0-1 1,0 1-1,0 1 0,1-1 1,-1 1-1,1 1 0,-1-1 1,7 1-3,-4-2 1,0 1 0,0 1 0,1-1 0,-1 2 0,0-1 0,1 1 0,-1 1 0,1 0 0,-1 1 0,0 0 0,0 0 0,0 1 0,0 0 0,0 1 0,-1 0 0,1 0 0,-1 1 0,0 1 0,0-1 0,-1 2 0,0-1 0,0 1 0,0 0 0,-1 0 0,0 1 0,0 0 0,-1 1 0,0-1 0,-1 1 0,0 0 0,0 1 0,-1 0-1,1 4 25,0 1 0,-2-1 0,0 1 0,0 0 0,-1 0 0,-1 1 0,-1-1-1,0 0 1,-1 0 0,-1 1 0,0-1 0,-1 0 0,-3 10-25,3-16 22,0-1-1,0 1 1,-1-1-1,0 0 0,0 0 1,-1-1-1,0 1 1,0-1-1,-1 0 0,0-1 1,0 1-1,-1-1 0,1 0 1,-1-1-1,-1 0 1,1 0-1,-1 0 0,0-1 1,0 0-1,0 0 1,0-1-1,-1 0 0,1-1 1,-1 0-22,-9 1-59,0 0 1,-1-2 0,1 0 0,0-1-1,0-1 1,-1-1 0,1 0 0,0-1 0,1-1-1,-1-1 1,1-1 0,-1 0 0,2-1-1,-1-1 1,1 0 0,0-1 0,1-1-1,0-1 1,0 0 0,1-1 0,1 0-1,-12-14 59,-6-49-8642,29 40 426</inkml:trace>
  <inkml:trace contextRef="#ctx0" brushRef="#br0" timeOffset="157842.526">17631 746 6342,'0'0'2125,"0"0"-502,0 0 213,0 0-74,0 0-364,0 0-159,-3-4-369,3 5-847,0-1 0,0 1-1,0-1 1,0 1 0,0-1 0,0 0 0,0 1 0,0-1 0,-1 1-1,1-1 1,0 1 0,0-1 0,0 0 0,0 1 0,-1-1-1,1 0 1,0 1 0,-1-1 0,1 0 0,0 1 0,0-1-1,-1 0 1,1 1 0,-1-1 0,1 0 0,0 0 0,-1 0 0,1 1-1,-1-1 1,1 0 0,0 0 0,-1 0 0,1 0 0,-1 0-1,1 0 1,-1 0 0,1 0 0,0 0 0,-1 0 0,1 0 0,-1 0-1,1 0 1,-1 0-23,4 7-103,0-1-1,1 1 1,0-1-1,0 0 1,1 0-1,-1-1 1,1 1-1,0-1 1,1 0-1,-1 0 1,1-1-1,0 0 1,0 0-1,1 0 1,-1-1-1,1 1 1,0-2-1,0 1 104,-4-2-89,0 0-1,0-1 1,0 1 0,0-1-1,1 0 1,-1 0 0,0 0-1,0 0 1,1-1 0,-1 1-1,0-1 1,0 0 0,0 1-1,0-2 1,0 1 0,0 0-1,0-1 1,0 1-1,0-1 1,-1 0 0,1 0-1,-1 0 1,1 0 0,-1 0-1,0-1 90,2-1 187,-1 0-1,0 0 0,-1-1 1,1 1-1,-1-1 0,0 0 0,0 0 1,0 0-1,-1 0 0,0 0 0,0 0 1,0 0-1,-1 0 0,1-1 1,-1-1-187,1 0 276,0 0 0,-1 0 0,0-1 0,0 1 0,0 0 1,-1 0-1,0 0 0,0 0 0,-1 0 0,0 0 1,0 0-1,0 1 0,-1-1 0,0 1 0,-1-1 0,1 1 1,-1 0-1,0 1 0,-1-1 0,1 1 0,-1-1 0,0 1 1,-1 1-1,1-1 0,-1 1 0,0 0 0,0 0 0,0 0 1,0 1-1,-1 0-276,2 2 9,0 0 0,0 1 0,0-1 1,0 1-1,0 0 0,0 0 0,0 1 0,0-1 0,1 1 1,-1 0-1,0 1 0,0-1 0,1 1 0,-1 0 0,0 0 1,1 0-1,0 1 0,0-1 0,-1 1 0,2 0 1,-1 1-1,0-1 0,1 0 0,-1 1 0,1 0 0,0 0 1,0 0-1,1 0 0,-1 0 0,1 1 0,-1 1-9,-4 9-12,1 1-1,1-1 0,0 1 1,2 0-1,-1 0 1,2 1-1,0-1 0,1 1 1,1-1 12,-2-5-115,1 0 0,1-1 1,0 1-1,1 0 0,0 0 1,0-1-1,1 1 0,0-1 1,1 1-1,1-1 0,-1 0 1,2 0-1,-1-1 0,1 1 1,1-1-1,-1 0 0,2 0 1,-1-1-1,1 1 0,1-2 1,-1 1-1,1-1 0,3 2 115,-6-6-65,0-2 0,0 1 0,0 0 0,0-1 0,0 0 0,0 0 0,0-1 0,0 1 0,1-1 0,-1 0 0,0 0 0,0-1 0,0 0 0,0 0 0,0 0 0,0 0 0,0-1 0,0 0 0,0 0 0,-1 0 0,1 0 0,-1-1 0,1 0 0,-1 0 65,92-86 172,120-188 4046,-213 273-4139,3-3 107,-1 1 0,0-1 0,0 0 0,-1 0 0,0-1 0,0 1 0,-1-1 0,0 0 0,0 1 0,-1-2 0,0 1 0,1-4-186,-10 14 705,1 7-688,1 0 0,0 0-1,0 0 1,1 1 0,0-1 0,0 1-1,1 0 1,1 0 0,-1 1 0,2-1-1,-1 0 1,2 1 0,-1-1 0,1 1-1,1-1 1,1 7-17,-2-6 15,1 11-104,2 0 0,0-1-1,2 1 1,0-1 0,2 0 0,0-1 0,7 15 89,19 57-1052,-34-91 1047,1 1 1,-1-1 0,1 0 0,-1 1-1,1-1 1,-1 0 0,0 0-1,0 0 1,1 1 0,-1-1 0,0 0-1,0 0 1,0 0 0,0 0-1,0 0 1,0-1 0,-1 1-1,1 0 1,0 0 0,0-1 0,-1 1-1,1-1 1,0 1 0,-1-1-1,1 0 1,0 1 0,-1-1 0,1 0-1,0 0 1,-1 0 0,1 0-1,-1 0 1,1 0 0,0 0 0,-1 0-1,1-1 1,-1 1 0,1-1-1,0 1 1,0-1 0,-1 1 0,1-1-1,0 0 1,0 0 0,-1 1-1,1-1 1,0 0 0,0 0 0,0 0-1,0 0 1,0-1 4,-5 0-6,1 0-25,-21-5-186,0-1-1,1-1 1,0-2-1,0 0 1,1-2-1,1 0 1,-10-9 217,34 23-207,-1-1 0,0 0 0,1 0 1,-1 0-1,0 0 0,1 1 0,-1-1 0,0 0 0,1 0 1,-1 0-1,0 0 0,1 0 0,-1 0 0,1 0 0,-1 0 1,0 0-1,1 0 0,-1 0 0,0 0 0,1-1 0,-1 1 0,0 0 1,1 0-1,-1 0 0,0 0 0,1 0 0,-1-1 0,0 1 1,0 0-1,1 0 0,-1-1 0,0 1 0,0 0 0,1 0 1,-1-1-1,0 1 0,0 0 0,0-1 0,1 1 0,-1 0 1,0-1-1,0 1 0,0 0 0,0-1 0,0 1 0,0 0 0,0-1 1,0 1-1,0 0 0,0-1 0,0 1 0,0-1 0,0 1 1,0 0-1,0-1 0,0 1 0,0 0 0,0-1 0,-1 1 1,1 0-1,0-1 0,0 1 207,5 0-1744,14-2-8768</inkml:trace>
  <inkml:trace contextRef="#ctx0" brushRef="#br0" timeOffset="158207.393">18505 455 11883,'0'-16'4250,"0"-7"-2734,1-14 152,-1-6 4201,-3 44-2275,-11 27-2885,-3 64-840,3 1 0,5 0 0,4 1 0,6 71 131,-1-114-971,3 22-2774,-1-49-510,1-1-4502,-2-15-1743</inkml:trace>
  <inkml:trace contextRef="#ctx0" brushRef="#br0" timeOffset="158208.393">18370 750 3011,'0'0'7335,"0"0"-4068,0 0 96,0 0-736,0 0-1378,0 0-641,109-70-255,-53 67-161,5 0-96,1 2-96,7-4-160,-3 0-705,-1-8-2306,-11 0-5413</inkml:trace>
  <inkml:trace contextRef="#ctx0" brushRef="#br0" timeOffset="158580.577">19663 172 8776,'-2'-9'293,"-24"-71"3287,-13 34 1542,36 42-4895,0 1-1,0 0 0,0 0 0,-1 0 0,1 1 0,-1-1 0,0 1 0,1 0 0,-1 0 0,0 0 0,0 1 0,0-1 0,-1 1 0,1 0 0,0 0 0,0 1 0,-1-1 0,1 1 0,0 0 0,-1 0 0,1 0 0,0 1 0,-1-1 0,1 1 0,0 0 0,0 0 1,-1 1-1,1-1 0,0 1 0,1 0 0,-1 0 0,0 0 0,0 1 0,1-1 0,-1 1 0,1 0 0,0 0 0,-1 1-226,-7 17 109,1 0 0,1 1 0,0 0 0,2 1 0,1 0 0,0 0 0,2 0 0,-1 18-109,4-37 9,-82 635 135,-13-270-886,90-348 685,-1 3-4704,8-38-1333,28-95-5896,-16 58 8376</inkml:trace>
  <inkml:trace contextRef="#ctx0" brushRef="#br0" timeOffset="158870.361">19258 883 545,'0'0'1788,"-10"-13"577,-36-44 416,-61-20 9236,105 62-7606,28 11-3377,-24 4-1184,88-6 307,0-4 0,-1-3-1,75-23-156,-49 13 112,-114 23-104,0 1-1,0 0 0,-1-1 0,1 1 1,0 0-1,0 0 0,-1 0 1,1 0-1,-1 0 0,1 0 0,0 0 1,-1 0-1,0 0 0,1 0 1,-1 0-1,0 0 0,1 0 0,-1 0 1,0 0-1,0 1 0,0-1 1,0 0-1,0 0 0,0 0 0,0 0 1,-1 0-1,1 0 0,0 1 0,-1-1 1,1 0-1,0 0 0,-1 0 1,1 0-1,-1 0 0,0 0 0,0 0-7,1 0 5,-32 82 342,25-69-411,0 1-1,1-1 1,0 2-1,1-1 1,1 1-1,0-1 0,2 1 1,-1 0-1,2 0 1,0 1-1,2 15 65,26 26-3510,5-33-7009,-20-21 232</inkml:trace>
  <inkml:trace contextRef="#ctx0" brushRef="#br0" timeOffset="159158.106">19850 122 6630,'0'0'3588,"0"0"-449,0 0 64,0 0-833,0 0-1217,0 0-608,0 0-417,0 0-128,0 0 0,25 15-225,-19 8-1024,-5 5-3107,-1-7-5926</inkml:trace>
  <inkml:trace contextRef="#ctx0" brushRef="#br0" timeOffset="159507.584">20250 296 8936,'7'-36'1521,"9"-89"6776,-25 101-2561,-7 51-3251,-90 434-1086,75-276-2054,16-62-2710,10-87 1125,-1 20-5765,5-46 3025</inkml:trace>
  <inkml:trace contextRef="#ctx0" brushRef="#br0" timeOffset="159846.608">20113 714 4452,'-4'-14'3374,"-15"-43"-886,-1 25 3350,24 29 519,10 3-6194,36-3 314,65-2-280,-1-4-1,87-21-196,-193 28-434,50-16-1472,-34-7-7872,-23 14 340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3:50.96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222 388 13196,'5'-17'3054,"-2"2"-2473,-1 5-335,0 0 0,1 0 0,0 1 1,0-1-1,1 1 0,0 0 0,1 0 0,0 1 0,0-1 0,1 1 0,3-4-246,10-6 458,0 0-1,1 0 0,1 2 0,1 1 0,0 1 0,1 0 0,0 2 0,1 0 1,0 2-1,21-6-457,21-3 26,1 2 0,0 3 0,40-1-26,124 1 32,-192 22-9,-39-8-23,1 1 0,-1 0 0,1-1 0,-1 1 0,0 0 0,1-1 0,-1 1 0,0 0 0,0 0 0,0-1 0,1 1 0,-1 0 0,0 0 0,0-1 0,0 1 0,0 0 0,0 0 0,0-1 0,-1 1 0,1 0 0,0 0 0,0-1 0,0 1-1,-1 0 1,1 0 0,0-1 0,-1 1 0,1 0 0,-1-1 0,1 1 0,-1-1 0,1 1 0,-1-1 0,1 1 0,-1-1 0,1 1 0,-1-1 0,0 1 0,1-1 0,-1 0 0,0 1 0,1-1 0,-1 0 0,0 1 0,0-1 0,1 0 0,-1 0 0,0 0 0,0 0 0,0 0 0,-24 14-1,0-1 0,-1-1 0,-1-2 0,0 0 1,-24 4 0,11-2 20,-629 156 497,568-142-442,101-26-76,0 0 0,0 0 0,1 1-1,-1-1 1,0 0 0,0 0 0,0 0-1,0 1 1,1-1 0,-1 0 0,0 0 0,0 0-1,0 1 1,0-1 0,0 0 0,0 0 0,0 1-1,0-1 1,0 0 0,0 1 0,0-1-1,0 0 1,0 0 0,0 1 0,0-1 0,0 0-1,0 0 1,0 1 0,0-1 0,0 0 0,0 0-1,0 1 2,34-2-14,344-54 126,171-27-326,-477 74 252,-312 50 1158,-18 15-217,3 11 1,-8 14-980,151-34-70,111-48 69,0 0 0,0 0-1,0 0 1,0 0 0,0 1 0,0-1-1,0 0 1,0 1 0,0-1-1,1 1 1,-1-1 0,0 1-1,0-1 1,1 1 0,-1 0 0,0-1-1,0 1 1,1 0 0,-1-1-1,1 1 1,-1 0 0,1 0-1,-1 0 1,1-1 0,-1 1 0,1 0-1,0 0 1,-1 0 0,1 0-1,0 0 1,0 0 0,0 0-1,0 0 1,0 0 0,0 0 0,0 0-1,0 0 1,0 0 0,0-1-1,1 1 1,-1 0 0,0 0-1,0 0 1,1 0 0,-1 0 0,1 0-1,-1 0 1,1-1 0,-1 1-1,1 0 1,0 0 1,47 18-110,212-6-753,-177-13 167,145 3-4802,-120 0-834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3:51.55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488 282 10250,'-21'-13'2007,"7"5"-1593,1-2 104,-1 2 0,0 0 0,-1 1 0,1 0 0,-1 1 0,-1 0 1,1 2-1,-1 0 0,-15-2-518,-259-1 8909,1347-16-7932,889-33-1430,-728 48 607,-1047 17 39,-158 1-7,-38 0-116,-298 42 186,-963 58-304,394-81-368,927-38 474,529-54-421,1194-93 331,-953 75 518,-758 75-507,-40 1 27,-29 4-39,-301 21-1968,186-9-1557,1-4-3706,-11-3-7144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3:59.95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1816 33 13773,'-15'-7'141,"-1"2"1,1 0-1,-1 1 1,0 0-1,0 1 1,-1 1-1,1 1 1,0 0-1,-1 1 1,1 1-1,-1 0 1,1 1-1,0 1 1,-12 4-142,-55 20-19,1 4 0,2 3 0,1 4 0,2 3 0,2 3 0,1 4 0,3 3 0,2 3 0,-56 58 19,80-72-31,2 2 1,3 2 0,1 2 0,2 1-1,2 2 1,3 1 0,1 2 0,3 0-1,-5 20 31,27-58-17,1 0-1,0 1 0,1-1 0,1 1 0,0 0 0,1-1 0,0 1 1,1 0-1,1 0 0,1 1 0,0-2 0,1 1 0,0 0 0,1 0 1,1 0-1,0-1 0,1 0 0,1 0 0,0 0 0,1-1 0,0 0 1,1 0-1,1-1 0,0 0 0,1 0 0,6 6 18,2-3-123,1 0 1,0-2-1,1 0 0,0-1 0,1-1 1,0-1-1,1-1 0,0-1 1,1-1-1,0-1 0,0 0 0,20 1 123,9-1-116,1-3-1,0-1 1,-1-3-1,1-2 1,12-4 116,-2-3 4,0-2 1,0-3-1,-2-3 1,0-2-1,-1-4 1,-2-1-1,0-4 1,-2-1-1,-1-3 1,47-38-5,-49 29 589,-2-2 1,-1-3-1,-3-1 1,-2-2-1,-2-3 1,18-30-590,-43 60 331,-2-1 0,0-1 0,-1 0 0,-2-1 0,-1-1 0,0 0 0,-3-1 0,0 0 0,-1 0 0,-2-1 0,-1 0 0,-1 0 0,-2 0 0,-1 0 0,-1-8-331,-2 27 71,-1 0 1,0 1 0,0-1-1,-1 1 1,0 0 0,-1 0-1,0 0 1,0 0 0,-1 1 0,0 0-1,0 0 1,-1 1 0,0 0-1,-1 0 1,1 0 0,-1 1-1,-1 0 1,1 1 0,-1 0 0,0 0-1,0 1 1,-2-1-72,-16-6 221,0 2 0,0 1-1,0 1 1,-1 1 0,0 1 0,0 2-1,-10 0-220,-34 3 81,1 2-1,0 4 0,0 3 0,0 3 0,1 3 0,1 3 0,1 3 0,1 3 0,0 3 0,2 3 0,2 2 0,1 4 0,1 2 1,2 2-1,2 3 0,2 3 0,-36 39-80,64-58 14,2 1-1,0 1 1,2 1 0,2 1 0,0 1-1,2 1 1,-3 11-14,17-34-27,0 1-1,1-1 1,0 1 0,1 0 0,1 0-1,-1 0 1,2 0 0,-1 0-1,1 1 1,1-1 0,0 0-1,1 0 1,0 1 0,1-1-1,0 0 1,1 0 0,0 0-1,0 0 1,2-1 0,-1 0-1,1 1 1,0-1 0,1-1-1,0 1 1,1-1 0,3 3 27,5 3-87,1 0 0,1-1 0,0-1 0,1-1 0,0 0 0,0-1 0,2-1 0,-1-1 0,1 0 0,0-2-1,1 0 1,7 0 87,21 4-182,2-1 0,-1-3 0,1-2 1,35-2 181,-19-5-12,0-3 1,-1-2-1,0-4 1,0-2 0,-1-4-1,-1-2 1,0-3 0,-2-3-1,-1-2 1,-1-3 0,-1-3-1,-2-2 1,-2-2 0,-1-3-1,-2-2 1,36-39 11,-68 63 101,-2 0 0,0 0 0,0-2 0,-2 0 0,-1-1 0,0-1 0,-1 0 0,-2-1 0,0-1 0,-2 1 1,0-2-1,-2 1 0,-1-1 0,2-11-101,-9 31 30,0-1 0,0 1-1,0 0 1,-1 0 0,0-1 0,0 1 0,0 0 0,-1 0 0,1 0 0,-1 0 0,0 0 0,-1 1 0,1-1 0,-1 1 0,0-1 0,0 1-1,0 0 1,-1 0 0,0 0 0,1 0 0,-1 1 0,0 0 0,-1 0 0,1 0 0,-1 0 0,1 1 0,-1-1 0,0 1 0,0 0-1,-2 0-29,-13-5 82,0 2-1,0 1 1,0 0-1,-1 1 1,1 1-1,-1 1 1,-4 1-82,-29 5 55,1 1 0,0 3 1,1 2-1,0 2 0,1 3 1,0 2-1,2 2 1,0 2-1,1 2 0,1 2 1,2 3-1,1 1 0,1 2 1,1 2-1,2 2 0,2 2 1,2 1-1,1 1 0,-1 6-55,-54 105-12,87-142 10,-1 0 1,1 0-1,1 0 0,-1 0 0,2 0 0,-1 0 1,1 1-1,1-1 0,-1 1 0,2-1 0,-1 0 1,1 1-1,1-1 0,0 0 0,0 0 0,1 1 1,1 2 1,3 0-22,0 0-1,0-1 1,1 0 0,1 0 0,0-1 0,0 0 0,1 0 0,1-1 0,-1 0 0,2-1 0,-1 0 0,1-1-1,0 0 1,0-1 0,1-1 0,10 4 22,17 5-64,0-2 1,0-2-1,1-2 0,41 3 64,8-5 39,1-4 0,0-4-1,-1-4 1,0-4 0,0-3-1,-1-5 1,-1-4 0,-1-3-1,-1-4 1,-2-4 0,-1-4 0,-1-3-1,-3-3 1,-1-4 0,-3-4-1,28-26-38,-74 57 106,-2-1-1,0-2 1,-1 0-1,-2-2 1,0-1-1,-2 0 0,-1-2 1,9-15-106,-28 40 24,1 0 1,-1-1-1,0 1 1,0-1-1,0 0 0,0 0 1,0 1-1,-1-1 1,0 0-1,0 0 1,0-1-1,0 1 1,-1 0-1,1 0 0,-1 0 1,0 0-1,0-1 1,-1 1-1,1 0 1,-1 0-1,0 0 1,0 0-1,-1 0 0,1 0 1,-1 0-1,1 0 1,-1 1-1,-1-1 1,1 1-1,0-1 1,-1 1-1,0 0 0,1 0 1,-1 0-1,0 0 1,-1 0-1,1 1 1,-1-1-25,-14-6 53,0 2-1,-1 0 1,1 0 0,-2 2 0,1 0 0,0 2 0,-1 0 0,0 1 0,1 1 0,-1 1 0,-17 1-53,-32 3 14,0 3 0,1 3 1,0 2-1,0 4 1,2 3-1,0 2 0,1 4 1,2 2-1,0 3 1,-48 32-15,52-28 18,1 2 0,2 3 1,2 2-1,1 2 0,3 3 1,2 2-1,-1 4-18,41-44-12,1 0 1,0 0-1,0 1 0,1-1 1,0 1-1,0 1 0,1-1 1,0 1-1,1 0 1,0 0-1,1 1 0,0-1 1,1 1-1,0 0 0,0-1 1,1 1-1,0 0 1,1 0-1,1 0 0,-1 0 1,2 0-1,0-1 0,0 1 1,1-1-1,0 1 0,0-1 1,1 0-1,3 5 12,9 4-16,1-1 0,0-1-1,1-1 1,1 0 0,0-1-1,1-2 1,1 0 0,0 0 0,0-2-1,1-1 1,1-1 0,0-1-1,0 0 1,1-2 0,0-1-1,0-1 1,0-1 0,0-1 0,7-1 16,41 3 12,0-3 0,0-4 0,0-2 0,0-4 1,-1-3-1,0-3 0,-2-3 0,1-3 0,-2-3 1,-2-3-1,0-3 0,-2-3 0,-1-2 0,-1-4 1,-3-1-1,-1-4 0,-3-2 0,-1-2 0,-3-3 1,-1-1-1,35-53-12,4-53 94,-85 149-56,-1-1 0,0 1 0,0-1 0,-1 1 1,0-1-1,-1 0 0,0 0 0,-1 0 0,0 0 0,0 0 1,-1 1-1,0-1 0,-1 0 0,0 0 0,-1 1 0,-3-10-38,-2 8 35,-1 1 0,0 0 0,-1 0 0,1 1 0,-2 0 0,0 1 0,0 0 0,0 0 0,-1 2 0,0-1 0,0 1 0,0 1 0,-1 0 0,0 1 0,0 1 0,0-1 0,-1 2-1,1 0 1,-1 1 0,1 0 0,-1 1 0,-9 1-35,-32 2 8,0 2-1,0 2 0,1 3 1,0 2-1,1 2 1,0 3-1,1 2 0,1 2 1,1 3-1,1 1 1,1 3-1,1 2 0,-33 28-7,38-27-14,2 1 0,1 2 0,2 2 0,1 1 0,-17 25 14,38-42-8,0 0 0,1 1 0,2 1 0,0 0 0,1 0 0,1 1 0,1 1 0,1 0 1,2 0-1,0 0 0,1 1 0,0 11 8,5-25-16,0 0-1,0 0 1,1 0 0,0 0 0,1 0 0,0 0 0,1-1 0,0 1-1,1-1 1,0 0 0,0 0 0,1 0 0,1 0 0,0-1-1,0 0 1,0 0 0,1-1 0,1 1 0,-1-1 0,1-1-1,1 0 1,1 1 16,6 3-28,0 0 1,1-1-1,1 0 0,0-2 0,0 0 1,1-1-1,-1-1 0,2 0 0,-1-2 1,0 0-1,1-1 0,0-1 28,22 0 8,-1-1 0,1-2-1,-1-2 1,0-2 0,0-1-1,0-3 1,-1-1 0,0-2 0,-1-1-1,0-2 1,-2-2 0,1-2-1,-2-1 1,-1-2 0,0-1 0,-2-2-1,-1-1 1,22-23-8,-36 29-4,-1 0 0,0-1 0,-2-1-1,-1 0 1,0-1 0,-2-1 0,-1 0 0,0 0 0,-2-1-1,-1-1 1,-1 1 0,-1-1 0,-2 0 0,0-1 0,-2 1 0,0-1-1,-2 1 1,-2-7 4,0 20 17,0 1 0,0-1-1,-2 1 1,0-1 0,0 1 0,-1 0-1,0 0 1,-1 1 0,-1 0 0,0 0-1,0 0 1,-1 1 0,0 0 0,-1 1-1,0-1 1,0 2 0,-1-1 0,0 1-1,-1 1 1,0 0 0,-6-2-17,-8-4 36,-1 1 0,0 2 1,-1 1-1,-1 0 0,1 2 0,-1 2 1,0 0-1,-1 2 0,-9 1-36,-46 3-11,1 4-1,0 4 1,0 3-1,1 4 1,1 4-1,1 3 1,1 3-1,1 4 1,1 3-1,2 4 1,2 3-1,1 3 1,-59 48 11,90-66-59,1 2 1,1 2 0,2 1 0,1 2 0,1 2-1,2 1 1,1 1 0,2 2 0,2 1-1,1 2 1,-19 40 58,42-74-16,0 0-1,1 0 1,0 1 0,0-1-1,1 1 1,0 0 0,0-1-1,1 1 1,0 0-1,1 0 1,-1 0 0,2 0-1,-1 0 1,1 0 0,0 0-1,0 0 1,1 0-1,0 0 1,1-1 0,0 1-1,0-1 1,0 1 0,1-1-1,0 0 1,1-1-1,-1 1 1,1-1 0,1 0-1,-1 0 1,6 4 16,6-2-60,0-2-1,1 1 1,0-2-1,0-1 1,1 0 0,-1-1-1,1-1 1,0-1-1,-1 0 1,1-1 0,0-1-1,-1-1 1,1-1 0,-1-1-1,1 0 1,8-4 60,16-5-38,-1-1 0,0-3 0,-1-1 0,-1-2 1,0-1-1,-2-3 0,-1-1 0,-1-1 0,-1-2 1,-1-2-1,-2-1 0,9-12 38,-21 19 9,-2 0 1,-1 0-1,-1-2 1,-1 0-1,-1-1 1,-2 0-1,0-1 0,-2 0 1,-1-1-1,-2 0 1,0-1-1,-1-10-9,-3 21 37,-2 0 0,0-1 0,-1 1 0,-1 0 0,-1 0 0,0 0 0,-2 0 0,0 0 0,-1 1 0,-1-1 1,-1 1-1,0 0 0,-2 1 0,0 0 0,0 0 0,-2 1 0,0 1 0,-1-1 0,-10-9-37,-9 1 16,-1 0 0,-1 2 0,-1 1 0,0 2 0,-2 1 0,0 2 0,-1 2 0,-1 1 0,0 2 0,-1 1 0,0 2 0,0 2 0,0 2 0,-1 1 0,-27 3-16,-28 0-3,0 4 0,0 4 0,1 5 0,0 3 0,2 5 0,0 4 0,1 4 0,2 3 0,1 5-1,1 3 1,3 4 0,2 4 0,1 3 0,-35 33 3,64-44-2,1 2-1,3 2 1,2 3-1,-4 8 3,33-35-20,1 0 0,1 1 0,0 1 0,2 1 0,1 0 0,1 0 0,1 1 0,0 0 1,2 1-1,1 0 0,-3 23 20,9-36-16,0 1 1,1-1-1,0 1 0,0 0 1,2-1-1,-1 1 0,2-1 1,0 0-1,0 1 1,1-1-1,0-1 0,1 1 1,1-1-1,0 0 1,0 0-1,1 0 0,0-1 1,1 0-1,0 0 1,1-1-1,0 0 0,0-1 1,1 0-1,0 0 1,1-1-1,7 4 16,16 5-23,1-1 0,1-2 0,0-2-1,1-1 1,0-2 0,1-1 0,-1-2 0,1-2 0,0-1 0,0-2 0,0-1-1,0-3 1,0 0 0,-1-3 0,12-4 23,30-5 6,-2-3 0,0-3 0,-1-4 0,-2-2 0,0-4 0,-3-4 0,-1-2 0,-1-3 0,-3-4 1,-1-2-1,-3-3 0,-2-3 0,-2-2 0,-3-2 0,29-42-6,-58 65 77,-3-2 0,-1 0 0,-1-2 1,-3 0-1,13-35-77,-25 55 27,0-1 0,-1 1 0,0-1 0,-2-1 0,0 1 0,-1 0 0,-1-1 0,-1 1 0,-1-1 0,-1 1-1,0-1 1,-1 1 0,-6-17-27,4 23 12,-1 1 0,0 0 0,0 0 0,-2 0-1,1 1 1,-1 0 0,-1 0 0,0 1 0,-1 0-1,1 0 1,-2 1 0,0 1 0,0 0 0,0 0-1,-1 1 1,0 1 0,0 0 0,-1 0 0,0 1-1,-8-2-11,-11-2 16,0 1 0,-1 1 0,1 2 0,-1 1 0,-1 1 0,1 2 0,0 2-1,-3 1-15,-21 7-5,0 2-1,0 2 0,2 3 0,0 3 0,0 2 1,2 2-1,1 2 0,1 3 0,1 2 0,2 2 0,-34 30 6,29-22 34,2 3-1,3 2 1,1 2-1,2 2 0,3 2 1,1 1-1,3 3 0,-3 11-33,30-49-18,0 1 0,1 1 0,1-1 0,1 2 0,1-1 0,1 1 0,0 0 0,1 0 0,2 1 0,0-1 0,1 1 0,1 0 0,1 0 0,0-1 0,2 1 0,0 0 0,2-1 0,0 1 0,2-1 0,0 0 0,1-1 0,0 1 0,2-1 0,8 13 18,-2-14-29,0 0 0,2 0 1,0-2-1,1 0 0,0-1 0,1 0 0,1-2 1,0 0-1,1-2 0,0 0 0,1-1 1,0-1-1,1-1 0,12 2 29,26 5-109,0-3 0,1-3 1,1-2-1,60-2 109,-33-7 31,0-4 1,-1-4 0,0-3-1,0-5 1,-2-3 0,0-5 0,-2-3-1,-1-3 1,-1-5 0,-2-3-1,-2-3 1,-2-4 0,-2-3-1,-3-3 1,64-61-32,-100 82 58,-2 0 0,-2-2 0,-1-2 0,-1 0 0,-2-2 0,-2-2 0,-2 0 0,3-9-58,-22 42 25,-1-1 0,1 0-1,-2 0 1,1 0-1,-1-1 1,0 1-1,-1-1 1,0 1 0,0-1-1,-1 0 1,0 0-1,0 0 1,-1 1 0,-1-1-1,1 0 1,-1 0-1,-1 0 1,0 0 0,0 1-1,0-1 1,-1 1-1,-1 0 1,1-1-1,-1 2 1,-1-1 0,1 0-1,-2 1 1,1 0-1,-1 0 1,1 0 0,-2 1-1,1 0 1,-5-3-25,-13-1 14,-1 0 1,1 2-1,-2 1 1,1 2-1,-1 0 1,0 1-1,0 2 1,0 0-1,0 2 1,0 1-1,-1 1 1,1 1-1,1 2 1,-21 6-15,-21 6 13,2 3 0,1 4 0,0 2 0,2 2 0,1 4 0,2 2 0,1 2 0,2 4 0,-47 41-13,56-41-73,1 1-1,2 3 1,3 2-1,-13 18 74,37-42-17,2 0 0,0 1 0,1 1 0,2 0 0,0 1 0,1 0 0,2 1 0,1 0 0,1 1 0,-4 26 17,10-39-8,-1 1 0,2-1 1,0 0-1,1 0 0,1 1 1,0-1-1,0 0 0,2 0 0,0-1 1,0 1-1,1-1 0,1 1 1,0-2-1,1 1 0,0-1 1,1 0-1,1 0 0,-1-1 1,2 0-1,0-1 0,0 0 1,1 0-1,0-1 0,0-1 0,11 6 8,15 4-8,0-1 0,1-3 0,1-1-1,0-2 1,0-1 0,1-2 0,0-2-1,1-2 1,-1-1 0,1-3 0,29-3 8,22 0 16,0-4 0,-1-5 1,0-3-1,-2-4 0,0-4 1,-1-4-1,-1-4 0,-2-4 1,-1-3-1,-2-4 0,-2-3 0,-2-4 1,-3-3-1,-1-3 0,-4-4 1,-1-3-1,-4-2 0,33-44-16,-79 86 4,0-1-1,-1-1 1,-1 0-1,-2-2 0,0 0 1,-2 0-1,0-1 0,-2-1 1,-2 0-1,0-1 1,4-27-4,-12 49 12,0 1 1,0-1-1,-1 0 1,0 0 0,0 0-1,-1 0 1,1 0-1,-2 0 1,1 0-1,-1 1 1,0-1 0,0 0-1,-1 1 1,0 0-1,0 0 1,0-1-1,-1 2 1,0-1 0,0 0-1,0 1 1,-1 0-1,0 0 1,0 0-1,0 1 1,-1-1 0,1 1-1,-1 0 1,0 1-1,0 0 1,0 0-1,-6-2-12,-15-3 16,-1 1 0,1 1 0,-2 1 0,1 1 0,0 2 0,-1 1 0,1 1 1,-1 2-1,1 1 0,-18 4-16,-40 10 3,2 4 1,0 4-1,1 3 1,2 4-1,1 4 1,-32 20-4,37-20-22,1 3 0,2 3 0,2 3 0,3 3 0,1 3 0,2 3 0,3 2 0,-14 21 22,64-63 4,-1 1 1,2 1 0,0 0-1,1 0 1,1 1 0,0 0 0,1 0-1,1 1 1,-2 11-5,6-23-11,1 1 1,0 0 0,0 0-1,0 0 1,1 0-1,0 0 1,1 0-1,0 0 1,0 0-1,0 0 1,1 0-1,0 0 1,0-1 0,1 1-1,-1-1 1,2 1-1,-1-1 1,1 0-1,0 0 1,0-1-1,0 1 1,1-1 0,0 0-1,0 0 1,0 0-1,4 2 11,15 5-60,1 0-1,1-1 1,0-2 0,0 0-1,0-2 1,1-1 0,0-1-1,1-1 1,-1-2 0,1 0-1,-1-2 1,1-1-1,18-4 61,39 0 9,-1-5 0,0-3-1,0-3 1,-2-5-1,0-2 1,-1-5-1,-2-3 1,-1-3-1,-2-4 1,28-20-9,-77 44-2,0-1-1,-1-2 1,-1 0 0,0-2-1,-1 0 1,-1-2 0,-1-1 0,-1 0-1,-1-2 1,-2 0 0,0-1-1,-1-1 1,-1-1 0,3-10 2,-18 34 4,1-1 1,-1 0 0,0 1 0,0-1-1,0 0 1,0 0 0,0 0-1,-1 0 1,0 0 0,0 0-1,0 0 1,-1 1 0,1-1-1,-1 0 1,0 0 0,0 0-1,0 0 1,0 1 0,-1-1-1,1 1 1,-1-1 0,0 1-1,0-1 1,-1 1 0,1 0-1,0 0 1,-1 0 0,0 0-1,0 1 1,0-1 0,0 1-1,0 0 1,-1 0 0,1 0-1,0 0 1,-1 0 0,0 1-1,1-1 1,-1 1 0,-2 0-5,-21-5 17,-2 1 1,1 2 0,0 1 0,-1 1 0,0 1-1,1 2 1,0 1 0,-1 1 0,-2 2-18,-14 9-22,75-1-3864,-10-15-3118,0-8-7735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4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16175,'0'0'6342,"0"0"-5285,106-7-736,-27-3 95,19-3 0,19-4-287,15 0-1,11-5-128,0 2 0,-3-2-32,-12 0-353,-22 8-1985,-30 2-3363,-29 7-6407</inkml:trace>
  <inkml:trace contextRef="#ctx0" brushRef="#br0" timeOffset="1">184 430 17296,'0'0'1250,"0"0"447,97 39-31,-31-44-545,15-8-449,10-4-223,10-6-257,4-1-128,5 0-32,-4-4-32,-20 8 0,-18 8-1377,-28 4-5670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4:39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93 13261,'-4'-12'2834,"-14"-40"-143,18 51-2557,-1-1-1,0 0 1,1 1 0,-1-1 0,0 1 0,0-1 0,0 1 0,0-1-1,0 1 1,-1 0 0,1-1 0,0 1 0,0 0 0,-1 0 0,1 0-1,-1 0 1,1 0 0,-1 0 0,0 0 0,1 1 0,-1-1 0,0 1-1,1-1 1,-1 1 0,0 0 0,0-1 0,1 1 0,-1 0-1,0 0-133,-59 32 1388,48-14-1351,0 1 1,2 0 0,0 0-1,2 1 1,0 0 0,1 1 0,1 0-1,1 0 1,1 1 0,0 0-1,2 0 1,1 0 0,0 0-1,2 0 1,1 0 0,0 0-1,4 18-37,-3-23 0,0 1-1,1-2 0,1 1 0,1 0 1,0-1-1,1 0 0,0 0 1,2 0-1,0-1 0,0 0 0,2-1 1,-7-8 1,1-1-1,0 0 0,0 0 0,1 0 1,0 0-1,0-1 0,0 0 1,0 0-1,0 0 0,1-1 0,0 1 1,0-1-1,0-1 0,0 1 0,0-1 1,0 0-1,1-1 0,-1 1 0,0-1 1,1 0-1,0-1 0,-1 0 1,1 0-1,-1 0 0,1-1 0,-1 0 1,1 0-1,-1 0 0,1-1 0,-1 0 0,11-8 35,-1 0 0,0-1 0,-1-1 0,0 0 0,-1-1 0,0-1 0,-1 0 0,-1 0 0,0-2 0,-1 1 0,0-2 0,-2 1 0,0-1 0,5-15-35,-5 17 108,4-7 6,-1 0 0,-2-1 1,0 0-1,-1 0 0,-1-1 0,-1-1 0,-2 1 0,1-5-114,-24 62-21,9 3 13,2 1 0,1 1 0,2 0 1,2-1-1,2 1 0,1 6 8,-1-15-1,-1-22 2,0 0 0,1 1-1,-1-1 1,1 0 0,1 1 0,0-1 0,0 0 0,0 1 0,1-1 0,0 0 0,0 0 0,1 0 0,0 0 0,0-1-1,1 1 1,-1-1 0,1 0 0,1 0 0,-1 0 0,1-1 0,0 1 0,1-1 0,-1 0 0,1-1 0,0 1 0,0-1-1,0 0 1,1-1 0,-1 1 0,1-1 0,0-1 0,0 1 0,0-1 0,0 0 0,2-1-1,0-3 15,1 0 1,-1-1-1,1-1 1,-1 1 0,0-1-1,0-1 1,-1 0-1,0 0 1,1-1-1,-2 0 1,1 0 0,-1-1-1,0 0 1,0 0-1,0 0 1,-1-1-1,-1 0 1,1-1 0,-1 1-1,-1-1 1,0 0-1,0 0 1,0 0-1,1-9-15,5-6 133,0-1 0,-2 0-1,-1 0 1,-1 0 0,-2-1-1,0 0 1,-1 0 0,-2 0-1,-1 0 1,-1 0-1,-1 0 1,-1 0 0,-3-11-133,5 32-23,0 1 0,0 0 1,0 0-1,-1 0 0,0 0 0,1 0 1,-1 0-1,0 0 0,-1 0 1,1 0-1,-1 1 0,0 0 0,0-1 1,0 1-1,0 0 0,0 0 0,-1 1 1,1-1-1,-1 1 0,0-1 1,0 1-1,0 0 0,0 1 0,0-1 1,0 1-1,0 0 0,0 0 1,-1 0-1,1 0 0,0 1 0,-1 0 1,1 0-1,-1 0 0,1 0 0,0 1 1,-1-1-1,1 1 0,0 0 1,-2 1 22,-2 1-356,0 1 1,0-1 0,0 1-1,1 1 1,0 0 0,0 0-1,0 0 1,0 0 0,1 1-1,0 1 1,0-1 355,-27 54-6699,26-20-465</inkml:trace>
  <inkml:trace contextRef="#ctx0" brushRef="#br0" timeOffset="319.904">1272 450 1890,'0'0'13388,"31"-96"-10152,-26 67-482,-5 6-704,0 6-1217,-4 4-577,-10 8-160,1 3-96,-6 4-160,-3 13-865,1 8-2050,-1 2-4228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4:3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359 328 12396,'-2'-14'3539,"-7"-48"-736,8 59-2555,1-1 1,-2 1-1,1-1 0,0 1 1,-1 0-1,0-1 1,0 1-1,0 0 0,0 0 1,0 0-1,0 1 1,-1-1-1,1 0 1,-1 1-1,0 0 0,0-1 1,0 1-1,0 0 1,0 0-1,-1 1 0,-2-2-248,-2 1 175,1-1 0,0 2-1,-1-1 1,0 1-1,1 0 1,-1 1-1,0 0 1,1 0-1,-1 1 1,0-1 0,1 2-1,-1-1 1,1 1-1,-3 1-174,0 1 29,0 1-1,0 0 0,1 0 0,0 1 1,0 1-1,0-1 0,1 1 0,0 1 1,0-1-1,1 1 0,0 1 0,0-1 0,1 1 1,0 1-1,1-1 0,0 1 0,0 0 1,1 0-1,0 0 0,1 0-28,-5 16 0,2-1 0,0 1 1,2 0-1,1 0 0,1 0 0,1 1 0,2 20 0,0-30-16,0 1 0,0-1-1,2 0 1,0 0 0,1-1-1,1 1 1,0-1 0,1 0-1,1 0 1,1 0 0,0-1-1,1 0 1,0-1 0,1 0-1,1 0 1,0-1 0,3 1 16,-10-11-3,0-1 0,0 0 0,0 0 0,0 0 1,0 0-1,0-1 0,0 1 0,1-1 1,-1 0-1,0 0 0,1-1 0,-1 1 0,1-1 1,-1 0-1,0-1 0,1 1 0,-1-1 0,1 1 1,-1-1-1,0 0 0,0-1 0,1 1 1,-1-1-1,0 0 0,0 0 0,-1 0 0,1-1 1,0 1-1,-1-1 0,1 0 0,-1 0 0,0 0 1,0 0-1,0-1 0,0 1 0,-1-1 1,1 0-1,-1 1 0,0-1 0,0 0 0,-1-1 1,1 1-1,-1 0 0,0 0 0,0-1 0,0 1 3,17-52 123,-2 0 0,-3-1 0,-3-1 0,0-11-123,0 6 341,5-124 791,-16 186-1127,1 1 0,-1 0 0,0 0-1,1 0 1,-1 0 0,0 0 0,1 0 0,-1 0 0,1 0 0,-1 0-1,0 0 1,1 0 0,-1 0 0,0 0 0,1 0 0,-1 0-1,1 1 1,-1-1 0,1 0 0,-1 1 0,0-1 0,1 0 0,-1 1-1,1-1 1,0 0 0,-1 1 0,1-1 0,-1 1 0,1-1 0,-1 1-1,1-1 1,0 1 0,0 0 0,-1-1 0,1 1 0,0-1 0,0 1-1,-1-1 1,1 1 0,0 0 0,0-1 0,0 1 0,0 0 0,0-1-1,0 1 1,0-1 0,0 1 0,0 0 0,0-1 0,1 1 0,-1 0-1,0-1 1,0 1 0,0-1 0,1 1-5,-11 37-28,2 1 1,1 0-1,2 1 1,2-1-1,1 1 0,5 37 28,-4-67-190,2 0-1,-1 0 0,1 0 0,1 0 0,0-1 0,0 1 0,1-1 1,0 1-1,0-1 0,1 0 0,1 0 0,-1 0 0,2-1 1,-1 0-1,1 0 0,5 6 191,46-3-10672,-36-14 3492</inkml:trace>
  <inkml:trace contextRef="#ctx0" brushRef="#br0" timeOffset="546.382">1130 419 11050,'0'-17'4917,"-5"-56"-1618,4 67-2992,0 1 0,0 0 0,0 0 0,0 0 0,-1 1 0,0-1-1,0 0 1,0 1 0,-1-1 0,1 1 0,-1-1 0,0 1 0,0 0 0,-1 0 0,1 1 0,-1-1-1,0 1 1,0-1-307,0 2 111,0-1-1,-1 0 1,1 1-1,0 0 1,-1 0-1,1 1 0,-1-1 1,0 1-1,0 0 1,1 0-1,-1 0 1,0 1-1,0 0 1,0 0-1,0 0 0,0 0 1,0 1-1,1 0 1,-1 0-1,0 0 1,0 1-1,1-1 1,-1 1-1,1 0 0,-2 1-110,-9 9-3,1 0 0,0 1 0,1 0 0,0 1-1,1 1 1,0 0 0,2 0 0,0 1 0,0 0-1,2 1 1,0 0 0,1 1 0,0-1 0,2 1-1,0 0 1,1 1 0,1-1 0,0 1 0,2 0-1,0 0 1,1-1 0,1 1 0,1 0 0,0 0-1,2 1 4,-4-10-202,1-1 1,1 0-1,0 0 0,0 0 0,0 0 0,1 0 0,1-1 0,-1 1 0,1-1 0,1 0 1,0 0-1,0 0 0,0 0 0,1-1 0,0 0 0,0-1 0,1 1 0,0-1 0,0 0 1,1-1-1,-1 0 0,2 1 202,-4-8-8,0 1 0,1 0 0,-1-1 0,0 0 0,0 0 0,0-1 0,0 1 0,-1-1 0,1 0 0,-1 0 0,1-1 0,-1 1 0,0-1 0,0 0 0,-1 0 0,1 0 0,-1-1 0,0 1 0,0-1 0,0 0 0,-1 0 0,0 0 0,0 0 0,0 0 0,0 0 0,-1-1 0,0 1 0,1-4 8,94-361 2359,-75 292-1917,30-167 675,-51 241-1054,0 2-28,1 1 0,-1-1 0,1 1 0,-1 0-1,0-1 1,1 1 0,-1-1 0,0 1 0,0-1 0,0 1-1,0-1 1,-1 1 0,1 0 0,0-1 0,-1 1-1,1-1 1,-1 1 0,1 0 0,-1-1 0,1 1-1,-1 0 1,0-1 0,0 1 0,0 0 0,0 0 0,0 0-1,0 0 1,0 0 0,0 0-35,-2 4 38,0 0 1,0 0 0,0 0-1,0 0 1,1 1-1,0-1 1,-1 1-1,1-1 1,1 1-1,-1 0 1,0 0-1,1 0 1,0 0-1,0 0 1,0 0-1,0 2-38,0-1 19,-11 55-16,3 0 1,2 1-1,3 0 0,3 0 0,5 48-3,25 90-2750,-10-135-1682,4-3-4001,-2-17-2959</inkml:trace>
  <inkml:trace contextRef="#ctx0" brushRef="#br0" timeOffset="866.388">1507 381 9641,'3'-34'2419,"-1"-6"666,-4 7 2547,-2 31-1883,-8 18-2838,3 6-812,1 0 1,1 1-1,1 1 0,1-1 0,1 1 0,1-1 0,2 1 0,0 0 0,1 6-99,0-18-4,1-1-1,0 0 1,1 0 0,0 1 0,1-1-1,0 0 1,1-1 0,0 1-1,0-1 1,1 1 0,1-2 0,-1 1-1,2 0 1,-1-1 0,1 0 0,1-1-1,0 1 1,0-2 0,0 1 0,5 2 3,-7-6-33,-1-1-1,1 0 0,0 0 0,0 0 0,0-1 0,0 1 1,0-2-1,1 1 0,-1-1 0,1 0 0,-1 0 0,1 0 1,-1-1-1,1 0 0,-1-1 0,1 1 0,-1-1 0,1-1 1,-1 1-1,0-1 0,1 0 0,-1 0 0,0-1 0,0 0 0,-1 0 1,1 0-1,-1-1 0,1 0 0,-1 0 0,0 0 0,-1-1 1,1 1-1,-1-1 0,0 0 0,0-1 0,0 1 0,-1-1 1,1 0 34,9-17 106,-1-1 1,-1-1 0,-1 0 0,-2-1-1,0 0 1,-2 0 0,0 0 0,-2-1-1,-1 0 1,-1 0 0,-2 0 0,0-3-107,-22-44 544,-4 51-1610,-12 27-4514,22 9-2540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09:50.12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534 24 8136,'0'0'1820,"0"0"-432,0 0 267,0 0 27,0 0-252,0 0-229,0 0-256,0 0-213,-3-5-220,2 4-496,0-1 0,0 1 0,0 0 0,-1-1 0,1 1 0,0 0 0,-1 0 0,1 0 0,-1 0 0,1 0 0,-1 0 0,0 0 0,1 0 0,-1 1 0,0-1 0,0 1 0,1-1 0,-1 1 0,0-1 0,0 1 0,0 0 0,0 0 0,1 0 0,-1 0 0,0 1 1,0-1-1,0 0 0,0 1 0,1-1 0,-1 1 0,0 0 0,1-1 0,-1 1 0,0 0 0,1 0 0,-1 0 0,1 0 0,-1 0 0,0 1-16,-208 93 598,202-92-586,-18 9-4,-1 0-1,2 2 1,0 1 0,1 1 0,0 1 0,1 1 0,1 1-1,1 1-7,17-14 42,0 1 0,0 0 0,1-1 0,0 1 0,0 1 0,1-1-1,0 0 1,0 0 0,1 1 0,0-1 0,0 1 0,1 0 0,0-1 0,0 1-1,0-1 1,1 1 0,1-1 0,-1 1 0,1-1 0,0 1 0,3 5-42,-2 1 103,8 49 206,-4 1 1,-3 1-1,-2-1 1,-4 25-310,1 1 64,-22 534 988,22-547-870,2 120 1024,16 110-1206,36 140 480,-36-214-392,-11 92-88,5 92 83,26 294 195,29-49 21,-51-564-248,7 49 94,7-2 0,14 25-145,-42-160 8,1-1 0,1 1 0,0-1 0,0 0 0,1 0 0,0 0-1,1-1 1,0 1 0,0-1 0,0 0 0,1-1 0,1 1 0,-1-1 0,1 0-1,0-1 1,1 0 0,0 0 0,-1 0 0,2-1 0,-1 0 0,9 3-8,104 22-680,-90-24 174,-1 1 0,1 1 1,-1 2-1,-1 1 0,21 11 506,4 8-7180,-33-17-1105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4:36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77 9033,'0'0'4019,"0"0"-1632,0 0-12,0 0 129,0 0-524,0 0-565,0 0-497,-3-4-363,3 3-546,0 1 0,0-1 0,0 1 0,0-1 0,0 1 0,0 0 0,-1-1 0,1 1 0,0-1 0,0 1 0,0 0-1,0-1 1,0 1 0,-1 0 0,1-1 0,0 1 0,0 0 0,-1-1 0,1 1 0,0 0 0,-1-1 0,1 1 0,0 0-1,-1 0 1,1 0 0,0-1 0,-1 1 0,1 0 0,0 0 0,-1 0 0,1 0 0,-1 0 0,1-1 0,0 1-1,-1 0 1,1 0 0,-1 0 0,1 0 0,0 0 0,-1 0 0,1 0 0,-1 1 0,1-1 0,0 0 0,-1 0 0,1 0-1,-1 0 1,1 0 0,0 1 0,-1-1 0,1 0 0,0 0 0,-1 1 0,1-1 0,0 0 0,-1 0 0,1 1-1,0-1 1,0 0 0,-1 1 0,1-1 0,0 0 0,0 1 0,0-1-9,-6 40 538,4-22-349,-14 124 566,-37 303-2439,53-441 1327,-7 28-2822,-5-16-5387,6-13-659</inkml:trace>
  <inkml:trace contextRef="#ctx0" brushRef="#br0" timeOffset="247.947">22 93 5573,'0'0'7207,"0"0"-4901,0 0-192,91-49 321,-46 39-930,4 1-672,4 2-289,2 0-255,-3 3-193,-2-1-64,-5 4-32,-10 1-577,-9 0-992,-15 9-1666,-11 6-2339,-10 2-3843</inkml:trace>
  <inkml:trace contextRef="#ctx0" brushRef="#br0" timeOffset="561.734">74 436 5413,'0'0'4356,"0"0"-2466,0 0 320,94-36 449,-57 18-1218,8-4-864,0 4-257,0 3-256,-9 7-64,-8 5 0,-9 3 0,-12 3-128,-7 8-833,-2 9-1922,-14 6-640,-9 4-257,-9 6-960</inkml:trace>
  <inkml:trace contextRef="#ctx0" brushRef="#br0" timeOffset="562.734">106 661 1634,'0'0'2946,"-61"74"-928,45-52-448,9-5-385,7-3-256,3-10-417,13-1 193,12-3-32,9 0 31,9-10-287,1-6-193,5-1-160,-1 0-64,-3 0-224,-1 0-865,-8 2-1154,-4 1-255,-5 3-1666</inkml:trace>
  <inkml:trace contextRef="#ctx0" brushRef="#br0" timeOffset="872.637">589 456 5541,'0'0'2643,"0"0"-422,0 0-81,0 0-250,0 0-70,0 0-437,0 0-673,0 0-310,15 8-127,-2-1-218,78 60 178,-58-31-289,1-2 1,2-2-1,1-1 1,2-2-1,17 9 56,-50-32-197,1-2 0,0 1 0,0-1-1,0 0 1,0 0 0,0-1 0,1 0 0,0-1-1,-1 1 1,1-1 0,0-1 0,0 0-1,0 0 1,0 0 0,0-1 0,0 0 0,0-1-1,4 0 198,-9-3-6,0 1 0,0-1 0,0 0 0,-1 0 0,1-1 0,-1 1 0,0 0 0,0-1 0,-1 1 0,1-1 0,-1 0 0,0 1 0,0-1 0,-1 0 0,1 0 0,-1 0 0,0 0 0,0 1 0,-1-1 0,1 0 0,-1 0 0,-1-1 6,2-1 10,-1-10 528,-1 0 1,-1 1 0,0-1-1,-1 1 1,-1 0 0,-1 0-1,0 1 1,-1-1 0,0 1-1,-1 1 1,-8-11-539,14 23 117,1 0-1,-1 0 0,1 1 1,-1-1-1,0 1 1,1 0-1,-1-1 0,0 1 1,0 0-1,0 0 1,0 0-1,0 0 0,0 0 1,0 1-1,-1-1 1,1 1-1,0-1 0,0 1 1,0 0-1,-1 0 1,1 0-1,0 0 1,0 0-1,0 0 0,-1 1 1,1-1-1,0 1 1,0 0-1,0-1 0,0 1 1,0 0-1,0 0 1,0 0-1,0 1 0,0-1-116,-60 54 1094,-97 198 50,128-198-1167,-32 64-2038,24-41-6331,22-39-2034</inkml:trace>
  <inkml:trace contextRef="#ctx0" brushRef="#br0" timeOffset="1216.883">0 1318 13421,'0'0'8296,"0"0"-5862,0 0-640,0 0 127,0 0-1216,0 0-353,136 8-95,-38-26-129,18-7-96,8-5 32,7 0-64,1 0-417,-13 7-992,-15 6-1666,-20 10-3651,-27 4-5830</inkml:trace>
  <inkml:trace contextRef="#ctx0" brushRef="#br0" timeOffset="1217.883">121 1535 11851,'0'0'2178,"0"0"-544,0 0 416,0 0-545,0 0-192,100 4 1,-23-18-257,12-3-673,11-3-288,8-4-96,9-1-192,0 1-1313,-6 4-1506,-7 3-2883,-19 2-6854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4:47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503 236 4228,'0'0'5114,"7"-16"-2658,24-50-294,-28 60-1672,0-1 0,0 0 0,-1 0-1,0 0 1,0 0 0,-1 0 0,0 0 0,0 0 0,-1 0 0,0-1 0,0 1 0,0 0-1,-2-3-489,2 8 118,-1-1 0,0 0-1,0 0 1,0 1 0,0-1-1,0 1 1,0-1-1,-1 1 1,1 0 0,-1-1-1,0 1 1,0 0 0,0 0-1,0 0 1,0 0-1,0 1 1,0-1 0,-1 0-1,1 1 1,-1 0 0,1-1-1,-1 1 1,1 0-1,-1 0 1,0 1 0,1-1-1,-1 0 1,0 1 0,0 0-1,0 0-117,-11 1 45,1 1-1,-1 1 1,0 0-1,1 1 1,0 0-1,0 1 1,0 0-1,1 1 1,-1 1-1,2 0 1,-1 1-1,1 0 1,0 0-1,0 1 1,1 1-1,0 0 1,1 0-1,0 1 0,1 0 1,0 1-1,-3 6-44,2-6-45,1-1-1,0 2 1,0-1-1,2 1 1,-1 0-1,2 0 1,0 0-1,0 1 0,1 0 1,1 0-1,0 0 1,1 1-1,1-1 1,0 0-1,1 11 46,4-17-62,0-1 0,1 1 1,0-1-1,0 0 0,1 0 0,0 0 0,0-1 0,1 0 0,-1 0 1,2 0-1,-1-1 0,0 0 0,1-1 0,0 0 0,0 0 0,0 0 1,0-1-1,1 0 0,-1-1 0,1 0 0,0 0 0,0-1 0,1 0 62,7 3 19,-7-2-15,0 0 0,0 0 0,-1 1 0,1 0 0,-1 0-1,0 1 1,0 1 0,0-1 0,0 2 0,-1-1 0,0 1 0,0 0 0,0 1-1,-1-1 1,0 2 0,0-1 0,-1 1 0,0 0 0,0 0 0,-1 1 0,0-1 0,1 5-4,-2-5 64,-1 0 0,0 0 1,0 0-1,-1 0 0,0 1 1,-1-1-1,0 1 1,0-1-1,-1 1 0,0-1 1,0 1-1,-1 0 0,0-1 1,-1 1-1,0-1 1,0 0-1,0 0 0,-1 0 1,-1 0-1,1 0 0,-1 0 1,-1-1-1,1 0 1,-1 0-1,0 0 0,-1 0 1,0-1-1,0 0 0,0 0 1,-1-1-1,0 1 1,0-1-1,0-1 0,-7 4-64,-3-5 34,0 0-1,0-1 1,0 0 0,0-2-1,0 0 1,-1-1-1,1 0 1,0-2 0,0 0-1,1-1 1,-1 0-1,1-1 1,-1-1 0,2-1-1,-1-1 1,1 0-1,0 0 1,0-2-1,1 0 1,1 0 0,0-1-1,0-1 1,1 0-1,-3-6-33,10 14-111,0-1-1,0-1 0,0 1 0,1-1 1,0 0-1,0 0 0,1 0 0,0 0 0,0 0 1,0-1-1,1 0 0,0 1 0,0-1 1,0 0-1,1 0 0,0-5 112,11-9-3213,15 18-3765,-1 5-2279</inkml:trace>
  <inkml:trace contextRef="#ctx0" brushRef="#br0" timeOffset="563.939">903 512 6182,'-1'-13'6401,"-2"-43"-3620,2 53-2577,0 0 0,1 0 0,-2 0 0,1 0 0,0 1 0,0-1 0,-1 1 0,0-1 0,1 1 0,-1-1 0,0 1 0,0 0 0,0 0 0,-1 0 0,1 0 0,0 0 0,-1 0 0,1 1 0,-1-1 1,0 1-1,1 0 0,-1 0 0,0 0 0,0 0 0,0 0 0,0 1-204,-1-2 97,-8-1-61,0 1-1,-1 1 1,1 0-1,0 0 1,0 1-1,-1 1 0,1 0 1,0 0-1,0 2 1,0-1-1,0 1 1,0 1-1,1 0 0,-1 1 1,1 0-1,0 1 1,1 0-1,-1 1 1,1 0-1,0 0 1,1 1-1,0 1 0,0-1 1,1 1-1,0 1 1,1 0-1,0 0 1,0 0-1,1 1 1,0 0-1,1 0 0,0 0 1,1 1-1,0-1 1,1 1-1,-1 7-35,-1 3-54,1 0-1,1 0 0,0 0 1,2 0-1,1 1 1,0-1-1,2 0 1,1 4 54,-3-20 0,1 0 1,0 0 0,1 0-1,-1 0 1,1 0 0,1 0-1,-1 0 1,1-1-1,0 1 1,0-1 0,0 0-1,1 0 1,0 0 0,0 0-1,0-1 1,0 1 0,1-1-1,0 0 1,0-1 0,0 1-1,0-1 1,0 0 0,1 0-1,0 0 1,-1-1 0,1 0-1,0 0 1,0-1-1,0 1 1,0-1 0,1-1-1,1 1 8,0-1 0,0-1 0,0 1 0,0-1 0,0-1 0,0 1-1,0-1 1,0-1 0,-1 0 0,1 0 0,-1 0 0,0-1 0,0 0 0,0 0 0,-1-1 0,1 0 0,-1 0 0,0 0 0,0-1 0,-1 0 0,0 0 0,4-6-8,5-8 319,0-1 1,-2 0 0,0-1-1,-2 0 1,0-1-1,5-21-319,-5 11 498,-2 0-1,-1-1 1,-2 0-1,-1-1 0,-2 1 1,-1-10-498,0 41 19,-1 1 1,0-1 0,0 0-1,0 0 1,0 0-1,0 0 1,0 1 0,-1-1-1,1 0 1,-1 0 0,0 0-1,0 1 1,0-1 0,0 0-1,-1 1 1,1-1 0,-1 1-1,1 0 1,-1-1 0,0 1-1,0 0 1,0 0-1,0 0 1,0 0 0,-1 0-20,2 3 19,-1 1 0,0-1 1,1 0-1,0 1 0,-1-1 1,1 1-1,0-1 0,0 1 1,0 0-1,0-1 0,0 1 1,0 0-1,0 0 0,1 0 0,-1 0 1,1 0-1,-1 0 0,1 0 1,0 0-1,0-1 0,0 1 1,0 0-1,0 0 0,0 0 1,0 0-1,1 0 0,-1 0 1,1 0-1,0 2-19,-1 3 22,2 20-13,1 0 0,2 0 1,0 0-1,2-1 1,1 1-1,1-2 1,1 1-1,1-1 1,1-1-1,2 0 0,0-1 1,1-1-1,4 4-9,75 53-1136,-91-77 1018,0 0 0,1-1 1,-1 1-1,0-1 0,1 0 1,-1 0-1,0 0 1,1-1-1,0 1 0,-1-1 1,1 0-1,-1 1 1,1-2-1,-1 1 0,1 0 1,-1-1-1,1 0 0,-1 0 1,1 0-1,-1 0 1,1 0-1,-1-1 0,0 1 1,0-1-1,0 0 0,0 0 1,0 0-1,0 0 1,-1-1-1,1 1 0,-1-1 1,2-1 117,6-12-117,-1-1 0,-1 1 0,-1-2 0,0 1 0,-1-1 0,-1 0 0,-1 0 0,0 0 0,-1-1 0,-1 1 0,-1-1 0,-1-14 117,3-2-38,21-425 2862,-24 473 540,-5 88-2969,-2-37-101,-3 26-113,3 0 0,4 0 1,5 37-182,-1-115-229,1 0 1,0 0 0,0-1 0,1 1-1,1-1 1,0 1 0,0-1 0,1-1-1,1 1 1,0-1 0,0 0 0,4 4 228,28 21-4155,10-12-3349,-16-17-637</inkml:trace>
  <inkml:trace contextRef="#ctx0" brushRef="#br0" timeOffset="1151.678">1652 446 6374,'0'0'4586,"0"0"-1554,0 0-165,0 0-583,0 0-1008,0 0-544,0 0-166,-11 1 5,5-1-454,4 0-83,0 0 0,0-1 0,0 1 1,0 0-1,1 0 0,-1 0 0,0 0 0,0 1 0,0-1 1,0 0-1,0 1 0,1 0 0,-1-1 0,0 1 0,0 0 1,1 0-1,-1 0 0,0 0 0,1 0 0,-1 0 1,1 0-1,-1 1 0,1-1 0,0 0 0,0 1 0,-1-1 1,1 1-1,0-1 0,0 1 0,1 0 0,-1 0 0,0-1 1,0 1-1,1 0 0,-1 1-34,0 10 92,1-1 0,0 1 1,1-1-1,0 1 0,1 0 0,0-1 0,1 0 0,0 1 1,1-1-1,1-1 0,0 1 0,0-1 0,1 1 0,0-1 1,7 7-93,-11-15 1,0-1 1,-1 0 0,1 0 0,0 0-1,0 0 1,1 0 0,-1-1-1,0 1 1,1 0 0,-1-1 0,1 0-1,-1 0 1,1 0 0,0 0 0,-1 0-1,1 0 1,0-1 0,0 1 0,0-1-1,-1 0 1,1 0 0,0 0-1,0 0 1,0 0 0,0 0 0,-1-1-1,1 0 1,0 1 0,0-1 0,-1 0-1,1 0 1,-1-1 0,1 1-1,-1-1 1,1 1 0,-1-1 0,2-1-2,68-83 64,-63 67 129,0-1-1,-1 0 1,-1 0 0,-1-1 0,-1 0 0,-1 0 0,-1 0 0,-1-4-193,-2 22 25,0-1 1,0 1 0,-1-1 0,1 1 0,-1 0-1,0-1 1,0 1 0,0 0 0,-1 0 0,1 0-1,-1 0 1,0 0 0,1 0 0,-1 0 0,-1 1-1,1-1 1,0 1 0,-1-1 0,1 1 0,-1 0-1,0 0 1,1 0 0,-1 0 0,0 1 0,0-1-1,0 1 1,-1-1 0,1 1 0,0 0 0,0 1-1,-1-1 1,1 0 0,0 1 0,-1 0 0,1 0-1,-1 0 1,1 0 0,0 0 0,-1 1 0,1-1-1,0 1 1,-1 0 0,1 0 0,0 0 0,0 1-1,0-1 1,0 1 0,-2 1-26,-9 8 1,1 1-1,0 0 1,0 1-1,1 0 0,1 1 1,1 0-1,-1 1 1,2 0-1,0 1 1,1-1-1,1 2 1,1-1-1,0 1 1,1 0-1,0 1 1,2-1-1,0 1 1,1-1-1,0 1 1,2 0-1,0 0 1,1 2-1,-2-7-18,1 0 1,0 0 0,1 0-1,1 0 1,-1 0 0,2 0-1,0 0 1,1-1 0,0 1-1,0-1 1,2 0 0,-1 0-1,2-1 1,-1 0 0,2 0-1,-1 0 1,1-1-1,1 0 1,0-1 0,0 0-1,1 0 1,0-1 0,1 0-1,1 0 18,-1-2-4,0 0 0,0-1-1,1 0 1,-1-1-1,1 0 1,0-1-1,0 0 1,0-1 0,1-1-1,-1 0 1,0 0-1,1-1 1,-1-1-1,0 0 1,1-1 0,-1 0-1,0-1 1,0 0-1,0-1 1,-1 0 0,1-1-1,-1 0 1,0-1-1,0 0 1,-1-1-1,0 0 1,0 0 0,-1-1-1,5-5 5,12-18 27,-1-1 0,-2-1-1,-1-1 1,-2-1 0,-1-1-1,-2 0 1,-1-1 0,-2-1-1,-2-1 1,-1 0 0,-2-2-27,1-32 85,-27 80-63,11 6-28,0 1 1,2 0 0,-1 0-1,2 1 1,0-1 0,0 1-1,2 0 1,0-1 0,0 1-1,1 0 1,1 0 0,1-1-1,0 1 1,1 0 0,0-1-1,1 0 1,5 12 5,0 6-12,1-1-1,1 1 1,2-2 0,1 1 0,2-2 0,0 0-1,8 7 13,48 67-10,-71-103 10,0 1 1,0 0 0,-1 0 0,1 0-1,-1 0 1,1 0 0,-1 0 0,1-1-1,-1 1 1,0 0 0,1 0 0,-1 0-1,0 1 1,0-1 0,0 0-1,0 0 1,0 0 0,0 0 0,0 0-1,0 0 1,0 0 0,0 0 0,0 0-1,-1 0 1,1 0 0,0 0 0,-1 0-1,1 0 1,-1 0 0,1 0-1,-1-1 1,0 1 0,1 0 0,-1 0-1,0 0 1,1-1 0,-1 1 0,0 0-1,0-1 1,0 1 0,0-1 0,0 1-1,0-1 1,1 1 0,-1-1-1,0 0 1,0 1 0,0-1 0,-1 0-1,1 0 1,-1 1-1,-56-2-5,57 1 5,-17-3-120,0-1 0,1-1 0,-1 0 0,1-1 0,0-1 0,0-1 0,-6-4 120,-22-14-3599,2 0-4807,42 26 8204,-10-8-9744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4:5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91 10346,'0'0'3235,"0"0"-523,0 0 149,0 0-677,0 0-861,0 0-532,-12 16-343,-66 119 32,-62 276 252,167-472-668,21-95 26,60-157 370,-107 309-448,44-77 408,-43 79-400,0-1 1,0 0-1,0 1 0,0-1 0,0 1 1,1-1-1,-1 1 0,1 0 1,-1 0-1,1 0 0,0 1 0,0-1 1,0 1-1,0-1 0,0 1 1,0 0-1,0 0 0,0 0 1,0 1-1,1-1 0,-1 1 0,0 0 1,0 0-1,1 0 0,1 0-20,1 3 1,0 1-1,0 0 1,-1 0-1,0 1 1,0-1-1,0 1 1,0 0-1,-1 0 1,0 1 0,0-1-1,0 1 1,-1 0-1,0 0 1,0 0-1,0 0 1,-1 1-1,0-1 1,0 1-1,-1 0 1,1 2-1,9 42-10,-2 2 0,-2 0 0,-3-1 0,-2 2 0,-2-1 0,-4 19 10,3-45-4,-17 119-156,18-146 160,0 1-1,0 0 1,0-1 0,0 1 0,0 0 0,0-1 0,0 1-1,0 0 1,0-1 0,0 1 0,0-1 0,-1 1 0,1 0 0,0-1-1,0 1 1,-1 0 0,1-1 0,0 1 0,-1-1 0,1 1 0,0-1-1,-1 1 1,1-1 0,-1 1 0,1-1 0,-1 0 0,1 1-1,-1-1 1,1 1 0,-1-1 0,1 0 0,-1 0 0,0 1 0,1-1-1,-1 0 1,0 0 0,1 0 0,-1 0 0,1 0 0,-1 0 0,0 0-1,1 0 1,-1 0 0,0 0 0,1 0 0,-1 0 0,0 0-1,1 0 1,-1 0 0,1-1 0,-1 1 0,0 0 0,1-1 0,-1 1-1,1 0 1,-1-1 0,1 1 0,-1 0 0,1-1 0,-1 1 0,1-1-1,-1 1 1,1-1 0,-1 0 0,-19-42 74,18 38-69,-109-270 502,65 176-2322,102 181-11328,-32-47 2642</inkml:trace>
  <inkml:trace contextRef="#ctx0" brushRef="#br0" timeOffset="402.077">1009 394 17232,'1'-16'2920,"-3"-52"-448,0 63-2347,1 1 1,-1-1-1,0 0 0,0 1 0,0 0 1,-1-1-1,0 1 0,0 0 0,0 0 1,0 1-1,0-1 0,-1 1 0,1-1 1,-1 1-1,0 0 0,0 0 1,0 1-1,-1-1 0,1 1 0,-1 0 1,1 0-1,-1 1 0,0-1 0,1 1 1,-1 0-1,0 0 0,0 1 0,-5-1-125,-4 1 31,0 1 0,1 0-1,-1 1 1,0 0 0,0 1-1,1 1 1,0 0 0,-1 0-1,1 2 1,1-1-1,-1 2 1,1 0 0,0 0-1,1 1 1,0 1 0,0-1-1,1 2 1,0 0 0,0 0-1,1 1 1,1 0 0,0 0-1,0 1 1,1 0 0,1 0-1,0 1 1,-3 9-31,3-11 8,1 0 0,0 1 0,1-1 0,1 1 0,-1 0 0,2 0 0,0 0 0,0 0 0,1 1 0,1-1 0,0 0 0,1 6-8,-1-12-1,1 0 1,0-1-1,1 1 0,-1 0 0,1 0 0,0-1 0,1 1 0,-1-1 0,1 0 1,0 0-1,0 0 0,1 0 0,-1 0 0,1-1 0,0 1 0,1-1 1,-1 0-1,1 0 0,-1-1 0,1 1 0,0-1 0,1 0 0,-1-1 0,0 1 1,6 1 0,6-2 1,-1 0 1,1 0 0,0-2-1,-1 0 1,1-1-1,0-1 1,-1 0 0,1-1-1,-1-1 1,0 0 0,0-2-1,0 1 1,-1-2 0,0 0-1,0-1 1,-1-1-1,0 0 1,0-1 0,-1 0-1,0-1 1,-1 0 0,0-1-1,-1-1 1,-1 0 0,0 0-1,2-4-1,1-4 154,0-1 0,-1 0 0,-2 0 0,0-1-1,-2 0 1,0-1 0,-1 0 0,-2 0 0,-1-1-1,0 0 1,-2 1 0,-1-1 0,-1 0 0,-1 0-1,-1 0 1,-2-5-154,4 30 4,0-6 75,0 1 0,-1 0 0,0-1 0,0 1-1,0 0 1,0 0 0,-1 0 0,0 0 0,0 0 0,0 0 0,-1 1 0,0-1 0,0 1 0,0-1 0,0 1 0,-1 0 0,-2-2-79,4 6 16,0 0 0,-1 0 0,1 1 0,0 0 1,0-1-1,0 1 0,0 0 0,0 0 0,0 0 1,0 0-1,0 0 0,0 0 0,0 1 1,1-1-1,-1 1 0,0-1 0,1 1 0,0 0 1,-1-1-1,1 1 0,0 0 0,0 0 0,0 0 1,0 0-1,0 0 0,0 0 0,0 2-16,-15 37-39,2 1-1,2 1 1,2 0-1,1 1 1,3 0-1,1 0 1,3 0-1,1 1 0,2-1 1,4 13 39,-5-47-48,13 160-2789,13-61-5910,-12-76 184</inkml:trace>
  <inkml:trace contextRef="#ctx0" brushRef="#br0" timeOffset="728.409">1357 439 11723,'30'-110'2423,"-4"34"2409,-9 52 1313,-20 74-4758,-2-8-1307,0-15-72,0 0 0,2 1 0,1-1 0,1 1-1,2 0 1,0 0 0,2-1 0,1 1 0,2-1-1,0 0 1,2 0 0,0-1 0,6 10-8,-11-32-28,0 0 1,0 0 0,0 0-1,0-1 1,1 1-1,-1-1 1,1 0-1,0 0 1,0 0-1,0 0 1,1-1-1,-1 1 1,0-1 0,1 0-1,0-1 1,-1 1-1,1-1 1,0 0-1,0 0 1,0 0-1,0-1 1,0 0-1,-1 0 1,1 0 0,0-1-1,0 1 1,0-1-1,0 0 1,0 0-1,-1-1 1,1 0-1,0 1 1,-1-2-1,0 1 1,1 0 0,-1-1-1,0 0 1,0 0-1,0 0 1,-1 0-1,1-1 1,0-1 27,19-17 158,-2 0 1,-1-2-1,0-1 0,-2 0 1,-1-1-1,-1-1 0,-1-1 1,-2 0-1,9-26-158,-16 43 134,-1-1-1,0 0 1,-1 0-1,0 0 0,-1 0 1,-1 0-1,0-1 1,0 0-1,-1 1 1,-1-1-1,0 0 1,-1 1-1,0-1 1,-1 1-1,-3-12-133,4 22-18,1 0 0,-1 1 1,0-1-1,0 0 0,0 1 0,-1-1 0,1 0 0,0 1 0,-1 0 1,1-1-1,-1 1 0,1 0 0,-1 0 0,1 0 0,-1 0 0,0 0 1,0 0-1,1 0 0,-1 0 0,0 1 0,0-1 0,0 1 1,0-1-1,0 1 0,0 0 0,0 0 0,0 0 0,0 0 0,-2 0 18,-47 30-4340,23 1-1842,3 4-6075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4:5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12748,'0'0'2856,"0"0"-833,0 0 187,0 0-966,0 0-881,6 18-235,44 104-74,-40-106-39,-8-8-9,1 0 0,0-1 0,1 1 0,0-1 0,0 0 0,0 0 0,1-1 0,0 1 0,1-1 0,-1 0 0,1 0 0,0-1 0,1 0 0,-1 0 0,1 0 0,0-1 0,0 0 0,0 0 0,1-1 0,-1 0 0,1 0 0,0-1 0,0 0 0,0 0 0,4 0-6,-4-6 171,0 1-1,-1-2 0,1 1 0,-1-1 1,0 0-1,0 0 0,-1-1 0,1 0 1,-1 0-1,-1-1 0,1 1 0,-1-1 1,0-1-1,-1 1 0,0 0 1,0-1-1,0 0 0,-1 0 0,0-2-170,7-19 729,-1 0 0,-1 0 1,-2-1-1,-1 1 0,-2-1 0,-1-1 0,-1-11-729,-30 204 523,-21 127-375,3-17-4487,34-179-1328,8-55-538,2-14-2748</inkml:trace>
  <inkml:trace contextRef="#ctx0" brushRef="#br0" timeOffset="335">752 92 15278,'7'-68'2680,"-3"45"3551,-3 37-2185,-6 20-3449,-1 0 0,-2 0-1,-1-1 1,-12 31-597,-2 5 373,-3 15-246,-5 11-620,4 1 1,4 2-1,-8 84 493,30-172-800,0 46-3034,17-29-5433,-3-22 2204</inkml:trace>
  <inkml:trace contextRef="#ctx0" brushRef="#br0" timeOffset="646.979">507 402 13741,'0'0'3491,"0"0"-640,0 0 224,0 0-1474,0 0-672,84-39-352,-34 29-193,9-2-224,4 2-96,3-2-64,-7 1 0,-2 3-864,-11 1-1987,-6 0-3491,-14 1-8969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5:2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49 7495,'0'0'6726,"0"0"-3122,0 0-1036,0 0-438,0 0-481,-9 18-304,1-1-1032,-36 105 1152,35-35-1030,4 0 0,7 84-435,10-46-1945,1-85-2078,7-7-4091,-8-20-2670</inkml:trace>
  <inkml:trace contextRef="#ctx0" brushRef="#br0" timeOffset="326.63">289 105 11947,'19'-65'2050,"-17"62"-1799,1 0-1,-1 0 0,1 0 1,0 0-1,0 0 0,0 1 1,1-1-1,-1 1 0,0 0 1,1 0-1,0 0 0,-1 0 1,1 1-1,0 0 0,0-1 1,0 1-1,0 1 0,0-1 1,0 0-1,0 1 0,0 0 1,0 0-1,0 0 0,0 1 1,0-1-1,0 1 0,0 0-250,8 0 379,-5-2-300,1 2 0,-1-1 1,0 1-1,0 0 1,1 1-1,-1 0 0,0 0 1,0 0-1,-1 1 1,1 0-1,0 0 0,-1 1 1,0 0-1,0 0 0,0 0 1,0 1-1,-1 0 1,1 0-1,-1 0 0,-1 1 1,1 0-1,-1-1 1,0 2-1,0-1 0,-1 0 1,0 1-1,0 0 0,0 0 1,-1-1-1,0 2 1,1 4-80,-2-4-147,-1 1 1,0-1 0,0 0-1,-1 0 1,0 1-1,0-1 1,-1 0 0,0 0-1,0 0 1,-1 0 0,0-1-1,0 1 1,-1-1 0,0 0-1,-1 0 1,1 0 0,-1 0-1,0-1 1,-1 0-1,0 0 1,0 0 0,0-1-1,-1 0 1,-6 4 146,-27 3-1276,42-35 1484,3 19-171,0 0 0,0 0 0,1 0 0,-1 1 0,1 0-1,0 0 1,0 1 0,0-1 0,0 1 0,1 0 0,-1 1 0,0 0 0,1 0-1,-1 0 1,1 1 0,-1 0 0,1 0 0,0 0 0,-1 1 0,0 0-1,6 2-36,-3 1 97,0 0 0,0 1 1,-1 1-1,0-1 0,0 1 0,0 1 0,0 0 0,-1 0 0,0 0 0,-1 1 0,0 0 0,0 0 0,0 0 0,-1 1 0,-1 0 0,1 0 0,-1 0 0,-1 0 0,0 1 0,0 0 0,-1-1 0,0 1 0,0 0 0,-1 0 0,-1 0 1,0 0-1,0 0 0,-2 10-97,1-11 105,0-1 0,0 1 1,-1-1-1,0 1 0,-1-1 0,0 0 1,0 0-1,-1 0 0,0 0 1,0-1-1,-1 0 0,0 1 1,0-2-1,0 1 0,-1-1 1,0 1-1,-1-2 0,1 1 1,-1-1-1,0 0 0,0 0 0,-1-1 1,0 0-1,1 0 0,-1-1 1,0 0-1,-1 0 0,1-1 1,0 0-1,-1 0 0,0-1 1,1 0-1,-9-1-105,1 1 63,0 0 0,0-1 0,0-1 1,0 0-1,0-2 0,0 1 0,1-2 0,0 0 0,-12-5-63,-37-39-1284,33-34-4145,30 41-742,6 4-2915</inkml:trace>
  <inkml:trace contextRef="#ctx0" brushRef="#br0" timeOffset="643.348">1022 139 15567,'0'0'2781,"0"0"-1115,0 0-631,0 0-453,-7 15-181,-5 10-223,0 0 0,2 0 0,1 1 1,1 1-1,-3 21-178,9-32 88,0 1 0,2 0 0,0-1 0,1 1 0,1 0 0,0-1 0,1 0 0,1 1 1,2 3-89,-5-13 3,2-1 0,-1 0 1,1 0-1,0 0 1,0 0-1,0 0 1,1-1-1,0 1 1,0-1-1,1 0 1,-1 0-1,1 0 0,0-1 1,0 0-1,1 0 1,-1 0-1,1-1 1,0 1-1,0-1 1,0-1-1,0 1 1,1-1-1,-1 0 1,2 0-4,0-2 4,-1 1 1,1-1 0,-1 0 0,1-1 0,-1 1 0,0-2-1,1 1 1,-1-1 0,0 0 0,0 0 0,0-1 0,0 0-1,-1 0 1,1-1 0,-1 0 0,1 0 0,-1 0 0,-1-1-1,1 0 1,-1 0 0,1-1 0,-2 1 0,4-5-5,4-6 221,0 0 0,-1 0 0,-1-1 0,-1 0 0,0-1 0,-2 0 0,0-1 0,2-10-221,-3 10 336,-2 0 0,-1-1 0,0 1 0,-1-1 0,-1 1 0,-1-1 0,-1 1 0,0-1 0,-3-5-336,3 19 26,0-1 1,0 1-1,-1 0 1,0 0-1,0 0 0,-1 0 1,0 0-1,0 0 1,0 1-1,0 0 0,-1-1 1,0 1-1,0 1 1,-1-1-1,1 0 1,-1 1-1,0 0 0,0 0 1,0 1-1,-1-1 1,1 1-1,-1 0 1,0 1-1,0-1 0,0 1 1,0 0-1,0 1 1,0-1-1,-1 1 1,1 1-27,-103 11-2570,43 19-4603,14 4-7262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5:18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2 194 1153,'0'0'2952,"0"0"-1206,3-13 1222,15-98 4773,-17 48-1038,-2 57-738,1 10-6018,-13 122 450,5 0 0,7 19-397,13-13-3873,16-4-6208,-18-102 1689</inkml:trace>
  <inkml:trace contextRef="#ctx0" brushRef="#br0" timeOffset="511.492">400 88 11627,'0'0'4143,"0"0"-1031,0 0-496,0 0-444,0 0-789,0 0-593,0 0-400,0 0-198,-5 12-32,-30 94 86,27-58-316,-3 0 1,-1-1 0,-3 0-1,-5 8 70,-3-20-619,12-56 533,10 12 86,-1 0 0,1-1 0,1 1 0,0-1 0,0 1 0,0 0 0,1-1 0,1 1 0,0 0 0,0 0 0,1 0 0,0 0 0,0 0 0,1 0 0,0 1 0,1 0 0,0 0 0,0 0 0,0 0 0,5-4 0,-5 11 5,0 0-1,-1 0 1,1 1-1,0-1 1,0 1-1,0 0 0,0 0 1,-1 0-1,1 1 1,0 0-1,0 0 0,-1 0 1,1 0-1,0 1 1,-1 0-1,0 0 1,1 0-1,-1 0 0,0 1 1,0 0-1,0-1 1,0 2-1,-1-1 1,1 0-1,-1 1 0,0-1 1,0 1-1,0 0 1,0 0-1,-1 0 0,1 3-4,16 13 56,-14-14-51,0 0 1,1 0 0,-1 0 0,1-1 0,0 0-1,1 0 1,-1-1 0,1 1 0,0-1 0,0-1-1,0 1 1,1-1 0,-1-1 0,1 1 0,-1-1-1,1-1 1,0 1 0,0-1 0,0 0 0,0-1-1,0 0 1,0-1 0,5 0-6,-6-4 2,-1 0-1,0-1 1,-1 0-1,1 0 1,-1 0-1,0 0 1,-1-1 0,1 0-1,-1 0 1,-1 0-1,0-1 1,1 1-1,-2-1 1,1 0 0,-1 1-1,-1-1 1,1-6-2,0 6 0,27-118 950,-18 163 918,-5 92-1550,11 60-527,-14-178-459,0 0 0,1-1 0,0 1 0,1-1 0,0 0-1,1 0 1,0-1 0,0 1 0,7 6 668,7 2-4303,3-4-2402</inkml:trace>
  <inkml:trace contextRef="#ctx0" brushRef="#br0" timeOffset="844.8">1140 194 12043,'0'0'4148,"0"0"-736,-1-13-434,0-4-2075,-1-8 70,1-3 2794,-13 54-1349,10-16-2380,1 0-1,0 1 1,0 0-1,1 0 1,1 0-1,0 0 1,0 0-1,1 0 1,0 0-1,1 0 1,1 0-1,-1 0 1,2-1-1,-1 1 1,2 0-1,-1-1 1,2 0-1,0 2-37,10 16-275,0-2 1,2 1-1,1-2 0,1 0 0,20 19 275,13 29-1260,-53-70 1262,0-1-1,0 0 1,0 1 0,-1-1-1,1 0 1,-1 1 0,1-1-1,-1 0 1,1 0 0,-1 0-1,0-1 1,0 1 0,0 0-1,0-1 1,-1 1 0,1-1-1,0 0 1,0 1 0,-1-1-1,1 0 1,-1 0 0,1-1-1,-1 1 1,0-1-2,-1 3 8,-9 2-25,0 0 1,-1 0-1,1-1 0,-1-1 1,0 0-1,0-1 0,0-1 1,-7 1 16,-4-22-3668,21-16-5035,4 31 7039,0-16-5852</inkml:trace>
  <inkml:trace contextRef="#ctx0" brushRef="#br0" timeOffset="1169.856">1066 200 96,'0'0'12140,"0"0"-9226,0 0-255,113-87-833,-61 71-673,10-1-160,1 1 160,1-1-321,-4 5-159,-12 2-160,-13 3-321,-12 4-192,-13 3-96,-10 5-769,-7 9-3395,-13 3-7111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5:2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6054,'0'0'5018,"0"0"-1778,1-13-240,-1-23-1574,1 24 425,-1 6 3462,25 277-2954,25 59-2391,-27-224-2579,-10-73-1618,3-2-4220,-5-15-4075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5:2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12 12876,'0'0'3027,"0"0"-726,0 0-401,0 0-624,0 0-326,-5 13-95,-26 60-178,13-35-500,2 1 0,1 1 1,3 0-1,1 0 1,-4 32-178,12-57-1,0 0 0,1 0 0,1 0 0,0 0 0,1 0 0,1 1 1,0-1-1,1 0 0,1 0 0,0-1 0,1 1 0,1 0 0,0-1 0,1 0 0,1 0 0,0-1 1,0 0-1,2 0 0,-1-1 0,2 0 0,-1 0 0,2-1 0,0 0 0,11 9 1,-17-18 0,-1 1 0,0-1 0,1 0 0,0 0 0,-1 0 0,1-1 0,0 1 0,0-1 0,0 0 0,0-1 0,0 1 0,0-1 0,0 0 0,0 0 0,0 0 0,0-1 0,0 0 0,0 0 0,0 0 0,0-1 0,-1 0 0,1 1 0,-1-2 0,1 1 0,-1 0 0,1-1 0,-1 0 0,0 0 0,0 0 0,-1-1 0,1 1 0,-1-1 0,1 0 0,-1 0 0,0 0 0,-1 0 0,1 0 0,-1-1 0,0 1 0,0-1 0,0 0 0,-1 0 0,1-2 0,1 0 100,-2 1 0,1-1 0,-1 1 0,0-1 1,0 0-1,-1 0 0,0 0 0,0 1 0,-1-1 0,0 0 0,0 0 0,0 1 0,-1-1 0,0 1 0,0-1 0,-1 1 0,0 0 0,0 0 0,0 0 0,-1 0 0,0 0 0,0 1 0,0 0 0,-1 0 0,0 0 0,0 0 0,0 1 0,0 0 0,-1 0 0,1 0 0,-1 1 0,0 0 0,0 0 0,-1 0 0,1 1 0,-1 0 0,1 0 0,-3 0-100,1 1-39,0 0 0,0 1-1,1 0 1,-1 1 0,0 0-1,1 0 1,-1 0 0,1 1-1,-1 0 1,1 1 0,0-1-1,0 1 1,0 1 0,0 0-1,0 0 40,4-2-343,-1 1 0,1-1-1,1 1 1,-1 0-1,0 0 1,1 0 0,0 0-1,-1 1 1,1-1-1,0 1 1,1-1 0,-1 1-1,1-1 1,-1 1 0,1 0-1,0 0 1,1 0-1,-1 0 1,1 0 0,-1 0 343,1 24-5905,1-3-2791</inkml:trace>
  <inkml:trace contextRef="#ctx0" brushRef="#br0" timeOffset="361.845">741 57 16784,'0'0'3134,"0"0"-668,0 0-320,0 0-614,0 0-470,0 0-288,-16 8-320,0 0-360,9-5-60,-1 0-1,1 1 1,0 0 0,0 0 0,1 0 0,-1 1 0,1 0 0,0 0 0,1 1-1,-1 0 1,1 0 0,0 0 0,0 1-34,1-3 14,1 0 1,0 1-1,0-1 1,0 1-1,1-1 1,-1 1-1,1 0 1,0 0-1,0 0 0,1 0 1,0 0-1,0 0 1,0 1-1,0-1 1,1 0-1,0 1 1,0-1-1,0 0 0,1 1 1,0-1-1,0 0 1,0 0-1,0 1 1,1-1-1,0 0 1,0-1-1,0 1 0,1 0 1,0-1-1,0 1 1,0-1-1,0 0 1,1 0-1,2 3-14,11 4 9,1-1 1,0 0-1,1-1 0,0-1 1,1-1-1,15 3-9,76 34-61,-108-42 51,1 0 1,-1 0-1,1 0 1,-1 1-1,0 0 1,0-1-1,0 1 1,0 0-1,-1 1 0,1-1 1,-1 0-1,0 1 1,0-1-1,0 1 1,-1 0-1,1 0 1,-1 0-1,0 0 1,0-1-1,0 2 1,0-1-1,-1 0 1,1 0-1,-1 0 0,0 0 1,-1 0-1,1 0 1,-1 0-1,1 0 1,-1 0-1,-2 4 10,0 2 1,-1 1 0,0-1-1,0 0 1,-1-1 0,-1 1-1,0-1 1,0 0 0,0 0-1,-1-1 1,-1 0 0,-3 4-1,3-4 11,0 0 1,0-1 0,-1 0 0,0 0 0,0-1-1,-1 0 1,0-1 0,0 0 0,0 0 0,-1-1-1,1 0 1,-1-1 0,0 0 0,0-1 0,0 0-1,0-1 1,0 0 0,-1-1 0,-7-1-12,16-1-139,0 0 1,0 0 0,1-1-1,-1 1 1,1-1 0,0 0-1,0 0 1,0 0 0,0 0-1,0 0 1,1 0 0,0 0-1,-1 0 1,1-1 0,0 1-1,0-1 1,1 1 0,-1 0 0,1-1-1,0 1 1,0-1 0,0 0-1,0 1 1,0-1 0,1 1-1,0 0 1,-1-1 0,1 1-1,1-1 1,-1 1 0,0 0-1,1 0 1,0 0 0,1-3 138,32-64-9396,-18 30 465</inkml:trace>
  <inkml:trace contextRef="#ctx0" brushRef="#br0" timeOffset="362.845">854 81 8264,'0'0'5605,"0"0"-3427,0 0 449,105-27-161,-69 20-1025,6 0-384,-5-4-480,2 4-449,-8-1-96,-8 1 0,-7 4-32,-9 0-192,-3 3-1474,-4 4-3555,-7 5-5605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5:30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0 13741,'0'0'4169,"0"0"-1382,0 0-470,-14 2-652,6-1-1434,4-1-163,1 0 0,-1 0 0,1 0 0,-1 1 1,1-1-1,-1 1 0,1 0 0,-1 0 0,1 0 0,0 0 0,-1 1 0,1 0 1,0-1-1,0 1 0,0 0 0,0 1 0,1-1 0,-1 0 0,1 1 0,-1-1 1,1 1-1,0 0 0,0 0 0,0 0 0,0 0 0,-1 2-68,-8 34 166,1 0-1,2 0 1,1 1-1,3 0 1,1 1-1,2 38-165,1-56-212,1 0-1,1 0 1,1-1 0,0 1-1,2-1 1,1 0-1,1 0 1,6 15 212,23 27-4302,12-7-4505,-20-32-1657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5:2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 7751,'0'0'3988,"0"0"-1084,0 0 107,0 0-449,0 0-544,0 0-453,0 0-637,-3-3 71,-29 126 816,17-50-1538,4 1 1,2 0 0,3 47-278,25-56-1157,41-34-4920,-32-28 1571,3-3-1878</inkml:trace>
  <inkml:trace contextRef="#ctx0" brushRef="#br0" timeOffset="372.505">482 257 8360,'0'0'3763,"2"-15"-896,2-6-1563,3-18 461,-8-3 2923,-23 18-973,-32 40-2893,46-5-847,1 0-1,1 1 1,0 0-1,1 0 1,0 1-1,1 0 0,0 1 1,1-1-1,0 1 1,2 0-1,-1 0 1,2 0-1,0 1 1,0-1-1,1 1 0,1-1 1,1 1-1,0-1 1,3 15 25,-4-27-25,-1 1 0,1-1 0,0 0 0,0 1 0,0-1 0,1 1 0,-1-1 0,0 0 0,1 1 0,0-1 0,-1 0 0,1 1 0,0-1 0,0 0 0,0 0 0,1 0 0,-1 0 1,0 0-1,1 0 0,-1 0 0,1 0 0,0 0 0,0-1 0,-1 1 0,1-1 0,0 1 0,0-1 0,1 0 0,-1 0 0,0 0 0,0 0 0,0 0 0,1 0 0,-1-1 0,0 1 0,1-1 0,-1 0 0,1 1 0,-1-1 1,1 0-1,-1-1 0,0 1 0,1 0 25,3-3 5,-1-1 0,1 0-1,-1 0 1,1 0 0,-2 0 0,1-1 0,0 0 0,-1 0 0,0 0 0,0-1 0,0 1 0,-1-1 0,1-1-5,12-17 53,88-109 1004,-104 133-1054,0-1 1,1 1-1,-1-1 0,0 0 0,1 1 1,-1-1-1,0 1 0,1-1 0,-1 1 1,0-1-1,1 1 0,-1-1 0,1 1 1,-1-1-1,1 1 0,-1 0 0,1-1 1,0 1-1,-1 0 0,1-1 0,-1 1 1,1 0-1,0 0 0,-1 0 0,1 0 1,-1-1-1,1 1 0,0 0 0,-1 0 1,1 0-1,0 0 0,-1 0 0,1 1 1,0-1-1,-1 0 0,1 0 0,-1 0 1,1 1-1,0-1 0,-1 0 0,1 0 1,-1 1-1,1-1 0,-1 0 0,1 1 1,-1-1-1,1 1 0,-1-1 0,1 1 1,-1-1-1,1 1 0,-1-1 0,0 1 1,1-1-1,-1 1 0,0 0-3,6 41-160,-5-28 138,25 87-2465,-11-69-1263,4-2-3391,-8-17 730</inkml:trace>
  <inkml:trace contextRef="#ctx0" brushRef="#br0" timeOffset="674.46">999 166 4164,'0'0'8424,"0"-14"-3999,-1-44-778,-7 34 793,-16 21-2463,17 4-1492,3-1-444,0 1 0,0-1 0,0 1 0,0 0 0,1 0 0,-1 1 0,0-1 0,0 1 0,1 0 0,-1 0 0,1 0 0,0 1 0,0-1 0,-1 1 0,2-1 0,-1 1 0,0 0 0,0 0 0,1 1 0,0-1 0,-1 0 0,1 1 0,1-1 0,-1 1 0,0 0 0,1-1 0,0 1-41,-21 110-39,23-97-112,1 0 1,1 0 0,0-1 0,1 1-1,1-1 1,1 0 0,0 0-1,1-1 1,1 0 0,0 0-1,1-1 1,1 1 0,5 4 150,-11-16-276,1 0 0,-1 0 1,1-1-1,0 1 0,0-1 1,0 0-1,0-1 0,0 1 1,0-1-1,0 0 0,0-1 0,1 1 1,-1-1-1,0 0 0,0 0 1,1-1-1,-1 1 0,0-1 0,0 0 1,0-1-1,0 1 0,0-1 1,0 0-1,0 0 0,0-1 0,-1 1 1,1-1-1,2-2 276,16-5-2551,11-4-2932</inkml:trace>
  <inkml:trace contextRef="#ctx0" brushRef="#br0" timeOffset="959.371">1456 118 9033,'0'0'4222,"0"0"-1163,0 0 16,-2-13-795,-7-38-583,3 37 2564,-3 26-3872,4 3-397,0-1 0,2 0 0,0 1 1,0 0-1,1 0 0,1 0 0,1 0 1,1 14 7,-1-24-24,-16 123-1748,16-126 1754,1 0-1,-1 0 1,1 0-1,0 0 1,-1 0-1,1-1 1,0 1 0,0 0-1,0-1 1,0 1-1,1 0 1,-1-1-1,0 1 1,1-1-1,-1 0 1,1 1 0,-1-1-1,1 0 1,0 0-1,0 0 1,-1 0-1,1 0 1,0-1-1,0 1 1,0 0 0,0-1-1,0 0 19,0 1-2,-1-1 0,1 1-1,0-1 1,0 1 0,-1-1-1,1 1 1,0 0 0,-1 0 0,1 0-1,-1 0 1,1 0 0,-1 0-1,1 0 1,-1 1 0,0-1 0,0 0-1,1 1 1,-1-1 0,0 1-1,0-1 1,-1 1 0,1 0-1,0-1 1,0 1 0,-1 0 0,1-1-1,-1 1 1,1 0 0,-1 0-1,0 0 1,0 0 0,0 1 2,-2 0 5,0 0 0,0 0-1,-1 0 1,1 0 0,-1-1 0,0 1 0,0-1-1,0 0 1,0 0 0,0 0 0,0 0 0,-1 0 0,1-1-1,0 1 1,-1-1 0,1 0 0,-1 0 0,0 0 0,-2 0-5,2 0 4,-175 34-330,157-35-2217,18-2-5665,7-2 2538</inkml:trace>
  <inkml:trace contextRef="#ctx0" brushRef="#br0" timeOffset="1299.359">1789 52 11403,'0'0'4222,"0"0"-255,0 0-684,0 0-1094,0 0-732,0 0-448,0 0-432,2-5-294,5-3-70,-16 43-73,-3 12-88,14 141 43,4-124-136,-5-58 10,-1 0 1,0 0-1,0 1 0,0-1 1,-1 0-1,0 0 1,0 0-1,0 0 1,-1-1-1,0 1 0,0 0 1,0 0-1,-1-1 1,0 0-1,0 1 1,0-1-1,-1 0 1,0-1-1,0 1 0,0-1 1,0 1-1,-1-1 1,1 0-1,-1-1 1,0 1-1,-1-1 1,1 0-1,0 0 0,-3 0 31,-15 6-824,-2-2-1,1 0 0,-1-2 0,0 0 1,0-2-1,0 0 0,0-2 0,-21-2 825,-40 4-7490,28 2-939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09:51.64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53 93 3395,'0'0'2461,"0"0"-678,0 0 256,0 0 124,0 0-87,0 0-245,0 0-251,-4-5-186,-44-26 3111,48 18-1529,34-1-2960,-34 14 57,45-10-28,-1 2 0,1 2 1,0 2-1,1 2 0,31 3-45,-55-1 30,63 9 191,-83-9-194,1 1-1,-1 0 0,1-1 0,-1 1 1,0 0-1,1 0 0,-1 1 1,0-1-1,0 0 0,0 1 0,0 0 1,0-1-1,0 1 0,0 0 0,-1 0 1,1 0-1,0 0 0,-1 0 0,0 0 1,0 0-1,1 1 0,-1-1 0,0 0 1,-1 1-1,1-1 0,0 1 0,-1-1 1,1 1-1,-1-1 0,0 1 0,0-1-26,-1 71 808,13 157 98,7-97-823,-6 1 1,-5 8-84,-1-31 63,-3-45-63,10 137 720,24 108-720,-18-169 73,-5 1 0,-7 0 0,-6 2-73,-8 160 259,1-40 315,13 50-574,37 143 64,-24-278 53,13 233 214,-34-285-250,-6 0-1,-18 105-80,19 40 32,5-264-28,0 0 0,-1 0 0,-1 0 0,1 0 1,-1 0-1,0 0 0,-1-1 0,0 1 0,-1-1 1,0 0-1,0 0 0,0 0 0,-1 0 0,-1 0-4,-58 58 32,44-58-10,0 0 0,-1-1 0,1-1 0,-1-1 0,0-1 0,-15 1-22,-88 23-41,118 17-8831,6-23 1062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5:39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52 167 14798,'0'0'2397,"2"-15"-764,7-48 321,-8 59-1782,0-1 0,1 1 0,-1-1 0,1 1 0,0 0-1,1-1 1,-1 1 0,1 0 0,-1 1 0,1-1 0,0 0 0,1 1-1,-1-1 1,0 1 0,1 0 0,0 0 0,0 1 0,0-1-1,0 1 1,0 0 0,0 0 0,1 0 0,2 0-172,-1 0 20,0 0-1,0 1 1,1 0 0,-1 0-1,0 1 1,0 0 0,1 0 0,-1 0-1,0 1 1,1 0 0,-1 0-1,0 0 1,0 1 0,0 0-1,0 0 1,0 1 0,0-1 0,-1 1-1,1 1 1,-1-1 0,0 1-1,0 0 1,0 0 0,1 1-20,-3 0-11,0-1 1,0 0-1,0 1 0,-1 0 0,1-1 1,-1 1-1,-1 0 0,1 0 1,-1 0-1,1 1 0,-1-1 1,-1 0-1,1 0 0,-1 1 1,0-1-1,0 0 0,0 0 1,-1 1-1,0-1 0,0 0 1,0 0-1,-1 0 0,0 0 1,0 0-1,0 0 11,-72 113-432,73-117 432,-66 62-262,67-72 326,4 4-64,1 1 0,0-1 0,0 1 0,0 0 0,0 1 0,1 0 0,-1 0 0,1 0 0,0 0 0,0 1 0,0 0 0,0 0 0,1 0 0,-1 1 0,0 0 0,1 0 0,-1 1 0,0 0 0,1 0 0,3 1 0,-4 0-4,0 1 1,-1 0-1,1 0 1,-1 1-1,0 0 0,1-1 1,-1 2-1,-1-1 1,1 1-1,0-1 0,-1 1 1,0 0-1,0 1 1,0-1-1,0 1 0,-1 0 1,0 0-1,0 0 1,0 0-1,-1 0 0,1 1 1,-1-1-1,0 1 1,-1 0-1,0 0 0,1-1 1,-2 1-1,1 0 1,-1 0-1,0 0 0,0 0 1,-1 0-1,1 0 1,-1-1-1,-1 1 0,1 0 1,-1 0-1,0-1 1,0 1-1,-1-1 0,1 0 1,-1 0-1,-1 1 4,0 3 6,0-1 1,-1 0-1,-1 0 0,1 0 0,-1 0 1,-1-1-1,1 0 0,-1-1 0,0 1 1,-1-1-1,1 0 0,-1-1 0,-1 0 1,1 0-1,0-1 0,-1 0 1,0-1-1,0 1 0,0-2 0,-1 1 1,1-1-1,-1-1 0,1 0 0,-1 0 1,1-1-1,-1 0 0,1-1 0,-1 0 1,0 0-1,1-1 0,0 0 0,-1-1 1,1 0-1,0 0 0,-5-3-6,9 3-81,1 1 0,-1-1 0,0 0 0,1-1 0,0 1 0,0-1 0,0 1 0,0-1 0,0 0 0,1-1-1,0 1 1,0-1 0,0 1 0,0-1 0,1 0 0,-1 0 0,1 0 0,0-4 81,2-24-4186,16-1-4027,3 12-2304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5:39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83 13965,'0'0'2995,"17"-12"-96,54-38-342,-68 48-2408,0-1 1,0 1-1,1 0 1,-1 0-1,1 1 1,0-1-1,-1 1 1,1 0-1,0 0 1,0 0-1,0 0 1,0 0-1,0 1 1,0 0-1,0 0 0,0 0 1,0 0-1,-1 1 1,1 0-1,0-1 1,0 1-1,0 1-149,-1 1 28,1 1 0,-1 0-1,0 0 1,0 0 0,0 0 0,-1 1-1,1-1 1,-1 1 0,0-1-1,0 1 1,-1 0 0,1 0 0,-1 0-1,0 0 1,-1 0 0,1 0 0,-1 0-1,0 0 1,0 0 0,-1 0-1,1 0 1,-1 0 0,0 0 0,-1 0-1,1 0 1,-3 4-28,-1 8-35,-1-1-1,-1 1 1,0-1-1,-1-1 1,-1 1 0,-1-1-1,0-1 1,0 0-1,-2 0 1,0-1 0,0-1-1,-1 0 1,-1-1-1,0 0 1,0-1 0,-1 0-1,0-1 1,-1-1-1,-3 1 36,18-8 7,-1 0-1,0 1 0,1-1 0,-1 0 1,0 0-1,0 0 0,0-1 0,0 1 1,0 0-1,0-1 0,0 1 0,0-1 1,0 1-1,0-1 0,0 0 0,0 0 1,0 0-1,0 0 0,0-1 0,0 1 1,0 0-1,0-1 0,0 1 0,0-1 1,0 0-1,0 0 0,0 0 0,0 0 1,1 0-1,-1 0 0,0 0 0,1-1 1,-1 1-1,1 0 0,-1-1 0,1 1 1,0-1-1,-1 0 0,1 0 0,0 1 1,0-1-1,0 0 0,0 0 0,1 0 1,-1 0-1,1 0 0,-1-1-6,3-2 22,0 1 0,1-1-1,0 1 1,0 0 0,0 0 0,0 0 0,1 1-1,0-1 1,-1 1 0,1 0 0,1 0 0,-1 0 0,0 1-1,1-1 1,-1 1 0,1 0 0,-1 0 0,1 1-1,0-1 1,0 1 0,0 0 0,0 0 0,0 1-1,0 0 1,0 0 0,0 0 0,0 0 0,0 1 0,0-1-1,0 1 1,0 1 0,0-1 0,-1 1 0,1 0-1,1 0-21,14 9 35,-1 1-1,-1 0 0,0 1 0,0 1 1,-1 1-1,7 9-34,54 42 83,-70-60-73,-5-3-6,0 1 0,1-1 0,-1 0 1,1-1-1,0 1 0,0 0 0,0-1 0,1 0 0,-1 0 0,0 0 1,1-1-1,-1 0 0,1 1 0,0-2 0,-1 1 0,1 0 0,0-1 1,-1 0-1,1 0 0,0 0 0,-1-1 0,4 0-4,-6 1-23,-1-1-1,0 1 1,0-1-1,0 0 1,1 1 0,-1-1-1,0 0 1,0 0-1,0 0 1,0 0-1,0 0 1,-1 0 0,1 0-1,0 0 1,0 0-1,0 0 1,-1 0 0,1-1-1,-1 1 1,1 0-1,-1 0 1,0-1 0,1 1-1,-1 0 1,0-1-1,0 1 1,0 0-1,0-1 1,0 1 0,0 0-1,0-1 1,0 1-1,0 0 1,-1 0 0,1-1-1,-1 1 1,1 0-1,-1-1 1,1 1-1,-1 0 1,0-1 23,-32-16-6236,12 17-699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4:49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195 244 8744,'8'-157'4362,"-10"75"1921,2 82-6227,-1-1 0,1 1 0,0-1 0,-1 1 0,1 0 0,-1-1 0,1 1 0,-1 0 0,1-1 1,-1 1-1,1 0 0,-1 0 0,0 0 0,1-1 0,-1 1 0,1 0 0,-1 0 0,1 0 0,-1 0 0,0 0 0,1 0 0,-1 0 0,1 0 0,-1 0 0,1 0 0,-1 1 0,0-1 0,1 0 1,-1 0-1,1 0 0,-1 1 0,1-1 0,-1 0 0,1 1 0,-1-1 0,1 0 0,-1 1 0,1-1 0,0 0 0,-1 1 0,1-1 0,0 1 0,-1-1 0,1 1 0,0-1 0,-1 1 1,1-1-1,0 1 0,0-1 0,0 1 0,0 0 0,-1-1 0,1 1 0,0-1 0,0 1 0,0-1 0,0 1 0,0 0 0,0-1 0,0 1 0,1-1 0,-1 1 0,0 0 0,0-1 0,0 1 1,1-1-57,-12 37 318,2 0 0,2 0 0,1 1 0,2-1 0,1 1 1,2 4-319,0-24 119,-4 797 991,-35 956-965,-34 574-60,68-2217-138,-3 29-209,6 1 0,14 95 262,16-87-1565,15-69-6756,-23-75-1171</inkml:trace>
  <inkml:trace contextRef="#ctx0" brushRef="#br0" timeOffset="51189.7">65 6023 11211,'0'0'3235,"0"0"-806,0 0-48,-2 18-588,0 229 2756,19 878-2430,-15-1103-2343,0-6-2434,-2-4-5826,0-12-2454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4:5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2236 694 12396,'-4'-13'2984,"-15"-45"5,-21 20 1244,-36 30-1983,73 8-2188,-13 3-11,1 1-1,-1 0 1,1 1 0,0 0-1,0 1 1,1 1-1,0 0 1,0 1 0,1 1-1,0 0 1,0 1-1,1 0 1,0 1-1,1 0 1,0 1 0,1 0-1,0 1 1,1 0-1,1 0 1,0 1 0,-3 7-51,5-5 2,-1 1 1,2 0 0,0 0-1,1 0 1,1 0 0,1 1-1,0 0 1,1-1 0,1 1-1,1 0 1,0-1 0,1 1-1,1-1 1,1 1 0,2 5-3,-3-12-5,0-1 1,1 0 0,0 0-1,1 0 1,0-1 0,0 1-1,1-1 1,0 0-1,0-1 1,1 0 0,0 0-1,1 0 1,0-1-1,0 0 1,1 0 0,-1-1-1,1 0 1,1-1 0,-1 0-1,1 0 1,0-1-1,0-1 1,0 1 0,1-1-1,6 0 5,-7-1 0,-1-1 0,0 0 0,0-1 0,1 0 0,-1 0 0,0-1 0,1 0 0,-1-1 0,0 0 0,0-1 0,0 1 0,-1-2 0,1 1 0,-1-1 0,1 0 0,-1-1 0,0 0 0,-1-1 0,0 1 0,1-1 0,-2-1 0,1 1 0,-1-1 0,0 0 0,0-1 0,-1 1 0,0-1 0,2-4 0,4-12 110,0 0-1,-2 0 0,-1-1 1,-1-1-1,-1 1 1,-1-1-1,-1 0 1,-1 0-1,-2-1 1,-1-7-110,1 30 42,0 0 1,-1-1 0,0 1-1,0 0 1,0 0 0,0-1-1,-1 1 1,0 0 0,1 0 0,-2 0-1,1 0 1,0 0 0,-1 0-1,0 0 1,0 0 0,0 0 0,0 1-1,-1-1 1,1 1 0,-1-1-1,0 1 1,0 0 0,0 0 0,0 1-1,-1-1 1,1 1 0,-1-1-1,0 1 1,-2-1-43,-13 43 101,18-24-106,1 0 0,1 1 0,1-1 0,0 0-1,0 0 1,2-1 0,0 1 0,1 0-1,1-1 1,0 0 0,1-1 0,0 1 0,1-1-1,7 9 6,89 111-6333,-79-109 1465,0-6-2750</inkml:trace>
  <inkml:trace contextRef="#ctx0" brushRef="#br0" timeOffset="378.902">2850 833 12876,'6'-138'9145,"-6"136"-9015,0 0 0,-1 0 0,1 0 0,-1 0 1,1 0-1,-1 0 0,0 0 0,0 1 0,0-1 0,0 0 0,0 0 1,-1 1-1,1-1 0,0 1 0,-1-1 0,1 1 0,-1-1 0,0 1 1,1 0-1,-1 0 0,0 0 0,0 0 0,0 0 0,1 0 0,-1 0 1,0 1-1,0-1 0,0 1 0,0-1 0,-1 1 0,1 0 0,0 0 1,0 0-1,0 0 0,0 0 0,0 0-130,-73 21 664,60-9-654,0 1 0,1 0-1,0 1 1,1 1 0,1 0 0,0 1 0,1 0 0,1 1 0,0 0-1,1 0 1,1 1 0,1 0 0,1 1 0,0 0 0,1 0 0,1 0-1,1 0 1,1 1 0,0-1 0,2 1 0,0-1 0,1 1 0,1-1-1,1 1 1,1-1 0,3 12-10,-6-25-92,0 0-1,1 0 0,0 1 1,-1-1-1,2 0 0,-1 0 1,1-1-1,0 1 0,0-1 1,0 1-1,1-1 1,0 0-1,0 0 0,0 0 1,1-1-1,0 0 0,0 0 1,0 0-1,0 0 1,0-1-1,1 1 0,-1-2 1,1 1-1,0 0 0,0-1 1,0 0-1,0-1 1,1 1-1,-1-1 0,0 0 1,1-1-1,-1 0 0,0 0 1,1 0-1,-1-1 1,0 1-1,7-3 93,-4-3 9,0-1 0,0 1 0,0-2-1,-1 1 1,0-1 0,-1-1 0,1 1 0,-2-1 0,1-1 0,-1 1 0,-1-1 0,0 0 0,0 0-1,-1-1 1,0 1 0,-1-1 0,0 0 0,1-6-9,39-156 1767,18-156-1767,-49 147 876,-12 183-862,0 0 1,1-1-1,-1 1 1,0 0-1,0-1 0,0 1 1,0 0-1,0-1 1,0 1-1,0 0 1,0-1-1,-1 1 1,1 0-1,0-1 1,0 1-1,-1 0 1,1-1-1,0 1 1,-1 0-1,1-1 1,0 1-1,-1-1 1,1 1-1,-1-1 1,1 1-1,-1-1 1,1 1-1,-1-1 1,1 0-1,-1 1 1,0-1-1,1 0 1,-1 1-1,1-1 1,-1 0-1,0 0 1,1 1-1,-1-1 1,0 0-1,0 0 1,1 0-1,-1 0 1,0 0-1,1 0 1,-1 0-1,0 0 1,1 0-1,-1-1 1,0 1-1,1 0 1,-1 0-1,0 0 1,1-1-1,-1 1 0,1 0 1,-1-1-1,0 1 1,1-1-1,-1 1 1,1-1-1,-1 1 1,1-1-1,-1 1 1,1-1-1,0 1 1,-1-1-1,1 1 1,0-1-1,-1 0 1,1 0-15,-7 27 6,1 1 0,2-1 0,0 1 0,2-1 0,1 1 0,1 0 0,1 0 0,3 14-6,1 1-75,1 1 0,3-1 0,1-1 1,2 1-1,16 35 75,16 11-3282,9-9-4577,-30-53 503</inkml:trace>
  <inkml:trace contextRef="#ctx0" brushRef="#br0" timeOffset="669.782">3399 756 12876,'-1'-97'5477,"-6"85"88,0 36-4601,2 4-916,2 0 0,0 0 0,2 0 0,1 0 0,1 0 0,2 0 1,0 0-1,2 0 0,2-1 0,0 1 0,1-1 0,2-1 0,1 0 0,11 19-48,-19-39-13,1 0 0,1-1 0,-1 1 0,1-1 0,-1 0 0,2 0 0,-1 0-1,0-1 1,1 0 0,0 0 0,0 0 0,0-1 0,0 0 0,1 0 0,-1-1 0,1 1 0,0-1 0,0-1 0,0 1 0,-1-1 0,1-1 0,0 1 0,1-1 0,-1 0 0,0-1 0,0 0 0,-1 0-1,1 0 1,0-1 0,0 0 0,0 0 0,-1-1 0,1 1 0,-1-2 0,0 1 0,0-1 13,10-11 164,-1-2 0,-1 0 1,0 0-1,-1-1 0,-1-1 0,-1 0 0,-1-1 0,-1 0 0,0 0 1,-1-1-1,-2 0 0,0-1 0,-1 1 0,-1-1 0,-1 0 1,-1-12-165,2-124 1404,-3 156-1408,-1-1 0,0 1 0,0-1 0,0 1 1,-1-1-1,1 1 0,-1-1 0,1 1 1,-1 0-1,0-1 0,0 1 0,0 0 0,0-1 1,0 1-1,0 0 0,0 0 0,-1 0 0,1 0 1,-1 0-1,0 0 0,0 0 0,0 1 1,1-1-1,-1 1 0,-1-1 0,1 1 0,0 0 1,0 0-1,0 0 0,-1 0 0,1 0 1,-1 0-1,1 1 0,0-1 0,-1 1 0,1-1 1,-1 1-1,1 0 0,-1 0 0,1 0 1,-1 1-1,1-1 0,-1 0 0,1 1 0,-1 0 1,1-1-1,0 1 0,-1 0 4,-41 46-3888,28-6-3792,7-4-7700</inkml:trace>
  <inkml:trace contextRef="#ctx0" brushRef="#br0" timeOffset="-915.595">37 610 10762,'0'0'2808,"0"0"-128,0 0-37,0 0-700,-8-13-465,-20-38-106,28 50-1341,0 0-1,-1 0 0,1 0 0,0 0 0,0 0 1,0 0-1,1-1 0,-1 1 0,0 0 0,0 0 1,0 0-1,1 0 0,-1 0 0,1 0 0,-1 0 1,1 0-1,-1 1 0,1-1 0,-1 0 0,1 0 1,0 0-1,0 0 0,-1 1 0,1-1 0,0 0 1,0 1-1,0-1 0,0 1 0,0-1 0,0 1 1,-1-1-1,1 1 0,0-1 0,1 1 0,-1 0 1,0 0-1,0 0 0,0-1 0,0 1 0,0 0 1,0 0-1,0 0 0,1 1-30,4-3 116,65-14 414,0 3-1,1 3 1,24 1-530,126-18 157,-144 11-136,-90 5 145,3 10-127,1 0 0,-1 1-1,0 0 1,0 1 0,1 0 0,-1 0 0,0 1 0,1 0 0,0 0 0,-1 1 0,1 0 0,0 1 0,0 0 0,0 0 0,1 1 0,0 0 0,0 0 0,0 0 0,0 1 0,1 0 0,0 0 0,0 1 0,1 0 0,-1 0 0,1 0 0,1 1 0,0-1 0,0 1 0,0 0 0,-1 8-39,-6 28 24,2 1 0,2 0 0,2 0 0,2 0 1,2 1-1,2-1 0,2 1 0,2-1 0,9 40-24,2 50-388,-12-79-651,1 4-2304,0-22-3027,-1-19-1301</inkml:trace>
  <inkml:trace contextRef="#ctx0" brushRef="#br0" timeOffset="-586.477">789 701 13773,'0'0'3214,"0"0"-337,0 0-688,0 0-812,0 0-640,0 0-321,-1 18-122,-3 120 181,3-119-459,2 0 1,0 0-1,2 0 0,0 0 1,0 0-1,2 0 1,1-1-1,0 1 0,1-1 1,1-1-1,1 0 0,0 0 1,1 0-1,1-2 1,3 4-17,-12-16-35,1 0 1,0 0 0,0 0-1,0 0 1,0-1 0,1 1-1,-1-1 1,1 0 0,-1 0-1,1 0 1,0-1 0,0 1-1,0-1 1,0 0 0,0 0-1,0 0 1,0 0 0,0-1-1,0 0 1,0 0 0,0 0-1,1 0 1,-1 0 0,0-1-1,0 0 1,0 0 0,0 0-1,0 0 1,0-1 0,-1 0-1,1 0 1,0 0 0,-1 0-1,1 0 1,-1-1-1,0 1 1,0-1 0,0 0-1,0 0 1,0 0 0,-1 0-1,1 0 1,-1-1 0,0 0 34,20-32 272,-2-2 0,-2 0 1,-2-1-1,-1-1 0,-2 0 0,-1-1 1,5-41-273,-5-47 304,-28 113-1202,-3 29-4343,15 5-1955,4 3-5157</inkml:trace>
  <inkml:trace contextRef="#ctx0" brushRef="#br0" timeOffset="3032.923">4518 97 7655,'0'0'3011,"0"-13"-715,0 12-2175,0-61 2949,1 42 4250,-36 262-5137,-46 719-637,49-487-1079,-35 325-346,-28 374-418,51 10 297,44-1115-124,-2 0-735,3 0-1,3 0 1,3 0 0,10 37 859,-16-102-190,14 37-2055,8-32-2810,1-20-3315</inkml:trace>
  <inkml:trace contextRef="#ctx0" brushRef="#br0" timeOffset="35182.318">1110 1747 1730,'0'0'3053,"0"0"-939,0 0-107,0 0-138,0 0-246,0 0 26,0 0 326,5-9 59,-3 4-1579,15-32 972,-8 4 2895,-7 39-362,0 44-3772,-4 82 935,-1-41-852,5-1 0,11 84-271,5-119-3367,12-34-7322,-18-19 3546</inkml:trace>
  <inkml:trace contextRef="#ctx0" brushRef="#br0" timeOffset="35604.168">1650 1981 9545,'0'0'4442,"0"0"-1165,5-15-346,14-47-742,-18 60-2053,0 0-1,-1 0 1,1 0 0,-1 0 0,1 0 0,-1-1-1,0 1 1,0 0 0,0 0 0,0 0 0,0-1-1,-1 1 1,1 0 0,-1 0 0,1 0 0,-1 0-1,0 0 1,0 0 0,1 0 0,-2 0 0,1 0-1,0 0 1,0 0 0,0 1 0,-1-1 0,1 0-1,-1 1 1,0-1 0,1 1 0,-1 0 0,0-1-136,-3 0 95,0 0 0,0 0 0,0 0 0,0 1 1,-1 0-1,1 0 0,0 0 0,-1 0 1,1 1-1,0 0 0,-1 0 0,1 1 1,0-1-1,-1 1 0,1 0 0,-3 2-95,-4 5 1,-1 0-1,2 1 0,-1 1 0,1 0 1,1 0-1,0 1 0,0 0 0,1 1 1,1 0-1,0 1 0,0 0 0,1 0 1,1 0-1,0 1 0,1 0 0,1 0 1,-1 6-1,3-16-5,-7 18-57,0 1 0,2 0-1,0 1 1,2-1 0,1 1 0,-1 12 62,5-35-7,0 1 0,0 0 0,0 0 0,0 0 1,0 0-1,0 0 0,0 0 0,1-1 0,-1 1 0,1 0 1,-1 0-1,1 0 0,0-1 0,0 1 0,0-1 1,0 1-1,0 0 0,0-1 0,0 1 0,1-1 0,-1 0 1,0 1-1,1-1 0,-1 0 0,1 0 0,-1 0 1,1 0-1,0 0 0,-1 0 0,1-1 0,0 1 1,0-1-1,0 1 0,-1-1 0,1 1 0,0-1 0,0 0 1,0 0-1,0 0 0,0 0 0,-1 0 0,1 0 1,0-1-1,0 1 0,0-1 0,0 1 0,1-1 7,13-5 6,-1 0 0,1-1 0,-1-1 0,-1 0 0,1-1 0,-1 0-1,-1-1 1,0-1 0,0 0 0,-1-1 0,0 0 0,-1-1 0,5-9-6,-10 16 14,36-44 717,-33 72-501,-5 24-513,19 58 78,-21-101-220,1 1 0,-1-1 0,1 0 0,0 0 0,0 0 0,0-1 0,0 1 0,1-1 0,-1 0-1,1 0 1,-1 0 0,1 0 0,0 0 0,-1-1 0,1 1 0,0-1 0,2 0 425,12 2-4404,1-1-1703</inkml:trace>
  <inkml:trace contextRef="#ctx0" brushRef="#br0" timeOffset="35915.937">2057 2008 737,'3'-15'8659,"1"-5"-6794,8-42 1885,-6 16 2870,-6 46-6523,0-1 1,0 1-1,1-1 0,-1 1 0,0-1 0,0 1 1,0-1-1,1 0 0,-1 1 0,0-1 1,0 1-1,0-1 0,0 0 0,0 1 0,0-1 1,0 1-1,0-1 0,0 1 0,-1-1 1,1 0-1,0 1 0,0-1 0,0 1 0,-1-1 1,1 1-1,0-1 0,-1 1 0,1-1 1,0 1-1,-1-1 0,1 1 0,-1-1 0,1 1 1,-1 0-1,1-1 0,0 1 0,-1 0 0,0-1 1,1 1-1,-1 0 0,1 0 0,-1 0 1,1-1-1,-1 1 0,1 0 0,-1 0 0,0 0 1,1 0-1,-1 0 0,1 0 0,-1 0 1,0 0-1,1 0 0,-1 0 0,1 0 0,-1 1 1,1-1-1,-1 0 0,0 0 0,1 1 1,-1-1-1,1 0 0,-1 0 0,1 1-97,-33 27 440,22-18-423,1 2 0,0-1 0,1 1 0,0 1 0,1 0 0,0 0 0,1 1 0,1-1 0,0 1 0,1 1 0,0-1 0,1 1 0,1 0 0,1 0 0,0 0 0,0 0 0,2 0 0,0 1 0,0-1 0,2 0 0,0 0 0,2 6-17,-2-15-109,1-1-1,0 1 1,0-1-1,0 1 1,1-1 0,0 0-1,0 0 1,0-1-1,1 1 1,0-1 0,-1 0-1,1 0 1,1-1-1,-1 1 1,1-1 0,-1 0-1,1 0 1,0-1-1,0 0 1,0 0-1,3 0 110,39 2-4388,-2-17-3953,-27 4 2004</inkml:trace>
  <inkml:trace contextRef="#ctx0" brushRef="#br0" timeOffset="36195.607">2492 1891 6662,'0'0'3929,"0"0"-864,0 0-33,0 0-395,0 0-459,0 0-294,0 0-576,0 0-437,-5-7-311,3 4-500,2 2-42,-1 0 0,1 0-1,-1 0 1,1 0 0,-1 0 0,1 0 0,-1 0 0,0 0 0,1 0 0,-1 0 0,0 0-1,0 1 1,0-1 0,0 0 0,1 1 0,-1-1 0,0 0 0,0 1 0,0-1 0,0 1-1,-1 0 1,1-1 0,0 1 0,0 0 0,0-1 0,0 1 0,0 0 0,0 0 0,0 0-1,0 0 1,-1 0 0,1 0 0,0 1 0,0-1 0,0 0 0,0 0 0,0 1 0,0-1 0,0 1-1,0-1 1,0 1 0,0-1 0,0 1 0,0 0 0,0 0-18,-15 10 77,10-7-60,0-1 0,1 1 0,-1 0-1,1 0 1,0 1 0,0-1-1,0 1 1,0 0 0,1 1 0,0-1-1,0 1 1,0-1 0,1 1-1,0 1 1,0-1 0,0 0-1,1 1 1,0-1 0,0 5-17,2-8-39,2 0 0,-1 0 1,0 0-1,1 0 0,-1-1 0,1 1 0,0 0 0,-1-1 1,2 1-1,-1-1 0,0 0 0,0 0 0,1 0 1,-1 0-1,1 0 0,-1 0 0,1-1 0,0 1 1,0-1-1,0 0 0,0 1 0,0-1 0,0-1 1,0 1-1,0 0 0,0-1 0,0 0 0,2 0 39,29 12-408,-29-9 350,0 1 0,0 0 0,-1 0 0,0 0 0,1 0 0,-1 1 1,-1 0-1,1 0 0,-1 0 0,0 0 0,0 0 0,0 0 0,-1 1 0,0 0 0,0-1 0,0 1 0,-1 0 0,0 0 0,0 0 0,-1 0 0,1 0 0,-1 0 0,0 0 1,-1 0-1,0 0 0,1 0 0,-2-1 0,1 1 0,-1 0 0,0 0 0,0-1 0,-1 1 0,1-1 0,-1 0 0,0 0 0,-1 0 0,1 0 0,-1 0 0,0-1 0,0 1 1,-5 2 57,4-1 9,0-1 0,-1 0 0,0-1 0,0 1 0,0-1 0,0 0 0,-1-1 0,1 0 0,-1 0-1,0 0 1,0-1 0,0 0 0,0 0 0,0 0 0,-1-1 0,1-1 0,0 1 0,-1-1 0,-6 0-9,13-2-218,0 1 1,-1-1-1,1 1 0,0-1 0,0 1 0,0-1 0,0 0 0,0 1 0,1-1 0,-1 0 0,0 0 0,1 0 0,-1 1 1,1-1-1,0 0 0,-1 0 0,1 0 0,0 0 0,0 0 0,1 0 0,-1 0 0,0 0 0,0 1 0,1-1 0,-1 0 0,1 0 1,0 0-1,0 0 218,13-17-4805</inkml:trace>
  <inkml:trace contextRef="#ctx0" brushRef="#br0" timeOffset="36509.622">2823 1713 2787,'0'0'12951,"0"0"-7389,0 0-2498,0 0-976,0 0-876,0 0-380,0 0-244,10 13-193,0-3-315,-4-5-56,-1 0 1,0 1 0,-1-1-1,1 1 1,-1 0 0,0 0-1,-1 1 1,1-1-1,-1 1 1,0 0 0,-1 0-1,0 0 1,1 4-25,0 3-12,-1 0 0,-1 0 0,0-1 0,-1 1 0,0 0 0,-1 0 0,-1 0 0,0 0 1,-1-1-1,0 1 0,-1-1 0,-1 0 0,0 0 0,-1 0 0,0-1 0,-1 0 0,-3 4 12,-75 77-2668,-15-15-3974,45-40 81</inkml:trace>
  <inkml:trace contextRef="#ctx0" brushRef="#br0" timeOffset="36869.395">733 1656 9673,'0'0'4388,"0"0"-1633,0 0-33,-72 93-864,52-32-96,2 12-417,8 6-448,2 0-417,8-2-159,4-8-193,12-6-32,11-3-96,11-9 0,11-8-128,9-10-1025,14-14-801,12-13-3523,-8-6-5862</inkml:trace>
  <inkml:trace contextRef="#ctx0" brushRef="#br0" timeOffset="41536.534">1029 3054 13997,'0'0'2248,"0"0"-220,3-12-122,13-38-513,-14 48-1324,-1 0-1,0 0 1,1 0 0,0 1-1,-1-1 1,1 0-1,0 1 1,0-1-1,0 1 1,0 0-1,0 0 1,0 0-1,0 0 1,0 0-1,0 0 1,1 0-1,-1 1 1,0-1 0,1 1-1,-1 0 1,0 0-1,1-1 1,-1 1-1,0 1 1,1-1-1,-1 0 1,0 1-1,1-1 1,-1 1-1,0 0 1,1-1-1,-1 1 1,0 0 0,0 0-1,0 1 1,0-1-1,1 1-68,6 7 6,-1-1 0,1 2 0,-1-1-1,-1 1 1,0 0 0,0 1 0,-1 0 0,-1 0-1,1 0 1,-2 0 0,0 1 0,0 0 0,-1 0-1,0 0 1,-1 0 0,-1 1 0,0-1 0,0 1-1,-2-1 1,1 0 0,-1 1 0,-1-1 0,-1 2-6,0 1 3,0 1 1,-2-1-1,0 0 1,-1 0 0,0 0-1,-1-1 1,-1 0 0,0 0-1,-1-1 1,0 0-1,-1 0 1,0-1 0,-1-1-1,-1 0 1,0 0 0,0-1-1,-1 0 1,0-2-1,-1 1 1,0-1 0,0-1-1,-1-1 1,0 0 0,0-1-1,0 0 1,-1-1-1,1-1 1,-3 0-4,15-3 37,0 0 0,0 0 0,0 0-1,0 0 1,0-1 0,0 1 0,0-1 0,0 0 0,0 1-1,1-1 1,-1 0 0,0-1 0,1 1 0,-1-1 0,0 1-1,1-1 1,0 0 0,-1 1 0,1-1 0,0 0 0,0-1-1,0 1 1,0 0 0,1-1 0,-1 1 0,0-1 0,1 1-1,0-1 1,0 0 0,-1 1 0,2-1 0,-1 0 0,0 0-1,1 0 1,-1-2-37,0-1 117,1-1-1,0 1 0,0-1 0,0 0 1,1 1-1,0 0 0,1-1 0,-1 1 1,1 0-1,0-1 0,1 1 1,-1 0-1,1 1 0,0-1 0,1 0 1,0 1-117,-1 0 23,1-1 0,1 2 1,-1-1-1,1 0 1,-1 1-1,1 0 0,0 0 1,1 0-1,-1 1 1,1 0-1,0 0 0,0 0 1,0 1-1,0 0 1,0 0-1,0 0 0,0 1 1,1 0-1,-1 0 1,1 0-1,-1 1 0,0 0 1,1 0-1,-1 1 1,1 0-1,-1 0 0,0 1 1,1-1-1,-1 1 1,0 1-1,0-1 0,0 1 1,-1 0-1,5 3-23,6 8 46,-1 0 0,-1 0 1,-1 2-1,0-1 0,0 2 0,-2 0 0,0 0 0,-1 1 0,-1 1-46,41 63-2289,13-12-6215,-47-58 2194,1-6-2952</inkml:trace>
  <inkml:trace contextRef="#ctx0" brushRef="#br0" timeOffset="41896.363">1651 3183 12940,'18'-109'6116,"-17"102"-5415,-5-10 6462,-17 25-5243,-23 28-1971,42-34 415,-7 5-327,-1 0 0,1 1 0,0 0 0,1 0 0,0 1 0,0 0 1,1 1-1,0-1 0,1 1 0,0 1 0,1-1 0,0 1 0,0 0 0,1 0 0,1 0 0,0 1 0,0-1 0,1 1 1,0 11-38,4-17-18,1-1 0,1 1-1,-1-1 1,1 0 0,0 0 0,0 0 0,0 0 0,1-1 0,0 1 0,-1-1 0,2 0 0,-1-1 0,0 1 0,1-1 0,-1 0 0,1-1 0,0 1 0,0-1 0,0 0 0,1-1 0,-1 1 0,0-1 0,0-1 0,1 1 0,-1-1 0,1 0 0,-1 0 18,34 7-368,-34-6 323,0 0 0,0 0 0,0 0 0,0 0 0,0 1-1,0 0 1,-1 0 0,1 1 0,-1 0 0,0 0-1,1 0 1,-2 0 0,1 1 0,0 0 0,-1 0-1,1 0 1,-1 1 0,0-1 0,0 1 0,-1 0 0,0 0-1,0 0 1,0 0 0,0 1 0,-1-1 0,0 1-1,0 0 1,0 0 45,-2 3-18,1 0-1,-2 0 1,1 0 0,-1 0-1,-1 0 1,1 0 0,-1-1-1,-1 1 1,0-1-1,0 1 1,-1-1 0,0 0-1,0 0 1,-1 0-1,0-1 1,0 0 0,-1 0-1,0 0 1,0 0-1,0-1 1,-1 0 0,0 0-1,0-1 1,-1 0 0,0 0-1,0-1 1,0 0-1,0-1 1,0 1 0,-1-1-1,1-1 1,-1 0-1,0 0 1,0-1 0,0 0-1,0 0 1,0-1-1,0 0 1,0-1 0,0 0-1,0 0 1,0-1 0,1 0-1,-1 0 1,-5-3 18,-34-31-4689,26 5-2073,13 10 14</inkml:trace>
  <inkml:trace contextRef="#ctx0" brushRef="#br0" timeOffset="42096.315">1582 3094 14125,'0'0'5173,"0"0"-1772,0 0-801,16-8-903,102-44 508,-114 51-2154,19-7-14,0 2-1,1 0 0,0 2 1,0 0-1,1 2 0,-1 1 0,1 0 1,16 3-37,-27 8-2726,-15 18-7537,-6-9-429</inkml:trace>
  <inkml:trace contextRef="#ctx0" brushRef="#br0" timeOffset="43343.686">863 4517 7911,'0'0'8312,"0"0"-4100,0 0-1393,0 0-721,0 0-785,-1 2 49,-50 233-209,51-223-1508,8 113-56,9-88-4288,12-5-5787,-14-21-341</inkml:trace>
  <inkml:trace contextRef="#ctx0" brushRef="#br0" timeOffset="44431.581">762 5786 13549,'0'0'3416,"0"0"-1045,0 0-273,0 0-427,16-8-502,51-20-427,-64 28-722,-1 1 1,0-1 0,1 0-1,-1 1 1,0-1-1,1 1 1,-1 0 0,0 0-1,0 0 1,0 0 0,1 0-1,-1 0 1,0 0 0,-1 1-1,1-1 1,0 1-1,0 0 1,-1-1 0,1 1-1,-1 0 1,1 0 0,-1 0-1,0 0 1,1 0 0,-1 0-1,-1 1 1,1-1-1,0 0 1,0 2-21,2 2 42,3 9-21,0-1 0,-1 1 0,-1 0 0,-1 1 0,0-1 0,-1 1 0,0-1 0,-1 1 0,-1 0 0,-1 0-1,0-1 1,-1 1 0,-1-1 0,0 1 0,-1-1 0,0 0 0,-2 0 0,1-1 0,-2 1 0,0-1 0,-1-1 0,0 1-1,-1-1 1,-1-1 0,0 0 0,0 0 0,-1-1 0,-1 0 0,0-1 0,0 0 0,-1-1 0,0-1 0,0 0 0,-1 0 0,0-1-1,-1-1 1,-1-1-21,13-3 21,-1 0 1,1 0-1,-1 0 0,0-1 0,0 0 0,1 0 0,-1 0 0,0 0 0,0 0 0,0-1 0,0 0 0,0 0 1,0 0-1,0 0 0,0-1 0,0 1 0,0-1 0,0 0 0,0 0 0,0-1 0,0 1 0,1-1 0,-1 0 1,1 0-1,-1 0 0,1 0 0,0 0 0,0-1 0,0 0 0,0 1 0,0-1 0,0 0 0,1-1 1,-1 1-1,1 0 0,0-1 0,0 1 0,1-1 0,-1 0 0,1 1 0,-1-2-21,1 1 59,-1 0 0,1-1 0,0 1 0,0-1-1,1 1 1,-1-1 0,1 1 0,0-1 0,0 1 0,0-1-1,1 0 1,0 1 0,0-1 0,0 1 0,0 0 0,1-1-1,-1 1 1,1 0 0,0 0 0,1 0 0,-1 0 0,1 0-1,-1 0 1,1 1 0,0 0 0,1-1 0,-1 1 0,1 0-1,-1 0 1,1 1 0,0-1 0,0 1 0,0 0 0,0 0-1,0 0 1,0 0 0,1 1 0,-1 0 0,1 0 0,-1 0-1,1 0 1,-1 1 0,1 0 0,-1 0 0,1 0 0,0 0-1,2 1-58,5 5-11,0 1-1,0 0 0,-1 1 0,0 1 1,0-1-1,-1 2 0,0-1 0,-1 1 1,0 1-1,-1 0 0,0 0 0,0 0 1,-1 1-1,-1 1 0,0-1 0,0 1 0,1 8 12,28 46-1668,-25-50 588,10 18-2366,-4-14-2219,-5-11-613</inkml:trace>
  <inkml:trace contextRef="#ctx0" brushRef="#br0" timeOffset="44742.838">1111 6194 8904,'6'-16'3380,"19"-54"-92,-23 63-2587,1-1 1,0 1-1,1 0 0,-1 1 0,1-1 0,1 1 1,-1-1-1,1 1 0,0 1 0,1-1 1,-1 1-1,1 0 0,0 0 0,5-3-701,-10 8 45,0 1 0,0-1-1,0 0 1,0 0-1,0 0 1,0 1 0,0-1-1,0 0 1,0 1-1,0-1 1,0 1 0,-1-1-1,1 1 1,0 0 0,0-1-1,0 1 1,-1 0-1,1 0 1,0-1 0,-1 1-1,1 0 1,-1 0-1,1 0 1,-1 0 0,1 0-1,-1 0 1,1 0-1,-1 0 1,0 0 0,0 0-1,1 0 1,-1 0 0,0 0-1,0 0 1,0 0-1,0 0 1,0 0 0,0 0-1,-1 0 1,1 0-1,0 0 1,0 0 0,-1 0-1,1 0 1,-1 0 0,1 0-1,-1 0 1,1 0-45,0 4 74,-8 100 62,4-85-158,2 1 0,0-1-1,1 1 1,2-1 0,0 1 0,1-1-1,1 1 1,0-1 0,3 3 22,-6-21-4,1 0 0,-1 0 0,1 0 0,-1 0 0,1 0 0,0 0-1,0 0 1,0-1 0,0 1 0,0 0 0,1 0 0,-1-1 0,0 1 0,1-1 0,0 1 0,-1-1 0,1 0 0,0 0 0,-1 0 0,1 0 0,0 0 0,0 0 0,0 0 0,0 0 0,0-1 0,0 1 0,0-1 0,0 1 0,0-1 0,0 0 0,0 0 0,0 0 0,0 0 0,0 0-1,0 0 1,0-1 0,1 1 0,-1-1 0,0 1 0,-1-1 0,1 0 0,1 0 4,70-54-81,-62 42 241,0-2 0,0 1 0,-2-1 0,0-1 1,-1 0-1,0 0 0,-1 0 0,-1-1 0,-1 0 0,0 0 0,-1-1 1,-1 1-1,-1-1 0,0 0 0,-1 0 0,-1 0 0,-1 0 1,-1-5-161,1 17 17,-1 0 0,1 0 0,-1 0 1,0 1-1,-1-1 0,1 1 1,-1-1-1,0 1 0,-1 0 1,1 0-1,-1 0 0,0 1 0,0-1 1,-1 1-1,1 0 0,-1 0 1,0 1-1,0-1 0,0 1 1,0 0-1,-1 0 0,1 1 0,-1-1 1,0 1-1,1 1 0,-1-1 1,0 1-1,0 0 0,-3 0-17,-53 4-2307,5 20-3372,28-2-3172</inkml:trace>
  <inkml:trace contextRef="#ctx0" brushRef="#br0" timeOffset="43660.174">1260 4444 13293,'2'-14'3229,"8"-42"-159,-4 38 3458,-6 38-5155,-29 117-706,27-126-675,1 1-1,1-1 1,0 1 0,0 0 0,1-1-1,1 1 1,0-1 0,0 1 0,1-1-1,0 0 1,1 0 0,1 0-1,0-1 1,0 1 0,1-1 0,0 0-1,0-1 1,2 0 0,-1 0-1,4 3 9,76 60-597,-86-71 597,1 0-1,0 0 1,0 1 0,0-1 0,-1 0 0,1 1 0,-1-1 0,1 1 0,-1 0 0,0-1 0,0 1 0,1 0 0,-1 0 0,0 0-1,0 0 1,-1 0 0,1 0 0,0 0 0,-1 0 0,1 0 0,-1 0 0,0 0 0,0 0 0,0 0 0,0 1 0,0-1 0,0 0-1,0 0 1,-1 0 0,1 0 0,-1 0 0,1 0 0,-1 0 0,0 0 0,0 0 0,0 0 0,0 0 0,0 0 0,0-1 0,-1 1-1,1 0 1,-1-1 0,1 1 0,-1-1 0,0 1 0,-83 57 36,-27-10-587,73-39-2770,-1-6-4354,27-4 185</inkml:trace>
  <inkml:trace contextRef="#ctx0" brushRef="#br0" timeOffset="44045.589">1254 4564 3844,'5'-16'7345,"14"-52"-3944,-17 63-2937,0 0 0,1 0 0,-1 0 0,1 0 0,0 1 0,0-1 0,0 1 0,1 0 0,0 0 0,0 0 0,0 0 0,0 1 0,0-1 0,1 1 0,-1 0 0,1 1 0,4-3-464,2-2 685,6-2-361,0-1 0,0 2 0,1 0 0,0 1 0,0 1-1,1 1 1,0 0 0,-1 1 0,2 2 0,-1-1 0,0 2 0,7 1-324,11 18-2433,-25 7-7840,-9-10-740</inkml:trace>
  <inkml:trace contextRef="#ctx0" brushRef="#br0" timeOffset="48296.146">4119 5207 9801,'0'0'2568,"0"0"363,0 0 213,0 0-795,0 0-609,0 12-288,-43 734 4533,-2 25-6055,53-556-345,0-122-3472,-8-90-758,-1-3-3784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5:42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301 134 1826,'0'0'6721,"0"0"-3262,0 0-427,-3-13 81,-9-41-850,12 52-2143,-1 0 1,1 0-1,0 0 1,-1-1-1,1 1 1,0 0-1,0-1 1,0 1-1,1 0 1,-1 0-1,1-1 1,-1 1-1,1 0 0,0 0 1,-1 0-1,1 0 1,0 0-1,0 0 1,1 0-1,-1 0 1,0 0-1,1 0 1,-1 0-1,1 1 1,0-1-1,-1 1 0,1-1 1,0 1-1,0 0 1,0 0-1,0 0 1,0 0-1,0 0 1,0 0-1,0 0 1,1 1-1,-1-1-120,79 1 679,-73 4-674,0-1 1,-1 1-1,1 1 1,-1-1 0,0 1-1,0 1 1,-1-1 0,1 1-1,-1 0 1,0 0-1,-1 1 1,1 0 0,-1 0-1,-1 0 1,0 1 0,0-1-1,0 1 1,-1 0 0,0 0-1,0 1 1,-1-1-1,0 0 1,0 1 0,-1-1-1,-1 1 1,1 0 0,-1-1-1,-1 1 1,1 0 0,-1-1-1,-1 1 1,0-1-1,0 0 1,-1 1 0,0-1-1,-1 3-5,-8 15-9,-2 0-1,0-1 1,-2-1 0,0 0-1,-2-1 1,0 0-1,-2-2 1,0 0-1,-2-2 1,0 0-1,-1-1 1,-1-2 0,0 0 9,12-8-8,0 0 1,0 0-1,-1-1 1,1-1 0,-2-1-1,1 1 1,-1-2-1,1 0 1,-1-1 0,0 0-1,-1-1 1,1 0-1,-8-1 8,18-3 21,1 0-1,-1 0 0,1 0 0,-1 0 0,1-1 0,0 1 0,0-1 0,0 0 0,0 0 0,0 0 0,1 0 0,-1 0 0,1-1 0,0 1 0,0-1 0,0 1 0,0-1 0,1 0 0,0 0 0,0 0 0,0 0 0,0 0 0,0 0 0,1 0 0,0 0 0,-1 0 0,2 0 0,-1 0 0,0 0 0,1 0 0,0 0 0,0 0 0,0 0 0,0 0 0,1 0 0,-1 1 0,1-1 0,0 0 0,0 1 0,2-3-20,0-1 20,0 1-1,0-1 1,0 0-1,1 1 0,0 0 1,1 0-1,-1 0 1,1 1-1,0 0 1,0 0-1,1 0 0,-1 1 1,1 0-1,0 0 1,1 1-1,-1 0 1,0 0-1,1 1 1,0 0-1,-1 0 0,1 1 1,0 0-1,0 0 1,0 0-1,0 1 1,0 1-1,0-1 0,-1 1 1,1 1-1,0-1 1,0 1-1,-1 1 1,1-1-1,-1 2 1,0-1-1,0 0 0,0 1 1,0 1-1,0-1-19,4 7-21,-1 0 0,0 1 0,-1 0 0,0 0 0,-1 1 0,0 0 0,-1 1 0,-1-1 0,0 1-1,-1 0 1,0 2 21,30 64-1951,-13-44-2277,-3-16-2087,-3-6-748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5:4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69 9705,'0'0'2258,"0"0"32,17-12 236,56-36-503,-72 47-1945,1 0 1,0 0 0,-1 0-1,1 0 1,0 0 0,0 1-1,0-1 1,0 1 0,0-1-1,0 1 1,0 0 0,0 0-1,0-1 1,0 2 0,0-1-1,0 0 1,0 0 0,0 0-1,-1 1 1,1-1 0,0 1-1,0 0 1,0-1 0,0 1-1,0 0 1,-1 0 0,1 0-1,0 1 1,-1-1 0,1 0-1,-1 0 1,1 1 0,-1 0-79,4 2 244,1 1-171,-1 0 0,1 1 0,-1-1 0,0 1-1,-1 0 1,0 0 0,0 1 0,0-1 0,-1 1 0,1 0 0,-2 0 0,1 0 0,-1 1 0,0-1 0,-1 0 0,1 1 0,-1-1 0,-1 1-1,0-1 1,0 1 0,0-1 0,-1 1 0,0-1 0,0 1 0,-1-1 0,0 1 0,-1-1 0,1 0-73,-3 6-3,0 0 0,-1-1 0,-1 1 0,0-1 0,0-1 0,-1 1 0,-1-2 0,1 1 0,-2-1 0,0 0-1,0-1 1,0 0 0,-1-1 0,-1 0 0,0 0 3,2-1 18,-1-2-1,0 1 1,0-1 0,0-1-1,0 0 1,-1 0-1,0-1 1,0-1-1,0 0 1,0 0-1,0-1 1,0-1-1,0 0 1,-6-1-18,19 1 35,0-1 0,0 1 0,0 0 1,0-1-1,0 1 0,0-1 0,0 1 0,0-1 0,0 1 1,0-1-1,-1 1 0,1-1 0,0 0 0,0 0 0,-1 1 0,1-1 1,0 0-1,-1 0 0,1 0 0,0 0 0,-1 0 0,1 0 1,-1 0-1,0 0 0,1 0 0,-1 0 0,0 0 0,0 0 0,0 0 1,1 0-1,-1 0 0,0 0 0,0 0 0,-1 0 0,1 0 1,0 0-1,0 0 0,0 0 0,-1 0 0,1 0 0,-1 0 1,1 0-1,0 0 0,-1 0 0,0 0 0,1 0 0,-1 0 0,0 0 1,1 0-1,-1 1 0,0-1 0,0 0 0,0 1 0,1-1 1,-1 0-1,0 1 0,0-1 0,0 1 0,0 0 0,0-1 1,0 1-1,0 0 0,0-1 0,0 1 0,0 0 0,0 0 0,-1 0 1,1 0-1,0 0 0,0 0-35,7-1 18,0 1 0,1-1 0,-1 1 0,1 0 0,-1 1 0,1 0 0,-1 0 0,1 0 0,-1 1 0,0 0 0,0 0 0,0 0 0,0 1 0,0 0 0,0 0 0,-1 0 0,1 1 0,-1 0 0,2 2-18,90 92-81,-89-89 92,-3-2-28,0-1 0,0 1 0,1-1 0,0 0 0,0-1 0,1 1 0,0-1 0,0 0 0,0-1 0,0 0 0,1 0 0,-1 0 0,1-1 0,0-1 0,0 1 0,0-1 0,0 0 0,1-1 0,-1 0 0,0 0 0,1-1 0,6 0 17,31-31-2209,-33-3-6408,-13 25 1976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5:4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205 124 10346,'0'0'4650,"12"-14"-1810,41-47-267,-49 56-2378,0 1 1,1 0-1,-1 0 0,1 0 1,0 1-1,0 0 1,0-1-1,0 2 1,0-1-1,1 1 0,-1-1 1,1 2-1,0-1 1,-1 0-1,1 1 1,0 0-1,0 1 0,0-1 1,0 1-1,0 0 1,0 1-1,0-1 1,2 2-196,-6-2 1,1 1-1,0 0 1,-1 0 0,1 0 0,-1 0 0,0 0 0,1 1 0,-1-1 0,0 1 0,0 0 0,0-1 0,0 1 0,0 0 0,0 0 0,-1 0 0,1 1 0,-1-1 0,1 0 0,-1 0 0,0 1 0,0-1 0,0 1 0,0-1 0,0 1 0,0 0 0,-1-1 0,1 1 0,-1 0 0,0-1 0,0 1-1,0 0 1,0-1 0,0 1 0,-1 0 0,1 0-1,-27 92-162,18-79-21,0-1-1,0 0 1,-1 0-1,-1-1 1,0-1-1,-1 0 1,-1 0-1,-12 9 184,25-22-3,0 0-1,0 1 0,1-1 0,-1 0 1,0 0-1,0 0 0,0 0 0,1 1 1,-1-1-1,0 0 0,0 0 1,0 1-1,1-1 0,-1 0 0,0 0 1,0 1-1,0-1 0,0 0 0,0 0 1,0 1-1,1-1 0,-1 0 0,0 1 1,0-1-1,0 0 0,0 0 0,0 1 1,0-1-1,0 0 0,0 1 1,0-1-1,-1 0 0,1 1 0,0-1 1,0 0-1,0 0 4,18-1-42,-14 2 42,1-1 0,0 1 0,-1 0 0,1 1-1,-1-1 1,1 1 0,-1-1 0,1 1 0,-1 1 0,0-1 0,0 0-1,0 1 1,-1 0 0,1 0 0,0 0 0,-1 1 0,0-1 0,0 1-1,0 0 1,0-1 0,-1 1 0,1 1 0,-1-1 0,0 0 0,-1 0-1,1 1 1,0-1 0,-1 1 0,0 0 0,0-1 0,-1 1 0,1 0-1,-1 3 1,1 3 1,0 0-1,-1 1 0,-1-1 1,0 1-1,0-1 1,-1 1-1,0-1 0,-1 0 1,0 0-1,-1 0 0,-1-1 1,1 1-1,-5 6 0,4-11 78,0 1-1,0-1 1,-1 0 0,0 0-1,0-1 1,0 0-1,0 0 1,-1 0-1,0-1 1,0 0 0,0 0-1,-1-1 1,1 0-1,-1 0 1,1-1 0,-1 0-1,0 0 1,0-1-1,0 0 1,0 0-1,0-1 1,-1 0 0,1-1-1,0 1 1,0-1-1,0-1 1,0 0 0,1 0-1,-1 0 1,-7-4-78,4 0 48,-1 0-1,2 0 1,-1-1 0,1-1 0,0 0-1,0 0 1,1-1 0,0 0 0,0-1 0,1 1-1,1-2 1,-1 1 0,2-1 0,-1 0-1,2-1 1,0 1 0,0-1 0,1 0 0,0 0-1,-1-8-47,3 10-90,1 0-1,0 0 0,0 0 0,1 0 1,0 0-1,1 0 0,0 0 0,0 0 1,1 0-1,1 1 0,0-1 0,0 1 1,4-8 90,14 1-2969,-5 22-4899,-9 9-1117</inkml:trace>
  <inkml:trace contextRef="#ctx0" brushRef="#br0" timeOffset="376.097">718 491 1762,'0'0'4425,"0"0"-2572,-1 14-337,-7 88 726,-5 21 390,13-121-2544,0 0 1,0 0 0,0 0 0,1 0-1,-1 0 1,1 0 0,-1 0 0,1 0-1,0 0 1,0 0 0,0 0 0,0 0-1,0-1 1,0 1 0,0 0 0,0-1-1,1 1 1,-1-1 0,1 1 0,-1-1-1,1 0 1,0 0 0,-1 1-1,1-1 1,0 0 0,0-1 0,0 1-1,0 0 1,0 0 0,0-1 0,0 1-1,0-1 1,0 0 0,0 0 0,0 1-1,0-1 1,0-1 0,0 1 0,0 0-1,0 0 1,2-1-89,87-23 2885,-68 13-2238,0-1-1,0-1 0,-2-1 1,0-1-1,0-1 1,-1-1-1,-1 0 1,-1-2-1,-1 0 0,0-1 1,-2-1-647,-2 4 261,-1-1 0,-1-1 0,-1 0 1,-1 0-1,-1-1 0,0 0 0,-1-1 0,-2 0 0,0 1 1,-1-2-1,-1 1 0,-1 0 0,-1-8-261,0 24 26,-1-1-1,0 1 1,-1 0-1,1 0 1,-1 0-1,0-1 1,0 1-1,-1 0 0,0 0 1,1 0-1,-2 1 1,1-1-1,0 0 1,-1 1-1,0 0 1,0-1-1,-1 1 1,1 0-1,-1 1 1,1-1-1,-1 0 1,-1 1-1,1 0 1,0 0-1,-1 0 1,1 1-1,-1 0 1,0 0-1,0 0 1,0 0-1,-3 0-25,-6-1-154,1 1-1,-1 0 1,1 1 0,-1 1-1,1 0 1,-1 1 0,1 0-1,-1 1 1,1 1-1,0 0 1,0 1 0,0 0-1,-6 4 155,-41 19-3689,5 6-3304,-3 6-10645</inkml:trace>
  <inkml:trace contextRef="#ctx0" brushRef="#br0" timeOffset="4980.906">849 226 2755,'0'0'501,"0"0"338,0 0 137,0 0 194,0 0-327,0 0-133,0 0-181,2-6 36,6-18-20,-14 16 4420,-12 11-2633,-32 63-20,34-45-2188,2 0 1,0 1-1,1 0 1,1 1-1,1 1 1,1 0-1,1 0 0,1 1 1,1 0-1,2 0 1,0 0-1,2 1 1,0 19-125,3-43-1,0 1 1,0-1 0,0 1 0,0-1 0,1 1 0,0-1-1,-1 1 1,1-1 0,0 1 0,0-1 0,0 0 0,0 0 0,1 1-1,-1-1 1,0 0 0,1 0 0,0 0 0,-1-1 0,1 1-1,0 0 1,0 0 0,0-1 0,0 0 0,0 1 0,1-1-1,-1 0 1,0 0 0,0 0 0,1 0 0,-1 0 0,1-1 0,-1 1-1,1-1 1,1 1 0,5-18-716,-10 2-6933,-3 9 100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5:50.80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0 371 13997,'0'0'374,"6"-16"-161,21-50 231,-23 58-295,0 1 1,0 0 0,1 0 0,0 0 0,0 1-1,1 0 1,0 0 0,0 0 0,1 1 0,-1 0-1,1 0 1,0 0 0,0 1 0,1 0 0,2 0-150,5-4 171,50-24 396,1 3-1,2 3 1,1 3 0,1 4 0,0 2-1,12 2-566,-28 4 254,1 3 0,0 3-1,0 1 1,35 4-254,-4 21 176,-84-20-176,-1 0 1,1 0-1,0 0 1,0 1 0,0-1-1,-1 1 1,1-1-1,-1 1 1,1-1 0,-1 1-1,0 0 1,1 0-1,-1-1 1,0 1-1,0 0 1,0 0 0,-1 0-1,1 0 1,0 0-1,-1 1 1,1-1-1,-1 0 1,0 0 0,0 0-1,0 0 1,0 1-1,0-1 1,0 0 0,0 0-1,-1 0 1,1 0-1,-1 0 1,0 0-1,1 1 1,-1-1 0,0-1-1,0 1 0,-7 12 10,-1-2 0,0 1 0,0-1 0,-2-1 0,1 0-1,-1 0 1,-1-1 0,0-1 0,0 0 0,-13 7-10,16-10 24,-571 340 980,526-306-850,54-39-153,0-1-1,0 1 0,0-1 0,0 1 0,0-1 0,0 1 1,0-1-1,0 1 0,0-1 0,1 1 0,-1-1 1,0 0-1,0 1 0,0-1 0,0 1 0,1-1 0,-1 1 1,0-1-1,0 0 0,1 1 0,-1-1 0,0 0 0,1 1 1,-1-1-1,0 0 0,1 1 0,-1-1 0,1 0 0,-1 0 1,0 0-1,1 1 0,-1-1 0,1 0 0,-1 0 0,1 0 1,-1 0-1,1 0 0,-1 0 0,1 0 0,-1 0 1,1 0-1,-1 0 0,0 0 0,1 0 0,-1 0 0,1 0 1,-1 0-1,1 0 0,-1 0 0,1-1 0,-1 1 0,0 0 1,1 0-1,-1-1 0,1 1 0,-1 0 0,5-1 1,161-32 16,-127 21-7,304-92-15,450-120 111,-693 207-79,-100 17-27,-1 1 1,0-1-1,1 0 0,-1 1 1,1-1-1,-1 1 0,1-1 1,-1 0-1,1 1 0,0-1 1,-1 1-1,1-1 0,0 1 1,-1-1-1,1 1 0,0 0 1,-1-1-1,1 1 1,0-1-1,0 1 0,0 0 1,0-1-1,0 1 0,-1-1 1,1 1-1,0 0 0,0-1 1,1 1-1,-1 0 0,0-1 1,0 1-1,0-1 0,0 1 1,0 0-1,1-1 0,-1 1 1,0-1-1,1 1 1,-1-1-1,0 1 0,1-1 1,-1 1-1,0-1 0,1 1 1,-1-1-1,1 1 0,-1-1 1,1 0-1,-1 1 0,1-1 1,-1 0-1,1 1 0,0-1 1,-1 0-1,1 0 0,-1 0 1,1 1-1,0-1 1,-1 0-1,1 0 0,0 0 0,-30 24 230,0-2 1,-2-1-1,0-1 0,-1-1 0,-3-2-230,-8 7 98,-409 237 79,435-251-178,8-5 6,-1 1 0,1 0 0,0 0 0,1 0 0,-1 1 0,1 1-1,1-1 1,-1 1 0,1 1 0,1-1 0,-1 1 0,-2 6-5,9-13-1,0-1-1,0 1 0,1-1 0,-1 1 0,0 0 1,1-1-1,-1 1 0,1-1 0,-1 1 0,1-1 1,0 1-1,-1-1 0,1 1 0,0-1 0,0 0 1,0 0-1,0 1 0,1-1 0,-1 0 0,0 0 1,0 0-1,1 0 0,-1 0 0,0 0 0,1-1 1,-1 1-1,1 0 0,-1-1 0,1 1 0,-1-1 1,1 0-1,0 1 0,-1-1 0,1 0 0,-1 0 1,1 0-1,0 0 0,-1 0 0,1 0 0,0-1 1,-1 1-1,1 0 0,-1-1 0,1 1 0,-1-1 1,1 0 1,2 1-3,49-3-3,1-3 1,-1-2-1,0-2 1,40-14 5,-13 4 17,899-223 47,-868 218 411,-149 44 566,-987 409-59,1000-414-1009,25-14 25,0 1-1,0-1 1,0 1-1,0-1 1,0 1-1,0-1 1,0 1-1,0 0 1,0-1 0,0 1-1,1-1 1,-1 1-1,0-1 1,0 1-1,1-1 1,-1 0-1,0 1 1,0-1-1,1 1 1,-1-1-1,1 1 1,-1-1-1,0 0 1,1 1-1,-1-1 1,1 0-1,-1 0 1,1 1-1,-1-1 1,1 0-1,-1 0 1,1 0 0,-1 1-1,1-1 1,-1 0-1,1 0 1,-1 0-1,1 0 1,-1 0-1,1 0 1,-1 0-1,1 0 1,0 0-1,-1-1 1,1 1-1,-1 0 1,1 0-1,-1 0 1,1 0-1,-1-1 1,1 1-1,-1 0 1,0-1-1,1 1 1,-1 0 0,1-1 2,51-3 5,0-2 0,-1-2 0,1-3 0,14-6-5,3 0 12,128-30-14,135-31 73,240-23-71,-461 93 117,-111 8-116,0 1-1,0-1 0,-1 0 0,1 0 1,0 1-1,0-1 0,0 0 0,0 1 1,0-1-1,0 0 0,0 1 0,0-1 1,-1 0-1,1 1 0,0-1 0,0 0 1,1 1-1,-1-1 0,0 0 0,0 1 0,0-1 1,0 0-1,0 1 0,0-1 0,0 0 1,0 1-1,1-1 0,-1 0 0,0 0 1,0 1-1,0-1 0,1 0 0,-1 1 1,0-1-1,0 0 0,1 0 0,-1 0 1,0 1-1,0-1 0,1 0 0,-1 0 1,0 0-1,1 0 0,-1 0 0,-34 19 154,0-2 1,-2-1-1,0-2 1,-22 5-155,-7 4 129,-377 144-6,384-136-123,65-26-699,119-28-6172,-71 6-458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5:56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405 209 9417,'0'0'1847,"0"0"326,7-12 427,51-87 3037,-49 84-4543,40-55 2574,-48 69-3645,1 0-1,0 0 0,-1-1 1,1 1-1,0 0 0,0 0 1,-1 0-1,1 1 0,0-1 1,0 0-1,0 1 0,0-1 1,0 1-1,0 0 0,0 0 1,0 0-1,0 0 0,0 0 0,0 0 1,0 0-1,0 1 0,0-1 1,0 1-1,0-1 0,0 1 1,0 0-1,0 0 0,0-1 1,0 1-1,-1 1 0,1-1 1,0 0-1,-1 0 0,1 1 1,-1-1-1,0 1 0,1-1 0,0 2-21,11 15-7,-1 1 1,-1-1-1,0 2 1,-2-1 0,0 1-1,-2 1 1,0 0 0,-1 0-1,-1 0 1,-1 1 0,0-1-1,-2 1 1,-1 0 0,-1 0-1,0 0 1,-2 0 0,-1 2 5,-9 74-7,-5-1 0,-3-1 1,-5-1-1,-8 11 7,-90 224 59,73-209-59,5 1 0,4 11 0,32-107 1,1 1 0,1-1 0,2 1 0,0 1 1,2-1-1,1 0 0,1 1 0,2-1 0,0 1 0,2-1 1,1 1-1,2-1 0,0-1 0,2 1 0,0-1 0,2 0 0,1-1 1,1 0-1,1-1 0,2 0 0,0-1 0,1-1 0,5 4-1,-9-12 11,1-2-1,1 1 1,0-2-1,0 1 1,1-2-1,1 0 0,0-1 1,0-1-1,1 0 1,0-1-1,0-1 1,0-1-1,1 0 0,0-1 1,0-1-1,0-1 1,0 0-1,1-2 0,-1 0 1,0-1-1,6-1-10,-22 2 8,0 0 0,1 1-1,-1-1 1,0-1 0,0 1-1,0 0 1,1 0-1,-1-1 1,0 1 0,0-1-1,0 0 1,0 1 0,0-1-1,0 0 1,0 0 0,0-1-1,0 1 1,-1 0-1,1-1 1,0 1 0,-1-1-1,1 1 1,-1-1 0,1 0-1,-1 1 1,0-1 0,0 0-1,0 0 1,0 0 0,0 0-1,0 0 1,0 0-1,-1 0 1,1 0 0,-1-1-1,1 1 1,-1 0 0,0 0-1,0 0 1,0-1 0,0 1-1,-1 0 1,1 0-1,0 0 1,-1 0 0,0 0-1,1-1 1,-1 1 0,0 0-1,0 0 1,0 1 0,0-1-1,0 0 1,-1 0 0,1 0-1,-1 1 1,1-1-1,-2 0-7,-3-3 31,-1 1 0,0 0-1,0 0 1,0 1 0,0 0-1,-1 0 1,1 0 0,-1 1-1,0 0 1,1 1 0,-1 0-1,0 0 1,0 1-1,0 0 1,0 0 0,0 1-1,1 0 1,-1 0 0,0 1-1,0 0 1,1 0 0,-1 1-1,1 0 1,0 0 0,0 0-1,0 1 1,-4 3-31,-3 12 13,0 1 0,1 0 1,2 1-1,0 0 0,1 0 0,1 1 0,1 0 1,1 1-1,1 0 0,0 0 0,2 1 1,1-1-1,1 1 0,1 3-13,-7 33-4,-153 1110-92,113-875 1356,-63 203-1260,100-450 90,-3 0 0,-2-1-1,-2-1 1,-2-1 0,-3 0-90,23-45 1,0 2 10,0-1-1,0 0 1,0 0-1,-1 1 0,1-1 1,-1 0-1,1 0 1,-1 0-1,1 1 0,-1-1 1,0 0-1,1 0 1,-1 0-1,0 0 0,0 0 1,0 0-1,0-1 1,0 1-1,0 0 0,0 0 1,0-1-1,0 1 1,0 0-1,0-1 0,0 1 1,-1-1-1,1 0 1,0 1-1,0-1 0,-1 0 1,1 0-1,0 0 1,0 1-1,-1-2 0,1 1 1,0 0-1,-1 0 1,1 0-1,0 0 0,0-1 1,0 1-1,-1-1 1,1 1-1,0-1 0,0 1-10,-4-11 11,1 1 0,0-1 1,1 0-1,1 0 0,0-1 0,0 1 0,1 0 0,0-1 0,1 1 0,0-1 0,2-5-11,-2-5-122,3-113-3743,-3 131 3310,-8-8-5424,-7 13-950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01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0 14478,'0'0'3309,"0"0"-565,0 0-640,0 0-716,0 0-433,-13 19-255,-41 62-225,-18 91 331,48-87-731,44-111-27,100-198 112,-119 221-151,1-1 1,-1 1-1,1 0 1,0 0 0,-1 0-1,1 0 1,1 0-1,-1 0 1,0 1-1,1-1 1,-1 1-1,1 0 1,0-1 0,0 1-1,0 0 1,0 1-1,0-1 1,0 0-1,0 1 1,1 0-1,-1 0 1,0 0-1,1 0 1,-1 0 0,1 1-1,-1 0 1,1-1-1,-1 1 1,1 0-1,-1 1 1,1-1-1,0 1 1,-1-1 0,0 1-1,1 0 1,-1 1-1,0-1 1,4 2-10,3 12 15,-1 0 0,0 0 1,-1 1-1,0 0 0,-2 0 1,0 1-1,-1 0 0,0 0 1,-1 1-1,-1 4-15,8 22 12,-5-17-11,-4-13 2,1 0 0,0 0-1,0-1 1,2 1-1,-1-1 1,2 0 0,0 0-1,0-1 1,1 0-1,1 0 1,0 0-1,1-1 1,0 0 0,2 1-3,-9-11 8,0 1 0,0-1 0,0 0 0,0 0 0,0 0 1,0 0-1,1 0 0,-1 0 0,0 0 0,1-1 0,-1 1 1,0-1-1,1 0 0,-1 0 0,1 1 0,-1-2 0,0 1 1,1 0-1,-1 0 0,0-1 0,1 1 0,-1-1 0,0 0 0,1 0 1,-1 0-1,0 0 0,0 0 0,0 0 0,0 0 0,0-1 1,0 1-1,0-1 0,0 0 0,-1 1 0,1-1 0,-1 0 1,1 0-1,-1 0 0,1-2-8,33-88 248,-33 43-638,4 52-5525,-2 11-3150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2:32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13741,'0'0'5071,"0"0"-2957,17-3-907,232-10 1820,111 12-2373,216 1-717,-193 2-3640,-286 2-2074,-85-2 1026,-13 2-1292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5:59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84 10954,'0'0'2435,"0"0"-17,0 0 294,0 0-481,10-12-581,30-41-374,-29 35 1705,-19 17-2259,-17 16-962,24-14 385,-264 215-43,262-214-102,-6 4 5,0 1 0,1 0 0,0 0 0,0 1 0,0 0 0,1 0 0,0 1 0,1 0 0,0 0 1,0 0-1,1 1 0,0 0 0,1 0 0,0 1 0,0-1 0,1 1 0,1-1 0,0 1 0,0 4-5,5-8 6,1-1-1,0 0 1,0 0-1,1 0 1,0-1 0,0 1-1,0-1 1,1 0-1,-1-1 1,1 1 0,0-1-1,1 0 1,-1-1-1,1 1 1,-1-1-1,1-1 1,0 1 0,0-1-1,0 0 1,1-1-1,6 1-5,244 32 171,-256-33-165,1-1 0,-1 0 0,1 1 0,0-1 0,-1 1 0,1 0 0,-1 0 0,0 0 0,1 0-1,-1 0 1,0 0 0,1 1 0,-1-1 0,0 1 0,0 0 0,0-1 0,-1 1 0,1 0 0,0 0 0,-1 0 0,1 1-1,-1-1 1,1 0 0,-1 0 0,0 1 0,0-1 0,0 1 0,-1-1 0,1 1 0,0-1 0,-1 1 0,0-1 0,1 1-1,-1 0 1,0-1 0,0 1 0,-1 0 0,1-1 0,-1 1 0,1-1 0,-1 1 0,0-1 0,0 1 0,0-1 0,0 1-1,-1 0-4,-8 8 92,0 0 0,-2-1 1,1-1-1,-1 1 1,-1-2-1,1 0 0,-1 0 1,-1-1-1,1-1 1,-1 0-1,-1-1 1,1-1-1,-1 0 0,1 0 1,-1-2-1,0 0 1,0-1-1,0 0 1,0-1-1,-4-1-93,6 2 0,0-1 0,-1 0 0,1-1 0,0-1 0,0 0 0,0 0 0,1-2 0,-1 1 0,1-2 0,-1 1 0,1-2 0,1 0 0,-1 0 0,1-1 0,0 0 0,1-1 0,-1 0 0,2-1 0,-1 0 0,-1-3 0,11 12-137,1 0 0,-1 1 0,0-1 0,1 0 0,-1 1 0,1-1 0,-1 0 0,1 0 0,-1 1 0,1-1 0,-1 0 0,1 0 0,-1 0 0,1 0 0,-1 0 0,1 0 0,-1 0 0,1 0 0,-1 0 0,1 0 0,-1 0 0,1 0 0,-1 0 0,1 0 0,-1 0 0,1 0 0,-1-1 0,1 1 0,-1 0 0,1 0 0,-1-1 0,1 1 0,-1 0 0,0-1 0,1 1 0,-1 0 0,1-1 0,-1 1 0,0-1 0,1 1 0,-1 0 0,0-1 0,0 1 0,1-1 0,-1 1 0,0-1 0,0 1 0,0-1 0,0 1 0,0-1 0,1 1 0,-1-1 0,0 1 1,0-1-1,0 1 0,-1-1 0,1 0 0,0 1 0,0-1 0,0 1 0,0-1 0,0 1 137,17 9-7965</inkml:trace>
  <inkml:trace contextRef="#ctx0" brushRef="#br0" timeOffset="622.55">1071 369 17168,'0'-69'3540,"0"66"-3294,0-1 0,0 0 0,-1 0 0,1 1 0,-1-1 0,0 1 0,0-1 1,-1 0-1,1 1 0,0 0 0,-1-1 0,0 1 0,0 0 0,0 0 1,0 0-1,-1 0 0,1 0 0,-1 0 0,0 1 0,1-1 0,-1 1 0,-1 0-246,0 0 84,0-1-1,-1 1 1,1 1-1,-1-1 1,1 1-1,-1 0 1,0 0-1,1 0 1,-1 0-1,0 1 1,0 0-1,0 0 1,1 0-1,-1 1 1,0 0-1,0 0 1,1 0-1,-1 0 1,0 1-1,1-1 1,0 1-1,-1 0 1,0 2-84,-7 4 6,1 0 1,0 1-1,0 1 1,1 0-1,0 0 1,1 1-1,1 0 1,-1 1-1,2 0 1,-1 0-1,2 0 1,0 1-1,-4 12-6,-43 182-682,48-184 198,2 1 0,1 0 0,0 0 0,2 0 0,1 0 0,3 21 484,-2-42-31,-1 0 0,1 1 1,0-1-1,0 0 0,0 0 1,0 0-1,0 0 0,1 0 1,-1-1-1,1 1 1,0-1-1,0 0 0,0 1 1,0-1-1,0 0 0,0-1 1,0 1-1,1-1 0,-1 1 1,1-1-1,-1 0 1,1 0-1,-1-1 0,1 1 1,0-1-1,-1 0 0,1 1 1,0-2-1,0 1 0,-1 0 1,1-1-1,-1 0 1,1 0-1,0 0 0,-1 0 1,0 0-1,1-1 0,-1 1 1,0-1-1,0 0 0,1 0 1,-2 0-1,1-1 0,0 1 1,0-1-1,0 0 31,18-16 512,0 0 0,-2-2 0,0 0 0,-2-1 0,0-1 0,-1 0 0,-1-1 0,-2-1 0,0 0 0,7-24-512,-9 22 445,-2-1 0,-1 1 1,-2-2-1,0 1 1,-2 0-1,-1-1 0,-1-25-445,-2 96 86,-1 47-65,3 0 1,5 0-1,8 29-21,-15-114-74,0 0 1,0 0-1,1 0 0,-1 0 1,1 0-1,0 0 1,0 0-1,0 0 0,1-1 1,0 1-1,-1 0 0,1-1 1,0 1-1,1-1 1,-1 0-1,1 1 0,-1-1 1,1 0-1,0-1 1,0 1-1,0 0 0,1-1 1,-1 0-1,1 0 0,-1 0 1,1 0-1,-1 0 1,1-1-1,0 1 0,0-1 1,0 0-1,0 0 1,0-1-1,0 1 0,0-1 1,0 0-1,0 0 1,2-1 73,5-3-88,0-1 1,0 0 0,-1-1 0,0 0 0,0 0 0,0-1 0,-1-1 0,0 0 0,0 0 0,-1 0 0,0-1 0,-1 0-1,0-1 1,0 0 0,-1 0 0,0-1 87,20-37 6,-3-1-1,-2-1 0,-2-1 1,-2-1-1,-2 0 0,-3-1 1,-2-1-1,-2 0 0,-3 0 1,-2-20-6,-4-6 1564,0 80-1519,0 0 0,0 0 0,0 0-1,0 0 1,0 0 0,0 0 0,0 1 0,0-1 0,0 0 0,0 1 0,0-1 0,0 0 0,0 1 0,0-1 0,1 1 0,-1 0 0,0-1-1,0 1 1,0 0 0,1-1 0,-1 1 0,0 0 0,1 0 0,-1 0 0,0-1 0,1 1 0,-1 0 0,1 0 0,0 0 0,-1 0 0,1 0 0,0 0-1,-1 0 1,1 0 0,0 0 0,0 1-45,-16 39 228,2 1-1,2 1 0,1 0 1,3 1-1,-3 36-227,7-45-42,1 1-1,2-1 1,1 0 0,2 0-1,2 0 1,1 0-1,1 0 1,2-1-1,4 7 43,-6-24-785,1-1 0,0 0 0,1 0 0,1-1 0,1 0 0,0 0 0,7 6 785,49 32-10421,-30-39 369</inkml:trace>
  <inkml:trace contextRef="#ctx0" brushRef="#br0" timeOffset="1232.02">1935 379 10826,'0'0'3379,"0"0"-229,0 0-347,0 0-727,0 0-586,0 0-449,0 0-337,-5 0-164,4 0-517,-1 0 0,1 0 1,0 0-1,-1 0 1,1 0-1,-1 0 1,1 1-1,0-1 1,0 0-1,-1 1 1,1 0-1,0-1 0,0 1 1,0 0-1,-1-1 1,1 1-1,0 0 1,0 0-1,0 0 1,0 0-1,0 0 0,1 0 1,-1 0-1,0 0 1,0 0-1,1 1 1,-1-1-1,1 0 1,-1 0-1,1 1 0,-1-1 1,1 0-1,0 1 1,0-1-1,-1 0 1,1 1-1,0-1 1,0 0-1,1 1 0,-1-1 1,0 0-1,0 1 1,0-1-1,1 0 1,-1 1-1,1-1 1,-1 0-1,1 0 0,0 0 1,-1 1-1,2-1-23,-3 12 25,1 0 0,0 0 0,1 0 0,1-1 0,0 1 0,1 0 0,0-1 0,0 1 0,2-1 0,0 0-1,0-1 1,6 10-25,-10-20-14,0 0-1,1 1 0,-1-1 1,1 0-1,-1 0 0,1 0 1,-1 0-1,1-1 0,0 1 1,0 0-1,-1-1 0,1 1 0,0-1 1,0 0-1,-1 1 0,1-1 1,0 0-1,0 0 0,0 0 1,0 0-1,-1 0 0,1-1 1,0 1-1,0-1 0,0 1 1,-1-1-1,1 1 0,0-1 1,-1 0-1,1 0 0,0 0 0,-1 0 1,0 0-1,1 0 0,-1 0 1,1-1-1,-1 1 0,0 0 1,0-1-1,1-1 15,46-61 32,-41 53 92,0-1-1,-1 0 1,0 0 0,-1-1-1,0 0 1,-1 1-1,0-2 1,-1 1 0,-1 0-1,0 0 1,-1-1-1,-1 1 1,0-8-124,0 20 4,-1-1 0,1 1 1,-1 0-1,1-1 0,-1 1 0,0 0 0,1-1 1,-1 1-1,0 0 0,0 0 0,0 0 0,0 0 0,0 0 1,0 0-1,-1 0 0,1 0 0,0 0 0,0 1 1,-1-1-1,1 0 0,0 1 0,-1-1 0,1 1 1,-1-1-1,1 1 0,0 0 0,-1 0 0,1 0 0,-1 0 1,1 0-1,-1 0 0,1 0 0,-1 0 0,1 0 1,-1 1-1,1-1 0,0 0 0,-1 1 0,1-1 1,0 1-1,-1 0 0,1-1 0,0 1 0,0 0 0,-1 0 1,1 0-1,0 0 0,0 0 0,0 0 0,0 0 1,0 1-5,-8 11-6,1-1 0,1 1 0,0 1 0,1 0 0,0-1 0,1 2 0,1-1 0,0 1 0,1-1 0,1 1 0,0 0 0,1 0 0,0 0 0,1 0 0,1 0 0,1 0 0,2 11 6,-5-18-26,0 1 1,1-1-1,0 0 0,1 0 1,0 0-1,0 0 0,1 0 1,0 0-1,0 0 0,1 0 1,0-1-1,0 1 0,0-1 0,1 0 1,1 0-1,-1 0 0,1 0 1,0-1-1,1 0 0,-1 0 1,1 0-1,0-1 0,1 0 1,-1 0-1,1-1 0,0 1 0,0-1 1,0-1-1,1 1 0,0-2 1,-1 1-1,5 0 26,-3-3 1,-1-1 0,1 0 0,0 0 1,-1-1-1,1 0 0,-1 0 0,0-1 0,0-1 0,0 1 0,0-1 0,0 0 1,-1-1-1,0 0 0,0 0 0,0-1 0,-1 1 0,2-3-1,99-118 571,-98 113-462,43-57 414,123-184 1116,-162 223-1528,-16 38-77,-5 24-53,1 0 1,2 0 0,1 1 0,2 0 0,0-1 0,3 1 0,1 12 18,0 27-82,-7 109-644,4-177 722,0 0 0,0 0 0,0 0 0,0 0-1,-1-1 1,1 1 0,-1 0 0,0-1 0,0 1-1,0-1 1,0 1 0,0-1 0,-1 0 0,1 0-1,-1 0 1,1 0 0,-1-1 0,0 1 0,1-1-1,-1 1 1,0-1 0,0 0 0,0 0 0,0 0-1,0-1 1,-1 1 0,1-1 0,0 1 0,0-1 0,0 0 4,-101-8 63,97 7-65,-247-43-189,126 22-7524,90 16-1675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02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51 5349,'0'0'6460,"0"0"-2409,0 0-1002,15-8-866,49-22-598,-58 28-1403,-1 0 0,1 0 0,0 0 0,0 1 0,0 0 0,0 0 0,0 0 0,0 1-1,0 0 1,0 0 0,0 0 0,0 1 0,-1 0 0,5 1-182,-7-1 20,-1-1 0,0 1 0,0 0 0,1 0 1,-1 0-1,0 0 0,0 0 0,0 0 0,0 0 0,0 1 1,0-1-1,-1 1 0,1-1 0,0 1 0,-1 0 0,1 0 1,-1-1-1,1 1 0,-1 0 0,0 0 0,0 1 0,0-1 1,0 0-1,0 0 0,-1 0 0,1 1 0,-1-1 0,1 0 0,-1 1 1,0-1-1,0 0 0,0 1 0,0-1 0,0 0 0,-1 2-20,-28 79 0,-186 192 1067,214-274-1045,0-1-3,1 0 1,-1 0-1,0 1 0,1-1 0,-1 0 1,1 0-1,-1 1 0,1-1 1,-1 0-1,1 1 0,-1-1 1,1 0-1,0 1 0,-1-1 0,1 1 1,-1-1-1,1 1 0,0-1 1,-1 1-1,1-1 0,0 1 1,0-1-1,-1 1 0,1-1 0,0 1 1,0 0-1,0-1 0,0 1 1,0-1-1,0 1 0,0 0 1,0-1-1,0 1 0,0-1 0,0 1 1,0-1-1,0 1 0,0 0 1,1-1-1,-1 1 0,0-1 1,0 1-1,1-1 0,-1 1 0,0-1 1,1 1-1,-1-1 0,0 1 1,1-1-1,-1 0 0,1 1 1,-1-1-1,1 1 0,-1-1 0,1 0 1,-1 0-1,1 1 0,-1-1 1,1 0-1,0 0-19,215-49 1420,-109 30-3940,-106 19 1886,6 0-381,-5 4-4382,-2 5-3134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04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39 118 14125,'0'-14'4677,"0"-9"-3270,-1-15 110,4 0 3086,1 34-449,-3 20-3151,-24 252 304,14-209-1820,2 0 1,2 0 0,4 1 0,2-1-1,8 57 513,19-28-3754,10-42-4354,-15-32-1453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05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16912,'0'0'3892,"0"0"-1100,0 0-449,0 0-688,19-6-779,-6 1-778,3-1-3,1 1 0,-1 0 0,1 1 0,1 1 0,-1 1 0,0 0 0,16 1-95,352 21 769,-384-19-768,1 0 0,0 0 0,0-1 0,0 1 0,0-1 0,0 0 0,0 1 0,0-1 0,0 0 0,0 0 0,0 0 0,0-1 0,0 1 0,0 0 0,0-1 0,0 1 0,0-1 0,0 0 0,-1 1 0,1-1 0,0 0 0,0 0 0,-1 0 0,1-1 0,-1 1 0,1 0 0,-1 0 0,1-1 0,-1 1 0,0-1 0,1 0 0,-1 1 0,0-1 0,0 0 0,0 1 0,-1-1 1,1 0-1,0 0 0,-1 0 0,1 0 0,-1 0 0,1 0 0,-1 0 0,0 0 0,0 0 0,0 0 0,0-1-1,-8-8 88,0 1 0,0 0 0,-1 0 0,0 1 0,-1 0 0,0 1 0,0 0 0,-1 0 1,0 1-1,0 1 0,-1 0 0,-12-5-88,22 9 30,0 1 1,0-1-1,0 1 1,0 0-1,0 0 1,-1-1-1,1 1 1,-1 1-1,1-1 1,-1 0-1,1 1 1,-1-1-1,1 1 1,-1 0-1,1-1 1,-1 1-1,1 1 1,-1-1-1,0 0 1,1 0-1,-1 1 0,1 0 1,0-1-1,-1 1 1,1 0-1,-1 0 1,1 1-1,0-1 1,0 0-1,0 1 1,0-1-1,0 1 1,0 0-1,0-1 1,0 1-1,0 0 1,1 0-1,-1 0 1,1 1-1,0-1 1,-1 0-1,1 0 1,0 1-1,1-1 1,-2 3-31,-6 29 53,2 0 0,1 1 0,1-1 0,3 1-1,0 0-52,-1 18 24,-4 24-570,-4 0-1,-3-1 1,-3-1 0,-4-1 0,-3 0-1,-5 4 547,27-76-184,-5 18-2151,3-7-2401,2-4-4045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0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16015,'0'0'5915,"0"0"-2525,0 0-908,0 0-539,0 0-608,0 0-497,0 0-315,4 16-245,13 129-230,-22-69-72,-3 0 0,-4 0 0,-3-1 0,-16 43 24,31-116-37,-13 45-1620,15-16-2468,42-21-10790,-21-10 4868</inkml:trace>
  <inkml:trace contextRef="#ctx0" brushRef="#br0" timeOffset="310.56">594 134 10922,'0'0'4437,"0"0"-994,0 0-416,0 0-363,0 0-695,0 0-549,0 0-325,0 0-284,-11-3-346,5 0-409,4 2-47,0 0 0,0 0 0,0 0 0,0 0 0,-1 0-1,1 1 1,0-1 0,0 1 0,0-1 0,0 1 0,-1 0 0,1 0-1,0 0 1,0 0 0,0 0 0,-1 1 0,1-1 0,0 1-1,0-1 1,0 1 0,0 0 0,0 0 0,0 0 0,0 0 0,0 0-1,0 0 1,0 0 0,0 1 0,1-1 0,-1 1 0,0 0-9,-4 5 2,0-1 0,0 1 0,1 0 0,0 0 0,1 1 0,0-1 0,0 1 0,0 0 0,1 0 0,0 0 0,1 1 0,0-1 0,0 1 0,1-1 0,0 1 0,0 0 0,1-1 0,0 1 0,1 0 0,0-1 0,0 1 1,1 0-1,0-1 0,0 0 0,1 1 0,0-1 0,1 0 0,-1 0 0,2-1 0,-1 1 0,1-1 0,0 0 0,0 0 0,6 4-2,69 37 0,-66-42 2,-1 1 1,0 0 0,-1 1-1,0 0 1,0 1 0,-1 1 0,0-1-1,0 2 1,-1-1 0,1 3-3,-9-10 4,-1-1 1,1 1-1,-1 0 1,0-1-1,0 1 1,1 0-1,-2 0 1,1 0-1,0 0 1,-1 0-1,1-1 1,-1 1-1,0 0 1,0 0-1,0 0 1,0 0-1,-1 0 1,1 0-1,-1 0 1,0 0-1,0 0 1,0 0-1,0 0 0,0-1 1,0 1-1,-1-1 1,0 1-1,1-1 1,-1 1-1,0-1 1,0 0-1,0 0 1,0 0-1,-1 0 1,1 0-1,0 0 1,-1-1-1,0 1-4,-108 55 775,107-55-727,-9 3-66,-1 0 1,1-1 0,-1 0-1,1-1 1,-1-1 0,0 0 0,0-1-1,0 0 1,-14-2 17,23 1-331,0-1 1,-1 0-1,1 0 1,0-1-1,0 0 0,0 0 1,1 0-1,-1 0 0,0-1 1,1 1-1,-1-1 1,1 0-1,0-1 0,0 1 1,0-1-1,1 0 1,-3-3 329,-17-31-7691,16 17 250</inkml:trace>
  <inkml:trace contextRef="#ctx0" brushRef="#br0" timeOffset="561.464">480 92 7271,'0'0'6054,"0"0"-2051,0 0-511,97-73-866,-64 66-992,1 1-609,-4 4-353,-1 0-383,-3 2-225,1 0-64,-5 0 0,-3 0-257,-2 4-1568,-1 4-3076,-5-4-7110</inkml:trace>
  <inkml:trace contextRef="#ctx0" brushRef="#br0" timeOffset="1103.312">1106 400 11243,'4'-13'6544,"15"-39"-3148,6 21 2515,4 34-3545,20 45-1885,-45-43-308,160 248-365,-111-161-1618,-42-73 1160,-10-16 438,0 0 0,0 1 0,0-1 0,1 0 0,0 0 0,-1 0 0,1 0 0,1 0 0,-1-1 0,0 1 0,0 0 0,1-1 0,0 0 0,-1 0 0,1 0 0,0 0 0,0 0 1,0 0-1,0-1 0,1 1 0,-1-1 0,0 0 0,3 1 212,-3-3 14,-1 0-1,0-1 1,0 1 0,0 0 0,0-1 0,0 1-1,0-1 1,-1 0 0,1 0 0,-1 1 0,1-1 0,-1 0-1,1 0 1,-1-1 0,0 1 0,0 0 0,0 0 0,0 0-1,-1-1 1,1 1 0,0-1-14,1-3 83,5-15 528,0-1-1,-2 0 0,0-1 0,-2 1 0,0-1 0,-2 0 1,0 0-1,-2 1 0,0-1 0,-3-8-610,5 29 67,-1 1 0,0-1 0,0 0 0,0 1 0,0-1 0,0 0 0,0 1-1,0-1 1,0 1 0,-1-1 0,1 0 0,-1 1 0,1-1 0,-1 1 0,0-1 0,1 1 0,-1 0 0,0-1 0,0 1-1,0 0 1,0-1 0,0 1 0,0 0 0,-1 0 0,1 0 0,0 0 0,-1 0 0,1 0 0,0 0 0,-1 1 0,1-1-1,-1 0 1,1 1 0,-1-1 0,1 1 0,-1 0 0,0-1 0,1 1 0,-1 0 0,0 0 0,1 0 0,-1 0 0,-1 0-67,-10 7 76,0 0 1,1 1-1,0 0 1,0 1 0,1 1-1,0-1 1,1 2-1,-1 1-76,0-2 60,-295 275 95,145-136-2584,238-189-12300,-52 27 2868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06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6662,'0'0'6492,"0"0"-2435,0 0-1025,0 0-549,0 0-514,0 0-533,0 0-443,-11 6-368,6-4-570,0 0 0,0 1 0,0 0 0,0 0 0,1 1 0,-1-1 0,1 1 0,0 0 0,0 0-1,0 1 1,1-1 0,-1 1 0,1-1 0,0 1 0,1 0 0,-1 1 0,-1 4-55,-10 27 114,1 1 0,2 0 0,2 1 1,1 0-1,2 1 0,2-1 0,1 1 0,3 24-114,0-55-27,0 0-1,1 0 1,0-1 0,1 1 0,0 0-1,0-1 1,1 1 0,0-1-1,0 0 1,1 0 0,0 0 0,0 0-1,1-1 1,0 0 0,0 0-1,1 0 1,0 0 0,0-1 0,1 0-1,-1 0 1,1-1 0,0 0-1,1 0 1,0-1 0,-1 1 0,1-2-1,6 3 28,-1-6 16,0 0 1,0-1-1,0-1 0,0 0 0,-1 0 0,1-1 1,-1-1-1,1 0 0,-1-1 0,0 0 0,-1-1 1,0 0-1,1-1 0,-2 0 0,1-1 0,-1 0 1,0-1-1,-1 0 0,0 0 0,-1-1 0,1 0 1,-2 0-1,0-1 0,0 0 0,-1-1 0,0 1 1,-1-1-1,0 0 0,-1-1 0,1-4-16,2-11 212,-2-1 0,-1 1 1,-1-1-1,-2 0 0,0 0 0,-2 1 0,-1-1 1,-2-2-213,3 22 6,0 1 0,0 0 0,-1-1 0,0 1 0,-1 0 0,0 0 0,0 0 0,-1 1 0,1-1 0,-2 1 1,1 0-1,-1 0 0,0 0 0,-1 0 0,1 1 0,-1 0 0,-1 0 0,1 1 0,-1 0 0,0 0 0,0 0 0,0 1 0,-1 0 0,1 1 1,-1-1-1,0 1 0,0 1 0,-1 0 0,-2-1-6,-105 7-2208,47 29-3597,38-5-1642</inkml:trace>
  <inkml:trace contextRef="#ctx0" brushRef="#br0" timeOffset="300.01">715 430 14093,'0'0'4586,"0"0"-1741,0 0-432,0 0-539,0 0-614,0 0-486,0 0-219,-3 10-213,-8 33-113,11-43-205,0-1-1,1 1 0,-1-1 0,0 1 0,1 0 0,-1-1 0,1 1 0,-1 0 1,0-1-1,1 1 0,-1 0 0,1 0 0,-1-1 0,1 1 0,-1 0 1,1 0-1,-1 0 0,1 0 0,0 0 0,-1-1 0,1 1 0,-1 0 0,1 0 1,-1 1-1,1-1 0,-1 0 0,1 0 0,-1 0 0,1 0 0,-1 0 1,1 0-1,-1 1 0,1-1 0,-1 0 0,1 0 0,-1 1 0,1-1 0,-1 0 1,0 1-1,1-1 0,-1 1 0,0-1 0,1 0 0,-1 1 0,0-1 0,1 1 1,-1-1-1,0 1 0,0-1 0,0 1 0,1-1 0,-1 1 0,0-1 1,0 1-1,0-1 0,0 1 0,0-1 0,0 1 0,0-1 0,0 1 0,0 0 1,0-1-1,0 1 0,0-1 0,0 1 0,-1-1-23,0-17-329,1-13-1387,4 13-8709,-1 12-1421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04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181 159 737,'0'-8'3418,"7"-80"6133,-6 26 5218,-4 124-14396,-4 0-1,-2-1 1,-2 0-1,-3-1 1,-16 39-373,23-76-2,5-10-103,-2 0 0,0 0 0,-1 0 0,0 0 0,-1 0 0,0-1 0,-1 0 0,0-1 0,-1 1 0,-9 9 105,17-21-6,0 1-1,-1 0 0,1-1 1,-1 1-1,1 0 0,-1-1 1,1 1-1,-1-1 0,1 1 1,-1-1-1,0 1 0,1-1 1,-1 1-1,0-1 1,1 0-1,-1 1 0,0-1 1,0 0-1,1 0 0,-1 1 1,0-1-1,0 0 0,0 0 1,1 0-1,-1 0 0,0 0 1,0 0-1,0 0 0,1 0 1,-1 0-1,0-1 0,0 1 1,1 0-1,-1 0 0,0-1 1,0 1-1,1 0 0,-1-1 1,0 1-1,1-1 0,-1 1 1,1-1-1,-1 1 0,0-1 1,1 1-1,-1-1 0,1 0 1,-1 1-1,1-1 0,0 0 1,-1 1-1,1-1 1,0 0-1,-1 0 0,1 1 1,0-1-1,0 0 0,0 0 1,0 0-1,0 1 0,0-1 1,0 0 6,-3-54-270,4 53 269,-1-14 54,2 0 0,0 0 0,2 0 0,-1 0 0,2 0-1,0 1 1,1 0 0,0 0 0,1 0 0,1 1 0,3-4-53,-11 17 21,1 0-1,-1 0 1,1 0 0,-1 0 0,1 0 0,-1 0-1,1 0 1,0 0 0,-1 1 0,1-1-1,0 0 1,0 1 0,-1-1 0,1 0-1,0 1 1,0-1 0,0 1 0,0-1-1,0 1 1,0 0 0,0-1 0,0 1-1,0 0 1,0 0 0,0 0 0,0-1-1,0 1 1,0 0 0,0 0 0,0 1 0,0-1-1,0 0 1,0 0 0,0 0 0,0 1-1,0-1 1,0 0 0,0 1 0,0-1-1,0 1 1,0-1 0,0 1 0,0 0-1,-1-1 1,1 1 0,0 0 0,0 0-1,-1-1 1,1 1 0,-1 0 0,1 0 0,0 0-21,25 57 149,-22-47-140,12 41 5,-14-41-10,0-1-1,1 0 0,0 1 0,1-1 0,0-1 1,0 1-1,1-1 0,1 1 0,-1-1 0,1-1 1,1 1-1,-1-1 0,2 0 0,1 1-3,-2-6 1,0-1-1,0-1 1,0 1-1,0-1 1,0 0 0,0-1-1,0 0 1,0 0-1,0 0 1,0-1-1,0 0 1,0-1-1,0 1 1,-1-1-1,1-1 1,0 1 0,-1-1-1,0 0 1,1 0-1,-1-1 1,0 0-1,-1 0 1,1-1-1,-1 1 1,0-1 0,0 0-1,0-1 1,-1 1-1,1-2 0,5-3 101,-1-2 0,-1 1 0,0-1-1,0 0 1,-1-1 0,-1 0 0,0 0 0,-1-1-1,0 1 1,-1-1 0,-1 0 0,0 0 0,-1 0-1,0-1 1,-1 1 0,-1 0 0,0-5-101,-15 38 555,2 45-555,2 0 0,4 1 0,2 0 0,3 3 0,-1-47-607,2 0 0,0 0 0,1 1 0,1-1 0,1 0 0,1 0 0,1 0 1,1 0-1,1-1 0,0 1 0,2-1 0,0-1 0,6 11 607,21-4-9887,-14-23 1816</inkml:trace>
  <inkml:trace contextRef="#ctx0" brushRef="#br0" timeOffset="298.819">829 255 12139,'7'-70'3524,"-7"67"-3198,0 1 0,0-1 0,0 1 0,0 0 0,1-1 0,-1 1 1,1 0-1,0-1 0,0 1 0,0 0 0,0 0 0,0 0 0,0 0 0,0 0 0,1 0 1,-1 0-1,1 0 0,0 0 0,-1 1 0,1-1 0,0 1 0,0-1 0,0 1 0,0 0 1,0-1-1,0 1 0,0 0 0,1 1 0,-1-1 0,0 0 0,1 1-326,2-1 128,0 1-1,1 1 1,-1-1 0,0 1-1,1 0 1,-1 0-1,0 1 1,0 0 0,0 0-1,0 0 1,0 0 0,0 1-1,-1-1 1,1 1-1,-1 1 1,1-1 0,-1 1-1,0-1-127,4 9 13,1 0 0,-2 0 0,1 0 0,-2 1 0,0 0 0,0 0 0,-1 1 0,-1 0-1,0 0 1,-1 0 0,0 0 0,-2 0 0,1 1 0,-2-1 0,0 0 0,0 1 0,-2-1 0,1 1 0,-2-1 0,0 0-1,-1 0 1,0 0 0,-1-1 0,-1 0 0,0 1 0,0-2 0,-2 1 0,1-1 0,-2 0 0,1-1 0,-8 7-13,-7 8 7,-2-1 0,0-1 0,-2-1 0,0-1 0,-1-2 0,-2 0 0,0-2 1,-1-2-1,-3 1-7,-2 4 32,67-14-70,233-28-217,-89-9-4860,-144 23 1245,-7-1-2510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1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 5830,'0'0'11247,"0"0"-6357,0 0-2471,0 0-412,0 0-544,0 0-721,17-5-438,-13 4-291,10-4 34,1 1 0,0 1 0,0 0 0,1 1 0,-1 1 0,0 0 0,14 1-47,218 5 251,-245-5-248,0 0 0,0 0 0,0 1 0,1-1 0,-1-1 0,0 1 0,0 0 0,1 0 0,-1-1 0,0 1 0,0-1 0,0 0 0,0 0 0,0 0 0,0 0 0,0 0 0,0 0 0,0 0 0,0-1 0,0 1 0,-1-1 0,1 1 0,-1-1 0,1 0 0,-1 1 0,1-1 0,-1 0 0,0 0 0,0 0 0,0 0 0,0 0 0,0 0 0,-1-1 0,1 1 0,-1 0 0,1 0 0,-1 0 0,0-1 0,0 1 0,0 0 0,0 0 0,0-1 0,0 1 0,-1 0 0,1 0 0,-1-1-3,-9-13 27,0 1 0,-2 0-1,1 0 1,-2 1 0,0 1 0,-1 0-1,0 1 1,-12-8-27,25 18 4,-1 0 1,0 0-1,1 0 1,-1 1 0,0-1-1,0 1 1,0-1-1,0 1 1,0-1-1,-1 1 1,1 0-1,0 0 1,-1 0-1,1 1 1,0-1-1,-1 0 1,1 1-1,-1 0 1,1-1-1,-1 1 1,1 0 0,-1 0-1,1 0 1,-1 1-1,1-1 1,-1 1-1,1-1 1,-1 1-1,1 0 1,0 0-1,-1 0 1,1 0-1,-1 1-4,-2 10 19,0 1 0,1-1 0,1 1 0,0 0 0,0 1 0,1-1 0,1 0 0,0 1 0,1 1-19,-3 21 70,-72 387-1138,70-393-1953,6-13-2900,3-7-3063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10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165 179 10218,'0'0'2808,"0"0"-310,0 0 257,0 0-497,0 0-913,0 0-469,-14 8-268,4-3-496,3-2-60,1 0 1,-1 1-1,1-1 1,0 1 0,0 1-1,1-1 1,-1 1-1,1 0 1,0 0 0,0 1-1,1 0 1,0-1 0,-3 5-53,-2 8 43,0 1 1,0-1-1,2 2 1,0-1-1,2 1 1,0 0-1,1 0 1,1 1-1,1-1 1,0 1-1,2-1 1,1 1-1,1 13-43,0-28 6,-1 0-1,1 1 1,0-1-1,0 0 1,1 0-1,0 0 1,0 0-1,0 0 1,0-1-1,1 1 1,0-1-1,1 0 1,-1 0-1,1-1 1,0 1-1,0-1 0,0 0 1,0 0-1,1-1 1,0 0-1,0 0 1,0 0-1,0 0 1,0-1-1,0 0 1,0-1-1,1 1 1,-1-1-1,1 0 1,-1-1-1,1 1 1,0-1-1,-1-1 1,1 1-1,-1-1 1,1 0-1,-1-1 0,1 0 1,5-2-6,5-3 273,1-1 1,-1-1-1,-1 0 1,0-2-1,0 0 1,-1 0-1,0-1 0,-1-1 1,0-1-1,-1 0 1,-1 0-1,0-2 1,-1 1-1,-1-1 1,-1-1-1,0 0 0,-1 0 1,1-4-274,-3 4 105,-1-1-1,-1 1 1,0 0-1,-2-1 1,0 0 0,0 0-1,-2 0 1,0 1 0,-2-1-1,0 0 1,-2-8-105,2 16 5,0 0 1,0-1-1,-2 1 1,1 0-1,-1 0 1,-1 0-1,1 1 0,-2 0 1,1 0-1,-1 0 1,-1 0-1,0 1 1,0 0-1,0 1 1,-1-1-1,0 1 1,-1 1-1,1 0 0,-8-4-5,9 7-214,1 0-1,-1 0 1,1 1-1,-1 0 1,0 0-1,0 1 1,0 0-1,0 0 1,0 1-1,0 0 1,0 0-1,-1 0 0,-4 2 215,-20 9-3904,5 10-3426,10 1-5408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11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74 9417,'0'0'4858,"0"0"-1346,0 0-437,0 0-272,0 0-828,0 0-806,0 0-416,0-6-134,0 4-604,1-1 53,-1 0 0,1 1 0,-1-1 0,0 0 0,0 0 1,0 0-1,0 0 0,-1 0 0,1 1 0,-1-1 0,1 0 0,-1 0 1,0 1-1,0-1 0,0 0 0,-1 1 0,1-1 0,-1 1 0,1-1 1,-2 0-69,3-3-2545,0 5-6836,4 1 652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2:32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5285,'0'0'5814,"0"0"-2782,0 0-828,14 9-180,-5-2-1776,1-1 0,-1-1 0,1 0 0,0 0 0,0 0 0,0-2 0,1 1 0,0-1 0,-1-1 0,1 0 0,0 0 0,0-1 0,5-1-248,163-7 1633,-1-8 1,100-24-1634,-59 8 518,-108 22-662,-197 25-4890,33-3-710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0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9385,'0'0'3534,"0"0"-326,0 0-127,0 0-524,0 0-646,0 0-550,9-5-448,74-25 267,325 1 923,-408 29-2101,-1 0-1,1 0 1,0-1-1,-1 1 1,1 0-1,0 0 1,0-1-1,0 1 1,-1 0-1,1 0 1,0-1-1,0 1 1,0 0-1,-1-1 1,1 1-1,0 0 1,0-1-1,0 1 1,0 0 0,0-1-1,0 1 1,0 0-1,0-1 1,0 1-1,0 0 1,0-1-1,0 1 1,0 0-1,0-1 1,0 1-1,0 0 1,0-1-1,0 1 1,0 0-1,1-1 1,-1 1 0,0 0-1,0-1 1,0 1-1,0 0 1,1 0-1,-1-1 1,0 1-1,0 0 1,1 0-1,-1-1 1,0 1-1,1 0 1,-1 0-1,0 0 1,0 0-1,1 0 1,-1-1-1,0 1 1,1 0 0,-1 0-2,-32-12 47,28 12-45,0-1-1,1 1 0,-1 0 1,0 0-1,0 0 0,0 1 1,0-1-1,0 1 0,1 0 0,-1 0 1,0 0-1,1 1 0,-1-1 1,1 1-1,-1 0 0,1 0 1,0 0-1,0 1 0,0-1 1,0 1-1,0-1 0,0 1 0,1 0 1,-1 0-1,1 0 0,0 0 1,0 1-1,0-1 0,1 1 1,-1-1-1,1 1 0,-1 1-1,-27 129 284,19 81 335,7-86 216,-3-43-3602,-5-15-3005,-5-1-4194,10-50-1874</inkml:trace>
  <inkml:trace contextRef="#ctx0" brushRef="#br0" timeOffset="340.955">698 328 2947,'20'-68'9513,"-19"66"-8900,0-1 0,0 0 0,0 1 0,0-1 0,0 1-1,0-1 1,1 1 0,-1-1 0,1 1 0,0 0 0,0 0 0,-1 0 0,1 0 0,0 0 0,1 0 0,-1 1 0,0-1 0,1 1 0,-1-1 0,0 1 0,1 0 0,1-1-613,10 37 2813,-6 158-1840,-10-120-889,2-47-77,-2-18-41,0 1 0,1-1 1,1 0-1,-1 1 0,1-1 0,1 1 1,0-1-1,0 0 0,0 1 1,1-1-1,0 0 0,1 0 0,0 0 1,0 0-1,1-1 0,0 1 0,0-1 1,0 0-1,1 0 0,0 0 1,1-1-1,0 0 0,0 1 34,4-5-14,0-1-1,0 0 1,0-1-1,0 0 1,0 0-1,0-1 1,0-1-1,0 1 0,0-2 1,0 1-1,-1-1 1,1-1-1,-1 0 1,0 0-1,0-1 1,0 0-1,-1 0 1,0-1-1,0 0 1,0 0-1,-1-1 1,1 0-1,-2-1 1,1 0-1,0-1 15,5-5 135,-1 1 0,-1-2 0,0 1 0,-1-1-1,0-1 1,-1 1 0,-1-1 0,-1-1 0,0 0 0,-1 1 0,-1-1 0,0-1-1,-2 1 1,0-1 0,-1 1 0,0-1 0,-1 1 0,-2-1 0,-1-13-135,2 23-116,-1 0 0,1 0 1,-1 0-1,0 1 1,-1-1-1,0 1 1,0-1-1,-1 1 1,1 0-1,-2 0 1,1 1-1,-1-1 1,0 1-1,-3-4 116,-6 3-3285,6 6-1891,1 1-6350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11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140 154 9353,'0'0'4868,"6"-15"-1547,0 1-2396,14-34 1058,-1 5 2342,-18 41-4160,0 0-1,0 0 0,0 0 0,0 0 0,1 0 0,-1 0 0,1 0 0,-1 1 0,1-1 0,-1 1 0,1-1 1,0 1-1,0-1 0,0 1 0,0 0 0,0 0 0,0 0 0,0 0 0,0 0 0,0 1 0,0-1 1,0 1-1,1-1 0,-1 1-164,2 0 31,0 0 0,0 1 0,0-1 1,0 1-1,0 0 0,0 1 1,0-1-1,-1 0 0,1 1 0,0 0 1,-1 0-1,0 0 0,1 0 0,-1 1 1,0-1-1,0 1 0,0 0 0,-1 0 1,3 3-32,2 4-8,0 0 1,-1 0 0,-1 1-1,1 0 1,-2 0-1,0 0 1,0 1 0,-1-1-1,0 1 1,-1 0-1,0 0 1,-1 0 0,-1 0-1,0 0 1,0 0-1,-1 2 8,0-6-39,0 1-1,0-1 1,0 0 0,-1 0-1,-1 1 1,1-1-1,-1-1 1,-1 1 0,1 0-1,-1-1 1,-1 0-1,1 0 1,-1 0 0,0 0-1,-1-1 1,0 0-1,0 0 1,0 0-1,0-1 1,-1 0 0,0 0-1,0-1 1,-4 2 39,-22 0 16,45-17 123,-7 10-143,0 0 0,0 1 1,0 0-1,0 0 1,1 0-1,-1 0 0,0 1 1,0 0-1,0 0 1,0 0-1,0 1 0,0 0 1,0 0-1,-1 0 1,1 0-1,-1 1 0,1 0 1,-1 0-1,0 0 1,0 0-1,0 1 0,0-1 1,-1 1-1,0 0 1,0 0-1,0 1 0,0-1 1,0 0-1,-1 1 1,0 0-1,0-1 0,0 1 1,0 0-1,-1 0 1,0 0-1,0 0 0,0 1 1,-1-1-1,0 0 1,0 0-1,0 0 0,0 0 1,-2 4 3,3-1 4,0-1-1,-1 1 1,0 0 0,-1-1 0,1 1 0,-1-1 0,-1 1 0,0-1-1,0 1 1,0-1 0,-1 0 0,0 0 0,0 0 0,-1 0 0,0 0-1,0-1 1,-1 0 0,1 0 0,-1 0 0,-1 0 0,1-1-1,-1 0 1,0 0 0,0 0 0,0-1 0,-1 0 0,1 0 0,-1-1-1,0 0 1,0 0 0,-1 0 0,1-1 0,-1 0 0,1-1-1,-1 1 1,1-1 0,-1-1 0,0 0 0,1 0 0,-1 0 0,0-1-1,1 0 1,-3-1-4,1-1-72,0 0-1,0 0 0,0-1 0,1 0 1,0-1-1,-1 0 0,2 0 0,-1-1 1,1 0-1,-1 0 0,2-1 0,-1 0 1,1 0-1,0 0 0,0-1 0,1 0 1,0 0-1,1 0 0,-1-1 1,2 1-1,-1-1 0,1 0 0,0 0 1,0-7 72,4-4-3570,4 8-1733,3 3-5480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12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82 7239,'0'0'6603,"-5"-13"-3149,-16-39-646,9 35 4752,26 28-7476,0-1 0,1-1 0,0 0 0,1-2 0,0 1 0,0-2 0,0 0 0,1-1 0,0-1 0,0 0 0,5 0-84,-7-1 42,-7 0 69,0-1-1,0 1 1,0-2 0,0 1 0,0-1 0,1 0 0,-1-1-1,0 0 1,1 0 0,-1-1 0,0 0 0,0 0 0,0-1-1,1 0 1,-1 0 0,-1-1 0,1 0 0,0-1 0,-1 0-1,0 0 1,7-5-111,-41 102 1810,-113 330-1810,130-398-444,1 0 0,1 1 0,1 0 1,1 1-1,1-1 0,2 1 0,0 4 444,21-37-14878,-11-1 3619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1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80 10442,'0'0'4297,"0"0"-1537,0 0-80,0 0-406,0 0-720,0 0-620,-1-6-336,-2-16-281,0 39-10,2-11-272,0 0-22,1-1-1,-1 1 0,1 0 0,0 0 1,0 0-1,0 0 0,1 0 0,0-1 0,0 1 1,1 0-1,-1-1 0,1 1 0,1-1 0,-1 1 1,1-1-1,-1 0 0,2 0 0,-1 0 0,1 0-12,-3-4 41,1 0-1,-1 0 1,1-1-1,0 1 1,-1 0-1,1-1 1,0 1-1,-1-1 1,1 1-1,0-1 1,0 0-1,-1 0 1,1 0-1,0 0 1,0 0-1,0 0 1,-1 0-1,1-1 1,0 1-1,-1-1 1,1 1-1,0-1 1,-1 0-1,1 1 1,0-1-1,-1 0 1,1 0-1,-1 0 1,0 0-1,1 0 1,-1-1-1,0 1 1,0 0-1,0-1 1,0 1-1,0-1 1,1 0-41,31-61 1886,-31 60-1862,-1 0-1,0 0 1,0 0-1,0-1 1,0 1 0,-1 0-1,1 0 1,-1 0 0,0-1-1,1 1 1,-2 0 0,1 0-1,0-1 1,-1 1 0,1 0-1,-1 0 1,0 0-1,0 0 1,0 0 0,-1 0-1,1 0 1,-1 0 0,1 0-1,-1 1 1,0-1 0,0 0-1,0 1 1,-1 0-1,1-1 1,0 1 0,-1 0-1,0 0 1,1 1 0,-1-1-1,0 0 1,0 1 0,0 0-1,0 0 1,0-1 0,0 2-1,0-1 1,0 0-1,-1 1 1,1-1 0,0 1-1,0 0 1,-1 0 0,1 0-1,0 1 1,0-1 0,0 1-1,-1 0 1,1 0 0,0 0-1,0 0 1,-2 1-24,-50 56-3644,35-8-5028,11-23-2912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13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97 6470,'0'0'8862,"0"-13"-4976,-3-52-85,21 95-1842,-13-23-1916,18 39 38,3-1 0,2-2 1,1-1-1,3-1 0,3 1-81,-31-37 11,0-1 0,-1 0 0,1-1 0,0 1 0,1-1 0,-1 1 0,1-1 0,-1 0 0,1-1 0,0 1 0,0-1 0,0 0 0,0 0 0,1-1 0,-1 0 0,0 0 0,1 0 0,-1 0 0,1-1 0,-1 0 0,1 0 0,-1 0-1,1-1 1,-1 0 0,0 0 0,1 0 0,-1-1 0,0 1 0,0-1 0,0-1 0,0 1 0,0-1 0,0 0 0,0 0-11,12-11 394,-1 0-1,0-2 1,-1 0-1,-1-1 1,0 0-1,-1-1 1,-1 0-1,-1-1 1,-1 0-1,0-1 1,-2 0-1,0-1 1,-1 0-1,-1 0 0,-1 0 1,-1-1-1,-1-3-393,-3 25 6,0 1 0,0-1-1,0 0 1,0 0 0,-1 0-1,1 0 1,0 0 0,0 0-1,0 0 1,0 0-1,-1 0 1,1 0 0,0 0-1,0 0 1,0 0 0,-1 0-1,1 0 1,0 0 0,0 0-1,0 0 1,0 0-1,-1-1 1,1 1 0,0 0-1,0 0 1,0 0 0,0 0-1,-1 0 1,1 0 0,0 0-1,0-1 1,0 1-1,0 0 1,0 0 0,0 0-1,0 0-5,-13 26 72,10-21-69,-22 58-3,3 2 0,2 0 0,3 1 0,-7 62 0,-57 224 0,26-202-4217,65-172-4638,-1 1 3403,1-3-2193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14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30 23670,'0'0'4933,"0"0"-2883,0 0-288,0 0-1410,0 0-352,0 0 0,0 0 0,0 0 0,0 0 0,26-18 0,-34 11 0,-6 2 0,-5 5-801,-7 0-4035,0 6-7208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14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68 19090,'0'0'4447,"3"-14"-1687,8-40-518,-43 127 1986,0 18-4228,4 0 0,4 2 0,4 1 0,3 8 0,13-86 0,2 0 0,0 0 0,1 1 0,0-1 0,1 1 0,1-1 0,1 1 0,0-1 0,1 0 0,1 0 0,1 0 0,0 0 0,3 4 0,-3-15-191,0-1 0,1 0 0,-1-1-1,1 1 1,0-1 0,0 0 0,0-1 0,0 1 0,0-1 0,1-1-1,-1 1 1,1-1 0,-1 0 0,1 0 0,0-1 0,-1 0-1,1 0 1,0-1 0,-1 1 0,1-2 0,-1 1 0,1-1 0,-1 0-1,1 0 1,-1 0 0,0-1 0,0 0 0,0 0 0,-1-1 0,1 0-1,1-1 192,4-3-797,-1 0 0,0-1 0,0 1 0,-1-2-1,0 0 1,0 0 0,-1 0 0,-1-1-1,6-10 798,23-65-9592,-29 56 2721</inkml:trace>
  <inkml:trace contextRef="#ctx0" brushRef="#br0" timeOffset="315.355">1 365 9353,'0'0'5194,"0"0"-1190,19-9-1084,129-55 1009,155 0-822,-258 43-3822,-45 19-124,0 2-8471,-1 2 187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28.37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269 163 128,'2'-16'9647,"-1"2"-8042,7-62 499,-8 20 6524,6 86-8616,0 0 1,2 0 0,1-1-1,2 0 1,1-1 0,6 10-13,12 33-66,-25-56 23,1 0 0,0 0 0,1-1 0,0 0 0,2 0 0,-1 0 0,2-1 0,0-1-1,0 0 1,1 0 0,0-1 0,1 0 0,1-1 0,3 2 43,-13-10 0,0 0 0,0-1 0,0 0 0,1 1 0,-1-1 0,0 0 0,1-1 0,-1 1 0,0-1 0,1 1 0,-1-1 0,0 0 0,1 0 0,-1 0 0,1-1 0,-1 1 0,0-1 0,1 0 0,-1 0 0,0 0 0,0 0 0,0-1 0,0 1 0,0-1-1,0 0 1,0 0 0,0 0 0,-1 0 0,1 0 0,-1-1 0,1 1 0,-1-1 0,0 1 0,2-4 0,48-110 193,-44 89 179,-2 0 0,0-1 0,-2 0 0,-1-1 0,-1 1 0,-2-13-372,0 42 14,0-1 0,0 1 0,0-1 0,-1 1 0,1-1 0,0 1 0,0-1 0,-1 1 0,1-1 0,0 0 0,-1 1 0,1-1 0,-1 1 0,1-1 0,0 0 0,-1 1 0,1-1 1,-1 0-1,1 1 0,-1-1 0,1 0 0,-1 0 0,1 0 0,-1 1 0,1-1 0,-1 0 0,1 0 0,-1 0 0,0 0 0,1 0 0,-1 0 0,1 0 0,-1 0 0,1 0 0,-1 0 0,1 0 0,-1-1 0,1 1 1,-1 0-1,1 0 0,-1 0 0,1-1 0,-1 1 0,1 0 0,-1-1 0,1 1 0,-1 0 0,1-1 0,0 1 0,-1 0 0,1-1 0,0 1 0,-1-1 0,1 1 0,0-1 0,-1 1 0,1-1-14,-33 184-21,25-109 0,-71 446-428,78-512 436,-26 117-170,25-121 171,1 1-1,-1 0 1,0 0-1,-1-1 1,1 1-1,-1-1 1,0 1 0,0-1-1,0 0 1,0 0-1,-1-1 1,0 1-1,0-1 1,0 1 0,0-1-1,0 0 1,0-1-1,-1 1 1,0-1-1,1 0 1,-1 0 0,-4 1 11,-13-3-243,0-1 0,0 0-1,0-2 1,0 0-1,1-1 1,-1-2 0,1 0-1,0-1 1,1-1-1,0-1 1,0-1-1,1-1 1,0 0 0,-8-8 244,-65-37-6641,49 28 1057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28.97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156 106 8488,'0'0'1030,"0"0"-325,0 0 603,0 0 304,0 0-512,0 0-588,0 0-282,-10 9-70,-69 92 123,70-83-272,-48 66 21,56-108 58,68-143 164,-56 146-97,-9 14-53,1 1-1,-1 0 1,1 0 0,0 0-1,0 1 1,1-1-1,0 1 1,0-1-1,0 1 1,0 0-1,1 1 1,0-1-1,0 1 1,0 0-1,0 0 1,1 1-1,0 0 1,0-1-1,0 2 1,0-1-1,0 1 1,0 0-1,4-1-103,-5 6 36,0 0 0,0 0-1,0 1 1,-1-1 0,1 1-1,-1 0 1,0 0 0,0 1-1,0-1 1,-1 1-1,0-1 1,0 1 0,0 0-1,0 1 1,-1-1 0,0 0-1,0 1 1,1 3-36,2 4 31,2 2 3,-2-1-29,1-1 0,0 1 0,0-1 1,2 0-1,-1 0 0,2-1 0,0 0 0,0 0 1,1-1-1,0 0 0,1-1 0,0-1 0,8 6-5,-18-15-35,-1-1-1,1 1 1,0 0-1,-1 0 1,1-1-1,0 1 1,-1-1-1,1 1 1,0-1-1,-1 1 1,1-1-1,-1 1 1,1-1-1,-1 1 1,1-1-1,-1 0 0,0 1 1,1-1-1,-1 0 1,1 1-1,-1-1 1,0 0-1,0 1 1,0-1-1,1 0 1,-1 0-1,0 1 1,0-1-1,0 0 1,0 0-1,0 1 1,0-1-1,0 0 0,-1 0 1,1 1-1,0-1 1,0 0-1,0 0 1,-1 1-1,1-1 1,0 0-1,-1 1 1,1-1-1,-1 0 1,1 1-1,-1-1 1,1 1-1,-1-1 1,1 1-1,-1-1 0,0 1 1,1-1-1,-1 1 1,1 0-1,-1-1 1,0 1-1,0 0 1,0-1 35,-9-6-4746,1 3-3475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29.4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23 10090,'0'0'2290,"0"0"-545,0 0 327,0 0-551,0 0-790,0 0-293,15-4-96,46-10-102,-60 13-225,1 1 0,-1-1 0,0 0 0,1 1 0,-1-1-1,1 1 1,0 0 0,-1 0 0,1 0 0,-1-1 0,1 1 0,-1 0 0,1 1 0,0-1 0,-1 0-1,1 0 1,-1 1 0,1-1 0,-1 1 0,1-1 0,-1 1 0,0 0 0,1 0 0,-1-1-1,0 1 1,1 0 0,-1 0 0,0 0 0,0 0 0,0 1 0,0-1 0,0 0 0,0 0 0,0 1-1,0-1 1,0 0 0,-1 1 0,1-1 0,-1 1 0,1-1 0,-1 1 0,1-1 0,-1 1 0,0-1-1,0 1 1,0 0 0,0-1 0,0 1 0,0-1 0,0 1 0,0-1 0,-1 1 0,1-1-1,-1 1 1,1-1 0,-1 1 0,1-1 0,-1 1 0,0-1 0,0 0 0,0 1 0,0-1-15,-8 9 268,-1-1 1,-1-1 0,1 0 0,-1 0 0,0-1-1,-1 0 1,0-1 0,0 0 0,-8 2-269,4-1 303,-105 50 1133,122-57-1435,-1 0 0,0 0-1,0 0 1,1 0 0,-1 0 0,0 0-1,0 0 1,1 1 0,-1-1 0,0 0-1,0 0 1,1 0 0,-1 0 0,0 0-1,0 0 1,1 1 0,-1-1 0,0 0-1,0 0 1,0 0 0,1 1 0,-1-1-1,0 0 1,0 0 0,0 1 0,0-1-1,0 0 1,0 0 0,0 1 0,1-1-1,-1 0 1,0 0 0,0 1 0,0-1-1,0 0 1,0 1 0,0-1 0,0 0-1,0 0 1,0 1 0,0-1 0,-1 0-1,1 0 1,0 1 0,0-1 0,0 0-1,0 0 1,0 1 0,0-1 0,-1 0-1,1 0 1,0 1 0,0-1 0,0 0-1,0 0 1,-1 0 0,1 0 0,0 1-1,0-1 1,-1 0 0,1 0 0,0 0-1,0 0 0,29 1-26,-24-1 21,190-10-518,-111 2-2536,1-1-5685,-48 6-2728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2:2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267 158 13517,'0'0'3614,"0"0"-1409,0 0-268,0 0-89,0 0-605,0 0-447,4 12-156,19 112 236,-56 447-305,30-397-2916,3-60-5228,0-80 2907,0-16-2039</inkml:trace>
  <inkml:trace contextRef="#ctx0" brushRef="#br0" timeOffset="301.186">116 530 2787,'0'-54'2356,"13"-166"4630,-12 208-6549,0 0 0,0 0 1,1 0-1,1 0 0,0 0 1,1 0-1,0 1 0,1-1 0,0 1 1,1 0-1,0 1 0,1-1 0,0 1 1,0 0-1,1 1 0,1 0 1,-1 0-1,1 1 0,1 0 0,0 1 1,0 0-1,0 0 0,9-3-437,-5 6 99,-1 1 0,0 1 0,1 1-1,-1 0 1,1 0 0,-1 1 0,1 1-1,0 0 1,-1 1 0,0 1 0,1 0-1,-1 1 1,0 0 0,-1 1 0,1 0-1,3 3-97,-8-4 1,-1 0 0,0 0 0,0 1 0,0 0 0,0 0 0,-1 0 0,0 1 0,0 0 0,0 1 0,-1-1 0,0 1 0,0 0 0,-1 0 0,0 1 0,0-1 0,0 1 0,-1 0 0,-1 0 1,1 0-1,-1 0 0,0 0 0,-1 1 0,0-1 0,0 0 0,-1 1 0,-1 3-2,0-1-6,-1 0 1,-1-1-1,0 0 1,0 1-1,-1-1 0,0 0 1,-1-1-1,0 1 1,-1-1-1,0 0 0,0 0 1,-1-1-1,0 1 1,0-2-1,-1 1 0,-7 5 6,-148 96 4,-74-3-627,130-77-4524,90-26-944,9-3-3892</inkml:trace>
  <inkml:trace contextRef="#ctx0" brushRef="#br0" timeOffset="669.248">1065 596 5669,'0'-15'9321,"-2"-47"-5402,2 58-3705,0 0 1,-1 1 0,0-1 0,0 1 0,0 0 0,0-1 0,0 1 0,-1 0 0,1-1 0,-1 1 0,0 0 0,0 0 0,0 0 0,0 1 0,-1-1-1,1 0 1,-1 1 0,0 0 0,1 0 0,-1-1 0,0 1 0,0 1 0,-1-1 0,0 0-215,-4-1 179,0 1 0,-1 0 0,1 0 0,-1 1 0,1 0-1,-1 0 1,1 1 0,-1 0 0,0 1 0,1 0 0,-1 0 0,1 0 0,-6 3-179,-8 6 34,0 2 0,1 0-1,1 1 1,0 1 0,1 1 0,0 0 0,1 2-1,1 0 1,0 1 0,2 1 0,0 0 0,1 1 0,1 1-1,1 0 1,1 0 0,0 1 0,2 1 0,-6 22-34,8-26-16,0 0 0,2 0 0,0 0 1,1 1-1,1 0 0,1-1 0,1 1 1,0 0-1,2 0 0,1 5 16,-1-16-26,0 0-1,1 0 1,0 0 0,1 0-1,-1 0 1,2 0 0,-1-1-1,1 1 1,1-1 0,0 0-1,0-1 1,0 1 0,1-1-1,0 0 1,0 0 0,1-1-1,0 1 1,0-2 0,0 1 0,1-1-1,0 0 1,8 3 26,-8-3-4,1-1 0,0-1 1,-1 0-1,1 0 0,1-1 1,-1 0-1,0 0 0,0-1 1,1 0-1,-1-1 0,1 0 1,-1-1-1,0 0 0,1 0 1,-1-1-1,0 0 0,0 0 1,0-1-1,0-1 0,0 1 1,-1-1-1,0-1 0,1 0 1,-2 0-1,1 0 0,-1-1 0,1 0 1,-2-1-1,1 0 4,9-17-24,-1-1 1,-1-1-1,-1-1 1,-2 0-1,0 0 0,-2-1 1,-1 0-1,-2-1 0,3-20 24,2-3 26,17-112-15,-45 198 85,6 1-74,2 0 0,1 1 0,2 0 0,1 1 0,2-1 0,2 1 0,1-1 0,2 1 0,3 17-22,-3-43-226,0 0 0,0 0 0,1 0 0,1 0 0,-1-1 1,2 1-1,0-1 0,0 0 0,0 0 0,1-1 0,1 0 1,0 0-1,0 0 0,4 3 226,-6-8-764,1 1 0,0-1 0,0 1 0,0-1 0,0-1 0,1 0 0,-1 0-1,1 0 1,0 0 0,0-1 0,0 0 0,0-1 0,0 0 0,6 1 764,25 0-6844</inkml:trace>
  <inkml:trace contextRef="#ctx0" brushRef="#br0" timeOffset="874.174">1520 493 9705,'-1'-47'886,"2"-20"693,4 17 3409,15 24 1308,7 43-3704,-22-3-2407,-1 0 0,0 0 0,-1 0 1,-1 0-1,0 0 0,0 1 0,-2-1 0,0 0 0,0 1 0,-4 13-185,4-13 92,-52 289 447,41-247-551,4-29-468,1 1 1,1 0-1,2 0 1,0 0-1,2 0 1,2 1-1,0-1 0,6 28 480,-5-51-414,0 1-1,0-1 1,1 0-1,0-1 1,0 1-1,0 0 1,1-1-1,0 0 1,0 0-1,0 0 1,1 0-1,0 0 1,2 1 414,51 19-8032,-28-23 2378</inkml:trace>
  <inkml:trace contextRef="#ctx0" brushRef="#br0" timeOffset="1112.014">1835 641 8808,'15'-174'4431,"-12"126"-438,-3 33-588,1 24 1091,-34 207-2581,11-109-1673,5-1-1745,4-1 0,2 83 1503,11-180-567,6 53-2631,16-32-6100,-12-25 1248</inkml:trace>
  <inkml:trace contextRef="#ctx0" brushRef="#br0" timeOffset="1391.226">1436 802 9353,'0'0'5093,"0"0"-2755,-79-13-160,74 13-288,5 0-705,18 0-513,11-5-351,13 1-97,11 0-64,12-2 0,1 2-160,2-3-64,0 0-737,-12-3-1697,-4 4-3235,-13 2-3620</inkml:trace>
  <inkml:trace contextRef="#ctx0" brushRef="#br0" timeOffset="1858.648">1959 938 6662,'0'0'7543,"0"0"-3614,0 0-1361,0 0-721,0 0-832,4 13-492,13 40-230,-16-51-282,0 0-1,0 0 0,0-1 0,0 1 0,1 0 1,-1-1-1,0 1 0,1-1 0,-1 1 0,1-1 1,-1 0-1,1 0 0,0 0 0,-1 1 1,1-2-1,0 1 0,0 0 0,0 0 0,0-1 1,0 1-1,0-1 0,0 1 0,0-1 0,0 0 1,0 0-1,2 0-10,3 1 12,2 1-129,1-1 1,-1 0-1,1-1 1,-1 0-1,1 0 0,-1-1 1,0 0-1,1-1 0,-1 0 1,0 0-1,0-1 1,0 0-1,0-1 0,-1 0 1,1 0-1,-1-1 1,0 0-1,0-1 0,-1 1 1,0-2-1,0 1 1,0-1-1,-1 0 0,0 0 1,0 0-1,0-1 1,-1 0-1,-1 0 0,1-1 1,-1 1-1,-1-1 0,1-2 117,1-5 67,0 1-1,-1-2 1,-1 1-1,0 0 1,-2 0-1,0-1 1,0 1-1,-2-1 0,0-3-66,0 17 72,1-1-1,-1 1 1,1 0-1,-1-1 1,0 1-1,0 0 1,-1 0-1,1 0 1,-1 0-1,1 0 1,-1 0 0,0 0-1,0 0 1,0 1-1,-1-1 1,1 1-1,-1 0 1,1-1-1,-1 1 1,0 0-1,0 0 1,0 1-1,0-1 1,0 1-1,0-1 1,0 1-1,0 0 1,0 0-1,-1 1 1,1-1-1,-1 1 1,1-1-1,0 1 1,-1 0-1,1 0 1,-1 0-1,1 1 1,0 0-1,-1-1 1,1 1-1,0 0 1,0 0-1,-1 1 1,1-1-1,0 1 1,0-1-1,1 1 1,-3 2-72,-13 10 25,1 1 1,0 1-1,2 1 1,0 0-1,1 1 1,0 1-1,2 0 0,0 1 1,1 0-1,1 1 1,1 0-1,1 0 1,1 1-1,1 0 0,1 0 1,0 1-1,2 1-25,0-13-52,0 1 0,1-1 0,1 1 0,0 0 0,1 0-1,0 0 1,0 0 0,1 0 0,1 0 0,0-1 0,1 1 0,0-1-1,0 1 1,2-1 0,-1 0 0,1 0 0,1-1 0,0 0-1,0 0 1,1 0 0,1 0 0,-1-1 0,1-1 0,1 1 0,0-1-1,2 1 53,2-2-91,0-1-1,1 0 1,0-1-1,-1-1 1,2 0-1,-1-1 1,0 0-1,1-2 1,-1 1 0,1-2-1,-1 0 1,1 0-1,-1-2 1,1 0-1,-1 0 1,0-1-1,0-1 1,0 0-1,0-1 1,-1-1-1,1 0 1,-1-1-1,-1 0 1,0-1-1,0 0 1,0-1-1,-1-1 1,0 1-1,9-12 92,-4-5 6,-1 0 0,-1 0-1,-2-1 1,0-1 0,-2 0 0,-1 0-1,-1-1 1,-2 0 0,-1-1-1,0-10-5,12-48 696,-15 73-340,1-5 698,-2 27 1262,-24 295-704,20-175-1676,-5-149-320,4-7 373,0 0 1,1 0-1,2 0 0,2 0 1,0-1-1,2 1 0,1 1 0,1-2 11,-4 22-138,1 1 0,0 0 0,0-1 0,0 1 0,1 0 0,0 0 0,0 1 0,1-1 0,0 1 0,0-1 0,1 1 0,-1 0 0,1 1 0,1-1 0,-1 1 0,1 0 0,0 0 0,0 1 0,0 0 0,0 0 0,1 0 0,0 1 0,0 0 0,0 0 0,0 1 0,0 0 0,3-1 138,49 3-3919,-1 12-3314,-21 5-694</inkml:trace>
  <inkml:trace contextRef="#ctx0" brushRef="#br0" timeOffset="2310.715">3202 866 9193,'0'0'3966,"7"-15"-309,23-50-395,-5 28 1249,-26 52-3652,-71 138-272,-68 169-1019,136-309 243,7-19 169,4-12 79,18-47-5,3 1-1,3 2 1,3 1-1,2 1 0,16-16-53,-46 68 0,0 0 0,0 1-1,0 0 1,1 0 0,0 0-1,1 1 1,-1 0-1,1 0 1,0 1 0,0 0-1,1 0 1,0 1 0,0 0-1,0 1 1,1-1 0,-7 4-2,-1 0 1,0 0-1,1 1 0,-1-1 0,1 0 1,-1 1-1,0-1 0,0 1 0,1 0 1,-1 0-1,0 0 0,0 0 1,0 0-1,0 0 0,0 1 0,0-1 1,0 1-1,-1-1 0,1 1 1,0 0-1,-1 0 0,1-1 0,-1 1 1,0 0-1,1 0 0,-1 1 0,0-1 1,0 0-1,-1 0 0,1 2 2,21 73 64,-21-74-60,13 109 106,-14-91-109,1 0-1,1-1 1,1 1-1,1 0 1,1-1 0,1 0-1,0 0 1,2 0 0,0-1-1,1 0 1,1-1-1,3 5 0,-7-17 4,0 0 0,1 0 0,-1 0 0,1-1-1,0 0 1,0-1 0,1 1 0,-1-2 0,1 1-1,0-1 1,0 0 0,0 0 0,1-1 0,-1 0-1,0-1 1,1 0 0,-1 0 0,1-1 0,0 0-1,-1 0 1,1-1 0,-1 0 0,1 0-1,-1-1 1,0 0 0,0-1 0,1 0 0,-2 0-1,1-1 1,0 0 0,-1 0 0,0-1 0,0 0-1,0 0 1,0-1 0,-1 1 0,0-1 0,4-6-4,2-3 69,0-1 0,-1 0 0,-1-1 0,-1 0 0,0-1 0,-2 0 0,0 0 0,0-1 0,-2 0 0,0 0 0,-2 0 0,0 0 0,-1-1 0,-1-4-69,0 23 1,-1-1 0,0 1 0,0-1 0,0 1 0,0-1 0,0 1 0,0-1 1,-1 1-1,1-1 0,0 1 0,-1-1 0,1 1 0,-1 0 0,1-1 0,-1 1 0,0 0 0,0-1 0,1 1 1,-1 0-1,0 0 0,0 0 0,0 0 0,-1 0 0,1 0 0,0 0 0,0 0 0,0 0 0,-1 0 0,1 1 1,0-1-1,-1 0 0,1 1 0,-1-1 0,1 1 0,0 0 0,-1 0 0,1-1 0,-1 1 0,1 0 1,-1 0-1,1 0 0,-1 0 0,1 1 0,-2-1-1,-83 41-2954,38 2-6178,21-16-2970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30.5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 9641,'0'0'2477,"0"0"-384,0 0 96,0 0-636,0 0-1008,0 0-401,1 14-54,-6 99 71,3 101 154,2-209-312,0 1 0,1-1 0,0 0 0,0 0 0,0 0 1,1 0-1,-1 0 0,1 0 0,0-1 0,1 1 0,-1 0 1,1-1-1,0 0 0,0 1 0,0-1 0,0 0 0,1-1 1,0 1-1,0-1 0,0 1 0,0-1 0,0-1 1,1 1-1,-1 0 0,1-1 0,0 0 0,-1 0 0,1 0 1,0-1-1,0 0 0,0 0 0,1 0 0,-1 0 0,0-1 1,0 0-1,0 0 0,4-1-3,1-2 211,1-1 0,-1 0 1,0 0-1,0-1 0,0-1 0,0 0 1,-1 0-1,0-1 0,0 0 0,-1 0 0,0-1 1,0 0-1,-1 0 0,0-1 0,0 0 1,-1 0-1,-1-1 0,1 0 0,-1 0 0,-1 0 1,0-1-1,0 1 0,-1-1 0,-1 0 1,0 0-1,0 0 0,-1 0 0,0 0 0,-1 0 1,0-3-212,1 8-2,0 0 1,0 0-1,-1 0 1,0 0 0,0 0-1,0 0 1,0-1-1,-1 1 1,0 0-1,-1 0 1,1 0 0,-1 1-1,0-1 1,-1 0-1,1 1 1,-1-1 0,0 1-1,-1 0 1,1 0-1,-1 0 1,0 0 0,0 1-1,-1-1 1,1 1-1,-1 0 1,0 0-1,0 1 1,0 0 0,0 0-1,-1 0 1,1 0-1,-1 1 1,0 0 0,-3-1 1,-56 0-6716,40 8-1516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31.0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0 228 13837,'0'0'2600,"0"0"-1095,0 0-202,0 0-364,18-8-592,2 0-306,-11 3-33,0 1 1,0 0 0,1 1 0,-1 0 0,1 1-1,0-1 1,0 2 0,0 0 0,0 0 0,7 1-9,39 0 38,-11 2 22,-1-3 0,1-1-1,-1-3 1,23-5-60,-65 10 31,0 0-1,-1 0 1,1 0 0,0 0-1,0 0 1,-1-1 0,1 1-1,0-1 1,-1 1 0,1-1-1,-1 1 1,1-1 0,0 0-1,-1 0 1,0 0 0,1 0-1,-1 0 1,1 0-1,-1 0 1,0 0 0,0 0-1,0-1 1,0 1 0,0 0-1,0-1 1,0 1 0,0-1-1,0 1 1,-1-1 0,1 0-1,0 1 1,-1-1 0,0 0-1,1 1 1,-1-1 0,0 0-1,0 1 1,0-1-1,0 0 1,0 0 0,0 1-1,0-1 1,-1 0 0,1 1-1,-1-1 1,1 0 0,-1 1-1,0-1 1,1 1 0,-1-1-1,0 1 1,0-1 0,0 1-1,0 0 1,0-1 0,-1 1-1,1 0 1,-1 0-31,-111-87 2648,80 77-1848,30 41-666,6 6-123,1-1 0,2 1 0,1-1 0,10 28-11,3 17 15,10 80-1757,-25-106-1834,-3 0-3385,-2-22-678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31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17 14446,'0'0'4324,"0"0"-1762,0 0-95,0 0-738,0 0-320,0 0-287,0 0-450,0 0-448,0-16-160,-5 52-32,-3 5 1,3 4-1,-1 3-32,1 1-65,-3-5-319,1-2-1313,2-2-1859,5-10-4195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32.7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2 107 11915,'0'-14'3118,"-1"-44"-1346,1 56-1627,0 1 0,-1 0 0,1 0 0,0-1 0,0 1 0,0 0 0,0 0 0,1-1 1,-1 1-1,0 0 0,0 0 0,1-1 0,-1 1 0,1 0 0,-1 0 0,1 0 0,-1 0 0,1 0 0,0 0 0,0 0 0,-1 0 0,1 0 0,0 0 0,0 0 0,0 0 0,0 1 0,0-1 0,0 0 0,0 1 0,0-1 0,0 0 0,1 1 0,-1-1-145,51 15 782,-35-5-848,-1 2 0,-1 0-1,0 0 1,0 1 0,-1 1 0,-1 1-1,0 0 1,-1 0 0,0 2 0,-1-1-1,-1 1 1,-1 1 0,0 0 0,-1 0-1,-1 0 1,0 1 0,-2 0 0,0 1 0,-1-1-1,-1 1 1,0 0 0,-1 2 66,-2-15-309,-1 0 1,1 0-1,-1 1 0,0-1 1,0 0-1,-1 0 1,0 0-1,0-1 0,0 1 1,-1 0-1,0-1 0,0 1 1,0-1-1,-1 0 1,1 0-1,-1 0 0,-1-1 1,1 0-1,0 1 1,-1-1-1,-3 1 309,3-1-46,0-1 0,0-1 0,0 1-1,-1-1 1,1 1 0,-1-2 0,1 1 0,-1-1 0,0 1 0,0-2-1,0 1 1,0-1 0,0 1 0,-5-2 46,10 1 78,0 0 0,0 0-1,-1 0 1,1 0 0,0 0 0,0 0 0,0 0 0,-1 0-1,1-1 1,0 1 0,0 0 0,0-1 0,0 1-1,-1-1 1,1 1 0,0-1 0,0 0 0,0 1 0,0-1-1,0 0 1,1 0 0,-1 0 0,0 0 0,0 0-1,0 0 1,1 0 0,-1 0 0,1 0 0,-1 0-1,0 0 1,1 0 0,0 0 0,-1-1 0,1 1 0,0 0-1,0 0 1,-1 0 0,1-1 0,0 1 0,0 0-1,1 0 1,-1-1 0,0 1 0,0 0 0,0 0 0,1 0-1,-1-1-77,33-50 3496,278-206 818,-217 168-3652,-93 81-584,-18 21-161,10-3 73,0 0 0,0 1 1,1-1-1,1 1 1,0 0-1,0 1 0,1-1 1,0 1-1,1 0 1,0 0-1,1 0 1,0 0-1,1 1 0,0-1 1,1 0-1,0 1 1,1-1-1,0 0 1,1 0-1,0 1 0,1-1 1,0 0-1,0-1 1,1 1-1,1-1 0,0 1 1,0-1-1,1-1 1,0 1-1,1-1 1,0 0-1,1-1 0,-1 1 1,3 0 9,-6-4-16,0-1 0,1 1 0,-1-1 1,1 0-1,0 0 0,1 0 0,-1-1 0,1 0 0,-1 0 0,1 0 1,0-1-1,0 1 0,0-1 0,0-1 0,0 1 0,1-1 1,-1 0-1,0-1 0,1 0 0,-1 0 0,0 0 0,1 0 1,-1-1-1,0 0 0,1-1 0,-1 1 0,0-1 0,0-1 1,0 1-1,1-1 16,7-8 86,-1-1 1,0 0-1,-1 0 1,0-1-1,-1-1 0,-1 0 1,0-1-1,0 1 1,-2-2-1,0 1 1,-1-1-1,2-8-86,13-22 1525,-27 84-436,-10 22-2643,2 0-1,2 1 1,4 1-1,2-1 1,2 16 1554,3-56-7474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33.3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1 203 12107,'0'0'2253,"0"0"-96,0 0 235,0 0-722,0 0-618,0 0-128,5-6-289,-4 3-612,1 1 1,0 0-1,0-1 0,0 1 1,0 0-1,0 0 0,0 0 1,1 1-1,-1-1 0,1 0 1,-1 1-1,1 0 1,-1-1-1,1 1 0,0 0 1,0 0-1,-1 1 0,1-1 1,0 1-1,0-1 0,0 1 1,0 0-1,0 0 0,0 0-23,271 11 620,-271-11-615,1 1 1,0-1 0,-1 1-1,1-1 1,0 0 0,0-1 0,-1 1-1,1-1 1,0 1 0,-1-1-1,1 0 1,-1 0 0,1-1-1,-1 1 1,1-1 0,-1 0-1,0 0 1,0 0 0,0 0-1,0 0 1,0-1 0,0 1 0,-1-1-1,1 0 1,-1 1 0,0-1-1,0-1 1,0 1 0,0 0-1,0 0 1,-1-1 0,0 1-1,1-1 1,-1 1 0,0-1-1,-1 0 1,1 1 0,-1-1 0,1 0-1,-1 1 1,0-1 0,-1 0-1,1 1 1,-1-1 0,1 0-1,-2-2-5,0 1 28,0 1-1,-1-1 1,1 1-1,-1 0 1,0 0-1,0 0 0,-1 1 1,1-1-1,-1 1 1,1-1-1,-1 1 1,0 0-1,0 1 1,-1-1-1,1 1 1,-1 0-1,1 0 0,-1 0 1,1 0-1,-1 1 1,-3-1-28,3 5 10,1-1-1,-1 1 1,1-1 0,0 1 0,0 1-1,0-1 1,0 0 0,1 1 0,-1 0-1,1 0 1,0 0 0,0 0 0,1 0-1,-1 1 1,1-1 0,0 1 0,0 0-1,0 0 1,1 0 0,0 0 0,0-1-1,0 2 1,0 0-10,-4 19-14,1 0-1,0 0 0,2 0 1,2 1-1,0-1 1,1 1-1,2-1 1,0 0-1,2 0 1,0 0-1,2 0 0,2 1 15,16 41-3996,6-5-4074,-17-36-2975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35.40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7495,'0'0'0,"0"0"-96,0 0-5926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34.7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1 101 577,'5'-14'8936,"19"-42"-5754,-23 54-3005,0 0 0,0 0 0,0 0 0,1 0 0,-1 0 0,1 1 0,-1-1 0,1 0 0,0 1 0,-1-1 0,1 1 1,0 0-1,0 0 0,0-1 0,0 1 0,0 1 0,0-1 0,0 0 0,1 0 0,-1 1 0,0-1 0,0 1 0,0 0 0,1-1 0,-1 1 1,0 0-1,1 0 0,-1 1 0,0-1 0,2 1-177,53 26 1911,-47-18-1873,-1 0 0,0 0 0,0 1 0,-1 0 0,-1 0 0,0 1 0,0 0 0,-1 1 0,0-1 1,-1 1-1,0 0 0,-1 0 0,0 1 0,-1 0 0,-1-1 0,0 1 0,0 0 0,-1 0 1,-1 0-1,0 0 0,-1 0 0,-1 0 0,0-1 0,0 1 0,-1 0 0,-1-1 0,0 0 1,-1 1-1,0-2 0,-1 1 0,0-1 0,-1 0 0,0 0 0,-1 0 0,0-1 0,-3 2-38,-101 84-891,112-96 889,0 0 0,0-1 0,0 1 0,0 0 0,0 0 0,0 0 0,0-1 0,0 1 1,0 0-1,0 0 0,0 0 0,0-1 0,0 1 0,0 0 0,-1 0 0,1 0 0,0 0 0,0-1 0,0 1 0,0 0 0,0 0 0,0 0 0,-1 0 1,1 0-1,0 0 0,0-1 0,0 1 0,0 0 0,-1 0 0,1 0 0,0 0 0,0 0 0,0 0 0,-1 0 0,1 0 0,0 0 0,0 0 0,0 0 1,-1 0-1,1 0 0,0 0 0,0 0 0,0 0 2,13-18 56,225-213 2624,-52 28-875,-199 222-1778,0 1 0,2 0 1,1 1-1,0 0 1,1 1-1,2 0 0,0 1 1,1-1-1,2 1 1,0 0-1,1 0 0,1 1 1,2-1-1,0 0 1,3 12-28,-2-26-171,1-1 1,0 1-1,1-1 1,0 0-1,0 0 1,1 0-1,0 0 1,0-1-1,1 0 1,0 1-1,0-2 1,1 1-1,0-1 1,0 0-1,5 4 171,75 28-10863,-60-36 4046</inkml:trace>
  <inkml:trace contextRef="#ctx0" brushRef="#br0" timeOffset="344.81">870 304 13004,'0'0'3075,"0"0"-603,0 0-177,0 0-672,0 0-406,0 0-309,0 0-390,15-8-337,51-18-90,-62 26-84,0 1 1,-1-1-1,1 1 0,-1 0 0,1 1 0,-1-1 1,1 1-1,-1-1 0,0 1 0,1 0 1,-1 0-1,0 0 0,0 1 0,-1-1 1,1 1-1,-1 0 0,1-1 0,-1 1 1,0 0-1,0 1 0,0-1 0,0 0 1,0 0-1,-1 1 0,0-1 0,1 1 1,-1 0-1,0 0-7,2 4-5,-1-1 1,1 1-1,-1 0 0,-1 0 1,1 0-1,-2 0 0,1 0 1,-1 0-1,0 1 0,0-1 1,-1 0-1,0 0 1,-1 0-1,0 0 0,0 0 1,-1-1-1,0 1 0,0 0 1,0-1-1,-1 0 0,0 0 1,-1 0-1,0 0 1,0-1-1,0 0 0,-6 5 5,-7 6-5,-1-1-1,0 0 0,-1-2 1,-1-1-1,0 0 1,0-1-1,-1-2 0,-9 3 6,13 0-39,47-11-66,65-5-19,0-4-1,0-4 1,55-16 124,30-16-3033,-156 38-418,-8 4-2568,-2 1-3275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33.5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98 158 16400,'0'-76'3427,"0"66"-1121,0 8 417,0 5-930,0 19-896,0 15-673,0 16-64,-2 11 33,-5 8-97,1 5-32,0-1-64,2 1 0,-3-2 0,0-4-449,-2-5-1440,-6-9-1635,4-5-2273,-1-12-2787</inkml:trace>
  <inkml:trace contextRef="#ctx0" brushRef="#br0" timeOffset="326.736">1 440 12428,'13'-223'4927,"-12"217"-4741,-1-3 66,0 0-1,0 0 0,1 0 1,0 1-1,0-1 0,1 0 1,1 0-1,-1 1 0,1 0 1,1-1-1,-1 1 0,1 0 1,1 0-1,-1 1 0,2 0 1,-1-1-1,1 2 0,0-1 0,0 1 1,0 0-1,1 0 0,0 0 1,1 1-1,-1 0 0,1 1 1,0 0-1,5-3-251,1 5 15,0 0 0,0 0 1,0 1-1,0 1 0,0 0 0,0 1 1,0 1-1,0 0 0,0 1 0,0 0 0,-1 1 1,1 1-1,-1 0 0,0 1 0,-1 0 0,1 1 1,-1 0-1,0 1 0,-1 1 0,8 7-15,-16-13-73,-1 0-1,1 0 1,-1 0-1,0 0 1,0 1 0,0-1-1,0 1 1,-1-1-1,0 1 1,1 0-1,-1-1 1,0 1-1,-1 0 1,1 0-1,-1 0 1,0 0-1,0-1 1,0 1-1,0 0 1,-1 0 0,1 0-1,-1 0 1,0-1-1,0 1 1,-1 0-1,1-1 1,-1 1-1,0-1 1,1 1-1,-2-1 1,1 0-1,0 0 1,-1 0-1,1 0 1,-1 0 0,0 0-1,0-1 1,0 1-1,0-1 1,0 0-1,-1 0 1,0 0 73,-12 8-594,0 0 1,-1-2 0,0 0-1,-1 0 1,1-2 0,-1 0-1,-1-2 1,-9 2 593,13-2-165,23-7 202,1 0-1,0 1 1,-1 0-1,1 0 0,0 1 1,0 1-1,0-1 1,0 1-1,0 1 1,0-1-1,0 2 0,0-1 1,0 1-1,0 0 1,0 1-1,-1 0 0,0 1 1,1 0-1,-1 0 1,-1 0-1,1 1 1,-1 0-1,1 1 0,-1 0 1,-1 0-1,1 0 1,-1 1-1,3 5-36,-3-4 46,-1 0 1,0 0-1,-1 1 1,0-1-1,0 1 0,-1 0 1,0 1-1,-1-1 1,0 0-1,0 1 0,-1-1 1,0 1-1,-1 0 1,0-1-1,-1 1 0,1-1 1,-2 1-1,0-1 1,0 1-1,0-1 0,-1 0 1,-1 0-1,1 0 1,-1 0-1,-1-1 1,0 1-1,0-1 0,-1 0 1,0-1-1,0 1 1,0-1-1,-1-1 0,0 1 1,-1-1-1,1 0 1,-1-1-1,-1 0 0,1 0 1,-9 3-47,1-3 22,0 0 1,0-2 0,0 0-1,-1-1 1,1 0-1,-1-2 1,0 0 0,1 0-1,-1-2 1,1 0-1,-1-1 1,1-1 0,0 0-1,0-1 1,1-1 0,-1 0-1,1-1-22,-7-15-1570,19 3-3869,8 6-289</inkml:trace>
  <inkml:trace contextRef="#ctx0" brushRef="#br0" timeOffset="657.139">619 410 2402,'0'0'8392,"0"0"-4292,0 0-956,15-4-560,49-11-753,-60 15-1729,0 0-1,0 1 1,0-1-1,0 1 0,0-1 1,0 1-1,0 0 1,0 1-1,0-1 1,-1 1-1,1 0 0,0 0 1,-1 0-1,0 0 1,1 0-1,-1 1 1,0 0-1,0-1 0,0 1 1,-1 0-1,1 1 1,-1-1-1,1 1-101,1 0 11,-1 1 0,1 0 0,-1 0 0,0 0 0,0 0-1,-1 0 1,0 0 0,0 1 0,0-1 0,0 1 0,-1-1 0,0 1 0,0 0 0,-1 0-1,0-1 1,1 1 0,-2 0 0,1 0 0,-1 0 0,0-1 0,0 1 0,-1 0 0,1-1-1,-1 1 1,-2 3-11,-2 2-3,0 1-1,-1-1 0,-1 0 0,0 0 1,0-1-1,-1 0 0,0-1 0,0 0 1,-1 0-1,-8 5 4,-83 59-48,94-55-244,34-17-235,-18-1 390,139-15-3756,-52-6-2389,-48 10 512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31.3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1 375 6438,'51'-161'9935,"-39"130"-7642,14-21 5103,-25 70-5383,14 586-1650,-30-403-4549,5-136-224,-1-1-3346,4-25-2184</inkml:trace>
  <inkml:trace contextRef="#ctx0" brushRef="#br0" timeOffset="376.299">47 521 9897,'18'-249'3043,"-15"224"-2474,-3 14-184,0 0-1,0 0 1,1 1 0,1-1-1,-1 0 1,2 0 0,0 1 0,0-1-1,1 1 1,0 0 0,0 0 0,2 0-1,-1 1 1,1 0 0,0 0-1,1 0 1,0 0 0,0 1 0,1 1-1,0-1 1,0 1 0,6-3-385,-3 5 84,0 1 0,0 0 0,0 1 0,1 1 0,-1-1 0,1 2 0,-1 0 0,1 0 0,0 1 0,-1 0 0,1 1 0,-1 0 0,1 1 0,-1 1 0,1 0 0,-1 0 0,0 1 0,0 0 0,-1 1 0,1 0 0,-1 1 0,0 0 0,0 1 1,-1 0-1,0 0 0,0 1 0,5 6-84,-11-8-36,0-1 1,0 1 0,-1-1 0,0 1 0,0 0 0,0 0 0,-1 0-1,0 0 1,0 0 0,-1 0 0,0 0 0,0 0 0,0 1 0,0-1-1,-1 0 1,0 0 0,-1 0 0,1 0 0,-1 0 0,0-1 0,-1 1-1,1 0 1,-1-1 0,0 0 0,-1 0 0,1 1 0,-1-2 0,0 1-1,0 0 1,0-1 0,-1 0 0,0 0 0,1 0 0,-2-1 0,1 0-1,-5 3 36,-3 2-210,1 0 0,-1-2-1,0 1 1,0-2-1,0 1 1,-1-2-1,0 0 1,0-1 0,0 0-1,-1-1 1,1 0-1,-6-2 211,19 0 1,0-1 0,1 1 0,-1-1 0,0 1 0,0-1 0,1 0-1,-1 0 1,1 1 0,-1-1 0,1 0 0,-1 0 0,1 0 0,-1 1 0,1-1-1,0 0 1,-1 0 0,1 0 0,0 0 0,0 0 0,0 0 0,0 0 0,0 0-1,0 0 1,0 0 0,0 0 0,0 1 0,0-1 0,0 0 0,1 0 0,-1 0-1,0 0 1,1 0 0,-1 0 0,1 0 0,-1 1 0,1-1 0,-1 0 0,1 0-1,-1 1 1,1-1 0,0 0 0,-1 1 0,1-1 0,0 1 0,0-1 0,-1 1-1,1-1 1,0 1 0,0-1 0,0 1 0,0 0 0,0-1 0,0 1-1,-1 0 1,2 0-1,5-6 29,1 0 0,0 0 0,0 1 0,0 0 0,1 1 0,0 0-1,-1 0 1,1 1 0,1 0 0,-1 1 0,0 0 0,1 0 0,-1 1-1,1 0 1,-1 1 0,1 0 0,0 0 0,-1 1 0,1 0 0,-1 1-1,1 0 1,-1 1 0,0 0 0,0 0 0,0 1 0,0 0 0,-1 0-1,0 1 1,0 0 0,0 1 0,0 0 0,5 5-29,-5 4-11,-1 0 1,0 1-1,-1-1 0,0 2 1,-2-1-1,0 0 0,-1 1 1,0 0-1,-1 0 0,-1 0 0,-1 0 1,0-1-1,-1 1 0,-4 16 11,5-29 0,-1 1-1,0 0 0,-1-1 0,1 1 0,-1-1 0,0 1 1,0-1-1,0 0 0,-1 0 0,1 0 0,-1 0 0,0 0 1,0-1-1,-1 1 0,1-1 0,-1 0 0,1 0 0,-1 0 1,0 0-1,0-1 0,0 0 0,-1 1 0,1-2 0,0 1 1,-1 0-1,0-1 0,1 0 0,-1 0 0,0 0 0,1-1 1,-1 1-1,0-1 0,0 0 1,-161-19 59,151 16-771,-70-19 1669,58 11-4484,2-1-5020,24 10 224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29.8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9 144 10570,'0'0'1532,"0"0"529,0 0 624,0 0-502,0 0-869,0 0-690,0 0-271,0 18 68,-1 271 695,-3-159-1104,1 31-2157,10-56-4098,10-36-184,-10-47 1766</inkml:trace>
  <inkml:trace contextRef="#ctx0" brushRef="#br0" timeOffset="387.635">50 863 2691,'-3'-17'4019,"-28"-294"5687,27 280-9257,1 1 1,2-1 0,1 0-1,2 1 1,1-1-1,1 0 1,1 1 0,2 0-1,1 1 1,2-1 0,0 1-1,2 1 1,14-24-450,-19 44 25,1 0 0,0 0 0,1 0 1,0 1-1,0 1 0,0-1 0,1 2 0,0-1 0,0 1 0,0 1 1,1 0-1,-1 0 0,1 1 0,0 0 0,0 1 0,0 0 0,0 1 1,1 0-1,-1 1 0,0 0 0,1 1 0,-1 0 0,0 1 0,7 2-25,-14-3-5,0-1 0,0 1-1,0 0 1,0 0 0,-1 0-1,1 1 1,0 0 0,-1-1-1,1 1 1,-1 0 0,0 1-1,1-1 1,-1 1 0,0-1-1,0 1 1,-1 0 0,1 0-1,-1 0 1,1 0 0,-1 1-1,0-1 1,0 1 0,0-1-1,-1 1 1,0 0 0,1-1-1,-1 1 1,0 0 0,-1 0-1,1 0 1,-1 0-1,1 0 1,-1 0 0,0 0-1,-1 0 1,1 0 0,-1 0-1,0 0 1,0 0 0,0-1-1,0 1 1,-1 0 0,1 0-1,-1-1 1,0 1 0,0-1-1,-2 3 6,-7 7-154,1 0-1,-2 0 1,0-1-1,0-1 1,-1 0-1,0-1 1,-1 0-1,0-1 1,0-1-1,-1 0 1,-1-1-1,1 0 1,-1-1-1,0-1 1,0-1-1,0 0 1,-1-1-1,-10 0 155,26-3 0,0 0-1,0 0 0,1 0 1,-1-1-1,0 1 1,1 0-1,-1-1 1,0 1-1,1 0 0,-1-1 1,0 1-1,1-1 1,-1 1-1,1-1 1,-1 0-1,1 1 0,-1-1 1,1 1-1,-1-1 1,1 0-1,0 1 1,-1-1-1,1 0 1,0 0-1,0 1 0,0-1 1,-1 0-1,1 1 1,0-1-1,0 0 1,0 0-1,0 0 0,0 1 1,0-1-1,0 0 1,1 0-1,-1 1 1,0-1-1,0 0 0,0 1 1,1-1-1,-1 0 1,0 1-1,1-1 1,-1 0-1,1 1 0,-1-1 1,1 0-1,-1 1 1,1-1-1,-1 1 1,1-1-1,0 1 1,-1 0-1,1-1 0,0 1 1,-1-1-1,1 1 1,0 0-1,-1 0 1,1-1-1,0 1 0,0 0 1,-1 0-1,1 0 1,0 0 0,7-5-1,1 0 0,0 1 0,0 0-1,0 1 1,0 0 0,1 0 0,-1 1 0,1 0 0,0 0 0,0 1 0,-1 1 0,1 0 0,0 0 0,0 1 0,0 0 0,-1 1 0,1 0-1,-1 0 1,1 1 0,-1 0 0,0 1 0,0 0 0,0 0 0,-1 1 0,1 0 0,-1 1 0,0 0 0,-1 0 0,1 0 0,0 3 1,0 2 4,0 0 0,-2 1-1,1-1 1,-1 2 0,-1-1 0,0 1 0,-1-1 0,-1 1 0,0 0 0,0 1 0,-1-1 0,-1 0 0,0 1-1,-1-1 1,0 1-4,-1-7 3,0 0 0,0 0-1,0-1 1,-1 1 0,0 0-1,0-1 1,-1 1 0,0-1-1,0 1 1,0-1 0,-1 0-1,0-1 1,0 1 0,0-1-1,-1 0 1,0 0 0,0 0-1,0 0 1,-1-1 0,1 0-1,-1 0 1,0 0 0,0-1-1,-1 0 1,1 0 0,-1-1 0,1 0-1,-1 0 1,0 0 0,1-1-1,-1 0 1,0 0 0,0-1-1,0 0 1,0 0 0,0-1-3,-5 3-120,1-2 1,0 1 0,-1-2 0,1 1-1,0-2 1,0 1 0,-1-2 0,1 1-1,0-1 1,1-1 0,-1 0 0,1-1 0,0 0-1,0 0 1,-8-6 119,8-3-3950,6 0-1068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2:3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14798,'0'0'3822,"0"0"-1943,0 0-763,0 0-246,17 9-192,-2-1-544,110 35 448,-63-36-537,1-2 0,-1-4 1,1-2-1,5-3-45,32-24 57,-97 27-52,-1 0-1,0 0 1,0 0 0,0-1 0,0 1 0,0-1 0,0 0-1,0 0 1,0 1 0,-1-1 0,1 0 0,-1 0 0,1 0-1,-1-1 1,0 1 0,0 0 0,0 0 0,0-1 0,0 1-1,0-1 1,-1 1 0,1-1 0,-1 1 0,0-1 0,0 1-1,0-1 1,0 1 0,0-1 0,0 1 0,-1-1 0,1 1-1,-1-1 1,0 1 0,1-1 0,-1 1 0,0 0 0,-1 0-1,0-2-4,-66-71 374,13 22 1174,55 52-1249,5 7 69,1 1-359,8 7-4,0 0 1,-1 2-1,-1-1 1,-1 1-1,0 1 1,-1 0 0,-1 0-1,0 1 1,-2 1-1,0-1 1,-1 1-1,3 16-5,-7-15-265,-2-1-1,0 0 1,-1 1-1,-1-1 1,-1 0-1,-1 0 1,0 0-1,-2-1 1,0 1 0,-1-1-1,0-1 1,-5 6 265,-28 53-4085,-5-4-3945,15-26-3186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38.02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0 117 769,'0'0'4623,"0"0"-2760,0 0-571,0 0 197,0 0-186,14-2-230,318-30 2258,184-47 1628,-490 76-4628,-29 9-309,-26 28-1032,7-13-3105,1-2-5857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38.87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98 86 1730,'0'0'3496,"0"0"-2321,0 0-593,-14-7 427,-44-20-86,33 16 1235,24 11 339,24 5-1104,172 10-755,-1-9 0,22-8-638,439-47 919,-529 33 180,-268 43-2916,103-19-1373,-23 4-7305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46.052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61 65 10666,'0'0'2595,"0"0"-1250,0 0 1025,0 0-192,0 0-769,0 0-320,0 0-128,0 0-384,21-4-193,18-1-31,13-1-129,11 0-64,7 0-96,4 0 0,2 1-32,-1 0 32,-4 1 224,-7-1-31,-11 1-129,-13 1-64,-14 0-32,-10 1 32,-13 2-64,-10 0 32,-13 3-32,-10 1 64,-10 2-64,-8 0-32,-6 1 0,-3 2 32,-4-1-32,0 2 32,-2-1 0,1 0 32,2-1-32,3 0-32,5-2 32,7-1 0,9-2 32,10-1 64,9-1 128,9-2 225,11-1 31,12-1-256,13-2-95,14 0-1,12 0-96,9 0 0,7 0 32,5-1-64,1 1-160,0-1 160,-1 2 0,-4 1 0,-7 0 32,-7 1-32,-12 2 32,-11-1 32,-12 1 0,-11 0 32,-9 0 64,-10 1 64,-12 0-64,-10 1-96,-11 1 33,-9 1-33,-6 1 0,-6 1-64,-3 2 96,-2-1-96,0 2 32,3-1 0,3-1 0,6-1-32,8-1-96,9-1 96,9-2 0,11 0 0,9-2-32,12 1 32,13-1 0,15-1 0,13 0 0,12-1 64,7 0-64,4-2-32,0-1-160,-1-1 192,-5 1 0,-6-1 0,-9 1 0,-9 2 0,-11 1 0,-9 0-257,-8 1-319,-6 1-481,-5 0-929,-6 0-1986,-4 2-4676,-1 0-2979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51.455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308 1377 4356,'0'0'2531,"0"0"-1539,0 0 354,0 0 479,0 0-127,0 0-321,0 0 65,0 0 63,0 0-63,-10 5-321,-2 1-321,2 0-319,5-1-1,7 0 33,6-1-193,5-1-160,5 1-160,3 1 0,3 0 64,3 2-32,1 1-32,1 0 0,1 0 0,0-1 0,1-1 0,2-1 0,1-2 32,3-1-32,1-3 32,3-1-32,3-3 32,2-2 0,1-3-32,1-1-32,1-2 0,-1-1 32,-2-1 32,-3-1 193,-3 1 127,-4-1-64,-3 0-64,-3 1 65,-1-1 63,-1 0-128,0-1-128,0 0-32,1-2 32,-1 0-31,0-3-33,-1 0 96,0-1 0,-2 0 32,-1-2 32,-2-1 128,-2 0 129,-1-2-129,-3 0-32,-1-2-31,-3-1 31,-1-1-96,-2-1-32,0-1 97,-2-1 31,-2 0-128,-1-1 32,-2 1-32,-1 0 32,-1 1 1,-1 1-1,-2 0 32,-2 2-64,-2 0-96,-2 2 32,-3 1 64,-2 0 1,-4 1-65,-2 0 0,-1 1 96,-3 2-160,1 0 32,-2 2-64,-1 0 64,1 2 0,-1-1-64,1 1 32,0 1 32,0 1 32,2 1-96,0 2 64,0 1 1,1 1-65,-2 1 32,1 2 0,-2 0 32,1 2-64,-3 1 32,-1 0 0,0 0 0,-1 2 0,0-1-32,0 2 0,-1 1 32,0 0-32,-1 2 0,-1 1 32,-2 2-32,-1 2 0,-1 3-64,-1 1 32,0 2 32,0 1-32,1 2 0,0 2 0,0 1 0,2 3 32,1 2 0,1 2 0,1 3 0,1 4 0,0 3 0,2 5 32,0 2-32,0 4 0,2 2 0,0 1 0,0 1 0,1 1 0,0 1 0,0 0 96,3-2-64,0 0-32,4-4 0,2 0 0,3-2 32,3-1-32,4-1 0,2 1 0,3 0 0,3 0 0,6 2 0,4 1 0,5 1 0,7 0 0,4-1-32,6 0-64,4-1-225,5-3-127,2-2-161,4-5-31,0-4-289,2-6-448,-1-5-769,-1-5-1602,-3-6-3939,-9-4-5766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42.649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26 1651 5541,'0'0'4100,"0"0"-1986,0 0 288,0 0 481,0 0-417,0 0-800,0 0-64,0 0-321,0 0-256,-4-2-160,3-1-257,10-3-256,12-1-127,12-2-97,12-2-64,9-2-32,9 0-32,3-1 0,1 0 0,-3 1 64,-7 2-64,-9 1-64,-11 3-128,-11 2-257,-10 2-512,-11 3-896,-10 3-1218,-11 4-1634,-9 4-2626,0 0-1441</inkml:trace>
  <inkml:trace contextRef="#ctx0" brushRef="#br0" timeOffset="613.06">20 1824 11050,'0'0'4741,"0"0"-1890,0 0-129,0 0-512,0 0-896,0 0-322,0 0-287,16 1-96,15 0 95,15-2-31,11-2-225,10-3-191,6-1-33,3 0-128,-1-1 0,-3 0 96,-5 1-32,-6 0-31,-8 1-129,-10 0 160,-9 2-128,-11 0-32,-9 1 32,-6 1 0,-6 1-32,-6 1-64,-5-1 64,-5 2-96,-5 0-161,-3 0-383,-2 0-513,0 0-865,2 1-1730,2 1-5220,5 0-4517</inkml:trace>
  <inkml:trace contextRef="#ctx0" brushRef="#br0" timeOffset="1740.655">57 1719 961,'0'0'10922,"0"0"-8808,0 0-672,0 0 1120,0 0-416,0 0-833,0 0-480,0 0-449,0 0-287,21-11-1,18-6-64,13-3 0,9 0-32,4 1 32,2 2-32,-2 2 32,-4 2-32,-7 4 64,-10 1-64,-11 4-32,-11 1 32,-9 2 32,-9 2-32,-9 1 32,-8 2 0,-10 3 96,-9 3-96,-8 2 0,-8 3 96,-5 1-32,-4 3-64,-1 2 0,0 0 0,2 1 32,4-1-64,6-1 64,6-2-31,9-4-1,8-3-32,9-4-32,7-3 32,8-2 0,10-2 0,10-3 96,13-4-32,10-3-32,10-4-32,5-3 0,4-1 0,-1 0 0,-3-1 0,-3 1 0,-6 1 64,-7 3 64,-7 3 320,-9 4 289,-8 2-96,-8 3-97,-8 1-224,-7 2 33,-10 4-65,-9 3-160,-9 2-96,-9 4-32,-6 3 64,-5 0 0,-2 2-64,-1 1 32,2 0-32,2-1 0,3-1-32,6-2 0,5-2 32,6-3-64,8-4 0,8-1 0,6-3 32,8-2-32,9-2-128,9-3 128,10-3 64,9-4-32,7-2-64,4-2 96,2-1-32,-1-1 0,-2 1 0,-2 1 32,-3 1 0,-1 2 0,-4 3 32,-4 3 0,-5 1 160,-7 3 32,-7 1-32,-7 1 32,-8 1 97,-8 2-129,-10 3-32,-11 2-64,-8 3 32,-7 2-64,-6 1-32,-2 0 0,-1 1 32,1-1-64,3-1 32,3-2-32,5-2 32,7-3-32,8-1 0,8-3 0,8-2 33,10-1-33,10-4-65,12-4 33,11-3 0,10-2 0,8-2-32,4-1-32,2 0 64,-2 0-96,-3 2 96,-5 2 0,-7 2 32,-7 3-128,-9 2-545,-7 3-576,-7 3-1185,-9 2-2531,-8 3-7335,-2 0 5510</inkml:trace>
  <inkml:trace contextRef="#ctx0" brushRef="#br0" timeOffset="7337.793">1483 1364 3780,'0'0'3875,"0"0"-2177,0 0 320,0 0 352,0 0-192,0 0-320,0 0-321,0 0-223,-1-1-354,-1-2-191,0 1-160,0 1-193,1 1-96,1 0-95,0 3 31,2 1 32,4 2-128,2 2-64,3 1 0,4 1 33,2 0-97,4 0-32,4-1 64,2-1-32,3-2-32,2-1 32,2-2 0,2-1 0,3-2 0,1-3 32,2-1-32,1-3 64,0-2 32,-1-1 64,-1-3 65,-3-1 63,-3-2-32,-3-1-64,-4-1 1,-2-1 63,-2-1-96,-2-1-32,0-2-32,-2-1-32,1-2-64,0-2 0,0-2 33,-1-2-1,0-1-64,-2-1 0,-2-1 32,-1 0 0,-3 1 0,-2 0 128,-3-1 160,0 1 0,-1-2-191,-1 0-97,1-2 96,0 1-64,1-2-64,0 0 32,1 1 64,1 1 160,-1 1-160,1 2-64,-1 1 32,-2 3-32,-1 0 96,-1 3-96,-2 0 1,-3 2-1,-1 0 0,-4 2 128,-2 1-96,-3 0-32,-3 2-32,-3 0 0,-1 2 64,-3 0-32,-1 1-32,-2 0-32,-3 1 0,-3 0 0,-2 2 0,-3 1 32,-1 3 32,-2 1-32,-2 2-32,1 2 32,0 2 32,0 0-32,0 2 0,1 1 0,1 0 32,1 0-32,1 0 0,0 1 0,2 0 32,1 1-32,1 2 0,2 1 0,0 1 0,1 0-32,0 1 32,1 2 32,1-1-32,1 2-32,0 0 32,1 1 32,1 2-32,-1 1-32,2 2 32,-1 1 32,-1 2-32,0 1 0,1 1 0,-1 2 0,2 1 32,-1 2-32,2 1 0,1 2 0,2 4 0,2 2-32,3 5 0,2 3 32,2 6-32,1 3 0,2 3 0,2 2 32,1 2 0,1 1-32,2-1 32,3-1 0,3-2 0,4-3-32,3-4 32,3-4 0,4-5 0,4-4-32,2-4 0,3-5 32,3-4-96,4-4-353,4-5-544,4-2-640,2-2-1154,1-1-2498,-1 0-8424,-8-2 8392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54.019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65 142 3299,'0'0'3588,"0"0"-1346,0 0 64,0 0 32,0 0 449,0 0-225,0 0-736,0 0-225,-12 1-191,-4 0-321,0 0-96,4 0-129,4-1-223,8-1-193,10-1-127,15-3-161,16-2 32,19-2-64,19-2-64,18-3-64,13-1 32,9-1 64,2 1-32,-4 0 97,-12 3 255,-17 2 64,-20 4 65,-20 2-97,-18 1 65,-15 3 31,-10 0-63,-7 1-353,-5 0-128,-3 1 0,-3 0 0,-1 1 0,-1 0 0,2 1 0,2 0 0,3 0 0,2-1 0,3 0 0,1-1 0,1 0 0,2 0 0,-1-1 0,1 0 0,1 0 0,-1 0 0,0 0 0,0 0 0,0 0-288,-4 2-2147,-5 2-1536,-5 1-5574,0 0-6983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57.459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1 7 8936,'0'0'2691,"0"0"-1826,0 0 832,0 0 610,0 0-450,0 0-447,0 0-193,0 0-288,0 0-96,2 0-257,6 0-160,6 1-31,7 1-33,10 0-96,10 1-63,9 0-97,9-1-32,8 0 32,7-1-64,4 0 128,3 0 32,0-2-96,-3 0 161,-6 0 63,-8-2 64,-12 1-160,-11-1-31,-12 0 95,-12 0 128,-7 0-31,-7 1-97,-4 1-32,-3 0 0,-4 1-63,-4 1-129,-4 1-32,-2 2-32,-1 1-32,-1 1-193,1 1-864,2 2-1185,1 1-2466,2 1-7816,2-3 4260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55.407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72 65 32,'0'0'7655,"0"0"-5669,0 0-769,0 0 513,0 0 96,0 0-161,0 0 1,0 0-161,-2-1-256,-2-1-224,1 1-192,1-1-128,2 1-129,2 1 1,3 0-33,2-1-31,3 1-97,2-1 1,3 0-1,2 0-32,4 1-63,4-1-33,4 0-64,7-1-96,6 0-32,9-1 1,10-1 63,11-1-160,13-1-96,13 0 96,14 1 64,12 0-64,11 2 0,7 1 64,4 0 0,0 2 32,-4 0-64,-7 0-32,-11 0 0,-14-1-64,-16 0 32,-18 0 32,-18 0 320,-15 0 129,-15 0-65,-12 1 128,-7-1-95,-7 1-1,-3 0-31,-2 0 63,0 0 0,0 0-127,1 1-33,0-1-288,1 0 0,0 1 0,1 0 0,0 1 0,0 1 0,0 0 0,1 1 0,-1 1 0,1 0 0,0 1 0,1-1 0,0 0 0,1 0 0,-1 1 0,0-1 0,0 0 0,-2-1 0,1 0 0,-2-1-448,-2 0-962,-3 0-512,-5 1-960,-4 0-2371,-4 0-7463,1-1 4580</inkml:trace>
  <inkml:trace contextRef="#ctx0" brushRef="#br0" timeOffset="3582.93">2001 610 3587,'0'0'4869,"0"0"-3524,0 0 1,0 0 639,0 0-63,1-13-416,0-7-353,-1-1-96,-1 0-128,0 3-97,-2 3-223,-1 2-129,-1 1-63,-1 1 63,-2 1 33,-1 0-161,-1-1-96,0 1 33,-1-1-129,-1-1-32,-1-1-32,-2 0-64,-3-1 32,-1-1-32,-3 1 0,-1-1 32,-3 1-32,-1 0 0,-2 0 0,-2 0 32,0 0 0,-2 0-64,-1 1-32,0 0 32,0 0 64,0 2-32,-2 0 1,1 1 63,0 1 32,-1 1 0,1 1 32,0 1-96,-1 1 64,1 1-64,-1 1 64,-1 0 33,0 2-33,-2 0-32,0 1 64,-2 2-32,0 1 0,-1 1-64,1 2 32,1 0 32,-1 1-32,2 1-31,0 1 31,2 1 32,0 2-32,2 2-64,1 2 96,2 1-96,2 2 32,2 1-64,0 1 32,2 0 32,0 2-32,1 2 0,-1 1 32,-1 2 32,-1 2 0,1 2-31,0 1 63,0 2-32,1-1-64,1 0-32,2 0 32,0-1 0,2-1 0,1 0-32,3-1 32,3 2-32,2-1 32,3 1-32,2 0 64,3 0-64,2 1 0,1 0 0,1 0 0,1 0 32,2 0 0,1 0-32,1 0 64,3 0-32,1 0-32,3 0 0,1 0 32,3-1-32,0 0 0,3-1 0,2-1 0,2 0 0,3-1 0,1 0 0,2 0 32,2-1-32,2-2 32,2-1-64,3-2 32,3-2-32,3-2-32,4-3 64,3-2 0,1-2 0,3-3 0,0-2 0,2-2 64,0-2-64,0-2 0,1 0 0,-2-3 64,-1-1-64,-2-1 32,-3-2-32,-2-2 32,-1-1-32,-3-1 32,-1-1-32,0-1 32,-1-2-32,1-1 0,1-2 0,0-2 64,0-1-64,0-2 32,-1-2 0,1 0-32,-2-1-32,-2-2 0,-2-1 32,-2-1 97,-3-2 63,-3-1 64,-2-1 96,-2-2-32,-2-2-95,-3-2-1,-1-1 0,-2-3 64,-2-3-64,-3-1 33,-1-2-65,-2-3-32,-3-2-32,-3-2-96,-4-3 64,-4-1-32,-6-2-32,-6 0-64,-7 2-384,-6 4-513,-6 8-961,-8 9-1537,-4 10-2915,4 10-12204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0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48 130 2114,'1'-13'9700,"3"-61"-2504,-5 119-535,0 31-3292,1-53-3389,1 0 1,1 0 0,1 0-1,1-1 1,0 1-1,9 21 20,-13-42 3,1-1-1,-1 1 0,1 0 1,-1 0-1,1 0 0,0 0 1,0-1-1,0 1 0,0 0 1,0-1-1,0 1 0,0 0 1,0-1-1,1 0 0,-1 1 1,1-1-1,-1 0 0,1 1 1,-1-1-1,1 0 0,0 0 1,-1-1-1,1 1 0,0 0 1,0 0-1,0-1 0,0 1 1,0-1-1,-1 0 0,1 0 1,0 1-1,0-1 0,0 0 1,0-1-1,0 1 0,0 0 1,0 0-1,0-1 0,0 1 1,0-1-1,-1 0 0,1 0 1,0 1-1,0-1 0,-1 0 1,1 0-1,0-1 0,-1 1 1,1 0-1,-1 0 0,0-1 1,1 1-1,-1-1 0,0 1 1,0-1-4,8-13 75,0 0-1,-1-1 0,-1 1 0,-1-1 0,0-1 0,-1 1 0,0-1 0,-2 0 0,0 0 0,-1 0 1,-1-1-1,0 1 0,-2-11-73,1 25 6,0 1-1,0-1 1,0 0 0,0 1 0,-1-1 0,1 1 0,-1-1 0,0 1-1,0-1 1,0 1 0,0 0 0,0-1 0,0 1 0,-1 0 0,1 0-1,-1 0 1,0 0 0,1 0 0,-1 0 0,0 0 0,0 1 0,0-1 0,0 1-1,0-1 1,-1 1 0,1 0 0,0 0 0,-1 0 0,1 0 0,-1 0-1,1 0 1,-1 1 0,1-1 0,-1 1 0,1 0 0,-1 0 0,0 0-1,1 0 1,-1 0 0,1 0 0,-1 1 0,0-1 0,1 1 0,0 0-1,-1 0 1,1 0 0,-1 0 0,1 0 0,0 1 0,0-1 0,-1 1-6,-8 7 1,0 1 0,0 0 1,1 1-1,1 0 0,0 1 1,0 0-1,1 0 0,1 1 1,0 0-1,1 0 0,0 0 1,1 1-1,0 0 0,1 0 1,1 1-1,0-1 0,1 1 1,1-1-1,0 1 0,1 0 1,0-1-1,2 1 0,-1-1 1,3 7-2,-4-9-32,0 1 0,1 0 1,0-1-1,1 1 1,1-1-1,0 0 0,0 0 1,1 0-1,1 0 1,0 0-1,1-1 0,0 0 1,0 0-1,1-1 1,1 1-1,0-2 0,0 1 1,1-1-1,0 0 1,1-1-1,-1 0 0,2-1 1,-1 0-1,1 0 1,3 1 31,0-6 8,1 1 0,-1-2 0,0 0 0,1-1 0,-1 0 0,1-1 0,-1 0 0,0-1 0,0-1 0,0-1 0,0 0 0,0 0 0,-1-1 0,0-1 0,0-1 0,0 0 0,-1 0 0,0-1 0,0 0 0,-1-1 0,0-1 0,0 0 0,-2 0 0,1-1 0,-1 0 0,0-1 0,-1 0 0,-1 0 0,0-1 0,4-11-8,15-27 100,-2-2 1,-3 0-1,-2-1 1,-3-1 0,-2-1-1,4-36-100,-14 38 176,-4 54-168,0-1 0,0 1-1,0-1 1,0 1 0,0-1-1,0 1 1,-1-1 0,1 1-1,0-1 1,0 1 0,0-1-1,0 1 1,-1-1 0,1 1-1,0 0 1,0-1 0,-1 1-1,1-1 1,0 1 0,-1 0 0,1-1-1,-1 1 1,1 0 0,0-1-1,-1 1 1,1 0 0,-1 0-1,1-1 1,-1 1 0,1 0-1,-1 0 1,1 0 0,-1 0-1,1 0 1,-1 0 0,1 0-1,-1 0 1,1 0 0,-1 0-1,1 0 1,-1 0 0,1 0-1,-1 0 1,1 0 0,0 0-1,-1 0 1,1 0 0,-1 1 0,1-1-1,-1 0 1,1 0 0,-1 1-1,1-1 1,0 0 0,-1 1-1,1-1 1,0 0 0,-1 1-1,1-1 1,0 1 0,-1-1-1,1 1 1,0-1 0,0 0-1,-1 1 1,1-1 0,0 1-8,-25 29 243,18-12-230,0 1 0,2-1 1,0 1-1,1 0 0,0 1 0,2-1 0,0 1 0,2-1 0,0 1 0,1-1 0,1 1 0,1-1 0,0 1 0,2-1 0,0-1 1,1 1-1,1-1 0,0 0 0,2 0 0,5 8-13,-8-13 1,1-1-57,-1 1-1,-1-1 0,0 1 0,-1 0 1,0 0-1,-1 0 0,0 1 0,-1-1 1,-1 1-1,0 6 57,-3-16-35,-1 0 1,1 0-1,-1-1 1,0 1-1,-1 0 0,1-1 1,-1 0-1,1 0 1,-1 0-1,0 0 0,0 0 1,0-1-1,0 0 1,-1 0-1,1 0 1,-1 0-1,1-1 0,-1 0 1,0 0-1,1 0 1,-1 0-1,0-1 0,0 1 1,0-1-1,1-1 1,-1 1-1,0-1 0,0 0 1,-2 0 34,-1 1-65,-241-26-2317,89-11-5202,95 18-1027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03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9673,'0'0'5499,"0"0"-2168,0 0-950,0 0-668,-6 17-495,-112 287 671,50-114-1937,159-465 1137,-83 249-973,-2 2 8,2 1-1,0 0 1,1 1 0,1 0 0,1 1 0,1 0 0,11-14-124,-22 34 10,0-1 0,-1 1 0,1 0 0,0 0 0,0 0 0,0 0 0,1 0 0,-1 0 0,0 0 0,0 0 1,0 0-1,1 0 0,-1 1 0,0-1 0,1 1 0,-1-1 0,1 1 0,-1-1 0,0 1 0,1 0 0,-1-1 0,1 1 1,-1 0-1,1 0 0,-1 0 0,1 0 0,-1 1 0,1-1 0,-1 0 0,1 1 0,-1-1 0,1 1 0,-1-1 0,0 1 1,1-1-1,-1 1 0,0 0 0,0 0 0,1 0 0,-1 0 0,0 0 0,0 0 0,0 0 0,0 0 0,1 1-10,61 148 187,-26-48-139,-32-88-44,1-1-1,0-1 1,1 1-1,0-1 1,1 0 0,0-1-1,1 0 1,1 0-1,-1-1 1,2 0-1,-1-1 1,1 0-1,1 0 1,0-1 0,9 4-4,-19-11 2,1-1 0,-1 1 1,0-1-1,1 1 0,-1-1 1,1 0-1,-1 0 0,1 0 1,-1 0-1,1 0 0,-1-1 1,1 1-1,-1-1 0,1 1 1,-1-1-1,0 0 0,1 0 1,-1 0-1,0 0 0,0-1 1,0 1-1,0-1 0,0 1 1,0-1-1,0 0 0,0 1 1,-1-1-1,1 0 0,-1 0 1,1 0-1,-1 0 0,0-1 1,0 1-1,0 0 0,0-1 1,0 1-1,0 0 0,-1-1 1,1 1-1,-1-1 0,0 1 1,0-3-3,0-43-2474,-5 34-676,-5 3-2626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2:35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237 192 12684,'3'-15'3625,"9"-119"3112,-11 133-6659,-1-1 1,0 1 0,0-1-1,0 0 1,0 1-1,0-1 1,-1 0 0,1 1-1,0-1 1,-1 1-1,1-1 1,-1 1-1,0-1 1,1 1 0,-1-1-1,0 1 1,0 0-1,0-1 1,0 1 0,0 0-1,0 0 1,0 0-1,0 0 1,-1 0 0,1 0-1,0 0 1,-1 0-1,1 0 1,-1 1-1,1-1 1,-1 0 0,1 1-1,-1-1 1,1 1-1,-1 0 1,1-1 0,-1 1-1,0 0 1,1 0-1,-1 0 1,1 0 0,-1 0-1,0 1 1,0-1-79,-61 39 684,47-19-668,1 1-1,0 1 0,1 0 1,2 1-1,0 1 0,2 0 1,0 0-1,2 1 0,1 0 0,1 1 1,1-1-1,1 1 0,1 0 1,1 1-1,2 19-15,-1-44-17,0 1-1,1 0 1,-1-1 0,0 1-1,1 0 1,0-1-1,0 1 1,0 0 0,0-1-1,0 1 1,0 0 0,1-1-1,-1 1 1,1-1 0,0 1-1,0 0 1,0-1 0,0 0-1,0 1 1,0-1 0,1 0-1,-1 1 1,1-1 0,0 0-1,-1 0 1,1 0 0,0 0-1,0-1 1,0 1-1,0 0 1,1-1 0,-1 0-1,0 1 1,1-1 0,-1 0-1,1 0 1,-1 0 0,1-1-1,0 1 1,-1-1 0,1 1-1,0-1 1,-1 0 0,1 0-1,0 0 1,-1 0 0,1 0-1,0-1 18,7-6-10,-1 0-1,0-1 1,0 0 0,-1 0-1,0-1 1,-1 0 0,0-1-1,0 0 1,-1 0 0,0 0-1,-1 0 1,4-10 10,4-5 17,135-224-1,-148 250-7,0-1-1,1 0 0,-1 1 1,0-1-1,0 0 0,0 0 1,1 1-1,-1-1 0,0 0 1,0 0-1,1 1 1,-1-1-1,0 0 0,0 0 1,1 0-1,-1 0 0,0 1 1,1-1-1,-1 0 0,0 0 1,1 0-1,-1 0 0,0 0 1,1 0-1,-1 0 0,0 0 1,1 0-1,-1 0 0,0 0 1,1 0-1,-1 0 0,0 0 1,1 0-1,-1 0 0,0 0 1,1-1-1,-1 1-8,0 12 38,-1 38-25,-1-24 5,2 0 1,0-1-1,2 1 1,0 0-1,2-1 1,1 1-1,1-1 1,7 17-19,-12-39-1,1 0 0,-1 1 1,1-1-1,0 0 0,0 0 1,0 0-1,0 0 1,1-1-1,-1 1 0,1-1 1,0 1-1,-1-1 0,1 0 1,0 0-1,0 0 1,1 0-1,-1-1 0,0 1 1,1-1-1,-1 0 0,0 0 1,1 0-1,-1 0 1,1 0-1,0-1 0,-1 0 1,1 0-1,-1 0 1,1 0-1,0 0 0,-1-1 1,1 0-1,-1 0 0,1 0 1,-1 0-1,1 0 1,-1 0-1,0-1 0,0 0 1,0 0-1,0 0 0,0 0 1,2-2 0,6-5-11,-1 1 0,-1-2 0,0 1 0,0-1 0,-1-1 0,0 0-1,-1 0 1,0 0 0,-1-1 0,0 0 0,-1 0 0,-1 0 0,1-1 0,1-12 11,-8 11-1833,-3 24-4171,4 6-840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0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42 7687,'0'0'4148,"0"0"-753,0 0-95,0 0-802,-12-4-470,-38-13-383,32 1 2206,45 13-2919,-22 3-899,1-1-19,0 1-1,0-1 0,-1 2 0,1-1 1,0 1-1,0-1 0,0 1 0,-1 1 1,1-1-1,-1 1 0,1 0 0,-1 1 1,0-1-1,1 1 0,-1 0 0,1 1-13,-5 0 3,0-1-1,-1 1 0,1 0 0,-1-1 0,0 1 0,0-1 0,0 1 0,0 0 0,-1-1 1,0 1-1,1-1 0,-1 1 0,0-1 0,-1 1 0,1-1 0,-1 0 0,1 1 1,-1-1-1,0 0 0,0 0 0,0 0 0,-1-1 0,1 1 0,-1 0 0,0-1 0,1 0 1,-1 1-1,0-1 0,-3 1-2,4-1 8,-132 111 723,158-109-507,219-66-1404,-153 34-6005,-67 23-822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01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325 371 5029,'0'0'2797,"0"0"-325,0 0 442,11-14-4,32-48-444,-37 54-1985,0 0 0,-1-1 0,0 1-1,0-1 1,-1 0 0,0 0 0,-1 0 0,0 0 0,0-1-1,-1 1 1,0-1 0,-1 0 0,0 0 0,-1 0-1,0-4-480,0 13 43,-1-1 0,0 0-1,1 1 1,-1-1 0,0 1-1,0-1 1,0 1 0,1-1 0,-2 1-1,1 0 1,0-1 0,0 1-1,0 0 1,-1 0 0,1 0-1,0 0 1,-1 0 0,1 0-1,-1 0 1,0 0 0,1 1-1,-1-1 1,1 0 0,-1 1-1,0 0 1,1-1 0,-1 1-1,0 0 1,0 0 0,1 0-1,-1 0 1,0 0 0,-1 0-43,-61 5 257,47-1-255,1 1 1,-1 0-1,1 1 1,0 1-1,1 0 0,-1 1 1,2 1-1,-1 1 1,1 0-1,1 0 0,-1 1 1,2 1-1,0 1 1,0-1-1,1 2 0,1-1 1,0 2-1,1-1 1,1 1-1,-4 9-2,10-20-1,1-1 0,1 1 0,-1-1 0,0 1 0,1-1 0,0 1 0,-1-1 0,1 1 0,1-1 1,-1 1-1,1-1 0,-1 1 0,1-1 0,0 1 0,0-1 0,0 0 0,1 1 0,-1-1 0,1 0 0,0 0 0,0 0 0,0 0 0,0 0 0,0-1 0,1 1 0,-1-1 0,1 1 0,0-1 1,-1 0-1,1 0 0,0 0 0,0 0 0,1-1 0,-1 1 0,0-1 0,0 0 0,1 0 0,-1 0 0,1 0 0,-1-1 0,1 1 0,-1-1 0,1 0 0,-1 0 0,2 0 1,68 11-85,-42-7 62,0 1 1,-1 1-1,0 2 0,0 1 0,6 4 23,-27-9 0,-1 0-1,-1 0 0,1 1 0,0 0 1,-1 0-1,0 0 0,0 1 1,-1 1-1,0-1 0,0 1 0,0 0 1,-1 0-1,0 0 0,0 1 0,-1 0 1,0 0-1,0 0 0,-1 1 1,0-1-1,1 3 1,-2 4 20,1 0-1,-2 0 1,0 0 0,-1 0 0,0 0 0,-1 0-1,-1-1 1,0 1 0,-1 0 0,-1-1 0,0 1-1,-1-1 1,-1 0 0,0 0 0,0-1 0,-2 0-1,1 0 1,-2-1 0,0 0 0,0 0 0,-1-1-1,-1 0 1,1-1 0,-2 0 0,1-1 0,-2 0 0,1-1-1,-1 0 1,0-1 0,-1 0 0,-10 3-20,15-8 25,-1-1 1,0 0 0,0 0-1,1 0 1,-1-1 0,0-1-1,0 0 1,0 0 0,1-1 0,-1 0-1,1-1 1,-1 0 0,1-1-1,0 1 1,0-2 0,0 1-1,1-1 1,0-1 0,0 1-1,0-1 1,0-1 0,1 0-1,0 0 1,1 0 0,-1-1-1,1 1 1,1-2 0,0 1 0,0 0-1,0-1 1,1 0 0,1 0-1,-1-1 1,1 1 0,1-1-1,0 1 1,-1-10-26,-9-78-1366,17 35-3573,1 51-698,3 10-3139</inkml:trace>
  <inkml:trace contextRef="#ctx0" brushRef="#br0" timeOffset="703.598">1108 623 15855,'2'-14'4228,"5"-109"1623,-9 119-5774,-1 1 1,1-1-1,-1 0 0,0 1 1,0 0-1,0-1 0,0 1 1,-1 0-1,1 1 0,-1-1 1,0 0-1,1 1 0,-1 0 1,0 0-1,-1 0 0,1 1 1,0-1-1,0 1 0,-1 0 1,1 0-1,-1 1 0,1-1 1,-1 1-1,1 0 0,-1 0 1,1 0-1,0 1 0,-1 0 1,1 0-1,-1 0 0,1 0 1,0 1-1,0-1 0,0 1 1,0 0-1,0 0 0,0 1 1,0-1-1,0 2-77,-18 13-64,1 1-1,1 2 1,1 0-1,0 1 1,2 0-1,1 2 1,0 0-1,2 1 1,0 0-1,2 1 1,1 1-1,1 0 1,1 1 64,0-7-144,2 2 0,0-1 0,1 1-1,2 0 1,0 0 0,1 1 0,1-1 0,1 1 0,2-1 0,0 2 144,-1-21-20,1 1 1,0-1-1,-1 1 1,1-1 0,1 0-1,-1 1 1,0-1 0,1 0-1,0 0 1,0 0 0,0 0-1,0 0 1,0 0-1,1-1 1,-1 1 0,1-1-1,-1 1 1,1-1 0,0 0-1,0 0 1,0 0 0,0-1-1,1 1 1,-1-1-1,0 0 1,0 0 0,1 0-1,-1 0 1,1 0 0,-1-1-1,1 1 1,-1-1 0,1 0-1,0 0 1,-1-1-1,1 1 1,-1-1 0,1 1-1,-1-1 1,0 0 0,1-1-1,-1 1 1,0 0 0,0-1-1,1 0 1,-1 0-1,-1 0 1,1 0 0,0 0-1,0-1 1,0 0 19,17-16 85,-1 0 1,0-2-1,-1-1 1,-2 0-1,0-1 0,-2 0 1,0-1-1,-1-1 1,-2 0-1,-1-1 1,0 0-1,4-23-85,1-2 306,-2-1 1,-2 0-1,-2-1 1,-3 0-1,0-37-306,-6 90 26,-1 0 0,1 0-1,0 0 1,0 0 0,-1 0 0,1-1-1,0 1 1,0 0 0,-1 0 0,1 0 0,0 0-1,0 0 1,-1 0 0,1 0 0,0 0-1,0-1 1,0 1 0,-1 0 0,1 0 0,0 0-1,0 0 1,0-1 0,-1 1 0,1 0-1,0 0 1,0 0 0,0-1 0,0 1 0,0 0-1,0 0 1,0-1 0,-1 1 0,1 0-1,0 0 1,0-1 0,0 1-26,-8 25 214,5-2-193,0 1-1,1-1 0,2 1 0,0-1 0,1 0 0,2 1 0,0-1 0,2 0 0,0 0 0,2-1 1,0 0-1,2 0 0,0 0 0,1-1 0,1 0 0,1-1 0,4 3-20,-13-19-16,0 0 1,0 0-1,0 0 0,1 0 0,0-1 1,-1 0-1,1 0 0,0 0 1,0 0-1,1 0 0,-1-1 0,0 0 1,1 0-1,0 0 0,-1 0 1,1-1-1,0 0 0,0 0 0,0 0 1,0-1-1,0 1 0,0-1 0,0 0 1,0-1-1,0 1 0,-1-1 1,1 0-1,0 0 0,0-1 0,0 1 1,-1-1-1,1 0 0,-1 0 0,1-1 1,-1 1-1,0-1 0,0 0 16,11-15-3,-1 0 0,-1 0-1,0-1 1,-1-1 0,-2 0 0,0-1-1,-1 0 1,-1 0 0,-1-1 0,-1 0-1,-1 0 1,-1 0 0,0-1-1,-2 0 1,-1 1 0,-1-17 3,1 26-6,8-98 395,-6-1 1,-9-93-390,1 179 827,-4 32 102,-7 41-224,3 22-595,3 1 0,4 0 0,2 0 0,5 46-110,-1-91 3,-1 10-699,1 0 0,2 0 0,1 0-1,2 0 1,1-1 0,2 0 0,1 0 0,1 0 0,3-2 0,12 27 696,-4-29-4671,1-6-2723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04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135 111 10730,'0'0'2269,"0"0"432,0 0 171,2-13-736,-1 3-1442,5-37 451,-5 7 4692,-12 53-3776,0 8-1889,0 1 0,2-1 0,1 1 1,0 1-1,2 0 0,1 0 0,-1 11-172,2-17 87,-19 101 180,5 0 0,5 1-1,4 58-266,9-172 6,-1 3-34,0-1 0,0 1 0,1 0 0,1-1 0,-1 1 0,1 0 0,0-1 0,1 1 0,0-1 0,0 1 0,1-1 0,0 0 0,0 0 1,0 0-1,1 0 0,0-1 0,3 4 28,-6-9-64,0 0 0,0 0 1,0 0-1,0 0 1,0 0-1,0 0 0,0 0 1,0-1-1,1 1 0,-1 0 1,0-1-1,0 1 1,1-1-1,-1 0 0,0 1 1,1-1-1,-1 0 1,0 0-1,1 0 0,-1 0 1,0 0-1,1 0 0,-1 0 1,0 0-1,1 0 1,-1-1-1,0 1 0,1 0 1,-1-1-1,0 1 0,0-1 1,0 0-1,1 1 1,-1-1-1,0 0 0,0 0 1,0 0-1,0 0 1,0 0-1,0 0 0,-1 0 1,1 0-1,0 0 0,0 0 1,-1 0-1,1 0 1,0-1-1,-1 0 64,22-66-5744,-17 34 1270,-4-7-2471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05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244 114 10282,'1'-12'4142,"2"-42"-1447,-1 6 6259,-19 79-6178,-194 474-2093,189-457-747,83-123 59,-57 70 2,0 0 0,1 0 0,0 0 0,0 1 0,0-1 0,0 1 0,1 1 0,-1-1 0,1 1 0,0 0 0,1 0 0,-1 1 0,0-1 0,1 1 1,-1 1-1,1-1 0,-1 1 0,1 0 0,0 1 0,3 0 3,4 1-6,0 1 1,0 1-1,-1 0 0,1 1 1,-1 0-1,0 1 1,0 0-1,0 2 0,10 6 6,-10-6-32,-1 0 0,1-1-1,0-1 1,1 0 0,-1 0-1,1-2 1,0 0 0,0 0-1,13 0 33,-21-2 2,-1-1 1,0-1-1,0 1 0,0-1 0,0 0 1,0 0-1,0 0 0,0 0 0,0-1 0,0 0 1,-1 0-1,1-1 0,0 1 0,-1-1 1,0 0-1,0 0 0,0 0 0,0-1 0,0 1 1,-1-1-1,1 0 0,-1 0 0,0 0 1,2-4-3,1-2 122,0 0 0,0-1 1,-1 0-1,0 1 1,-1-2-1,0 1 0,-1 0 1,-1-1-1,1 1 1,-2-1-1,0 0 0,0 0 1,-1 1-1,-1-11-122,-14 38 1212,1 38-1144,3 1 1,2 0-1,2 0 0,3 1 1,2 53-69,2-90-431,2 0 0,-1-1 0,2 1 1,1-1-1,0 1 0,1-1 0,6 14 431,16 16-4416,11-12-4157,-24-28 971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05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55 145 11691,'3'-14'5354,"14"-46"-2151,-16 55-2818,1 1 0,-1 0-1,1 0 1,0 1-1,1-1 1,-1 0-1,1 1 1,-1-1 0,1 1-1,0 0 1,0 0-1,1 0 1,-1 0-1,1 1 1,-1-1 0,1 1-1,0 0 1,0 0-1,0 0 1,2 0-385,-2 1 82,1 0 1,-1-1-1,1 2 1,0-1-1,0 0 1,-1 1-1,1 0 1,0 0-1,0 1 1,0-1-1,-1 1 1,1 0-1,0 0 0,-1 1 1,1-1-1,-1 1 1,0 0-1,1 1 1,-1-1-1,0 0 1,0 1-1,0 0 1,-1 0-1,1 0 1,-1 1-83,4 4 12,-2 0 0,1 1 1,-1 0-1,0 0 0,-1 0 1,0 1-1,-1-1 1,1 1-1,-2 0 0,0 0 1,0 0-1,-1 0 0,0 0 1,0 1-1,-1-1 0,-1 0 1,0 0-1,0 0 0,-2 7-12,-2 7-13,-1-1-1,-2 1 0,0-1 1,-1-1-1,-1 0 0,-1 0 1,-11 15 13,-112 116-247,49-65 253,86-88-8,-1 0 0,1 0 1,-1 0-1,1 0 0,-1 1 0,0-1 0,1 0 0,-1 0 0,1 0 0,-1 1 0,0-1 0,1 0 0,-1 0 1,1 1-1,-1-1 0,0 0 0,0 1 0,1-1 0,-1 0 0,0 1 0,0-1 0,1 0 0,-1 1 0,0-1 1,0 1-1,0-1 0,1 1 0,-1-1 0,0 0 0,0 1 0,0-1 0,0 1 0,0-1 0,0 1 1,0-1-1,0 1 0,0-1 0,0 0 0,0 1 0,-1-1 0,1 1 0,0-1 0,0 1 0,0-1 0,0 0 1,-1 1-1,1-1 0,0 1 0,-1-1 0,1 0 0,0 1 0,0-1 0,-1 0 0,1 0 0,-1 1 0,1-1 1,0 0-1,-1 0 0,1 1 0,0-1 0,-1 0 0,1 0 0,-1 0 0,1 0 2,39-10 39,-32 8-36,100-26 18,27-8-210,-49 2-3444,-80 32 2895,12-8-6142,-7 4-1816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0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 12268,'0'0'6961,"0"0"-4052,0 0-592,0 0-347,0 0-774,0 0-411,0 0-262,16-7-294,-16 7-228,13-6 19,-1 1 0,1 0 1,0 1-1,0 0 0,0 1 0,0 1 0,1 0 0,-1 1 0,13 0-20,249 5 245,-273-3-252,0-1 0,0 1 1,0 0-1,0-1 0,0 1 0,0-1 0,0 0 0,0 1 0,0-1 0,0 0 0,1-1 0,-1 1 0,0 0 0,0 0 0,0-1 0,0 1 0,0-1 0,0 0 0,0 0 1,0 0-1,0 0 0,-1 0 0,1 0 0,0 0 0,0 0 0,-1-1 0,1 1 0,-1-1 0,1 1 0,-1-1 0,0 1 0,0-1 0,1 0 0,-1 0 0,0 0 1,-1 0-1,1 0 0,0 1 0,-1-2 0,1 1 0,-1 0 0,1 0 0,-1 0 0,0 0 0,0 0 0,0 0 0,0 0 0,0 0 0,0 0 0,-1-2 7,-7-12 68,-1 1-1,0 1 0,-1-1 1,-1 1-1,0 1 0,-1 0 1,0 1-1,-1 0 0,0 1 1,-1 0-1,0 1 0,-1 1 1,-6-3-68,20 11 48,-1 0 0,0 0 0,0 0 0,0 1 1,0-1-1,0 1 0,0-1 0,0 1 0,0 0 0,-1-1 1,1 1-1,0 0 0,0 1 0,0-1 0,0 0 0,0 1 0,0-1 1,0 1-1,0-1 0,0 1 0,0 0 0,0 0 0,0 0 1,1 0-1,-1 0 0,0 0 0,0 1 0,1-1 0,-1 0 0,1 1 1,0-1-1,-1 1 0,1 0 0,0 0 0,0-1 0,0 1 1,0 0-1,0 0 0,0 0 0,0 0 0,1 0 0,-1 0 0,1 0 1,0 0-1,-1 0 0,1 0 0,0 0 0,0 0 0,0 0-48,-4 52 74,1 0-1,3 0 0,2 0 0,3 0 0,2-1-73,6 209-617,-23-207-2272,-4-24-5208,7-22-967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06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51 15343,'0'0'3566,"0"0"-881,0 0-21,0 0-727,0 0-666,0 0-476,-15 1-346,6 0-409,5-1-27,-1 0 1,0 0-1,0 1 0,0-1 0,1 1 0,-1 0 1,0 1-1,1-1 0,-1 1 0,1 0 0,0 0 1,-1 0-1,1 1 0,0-1 0,0 1 1,1 0-1,-1 0 0,0 0 0,1 1 0,0 0 1,0-1-1,-2 4-13,-7 15 46,1 1-1,1 1 1,1 0 0,1 0 0,1 1 0,1-1 0,1 2-1,2-1 1,0 0 0,2 1 0,0 0 0,2 2-46,-1-18 0,0 0 0,0 0 1,1 0-1,0-1 0,1 1 0,0 0 1,0-1-1,1 1 0,1-1 1,-1 0-1,1 0 0,1 0 0,0 0 1,0-1-1,1 0 0,0 0 1,0 0-1,0-1 0,1 0 0,1 0 1,-1-1-1,1 0 0,0 0 1,0-1-1,1 0 0,-1 0 0,1-1 1,1 0-1,-1 0 0,0-1 1,1-1-1,-1 0 0,1 0 0,0 0 1,0-1-1,0-1 0,1 0 0,-1-3 70,-1-1 0,1 0 0,-1 0 0,0-1-1,-1-1 1,1 1 0,-1-1 0,0-1 0,0 1-1,-1-1 1,0-1 0,0 1 0,-1-1 0,1 0-1,-2-1 1,1 0 0,-2 1 0,1-2 0,-1 1 0,0 0-1,-1-1 1,0 0 0,0 0 0,-1 0 0,-1 0-1,1-7-69,0 0 65,-1 0-1,-1 0 0,0 0 1,-1 0-1,-1 0 0,-1 0 1,0 1-1,-1-1 0,-1 1 1,0 0-1,-1 0 0,-1 1 0,-1-1 1,0 2-1,0-1 0,-2 1 1,0 0-1,-1 1 0,0 0 1,0 1-1,-3-1-64,-3-1-172,-2 1-1,1 1 1,-2 0 0,0 1-1,0 1 1,-1 1 0,0 1-1,0 1 1,-1 1-1,0 1 1,0 1 0,0 0-1,-1 2 1,-4 0 172,-55 10-6267,59 9-331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07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7239,'0'0'10340,"0"0"-6021,0 0-1511,0 0-470,-7 13-731,-53 80 1948,58-102-3991,10-16-5272,3 10-1040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07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12492,'2'-14'7762,"8"-44"-4474,-3 36 1968,-6 38-2251,-1-13-3466,-11 384 1886,15-319-3573,-3-57 1289,1 0-1,1 0 0,0 0 0,0-1 1,1 1-1,1-1 0,0 0 0,0 0 0,1-1 1,0 1-1,0-1 0,1-1 0,1 1 860,7 5-6822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08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63 151 7591,'0'-15'6657,"-5"-79"-91,5 92-6362,-1 1-1,1-1 1,0 1-1,0-1 1,1 0-1,-1 1 0,0-1 1,0 1-1,1-1 1,-1 1-1,1-1 1,-1 1-1,1-1 0,0 1 1,0-1-1,0 1 1,-1 0-1,1 0 1,0-1-1,1 1 0,-1 0 1,0 0-1,0 0 1,0 0-1,1 0 1,-1 0-1,0 0 0,1 1 1,-1-1-1,1 0 1,0 1-204,2-1 129,0 1 1,1 0 0,-1 0-1,0 0 1,1 0-1,-1 1 1,0 0-1,1 0 1,-1 0 0,0 0-1,0 1 1,0-1-1,0 1 1,0 0 0,0 1-1,0-1 1,-1 1-130,33 27 46,-1 2 1,-1 1 0,-2 2 0,-2 1-1,-1 1 1,-2 2 0,17 32-47,4 1-882,-44-66 688,51 50-2613,-53-57 2795,0 0-1,0 0 0,0 0 0,0 0 1,0-1-1,0 1 0,-1 0 1,1-1-1,0 0 0,-1 1 0,1-1 1,-1 0-1,0 0 0,0 0 1,0 0-1,1 0 0,-2 0 0,1 0 1,0 0-1,0 0 0,-1 0 0,1-1 1,-1 1-1,0 0 0,1 0 1,-1-1-1,0 1 0,0 0 0,-1-1 1,1 1-1,-1-1 13,2-4-6,3-14 233,-2 0 0,0 0 0,-1-1 0,-1 1-1,-2 0 1,0 0 0,-1-1 0,0 1 0,-2 1 0,-5-14-227,8 30 79,1 1 0,-1 0 0,0 0 1,0 0-1,0 0 0,-1 0 0,1 0 0,-1 1 1,1-1-1,-1 1 0,0-1 0,0 1 1,0 0-1,0 0 0,0 0 0,-1 1 0,1-1 1,-1 1-1,1 0 0,-1 0 0,1 0 0,-1 0 1,0 1-1,1-1 0,-1 1 0,0 0 0,1 0 1,-1 1-1,0-1 0,1 1 0,-1-1 1,0 1-1,1 0 0,-1 1 0,1-1 0,0 0 1,-2 2-80,-18 10 23,1 1 1,0 1-1,2 0 1,-1 2-1,2 0 1,0 2-1,2 0 1,0 1 0,1 0-1,1 1 1,-4 9-24,-20 22 50,-59 82-85,41-42-2861,54-78 932,3-12-1720,0-2-3304,5-3-923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2:35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0 18225,'0'0'3561,"0"0"-732,0 0-731,0 0-672,0 0-353,0 0-257,0 0-389,-4 3-234,-49 78-25,40-53-123,-7 12-397,-53 126-782,57-108-2789,9-1-3677,6-25-3077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08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126 239 12684,'11'-74'3799,"0"21"2390,-10 46-5563,3-15 4235,-13 29-2250,2 4-2596,0-1-1,0 1 1,1 0 0,1 1-1,0-1 1,1 1-1,0 0 1,0 0-1,2 0 1,-1 1-1,2-1 1,-1 1-1,2-1 1,0 1-1,0-1 1,1 1-1,1 0 1,0-1-1,0 0 1,1 0-1,1 0 1,0 0-1,1 0 1,0-1-1,2 2-14,5 0-38,1 0-1,0-2 1,1 1-1,1-2 0,-1 0 1,2-1-1,-1 0 0,1-1 1,0-1-1,1-1 1,15 5 38,30 13-56,-59-23 59,0 1-1,0-1 1,-1 1-1,1 0 1,-1-1-1,1 1 1,-1 1-1,1-1 1,-1 0-1,0 0 1,0 1-1,0-1 1,-1 1-1,1 0 1,0 0-1,-1-1 1,0 1-1,0 0 1,0 0-1,0 0 1,0 0-1,0 1 1,-1-1-1,0 0 1,1 0-1,-1 0 1,0 0-1,-1 0 1,1 1-1,0-1 1,-1 0-1,0 0 1,0 0-1,0 0 1,0 0-1,0 0 1,-1 0-1,1-1 1,-1 1-1,0 0 1,1-1-1,-1 1 1,-1-1 0,1 0-1,0 1 1,0-1-1,-1 0 1,1 0-1,-1-1 1,0 1-1,-2 1-2,-16 10-34,0-1 0,-1-1 0,0-1 0,-1-1 0,0-1 0,0-1 0,-1 0 0,0-2 0,0-1 0,-1-1 0,-21-1 34,42-1-227,0-1-1,1 0 0,-1 0 0,0 0 1,1 0-1,-1-1 0,0 1 0,1-1 1,-1 0-1,0 0 0,1-1 0,0 1 1,-1-1-1,1 1 0,0-1 0,0 0 1,-3-2 227,-9-42-7718,16 22 1488,6-3-2386</inkml:trace>
  <inkml:trace contextRef="#ctx0" brushRef="#br0" timeOffset="370.183">48 50 15150,'0'0'3652,"0"0"-705,0 0-385,0 0-1249,0 0-480,0 0-320,116-34-129,-59 31-224,-2 1-160,3 2 32,-2 0-32,-7-2-288,-5-1-897,-7 0-1570,-8 0-3907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10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2 134 15951,'0'0'2408,"0"0"-486,-2-3-188,3 1-1670,-1 1 0,1 0 0,0-1-1,0 1 1,0-1 0,0 1-1,0 0 1,0 0 0,0 0 0,0 0-1,0-1 1,1 1 0,-1 1-1,0-1 1,1 0 0,-1 0 0,1 0-1,-1 1 1,1-1 0,-1 1-1,1-1 1,-1 1 0,1 0-1,0-1 1,-1 1 0,1 0 0,-1 0-1,1 0 1,0 0 0,-1 1-1,1-1 1,-1 0 0,1 1 0,0-1-1,-1 1 1,1-1 0,-1 1-1,0 0 1,1 0 0,-1-1-1,1 1-62,17 0 93,301 0 691,-314-1-752,0 0 32,1 1 0,0-1-1,-1-1 1,1 0 0,-1 0 0,1 0 0,-1 0-1,1-1 1,-1 0 0,0-1 0,1 1 0,-1-1-1,4-3-64,-9 3 109,0 0 0,0 0 0,0 0 0,-1 0 0,1 0 0,-1 0 0,0 0 0,0 0 0,0 0 0,0 0 0,0 0 0,-1 1 0,1-1 0,-1 0 0,0 0 0,0 0 0,0 0 0,0 1 0,-1-1 0,1 0 0,-1 1 0,1-1 0,-1 1 0,0 0 0,0-1 0,0 1 0,0 0 0,-1 0 0,1 0 0,0 1 0,-1-1 0,1 1 0,-1-1 0,0 1 0,0 0 0,1 0 0,-1 0 0,0 0 0,0 0 0,0 1 0,-2-1-109,0 2 42,0 1 0,0-1 0,0 1 1,0 0-1,1 0 0,-1 1 1,1-1-1,0 1 0,-1 0 1,1 1-1,0-1 0,1 0 1,-1 1-1,1 0 0,-1 0 1,1 0-1,0 0 0,1 1 0,-1-1 1,1 1-1,0 0 0,0-1 1,0 1-1,1 0 0,-1 0 1,1 0-1,0 3-42,-1-3 21,-14 50 15,3 0-1,2 1 1,2 0-1,3 1 1,2 0-1,3 18-35,-1-14-10,1-40-78,-2 126-2169,23-4-5146,-8-114 1611,2-10-3070</inkml:trace>
  <inkml:trace contextRef="#ctx0" brushRef="#br0" timeOffset="290.497">728 413 8456,'0'0'8739,"0"0"-4575,0 0-1063,0 0-650,0 0-839,0 0-507,0 0-251,-4 12-240,-3 11-493,0 0 0,2 0 0,1 1 0,1 0 0,0 0 0,2-1 0,1 1 0,1 0 0,4 23-121,-4-37-14,1-1 0,1 0 0,0 0 1,0-1-1,0 1 0,1-1 0,0 1 0,1-1 0,0 0 0,0-1 0,1 1 1,0-1-1,0 0 0,1 0 0,0-1 0,0 0 0,0 0 0,1-1 0,0 0 1,0 0-1,0-1 0,1 0 0,-1 0 0,1-1 0,3 1 14,0-4-30,0 1-1,0-1 1,0-1 0,0 0-1,0-1 1,0 0 0,-1-1-1,1-1 1,-1 1-1,1-2 1,-1 1 0,-1-2-1,1 1 1,-1-2 0,0 1-1,0-1 1,0-1-1,-1 0 1,-1 0 0,1 0-1,-1-1 1,-1-1 0,5-6 30,1-3 62,0 0 1,-1-1-1,-1-1 1,-1 0-1,-1 0 1,-1-1-1,0 0 1,-2-1-1,-1 0 1,0 0-1,0-18-62,-12-31 261,6 70-346,0 1-1,0-1 1,1 0-1,-2 1 1,1-1 0,0 1-1,0-1 1,0 1 0,-1 0-1,1 0 1,0-1-1,-1 1 1,1 0 0,-1 0-1,0 0 1,1 0-1,-1 1 1,0-1 0,0 0-1,1 1 1,-1-1 0,0 1-1,0 0 1,0-1-1,0 1 1,0 0 0,1 0-1,-1 0 1,0 0-1,0 1 1,0-1 0,0 0-1,1 1 1,-1 0 0,0-1-1,-1 2 86,-20 10-4138,10-1-3041,5 4-9717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2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5445,'0'0'6161,"0"0"-3353,0 0-534,0 0 155,0 0-705,0 0-667,0 0-470,17-6-357,123-27-145,-49 27-83,-50 5 6,0-2 0,1-2 1,-1-2-1,-1-1 0,20-8-8,-58 16 4,-1 0 1,0-1 0,0 1-1,0 0 1,0-1-1,0 1 1,0 0-1,0-1 1,0 1-1,0-1 1,-1 0-1,1 1 1,0-1-1,0 0 1,0 0-1,-1 1 1,1-1-1,0 0 1,-1 0-1,1 0 1,0 0-1,-1 0 1,0 0-1,1 0 1,-1 0-1,1 0 1,-1 0-1,0 0 1,0 0-1,0 0 1,1 0-1,-1 0 1,0 0-1,0 0 1,-1 0 0,1-1-1,0 1 1,0 0-1,0 0 1,-1 0-1,1 0 1,-1 0-1,1 0 1,-1 0-1,1 0 1,-1 0-1,1 1 1,-1-1-1,0 0 1,1 0-1,-1 0 1,0 1-1,0-1 1,0 0-1,0 1 1,0-1-5,-56-43 1073,51 40-856,-11-7 291,0 1 1,0 1-1,-1 1 1,0 0-1,-1 1 1,1 1-1,-2 1 1,-14-2-509,33 7 26,0 1 1,0-1 0,0 1-1,0-1 1,0 1 0,0-1-1,0 1 1,0 0 0,1 0-1,-1-1 1,0 1 0,0 0-1,1 0 1,-1 0 0,0 0-1,1 0 1,-1 0 0,1 0-1,-1 0 1,1 0 0,0 0-1,-1 0 1,1 1 0,0-1-1,0 0 1,0 0 0,0 0-1,0 0 1,0 0 0,0 1 0,0-1-1,0 0 1,0 0 0,1 0-1,-1 0 1,1 1-27,-1 3 43,14 140 529,-9-119-539,-1 1 1,-2-1-1,0 1 0,-2 0 0,-1-1 1,-1 1-1,-1 0 0,-2 2-33,-30 88-1366,3-43-7896,18-46-2237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23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51 10282,'0'0'4874,"0"0"-2162,0 0-572,0 0-127,0 0-444,-14-2-597,6 0-837,5 0-114,1 1 0,0 0-1,-1 0 1,1 1-1,-1-1 1,0 0 0,1 1-1,-1 0 1,1-1 0,-1 1-1,0 0 1,1 1 0,-1-1-1,0 0 1,1 1 0,-1-1-1,1 1 1,-1 0 0,1 0-1,-1 0 1,1 0 0,0 0-1,-1 0 1,1 1-1,0-1 1,0 1 0,0 0-1,0 0 1,0-1 0,0 1-1,1 0 1,-1 1 0,-1 1-21,-5 21 101,2 0 1,0 0 0,1 1 0,2 0 0,1 0-1,0 0 1,2 0 0,1 0 0,2 0 0,0-1-1,2 1 1,0-1 0,2 1 0,1-2-1,4 10-101,-9-24 3,1 0-1,0 0 0,0-1 0,1 0 0,0 1 1,1-2-1,-1 1 0,2-1 0,-1 0 1,2 0-1,-1 0 0,1-1 0,0 0 0,0-1 1,0 0-1,1 0 0,0-1 0,0 0 0,1-1 1,0 1-1,-1-2 0,1 0 0,1 0 0,-1 0 1,0-2-1,0 1 0,1-1 0,-1-1 1,8 0-3,-8-4 76,0-1 0,0 0 0,-1-1 0,1 0 0,-2-1 0,1 0 0,-1 0 0,0-1 1,0 0-1,-1 0 0,0-1 0,-1 1 0,1-2 0,-2 1 0,1-1 0,-2 0 1,1 0-1,-1 0 0,-1 0 0,0-1 0,0 0 0,-1 0 0,0 1 0,-1-1 1,0 0-1,-1 0 0,0-1-76,2-8 101,0-1 0,-2 1 0,0-1 0,-1 0 0,-1 1 0,-1-1 1,-1 1-1,-1 0 0,0 0 0,-2 0 0,0 1 0,-1 0 0,-1 0 0,-1 1 1,0 0-1,-2 1 0,-8-11-101,13 22-24,1 1 0,-1 0 1,-1 0-1,1 0 1,0 1-1,-1 0 0,0 1 1,0 0-1,0 0 0,-1 1 1,1 0-1,0 0 0,-1 1 1,1 0-1,-1 0 1,0 1-1,1 0 0,-1 1 1,1 0-1,-1 0 0,1 1 1,-4 0 23,4 1-562,-1-1 1,1 1-1,-1 1 0,1-1 1,0 1-1,0 1 1,1 0-1,0 0 0,-1 0 1,1 1-1,1 0 1,-1 0-1,-4 6 562,-7 19-7228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23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87 12492,'0'0'11755,"0"0"-9705,0 0-641,-1-76-256,-5 70-672,2 2-321,1 4-64,1 0-96,1 0-577,1 3-736,3 5-1281,5 4-2403,2-2-7142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24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38 163 13773,'-1'-12'3299,"0"-41"-453,1 49-2636,0 1 1,0-1 0,0 0 0,1 1-1,0-1 1,0 1 0,0-1 0,0 1 0,0-1-1,1 1 1,0 0 0,0 0 0,-1 0 0,2 0-1,-1 0 1,0 0 0,1 0 0,-1 0 0,1 1-1,0 0 1,0-1 0,0 1 0,0 0-1,0 0 1,0 1 0,0-1 0,1 1 0,-1-1-1,1 1 1,2 0-211,103-13 385,-109 14-378,13 0 1,0 1-1,0 0 1,0 0 0,0 2-1,-1-1 1,1 2-1,-1-1 1,0 2 0,0 0-1,10 5-7,-18-8 1,0 1 1,0-1-1,0 1 0,-1 0 0,1 0 0,-1 0 0,0 0 0,1 0 0,-2 1 1,1 0-1,0 0 0,-1-1 0,1 1 0,-1 1 0,0-1 0,-1 0 0,1 0 1,-1 1-1,0-1 0,0 1 0,0-1 0,0 1 0,-1 0 0,0-1 0,0 1 1,0-1-1,-1 1 0,1 0 0,-1-1 0,0 1 0,0-1 0,-1 1-1,-5 9 4,-1 0 0,0 0-1,-1-1 1,-1-1 0,0 1-1,0-2 1,-1 1 0,-1-1-1,0-1 1,0 0 0,-1-1-1,0 0 1,-1-1 0,0-1-1,0 0 1,-12 4-4,-41 8 37,117-35 27,-37 12-65,-1 2 0,1 0-1,0 0 1,-1 1-1,1 1 1,0 0-1,-1 0 1,1 2 0,0-1-1,-1 2 1,1 0-1,-1 0 1,0 1-1,0 0 1,0 1-1,-1 1 1,1 0 0,-1 0-1,-1 1 1,1 1-1,-1 0 1,-1 0-1,1 0 1,-1 2 0,-1-1-1,7 9 2,-8-7 2,0 0-1,-1 1 1,0-1 0,-1 1 0,0 1-1,0-1 1,-2 1 0,1 0-1,-2 0 1,0 0 0,0 0-1,-1 1-1,-1-8 1,0 0 0,0-1 0,-1 1 0,0 0 0,0 0 0,0 0 0,-1-1 0,0 1 0,0-1 0,0 1 0,-1-1 0,1 0 0,-1 0 0,-1 0 0,1 0 0,-1-1 0,0 1 0,0-1 0,0 0 0,0 0 0,-1 0 0,1-1 0,-1 1 0,0-1 0,0 0 0,-1-1 0,1 1 0,-1-1-1,-12 3 34,-1-1 0,0 0 0,0-1 0,0-2 1,-1 0-1,1-1 0,0 0 0,0-2 0,-1 0 0,1-2 0,0 0 0,1-1 0,-16-6-34,20 8-40,0-2 0,1 0 0,0 0 0,0-1 0,0-1 0,1 0 0,0-1 0,0 0 0,1-1 0,0 0 0,0 0 0,-4-7 40,-14-60-6737,30 66 902,5 5-3411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2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9129,'0'0'3779,"0"0"-453,0 0-75,0 0-758,0 0-630,0 0-485,0 0-359,4-6-325,-1 2-597,-2 2-67,0 1 0,0-1 0,0 0 1,0 1-1,0-1 0,0 1 0,1-1 1,-1 1-1,1-1 0,-1 1 0,1 0 0,-1 0 1,1 0-1,0 0 0,-1 0 0,1 0 1,0 0-1,0 1 0,0-1 0,0 0 1,0 1-1,0 0 0,-1-1 0,3 1-30,19 0 259,0-2-1,0 0 0,0-1 1,0-2-1,0 0 1,-1-2-1,0 0 0,-1-1 1,0-1-1,7-5-258,9 0 1276,-35 31-700,-3 50-513,-3 0 0,-4 0 0,-5 17-63,1 0 30,2-16-321,-20 177 465,22-82-5710,7-157 4239,1 6-1583,3-5-4511,3-4-5907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2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17617,'1'-12'2893,"2"-41"-587,-2 52-2193,-1 0 0,1-1 1,0 1-1,-1-1 0,1 1 0,0 0 0,0-1 0,0 1 0,0 0 0,0 0 0,0 0 1,0 0-1,0 0 0,0 0 0,1 0 0,-1 0 0,0 0 0,0 1 0,1-1 0,-1 0 1,1 1-1,-1-1 0,1 1 0,-1 0 0,1-1 0,-1 1 0,1 0 0,-1 0 0,1 0 0,-1 0 1,1 0-1,-1 0 0,1 1 0,-1-1 0,1 0 0,-1 1 0,1-1 0,-1 1 0,1-1 1,-1 1-1,0 0 0,1 0 0,-1 0 0,0 0 0,0 0 0,0 0 0,0 0 0,1 0-113,28 19 219,0 2-1,-2 1 1,0 1-1,-2 1 1,20 24-219,-10-11 34,-26-28-30,24 27-109,2-2 0,1-2 0,1-2-1,27 17 106,-63-46-6,-1 0 0,1-1 0,-1 1-1,1 0 1,0-1 0,0 1 0,0-1-1,-1 1 1,2-1 0,-1 0 0,0 0-1,0 0 1,0 0 0,0 0 0,1-1-1,-1 1 1,0 0 0,1-1 0,-1 0-1,0 0 1,1 0 0,-1 0 0,0 0-1,1 0 1,-1 0 0,0-1 0,1 1-1,-1-1 1,0 0 0,0 1 0,1-1-1,-1 0 1,0-1 0,0 1 0,0 0-1,0 0 1,0-1 0,-1 1 0,1-1-1,0 0 1,-1 1 0,1-1 0,-1 0-1,1 0 1,-1 0 0,0 0 0,1-1 6,0-20 76,-1 1-1,-2 0 1,0-1 0,-1 1 0,0 0 0,-2 0-1,-1 0 1,-1 1 0,-1-1 0,-4-7-76,10 26 66,0 0 0,0 0-1,-1 0 1,1 0 0,-1 0 0,0 1 0,0-1 0,0 0 0,0 1 0,-1 0 0,1-1-1,-1 1 1,1 0 0,-1 0 0,0 0 0,0 0 0,1 1 0,-1-1 0,-1 1 0,1 0-1,0 0 1,0 0 0,0 0 0,0 0 0,-1 1 0,1 0 0,0-1 0,-1 1 0,1 0-1,0 1 1,-1-1 0,1 1 0,0-1 0,-1 1 0,1 0 0,0 0 0,0 0 0,-1 1-66,-12 7 66,0 2 1,0 0-1,1 0 1,0 2-1,1 0 1,0 0-1,1 1 1,1 1-1,-2 2-66,-2 2 42,-128 160-126,86-100-2432,57-78 2164,-16 25-2583,15-11-4791,9-11-2096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27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69 20371,'0'0'2824,"0"0"-902,0 0-427,0 0-540,0 0-544,0 0-181,0 0-43,7 7 37,-4-4-199,-1 0-14,1 0 0,0 0 1,-1 0-1,1 0 1,-1 0-1,0 0 1,0 1-1,-1-1 0,1 1 1,-1-1-1,1 1 1,-1 0-1,0-1 1,0 1-1,-1 0 1,1 0-1,-1 3-11,-12 149 139,13-154-146,1-1 0,-1 1 0,1 0 0,0-1 0,-1 0 0,1 1 0,0-1 0,0 0 0,0 0 0,0 0 0,0 0 0,0 0 1,0 0-1,0-1 0,0 1 0,1-1 0,-1 0 0,0 1 0,0-1 0,0 0 0,1 0 0,-1 0 0,0-1 0,0 1 0,0 0 0,1-1 0,-1 1 0,0-1 1,0 0-1,0 0 0,0 0 0,0 0 0,0 0 0,-1 0 0,1-1 0,0 1 0,0 0 0,-1-1 0,1 0 0,0-1 7,11-10 238,-1 0 0,-1-1 0,-1 0 0,0-1 0,-1 0 0,0-1 0,-1 0 0,-1 0 0,0-1 0,-2 0 0,0 0 0,2-12-238,-6 27 28,0 0 1,0 0-1,0-1 0,0 1 0,0-1 0,-1 1 0,1-1 1,-1 1-1,1-1 0,-1 1 0,0-1 0,0 0 1,0 1-1,0-1 0,-1 1 0,1-1 0,-1 1 0,0-1 1,1 1-1,-1-1 0,0 1 0,-1 0 0,1-1 1,0 1-1,0 0 0,-1 0 0,0 0 0,1 0 0,-1 0 1,0 0-1,0 1 0,0-1 0,0 0 0,0 1 1,0 0-1,0-1 0,-1 1 0,1 0 0,0 0 0,-1 0 1,1 1-1,-1-1 0,-1 0-28,-9 2 0,0 0 0,0 1 0,0 1 0,0 0 0,0 1 0,1 0 0,-1 1 0,1 0 0,1 1 0,-1 0 0,1 1 0,0 0 0,0 1 0,1 0 0,0 1 0,0 0 0,1 0 0,-3 5 0,-1 2 0,0 1 0,0 0 0,2 1 0,0 1 0,1 0 0,1 0 0,1 0 0,0 1 0,2 1 0,0-1 0,2 1 0,0 0 0,1 0 0,1 0 0,1 0 0,1 1 0,1-1 0,0 1 0,1-12 0,-1-1 0,2 1 0,-1-1 0,1 0 0,1 1 0,-1-1 0,1-1 0,1 1 0,0-1 0,0 1 0,1-1 0,0-1 0,0 1 0,1-1 0,0 0 0,0-1 0,0 1 0,1-1 0,0-1 0,0 0 0,1 0 0,0 0 0,-1-1 0,1-1 0,1 1 0,-1-1 0,0-1 0,1 0 0,0 0 0,14 3 0,0-1 0,0-1 0,0-2 0,0 0 0,1-1 0,-1-2 0,0 0 0,0-2 0,0 0 0,-1-2 0,1 0 0,-1-2 0,-1-1 0,1 0 0,-2-2 0,1 0 0,-1-2 0,14-11 0,-21 15-133,-1 0 0,0 0 0,0-1-1,-1-1 1,-1 0 0,0-1 0,0 0 0,-1 0 0,-1-1 0,0-1 0,-1 1-1,0-1 1,-1-1 0,-1 1 0,0-1 0,0-5 133,-6 11-2906,-2 9-3701,-1 5-5004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2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88 27706,'0'0'2691,"0"0"-1314,0 0-384,0 0-993,0 0 0,-21-77 0,10 71 0,-5 2-865,-4 4-1153,-8 0-2242,1 7-6982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47:05.90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13 119 2498,'0'0'1992,"0"0"-466,0 0-74,0 0-266,0 0-279,0 0 43,0 0 161,0 0 31,-11 5 803,9-4 4000,80 2-4317,369-19-272,856 13-1131,-302 8-231,-455-16 748,-38-4-576,192 13-43,-305-22-139,-149 8 0,-120-10 1323,-89 8 482,-49 17-6887,-3 5-150,-3-1-3966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2:3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147 167 1313,'0'0'8648,"0"0"-4110,4-14-1255,11-43-859,-13 52-2160,1-1 1,-1 1-1,1 0 1,0 0-1,0 0 1,1 1-1,0-1 1,-1 1-1,2 0 1,-1 0-1,0 0 1,1 1-1,-1-1 1,1 1-1,0 0 1,0 1-1,1-1 1,-1 1-1,0 0 1,1 0-1,-1 0 1,1 1-265,-1-1 47,-1 0 1,0 0 0,1 1 0,-1-1-1,1 1 1,0 0 0,-1 0 0,1 1-1,0-1 1,0 1 0,-1 0 0,1 0-1,0 1 1,0 0 0,-1-1-1,1 1 1,-1 1 0,1-1 0,-1 1-1,1 0 1,-1 0 0,0 0 0,0 0-1,0 1 1,0 0 0,0 0 0,0 0-1,-1 0 1,1 0 0,-1 1 0,0 0-1,0-1 1,-1 1 0,1 0 0,-1 1-48,2 13 32,0 1 0,-2-1 0,0 1 0,-1 0 0,-1-1 1,-1 1-1,-1 3-32,2-16 4,-46 373 188,43-355-260,1-1 0,1 1 0,1 0 0,1-1 0,1 1 0,1-1 0,1 0 0,1 0 0,2 0 0,0 0 0,1-1-1,7 13 69,-14-33-51,0 1 0,0-1-1,0 0 1,1 1 0,-1-1-1,1 0 1,-1 0-1,1 0 1,0 0 0,0 0-1,0 0 1,0-1 0,0 1-1,0-1 1,0 1-1,1-1 1,-1 0 0,1 0-1,-1 0 1,1 0-1,-1 0 1,1 0 0,-1-1-1,1 1 1,-1-1 0,1 0-1,0 0 1,-1 0-1,1 0 1,0 0 0,-1-1-1,1 1 1,0-1 0,-1 1-1,1-1 1,-1 0-1,1 0 1,-1 0 0,0-1-1,1 1 52,2-5-477,-1-1 0,1 1 0,-1-1 0,0 0 0,-1 0 0,1 0 0,-1 0 0,-1-1 0,1 0 0,-1 1 0,-1-1 0,1-6 477,4-58-9079,-6 42 2609</inkml:trace>
  <inkml:trace contextRef="#ctx0" brushRef="#br0" timeOffset="327.092">325 596 5765,'0'0'4682,"0"0"-1271,0 0-469,-8-13-604,-24-41-715,28 47-1320,0 1 1,0 0-1,-1 0 1,1 0-1,-1 0 1,-1 1-1,1 0 1,-1 0-1,0 1 0,0-1 1,0 1-1,0 0 1,-7-2-304,10 5 47,0 0 0,0 0 0,0 1 0,0-1 1,0 1-1,0-1 0,0 1 0,0 0 0,0 1 0,0-1 1,0 0-1,0 1 0,0 0 0,0-1 0,0 1 0,0 0 1,0 1-1,0-1 0,0 0 0,1 1 0,-1 0 0,1-1 1,-1 1-1,1 0 0,0 0 0,-1 1 0,1-1 0,0 0 1,1 1-1,-2 1-47,-13 21 19,1 0 0,1 1 0,1 1 1,2 1-1,0 0 0,2 0 0,1 1 0,2 0 1,0 0-1,1 11-19,2-20-87,1 0 0,1-1 1,1 1-1,1 0 0,1 0 1,0 0-1,3 8 87,-4-22-56,0-1 0,1 0 0,-1 0 1,1 0-1,0 0 0,0 0 0,1 0 0,-1 0 0,1-1 1,0 1-1,1-1 0,-1 0 0,1 0 0,-1 0 0,1 0 1,0-1-1,1 0 0,-1 1 0,0-1 0,1-1 0,0 1 1,0-1-1,0 0 0,0 0 0,0 0 0,0-1 0,0 0 1,0 0-1,3 0 56,-4-1-8,0 0-1,0 0 1,0-1 0,0 0 0,0 0-1,0 0 1,0 0 0,0-1 0,-1 1-1,1-1 1,0 0 0,-1 0 0,1 0-1,-1-1 1,0 1 0,0-1 0,0 0-1,0 1 1,0-2 0,-1 1 0,1 0-1,-1 0 1,0-1 0,0 0 8,46-96 45,-41 82-68,35-67-3885,-26 85-4633,-10 12 891</inkml:trace>
  <inkml:trace contextRef="#ctx0" brushRef="#br0" timeOffset="674.468">1072 1027 9865,'0'0'5606,"0"0"-1474,0 0-929,0 0-1121,0 0-513,0 0-384,0 0-256,0 0-96,30 103-225,-39-54-319,-9 7-129,-4 7-96,-7 1-64,-6 0 0,-2 5-833,-9-4-512,-1 2-2307,1-10-5188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25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4740,'2'-18'11483,"0"6"-9693,5-62 1773,-5 16 5172,1 76-8691,0 0 0,2-1 0,0 1-1,0-1 1,2 0 0,0-1 0,1 0 0,0 0-1,2 0 1,7 8-44,-6-3-53,2-2 0,0 1 0,1-2 0,1 0 0,0-1 0,1 0 1,2-1-1,-1-1 0,2-1 0,0 0 0,0-1 0,17 7 53,-33-18-4,0-1 0,0 1 0,0-1-1,1 0 1,-1 0 0,0 0 0,0-1 0,1 1 0,-1-1 0,1 1 0,-1-1 0,0 0-1,1 0 1,-1-1 0,1 1 0,-1-1 0,0 0 0,1 0 0,-1 0 0,0 0 0,0 0-1,0-1 1,0 1 0,0-1 0,0 0 0,0 0 0,-1 0 0,1 0 0,-1-1 0,1 1 0,-1-1-1,0 1 1,0-1 0,0 0 0,0 0 0,0 0 0,-1 0 0,1 0 0,0-3 4,9-19 292,-2-1 1,0 0-1,-2 0 0,-1-1 1,-1 0-1,-1 0 1,-1 0-1,-2-1 0,-1-4-292,-7 37 182,-40 132-182,39-103 0,-108 521 0,42-301-2680,63-233-472,5-14-4693,5-6-1572</inkml:trace>
  <inkml:trace contextRef="#ctx0" brushRef="#br0" timeOffset="663.336">884 202 5317,'0'0'4148,"0"0"-1260,0 0 59,-2-14 165,1-8-1963,-2-9 139,-3-3 2884,-1 28 1438,-6 27-4944,12-19-488,-28 68 247,4 2 1,3 1-1,-8 52-425,23-97 16,0 0-14,1 0-1,1 0 1,2 1-1,1 0 1,1 0-1,3 17-1,-2-38-1,0-1-1,1 0 0,1 1 0,-1-1 1,1 0-1,0 0 0,1 0 1,0 0-1,0 0 0,0 0 0,1-1 1,0 0-1,0 1 0,1-1 0,0-1 1,0 1-1,0-1 0,0 0 0,1 0 1,0-1-1,0 1 0,0-1 1,1-1-1,-1 1 0,1-1 0,0 0 1,5 1 1,-4-1-217,1-1 1,-1 0 0,1-1 0,-1 0-1,1 0 1,0-1 0,-1 0 0,1-1-1,0 1 1,-1-2 0,1 1-1,-1-1 1,0-1 0,1 1 0,-1-1-1,0-1 1,0 1 0,-1-2 0,1 1-1,-1-1 1,0 0 0,0 0 0,3-5 216,35-44-5318,-14-13-4100,-22 27 1235</inkml:trace>
  <inkml:trace contextRef="#ctx0" brushRef="#br0" timeOffset="959.888">641 394 11403,'0'0'5413,"0"0"-2434,0 0-545,0 0-640,0 0-897,89-21-449,-40 20-128,5-2-224,1 2-64,0-4-32,-1 1 0,-4 1-736,-5-1-1538,-5 1-3204,-11 0-6373</inkml:trace>
  <inkml:trace contextRef="#ctx0" brushRef="#br0" timeOffset="1305.899">1278 318 18193,'0'0'3662,"0"0"-1174,0 0-604,-5 15-453,-27 99-134,29-99-1307,1 0-1,0 0 0,1 1 1,1-1-1,0 0 0,1 0 1,0 0-1,2 0 0,0 0 1,0 0-1,1 0 0,1-1 1,1 0-1,0 0 0,0 0 1,2-1-1,-1 0 0,2 0 1,0-1-1,0 0 0,3 2 11,-8-11-63,0-1 0,0 1-1,1-1 1,-1 1 0,1-1-1,-1 0 1,1-1 0,0 1 0,0-1-1,-1 0 1,1 0 0,0-1-1,0 1 1,0-1 0,0 0 0,0-1-1,0 1 1,0-1 0,0 0-1,0 0 1,0 0 0,-1-1-1,1 0 1,0 0 0,-1 0 0,1 0-1,-1-1 1,0 1 0,0-1-1,0 0 1,0-1 0,2-2 63,9-8 165,0-1 0,-2 0 0,1-1 0,-2-1 0,0 0 0,-1-1 0,1-5-165,-1 3 345,-1 0 1,-2 0-1,0-1 1,-1 0-1,-1-1 0,-1 0 1,-1 0-1,-1 0 1,0 0-1,-2-6-345,-11 46 203,-6 239-363,15-246-232,1 0 0,0 1 0,1-1 1,0 0-1,0 0 0,2 1 0,-1-1 1,1 0-1,2 3 392,-3-11-373,-1 0 1,1 0 0,0-1-1,0 1 1,0-1-1,0 0 1,0 1 0,0-1-1,1 0 1,-1 0-1,1 0 1,-1-1-1,1 1 1,0-1 0,-1 1-1,1-1 1,0 0-1,0 0 1,0 0-1,0 0 1,0-1 0,0 1-1,3-1 373,18 0-5023,2-5-348</inkml:trace>
  <inkml:trace contextRef="#ctx0" brushRef="#br0" timeOffset="1628.613">2083 346 3395,'24'-159'12204,"-23"156"-11905,0 1 0,0-1 1,0 0-1,0 1 1,-1-1-1,1 0 0,-1 1 1,0-1-1,0 0 0,0 0 1,0 1-1,0-1 0,-1 0 1,1 1-1,-1-1 1,0 0-1,0 1 0,0-1 1,0 1-1,0-1 0,0 1 1,-1-1-1,1 1 0,-1 0 1,1 0-1,-1 0 0,0 0 1,0 0-1,0 0 1,0 0-1,0 1 0,-1-1 1,1 1-1,0-1 0,-1 1 1,1 0-1,-1 0 0,1 0 1,-2 0-300,0 3 152,1-1 0,0 1 0,-1 0 1,1 1-1,0-1 0,0 0 0,0 1 1,0 0-1,1-1 0,-1 1 0,1 0 0,-1 1 1,1-1-1,0 0 0,0 0 0,1 1 1,-1 0-1,1-1 0,0 1 0,-1 0 0,2-1 1,-2 3-153,1-2 62,-8 27-117,0 0 1,2 0-1,2 1 1,0 0-1,3 1 0,0-1 1,2 0-1,2 1 0,0-1 1,3 0-1,0 0 1,2-1-1,11 31 55,-18-62-49,0 0 1,0-1-1,0 1 1,0 0-1,-1-1 0,1 1 1,0-1-1,0 1 1,0 0-1,0-1 0,0 1 1,0 0-1,0-1 1,0 1-1,0-1 0,0 1 1,0 0-1,0-1 1,0 1-1,1 0 0,-1-1 1,0 1-1,0-1 1,0 1-1,1 0 0,-1 0 1,0-1-1,0 1 1,0 0-1,1-1 0,-1 1 1,0 0-1,1 0 1,-1-1-1,0 1 0,1 0 1,-1 0-1,0 0 1,1 0-1,-1-1 1,0 1-1,1 0 0,-1 0 1,0 0-1,1 0 1,-1 0-1,1 0 0,-1 0 1,0 0-1,1 0 1,-1 0-1,1 0 0,-1 0 1,0 0-1,1 0 1,-1 0-1,0 1 0,1-1 1,-1 0-1,0 0 1,1 0-1,-1 1 0,0-1 1,1 0-1,-1 0 49,15-53 315,-9 27-439,-2 11 265,1 2-1,0-1 1,0 0 0,1 1-1,1 0 1,1 0 0,0 1 0,0 0-1,1 1 1,0-1 0,1 2-1,1-1 1,0 1 0,5-3-141,-12 11 6,0 0 0,0 0 0,0 1 1,0-1-1,0 1 0,1 0 0,-1 0 1,0 0-1,1 1 0,-1-1 0,1 1 0,-1 0 1,0 1-1,1-1 0,-1 1 0,0 0 1,1 0-1,-1 0 0,0 0 0,0 1 1,0 0-1,0-1 0,0 2 0,0-1 0,0 0 1,-1 1-1,1 0 0,-1 0 0,0 0 1,0 0-1,0 0 0,0 0 0,0 1 1,-1 0-1,0-1 0,0 1 0,0 0 0,0 0 1,0 0-1,-1 1 0,1-1 0,-1 0 1,-1 0-1,1 1 0,0-1 0,-1 1 0,0-1 1,0 3-7,1 9-61,0 0 0,-1-1-1,-1 1 1,0-1 0,-1 0 0,-1 1 0,0-1 0,-1 0 0,-1 0 0,0-1 0,-1 1 0,-1-1 0,0 0 0,-1-1 0,0 0 0,-1 0 0,0-1-1,-1 0 1,-1 0 0,0-1 0,0-1 0,-1 0 0,0 0 0,-1-1 0,-7 3 61,16-10 0,0 1 1,0-1-1,0-1 1,0 1-1,-1-1 0,1 1 1,0-1-1,-1 0 1,1-1-1,-1 1 0,1-1 1,-1 0-1,1 0 1,-1 0-1,1-1 0,-1 0 1,1 1-1,-1-2 1,1 1-1,0 0 1,0-1-1,-1 0 0,1 0 1,0 0-1,1 0 1,-1-1-1,0 0 0,1 1 1,-1-1-1,1-1 1,0 1-1,0 0 0,0-1 1,1 1-1,-1-1 1,1 0-1,0 0 1,0 0-1,-1-3 0,-1-1-39,1-1 1,1-1-1,-1 1 0,1 0 0,1-1 1,0 1-1,0-1 0,1 1 1,0-1-1,1 1 0,0-1 1,0 1-1,1 0 0,0-1 1,1 1-1,0 0 0,0 0 0,1 0 1,0 1-1,4-5 39,78-92-6865,-37 70-97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03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1 253 11915,'1'-14'3652,"-1"7"-2888,4-47 627,-2 12 6719,1 75-8031,1 0 0,1 0 0,2 0 0,1-1 0,2 0 0,1 0 0,2-2 0,1 1-1,5 7-78,-10-23-1,-1 1 0,2-2 0,0 1 0,1-1 0,0-1 0,1 0 0,0 0-1,2-1 2,-11-9 2,0 0-1,1 0 1,-1-1-1,1 1 1,-1-1-1,1 0 1,0 0-1,0-1 1,0 1-1,0-1 1,0 1-1,0-1 1,1-1-1,-1 1 1,0-1-1,0 1 1,1-1-1,-1 0 0,0-1 1,1 1-1,-1-1 1,0 0-1,0 0 1,0 0-1,0 0 1,0-1-1,0 0 1,0 1-1,0-2 1,0 1-1,-1 0 1,1-1-1,-1 1 1,0-1-1,1-1-1,24-26 262,-1-1 0,-1-1 0,-2-2 0,-1 0 0,14-31-262,50-71 548,-87 136-547,0 0-1,1 1 1,-1-1 0,0 0-1,0 0 1,0 0 0,1 0-1,-1 0 1,0 1 0,0-1-1,1 0 1,-1 0 0,0 0 0,0 0-1,1 0 1,-1 0 0,0 0-1,0 0 1,1 0 0,-1 0-1,0 0 1,0 0 0,1 0-1,-1 0 1,0 0 0,0 0-1,1 0 1,-1-1 0,0 1 0,0 0-1,1 0 1,-1 0-1,-12 34-46,10-27 43,-65 158-173,20-84-582,46-81 756,0 0 0,0 0 1,0 0-1,0 0 0,0 0 0,0 0 1,0-1-1,0 1 0,0 0 0,0-1 1,1 1-1,-1-1 0,0 1 0,0-1 1,0 1-1,1-1 0,-1 0 0,0 1 1,1-1-1,-1 0 0,0 0 0,1 1 1,-1-1-1,1 0 0,-1 0 0,1 0 1,0 0-1,-1 0 0,1 0 0,0 0 1,0 1-1,-1-1 0,1 0 0,0 0 0,0 0 1,0 0-1,0 0 0,0 0 0,1 0 1,-1 0-1,0 0 0,0 0 0,0 0 1,1 0-1,-1 0 0,1 0 0,-1 1 1,1-1-1,-1 0 0,1 0 0,-1 0 1,1 1 1,-1-5-5,2-26 114,1 0 0,1 0 0,2 0 0,1 0-1,5-10-108,-13 39 24,1-1-1,1 1 1,-1 0-1,0 0 1,1 0 0,-1 0-1,1 0 1,-1 0-1,1 0 1,0 0-1,0 0 1,0 1-1,0-1 1,0 0-1,0 0 1,1 1-1,-1-1 1,0 1-1,1-1 1,0 1-1,-1-1 1,1 1-1,0 0 1,-1 0-1,1 0 1,0 0-1,0 0 1,0 0-1,0 1 1,0-1-1,0 1 1,0-1-1,0 1 1,0 0-1,0-1 1,0 1-1,0 0 1,1 1 0,-1-1-1,0 0 1,0 1-1,1-1-23,74 99 368,-58-70-223,-12-16-124,0 0 0,1-1 1,1 1-1,0-2 0,0 1 1,1-1-1,1-1 0,0 0 1,0 0-1,1-1 0,0-1 1,0 0-1,1 0 0,8 2-21,-17-9 2,-1 0 0,1 0-1,-1-1 1,1 1-1,0-1 1,-1 0 0,1 0-1,-1 0 1,1-1-1,0 1 1,-1-1 0,1 0-1,-1 0 1,0 0-1,1-1 1,-1 1 0,0-1-1,0 0 1,0 0-1,0 0 1,0 0 0,0 0-1,0 0 1,-1-1-1,1 0 1,-1 1 0,0-1-1,0 0 1,0 0-1,0 0 1,0 0 0,-1-1-1,1 1 1,0-2-2,31-124 31,-28 88-38,-1 0 1,-3 0 0,-1 0-1,-2 0 1,-2-3 6,4 39-197,0 0 0,-1-1-1,0 1 1,0 0 0,-1-1 0,1 1 0,-1 0 0,0 0-1,0 0 1,-1 0 0,1 1 0,-1-1 0,0 1 0,-1-1-1,-2-1 198,-14 9-6854,10 11-1234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03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112 140 7207,'0'0'5493,"0"0"-2738,0 0-209,0 0-299,0 0-875,0 0-501,-7-2-92,18 48-443,-9-41-299,0 0-1,0 0 1,0-1-1,1 1 1,-1-1-1,1 0 1,0 0 0,1 0-1,-1 0 1,0 0-1,1-1 1,0 1-1,0-1 1,0 0-1,0 0 1,1 0-1,-1-1 1,1 0-1,0 0 1,-1 0-1,1 0 1,0-1-1,0 0 1,0 0-1,0 0 1,0 0 0,0-1-1,0 0 1,0 0-1,1 0 1,-1-1-1,0 0 1,0 0-1,0 0 1,0 0-1,-1-1 1,1 0-1,0 0-36,3-4 180,0 1-1,-1-1 1,0-1-1,0 0 0,0 0 1,-1 0-1,0-1 1,0 1-1,-1-2 0,0 1 1,0 0-1,-1-1 1,0 0-1,-1 0 1,0 0-1,0 0 0,-1-1 1,0 1-1,-1-1 1,0 0-1,0 1 0,-1-1 1,-1-5-180,1 12 46,0 1 1,0 0-1,-1-1 1,1 1-1,-1 0 1,0 0-1,0 0 1,0-1-1,0 1 1,0 0-1,0 0 1,0 0-1,-1 0 1,1 1-1,-1-1 1,1 0-1,-1 1 1,0-1-1,1 1 1,-1-1-1,0 1 0,0 0 1,0 0-1,0 0 1,-1 0-1,1 0 1,0 0-1,0 0 1,0 1-1,-1-1 1,1 1-1,0 0 1,-1 0-1,1 0 1,0 0-1,-1 0-46,-82 23 275,65-10-250,1 1 0,0 1-1,1 1 1,1 0 0,0 1-1,2 1 1,0 1-1,1 0 1,0 0 0,2 2-1,1 0 1,0 0 0,0 3-25,8-17 4,0 0 0,0 0 1,0 0-1,1 0 0,0 0 0,0 0 1,1 1-1,0-1 0,0 1 0,1 0 1,0-1-1,0 1 0,0-1 0,1 1 1,1-1-1,-1 1 0,1-1 1,0 0-1,1 0 0,0 0 0,0 0 1,0 0-1,1-1 0,0 1 0,0-1 1,1 0-1,0 0 0,0-1 1,0 1-1,5 3-4,5-1-12,0 1 0,1-2 0,0 0-1,1-1 1,-1 0 0,1-1 0,0-1 0,0-1 0,0-1 0,1 0 0,-1-1 0,1-1 0,-1 0-1,1-2 1,9-1 12,-15 1-131,-1 0-1,1 0 1,-1-1-1,0-1 1,0 0-1,0 0 0,-1-1 1,1 0-1,-1-1 1,0 0-1,-1-1 1,0 0-1,0 0 1,0-1-1,-1 0 0,0-1 1,2-3 131,22-48-4099,-19-10-4727,-13 43-1808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04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255 381 12428,'-1'-15'4025,"-6"-52"-1420,6 64-2388,0-1 1,0 1-1,0 0 0,0 0 1,0 0-1,-1 0 0,1 0 0,-1 0 1,0 0-1,0 0 0,0 1 1,0-1-1,0 1 0,-1-1 1,1 1-1,-1 0 0,0 0 0,1 0 1,-1 0-1,0 1 0,-3-2-217,1 1 81,1 0-1,-1 1 1,0 0-1,-1 0 0,1 0 1,0 1-1,0-1 1,0 1-1,0 0 1,0 1-1,-1-1 0,1 1 1,0 0-1,0 0 1,0 1-1,1 0 1,-1 0-1,-4 2-80,0 4 3,0 0 0,0 1 0,1 0 1,1 1-1,-1 0 0,1 0 0,1 0 0,0 1 0,0 0 0,1 0 0,1 1 0,0-1 1,0 1-1,1 0 0,1 0 0,0 0 0,1 0 0,0 1 0,0-1 0,2 0 0,-1 1 1,2-1-1,-1 0 0,4 9-3,-3-5-73,1-1 0,0 0 0,1 0 0,1-1 0,0 1-1,1-1 1,1 0 0,0-1 0,1 1 0,0-1 0,1-1 0,1 0 0,0 0 0,0-1 0,1 0 0,1-1 0,0 0 0,0 0 0,5 1 73,-14-9-28,1 0 0,0 0 0,-1 0 0,1-1 0,0 0 0,0 0 0,0 0 1,0 0-1,0 0 0,1-1 0,-1 0 0,0 1 0,0-2 0,0 1 0,0 0 0,0-1 0,0 0 0,0 0 0,0 0 1,0 0-1,0-1 0,0 0 0,0 0 0,-1 0 0,1 0 0,-1 0 0,1-1 0,-1 1 0,0-1 0,0 0 1,0 0-1,0 0 0,-1 0 0,1-1 0,-1 0 28,21-36 587,-3 0 0,-1-2 1,-2 0-1,-2-1 0,-2-1 0,-1 0 0,-3-1 1,-2 0-1,0-15-587,19-225 2151,-26 285-2131,1-1 1,-1 1-1,0-1 0,1 0 0,-1 1 0,0-1 1,0 0-1,1 1 0,-1-1 0,0 0 0,0 1 1,0-1-1,0 0 0,0 0 0,0 1 0,0-1 1,0 0-1,0 1 0,0-1 0,0 0 0,0 0 0,-1 1 1,1-1-1,0 0 0,-1 1 0,1-1 0,0 1 1,-1-1-1,1 0 0,-1 1 0,1-1 0,0 1 1,-1-1-1,0 1 0,1-1 0,-1 1 0,1 0 1,-1-1-1,1 1 0,-1-1 0,0 1 0,1 0 1,-1 0-1,0-1 0,1 1 0,-1 0 0,0 0 1,0 0-1,1 0 0,-1 0 0,0 0 0,1 0 0,-1 0 1,0 0-1,0 0 0,1 0 0,-1 1 0,0-1 1,1 0-1,-1 0 0,0 1 0,1-1 0,-1 0 1,1 1-1,-1-1 0,0 1 0,1-1 0,-1 1 1,1-1-21,-8 15 10,1 0 1,0 0 0,1 0 0,1 1-1,0-1 1,1 1 0,1 1 0,1-1 0,0 6-11,1-15 4,-12 113-200,5 1 1,5 0-1,8 45 196,-4-162-126,12 88-2840,22-46-6594,-16-37 2011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04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68 132 9353,'3'-14'2968,"0"-2"-2027,4-15 228,1-2 2657,-10 48 2376,0 5-4591,-4 31-1790,0-32 237,1-1-1,1 1 1,0 0-1,1 0 0,1 0 1,1 1-1,1-1 1,0 0-1,2 0 1,0 1-1,1-1 1,1 0-1,1-1 1,0 1-1,2-1 1,0 0-1,3 5-57,-6-20-2,0 1 0,0-1-1,0 0 1,0 0 0,1 0-1,-1 0 1,1-1 0,-1 0 0,1 0-1,0 0 1,0-1 0,0 1 0,0-1-1,0 0 1,1-1 0,-1 1 0,0-1-1,0 0 1,0 0 0,0-1-1,1 0 1,-1 0 0,0 0 0,0 0-1,0-1 1,0 0 0,-1 0 0,1 0-1,0 0 1,-1-1 0,0 0-1,1 0 1,-1 0 0,0 0 0,0-1-1,-1 1 1,1-1 0,-1 0 0,0 0-1,0-1 3,6-5 98,-2-1-1,1 0 0,-2 0 0,1 0 0,-1-1 1,-1 0-1,0 0 0,-1 0 0,0-1 0,-1 1 1,-1-1-1,0 0 0,0 0 0,-1 0 0,-1 0 1,0 0-1,-1 0 0,0 0 0,-2-5-97,1 8 35,0 0-1,0 0 0,-1 1 1,0-1-1,-1 1 0,0 0 1,0 0-1,-1 0 1,-1 0-1,1 1 0,-1 0 1,0 0-1,-1 1 1,0-1-1,0 1 0,-1 1 1,0 0-1,0 0 1,0 0-1,-1 1 0,0 0 1,0 1-1,0 0 0,0 0 1,-3 0-35,-86-6-2699,36 22-3645,34 1-1413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01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36 255 9257,'0'0'4345,"0"0"-1547,-6-7-364,-24-29 1255,33 33-464,18 0-2884,346-23 160,-277 4-482,-87 21 24,0 0 0,0 0 0,0-1-1,0 1 1,-1-1 0,1 1 0,0-1 0,-1 0-1,1 0 1,-1 0 0,1 0 0,-1 0 0,0-1-1,0 1 1,0-1 0,0 1 0,0-1 0,-1 0 0,1 0-1,-1 0 1,0 0 0,0 0 0,0 0 0,0 0-1,0 0 1,0-2-43,-1 3 36,0 1 0,-1-1 0,1 1 0,0 0 0,0-1 0,-1 1 0,1-1-1,-1 1 1,1 0 0,-1-1 0,0 1 0,1 0 0,-1 0 0,0-1 0,0 1 0,0 0 0,0 0 0,0 0-1,0 0 1,0 0 0,0 0 0,0 1 0,-1-1 0,1 0 0,0 0 0,-1 1 0,1-1 0,0 1-1,-1-1 1,1 1 0,-1 0 0,1-1 0,0 1 0,-1 0 0,1 0 0,-1 0 0,1 0 0,-1 0 0,1 1-1,-1-1 1,1 0 0,0 1 0,-1-1 0,1 1 0,0-1 0,-1 1 0,1-1 0,0 1 0,0 0-1,-1 0 1,1 0 0,0 0 0,0 0 0,0 0 0,0 0 0,0 0 0,0 0 0,0 0 0,1 0 0,-1 1-1,0-1 1,0 1-36,-7 22 5,1 0-1,0 1 1,2-1-1,1 1 1,1 1-1,1-1 1,1 2-5,-1 5 0,-5 79 12,6-54 6,-3 1 0,-3-2 0,-2 1 0,-2-1 0,-15 42-18,24-89-1,0-1-1,-1 0 1,0 1 0,-1-1 0,0 0 0,0-1-1,0 1 1,-1-1 0,0 0 0,-1 0 0,1 0-1,-1-1 1,-1 0 0,1 0 0,-1 0 0,0-1-1,0 0 1,-1 0 0,1-1 0,-1 0-1,0 0 1,0-1 0,-1 0 0,1-1 0,0 0-1,-1 0 1,0 0 0,1-1 0,-1-1 0,0 1-1,-7-2 2,8-1-88,1-1 0,-1 0-1,1 0 1,0-1-1,0 0 1,0 0-1,1-1 1,-1 1-1,1-1 1,0-1 0,1 1-1,-1-1 1,1 0-1,0-1 1,1 1-1,-1-1 1,1 0 0,0 0-1,1 0 1,0 0-1,0-1 1,1 1-1,0-1 1,0 0-1,0 1 1,1-1 0,1 0-1,-1 0 1,1 0-1,1-4 89,12-15-3307,9 18-1900,0 6-1563</inkml:trace>
  <inkml:trace contextRef="#ctx0" brushRef="#br0" timeOffset="327.274">993 259 13805,'26'-117'6305,"-24"113"-6065,0 0 0,-1 0 0,1 0 1,-1 0-1,0 0 0,0 0 0,-1-1 1,1 1-1,-1 0 0,0 0 0,0-1 0,0 1 1,0 0-1,-1-1 0,0 1 0,0 0 1,0 0-1,0 0 0,-1 0 0,0 0 0,1 0 1,-1 0-1,-1 0 0,1 1 0,0-1 1,-1 1-1,0 0 0,0 0 0,0 0 1,0 0-1,-1 0 0,1 0 0,-1 1 0,1 0 1,-1 0-1,0 0 0,0 0 0,0 0 1,-4 0-241,3 2 68,1 1 1,-1-1-1,0 1 0,0 0 1,0 0-1,1 1 1,-1 0-1,1 0 1,-1 0-1,1 0 1,0 0-1,0 1 1,0 0-1,0 0 1,0 0-1,1 0 1,-1 1-1,1-1 1,0 1-1,0 0 1,0 0-1,-1 3-68,-53 96 698,39-53-638,1 1 0,3 0 0,2 1 1,3 1-1,1 0 0,3 0 0,3 0 0,3 51-60,-1-73-36,-13 199 213,10-214-309,0-1 0,-1 0 0,0 0 0,-1 0 0,-1 0 0,0-1 0,-2 0 0,1 0 0,-1-1 0,-1 0 0,-1-1 0,0 1 0,-6 5 132,13-15-237,1-1-1,-1 1 1,0-1 0,0 1-1,0-1 1,0 0 0,0 0 0,-1 0-1,1 0 1,0-1 0,-1 0-1,1 1 1,-1-1 0,0 0 0,1-1-1,-1 1 1,0-1 0,0 1-1,1-1 1,-5-1 237,7 0-421,-1 0 0,1-1 0,0 0 0,-1 1 0,1-1 0,0 0 0,0 1 0,0-1 0,0 0 0,0 0 0,1 0 0,-1 0 0,1 0 0,-1 0 0,1 0 0,0 0 0,-1 0 0,1 0 0,0 0 0,0 0 0,1 0 0,-1 0 0,0 0 0,1 0 0,-1 0 0,1 0 0,-1 0 0,1 0 0,0 0 0,0 0 421,11-25-6775</inkml:trace>
  <inkml:trace contextRef="#ctx0" brushRef="#br0" timeOffset="634.88">579 527 8776,'0'0'5093,"0"0"-1676,0 0-583,0 0-629,0 0-726,0 0-502,0 0-166,18-4-165,118-18 214,-108 20-756,163-29-326,-158 22-1996,-13 6-2883,-11 2-1876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07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9833,'0'0'8520,"0"0"-4665,0 0-1437,0 0-464,0 0-668,0 0-426,0 0-278,-8 6-198,-3 137-266,9-88-503,-2 16-2402,-5-25-4750,5-33 543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07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38 107 10506,'-11'-85'4292,"6"72"-3171,-1 6 32,-1 6-544,2 1-609,2 11 0,2 5-1185,1 11-3620,4 2-4484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07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55 114 16720,'0'0'3400,"0"0"-640,0 0-907,2 17-978,3 56-528,-38 75 48,23-103-379,9-46-12,-1 1 0,1-1 0,0 0 0,0 0 0,0 0 0,0 0 0,0 0 0,0 0 0,0 0-1,0 0 1,0-1 0,0 1 0,1 0 0,-1-1 0,0 1 0,1 0 0,-1-1 0,1 1 0,0-1 0,-1 1-1,1-1 1,0 1 0,0-1 0,0 1 0,0-1 0,0 1 0,0 0 0,0-1 0,1 1 0,-1-2-4,1-17 88,1-1 1,1 1 0,0 0 0,2 0-1,0 0 1,1 0 0,1 1-1,1 0 1,1 0 0,0 1-1,2 0 1,0 1 0,3-3-89,-11 14 38,1 0 1,0 0 0,1 0-1,-1 1 1,1-1-1,0 1 1,0 1-1,1-1 1,0 1 0,-1 0-1,1 0 1,1 0-1,-1 1 1,0 0-1,1 0 1,0 1-1,0-1 1,-1 2 0,1-1-1,0 1 1,1 0-1,-1 0 1,0 1-1,0 0 1,0 0 0,0 1-1,0 0 1,0 0-1,0 1 1,0-1-1,0 2 1,0-1 0,-1 1-1,1 0 1,-1 0-1,0 1 1,0 0-1,0 0 1,0 0 0,0 1-39,1 4-57,0 1 0,0 0 0,-1 0 0,0 0 1,-1 1-1,0 0 0,0 0 0,-2 0 1,1 1-1,-1-1 0,-1 1 0,0 0 0,-1 0 1,0 0-1,-1 0 0,0-1 0,0 1 1,-3 11 56,-11 78-7627,11-75 1104,1-4-3257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08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0 140 961,'2'-12'12134,"10"-62"-3299,-7 78-2023,6 48-6241,-4 45-268,-7-70-355,1 0 0,1-1 0,1 1 0,2-1 0,1 1 0,1-2 0,0 1 0,3-1 0,7 17 52,-14-38-73,-1 0 0,1 0 1,0 0-1,0 0 1,0-1-1,1 1 0,-1-1 1,1 0-1,0 0 1,0 0-1,0 0 0,0-1 1,0 1-1,1-1 1,-1 0-1,1-1 0,0 1 1,-1-1-1,1 0 1,0 0-1,0 0 0,0-1 1,-1 1-1,1-1 1,0 0-1,0-1 0,0 1 1,0-1-1,0 0 1,-1 0-1,1-1 0,0 1 1,-1-1-1,1 0 1,-1 0-1,0-1 0,0 1 1,0-1-1,0 0 1,0 0 71,15-17 113,0 0-1,-2-1 0,0-1 0,-2 0 0,0-2 0,-2 1 0,-1-2 0,0 0 0,-2 0 0,-1-1 0,-1 0 0,-1 0 0,-1-1 0,-2 0 0,1-11-111,-2-56-859,-24 73-5777,12 16-2343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2:38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281 120 7655,'0'0'6428,"0"0"-2894,0 0-983,0 0-725,0 0-737,-5 14-309,-65 141 338,-6-3 0,-13 8-1118,48-91-1009,46-93-64,86-182 694,63-112 390,-75 209 614,-78 109-599,0-1 1,-1 0-1,1 0 1,0 0-1,-1 0 1,1 0-1,0 1 1,0-1-1,0 0 1,0 1-1,0-1 1,-1 1-1,1-1 1,0 1-1,0-1 1,1 1-1,-1 0 1,0-1-1,0 1 1,0 0-1,0 0 1,0 0-1,0 0 1,0 0-1,0 0 1,0 0-1,0 0 1,0 0 0,1 0-1,-1 1 1,0-1-1,0 0 1,0 1-1,0-1 1,0 1-1,0-1 1,0 1-1,-1 0 1,1-1-1,0 1 1,0 0-1,0-1 1,-1 1-1,1 0 1,0 0-1,-1 0 1,1 0-1,0 0 1,-1 0-1,1 0 1,-1 0-1,0 0 1,1 0-1,-1 0 1,0 0-1,0 0 1,0 0-1,1 0-26,9 71 409,-10-67-386,5 108 335,-7-79-341,2 0-1,2 0 1,1 0-1,1 0 1,2 0-1,1 0 1,2-1 0,2-1-1,0 1 1,14 23-17,3-19-299,-31-53 347,-137-147 406,135 157-446,-1-2 20,-1 0-1,0 0 1,-1 1 0,1-1 0,-1 2 0,-1-1 0,1 1 0,-1 1 0,0-1 0,-1 2 0,1-1 0,-1 1 0,0 1 0,0 0 0,-9-2-28,18 5-195,0 1 1,0 0 0,1 0 0,-1-1 0,0 1 0,0 0 0,0 0 0,1 0 0,-1 0 0,0 0 0,1 0-1,-1 0 1,1 0 0,-1 0 0,1 0 0,-1 0 0,1 1 0,0-1 0,-1 0 0,1 0 0,0 0-1,0 0 1,0 1 0,0-1 0,0 0 0,0 0 0,1 0 0,-1 1 0,0-1 0,1 0 0,-1 0 0,0 0-1,1 1 195,0 0-524,3 19-6811</inkml:trace>
  <inkml:trace contextRef="#ctx0" brushRef="#br0" timeOffset="355.163">940 764 15855,'0'0'5701,"0"0"-3138,0 0-449,0 0-705,0 0-448,0 0-384,0 0-257,0 0-192,-76 93-32,49-47 0,-3 4-96,-1 4-64,7 4-929,5 0-1665,0 2-3332,2-8-9064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08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7 167 13196,'0'0'3599,"0"0"-669,0 0-554,0 0-705,0 0-646,0 0-283,0 0-278,-5 8-10,4-4-438,1 0-1,0 0 1,0 0 0,0 1 0,0-1-1,1 0 1,0 0 0,0 0-1,0 0 1,0 0 0,0 0 0,1 0-1,0 0 1,0 0 0,0-1 0,0 1-1,1-1 1,-1 1 0,1-1-1,0 0 1,0 0 0,0 0 0,0-1-1,0 1 1,1-1 0,-1 1-1,1-1 1,0 0 0,-1-1 0,1 1-1,0-1 1,0 1 0,0-1-1,1 0 1,-1-1 0,2 1-16,7-3 77,0 0 0,0-1 0,0 0 0,0-1 0,-1-1 0,0 0 0,0-1 0,0 0 0,-1-1 0,0 0 1,0 0-1,0-1 0,-1-1 0,-1 0 0,1 0 0,-1-1 0,-1 0 0,0-1 0,0 0 0,-1 0 0,-1 0 0,0-1 0,3-8-77,-7 18 18,0 0-1,0 0 0,-1 1 1,1-1-1,-1 0 1,0-1-1,1 1 1,-1 0-1,0 0 0,0 0 1,0-1-1,-1 1 1,1-1-1,0 1 0,-1 0 1,0-1-1,1 1 1,-1-1-1,0 1 0,0-1 1,-1 1-1,1-1 1,0 1-1,-1-1 0,0 1 1,1 0-1,-1-1 1,0 1-1,0 0 0,0-1 1,-1 1-1,1 0 1,0 0-1,-1 0 1,1 0-1,-1 0 0,0 1 1,0-1-1,0 0 1,0 1-1,0-1 0,0 1 1,0 0-1,0 0 1,0 0-1,-2-1-17,-8 3-10,0 1-1,1 0 1,0 1 0,-1 0 0,1 1-1,0 0 1,1 0 0,-1 1 0,1 1-1,0 0 1,0 0 0,0 1 0,1 0-1,0 1 1,1 0 0,0 0-1,0 1 1,1 0 0,0 0 0,0 1-1,1 0 1,0 0 0,1 0 0,0 1-1,1 0 1,-3 11 10,2-14-63,1 1-1,0 0 0,0 1 1,1-1-1,0 1 1,1 0-1,0-1 0,1 1 1,0 0-1,0 0 1,1 0-1,1 0 1,-1 0-1,1 0 0,1 0 1,0-1-1,1 1 1,-1 0-1,2-1 1,-1 0-1,2 0 0,-1 0 1,1 0-1,0-1 1,1 1-1,0-1 1,0-1-1,1 1 0,0-1 1,0 0-1,1-1 1,-1 0-1,8 5 64,-4-7-8,1 0 1,-1-1-1,1 0 0,0-1 1,-1 0-1,1-1 0,0 0 0,0-1 1,0 0-1,0-1 0,0-1 1,0 0-1,0 0 0,-1-1 0,1 0 1,-1-1-1,0-1 0,0 0 1,0 0-1,-1-1 0,1 0 1,-2-1-1,3-2 8,13-9 185,-1-2 0,-1-1 0,-1-1 0,-1 0 0,0-2 0,-2-1 0,-1 0 0,6-13-185,-20 30 76,4-2 81,-1-1 1,-1 0-1,0 0 0,-1-1 1,0 0-1,0 0 0,-1 0 1,-1 0-1,0-1 0,0-6-157,-4 19 10,0-1 0,0 1-1,-1-1 1,1 1 0,0 0-1,0-1 1,0 1 0,0 0-1,0 0 1,-1 0 0,1-1-1,0 1 1,0 1 0,0-1-1,-1 0 1,1 0 0,0 0 0,0 1-1,0-1 1,0 0 0,0 1-1,0-1 1,0 1 0,0-1-1,0 1 1,0 0 0,0-1-1,0 1 1,0 0 0,0 0-1,0 0 1,0 0 0,1 0-1,-1-1 1,0 1 0,1 1 0,-1-1-1,1 0 1,-1 0 0,1 0-1,-1 0 1,1 0 0,0 1-10,-13 19 8,1 2 1,2 0-1,0 0 1,1 1-1,1 0 1,2 1-1,0-1 1,2 1-1,0 4-8,-28 109-349,32-136 300,0 0 0,-1 0 0,1 0 0,-1 0-1,0 0 1,0 0 0,0 0 0,0 0 0,0 0 0,0 0-1,0 0 1,0-1 0,-1 1 0,1 0 0,-1-1-1,1 1 1,-1-1 0,0 1 0,1-1 0,-1 0 0,0 0-1,0 0 1,0 0 0,0 0 0,0 0 0,0-1-1,0 1 1,0-1 0,-1 1 0,1-1 0,0 0 0,0 0-1,0 0 1,0 0 0,-1 0 0,1 0 0,0-1-1,0 1 1,0-1 0,0 1 0,0-1 0,0 0 0,0 0-1,0 0 1,0 0 0,0 0 0,-1-1 49,-71-70-3103,47 10-6441,26 39 2951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09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78 101 12396,'3'-15'3592,"8"-48"-533,2 40 4015,-11 58-5553,-3-5-1289,-2-1 0,-1 0 0,-1 0 0,-1 0 1,-10 26-233,-32 75-2277,42-114 431,2-2-1789,-3 0-4326,0-3-2721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10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11243,'3'-75'2242,"-3"67"-769,3 5-96,-3 3-704,4 4-641,2 6-32,8 6-224,1 2-1890,5 7-2114,1 1-4132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10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51 197 11403,'0'0'3464,"-3"13"54,-33 92 2275,26-57-5110,10-47-678,-1 0-1,1 0 1,0 0-1,0 0 1,0 0-1,0 0 1,0 0-1,0 0 1,0 0-1,0-1 1,0 1-1,0 0 1,0 0-1,1 0 1,-1 0-1,0 0 1,1 0 0,-1 0-1,0-1 1,1 1-1,-1 0 1,1 0-1,-1 0 1,1-1-1,0 1 1,-1 0-1,1-1 1,0 1-1,0-1 1,-1 1-1,1-1 1,0 1-1,0-1 1,0 1-1,0-1 1,-1 0-1,1 1 1,0-1-1,0 0 1,0 0-1,0 0 1,0 0-1,0 0 1,0 0 0,0 0-1,0 0-4,25-51 742,-23 31-581,0 0 1,2 1-1,0 0 0,1 0 1,1 0-1,1 0 0,0 1 1,2 1-1,0-1 0,1 2 1,0-1-1,2 1 0,0 1 1,0 1-1,1 0 0,1 0 1,1 1-1,5-3-161,-16 13 3,1 1 1,-1 0-1,0 0 0,1 0 1,-1 0-1,1 1 0,0 0 1,0 0-1,-1 0 0,1 1 1,0 0-1,0 0 0,-1 1 0,1-1 1,0 1-1,0 0 0,-1 1 1,1-1-1,-1 1 0,1 0 1,-1 1-1,0-1 0,0 1 0,0 0 1,0 1-1,0-1 0,-1 1 1,0 0-1,1 0 0,-1 0 1,-1 0-1,1 1 0,-1-1 1,1 1-1,-1 0 0,-1 0 0,1 1 1,-1-1-1,0 0 0,0 1 1,0-1-1,0 5-3,2 12-133,0-1-1,-2 1 1,0 0-1,-2 0 1,0 0-1,-2 0 1,0 0-1,-1 0 1,-1-1-1,-1 1 1,-1-1-1,-1 0 1,-4 6 133,2 5-3172,6-11-3020,2-10-1762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14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20531,'0'0'2403,"0"0"-1763,0 0-415,0 0-225,0 0-97,0 0-2273,0 0-4292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12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1 473 15919,'0'0'4004,"0"0"-1410,0 0-608,0 0-705,0 0-544,0 0 0,0 0-321,78 37-224,-45-37-64,2 0-128,7-1 0,0-2-736,-2 0-898,2 0-1697,0 0-4132</inkml:trace>
  <inkml:trace contextRef="#ctx0" brushRef="#br0" timeOffset="293.032">805 1 11979,'0'0'7538,"0"0"-3657,0 0-1420,0 0-571,0 0-625,-10 20-395,4-8-722,-2 1 5,2 0 0,0 1 1,0 0-1,1 0 0,1 0 0,1 0 1,0 1-1,0-1 0,1 13-153,0 8 283,1 30-79,-3 0 0,-2 0 0,-3-1 0,-4 0 0,-18 59-204,-17-6-1750,2-3-6163,39-86 1614,2-5-2990</inkml:trace>
  <inkml:trace contextRef="#ctx0" brushRef="#br0" timeOffset="1072.629">592 386 11627,'0'0'3555,"-7"-13"-859,-28-56 1730,74 65-1325,295 8-2658,-325-4-438,-4-1 1,-1-1 0,1 1 0,0 0 0,0 1 0,-1-1 0,1 1 1,0 0-1,0 0 0,-1 1 0,1-1 0,0 1 0,-1 0 0,1 0 0,0 1 0,-1-1 1,1 1-1,-1 0 0,0 0 0,0 1 0,0-1 0,0 1 0,0 0 0,0 0 0,-1 0 0,1 1 1,-1-1-1,0 1 0,0-1 0,0 1 0,-1 0 0,1 0 0,-1 1 0,0-1 0,0 0 1,-1 1-1,1 1-6,-27 406-1623,25-411 1586,0 0 0,0 1 0,0-1 0,0 0 0,1 1 0,-1-1 0,0 0 0,1 0 0,-1 0 1,0 1-1,1-1 0,0 0 0,-1 0 0,1 0 0,0 0 0,-1 0 0,1 0 0,0 0 0,0 0 0,0 0 0,0 0 0,0 0 0,0-1 1,0 1-1,0 0 0,0-1 0,1 1 0,-1-1 0,0 1 0,0-1 0,0 0 0,1 1 0,-1-1 0,0 0 0,0 0 0,1 0 1,-1 0-1,0 0 0,1 0 0,-1 0 0,0 0 0,0-1 0,1 1 0,-1 0 37,56-24 205,-11-16 735,-1-1 1,-2-2-1,-1-2 1,-3-2-1,-2-2 0,11-21-940,-36 54 234,23-54 525,-53 79-481,7 8-292,2 1 1,0 0-1,1 1 0,1 0 1,0 0-1,2 0 1,0 1-1,2 0 0,-2 12 14,2-13 71,0-11-265,0 1-1,1 0 0,0 0 0,0-1 0,1 1 0,0 0 0,1 1 0,0-1 0,0 0 0,1 0 0,0 0 0,0 0 0,1-1 0,0 1 0,1 0 0,0-1 1,1 1-1,-1-1 0,1 0 0,1 0 0,0 0 0,4 5 195,1-7-293,0 0 1,0-1-1,1 0 0,-1-1 0,1 0 1,0-1-1,0 0 0,0-1 1,0 0-1,1 0 0,-1-2 1,0 1-1,1-1 0,-1-1 1,1 0-1,-1 0 0,0-2 1,0 1-1,3-2 293,5-1-1230,-2-1-1,1 0 1,-1-1 0,0-1-1,0-1 1,-1-1-1,3-2 1231,65-61-6282,-12-15 4851,-38 33 3637,-2 0 0,-3-3 0,-2 0 0,4-19-2206,-16 40 1455,-5 17 17,-2 0 1,0 0-1,-2 0 0,0-1 1,-1 0-1,-2-1 0,0 1 1,0-14-1473,-3 34 61,0 1 0,1-1 0,-1 0 0,0 1 1,0-1-1,0 0 0,0 1 0,0-1 0,0 0 0,0 1 1,-1-1-1,1 0 0,0 1 0,0-1 0,0 0 0,-1 1 1,1-1-1,0 0 0,-1 1 0,1-1 0,0 1 0,-1-1 1,1 1-1,-1-1 0,1 1 0,-1-1 0,1 1 1,-1-1-1,1 1 0,-1 0 0,0-1 0,1 1 0,-1 0 1,0 0-1,1-1 0,-1 1 0,0 0 0,1 0 0,-1 0 1,0 0-1,1 0 0,-1 0 0,0 0 0,1 0 0,-1 0 1,0 0-1,1 0 0,-1 0 0,0 0 0,1 1 0,-1-1 1,0 0-1,1 0 0,-1 1 0,1-1 0,-1 1 1,1-1-1,-1 0 0,0 1-61,-33 29 811,12 8-682,0 2-1,3 1 1,1 0 0,2 1-1,2 1 1,2 1 0,2-1-1,2 2 1,1-1 0,1 39-129,-5-3 15,6 20-2828,6-99 2759,0-1 0,1 0 1,-1 0-1,0 1 0,1-1 0,-1 0 0,0-1 0,1 1 0,-1 0 0,0 0 1,1 0-1,-1-1 0,0 1 0,0-1 0,1 1 0,-1-1 0,0 1 0,0-1 1,0 0-1,0 0 0,0 1 0,0-1 0,0 0 0,0 0 0,0 0 1,0 0-1,0 0 0,-1 0 0,1 0 0,0-1 0,-1 1 0,1 0 0,0-1 54,182-285 2280,-177 281-2236,0-1 0,1 1-1,0 0 1,0 1 0,0 0 0,1 0 0,0 0-1,0 1 1,0 0 0,0 1 0,2-1-44,-7 3 9,0 0 0,-1 1 0,1-1 0,0 1 0,0-1 0,0 1-1,0 0 1,0 0 0,0 0 0,-1 0 0,1 1 0,0-1 0,0 1 0,0 0 0,-1-1 0,1 1 0,0 1 0,-1-1 0,1 0 0,0 1 0,-1-1 0,0 1 0,1 0 0,-1-1 0,0 1 0,0 0 0,0 1 0,0-1 0,0 0 0,-1 0 0,1 1-1,-1-1 1,1 1 0,-1 0 0,0 1-9,2 3-20,-1-1-1,0 2 1,0-1-1,-1 0 1,0 0-1,0 0 1,-1 1-1,0-1 0,0 0 1,-1 1-1,0-1 1,0 0-1,-1 0 1,1 0-1,-2 0 1,1 0-1,-1 0 1,0 0-1,0-1 1,-1 0-1,0 1 0,0-1 1,0-1 20,-8 10-69,1 0 0,-2-1 0,0-1 0,0 0 0,-1-1 0,-1 0-1,0-1 1,-9 4 69,14-7-161,-1-1-1,-1-1 1,1 0-1,-1 0 1,0-1-1,0-1 0,0 0 1,-1 0-1,1-2 1,-1 1-1,0-2 0,0 1 1,0-2-1,0 0 1,0 0 161,-11-22-5425,21 1-2571,3 6 1131</inkml:trace>
  <inkml:trace contextRef="#ctx0" brushRef="#br0" timeOffset="1500.143">2651 370 12876,'0'0'5275,"0"0"-1832,0 0-1084,0 0-901,1 14-700,5 48-395,-16 15 64,10-77-427,-1 2 1,0 0 0,0 0 0,1 0-1,-1 0 1,0 0 0,1 0 0,0 0 0,-1 0-1,1 0 1,0 0 0,0 1 0,0-1-1,0 0 1,1 0 0,-1 0 0,0 0-1,1 0 1,0 0 0,-1 0 0,1 0-1,0 0 1,0 0 0,0-1 0,0 1 0,0 0-1,1 0 1,-1-1 0,0 1 0,1-1-1,-1 1 1,1-1 0,0 0 0,-1 1-1,1-1 1,0 0 0,0 0 0,0 0 0,0-1-1,0 1 1,0 0 0,0-1 0,0 1-1,0-1 1,0 0 0,0 1 0,0-1-1,0 0 1,2 0-1,4-5 143,0-1 1,0 1-1,-1-1 0,1 0 0,-1-1 1,0 0-1,-1 0 0,0 0 0,0-1 1,-1 0-1,0 0 0,0 0 0,0-1 1,-2 0-1,1 0 0,-1 0 0,0 0 1,1-7-144,-4 14 57,0 0 0,0 0-1,-1 0 1,1 0 0,-1 0 0,1 0 0,-1 1 0,1-1 0,-1 0 0,0 0 0,0 0 0,0 1 0,0-1 0,0 0 0,-1 1 0,1-1 0,0 1 0,-1-1 0,1 1 0,-1 0-1,0 0 1,1 0 0,-1-1 0,0 2 0,1-1 0,-1 0 0,0 0 0,0 0 0,0 1 0,0-1 0,0 1 0,0 0 0,0 0 0,0-1 0,0 1 0,0 0 0,0 1 0,0-1-1,0 0 1,0 0 0,0 1 0,0-1 0,1 1 0,-1 0 0,0 0 0,0 0 0,0-1 0,1 2 0,-1-1 0,0 0 0,1 0 0,-1 0 0,1 1 0,-2 0-57,-8 5-12,0-1 1,0 2-1,0-1 1,1 2-1,0-1 1,0 1-1,1 1 1,1-1-1,-1 2 1,2-1-1,-1 1 1,2 0-1,-1 1 1,1-1-1,1 1 1,0 1-1,1-1 1,0 1-1,1-1 1,0 1-1,1 0 1,1 0-1,0 0 1,1 0-1,0 0 1,2 13 11,-1-18-81,0-1 0,1 0 0,-1 0 1,2 0-1,-1 0 0,1 0 0,0 0 1,0 0-1,1-1 0,0 0 0,0 0 1,0 0-1,1 0 0,0 0 0,0-1 1,0 0-1,1 0 0,0-1 0,0 1 1,0-1-1,0 0 0,1-1 1,0 0-1,-1 0 0,1 0 0,0-1 1,0 0-1,1 0 0,-1-1 0,0 0 1,1 0-1,-1 0 0,0-1 0,1-1 1,-1 1-1,1-1 0,-1 0 0,0-1 1,0 1-1,4-3 81,5-1 73,1-1 0,-1-1 0,0-1-1,0 0 1,-1-1 0,0 0 0,-1-2 0,0 1 0,-1-2 0,0 0 0,2-3-73,49-52-2609,-4 4-6597,-50 55-414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11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16367,'0'0'4180,"0"0"-1542,0 0-759,0 0-646,0 0-667,-3 17-294,-32 149 193,16-88-3,3 0-1,-5 77-461,19-125-61,0 61-515,12-33-3421,0-40-697,1-12-4353,-3-6-108</inkml:trace>
  <inkml:trace contextRef="#ctx0" brushRef="#br0" timeOffset="714.781">100 62 8744,'0'0'2990,"0"0"-999,0 0-277,-11 18 15,-1-1-1309,4-6-201,0 0 0,1 0 0,1 0 0,0 1 1,0 0-1,1 0 0,1 1 0,0-1 0,0 5-219,-2 10 325,2 0 0,0 0 1,2 0-1,2 1 0,0-1 0,1 0 1,2 1-326,-1-17 14,-1 0 1,1 0 0,1 0-1,0 0 1,1-1 0,0 1-1,0-1 1,1 0 0,1 0-1,0-1 1,0 1 0,0-1-1,1-1 1,1 1 0,0-1 0,0-1-1,0 1 1,5 2-15,-2-5 41,1-1 1,0 0-1,-1-1 1,1-1-1,0 1 0,1-2 1,-1 0-1,0 0 1,0-1-1,1-1 1,-1 0-1,0 0 0,0-2 1,0 1-1,0-1 1,0-1-1,-1 0 1,1-1-1,-1 0 0,0-1 1,-1 0-1,1 0 1,-1-1-1,-1-1 1,4-2-42,13-10 385,-1 0 1,0-1-1,-2-2 1,0 0-1,-2-2 1,-1 0-1,0-1 1,-2-1-1,-2-1 1,0-1-1,-2 0 1,0 0-1,-3-2 1,7-25-386,-11-17 955,-8 73-967,1-1-1,-1 0 0,0 1 0,1-1 1,-1 1-1,0-1 0,0 1 0,1-1 1,-1 1-1,0 0 0,0-1 0,0 1 1,0 0-1,1 0 0,-1-1 1,0 1-1,0 0 0,0 0 0,0 0 1,0 0-1,1 0 0,-1 0 0,0 0 1,0 1-1,0-1 0,0 0 1,0 0-1,1 1 0,-1-1 0,0 0 1,0 1-1,0-1 0,1 1 0,-1-1 1,0 1-1,1-1 0,-1 1 0,0 0 1,1-1-1,-1 1 0,1 0 1,-1-1-1,1 1 0,-1 0 0,1 0 1,0 0-1,-1-1 0,1 1 0,0 0 1,0 0-1,-1 0 0,1 0 13,-5 35-4636,8-12-3049,7 0-6483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10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63 163 9545,'-2'-17'817,"2"2"254,-2 0 0,1 1 0,-2-1 0,0 1 0,-1 0 0,0 0 0,-1 0 0,-5-9-1071,10 24 88,0-1 1,-1 1 0,1 0-1,0-1 1,0 1-1,-1-1 1,1 1 0,-1-1-1,1 1 1,0-1-1,-1 1 1,1-1 0,-1 0-1,1 1 1,-1-1-1,1 1 1,-1-1-1,1 0 1,-1 0 0,0 1-1,1-1 1,-1 0-1,1 0 1,-1 0 0,0 0-1,1 1 1,-1-1-1,0 0 1,1 0 0,-1 0-1,1 0 1,-1-1-1,0 1 1,1 0-1,-1 0 1,0 0 0,1 0-1,-1-1 1,1 1-1,-1 0 1,1-1 0,-1 1-1,1 0 1,-1-1-1,1 1 1,-1 0 0,1-1-1,-1 1 1,1-1-1,0 1 1,-1-1-1,1 1 1,0-1 0,-1 0-1,1 1 1,0-1-1,0 1 1,-1-1 0,1 0-1,0 1 1,0-1-1,0 1 1,0-1-1,0 0 1,0 1 0,0-1-1,0 0 1,0 1-1,0-1-88,2 21 38,1-1 0,1 1-1,1-1 1,0 0 0,1 0 0,1-1-1,1 0 1,1 0 0,1 0-1,0-2 1,1 1 0,0-1-1,2 0 1,0-2 0,0 1 0,14 10-38,-20-17-1,-1 0 0,1 0 0,0 0 0,1-1 1,0 0-1,0-1 0,1 1 0,-1-2 0,1 1 1,1-1-1,-1-1 0,1 0 0,-1 0 0,1-1 1,0 0-1,1 0 0,-1-1 0,0-1 0,1 0 1,1 0 0,-3-5 121,-1-1 1,0-1-1,0 1 1,0-1-1,0 0 1,-1-1-1,0 0 1,0 0-1,-1 0 1,0-1-1,-1 0 1,1 0-1,-1-1 1,-1 0-1,0 1 1,0-1-1,0-1 1,-2 1-1,2-3-121,-2 7 163,39-120 3286,-50 136-2841,-19 32-565,3 1 0,2 0 0,2 2-1,2 1 1,-6 22-43,-24 58 37,36-97-98,-49 138-1939,51-52-4806,17-89 2343,2-7-2829</inkml:trace>
  <inkml:trace contextRef="#ctx0" brushRef="#br0" timeOffset="316.307">830 327 10794,'0'0'2733,"0"0"-58,0 0-16,-14-3-540,5 1-1767,6 0-281,1 1 0,-1 0 1,0 0-1,0 0 0,1 1 0,-1-1 1,0 1-1,0-1 0,0 1 0,0 0 1,0 0-1,1 0 0,-1 0 0,0 1 1,0-1-1,0 1 0,0 0 0,1 0 1,-1 0-1,0 0 0,1 0 0,-1 0 1,1 1-1,-1-1 0,1 1 0,0 0 1,-1 0-1,1 0 0,-1 2-71,-9 15 210,1 1 1,1 0-1,1 1 0,1 0 0,1 1 1,1 0-1,0 0 0,2 0 0,1 1 1,0-1-1,2 1 0,0 0 0,2 0-210,-2 12 48,0-24-47,0 0 0,1 0 0,0 0 0,0 0 0,1 0 0,1 0 0,0-1 0,0 1 0,1-1 0,1 1 0,2 6-1,-2-14-16,0-1 1,0 0-1,0 1 0,0-2 1,1 1-1,-1 0 0,0-1 1,1 0-1,-1 0 0,1 0 1,-1-1-1,1 1 0,-1-1 1,1 0-1,-1 0 0,1-1 1,-1 0-1,1 1 0,-1-1 0,1-1 1,-1 1-1,0-1 0,1 1 1,-1-1-1,0-1 0,0 1 1,0 0-1,-1-1 0,1 0 1,-1 0-1,1 0 0,0-1 16,12-7 207,0 0 1,0-1-1,-1-1 0,-1-1 0,0 0 0,-1 0 1,-1-1-1,0-1 0,-1 0 0,0-1 0,-1 0 0,-2-1 1,1 0-1,-2 0 0,0 0 0,-2-1 0,0 0 1,-1-1-1,0 1 0,-2-1 0,0-16-207,-2 33-2,0-1 0,-1 1 0,1 0 0,-1 0 0,0 0 0,1 0 0,-1 0 1,-1 1-1,1-1 0,0 0 0,-1 0 0,1 1 0,-1-1 0,0 1 0,0-1 0,0 1 0,0 0 0,-1 0 0,1 0 0,0 0 0,-1 0 0,1 0 0,-1 1 0,0-1 0,0 1 2,-52 2-3111,17 31-6077,24-11-367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09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 16111,'0'0'3817,"0"0"-486,0 0-720,0 0-801,0 0-673,0 0-331,3 11-208,-1-3-529,-1-1 0,0 1 0,0 0 0,0 0 0,-1 0 0,-1 0 0,1-1-1,-1 1 1,0 0 0,-1 0 0,0-1 0,0 1 0,-3 4-69,-6 18 30,-13 24-204,3 1 0,3 1-1,1 1 1,4 0 0,2 1-1,2 0 1,1 27 174,15-32-4343,17-30-6662,-6-18 366</inkml:trace>
  <inkml:trace contextRef="#ctx0" brushRef="#br0" timeOffset="281.246">0 290 10826,'0'0'3331,"0"0"-128,0 0-352,0 0-961,0 0-481,114-16-512,-57 13-705,2-1-128,7-2-64,-1-5-672,0-1-1058,4 2-1345,-4 0-3875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05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115 743 6694,'0'0'7597,"0"0"-3978,0 0-763,0 0-710,0 0-1057,0 0-448,-5 13-177,-82 267 1458,66-225-1847,19-79 42,5-7 74,1 0 0,1 0 0,1 0 0,2 1 0,2 0 0,0 0-1,2 1 1,6-8-191,58-63 893,-73 97-859,0 0-1,0 1 1,0-1-1,0 1 0,1 0 1,-1 0-1,1 0 1,-1 1-1,1-1 0,0 1 1,0 0-1,-1 0 1,1 0-1,0 0 0,0 1 1,0-1-1,0 1 1,0 0-1,0 0 0,0 1 1,0-1-1,0 1 1,0 0-1,0 0 0,-1 0 1,1 1-1,0-1 1,-1 1-1,1 0 0,1 0-33,9 12 14,-1 0-1,0 1 0,-1 0 0,0 0 0,-2 1 0,0 1 1,0 0-1,-2 0 0,0 1 0,-1 0 0,0 1 1,-2-1-1,0 1 0,-2 0 0,1 6-13,6 12-54,-7-24-170,20 75-2038,-9-28-5581,-10-39 615</inkml:trace>
  <inkml:trace contextRef="#ctx0" brushRef="#br0" timeOffset="240.836">956 421 13581,'0'0'5055,"0"0"-1553,0 0-560,0 0-876,-8 15-684,3-7-1196,0 0-39,0 0 0,0 1 1,1 0-1,0 0 0,1 0 0,0 0 0,1 0 0,0 1 0,0-1 1,1 1-1,-1 5-147,4 25 250,1 1 0,2-1 0,2-1 0,1 1 0,3-1 0,5 13-250,24 115-121,-35-94-2812,-11-38-2175,-5-14-3135,5-10-3085</inkml:trace>
  <inkml:trace contextRef="#ctx0" brushRef="#br0" timeOffset="589.571">817 733 13805,'0'0'4837,"0"0"-1987,0 0-447,80-57-1346,-39 48-481,6 2-191,3 2-97,5 2-160,-2 1-96,-1-2-32,-5 0-32,-10 1-449,-2 1-1184,-15 1-1858,-6-2-4741</inkml:trace>
  <inkml:trace contextRef="#ctx0" brushRef="#br0" timeOffset="1465.623">611 1 16816,'0'0'2242,"0"0"-1345,0 0 288,0 0-352,0 0-193,0 87 65,-8-54-321,-2 1-255,5 2-129,0-2-65,-1 1-863,-1 2-2468,3-6-5284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2:39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1 589 12908,'0'0'2760,"0"0"-171,0 0-400,0 0-598,13-5-454,149-73 705,-87 26-1471,-2-3 0,-3-3 0,31-37-371,115-93-35,-214 187 33,4-5-11,0 1 0,0-1-1,1 2 1,0-1 0,0 1 0,0 0-1,0 0 1,1 0 0,0 1 0,-1 1 0,1-1-1,0 1 1,0 1 0,0-1 0,1 1-1,7 0 14,-13 4-23,1-1 0,-1 1 0,1 0 0,-1 0 0,0 0 0,-1 0 0,1 0-1,0 1 1,-1-1 0,0 1 0,1-1 0,-1 1 0,-1 0 0,1 0 0,-1 0-1,1 0 1,-1 0 0,0 1 0,-1-1 0,1 0 0,-1 0 0,0 4 23,0-7-9,4 19-221,-1 1 1,-1-1-1,-1 1 0,-1 0 1,-1-1-1,-1 1 1,0-1-1,-2 1 1,-3 12 229,7-34-2,-1 1 0,1 0 1,0-1-1,0 1 0,-1 0 0,1-1 1,0 1-1,-1 0 0,1 0 1,0-1-1,-1 1 0,1 0 1,-1 0-1,1-1 0,0 1 0,-1 0 1,1 0-1,-1 0 0,1 0 1,-1 0-1,1 0 0,0 0 0,-1 0 1,1 0-1,-1 0 0,1 0 1,-1 0-1,1 0 0,0 0 1,-1 0-1,1 0 0,-1 0 0,1 0 1,0 1-1,-1-1 0,1 0 1,-1 0-1,1 0 0,0 1 0,-1-1 1,1 0-1,0 1 0,-1-1 1,1 0-1,0 1 0,0-1 0,-1 0 1,1 1-1,0-1 0,0 1 1,0-1-1,-1 0 0,1 1 1,0-1-1,0 1 0,0-1 0,0 0 1,0 1-1,0 0 2,-10-39 581,6-5 241,4 27-575,0 0 0,-2 0 0,0 0 0,-1 0 0,0 1 0,-2-1 0,1 1 0,-2 0 0,0 0 0,-1 1 1,-5-9-248,8 20 20,1 0 0,-1 0 1,0 1-1,1-1 1,-1 1-1,0 0 1,-1 0-1,1 0 0,0 1 1,0 0-1,-1-1 1,1 1-1,-1 1 1,1-1-1,-1 1 1,1 0-1,-1 0 0,1 0 1,-1 0-1,1 1 1,-1 0-1,1 0 1,-1 0-1,1 0 1,0 1-1,-1 0 0,1 0 1,0 0-1,0 0 1,1 1-1,-1-1 1,0 1-1,1 0 1,-1 0-1,1 0 0,0 1 1,0-1-1,1 1 1,-1 0-1,1 0 1,-2 2-21,-11 14-5,2 1 0,0 0 1,2 1-1,0 0 1,1 1-1,2 0 0,0 1 1,1 0-1,2 0 0,0 0 1,2 0-1,0 1 0,2 0 1,1-1-1,1 5 5,0-23-38,0 1 1,0-1-1,1 0 0,0 1 0,0-1 0,1 0 1,-1 0-1,1 0 0,1-1 0,-1 1 0,1-1 1,0 0-1,0 1 0,1-2 0,-1 1 0,1-1 1,0 1-1,0-1 0,1 0 0,-1-1 0,1 0 1,0 0-1,0 0 0,0 0 0,0-1 0,0 0 1,0 0-1,1-1 0,-1 0 0,1 0 0,-1 0 1,1-1-1,-1 0 0,1 0 0,-1-1 0,1 0 1,0 0 37,1-3 77,0-1 1,-1-1 0,1 1 0,-1-1 0,0 0 0,0-1-1,-1 0 1,0 0 0,0 0 0,-1-1 0,0 1-1,0-1 1,-1-1 0,0 1 0,0-1 0,-1 1 0,0-1-1,0 0 1,0-7-78,3-1 150,66-213 1222,-87 314-1271,15-83-101,-3 175-836,4-170 803,-1 0 0,2 0 0,-1 0 0,1 0 0,0 0 0,0-1 0,0 1 0,1 0-1,0-1 1,0 0 0,0 1 0,1-1 0,-1-1 0,1 1 0,1 0 0,-1-1 0,0 0-1,1 0 1,0 0 0,0-1 0,0 0 0,1 1 0,-1-2 0,1 1 0,0-1 0,-1 0 0,2 0 33,1 0 2,-1 0 1,1-1 0,0 0-1,-1 0 1,1-1 0,0 0-1,0 0 1,-1-1 0,1 0-1,0 0 1,-1-1 0,1 0-1,-1-1 1,1 1 0,-1-1-1,0-1 1,0 1 0,-1-1-1,1 0 1,-1-1 0,0 0-1,0 0 1,0 0 0,4-6-3,-7 8-18,5-4 80,0 0 0,-1-1-1,0 0 1,0 0 0,-1 0-1,0-1 1,0 0 0,-1 0-1,0-1 1,-1 0-1,0 1 1,0-1 0,-1-1-1,-1 1 1,1-6-62,-13 37-9769,3-4-908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1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584 207 4260,'0'0'2851,"0"0"192,0 0-310,0 0-448,11-13 165,34-43-267,-38 48-1537,-1 0-1,0 0 1,-1-1-1,0 0 0,0 0 1,-1 0-1,0 0 1,0-1-1,-1 1 1,1-7-646,-4 15 54,1 0 1,-1 0-1,0 0 1,1 0-1,-1 0 1,0 0-1,0 0 1,0 0 0,0 0-1,1 0 1,-1 0-1,-1 0 1,1 0-1,0 1 1,0-1 0,0 0-1,0 0 1,-1 0-1,1 0 1,0 0-1,-1 0 1,1 0 0,-1 0-1,1 1 1,-1-1-1,1 0 1,-1 0-1,1 0 1,-1 1-1,0-1 1,0 0 0,1 1-1,-1-1 1,0 1-1,0-1 1,0 1-1,1-1 1,-1 1 0,0 0-1,0-1 1,0 1-1,0 0 1,0 0-1,0 0 1,0-1-1,0 1 1,0 0 0,0 0-1,0 1 1,0-1-1,0 0 1,0 0-1,0 0-54,-53 17 333,29-7-340,0 2 1,2 1-1,-1 1 1,2 0-1,0 2 0,1 1 1,0 0-1,1 2 1,2 0-1,0 1 1,0 1-1,2 1 0,-8 14 7,21-32-15,1-1 0,-1 1-1,1-1 1,0 1 0,0 0-1,0 0 1,0 0-1,0 0 1,1 0 0,0 0-1,0 0 1,0 0-1,1 1 1,-1-1 0,1 0-1,0 1 1,0-1 0,1 0-1,-1 1 1,1-1-1,0 0 1,0 0 0,0 0-1,1 1 1,-1-1-1,1 0 1,0-1 0,0 1-1,0 0 1,1-1 0,0 1-1,-1-1 1,1 0-1,1 1 16,10 0-13,-1-1 0,1-1 0,-1 0 0,1-1 0,0-1 0,0 0 0,-1-1 0,12-1 13,11-1-8,-28 2 8,0 1 0,0 0 0,0 0 0,0 0-1,0 1 1,0 0 0,0 1 0,-1 0 0,1 0-1,0 0 1,-1 1 0,0 0 0,1 1 0,-1 0 0,-1 0-1,1 0 1,-1 1 0,1 0 0,-1 0 0,-1 1 0,1-1-1,-1 1 1,0 0 0,0 1 0,-1-1 0,1 1 0,-2 0-1,1 0 1,-1 1 0,0-1 0,1 4 0,0-2-4,-1 0 1,0 0-1,-1 0 1,0 1-1,0-1 1,-1 0-1,0 1 1,0-1-1,-1 1 1,-1-1-1,1 1 1,-2-1-1,1 1 1,-1-1-1,-1 0 1,1 0-1,-2 0 1,1 0-1,-1 0 1,-1-1-1,1 0 1,-1 0-1,-1 0 1,1 0-1,-2-1 1,1 0-1,-1 0 1,0-1-1,0 0 1,0 0-1,-1 0 1,0-1-1,0 0 1,-1-1-1,-1 1 4,-16-1 4,-1-1 0,1-1-1,-1-1 1,0-1 0,1-2 0,-1 0-1,1-2 1,-1-1 0,1-1 0,1-2 0,-1 0-1,1-1 1,1-2 0,0 0 0,0-2-1,1-1 1,-8-6-4,18 12-144,1 0 0,0-1 0,0 0 0,1-1-1,0 0 1,1-1 0,0 0 0,-5-8 144,9 4-1576,7 12-1311,4 1-3369,9 4-4325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17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 14606,'0'0'961,"0"0"560,0 0 593,0 0-737,0 0-512,0 0 27,-12 13 127,-93 111 786,47-24-1213,77-119-309,124-141 411,-142 157-687,1 2 0,0-1 0,0 0-1,0 0 1,0 1 0,1-1 0,-1 1-1,0-1 1,1 1 0,-1 0 0,1 0-1,-1 0 1,1 0 0,-1 1 0,1-1-1,0 1 1,-1-1 0,1 1 0,0 0 0,-1 0-1,1 0 1,0 0 0,0 1 0,-1-1-1,1 1 1,-1 0 0,1-1 0,0 1-1,-1 1 1,0-1 0,1 0 0,-1 0-1,0 1 1,1-1 0,-1 1 0,0 0-1,0 0 1,0 0 0,-1 0 0,1 0 0,0 0-1,-1 0 1,1 0 0,-1 1 0,1 1-7,14 23-20,-3-4 14,1-1-1,0 0 0,2-1 1,0-1-1,2 0 1,18 15 6,-36-34-12,1-1 0,-1 1 0,1-1 0,-1 1 0,1-1 0,-1 1 0,1-1-1,-1 1 1,1-1 0,-1 0 0,1 1 0,0-1 0,-1 0 0,1 0 0,-1 0 0,1 1 0,0-1 0,-1 0 0,1 0 0,0 0 0,-1 0 0,1 0 0,0 0 0,-1 0 0,1 0 0,0 0 0,-1-1 0,1 1-1,0 0 1,-1 0 0,1 0 0,0-1 0,-1 1 0,1 0 0,-1-1 0,1 1 0,-1-1 0,1 1 0,-1-1 0,1 1 0,-1-1 0,1 1 0,-1-1 0,1 1 0,-1-1 0,0 1 0,0-1 0,1 0-1,-1 1 1,0-1 0,0 1 0,1-1 0,-1 0 0,0 1 0,0-1 0,0 0 0,0 1 0,0-1 0,0 0 0,0 1 0,0-2 12,4-9-4945,-3 11-1723,0 4-4756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18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55 10762,'0'0'4666,"0"0"-1399,0 0-710,0 0-544,0 0-732,0 0-416,0 0-310,14-10-235,44-29-80,-57 38-222,1 0 0,-1 0 0,1 1 0,0-1 0,-1 1 0,1-1 0,0 1 0,-1 0 0,1-1 0,0 1 0,0 0 0,-1 0 0,1 0-1,0 0 1,0 1 0,-1-1 0,1 0 0,0 1 0,-1-1 0,1 1 0,0 0 0,-1 0 0,1-1 0,-1 1 0,1 0 0,-1 0 0,1 0-1,-1 0 1,0 1 0,0-1 0,1 0 0,-1 1 0,0-1 0,0 0 0,0 1 0,-1-1 0,1 1 0,0 0 0,0-1 0,-1 1 0,1 0-1,-1-1 1,1 1 0,-1 0 0,0-1 0,0 1 0,0 0 0,0 0 0,0-1 0,0 1 0,0 0 0,-1 0 0,1 0-18,-3 4 40,1 0 1,-1 0 0,0 0-1,0-1 1,-1 1 0,0-1 0,0 0-1,0 0 1,0-1 0,-1 1-1,0-1 1,0 0 0,0 0-1,0 0 1,-1-1 0,-5 3-41,1 1 85,-136 89 615,145-96-700,1 1 0,-1-1 0,1 0 0,-1 1 1,1-1-1,0 1 0,-1-1 0,1 1 0,0-1 0,-1 1 1,1-1-1,0 1 0,0 0 0,-1-1 0,1 1 1,0-1-1,0 1 0,0 0 0,0-1 0,0 1 0,0-1 1,0 1-1,0 0 0,0-1 0,0 1 0,0-1 0,0 1 1,0 0-1,1-1 0,-1 1 0,0-1 0,0 1 1,1-1-1,-1 1 0,0-1 0,1 1 0,-1-1 0,0 1 1,1-1-1,-1 1 0,1-1 0,-1 0 0,1 1 1,-1-1-1,1 0 0,-1 1 0,1-1 0,-1 0 0,1 1 1,0-1-1,-1 0 0,1 0 0,-1 0 0,1 0 0,0 0 1,-1 0-1,1 0 0,-1 0 0,1 0 0,0 0 1,-1 0-1,1 0 0,50 3-27,-44-3 16,273-10-3197,-226 8-355,-19 2-1619,0 0-4256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18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104 179 7399,'2'-46'2553,"-4"-83"9959,-6 126-6501,-5 38-5780,11-29 211,-18 57-397,3 1 0,2 1 1,4 1-1,2-1 0,3 2 1,3 21-46,18 18-3330,8-39-3435,-10-37-677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19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129 106 7719,'13'-68'5205,"9"31"4650,-20 60-6783,-2-22-2941,-4 72 294,-3 0 0,-3 0 1,-9 25-426,17-88 4,2-4-8,0 0 0,0 0 0,-1 0 0,0 0 0,0 0 0,-1-1 0,1 1 0,-1 0 0,-1-1 0,1 1 0,-1-1 0,0 0 0,0 0 0,0 0 0,-1 0 0,1 0 0,-1-1 0,0 1 0,-1-1 0,1 0 0,-1-1 0,0 1 0,0-1 0,0 0 0,-4 2 4,6-7 5,1 1 1,-1-1 0,0 1-1,0-1 1,1 0 0,-1 0-1,1 0 1,-1 0 0,1-1-1,0 1 1,0-1 0,0 1-1,0-1 1,0 0 0,1 0-1,-1 0 1,1 1 0,0-2-1,0 1 1,0 0 0,0 0-1,0 0 1,1 0 0,-1 0-1,1-1 1,0 1 0,0 0-1,0 0 1,1-1 0,-1 1-1,1 0 1,0 0 0,0-1-6,0 0-2,0-1 1,1 1-1,-1-1 1,1 1 0,0 0-1,1 0 1,-1 0-1,1 0 1,0 0 0,0 1-1,0-1 1,0 1-1,0-1 1,1 1 0,0 0-1,-1 1 1,1-1-1,0 1 1,1 0 0,-1-1-1,0 2 1,0-1-1,1 0 1,-1 1 0,1 0-1,0 0 1,-1 1-1,1-1 1,0 1 0,-1 0-1,1 0 1,0 0-1,-1 1 1,1-1 0,0 1-1,-1 1 1,1-1-1,-1 0 1,1 1 0,-1 0-1,0 0 1,2 2 1,155 119-182,-158-121 184,0 0-1,-1 1 0,1-2 0,0 1 0,0 0 1,0 0-1,0-1 0,0 0 0,0 1 0,1-1 1,-1-1-1,0 1 0,1 0 0,-1-1 0,1 1 1,-1-1-1,1 0 0,-1-1 0,0 1 0,1 0 1,-1-1-1,1 0 0,-1 0 0,0 0 0,0 0 1,1 0-1,-1-1 0,0 1 0,0-1 0,0 0 1,-1 0-1,1 0 0,0 0 0,-1 0 0,1-1 1,-1 1-1,0-1 0,0 0 0,0 1 0,2-4-1,9-17 284,-1 0 0,-1-1-1,0 0 1,-2 0 0,-1-1 0,-1-1-1,-1-2-283,-80 311 1735,62-229-1777,3-20-181,1-1-1,2 1 1,2 1 0,1-1 0,1 25 223,15-28-3085,7-22-3429,-7-8-666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19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48 145 7239,'1'-12'6347,"2"-41"-2658,-3 49-3366,1 1 0,-1-1 0,1 1 0,-1-1 0,1 1 0,0-1 0,0 1 0,1 0 0,-1 0 0,1-1 0,-1 1 1,1 0-1,0 0 0,0 1 0,1-1 0,-1 0 0,0 1 0,1-1 0,0 1 0,-1 0 0,1 0 0,0 0 0,0 0 0,0 0 0,2 0-323,-1 1 86,1-1 0,-1 1 0,1 1 0,-1-1 1,1 1-1,0-1 0,-1 1 0,1 0 0,0 1 0,-1-1 0,1 1 0,0 0 0,-1 1 0,1-1 0,-1 1 1,0-1-1,1 1 0,-1 0 0,0 1 0,0-1 0,0 1 0,-1 0 0,1 0 0,0 0 0,1 3-86,0 0 20,0 1 0,-1 0 0,0 0 0,0 0 0,0 0 0,-1 1 0,0-1 0,-1 1 0,0 0 0,0 0-1,-1 0 1,1 0 0,-2 0 0,1 0 0,-1 0 0,-1 0 0,1 0 0,-1 1 0,-1-1 0,-1 5-20,-1 5 0,-2 0 0,0-1 0,0 0 1,-2 0-1,0 0 0,-1-1 0,-1 0 1,-7 8-1,-150 165 90,166-188-89,1-1 0,-1 1 0,0 0-1,1-1 1,-1 1 0,0 0-1,1 0 1,-1-1 0,1 1-1,-1 0 1,1 0 0,0 0-1,-1 0 1,1 0 0,0 0-1,0 0 1,-1 0 0,1 0 0,0 0-1,0-1 1,0 1 0,0 0-1,0 0 1,1 0 0,-1 0-1,0 0 1,0 0 0,1 0-1,-1 0 1,0 0 0,1 0-1,-1 0 1,1-1 0,-1 1-1,1 0 1,-1 0 0,1 0 0,0-1-1,-1 1 1,1 0 0,0-1-1,0 1 1,-1-1 0,1 1-1,0-1 1,0 1 0,0-1-1,0 0 1,0 1 0,-1-1-1,2 0 0,56 6-5,-48-6 8,255-14 45,-224 3-1174,-16 3-4881,-14 6-553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20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0 249 11755,'0'0'4100,"0"0"-934,0 0-470,0 0-582,0 0-791,0 0-447,0 0-385,10-3-213,24-3-107,0 1 0,1 2 0,0 2 1,0 0-1,9 3-171,64-2 318,-81 1-259,0-2 0,0-2-1,-1 0 1,1-2 0,-1 0-1,1-2 1,-2-1 0,16-7-59,-40 14 8,1 0-1,0 1 1,0-1 0,-1 0 0,1 0 0,0-1-1,-1 1 1,1 0 0,-1 0 0,1-1 0,-1 1-1,0-1 1,0 1 0,0-1 0,0 0-1,0 1 1,0-1 0,0 0 0,0 0 0,-1 0-1,1 0 1,-1 0 0,1 1 0,-1-1-1,0 0 1,1 0 0,-1 0 0,0 0 0,-1 0-1,1 0 1,0 0 0,0 0 0,-1 0 0,1 0-1,-1 0 1,0 0 0,1 1 0,-1-1-1,0 0 1,0 0 0,-1 0-8,-56-58 225,49 53-144,0 0 0,-1 1 0,0 1 0,-1-1 0,1 2-1,-1-1 1,0 2 0,0-1 0,0 1 0,0 1 0,0 0-1,-1 1 1,1 0 0,-5 1-81,14 0 28,0 1 0,0-1 0,0 1 0,0 0-1,0 0 1,0 0 0,0 0 0,1 0 0,-1 0 0,0 0-1,1 1 1,-1-1 0,1 1 0,-1-1 0,1 1 0,0-1 0,-1 1-1,1 0 1,0 0 0,0 0 0,0-1 0,1 1 0,-1 0-1,0 0 1,1 0 0,-1 0 0,1 0 0,0 0 0,0 1 0,0-1-1,0 1-27,0 71 176,1-72-169,32 234 116,-30-205-592,-1 0 0,-2 0 1,-1-1-1,-1 1 0,-2 0 0,-6 26 469,-5 0-6924,7-30-374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20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18 13965,'0'0'3790,"0"0"-982,0 0-373,0 0-674,0 0-821,0 0-358,-3 14-32,-55 266 475,57-259-1020,1 1 0,0-1 0,2 0 0,1 0 0,0 0 0,2 0 0,2 6-5,-5-19-13,1 0 1,0 0-1,1 0 0,-1-1 0,2 0 0,-1 1 0,1-1 1,0-1-1,0 1 0,1-1 0,-1 0 0,2 0 0,-1-1 1,1 0-1,-1 0 0,1 0 0,1-1 0,-1 0 0,8 3 13,-9-5 1,-1 0-1,1-1 0,0 1 0,0-1 0,0 0 0,0-1 0,0 0 0,0 0 0,0 0 1,0-1-1,0 1 0,0-1 0,0-1 0,-1 1 0,1-1 0,0 0 0,-1-1 0,1 1 1,-1-1-1,0 0 0,0 0 0,0-1 0,0 1 0,0-1 0,-1 0 0,0-1 0,0 1 1,0-1-1,3-4 0,2-4 181,0 0 0,-1-1 0,0 0 0,-1 0 1,-1 0-1,0-1 0,-1 0 0,0-1 0,-2 1 1,3-14-182,-3 12 98,-1 1 1,0-1-1,-1 0 1,0 0-1,-2 0 1,0 0-1,-1 0 1,0 0-1,-1 1 1,-2-1-1,1 1 1,-2 0-1,0 0 1,-1 0-1,0 1 1,-1 0-1,-1 1 1,-1-1-1,0 2 1,0 0-1,-2 0 1,-3-3-99,9 12-171,0 1 0,0-1 0,-1 2 0,1-1 0,-1 1 0,0 0 0,1 0 0,-1 0 0,0 1 0,0 0 0,0 1-1,0 0 1,0 0 0,0 0 0,-3 1 171,-63 20-5314,28 3-1460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21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40 14061,'0'0'6476,"0"0"-2873,0 0-1131,0 0-710,0 0-593,0 0-347,0 0-230,-9-8-255,-24-24-188,23 63-3202,0-11-4950,5-11-437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21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19474,'0'0'4741,"0"0"-1672,0 0-997,0 0-561,0 0-551,0 0-340,1 15-343,-9 179-234,-3-112-43,1-20 0,3 1 0,3 0 0,4 58 0,17-52-4398,-14-63 3424,0 0 0,1 0 0,0-1 0,0 1 0,0-1 0,0 0 0,1 0 0,0 0 1,0 0-1,0-1 0,0 0 0,1 0 0,0 0 0,1 0 974,15 7-11883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2:42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198 113 10730,'-17'3'2846,"-137"18"2951,128-17-2637,1225-17-2957,-1051 9-1232,1014-33-3599,584-5 5128,1143 20 7775,-2695 23-7789,573-15 1729,-658 5-2007,-226 14 22,-49 19-2947,56-5-4353,100-18 5982,-61 12-11361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21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145 115 11371,'0'-14'4372,"3"-43"-779,-9 34 2660,-10 40-3634,7-7-2508,1 1 0,0 0 1,1 1-1,0 0 0,1 0 0,0 0 1,1 1-1,1 0 0,0 0 0,0 0 0,1 0 1,1 1-1,0-1 0,1 1 0,1-1 0,0 1 1,0-1-1,2 1 0,0-1 0,0 1 1,1-1-1,1 0 0,0 0 0,2 3-111,10 9 4,2 0 0,1-1 0,1-1 0,1-1 0,1-1 0,1-1 0,0-1 0,27 17-4,-29-24 0,-18-10 0,1-1 0,0 1 0,-1 0 0,0 0 0,1 0 0,-1 0 0,0 0 0,0 1 0,0 0 0,0-1 0,0 1 0,-1 0 0,0 1 0,1-1 0,-1 0 0,0 1 0,0-1 0,-1 1 0,1-1 0,0 2 0,-4-1 3,0 0 0,0-1 0,-1 0-1,1 1 1,-1-1 0,1 0 0,-1 0-1,0-1 1,0 1 0,0 0 0,0-1 0,-1 0-1,1 0 1,-1 0 0,1 0 0,-1 0-1,0-1 1,0 0 0,0 0 0,-1 1-3,0 0 3,-14 5-293,-1-2 0,1 0 0,-1 0 0,0-2 1,0-1-1,0 0 0,0-1 0,-1-1 0,1-2 0,-7 0 290,-5-5-3570,12 0-1732,17 6 4229,-8-4-6001</inkml:trace>
  <inkml:trace contextRef="#ctx0" brushRef="#br0" timeOffset="296.467">65 124 7303,'0'0'5637,"0"0"-2466,54-77 0,-26 65-1153,6 2-512,3 3-385,-1 0-128,2 3-257,-8 1-159,-5 0-257,-2 3-224,-9 0-64,-2 0-32,-6 3 0,-1 4-544,0 3-1186,-5 3-1697,-5-3-3364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27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31 5797,'0'0'9385,"0"0"-4975,0 0-2077,0 0-155,0 0-502,0 0-571,0 0-368,9-7-305,-3 3-377,-5 2-45,1 0-1,-1 1 1,1-1 0,-1 1 0,1 0 0,0-1 0,0 1 0,-1 0-1,1 0 1,0 0 0,0 0 0,0 1 0,0-1 0,0 0 0,0 1-1,0-1 1,0 1 0,0 0 0,1 0 0,-1 0 0,0 0 0,0 0-1,0 0 1,0 0 0,0 1 0,0-1 0,0 1 0,0-1 0,0 1-1,0 0 1,0 0 0,0 0 0,0 0 0,0 0-10,59 53-340,-1 2 0,-4 2 0,49 65 340,-118-181-571,-58-170 2920,70 227-2330,0 0-1,1 1 1,-1-1 0,0 1-1,0 0 1,0-1 0,0 1-1,0 0 1,0 0 0,0-1-1,-1 1 1,1 0 0,0 0-1,0 0 1,0 0 0,0 0 0,0 1-1,0-1 1,0 0 0,0 0-1,0 1 1,0-1 0,0 0-1,0 1 1,0-1 0,0 1-1,0-1 1,1 1 0,-1 0-1,0-1 1,0 1 0,1 0-1,-1 0 1,0 0 0,1-1-1,-1 1 1,0 0 0,1 0-1,-1 0 1,1 0 0,0 0-1,-1 0 1,1 0 0,0 0 0,0 0-1,-1 1-18,-1 1 6,-148 216 36,120-175-169,-43 70-1142,29-38-2609,36-55-8,7-8-3209,1-8 513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27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5637,'5'-14'7971,"2"-8"-5740,5-13-274,7-1 3602,-18 42 260,-4 22-5726,3-23 418,-22 534 2478,21-506-3316,7 198-11523,-4-222 3752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32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52 6919,'0'0'4532,"0"0"-1292,0 0-176,0 0-282,0 0-652,0 0-619,0 0-460,2-6-405,-1 4-618,0-1 0,0 1-1,0-1 1,0 1 0,1 0 0,-1 0-1,1-1 1,-1 1 0,1 0 0,0 0-1,0 1 1,0-1 0,0 0 0,0 1 0,1-1-1,-1 1 1,0 0 0,1 0 0,-1 0-1,1 0 1,-1 0 0,1 0 0,-1 0-1,1 1 1,0 0 0,-1-1 0,1 1-1,0 0 1,-1 0 0,1 1-28,-1-2 10,7 0 15,0 0 1,0 0-1,0 1 0,0 0 0,0 0 0,0 1 0,0 1 0,0-1 0,0 1 1,4 2-26,-11-2 1,-1 0 1,0 0 0,0 0-1,0-1 1,0 1 0,0 0-1,-1 0 1,1 1 0,-1-1-1,1 0 1,-1 0 0,0 0-1,0 0 1,1 0 0,-2 0-1,1 1 1,0-1 0,0 0-1,-1 0 1,1 0 0,-1 0-1,1 0 1,-1 0 0,0 0-1,0 0 1,0 0 0,0 0-1,0 0 1,-1-1 0,1 1 0,0 0-1,-1-1 1,1 1 0,-1-1-1,-1 1-1,-21 23 81,-1-2-1,-1-1 0,-1-1 0,-1-2 1,-1 0-1,0-2 0,-2-1-80,-31 20 437,43-21-225,31-8-45,192-38-562,-153 20-230,44-11-2225,-35 6-2276,-20 3-2977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32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68 155 6983,'2'-12'6710,"4"-75"335,-3 32 2539,-19 288-7822,-21 129-1497,31-207-3226,5-152 2680,-2 37-4085,-1-28-241,-3-1-3484,3-4-3952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33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 15310,'0'0'4672,"0"0"-1939,0 0-534,0 0-416,0 0-720,0 0-487,0 0-266,0 0-129,0 10-21,-17 79 107,-2-39-255,13-28-36,-1 0 0,-2-1 0,0 0 0,-1-1 0,-1 0-1,-1 0 1,-1-1 0,-1-1 0,0 0 0,-3 1 24,16-18-2,1 0 1,0 0-1,-1 0 0,0 0 1,1 0-1,-1 0 1,1 0-1,-1 0 0,0-1 1,0 1-1,1 0 0,-1 0 1,0-1-1,0 1 1,0-1-1,0 1 0,0-1 1,0 1-1,0-1 1,0 1-1,0-1 0,0 0 1,0 1-1,0-1 1,0 0-1,0 0 0,0 0 1,0 0-1,0 0 1,0 0-1,0 0 0,-1 0 1,1-1-1,0 1 0,0 0 1,0-1-1,0 1 1,0-1-1,0 1 0,0-1 1,1 1-1,-1-1 1,0 1-1,0-1 0,0 0 1,0 0-1,1 1 1,-1-1-1,0 0 0,1 0 1,-1 0-1,1 0 1,-1 0-1,1 0 0,-1 0 1,1 0-1,0 0 0,-1 0 1,1 0-1,0 0 1,0 0-1,0 0 0,0 0 2,-1-2 17,1 0 0,0 0-1,0 1 1,1-1 0,-1 0-1,0 1 1,1-1 0,0 0-1,-1 1 1,1-1 0,0 0-1,0 1 1,1 0 0,-1-1-1,1 1 1,-1 0 0,1-1-1,-1 1 1,1 0 0,0 0-1,0 0 1,0 1 0,0-1-1,1 0 1,-1 1 0,0-1-1,1 1 1,-1 0 0,1 0-1,-1 0 1,1 0 0,0 0-1,-1 1 1,1-1 0,0 1-1,0 0-16,5-1 30,0 0 0,0 1 0,1 0 0,-1 0 0,0 1 0,0 0 0,0 1-1,0 0 1,0 0 0,0 1 0,6 3-30,58 33 69,-60-30-118,0-1 0,1-1 0,0 0 0,0 0 0,1-1 1,0-1-1,0-1 0,0 0 0,1 0 0,-1-2 0,1 0 0,6 0 49,-18-2-6,1-1-1,-1 0 1,1 1-1,-1-1 1,0-1-1,0 1 1,1 0-1,-1-1 1,0 0-1,0 0 1,0 0-1,-1 0 1,1 0-1,0 0 1,-1-1-1,1 1 1,-1-1-1,0 0 1,0 0-1,0 0 1,0 0-1,0 0 1,-1 0-1,0 0 1,1 0-1,-1-1 1,0-1 6,18-98 345,-19 102-333,4-24 114,-2 5 1781,-10 42-913,-147 459-1288,145-425-1729,8-20-2451,4-26-644,4-6-1113,7-4-5257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33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130 111 1409,'0'0'11558,"3"-13"-6188,14-42-2135,-17 53-2949,1-1-1,0 1 0,1-1 1,-1 1-1,0 0 0,1-1 1,-1 1-1,1 0 0,-1 0 1,1 0-1,0 0 0,0 1 0,0-1 1,0 0-1,0 1 0,1-1 1,-1 1-1,0 0 0,1 0 1,-1 0-1,1 0 0,-1 0 1,2 0-286,1 1 131,-1-1 0,1 1 0,0 0 0,-1 0 1,1 1-1,0-1 0,-1 1 0,1 0 0,-1 1 0,1-1 1,-1 1-1,1-1 0,-1 1 0,0 1 0,0-1 1,0 1-1,1 0-131,1 3 16,1 1 0,-1 0 0,0 0 0,-1 0 0,1 1 0,-2-1 0,1 1 0,-1 0 0,0 1 0,-1-1 0,0 1 0,0 0 0,-1 0 0,0 0 0,0 0 0,-1 0 0,0 0 0,-1 0 0,0 0 0,0 0 0,-1 0 0,-1 0 0,1 0 0,-1 0 0,-1 0 0,0 0 0,0 0 0,0-1 0,-1 0 0,-1 1-16,-14 22-29,-1-2 0,-1 0 0,-2-2 0,0 0 0,-2-1-1,-1-2 1,-1 0 0,-1-2 0,-1-1 0,0-2 0,-6 2 29,22-3 12,47-17 24,78-8-1195,-1-6 1,74-18 1158,-155 21-2751,-12-2-5484,-13 7-451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34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46 216 14414,'0'0'3742,"0"0"-683,-8-14-406,-25-44-763,33 57-1854,-1 1 0,1-1 1,-1 0-1,1 1 1,-1-1-1,1 0 0,0 0 1,-1 1-1,1-1 1,0 0-1,0 0 0,-1 0 1,1 1-1,0-1 1,0 0-1,0 0 0,0 0 1,0 0-1,0 1 0,0-1 1,0 0-1,1 0 1,-1 0-1,0 1 0,0-1 1,1 0-1,-1 0 1,0 1-1,1-1 0,-1 0 1,1 0-1,-1 1 1,1-1-1,-1 1 0,1-1 1,0 0-1,-1 1 1,1-1-1,0 1 0,-1-1 1,1 1-1,0 0 0,-1-1 1,1 1-1,0 0 1,0-1-1,0 1 0,-1 0 1,1 0-1,0 0 1,0 0-1,0 0 0,0 0 1,-1 0-1,1 0 1,0 0-1,0 0 0,0 0 1,-1 0-1,1 1 0,0-1 1,0 0-1,0 1 1,0-1-37,4 1 137,271 18 794,-39 1-720,-235-19-206,-1-1-1,1 0 1,0 1 0,0-1-1,-1 0 1,1 0-1,0 0 1,-1 0-1,1-1 1,0 1-1,-1 0 1,1-1-1,0 1 1,-1-1-1,1 1 1,0-1-1,-1 0 1,1 0-1,-1 1 1,1-1-1,-1 0 1,0-1-1,1 1 1,-1 0-1,0 0 1,0 0-1,0-1 1,0 1-1,0-1 1,0 1-1,0-1 1,0 1 0,-1-1-1,1 1 1,-1-1-1,1 0 1,-1 1-1,1-1 1,-1 0-1,0 1 1,0-1-1,0 0 1,0 0-1,0 1 1,0-1-1,0 0 1,-1 1-1,1-1 1,-1 0-1,1 1 1,-1-1-1,0-1-4,-4-5 65,0 1-1,0-1 1,-1 1-1,0 0 0,0 0 1,0 1-1,-1-1 1,0 2-1,0-1 0,-1 1 1,0 0-1,1 0 1,-2 1-1,1 0 1,-6-2-65,12 6 22,1 0 0,0 0 1,0-1-1,-1 1 0,1 0 0,0 0 1,0 0-1,-1 0 0,1 1 1,0-1-1,-1 0 0,1 0 1,0 1-1,0-1 0,0 1 1,-1-1-1,1 1 0,0-1 0,0 1 1,0 0-1,0 0 0,0 0 1,0-1-1,0 1 0,0 0 1,0 0-1,1 0 0,-1 0 1,0 0-1,1 0 0,-1 1 1,0-1-1,1 0 0,-1 0 0,1 0 1,0 1-1,-1-1 0,1 0 1,0 0-1,0 1 0,0-1 1,0 0-1,0 1 0,0-1 1,0 0-1,0 0 0,1 2-22,-3 7 25,-16 97-499,-29 192 1005,38-200-4316,6 1-4216,3-79 869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34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14926,'0'0'4362,"0"0"-1437,0 0-640,0 0-577,0 0-651,2 16-384,-1-11-628,1 5 29,0 1-1,-1 0 0,0 0 1,-1 0-1,0-1 1,-1 1-1,0 0 0,-1 0 1,0-1-1,-3 9-73,-6 7 55,1 2 0,1-1 0,2 1 0,0 1 0,2-1 0,2 1 0,0 0 0,2 0 0,1-1 0,1 1 0,1 0 0,2 0 0,1 0 0,1-1-1,2 0 1,0-1 0,4 4-55,-11-27-16,0-1 0,1 0 0,-1 0 0,1 0 0,-1 0 0,1 0 0,0 0 0,1 0 0,-1-1 0,0 1 0,1-1 0,-1 0 0,1 1 0,0-1 0,0 0 0,0-1 0,0 1 0,0 0 0,0-1 0,0 0 0,1 1 0,-1-2 0,0 1 0,1 0 0,-1 0 0,1-1 0,-1 0 0,0 0 0,1 0 0,-1 0 0,1 0 0,-1-1 0,1 0 0,-1 1 0,0-1 0,1 0 0,-1-1 0,0 1 0,0-1 0,0 1 0,0-1 0,0 0 0,0 0 0,0 0 0,1-2 16,15-13 68,-1 1 0,0-2 0,-2 0 0,0-1 0,-1-1 0,-1-1 0,-1 0 0,6-13-68,-9 13 91,-1 0-1,-1-1 0,-1 0 1,-1 0-1,-1 0 0,-1-1 1,-1 0-1,-1 1 0,-1-1 1,-1 0-1,-1 0 0,-1 0 1,-3-7-91,4 24 1,0-1 1,0 1 0,-1 0-1,0 0 1,0 0 0,-1 1-1,1-1 1,-1 0 0,-1 1-1,1 0 1,-1 0 0,0 0-1,0 0 1,0 0 0,-1 1-1,1 0 1,-1 0-1,0 0 1,-1 1 0,1-1-1,-1 1 1,1 1 0,-1-1-1,0 1 1,0 0 0,0 0-1,0 0 1,0 1 0,-2 0-2,-133 12-2405,54 18-6348,65-17 233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35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25 11851,'0'0'3940,"0"0"-641,0 0-640,0 0-770,0 0-1152,0 0-321,0 0-255,0 0-161,-33-24-64,34 31-225,3 0-640,1 2-1281,-2-2-2786,2 0-4774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2:51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4 157 14189,'0'0'4266,"0"0"-1474,0 0-833,0 0-721,0 0-421,0 0-278,0 0-256,0 0-149,5 7-81,18 58 91,-23-64-149,0 1 0,0-1 0,1 1 0,-1 0 0,1-1 0,-1 1 0,1-1 0,-1 1 0,1-1 0,0 1 0,0-1 0,-1 1 0,1-1 0,0 0 0,0 1 0,1-1 0,-1 0 0,0 0 0,0 0 0,0 0 0,1 0-1,-1 0 1,1 0 0,-1 0 0,1-1 0,-1 1 0,1 0 0,-1-1 0,1 0 0,-1 1 0,1-1 0,0 0 0,-1 1 0,1-1 0,0 0 0,-1 0 0,1-1 0,1 1 5,67-11-209,-61 6 341,0 0 0,0 0 0,0-1 0,0 0 0,-1 0 0,0-1 0,-1 0 0,1-1 0,-2 0 0,1 0 0,-1 0 0,0-1 0,0 0 0,-1 0 0,-1-1 0,1 1 0,-2-1 0,1 0 0,-1 0 0,-1 0 0,0 0 0,0-1 0,-1 1 1,0 0-1,-1-1 0,0-1-132,0 11 17,0 0 0,1 1 0,-1-1 0,0 0 0,0 0 0,0 0 0,0 0 0,0 0 0,0 1 1,-1-1-1,1 0 0,0 0 0,0 0 0,-1 1 0,1-1 0,0 0 0,-1 0 0,1 0 1,0 1-1,-1-1 0,1 0 0,-1 1 0,0-1 0,1 1 0,-1-1 0,1 0 0,-1 1 0,0-1 1,0 1-1,1-1 0,-1 1 0,0 0 0,0-1 0,1 1 0,-1 0 0,0 0 0,0-1 1,0 1-1,0 0 0,1 0 0,-1 0 0,0 0 0,0 0 0,0 0 0,0 0 0,1 0 0,-1 1 1,0-1-1,0 0 0,0 0 0,1 1 0,-1-1 0,0 0 0,0 1 0,1-1 0,-1 1 1,0-1-1,0 1-17,-45 31 113,25-11-104,1 0 0,1 2 1,1 0-1,1 1 0,0 1 1,2 0-1,2 1 0,0 0 1,1 2-1,2-1 0,1 1 1,-1 6-10,8-28-21,0-1 1,0 1 0,0-1 0,0 1 0,1 0-1,0 0 1,0 0 0,1 0 0,0 0-1,0 0 1,0 0 0,1 0 0,0 0-1,0 0 1,0 0 0,1-1 0,-1 1 0,2 0-1,-1-1 1,1 1 0,-1-1 0,1 0-1,1 0 1,-1 0 0,1 0 0,0-1-1,0 1 1,0-1 0,1 0 0,-1 0 0,1-1-1,0 1 1,0-1 0,0 0 0,1 0-1,-1-1 1,1 0 0,2 1 20,13 0-11,1-2 1,-1 0-1,1-1 0,0-1 1,-1-1-1,1-1 0,-1-1 1,0-1-1,0-1 0,0-1 0,-1 0 1,0-2-1,0 0 0,-1-1 1,-1-1-1,3-3 11,-5 5-5,-1-1-1,-1 0 1,1-1 0,-2-1-1,0 0 1,0-1 0,-1-1-1,0 1 1,2-6 5,-14 19-29,0-1-1,1 1 1,-1 0-1,1 0 1,-1-1-1,1 1 1,-1 0-1,1-1 1,-1 1 0,0-1-1,1 1 1,-1-1-1,0 1 1,1 0-1,-1-1 1,0 1-1,0-1 1,1 1-1,-1-1 1,0 1 0,0-1-1,0 0 1,0 1-1,0-1 1,0 1-1,0-1 1,0 1-1,0-1 1,0 1 0,0-1-1,0 1 1,0-1-1,0 1 1,0-1-1,-1 1 1,1-1-1,0 1 1,0-1-1,-1 1 1,1-1 0,0 1-1,0-1 1,-1 1-1,1-1 1,-1 1-1,1 0 1,0-1-1,-1 1 1,1 0-1,-1-1 1,1 1 0,-1 0-1,1 0 1,-1-1-1,1 1 1,-1 0-1,1 0 1,-1 0-1,1 0 1,-1 0-1,1 0 1,-1 0 0,0 0-1,1 0 1,-1 0-1,1 0 1,-1 0-1,1 0 30,-37 14-4286,12 5-790,-1 4-3434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35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17649,'0'0'4927,"0"0"-2002,0 0-827,0 0-597,0 0-583,1 13-230,-13 253 845,0-29-3386,12-192-608,6-2-3075,5-16-4164,-2-11-2893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35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284 143 14350,'15'-90'6149,"-21"81"-186,-14 17-4951,18-7-662,-14 9-132,1 0 0,0 1 0,0 0 0,1 1 0,1 1 0,0 0 0,1 1 0,0 0 0,1 1-1,1 1 1,0-1 0,-6 14-218,14-24 3,0 1 0,0-1 0,0 1-1,1-1 1,0 1 0,0 0 0,0 0 0,1-1-1,0 1 1,0 0 0,0 0 0,1 0-1,0-1 1,0 1 0,0 0 0,1-1-1,-1 1 1,2-1 0,-1 1 0,0-1-1,1 0 1,0 0 0,0 0 0,1 0-1,-1-1 1,5 4-3,120 102-121,-114-99 106,135 121-540,-148-131 557,0 0 1,0 0-1,0 0 0,0-1 0,-1 1 1,1 0-1,0 1 0,-1-1 0,1 0 0,-1 0 1,1 0-1,-1 0 0,1 0 0,-1 0 1,0 1-1,0-1 0,1 0 0,-1 0 1,0 1-1,0-1 0,0 0 0,-1 0 0,1 0 1,0 1-1,0-1 0,-1 0 0,1 0 1,0 0-1,-1 0 0,1 1 0,-1-1 0,0 0 1,1 0-1,-1 0 0,0 0 0,0 0 1,1-1-1,-1 1 0,0 0 0,0 0 1,0 0-1,0-1 0,0 1 0,0 0 0,0-1 1,0 1-1,-1-1 0,1 0 0,0 1 1,0-1-1,0 0 0,-1 1 0,0-1-2,-65 12 133,-176-22-2738,196-2-1959,19 0-4010,14 3-1654</inkml:trace>
  <inkml:trace contextRef="#ctx0" brushRef="#br0" timeOffset="307.813">174 79 12300,'0'0'3817,"0"0"-566,16-12-529,55-34-640,-65 43-1881,0 0 0,0 0-1,0 1 1,0 0 0,0 0 0,1 0-1,-1 1 1,0 0 0,1 0 0,0 1-1,-1-1 1,1 2 0,3-1-201,10 1 300,43-2-638,0 4-1,-1 2 1,31 7 338,-92-12-229,8 2-1122,-3-2-3790,-5 0-3283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36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30 9449,'0'0'5739,"0"0"-2008,0 0-928,0 0-385,0 0-806,0 0-603,10-5-315,81-19 241,-80 24-842,0-1-7,-1 1 1,1 1-1,0 0 0,0 0 0,-1 1 0,1 0 0,-1 1 0,0 0 0,1 1 0,-2 0 1,4 2-87,-12-4 12,1 0 0,-1 1 1,0-1-1,0 0 1,0 1-1,0 0 0,-1-1 1,1 1-1,0-1 1,-1 1-1,0 0 0,0-1 1,0 1-1,0 0 1,0-1-1,-1 1 0,1 0 1,-1-1-1,1 1 1,-1-1-1,0 1 0,0-1 1,0 1-1,0-1 1,-1 1-1,1-1 0,-1 0 1,1 0-1,-1 0 1,0 0-1,0 0 0,0 0 1,0 0-1,0 0-12,-23 19 92,0-1-1,-2-1 1,0-1-1,-1-1 1,0-1-1,-1-2 1,-27 9-92,6-5 160,91-18-249,0-1 0,0-2 0,-1-1 0,21-6 89,33-4-840,149-27-5972,-164 23 342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37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59 105 6278,'4'-13'9097,"26"-69"-1496,-26 74-5801,0 7 4505,-5 18-6375,-2 11 332,-2-1-1,0 0 1,-1-1 0,-2 1 0,-10 22-262,-6 24 180,16-39-448,0 0 0,3 0 0,0 0 0,3 1 0,1 22 268,0-23-1453,1 31-3280,9-25-3249,1-18-2412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38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9 21717,'0'0'3982,"0"0"-1307,0 0-684,0 0-550,-2 18-624,-27 128-673,5-79-144,12-35 0,0 0 0,2 1 0,2 0 0,1 1 0,1 0 0,0 25 0,5-36-453,-1-15-307,1 0 0,0-1 1,0 1-1,0 0 0,1 0 1,1 0-1,-1 0 0,1-1 0,1 1 1,-1 0-1,1 0 0,1-1 1,-1 0-1,1 1 0,0-1 1,1 0-1,0 0 0,0-1 0,1 1 1,-1-1-1,1 0 0,1 0 1,1 1 759,13 1-11798</inkml:trace>
  <inkml:trace contextRef="#ctx0" brushRef="#br0" timeOffset="310.949">711 122 12139,'2'-28'1788,"0"-34"4208,-18 44 1442,-26 33-4989,23-1-2214,1 1 1,1 1-1,0 1 1,1 0-1,1 1 1,0 1-1,1 0 1,1 2-236,10-16 6,-1 0 0,2 0 0,-1 1 0,0-1-1,1 1 1,0 0 0,0-1 0,1 1 0,0 0 0,0 0 0,0 0 0,1 0 0,-1 0-1,1 0 1,1 0 0,-1 0 0,1 0 0,0 0 0,1 0 0,-1-1 0,1 1 0,0 0-1,1-1 1,-1 1 0,1-1 0,0 0 0,1 0 0,-1 0 0,4 3-6,241 229-246,-246-235 247,0 0 0,0 0 0,-1 0-1,1 0 1,0 0 0,-1 0 0,0 1 0,1-1-1,-1 1 1,0-1 0,0 1 0,0-1 0,-1 1-1,1-1 1,-1 1 0,1 0 0,-1-1 0,0 1-1,0 0 1,0-1 0,0 1 0,-1 0 0,1-1-1,-1 1 1,1 0 0,-1-1 0,0 1 0,0-1-1,0 1 1,-1-1 0,1 0 0,0 1 0,-1-1-1,0 0 1,1 0 0,-1 0 0,0 0 0,0 0-1,0 0 1,-2 0-1,-15 6-15,0-2 0,0 0 0,0-2 0,-1 0 0,0-1 0,0 0 0,0-2 0,0-1 0,0 0 0,0-1 0,-3-2 15,-117-32-5328,107 20 696,6-7-3687,13 2-756</inkml:trace>
  <inkml:trace contextRef="#ctx0" brushRef="#br0" timeOffset="615.18">740 51 5862,'0'0'5429,"0"0"-1297,0 0-283,15-9-668,51-24-907,-62 31-2112,0 1-1,-1 0 0,1 0 0,0 0 0,0 0 0,0 0 1,0 1-1,0-1 0,0 1 0,0 0 0,0 1 0,0-1 1,0 1-1,-1-1 0,1 1 0,0 0 0,0 1-161,17 3 511,93 4 790,-64-8-9472,-50-1 740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37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99 7303,'4'-29'2961,"2"-6"477,6 0 3835,-11 40-463,2 30-5634,-5-9-1011,-1 1 0,-2-1 0,0 0 0,-2 0 0,-7 18-165,4-12 34,7-19-89,-1 0 0,0 0 0,0-1 0,-2 0-1,1 1 1,-2-2 0,1 1 0,-2-1 0,1 0 0,-2 0-1,1-1 1,-1 0 0,-1-1 0,0 0 0,-10 7 55,19-16-2,0 0 0,1-1 0,-1 1 0,0 0 0,1-1 0,-1 1 0,0-1 0,1 1 0,-1-1 0,1 1 0,-1-1 0,1 0 0,0 1 0,-1-1 0,1 0 1,0 1-1,-1-1 0,1 0 0,0 1 0,0-1 0,-1 0 0,1 1 0,0-1 0,0 0 0,0 0 0,0 1 0,0-1 0,0 0 0,0 0 0,0 1 0,0-1 0,1 0 0,-1 0 0,0 1 0,0-1 1,1 0-1,-1 1 0,0-1 0,1 0 0,-1 1 0,0-1 0,1 1 0,-1-1 0,1 0 0,0 1 0,-1-1 0,1 1 0,-1 0 0,1-1 0,0 1 0,-1-1 0,2 1 2,8-7 2,0 0 0,1 1 1,0 0-1,0 1 0,1 0 0,-1 1 0,1 0 0,0 1 0,0 0 0,1 1 0,-1 1 0,0-1 0,1 2 0,-1 0 0,1 1 1,-1 0-1,0 0 0,6 3-2,80 21-21,-85-20-1,0-1 0,1 0 0,-1 0 0,1-1 0,0-1-1,0 0 1,0-1 0,7-1 22,-15-3 25,1 0 0,-1 0 1,1 0-1,-1-1 0,0 0 0,0 0 0,0-1 0,-1 0 0,0 0 0,0 0 1,0 0-1,0-1 0,-1 0 0,0 0 0,0 0 0,-1-1 0,0 1 0,0-1 1,0 1-1,-1-1 0,0 0 0,1-5-25,5-7 184,47-111 2560,-54 130-2387,-2 11-159,-36 84-198,-46 134 0,72-199-641,1 0 1,2 0-1,1 1 1,1 0-1,2 0 0,1 1 1,1 21 640,12-8-5611,13-25-1654,-1-13-1736</inkml:trace>
  <inkml:trace contextRef="#ctx0" brushRef="#br0" timeOffset="289.559">956 227 7303,'0'0'7260,"0"-13"-3304,0-38-1057,10 32 2677,18 19-4847,-23 1-159,3 1-506,0 1 0,-1 0-1,1 0 1,0 1 0,-1 0-1,0 1 1,0-1-1,0 1 1,-1 0 0,1 1-1,-1 0 1,-1 0-1,1 0 1,-1 0 0,0 1-1,0 0 1,-1 0 0,0 1-1,0-1 1,-1 1-1,0 0 1,0 0 0,-1 0-1,0 0 1,0 0-1,-1 0 1,0 0 0,0 1-1,-1-1 1,0 0 0,-1 1-1,0-1 1,0 0-1,-1 1 1,0-1 0,-1 3-64,-8 10-27,-1 0 0,0-1 0,-2 0 0,0-1 1,-1 0-1,-1-2 0,-1 1 0,0-2 1,-2-1-1,1 0 0,-2-1 0,0-1 0,0-1 1,-2 0-1,-5 0 27,-4 7-9,32-19 9,-1 0 0,0 0 0,1 1 0,-1-1 0,0 0 0,1 0 0,-1 1 0,0-1 0,0 0 0,1 1 0,-1-1 0,0 0 0,0 1 0,1-1 0,-1 0 0,0 1 0,0-1 0,0 0 0,0 1 0,0-1 0,0 1 0,1-1 0,-1 0 0,0 1 0,0-1 0,0 1 0,0-1 0,0 0 0,-1 1 0,1-1 0,0 1 0,0-1 0,0 0 0,0 1 0,0-1 0,0 1 0,-1-1 0,1 0 0,0 1 0,0-1 0,0 0 0,-1 1 0,1-1 0,0 0 0,-1 0 0,1 1 0,0-1 0,-1 0 0,1 0 0,0 1 0,-1-1 0,1 0 0,0 0 0,-1 0 0,1 0 0,-1 0 0,1 0 0,0 1 0,-1-1 0,1 0 0,-1 0 0,1 0 0,0 0 0,-1 0 0,38 2 0,-30-3 0,35-1-911,-1-2 0,0-3 0,0-1 0,0-1 0,-1-3 0,-1-1 0,0-2 0,-1-1 0,0-3 0,-2-1 0,10-8 911,-21 12-7644,-7 2-4864</inkml:trace>
  <inkml:trace contextRef="#ctx0" brushRef="#br0" timeOffset="728.281">1637 340 13965,'0'0'7303,"0"0"-3876,0 0-832,0 0-834,0 0-800,0 0-224,0 0-160,0 0-289,-63-37-192,63 42-96,0 4 0,2 0-256,5 4-641,5-1-1089,5 3-1473,0-2-2307,1-3-6918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3:47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490 1390 16079,'-13'1'3321,"-89"17"1152,161-44-1366,34-25-3012,-31 17 88,421-242-178,-455 260 5,-2-2 0,0 0-1,-2-2 1,0-1 0,-1 0 0,12-16-10,-33 35 5,0 1 1,0-1-1,0 0 0,0 0 1,0-1-1,-1 1 0,1 0 1,0 0-1,-1-1 0,0 1 1,0-1-1,0 1 0,0-1 1,0 0-1,0 1 0,0-1 1,-1 0-1,0 0 0,1 1 1,-1-1-1,0 0 0,0 0 1,-1 0-1,1 1 0,-1-1 1,1 0-1,-1 0 0,0 1 1,0-1-6,-6-1 78,0 0 1,0 1 0,-1 0 0,1 0-1,-1 1 1,0 0 0,1 0-1,-1 1 1,0 0 0,0 1-1,0-1 1,0 1 0,0 1 0,-7 1-79,0-2 83,8-1-33,1 1-1,-1 0 1,0 0 0,0 0 0,0 1-1,0 0 1,0 0 0,0 1 0,0 0-1,1 0 1,-1 0 0,1 1 0,-1 0 0,1 0-1,0 1 1,0 0 0,1 0 0,-1 0-1,1 1 1,0 0 0,0 0 0,0 0-1,1 0 1,0 1 0,0 0 0,0-1 0,1 2-1,0-1 1,0 0 0,0 1 0,-1 4-50,3 14 54,1 0 0,0-1 0,2 1 0,1 0 0,1-1 0,1 0 0,1 1 0,1-2 0,1 1 0,8 15-54,-4-6 31,164 480-682,-156-442-290,36 111-2114,0-73-2009,-27-74 388,1-11-1431</inkml:trace>
  <inkml:trace contextRef="#ctx0" brushRef="#br0" timeOffset="296.165">1581 1460 11018,'11'-161'6086,"-10"94"1591,-12 76-5430,8 103-864,4-81-1337,2-1 0,2 0-1,0 0 1,2-1 0,2 1 0,0-2 0,2 1-1,1-1 1,1-1 0,1 0 0,2-1 0,8 10-46,-16-25-21,1 0-1,0 0 1,1-1 0,0 0 0,0-1 0,1 0-1,0 0 1,1-2 0,0 1 0,0-1 0,0-1-1,1 0 1,0-1 0,0 0 0,1-1 0,-1-1-1,1 0 1,0-1 0,0 0 0,0-1 0,0-1-1,0 0 1,0-1 0,0 0 0,-1-1 0,1-1 0,0 0-1,-1-1 1,1 0 0,-1-1 0,0-1 0,-1 0-1,6-3 22,-3-6 108,-1-1 0,0 0 0,-1-1 0,0 0-1,-2-1 1,0 0 0,-1-1 0,-1 0-1,-1 0 1,0-1 0,-2 0 0,0-1 0,-1 0-1,-1 1 1,-1-1 0,-1 0 0,-1-1 0,-1 1-1,-1 0 1,0 0 0,-4-15-108,4 19 70,1 0 1,-2 1-1,-1-1 0,0 0 1,-1 1-1,0-1 0,-2 1 1,0 1-1,0-1 1,-2 1-1,-8-14-70,14 27-69,0 1-1,1 0 1,-1-1-1,0 1 1,0 0 0,0 0-1,0 0 1,0 0-1,0 0 1,0 1 0,-1-1-1,1 0 1,0 1-1,0 0 1,0 0 0,-1-1-1,1 1 1,0 0-1,0 1 1,-1-1 0,1 0-1,0 1 1,0-1-1,0 1 1,-1 0 0,1 0-1,0 0 1,0 0-1,0 0 1,0 0 0,1 0-1,-1 1 1,0-1-1,0 1 1,1-1 0,-1 1-1,1 0 1,-1-1-1,1 1 1,0 0 0,0 0-1,0 0 1,0 0-1,0 0 1,0 0 0,0 0-1,1 1 1,-1-1-1,1 0 1,0 0 0,-1 0-1,1 1 1,0-1-1,0 0 1,1 0 0,-1 1-1,0-1 1,1 1 69,-1 71-7794,5-36-411</inkml:trace>
  <inkml:trace contextRef="#ctx0" brushRef="#br0" timeOffset="702.008">2679 657 2402,'-6'-39'4543,"4"16"-2967,-1 1 0,-1-1 0,-1 1 1,-2 0-1,0 1 0,-1 0 0,0 0 1,-9-13-1577,-1 6 408,-1 1 0,-2 1 1,0 1-1,-2 0 0,0 2 1,-2 1-1,0 1 0,-2 1 1,0 1-1,-1 2 0,-1 0 1,0 2-1,-1 2 0,-2 0-408,-25-8 79,-1 2 0,-1 3-1,0 3 1,0 2-1,-2 3 1,1 2 0,-16 3-79,12 4 47,1 2 1,-1 4-1,1 2 1,0 3-1,1 3 0,1 2 1,0 3-1,2 3 1,0 2-1,2 3 1,0 2-1,-4 6-47,-20 17 16,3 3 1,2 3-1,3 4 0,2 3 0,4 3 1,3 2-1,-40 60-16,57-66 12,3 2 0,3 2 0,3 1-1,3 2 1,-25 76-12,44-98-5,1 0-1,3 0 1,1 1 0,3 1-1,3 0 1,1 0 0,3 0-1,2 0 1,6 36 5,-3-61-9,1 0 0,1 0-1,1 0 1,2-1 0,0-1 0,2 1 0,1-2 0,0 1 0,2-2 0,1 0 0,1 0-1,1-2 1,1 0 0,0 0 0,2-2 0,0-1 0,13 9 9,12 0 12,1-2 1,1-3-1,1-1 0,0-2 1,2-3-1,0-1 0,1-3 1,0-2-1,1-3 0,0-1 0,0-3 1,0-2-1,15-4-12,15 2 109,-1-5 0,0-3 0,-1-3 0,0-4 0,-1-3 0,-1-4 0,0-3 0,-3-4 0,0-3 0,-2-3 0,-2-3 0,1-5-109,-1-2 287,-3-3-1,-2-3 1,-3-3-1,-2-3 1,-2-2 0,36-51-287,-60 66 160,-2-2 0,-2-2 0,-2-1 0,-2-1 0,-3-1 0,-2-1 0,-2-1 0,-3-1 0,-2-1 0,1-15-160,-9 26 94,-1-1-1,-3 0 1,-1 0-1,-3 0 1,-1 0-1,-3 0 1,-1 0-1,-12-41-93,10 58 5,-2 0-1,0 1 1,-2 0 0,-1 1-1,-1 0 1,-1 1-1,-2 1 1,0 0-1,-2 1 1,0 1-1,-2 1 1,0 1-1,-2 1 1,-3-2-5,-10-3-122,-2 1 0,0 2 0,-2 1 0,0 2 0,-1 2 0,-1 2-1,-1 2 1,0 1 0,-27-3 122,-32 0-1520,-1 3 0,0 5 0,-68 6 1520,-158 13-5514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3:56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62 12716,'0'0'3411,"-3"-12"-1126,-11-38 0,16 62 856,8 45-2577,-3-33-513,1-1 1,0 0 0,2 0-1,1-1 1,1 0-1,0-1 1,2 0 0,0-1-1,2-1 1,0 0-1,1-1 1,0-1 0,2-1-1,0 0 1,12 6-52,-26-18 7,0-1 0,1 0 0,-1 0 0,1 0 0,0-1 0,-1 0 0,1 0 0,0 0 0,1-1 0,-1 0 0,0 0 0,0 0 0,0-1 0,1 0 0,-1 0 0,0-1 0,0 0 0,1 0 0,-1 0 0,0-1 0,0 0 0,0 0 0,-1 0 0,1-1 0,-1 0 0,1 0 0,-1 0 0,0-1 0,0 0 1,0 0-1,0 0 0,-1 0 0,0-1 0,0 0 0,0 0 0,0 0 0,-1 0 0,2-4-7,2-9 263,-1 0 1,-1-1-1,-1 1 1,0-1 0,-1 1-1,-1-1 1,-1 0-1,-2-18-263,-13-7 1669,13 43-1641,1 0 0,-1 1-1,0-1 1,0 1 0,0-1 0,1 1-1,-1-1 1,0 1 0,0 0 0,0 0 0,0-1-1,0 1 1,0 0 0,0 0 0,0 0 0,0 0-1,0 0 1,0 0 0,0 0 0,0 0 0,0 0-1,1 0 1,-1 1 0,0-1 0,0 0-1,0 1 1,0-1 0,0 1 0,0-1 0,1 1-1,-1-1 1,0 1 0,0-1 0,1 1 0,-1 0-1,0-1 1,1 1 0,-1 0 0,1 0-1,-1 0 1,1-1 0,-1 1 0,1 0 0,-1 0-1,1 0 1,0 0-28,-16 27 84,1 0 0,1 1 0,2 1 0,1 0 0,-6 25-84,12-40 23,-28 89-249,4 1 0,5 2-1,5 0 1,4 1 0,1 79 226,14-187-6,7 91-1243,12-52-1455,19-24-4260,-17-18 88</inkml:trace>
  <inkml:trace contextRef="#ctx0" brushRef="#br0" timeOffset="313.02">691 124 1345,'0'0'12561,"0"0"-7051,0 0-2446,0 0-721,0 0-880,0 0-763,0 0-380,0 0-229,12-2-11,118-6 144,-116 8-196,0 0 1,0-1-1,-1-1 0,1 0 1,-1-1-1,1 0 0,-1-1 1,0-1-1,0 0 0,-1-1 1,1 0-1,-1 0 0,7-7-28,-7 4 1789,-45 161-1053,20-92-621,2 0-1,2 1 0,4 0 1,2 0-1,2 0 1,3 0-1,4 7-114,17 37-2061,7-42-6523,-13-40-2557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3:55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202 193 11275,'0'0'2242,"0"0"-427,0 0 646,0 0-166,0 0-875,0 0-566,9-5-346,68-20 234,123 26 822,-141-16-961,-58 14-564,0 1-1,0 0 1,0-1 0,0 1 0,0-1 0,0 0 0,0 1 0,0-1-1,0 0 1,0 1 0,0-1 0,0 0 0,0 0 0,0 0-1,-1 0 1,1 0 0,0 0 0,-1 0 0,1 0 0,-1 0 0,1 0-1,-1-1 1,0 1 0,1 0 0,-1 0 0,0 0 0,0 0 0,0-1-1,0 1 1,0 0 0,0 0 0,0-1 0,0 1 0,0 0 0,-1 0-1,1 0 1,0 0 0,-1-1 0,1 1 0,-1 0 0,1 0 0,-1 0-1,0 0 1,1 0 0,-1 0 0,0 0 0,0 0-39,-1 0 14,0 0 1,0 0-1,0 0 1,0 0-1,0 0 0,0 1 1,0-1-1,0 1 1,0-1-1,0 1 1,0 0-1,0 0 1,-1 0-1,1 0 0,0 0 1,0 1-1,0-1 1,0 1-1,0-1 1,0 1-1,0 0 1,0-1-1,0 1 0,0 0 1,0 0-1,1 1 1,-1-1-1,0 0 1,1 1-1,-1-1 1,1 1-1,-1-1 0,1 1 1,0 0-1,-1-1 1,1 1-1,0 0 1,0 0-1,1 0 1,-1 0-1,0 0 0,0 0 1,1 0-1,-1 0 1,1 0-1,0 0 1,0 0-1,0 0 1,0 0-1,0 1 0,0-1-14,-11 62-2,2 1-1,3 0 1,4 0-1,2 26 3,1-20-5,-3 0-1,-4-1 1,-9 44 5,15-110 0,-1 1 0,0-1 0,0 1 0,0-1 1,0 1-1,-1-1 0,0 0 0,0 0 0,0 1 0,-1-1 1,1-1-1,-1 1 0,0 0 0,0-1 0,0 1 0,0-1 1,-1 0-1,1 0 0,-1 0 0,0-1 0,0 1 0,0-1 1,0 0-1,0 0 0,0 0 0,-1-1 0,1 1 0,-1-1 1,1 0-1,-1 0 0,1-1 0,-6 1 0,-11-4-53,0 0-1,0-1 1,0-2 0,1 0-1,0-1 1,0-1-1,0 0 1,1-2 0,1 0-1,0-1 1,0-1 0,1-1-1,0 0 1,-12-14 53,0-10-3134,48 37-3016,3 5-357,4 2-1816</inkml:trace>
  <inkml:trace contextRef="#ctx0" brushRef="#br0" timeOffset="293.447">976 276 13196,'21'-145'8179,"-21"137"-7613,-2-73 4082,1 79-4568,1 0-1,-1 0 1,1 0-1,-1 0 1,0 0-1,0 0 1,1 0-1,-2 0 1,1 1-1,0-1 1,0 0-1,0 1 1,-1-1-1,1 0 1,-1 1-1,0 0 1,1-1-1,-1 1 1,0 0-1,0 0 1,1 0-1,-1 0 1,0 0-1,0 0 1,0 1-1,0-1 1,0 1-1,-1-1 1,1 1-1,0 0 1,0 0-1,0 0 1,0 0-1,0 0 1,-1 0-80,-7 4 52,-1 1 0,2 0 0,-1 0 0,0 1 0,1 0 0,0 0 1,0 1-1,1 1 0,0-1 0,0 1 0,1 1 0,0-1 0,1 1 0,0 1 0,0-1 1,0 1-1,2 0 0,-1 0 0,1 0 0,1 1 0,-1 1-52,-17 49 10,2 2 0,3 0 1,3 2-1,3-1 0,2 1 0,4 0 0,2 31-10,-23 204-743,23-285 551,0 1 1,-1-1 0,-1 0-1,0 0 1,-1 0 0,0-1-1,-1 1 1,-1-1 0,0-1 0,-1 1-1,-1-1 1,-1 1 191,-40 6-4846,22-38-4577,23 4 2088</inkml:trace>
  <inkml:trace contextRef="#ctx0" brushRef="#br0" timeOffset="633.434">598 637 10666,'0'0'5253,"0"0"-2274,0 0-641,0 0-576,0 0-865,0 0-385,81-46-256,-48 45-224,7-2-32,8 0 0,3-6-512,1 2-1282,2-3-2178,-3 3-4996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3:57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11755,'0'0'7960,"0"0"-5179,0 0-1249,0 0-144,0 0-779,0 0-481,13-6-27,107-32-21,28 17-122,-141 26-381,-22 6 137,-24 9 125,38-20 166,-28 13-15,18-9 11,1 0 1,0 1-1,0-1 1,1 2-1,-1 0 1,1 0-1,0 0 1,1 1 0,0 0-1,-6 7-1,13-11-2,1 0 1,-1 0-1,1 0 1,0 0-1,0 0 0,0 0 1,1 0-1,-1 0 0,1 0 1,-1 0-1,1 0 1,0 0-1,0-1 0,1 1 1,-1 0-1,0 0 0,1-1 1,0 1-1,-1-1 0,1 0 1,0 1-1,0-1 1,0 0-1,1 0 0,-1 0 1,0-1-1,1 1 0,-1 0 1,1-1-1,0 0 1,-1 1-1,1-1 0,0 0 1,0-1-1,0 1 0,0 0 1,0-1-1,0 1 1,2-1 1,0 2-1,33 12-253,0-2 1,2-2-1,-1-1 1,1-3-1,0-1 1,0-1-1,1-3 0,0-1 254,-47-23-848,-8 7 869,1-1 0,0-1 0,1 0-1,1 0 1,0-1 0,2 0 0,0-1 0,1 0 0,2 0 0,0-1 0,0 0 0,2 0 0,1 0 0,0-10-21,5-38 1538,-1 68-1470,0 0 0,0 0 0,0 1 0,0-1 0,0 0 0,0 1 0,0-1 0,0 1 0,1-1 0,-1 1 0,0 0 0,0-1 0,1 1 0,-1 0 0,0 0 0,1 0 0,-1 0 0,0 0 0,0 0 0,1 0 0,-1 1 0,0-1 0,1 0 0,-1 1 0,0-1 0,0 1 0,0-1 0,0 1 0,1 0 0,-1-1-1,0 1 1,0 0 0,0 0 0,0 0 0,-1 0 0,1 0 0,0 0 0,0 0-68,10 11 72,0 0 0,-1 1-1,0 0 1,-1 1-1,0 0 1,-2 0 0,1 1-1,-2 0 1,0 0-1,-1 1 1,0 0-1,-1-1 1,-1 2 0,-1-1-1,0 0 1,-1 0-1,0 1 1,-2-1 0,0 1-1,-1-1 1,0 0-1,-5 13-71,2-5-19,-2 0-1,-1 0 1,-1-1 0,0 0-1,-2-1 1,-1 0-1,-14 20 20,-63 74-6216,61-84-441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2:5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8 353 10922,'0'0'7042,"0"0"-3556,0 0-1250,0 0-474,0 0-454,0 0-363,0 0-374,0 0-245,8 4-59,-6-3-252,0 0 1,0 0-1,0 0 1,-1 0-1,1 1 1,0-1-1,0 1 1,-1-1 0,1 1-1,-1-1 1,1 1-1,-1 0 1,0 0-1,1 0 1,-1-1-1,0 1 1,0 0-1,0 1 1,-1-1 0,1 0-1,-1 0 1,1 0-1,-1 0 1,1 0-1,-1 1 1,0-1-1,0 0 1,0 0-1,0 1 1,-1-1 0,1 0-1,-1 0 1,1 0-1,-1 1-15,-5 22 12,-6 22-343,3 1-1,1 0 1,3 1 0,1 12 331,4-51-658,0 19-1512,6-15-3063,-1-14 637,1-6-1378</inkml:trace>
  <inkml:trace contextRef="#ctx0" brushRef="#br0" timeOffset="218.118">13 1 224,'0'0'11179,"0"0"-7912,0 0-673,0 0-576,0 0-1153,0 0-673,0 0-192,0 0-416,0 0-1954,50 39-2179,-30-11-3875</inkml:trace>
  <inkml:trace contextRef="#ctx0" brushRef="#br0" timeOffset="556.3">629 269 14029,'0'0'4992,"0"0"-1885,3-13-849,10-57 1329,-32 78-2653,-11 18-1006,1 2 0,2 1 0,1 1-1,-14 22 73,10-14-373,25-33 258,1 0-1,-1 0 0,1 0 0,0 1 1,0-1-1,0 1 0,1 0 0,0 1 1,0-1-1,1 0 0,-1 1 0,2-1 1,-1 1-1,1 0 0,0 0 0,0 0 0,0-1 1,1 1-1,1 3 116,1-6-37,1-1 0,1 0 0,-1 0 0,0 1 0,1-2 0,0 1-1,-1 0 1,1-1 0,0 0 0,0 0 0,1 0 0,-1 0 0,0-1 0,1 0 0,-1 0 0,1 0 0,-1 0 0,1 0-1,-1-1 1,4 0 37,-2 1-27,21 2-59,79 23-397,-103-25 482,0 1 0,-1-1-1,1 1 1,-1 0-1,1 0 1,-1-1 0,0 2-1,0-1 1,0 0 0,0 0-1,0 1 1,0-1 0,-1 1-1,1-1 1,-1 1-1,1 0 1,-1-1 0,0 1-1,0 0 1,0 0 0,-1 0-1,1 0 1,-1 0 0,0 0-1,1 0 1,-1 0 0,-1 0-1,1 0 1,0 0-1,-1 0 1,1 0 0,-1 0-1,-1 2 2,-2 4 148,-2-1-1,1 1 1,-1-1-1,0 0 1,-1 0-1,0 0 1,0-1-1,0 0 1,-1-1-1,0 0 1,0 0-1,-1-1 1,0 1-1,0-2 1,0 0-1,-1 0 1,1 0-1,-1-1 1,-2 0-148,-2 2 19,0 0 0,-1-1 0,1 0 0,-1-1 0,1-1 0,-1 0 0,0-1 0,0-1 0,-1 0-19,-22-23-2173,33-6-3608,9 12-481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3:58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444 231 16816,'7'-16'2808,"38"-93"1078,-31 26 97,-16 81-3953,1 0 1,-1 0 0,0 0 0,0 1 0,0-1-1,0 1 1,0-1 0,0 1 0,-1 0 0,1 0-1,0 0 1,-1 0 0,1 0 0,-1 0 0,1 1-1,-1-1 1,1 1 0,-1 0 0,1-1 0,-1 1-1,1 0 1,-1 1 0,1-1 0,-1 0 0,1 1-1,-1 0 1,1-1 0,-1 1 0,1 0 0,0 0-1,-1 0 1,1 0 0,0 1 0,0-1 0,0 1-1,0-1 1,0 1 0,0 0 0,-1 1-31,-18 13-166,0 0 1,1 2-1,1 1 1,0 0-1,2 1 1,0 1-1,1 0 1,1 2-1,2-1 1,0 2-1,1 0 1,-3 12 165,13-33-63,1-1-1,0 1 1,-1 0-1,1 0 1,1-1 0,-1 1-1,0 0 1,1 0 0,-1 0-1,1 0 1,0 0-1,0 0 1,0 0 0,0 0-1,1 0 1,-1 0 0,1 0-1,0 0 1,0-1-1,0 1 1,0 0 0,0 0-1,1-1 1,-1 1 0,1-1-1,-1 1 1,1-1-1,0 0 1,0 1 0,0-1-1,0 0 1,1 0-1,-1-1 1,1 1 0,-1 0-1,1-1 1,-1 0 0,1 1-1,1-1 64,138 16-320,-129-18 335,0 0 0,0 1 1,-1 1-1,1 0 0,0 0 1,-1 1-1,1 1 0,-1 0 1,0 1-1,0 0 0,0 1 1,0 0-1,-1 1 0,0 0 1,9 7-16,-16-9 52,0 0 1,0 0-1,-1 0 1,1 1-1,-1-1 1,0 1-1,0 0 1,0 0-1,-1 0 1,0 0-1,0 1 1,0-1-1,-1 0 1,1 1-1,-1 0 1,0-1-1,-1 1 1,0-1-1,0 1 1,0 0-1,0-1 1,-1 1-1,0-1 1,0 1-1,-1-1 1,1 1-1,-2 2-52,-2 5 129,-1 0 0,0-1 0,-1 0 0,0 0 0,-1 0 0,0-1-1,-1 0 1,0-1 0,-1 0 0,-7 6-129,7-6 56,-1 0 0,1-1 0,-2 0-1,1-1 1,-1-1 0,0 1 0,-1-2 0,0 0 0,0 0-1,0-1 1,0-1 0,-1 0 0,0-1 0,0 0 0,0-1-1,0-1 1,0 0 0,0-1 0,0-1 0,-1 0 0,1 0-1,0-2 1,1 0 0,-1 0 0,0-1 0,1-1 0,0 0-1,0-1 1,0-1 0,1 0 0,0 0 0,0-1 0,1-1 0,0 0-1,1 0 1,-1-1 0,1-1-56,-35-84-1484,47 26-7436,9 49-1234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3:5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28 8264,'0'0'7991,"0"0"-4339,0 0-951,0 0-779,-17 3-1036,8-1-805,3-2-49,0 1 0,-1 0-1,1 0 1,0 1 0,0 0-1,1 0 1,-1 0 0,0 1-1,1-1 1,-1 1 0,1 1-1,0-1 1,0 1 0,0 0-1,1 0 1,-1 0 0,1 1-1,-2 2-31,-13 17 147,1 1-1,1 1 1,1 1-1,1 0 1,2 1-1,0 0 1,2 1-1,2 0 1,-6 25-147,16-54 0,-1 1 0,0 0-1,0-1 1,1 1 0,-1 0 0,0-1 0,1 1-1,-1-1 1,1 1 0,-1-1 0,1 1 0,-1-1 0,1 1-1,-1-1 1,1 1 0,-1-1 0,1 1 0,-1-1 0,1 0-1,0 0 1,-1 1 0,1-1 0,0 0 0,-1 0-1,1 1 1,0-1 0,0 0 0,-1 0 0,1 0 0,0 0-1,-1 0 1,1 0 0,0 0 0,-1-1 0,1 1 0,0 0-1,-1 0 1,1 0 0,0-1 0,-1 1 0,1 0-1,0-1 1,-1 1 0,1 0 0,-1-1 0,1 1 0,-1-1-1,1 1 1,-1-1 0,1 1 0,-1-1 0,1 0-1,-1 1 1,0-1 0,1 1 0,-1-1 0,0 0 0,0 1-1,1-1 1,-1 0 0,132-188 259,-88 117-213,-39 64-41,-1 0-6,0 0 0,0 1 0,1-1-1,0 1 1,0 0 0,0 1 0,1-1 0,0 1 0,1 0 0,-1 0 0,1 1-1,0 0 1,0 0 0,1 1 0,0-1 0,-1 2 0,1-1 0,0 1 0,4 0 0,-7 4-4,-1 1-1,0 1 0,1-1 0,-1 1 0,0 0 1,0 0-1,0 0 0,-1 0 0,1 1 0,-1-1 1,0 1-1,1 0 0,-2 0 0,1 0 0,0 0 1,-1 1-1,0-1 0,0 1 0,0-1 0,-1 1 1,0 0-1,1 0 0,-2-1 0,1 1 0,0 0 1,-1 0-1,0 0 0,0 0 0,-1 0 0,0 2 6,4 13-7,2 10-123,-4-10-314,1-1 0,1 0 1,1-1-1,1 1 0,0-1 0,2 1 0,0-2 0,1 1 1,0-1-1,1 0 0,2-1 0,3 5 444,-3-11-3977,0-4-2605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3:59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63 4228,'0'0'11857,"0"0"-7053,0 0-1964,0 0-619,0 0-908,0 0-448,0 0-230,-4-11-309,-10-30-182,16 40-136,-1 0 0,1 0 0,0 0 0,0 0 0,0 0 1,0 0-1,0 0 0,0 0 0,0 1 0,0-1 0,0 1 0,0 0 0,0 0 0,0-1 0,1 1 1,-1 1-1,0-1 0,0 0 0,0 0 0,0 1 0,0-1 0,0 1 0,0 0 0,0-1 0,0 1 1,0 0-1,0 0 0,0 0 0,0 1-8,1 0 2,0-1 0,0 0-1,-1 1 1,1-1 0,0 1 0,-1 0 0,0 0 0,1 0 0,-1 0-1,0 1 1,0-1 0,0 0 0,0 1 0,-1 0 0,1-1-1,-1 1 1,1 0 0,-1 0 0,0 0 0,0-1 0,0 1 0,0 0-1,-1 1 1,1-1 0,-1 0 0,0 0 0,0 0 0,0 0-1,0 0 1,-1 0 0,1 0 0,-1 0 0,0 1-2,-2 5 1,0-1 1,0 1-1,-1-1 0,0 0 1,-1 0-1,1 0 0,-2 0 1,1-1-1,-1 0 1,-6 6-2,-150 105 186,156-108-219,26-15-265,148-62-3815,-56 26-3038,-44 16-1758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3:59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34 106 13004,'3'-77'4839,"-3"48"6076,-35 475-8267,33-322-4142,4-41-3173,1-45-842,5-7-3657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3:5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54 117 4228,'0'-67'9770,"0"17"3212,-12 101-10548,-2 21-2329,3 1 0,3 0 0,3 17-105,1-35-186,8-68 184,0 1 0,1-1 0,1 2 0,0-1 1,0 0-1,1 1 0,1 0 0,0 1 1,0 0-1,1 0 0,0 0 0,8-5 2,-10 12-7,0 1-1,0 1 0,0-1 1,0 1-1,0 1 1,0-1-1,0 1 0,0 0 1,0 1-1,0 0 1,0 0-1,0 0 0,0 1 1,0 0-1,0 0 1,-1 1-1,1 0 0,-1 0 1,0 0-1,0 1 1,0 0-1,0 0 0,0 1 1,-1-1-1,0 1 1,0 1-1,0-1 0,-1 0 1,0 1-1,2 3 8,28 23 15,-33-31-9,0 0 0,1 1 1,-1-1-1,1 0 1,0 0-1,-1 0 0,1 0 1,0 0-1,-1 0 0,1 0 1,0-1-1,0 1 0,0-1 1,0 1-1,0-1 0,0 0 1,0 0-1,0 0 0,0 0 1,-1 0-1,1 0 1,0 0-1,0-1 0,0 1 1,0-1-1,0 1 0,0-1 1,0 0-1,-1 0 0,1 0 1,0 0-1,-1 0 0,1 0 1,-1 0-1,1 0 1,-1-1-1,1 1 0,-1 0 1,1-2-7,42-70 708,-38 59-581,25-56 445,-30 102-407,-89 354-1895,87-369 1215,-3 69-3256,14-32-3596,4-30 833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0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13132,'0'0'3337,"0"-13"-679,4-38-58,-4 50-2495,0 0 0,1 0 0,-1 0 0,1 0-1,0 0 1,-1 0 0,1 0 0,0 0 0,-1 0 0,1 1-1,0-1 1,0 0 0,0 0 0,0 1 0,0-1 0,0 0 0,0 1-1,0-1 1,0 1 0,0 0 0,0-1 0,0 1 0,0 0-1,0-1 1,0 1 0,1 0 0,-1 0 0,0 0 0,0 0-1,0 0 1,0 0 0,0 1 0,1-1 0,-1 0 0,0 0 0,0 1-1,0-1 1,0 1 0,1 0-105,1-1 310,7 3-173,0 1 0,0 0 0,-1 0 1,1 1-1,-1 0 0,0 1 0,0 0 0,-1 0 0,0 1 0,0 0 0,-1 0 1,1 1-1,-2 0 0,1 0 0,-1 1 0,0 1-137,-1-2-4,0 0-1,-1 1 0,0 0 1,-1 0-1,1 0 1,-2 0-1,0 1 1,0-1-1,0 1 1,-1-1-1,-1 1 1,1 0-1,-2-1 0,1 1 1,-1 0-1,-1-1 1,0 1-1,0-1 1,-1 0-1,0 0 1,0 0-1,-1 0 1,-1 0-1,1-1 0,-1 0 1,-1 0-1,-2 4 5,-124 126 59,133-138-58,-1 1-1,0-1 0,1 0 1,-1 0-1,0 0 1,1 1-1,-1-1 1,0 0-1,1 0 0,-1 1 1,0-1-1,0 0 1,1 1-1,-1-1 1,0 0-1,0 1 1,0-1-1,1 1 0,-1-1 1,0 0-1,0 1 1,0-1-1,0 1 1,0-1-1,0 0 1,0 1-1,0-1 0,0 1 1,0-1-1,0 0 1,0 1-1,0-1 1,0 1-1,0-1 1,0 0-1,0 1 0,-1-1 1,1 1-1,0-1 1,0 0-1,-1 1 1,1-1-1,0 0 1,0 1-1,-1-1 0,1 0 1,0 0-1,-1 1 1,1-1-1,0 0 1,-1 0-1,1 1 1,0-1-1,-1 0 0,1 0 1,0 0-1,-1 0 1,1 0-1,-1 0 1,1 1-1,0-1 1,-1 0-1,1 0 0,33-9-113,155-80-1093,-33 16-6888,-110 54 1427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0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14638,'0'0'3480,"0"0"-672,0 0-282,0 0-770,0 0-859,0 0-481,0 0-314,11-3-38,97-7 64,137 17-288,-243-7 158,1 1 0,-1-1 0,1 0 0,0 0 0,-1 0 0,1 0 0,-1 0 0,1 0 0,-1-1 0,1 1 0,-1-1 0,1 0 0,-1 1 0,1-1 0,-1-1 0,0 1 0,1 0 0,-1 0 0,0-1 0,0 1 0,0-1 0,0 0 0,0 0 0,0 1 1,-1-1-1,1 0 0,-1-1 0,1 1 0,-1 0 0,0 0 0,0-1 0,0 1 0,0 0 0,0-1 0,0 1 0,-1-1 0,1 1 0,-1-1 0,0 0 0,1 1 0,-1-1 0,0 1 0,-1-1 0,1 1 0,0-1 0,-1 0 0,0 1 0,1 0 0,-2-3 2,-4-9 144,-1 0-1,-1 0 1,0 0-1,-1 1 1,0 0-1,-1 0 1,-1 1-1,-10-9-143,20 21 24,0 0 0,0 0 0,0 0 0,1 0 0,-1 1 0,0-1 0,0 0 0,0 0 0,0 1 0,0-1 0,0 0 0,0 1 0,0-1-1,1 1 1,-1-1 0,0 1 0,0-1 0,1 1 0,-1 0 0,0-1 0,1 1 0,-1 0 0,0 0 0,1-1 0,-1 1 0,1 0 0,0 0 0,-1 0 0,1 0 0,-1 0 0,1 0 0,0-1-1,0 1 1,0 0 0,0 0 0,-1 0 0,1 0 0,0 0 0,1 0 0,-1 0 0,0 0 0,0 0 0,0 0 0,0 0 0,1 0 0,-1 0 0,1-1 0,-1 1 0,0 0 0,1 0-1,-1 0 1,1 0-24,-1 5 68,-15 579-559,10-476-4146,2-60 7,1-12-2940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0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89 13741,'0'0'2659,"0"0"512,0 0-508,0 0-874,0 0-690,0 0-276,0 0-300,-16 12-160,4-4-303,4-3-31,-1 1 0,1 0 0,1 1 0,-1-1 0,1 2 0,0-1 0,0 1 0,1 0 0,0 0 0,1 1 0,0-1 0,0 1 0,0 2-29,-8 21-4,2 0-1,1 1 0,1 1 0,2 0 1,1 0-1,2 0 0,2 1 1,0-1-1,4 19 5,-3-48-9,1 0-1,1 0 1,-1 1 0,1-1-1,-1 0 1,2 0 0,-1 0 0,0 0-1,1 0 1,0 0 0,0-1 0,1 1-1,-1-1 1,1 1 0,0-1 0,0 0-1,0 0 1,1 0 0,-1 0 0,1-1-1,0 1 1,0-1 0,1 0 0,-1 0-1,0-1 1,1 1 0,0-1 0,0 0-1,-1 0 1,1 0 0,0-1 0,0 0-1,1 0 1,-1 0 0,0-1 0,0 0-1,0 1 1,0-2 0,1 1 0,-1-1-1,0 0 1,0 0 0,0 0 0,0-1-1,3-1 10,9-8 127,-1 0-1,0-2 0,-1 0 0,-1-1 0,0 0 0,-1-1 0,0 0 1,-1-1-1,-1-1 0,-1 0 0,0 0 0,-1-1 0,-1 0 1,-1-1-1,0 0 0,-2 0 0,0 0 0,-1-1 0,1-14-126,0 16 77,-1 0 0,-1 0 0,0 0 0,-2 0 0,0-1 0,-1 1 0,-1 0 0,0-1 1,-1 1-1,-2 0 0,1 0 0,-2 0 0,-1 1 0,-6-15-77,9 27 3,-1 0-1,0 0 1,0 1 0,-1-1 0,0 1 0,0 0 0,0 0 0,0 0 0,0 1 0,-1 0 0,1 0-1,-1 0 1,0 1 0,0 0 0,0 0 0,0 0 0,0 1 0,0 0 0,-1 0 0,1 1 0,0 0 0,-1 0-1,1 0 1,0 0 0,-1 1-3,-6 1-142,1 0 0,0 0 0,0 1-1,0 1 1,0 0 0,0 1 0,1 0 0,0 0 0,0 1-1,0 1 1,1 0 0,-4 3 142,-35 62-6956,43-35-1286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22357,'0'0'3844,"0"0"-2531,0 0-288,21-75-545,-15 65-319,-3 6-97,0-2-64,0 5-257,6 1-191,4 0-385,8 3-1153,-1 4-2338,1 3-6758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0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85 19667,'10'-13'2300,"-2"3"-1731,-5 5-397,0 1 0,0 0-1,0 0 1,0 0 0,1 0 0,0 1 0,-1-1 0,1 1-1,1 0 1,-1 0 0,0 0 0,1 1 0,-1-1-1,1 1 1,0 0 0,0 1 0,0-1 0,0 1-1,4-1-171,-2 1 65,-1 0-1,1 1 1,0-1 0,0 2-1,-1-1 1,1 1-1,0 0 1,-1 0-1,1 1 1,-1-1-1,1 1 1,-1 1-1,0 0 1,0 0-1,0 0 1,0 0-1,0 1 1,-1 0 0,0 0-1,0 0 1,0 1-1,0 0 1,-1 0-1,1 0 1,-1 1-1,-1-1 1,1 1-1,-1 0 1,0 0-1,0 0 1,-1 0-1,1 1 1,-1-1-1,0 6-64,0-1-43,-1 1-1,-1-1 0,0 0 0,-1 1 1,0-1-1,0 0 0,-1 1 0,-1-1 0,0 0 1,0 0-1,-1-1 0,-1 1 0,1-1 1,-2 0-1,0 0 0,0 0 0,0-1 0,-1 0 1,-1 0-1,0-1 44,-6 8-108,0-2 0,-1 0 0,-1-1 1,0-1-1,-1 0 0,-1-1 0,1-1 0,-2-1 0,1 0 1,-17 5 107,33-14-2,1 1 6,1 0 0,-1-1 0,1 1 0,-1 0 0,1-1 0,-1 1 0,0-1 0,1 1 0,-1-1 0,0 1 0,1-1 0,-1 1 0,0-1 0,0 0 0,1 1 0,-1-1 0,0 0 0,0 0 0,0 0 0,0 1 0,1-1 0,-1 0 0,0 0 0,0 0 0,0 0 0,0-1 0,1 1 0,-1 0 0,0 0 0,0 0 0,0-1 0,1 1 0,-1 0 0,0-1 0,0 1 0,1-1 0,-1 1 0,0-1 0,1 1 0,-1-1 0,0 1 0,1-1 0,-1 0 0,1 1 0,-1-1 0,1 0 0,-1 1 0,1-1 0,0 0 0,-1 0 0,1 1 0,0-1 0,-1 0 0,1 0 0,0 0-3,5-4 24,1 0 1,-1 0 0,1 1 0,0 0 0,0 0 0,1 1 0,-1-1 0,1 1 0,-1 1 0,1-1 0,0 1 0,0 1 0,0-1 0,0 1 0,7 0-26,-6-2-2,0 1 0,0 0-1,0 0 1,1 1 0,-1 0-1,0 0 1,1 1 0,-1 0-1,1 1 1,-1 0 0,0 0-1,1 1 1,-1 0 0,0 0 0,0 1-1,0 0 1,-1 0 0,1 1-1,-1 0 1,0 0 0,0 1-1,0 0 1,0 0 0,-1 1-1,0 0 1,0 0 0,0 0-1,-1 0 1,0 1 0,2 4 2,-1 5-23,0 0 0,-1 0 0,-1 0 1,-1 0-1,0 1 0,-1 0 0,-1-1 0,-1 1 1,0 0-1,-1 0 0,-1 5 23,1-17 2,0 0 0,0 0 0,-1 0 0,0 0 0,0-1 0,0 1 0,0 0 0,-1-1 0,1 1 0,-1-1 0,0 0 0,-1 0 1,1 0-1,-1-1 0,1 1 0,-1-1 0,0 0 0,-1 0 0,1 0 0,0 0 0,-1-1 0,0 0 0,1 0 0,-1 0 0,0 0 0,0-1 0,0 0 0,-2 1-2,-6 0 54,0 0-1,0-1 1,0 0-1,0-1 1,-1-1-1,1 0 1,0 0-1,0-1 1,0-1-1,-8-3-53,4 0-1,-1 0-1,1-1 0,1-1 0,0 0 1,0-1-1,0-1 0,1-1 0,1 0 0,-4-4 2,-2-25-1998,35 17-3226,5 16-1038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2:49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66 11467,'0'0'2941,"0"0"-1019,1-9-144,5-31 21,-6 41-1710,0-1 1,1 1 0,-1-1-1,0 1 1,0-1-1,1 1 1,-1-1 0,0 0-1,1 1 1,-1-1 0,1 0-1,-1 1 1,0-1-1,1 0 1,-1 0 0,1 1-1,-1-1 1,1 0-1,-1 0 1,1 0 0,-1 0-1,0 1 1,1-1-1,-1 0 1,1 0 0,-1 0-1,1 0 1,-1 0-1,1 0 1,-1 0 0,1 0-1,-1-1 1,1 1 0,-1 0-1,1 0 1,-1 0-1,1 0 1,-1-1 0,1 1-1,-1 0 1,1 0-1,-1-1 1,0 1 0,1 0-1,-1-1 1,0 1-1,1-1 1,-1 1 0,0 0-1,1-1 1,-1 1-1,0-1 1,0 1 0,0-1-1,1 1 1,-1-1-90,4 24 298,-1 0 0,-1 1 0,-1-1 1,-1 0-1,-1 1 0,-1-1 0,-3 10-298,-8 41 131,-4-1 1,-3-1-1,-3-1 0,-16 31-131,4-7-712,26-74-102,-3 8-886,9-10-8886,3-24 3780</inkml:trace>
  <inkml:trace contextRef="#ctx0" brushRef="#br0" timeOffset="307.346">65 152 8104,'2'-14'3283,"5"-43"-1153,-7 56-1947,0-1 1,0 1-1,0-1 0,0 1 1,0 0-1,0-1 0,1 1 1,-1-1-1,0 1 1,1 0-1,-1 0 0,1-1 1,0 1-1,-1 0 1,1 0-1,0 0 0,0-1 1,0 1-1,0 0 0,0 0 1,0 0-1,0 0 1,0 1-1,0-1 0,0 0 1,0 0-1,1 1 1,-1-1-1,0 1 0,1-1 1,-1 1-1,0-1 0,1 1 1,-1 0-1,0 0 1,1 0-1,-1 0 0,1 0 1,-1 0-1,0 0 1,1 0-1,-1 0 0,0 0 1,1 1-1,-1-1 1,0 1-1,1-1 0,-1 1 1,1 0-184,29 22 1835,-9 7-1403,-1 0 0,-2 1 1,-1 2-1,-2 0 0,9 27-432,14 25 113,-27-58-190,1 0 0,2-1 0,0-1 0,1-1 0,2 0 1,0-1-1,2-1 0,0 0 0,1-2 0,5 2 77,-23-18-47,0-1 0,1 0 0,0 0 0,0-1 0,-1 1 0,2-1 0,-1 0 0,0 0-1,0 0 1,1 0 0,-1-1 0,1 0 0,-1 0 0,1 0 0,0 0 0,-1-1 0,1 0 0,0 0 0,-1 0 0,1 0 0,0-1-1,-1 0 1,1 0 0,0 0 0,-1-1 0,0 1 0,1-1 0,-1 0 0,0 0 0,0-1 0,0 1 0,0-1 0,0 0 0,-1 0 0,1 0-1,-1 0 1,0-1 0,0 1 0,0-1 0,0 0 0,-1 0 0,1 0 0,-1 0 0,1-2 47,5-24 66,0-1 0,-3 1 1,0-1-1,-2 0 0,-1 0 1,-1 0-1,-3-10-66,3-22 230,5-222 523,8 301-951,39 102-8552,-32-80 2985</inkml:trace>
  <inkml:trace contextRef="#ctx0" brushRef="#br0" timeOffset="712.536">1031 184 11082,'0'0'3070,"0"0"-892,0 0-203,0 0-362,-11 13-407,-1 1-913,6-8-189,1 0-1,0 0 1,0 1 0,0-1-1,1 1 1,0 0 0,0 0 0,1 1-1,0-1 1,0 1 0,1 0-1,-1 4-103,-4 10 135,1 0 1,1 1-1,1-1 0,1 1 0,0 0 0,2-1 0,1 1 0,1 0 0,1 0 0,1 0 0,1-1 0,1 1 0,0-1 0,2 0 0,1-1 0,1 0 0,8 16-135,-13-32 14,-1-1 0,1 0 0,-1 0 0,1 0 0,0 0 0,1 0 0,-1-1 0,1 0 1,-1 0-1,1 0 0,0-1 0,0 1 0,0-1 0,1 0 0,-1-1 0,0 1 0,1-1 0,-1 0 0,1 0 0,-1-1 0,1 0 0,-1 0 0,1 0 0,0 0 0,-1-1 1,1 0-1,-1 0 0,0-1 0,1 0 0,-1 1 0,0-2 0,0 1 0,0-1 0,0 1 0,0-1 0,-1-1 0,1 1 0,-1-1 0,0 1 0,0-1 0,1-3-14,11-13 119,-1 0 0,-2-1 0,0-1 0,-1 0 0,-1-1 0,-1 0 0,-1-1-1,-2 0 1,0-1 0,-1 1 0,-2-1 0,0 0 0,-2 0 0,0 0 0,-2-11-119,1 30 39,0 0 0,-1 0 1,1-1-1,-1 1 1,-1 0-1,1 0 0,-1 0 1,0 0-1,0 0 1,-1 0-1,1 0 0,-2 0 1,1 1-1,0-1 1,-1 1-1,0-1 0,0 1 1,-1 0-1,0 0 1,0 0-1,0 1 1,0-1-1,0 1 0,-1 0 1,0 0-1,0 1 1,0-1-1,0 1 0,-1 0 1,1 1-1,-1-1 1,0 1-1,0 0 0,-1 0-39,-1 2-15,0 0 0,0 0 0,0 1 0,1 0 1,-1 0-1,0 1 0,1 0 0,-1 0 0,1 1 0,-1 0 0,1 0 0,0 1 0,1 0 0,-1 0 0,0 1 0,1-1 0,0 1 0,0 1 0,1-1 0,-5 6 15,5-5-471,0 0 0,0 1 0,1 0 0,0 0 0,0 0 0,1 0 0,0 0 0,0 1 0,0-1 0,1 1 0,1 0 0,-1 0 0,1 3 471,0 26-5103,2-2-2931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02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10794,'0'0'4223,"0"0"-1138,0 0-271,0 0-668,0 0-988,0 0-592,0 0-240,9-2-49,72 2 594,-75-1-811,-1 1 1,1 1-1,-1-1 1,1 1-1,-1 0 1,1 0-1,-1 1 1,1 0-1,-1 0 1,0 0-1,0 0 1,0 1-1,0 0 1,-1 0-1,1 0 1,-1 1-1,1-1 1,-1 1-1,0 0 1,-1 1-1,1-1 1,-1 0-1,0 1 1,0 0-1,0 0 1,0 0-1,1 5-60,3 30 152,-1 1 0,-2 0 0,-2 0-1,-1 0 1,-3 1 0,-1-1 0,-8 36-152,1 10 149,6-38-183,-30 175-1256,34-222 1039,-8 24-1311,7-8-6928,1-17-2230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02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13004,'0'0'4816,"0"0"-1987,0 0-566,14-6-704,-7 3-1400,-4 1-122,-1 0 1,1 1-1,0-1 0,-1 1 1,1 0-1,0 0 1,0 0-1,0 0 1,0 0-1,0 1 0,0-1 1,0 1-1,0 0 1,0-1-1,0 2 0,0-1 1,0 0-1,0 1 1,0-1-1,0 1 0,-1 0 1,1 0-1,0 0 1,0 0-1,0 0 1,-1 1-1,1-1 0,-1 1 1,1 0-1,-1 0 1,0 0-1,1 0 0,0 1-37,263 325 689,-246-306-757,-15-15 16,0 0 1,1-1 0,-1 1 0,2-1 0,-1 0 0,1-1-1,-1 1 1,2-1 0,-1-1 0,0 1 0,1-1 0,0-1 0,0 1-1,5 0 52,-8-6 19,-1 1-1,1-2 1,-1 1-1,0 0 1,0-1-1,0 0 1,0 0-1,0 0 1,-1 0-1,1-1 1,-1 1 0,0-1-1,0 0 1,0 0-1,0 0 1,-1-1-1,0 1 1,0 0-1,0-1 1,0 0-1,-1 1 1,1-1-1,-1 0 1,-1 0-1,1 1 1,-1-1-1,1-3-18,1-1 72,7-27 256,-1-1 0,-2 0 1,-2 0-1,-1-1 0,-2 1 0,-1-7-328,-1 43 16,1-1-1,-1 1 0,1-1 0,-1 1 1,1-1-1,-1 1 0,0 0 0,0-1 1,0 1-1,0 0 0,0 0 0,0 0 1,0 0-1,0-1 0,0 1 0,-1 1 0,1-1 1,0 0-1,0 0 0,-1 0 0,1 1 1,-1-1-1,1 1 0,-1-1 0,1 1 1,-1-1-1,1 1 0,-1 0 0,1 0 1,-1 0-1,1 0 0,-1 0 0,0 0 1,1 0-1,-1 1 0,1-1 0,-1 0 0,1 1 1,-1-1-1,1 1 0,0 0 0,-1-1 1,1 1-1,0 0 0,-1 0 0,1 0 1,0 0-1,0 0 0,0 0 0,0 0 1,0 0-1,0 1 0,0-1 0,0 0 1,0 2-16,-31 26 43,2 2 1,1 1 0,1 1 0,2 1-1,1 1 1,2 2 0,2 0 0,1 2 0,2 0-1,-11 38-43,-34 111-1256,40-61-3579,22-81-298,11-19-1953,9-9-1242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02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19058,'0'0'3876,"0"0"-994,0 0-928,-15 90-352,12-18-257,3 11-288,0 4-448,3 2-321,-2 1-192,-1-7-96,-3-7 0,-4-6 0,1-9-833,-4-5-384,0-4-2659,1-5-3651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03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41 18898,'0'0'2530,"0"0"-880,16-7-294,50-19-598,-65 25-747,1 0 1,-1 0-1,0 0 1,1 1 0,-1-1-1,1 0 1,0 1-1,-1-1 1,1 1-1,-1 0 1,1 0-1,0-1 1,-1 1 0,1 0-1,0 0 1,-1 1-1,1-1 1,0 0-1,-1 0 1,1 1-1,-1-1 1,1 1 0,-1 0-1,1-1 1,-1 1-1,1 0 1,-1 0-1,1 0 1,-1 0-1,0 0 1,0 0 0,1 0-1,-1 0 1,0 0-1,0 1 1,0-1-1,0 1 1,-1-1-1,1 0 1,0 1-1,-1-1 1,1 1 0,0 0-1,-1-1 1,0 1-1,1-1 1,-1 1-1,0 0 1,0 0-12,-14 68 395,-4-44-81,-2-2 0,-1 0 0,-1-1 0,-1-1-1,-1-2 1,-24 17-314,37-28 65,-18 13 85,-47 50 202,76-71-352,1 0 0,-1 0 0,1 0 0,0 0 1,-1 0-1,1 0 0,0 0 0,0 0 0,-1 0 0,1 0 0,0 0 0,0-1 0,0 1 1,0 0-1,0-1 0,0 1 0,0 0 0,0-1 0,1 0 0,-1 1 0,0-1 0,0 1 1,0-1-1,1 0 0,-1 0 0,0 0 0,0 0 0,0 0 0,1 0 0,-1 0 0,0 0 1,0-1-1,1 1 0,-1 0 0,0-1 0,0 1 0,0 0 0,1-1 0,2 1-4,38-5-263,-1-1 1,0-2-1,-1-2 1,0-1-1,36-16 267,-13 5-1304,81-25-6309,-84 28-490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03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15214,'0'0'4901,"0"0"-2274,0 0 255,0 0-1248,0 0-737,0 0-97,-12 78-159,12-22-96,0 7-129,0 0-128,2 0-160,2 0-64,2-3-64,-5-4-256,1-3-993,-2-6-1346,4-5-1889,0-11-4228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04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91 16367,'0'-90'7661,"-4"118"-3109,-10 34-3192,-7 37-1555,19-85 192,-2 19-88,-1 1 0,-2-1 0,-1 0 0,-1-1 0,-2 0 0,-1-1 0,-6 7 91,-7-14-427,24-49 566,3 19-135,1-1 1,0 0 0,0 1-1,0 0 1,1-1 0,0 1 0,0 1-1,1-1 1,-1 0 0,1 1 0,0 0-1,1 0 1,-1 1 0,1 0-1,0 0 1,0 0 0,0 0 0,1 1-1,-1 0 1,1 0 0,0 1-1,0 0 1,0 0 0,0 1 0,0 0-1,2 0-4,9 0-17,0 1-1,-1 2 1,1-1-1,-1 2 0,1 1 1,-1 0-1,0 1 0,0 0 1,0 2-1,-1 0 1,0 1-1,-1 0 0,1 1 1,-1 1-1,0 2 18,35 17-269,-48-27 259,0-1 1,0 1 0,0 0-1,1-1 1,-1 0 0,1 1-1,-1-1 1,1 0 0,0 0-1,-1 0 1,1-1 0,0 1 0,-1-1-1,1 0 1,0 1 0,0-1-1,0 0 1,-1-1 0,1 1-1,0 0 1,0-1 0,-1 1-1,1-1 1,0 0 0,-1 0 0,1 0-1,-1 0 1,1-1 0,-1 1-1,0-1 1,1 1 0,-1-1-1,0 0 1,0 0 0,0 0-1,0 0 1,-1 0 0,1 0 0,0-1 9,12-21 347,-2 0 1,0 0-1,-2-1 1,-1 0-1,0-1 1,-2 0 0,-1-1-1,-2 1 1,1-10-348,-7 17 898,-13 52-200,-4 15-987,1 1-1,3 1 1,2 0-1,2 1 1,2 0-1,3 1 1,2-1-1,2 1 1,2 15 289,18 4-4684,7-30-2761,-1-17-2484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0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115 138 0,'0'0'10378,"0"0"-9962,-6-79 449,6 76 512,6 3-416,3 0-448,1 0-289,7 6-224,-5 4-96,1-1-673,-5-1-1473,-2 1-1538,0-2-2113</inkml:trace>
  <inkml:trace contextRef="#ctx0" brushRef="#br0" timeOffset="286.507">115 138 2594,'2'-2'434,"-2"2"-254,1-1 0,0 1 0,-1 0 0,1-1 1,0 1-1,-1-1 0,1 1 0,0-1 0,-1 1 0,1-1 0,-1 1 0,1-1 1,-1 0-1,1 1 0,-1-1 0,0 0 0,1 1 0,-1-1 0,0 0 0,1 0 1,-1 1-1,0-1 0,0 0 0,0 0 0,0 0 0,0 1 0,0-1 0,0 0 1,0 0-1,0 1 0,0-1 0,0 0 0,0 0 0,-1 0 0,1 1 1,0-1-1,-1 0 0,1 1 0,0-1 0,-1 0 0,1 1 0,-1-1 0,1 0 1,-1 1-1,1-1 0,-1 1 0,1-1 0,-1 1 0,0-1 0,1 1 0,-1-1 1,0 1-1,1 0 0,-1-1 0,0 1-180,-24-34 9732,13-5-3673,13 37-5974,0 1 0,1-1-1,-1 0 1,1 1 0,-1-1 0,1 1 0,-1-1 0,1 1 0,0 0 0,0 0-1,0 0 1,-1 0 0,1 0 0,0 0 0,0 0 0,0 1 0,1-1-1,-1 1 1,0-1 0,0 1 0,0 0 0,0 0 0,2 0-85,-1-1 50,5 0-41,1-1 0,-1 1-1,0 1 1,1-1 0,-1 1 0,1 1 0,-1 0 0,0 0 0,1 0 0,-1 1 0,0 1 0,0-1-1,0 1 1,0 1 0,-1-1 0,1 1 0,-1 0 0,0 1 0,0 0 0,0 0 0,-1 1-1,0-1 1,0 1 0,0 1 0,-1-1 0,0 1 0,0 0 0,-1 0 0,0 1 0,0-1 0,0 1-1,-1 0 1,0 1-9,0 5-44,-1 1-1,0 0 1,-1-1-1,-1 1 1,0 0-1,-1-1 1,0 1-1,-2-1 1,1 1-1,-2-1 1,0 0-1,-1 0 1,0 0-1,-1-1 1,0 1-1,-6 7 45,-10 16-99,-2-1 0,-1-2 1,-2 0-1,-1-2 0,-6 4 99,-104 95-123,137-131 124,0 0 0,1 0 0,-1 1 0,0-1 1,0 0-1,1 0 0,-1 1 0,0-1 0,1 1 0,-1-1 0,0 0 0,1 1 0,-1-1 0,1 1 0,-1 0 0,1-1 1,-1 1-1,1-1 0,-1 1 0,1 0 0,-1-1 0,1 1 0,0 0 0,-1-1 0,1 1 0,0 0 0,0 0 0,0-1 1,-1 1-1,1 0 0,0 0 0,0 0 0,0-1 0,0 1 0,0 0 0,1 0 0,-1-1 0,0 1 0,0 0 0,0 0 1,1-1-1,-1 1 0,0 0 0,1-1 0,-1 1 0,0 0 0,1-1 0,-1 1 0,1 0 0,-1-1 0,1 1 0,0-1 1,-1 1-1,1-1 0,-1 1 0,1-1 0,0 0 0,-1 1 0,1-1 0,0 0 0,0 1 0,-1-1 0,1 0 0,0 0 1,0 0-1,-1 0 0,1 0 0,0 1 0,0-2-1,35-2 91,-1-2 0,1-1 0,-2-2 0,1-2 0,-1 0 0,33-17-91,33-8 41,-81 29-203,18-6-60,-17 1-2725,-20 10-2738,-4 1-583,-10 1-8802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05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14350,'0'0'4478,"0"0"-2017,0 0-448,0 0-636,0 0-597,-10 2-161,-32 5-160,41-6-449,0-1 0,0 1-1,0-1 1,1 1 0,-1 0-1,0-1 1,0 1 0,0 0-1,1 0 1,-1 0 0,0 0 0,1-1-1,-1 1 1,1 0 0,-1 0-1,1 0 1,0 0 0,-1 0 0,1 0-1,0 1 1,-1-1 0,1 0-1,0 0 1,0 0 0,0 0-1,0 0 1,0 0 0,0 0 0,1 0-1,-1 0 1,0 0 0,1 0-1,-1 0 1,0 0 0,1 0 0,-1 0-1,1 0 1,-1 0 0,1 0-1,0 0 1,-1 0 0,1 0-1,0-1 1,0 2-10,2 1-49,-1 0 0,1 0 0,0-1 0,0 1 0,0 0 0,0-1 0,0 0 0,1 0 0,-1 0 0,1 0 0,-1 0 0,1-1 0,0 0 0,0 1 0,-1-1 0,1-1 0,3 1 49,-10-10-7372,-1-2 1393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0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16143,'7'-14'2990,"-6"10"-2818,6-11 533,0-1 1,1 1 0,0 1 0,1-1 0,1 2 0,0-1 0,1 1 0,5-3-706,-9 9 132,1 0-1,0 1 1,0 0 0,1 1 0,0 0 0,0 0 0,0 1 0,0 0 0,1 1 0,-1-1 0,1 2 0,0 0 0,0 0 0,0 1 0,0 0 0,0 0 0,1 1-1,-1 1 1,0 0 0,0 0 0,4 2-132,-8 0-11,-1 1-1,0-1 1,0 1-1,0 1 1,0-1 0,-1 1-1,0-1 1,0 1-1,0 1 1,0-1-1,-1 0 1,0 1 0,0 0-1,-1 0 1,1 0-1,-1 0 1,0 0-1,-1 0 1,0 0-1,0 1 1,0-1 0,-1 0-1,1 1 1,-2-1-1,1 0 1,-1 1-1,0-1 1,0 0-1,0 1 1,-1-1 0,0 0-1,-1 0 1,1 0-1,-1-1 1,-1 2 11,-10 23-255,-2-2 0,-1 0 0,-1-1 0,-1 0 0,-2-2 0,0 0-1,-2-2 1,0 0 0,-14 8 255,-5-4-32,48-38 198,4 3-155,0 0 0,1 1 0,0-1 0,0 2 0,1 0 0,-1 0 0,1 1 0,1 1 0,-1 0 0,0 0 0,1 1-1,0 1 1,0 0 0,0 1 0,0 1 0,0 0 0,0 0 0,2 1-11,-10 0-2,0 0-1,0 0 1,0 0-1,-1 1 1,1-1-1,0 1 0,-1 0 1,0 0-1,1 1 1,-1-1-1,0 1 1,0 0-1,0 0 1,-1 1-1,1-1 1,-1 1-1,0-1 0,0 1 1,0 0-1,0 0 1,-1 1-1,1-1 1,-1 0-1,0 1 1,-1 0-1,1-1 0,-1 1 1,0 0-1,0 0 3,1 5-4,-1-1-1,0 1 0,0-1 1,-1 1-1,0-1 1,-1 1-1,0-1 0,0 1 1,-1-1-1,-1 0 0,1 1 1,-2-1-1,1 0 1,-4 6 4,-1-2 54,0 0 1,-1 0-1,0 0 1,-1-1 0,0-1-1,-1 1 1,-1-2 0,1 0-1,-2 0 1,1-1-1,-10 5-54,16-10 67,-1-1 0,1 0-1,-1 0 1,1-1 0,-1 0-1,0 0 1,0 0-1,0-1 1,0 0 0,0 0-1,0-1 1,0 0-1,0 0 1,0-1 0,0 0-1,0 0 1,0-1 0,0 1-1,0-1 1,1-1-1,-1 0 1,1 0 0,-1 0-1,1 0 1,0-1-1,-3-3-66,3 3-45,1-1-1,0 1 1,0-1-1,0-1 0,0 1 1,1 0-1,0-1 0,0 0 1,1 0-1,0 0 0,0-1 1,0 1-1,1-1 1,0 1-1,0-1 0,-1-6 46,2 7-302,1 1 0,0 0 0,0-1 0,0 1 0,1-1 0,-1 1 0,1 0 0,1-1-1,-1 1 1,1 0 0,0 0 0,0 0 0,0 0 0,2-2 302,20-26-5536,2 4-4217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06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17296,'0'0'2611,"0"0"-22,0 0-470,0 0-736,0 0-486,0 0-310,0 0-304,18-10-75,61-28 38,24 24 197,57 6 1073,-157 10-1444,-1 0 0,0 0 0,0 0 0,0 1 0,0-1 0,0 1 0,0 0 0,0-1 1,-1 1-1,1 0 0,-1 0 0,0 0 0,0 0 0,0 0 0,0 0 0,-1 0 0,1 0 0,-1 0 0,0 0 0,0 1 0,0-1 0,0 0 0,0 0 1,-1 0-1,0 0 0,1 0 0,-1 0 0,0 0 0,-1 1-72,2-2 19,-70 305 461,62-269-512,2 1 0,1-1 0,2 1 0,1 0 0,3 0 0,1 0 0,2 2 32,12 10-2909,6-26-4069,-9-20-368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2:56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0 318 4100,'0'0'8862,"0"0"-5152,0 0-1244,0 0-165,0 0-566,0 0-491,0 0-422,0 0-561,14-3-106,125-15 128,-54 14-289,-1-3-1,0-4 0,0-3 1,22-10 6,-28-5-157,-76 28 155,0 1 0,-1-1-1,1 0 1,0 0 0,-1 0 0,0 0 0,1 0-1,-1 0 1,1 0 0,-1 0 0,0-1 0,0 1-1,0-1 1,0 1 0,0-1 0,0 1 0,0-1-1,0 1 1,0-1 0,-1 0 0,1 1 0,-1-1-1,1 0 1,-1 0 0,0 1 0,0-1 0,0 0 0,0 0-1,0 0 1,0 1 0,0-1 0,0 0 0,-1 0-1,1 0 1,-1 1 0,1-1 0,-1 0 0,0 1-1,0-1 1,0 1 0,0-1 0,0 1 0,0-1 2,-49-47-10,-19-30 265,70 78-241,0 0 0,0 0 0,-1 0 1,1 0-1,0 0 0,0 0 0,0 0 0,0 0 0,0 0 0,0 1 0,1-1 0,-1 0 0,0 1 1,0-1-1,0 1 0,1-1 0,-1 1 0,0 0 0,1 0 0,-1-1 0,0 1 0,1 0 0,-1 0 1,0 0-1,1 0 0,-1 0 0,0 1 0,0-1 0,1 0 0,-1 1 0,0-1 0,1 1 0,-1-1 1,0 1-1,0-1 0,0 1 0,0 0 0,0 0 0,1 0-14,8 3 6,-1 1 0,1 1 0,-1 0 0,0 0 0,0 1 1,-1 0-1,0 0 0,0 1 0,-1 0 0,0 1 0,0-1 0,-1 1 0,0 1 0,0-1 0,-1 1 0,-1 0 0,1 0 0,-2 0 1,1 1-1,-2-1 0,1 1 0,-1 0 0,-1 0 0,0-1 0,-1 1 0,0 0 0,0 0 0,-1 0 0,0 0 0,-1 0 1,-1 0-1,0-1 0,0 1 0,-1-1 0,0 0 0,-1 1-6,-12 23 5,-2 0 1,-2-2-1,0 0 1,-2-2-1,-2 0 1,0-2-1,-6 4-5,-65 63-2823,41-41-1150,23-22-2684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0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21588,'0'0'5446,"0"0"-4774,102-4 417,-21-6-160,14-2-384,14-4-97,18-5-128,14-1-224,2-3 1,-7-3 31,-13 6-128,-21 1-641,-21 10-992,-17 4-674,-25 7-1985,-24 0-5253</inkml:trace>
  <inkml:trace contextRef="#ctx0" brushRef="#br0" timeOffset="340.441">279 366 9577,'0'0'12812,"0"0"-9513,0 0-1409,0 0-801,0 0-288,126 41-64,-45-51-97,16-5-255,8-3-161,9-3-160,3-1-64,-7-2 0,-9-2-641,-9-1-1281,-14 1-1441,-11-5-3651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16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6470,'0'0'10186,"0"0"-7560,0 0-576,0 0-224,0 0-641,0 0-384,0 0-353,0 0-320,49-25-128,-49 35 0,-4 0-320,-6 5-1506,-2 3-2306,-1-1-6085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16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 14414,'0'0'6374,"0"0"-3652,0 0-672,0 0-1185,0 0-673,0 0-192,0 0-96,0 0-833,0 0-929,-59-6-2049,52 15-6375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1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154 174 4644,'0'0'1938,"0"0"-149,0 0 36,0 0-277,0 0 6,0 0-38,0 0-395,5-8-406,17-22-101,36 17 1052,7 6-952,-34 6-511,-1-2 0,0-2 0,-1 0 0,1-2 0,-1-1 0,0-2 0,25-12-203,-29-13 2439,-25 35-2396,0-1 1,0 0-1,0 0 1,0 0-1,0 1 0,0-1 1,0 0-1,-1 0 1,1 1-1,0-1 1,0 0-1,-1 1 0,1-1 1,-1 0-1,1 1 1,0-1-1,-1 0 1,1 1-1,-1-1 0,1 1 1,-1-1-1,0 1 1,1-1-1,-1 1 1,0-1-1,1 1 0,-1 0 1,0-1-1,1 1 1,-1 0-1,0-1 1,1 1-1,-1 0 0,0 0 1,0 0-1,0 0 1,1 0-1,-1 0 1,0 0-1,0 0 1,1 0-1,-1 0 0,0 0 1,0 0-1,1 1 1,-1-1-1,0 0 1,1 1-1,-1-1 0,0 0 1,1 1-1,-1-1 1,0 1-44,-5 3 38,0 0-1,0 0 1,1 0 0,0 1 0,0 0-1,0 0 1,0 0 0,1 1 0,-1 0 0,2 0-1,-1 0 1,1 0 0,-1 0 0,2 1 0,-1-1-1,1 1 1,-1 2-38,1-4 9,-26 74 68,3 2 0,-14 80-77,-32 102-58,69-258 55,0 1 0,-1-1 0,0 0 0,0 0 0,0 0 1,0 0-1,-1-1 0,0 1 0,0-1 0,0 0 0,-1 0 0,1 0 0,-1-1 0,0 0 0,0 0 0,0 0 0,0 0 0,-1-1 0,1 0 0,-1 0 0,0 0 1,1-1-1,-2 1 3,-141 6 83,107-9-24,29 1-43,-4 0 281,30 4-226,166 1-65,-152-5-159,-1-2 0,0 0 0,0-2 0,0-1 1,0-2-1,-1 0 0,0-2 0,10-4 153,29-31-2612,-47 30-1229,0 1-3297,-1 3-4650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19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327 349 8328,'0'0'1943,"0"0"529,0 0 234,-13-9-512,-45-27-592,54 34-1506,0 1-1,0-1 1,0 1-1,-1 0 1,1 0 0,0 1-1,-1-1 1,1 1 0,-1 0-1,1 1 1,0-1-1,-1 0 1,1 1 0,0 0-1,-1 0 1,1 1 0,0-1-1,0 1 1,0 0 0,0 0-1,0 0 1,0 0-1,1 1 1,-1 0 0,1 0-1,0 0 1,0 0 0,0 0-1,0 0 1,0 1 0,1-1-1,-1 1 1,1 0-1,0 0 1,0 0 0,-1 3-96,2-5 38,-17 28 156,1 0 0,2 2 1,1 0-1,1 1 1,2 0-1,1 1 1,-1 15-195,8-35-12,0 0-1,1 0 1,1 0 0,1 0-1,0 0 1,0 0 0,2 0 0,1 5 12,-3-15-8,1-1 1,-1 0 0,1 0-1,0 0 1,0 0-1,1 0 1,-1 0 0,1 0-1,-1 0 1,1-1-1,0 1 1,0-1 0,0 1-1,0-1 1,1 0-1,-1 1 1,1-1 0,-1 0-1,1-1 1,0 1-1,-1 0 1,1-1 0,0 0-1,0 1 1,0-1-1,0 0 1,1-1 0,-1 1-1,0 0 1,0-1 0,0 0-1,1 0 1,-1 0-1,0 0 1,0 0 0,0-1-1,1 1 1,1-2 7,12-4 49,1 0 0,-2-2 1,1 0-1,-1-1 0,0 0 0,-1-2 1,0 0-1,-1 0 0,0-1 1,-1-1-1,0 0 0,-1-1 0,0-1-49,23-28 401,-3-2 0,-1-2 0,-3-1 0,-2 0 0,-2-2 0,-2-1 0,-2-1 0,-2-1 0,-3 0 0,4-31-402,-3-26 1560,-28 187-881,-4 105-390,11-97-276,-4 0 1,-3-1 0,-11 29-13,16-88-312,-15 68-1871,16-31-3127,13-34-5238,3-21 1953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19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48 205 8904,'0'0'2493,"2"-13"97,1-3-1286,2-12 182,-4-4 5792,-20 78-5186,11-27-2048,1 1 0,1 0-1,0 1 1,2-1 0,1 1-1,0 0 1,1 0 0,2 0-1,0 0 1,1 0 0,4 19-44,-4-35-10,1 0 0,0 0 1,0 0-1,1-1 0,0 1 0,-1-1 1,1 0-1,1 0 0,-1 0 0,1 0 1,-1 0-1,1-1 0,0 1 0,0-1 1,1 0-1,-1-1 0,1 1 1,-1-1-1,1 0 0,0 0 0,0 0 1,0 0-1,0-1 0,0 0 0,0 0 1,0-1-1,1 1 0,-1-1 0,0 0 1,0 0-1,0-1 0,0 0 0,1 0 1,-1 0-1,0 0 0,0-1 0,0 0 1,-1 0-1,1 0 0,3-2 10,9-5 95,1 0 1,-1-1-1,-1-1 0,0 0 1,0-1-1,-1-1 0,-1 0 1,0-1-1,-1-1 0,-1 0 1,0-1-1,-1 0 0,0-1 1,-2 0-1,0 0 0,-1-1 1,0-1-1,-2 1 0,0-1 1,-1 0-1,-1-2-95,-3 14 20,-1 0 0,-1 0-1,1 0 1,-1 1 0,-1-1 0,1 0 0,-1 0 0,0 1-1,0-1 1,-1 1 0,0 0 0,0 0 0,-1 0-1,0 0 1,0 1 0,0-1 0,0 1 0,-1 0-1,0 0 1,0 0 0,0 1 0,-1 0 0,1 0-1,-1 0 1,0 1 0,0 0 0,0 0 0,-1 0-1,1 1 1,-1 0 0,1 0 0,-1 1 0,0 0 0,0 0-1,0 0 1,0 1 0,1 0 0,-2 1-20,-121 7-2195,49 21-4189,43-8-1506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2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11275,'0'0'5477,"0"0"-2979,0 0 353,0 0-705,0 0-833,0 0-384,0 0-160,-47 89-449,40-44-192,-1-3-64,4-1 32,1 0-96,-1-7-288,1 0-449,-6-5-736,3-5-1025,4-2-1570,-3-8-2883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2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10602,'0'0'1826,"2"-84"384,0 74 609,1 4-1250,0 6-1024,4 6-353,6 11-192,0 7-64,5 5-97,5 4-2113,-4-2-5381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21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15 186 10282,'0'0'2669,"0"0"-27,-3 14-864,-8 109 438,11-124-2195,0 1 1,1 0-1,-1 0 1,1-1 0,-1 1-1,1 0 1,-1 0 0,1-1-1,-1 1 1,1 0-1,-1 0 1,1 0 0,-1 0-1,1 0 1,-1 0 0,1 0-1,0 0 1,-1 0 0,1 0-1,-1 0 1,1 0-1,-1 0 1,1 0 0,-1 1-1,1-1 1,-1 0 0,1 0-1,-1 1 1,1-1-1,-1 0 1,0 0 0,1 1-1,-1-1 1,1 1 0,-1-1-1,0 0 1,1 1-1,-1-1 1,0 1 0,1-1-1,-1 1 1,0-1 0,0 1-1,0-1 1,1 1 0,-1-1-1,0 1 1,0-1-1,0 1 1,0-1 0,0 1-1,0-1 1,0 1 0,0-1-1,0 1 1,0-1-1,0 1 1,0 0-22,2-20 314,0 1 0,2 0 0,0 0 0,2 1 0,-1-1-1,2 1 1,1 0 0,0 1 0,1 0 0,0 0 0,1 1 0,1 0 0,1 1 0,0 0 0,1 0-1,0 2 1,1 0 0,0 0 0,1 1 0,1 0-314,-7 8 19,0 0-1,0 1 1,0 0-1,0 0 1,0 0-1,1 2 1,-1-1-1,0 1 1,1 0 0,-1 1-1,0 0 1,1 1-1,-1 0 1,0 0-1,0 1 1,0 0-1,-1 0 1,1 1 0,-1 0-1,0 1 1,0 0-1,0 0 1,-1 1-1,1 0 1,-1 0 0,-1 1-1,1-1 1,-1 1-1,-1 1 1,1-1-1,-1 1 1,0 0-1,-1 1 1,0-1 0,0 1-1,-1-1 1,0 1-1,0 0 1,-1 0-1,-1 1 1,1-1-1,-1 4-18,-9 88-562,-13-37-3504,12-38-690,5-8-1805,4-2-4175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22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14189,'0'0'3652,"0"0"-139,0 0-732,0 0-918,0 0-587,0 0-566,0 0-294,2 20-95,5 129 95,-8-132-463,0 1 0,2-1 0,0 0 1,0 0-1,2 0 0,0-1 0,1 1 0,1-1 1,0 1-1,2-1 0,-1-1 0,2 1 0,6 9 47,-11-22-44,0 0-1,1 0 1,-1 0-1,1 0 1,-1 0-1,1-1 1,0 0-1,0 1 0,0-2 1,0 1-1,1 0 1,-1-1-1,0 0 1,1 0-1,-1 0 1,0 0-1,1-1 1,-1 0-1,1 0 0,-1 0 1,1 0-1,-1-1 1,1 1-1,-1-1 1,1 0-1,-1-1 1,0 1-1,0-1 1,0 0-1,0 0 0,2-1 45,7-4 14,0-1 0,0 0 0,-1 0 0,0-2-1,-1 1 1,0-1 0,0-1 0,7-11-14,-2-1 78,-1-2 0,-2 0 1,-1 0-1,0-1 0,-2-1 0,-2 0 1,0 0-1,-1-1 0,0-12-78,8-26 91,-14 63-714,4-17 1676,-4 13-3731,-1-1-4282,0 8-4646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4:20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77 247 19891,'0'-15'3534,"0"-73"512,-2 105-308,-5 19-2555,-4 17-1118,-7 100 13,8 1-1,6 1 1,6-1-1,10 26-77,4 21-609,-16-201 557,0 1-1,-1-1 1,1 1-1,0 0 1,0-1-1,-1 1 1,1-1-1,0 1 1,0-1-1,0 1 0,0-1 1,0 1-1,0 0 1,0-1-1,0 1 1,0-1-1,0 1 1,0 0-1,0-1 1,0 1-1,0-1 1,1 1-1,-1-1 0,0 1 1,0-1-1,1 1 1,-1-1-1,0 1 1,1-1-1,-1 1 1,0-1-1,1 1 1,-1-1-1,1 0 0,-1 1 1,1-1-1,-1 0 1,1 1-1,-1-1 1,1 0-1,-1 0 1,1 1-1,-1-1 1,1 0-1,-1 0 1,1 0-1,0 0 0,-1 0 1,1 0-1,-1 0 1,1 0-1,0 0 1,-1 0-1,1 0 1,-1 0-1,1 0 1,0 0 52,1-132-2077,-24-244 876,18 315 1211,3 0 0,2 0 0,2 0-1,4 0 1,2 1 0,2 0 0,16-45-10,-20 91 1,0 0 0,1 0 0,1 1 0,0 0 0,0 0 0,1 1-1,1 1 1,0-1 0,1 2 0,0 0 0,0 0 0,1 1 0,1 0 0,-1 1 0,1 1-1,1 0 1,-1 1 0,1 1 0,0 0 0,0 1 0,1 1 0,-1 0 0,1 1 0,11 0-1,-20 1-1,16-4-152,1 2 0,-1 1 1,1 0-1,0 2 0,0 1 0,-1 0 1,1 2-1,14 4 153,-34-6-356,0 0 0,0 1-1,-1-1 1,1 1 0,-1 0 0,1 0-1,-1 0 1,0 0 0,0 1 0,0-1-1,0 1 1,0 0 0,0 0 0,-1 0 0,1 0-1,-1 0 1,0 0 0,0 1 0,0-1-1,-1 1 1,1 0 0,-1-1 0,0 1-1,0 0 1,0 0 0,0 1 356,1 34-5883</inkml:trace>
  <inkml:trace contextRef="#ctx0" brushRef="#br0" timeOffset="287.566">0 753 13901,'0'0'4356,"0"0"-1537,0 0 192,0 0-1057,0 0-417,0 0-576,0 0-224,116-43-225,-58 19-256,7 4-95,-3 0-65,-4 4-64,-5 5-32,-13 4-192,-2 4-1090,-12 3-1152,-3 5-1986,-11 7-4709</inkml:trace>
  <inkml:trace contextRef="#ctx0" brushRef="#br0" timeOffset="626.798">808 775 1890,'0'0'2295,"0"0"-560,0 0 315,0 0 235,0 0 656,0 0 615,0 0-118,0 0-572,5 4-469,16 11-432,-36-15 3384,-25-11-5632,55 32-9454,-4-13 1628</inkml:trace>
  <inkml:trace contextRef="#ctx0" brushRef="#br0" timeOffset="847.376">1153 350 19699,'5'-14'3283,"17"-43"-614,-7 38 245,-8 32-538,-4 55-1781,-2 0 0,-4-1 0,-5 25-595,5-53 41,-8 68-41,3-38 0,3 1 0,3 0 0,4 22 0,13-24-53,-14-106-711,-5-123 774,0 98 9,2-1 1,3 1-1,3 0 1,3 0-1,10-38-19,-11 76-5,1-1 1,1 1-1,2 0 1,0 1-1,2 0 1,0 1-1,11-14 5,-16 27-8,0 1 0,0 1 0,1 0 0,0 0 0,0 0-1,1 1 1,0 0 0,1 1 0,-1-1 0,1 2 0,0 0-1,0 0 1,1 1 0,-1 0 0,1 1 0,0 0-1,0 0 1,0 1 0,2 1 8,-4 0-212,0 0-1,0 1 1,0 0-1,0 0 1,0 1-1,0 0 1,0 1 0,0 0-1,0 0 1,0 1-1,0 0 1,-1 0-1,3 3 213,-7-4-322,-1 0-1,0 1 1,0-1-1,1 1 1,-1 0 0,-1 0-1,1 0 1,0 1-1,-1-1 1,0 1-1,0-1 1,0 1-1,0 0 1,0 0 0,-1 0-1,0 0 1,0 0-1,0 0 1,1 4 322,-1 26-4864,-4 0-2524</inkml:trace>
  <inkml:trace contextRef="#ctx0" brushRef="#br0" timeOffset="1071.548">1271 626 4228,'0'0'8883,"0"0"-4009,0 0-1415,0 0-704,0 0-881,18-7-508,119-49 44,76-23-1159,-189 78-1318,-23 2 814,-1 0 1,1 0-1,-1 0 1,1 0-1,-1 0 1,1 0-1,-1 0 1,0 0 0,1 0-1,-1 0 1,0 0-1,0 0 1,0 0-1,0 1 1,0-1-1,0 0 1,0 0-1,0 0 1,0 0-1,-1 0 1,1 0-1,0 0 1,-1 0-1,1 0 1,-1 0-1,1 0 1,-1 0 0,1 0-1,-1 0 1,0 0-1,1 0 1,-1-1-1,0 1 1,0 0-1,0 0 1,1-1-1,-1 1 1,-1 0 252,-17 22-6828,-2 2-2157</inkml:trace>
  <inkml:trace contextRef="#ctx0" brushRef="#br0" timeOffset="1412.901">1304 878 7847,'0'0'4383,"0"0"-966,0 0-123,0 0-727,0 0-591,0 0-503,15 5-416,-1 0-859,-9-2-158,0-1-1,0 0 1,1 0 0,-1-1-1,0 1 1,1-1 0,-1 0-1,1-1 1,0 1 0,-1-1-1,1 0 1,0-1 0,-1 1-1,1-1 1,-1 0 0,3-1-40,193-65 13,-117 34-5215,-81 32 4004,-2 0-4299,-4 1 239</inkml:trace>
  <inkml:trace contextRef="#ctx0" brushRef="#br0" timeOffset="1413.901">71 1779 21428,'0'0'2563,"19"8"-604,-8-3-1710,1-1 0,0 0 1,0-1-1,0 0 0,0-1 0,0 0 1,1-1-1,-1-1 0,1 0 1,-1 0-1,0-1 0,1-1 0,8-2-249,738-200 2915,-345 82-4137,-407 121-2743,-30 9 1027,-18 12-2625,-5 1-3149</inkml:trace>
  <inkml:trace contextRef="#ctx0" brushRef="#br0" timeOffset="1662.548">175 2129 6854,'0'0'9615,"14"9"-5761,-13-8-3787,5 3 212,0 0-1,1 0 1,-1 0 0,1-1 0,0 0 0,0 0 0,0 0 0,0-1 0,0 0 0,1-1 0,-1 1 0,1-1 0,-1-1 0,1 0 0,-1 0 0,1 0 0,-1-1 0,1 0-279,126-29 1274,-2-6 1,39-20-1275,-60 19 93,29-5-22,-37 12-13,-1-5 0,36-20-58,-114 43-502,-41 8-2231,-90 38-5077,38-10-1153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24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586 176 6406,'0'0'6022,"-3"-14"-3166,-9-44-614,11 53-1936,-1-1 1,0 1-1,0-1 0,-1 1 1,0 0-1,0 0 0,0 0 1,0 0-1,-1 1 1,0-1-1,0 1 0,0 0 1,0 0-1,-1 0 0,1 1 1,-1-1-1,0 1 0,0 1 1,-1-1-1,1 1 1,-1-1-307,-3 0 56,0 1 0,0 0 0,-1 0 1,1 1-1,0 0 0,-1 0 1,1 1-1,0 1 0,-1 0 1,1 0-1,0 0 0,-1 1 0,1 1 1,0-1-1,1 2 0,-1-1 1,0 1-1,-3 3-56,-14 12 5,1 1 1,1 1-1,1 2 0,1 0 1,0 2-1,2 0 0,-16 28-5,21-35-120,2 2 0,1-1-1,0 2 1,2-1 0,0 2-1,1-1 1,1 1-1,1 1 1,1-1 0,2 1-1,-1 7 121,4-28-5,1 0 0,0 1-1,0-1 1,0 0-1,0 0 1,0 0-1,1 0 1,-1 0-1,1 0 1,-1 0 0,1 0-1,0 0 1,-1 0-1,1 0 1,0-1-1,0 1 1,1 0-1,-1 0 1,0-1 0,1 1-1,-1-1 1,1 1-1,-1-1 1,1 0-1,-1 1 1,1-1-1,0 0 1,0 0 0,0 0-1,0 0 1,-1-1-1,1 1 1,0 0-1,0-1 1,0 0-1,1 1 1,-1-1-1,0 0 1,0 0 0,0 0-1,0 0 1,0 0-1,0-1 1,0 1-1,0-1 1,0 1-1,0-1 1,0 0 0,0 1-1,1-2 6,19-6 250,-1-1 0,-1-1-1,0-1 1,0-1 0,-1 0-1,-1-2 1,0 0 0,-1-1 0,11-12-250,148-173 3096,-176 200-3096,0-1 1,0 1-1,0 0 1,0-1 0,0 1-1,0-1 1,0 1-1,0-1 1,0 1-1,0-1 1,0 1-1,1-1 1,-1 1-1,0-1 1,0 1 0,0 0-1,1-1 1,-1 1-1,0-1 1,0 1-1,1 0 1,-1-1-1,1 1 1,-1 0-1,0-1 1,1 1-1,-1 0 1,0 0 0,1-1-1,-1 1 1,1 0-1,-1 0 1,1 0-1,-1 0 1,1 0-1,-1-1 1,1 1-1,-1 0 1,1 0-1,-1 0 1,0 0 0,1 0-1,-1 1 1,1-1-1,-1 0 1,1 0-1,-1 0 1,1 0-1,-1 0 1,1 1-1,-1-1 1,0 0-1,1 0 1,-1 1 0,1-1-1,-1 0 1,0 0-1,1 1 1,-1-1-1,0 1 1,1-1-1,-1 0 1,0 1-1,0-1 1,1 1-1,-1-1 1,0 0 0,0 1-2,1 38 3,-1-25-3,-3 249-3383,3-261 3196,-1-1 1,1 1 0,-1-1 0,1 0-1,0 1 1,0-1 0,0 1-1,0-1 1,0 1 0,0-1 0,0 1-1,0-1 1,0 0 0,1 1-1,-1-1 1,1 1 0,-1-1 0,1 0-1,-1 1 1,1-1 0,0 0-1,0 0 1,-1 1 0,1-1-1,0 0 1,0 0 0,0 0 0,0 0-1,0 0 1,1 0 0,-1-1-1,0 1 1,0 0 0,1-1 0,-1 1-1,0 0 1,1-1 0,-1 1-1,1-1 1,-1 0 0,0 0 0,1 1-1,-1-1 1,1 0 0,-1 0-1,1 0 1,-1-1 0,2 1 187,64-27-4294,24-40 2369,-64 42 1829,-1-2 1,-1 0 0,-1-1-1,-2-2 1,-1 0-1,-1-1 1,-2-2 0,1-3 95,36-97 6144,-48 114-1282,-11 27-836,-12 31-1517,-83 221-603,53-164-2600,46-97 681,0 1 1,-1 0-1,1 0 1,0-1-1,0 1 1,0 0-1,0 0 1,-1-1-1,1 1 0,0 0 1,0 0-1,0 0 1,-1-1-1,1 1 1,0 0-1,0 0 0,-1 0 1,1 0-1,0 0 1,0 0-1,-1-1 1,1 1-1,0 0 1,0 0-1,-1 0 0,1 0 1,0 0-1,-1 0 1,1 0-1,0 0 1,0 0-1,-1 0 1,1 0-1,0 0 0,-1 1 1,1-1-1,0 0 1,0 0-1,-1 0 1,1 0-1,0 0 0,0 0 1,-1 1-1,1-1 1,0 0-1,0 0 1,0 0-1,-1 1 1,1-1-1,0 0 0,0 0 1,0 1-1,0-1 1,0 0-1,-1 0 1,1 1-1,0-1 13,-2-26 38,4 3 27,0 1 0,1-1 0,1 0 0,1 1 0,1 0 0,1 0 0,1 0 0,1 1 0,1 1 0,1-1-1,1 2 1,4-6-65,-8 16 24,-1 1-1,2 0 1,-1 1-1,1 0 1,0 0 0,0 1-1,1 0 1,0 0-1,0 1 1,0 1-1,1 0 1,0 0-1,-1 1 1,1 0-1,0 1 1,1 0-1,-1 1 1,0 0-1,0 1 1,1 0-1,-1 1 1,0 0-1,0 1 1,0 0-1,0 1 1,0 0-1,0 0 1,0 1-1,-1 1 1,0 0-1,0 0 1,0 1-1,-1 0 1,0 1-1,0 0 1,-1 1-1,1-1 1,-2 2-1,1-1 1,-1 1-1,0 0 1,-1 0-1,0 1 1,-1 0-1,0 0 1,0 0-1,2 9-23,2 89-931,-23-36-3791,9-46 110,4-2-2542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24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57 126 10954,'11'-51'2973,"0"7"849,-5 14 1469,-19 127-2015,12-70-3260,1 1-1,0-1 1,3 1-1,0-1 1,1 0-1,2 0 1,5 15-16,-11-40-8,1 0-1,-1 0 1,1 0-1,0 0 1,-1 0 0,1 0-1,0 0 1,0-1 0,0 1-1,1 0 1,-1 0-1,0-1 1,1 1 0,-1-1-1,0 1 1,1-1-1,0 0 1,-1 0 0,1 1-1,0-1 1,0 0-1,0 0 1,0-1 0,0 1-1,0 0 1,0-1 0,0 1-1,0-1 1,0 0-1,0 1 1,0-1 0,0 0-1,0 0 1,0 0-1,0-1 1,0 1 0,0 0-1,0-1 1,0 0-1,0 1 1,0-1 0,0 0-1,0 0 1,0 0 0,-1 0-1,1 0 1,0 0-1,-1-1 1,1 1 8,49-36 735,-2-2-1,-2-2 1,-1-2-1,-2-2 1,24-34-735,-33 23 1345,-35 56-1322,-1-1 0,0 1 0,0-1 0,0 1 0,0-1 0,0 1 0,0-1 0,0 1 0,0 0 0,0 0 0,0-1 0,0 1 0,0 0 0,0 0 0,0 0 0,0 0 0,0 0 0,0 0 0,0 1 0,0-1 0,0 0 0,0 0 0,0 1 0,0-1 0,0 0 0,1 1 0,-1-1 0,0 1 0,0-1 0,0 1 0,0 0 0,1-1-1,-1 1 1,0 0 0,0 0 0,0 0-23,-17 17 31,0 2-1,1-1 0,1 2 0,1 0 1,1 1-1,1 1 0,1 0 0,1 0 1,-5 16-31,-140 298-96,11-45-1367,142-288 1191,-13 20-784,3-18-2453,12-22-4530,7-2 1104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25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13997,'0'0'4154,"0"0"-1624,0 0-208,0 0-512,0 0-641,0 0-502,0 0-250,0 10-183,10 160-63,-6-139-170,-4-24-58,0 0 1,1 0 0,0 0 0,0 0 0,1 0 0,0 0 0,0 0 0,0-1 0,1 1 0,0-1 0,0 0 0,1 1 0,0-1 0,1 2 56,0-7-26,-1 0 0,0 0 1,0 0-1,1 0 1,-1-1-1,0 0 1,1 0-1,-1 0 1,1 0-1,-1-1 1,0 1-1,1-1 1,-1 0-1,0-1 0,0 1 1,0-1-1,0 0 1,0 0-1,0 0 1,0 0-1,-1 0 1,1-1-1,-1 0 1,2-1 25,-5 4-1,68-48 321,-3-3 0,-2-2 1,48-54-321,-40 29 800,-85 80-682,-8 15-112,2 2 0,0 0 1,1 2-1,1 0 0,1 0 0,-6 11-6,10-14 0,-83 105-512,87-114 341,5-16 117,58-92 337,-35 73-165,-5 5 14,-8 10-49,1 0 1,-1 1-1,1 0 0,1 1 0,0 0 1,0 0-1,1 0 0,0 1 1,1 1-1,-1-1 0,2 2 1,-1-1-84,-8 6 3,1 0 0,-1 1 1,0-1-1,0 1 1,1-1-1,-1 1 0,0 0 1,0 0-1,1 0 0,-1 0 1,0 0-1,1 1 1,-1-1-1,0 1 0,0-1 1,0 1-1,1 0 1,-1 0-1,0 0 0,0 0 1,0 0-1,0 0 1,0 1-1,-1-1 0,1 1 1,0-1-1,-1 1 0,1-1 1,-1 1-1,1 0 1,-1 0-1,0 0 0,0 0 1,1 1-4,28 77-3,0 96-115,-30-175 100,1 1 1,0-1-1,-1 1 0,1-1 0,0 0 0,0 1 0,0-1 0,0 0 1,0 0-1,0 1 0,1-1 0,-1 0 0,0 0 0,0-1 1,1 1-1,-1 0 0,1 0 0,-1 0 0,1-1 0,-1 1 1,1-1-1,-1 1 0,1-1 0,-1 0 0,1 0 0,0 0 0,-1 1 1,1-1-1,-1-1 0,1 1 0,0 0 0,-1 0 0,1-1 1,-1 1-1,1-1 0,-1 1 0,1-1 0,-1 1 0,1-1 18,53-34 2,-42 22 99,-1 0 0,0-1 0,-1-1 0,0 0 0,-1 0 0,-1-1 0,0 0 0,-2-1 0,1 1-1,-2-2 1,-1 1 0,0-1 0,-1 0 0,-1 0 0,0 0 0,-1 0 0,-2 0 0,1-1 0,-2 1 0,-1 0 0,0-2-101,1 17-72,0 0 1,1-1 0,-1 1 0,-1 0-1,1 0 1,0 0 0,-1 0 0,0 0 0,1 0-1,-1 0 1,0 0 0,0 1 0,-1-1-1,1 1 1,-1 0 0,1-1 0,-1 1-1,0 0 1,0 1 0,1-1 0,-1 0 0,-1 1-1,1 0 1,0-1 0,0 1 0,0 0-1,-1 1 72,-28-3-4390,1 11-4249,7 3-5812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28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447 231 288,'4'-14'9166,"37"-112"529,-40 123-9449,-1-1 1,1 1 0,-1 0-1,1 0 1,-1-1-1,0 1 1,0 0 0,0-1-1,-1 1 1,1 0-1,-1-1 1,0 1-1,0 0 1,0 0 0,0 0-1,0 0 1,-1 0-1,1 0 1,-1 0 0,0 0-1,-2-2-246,2 3 79,0 0-1,-1 1 1,1-1-1,-1 0 1,0 1-1,1-1 1,-1 1-1,0 0 1,0 0-1,0 0 1,0 0-1,0 0 1,0 1-1,0 0 1,0-1-1,0 1 1,0 0-1,0 0 1,0 1-1,0-1 1,0 1-1,0-1 1,0 1-1,-1 0-78,-11 6 31,0 1 0,1 0 0,0 1 0,0 1-1,1 0 1,0 0 0,1 2 0,0-1 0,1 1-1,0 1 1,1 0 0,0 1 0,-6 12-31,9-17-23,1 1 0,0 0 1,0 0-1,1 1 0,0-1 1,1 1-1,0 0 0,1 0 1,0 1-1,1-1 0,0 1 1,0 0-1,2-1 0,-1 1 1,2 0-1,0 6 23,2-13-32,0 0 1,0 0 0,0 0-1,1 0 1,0 0-1,0-1 1,0 0-1,0 0 1,1 0 0,0 0-1,-1-1 1,1 0-1,1 0 1,-1 0-1,0-1 1,1 1 0,-1-1-1,1-1 1,0 1-1,-1-1 1,1 0-1,0 0 1,0 0 0,0-1-1,0 0 1,0 0-1,0-1 1,0 0 0,-1 0-1,2 0 32,12 1 9,6 1-22,0 1 0,0 1 1,-1 1-1,1 1 0,-1 2 1,15 5 12,-32-9-1,-1-1 0,1 1 0,-1 0 1,0 0-1,0 1 0,-1 0 0,1 0 0,-1 0 1,0 0-1,0 1 0,0 0 0,0 0 1,-1 1-1,0-1 0,0 1 0,0 0 0,-1 0 1,0 0-1,0 0 0,-1 1 0,0-1 1,0 1-1,0-1 0,-1 1 0,0 0 1,0 2 0,0-2 9,-2 0 0,1 0 1,-1 0-1,0 0 0,0 0 1,0 0-1,-1-1 1,0 1-1,-1 0 0,0-1 1,0 0-1,0 1 1,-1-1-1,1-1 0,-1 1 1,-1 0-1,1-1 1,-1 0-1,0 0 0,0 0 1,-1-1-1,1 0 1,-1 0-1,0 0 0,-5 2-9,-7 3 104,0-1 0,-1-1 0,0 0-1,0-1 1,0-2 0,-1 0 0,0 0-1,0-2 1,0-1 0,0 0 0,0-1-1,0-2 1,0 0 0,1-1 0,-1-1-1,1 0 1,-1-2 0,1 0 0,1-1-1,-1-1 1,1-1 0,1-1 0,-11-6-104,22 13-8,1-1 0,-1 1 1,1-1-1,-1 0 1,1 0-1,0-1 0,1 0 1,-1 0-1,1 0 0,0 0 1,0 0-1,0-1 1,1 0-1,0 0 0,0 0 1,0 0-1,1 0 0,0 0 1,0-1-1,1 1 1,-1-4 7,3 10-222,-1-1 0,0 0 0,1 1 0,-1-1 0,1 1 0,-1-1 0,0 0 0,1 1 0,-1-1 0,1 1 0,0-1 0,-1 1 0,1 0 0,-1-1 0,1 1 0,0-1 1,-1 1-1,1 0 0,0 0 0,-1-1 0,1 1 0,0 0 0,0 0 0,-1 0 0,1 0 0,0 0 0,0 0 0,-1 0 0,1 0 0,0 0 0,0 0 0,-1 0 0,1 0 0,0 1 1,-1-1-1,1 0 0,0 0 0,-1 1 0,1-1 0,0 1 222,17 6-10314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28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13485,'0'0'2258,"0"0"310,0 0-620,-4 13-832,-71 194 1676,34-106-2493,44-144-102,2 25-170,0 1 1,2 0-1,0 0 0,1 0 0,1 1 0,0 0 0,1 1 0,0 0 0,2 1 0,0 0 0,0 0 1,1 2-1,1-1-27,-12 11 1,0 0 0,0 0 1,0 0-1,0 1 1,0-1-1,0 0 0,0 1 1,0 0-1,1 0 1,-1-1-1,0 1 0,1 1 1,-1-1-1,1 0 1,-1 1-1,1-1 0,0 1 1,-1 0-1,1-1 1,-1 1-1,1 1 0,0-1 1,-1 0-1,1 1 1,-1-1-1,1 1 0,-1 0 1,1-1-1,-1 1 1,1 1-1,-1-1 0,0 0 1,0 1-1,1-1 1,-1 1-1,0-1 0,0 1 1,-1 0-1,1 0 1,0 0-1,-1 0 0,2 2-1,27 80-19,-30-77 21,1 1 0,0-1 0,0 1 0,1-1 0,0 0 0,0 0 0,1 0 1,0 0-1,0 0 0,1 0 0,0-1 0,0 0 0,0 0 0,1 0 0,0 0 0,0-1 1,0 1-1,1-1 0,-1-1 0,1 1 0,1-1 0,-1 0 0,1 0 0,-1-1 1,1 0-1,0 0 0,7 2-2,-10-5 7,1 1 0,0-1 0,-1 1 0,1-1 0,-1-1 0,1 1 0,-1-1 0,1 1 0,-1-1 0,1 0 0,-1-1 0,0 1 0,1-1 0,-1 0 0,0 0 1,0 0-1,2-2-7,14-28-6233,-20 27-1619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2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15631,'0'0'3368,"0"0"-795,0 0-624,0 0-1090,0 0-480,0 0-64,16-5-42,50-9-97,-64 14-150,1 0 0,-1 1 0,1-1 0,-1 1 0,1-1 0,-1 1 0,1 0 0,-1 0 0,0 0 0,1 0 0,-1 1 0,0-1 0,0 0 0,0 1 0,0 0 0,0-1 0,0 1 0,0 0 0,-1 0 0,1 0 0,-1 0 0,1 0 0,-1 0 0,0 1 0,0-1 0,0 0 0,0 1 0,0-1 0,0 1 0,-1-1 0,1 1 0,-1-1 0,0 1 0,0-1 0,0 1 0,0-1 0,0 1 0,0-1 0,-1 1 0,1-1 0,-1 1 0,0-1 0,0 1 0,0-1 0,0 0 0,0 1-26,-5 8 187,1-1 1,-2 0 0,1 0 0,-1 0 0,-1-1 0,0 0 0,0-1 0,-1 0 0,1 0-1,-6 3-187,-21 20 567,36-31-564,-1 0 0,1 0 0,-1 0 0,1 0 0,-1 0 0,1 0 0,-1 0 0,0 0 0,1 0 0,-1 0 1,1 0-1,-1 0 0,1 0 0,-1 0 0,1 1 0,-1-1 0,1 0 0,-1 0 0,0 1 0,1-1 0,-1 0 1,0 0-1,1 1 0,-1-1 0,0 0 0,1 1 0,-1-1 0,0 1 0,1-1 0,-1 0 0,0 1 0,0-1 1,0 1-1,1-1 0,-1 1 0,0-1 0,0 0 0,0 1 0,0-1 0,0 1 0,0-1 0,0 1 0,0-1 1,0 1-1,0-1 0,0 1 0,0-1 0,0 1 0,0-1 0,0 0 0,-1 1 0,1-1 0,0 1 0,0-1 1,-1 1-1,1-1 0,0 0 0,0 1 0,-1-1 0,1 0 0,0 1 0,-1-1 0,1 0 0,-1 1 0,1-1 1,0 0-1,-1 0 0,1 1 0,-1-1-3,47-2-81,-40 2 87,200-43-4428,-156 30 282,-6 1-3564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30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83 11179,'0'0'2978,"1"-13"690,1-39-321,-4 35 1752,-3 20-3359,-4 19-1379,9-22-221,-52 238 1495,41-167-1513,2-24-404,2 1 0,3 0 1,1 1-1,3 9 282,16-7-3886,9-25-3268,-3-13-3869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31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 13421,'0'0'4014,"0"0"-1104,0 0-449,0 0-913,0 0-849,0 0-416,15-2-182,102-4 28,-100 9-113,1-1 0,-1 0 0,1-1 0,-1-1 0,1 0 0,-1-1 0,0-2 0,1 1 0,-1-2 0,0 0 0,0-1 0,10-5-16,-24 8 30,-1 0 0,0 0 0,0 1 1,0-1-1,0-1 0,0 1 0,0 0 0,0 0 1,-1-1-1,1 1 0,-1-1 0,0 1 0,1-1 1,-1 0-1,-1 1 0,1-1 0,0 0 1,-1 0-1,1 0 0,-1 0 0,0 1 0,0-1 1,0 0-1,0 0 0,0 0 0,-1 0 0,1 0 1,-1 1-1,0-1 0,0 0 0,0 0-30,-40-82 1252,0 41 195,21 84-950,12 8-441,2 0 0,2 0 0,2 0 1,3 40-57,0-23 20,6 79-1416,4-97-1991,6-1-3580,-5-21-2001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3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52 15503,'0'0'3987,"0"0"-1392,0 0-284,0 0-976,0 0-710,0 0-172,0 17-159,-15 130-38,5-109-173,2 1 0,1 0-1,3 1 1,1-1 0,1 1 0,4 25-83,-3-59-58,1 0 0,0 0 1,0 0-1,0 0 1,1 0-1,0 0 0,0 0 1,1 0-1,-1 0 0,1 0 1,1-1-1,-1 1 1,1-1-1,0 1 0,0-1 1,0 0-1,1 0 0,0 0 1,0-1-1,0 0 1,1 1-1,-1-1 0,1-1 1,0 1-1,0-1 0,0 0 1,0 0-1,1 0 1,-1-1-1,1 1 0,0-1 1,0-1-1,0 1 0,0-1 59,7-3 61,1 0 0,-1-1 1,0-1-1,0 0 0,-1 0 1,1-1-1,-1-1 0,0 0 1,-1-1-1,1 0 0,-1-1 1,0 0-1,-1-1 0,0 0 1,-1 0-1,0-1 0,0 0 1,-1-1-1,0 0 1,-1-1-1,0 1 0,-1-1 1,0 0-1,-1-1 0,0-2-62,3-4 264,-1-1-1,-1 0 0,-1 0 0,-1 0 1,-1-1-1,0 1 0,-2-1 0,0 0 1,-1 0-1,-3-11-263,2 21 23,-1 0 0,0 0 0,0 0 0,-1 0 0,-1 0-1,0 1 1,0 0 0,-1 0 0,-1 0 0,0 0 0,0 1 0,0 0 0,-1 0 0,-1 1 0,1-1 0,-1 2 0,-1-1-1,0 1 1,0 1 0,-2-2-23,3 3-53,0 1-1,-1 0 1,1 1 0,-1 0-1,0 0 1,1 1 0,-1 0-1,0 1 1,-1 0-1,1 0 1,0 1 0,0 0-1,0 0 1,0 1 0,0 0-1,0 1 1,0 0 53,4 0-326,1-1-1,0 1 1,-1 0 0,1 0 0,0 0 0,0 0 0,0 1 0,1 0 0,-1 0-1,1 0 1,-1 0 0,1 1 0,0-1 0,0 1 0,0-1 0,1 1 0,-1 0-1,1 0 1,0 1 0,0-1 0,1 0 0,-2 3 326,-2 31-6769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31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20339,'0'0'6727,"0"0"-5126,0 0 257,0 0-609,0 0-672,0 0-321,0 0-192,0 0-64,0 0-32,22-31-192,-24 41-545,-1 0-769,-1 3-1088,-2 0-2467,2-3-7591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4:02.73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15296 7744 19058,'0'0'3422,"14"9"-2445,60 26-507,31-22 304,868-1 3439,-741-12-3536,318-4 376,732 15 937,-1201-4-2172,-85-2 203,-219 43-2355,81-22-1754,66-7-433,11-1-3332</inkml:trace>
  <inkml:trace contextRef="#ctx0" brushRef="#br1" timeOffset="12321.878">2564 8083 15022,'-1'-116'6134,"1"114"-5992,0 0 0,0 0 0,-1 1-1,1-1 1,0 0 0,-1 0 0,1 0 0,-1 0 0,1 0 0,-1 0 0,0 1-1,0-1 1,0 0 0,0 1 0,0-1 0,0 0 0,0 1 0,0-1-1,-1 1 1,1 0 0,-1-1 0,1 1 0,-1 0 0,1 0 0,-1 0 0,0 0-1,0 0 1,1 1 0,-1-1 0,0 0 0,0 1 0,0-1 0,0 1-1,0 0 1,0-1 0,1 1 0,-1 0 0,0 0 0,0 1 0,0-1-142,-8 5 100,1 2 1,0-1 0,0 1-1,1 0 1,0 1 0,0 0-1,1 0 1,0 0 0,0 1-1,1 0 1,-5 10-101,10-17 14,-31 51 41,3 2-1,2 1 1,2 0 0,3 2 0,3 1 0,2 0 0,3 2-1,2-1 1,3 2 0,3-1 0,2 62-55,2-111-48,0 1 0,2 0 0,-1 0 0,2 0 0,0-1 0,0 1 0,1 0 0,1-1 0,0 1 0,0-1 0,1 0-1,1 0 1,0 0 0,1-1 0,0 1 0,1-1 0,0-1 0,1 0 0,0 0 0,6 7 48,-9-15-15,-1 0-1,0 0 1,1 0-1,-1 0 1,1-1 0,0 1-1,-1-1 1,1 0-1,0-1 1,0 1 0,0-1-1,-1 0 1,1 0-1,0-1 1,0 1-1,0-1 1,-1 0 0,1 0-1,0-1 1,-1 1-1,1-1 1,-1 0 0,1 0-1,-1-1 1,0 1-1,0-1 1,0 0-1,-1 0 1,1 0 0,0-1 15,95-113 158,-26 5 125,-24 35 293,3 2 1,48-52-577,-62 92 213,-37 35-210,-1 0-1,1 0 1,0 0-1,-1 0 0,1 1 1,0-1-1,-1 0 1,1 1-1,-1-1 0,1 0 1,0 1-1,-1-1 1,1 1-1,-1-1 1,1 1-1,-1-1 0,0 1 1,1-1-1,-1 1 1,1-1-1,-1 1 0,0 0 1,0-1-1,1 1 1,-1 0-1,0-1 0,0 1 1,0 0-1,0-1 1,0 1-1,0 0 0,0-1 1,0 1-1,0 0 1,0-1-1,0 1 0,0 0 1,0-1-1,0 1 1,-1 0-1,1-1 1,0 1-1,0 0 0,-1-1 1,1 1-1,-1 0-2,1 3-4,-40 287-55,31-121-240,8-168 280,1 0 0,0-1 0,-1 1-1,1 0 1,0-1 0,-1 1-1,1 0 1,0-1 0,0 1 0,1 0-1,-1 0 1,0-1 0,0 1 0,1 0-1,-1-1 1,1 1 0,0 0-1,-1-1 1,1 1 0,0-1 0,0 1-1,0-1 1,0 0 0,0 1-1,0-1 1,0 0 0,1 0 0,-1 1-1,0-1 1,1 0 0,-1 0-1,1-1 1,-1 1 0,1 0 0,-1 0-1,1-1 1,0 1 0,-1-1-1,1 1 1,0-1 0,-1 0 0,1 0-1,0 0 1,-1 0 0,1 0-1,0 0 1,0 0 0,-1 0 0,2-1 19,4-5 5,-1 0-1,-1 0 1,1 0 0,-1-1 0,0 0 0,0 0 0,-1 0 0,0 0 0,0-1 0,-1 0 0,0 0 0,0 0 0,0 0-5,12-51 178,-3 0 1,-2-1 0,-2 0 0,-4 0 0,-1 0 0,-5-21-179,4 68 4,-2 0 0,0 0 1,0 0-1,-1 0 0,-1 0 1,0 0-1,-1 0 0,0 0 1,-1 1-1,-1 0 0,0-1 1,0 2-1,-1-1 0,-1 0 1,0 1-1,-6-8-4,11 18-65,0-1 1,0 0-1,0 1 1,0-1-1,0 1 1,0-1-1,-1 1 1,1 0-1,0 0 0,-1 0 1,1 0-1,-1 1 1,1-1-1,-1 1 1,1-1-1,-1 1 1,1 0-1,-1 0 0,0 0 1,1 0-1,-1 0 1,1 1-1,-1-1 1,1 1-1,-1 0 0,-1 0 65,-31 27-6216,18-4-1322</inkml:trace>
  <inkml:trace contextRef="#ctx0" brushRef="#br1" timeOffset="13146.005">3251 8491 9001,'0'0'5103,"0"0"-3101,0 0-107,0 0-101,0 0-743,0 0-463,8 0-204,-4-1-329,-3 1-43,0-1 0,1 1-1,-1 0 1,0 0 0,0 0 0,0-1-1,1 1 1,-1 0 0,0 0 0,0 1-1,0-1 1,1 0 0,-1 0 0,0 0-1,0 1 1,0-1 0,0 1 0,0-1-1,0 1 1,1-1 0,-1 1 0,0 0-1,-1-1 1,1 1 0,0 0 0,0 0-1,0 0 1,0 0 0,-1 0 0,1 0 0,0 0-1,-1 0 1,1 0 0,-1 0 0,1 0-1,-1 0 1,1 0 0,-1 1-12,31 124 801,-31-125-800,0 0 1,0 0 0,1-1-1,-1 1 1,0 0 0,1 0-1,-1-1 1,0 1 0,1 0-1,-1 0 1,1-1 0,-1 1 0,1-1-1,0 1 1,-1 0 0,1-1-1,0 1 1,-1-1 0,1 1-1,0-1 1,-1 0 0,1 1-1,0-1 1,0 0 0,0 1-1,-1-1 1,1 0 0,0 0 0,0 0-1,0 0 1,0 0 0,-1 0-1,1 0 1,0 0 0,0 0-1,0 0 1,0 0 0,-1-1-1,1 1 1,0 0 0,0-1-1,-1 1 1,1 0 0,0-1 0,0 1-1,-1-1 1,1 1 0,0-1-1,-1 1 1,1-1 0,-1 0-1,1 1 1,-1-1 0,1 0-2,29-37 469,-20 19 25,-2-1 0,0 0 0,-1 0 0,-1-1 0,-1 0 0,-1 0 0,0 0 0,-2-1 0,-1 1 1,0 0-1,-3-20-494,3 38 29,0-1 0,-1 0 0,0 1 0,1-1 0,-1 1 0,-1-1 0,1 0 0,0 1 0,-1-1 0,0 0 0,0 1 0,0-1 0,0 1 0,0 0 0,-1-1 0,0 1 0,1 0-1,-1 0 1,0 0 0,-1 0 0,1 0 0,0 0 0,-1 1 0,0-1 0,1 1 0,-1 0 0,0 0 0,0 0 0,-1 0 0,1 0 0,0 0 0,0 1 0,-1 0 0,1 0 0,-1 0 0,1 0 0,-1 0 0,0 1 0,1-1 0,-1 1 0,0 0 0,1 0 0,-1 1 0,-2-1-29,-3 7 5,0 1-1,0-1 0,1 2 0,-1-1 0,2 1 0,-1 0 0,2 0 0,-1 1 0,1 0 0,0 0 0,1 1 0,1 0 0,-1 0 1,2 0-1,-1 0 0,2 0 0,-1 3-4,-6 17-155,1 0 0,2 1 0,1-1 1,2 1-1,1 0 0,1 0 0,2 0 0,1 0 0,1 0 1,4 10 154,-4-33-89,0 1 0,0 0 1,1-1-1,0 0 1,0 0-1,1 0 0,1 0 1,-1-1-1,2 0 1,-1 0-1,1 0 0,0-1 1,0 0-1,1 0 0,0-1 1,0 0-1,1-1 1,-1 1-1,1-2 0,0 1 1,1-1-1,-1-1 1,1 1-1,0-2 0,0 1 1,0-1-1,0-1 0,0 0 1,0 0-1,0-1 1,0-1-1,0 1 0,0-2 1,0 1-1,0-1 0,0-1 1,0 0-1,-1 0 1,1-1-1,1-1 89,15-13 226,-1-1 0,-1-2 0,-1 0 0,-1-2 0,0 0 0,-2-1 0,-1-2 0,-1 0 0,-1 0 0,-1-2-1,-2 0 1,9-23-226,-4 15 113,90-179 1296,-119 265-1024,-6 7-440,3 1 1,2 0 0,3 0 0,2 1-1,3 0 1,4 55 54,-2-109-36,1-1 0,-1 0 1,1 1-1,0-1 0,1 1 0,-1-1 0,1 1 0,-1-1 0,1 0 1,1 1-1,-1-1 0,1 0 0,0 0 0,-1 0 0,2 0 1,-1 0-1,0 0 0,1-1 0,0 1 0,0-1 0,0 0 1,0 1-1,0-1 0,1-1 0,-1 1 0,1 0 0,0-1 0,0 0 1,0 0-1,0 0 0,0 0 0,0-1 0,0 0 0,1 0 1,-1 0-1,1 0 0,-1-1 0,0 1 0,1-1 0,-1 0 1,1 0-1,0-1 36,6-4 12,-1 0 1,-1 0-1,1-1 1,-1-1 0,0 1-1,-1-1 1,1-1-1,-1 0 1,-1 0-1,1-1 1,-1 1 0,-1-1-1,0-1 1,2-3-13,192-328 2327,-200 340-2308,0 1 0,0-1 0,1 0 0,-1 0-1,0 0 1,1 0 0,-1 0 0,0 1 0,1-1-1,-1 0 1,1 0 0,-1 1 0,1-1 0,0 0-1,-1 1 1,1-1 0,0 1 0,-1-1 0,1 1-1,0-1 1,0 1 0,0-1 0,-1 1 0,1 0-1,0-1 1,0 1 0,0 0 0,0 0 0,0-1-1,-1 1 1,1 0 0,0 0 0,0 0 0,0 0-1,0 0 1,0 1 0,0-1 0,0 0 0,-1 0 0,1 1-1,0-1 1,0 0 0,0 1 0,0-1 0,-1 0-1,1 1 1,0 0 0,0-1 0,-1 1 0,1-1-1,0 1 1,-1 0 0,1-1 0,-1 1 0,1 0-1,-1 0 1,1-1 0,-1 1 0,0 0 0,1 0-1,-1 0 1,0 0 0,0-1 0,1 1 0,-1 0-1,0 0 1,0 0-19,22 112 84,-20-91-81,1 1 0,1-1 0,1 0 1,1 0-1,1 0 0,1-1 0,1 0 0,1-1 0,10 17-3,-17-33-42,0 1-1,0-1 1,0 0-1,1 0 1,-1 0-1,1 0 1,0 0-1,0-1 1,1 0-1,-1 0 1,1 0-1,0 0 1,-1-1 0,1 0-1,0 0 1,0 0-1,1-1 1,-1 0-1,0 1 1,0-2-1,1 1 1,-1-1-1,0 0 1,1 0-1,-1 0 1,0-1-1,1 1 1,-1-2-1,0 1 1,0 0-1,0-1 1,0 0-1,0 0 1,0-1-1,0 1 1,-1-1-1,1 0 1,-1 0-1,0 0 1,1-1-1,-2 0 1,1 0-1,0 0 1,-1 0-1,0 0 1,0-1 0,0 1-1,1-4 43,17-116-3612,-32 43-5108,1 52 990</inkml:trace>
  <inkml:trace contextRef="#ctx0" brushRef="#br1" timeOffset="14076.127">4786 8388 7495,'0'0'2488,"0"0"-1095,0 15-357,2 50-27,-1-58-913,1 0 0,-1 0 0,1 0 1,1-1-1,-1 1 0,1-1 0,1 1 1,-1-1-1,1 0 0,0 0 1,0 0-1,1-1 0,-1 0 0,1 1 1,6 3-97,-6-3 18,1-1-17,1 1-1,-1-1 0,1 0 0,0 0 0,0-1 1,0 0-1,1 0 0,0 0 0,-1-1 0,1-1 0,1 1 1,-1-1-1,0-1 0,6 1 0,-10-1 16,0-1 1,-1 0-1,1 0 1,0 0-1,-1-1 0,1 1 1,0-1-1,-1 0 1,1 0-1,-1 0 1,1 0-1,-1-1 0,0 1 1,1-1-1,-1 0 1,0 0-1,0 0 0,0-1 1,-1 1-1,1-1 1,0 1-1,-1-1 0,0 0 1,1 0-1,-1 0 1,-1 0-1,1 0 0,0-1 1,-1 1-1,1-1 1,-1 1-1,0-1 1,0 1-1,0-1-16,4-19 1569,-1 0 1,0 0-1,-2-1 1,0 1-1,-2 0 1,-1-1-1,-3-20-1569,4 41 78,0 1 1,0-1-1,0 1 0,0-1 0,-1 1 0,1-1 0,-1 1 0,0-1 0,0 1 1,0-1-1,0 1 0,0 0 0,0 0 0,-1 0 0,1 0 0,-1 0 0,1 0 1,-1 0-1,0 0 0,0 0 0,0 1 0,0-1 0,0 1 0,0-1 0,0 1 1,0 0-1,-1 0 0,1 0 0,0 0 0,-1 0 0,1 1 0,-1-1 0,1 1 1,-1 0-1,1-1 0,-1 1 0,1 0 0,-1 0 0,1 1 0,-1-1 0,-1 1-78,-5 5 19,0 0 0,0 1-1,1 0 1,-1 1 0,1 0-1,1 0 1,0 0 0,0 1 0,1 0-1,0 1 1,0-1 0,1 1-1,0 0 1,1 1 0,0-1-1,1 1 1,0-1 0,1 1-1,0 0 1,0 10-19,-2-6-5,1-1-1,0 1 0,1 0 1,1 0-1,0 0 1,1 0-1,1 0 1,1-1-1,0 1 1,0 0-1,2 0 1,-1-1-1,2 0 1,0 0-1,1 0 1,0 0-1,1-1 1,1 0-1,0-1 1,1 0-1,0 0 1,0 0-1,2-1 0,-1-1 1,1 0-1,1 0 1,0-1-1,0-1 1,12 7 5,-12-11-17,0 0-1,1-1 1,0 0 0,0 0 0,-1-2-1,1 0 1,0 0 0,0-1 0,0-1-1,0 0 1,0 0 0,0-2 0,0 1-1,0-2 1,-1 0 0,0 0 0,0-1-1,0-1 1,0 0 0,-1 0 0,0-1-1,0-1 1,-1 1 0,0-2 0,0 0-1,0-1 18,11-11 120,-1-1 0,0-1 0,-2 0-1,-1-2 1,-1 0 0,-1-1 0,-1 0-1,-1-1 1,-2-1 0,0 0 0,-2-1-1,-1 1 1,-2-2 0,1-6-120,-6-10 929,-19 60-198,9 11-727,0 1-1,2-1 1,1 1-1,1 0 1,1 1 0,1-1-1,1 1 1,2-1 0,1 14-4,-1-16-1,-1 9-81,13 115-973,-11-255 334,-2 70 758,1-1 0,2 0-1,2 1 1,8-37-37,-10 64 6,0 0 1,1 1-1,0 0 0,1 0 0,0 0 0,0 0 1,1 0-1,0 1 0,1 0 0,-1 0 1,2 0-1,-1 1 0,1 0 0,0 0 0,1 1 1,-1-1-1,1 2 0,0-1 0,1 1 1,0 1-1,6-4-6,-5 5-130,0 0 1,0 1-1,0-1 1,0 2-1,0 0 1,0 0 0,1 0-1,-1 2 1,0-1-1,1 1 1,-1 1-1,0 0 1,0 0-1,0 1 1,0 0-1,0 1 1,-1 0-1,0 0 1,6 5 129,46 28-4323,-5 7-3500,-21-14-1487</inkml:trace>
  <inkml:trace contextRef="#ctx0" brushRef="#br0" timeOffset="-64287.921">2884 2059 10314,'0'0'8712,"0"0"-6438,0 0 96,0 0-320,0 0-736,0 0-418,0 0-383,0 0-321,-46 76-32,20-20 0,-1 6-96,-11 5-64,-1 3-608,-6 6-1570,-8 2-3267,1-3-9770</inkml:trace>
  <inkml:trace contextRef="#ctx0" brushRef="#br0" timeOffset="-65410.641">2070 1088 9449,'0'0'4682,"3"-14"-1858,8-38 74,-2 43 1289,-4 31-3131,-6 0-674,0 0 0,-2 0 0,-1 0 0,0 0 0,-2-1 0,0 0 0,-1 0 0,-9 16-382,-3 15 350,-100 328 119,115-361-1136,0 0 0,2 0 0,0 1-1,1-1 1,1 1 0,1-1-1,3 16 668,23-3-8520,-7-29 1036</inkml:trace>
  <inkml:trace contextRef="#ctx0" brushRef="#br0" timeOffset="-65082.909">2356 1232 2530,'3'-21'2459,"10"-56"2778,-1 14 2298,-8 50-3168,-4 20-1675,-3 26-1349,-73 242 618,25-109-1808,29-93-450,-10 46-2002,23-37-8221,10-76 5427,0-5-1580</inkml:trace>
  <inkml:trace contextRef="#ctx0" brushRef="#br0" timeOffset="-64784.057">1780 1367 7175,'-13'-9'1178,"1"1"1,-1 0 0,-1 1-1,1 1 1,-1 0-1,0 1 1,0 1 0,-1 0-1,-14-2-1178,-97-14 6550,115 9-4448,34 3-1284,515-79 448,-86 14-3434,-395 70-912,-68 15-2386,-49 23-2398,20-15 3529</inkml:trace>
  <inkml:trace contextRef="#ctx0" brushRef="#br0" timeOffset="-64783.057">1907 1601 2691,'0'0'9246,"-5"13"-5008,-16 38-1291,25-36 739,23-18-2644,-25 2-682,311-92 2106,-91 49-3571,-183 49-2325,-28 15-3918,-10 0-1776</inkml:trace>
  <inkml:trace contextRef="#ctx0" brushRef="#br0" timeOffset="-62824.832">4304 1520 6983,'0'0'3405,"0"0"-1200,0 0 320,0 0 38,15-8-599,114-62 1127,-115 62-2930,-1-1 0,0 0 0,0-1 0,-1 0 0,0-1 0,-1 0 0,-1-1 1,1 0-1,-2-1 0,0 0 0,0 0 0,-1-1 0,-1 0 0,-1-1 0,0 0 0,0 0 0,-2 0 0,1-5-161,-2 8 91,-2 0 0,0 0 0,0 0 0,-1 0 1,-1 0-1,0 0 0,0 0 0,-1 0 0,-1 1 0,0-1 0,-1 0 1,0 1-1,0 0 0,-2 0 0,1 0 0,-1 1 0,-1 0 0,1 0 0,-2 0 1,1 1-1,-2 0 0,1 1 0,-1 0 0,0 0 0,-1 1 0,0 0 1,0 0-1,-8-3-91,10 7 8,-1 1 1,0 0-1,1 0 1,-1 0 0,0 1-1,0 1 1,0 0 0,0 0-1,0 0 1,0 1-1,1 1 1,-1-1 0,0 2-1,1-1 1,-1 1-1,1 0 1,0 1 0,0 0-1,0 0 1,0 1-1,1-1 1,-1 2 0,1-1-1,-5 7-8,-8 7-6,1 1-1,1 1 0,1 0 1,0 2-1,2 0 0,1 1 1,-5 12 6,4-9-25,1 0 1,2 1-1,1 0 1,1 1-1,1 0 1,2 0 0,1 1-1,1 0 1,2 0-1,1 1 1,1-1-1,2 8 25,-1-31-22,1-1 0,0 1 0,1 0 0,0-1 0,0 1 0,0-1 0,0 0 0,1 0-1,0 0 1,0 0 0,1 0 0,0 0 0,0-1 0,0 0 0,1 0 0,0 0 0,-1 0 0,2-1 0,-1 0 0,0 0-1,1 0 1,0-1 0,0 0 0,0 0 0,0 0 0,1-1 0,-1 0 0,0 0 0,1 0 0,0-1 0,-1 0 0,1 0 0,0-1-1,0 0 1,-1 0 0,1-1 0,0 0 0,-1 0 0,1 0 0,0-1 0,-1 0 0,0 0 0,1-1 0,3-2 22,12-12 60,-1-2 1,0-1 0,-2 0 0,0-1 0,-1-1 0,-2-1 0,0-1-1,-1 0 1,-2-1 0,0 0 0,-2-1 0,4-14-61,16-26 412,16-39 1366,-46 116-1255,-1 7-513,15 176 198,-13-185-226,0 0-1,0 0 1,1 0 0,0 0 0,1-1 0,0 1-1,1-1 1,-1 0 0,1 0 0,1-1 0,0 0-1,0 0 1,0 0 0,1 0 0,0-1-1,0 0 1,0-1 0,1 0 0,6 4 18,-6-6-25,-1 0 1,1 0-1,0-1 1,0 0-1,0 0 0,0-1 1,1 0-1,-1-1 1,0 0-1,0 0 1,1 0-1,-1-1 0,0-1 1,0 1-1,0-1 1,0 0-1,0-1 1,-1 0-1,1-1 1,-1 1-1,1-1 0,-1 0 1,-1-1-1,1 0 1,-1 0-1,1-1 1,3-4 24,9-8 3,-2-1 1,0-1-1,-1 0 1,-1-1-1,-1 0 1,-1-2-1,-1 1 1,4-12-5,-3 0 42,0 0-1,-2 0 0,-2-1 0,-1 0 0,-1-1 0,-3 0 0,0 0 0,-3 0 0,-1 0 0,-1 0 0,-2 0 0,-8-34-40,9 58 19,-1 0 0,-1 1 1,0-1-1,0 1 0,-1 0 1,-1 0-1,0 0 0,0 1 0,-1 0 1,0 0-1,-1 1 0,0 0 0,-1 0 1,1 1-1,-2 0 0,1 0 0,-1 1 1,0 0-1,-1 1 0,1 1 1,-1-1-1,0 1 0,-4 0-19,-6 0 16,-1 0 0,0 2 1,1 0-1,-1 2 0,0 0 0,0 2 0,0 0 1,0 1-1,1 2 0,-1 0 0,1 1 0,0 1 0,-12 5-16,-11 7 28,1 1-1,1 2 0,1 2 1,1 2-1,-32 25-27,21-9-16,1 1-1,1 2 1,3 3-1,2 2 1,2 1-1,3 2 1,1 2-1,4 1 1,1 2-1,3 2 1,-11 33 16,32-73 6,2 1 0,0 0 0,1 1 0,0 0 1,2 0-1,1 0 0,1 0 0,0 0 1,2 1-1,0-1 0,2 0 0,0 1 0,1-1 1,1 0-1,1 0 0,1-1 0,1 0 1,1 0-1,0 0 0,2-1 0,0 0 1,1-1-1,1 0 0,10 11-6,0-6-17,2-2 0,0 0 0,1-1 0,1-2 0,0-1 0,2-1 0,0-1 0,1-1 0,0-1 0,1-2 0,0-2 0,13 3 17,6-1 7,0-2-1,0-2 0,1-2 0,-1-3 0,1-1 1,0-3-1,31-6-6,-45 3-8,0-2 0,0-2-1,-1-1 1,0-1 0,-1-3 0,0 0 0,-1-2 0,-1-2 0,0 0-1,4-7 9,-21 15 22,0-1-1,-1-1 1,0-1-1,-1 0 1,0 0-1,-1-1 0,-1-1 1,0 0-1,-1-1 1,0 0-1,-1 0 0,-2-1 1,1 0-1,-2 0 1,0-1-1,-1 0 1,-1 0-1,-1 0 0,0-1 1,0-14-22,-3 23 2,-1-1 0,1 1-1,-2-1 1,1 1 0,-1 0 0,-1 0 0,0 0 0,0 0 0,-1 0 0,-1 1-1,1-1 1,-2 1 0,1 0 0,-1 1 0,0-1 0,-1 1 0,0 0-1,0 1 1,-1 0 0,-2-2-2,10 8-44,-1 0 0,0 0 1,0 0-1,0 0 0,0 0 0,0 0 0,0 0 0,0 0 0,0 0 0,0 1 0,0-1 1,0 0-1,0 1 0,-1-1 0,1 1 0,0-1 0,0 1 0,-1 0 0,1-1 0,0 1 1,-1 0-1,1 0 0,0 0 0,-1 0 0,1 0 0,0 0 0,-1 1 0,1-1 0,0 0 1,-1 0-1,1 1 0,0-1 0,0 1 0,-1 0 0,1-1 0,0 1 0,0 0 0,0 0 1,0-1-1,0 1 0,0 0 0,0 0 0,0 0 0,0 0 0,1 0 0,-1 0 1,0 1-1,0-1 0,1 0 0,-1 0 0,1 0 0,-1 1 0,1-1 0,0 0 0,0 1 1,-1-1-1,1 0 0,0 1 0,0-1 0,0 0 0,0 1 44,4 84-10167,7-48 371</inkml:trace>
  <inkml:trace contextRef="#ctx0" brushRef="#br0" timeOffset="-48524.847">5856 2081 11211,'0'0'2882,"0"0"-1376,0 0 416,0 0-417,-53 99-448,32-57-609,-2 6-319,-1 0-129,1 2-97,-2 5-1728,5-7-5510</inkml:trace>
  <inkml:trace contextRef="#ctx0" brushRef="#br0" timeOffset="-46427.027">7081 1045 13869,'0'0'4484,"0"0"-3106,0 0 319,-38 14 129,16 12-321,-8 5-255,1 5-482,-1 3-255,-3 4-129,-1-1-128,7 0-127,2-2-65,4-4-64,5 1-193,3-3-1312,4 4-2114,6-6-4709</inkml:trace>
  <inkml:trace contextRef="#ctx0" brushRef="#br0" timeOffset="-46082.951">7429 1130 5990,'0'0'6998,"-1"-12"-3341,1 5-2670,-2-36 500,0 21 6839,63 368-6992,-38-258-2142,-6-26-5073,-9-34-1635</inkml:trace>
  <inkml:trace contextRef="#ctx0" brushRef="#br0" timeOffset="-45136.527">7010 1458 6406,'0'0'9257,"0"0"-5894,0 0-384,0 0-737,0 0-769,0 0-640,0 0-416,73-18-385,-22 10-32,11-3-1506,5-2-3715,-7 2-13965</inkml:trace>
  <inkml:trace contextRef="#ctx0" brushRef="#br0" timeOffset="-44002.659">8217 1873 9161,'0'0'5413,"0"0"-2627,0 0-447,0 0-161,0 0-417,0 0-415,0 0-257,0 0-385,-48 85-255,24-45-161,-9 4-160,1 5-128,-3 1-352,-1 4-1666,-4-1-3619</inkml:trace>
  <inkml:trace contextRef="#ctx0" brushRef="#br0" timeOffset="-37183.003">9563 727 3908,'0'0'2877,"0"0"-960,0 0-396,0 0 22,0 0 138,0-3-132,3-10 997,-3 13-1468,0 0-117,0 0-112,0 0-48,-4 9 704,-69 87 1415,-617 935 1661,656-964-4427,69-159-68,-34 87-248,2-40-538,-7 17-3280,-2 29-7855,-3 8-1965</inkml:trace>
  <inkml:trace contextRef="#ctx0" brushRef="#br0" timeOffset="-36154.03">9972 944 4708,'0'0'3038,"0"0"-881,0 0-75,3-13 16,24-108 4420,-21 54 160,-6 67-6096,5 10 587,67 195-539,-26-110-577,5-3 0,30 40-53,10 17 22,28 39 318,54 58-340,-102-148 39,-52-69-28,-29-61-38,2 21-179,-16-30-3720,22 37 13,-1 4-3075</inkml:trace>
  <inkml:trace contextRef="#ctx0" brushRef="#br0" timeOffset="-35206.965">8307 1548 2338,'0'0'4234,"0"0"-1747,-13-2-298,-19-2-900,-57-8 5846,89 11-7034,0 1 0,1 0 0,-1-1 0,0 1 0,0-1 0,0 1 0,0 0 0,0-1 0,0 1 0,0-1 0,0 1 0,0-1 0,0 1 0,0 0 0,0-1 1,0 1-1,0-1 0,0 1 0,0-1 0,0 1 0,0 0 0,-1-1 0,1 1 0,0-1 0,0 1 0,0 0 0,-1-1 0,1 1 0,0 0 0,-1-1 0,1 1 0,0 0 0,-1 0 0,1-1 0,0 1 0,-1 0 0,1 0 0,0-1 0,-1 1 0,1 0 0,-1 0 0,1 0 0,0 0 1,-1 0-1,1 0 0,-1 0 0,1 0 0,-1 0-101,44-11 739,168-12-592,0 10 1,7 9-148,-69 1 31,1591-40 12,-935 16 4585,-785 24-3920,-28 0 281,-32-1-225,-100 2-716,139 1-48,1 1 0,0 0 0,-1 0 0,1 0 0,-1 0 0,1 0 0,-1 0 0,1 0 0,-1 0 0,1 0 0,-1 0 0,1 0 0,-1 0 0,1 1 0,-1-1 0,1 0 0,-1 0 0,1 0 0,0 1 0,-1-1 0,1 0 0,-1 1 0,1-1 0,0 0 0,-1 1 0,1-1 0,0 0 0,-1 1 0,1-1 0,0 0 0,0 1 0,-1-1 0,1 1 0,0-1 0,0 1 0,0-1 0,-1 1 0,1-1 0,0 1 0,0-1 0,0 1 0,0-1 0,0 1 0,0-1 0,0 1 0,0-1 0,0 0 0,1 1 0,-1-1 0,0 1 0,0-1 0,0 1 0,0-1 0,1 1 0,-1-1 0,0 1 0,0-1 0,1 0 0,-1 1 0,0-1 0,1 0 0,-1 1 0,0-1 0,1 0 0,-1 1 0,1-1 0,-1 0 0,27 22 0,-7-13-815,-16-8 304,0 0 1,-1 0-1,1 0 1,-1 0-1,1 1 0,-1 0 1,0 0-1,0 0 1,0 0-1,0 0 0,0 0 1,0 1-1,0 0 0,-1-1 1,1 1-1,-1 0 1,0 0-1,0 0 0,2 4 511,-4 5-10335</inkml:trace>
  <inkml:trace contextRef="#ctx0" brushRef="#br0" timeOffset="-24072.904">11938 2420 20499,'0'0'1474,"0"0"-738,0 0 193,0 0 353,0 0-1,0 0-577,0 0-383,-60 107-193,44-58 0,-2-2-128,7-4 0,2-3-480,5-7-738,4-3-1376,11-7-2915,4-9-6823</inkml:trace>
  <inkml:trace contextRef="#ctx0" brushRef="#br0" timeOffset="-20645.749">18009 1620 2915,'0'0'16495,"0"0"-12619,0 0-1986,0 0-289,0 0-448,0 0-544,14 34-225,-30 5-31,-5 10-257,-7 4-32,-5-2-64,-3 1-160,0-4-737,1-3-1185,2-5-2691,7-10-5124</inkml:trace>
  <inkml:trace contextRef="#ctx0" brushRef="#br0" timeOffset="-23511.782">13811 1010 6566,'0'0'2221,"0"0"-555,0 0 554,0 0 359,0 0-161,13-8-550,37-27-474,-30 28 5425,-27 26-6742,6-17 447,-42 117 384,6 2-1,-20 112-907,42-111-1686,19-42-2249,17-37-3646,-5-30 1090</inkml:trace>
  <inkml:trace contextRef="#ctx0" brushRef="#br0" timeOffset="-23247.489">14026 1162 10954,'1'-149'6711,"-1"141"-6243,-1 0 0,0 1-1,0-1 1,-1 1 0,0-1 0,0 1 0,0 0 0,-1 0 0,0 0 0,-1 0 0,0 0-1,0 1 1,0-1 0,-1 1 0,0 0 0,0 1 0,-3-3-468,8 7-18,-1 0 0,0 1 0,0-1 0,0 1-1,0 0 1,0-1 0,0 1 0,0 0 0,0-1 0,0 1 0,0 0 0,0 0 0,0 0 0,0 0 0,0 0 0,0 0-1,0 0 1,0 0 0,-1 0 0,1 0 0,0 1 0,0-1 0,0 0 0,0 1 0,1-1 0,-1 1 0,0-1-1,0 1 1,0 0 0,0-1 0,0 1 0,1 0 0,-1-1 0,0 1 0,1 0 0,-1 0 0,0 0 0,1 0 0,-1 0-1,1 0 1,-1 0 0,1 0 0,0 0 0,-1 0 0,1 1 18,4 28-7669,7-22 1936</inkml:trace>
  <inkml:trace contextRef="#ctx0" brushRef="#br0" timeOffset="-22966.12">13846 933 6790,'0'0'5163,"0"0"-1330,0 0-742,-7-16-743,-22-50-570,29 64-1720,-1 0-1,0 1 1,0-1-1,1 0 1,-1 0-1,1 0 1,0 1-1,0-1 1,-1 0-1,1 0 1,0 0-1,0 0 1,1 0-1,-1 1 1,0-1-1,1 0 1,-1 0-1,1 0 1,-1 1-1,1-1 1,0 0-1,0 1 1,0-1-1,0 1 1,0-1-1,0 1 1,0-1-1,0 1 1,1-1-1,-1 1-57,4-4 149,6-4-88,0 0 0,0 1 0,1 0 0,0 1 0,1 0 1,-1 1-1,1 0 0,0 1 0,1 1 0,-1 0 0,1 1 0,0 0 0,0 1 1,0 1-1,0 0 0,0 1 0,0 0 0,0 1 0,0 1 0,6 1-61,-14-3-1,0 0 0,0 1-1,0 0 1,0 0-1,-1 0 1,1 1 0,0 0-1,-1 0 1,1 0-1,-1 0 1,0 1 0,0 0-1,0 0 1,0 1-1,0-1 1,-1 1-1,0 0 1,0 0 0,0 1-1,0-1 1,0 1-1,-1 0 1,0 0 0,0 0-1,0 0 1,-1 0-1,0 1 1,0-1 0,0 1-1,0 0 1,-1-1-1,0 1 1,0 0 0,-1 0-1,0 0 1,0 0-1,0 0 1,-1 3 1,-6 6 10,0 0 0,-1 0 1,0-1-1,-1 0 0,-1-1 0,0 0 1,-1-1-1,-1 0 0,0 0 0,0-1 1,-1-1-1,0 0 0,-1-1 0,0 0 1,-14 6-11,16-7 1,-183 105-3973,184-94-3379,11-12 1057</inkml:trace>
  <inkml:trace contextRef="#ctx0" brushRef="#br0" timeOffset="-22305.81">14475 871 9321,'0'0'5301,"0"0"-1735,0 0-1030,0 0-599,0 0-506,0 0-497,0 0-357,11 18-294,-3-5-249,-4-8-26,0 0 0,-1 0-1,0 0 1,0 1-1,0-1 1,0 1 0,-1 0-1,0 0 1,0 0 0,-1 0-1,0 0 1,0 0-1,0 0 1,-1 0 0,1 0-1,-2 1 1,1-1-1,-1 0 1,0 0 0,-1 5-8,-145 378-545,134-297-571,24-102 898,100-145 570,-97 135-238,1 0 0,1 1 0,0 1-1,2 1 1,0 0 0,1 2 0,1 0 0,0 1 0,1 1 0,0 0 0,1 2 0,7-2-114,-27 11 8,1 1 0,-1-1 1,0 1-1,1 0 1,-1 0-1,1 0 1,-1 0-1,1 0 1,0 0-1,-1 1 1,1-1-1,0 1 1,0 0-1,-1 0 0,1 0 1,0 0-1,0 0 1,-1 1-1,1-1 1,0 1-1,-1-1 1,1 1-1,-1 0 1,1 0-1,-1 1 1,1-1-1,-1 0 0,0 1 1,1 0-1,-1-1 1,0 1-1,0 0 1,0 0-1,0 0 1,-1 0-1,1 0 1,-1 1-1,1-1 1,-1 0-1,0 1 0,1 0-7,2 142-359,-6-94-25,1-37 173,-1 0 1,2 0-1,0 0 0,1 0 1,0 0-1,1 0 0,0-1 1,1 1-1,1-1 0,0 1 1,1-1-1,3 4 210,-7-15-15,0 0-1,1 0 1,-1 0-1,0 0 1,1-1-1,0 1 0,-1-1 1,1 1-1,0-1 1,0 0-1,0 1 1,0-1-1,0 0 1,0 0-1,0 0 1,0-1-1,0 1 1,1 0-1,-1-1 1,0 0-1,0 1 1,1-1-1,-1 0 1,0 0-1,1 0 1,-1 0-1,0-1 1,0 1-1,1-1 1,-1 1-1,0-1 1,0 0-1,0 0 1,0 0-1,0 0 0,0 0 1,0 0-1,0-1 1,0 1-1,0-1 16,71-64 77,196-288 3707,-204 293-3084,-63 80-326,-39 120-225,33-123-151,-6 15-9,2 1 1,1 1 0,2-1-1,1 1 1,1 0 0,2 0-1,2 25 11,1-54-2,0 0-1,-1 0 0,1 0 0,1 0 1,-1-1-1,0 1 0,1-1 0,0 1 1,0-1-1,0 0 0,0 0 1,0 0-1,1-1 0,-1 1 0,1-1 1,0 0-1,-1 0 0,1 0 0,0 0 1,0-1-1,1 1 0,-1-1 0,0 0 1,0 0-1,1-1 0,-1 1 1,0-1-1,1 0 0,-1 0 0,0-1 1,1 1-1,-1-1 0,0 0 0,0 0 1,1 0-1,-1-1 0,0 1 1,0-1-1,-1 0 0,1 0 0,0 0 1,-1-1-1,1 0 0,-1 1 0,1-1 3,12-11 36,-1 0 0,0 0 0,-1-2 0,0 0 0,-1 0 0,-1-1 0,-1-1 0,0 0 0,-2 0 0,0-1 0,-1 0 0,0-1 0,-2 0 0,0 0 0,-2 0 0,0-1 0,-1 0 0,-1 1 0,-1-10-36,0 25 18,0-1 1,-1 1 0,0-1-1,0 0 1,0 1-1,-1-1 1,0 0 0,0 1-1,0-1 1,-1 1-1,1 0 1,-1-1 0,-1 1-1,1 0 1,-1 0-1,0 0 1,0 0 0,0 1-1,-1-1 1,1 1-1,-1 0 1,0 0 0,-1 0-1,1 1 1,-1-1-1,1 1 1,-1 0 0,0 1-1,0-1 1,0 1-1,-1 0 1,1 0 0,-4-1-19,-2 2-91,0 0 1,1 1-1,-1 0 1,0 0 0,1 1-1,-1 1 1,1 0-1,-1 0 1,1 1 0,0 0-1,0 1 1,0 0-1,0 1 1,1 0-1,0 0 1,-2 2 90,4-2-730,0 0 0,1 1 0,-1 0 0,1 0-1,1 0 1,-1 1 0,1-1 0,0 1 0,1 1 0,0-1 0,0 1-1,0-1 1,0 4 730,-8 28-7986</inkml:trace>
  <inkml:trace contextRef="#ctx0" brushRef="#br0" timeOffset="-21936.759">15941 1176 11307,'5'-13'6251,"25"-64"-598,-27 80-1799,-6 31-3469,-87 270-3028,74-264-586,15-63 2556,66-128 3414,-38 100-1793,-16 30-536,0 0 0,1 0-1,2 2 1,0 0 0,0 0 0,9-6-412,-20 21 60,1 0 1,0 0-1,-1 1 1,1-1-1,1 1 1,-1 0-1,0 0 0,1 1 1,-1-1-1,1 1 1,0 0-1,0 0 1,0 0-1,0 1 1,0 0-1,0 0 1,0 0-1,1 1 1,-1 0-1,0 0 1,0 0-1,0 0 1,1 1-1,-1 0 1,0 0-1,0 0 0,0 1 1,0 0-1,0 0 1,-1 0-1,5 2-60,-2 1 18,-1-1-1,0 1 0,1 0 0,-2 0 1,1 0-1,-1 1 0,0 0 1,0 0-1,0 1 0,-1-1 0,0 1 1,0 0-1,-1 0 0,0 0 0,0 0 1,-1 1-1,0-1 0,0 1 0,-1-1 1,0 1-1,0 0 0,0 0 1,-1 0-1,-1 6-17,-3 19-270,-1-1 0,-1 1 1,-2-1-1,-1-1 0,-6 13 270,-3 14-1692,17-55 1422,-13 46-3310,8-17-3973,4-17-887</inkml:trace>
  <inkml:trace contextRef="#ctx0" brushRef="#br0" timeOffset="-21360.854">16530 1173 9833,'0'0'3161,"0"0"-247,0 0 6,0 0-608,0 0-743,0 0-565,0 0-337,12-3-191,34-7-172,-45 10-299,0 0 0,0 0 0,-1 0 0,1 1 1,0-1-1,0 0 0,-1 1 0,1-1 0,0 1 0,-1-1 0,1 1 1,0-1-1,-1 1 0,1-1 0,-1 1 0,1 0 0,-1-1 0,1 1 1,-1 0-1,0-1 0,1 1 0,-1 0 0,0 0 0,1-1 0,-1 1 1,0 0-1,0 0 0,0 0 0,0-1 0,1 1 0,-1 0 0,0 0 1,-1 0-1,1 0 0,0-1 0,0 1 0,0 0 0,0 0 0,-1-1 1,1 1-1,-1 1-5,1 4 2,-1 150-1219,14-165 673,91-141 1225,-64 82 196,14-28 885,-55 94-1732,0 1 0,0 0 0,0-1-1,-1 1 1,1 0 0,0 0 0,-1 0 0,1 0 0,0 0-1,-1 1 1,1-1 0,-1 0 0,1 1 0,-1-1 0,0 1-1,1-1 1,-1 1 0,1 0 0,-1-1 0,0 1 0,1 0-1,-1 0 1,0 0 0,1 1 0,-1-1 0,0 0 0,1 1-1,-1-1 1,0 1 0,1-1 0,-1 1 0,1 0 0,-1-1-1,1 1-29,-13 6-1,1 1-1,0 1 0,0 0 0,1 0 0,0 1 0,0 1 0,1 0 0,1 0 0,0 1 0,1 0 0,0 1 1,1 0-1,0 1 0,-5 12 2,6-12-87,0 0 0,1 1 1,0 0-1,2 0 0,0 0 0,0 1 1,2 0-1,-1-1 0,2 1 0,0 12 87,1-23-22,0 0-1,1 0 1,-1 0-1,1 0 1,0 0-1,0 0 1,0-1-1,1 1 1,0 0-1,0 0 1,0-1-1,0 1 1,1-1-1,0 0 1,0 0-1,0 0 1,0 0-1,1 0 1,-1-1-1,1 1 1,0-1-1,0 0 1,0 0-1,1-1 1,-1 1-1,0-1 1,1 0-1,0 0 1,0-1-1,-1 1 1,1-1-1,0 0 1,0 0-1,0 0 1,1-1 22,15-2 43,0-1 1,-1 0-1,1-2 0,-1 0 1,0-1-1,-1-1 0,1-1 1,-1-1-1,-1-1 0,0 0 1,0-1-1,-1-1 0,-1-1 1,0 0-1,0-1 0,-1-1 1,0-2-44,-11 13 10,264-234 1528,-252 225-1247,-15 13 284,-18 22-272,11-6-298,1 0 0,0 0 1,1 0-1,0 0 0,1 1 1,1 0-1,1-1 0,1 1 1,0 0-1,1-1 1,0 1-1,3 6-5,42 145-1265,-46-166 1164,0-1 1,0 1 0,0-1-1,-1 1 1,1-1 0,0 1-1,-1-1 1,1 1 0,-1-1-1,1 1 1,-1-1 0,0 1-1,0-1 1,0 0 0,0 0-1,0 1 1,0-1 0,0 0-1,0 0 1,0 0 0,0 0-1,-1 0 1,1 0 0,0 0-1,-1-1 1,1 1 0,0 0-1,-1-1 1,1 1 0,-1-1-1,1 0 1,-1 1 0,0-1-1,1 0 1,-1 0 0,1 0-1,-1 0 1,1 0 0,-1 0-1,1-1 1,-1 1 0,0 0 0,1-1 100,-75-14-3923,-23-27-7299,73 26 3797</inkml:trace>
  <inkml:trace contextRef="#ctx0" brushRef="#br0" timeOffset="-18495.951">21140 1055 7495,'0'-1'24,"18"-73"4797,1 23 1998,-7 10-316,-38 46-4347,1 15-2219,0 1 0,2 1-1,0 1 1,2 1-1,0 1 1,2 1 0,1 1-1,1 1 1,1 0-1,2 1 1,1 0 0,1 1-1,1 0 1,2 1-1,1 1 1,2 0 63,1-17-550,2 0 0,0 1 0,0 0 1,2-1-1,0 1 0,0 0 0,2 0 0,0-1 0,2 9 550,-2-21-92,0 0 0,0 0-1,1 0 1,-1-1 0,1 1 0,0 0-1,-1-1 1,1 1 0,0-1-1,1 0 1,-1 0 0,0 0 0,1 0-1,-1 0 1,1 0 0,-1-1-1,1 1 1,0-1 0,0 1 0,0-1-1,0 0 1,0 0 0,0-1-1,0 1 1,0-1 0,0 1 0,0-1-1,0 0 1,0 0 0,0 0-1,3-1 93,96-23 112,-69 5 629,-1-1-1,-1-2 1,-1-1-1,0-1 1,-2-2-1,-1-1 1,16-22-741,18-14 1094,48-60 1116,-108 106-1413,-25 31-649,13-1-187,1 0 1,0 1-1,1 0 1,1 0-1,0 1 0,1 1 1,1-1-1,0 1 0,1 0 1,0 0-1,2 1 1,0-1-1,1 1 0,0 0 1,2-1-1,0 1 0,1 12 39,-1-25-68,1-1-1,-1 0 1,1 0 0,-1 1-1,1-1 1,0 0-1,0 0 1,0 0-1,1 0 1,-1 0-1,1 0 1,-1 0-1,1-1 1,0 1-1,0-1 1,0 1 0,1-1-1,-1 1 1,0-1-1,1 0 1,0 0-1,-1-1 1,1 1-1,0 0 1,0-1-1,0 0 1,0 0-1,0 0 1,0 0 0,1 0-1,-1 0 1,0-1-1,0 1 1,1-1-1,-1 0 1,0 0-1,1-1 69,123-22-424,-111 15 568,0 0 0,0-2-1,0 0 1,-1-1 0,-1 0 0,0-1 0,-1-1-1,0 0 1,0 0 0,-2-2 0,0 1 0,0-2 0,-2 1-1,0-1 1,0-1 0,-2 0 0,4-12-144,-9 26 3,0 0 0,0 0 1,-1 0-1,1-1 0,-1 1 1,0 0-1,0-1 0,0 1 0,0-1 1,-1 1-1,1-1 0,-1 1 0,0-1 1,0 0-1,-1 1 0,1-1 1,-1 1-1,1-1 0,-1 1 0,0-1 1,0 1-1,-1 0 0,1-1 1,-1 1-1,0 0 0,1 0 0,-1 0 1,-1 0-1,1 0 0,0 1 0,-1-1 1,1 1-1,-1-1 0,0 1 1,0 0-1,0 0 0,0 0 0,0 1 1,0-1-1,-1 1 0,1-1 0,0 1 1,-1 0-1,0 0-3,-68 6-3285,38 27-3648,24-7 362,1-1-2745</inkml:trace>
  <inkml:trace contextRef="#ctx0" brushRef="#br0" timeOffset="-18063.489">22025 1324 5221,'0'0'8029,"12"-13"-3908,37-42-1612,-48 54-2405,0 1 0,0-1-1,0 0 1,0 0 0,0 1-1,-1-1 1,1 0 0,0 0-1,0 0 1,0 0 0,-1 0-1,1 0 1,-1 0 0,1 0-1,-1 0 1,1-1 0,-1 1-1,0 0 1,1 0 0,-1 0 0,0-1-1,0 1 1,0 0 0,0 0-1,0-1 1,0 1 0,0 0-1,0 0 1,0 0 0,-1-1-1,1 1 1,-1 0 0,1 0-1,-1 0 1,1 0 0,-1 0 0,1-1-104,-52-5 468,52 7-465,-12 4-11,-1 0 0,1 0 0,0 1 0,0 1 0,0 0 0,1 0 0,0 1 0,0 0 0,1 1 0,0 1 0,0 0 0,1 0 0,0 0 0,0 1 0,1 1 0,1-1 0,0 1 0,0 1 0,1-1 0,1 1 0,0 0 0,-2 6 8,-7 40-1714,14-57 1686,0 0 0,1-1-1,-1 1 1,0 0-1,0 0 1,0-1 0,1 1-1,-1 0 1,0-1 0,1 1-1,-1 0 1,1-1-1,-1 1 1,1-1 0,-1 1-1,1-1 1,-1 1-1,1-1 1,-1 1 0,1-1-1,0 1 1,-1-1-1,1 0 1,0 1 0,-1-1-1,1 0 1,0 1-1,-1-1 1,1 0 0,0 0-1,0 0 1,-1 0 0,1 0-1,0 0 1,0 0-1,-1 0 1,1 0 0,0 0-1,0 0 1,-1 0-1,1-1 1,0 1 0,0 0-1,-1-1 1,1 1-1,0 0 1,-1-1 0,1 1-1,0-1 29,36-18 174,15-27 1430,-2-3 0,-2-1-1,-2-2 1,18-32-1604,2 1 621,202-273 452,-247 318-475,-58 94 465,1 11-1112,2 2 0,3 2 0,3 1 0,4 0 0,2 2 1,4 1-1,3 1 49,5 103-6390,25-144 603,7-22-1975,-4-12 43</inkml:trace>
  <inkml:trace contextRef="#ctx0" brushRef="#br0" timeOffset="-17480.916">22592 1238 6854,'5'-14'2632,"20"-67"1837,-35 71 1891,-17 21-4483,22-7-1765,0-1 0,1 2 0,0-1 1,0 0-1,0 1 0,0 0 0,1 0 1,0 0-1,0 0 0,0 0 0,1 1 1,-1-1-1,1 1 0,1 0 0,-1 0 1,1 0-1,0-1 0,0 1 0,1 0 1,0 0-1,0 0 0,0 0 1,1 0-1,0 0 0,0 0 0,0 0 1,1 0-1,0 0 0,0-1 0,0 1 1,1-1-1,-1 0 0,1 1 0,1-1 1,-1-1-1,4 4-112,-3-7 0,0 1 1,1-2-1,-1 1 0,1 0 1,-1-1-1,1 0 0,-1 0 1,1 0-1,-1-1 1,1 0-1,-1 1 0,1-2 1,-1 1-1,0 0 1,0-1-1,1 0 0,-1 0 1,0 0-1,-1 0 0,1-1 1,0 1-1,-1-1 1,1 0-1,-1 0 0,0-1 1,0 1-1,1-1 0,1-1 27,14-10 270,-1-1 1,0-1-1,-2-1 0,0 0 0,0-1 0,-2-1 0,-1 0 1,0-1-1,1-5-297,-14 26 11,0-1 0,1 1 1,-1-1-1,0 1 0,1 0 1,-1-1-1,0 1 0,0-1 1,0 1-1,1-1 0,-1 1 1,0-1-1,0 1 1,0-1-1,0 1 0,0-1 1,0 1-1,0-1 0,0 1 1,0-1-1,0 1 0,0-1 1,0 1-1,0-1 0,0 1 1,-1-1-1,1 1 0,0-1 1,0 1-1,-1-1 0,1 1 1,0-1-1,0 1 0,-1 0 1,1-1-1,0 1 0,-1-1 1,1 1-1,-1 0 0,1 0 1,-1-1-1,1 1 0,0 0 1,-1 0-1,1-1 1,-1 1-1,1 0 0,-1 0 1,1 0-1,-1 0 0,1 0 1,-1 0-1,1 0 0,-1 0 1,0 0-1,1 0 0,-1 0 1,1 0-1,-1 0 0,1 0 1,-1 0-1,0 1-11,-34 9 108,22-4-113,0 0 0,1 1 0,0 0 0,1 0 0,-1 1 0,1 1 0,1 0 0,0 0 0,0 1 0,1 1 0,0-1 0,1 2 1,0-1-1,0 1 0,2 0 0,-1 0 0,1 1 0,1 0 0,1 0 0,0 0 0,0 1 0,1-1 0,1 1 0,0 0 0,1 0 0,1 0 0,0 0 0,1-1 0,1 5 5,-1-15-23,0 1 0,1-1 1,0 1-1,0-1 0,0 0 0,0 0 0,0 0 0,1 0 1,-1 0-1,1 0 0,0-1 0,0 1 0,0-1 0,0 0 1,0 0-1,1 0 0,-1 0 0,1 0 0,-1-1 0,1 0 1,-1 1-1,1-1 0,0-1 0,0 1 0,-1-1 0,1 1 1,0-1-1,0 0 0,0 0 0,-1-1 0,1 1 0,0-1 1,0 0-1,-1 0 0,1 0 0,0 0 0,-1-1 0,1 1 1,-1-1-1,0 0 0,1 0 0,-1 0 0,0-1 1,0 1-1,-1-1 0,1 1 0,1-3 23,31-22 163,-1-2 1,-1-1-1,-2-1 1,21-28-164,22-22 264,105-98-29,-170 169-262,-24 29-111,0 13 148,1 1 0,1 0 0,2 1 0,2 0 0,1 1 0,1 0 0,2 0 1,2 1-1,1-1 0,1 1 0,2 0 0,6 30-10,-7-61-4,0-3-5,0 1 1,0-1-1,-1 0 1,1 0-1,0 0 0,-1 0 1,1 0-1,-1 0 1,0 0-1,0-1 0,0 1 1,0 0-1,0 0 0,0 0 1,0-1-1,-1 1 1,1-1-1,0 1 0,-1-1 1,1 1-1,-1-1 1,0 0-1,0 0 0,1 0 1,-1 0-1,0 0 0,0 0 1,0 0-1,0-1 1,0 1-1,0-1 0,0 1 1,0-1-1,0 0 1,0 0-1,-2 0 9,-84-4-179,77 2 134,-90-12-480,-44-6-2411,3 7-5214,50 10-3519</inkml:trace>
  <inkml:trace contextRef="#ctx0" brushRef="#br0" timeOffset="-19730.73">19319 896 12011,'0'0'2851,"0"0"-449,0 0 6,0 0-556,0 0-731,0 0-549,3 18-257,1 2-244,5 101 269,-19-51-645,-3 0 1,-3-1 0,-3-1 0,-5 6 304,0-34-2217,23-40 2202,0 0 0,0 1-1,1-1 1,-1 0 0,0 1-1,0-1 1,1 0 0,-1 0-1,0 0 1,0 0 0,0 0 0,1 0-1,-1 0 1,0 0 0,0 0-1,0 0 1,1 0 0,-1-1-1,0 1 1,0 0 0,1 0-1,-1-1 1,0 1 0,0-1 0,1 1-1,-1 0 1,0-1 0,1 0-1,-1 1 1,1-1 0,-1 1-1,1-1 1,-1 0 0,1 1-1,-1-1 1,1 0 0,0 1 0,-1-1-1,1 0 1,0 0 0,-1 1-1,1-1 1,0 0 0,0 0-1,0 1 1,0-1 0,0 0 0,0 0-1,0 0 1,0 0 0,0 1-1,0-1 1,0 0 0,1 0 15,-8-29 805,2 0 1,1-1 0,1 1 0,2-1 0,1 1 0,1-1-1,4-23-805,3 3 559,3 0-1,1 0 0,3 1 1,5-8-559,-9 29 82,0 1 0,3 1-1,0 0 1,1 1 0,2 0 0,1 2 0,0 0 0,5-3-82,-14 18 5,0-1 0,1 2 0,-1-1-1,2 1 1,-1 1 0,1 0 0,0 0 0,1 1 0,-1 1 0,1 0 0,0 0-1,1 1 1,-1 1 0,1 0 0,0 0 0,0 2 0,-1-1 0,1 2 0,0 0-1,3 0-4,-13 0-2,0 0 0,1 1-1,-1-1 1,0 0-1,0 1 1,0 0 0,0 0-1,0 0 1,0 0-1,0 0 1,0 1 0,0-1-1,-1 1 1,1 0 0,-1-1-1,1 1 1,-1 1-1,0-1 1,1 0 0,-1 0-1,0 1 1,0-1-1,-1 1 1,1 0 0,-1 0-1,1-1 1,-1 1-1,0 0 1,0 0 0,0 0-1,0 0 1,-1 0-1,1 1 1,-1-1 0,0 0-1,0 0 1,0 0-1,0 0 1,0 1 0,-1-1-1,1 0 1,-1 0-1,0 0 1,0 0 0,0 0-1,0 0 1,-1 0-1,1-1 1,-2 2 2,-12 16-89,-1 0 1,0-1-1,-2-1 1,0-1-1,-2 0 0,1-1 1,-2-1-1,0-1 0,-1-1 1,-22 9 88,-70 36-1082,-28 16-3698,113-55 1105,13-4-2408,5-2-3041</inkml:trace>
  <inkml:trace contextRef="#ctx0" brushRef="#br0" timeOffset="-19382.842">19765 1070 13805,'0'0'5830,"0"0"-2729,0 0-917,0 0-540,0 0-625,0 0-383,7 18-188,18 57-64,-24-71-363,-1 0-1,0 0 0,-1 0 0,1 0 1,0 0-1,-1 0 0,0 0 0,0-1 1,0 1-1,-1 0 0,1-1 0,-1 1 1,0-1-1,0 1 0,0-1 0,0 0 1,-1 0-1,-1 3-20,-7 9 73,-3 7-310,-72 128 643,46-42-6511,42-113-2283,2-4 3243,-4 8 4803,10-14-9336</inkml:trace>
  <inkml:trace contextRef="#ctx0" brushRef="#br0" timeOffset="-19100.243">19885 807 7976,'8'-102'3042,"2"78"-447,-1 5-193,0 4 97,-1 3-706,0 4-768,-4 3-448,5 5-289,1 2-192,1 14-96,5 5-96,2 6-833,-3 9-1569,4 1-3748,0 0-5701</inkml:trace>
  <inkml:trace contextRef="#ctx0" brushRef="#br0" timeOffset="-18803.855">20175 1133 14350,'0'0'5568,"0"0"-2189,0 0-1137,0 0-806,0 0-582,-15 17-400,-49 53-219,47-49-221,0 1 1,2 1 0,0 0 0,2 1-1,1 1 1,-7 18-15,0-1-339,15-21-313,28-51 620,30-48 32,-34 46 99,0 1 0,2 1 1,2 1-1,0 1 0,2 1 0,1 1 0,27-20-99,-48 41 10,1 0 0,0 1-1,0-1 1,0 2 0,0-1-1,0 1 1,1 0 0,0 0-1,-1 1 1,1 0 0,0 1-1,0-1 1,0 2 0,0-1-1,0 1 1,1 0 0,-1 1-1,0 0 1,0 0 0,0 1-1,-1-1 1,1 2 0,0-1-1,-1 1 1,1 1 0,-1-1-1,0 1 1,0 0 0,0 1-1,-1 0 1,0 0 0,1 0-1,-2 1 1,1 0 0,-1 0-1,0 0 1,1 2-10,0 8-68,-2 0 1,0 0-1,-1 0 1,0 0-1,-2 1 0,0-1 1,0 0-1,-2 1 0,0 2 68,2 57-3974,13-2-6791,-6-51 1994</inkml:trace>
  <inkml:trace contextRef="#ctx0" brushRef="#br0" timeOffset="-16227.097">13052 2703 13068,'0'0'3225,"0"0"-465,0 0-337,0 0-463,0 0-567,0 0-416,5-8-422,-3 5-543,0 1 0,0-1 0,0 0 0,0 1 0,0 0 0,0-1 0,1 1 0,0 0 0,-1 0 1,1 0-1,0 0 0,0 1 0,0-1 0,0 1 0,0 0 0,0 0 0,0 0 0,0 0 0,0 0 0,1 1 0,-1 0 0,0-1 0,0 1 0,1 0 0,-1 0 1,0 1-1,2 0-12,42 1 81,22 3-30,-1-3 1,1-2 0,-1-4 0,65-12-52,-127 15 13,-4 1 4,1 0 0,-1-1 0,1 1 1,-1 0-1,0-1 0,1 1 0,-1-1 0,0 0 1,1 0-1,-1 0 0,0 0 0,0 0 0,0 0 1,0-1-1,0 1 0,0-1 0,0 1 0,0-1 1,-1 0-1,1 0 0,-1 1 0,1-1 1,-1 0-1,0-1 0,1 0-17,-3 0 70,-1 1 0,1 0-1,-1 0 1,0-1 0,0 1 0,0 0 0,0 0-1,0 1 1,0-1 0,0 0 0,-1 1 0,1-1-1,-1 1 1,1 0 0,-1 0 0,1 0 0,-1 0 0,0 0-1,0 1 1,1-1 0,-1 1 0,0 0 0,0-1-1,1 1 1,-1 1 0,-1-1-70,0 0 15,1 0-1,0 0 1,-1 0-1,1 1 1,0-1 0,-1 1-1,1 0 1,0 0 0,0 0-1,0 0 1,0 1 0,0-1-1,0 1 1,0 0-1,0 0 1,1 0 0,-1 0-1,1 0 1,-1 1 0,1-1-1,0 1 1,0-1-1,0 1 1,0 0 0,1 0-1,-1 0 1,1 0 0,0 0-1,-1 0 1,1 0-1,0 2-14,-12 109-50,13-106 47,1 87-116,1-56-144,-1 1 1,-3 0-1,0-1 0,-3 1 1,-1-1-1,-2 0 0,-2-1 1,-4 7 262,10-36 2,-1-1 0,0-1 0,0 1 1,-1-1-1,0 0 0,-1 0 0,0 0 1,0-1-1,0 0 0,0-1 0,-1 1 1,0-2-1,0 1 0,-1-1 0,1 0 1,-1-1-1,0 1 0,0-2 0,0 0 1,0 0-1,0 0 0,0-1 0,-1 0 1,1-1-1,0 0 0,-1-1 0,1 0 1,0 0-1,-1-1 0,1 0 0,0-1 1,1 0-1,-1 0 0,0-1 0,1 0 1,0 0-1,0-1 0,-8-6-2,13 9-3,0-1 0,0 1 0,0-1 0,0 0 0,0 0-1,1 0 1,-1-1 0,1 1 0,0 0 0,0-1 0,0 0 0,0 1 0,1-1 0,0 0 0,0 0 0,0 0 0,-1-3 3,2 5-159,0 1 1,0-1-1,0 1 1,1-1-1,-1 1 1,0-1-1,1 1 1,-1-1-1,1 1 1,-1 0 0,1-1-1,0 1 1,0 0-1,-1-1 1,1 1-1,0 0 1,0 0-1,0 0 1,0 0-1,1 0 1,-1 0-1,0 0 1,0 0 0,1 0-1,-1 0 1,0 1-1,1-1 1,-1 1-1,0-1 1,1 1-1,1-1 159,19-3-4938,3 2-2856</inkml:trace>
  <inkml:trace contextRef="#ctx0" brushRef="#br0" timeOffset="-15984.806">14052 2600 16143,'3'-12'3940,"9"-39"-940,-8 37 1644,-3 19-3370,-4 14-1037,-99 300 1360,28-11-1498,56-98-5419,18-178 1952,0-12-1731,0-6-2375</inkml:trace>
  <inkml:trace contextRef="#ctx0" brushRef="#br0" timeOffset="-15678.771">13726 2991 11467,'0'0'3587,"0"0"-320,0 0-640,0 0-705,0 0-641,-4-74-448,33 68-449,11 2-256,13-1-64,7 1-32,5 3-32,-3-5-224,1 2-449,-7-1-352,-4-2-1089,-7 4-768,-7 0-2243,-11 1-673</inkml:trace>
  <inkml:trace contextRef="#ctx0" brushRef="#br0" timeOffset="-14889.843">14367 2889 3812,'0'0'3133,"0"0"-554,0 0 314,0 0 278,0 0-272,-4 13-737,-18 98 2114,22-104-4240,0 0 0,1 1-1,-1-1 1,1 0 0,1 1 0,0-1 0,0 0-1,0 0 1,1-1 0,0 1 0,0 0-1,0-1 1,1 1 0,0-1 0,0 0 0,1-1-1,5 6-35,-7-10 7,0 1-1,0-1 1,1 0-1,-1 0 1,0-1-1,1 1 1,-1-1-1,1 1 1,-1-1-1,1 0 1,-1 0-1,0-1 0,1 1 1,-1-1-1,1 1 1,-1-1-1,0 0 1,1-1-1,-1 1 1,0 0-1,0-1 1,0 0-1,0 0 1,0 0-1,-1 0 0,1 0 1,1-2-7,56-75 915,-57 68-752,1 0 1,-1 1 0,-1-1 0,0 0-1,0 0 1,-1-1 0,-1 1 0,0 0-1,0 0 1,-1 0 0,-1-5-164,1 12 39,0-1 1,1 1 0,-2 0 0,1-1-1,0 1 1,-1 0 0,0 0-1,0 0 1,0 0 0,0 0-1,-1 1 1,0-1 0,1 1-1,-1-1 1,0 1 0,-1 0-1,1 0 1,-1 0 0,1 1-1,-1-1 1,0 1 0,0 0 0,0 0-1,0 0 1,0 0 0,0 1-1,-1 0 1,1 0 0,-2 0-40,-2 0-2,1 1 0,0 0 0,-1 1 0,1 0 0,0 0 0,0 0 1,0 1-1,0 0 0,0 1 0,0-1 0,0 1 0,1 1 0,-1-1 1,1 1-1,0 0 0,0 0 0,0 1 0,1 0 0,0 0 0,0 0 1,-3 5 1,-5 5-89,2 0 1,0 1 0,0 0 0,2 0-1,0 2 1,1-1 0,-5 17 88,8-23-205,2 0 0,-1 0 0,2 0-1,-1 0 1,1 0 0,1 1 0,0-1 0,1 1 0,0-1 0,1 1-1,0-1 1,1 0 0,0 1 0,1-1 0,0 0 0,0 0 0,1-1-1,1 1 1,0-1 0,0 0 0,1 0 0,1 0 0,-1-1 0,1 0-1,1 0 1,0-1 0,0 0 0,0-1 0,1 1 0,1-1-1,-1-1 1,1 0 0,0 0 0,0-1 0,9 3 205,-8-6-67,1 1 0,-1-2 1,1 0-1,-1 0 0,1-1 0,-1 0 0,1-1 1,-1 0-1,0-1 0,1 0 0,-1-1 0,0-1 1,0 1-1,0-2 0,-1 1 0,0-2 0,9-4 67,-3-2 262,1 0 0,-2-1 0,0 0 0,-1-1 0,0-1 0,-1 0 0,0-1 0,-2-1 0,9-14-262,149-260 5451,-136 226-4047,-52 94-235,0 9-1134,2 0-1,2 2 1,1-1-1,2 2 1,2-1-1,-4 33-34,-15 55-196,7-34-845,31-117 752,3-21 325,3-1 0,1 2 1,3 0-1,1 1 0,2 1 0,1 1 0,3 1 0,6-5-36,-23 32 9,1 1 0,0 1 0,0 0 0,1 0 0,0 1 0,0 0 0,1 1 1,1 0-1,-1 1 0,1 0 0,0 2 0,1-1 0,-1 1 0,1 1 0,0 0 0,0 1 0,8 0-9,-17 3 1,0 0-1,0 1 1,0-1-1,0 1 1,0 0-1,0 0 0,0 1 1,0-1-1,-1 1 1,1 0-1,-1 0 1,1 1-1,-1-1 0,0 1 1,0 0-1,0 0 1,0 1-1,0-1 1,-1 1-1,0 0 0,1 0 1,-1 0-1,-1 0 1,1 0-1,1 4 0,1 2 5,0 1 0,0 0 0,-1 0-1,0 0 1,-1 0 0,-1 0 0,0 1 0,0-1-1,-1 1 1,0 8-5,-3 2-13,-1-1-1,-1 1 1,-1-1 0,-1 0-1,-1 0 1,-1-1 0,0 0-1,-2 0 1,-10 16 13,-29 68-403,121-216 398,-12 4 189,-45 75-167,2 1-1,1 1 0,1 1 0,2 1 1,1 0-1,1 2 0,2 1 1,1 0-17,-25 24 2,0 1 0,1-1 0,-1 1 0,0-1 0,1 1 0,-1 0 0,1-1 0,0 1 0,-1 0 0,1 0 0,0 0 0,0 0 0,-1 1 0,1-1 0,0 0 0,0 1 0,0-1 0,0 1 0,0 0 0,0 0 0,0 0 0,0 0 0,0 0 0,0 0 0,0 0 0,0 0 0,0 1 0,0-1 0,0 1 0,0 0 0,0-1 0,-1 1 0,1 0 0,0 0 0,0 0 0,-1 0 0,1 1 0,-1-1 0,1 0 0,-1 1 0,1-1 0,-1 1 0,0-1 0,0 1 0,0 0-2,8 20 37,-1 1 0,-1 0 0,-1 0-1,-2 1 1,0 0 0,-1 0 0,-2 0 0,0 0-1,-2 14-36,4 61 22,-3-95-21,0 0 1,0 0 0,0 0-1,0 0 1,1 0-1,-1 1 1,1-1 0,0 0-1,0 0 1,1-1-1,-1 1 1,1 0 0,0 0-1,0-1 1,0 1-1,0-1 1,1 0 0,-1 1-1,1-1 1,0 0-1,0 0 1,0-1 0,0 1-1,1-1 1,-1 0-1,0 1 1,1-1 0,0-1-1,0 1 1,-1-1-1,1 1 1,0-1 0,0 0-1,0 0 1,0-1-1,1 1 1,-1-1 0,0 0-1,0 0 1,2-1-2,4-2-3,0-2 0,-1 1 1,1-1-1,-1-1 0,0 1 1,-1-2-1,1 1 0,-1-1 1,-1 0-1,1-1 0,-1 0 1,0 0-1,-1 0 0,0-1 1,-1 0-1,1 0 0,-2-1 1,1 0-1,-1 1 0,0-4 3,34-99-1169,-27 37-3945,-11 50-1447,-5 5-5685</inkml:trace>
  <inkml:trace contextRef="#ctx0" brushRef="#br0" timeOffset="-14272.308">16415 2566 11211,'0'0'4500,"0"0"-2146,13-8-662,47-25-106,28 19 891,-64 15-2077,166-10 1661,-190 11-2005,1-1 0,-1 0 0,0 1 0,0-1 0,0 1 0,0-1 0,-1 0-1,1 1 1,0-1 0,0 0 0,-1 1 0,1-1 0,-1 0 0,1 1 0,-1-1 0,0 0 0,1 0 0,-1 0 0,0 1 0,0-1 0,0 0 0,0 0 0,0 0 0,0 0 0,0-1 0,0 1 0,0 0 0,-1 0 0,1-1-1,0 1 1,0-1 0,-1 1 0,1-1 0,0 1 0,-1-1-56,-10 11 199,4 2-178,0 0 0,1 0 0,0 0 0,1 1 0,0 0 1,2 1-1,-1-1 0,2 1 0,0 0 0,-1 10-21,-2 3 18,-32 280-114,38-301 94,0 0 0,0 1 0,-1-1 0,0 0 0,0 0 0,-1 0 0,0 0 1,0 0-1,-1 0 0,0 0 0,0-1 0,0 1 0,-1-1 0,0 0 0,0 0 0,-1 0 0,0-1 0,0 0 0,0 0 0,0 0 0,-1 0 0,-3 1 2,-12 1 53,-2-1-1,1-1 1,-1-2-1,1 0 1,-1-1-1,0-1 1,0-1-1,-5-2-52,-4 2 386,202-25-1229,-7-3-2724,-55 3-3687,-53 11 250</inkml:trace>
  <inkml:trace contextRef="#ctx0" brushRef="#br0" timeOffset="-14005.765">17232 2639 11275,'0'0'4148,"0"0"-417,0 0-597,0 0-796,0 0-923,0 0-695,5 17-197,0-3-406,16 106 610,-46 64-289,23-175-928,-22 78-815,7-66-3955,-9-14-5782,17-7 3744</inkml:trace>
  <inkml:trace contextRef="#ctx0" brushRef="#br0" timeOffset="-13620.834">17043 2812 4548,'0'-17'4362,"-1"-10"-2987,1-60 3800,23 35 1757,27 25-3862,69 24-1685,-95 8-1381,-2 0 0,1 2 0,-1 1-1,0 0 1,0 2 0,-1 0 0,0 1 0,-1 1 0,0 2 0,-1-1 0,-1 2 0,0 1 0,-1 0 0,-1 1 0,0 1 0,-2 0 0,0 1 0,-1 1-1,1 2-3,-10-17 1,-1 1 0,1-1 0,-1 1 0,0 0 0,-1 0 0,1 1 0,-1-1 0,0 0 0,-1 1 0,0-1 0,0 1 0,0-1 0,-1 1 0,1 0 0,-2-1 0,1 1 0,-1 0 0,0-1 0,0 1 0,-1-1-1,0 1 1,0-1 0,-1 0 0,1 0 0,-1 0 0,-1 0 0,1-1 0,-3 4-1,-10 2 86,0 0-1,-1-1 0,0 0 1,0-2-1,-1 0 0,-1-1 1,1-1-1,-1 0 0,0-2 1,-7 1-86,-29 10 86,29-9-136,-57 28-1561,79-20-2130,14-4-3445,2-4-491</inkml:trace>
  <inkml:trace contextRef="#ctx0" brushRef="#br0" timeOffset="-13619.834">17873 3280 9001,'0'0'6213,"0"0"-2241,-26 106-224,0-62-898,-8 6-1280,-4 2-962,-8 2-479,-11 1-129,-8-5-865,-15 0-2018,-7-6-6566</inkml:trace>
  <inkml:trace contextRef="#ctx0" brushRef="#br0" timeOffset="-12240.451">19202 2600 12812,'0'0'4212,"1"-13"-1196,4-41-293,-4 53-2601,-1 1-1,0-1 1,0 0 0,1 0 0,-1 0-1,0 0 1,0 0 0,0 0 0,0 1 0,0-1-1,0 0 1,0 0 0,0 0 0,-1 0-1,1 0 1,0 0 0,0 1 0,-1-1-1,1 0 1,-1 0 0,1 0 0,0 1-1,-1-1 1,0 0 0,1 0 0,-1 1 0,1-1-1,-1 0 1,0 1 0,1-1 0,-1 1-1,0-1 1,0 1 0,1-1 0,-1 1-1,0 0 1,0-1 0,0 1 0,0 0-122,-37 22 1737,25-1-1550,0 1 0,1 0 0,2 1 1,0 0-1,1 1 0,1 0-187,4-10 46,-2-2-39,1 0 0,0 0 0,1 1 0,1-1 0,0 1 0,1 0 1,0 0-1,1 0 0,0 0 0,1 0 0,1 1 0,0-1 0,1 0 0,0 0 0,1-1 0,0 1 0,1 0 0,0-1 0,1 0 0,1 0 0,0 0 0,1-1 1,0 0-1,0 0 0,1-1 0,1 1 0,-1-2 0,2 1 0,-1-2 0,1 1 0,11 6-7,-9-9-2,1-1 1,0 0-1,0-1 0,0 0 0,1-1 1,-1-1-1,1 0 0,0 0 0,-1-2 1,1 0-1,0 0 0,0-1 0,-1-1 1,1 0-1,-1-1 0,1-1 1,-1 0-1,0 0 0,0-2 0,-1 1 1,1-2-1,-1 1 0,-1-2 0,1 0 1,-1 0-1,-1-1 0,0 0 0,0-1 1,0 0-1,-1 0 0,-1-1 0,0-1 1,0 1-1,-1-1 0,-1 0 1,0-1-1,-1 1 0,0-1 0,-1 0 1,2-9 1,-1-6-27,-1 0 1,-1-1 0,-1 1 0,-1-1 0,-2 0 0,-1 1 0,-2-1 0,0 1 0,-3-6 26,-8-2-1497,14 35 1336,0 1-1,1-1 0,-1 1 1,0-1-1,0 0 1,1 1-1,-1-1 0,0 1 1,0 0-1,0-1 0,0 1 1,0 0-1,1 0 1,-1-1-1,0 1 0,0 0 1,0 0-1,0 0 1,0 0-1,0 0 0,0 0 1,0 0-1,0 1 1,0-1-1,0 0 0,0 0 1,1 1-1,-1-1 0,0 1 1,0-1-1,0 0 1,0 1-1,1 0 0,-1-1 1,0 1-1,1-1 1,-1 1-1,0 0 0,0 0 162,-21 23-6678</inkml:trace>
  <inkml:trace contextRef="#ctx0" brushRef="#br0" timeOffset="-11802.901">20149 2529 14093,'0'0'4255,"0"0"-1484,0 0-204,0 0-501,0 0-704,0 0-471,0 0-186,-10 19-145,-56 129 65,38 64-181,26-120-4361,1-32-2897,0-36-1423</inkml:trace>
  <inkml:trace contextRef="#ctx0" brushRef="#br0" timeOffset="-11462.519">19968 2877 10506,'-4'-15'4511,"2"3"-3408,-16-49 2274,-4 22 3476,48 32-3674,-20 7-2963,125 7 161,-101-3-366,0-2 0,0 0 0,0-2 0,0-1 0,0-2-1,0-1 1,0-1 0,-1-2 0,1 0 0,6-5-11,-26 7 6,-1 0 0,0-1 1,0 0-1,-1 0 0,1-1 0,-1 0 0,-1-1 0,0 1 0,0-2 0,0 1 0,-1-1 0,0 0 1,-1 0-1,0 0 0,0-1 0,-1 0 0,0 0 0,-1 0 0,0 0 0,-1 0 0,1-5-6,2-1 266,-6 24 162,-5 26-91,-108 413 394,104-337-2252,21-77-1824,12-5-3747,-9-19-547</inkml:trace>
  <inkml:trace contextRef="#ctx0" brushRef="#br0" timeOffset="-10696.907">20999 2559 10025,'0'0'4170,"0"0"-935,0 0-593,0 0-693,0 0-556,0 0-507,0 0-282,4-6-119,-3 4-458,1 0 0,-1 0 0,0 0 0,1 0 0,0 0 0,-1 1 0,1-1-1,0 0 1,0 1 0,-1 0 0,1-1 0,0 1 0,1 0 0,-1 0 0,0 0 0,0 0-1,0 0 1,1 1 0,-1-1 0,0 1 0,1 0 0,-1-1 0,0 1 0,1 0 0,-1 0-1,0 0 1,1 1-27,23 0 144,-16 2-111,1 0 0,0-2-1,0 1 1,0-1 0,0-1-1,0 0 1,0 0 0,0-1-1,0-1 1,-1 1 0,1-2-1,0 0 1,-1 0-1,1-1 1,-1 0 0,0-1-1,0 0 1,-1 0 0,0-1-1,0 0 1,0-1 0,0 0-1,-1-1 1,-1 1 0,1-1-1,-1-1-32,0-42 1025,-23 59-459,-7 34-544,1 1 0,3 0 0,1 2 0,3 0 0,1 1 0,2 1 0,2 5-22,-27 90 1,31-119-20,6-19 21,0 0 0,0 1 0,-1-1 0,0 0 0,0 0-1,0 1 1,0-1 0,-1 0 0,1 0 0,-1 0 0,0-1 0,0 1 0,-1 0 0,1-1 0,-1 1 0,1-1 0,-1 0 0,0 0 0,-1 0-1,1 0 1,0 0 0,-1-1 0,1 0 0,-1 1 0,0-1 0,0-1 0,0 1 0,0-1 0,0 1 0,0-1 0,-1 0 0,0 0-2,-175-41 1211,98 41-388,82 0-823,-1 0 0,1-1 0,-1 1 1,1 0-1,-1-1 0,1 1 0,0 0 0,-1 0 1,1-1-1,0 1 0,-1 0 0,1 0 1,0 0-1,0 0 0,0-1 0,0 1 1,0 0-1,0 0 0,0 0 0,0-1 1,0 1-1,0 0 0,1 0 0,-1 0 1,0-1-1,1 1 0,-1 0 0,0 0 0,1-1 1,-1 1-1,1 0 0,-1-1 0,1 1 1,-1 0-1,1-1 0,-1 1 0,1-1 1,0 1-1,-1-1 0,1 1 0,0-1 1,0 1-1,-1-1 0,1 0 0,0 1 0,17 7-89,0 0 0,0-1 0,0-1-1,1 0 1,0-2 0,0 0 0,1-1-1,-1-1 1,9-1 89,-4 2-296,15 1-728,0-2 0,0-1 0,0-3 0,32-4 1024,74-35-10302,-106 23 3602</inkml:trace>
  <inkml:trace contextRef="#ctx0" brushRef="#br0" timeOffset="-10414.865">21811 2529 13485,'0'0'6048,"0"0"-1943,0 0-1136,0 0-898,0 0-598,0 0-464,-8 16-267,4-7-648,-3 5-3,0-1-1,2 1 0,0 0 1,0 0-1,2 1 0,-1-1 1,2 1-1,0 1-90,-47 377-1756,44-347-1810,4-16-2403,1-15-2134</inkml:trace>
  <inkml:trace contextRef="#ctx0" brushRef="#br0" timeOffset="-10118.904">21808 2510 10058,'0'0'6240,"0"0"-2535,0 0-1068,0 0-667,0 0-438,17 5-480,0-1-907,-1 1 1,0 1-1,-1 0 1,0 1-1,0 1 1,0 0-1,-1 1 0,7 6-145,-2 0 135,135 125 455,-145-130-574,-1 0 1,1 1-1,-2 0 1,1 0-1,-2 1 1,0 0 0,0 0-1,-1 1 1,0-1-1,-1 1 1,-1 0-1,0 0 1,-1 1-1,0 0-16,-2-4 15,0-1 0,-1 1 1,0-1-1,-1 1 0,0-1 0,-1 1 1,0-1-1,0 0 0,-1 0 0,0 0 0,0-1 1,-1 1-1,-1-1 0,1 0 0,-1-1 0,0 1 1,-1-1-1,0-1 0,0 1 0,0-1 0,-8 5-15,-17 11 38,-1-1 0,-1-2-1,0-1 1,-31 11-38,-344 113-3414,360-127 1730,-67 21-5352</inkml:trace>
  <inkml:trace contextRef="#ctx0" brushRef="#br0" timeOffset="-221.034">15079 7363 26265,'0'0'1057,"18"0"-673,592-33 998,-335 12-1338,1333-45-269,-1310 57-1598,-108 2-3272,-175 6 214,-31 1-894,-25 1-2932</inkml:trace>
  <inkml:trace contextRef="#ctx0" brushRef="#br0" timeOffset="-1903.834">15079 6336 12876,'0'0'4693,"0"0"-3001,0 0-624,0 0 336,0 0-22,-3 13-245,-43 314 1324,24-131-4665,121-833 3543,-60 509-847,-38 127-476,0 0-1,0 0 1,0-1 0,1 1 0,-1 0 0,0 0 0,0 0 0,0 1 0,1-1 0,-1 0 0,1 0 0,-1 1 0,0-1 0,1 1-1,-1-1 1,1 1 0,0 0 0,-1-1 0,1 1 0,-1 0 0,1 0 0,-1 0 0,1 0 0,-1 0 0,1 1 0,-1-1 0,1 0-1,-1 1 1,1-1 0,-1 1 0,1-1 0,-1 1 0,1 0 0,-1 0 0,0 0 0,0 0 0,1-1 0,-1 2 0,0-1 0,0 0 0,0 0-1,0 0 1,0 0 0,0 1 0,0-1 0,-1 0 0,1 1 0,0-1 0,-1 1 0,1-1 0,-1 1 0,1-1 0,-1 1 0,0-1-1,0 1 1,0-1 0,0 1 0,0-1 0,0 1 0,0 1-16,98 310 182,-84-270-183,2 0 0,2-1 0,2-1 0,2 0 0,2-2 0,6 7 1,-27-41-7,0-1 0,0 1 0,0-1 0,1 1 0,-1-1 0,1 0 0,0-1 0,1 1 0,-1 0 0,1-1 0,-1 0 0,1 0-1,0-1 1,0 1 0,0-1 0,0 0 0,1-1 0,-1 1 0,0-1 0,1 0 0,-1 0 0,1-1 0,-1 1 0,1-1 0,0 0 0,-1-1 0,1 0-1,-1 1 1,1-2 0,-1 1 0,0-1 0,1 0 0,-1 0 0,2-1 7,8-15 159,-1 0 0,-1 0 0,-1-2-1,-1 1 1,0-2 0,-1 1 0,-2-1 0,0-1 0,-1 0-1,-1 0 1,-1 0 0,-1 0 0,-1-1 0,0-17-159,-2 29 2,9-64 190,-3-1 1,-4 0-1,-5-54-192,-2 112-1906,5 52-1986,6 0-656,5 5-2360</inkml:trace>
  <inkml:trace contextRef="#ctx0" brushRef="#br0" timeOffset="-1501.461">16363 6334 18033,'0'-15'2258,"0"-50"-656,-2 61-1485,1 0 1,-1 0-1,0 0 0,0 0 1,0 0-1,0 0 1,-1 1-1,1-1 1,-1 1-1,0 0 1,0 0-1,0 0 0,-1 0 1,1 0-1,-1 1 1,1-1-1,-1 1 1,0 0-1,0 0 1,0 1-1,0-1 0,0 1 1,-1 0-1,1 0 1,0 0-1,0 0 1,-1 1-1,1 0 1,-1 0-1,1 0 0,0 0 1,-4 1-118,-7-1 82,-1 1 1,0 1 0,0 0-1,1 1 1,0 0-1,-1 1 1,1 1-1,0 1 1,1 0-1,0 1 1,0 0-1,0 1 1,1 1 0,0 0-1,0 1 1,1 0-1,-9 11-82,3-3 39,1 1 0,1 0 0,1 1 0,1 1 0,1 1 0,1 0-1,0 0 1,2 1 0,1 0 0,0 1 0,2 1-39,3-15 3,1-1 0,0 1 0,0-1 0,1 1 0,1 0 0,-1 0-1,2-1 1,-1 1 0,1 0 0,1 0 0,0 0 0,0 0 0,1 0 0,0-1 0,1 1 0,0 0 0,0-1 0,1 0 0,0 0 0,1 0-1,0-1 1,0 1 0,1-1 0,0 0 0,1-1 0,-1 1 0,1-1 0,1-1 0,-1 1 0,1-1 0,4 2-3,0-4 3,-1 1 0,1-2 0,0 1 0,0-1 1,0-1-1,0-1 0,1 1 0,-1-2 0,0 0 0,1 0 0,-1-1 1,0-1-1,0 0 0,0 0 0,0-1 0,0-1 0,0 0 1,-1-1-1,0 0 0,0-1 0,0 0 0,0 0 0,-1-1 1,9-8-4,7-7 140,-1-2 1,-2 0 0,0-1-1,-1-1 1,-2-1 0,0-1-1,-2-1 1,7-17-141,-16 33 43,-1 0 0,-1-1 0,0-1 0,-1 1 1,-1-1-1,0 0 0,-1 0 0,0-1 0,-2 1 0,0-1 1,0 0-1,-1-10-43,-2 25 3,1 1 1,-1 0-1,1-1 1,-1 1-1,1 0 1,-1 0-1,1 0 1,-1-1-1,1 1 1,-1 0-1,1 0 1,-1 0 0,0 0-1,1 0 1,-1 0-1,1 0 1,-1 0-1,1 0 1,-1 0-1,1 0 1,-1 0-1,0 0 1,1 1-1,-1-1 1,1 0-1,-1 0 1,1 1-1,-1-1 1,1 0-1,-1 0 1,1 1-1,0-1 1,-1 1 0,1-1-1,-1 0 1,1 1-1,0-1 1,-1 1-1,1-1 1,0 1-1,0-1 1,-1 1-1,1-1 1,0 1-1,0-1 1,0 1-1,0 0 1,0-1-1,0 1 1,-1-1-4,-7 19 0,1 1 0,1 0 0,0 0 0,2 0 0,0 0 0,1 1 0,1-1 0,1 1 0,1 0 0,1 0 0,1 4 0,25 129-846,16-60-3679,-23-69 339,-3-11-1354,3-6-2841</inkml:trace>
  <inkml:trace contextRef="#ctx0" brushRef="#br0" timeOffset="-510.993">16783 6467 11659,'16'-152'5616,"0"75"2733,-3 102-5781,-7 3-2454,-1 0-1,-2 0 1,-1 1 0,-1-1-1,-1 0 1,-1 1-1,-3 9-113,0 27-82,1-6-625,-3 0-1,-2-1 1,-9 32 707,59-158-646,24-62 1796,73-122 209,-131 241-1318,-1 1 1,2 0-1,-1 1 1,1 0-1,1 0 1,0 1 0,0 0-1,0 1 1,1 0-42,-7 5 3,-1 0 0,1 0 0,-1 0 0,1 1 0,0-1 0,-1 1 0,1 0 0,0 0 0,0 0 1,0 1-1,0 0 0,0-1 0,0 1 0,0 0 0,0 1 0,0-1 0,-1 1 0,1 0 0,0 0 0,0 0 1,0 0-1,-1 1 0,1-1 0,-1 1 0,1 0 0,-1 0 0,0 1 0,1-1 0,-1 1 0,-1-1 1,2 1-4,3 9-26,1 0 0,-1 1 0,-1 0 1,0 0-1,-1 0 0,-1 0 0,0 1 1,0 0-1,-2 0 0,0 0 0,0 0 1,-1 0-1,-1 1 0,0-1 0,-1 0 1,-1 0-1,-1 3 26,-34 151-2830,86-261 3311,-43 79-298,16-36 349,2 0-1,2 2 0,2 1 1,2 1-1,9-7-531,-32 45 39,2-1-1,-1 1 1,1 0-1,0 1 1,1 0 0,0 1-1,0 0 1,0 0-1,1 1 1,5-2-39,-12 5 7,0 1 0,0 0 0,0-1 0,0 1 0,1 0 0,-1 1 0,0-1 0,1 1-1,-1 0 1,0 0 0,1 1 0,-1-1 0,0 1 0,0 0 0,1 0 0,-1 0 0,0 0 0,0 1 0,0 0 0,0 0 0,0 0 0,-1 0 0,1 0-1,-1 1 1,1 0 0,-1 0 0,0 0 0,0 0 0,1 2-7,4 8 10,-1 1 0,-1 0 0,0 0 0,-1 1 0,-1-1 0,0 1-1,-1 0 1,-1 0 0,0 0 0,-1 1 0,-1-1 0,0 0 0,-1 0 0,0 1-10,1 53 21,0-66-97,-1 1 0,0-1-1,1 1 1,0 0 0,0-1 0,0 1-1,0 0 1,0-1 0,1 1-1,0 0 1,0-1 0,0 1 0,0-1-1,0 0 1,1 1 0,-1-1-1,1 0 1,0 0 0,0 0 0,0 0-1,0 0 1,1 0 0,-1 0 0,1-1-1,0 0 1,0 1 0,0-1-1,0 0 1,0 0 0,0-1 0,0 1-1,1 0 1,-1-1 0,1 0-1,-1 0 1,1 0 0,-1 0 0,4-1 76,93-42-6008,-83 32 4894,13-11-690,-1-1 1,-1-1-1,-1-1 0,-1-2 1,-1 0-1,-1-2 0,-2 0 1,18-31 1803,-21 20 4198,-11-21 9060,-13 60-9619,-4 13-2933,2 1-578,1 0-1,1 0 0,0 0 0,1 0 0,1 1 0,0 0 1,1 0-1,1 0 0,0 0 0,1 0 0,1 14-127,0-27-2,-1-1 0,0 1 0,1 0 0,-1-1 0,1 1 0,0-1 0,-1 0 0,1 1 0,0-1 0,0 1 0,0-1 0,0 0 0,0 0 0,0 0 0,0 0 0,1 0 0,-1 0 0,0 0 0,1 0 0,-1 0 0,0 0 0,1-1-1,-1 1 1,1 0 0,-1-1 0,1 1 0,-1-1 0,1 0 0,0 0 0,-1 1 0,1-1 0,-1 0 0,1 0 0,0-1 0,-1 1 0,1 0 0,-1 0 0,1-1 0,-1 1 0,1-1 0,-1 1 0,1-1 0,1-1 2,61-34-4,-48 20 147,-1-1-1,-1-1 0,-1 0 0,0-1 1,-2 0-1,0-1 0,-1 0 0,-1-1 0,0 0 1,-2-1-1,-1 1 0,-1-1 0,0 0 1,1-23-143,-5 43 17,-1 0 0,1 0 0,0 0 0,-1 0 0,0 0 1,1 0-1,-1-1 0,0 1 0,0 0 0,0 0 1,0 0-1,0 0 0,-1 0 0,1 0 0,-1-1 0,1 1 1,-1 0-1,0 0 0,0 0 0,0 1 0,0-1 0,0 0 1,0 0-1,0 0 0,-1 1 0,1-1 0,-1 1 0,1-1 1,-1 1-1,0-1 0,1 1 0,-1 0 0,0 0 1,0 0-1,0 0 0,0 0 0,0 0 0,0 1 0,0-1 1,0 1-1,0-1 0,0 1 0,0 0 0,-1 0 0,1-1 1,0 2-18,-12 1 8,0 1 1,0 1-1,1 1 0,-1 0 1,1 0-1,1 1 1,-1 1-1,1 0 1,0 1-1,0 0 0,1 1 1,1 0-1,-1 1 1,1 0-1,1 1 1,0 0-1,0 0 0,1 1 1,-3 6-9,-2 1 3,0 0 0,1 1 0,1 0 0,1 1 1,1 1-1,1-1 0,1 1 0,1 0 0,0 1 0,2 0 0,1 0 1,1 0-1,0 0 0,2 0 0,1 0 0,1 0 0,2 11-3,-2-27-25,1 0 1,0 0-1,0 0 0,0 0 0,1 0 0,0-1 1,0 0-1,0 0 0,1 0 0,0 0 0,0-1 0,1 0 1,0 0-1,0 0 0,0-1 0,0 0 0,0 0 1,1 0-1,0-1 0,0 0 0,0 0 0,0-1 0,0 0 1,1 0-1,0 0 25,13 2-137,-1-2-1,1 1 1,0-2 0,0-1-1,0-1 1,0 0 0,0-2-1,11-3 138,-8 0 35,-1-2 1,-1 0-1,1-2 0,-1 0 0,-1-2 0,0 0 0,-1-1 1,0-1-1,-1-1 0,0-1 0,-2-1 0,0 0 0,0-1 1,-2-1-1,0-1 0,-2 0 0,7-12-35,7-44 201,-26 74-209,-1 0-1,0 0 1,0 0-1,0 0 1,0 0-1,0 1 1,-1-1-1,1 0 1,0 0 0,-1 0-1,1 0 1,-1 0-1,0 1 1,0-1-1,0 0 1,0 0 0,0 1-1,0-1 1,0 1-1,0-1 1,0 1-1,-1 0 1,1-1 0,-1 1-1,1 0 1,-1 0-1,1 0 1,-1 0-1,0 0 1,0 0 0,1 0-1,-1 1 1,0-1-1,0 1 1,0-1-1,0 1 1,0 0-1,0 0 1,0-1 8,-15 1-575,1-1 1,-1 2-1,0 0 0,1 1 1,-1 1-1,1 0 0,0 1 1,0 1-1,-2 1 575,-86 35-8597,97-38 7611,-56 24-10321</inkml:trace>
  <inkml:trace contextRef="#ctx0" brushRef="#br0" timeOffset="-4362.157">18074 4447 15246,'11'-127'3780,"-7"102"-2412,-4 18-1033,0 0 0,1 0 1,0 0-1,0 0 1,0 0-1,1 1 0,0-1 1,0 0-1,0 1 0,1-1 1,0 1-1,1 0 1,-1 0-1,1 0 0,0 0 1,1 1-1,-1 0 1,1 0-1,0 0 0,0 0 1,1 1-1,0 0 1,-1 0-1,1 0-335,21-3 101,-1 1-1,1 1 1,0 1-1,0 1 1,0 2 0,1 1-1,23 2-100,-11-1 33,97 3 79,-151-13 1132,8 11-1218,0 0 0,0 0 1,1 1-1,-1 0 1,1 0-1,-1 1 1,1-1-1,0 1 1,0 1-1,0-1 1,1 0-1,0 1 1,0 0-1,0 0 1,0 0-1,1 1 1,0-1-1,0 1 0,0 0 1,1 0-1,-1 0 1,2 0-1,-1 0 1,0 4-27,-15 50-50,2 1 0,3 0 0,3 1 0,2 0 0,3 1 0,3-1 0,6 43 50,-5-11-793,0-54 106,3 98-3250,12-52-4347,-5-61 1286</inkml:trace>
  <inkml:trace contextRef="#ctx0" brushRef="#br0" timeOffset="-4126.825">18776 4779 6406,'0'-2'348,"3"-13"1583,0 1 1,1-1 0,1 0-1,1 1 1,0 0 0,0 1-1,9-14-1931,23-16 7874,-36 88-6075,-80 220-1900,70-170-2414,7-32-5743,1-50 1484</inkml:trace>
  <inkml:trace contextRef="#ctx0" brushRef="#br0" timeOffset="-3922.888">18913 4356 13036,'-4'-87'2467,"4"66"-770,0 2 513,1 6-1217,6 10-768,5 3-225,4 17-33,4 12-735,0 5-1891,0 1-3234</inkml:trace>
  <inkml:trace contextRef="#ctx0" brushRef="#br0" timeOffset="-3296.8">19374 4527 13677,'0'0'5974,"0"0"-2798,0 0-945,0 0-474,0 0-545,0 0-540,0 0-389,0 0-214,-15 2-26,11-1-38,-2-1 1,0 1-1,1 0 0,-1 0 1,1 0-1,-1 1 0,1 0 1,-1 0-1,1 0 0,0 1 1,0 0-1,0 0 0,1 0 1,-1 0-1,1 1 1,-1 0-1,1 0 0,1 0 1,-1 0-1,0 0 0,0 2-5,-9 19-82,1 1 0,1 0 0,2 0 0,0 1 0,2 1 0,1 0-1,1-1 1,1 2 0,2-1 0,0 0 0,2 0 0,1 1 0,4 15 82,-5-38-112,1-1 0,0 1 0,0 0 1,1 0-1,-1-1 0,1 1 1,1-1-1,-1 1 0,1-1 0,0 0 1,0 0-1,0 0 0,1-1 0,0 1 1,0-1-1,0 1 0,0-1 1,0-1-1,1 1 0,0-1 0,0 1 1,0-1-1,0-1 0,0 1 0,1-1 1,-1 0-1,1 0 0,0-1 1,-1 1-1,1-1 0,0 0 0,0-1 1,0 0-1,0 1 0,0-2 1,-1 1-1,1-1 0,0 0 0,0 0 1,0-1-1,-1 1 0,2-2 112,13-8 68,0 0 0,-1-2 0,-1 0-1,0-1 1,-1 0 0,-1-2 0,0 0 0,-1-1-1,13-18-67,-26 32 36,91-113 1402,-4-5 0,-6-3 0,9-29-1438,-86 141 63,-1 5 28,0-1-1,0 0 0,-1 0 0,-1 0 1,1-1-1,-1 0 0,-1 1 0,1-1 1,-2 0-1,2-6-90,-4 14 13,1 0 1,-1 1-1,1-1 1,-1 1-1,1-1 1,-1 1-1,1-1 1,-1 1-1,1-1 1,-1 1-1,0-1 1,1 1-1,-1 0 1,0-1-1,1 1 0,-1 0 1,0 0-1,0 0 1,1-1-1,-1 1 1,0 0-1,1 0 1,-1 0-1,0 0 1,0 0-1,1 0 1,-1 0-1,0 1 1,0-1-1,1 0 1,-1 0-1,0 0 1,1 1-1,-1-1 1,0 0-1,1 1 1,-1-1-1,0 1 1,1-1-1,-1 1 1,1-1-1,-1 1 1,1-1-1,-1 1 0,1-1 1,-1 1-1,1 0 1,0-1-1,-1 1 1,1 0-1,0-1 1,0 1-1,-1 0 1,1 0-1,0-1 1,0 1-1,0 0 1,0-1-1,0 2-13,-9 19 1,0 0 0,2 0 0,1 0-1,1 1 1,0 0 0,2 1 0,0-1-1,2 1 1,0-1 0,2 11-1,-2 13-8,-8 282-2335,9-327 2333,-1 0 0,1-1 0,0 1 1,0 0-1,-1 0 0,1 0 1,0 0-1,0-1 0,0 1 0,0 0 1,0 0-1,0 0 0,0 0 0,0-1 1,1 1-1,-1 0 0,0 0 1,0 0-1,1-1 0,-1 1 0,0 0 1,1 0-1,-1-1 0,1 1 0,-1 0 1,1-1-1,-1 1 0,1 0 1,0-1-1,-1 1 0,1-1 0,-1 1 1,1-1-1,0 1 0,0-1 0,-1 0 1,1 1-1,0-1 0,0 0 1,0 0-1,-1 1 0,1-1 0,0 0 1,0 0-1,0 0 0,0 0 0,-1 0 1,1 0-1,0 0 0,0 0 1,0-1-1,0 1 0,-1 0 0,1 0 1,0-1-1,0 1 0,-1 0 0,1-1 1,0 1-1,0-1 0,-1 1 1,1-1-1,0 0 10,42-35 86,-43 36-88,292-355 1881,-237 322-1468,-56 63-400,-6-16-11,0 0 0,-1 0 0,-1-1 0,0 0 0,-1 0 0,0-1 0,-1 0 0,0-1 0,7-7 0,-11 12 16,2-2 55,-1-1-1,2 2 1,0 0-1,1 0 1,0 1 0,1 0-1,1 1 1,1 0-1,-4 11-70,12-26 20,-1 0 0,1 0-1,0 0 1,0 0-1,0 0 1,0 1 0,0-1-1,0 0 1,1 0 0,-1 0-1,1 0 1,0 0 0,-1 0-1,1 0 1,0 0 0,0 0-1,0 0 1,0-1-1,1 1 1,-1 0 0,0-1-1,1 1 1,-1-1 0,1 1-1,0-1 1,-1 0 0,1 1-1,0-1 1,0 0-1,0 0 1,0 0 0,1 0-20,73 24 84,-71-24-71,124 25-479,-43-14-3429,-53-11-2299,-12-4-2394,-5-3-3242</inkml:trace>
  <inkml:trace contextRef="#ctx0" brushRef="#br0" timeOffset="-2764.814">20748 4601 11050,'0'0'2082,"0"0"385,0 0 373,0 0-806,0 0-737,0 0-331,0 0-240,-13 2-267,-41 10-202,51-10-247,1-1 1,0 1 0,0 0 0,0 0-1,0 0 1,1 0 0,-1 0 0,0 0-1,1 1 1,0-1 0,-1 0 0,1 1-1,0-1 1,0 1 0,0 0 0,1-1-1,-1 1 1,1 0 0,-1-1 0,1 1-1,0 0 1,0-1 0,0 1 0,0 0-1,1 0 1,-1-1 0,1 1 0,0 0-11,-1 4-3,0-4 10,0-1-1,0 1 0,1-1 0,-1 1 1,1-1-1,0 1 0,-1-1 0,1 1 1,0-1-1,0 0 0,1 0 0,-1 0 1,0 1-1,1-1 0,-1 0 0,1-1 1,0 1-1,-1 0 0,1 0 0,0-1 1,0 1-1,0-1 0,0 0 0,1 1 1,-1-1-1,0 0 0,1 0 0,-1 0 1,0-1-1,1 1 0,-1-1 0,1 1 1,-1-1-1,1 0 0,-1 0 0,1 0 1,-1 0-1,1 0 0,-1 0 0,1-1 0,-1 0 1,0 1-1,1-1 0,-1 0 0,1 0 1,-1 0-1,0 0 0,0 0 0,0-1 1,0 1-1,0-1 0,0 1 0,0-1-6,9-7 163,-1-1-1,0 0 1,-1 0-1,0-1 0,-1 0 1,0-1-1,0 0 1,-1 0-1,-1-1 0,0 1 1,-1-1-1,0-1 1,-1 1-1,-1-1 0,0 1 1,0-1-1,-2 0 1,0 0-1,0-3-162,-1 16 29,0 0 0,0-1 0,-1 1 0,1-1 0,0 1 0,-1 0 0,1-1 0,-1 1 0,1 0 0,-1-1 0,0 1 0,1 0 0,-1 0 1,0 0-1,0 0 0,0 0 0,0 0 0,0 0 0,0 0 0,0 0 0,0 0 0,0 0 0,-1 0 0,1 1 0,0-1 0,-1 1 0,1-1 0,0 1 0,-1-1 0,1 1 0,0 0 0,-1 0 0,1-1 0,-1 1 0,1 0 0,0 0 0,-1 1 0,1-1 0,-1 0 0,1 0 0,0 1 0,-1-1 1,1 0-1,0 1 0,-2 0-29,-59 30 263,47-14-263,1 0 0,0 1 0,1 1 0,1 0 0,1 1 0,0 0 0,2 0 0,0 1 0,2 1 0,0-1 0,1 1 0,2 1 0,0-1 0,1 0 0,1 1 0,1 0 0,1-1 0,2 1 0,1 12 0,-3-28-16,1 1 0,-1 0 0,1 0 1,1-1-1,-1 1 0,1-1 1,1 1-1,-1-1 0,1 0 0,1 0 1,-1 0-1,1 0 0,0-1 0,1 0 1,-1 1-1,1-2 0,1 1 1,-1 0-1,1-1 0,0 0 0,0 0 1,0-1-1,1 0 0,-1 0 1,1 0-1,0-1 0,1 0 0,-1-1 1,0 1-1,1-1 0,-1-1 1,1 1-1,0-1 0,-1-1 0,1 1 1,0-1 15,6-2 3,0 0 1,1-1-1,-1 0 1,-1-1-1,1-1 1,-1 0-1,1 0 1,-1-2-1,-1 0 1,1 0 0,-1-1-1,-1 0 1,0-1-1,0-1 1,0 0-1,-1 0 1,-1-1-1,6-7-3,5-9 91,-1-1 0,-1 0 0,-1-1 0,-1-1-1,-2-1 1,-1 0 0,3-16-91,7-40 290,35-79 803,-56 162-1017,-1 4-57,0-1 0,-1 1 1,1-1-1,0 1 0,-1-1 1,1 0-1,-1 1 1,1-1-1,-1 0 0,1 1 1,-1-1-1,1 0 0,-1 1 1,0-1-1,1 0 1,-1 0-1,0 1 0,0-1 1,1 0-1,-1 0 0,0 0 1,0 0-1,0 1 1,0-1-1,0 0 0,0 0 1,0 0-1,0 1 0,-1-1 1,1 0-1,0 0 0,0 0 1,-1 1-1,1-1 1,0 0-1,-1 0 0,1 1 1,-1-1-1,1 0 0,-1 1 1,1-1-20,-6 2 32,1 1 0,-1-1 0,1 1 0,0 1 0,0-1 0,0 1 0,0-1 0,0 1 0,0 1 0,1-1 0,0 1 0,0 0 0,0 0 0,0 0 0,0 0 0,1 1 0,0-1 0,0 1 0,0 0 0,0 0 0,1 0 0,0 0 1,0 1-1,-1 3-32,-13 28 14,1 1 1,2 1 0,2 0 0,1 1 0,2 0 0,2 0 0,2 0 0,1 1 0,3 0 0,2 25-15,-2-58-186,-1 0 1,2-1-1,-1 1 0,1 0 1,0-1-1,0 1 0,1-1 0,0 1 1,1-1-1,0 0 0,0 0 1,0 0-1,1 0 0,0-1 1,0 1-1,0-1 0,1 0 0,0 0 1,0-1-1,1 0 0,0 0 1,-1 0-1,2 0 0,-1-1 1,0 0-1,1 0 0,0-1 0,6 3 186,-9-5-574,1-1 0,-1 0 0,1 1 0,-1-1-1,0-1 1,1 1 0,-1-1 0,0 0 0,1 0-1,-1 0 1,0 0 0,0-1 0,0 1-1,0-1 1,0 0 0,2-2 574,15-13-7073</inkml:trace>
  <inkml:trace contextRef="#ctx0" brushRef="#br0" timeOffset="-2460.587">21186 4734 13901,'0'0'3459,"0"0"-544,0 0 256,27-78-1153,5 63-769,10 1-448,8 2-64,4 1-193,2 0-320,0 3-127,-9 1-65,-10 3-32,-12 2-161,-11 1-767,-14 1-770,-8 0-768,-21 4-1506,-5 5-3139</inkml:trace>
  <inkml:trace contextRef="#ctx0" brushRef="#br0" timeOffset="-6621.04">13660 4547 5958,'17'-43'5717,"-10"29"-4020,-1 1 0,0-1 0,-1-1 0,-1 1 0,-1-1 0,0 1 0,0-1 0,-1-5-1697,-3 19 55,0 0 0,0 1 1,-1-1-1,1 0 0,0 1 1,0-1-1,-1 1 1,1-1-1,0 1 0,-1 0 1,1-1-1,0 1 1,-1 0-1,1 0 0,0 0 1,-1 0-1,1 0 0,0 0 1,-1 0-1,1 1 1,0-1-1,-1 0 0,1 1 1,0-1-1,0 1 1,-1 0-1,1-1 0,0 1 1,0 0-1,0 0 0,0-1 1,0 1-1,0 0 1,0 0-1,0 0 0,0 0 1,0 0-1,1 1 1,-1-1-1,0 0-55,-30 25 87,0 2 1,2 1-1,1 2 1,2 0-1,1 2 1,1 0-1,2 2 1,2 1-1,1 0 1,1 2-1,2 0 1,2 0-1,-3 19-87,12-39 8,2 0 0,0 0 1,0 0-1,2 0 0,0 1 0,1-1 0,1 0 1,1 1-1,2 8-8,-2-20-1,0 1 0,0-1 1,0 0-1,1 0 1,0 0-1,1-1 0,-1 1 1,1-1-1,0 1 0,1-1 1,0 0-1,0-1 0,0 1 1,1-1-1,-1 0 0,1-1 1,0 1-1,1-1 0,-1 0 1,1-1-1,0 0 0,-1 0 1,8 2 0,0 0-174,0-2 0,0 1 0,0-2 0,0 0 0,1-1 0,-1 0 0,1-1 0,-1 0-1,1-2 1,-1 1 0,0-2 0,1 0 0,-1-1 0,0 0 0,-1-1 0,1 0 0,-1-1 0,0-1 0,-1 0 0,1-1 0,-2 0 0,1-1 0,-1 0 0,0-1 0,2-3 174,44-63-3244,-22 22-2905,-24 36 2986,3-4-1545</inkml:trace>
  <inkml:trace contextRef="#ctx0" brushRef="#br0" timeOffset="-5787.193">14178 4899 9353,'0'0'2797,"0"0"-293,12-16 469,38-53-368,-44 63-2114,-1-1-1,0 0 1,0 0-1,-1-1 1,1 1-1,-2-1 0,1 0 1,-1 0-1,0 0 1,-1-1-1,0 1 0,0-1 1,-1 1-1,0-1 1,0-3-491,-1 10 43,0 1 1,-1-1-1,1 0 1,0 0 0,-1 0-1,1 0 1,-1 1-1,1-1 1,-1 0-1,0 0 1,0 1 0,0-1-1,0 0 1,0 1-1,0-1 1,0 1-1,0 0 1,-1-1-1,1 1 1,-1 0 0,1 0-1,-1 0 1,1 0-1,-1 0 1,0 0-1,1 0 1,-1 0-1,0 1 1,0-1 0,1 1-1,-1-1 1,0 1-1,0 0 1,0 0-1,0 0 1,0 0 0,0 0-1,1 0 1,-1 0-1,0 0 1,0 1-1,0-1 1,0 1-1,0 0-43,-80 30 118,67-21-122,1 2 1,1-1 0,0 1 0,0 1 0,1 1-1,1-1 1,0 2 0,1-1 0,1 2 0,0-1-1,1 1 1,0 1 0,2-1 0,0 1 0,-2 10 3,5-17-88,0 0-1,1 1 1,0-1 0,1 1 0,0-1 0,1 0 0,0 1 0,0-1 0,1 1 0,2 3 88,-3-12-27,0 0 0,1 0-1,0-1 1,-1 1 0,1 0 0,0-1 0,0 1 0,0-1 0,0 1 0,0-1 0,0 1 0,0-1-1,1 1 1,-1-1 0,1 0 0,-1 0 0,1 0 0,-1 0 0,1 0 0,-1 0 0,1 0-1,0 0 1,-1-1 0,1 1 0,0-1 0,0 1 0,0-1 0,-1 0 0,1 0 0,0 0 0,0 0-1,0 0 1,0 0 0,0 0 0,-1 0 0,1-1 0,0 1 0,0-1 27,66-30-113,-47 11 135,-1 0-1,-1-2 0,0 0 0,-2-1 0,-1 0 1,10-19-22,29-41 321,-14 24 250,-41 91-438,-4-17-213,1-1 0,1 1-1,0 0 1,1 1-1,0-1 1,2 0-1,-1 0 1,2 0 0,0 0-1,1 0 1,0 0-1,1-1 1,1 1-1,0-1 1,4 6 80,-7-17-175,0-1 0,0 1 0,-1-1 0,1 0 0,1 0 0,-1 1 0,0-1 0,1-1 0,-1 1 0,1 0 0,-1-1 0,1 1 0,0-1 0,-1 0 0,1 0 0,0 0 1,0 0-1,0 0 0,0-1 0,0 1 0,0-1 0,0 0 0,0 0 0,0 0 0,0 0 0,0-1 0,0 1 0,0-1 0,0 1 0,0-1 0,0 0 0,0-1 0,2 0 175,3-2-563,0-1 0,0 0 0,-1 0 0,1-1 1,-1 0-1,0-1 0,-1 1 0,1-1 0,-2 0 0,5-6 563,94-175-1249,-21-12 3727,-36 81 703,-28 61-1054,-14 32 1896,-43 141-2304,6 1-1513,4 1 0,6 1 1,4 10-207,16-65-625,24-87-63,10-55 706,-28 62-9,1 0 0,1 1 0,0-1 0,1 2 0,0-1 0,2 1 0,0 0 0,0 0 0,2 1 0,-1 1 1,2 0-1,0 0 0,0 1 0,1 1 0,1 0 0,0 1 0,0 0 0,1 1-9,-10 7-2,0 0 0,0 1 0,1 0 0,-1-1 0,0 2 0,0-1 0,1 1 0,-1 0 0,0 0 0,1 0 0,-1 1 0,0 0 0,0 0 0,1 0 0,-1 0-1,0 1 1,0 0 0,0 0 0,-1 0 0,1 1 0,0 0 0,-1 0 0,0 0 0,0 0 0,0 1 0,0-1 0,0 1 0,-1 0 0,1 0 0,-1 1 0,0-1 0,0 1 0,-1-1 0,1 1 0,-1 0 0,0 0 0,-1 0 0,1 0 0,-1 0 0,0 1 0,0-1 0,0 5 2,0 0-3,0 0 1,0 0-1,-1 0 1,0-1 0,-1 1-1,0 0 1,-1 0 0,0 0-1,0-1 1,-1 1 0,0-1-1,-1 0 1,0 1-1,0-2 1,-1 1 0,0 0-1,-1-1 1,0 0 0,0-1-1,-1 1 1,1-1-1,-2 0 1,1-1 0,-1 0-1,0 0 1,0 0 0,-2 0 2,-1 1 1,-1-1 1,0 0 0,0 0-1,0-2 1,-1 1 0,1-1 0,-1-1-1,-9 1-1,18-3-4,0 0 0,0-1-1,1 0 1,-1 0 0,0 0-1,0 0 1,0 0-1,0-1 1,0 0 0,0 0-1,0 0 1,1 0 0,-1-1-1,0 1 1,1-1-1,-1 0 1,1 0 0,0 0-1,-1 0 1,1-1 0,0 1-1,1-1 1,-1 0-1,0 0 1,1 0 0,-1 0-1,1 0 1,0-1-1,0 1 1,0-3 4,0 2-250,1 0-1,0 0 1,0 0-1,0 0 1,1 0-1,0-1 1,0 1-1,0 0 1,0 0 0,0 0-1,1-1 1,0 1-1,0 0 1,0 0-1,0 0 1,1 0-1,0 0 1,-1 1 0,1-1-1,1 0 1,-1 1-1,0-1 1,3-1 250,43-44-10186,-19 28 460</inkml:trace>
  <inkml:trace contextRef="#ctx0" brushRef="#br0" timeOffset="-5459.667">15281 4721 11179,'0'0'3614,"0"0"-571,0 0-390,0 0-571,0 0-609,0 0-432,6 18-230,16 58-266,-35-9-175,6-52-329,-40 101-9,27-66-2786,20-50 2526,-4 8-3140,1-8-6190,3-3-105</inkml:trace>
  <inkml:trace contextRef="#ctx0" brushRef="#br0" timeOffset="-5104.937">15447 4285 14478,'0'0'2050,"0"0"-705,-11-76 1217,11 75-1120,7 1-770,4 10-544,7 11-128,3 6-64,0 5-448,-4 3-1474,2 3-2979,-6-3-1857</inkml:trace>
  <inkml:trace contextRef="#ctx0" brushRef="#br0" timeOffset="-4765.822">15564 4827 11947,'0'0'3016,"0"0"-352,-8 13-187,-25 41-630,15-33 2066,27-42-2637,2-1-1120,0 0 0,2 1-1,1 1 1,0 0 0,1 1 0,1 0-1,1 1 1,1 1 0,0 1-1,2 1 1,-1 0 0,2 1-156,-15 11 4,0 0 0,0 0 0,0 0 1,0 1-1,0 0 0,1 0 0,-1 0 0,1 1 1,0 0-1,-1 0 0,1 1 0,0 0 0,-1 0 1,1 0-1,0 1 0,-1 0 0,1 0 1,-1 1-1,1 0 0,-1 0 0,1 0 0,-1 1 1,0 0-1,0 0 0,-1 1 0,1 0 0,-1 0 1,0 0-1,1 0 0,-2 1 0,1 0 0,-1 0 1,2 2-5,0 5-10,0 0 0,0 1 0,-1 0 0,-1 0 1,0 0-1,-1 1 0,0-1 0,-1 1 1,-1 0-1,0-1 0,-1 14 10,14 82-53,-14-107 54,1 1 0,0-1-1,-1 0 1,2 1 0,-1-1-1,0 0 1,0 0 0,1 0-1,-1 0 1,1 0-1,-1 0 1,1 0 0,0 0-1,0-1 1,0 1 0,0 0-1,0-1 1,0 0 0,0 0-1,0 1 1,1-1-1,-1 0 1,0-1 0,1 1-1,-1 0 1,1-1 0,-1 1-1,1-1 1,-1 0 0,1 0-1,-1 0 1,1 0-1,-1 0 1,1-1 0,-1 1-1,1-1 1,-1 0 0,0 1-1,2-2 0,87-49 237,35-127 564,-124 192-4175,-25 30-5280,7-21-335</inkml:trace>
  <inkml:trace contextRef="#ctx0" brushRef="#br0" timeOffset="-4764.822">16543 5144 14702,'0'0'5797,"0"0"-2433,0 0-738,0 0-960,0 0-449,0 0-256,0 0-96,-19 94-321,-8-50-384,-5 2-128,5-4-32,2-2 0,8-4-384,1-5-673,0-7-673,5-4-1761,1-8-3043,4-9-10506</inkml:trace>
  <inkml:trace contextRef="#ctx0" brushRef="#br1" timeOffset="4993.541">13882 34 1794,'0'0'5413,"0"0"-3806,0 0-1164,0 0 512,13-5 460,44-14-32,6 13 5476,-69 3-3832,-69 14-2866,1-2-1,-1-4 0,-11-3-160,13 0 42,3 1-30,-19-2 17,0 4 0,0 4 0,1 4 1,-45 14-30,118-22 5,0 0 1,0 1 0,0 0 0,1 1 0,0 1 0,1 1-1,0-1 1,0 2 0,1 0 0,0 1 0,1 0 0,0 0-1,1 1 1,0 1 0,1-1 0,0 2 0,1-1-1,0 1 1,1 1 0,1-1 0,1 1 0,-3 9-6,-106 490 5,-244 953 1383,155-461 358,-34 673-1746,213-1423 403,11 0 0,13 69-403,2-275 58,1-1 0,3 0 0,2 0 0,2 0 0,2-1 0,2-1 0,2 0 0,5 5-58,-14-39 9,1-1-1,0-1 1,0 1-1,1-2 1,1 1-1,0-1 0,1 0 1,0-1-1,0 0 1,1-1-1,0-1 1,0 1-1,0-2 1,1 0-1,1 0 0,-1-1 1,0-1-1,1 0 1,0-1-1,0-1 1,0 0-1,0-1 1,1 0-1,3-1-8,616 6 27,-614-6-79,0 1 0,0 1 0,0 1 1,0 0-1,-1 2 0,0 0 0,1 2 1,-2 0-1,1 1 0,14 8 52,0 20-2811,-28-5-5279,-10-20-510</inkml:trace>
  <inkml:trace contextRef="#ctx0" brushRef="#br1" timeOffset="6118.526">22917 225 7847,'0'0'2451,"0"0"-1133,0 0 177,0 0 614,0 0-102,6-11-608,21-33-364,-25 42-960,0 1 1,-1-1-1,1 1 0,0 0 0,0 0 0,0 0 1,0 0-1,1 0 0,-1 0 0,0 0 0,0 1 0,0-1 1,1 1-1,-1 0 0,0-1 0,1 1 0,-1 0 0,0 1 1,0-1-1,1 0 0,-1 1 0,2 0-75,8 0 311,210 36 2385,-181-29-2558,-1 3 1,0 0 0,-1 3 0,0 1 0,1 3-139,-33-11 1,1 0 1,-2 1-1,1-1 1,-1 1-1,0 1 1,0-1-1,-1 1 1,0 0-1,-1 0 1,0 0 0,-1 1-1,1 0 1,-2 0-1,1-1 1,-2 1-1,1 0 1,-1 1-1,-1-1 1,0 0-1,0 0 1,-1 0-1,0 0 1,-1 0-1,-1 3-1,2 21-4,-43 363 4,-16 580 160,53-713-241,-76 1564 674,-93-71-465,152-1566-67,-11 96-159,-56 210 98,86-464 8,-3 0 0,0 0 0,-2 0-1,-2-1 1,0-1 0,-3 0 0,0 0 0,-2-2-1,-1 0 1,-1-1 0,-2-1 0,-1-1 0,-5 4-8,8-19 6,0-1 0,-1-1 0,0 0 0,-1-2 0,0 0 0,0-1 0,0-1 1,-1-1-1,1-1 0,-1-1 0,0-1 0,0-1 0,0-1 0,0-1 1,1-1-1,-1 0 0,1-2 0,-1-1 0,1 0 0,-6-4-6,-21-4-22,0 2-1,-1 2 0,0 3 1,-17 0 22,29 12-2770,17 11-5522,12-5-697</inkml:trace>
  <inkml:trace contextRef="#ctx0" brushRef="#br1" timeOffset="6835.26">11719 4605 10890,'0'0'2760,"0"0"-315,0 0 59,-6-13-219,2 3-1883,2 6-297,1 0 0,0 1 0,-1-1 0,0 0-1,0 1 1,0-1 0,0 1 0,0-1 0,-1 1 0,0 0 0,1 0 0,-1 0 0,0 0 0,0 1 0,-1-1 0,1 1-1,-1 0 1,1 0 0,-1 0 0,0 0 0,1 1 0,-1 0 0,0-1 0,-1 1-105,-81-9 650,0 3 0,-1 5 0,1 3 0,-50 8-650,-269 34 138,-10 19-138,281-41-10,-278 46 234,2 17 0,-108 50-224,506-131 14,-42 12 79,0 3 1,2 2-1,0 2 0,1 2 1,-15 12-94,65-36-2,-1 0 1,1 0-1,-1 1 1,1-1 0,-1 0-1,1 1 1,0-1 0,-1 1-1,1-1 1,0 1-1,0 0 1,-1 0 0,1-1-1,0 1 1,0 0 0,0 0-1,0 0 1,0 0-1,0 0 1,0 1 0,0-1-1,0 0 1,1 0 0,-1 1-1,0-1 1,1 0-1,-1 1 1,1-1 0,0 0-1,-1 1 1,1-1-1,0 1 1,0-1 0,0 0-1,0 1 1,0-1 0,0 1-1,0-1 1,0 1-1,1-1 1,-1 0 0,1 1-1,-1-1 1,1 1 0,-1-1-1,1 0 1,0 0-1,-1 1 1,1-1 0,0 0-1,0 0 1,0 0-1,0 0 1,0 0 0,0 0-1,0 0 1,1 0 0,0 0 1,8 2-149,0-1 1,0 0-1,0 0 1,0-1 0,1 0-1,-1-1 1,0 0 0,1 0-1,-1-1 1,0-1-1,1 0 1,-1 0 0,2-2 148,33-16-4118,-6-8-4073,-21 9-372</inkml:trace>
  <inkml:trace contextRef="#ctx0" brushRef="#br1" timeOffset="7145.866">8821 4687 8392,'0'0'2872,"0"0"-790,0 0 374,0 0 111,0 0-373,0 0-389,0 0-358,0 0-401,-7 4-208,-18 14-510,1 2-1,1 1 1,0 2 0,2 0-1,0 0 1,-2 8-328,19-27 25,-21 27 85,1 1 1,2 1-1,1 1 0,1 1 1,-3 12-111,16-32-2,1 1 1,0 0 0,1 0-1,1 0 1,1 1-1,0-1 1,1 1 0,1 0-1,0 0 1,1-1 0,1 1-1,1 0 1,3 15 1,-1-20 5,0 0 0,1 0 0,0-1 0,1 1 0,0-1 0,0-1 0,2 1 0,-1-1 0,1 0 0,1-1 0,-1 0 0,2 0 0,-1-1 0,1 0 0,0-1 0,8 4-5,5 3 4,1-2 1,0 0 0,1-2-1,0-1 1,0-1 0,1-1-1,12 1-4,30 4-21,1-2-1,0-4 1,1-3 0,60-5 21,-25-20 32,-105 22-36,0 0-1,-1 0 1,1 0 0,-1 0-1,1 0 1,0 0 0,-1 0 0,1 0-1,0 0 1,-1-1 0,1 1 0,0 0-1,-1 0 1,1 0 0,0 0 0,0-1-1,-1 1 1,1 0 0,0 0 0,0-1-1,-1 1 1,1 0 0,0 0 0,0-1-1,-1 1 1,1 0 0,0-1 0,0 1-1,0 0 1,0-1 0,0 1 0,0 0-1,0-1 1,-1 1 0,1 0 0,0-1-1,0 1 1,0-1 0,0 1 0,1 0-1,-1-1 1,0 1 0,0 0 0,0-1-1,0 1 1,0 0 0,0-1-1,0 1 1,1 0 0,-1-1 0,0 1-1,0 0 1,0 0 0,1-1 0,-1 1-1,0 0 1,0 0 0,1-1 0,-1 1-1,0 0 1,1 0 0,-1 0 0,0-1-1,1 1 5,-32-4-827,-55 12-4562,29 8-2386,-1 4-5860</inkml:trace>
  <inkml:trace contextRef="#ctx0" brushRef="#br1" timeOffset="8282.606">2119 5015 8808,'0'0'8713,"0"0"-5243,0 0-1324,0 0-283,0 0-443,3 7 352,-35 258 315,-45 327-1548,76-581-934,-3 27-716,5-14-3564,4-22-5207,0-10 1821</inkml:trace>
  <inkml:trace contextRef="#ctx0" brushRef="#br1" timeOffset="8599.28">1985 5078 9513,'0'0'3737,"0"0"-870,0 0-188,13-8-874,99-39 912,259-48-897,-311 86-3821,-62 22-6445,-9 0 1058</inkml:trace>
  <inkml:trace contextRef="#ctx0" brushRef="#br1" timeOffset="8882.523">2058 5473 11018,'0'0'4490,"0"0"-1164,0 0-572,0 0-810,0 0-770,0 0-411,0 0-319,17 5-204,-4-1-207,-5-1-14,1 0-1,0-1 0,0 0 0,0 0 0,0-1 0,1 0 0,-1-1 0,0 0 0,0 0 0,0-1 1,0 0-1,3-1-18,41-11-409,116-22-349,-113 28-3332,2 3-3951,-37 4 797</inkml:trace>
  <inkml:trace contextRef="#ctx0" brushRef="#br1" timeOffset="9630.953">2639 5400 6278,'0'0'4303,"0"0"-1527,0 0-107,0 0-352,0 0-556,0 0-330,0 0-315,0 0-342,3-4-304,-3 3-463,0 1 1,1-1-1,-1 0 1,1 1-1,-1-1 1,1 1-1,-1-1 0,1 1 1,-1-1-1,1 1 1,-1-1-1,1 1 1,0 0-1,-1-1 1,1 1-1,0 0 1,-1-1-1,1 1 1,0 0-1,-1 0 1,1 0-1,0 0 1,-1 0-1,1 0 1,0 0-1,0 0 1,-1 0-1,1 0 1,0 0-1,0 0 1,-1 0-1,1 0 1,0 1-1,-1-1 1,1 0-1,0 1 1,-1-1-1,1 0 0,-1 1 1,1-1-1,0 1 1,-1-1-1,1 1 1,-1-1-1,1 1 1,-1-1-1,0 1 1,1 0-1,-1-1 1,1 1-1,-1-1 1,0 1-1,0 0 1,1 0-1,-1-1 1,0 1-1,0 0 1,0-1-1,0 1 1,0 0-1,0 0 1,0-1-1,0 1 1,0 0-1,0-1 1,0 1-1,-1 0-7,8 12 6,18 44 30,31 43-3,-55-98-33,0-1 0,0 0-1,0 0 1,1 0 0,-1 0-1,0 0 1,1 0 0,-1 0 0,1 0-1,-1 0 1,1-1 0,0 1-1,-1-1 1,1 1 0,0-1 0,-1 0-1,1 1 1,0-1 0,-1 0-1,1 0 1,0 0 0,0 0 0,-1-1-1,1 1 1,0 0 0,-1-1-1,1 1 1,-1-1 0,1 0 0,0 1-1,-1-1 1,1 0 0,-1 0-1,0 0 1,1 0 0,-1 0 0,0 0-1,1 0 1,-1-1 0,0 1-1,0 0 1,0-1 0,0 0 0,37-69 332,-34 63-139,-1-1-1,0 0 0,0 0 0,-1 0 0,0-1 1,-1 1-1,0 0 0,-1-1 0,0 1 0,0-1 0,-1 1 1,0 0-1,0-1 0,-1 1 0,-1 0 0,1 0 1,-2 0-1,1 0 0,-1 1 0,0-1 0,-1 1 0,0 0 1,0 0-1,-1 1 0,-2-3-192,6 8 11,-1 1 1,0-1-1,1 0 1,-1 1-1,0-1 0,0 1 1,0 0-1,0 0 1,0 0-1,-1 0 0,1 1 1,0-1-1,0 1 1,0 0-1,-1 0 0,1 0 1,0 0-1,0 1 1,-1-1-1,1 1 0,0 0 1,0 0-1,0 0 1,0 0-1,0 0 0,0 1 1,0-1-1,1 1 1,-1 0-1,0 0 0,1 0 1,0 0-1,-1 0 1,0 1-12,-4 5-4,0 0 0,0 0 0,1 1 0,0 0 0,1 0 0,-1 0 0,2 0 0,-1 1 0,-2 10 4,0 10-73,2 0 0,0 0 0,2 0-1,2 1 1,0 0 0,3-1 0,3 26 73,-4-37-107,2 0 0,0 0 1,1 0-1,1 0 0,0-1 0,2 0 0,0 0 1,1-1-1,1 0 0,0 0 0,1-1 1,1 0-1,1 0 0,0-2 0,1 1 1,0-2-1,2 1 107,-7-8 1,1 0 1,-1-1-1,1 0 1,0-1-1,1 0 1,-1 0-1,1-1 0,0 0 1,-1-1-1,1 0 1,0 0-1,0-1 1,1-1-1,-1 0 1,0 0-1,0-1 1,0 0-1,0 0 0,0-1 1,0-1-1,-1 0 1,1 0-1,7-4-1,6-3 30,-1-1-1,0-1 1,-1-1-1,-1-1 1,0-1-1,0 0 1,-2-2-1,0 0 1,4-5-30,-3 1 117,0 0 0,-1-2 0,-2 0 0,0 0 0,-2-2 1,0 0-1,-2 0 0,0-1 0,-2-1 0,-1 0 0,-1 0 0,-2-1 0,0 1 1,-2-2-1,-1 1 0,-2 0 0,0-8-117,-2 33 11,0 0-1,0 1 1,0-1 0,-1 1-1,1-1 1,-1 1 0,1 0-1,-1 0 1,0-1 0,0 1-1,0 0 1,0 1 0,0-1-1,0 0 1,0 1 0,-1-1-1,1 1 1,-1-1 0,1 1 0,-1 0-1,1 0 1,-1 0 0,0 1-1,0-1 1,1 1 0,-1-1-1,0 1 1,0 0 0,1 0-1,-1 0 1,0 1 0,0-1-1,1 0 1,-1 1 0,0 0-1,0 0 1,1 0 0,-1 0-1,1 0 1,-1 0 0,1 1-1,0-1 1,-1 1 0,1-1-1,0 1 1,0 0 0,0 0-1,0 1-10,-12 10-19,0 1 0,1 1 0,1 0 0,1 0 0,0 1 0,1 1 0,1 0-1,0 0 1,1 1 0,1 0 0,1 1 0,-2 9 19,1-1-275,1 1 0,1 0 0,1 0 0,2 0 0,1 1 0,2 17 275,16 16-890,-17-61 881,1 0 0,0 0-1,0 0 1,-1 0 0,1 0 0,0 1-1,0-1 1,0-1 0,0 1 0,0 0 0,0 0-1,1 0 1,-1 0 0,0-1 0,0 1 0,0-1-1,1 1 1,-1-1 0,0 1 0,1-1-1,-1 0 1,0 0 0,1 1 0,-1-1 0,1 0-1,-1 0 1,0 0 0,1-1 0,-1 1 0,0 0-1,1 0 1,-1-1 0,0 1 0,1-1-1,-1 1 1,0-1 0,0 0 0,1 1 0,-1-1-1,0 0 1,0 0 0,0 0 0,1-1 9,10-9 9,-1-1-1,0 0 1,-1-1 0,0 0 0,-1-1 0,0 0 0,5-14-9,1 2 7,18-34 45,70-99 174,-102 159-221,-1-1 1,1 0 0,-1 1-1,1-1 1,0 1-1,-1-1 1,1 1 0,0-1-1,-1 1 1,1-1 0,0 1-1,-1-1 1,1 1-1,0 0 1,0 0 0,0-1-1,-1 1 1,1 0 0,0 0-1,0 0 1,0 0-1,-1 0 1,1 0 0,0 0-1,0 0 1,0 0-1,0 0 1,-1 0 0,1 1-1,0-1 1,0 0 0,-1 1-1,1-1 1,0 0-1,0 1 1,-1-1 0,1 1-1,0-1 1,-1 1 0,1 0-1,-1-1 1,1 1-1,-1-1 1,1 1 0,-1 0-1,1-1 1,-1 1-1,0 0 1,1 0 0,-1-1-1,0 1 1,1 0 0,-1 0-1,0 0-5,15 48 6,-14-45 10,4 17-1,37 100 35,-41-120-50,0 1 1,0-1-1,0 1 1,0-1-1,1 1 1,-1-1-1,1 0 1,-1 0 0,1 0-1,-1 0 1,1 0-1,0 0 1,0 0-1,-1 0 1,1 0 0,0-1-1,0 1 1,0-1-1,0 0 1,0 1-1,-1-1 1,1 0 0,0 0-1,0 0 1,0 0-1,0-1 1,0 1-1,0 0 1,0-1 0,0 1-1,-1-1 1,1 0-1,0 0 1,0 1-1,-1-1 1,1 0 0,1-2-1,57-47 16,-60 50-16,29-30 186,-3-2 1,0-1-1,-2 0 1,-1-2-1,-2-1 1,-2-1-1,-1 0 1,-2-1-1,-1-1 0,-3-1 1,-1 0-1,-1 0 1,-3-1-1,1-22-186,-9 17 603,1 47-587,0 0 0,0-1 0,-1 1 0,1-1 0,0 1 0,-1-1 0,1 0 0,-1 1 0,1-1 0,0 1 0,-1-1 0,1 0 0,-1 1 0,1-1 1,-1 0-1,1 1 0,-1-1 0,1 0 0,-1 0 0,1 1 0,-1-1 0,0 0 0,1 0 0,-1 0 0,1 0 0,-1 0 0,0 0 0,1 0 0,-1 0 0,1 0 0,-1 0 0,1 0 0,-1 0 0,0-1 0,1 1 0,-1 0 0,1 0 0,-1 0 0,1-1 0,-1 1 0,1 0 0,-1-1 0,1 1 0,-1-1 0,1 1 0,0 0 0,-1-1 0,1 1 0,-1-1 0,1 1 0,0-1 0,0 1 0,-1-1 0,1 1 0,0-1 0,0 1 0,0-1 0,-1 0 0,1 1 0,0-1 0,0 1 0,0-1 1,0 0-1,0 1 0,0-1 0,0 1 0,0-1 0,1 1 0,-1-1 0,0 0-16,-9 16 15,1 0 0,1 0 1,0 1-1,1 0 1,1 1-1,0-1 1,1 1-1,1 0 0,1 0 1,0 0-1,1 0 1,1 3-16,0-17 1,-12 449 149,12-452-153,10 107-1498,24-48-3567,-18-51 1416,1-5-3495,-3-3-2836</inkml:trace>
  <inkml:trace contextRef="#ctx0" brushRef="#br1" timeOffset="10413.834">3784 5364 6342,'0'0'5755,"0"0"-3305,0 0-69,0 0 112,0 0-598,0 0-309,1-11-503,0 4-950,-1 5-112,0 0 0,0 0 1,0 0-1,0 1 0,0-1 0,0 0 1,1 0-1,-1 0 0,1 0 0,-1 0 0,1 1 1,0-1-1,0 0 0,0 0 0,0 1 1,0-1-1,0 1 0,0-1 0,0 1 0,1-1 1,-1 1-1,0 0 0,1-1 0,-1 1 1,1 0-1,0 0 0,-1 0 0,1 0 1,0 1-1,0-1 0,0 0 0,-1 1 0,1-1 1,0 1-1,0 0 0,0-1-21,286-13 587,-283 14-586,0 1 0,0 0 1,0 0-1,-1 0 0,1 0 0,0 1 0,-1 0 0,1 0 0,-1 0 0,1 1 0,-1 0 0,0 0 0,0 0 0,0 0 0,-1 0 0,1 1 0,-1-1 0,1 1 0,-1 0 0,-1 0 0,1 0 0,0 1 0,-1-1 0,0 1 0,0-1 0,0 1 0,-1 0 0,0 0 0,1 0-1,13 154 28,-14-132-27,-3-17-67,2 0 0,-1 0-1,2 0 1,-1-1 0,1 1-1,0 0 1,1 0 0,1 0-1,-1-1 1,1 1 0,1-1-1,0 0 1,0 0 0,1 0 0,0-1-1,0 0 1,1 0 0,0 0-1,4 4 67,-3-11-5,1 0-1,-1-1 0,0 0 0,1 0 0,-1 0 1,0-1-1,1 0 0,-1-1 0,0 1 1,0-1-1,0-1 0,0 1 0,0-1 1,-1-1-1,1 1 0,-1-1 0,0 0 1,0 0-1,0-1 0,-1 0 0,1 0 0,-1 0 1,0-1-1,-1 1 0,4-6 6,11-16 368,-1-1 0,-1 0 0,-2-1 0,0 0-1,-3-1 1,0-1 0,-2 0 0,-1-1 0,-2 0 0,-1 0 0,1-19-368,-3-30 1692,-5 81-1677,0 0 0,0 0 0,0 0 0,0 0 0,0 0 1,0 1-1,1-1 0,-1 0 0,0 1 0,0-1 0,0 0 0,0 1 0,0-1 0,0 1 0,1 0 1,-1-1-1,0 1 0,0 0 0,1-1 0,-1 1 0,0 0 0,1 0 0,-1 0 0,1-1 0,-1 1 1,1 0-1,0 0 0,-1 0 0,1 0 0,0 0 0,-1 0 0,1 0 0,0 0 0,0 0 1,0 0-1,0 0 0,0 0 0,0 0 0,0 0 0,0 0 0,1 0-15,-14 50-48,2 0 0,3 1 0,2 0 0,2 1 0,3-1 0,2 16 48,-1-61-272,0 0 0,0 1 1,0-1-1,1 0 0,0 1 1,0-1-1,1 0 0,0 0 0,0 0 1,1 0-1,0-1 0,0 1 0,0 0 1,1-1-1,0 0 0,1 0 1,-1 0-1,1-1 0,0 1 0,0-1 1,1 0-1,-1-1 0,1 1 1,0-1-1,0 0 0,1-1 0,-1 0 1,1 0-1,0 0 0,6 1 272,-4-2-318,0-1-1,1 0 1,-1-1-1,1 0 1,-1-1 0,0 0-1,0 0 1,1-1-1,-1 0 1,0 0-1,0-1 1,0-1 0,7-3 318,-2-1-52,-1-1 0,0 0 0,0-1 0,-1 0 0,-1-1 0,0 0 1,0-1-1,-1 0 0,-1-1 0,0 0 0,0 0 0,1-5 52,68-135 907,40-66 4379,-84 184-2211,-31 78-1287,-65 173-731,0-18-854,158-426-678,-82 188 473,-3 6 7,1 1 0,2 0-1,1 1 1,1 0 0,2 2 0,6-7-5,-22 34-6,-1 1 1,1-1-1,0 0 1,0 1-1,0-1 1,1 1-1,-1 0 1,0 0-1,1 0 1,0 0-1,-1 0 1,1 1-1,0-1 1,0 1-1,0 0 1,0 0 0,0 0-1,0 0 1,0 0-1,0 0 1,1 1-1,-1 0 1,0 0-1,0 0 1,0 0-1,1 0 1,-1 0-1,0 1 1,0 0-1,0-1 1,0 1-1,0 1 1,0-1 0,0 0-1,0 1 1,0-1-1,0 1 1,-1 0-1,1 0 1,1 1 5,39 73-2975,-23-20-2102,-10-25 333,3 2-3349</inkml:trace>
  <inkml:trace contextRef="#ctx0" brushRef="#br1" timeOffset="10800.185">5882 5229 9353,'11'-12'4639,"-2"2"-3670,44-47 3089,-4 24 1885,-41 36-3168,-13 31-1877,-1-15-714,3-12-157,1 0 0,-1 0 0,1 1 0,0-1 0,1 1 0,0-1 0,0 1 0,1 0 0,0 0 0,0-1 0,1 7-27,1-12 3,-1 0 0,1 0 0,-1-1 0,1 1 1,0 0-1,0-1 0,0 0 0,-1 1 0,1-1 1,1 0-1,-1 0 0,0 0 0,0 0 0,0 0 1,1 0-1,-1-1 0,0 1 0,1-1 0,-1 0 1,0 1-1,1-1 0,-1 0 0,0-1 0,1 1 1,-1 0-1,0-1 0,1 1 0,-1-1 0,0 0 1,1 1-1,-1-1 0,0 0 0,0-1 0,0 1 1,0 0-1,0 0 0,0-1 0,0 1 0,-1-1 1,1 0-4,7-9 109,0 0 1,-1 0-1,0 0 0,-1-1 1,-1 0-1,0-1 1,0 0-1,-2 0 1,1 0-1,-2 0 0,1 0 1,-2-1-1,0 0 1,-1 1-1,0-1 1,-1 0-110,0 13 21,0-1 1,0 1 0,0 0-1,-1 0 1,1 0-1,0-1 1,-1 1 0,1 0-1,-1 0 1,1 0 0,-1 0-1,0 0 1,1 0 0,-1 0-1,0 0 1,0 0-1,0 0 1,0 0 0,0 1-1,0-1 1,0 0 0,0 1-1,0-1 1,0 1 0,0-1-1,0 1 1,0-1-1,-1 1 1,1 0 0,0-1-1,0 1 1,0 0 0,-1 0-1,1 0 1,0 0-1,0 0 1,-1 0 0,1 0-1,0 1 1,0-1 0,0 0-1,0 1 1,-1-1 0,1 1-1,0-1 1,0 1-1,0-1 1,-1 2-22,-55 29 29,36-13-33,2 0 0,0 1-1,2 2 1,0 0 0,1 0-1,1 2 1,1 0 0,1 0-1,1 1 1,1 1 0,1 0-1,1 0 1,2 1 0,0 0-1,2 1 1,0 5 4,5-28-16,-1 1 1,1-1-1,1 1 1,-1-1-1,1 1 1,-1-1-1,1 1 0,0-1 1,1 0-1,-1 1 1,1-1-1,0 0 1,0 0-1,0 0 1,1 0-1,-1 0 0,1-1 1,0 1-1,0-1 1,0 0-1,1 0 1,-1 0-1,1 0 1,-1 0-1,1-1 0,0 0 1,0 0-1,0 0 1,1 0-1,-1 0 1,0-1-1,1 0 1,-1 0-1,0 0 0,1-1 16,12 4-35,0-1 0,0-1 0,1 0 0,-1-2 0,0 0-1,1-1 1,-1 0 0,0-2 0,0 0 0,0-1 0,0 0 0,-1-1-1,0-1 1,0-1 0,0-1 0,-1 0 0,0 0 0,0-2-1,-1 0 1,-1 0 0,1-2 0,-2 1 0,0-2 0,0 1-1,-1-2 1,0 0 0,-2 0 0,1 0 0,-1-3 35,-7 13-54,0 1 1,0-1-1,-1 1 1,1-1-1,-1 1 1,0-1-1,0 0 0,0 0 1,0 1-1,-1-1 1,0 0-1,1 0 1,-1 0-1,-1 0 1,1 0-1,-1 0 1,1 1-1,-1-1 1,0 0-1,-1 0 0,1 1 1,0-1-1,-1 1 1,0-1-1,0 1 1,0 0-1,0 0 1,-1 0-1,1 0 1,-1 0-1,0 0 0,0 1 1,0-1-1,-2-1 54,-6 3-730,0-1-1,0 1 1,-1 1 0,1 0-1,0 1 1,0 0-1,-1 1 1,1 0-1,0 0 1,0 1-1,1 1 1,-1 0-1,1 0 1,-1 1 730,9-4-210,-72 29-8865</inkml:trace>
  <inkml:trace contextRef="#ctx0" brushRef="#br1" timeOffset="11203.828">3690 6589 10602,'0'0'2765,"0"0"-128,0 0 97,0 0-748,0 0-438,3 18-107,-2-14-1358,2 11 102,-1 0 0,0-1-1,-1 1 1,-1 0 0,0 0 0,-1 0-1,-1 0 1,0 0 0,-1-1-185,-115 489 1051,107-447-1879,-13 54-2068,4-39-8172,14-62 6632,-1-8-27</inkml:trace>
  <inkml:trace contextRef="#ctx0" brushRef="#br1" timeOffset="11452.053">3452 7432 2851,'0'0'2808,"-9"-17"-347,4 7-2094,-73-123 6515,77 131-6658,0 0-1,0 0 0,1 0 1,-1 0-1,0 1 1,-1-1-1,1 0 0,0 1 1,0-1-1,-1 0 1,1 1-1,-1 0 0,1-1 1,-1 1-1,0 0 0,0 0 1,1 0-1,-1 0 1,0 0-1,0 0 0,0 1 1,0-1-1,0 1 1,0-1-1,0 1 0,0 0 1,0-1-1,0 1 1,0 0-1,0 1 0,0-1 1,0 0-1,0 0 1,0 1-1,0-1 0,0 1 1,0 0-1,0 0 0,0 0-223,-1 6 64,0 0-1,1 1 0,0-1 0,0 1 0,1 0 0,0-1 0,0 1 1,1 0-1,0 0 0,1 0 0,-1 0 0,1-1 0,1 1 0,0 0 1,0-1-1,0 1 0,1-1 0,0 0 0,0 0 0,1 0 0,0 0 1,0 0-1,1-1 0,-1 0 0,1 0 0,1 0 0,-1 0 0,1-1 1,5 4-64,8 3 0,1 0 0,0-2 1,0 0-1,1-1 0,0-1 1,0-2-1,1 0 0,0 0 1,0-2-1,0-1 0,1-1 1,-1-1-1,1-1 0,-1-1 1,20-3-1,-29 5 37,1-1 1,-1 0-1,1-1 1,-1-1 0,0 0-1,1 0 1,-1-2-1,0 0 1,-1 0-1,1-1 1,-1-1-1,0 0 1,0 0-1,0-1 1,-1-1 0,0 0-1,-1-1 1,0 0-1,0 0 1,-1-1-1,0 0 1,-1-1-1,0 1 1,0-2-1,-1 1 1,-1-1-1,0 0 1,-1-1 0,0 1-1,-1-1 1,0-1-38,-1-60 455,-3 72-457,-1 0 1,1 1 0,0-1-1,-1 0 1,1 0 0,-1 1-1,0-1 1,0 0 0,1 1-1,-1-1 1,0 1 0,0-1-1,-1 1 1,1-1 0,0 1-1,0 0 1,-1-1 0,1 1-1,-1 0 1,1 0 0,-1 0-1,1 0 1,-1 0 0,0 1-1,1-1 1,-1 0 0,0 1-1,0-1 1,1 1 0,-1 0-1,0-1 1,0 1 0,0 0-1,0 0 1,1 0 0,-1 0-1,-1 1 2,-4 1-538,1 0-1,-1 0 1,1 0-1,0 1 1,0 0-1,0 0 1,0 1-1,0 0 1,1 0-1,0 0 1,0 1-1,0-1 1,0 1-1,-1 3 539,1-3-1120,-28 31-9092</inkml:trace>
  <inkml:trace contextRef="#ctx0" brushRef="#br1" timeOffset="14896.107">6387 8518 10282,'1'-12'7073,"3"-98"1650,-4 108-8603,0-1-1,-1 1 1,1 0-1,-1 0 1,0 0-1,1-1 1,-1 1-1,0 0 1,0 0-1,0 0 1,-1 0-1,1 1 1,0-1-1,-1 0 1,1 0-1,-1 1 1,0-1-1,0 1 1,1-1-1,-1 1 1,0 0-1,0 0 1,0 0-1,0 0 1,0 0-1,-1 0 1,1 1-1,-1-1-119,-3 0 49,-1 0-1,1 1 1,-1-1-1,1 2 1,0-1-1,-1 1 1,1 0-1,-1 0 1,1 0-1,0 1 1,0 0-1,0 1 1,0-1-1,-4 3-48,-15 14 2,2 1-1,0 1 1,1 1 0,1 0-1,1 2 1,1 1 0,1 0-1,2 1 1,0 1 0,2 0 0,1 1-1,1 1 1,1 0 0,2 0-1,1 1 1,1 1-2,-9 61-726,17-90 703,0-1 0,-1 1 1,1 0-1,1 0 1,-1-1-1,0 1 0,0-1 1,0 1-1,1-1 0,-1 1 1,1-1-1,-1 0 0,1 0 1,0 0-1,-1 1 0,1-2 1,0 1-1,0 0 0,0 0 1,0-1-1,-1 1 0,1-1 1,0 1-1,0-1 0,0 0 1,0 0-1,0 0 0,0 0 1,0 0-1,0 0 0,0 0 1,0-1-1,0 1 0,0-1 1,0 1-1,0-1 0,0 0 1,-1 0-1,1 0 0,0 0 1,0 0-1,-1 0 0,1 0 1,-1-1-1,1 1 23,30-19 29,-1 0-1,0-2 1,-2-1-1,0-2 1,-2 0-1,14-19-28,30-25 80,25-8 150,-94 78-223,-1-1 0,1 0 0,-1 1 0,0-1 1,1 1-1,-1-1 0,1 1 0,-1 0 0,0 0 0,0 0 1,1 0-1,-1 0 0,0 0 0,0 0 0,0 0 0,0 0 1,0 0-1,0 0 0,0 1 0,-1-1 0,1 0 0,0 1 1,-1-1-1,1 1 0,-1-1 0,1 1 0,-1-1 1,0 1-1,0-1 0,0 1 0,0-1 0,0 1 0,0-1 1,0 1-1,0-1 0,0 1 0,-1-1 0,1 1 0,0-1 1,-1 1-8,2 10 22,3 40-21,-5-40-17,1 1 0,1-1-1,0 0 1,1 0 0,0 0 0,1 0 0,0-1 0,0 1 0,2-1 0,-1 0 0,1 0 0,1 0 0,3 4 16,-6-12-22,1 0-1,-1 0 0,1 0 1,0 0-1,-1-1 1,1 1-1,1-1 1,-1 0-1,0 0 1,0-1-1,1 1 0,-1-1 1,1 0-1,-1 0 1,1-1-1,0 1 1,-1-1-1,1 0 1,-1 0-1,1-1 1,0 1-1,-1-1 0,1 0 1,-1 0-1,1-1 1,0 1 22,105-62 63,-78 27 78,-1 0-1,-2-2 1,-1-2 0,-3 0 0,-1-2-1,-2 0 1,-1-2 0,-3 0-1,-2-1 1,-2-1 0,0-5-141,-6 26 107,26-115 1126,-42 145-587,-12 31-625,2 0 1,1 1-1,1 1 0,2 0 1,2 1-1,2 0 0,2 1 1,1 1-1,2-1 0,1 1 1,3-1-1,1 1 1,2 1-22,-3-35-40,1 0 0,0 1 0,0-1 0,0 0 0,1 0 1,0 0-1,0 0 0,1-1 0,0 1 0,0 0 1,1 0-1,0-1 0,0 0 0,0 1 0,1-1 1,0 0-1,0-1 0,0 1 0,1-1 0,0 0 1,0 0-1,0 0 0,1-1 0,-1 0 0,1 0 0,0 0 1,0-1-1,1 1 0,-1-2 0,1 1 0,-1-1 1,1 0-1,0 0 0,0-1 0,3 1 40,1-1-24,0-1 0,1 0-1,-1 0 1,0-1 0,1-1 0,-1 0-1,0 0 1,0-1 0,-1-1 0,1 0-1,0 0 1,-1-1 0,0 0-1,0-1 1,-1 0 0,0 0 0,0-1-1,0 0 1,-1-1 0,0 0 0,0-1-1,2-2 25,6-13 72,0-1 0,-1 0 1,-1-1-1,-2-1 0,-1 0 0,0-1 0,-2 0 0,-2 0 0,0-1 0,-2 0 0,-1 0 0,-2 0 0,0-1 0,-3-21-72,-19 154 764,9 136-706,33-139-2324,-21-97 2160,0 0-1,0 0 0,0-1 1,1 1-1,-1 0 0,1-1 1,0 1-1,0-1 0,0 0 0,0 1 1,0-1-1,0 0 0,1 0 1,-1 0-1,1-1 0,-1 1 1,1-1-1,-1 1 0,1-1 1,0 0-1,0 0 0,0 0 1,0 0-1,0-1 0,0 1 1,0-1-1,0 1 0,0-1 0,0 0 1,0-1-1,2 1 107,27-18-6812,-11-12-3710,-9 12 1271</inkml:trace>
  <inkml:trace contextRef="#ctx0" brushRef="#br1" timeOffset="15174.951">7622 8149 9641,'-6'-76'3972,"1"59"-1153,-1 8-65,1 2-512,4 4-480,1 3-513,0 0-608,0 6-353,0 6-288,0 2 0,0 3 0,0 2-1377,1-1-3684,4-3-9096</inkml:trace>
  <inkml:trace contextRef="#ctx0" brushRef="#br1" timeOffset="15583.213">8055 8422 15310,'12'-16'3209,"73"-89"1841,-40 35 529,-75 83-3957,18-4-1639,0 0-1,0 1 1,1 1-1,1 0 1,0 1-1,0 0 0,1 0 1,1 1-1,0 0 1,1 1-1,0-1 1,1 1-1,0 1 0,2-1 1,-1 1-1,2 0 1,0 0-1,1 0 1,0 0-1,1 0 0,1 1 1,0-1-1,1 0 1,3 10 17,1-15-313,0 1 0,1-2 0,1 1 0,-1-1 0,2 1 0,-1-2 0,1 1 1,1-1-1,-1-1 0,1 1 0,1-1 0,-1-1 0,1 0 0,0 0 0,1-1 0,-1-1 0,1 1 1,2-1 312,66 39-3646,-78-43 3663,0 0 0,0 1 1,1-1-1,-1 1 1,0-1-1,0 1 0,0-1 1,0 1-1,0 0 1,0 0-1,0-1 1,0 1-1,0 0 0,-1 0 1,1 0-1,0 0 1,0 0-1,-1 0 0,1 0 1,-1 0-1,1 0 1,-1 0-1,1 0 0,-1 1 1,0-1-1,1 0 1,-1 0-1,0 0 1,0 1-1,0-1 0,0 0 1,0 0-1,0 0 1,0 1-1,0-1 0,-1 0 1,1 0-1,0 0 1,-1 0-1,1 1 0,-1-1 1,1 0-1,-1 0 1,0 0-1,1 0 1,-1 0-1,0 0 0,0 0 1,0-1-1,0 1 1,1 0-1,-1 0 0,0-1 1,0 1-1,-1 0 1,1-1-1,0 1 0,0-1 1,0 1-1,0-1 1,0 0-1,-1 0 1,1 1-1,0-1 0,-1 0-17,-176 9 5376,116-10-4634,-214-11 54,250 5-751,26 7-84,1 0 1,-1 0-1,0 0 0,1 0 0,-1 0 1,0-1-1,0 1 0,1 0 0,-1 0 1,0 0-1,0 0 0,1 0 0,-1-1 1,0 1-1,0 0 0,0 0 0,1 0 1,-1-1-1,0 1 0,0 0 0,0 0 1,1-1-1,-1 1 0,0 0 0,0 0 1,0-1-1,0 1 0,0 0 0,0-1 1,0 1-1,0 0 0,0 0 0,0-1 0,0 1 1,0 0-1,0-1 0,0 1 0,0 0 1,0 0-1,0-1 0,0 1 0,0 0 1,0-1-1,0 1 0,-1 0 0,1 0 1,0-1-1,0 1 0,0 0 0,0 0 1,-1 0-1,1-1 0,0 1 0,0 0 1,0 0-1,-1 0 39,66-8-6630,-17 2-246</inkml:trace>
  <inkml:trace contextRef="#ctx0" brushRef="#br1" timeOffset="16423.255">8539 8490 11211,'0'0'4745,"0"0"-1451,0 0-737,0 0-726,0 0-683,0 0-336,0 0-305,8 4-230,-2-1-246,-4-2-26,1 0 1,-1 1-1,0-1 1,1 0-1,-1 1 0,0 0 1,0-1-1,0 1 1,0 0-1,0 0 0,-1 0 1,1 0-1,-1 0 1,1 0-1,-1 1 0,0-1 1,1 0-1,-1 1 1,0-1-1,0 3-5,37 130 32,-37-134-31,1 1 0,0-1 0,0 0 0,0 0 0,0 0 0,0 0 0,0 0 0,1-1 0,-1 1 0,0-1-1,0 1 1,0-1 0,1 0 0,-1 0 0,0 0 0,0 0 0,1 0 0,-1 0 0,0-1 0,0 1 0,1-1 0,-1 1 0,0-1 0,0 0 0,0 0 0,0 0 0,0 0-1,0 0 1,0 0 0,0-1 0,-1 1 0,1-1 0,0 1 0,0-2-1,12-11 60,0-1-1,-1-1 1,0 0-1,-1-1 1,-1 0-1,-1-1 1,-1 0-1,0-1 1,-1 0 0,-1 0-1,-1 0 1,0-1-1,0-10-59,-4 27 53,-1 1 1,0 0-1,0-1 0,1 1 1,-2-1-1,1 0 0,0 1 0,0-1 1,-1 1-1,1-1 0,-1 0 0,0 0 1,0 1-1,0-1 0,0 0 0,-1 1 1,1-1-1,-1 0 0,1 1 0,-1-1 1,0 1-1,0-1 0,0 1 0,0-1 1,-1 1-1,1 0 0,-1-1 1,1 1-1,-1 0 0,0 0 0,0 0 1,0 0-1,0 1 0,0-1 0,0 0 1,0 1-1,-1-1 0,1 1 0,-1 0 1,1 0-1,-1 0 0,1 0 0,-3 0-53,-5 3 20,0 2-1,0-1 1,0 1-1,1 0 0,0 1 1,0 0-1,0 1 1,0 0-1,1 0 1,0 0-1,0 1 0,1 1 1,0-1-1,0 1 1,1 0-1,0 1 0,0 0 1,1 0-1,0 0 1,1 0-1,0 1 0,0 0-19,-6 8-41,1 1-1,1 0 1,1 0-1,1 1 1,1 0-1,0 0 1,2 1-1,0-1 0,1 1 1,1-1-1,1 1 1,1 0-1,1-1 1,3 14 41,-2-24-44,0-1 0,1 1 0,0-1 0,1 0 0,0-1 0,0 1 0,1-1 0,0 0 0,0 0 0,1-1 0,0 0 0,0 0 1,1 0-1,0-1 0,0 0 0,1-1 0,-1 0 0,1 0 0,1-1 0,-1 0 0,0-1 0,4 1 44,16 5-9,0-2 0,0-2 1,0 0-1,1-2 0,0-1 0,29-2 9,-36 0 45,0-2 0,1 0 0,-1-1 0,-1-2 0,1 0 0,-1-1 0,0-1 1,0-2-1,0 0 0,-2-1 0,1-1 0,-1-1 0,-1-1 0,0 0 0,-1-2 0,0 0 0,-1-1 0,-1 0 0,0-2 1,-2 0-1,0 0 0,-1-2 0,0 1 0,-2-2 0,-1 1 0,0-2 0,1-7-45,2-42 456,-13 69-446,0 0 0,0 0 0,0 1-1,0-1 1,-1 0 0,1 0 0,0 0 0,-1 0 0,1 0-1,-1 0 1,0 1 0,1-1 0,-1 0 0,0 1 0,0-1-1,0 0 1,-1 1 0,1-1 0,0 1 0,0 0-1,-1-1 1,1 1 0,-1 0 0,1 0 0,-1 0 0,0 0-1,1 0 1,-1 0 0,0 0 0,0 1 0,1-1 0,-1 1-1,0-1 1,-2 1-10,-5-1 0,0 1 0,0 0 0,0 0 0,0 1 0,0 1 0,1-1 0,-1 1 0,0 1 0,1 0 0,-1 0 0,1 1 0,0 0 0,0 0 0,0 0 0,1 1 0,-1 1 0,1-1 0,1 1 0,-1 0 0,1 1 0,0 0 0,0 0 0,1 0 0,-2 3 0,-6 9-15,1 0 1,2 1-1,0 0 0,0 0 0,2 1 0,1 1 0,1-1 1,0 1-1,0 7 15,3 87-511,3-112 495,0-1-1,1 0 1,0 0 0,0 1-1,0-1 1,0 0-1,0 0 1,1 0 0,-1 0-1,1 0 1,0 0-1,-1-1 1,1 1-1,1-1 1,-1 1 0,0-1-1,1 0 1,-1 1-1,1-1 1,0-1 0,-1 1-1,1 0 1,0-1-1,0 1 1,0-1 0,0 0-1,1 0 1,-1 0-1,0 0 1,0-1-1,1 1 1,2-1 16,2 0 5,0-1 1,0 0-1,0-1 0,0 1 1,0-2-1,-1 1 0,1-1 1,0 0-1,-1 0 0,0-1 1,0 0-1,0-1 0,0 1 1,-1-1-1,0-1 0,0 1 1,0-1-1,2-3-5,88-120 176,-41 29-89,-5-2 0,-4-2 1,5-30-88,-7 23 27,3-22-107,-47 133 86,0 0 1,-1 1 0,1-1-1,0 0 1,-1 0 0,1 0 0,0 0-1,-1 1 1,1-1 0,0 0 0,-1 0-1,1 0 1,0 0 0,-1 0 0,1 0-1,0 0 1,-1 0 0,1 0 0,0 0-1,-1 0 1,1 0 0,0 0 0,-1-1-1,1 1 1,0 0 0,0 0 0,-1 0-1,1 0 1,0 0 0,-1-1 0,1 1-1,0 0 1,0 0 0,-1-1 0,1 1-1,0 0 1,0 0 0,-1-1-7,-16 31 123,2 1-1,1 1 1,1 0 0,1 0 0,-2 19-123,-1-8 122,2 0 0,3 1 1,1 0-1,2 0 0,2 1 1,2 0-1,2 0 0,2 0 1,2 0-1,1 0 0,3-1 1,2 1-123,-5-32 16,0 0 1,1-1-1,0 1 0,1-1 1,1 0-1,0-1 1,0 0-1,1 0 0,0 0 1,1-1-1,0 0 1,1-1-1,0 0 0,0-1 1,1 0-1,0 0 1,1-1-1,0-1 1,0 0-1,0 0 0,0-1 1,1-1-1,0 0 1,0-1-1,0 0 0,1-1 1,2 0-17,-6-1 1,0 0 1,0-1-1,-1 0 0,1 0 1,0-1-1,0 0 1,0-1-1,-1 0 0,1 0 1,-1-1-1,1-1 1,-1 1-1,0-2 0,0 1 1,-1-1-1,1 0 1,-1-1-1,0 0 0,-1 0 1,1-1-1,-1 0 1,-1 0-1,1-1 0,-1 0 1,-1 0-1,1 0 1,-1-1-1,-1 1 0,1-1 1,-2 0-1,1-1 1,-1 1-1,-1-1 0,1 1 1,-2-1-1,1 0 1,-1 0-1,-1 0 0,0 0 1,0 1-1,-1-1 1,-1-4-2,0 7-69,0 0 0,0 0 0,-1 1 0,0-1 1,0 1-1,-1-1 0,0 1 0,0 0 0,0 0 0,-1 1 1,0-1-1,0 1 0,0 0 0,0 1 0,-1-1 1,-1 0 68,-1 0-491,-1 0 0,0 0 0,-1 1 0,1 0 0,-1 0-1,1 1 1,-1 0 0,0 1 0,0 0 0,0 1 0,-4 0 491,-53-1-6769,-4 3-5931</inkml:trace>
  <inkml:trace contextRef="#ctx0" brushRef="#br1" timeOffset="17512.102">1212 5536 16656,'1'-48'844,"-13"-110"2540,10 149-3198,-1 0 0,1 0 1,-2 0-1,1 1 0,-1-1 0,-1 1 1,1 0-1,-1 0 0,-1 0 0,1 1 1,-1 0-1,-1 0 0,1 0 0,-1 1 1,0 0-1,-1 1 0,1-1 0,-1 1 1,0 1-1,-1-1 0,1 1 0,-1 1 1,1 0-1,-1 0 0,0 1 0,0 0 1,-10-1-187,5 1 49,-1 1 1,0 1 0,0 0 0,0 1-1,1 1 1,-1 0 0,1 1 0,-1 0-1,1 1 1,0 1 0,0 0 0,1 1 0,-1 1-1,1 0 1,1 1 0,-1 0 0,1 1-1,1 0 1,0 1 0,0 0 0,1 1-1,0 0 1,1 0 0,0 1 0,1 0-1,0 1 1,1 0 0,0 0 0,1 1 0,1 0-1,-1 2-49,-1 9 13,1 0-1,0 0 1,2 0-1,1 1 1,1-1-1,1 1 0,2 0 1,0 0-1,2-1 1,0 1-1,2-1 1,1 0-1,2 4-12,20 55 88,4-1-1,3-2 1,11 14-88,-13-26 109,3-1-64,-4 1 0,-3 2-1,-3 1 1,-3 1 0,-3 1-1,-4 1 1,-2 0 0,-4 7-45,-10-59 11,-1 0 0,-1 0 0,-1-1 0,-1 1 0,-1-1-1,-1 0 1,0 0 0,-2 0 0,-1-1 0,-1-1 0,0 1 0,-2-1 0,0-1 0,-1 0 0,-1-1 0,-1-1 0,0 0 0,-1-1 0,-1 0 0,-11 7-11,-35 23 4,-2-2 1,-1-3-1,-2-3 1,-3-3-5,-141 82-29,194-105-3,-9 3 18,1 1 0,0 1 0,2 1 0,0 2 0,1 0 0,1 1 0,1 2 0,-18 24 14,36-44 3,0 1 0,1 0 1,0-1-1,0 1 0,0 0 0,1 1 1,-1-1-1,1 0 0,0 0 0,0 1 0,0-1 1,1 0-1,-1 1 0,1-1 0,0 1 1,1-1-1,-1 0 0,1 1 0,0-1 1,0 1-1,0-1 0,0 0 0,1 0 1,0 0-1,0 0 0,0 0 0,0 0 0,1-1 1,-1 1-1,1 0 0,0-1 0,0 0 1,2 2-4,219 194 48,-211-185-39,0 0-1,-1 1 1,0 0 0,-1 1 0,-1 1 0,0-1 0,-2 2 0,0-1 0,0 1 0,-2 0 0,0 0-1,-1 1 1,-1 0 0,-1 0 0,0 11-9,-8 231 5,5-258-4,-1 0 0,1 0-1,-1 0 1,1 0-1,0 0 1,1 0-1,-1 0 1,0 0-1,1 0 1,0 0-1,-1 0 1,1 0-1,0 0 1,1 0-1,-1-1 1,0 1-1,1-1 1,-1 1-1,1-1 1,0 1-1,0-1 1,0 0-1,0 0 1,0 0 0,1 0-1,-1 0 1,1 0-1,-1-1 1,1 1-1,0-1 1,-1 0-1,1 1 1,0-1-1,0-1 1,0 1-1,0 0 1,0-1-1,0 1 1,0-1-1,0 0 1,1 0-1,6-1 56,0 0 0,0-1 1,0 0-1,0 0 0,0-1 1,0-1-1,0 0 0,-1 0 0,0 0 1,0-1-1,0-1 0,0 0 1,-1 0-1,0 0 0,1-3-56,109-115 282,-104 109-408,0-1 0,-2 0 0,0-1 0,0 0-1,-2 0 1,0-2 0,-1 1 0,-1-1 0,-1 0-1,-1-1 1,2-9 126,-7 28-165,-1-1 0,0 1 0,0 0 1,0-1-1,0 1 0,0 0 0,0 0 0,0-1 0,0 1 0,0 0 0,0-1 0,-1 1 0,1 0 0,-1 0 0,1 0 0,-1-1 0,1 1 1,-1 0-1,0 0 0,1 0 0,-1 0 0,0 0 0,0 0 0,0 0 0,0 0 0,0 0 0,0 1 0,0-1 0,0 0 0,0 1 0,0-1 1,-1 0-1,1 1 0,0-1 0,0 1 0,0 0 0,-1-1 0,0 1 165,-28-6-8136</inkml:trace>
  <inkml:trace contextRef="#ctx0" brushRef="#br1" timeOffset="20831.117">11951 9540 13869,'1'-15'5595,"4"-75"-1970,-5 89-3562,0 1 0,-1-1 1,1 1-1,0 0 0,0-1 1,0 1-1,0 0 0,-1-1 1,1 1-1,0 0 0,0-1 1,-1 1-1,1 0 0,0-1 1,0 1-1,-1 0 1,1 0-1,0-1 0,-1 1 1,1 0-1,0 0 0,-1 0 1,1 0-1,-1 0 0,1-1 1,0 1-1,-1 0 0,1 0 1,-1 0-1,1 0 0,0 0 1,-1 0-1,1 0 1,-1 0-1,1 0 0,0 0 1,-1 1-1,1-1 0,0 0 1,-1 0-1,1 0 0,-1 0 1,1 0-1,0 1 0,-1-1 1,1 0-1,0 0 0,0 1 1,-1-1-1,1 0 1,0 1-1,-1-1 0,1 0 1,0 1-1,0-1 0,0 0 1,-1 1-1,1-1 0,0 0 1,0 1-1,0-1 0,0 0 1,0 1-1,0-1 0,0 1 1,0-1-1,0 0 1,0 1-64,-11 20 141,1 1 1,1 1 0,2-1 0,0 1-1,1 1 1,1-1 0,1 1-1,1 4-141,0-8 52,-28 202 27,-2 20-3933,32-241 3805,-6 39-1304,3-33 707,3-27 372,4-18 627,2 1-1,1-1 0,2 1 1,12-34-353,0-1 459,4-29 606,6 1 0,31-72-1065,2 71 468,-62 99-453,1-1 0,0 1 0,0 0 0,0 0 0,1 0 0,-1 0 0,0 0 0,1 0 0,-1 0 0,1 1 0,0-1 0,-1 1 0,1 0 0,0 0 0,0 0 0,0 0 0,0 0 0,0 1 0,0-1 0,0 1 0,0 0 0,0 0 0,0 0 0,0 0 0,0 1 0,0-1 0,0 1 0,0 0 0,0 0 0,0 0 1,0 0-1,0 0 0,-1 0 0,1 1 0,-1 0 0,3 1-15,7 9 5,-1 0 0,0 1 1,-1 1-1,-1 0 0,0 0 1,0 0-1,-2 1 0,0 0 1,-1 1-1,0 0-5,6 10 11,-12-24-10,47 106 103,4-2 1,5-3 0,28 36-105,-79-130-1,1-1 1,0 0-1,0 0 1,0 0-1,1-1 1,1 0 0,-1 0-1,1-1 1,0 0-1,0 0 1,1-1-1,8 5 1,-14-11 0,-1 1 0,0-1 0,1 0 0,-1 0 0,0 0 0,0 0 0,0 0 0,0 0 0,0 0 0,0-1 0,0 1 0,0-1 0,0 1 0,-1-1 0,1 0 0,0 0 0,-1 0 0,0 0 0,1 0 0,-1 0 0,0 0 0,0 0 0,0 0 0,-1-1 0,1 1 0,0 0 0,-1-1 0,1 1 0,-1 0 0,0-1 0,0 1 0,0 0 0,0-1 0,0 0 0,30-418 123,-28 409-225,-2 6-159,0-1 1,0 0-1,1 1 0,0-1 0,1 1 1,-1 0-1,1-1 0,0 1 0,1 0 0,0 0 1,0 0-1,0 0 0,0 1 0,5-6 261,14 9-6443,-12 14 149</inkml:trace>
  <inkml:trace contextRef="#ctx0" brushRef="#br1" timeOffset="21228.144">13294 9703 11883,'1'-16'5963,"2"-56"-3133,-3 66-2579,0 0 1,-1 0 0,0 0-1,0 0 1,0 0 0,-1 0 0,0 0-1,0 1 1,-1-1 0,1 1-1,-1-1 1,0 1 0,0 0 0,-1 0-1,0 0 1,0 1 0,0-1-1,0 1 1,-5-3-252,3 2 83,1 1 0,-1 0 0,-1 0 1,1 1-1,-1 0 0,1 0 0,-1 0 0,0 1 0,0 0 0,0 1 0,0-1 1,0 1-1,0 1 0,0-1 0,-1 1 0,1 0 0,0 1 0,0 0 0,0 0 1,0 0-1,0 1 0,0 0 0,-5 3-83,-4 6 15,-1 1 0,2 1 0,-1 1 0,2 0 1,0 1-1,1 1 0,0 0 0,1 0 0,1 1 0,1 1 0,0 0 0,2 0 1,0 1-1,0 0 0,2 0 0,1 1 0,0 0 0,1 2-15,-4 10-5,1 1-1,1 1 1,2-1 0,1 1-1,2 0 1,2 0 0,2 20 5,-3-51-1,0-1 0,0 1 0,0-1-1,1 0 1,-1 1 0,1-1 0,-1 0 0,1 1 0,0-1 0,0 0 0,0 0 0,0 0 0,0 1 0,0-1-1,0 0 1,1-1 0,-1 1 0,1 0 0,0 0 0,-1-1 0,1 1 0,0 0 0,0-1 0,0 0 0,0 0-1,0 1 1,0-1 0,1 0 0,-1-1 0,0 1 0,0 0 0,1-1 0,-1 1 0,0-1 0,1 0 0,-1 0-1,1 0 1,-1 0 0,0 0 0,1 0 0,-1-1 0,1 1 0,-1-1 0,0 1 0,0-1 0,1 0 0,-1 0-1,0 0 1,1-1 1,16-10 70,1-1-1,-2 0 1,0-2-1,-1 0 0,0-1 1,-1-1-1,3-5-69,37-39 430,-3-2 0,-2-2-1,-4-2 1,8-19-430,-65 106-215,1 0 0,0 0 1,2 1-1,1 0 0,0 1 0,2-1 0,0 1 0,1 2 215,10 103-5157,4-87 402,6-1-3478,-6-22 135</inkml:trace>
  <inkml:trace contextRef="#ctx0" brushRef="#br1" timeOffset="21782.954">13545 9811 8360,'64'-259'12994,"-45"229"-8740,-15 75-2519,-26 283-1308,-5-179-2781,27-149 2328,0 0 0,-1-1 0,1 1 0,0 0 0,0 0 0,0-1 0,0 1 0,0 0 0,-1 0 0,1 0 0,0 0 0,0-1 0,0 1 0,-1 0 0,1 0 0,0 0 0,0 0 0,-1 0 0,1 0 0,0 0 1,0 0-1,-1 0 0,1-1 0,0 1 0,0 0 0,-1 0 0,1 0 0,0 0 0,0 0 0,-1 1 0,1-1 0,0 0 0,0 0 0,0 0 0,-1 0 0,1 0 0,0 0 0,0 0 0,-1 0 0,1 0 0,0 1 0,0-1 0,0 0 0,-1 0 0,1 0 26,-3-26 123,3 6 44,0 0 0,2 0 1,0 0-1,1 0 0,1 0 0,1 0 1,1 1-1,0 0 0,2 0 0,0 1 1,1 0-1,1 0 0,0 1 0,1 0 1,1 1-1,1 0 0,0 1 1,1 1-1,1 0 0,0 0 0,12-6-167,-21 16 4,0 1-1,1 0 0,-1 1 1,1-1-1,-1 1 0,1 1 0,0-1 1,0 1-1,0 0 0,0 1 1,0-1-1,0 1 0,0 1 1,0 0-1,0-1 0,-1 2 0,1-1 1,0 1-1,0 0 0,-1 1 1,1 0-1,-1 0 0,0 0 1,0 0-1,0 1 0,0 0 0,-1 1 1,0-1-1,1 1 0,-2 0 1,1 0-1,0 1 0,-1-1 0,3 6-3,1 6-144,0 1 0,-1 1-1,-1-1 1,-1 1-1,-1 0 1,0 0-1,-2 0 1,0 1-1,-1-1 1,-1 1 0,0-1-1,-2 1 1,0-1-1,-2 0 1,0 0-1,-1 0 1,-6 15 144,11-32-21,-5 22-435,11-28 282,162-326 3190,-89 211-2198,-75 114-783,0 0-1,1 0 0,-1 1 1,1 0-1,0 0 0,1 0 1,-1 0-1,1 1 0,-1 0 1,1 0-1,0 0 0,0 1 1,0 0-1,0 0 0,1 0 1,-1 1-1,1 0 0,-1 1 1,0-1-1,5 1-34,-8 1 14,0-1 0,0 1 0,0 0 0,0 0-1,0 0 1,0 0 0,-1 1 0,1-1 0,0 1 0,-1 0 0,1 0-1,-1 0 1,0 0 0,0 0 0,1 0 0,-1 1 0,-1-1-1,1 0 1,0 1 0,-1 0 0,1-1 0,-1 1 0,0 0 0,0 0-1,0 0 1,0 0 0,0 2-14,10 86 80,-35 122-107,22-202-428,0 1 0,1-1 0,1 0 0,0 1 0,0-1 0,1 1 0,1-1 0,0 0 0,0 1 0,4 9 455,19 12-5337,17-12-3716,-18-17 2865</inkml:trace>
  <inkml:trace contextRef="#ctx0" brushRef="#br1" timeOffset="22143.074">14782 9848 5189,'20'-41'3053,"2"1"1,2 1 0,2 1-1,29-32-3053,-9 9 7346,-45 86-5937,-2 12-1242,5 66 46,-3-100-209,0 0 1,0 0 0,1 0-1,-1 0 1,0-1 0,1 1-1,0-1 1,-1 1-1,1-1 1,0 1 0,0-1-1,0 0 1,1 0 0,-1 0-1,0 0 1,1-1-1,0 1 1,-1 0 0,1-1-1,0 0 1,0 0 0,-1 0-1,1 0 1,0 0 0,0 0-1,0-1 1,0 0-1,0 1 1,0-1 0,0 0-1,3-1-4,1-1 100,1-1 0,0 0 0,-1-1 0,0 0-1,0 0 1,0 0 0,-1-1 0,1 0 0,-1-1 0,0 1 0,0-1-1,-1 0 1,0 0 0,0-1 0,0 0 0,-1 0 0,0 0 0,-1 0-1,1-1 1,-1 1 0,-1-1 0,1 0 0,-1 1 0,-1-1-1,1 0 1,-1-1 0,-1-3-100,-3-89 1393,3 98-1373,-1 1-1,0 0 1,0 0-1,0 0 1,-1-1-1,1 1 1,0 0-1,-1 0 1,1 0-1,-1 1 1,0-1-1,0 0 1,0 1-1,0-1 1,0 1-1,0 0 1,0-1-1,0 1 1,0 0-1,-1 0 1,1 0-1,0 1 1,-1-1-1,1 1 1,0-1-1,-1 1 1,1 0-1,-1-1 1,1 2-1,-1-1 1,1 0-1,-1 0 0,1 1 1,0-1-1,-1 1 1,1 0-1,0-1 1,-1 1-1,1 0 1,0 1-20,-16 6 14,0 2 0,1 0 0,1 1 0,-1 1 0,2 1 0,0 0 0,0 1 0,1 0 1,1 1-1,1 1 0,-9 12-14,6-6 13,0 0-1,1 0 1,1 1 0,2 1 0,0 0 0,1 1 0,2 0 0,0 0 0,2 1 0,1 0 0,1 0-1,0 11-12,4-31-15,-1 1 0,2-1-1,-1 0 1,1 1-1,-1-1 1,2 0-1,-1 0 1,1 0-1,0 0 1,0 0-1,1 0 1,-1 0-1,1-1 1,1 1 0,-1-1-1,1 0 1,0 0-1,0 0 1,0 0-1,1-1 1,0 0-1,0 0 1,0 0-1,0 0 1,0-1-1,1 0 1,0 0 0,-1 0-1,4 0 16,9 3-223,1-1 1,0-1-1,-1 0 0,1-1 0,0-2 1,0 0-1,1 0 0,-1-2 1,0 0-1,0-2 0,0 0 0,-1-1 1,1-1-1,-1 0 0,0-2 1,0 0-1,-1-1 0,0 0 0,0-2 1,-1 0-1,0-1 0,-1 0 1,0-1-1,-1-1 0,1-2 223,50-71-5370,-29 28-3161,-9 16-3411</inkml:trace>
  <inkml:trace contextRef="#ctx0" brushRef="#br1" timeOffset="22667.869">16091 9680 14638,'0'0'3657,"0"0"-1207,0 0-240,4-15-566,14-47-432,-16 57-1108,0 0 1,1 0-1,-1 1 1,1 0-1,0-1 0,1 1 1,-1 0-1,1 0 0,-1 1 1,1-1-1,0 1 1,1 0-1,-1 0 0,1 0 1,-1 1-1,1-1 0,0 1 1,0 0-1,-1 0 1,2 1-1,-1 0 0,0 0 1,0 0-1,0 0 0,0 1 1,1 0-1,-1 0 1,0 0-1,3 1-104,0 0 23,0 0-1,1 0 1,-1 1-1,0 0 1,0 1 0,0 0-1,0 0 1,0 0-1,-1 1 1,1 0 0,-1 1-1,0 0 1,0 0-1,-1 0 1,0 1-1,0 0 1,0 0 0,-1 1-1,1-1 1,-1 1-1,-1 0 1,0 1 0,0-1-1,1 3-22,41 52 125,-44-59-119,0 0-1,0-1 1,0 1 0,0-1-1,1 0 1,-1 1-1,1-1 1,0 0-1,-1-1 1,1 1 0,0 0-1,0-1 1,0 0-1,0 1 1,1-1-1,-1-1 1,0 1 0,0 0-1,1-1 1,-1 1-1,0-1 1,1 0-1,-1 0 1,0-1 0,1 1-1,-1-1 1,0 1-1,0-1 1,1 0 0,-1 0-1,0 0 1,0-1-1,0 1 1,0-1-1,0 0 1,-1 0 0,1 0-1,0 0 1,-1 0-1,0 0 1,1-1-1,-1 1 1,0-1 0,0 0-1,1-2-5,4-7 27,-1 0 0,0 0 0,0-1 0,-2 0 0,1 0 0,-2-1 0,0 1 0,0-1 0,-1 1 0,0-14-27,-5-43-8886,2 65 430</inkml:trace>
  <inkml:trace contextRef="#ctx0" brushRef="#br1" timeOffset="23170.073">17722 9288 13901,'3'-13'3694,"12"-42"-1446,29 2 1845,47 22-2074,-90 31-2003,229-10 1580,-229 11-1522,0-1 0,0 0-1,1 0 1,-1 1 0,0-1-1,0 0 1,0 0 0,0 0-1,0 0 1,0 0 0,0-1-1,0 1 1,0 0-1,0 0 1,0-1 0,0 1-1,0 0 1,0-1 0,0 1-1,0-1 1,0 0 0,0 1-1,0-1 1,-1 0 0,1 1-1,0-1 1,0 0 0,-1 0-1,1 0 1,-1 0 0,1 1-1,0-1 1,-1 0-1,0 0 1,1 0 0,-1 0-1,0 0 1,1 0 0,-1 0-1,0 0 1,0-1 0,0 1-1,0 0 1,0 0 0,0 0-1,0 0 1,0 0 0,0 0-1,-1 0-73,-1 1 27,-1 0 1,1 0-1,-1 0 0,1 1 0,0-1 0,-1 1 0,1 0 1,-1 0-1,1 0 0,0 0 0,0 0 0,0 0 0,-1 0 1,1 1-1,0-1 0,0 1 0,1 0 0,-1-1 1,0 1-1,1 0 0,-1 0 0,1 0 0,-1 0 0,1 0 1,0 1-1,0-1 0,0 0 0,0 1 0,0-1 0,1 0 1,-1 1-1,1-1 0,-1 1-27,-1 2 48,-23 48-38,3 2 0,2 1 0,3 0 0,2 1 0,2 1 0,2 9-10,-5 112-2590,20-97-1817,14-31-3529,-5-33 970</inkml:trace>
  <inkml:trace contextRef="#ctx0" brushRef="#br1" timeOffset="23467.243">18384 9552 13517,'0'0'4303,"4"-14"-983,14-43-368,-8 40 115,-4 22-903,-4 9-1469,-1 20-238,-3 1 0,-1-1-1,-1 0 1,-2 0 0,-2 4-457,-15 143-4329,27-165 306,5-9-4035,-4-6 974</inkml:trace>
  <inkml:trace contextRef="#ctx0" brushRef="#br1" timeOffset="23819.958">18594 9097 13421,'-6'-75'2338,"0"59"449,0 8 127,1 3-287,-1 4-1122,-1 2-1088,-1 9-321,6 11-96,2 0 0,0 6-321,11 3-1504,6 3-2019,1-3-4260</inkml:trace>
  <inkml:trace contextRef="#ctx0" brushRef="#br1" timeOffset="23820.958">19122 9138 15599,'0'0'5178,"0"0"-2044,0 0-887,0 0-469,0 0-508,0 0-416,0 0-304,0 16-235,-24 125 38,-67 223-179,68-116-7016,26-213 1521,9-16-2608,-4-13 605</inkml:trace>
  <inkml:trace contextRef="#ctx0" brushRef="#br1" timeOffset="24100.992">19054 9695 1537,'-25'-126'10186,"17"111"-8397,-1 1 0,0-1 0,-1 2 1,-1-1-1,0 1 0,0 1 0,-2 0 0,-10-8-1789,13 11 1040,11 8-972,0 0 0,-1-1 1,1 1-1,0 0 0,0 0 0,0 0 0,0 0 0,1 0 0,-1 0 0,0 0 0,0 0 1,1 0-1,-1 0 0,0 1 0,1-1 0,-1 1 0,1-1 0,-1 1 0,0-1 0,1 1 1,-1 0-1,1 0 0,0-1 0,-1 1 0,1 0 0,-1 1 0,1-1 0,-1 0 0,1 0 1,-1 1-1,1-1 0,-1 1 0,0-1 0,1 1 0,-1-1 0,1 1 0,0 1-68,8-2 182,66 1-70,-18 0-528,1-1 0,-1-4 0,35-7 416,-75 8-65,0-1 1,0-1-1,-1 0 0,0-2 1,0 0-1,0 0 1,-1-2-1,0 0 1,-1-1-1,0-1 0,0 0 1,-1-1-1,8-8 65,-16 14 40,-1 1 1,1-1-1,-1 0 0,0 0 0,0-1 0,-1 1 1,0-1-1,0 0 0,0 0 0,-1-1 0,0 1 0,-1-1 1,1 1-1,-1-1 0,-1 0 0,0 0 0,0 0 1,0 0-1,-1-3-40,-26 13 1057,16 7-1001,1 1 1,0 1 0,0 0 0,1 0 0,1 0-1,-1 1 1,2 0 0,0 1 0,1-1 0,0 1-1,-1 6-56,-94 329 241,91-319-443,2 1 0,2 0 0,0 0 0,2 0 0,2 1 0,0 4 202,2-30-219,-1-1 1,0 0 0,1 0 0,0 1-1,0-1 1,0 0 0,1 0-1,-1 0 1,1 0 0,0 0 0,0 0-1,0-1 1,1 1 0,-1 0-1,1-1 1,0 0 0,0 0 0,0 0-1,0 0 1,1 0 0,-1-1 0,1 1-1,-1-1 1,1 0 0,0 0-1,0 0 1,0-1 0,0 1 0,0-1-1,1 0 1,-1 0 0,0-1-1,1 1 1,-1-1 0,0 0 0,4 0 218,64-7-8670,-37-2 2584</inkml:trace>
  <inkml:trace contextRef="#ctx0" brushRef="#br1" timeOffset="24497.589">19928 9592 7527,'0'0'5744,"5"-14"-1948,22-58 1510,-30 93-177,4 15-3853,0-3-757,4 84-156,-2-114-363,0-1 0,1 1 0,-1-1 0,0 0 0,1 1 0,-1-2 0,1 1 0,0 0 0,0-1 0,-1 1 0,1-1 0,0 0 0,0-1 0,0 1 0,0-1 0,0 1 0,0-1 0,0 0 0,1-1 0,-1 1 0,0-1 0,0 0 0,0 0 0,-1 0 0,1 0 0,0-1 0,0 1 0,-1-1 0,1 0 0,1-1 0,5-6 44,0 1-1,-1-2 1,0 1-1,0-1 1,-1 0 0,0-1-1,-1 0 1,0 0-1,-1-1 1,0 1 0,-1-2-1,0 1 1,-1 0-1,-1-1 1,1 0 0,-2 0-1,0 0 1,0-3-44,-2 13 29,0 1 1,0 0 0,0 0-1,0-1 1,0 1-1,0 0 1,0-1-1,-1 1 1,1 0 0,-1 0-1,0-1 1,0 1-1,1 0 1,-1 0 0,-1 0-1,1 0 1,0 0-1,0 0 1,-1 0-1,1 1 1,-1-1 0,0 0-1,1 1 1,-1-1-1,0 1 1,0 0-1,0-1 1,0 1 0,0 0-1,0 0 1,0 0-1,-1 1 1,1-1 0,0 0-1,0 1 1,-1 0-1,1-1 1,0 1-1,0 0 1,-1 0 0,1 0-1,0 1 1,-1-1-1,1 0 1,-1 1-30,-103 34 414,88-21-400,0 0-1,1 0 0,0 2 0,1 0 0,1 1 0,1 1 0,0 0 0,1 0 0,1 2 0,1 0 1,1 0-1,1 0 0,0 1 0,2 1 0,0 0 0,1 0 0,2 0 0,0 0 0,1 1 1,1-1-1,2 1 0,0 7-13,1-23-22,-1-1-1,1 0 1,0 1 0,1-1 0,0 0 0,0 0 0,0 0 0,1 0-1,-1 0 1,2 0 0,-1-1 0,0 1 0,1-1 0,0 0 0,0 0-1,1-1 1,0 1 0,-1-1 0,1 0 0,1 0 0,-1 0 0,0-1-1,1 0 1,0 0 0,0 0 0,0-1 0,4 1 22,9 2-7,-1 0 0,1-2-1,0 0 1,0-1 0,0-1 0,0-1 0,1-1 0,-1-1 0,0 0-1,-1-1 1,1-1 0,0-1 0,-1-1 0,0 0 0,0-1 0,-1-1-1,2-2 8,9-5 4,1-2 0,-2-1 0,-1-1 0,0-1 0,-1-1 0,-2-1 0,0-2 0,-1 0 0,12-18-4,-25 29-263,20-26-3846,-29 38-327,-6 2-3401</inkml:trace>
  <inkml:trace contextRef="#ctx0" brushRef="#br1" timeOffset="31966.983">16594 11565 10570,'0'0'3860,"6"-13"-801,23-44-182,-27 54-2648,-1-1 0,1 0-1,1 0 1,-1 1 0,0 0 0,1-1 0,0 1-1,0 0 1,0 0 0,0 0 0,0 1 0,1-1-1,-1 1 1,1 0 0,-1 0 0,1 0 0,0 0-1,0 1 1,0-1 0,0 1 0,0 0 0,0 0-1,0 1 1,1-1 0,-1 1 0,0 0 0,0 0-1,0 0 1,2 1-229,104 45 1048,-86-32-830,18 10-141,-31-16-63,0 0 0,1-1 0,0 0 0,0-1 0,1-1-1,0 0 1,0 0 0,0-2 0,0 1 0,1-2 0,-1 0 0,1 0 0,0-1 0,2-1-14,-10-3 57,-1-1 0,0 1-1,0-1 1,0 0 0,0 0 0,-1-1 0,1 0 0,-1 1-1,-1-1 1,1-1 0,0 1 0,-1-1 0,0 1-1,-1-1 1,1 0 0,-1 0 0,0 0 0,-1 0-1,2-5-56,2-3 160,23-74 485,-28 110-5517,1-1-3335,-1-5-4525</inkml:trace>
  <inkml:trace contextRef="#ctx0" brushRef="#br1" timeOffset="29009.129">11405 11311 8040,'0'0'5108,"0"0"-2508,0 0-587,0 0 197,0 0-464,0 0-572,0 0-453,2 0-332,106 28 268,-34-21-632,0-3 0,0-4 0,13-3-25,-73 3 9,0-1 0,0 0 0,0-1 0,-1 0 0,1-1 0,-1-1 0,1 0 0,-1-1 0,0 0 0,11-7-9,-23 11 25,0 1-1,0-1 1,1 0-1,-1 0 0,0 0 1,0 0-1,-1 0 1,1 0-1,0 0 0,0 0 1,0-1-1,-1 1 1,1 0-1,0 0 0,-1-1 1,0 1-1,1 0 1,-1-1-1,0 1 0,1 0 1,-1-1-1,0 1 1,0-1-1,0 1 0,0 0 1,0-1-1,-1 1 0,1-1 1,0 1-1,-1 0 1,1-1-1,-1 1 0,1 0 1,-1 0-1,1-1 1,-1 1-1,0 0 0,0 0 1,0 0-1,0 0 1,1 0-1,-1 0 0,-1 0 1,1 0-1,0 0 1,0 0-1,0 1 0,0-1 1,-1 0-1,1 1 0,0-1 1,-1 1-1,1 0 1,0-1-1,-1 1 0,1 0 1,0 0-1,-1-1 1,1 1-1,-1 0 0,1 1 1,0-1-1,-1 0 1,1 0-1,-1 1-24,-6-2 34,0 0-1,-1 1 1,1 0-1,0 1 1,0 0-1,0 0 1,-1 1-1,1 0 1,1 0-1,-1 0 1,0 1-1,0 1 1,1-1-1,0 1 1,0 1 0,0-1-1,0 1 1,1 0-1,0 1 1,0-1-1,0 1 1,1 1-1,-1-1 1,2 1-1,-1-1 1,1 2-1,0-1 1,0 0-1,1 1 1,0-1-1,0 1 1,-1 7-34,-6 35-217,2 0 0,2 0 0,2 0-1,2 1 1,5 35 217,-5 85-403,3-163 406,-1 1 0,0-1 0,0 1 0,-1-1 0,0 1 0,-1-1 0,1 0 0,-2 0 0,1 0 0,-1 0 0,0 0 0,-1 0 0,0-1 0,0 1 0,-1-1 0,0 0 0,0-1 1,0 1-1,-1-1 0,0 0 0,0 0 0,-1-1 0,1 0 0,-1 0 0,-1 0 0,1-1 0,0 0 0,-7 2-3,1-6-17,1-1 0,-1-1 0,1 1 1,-1-2-1,1 0 0,0 0 0,0-1 0,0-1 0,1 0 0,-1-1 0,1 0 1,1 0-1,-1-1 0,1-1 0,0 0 0,0 0 0,1-1 0,1 0 1,-1 0-1,1-1 0,1 0 0,0-1 0,0 0 0,1 0 0,0-1 17,-1-8-1892,27 4-6481,-2 12 2015</inkml:trace>
  <inkml:trace contextRef="#ctx0" brushRef="#br1" timeOffset="29322.749">12226 11365 11883,'30'-116'6321,"-19"66"651,-27 68-4223,-5 28-2411,3 0-1,2 2 1,2 0-1,-4 27-337,12-49 75,-6 27-251,3 0 0,2 1 0,3 1 0,2-1 0,2 0-1,3 1 1,8 49 176,14-17-2608,-9-62-1186,5-8-4217,-13-13 1097</inkml:trace>
  <inkml:trace contextRef="#ctx0" brushRef="#br1" timeOffset="29605.374">12009 11714 8072,'-8'-14'3576,"-27"-45"-1067,-13 9 5504,99 34-5520,210 10-2292,-45 3-5089,-145-9-2847,-50 8 2252</inkml:trace>
  <inkml:trace contextRef="#ctx0" brushRef="#br1" timeOffset="30371.038">12506 11537 6598,'0'0'3662,"0"0"-464,0 0-166,0 0-416,0 0-673,0 0-315,0 0-352,0 0-368,-9 5-193,3-2-572,3-2-107,1-1 1,0 1-1,0 0 1,0 0-1,0 1 0,0-1 1,0 0-1,0 1 1,0-1-1,0 1 1,1 0-1,-1-1 1,1 1-1,-1 0 0,1 0 1,0 0-1,0 0 1,0 0-1,0 0 1,0 0-1,0 1 0,0-1 1,1 0-1,-1 0 1,1 1-1,0-1 1,-1 0-37,0 7 12,1 0 1,0 0 0,0-1 0,1 1-1,0 0 1,0 0 0,1-1-1,0 1 1,1-1 0,0 0 0,0 0-1,1 0 1,0 0 0,0 0 0,1-1-1,0 1 1,0-1 0,0-1-1,1 1 1,0-1 0,1 0 0,0 0-1,-1-1 1,2 0 0,-1 0 0,5 2-13,-9-6-12,0-1 0,0 1 0,0-1 0,0 0 0,0 0 0,0 0 0,0 0 0,0 0 0,0-1 0,-1 0 0,1 1 0,0-1 1,0 0-1,0 0 0,-1-1 0,1 1 0,-1 0 0,1-1 0,-1 0 0,1 1 0,-1-1 0,0 0 0,0 0 0,0 0 0,0-1 1,0 1-1,0 0 0,-1-1 0,1 1 0,-1-1 0,0 0 12,34-90 156,-29-64 1430,-7 154-1564,0-1 1,0 1-1,0 0 0,0-1 1,-1 1-1,1 0 1,-1 0-1,0-1 1,0 2-1,0-1 1,0 0-1,-1 0 1,1 1-1,-1-1 1,0 1-1,1 0 1,-1-1-1,0 1 1,0 1-1,-1-1 1,1 0-1,0 1 1,0 0-1,-1-1 1,1 1-1,-1 1 1,1-1-1,-1 0 1,1 1-1,-1 0 1,0 0-1,1 0 1,-1 0-1,1 0 1,-1 1-1,1 0 1,-1 0-1,1 0 1,-1 0-1,1 0 1,0 1-1,0-1 1,-1 1-1,1 0 1,0 0-1,0 0 1,0 0-23,-8 6-49,0 0 0,0 0 1,1 1-1,0 0 1,0 0-1,1 1 1,1 1-1,-1 0 1,2 0-1,0 0 1,0 1-1,1 0 0,0 0 1,1 1-1,0-1 1,1 1-1,1 0 1,0 1-1,1-1 1,0 0-1,1 1 1,0-1-1,1 1 0,1 0 1,0-1-1,1 0 1,0 1-1,1-1 1,1 0-1,0 0 1,1 0-1,4 7 49,-3-9-170,1 0 0,0 0 0,0-1 0,1 0 0,1 0 0,0-1-1,0 0 1,1 0 0,0-1 0,0-1 0,1 0 0,0 0 0,0-1 0,1 0 0,0-1 0,0 0-1,0-1 1,0 0 0,1-1 0,-1-1 0,1 0 0,0-1 0,0 0 0,0-1 0,-1 0 0,1-1 0,0 0-1,0-1 1,8-3 170,-11 2 76,0-2-1,0 1 1,-1-1-1,1-1 1,-1 0-1,-1 0 1,1 0-1,-1-1 1,0-1-1,-1 1 1,1-1-1,-2-1 1,1 1-1,-1-1 1,0 0-1,-1-1-75,71-159 2582,-72 157-2421,14-40 506,56-117 1127,-60 164-1473,-13 35-329,-1-21 4,-3 117-764,-5 0-1,-20 94 769,29-320 91,4 72 17,1 1 0,2 0 0,0 0 0,2 0 0,1 1 0,1 1 0,2 0 1,10-16-109,-19 33 0,0 0 0,0 1 0,1 0 0,0-1 0,0 2 0,1-1 0,0 1 0,0 0 0,0 0 0,1 1 0,0 0 0,0 0 0,0 1 0,1 0 0,-1 1 0,1-1 0,0 2 0,0-1 0,0 1 0,0 1 0,1 0 0,-1 0 0,0 0 0,0 1 0,1 1 0,-1 0 0,0 0 0,0 1 0,1 0 0,-1 0 0,-1 1 0,1 0 0,0 1 0,-1 0 0,3 2 0,-4-1-9,-1 0 1,1 1-1,-1 0 1,0 0 0,0 0-1,-1 1 1,0 0 0,0 0-1,-1 1 1,1-1-1,-2 1 1,1 0 0,-1 0-1,0 0 1,-1 0-1,0 1 1,0-1 0,-1 1-1,0-1 1,0 1 0,-1 4 8,-1 11-354,0 1 1,-2-1 0,-1 0 0,-1 0 0,0 0 0,-2-1 0,-1 1 353,8-70-417,7 19 616,0 0 0,2 0 0,1 2 0,2-1 0,0 1-1,1 1 1,2 0 0,4-5-199,-12 20 65,1-1 0,1 2 0,-1-1 0,1 1 0,0 1-1,1-1 1,0 2 0,0-1 0,1 1 0,4-1-65,-11 5 15,0 0-1,0 0 1,0 1 0,0-1-1,0 1 1,0 0 0,1 1-1,-1-1 1,0 1 0,1-1-1,-1 1 1,0 1 0,1-1-1,-1 1 1,0-1 0,0 1-1,1 0 1,-1 1 0,0-1-1,0 1 1,0 0 0,0 0-1,-1 0 1,1 0 0,0 1-1,-1-1 1,0 1 0,1 0-1,-1 0 1,0 0-15,6 11 24,0-1 1,-1 1-1,0 0 0,-2 1 0,1 0 0,-2 0 1,0 0-1,2 12-24,-4-13 7,1 0 1,1 0 0,-1-1-1,2 1 1,0-1 0,1-1-1,0 1 1,1-1-1,0 0 1,1-1 0,1 1-8,-8-9 6,1-1 0,0 1-1,-1-1 1,1 0 0,0 0 0,0-1 0,0 1 0,1 0 0,-1-1 0,0 0 0,1 0-1,-1 0 1,0 0 0,1 0 0,-1-1 0,1 1 0,-1-1 0,1 0 0,-1 0 0,1-1-1,-1 1 1,1-1 0,-1 1 0,1-1 0,-1 0 0,1-1 0,-1 1 0,0 0 0,0-1-1,0 0 1,0 0 0,0 0-6,5-3 42,0-1-1,-1-1 1,1 1 0,-1-1-1,-1-1 1,0 1-1,0-1 1,0 0 0,-1 0-1,0-1 1,0-2-42,35-89 292,-20 45-1525,3 2-4446,-20 47 271,-3 4-3411</inkml:trace>
  <inkml:trace contextRef="#ctx0" brushRef="#br1" timeOffset="31205.955">14522 11361 8488,'0'0'3764,"0"-14"-1111,2-42 43,15 26 1744,28 22-2116,-37 9-1951,64-1 950,-51 1-1221,0 0-1,0-1 1,1-1-1,-1-1 1,0-1-1,0-1 1,-1 0-1,1-2 1,-1 0-1,2-3-101,-20 9 69,0-1-1,-1 0 1,1 0-1,0 1 1,-1-1-1,1 0 1,-1-1-1,0 1 1,1 0-1,-1 0 1,0-1-1,0 1 1,1 0-1,-1-1 1,0 1-1,0-1 1,-1 0-1,1 1 1,0-1-1,-1 0 1,1 1-1,0-1 1,-1 0 0,0-1-69,-22 15 357,13 7-368,1-1 0,1 1 1,0 0-1,1 1 0,1-1 0,1 1 0,1 0 0,1 0 1,0 10 10,-4 20 1,-6 60-9,10-69-180,-3 0 0,-1-1 0,-1 0-1,-3 0 1,-1-1 0,-5 9 188,13-43 6,1 0 1,-1 0-1,-1 0 0,1-1 1,-1 1-1,0-1 0,0 1 1,0-1-1,0 0 0,-1-1 1,0 1-1,0-1 0,0 0 1,0 0-1,0-1 0,0 1 1,-1-1-1,1 0 0,-1-1 1,0 1-1,0-1 0,1 0 1,-1-1-1,0 1 1,0-1-1,-3-1-6,-8 1 125,0-1 1,-1-1-1,1-1 1,0-1 0,1 0-1,-1-1 1,1-1-1,-8-3-125,23 9 13,1 0-1,-1 0 1,0 0-1,0 0 1,0-1-1,0 1 1,0 0-1,0 0 1,1 0-1,-1-1 1,0 1 0,0 0-1,0-1 1,1 1-1,-1-1 1,0 1-1,0-1 1,1 1-1,-1-1 1,0 1-1,1-1 1,-1 0-1,1 1 1,-1-1 0,1 0-1,-1 0 1,1 1-1,-1-1 1,1 0-1,0 0 1,-1 0-1,1 1 1,0-1-1,0 0 1,0 0-1,0 0 1,0 0 0,0 0-1,0 0 1,0 1-1,0-1 1,0 0-1,0 0 1,0 0-1,1 0 1,-1 0-1,0 1 1,1-1-1,-1 0 1,0 0-1,1 1 1,-1-1 0,1 0-1,-1 0 1,1 1-1,0-1 1,-1 0-1,1 1 1,0-1-1,-1 1 1,1-1-1,0 1 1,0 0-1,-1-1 1,1 1 0,0-1-13,26-5-29,0 0 1,0 1-1,1 2 1,-1 1 0,19 1 28,-18 0-109,11 0-214,-1 1-429,0-1 1,-1-2-1,1-2 0,-1-1 1,0-2-1,-1-2 1,20-8 751,-46 13-167,0 0 1,-1-1 0,0-1 0,0 0 0,-1 0-1,1 0 1,-2-1 0,1-1 0,-1 1-1,0-1 1,-1 0 0,0-1 0,0 1 0,-1-1-1,-1 0 1,1-1 0,-2 1 0,1-1 0,-1 0 165,19-102 2158,-16 5 3889,-27 214-5090,16-71-984,3 1 1,0 0-1,2 0 0,2 0 1,2 0-1,6 27 28,22 50-3469,-13-72-757,-5-15-2556,-6-15 611</inkml:trace>
  <inkml:trace contextRef="#ctx0" brushRef="#br1" timeOffset="31538.09">15131 11590 8040,'-3'-155'5637,"2"149"-5368,0 1-1,0-1 1,0 0-1,1 0 1,-1 1 0,2-1-1,-1 0 1,1 0-1,-1 1 1,2-1 0,-1 0-1,0 1 1,1-1-1,0 1 1,1-1-1,-1 1 1,1 0 0,0 0-1,0 0 1,1 1-1,-1-1 1,1 1 0,0 0-1,0-1 1,1 2-1,-1-1 1,1 1 0,0-1-1,0 1 1,0 0-1,0 1 1,0 0 0,1-1-1,-1 2 1,1-1-269,14 3 176,-1 2 0,0 0-1,0 1 1,0 1 0,0 1 0,-1 0 0,0 2-1,0 0 1,-1 1 0,0 1 0,-1 0 0,0 1 0,0 1-1,-1 0 1,-1 1 0,4 5-176,-8-11 32,-1-1 0,0 1 0,0 0 0,0 1-1,-1 0 1,0 1 0,-1 0 0,0 0 0,0 0 0,-1 1-1,0 0 1,-1 0 0,0 0 0,-1 1 0,0 0 0,0-1 0,-1 2-1,-1-1 1,0 0 0,0 0 0,-1 1 0,-1-1 0,0 1-1,0-1 1,-1 1 0,-1-1 0,0 0 0,0 1 0,-2 3-32,-8 1 69,1 1 0,-2-2 0,0 1 0,-1-2 0,-1 0 0,0-1 0,-1 0 0,0-1 0,-1-1 0,0 0 0,-1-2 0,0 0 1,0-1-1,-1 0 0,0-2 0,-7 2-69,1 0-44,0 0 0,-1-1 0,0-2 1,0-1-1,-27 1 44,54-5-70,0 0 1,-1-1-1,1 1 1,-1-1-1,1 1 1,-1-1-1,1 1 0,-1-1 1,1 1-1,-1-1 1,0 1-1,1-1 1,-1 0-1,0 1 1,1-1-1,-1 0 0,0 1 1,0-1-1,0 0 1,1 1-1,-1-1 1,0 0-1,0 0 1,0 1-1,0-1 1,0 0-1,0 1 0,-1-1 1,1 0-1,0 0 1,0 1-1,0-1 1,-1 0-1,1 1 1,0-1-1,-1 1 0,1-1 1,-1 0-1,1 1 1,0-1-1,-1 1 1,1-1-1,-1 1 1,0-1-1,1 1 0,-1-1 1,1 1-1,-1 0 1,0-1-1,1 1 1,-1 0-1,0 0 1,1-1-1,-1 1 0,0 0 1,1 0-1,-1 0 1,0 0-1,0 0 1,1 0-1,-1 0 1,0 0-1,1 0 1,-1 0-1,0 0 0,1 1 1,-1-1-1,0 0 1,1 0-1,-1 1 70,42-42-8902,-41 40 8702,34-27-9718</inkml:trace>
  <inkml:trace contextRef="#ctx0" brushRef="#br1" timeOffset="34074.314">18314 10951 705,'0'0'8103,"0"0"-4905,0 0-1233,-13-9 448,-36-28-230,49 29 1811,23 13-4049,-15-3 493,68 13 360,1-4 1,0-3-1,1-3 0,35-5-798,-110 1 51,0 0-1,0 0 1,0-1 0,0 1 0,0-1-1,0 0 1,0 0 0,0 0 0,0-1 0,0 1-1,0 0 1,0-1 0,0 0 0,0 0-1,0 0 1,0 0 0,0-1 0,-1 1 0,1-1-1,0 1 1,-1-1 0,1 0 0,-1 0-1,0 0 1,0 0 0,0 0 0,0-1 0,0 1-1,0-1 1,0 1 0,-1-1 0,0 0-1,1 0 1,-1 1 0,0-1 0,0 0 0,0 0-1,-1 0 1,1 0 0,-1 0 0,0-3-51,-1 4 21,-1-1 0,0 1 1,0 0-1,0-1 0,0 1 1,0 0-1,0 0 1,-1 0-1,1 1 0,-1-1 1,1 0-1,-1 1 0,0 0 1,1 0-1,-1 0 0,0 0 1,0 0-1,0 0 0,0 1 1,0-1-1,0 1 0,0 0 1,0 0-1,0 0 1,0 0-1,0 0 0,0 1 1,0-1-1,0 1 0,1 0 1,-1 0-1,0 0 0,0 1 1,1-1-1,-1 0 0,0 1 1,1 0-1,-1-1 0,1 1 1,0 0-1,0 0 1,-1 1-22,-4 9 7,0-1 1,1 1-1,1 0 1,0 1-1,0-1 1,1 1-1,1 0 1,0 0-1,1 0 1,0 1-1,1-1 1,0 10-8,-1-2 6,-26 532-460,29-551 452,-1 0 1,0 1-1,0-1 0,0 0 1,0 0-1,0 0 0,0 0 1,0 1-1,-1-1 0,1 0 1,-1 0-1,0 0 0,1 0 1,-1 0-1,0 0 0,0 0 1,0 0-1,0-1 0,-1 1 1,1 0-1,0 0 1,-1-1-1,0 1 0,1-1 1,-1 1-1,0-1 0,1 0 1,-1 0-1,0 0 0,0 0 1,0 0-1,0 0 0,0 0 1,0-1-1,0 1 0,0-1 1,-1 1-1,1-1 0,0 0 1,0 0-1,0 0 0,-2 0 2,-13-2 12,1 0-1,-1-1 0,1 0 0,0-2 0,0 0 1,0 0-1,1-2 0,0 0 0,-2-1-11,-11-5 6,-121-63-113,149 77 42,0-1-1,1 0 1,-1 0-1,1 1 0,-1-1 1,0 0-1,1 0 0,-1 0 1,1 0-1,-1 0 1,0 0-1,1 0 0,-1 0 1,1 0-1,-1 0 1,1 0-1,-1 0 0,0 0 1,1 0-1,-1 0 0,1 0 1,-1 0-1,0 0 1,1-1-1,-1 1 0,1 0 1,-1 0-1,0 0 0,1-1 1,-1 1-1,0 0 1,1-1-1,-1 1 0,0 0 1,0-1-1,1 1 0,-1 0 1,0-1-1,0 1 1,0 0-1,1-1 0,-1 1 1,0-1-1,0 1 0,0 0 1,0-1-1,0 1 1,0-1-1,0 1 0,0 0 1,0-1-1,0 1 0,0-1 1,0 1-1,0-1 1,0 1-1,0 0 0,0-1 1,0 1-1,-1-1 0,1 1 1,0 0-1,0-1 1,-1 1-1,1 0 0,0-1 1,0 1-1,-1 0 66,47-4-6389,-42 4 5245,33-1-7317</inkml:trace>
  <inkml:trace contextRef="#ctx0" brushRef="#br1" timeOffset="34512.608">19005 11183 5958,'4'-15'4452,"-2"9"-4049,22-130 9075,-24 64-2420,-7 87-4448,2 28-2362,2-18-174,0 0 0,1 1 1,2-1-1,0 1 1,2-1-1,4 20-74,7 7-268,2 0 1,2-1-1,23 45 268,44 58-8144,-74-134 3972,-7-7-2915,-4-12 2592,-4-1-1105</inkml:trace>
  <inkml:trace contextRef="#ctx0" brushRef="#br1" timeOffset="35639.89">19044 11498 5381,'0'0'3326,"-15"-12"-395,-115-92 4484,125 102-7121,1-1-1,-1 0 1,1 0 0,0-1 0,0 1 0,0-1 0,1 0-1,-1 0 1,1 0 0,0 0 0,0-1 0,0 1 0,1-1-1,0 0 1,0 1 0,0-1 0,0 0 0,1 0 0,-1-1 0,1 1-1,1 0 1,-1 0 0,1-4-294,3 6 71,0-1-1,0 1 1,1 0 0,-1 0-1,1 0 1,0 0 0,0 1 0,0 0-1,0-1 1,0 1 0,0 1-1,1-1 1,-1 1 0,0-1-1,1 1 1,0 1 0,-1-1-1,1 1 1,2-1-71,-1 0 29,231-6 63,-205 8-104,100 9-649,29 0-5655,-160-10 6239,0 1 1,0-1-1,0 0 0,-1 0 1,1 1-1,0-1 1,0 0-1,0 0 1,0 0-1,0 0 0,-1 0 1,1 0-1,0 0 1,0-1-1,0 1 0,0 0 1,0 0-1,-1-1 1,1 1-1,0 0 0,0-1 1,-1 1-1,1-1 1,0 1-1,0-1 1,-1 1-1,1-1 0,-1 1 1,1-1-1,0 0 1,-1 1-1,1-1 0,-1 0 1,0 0-1,1 1 1,-1-1-1,0 0 0,1 0 1,-1 0-1,0 0 1,0 1-1,1-1 1,-1 0-1,0 0 0,0 0 1,0 0-1,0 0 1,-1 0 76,-15-24 2299,-17 13 4594,25 38-5234,10-6-1570,1 0 0,1 0 0,1-1 0,1 1 0,0-1 0,2 0 0,0-1 0,1 1 0,9 13-89,-4-4 21,-13-25-28,1 0 1,-1 1 0,1-1 0,0 0-1,0 0 1,0-1 0,0 1-1,0 0 1,0-1 0,1 1 0,0-1-1,-1 1 1,1-1 0,0 0-1,0 0 1,0-1 0,0 1 0,0-1-1,0 1 1,1-1 0,-1 0-1,0 0 1,1 0 0,-1-1 0,1 1-1,-1-1 1,1 0 0,-1 0-1,1 0 1,-1-1 0,1 1 0,-1-1-1,1 1 1,-1-1 0,0 0-1,1-1 1,-1 1 0,0 0 0,0-1-1,0 0 1,0 0 0,0 0-1,0 0 1,-1 0 0,2-1 6,4-9 69,0 1-1,0-1 1,-1 0 0,-1 0 0,0-1 0,0 0-1,-1 0 1,-1-1 0,-1 1 0,0-1 0,0 0 0,-1 0-1,-1 0 1,-1 0 0,0 0 0,0 0 0,-1 0-1,-2-2-68,3 10 30,-1 1-1,1 0 0,-1 0 0,-1 0 1,1 0-1,-1 0 0,0 0 0,0 1 0,0-1 1,0 0-1,-1 1 0,0 0 0,0-1 1,0 1-1,-1 1 0,1-1 0,-1 0 1,0 1-1,0 0 0,0-1 0,0 2 1,-1-1-1,1 0 0,-1 1 0,0 0 1,0 0-1,1 0 0,-1 1 0,0 0 1,-1 0-1,1 0 0,0 0 0,0 1 0,0 0 1,0 0-1,0 0 0,-1 1 0,1 0 1,0 0-1,0 0 0,0 0 0,0 1 1,0 0-1,-3 2-29,-4 1-22,-1 1-1,1 1 1,0 0 0,0 1 0,1 0 0,0 1-1,0 0 1,1 1 0,0 0 0,1 0 0,0 1-1,1 1 1,0-1 0,1 1 0,0 0 0,1 1-1,0 0 1,1 0 0,1 0 0,0 0 0,0 1-1,2 0 1,-1-1 0,2 1 0,0 5 22,-1-7-139,0 1 1,2-1 0,-1 1-1,2-1 1,-1 1 0,2-1-1,0 1 1,0-1 0,1 0-1,1 0 1,0 0 0,0 0-1,1 0 1,1-1 0,0 0-1,1 0 1,0-1 0,0 0-1,1 0 1,0 0 0,1-1-1,0-1 1,5 5 138,-1-6 7,0 0 0,0-1 0,1-1 0,0 0 0,0 0 0,0-1 0,0-1 0,1-1 0,-1 0 0,1 0 0,0-2-1,-1 0 1,1-1 0,0 0 0,-1-1 0,1 0 0,-1-2 0,0 1 0,0-2 0,0 0 0,-1 0 0,1-2 0,-1 1 0,-1-2 0,1 0 0,-1 0 0,-1-1 0,1 0 0,-2-1 0,1-1 0,-1 0 0,-1 0 0,3-4-7,11-21 508,0-1 1,-2-1 0,-2-1 0,6-21-509,59-110 1755,-116 288-1430,17 23-1454,6 0 0,7 15 1129,12-299 299,-8 126-240,2 1 0,0 0 0,1 0 0,0 0 0,2 1 0,-1-1 0,2 2 0,0-1 0,1 1 0,0 0 0,1 1 0,1 0 1,0 1-1,1 0 0,0 0 0,0 2 0,2-1 0,6-3-59,-14 12 0,1 0 0,-1 1 0,1 0 0,-1 0 0,1 0 0,0 1 1,-1 0-1,1 0 0,-1 1 0,1-1 0,0 1 0,-1 1 0,0 0 1,1 0-1,-1 0 0,0 0 0,0 1 0,0 0 0,0 0 0,0 1 0,-1 0 1,0 0-1,0 0 0,0 0 0,0 1 0,0 0 0,-1 0 0,0 0 1,0 1-1,-1-1 0,1 1 0,-1 0 0,0 0 0,-1 0 0,1 0 1,-1 0-1,-1 1 0,1-1 0,-1 1 0,2 9-125,-2-1 0,1 1 0,-2-1 0,0 1 0,-1-1 0,0 1 1,-1-1-1,-1 0 0,-1 0 0,0 0 0,-1 0 0,0 0 0,-1-1 0,-1 0 0,-4 6 125,11-20-15,0-1 1,-1 1-1,1 0 0,0-1 0,0 1 0,-1 0 1,1-1-1,-1 1 0,1 0 0,0-1 0,-1 1 1,1 0-1,-1-1 0,1 1 0,-1 0 1,1 0-1,0 0 0,-1-1 0,1 1 0,-1 0 1,1 0-1,-1 0 0,1 0 0,-1 0 0,1 0 1,-1 0-1,1 0 0,-1 0 0,1 0 1,-1 0-1,1 0 0,-1 1 0,1-1 0,-1 0 1,1 0-1,-1 0 0,1 1 0,-1-1 0,1 0 1,0 1-1,-1-1 0,1 0 0,0 1 0,-1-1 1,1 0-1,0 1 0,-1-1 0,1 1 1,0-1-1,0 0 0,-1 1 0,1-1 0,0 1 1,0 0 14,6-47 126,9 8 80,1 1 0,3 0 1,0 2-1,3 0 1,1 1-1,7-7-206,-25 33 37,1 0 0,-1 0 0,1 1 1,1 0-1,0 0 0,0 0 0,0 1 0,1 0 0,0 0 0,0 1 1,0 0-1,1 0 0,-1 1 0,1 1 0,0-1 0,0 1 0,1 1 1,-1-1-1,1 2 0,-1-1 0,1 1 0,-1 1 0,9 0-37,-14 1 1,0 0 0,-1 0 0,1 0 0,-1 1 1,1 0-1,-1-1 0,0 1 0,0 0 0,0 1 0,0-1 0,0 0 0,0 1 0,-1 0 0,1-1 0,-1 1 0,0 0 0,1 0 0,-1 1 0,-1-1 1,1 0-1,0 1 0,-1-1 0,0 1 0,0-1 0,1 3-1,14 101 35,-14-84-33,2 41 12,-5-46-20,2 1-1,0-1 1,1 0 0,1 1 0,0-1 0,1-1 0,1 1 0,1 0-1,1-1 1,3 5 6,-6-17 1,1-1 0,0 1 1,1 0-1,-1-1 0,1 0 0,0-1 0,0 1 0,0-1 0,0 0 0,1 0 0,-1-1 1,1 0-1,0 0 0,-1-1 0,1 0 0,0 0 0,0 0 0,0-1 0,0 0 1,0 0-1,0-1 0,-1 0 0,1 0 0,0-1 0,0 1 0,-1-2 0,1 1 0,-1-1 1,1 0-1,-1 0 0,0 0 0,-1-1 0,1 0 0,0 0 0,-1-1 0,0 0 1,0 1-1,0-2 0,-1 1 0,0 0 0,0-1 0,0 0 0,1-3-1,0 1-78,-1 0 0,-1-1 0,1 1 0,-1-1 0,-1 0 0,1 1 0,-1-1 0,-1 0 0,0 0 0,0 0 0,-1-1 0,0 1 0,-1-5 78,-1 12-318,-1 0 1,0 0-1,1 0 0,-1 0 1,0 0-1,0 1 1,0 0-1,0-1 0,-1 1 1,1 1-1,0-1 0,0 0 1,-1 1-1,1-1 0,0 1 1,-1 0-1,1 0 1,0 0-1,-1 1 0,1-1 1,0 1-1,0 0 0,-1 0 1,1 0 317,-46 10-7346</inkml:trace>
  <inkml:trace contextRef="#ctx0" brushRef="#br1" timeOffset="36088.794">18539 12521 4516,'3'-13'2755,"11"-47"-748,45-59 9775,-58 119-11679,-1 1 1,0-1-1,0 0 1,0 1-1,0-1 0,1 0 1,-1 1-1,0-1 1,0 0-1,1 1 1,-1-1-1,0 0 0,1 0 1,-1 1-1,0-1 1,1 0-1,-1 0 1,0 0-1,1 0 0,-1 0 1,0 1-1,1-1 1,-1 0-1,0 0 1,1 0-1,-1 0 0,1 0 1,-1 0-1,0 0 1,1 0-1,-1 0 1,1 0-1,-1 0 0,0 0 1,1-1-1,-1 1 1,0 0-1,1 0 0,-1 0 1,0 0-1,1-1 1,-1 1-1,0 0 1,1 0-1,-1-1 0,0 1 1,0 0-1,1 0 1,-1-1-1,0 1 1,0 0-1,0-1 0,1 1 1,-1 0-1,0-1 1,0 1-1,0-1 1,0 1-104,1 37 1058,-5-3-635,-3-1 0,0 0 0,-3-1 0,0 0 0,-2-1 0,-11 21-423,-28 78 286,44-106-249,1 1 0,0-1 0,2 1 1,1 0-1,1 1 0,1-1 0,1 0 0,2 8-37,-1-23-43,0 0 0,1 0 0,0 0-1,0-1 1,1 1 0,0 0 0,1-1 0,0 0 0,1 0 0,0 0 0,0-1 0,1 1 0,0-1 0,0-1 0,1 1 0,0-1-1,0 0 1,1 0 0,0-1 0,0 0 0,0-1 0,2 1 43,6 0-448,0-1 1,0-1-1,0 0 1,0-2-1,1 1 0,-1-2 1,1 0-1,0-1 1,-1-1-1,1-1 0,-1 0 1,1-1-1,5-2 448,81-28-5619,-38 2-944,-17 4-1146</inkml:trace>
  <inkml:trace contextRef="#ctx0" brushRef="#br1" timeOffset="36872.024">19447 12740 7719,'1'-16'3849,"3"-55"-731,-4 63-2492,-1 0 0,1 0 0,-1 0 1,-1-1-1,1 1 0,-1 0 0,-1 1 0,0-1 0,0 0 1,0 1-1,-1 0 0,0-1 0,0 1 0,-1 1 0,0-1 0,0 1 1,-3-3-627,6 7 109,-1-1 0,1 1 0,0 0 0,0 0 0,-1 0 0,1 0 0,-1 1 0,0-1 0,0 0 0,1 1 1,-1 0-1,0 0 0,0 0 0,0 0 0,0 0 0,0 1 0,0-1 0,-1 1 0,1 0 0,0 0 0,0 0 0,0 0 1,0 1-1,0-1 0,0 1 0,0-1 0,0 1 0,0 0 0,0 1 0,0-1 0,0 0 0,-1 2-109,-82 64 593,68-52-608,1 2 0,0 0 0,1 0 0,1 2 0,1 0 0,0 0 0,2 2-1,0-1 1,1 2 0,1-1 0,1 1 0,1 1 0,2 0 0,0 0 0,1 0 0,1 0-1,1 1 1,1 5 15,2-25-37,0 0-1,0 0 0,1 0 0,-1 0 1,1 0-1,0 0 0,0 0 0,1 0 1,-1 0-1,1 0 0,0-1 0,0 1 1,0-1-1,0 1 0,0-1 1,1 0-1,0 0 0,0 0 0,0 0 1,0 0-1,0-1 0,0 0 0,1 1 1,-1-1-1,1 0 0,-1 0 0,1-1 1,0 1-1,0-1 0,0 0 1,0 0-1,0 0 0,0-1 0,0 1 1,0-1-1,0 0 0,0 0 0,0 0 1,0-1-1,0 1 0,0-1 0,0 0 1,0 0-1,1-1 38,8-6 39,0 0-1,0 0 1,-1-1-1,0-1 1,-1 0-1,0-1 1,0 0-1,-2 0 1,1-1-1,-1 0 1,-1-1-1,0 0 1,-1-1-1,1-2-38,124-231 641,-125 235-604,-2 19-48,-16 134-149,9-121-165,1-1 0,1 1 0,1-1-1,0 1 1,2-1 0,0 1 0,1-1-1,1 0 1,1 0 0,0-1 0,2 0 0,0 0-1,1 0 326,-7-15-162,0-1-1,0 1 0,1 0 1,-1-1-1,0 1 0,1-1 0,0 0 1,0 0-1,0 0 0,0 0 1,0-1-1,0 1 0,0-1 0,0 1 1,1-1-1,-1 0 0,0-1 1,1 1-1,-1 0 0,1-1 1,-1 0-1,1 0 0,-1 0 0,1 0 163,5-2-83,0 0 0,0 0 0,-1-1 0,1 0 0,-1-1-1,0 0 1,0 0 0,0 0 0,-1-1 0,1-1 0,-1 1-1,0-1 1,3-4 83,18-25 435,-1 0-1,-2-2 0,-2-1 1,-1-1-1,-2-1 0,-2 0 1,-1-2-1,-2 0 0,-3 0 1,-1-1-1,3-26-434,14-102 2915,-29 170-2895,1 1-1,0-1 1,0 1 0,-1 0 0,1-1-1,0 1 1,-1-1 0,1 1 0,0-1-1,-1 1 1,1 0 0,-1-1-1,1 1 1,0 0 0,-1-1 0,1 1-1,-1 0 1,1 0 0,-1-1 0,1 1-1,-1 0 1,1 0 0,-1 0 0,1 0-1,-1 0 1,0 0 0,1 0-1,-1 0 1,1 0 0,-1 0 0,1 0-1,-1 0 1,1 0 0,-1 0 0,1 0-1,-1 1 1,1-1 0,-1 0 0,1 0-1,-1 1 1,1-1 0,-1 0 0,1 1-1,-1-1 1,1 0 0,0 1-1,-1-1 1,1 1 0,0-1 0,-1 0-1,1 1 1,0-1 0,0 1 0,-1-1-1,1 1 1,0-1 0,0 1 0,0-1-1,0 1 1,-1-1 0,1 1-1,0 0 1,0-1 0,0 1 0,0-1-1,0 1-19,-14 18 14,0 0 0,2 1-1,0 0 1,1 1-1,1 1 1,0 0-1,2 0 1,1 0-1,1 1 1,1 0 0,1 1-1,0-1 1,2 3-14,-1 19-170,3 1 0,1-1 0,2 0 1,3 0-1,5 19 170,-11-62-61,0 1 0,0-1 0,1 1 0,0-1-1,-1 0 1,1 1 0,0-1 0,0 0 0,0 1 0,0-1 0,0 0 0,1 0 0,-1 0 0,1 0 0,-1 0 0,1 0 0,0-1 0,0 1-1,0 0 1,0-1 0,0 0 0,0 1 0,0-1 0,0 0 0,1 0 61,-2-2-5,1 0 0,0 0 0,-1 0 0,1 0 0,-1 0 0,1-1 0,-1 1 0,0-1 1,0 1-1,0-1 0,0 1 0,0-1 0,0 0 0,0 1 0,0-1 0,0 0 0,-1 0 0,1 1 0,-1-1 0,1 0 0,-1 0 0,0 0 0,0 0 0,0 0 0,0 0 1,0 0-1,0 0 5,0 2 0,2-20 115,2 0-1,0 1 1,1-1 0,1 1 0,1 1 0,1-1 0,0 1 0,1 0 0,1 1 0,1 0 0,0 0 0,1 2 0,1-1 0,0 1 0,13-10-115,-21 21 13,-1 1-1,1-1 1,0 1 0,0-1 0,1 1 0,-1 1 0,1-1-1,-1 1 1,1 0 0,0 0 0,0 1 0,0 0-1,-1 0 1,1 0 0,1 1 0,-1-1 0,0 2-1,0-1 1,0 1 0,0-1 0,0 2 0,-1-1 0,1 1-1,0 0 1,0 0 0,-1 0 0,1 1 0,-1 0-1,0 0 1,0 0 0,0 1 0,0-1 0,-1 1-1,1 1 1,-1-1 0,0 0 0,0 1 0,-1 0 0,1 0-1,1 3-12,-2 6-14,-1 0 0,-1 0 0,0 0 0,0 0 0,-2 0-1,0 0 1,0 0 0,-1 0 0,-1-1 0,0 1 0,-1 0-1,0-1 1,-1 0 0,-1 0 0,0-1 0,-1 1 0,0-1 0,-1-1-1,0 1 1,-1-1 0,0-1 0,-1 0 0,-10 9 14,12-11-63,-1 0 1,0-1-1,0 0 1,0 0-1,-1-1 1,0 0-1,-1-1 1,1 0-1,-1-1 1,0 0-1,0 0 1,0-2-1,0 1 1,-1-1-1,1-1 1,-1 0-1,-9 0 63,17-2-167,0-1 0,0 1 0,0-1 0,0 1 0,1-1 0,-1 0 0,1-1 0,-1 1-1,1 0 1,0-1 0,0 0 0,0 0 0,0 0 0,0 0 0,1 0 0,0-1 0,-1 1 0,1-1-1,0 1 1,1-1 0,-1 0 0,1 0 0,-1 0 0,1 0 0,0 0 0,1 0 0,-1 0-1,1 0 1,0 0 0,0 0 0,0 0 0,0 0 0,1 0 0,-1 0 0,1 0 0,0 0 0,0 0-1,1 0 1,-1 0 0,1 0 0,0 1 0,0-1 0,1 0 167,42-50-9502,-16 29 133</inkml:trace>
  <inkml:trace contextRef="#ctx0" brushRef="#br1" timeOffset="37467.686">20413 12642 10890,'0'0'3871,"0"0"-770,0 0-763,0 0-912,0 0-743,12 11-459,35 36-138,-9 34 191,-36-78-267,-1 0 0,1 0 0,0-1 0,0 1 0,0-1 0,0 1 0,0-1 0,1 0 0,-1 1 0,1-1 0,-1 0 0,1-1-1,0 1 1,0 0 0,-1-1 0,1 0 0,0 1 0,0-1 0,1-1 0,-1 1 0,0 0 0,0-1 0,0 1 0,1-1 0,-1 0 0,0 0 0,0 0 0,1-1-1,-1 1 1,0-1 0,0 0 0,0 0 0,0 0 0,0 0 0,0 0 0,1-1-10,9-8 345,-1 0 1,0-1-1,0 0 1,-1-1-1,0 0 1,-1-1-1,-1 0 0,0-1 1,0 0-1,-2 0 1,0-1-1,0 0 1,-2 0-1,0-1 0,0 1 1,-1-1-1,1-15-345,-4 29 37,0 1 1,0-1-1,0 0 0,-1 1 0,1-1 0,0 0 1,-1 0-1,1 1 0,-1-1 0,0 0 0,0 0 0,1 0 1,-1 1-1,0-1 0,0 0 0,-1 0 0,1 0 1,0 0-1,-1 1 0,1-1 0,-1 0 0,1 0 1,-1 1-1,0-1 0,0 1 0,0-1 0,0 0 0,0 1 1,0-1-1,0 1 0,0 0 0,-1-1 0,1 1 1,0 0-1,-1 0 0,1 0 0,-1 0 0,1 0 1,-1 0-1,0 0 0,1 1 0,-1-1 0,0 1 1,0-1-1,1 1 0,-1-1 0,0 1 0,0 0 0,0 0 1,0 0-1,1 0 0,-1 0 0,0 1 0,0-1 1,0 0-1,1 1 0,-1-1 0,0 1 0,0 0-37,-12 9 10,1 1 1,0 0-1,1 1 0,1 1 0,0 0 0,0 0 1,1 1-1,-2 4-10,1-1 14,-1-2-29,1 0 0,1 1-1,0 0 1,1 1 0,1 0-1,0 1 1,2 0 0,0 0-1,1 0 1,1 1 0,0-1-1,1 1 1,2 0 0,0 0-1,0 0 1,3 15 15,-1-27-42,1-1 0,0 1-1,0-1 1,0 0 0,1 0 0,0 0 0,0 0 0,0-1 0,1 1 0,0-1-1,0 0 1,0 0 0,1 0 0,-1-1 0,1 1 0,0-1 0,1 0 0,-1-1-1,1 1 1,-1-1 0,1 0 0,0 0 0,0-1 0,1 0 0,-1 0 0,1 0 42,10 2-62,-1 0 0,1-2 1,0 0-1,0 0 1,0-2-1,0 0 0,0-1 1,0-1-1,12-3 62,-16 2 0,0-1 0,-1 0 1,0-1-1,1-1 0,-2 0 0,1-1 0,-1 0 0,0 0 0,0-1 0,-1-1 0,0 0 1,0 0-1,-1-1 0,-1 0 0,2-3 0,12-16 91,-2-2 1,-2 0-1,0-1 1,-3 0-1,1-3-91,78-244 876,-81 200-198,-14 79-665,0-1 1,0 0 0,0 1-1,-1-1 1,1 1 0,0-1-1,0 1 1,0 0 0,0 0-1,-1-1 1,1 1 0,0 0-1,0 0 1,0 0-1,-1 0 1,1 0 0,0 0-1,0 0 1,0 1 0,-1-1-1,1 0 1,0 1 0,0-1-1,0 1 1,0-1 0,0 1-1,0 0 1,0-1-1,0 1 1,0 0 0,0 0-1,0-1 1,0 1 0,1 0-1,-1 0 1,-1 1-14,-14 15 40,1 1 0,1 0 0,0 1 0,1 0 0,1 1 0,1 1 0,1-1 0,-3 12-40,3-11 22,0 1-1,1 1 0,2 0 1,0 0-1,1 0 0,2 1 1,0 0-1,2 0 0,0 0 1,2 0-1,1 0 1,2 12-22,-1-26-32,2-1 0,0 0 0,0 0 1,0 0-1,1 0 0,0 0 0,1-1 1,0 0-1,0-1 0,1 1 1,0-1-1,0 0 0,1-1 0,0 1 1,0-2-1,0 1 0,1-1 0,0 0 1,0-1-1,0 0 0,0-1 1,1 0-1,-1 0 0,1-1 0,0 0 1,0 0-1,0-1 0,0-1 0,0 0 1,0 0-1,0-1 0,0 0 1,0-1-1,-1 0 0,8-2 32,-9 1-72,0 0-1,0 0 1,0-1 0,0 0-1,-1 0 1,1-1 0,-1 1-1,0-2 1,-1 1 0,1-1-1,-1 0 1,0 0 0,-1-1-1,1 0 1,-1 0 0,-1 0-1,1-1 1,-1 1-1,-1-1 1,2-3 72,49-169-5127,-53 177 4948,13-107-9254,-12 65 1591</inkml:trace>
  <inkml:trace contextRef="#ctx0" brushRef="#br1" timeOffset="37869.715">21895 11029 16784,'0'0'4287,"0"0"-2019,0 0-340,3-16-242,-1 8-1489,-1 3-136,-1 1-1,1-1 1,0 1-1,1-1 0,-1 1 1,1-1-1,0 1 0,0 0 1,0 0-1,0 0 1,1 0-1,0 0 0,-1 1 1,2-1-1,-1 1 0,0 0 1,1 0-1,-1 0 1,1 0-1,0 0 0,0 1 1,0 0-1,4-2-60,74-23 776,1 4-1,64-9-775,-57 13 40,20-4 40,67-15-3683,-173 36 2508,-2 1-5322,-5 1-1243</inkml:trace>
  <inkml:trace contextRef="#ctx0" brushRef="#br1" timeOffset="38196.978">23096 10326 15439,'9'-14'4329,"29"-49"-1127,-2 9 2388,-36 54-5541,0 1 0,0-1 0,0 0-1,0 0 1,0 0 0,0 1-1,0-1 1,1 0 0,-1 0 0,0 0-1,0 1 1,0-1 0,0 0 0,0 0-1,1 0 1,-1 0 0,0 0 0,0 0-1,0 1 1,1-1 0,-1 0 0,0 0-1,0 0 1,0 0 0,1 0-1,-1 0 1,0 0 0,0 0 0,0 0-1,1 0 1,-1 0 0,0 0 0,0 0-1,1 0 1,-1 0 0,0 0 0,0 0-1,0 0 1,1 0 0,-1 0-1,0 0 1,0-1 0,0 1 0,1 0-1,-1 0 1,0 0 0,0 0 0,0 0-1,0-1 1,1 1 0,-1 0 0,0 0-1,0 0-48,-3 23 289,-48 142-117,36-124-358,1 0 0,2 1 1,2 0-1,-3 39 186,16 146-3999,2-151-2245,-3-1-7028,-2-68 5958</inkml:trace>
  <inkml:trace contextRef="#ctx0" brushRef="#br1" timeOffset="38432.388">23017 10837 4933,'-2'-16'2397,"-8"-242"4553,10 229-5842,1 1 0,1 0 0,1 0 1,1 0-1,2 1 0,1-1 0,3-5-1108,-3 24 121,0 0-1,1 0 1,1 0-1,0 1 1,0 1 0,0 0-1,1 0 1,0 0 0,0 1-1,1 1 1,-1 0 0,1 0-1,0 1 1,1 0 0,-1 1-1,1 1 1,-1 0 0,1 0-1,0 1 1,7 0-121,-14 0 21,55-9-782,0 2-1,0 2 0,50 3 762,-110 4-87,0-1-1,-1 0 1,1 0 0,-1 0-1,1 0 1,-1 1-1,1-1 1,0 0-1,-1 1 1,1-1 0,-1 0-1,1 1 1,0-1-1,-1 0 1,1 1-1,0-1 1,0 0-1,-1 1 1,1-1 0,0 1-1,0-1 1,0 1-1,-1-1 1,1 1-1,0-1 1,0 0 0,0 1-1,0-1 1,0 1-1,0-1 1,0 1-1,0-1 1,0 1-1,0-1 1,0 1 0,0-1-1,1 1 1,-1-1-1,0 1 1,0-1-1,0 0 1,1 1 0,-1-1-1,0 1 1,0-1-1,1 0 1,-1 1-1,0-1 1,1 0-1,-1 1 1,0-1 0,1 0-1,-1 1 1,1-1-1,-1 0 1,1 0-1,-1 0 1,0 1 0,1-1-1,-1 0 1,1 0-1,-1 0 1,1 0-1,-1 0 1,1 0-1,-1 0 89,-25 15-4213,-11 4-369</inkml:trace>
  <inkml:trace contextRef="#ctx0" brushRef="#br1" timeOffset="38661.096">23004 10608 9257,'0'0'4233,"0"0"-565,0 0-567,13 8-795,-6-3-2012,-3-2-186,1 1 0,-1-2 0,0 1 0,1 0 0,0-1 0,-1 0 1,1 0-1,0 0 0,0-1 0,0 0 0,0 0 0,0 0 0,1 0 0,-1-1 0,0 0 1,0 0-1,0 0 0,1-1 0,-1 0 0,0 0-108,431-139 1554,-377 119-2350,-57 21 694,59-20-3754,-20 14-5644,-27 6 1887</inkml:trace>
  <inkml:trace contextRef="#ctx0" brushRef="#br1" timeOffset="38662.096">23863 10355 2979,'0'0'6972,"0"0"-2787,0 0-512,0 0-427,0 0-684,0 0-694,0 0-602,0 0-353,-5 6-123,-10 14-764,2 0 1,0 1 0,1 0-1,1 0 1,1 1 0,1 1-1,1 0 1,2 0 0,0 1 0,1-1-1,1 1 1,0 19-27,24 75-6908,-10-86-2792,-9-24 2691</inkml:trace>
  <inkml:trace contextRef="#ctx0" brushRef="#br1" timeOffset="38987.928">23773 10614 1922,'51'-305'20019,"-51"304"-19941,0 1 0,0-1 0,0 1-1,0-1 1,0 1 0,0-1 0,0 1 0,0 0 0,0-1 0,0 1 0,0-1 0,1 1 0,-1-1 0,0 1 0,0 0 0,0-1-1,1 1 1,-1-1 0,0 1 0,1 0 0,-1-1 0,0 1 0,1 0 0,-1-1 0,0 1 0,1 0 0,-1 0 0,1-1 0,-1 1-1,0 0 1,1 0 0,-1 0 0,1 0 0,-1 0 0,1-1 0,-1 1 0,1 0 0,-1 0 0,0 0 0,1 0 0,-1 0 0,1 0-1,-1 0 1,1 1 0,-1-1 0,1 0 0,-1 0 0,1 0 0,-1 0 0,0 0 0,1 1 0,-1-1 0,1 0 0,-1 0 0,0 1-1,1-1 1,-1 0 0,0 1 0,1-1 0,-1 1-78,29 25 49,-19-17 272,77 58-30,-64-51-256,-1 0 0,-1 2 0,0 0 0,-1 2 0,-1 0 0,0 1-35,-14-13 55,0-1-1,0 1 0,-1 0 0,0 0 0,-1 0 0,0 0 1,0 0-1,0 1 0,-1 0 0,-1-1 0,1 1 1,-1 0-1,-1 0 0,0 0 0,0 0 0,0 0 1,-2-1-1,1 1 0,-1 0 0,0 0 0,0-1 1,-1 0-1,-1 1 0,1-1 0,-1 0 0,-1 0 1,1-1-1,-1 1 0,0-1 0,-1 0 0,0-1 1,0 1-1,-7 5-54,-19 8-52,0 0 0,-1-2 1,-1-2-1,0-1 0,-1-1 1,-1-2-1,-25 5 52,4 0-759,-7 3-1047,-39 13-6681,60-17-599</inkml:trace>
  <inkml:trace contextRef="#ctx0" brushRef="#br1" timeOffset="40740.68">21999 13278 16784,'0'0'3085,"0"0"-933,-13-13-156,-59-58 460,83 71-1522,147 51 257,-82-37-1158,-1-4 0,1-2 1,1-5-1,3-2-33,-76 0 3,0-1 0,0 0 0,0 0 0,0 0 0,0 0 0,0 0 0,0-1 0,0 1 0,0-1 0,0 0 0,0-1 0,0 1 0,-1-1 0,1 1 0,0-1 0,-1 0 0,0-1 0,1 1 0,-1 0 0,0-1 0,0 0 0,0 0 0,-1 0 0,1 0 0,-1 0 0,1 0 0,-1-1 0,0 1 0,0-1 0,-1 0 0,1 1 0,-1-1 0,0 0 0,0 0 0,0 0 0,0 0 0,-1 0 0,1 0 0,-1 0 0,0 0 0,0 0-3,-2-2 7,0 0 0,0 0 1,-1 0-1,0 1 0,0-1 0,0 1 1,-1-1-1,1 1 0,-1 1 0,0-1 1,-1 0-1,1 1 0,-1 0 0,-2-2-7,32 32-5,-16-16 2,-1 0 0,0 1 0,-1 0 0,0 0 0,-1 0 0,0 1-1,0 0 1,-2 0 0,1 1 0,-2-1 0,0 1 0,0 0 0,-1 0 0,-1 0 0,0 0 0,0 0 0,-2 0-1,1 0 1,-2 3 3,-2-3-148,0-1 0,0 0-1,-1 0 1,-1 0 0,0-1-1,0 0 1,-1 0 0,0 0-1,-1-1 1,-1 0 0,1-1-1,-8 7 149,-30 20-3878,-4-6-3991,27-18 256</inkml:trace>
  <inkml:trace contextRef="#ctx0" brushRef="#br1" timeOffset="41220.664">22927 13141 15214,'0'0'4810,"0"0"-1687,0 0-699,0 0-636,0 0-731,0 0-635,0 0-203,3 11 0,0 100 85,-17-23-315,-6 43-435,11-44-3661,9-97 1489,8-101 3597,-2 71-351,1 1 0,2 1 0,2-1-1,1 2 1,2-1 0,2 2 0,1 0 0,20-29-628,35 1 1118,-70 63-1107,0 0 0,0 0 0,0 0-1,0 0 1,0 1 0,0-1 0,0 0-1,0 1 1,0 0 0,1-1 0,-1 1-1,0 0 1,0 0 0,0 0 0,1 0-1,-1 1 1,0-1 0,0 1 0,0-1-1,0 1 1,0 0 0,0 0 0,0 0-1,0 0 1,0 0 0,0 0 0,0 0-1,0 1 1,-1-1 0,1 1 0,0-1-1,-1 1 1,0 0 0,1-1 0,-1 1-1,0 0 1,0 0 0,0 0 0,0 0-1,1 2-10,3 14 3,-1-1-1,0 1 1,-2 0-1,0 0 1,0 0-1,-2 1 1,0-1 0,-2 0-1,0 0 1,0 0-1,-4 9-2,1 13-1,2 125-916,4-159 874,-1 0 1,1-1 0,1 1-1,-1-1 1,1 0 0,0 0-1,0 1 1,1-1 0,-1-1-1,1 1 1,0 0 0,1-1-1,-1 1 1,1-1 0,0 0-1,0 0 1,0 0 0,0-1-1,1 1 1,0-1-1,-1 0 1,1-1 0,0 1-1,0-1 1,1 0 0,-1 0-1,5 1 43,1-2 1,0 0-1,0 0 0,0-1 1,0 0-1,0 0 0,0-2 0,0 1 1,0-2-1,-1 1 0,1-1 1,0-1-1,-1 0 0,0 0 1,0-1-1,0 0 0,-1-1 0,0 0 1,0-1-1,0 0 0,-1 0 1,5-6-1,8-8 38,-1-1 0,-1 0 0,-1-2 0,-1 0 0,-1-1 0,-2 0 0,7-17-38,-13 26 9,-1 0 0,0 0 0,-2-1 0,0 0 0,0-1 0,-2 1 0,0-1 0,-1 1 0,-1-1 0,0-2-9,-2 18-87,1 0 0,0 0 0,0 0 0,-1 0 0,1 0 0,-1 0 0,1-1 0,-1 1 0,0 0 0,0 0 0,0 1 0,0-1 0,0 0 0,0 0-1,-1 0 1,1 1 0,-1-1 0,1 1 0,-1-1 0,1 1 0,-1 0 0,0-1 0,0 1 0,0 0 0,0 0 0,0 0 0,0 0 0,0 1 0,0-1 0,0 1 0,0-1-1,0 1 1,0 0 0,0-1 0,-1 1 0,1 0 0,0 0 0,0 1 0,-1-1 87,-52 17-11146,38-4 1350</inkml:trace>
  <inkml:trace contextRef="#ctx0" brushRef="#br1" timeOffset="41562.8">24084 13208 14606,'7'-15'4650,"21"-49"-2200,-27 62-2369,0 1 0,1 0 0,-1-1 0,0 1 0,0 0 0,0-1 0,-1 1 0,1-1-1,0 0 1,-1 1 0,1-1 0,-1 0 0,1 1 0,-1-1 0,0 0 0,1 1 0,-1-1 0,0 0 0,0 0 0,0 1 0,-1-1 0,1 0 0,0 0 0,-1 1 0,1-1 0,-1 0 0,1 1 0,-1-1 0,0 1 0,0-1-1,0 1 1,0-1 0,0 1 0,0-1 0,0 1 0,0 0 0,-1 0 0,1-1 0,0 1 0,-1 0 0,1 0 0,-1 1 0,1-1 0,-1 0 0,1 0 0,-1 1 0,0-1-81,-68 25 631,48-3-567,0 1 0,1 0 0,1 2 0,1 0 0,1 1 0,2 1 1,0 0-1,2 2 0,0 0 0,3 0 0,0 1 0,1 0 0,2 1 0,2 0 0,0 0 0,2 1 0,1 0-64,2-25 8,0-1-5,-1-1 1,1 1 0,0-1-1,0 1 1,0 0-1,1 0 1,0-1-1,0 1 1,0 0-1,0 0 1,1-1-1,-1 1 1,1 0-1,1-1 1,-1 1-1,1 0 1,-1-1 0,1 0-1,1 1 1,-1-1-1,0 0 1,1 0-1,0 0 1,0-1-1,0 1 1,1-1-1,-1 1 1,1-1-1,-1 0 1,1-1 0,4 3-4,7-3 133,0-2 0,-1 0 1,1 0-1,0-1 1,-1-1-1,1 0 1,-1-1-1,1-1 1,-1 0-1,0-1 1,0-1-1,-1 0 1,0-1-1,0 0 0,0-1 1,3-3-134,2 1 7,0-2 1,-1 0-1,0 0 1,-1-2-1,-1 0 1,0-1-1,0 0 1,-2-1-1,0-1 1,2-3-8,-11-4-2613,-38 20-6022,28 4 7519,-26 3-7367</inkml:trace>
  <inkml:trace contextRef="#ctx0" brushRef="#br1" timeOffset="41886.3">23057 13850 17649,'0'0'4286,"0"0"-1595,19 1-641,291 6 1372,303-7-3118,-610 0-383,75 2-518,-29 6-4348,-59-8-1324,3 1 4066,-12 0-5330</inkml:trace>
  <inkml:trace contextRef="#ctx0" brushRef="#br1" timeOffset="42185.357">23356 14037 18514,'0'0'3630,"0"0"-1217,0 0-326,19 6-480,-1 1-1280,-5-2-143,0-1 1,0 0 0,1-1-1,-1 0 1,1-1 0,0 0-1,0-2 1,7 1-185,304-31 1959,-298 27-2109,63-10 413,-34-6-3050,-43-1-4634,-13 6-501</inkml:trace>
  <inkml:trace contextRef="#ctx0" brushRef="#br1" timeOffset="39316.388">21950 12121 13837,'0'0'4709,"0"0"-2478,0 0-299,0 0-63,0 0-700,0 0-598,0 0-277,22-7-54,164-29 96,-155 34-321,313-34 8,-269 7-5,-73 28-15,-1 0 0,0 0 0,1 0-1,-1 0 1,1-1 0,-1 1 0,0 0 0,0-1-1,0 1 1,0-1 0,0 1 0,0-1 0,0 0-1,-1 1 1,1-1 0,0 0 0,-1 0 0,1 1-1,-1-1 1,0 0 0,0 0 0,0 0 0,0 0 0,0 1-1,0-1 1,0 0 0,0 0 0,-1 0 0,1 1-1,-1-1 1,1 0 0,-1 0 0,0 1 0,0-1-1,0 1 1,0-1 0,0 0 0,0 1 0,0 0-1,0-1 1,-1 0-3,-7-7 7,0-1 0,-1 1 0,0 1 0,0 0-1,-1 0 1,0 1 0,-1 0 0,-7-2-7,-52-37 15,72 46-14,-1 0 0,1 0 1,-1 0-1,0 0 1,1 0-1,-1 0 1,1 0-1,-1 0 1,1-1-1,-1 1 0,0 0 1,1 0-1,-1 0 1,0-1-1,1 1 1,-1 0-1,0-1 1,1 1-1,-1 0 0,0-1 1,1 1-1,-1 0 1,0-1-1,0 1 1,0 0-1,1-1 0,-1 1 1,0-1-1,0 1 1,0-1-1,0 1 1,0 0-1,0-1 1,0 1-1,0-1 0,0 1 1,0-1-1,0 1 1,0 0-1,0-1 1,0 1-1,0-1 0,0 1 1,0-1-1,-1 1 1,1 0-1,0-1 1,0 1-1,0 0 1,-1-1-1,1 1 0,0-1 1,-1 1-1,1 0 1,0 0-1,-1-1 1,1 1-1,-1 0-1,41 5 34,-27 0 21,0 0 0,0 0 0,0 1 0,0 1-1,-1 0 1,0 1 0,0 1 0,-1-1 0,0 2 0,-1-1 0,0 2-1,-1-1 1,0 1 0,0 1 0,-1 0 0,-1 0 0,0 0 0,1 3-55,-6-6 1,0 0 1,-1 0 0,0 0 0,0 0 0,-1 1 0,0-1-1,-1 0 1,1 0 0,-2 0 0,0 0 0,0 0 0,0 0-1,-1 0 1,0-1 0,-1 1 0,0-1 0,-1 0 0,1 0-1,-1 0 1,-1-1 0,0 1 0,0-2 0,0 1 0,-1 0-2,-5 5-454,0-1 0,0-1 0,-2 0 0,1 0 0,-1-1 0,0-1 0,-1 0 0,-4 0 454,-58 21-8856,54-21 1286</inkml:trace>
  <inkml:trace contextRef="#ctx0" brushRef="#br1" timeOffset="39690.225">22984 11846 11275,'6'-13'6646,"22"-39"-3032,2 26 1324,-26 50-2141,-24 97-1910,-6 176-1987,23-232-3183,2-1-3675,1-42 399</inkml:trace>
  <inkml:trace contextRef="#ctx0" brushRef="#br1" timeOffset="39939.27">23004 12102 8136,'0'-13'435,"1"-23"1802,1 0 0,1 0 1,2 0-1,2 1 0,1-1 0,6-11-2237,-12 42 190,0 0 1,1 0-1,-1 1 0,1-1 0,0 1 1,0 0-1,1-1 0,-1 1 1,1 1-1,0-1 0,0 1 0,0-1 1,1 1-1,-1 0 0,1 1 0,-1-1 1,1 1-1,0 0 0,0 0 0,0 0 1,5 0-191,-1 1 60,1 0 0,-1 0 0,0 1 0,1 0 0,-1 1 0,0 0 0,0 1 0,0 0 0,1 0 0,-2 1 0,1 0 1,0 0-1,-1 1 0,1 0 0,-1 1 0,0 0 0,0 0 0,4 5-60,-4-4 1,0 0 0,0 1 0,-1 0 1,0 0-1,0 0 0,0 1 0,-1 0 0,0 1 0,-1 0 0,0-1 1,-1 2-1,1-1 0,-2 0 0,1 1 0,-1 0 0,-1 0 0,0 0 1,0 0-1,-1 0 0,0 0 0,-1 0 0,0 0 0,0 0 0,-1 1 1,-1-1-1,0 0 0,0 0 0,-3 5-1,-5 3-10,-1-1 1,-1 0-1,0-1 1,-1-1-1,-1 0 1,0 0-1,-1-2 0,-1 1 1,0-2-1,-1 0 1,0-1-1,-1-1 1,0-1-1,0 0 1,-1-2-1,0 0 0,-1-1 1,1 0-1,-1-2 1,0 0-1,-1-2 1,1 0-1,0-1 0,-16-2 10,36 2-54,-1-1 0,0 0 0,1 0 0,-1 1 0,0-1 0,1 0 0,-1 0 0,0 0 0,0 0 0,1 1 0,-1-1 0,0 0 0,1-1 0,-1 1 0,0 0 0,1 0 0,-1 0 0,0 0 0,0 0 0,1-1 0,-1 1 0,0 0 0,1-1 0,-1 1 0,1 0 0,-1-1 0,1 1 0,-1-1 0,0 1 0,1-1 0,-1 1 0,1-1 0,0 1 0,-1-1 0,1 0 0,-1 1 0,1-1 0,0 1 0,0-1 0,-1 0 0,1 1 0,0-1 0,0 0 0,0 0 0,0 1 0,0-1 0,0 0 0,0 1 0,0-1 0,0 0 0,0 0 0,0 1 0,0-1 0,0 0 0,0 1 0,1-1 0,-1 0 0,0 1 0,1-1 0,-1 1 0,0-1 0,1 0 0,-1 1 0,1-1 0,-1 1 0,1-1 0,-1 1 0,1-1 0,-1 1 54,87-43-12326,-52 26 3907</inkml:trace>
  <inkml:trace contextRef="#ctx0" brushRef="#br1" timeOffset="40320.977">23557 11884 12780,'0'0'4132,"17"-11"-908,57-36-416,-16 31 1056,-41 53-1695,-19-12-2067,-1 0 0,-2 0 0,0-1 0,-1 0 0,-1 0 0,-2-1 0,0 1 0,-10 14-102,-3 14-26,14-32-160,-44 120-2187,30-44-4998,41-178 7889,-12 27 751,3 1 0,2 0 0,2 0-1,3 2 1,1 0 0,23-40-1269,-39 85 38,1 1 1,1 0 0,-1 1 0,1-1-1,0 1 1,0-1 0,1 1-1,-1 0 1,1 1 0,0-1 0,1 1-1,-1 0 1,1 0 0,0 1-1,0-1 1,0 1 0,0 1-1,0-1 1,1 1 0,-1 0 0,1 1-1,-1-1 1,1 1 0,0 1-1,0-1 1,-1 1 0,1 0 0,0 1-40,-2-2-13,-1 1-1,1 0 0,0 0 1,-1 0-1,1 0 0,0 1 1,-1 0-1,1 0 0,-1 0 1,1 0-1,-1 1 0,1 0 1,-1 0-1,0 0 0,0 1 1,0-1-1,0 1 0,-1 0 1,1 0-1,-1 0 0,1 0 0,-1 1 1,0-1-1,0 1 0,-1 0 1,1 0-1,-1 0 0,0 0 1,0 0-1,0 1 0,0-1 1,-1 1-1,0-1 0,0 1 1,0-1-1,0 3 15,-5 6-170,-1 0-1,0-1 1,-1 1 0,0-1-1,0 0 1,-2-1 0,1 1-1,-2-1 1,1-1 0,-1 0-1,-1 0 1,0-1 0,0 0 0,-1 0-1,0-1 1,-1-1 0,1 0-1,-1 0 1,-1-2 0,1 1-1,-8 1 171,-127 34-235,168-29 1036,326 182-75,-289-177 411,-67-46-208,-29 4-3660,7 21-5567,10 3-2155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32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10570,'0'0'7719,"0"0"-5348,0 0 671,0 0-1152,0 0-865,0 0-32,5 128-320,-21-65-321,0-2-128,0 1-128,3-6-32,7-6-32,6-6-32,2-5-448,9-6-993,2-5-1314,5-3-1953,-4-8-4101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33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14798,'0'0'2279,"0"0"311,0 0-439,12-1-806,-6 1-1239,-1-1-35,0 0 1,0 1 0,0 0 0,1 0 0,-1 0 0,0 1 0,0 0-1,1 0 1,-1 0 0,0 1 0,0-1 0,0 1 0,-1 0 0,1 1-1,0-1 1,-1 1 0,1 0 0,0 1-72,329 330 1222,-272-279-3079,-53-82 1889,-1 0 320,-1-1 0,-1 0 1,-2 0-1,-1 0 0,-1 0 1,-1-1-1,-3-21-352,2 48 54,0 1 0,0 0 0,0-1 0,0 1 0,0-1 0,-1 1 0,1 0 0,-1-1 0,1 1 0,-1 0 0,1-1 0,-1 1 0,0 0 0,0 0 0,1 0 0,-1 0 0,0-1 0,0 1 0,0 0 1,0 1-1,0-1 0,-1 0 0,1 0 0,0 0 0,0 1 0,0-1 0,-1 0 0,1 1 0,0-1 0,-1 1 0,1 0 0,-1-1 0,1 1 0,0 0 0,-1 0 0,1 0 0,-1 0 0,1 0 0,0 0 0,-1 1 0,1-1 0,-1 0 0,1 1-54,-56 27 960,-114 140-532,115-107-450,25-29-70,-6 5-911,2 3 0,1 0-1,-26 43 1004,43-50-3519,11-10-1653,5-2-4469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34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0 273 16432,'0'0'3843,"0"0"-1718,0 0-235,0 0-412,0 0-704,16-4-341,120-14-59,180 20-188,-305-3-187,0-1-1,1 0 1,-1 0-1,0-1 0,0-1 1,0 0-1,-1 0 1,0-1-1,10-6 2,-17 9 32,0 1-1,-1-1 1,1 0-1,0 0 1,-1-1-1,0 1 1,1 0-1,-1-1 1,0 1 0,0-1-1,-1 0 1,1 0-1,-1 1 1,1-1-1,-1 0 1,0 0-1,0-1 1,0 1-1,0 0 1,-1 0-1,1 0 1,-1-1 0,0 1-1,0 0 1,0 0-1,0-1 1,-1 1-1,1 0 1,-1 0-1,0 0 1,0-1-1,0 1 1,0 0-1,0 0 1,-1 0-1,-1-1-31,0-3 71,-1-1 0,0 1 0,-1 0-1,0 0 1,0 0 0,0 1 0,-1 0-1,0 0 1,0 1 0,-1-1 0,1 1-1,-1 0 1,0 1 0,-1 0-1,1 0 1,-1 1 0,1-1 0,-1 2-1,0-1 1,-4 0-71,8 5 10,-1 1 0,1-1 0,-1 1 0,1 0 0,0 0 0,0 0 0,0 0 0,1 1 0,-1-1 0,1 1-1,0 0 1,0 0 0,0 0 0,0 1 0,1-1 0,0 1 0,0-1 0,0 1 0,0 0 0,1 0 0,0 0 0,0 0 0,0 0 0,1 0 0,-1 0 0,1 0 0,0 0-1,1 0 1,-1 1-10,-9 293-854,-2-194-2909,-1-38-3978,2-18-5391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33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14798,'0'0'2979,"0"0"-710,0 0-145,0 0-832,13-4-774,106-3-38,-80 15-388,-1-2 0,2-2-1,-1-2 1,0-1-1,0-3 1,0 0-1,38-9-91,-74 11 81,0 0 1,0 0-1,0 0 0,0 0 1,0-1-1,0 0 0,0 1 1,0-1-1,0 0 0,0 0 0,0-1 1,0 1-1,-1-1 0,1 1 1,0-1-1,-1 0 0,0 0 1,1 0-1,-1 0 0,0 0 1,0-1-1,0 1 0,0-1 0,-1 1 1,1-1-1,-1 0 0,1 1 1,-1-1-1,0 0 0,0 0 1,0 0-1,-1 0 0,1 0 1,-1 0-1,1 0 0,-1 0 0,0 0 1,0-1-1,0 1-81,-1 1 44,0 1 1,0-1-1,1 1 0,-1-1 1,0 1-1,0-1 0,0 1 0,0 0 1,-1-1-1,1 1 0,0 0 1,-1 0-1,1 0 0,0 0 1,-1 0-1,1 0 0,-1 0 0,0 0 1,1 1-1,-1-1 0,0 1 1,1-1-1,-1 1 0,0 0 1,0-1-1,1 1 0,-1 0 0,0 0 1,0 0-1,1 0 0,-1 1 1,0-1-1,0 0 0,1 1 1,-1-1-1,0 1 0,1 0 0,-1 0 1,1-1-1,-1 1 0,1 0 1,-1 0-1,1 0 0,0 0 1,-1 1-1,1-1 0,0 0 0,0 1 1,0-1-1,0 0 0,0 1 1,0 0-1,0-1 0,0 1 1,1-1-1,-1 1 0,1 0-44,-12 26 31,1 1-1,2 0 1,1 1-1,2 0 1,1 0-1,1 0 1,0 24-31,-3 210-1410,23-175-2776,7-35-2096,-7-26-423</inkml:trace>
  <inkml:trace contextRef="#ctx0" brushRef="#br0" timeOffset="281.954">793 382 12396,'2'-8'414,"11"-70"4199,4 24 3449,-13 55-4725,3 33-2536,0 36-301,-5-38-492,2 1 0,1-1 1,1 0-1,2-1 0,1 0 1,9 20-9,-18-51 0,1 6-210,1 0 0,0 0 0,1 0 1,-1 0-1,1-1 0,0 1 0,1-1 0,-1 1 0,1-1 1,0 0-1,1-1 0,-1 1 0,1-1 0,0 0 0,0 0 1,0 0-1,0-1 0,1 1 0,-1-1 0,1-1 0,0 1 0,0-1 1,1 0 209,2-1-43,1-1 0,-1 0 1,1-1-1,-1 0 1,0-1-1,0 0 0,0 0 1,0-1-1,0 0 0,0 0 1,0-1-1,-1 0 1,0-1-1,0 0 0,0 0 1,-1-1-1,1 0 0,-1 0 1,-1-1-1,1 1 1,-1-2-1,3-3 43,7-11 435,0 0 0,-2-1 1,0 0-1,-2-1 0,0-1 0,-2 0 0,2-8-435,36-151 956,-48 173-2723,-3 26-3267,0 6-3315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32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249 246 1730,'27'-130'20926,"-29"114"-15551,-10 19-3947,-17 20-1414,23-19-14,1 0 0,-1 1-1,1 0 1,0-1 0,1 2-1,-1-1 1,1 0 0,0 1-1,1 0 1,-1 0 0,1 0-1,0 0 1,1 1 0,-1-1-1,1 1 1,1-1 0,-1 1-1,1 0 1,0 0 0,1-1-1,-1 1 1,2 0 0,-1 0-1,1 0 1,-1 0 0,2-1-1,-1 1 1,1 0 0,0-1-1,1 1 1,-1-1 0,1 0 0,1 2 0,18 16-132,0 0 1,1-2 0,1-1 0,1-1 0,1-1 0,1-1 0,0-1 0,1-2 0,20 8 131,21 30 64,-67-51-58,0 0 0,-1-1 0,1 1 1,-1 0-1,0 0 0,0 0 0,0 0 1,0 0-1,0 0 0,0 0 0,0 0 0,0 0 1,-1 1-1,1-1 0,-1 0 0,0 0 1,0 1-1,0-1 0,0 0 0,0 0 1,0 1-1,-1-1 0,1 0 0,-1 0 0,1 1 1,-1-1-1,0 0 0,0 0 0,0 0 1,0 0-1,0 0 0,0 0 0,-1 0 1,1-1-1,-1 1 0,0 0-6,-9 7 42,-1 0 1,0-1-1,-1 0 1,0-1-1,0-1 0,-1 0 1,0-1-1,0 0 0,-7 1-42,-11 4 62,13-3-65,-154 41-708,57-58-4346,74-20-3425,36 13 3394</inkml:trace>
  <inkml:trace contextRef="#ctx0" brushRef="#br0" timeOffset="308.034">159 105 12684,'0'0'3427,"0"0"-512,0 0-417,0 0-1729,93-52-545,-38 46-128,5-1-96,7-1 0,3-1-64,3 2-800,-4 0-2019,-16-2-4484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29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76 14125,'0'-13'2910,"0"-38"-481,6 40 2636,-1 30-4434,4 198-8,-11-141-558,-3 79 0,4-155-63,1-1 0,0 0 1,-1 1-1,1-1 1,-1 1-1,1-1 0,0 1 1,-1 0-1,1-1 1,-1 1-1,0-1 1,1 1-1,-1 0 0,1-1 1,-1 1-1,1 0 1,-1 0-1,0-1 0,1 1 1,-1 0-1,0 0 1,1 0-1,-1 0 1,1 0-1,-1 0 0,0 0 1,1 0-1,-1 0 1,0 0-1,1 0 1,-1 0-1,0 1 0,1-1 1,-1 0-1,1 0 1,-1 1-1,1-1 0,-1 0 1,0 1-1,1-1 1,-1 1-1,1-1 1,0 0-1,-1 1 0,1-1 1,-1 1-1,1-1 1,0 1-1,-1 0 1,1-1-1,0 1 0,-1-1 1,1 1-1,0 0 1,0-1-1,0 1 0,0-1 1,-1 1-1,1 0 1,0-1-1,0 1 1,0 0-1,0-1 0,1 1-2,-6-12 123,0-1 0,1 0 0,1-1-1,0 1 1,1 0 0,0-1 0,1 0 0,0 1-1,1-1 1,0 0 0,2-5-123,-2 16 4,1 1 0,-1 0 0,0 0 0,1 0 0,-1-1 0,1 1 1,-1 0-1,1 0 0,0 0 0,0 0 0,-1 0 0,1 0 0,0 0 0,0 0 0,0 0 0,0 1 0,0-1 1,0 0-1,0 1 0,0-1 0,0 0 0,0 1 0,1-1 0,-1 1 0,0 0 0,0-1 0,1 1 0,-1 0 0,0 0 1,0 0-1,1 0 0,-1 0 0,0 0 0,0 0 0,1 0 0,-1 0 0,0 1 0,0-1 0,0 0 0,1 1 1,0 0-5,53 19-35,223 140-18,-277-158 53,1 0-1,0-1 1,-1 1-1,1-1 1,0 1-1,0-1 1,0 0-1,0 0 1,1 0 0,-1 0-1,0 0 1,0 0-1,1-1 1,-1 1-1,0-1 1,1 1-1,-1-1 1,0 0 0,1 0-1,-1 0 1,1 0-1,-1 0 1,0-1-1,1 1 1,-1-1-1,0 1 1,1-1 0,-1 0-1,0 0 1,0 0-1,0 0 1,0-1-1,0 1 1,0 0-1,0-1 1,0 0 0,0 1-1,-1-1 1,1 0-1,-1 0 1,1 0-1,-1 0 1,0 0-1,0 0 1,0 0 0,0 0-1,0-1 1,0 0 0,3-160 1490,-7 121-1059,-8-40 253,10 82-674,0 0-1,1 0 1,-1 0 0,0 0-1,1 0 1,-1 0 0,0 0 0,1 0-1,-1 0 1,0 1 0,1-1 0,-1 0-1,0 0 1,1 1 0,-1-1 0,1 1-1,-1-1 1,1 0 0,-1 1-1,0-1 1,1 1 0,0-1 0,-1 1-1,1-1 1,-1 1 0,1-1 0,0 1-1,-1 0 1,1-1 0,0 1 0,-1 0-1,1-1 1,0 1 0,0 0-1,0-1 1,0 1 0,0 0 0,0-1-1,0 1 1,0 0 0,0-1 0,0 1-1,0 0 1,0-1 0,0 1 0,0 0-1,1-1 1,-1 1 0,1 0-10,-4 8 19,-31 88 5,9-31-96,2 1 0,4 2 0,2-1 0,4 2 0,-3 42 72,25-32-3089,29-48-3426,-10-26-927</inkml:trace>
  <inkml:trace contextRef="#ctx0" brushRef="#br0" timeOffset="835.728">813 316 7751,'0'0'3967,"0"-13"-615,3-45 209,-3 56-3371,0 0 0,0 1 0,0-1 0,0 0 1,0 1-1,1-1 0,-1 0 0,0 0 0,1 1 0,0-1 0,-1 1 0,1-1 1,0 0-1,0 1 0,0 0 0,0-1 0,0 1 0,0-1 0,0 1 0,0 0 0,1 0 1,-1 0-1,1 0 0,-1 0 0,0 0 0,1 0 0,0 0 0,-1 0 0,1 1 1,-1-1-1,1 1 0,1-1-190,2 1 96,0 0-1,-1 0 1,1 1 0,-1 0 0,1-1 0,0 2 0,-1-1 0,1 0 0,-1 1-1,0 0 1,0 0 0,1 0 0,-1 1 0,-1-1 0,4 3-96,-2-1 16,-1 1 1,1-1-1,-1 1 1,0 0-1,-1 0 1,1 1-1,-1-1 1,0 1-1,0 0 1,-1-1-1,1 1 1,-2 0-1,1 1 1,0-1-1,-1 0 1,0 0-1,-1 1 1,1-1-1,-1 0 1,-1 1-1,1-1 1,-1 0-1,0 1 1,0-1-1,-1 2-16,-2 6 7,0-1 0,-1 1 1,-1-1-1,0 0 0,-1-1 0,0 1 0,-1-1 0,0-1 1,-1 0-1,0 0 0,-1 0-7,-181 138 197,192-149-195,-1 0-1,1 0 1,-1 0-1,0 0 1,1 0-1,-1 1 1,0-1-1,1 0 1,-1 0-1,0 0 1,1 1-1,-1-1 1,0 0-1,1 0 1,-1 1-1,0-1 1,1 0-1,-1 1 1,0-1-1,0 0 1,0 1-1,1-1 1,-1 0-1,0 1 1,0-1-1,0 1 1,0-1-1,0 0 1,0 1-1,0-1 1,0 1-1,0-1 1,0 0-1,0 1 0,0-1 1,0 1-1,0-1 1,0 1-1,0-1 1,0 0-1,0 1 1,0-1-1,-1 0 1,1 1-1,0-1 1,0 0-1,-1 1 1,1-1-1,0 0 1,0 1-1,-1-1 1,1 0-1,0 1 1,-1-1-1,1 0 1,0 0-1,-1 0 1,1 1-1,0-1 1,-1 0-1,1 0 1,-1 0-1,1 0 1,0 0-1,-1 0 1,1 0-1,-1 0 1,1 0-1,-1 0-1,38 2 33,-28-3-30,38-1 103,-1-2 0,0-2 0,-1-3 0,30-9-106,35-12-2248,16-3-7624,-89 24-479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67 115 7623,'2'-16'4890,"3"-59"-1384,-4 51 5336,-5 85-8218,-2-1 1,-3 0-1,-12 42-624,-10 65 70,28-108-75,13-58-49,96-127 818,-101 120-663,4-8 37,0 0-1,1 1 1,1 0 0,0 1-1,0 0 1,2 1-1,-1 0 1,1 1 0,1 0-1,0 1 1,0 1-1,1 0 1,0 1 0,0 1-1,1 0 1,-1 1 0,1 1-1,3-1-137,-11 5 5,1-1-1,-1 1 1,1 0-1,0 1 1,-1 0-1,1 0 1,-1 1-1,0 0 1,0 1-1,1-1 1,-2 2-1,1-1 1,0 1-1,-1 0 1,1 1-1,-1 0 1,0 0-1,-1 0 1,1 1-1,-1 0 1,0 0 0,-1 1-1,1-1 1,-1 1-1,-1 0 1,1 2-5,48 102 119,3 5-3933,-39-94-972,-1-13-3042,-3-5-1231</inkml:trace>
  <inkml:trace contextRef="#ctx0" brushRef="#br0" timeOffset="656.001">924 310 4228,'3'-14'5450,"10"-50"-1607,-4 8 3867,11 69-4785,7 55-2340,-24-58-574,-1-1 1,1 0-1,1 0 1,0 0-1,0 0 1,1 0-1,0-1 1,0 0-1,1 0 1,3 3-12,-6-9 7,-1 0 0,0 0 0,1-1 0,0 0 1,-1 1-1,1-1 0,0 0 0,0 0 0,0 0 1,0-1-1,0 1 0,0-1 0,-1 0 0,1 1 1,0-1-1,0 0 0,0-1 0,0 1 1,0-1-1,0 1 0,0-1 0,0 0 0,0 0 1,0 0-1,-1 0 0,1-1 0,0 1 0,-1-1 1,0 1-1,1-1 0,-1 0 0,1-1-7,71-70 2121,-74 73-2102,12-13 342,-7 7-209,1 1 0,0-1 0,-1 0-1,0 0 1,-1-1 0,1 0 0,-1 1-1,-1-1 1,1-1 0,-1 1 0,0 0-1,-1-1 1,0 0 0,0 1 0,-1-1-1,0 0 1,0-4-152,-4 8 27,0 0 1,-1 0-1,1 1 0,-1-1 1,0 1-1,0 0 0,0 0 0,0 1 1,-1-1-1,1 1 0,-1 0 1,0 0-1,1 0 0,-1 1 0,0 0 1,0 0-1,0 0 0,0 0 1,0 1-1,0 0 0,0 0 0,0 0 1,0 1-1,0 0 0,0 0 1,0 0-1,0 0-27,-13 3-33,1 1 1,0 1-1,0 0 1,0 2 0,1 0-1,0 0 1,0 1-1,1 1 1,1 1-1,-1 0 1,2 1-1,0 1 1,0 0-1,1 0 1,0 1-1,2 1 1,0 0-1,0 0 1,1 1-1,1 0 1,1 1-1,0-1 1,1 1-1,-2 13 33,5-24-78,1-1-1,-1 1 0,1 0 0,1 0 1,-1 1-1,1-1 0,0 0 0,1 0 0,-1 1 1,1-1-1,1 0 0,-1 1 0,1-1 1,0 0-1,0 1 0,1-1 0,0 0 0,0 0 1,0 0-1,1-1 0,0 1 0,0-1 1,0 1-1,1-1 0,0 0 0,0 0 0,0 0 1,0-1-1,1 1 0,0-1 0,0 0 1,0-1-1,1 2 79,11-1-30,1-1 0,-1 0-1,0-1 1,1-1 0,-1-1 0,1 0 0,-1-1 0,0-1 0,1-1 0,-1 0 0,15-6 30,-2 2 83,1-1 1,-2-1 0,1-2 0,-2-2-1,1 0 1,-2-2 0,0 0 0,0-2-1,-2-2 1,0 0 0,-1-1-1,-1-1 1,-1-2 0,-1 0 0,-1-1-1,-2-1 1,0-1 0,-1 0 0,1-7-84,-15 3 672,-25 39-31,13 6-619,0 0 0,1 1 1,1 0-1,0 0 0,1 0 1,0 1-1,2 0 0,0 0 0,-1 18-22,-6 18 29,-26 94-1438,48-190 929,2 3 470,-9 23 48,1 0 0,0 0 0,1 1 0,0 0 1,2 1-1,0-1 0,0 1 0,2 1 0,-1 0 0,2 0 0,0 1 0,1 0 0,0 1 0,5-4-38,-9 11-12,-1-1 0,1 2 0,1-1 0,-1 1 0,0 0 1,1 1-1,0 0 0,0 0 0,0 1 0,0 0 0,0 1 0,1 0 1,-1 0-1,0 1 0,0 0 0,1 1 0,-1 0 0,0 0 0,0 1 12,65 32-3031,-45-10-1293,-2 1-3283</inkml:trace>
  <inkml:trace contextRef="#ctx0" brushRef="#br0" timeOffset="1141.746">2226 280 13869,'0'0'4703,"0"0"-1639,0 0-848,0 0-743,0 0-624,0 0-352,5-2-118,-3 1-363,0 1 0,-1-1 0,1 1 0,0 0 0,-1 0 0,1 0 0,0 0 0,-1 0 0,1 0 0,0 0 0,-1 0 0,1 1 0,0-1 0,-1 1 0,1-1 0,-1 1 0,1 0 0,-1-1 0,1 1 0,-1 0 0,0 0 0,1 0 0,-1 0 0,0 0 0,0 1 0,1-1 0,-1 0 0,0 0 0,0 1 0,0-1 0,-1 1 0,1-1 0,0 1 0,-1-1 0,1 1 0,0-1 0,-1 1 0,0 0 0,1-1 0,-1 1 0,0 1-16,1-1 4,0 1 0,0 0-1,1-1 1,-1 1 0,1-1 0,-1 1-1,1-1 1,0 0 0,0 0-1,0 0 1,0 0 0,0 0 0,1 0-1,-1-1 1,0 1 0,1-1 0,0 1-1,-1-1 1,1 0 0,0 0-1,-1 0 1,1-1 0,0 1 0,0 0-1,0-1 1,-1 0 0,1 0-1,0 0 1,0 0 0,0 0 0,0 0-1,0-1 1,0 0 0,-1 1 0,1-1-1,0 0 1,-1 0 0,1-1-1,0 1 1,-1 0 0,0-1 0,1 0-1,0 0-3,4-4 150,-1-1-1,0 0 0,0 0 0,0-1 0,-1 1 0,0-1 0,0 0 1,-1-1-1,0 1 0,-1-1 0,1 0 0,-2 0 0,1 0 1,-1 0-1,-1 0 0,0-1 0,0-4-149,-1 12 43,0 0-1,0 0 1,0 1 0,0-1-1,-1 0 1,1 0 0,0 1-1,-1-1 1,0 0 0,1 1-1,-1-1 1,0 1 0,0-1-1,0 1 1,0-1 0,0 1-1,0-1 1,0 1 0,0 0-1,-1 0 1,1-1 0,-1 1-1,1 0 1,-1 0 0,1 1-1,-1-1 1,1 0 0,-1 0-1,0 1 1,1-1 0,-1 1-1,0-1 1,1 1 0,-1 0-1,0 0 1,0 0 0,0 0-1,1 0 1,-1 0 0,0 0-43,-75 11 199,62-7-192,-1 1-1,1 1 1,0 1-1,0 0 1,1 1 0,0 1-1,1 0 1,0 1-1,0 0 1,1 1 0,0 0-1,1 1 1,0 0 0,1 1-1,0 0 1,1 1-1,1 0 1,0 0 0,1 1-1,1 0 1,0 0 0,0 0-1,2 1 1,0 0-1,-1 11-6,5-20-8,1 0 0,-1 0 0,1 0 0,1 0-1,-1-1 1,1 1 0,0 0 0,1-1 0,0 0-1,0 1 1,0-1 0,0-1 0,1 1 0,0 0-1,0-1 1,1 0 0,0 0 0,0 0 0,0 0-1,0-1 1,1 0 0,-1 0 0,1 0 0,0-1-1,0 0 1,1 0 0,-1 0 0,2-1 8,15 5-36,0 0 0,1-2 0,-1-1 0,1-1 0,0-1 0,0-1 0,0-1 0,0-1 0,0-2 0,-1 0 0,1-1 0,-1-1 0,1-2 0,-2 0 0,1-1 0,-1-2 0,0 0 0,-1-1 0,0-1 0,-1-1 0,-1-1 0,0 0 0,2-4 36,-19 17 1,2-3 2,1 1-1,0 0 1,-1-1 0,0 0-1,0 0 1,0 0-1,-1 0 1,1-1 0,-1 1-1,0-1 1,0 0 0,-1 0-1,1 0 1,0-3-3,-4 7-44,0 0-1,1-1 1,-1 1 0,0 0 0,0 0-1,0 0 1,0 0 0,0 0-1,0 0 1,0 0 0,0 0 0,0 0-1,0 0 1,0 1 0,-1-1 0,1 0-1,0 1 1,-1-1 0,1 1 0,0-1-1,-1 1 1,1 0 0,-1 0 0,1 0-1,0-1 1,-1 1 0,1 1 0,-1-1-1,1 0 1,0 0 0,-1 0 0,1 1-1,-1-1 1,1 1 0,0-1 0,-1 1-1,1-1 1,-1 2 44,-96 35-9139,40-8-2942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23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19 210 11371,'2'-13'3112,"0"-3"-2087,7-36 3587,-5 54-709,6 31-3706,-6-12-195,1 0 0,2 0 0,0-1 0,1 0 0,1 0 0,0-1 0,2 0 0,6 8-2,-15-25-22,-1 0 0,1 0-1,-1-1 1,1 1-1,0-1 1,0 1 0,-1-1-1,1 0 1,0 0 0,0 1-1,1-1 1,-1-1-1,0 1 1,0 0 0,0-1-1,0 1 1,1-1 0,-1 1-1,0-1 1,1 0-1,-1 0 1,0 0 0,0 0-1,1-1 1,-1 1 0,0 0-1,0-1 1,1 0-1,-1 1 1,0-1 0,0 0-1,0 0 1,0 0 0,0-1-1,0 1 1,0 0-1,0-1 1,-1 1 0,1-1-1,-1 0 1,2-1 22,60-79 383,-47 54-52,-8 14 80,0 0-1,0 0 1,-1-1-1,-1 0 1,0-1-1,-1 1 1,-1-1-1,-1 0 1,0 0-411,-3 14 29,0 0 0,0 1 0,0-1 0,0 0 1,0 0-1,0 1 0,-1-1 0,1 0 0,-1 0 1,1 1-1,-1-1 0,0 1 0,0-1 0,0 0 1,1 1-1,-1 0 0,-1-1 0,1 1 0,0-1 0,0 1 1,0 0-1,-1 0 0,1 0 0,-1 0 0,1 0 1,-1 0-1,1 0 0,-1 0 0,0 1 0,1-1 1,-1 1-1,0-1 0,1 1 0,-1 0 0,0-1 1,0 1-1,1 0 0,-1 0 0,0 0 0,0 0 1,1 1-1,-3-1-29,-73 21 178,59-8-188,1 0 1,0 2 0,1 0-1,1 1 1,0 1 0,1 0-1,1 1 1,1 0-1,1 1 1,0 0 0,1 1-1,1 0 1,1 0 0,1 1-1,1 1 1,0-1 0,2 1-1,1-1 1,0 1 0,1 13 9,2-29-36,0 0 1,0-1 0,1 1-1,-1-1 1,1 1 0,0 0-1,1-1 1,-1 0 0,1 1-1,0-1 1,1 0 0,-1 0-1,1 0 1,0 0-1,0 0 1,1-1 0,-1 0-1,1 1 1,0-1 0,0 0-1,1-1 1,-1 1 0,1-1-1,-1 0 1,1 0 0,0 0-1,0-1 1,1 0 0,-1 0-1,0 0 1,1-1 0,-1 1-1,1-1 1,-1 0 0,1-1-1,0 0 1,4 0 35,13-2 28,1-2 0,0-1 0,-1-1 0,0 0 0,0-2 0,-1-1 0,0-1 0,-1 0 0,0-2 0,0 0 0,-1-2 1,-1 0-1,0-1 0,-1-1 0,-1 0 0,11-15-28,-11 16 133,229-219 1372,-241 229-1439,0 0-1,0 0 1,0 0-1,-1-1 1,0 0 0,0 0-1,-1 0 1,0 0-1,0-1 1,0 1 0,-1-1-1,0 0 1,0 0-1,0-5-65,-22 10 203,11 7-191,-1 1-1,2 1 1,-1 0-1,1 0 1,0 0 0,0 1-1,1 0 1,0 1-1,0 0 1,1 0-1,0 0 1,-3 8-12,-6 12-66,2 0 1,0 1-1,2 0 0,1 0 0,2 1 1,1 1-1,1-1 0,2 1 1,1 0-1,2 0 0,1 0 1,1 0-1,4 20 66,2-21-401,-24-31 455,-113-81 53,127 78-203,-72-60 138,58 23-2528,41 1-4829,0 24-234,3 2-4040</inkml:trace>
  <inkml:trace contextRef="#ctx0" brushRef="#br0" timeOffset="292.648">1254 1 13132,'0'0'4623,"0"0"-656,0 0-599,0 0-1056,0 0-855,0 0-453,-13 9-331,3-2-605,1 1 1,-1 1 0,1-1 0,1 1 0,0 1 0,0 0 0,1 0-1,0 0 1,0 1 0,-3 10-69,-13 34 51,4 1-1,1 1 1,3 1 0,3 0-1,2 1 1,3 1-51,1 118-4879,18-109-3705,1-47 1089</inkml:trace>
  <inkml:trace contextRef="#ctx0" brushRef="#br0" timeOffset="624.66">1112 439 10025,'0'0'2947,"0"0"-128,0 0 64,0 0-1282,0 0-512,0 0-160,0 0-288,115-58-385,-59 51-128,0-4-96,5-6-32,1-1-160,6 1-1698,3-1-3715,-6-1-3075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2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166 563 9929,'0'0'4367,"0"0"-1511,0-12 347,0 3-3116,1-31 3410,-7 63-910,-63 223-1476,67-240-1108,-3 11-66,-1 1 0,-1-1 0,0 0 0,-2-1 0,0 0 0,0 0 0,-7 7 63,16-24-2,0 1-1,0-1 1,0 1 0,0-1 0,0 1-1,-1-1 1,1 1 0,0 0-1,0-1 1,0 1 0,-1-1-1,1 1 1,0 0 0,0-1 0,-1 1-1,1-1 1,0 1 0,-1 0-1,1-1 1,-1 1 0,1 0-1,0 0 1,-1-1 0,1 1-1,-1 0 1,1 0 0,0 0 0,-1 0-1,1-1 1,-1 1 0,1 0-1,-1 0 1,1 0 0,-1 0-1,1 0 1,-1 0 0,1 0 0,-1 0-1,1 0 1,-1 0 0,1 1-1,0-1 1,-1 0 0,1 0-1,-1 0 1,1 1 0,-1-1 0,1 0-1,0 0 1,-1 1 0,1-1-1,0 0 1,-1 1 0,1-1-1,0 0 1,-1 1 0,1-1 0,0 0-1,0 1 1,-1-1 0,1 1-1,0-1 1,0 1 2,4-40 129,5 4-16,1 1 1,2 0-1,2 1 1,1 0-1,1 1 1,1 1-1,2 1 1,8-9-114,-23 34 31,-1 0 0,1 1 0,0-1 1,0 1-1,1-1 0,-1 1 0,1 1 1,0-1-1,0 1 0,0 0 0,0 0 1,1 0-1,-1 1 0,1-1 0,0 1 0,0 1 1,-1-1-1,1 1 0,0 0 0,0 1 1,0-1-1,0 1 0,1 0 0,-1 1 1,0-1-1,0 1 0,-1 0 0,1 1 1,0-1-1,0 1 0,0 1 0,-1-1 1,0 1-1,2 0-31,5 8 15,0-1 0,-1 2-1,0-1 1,-1 2 0,0-1 0,-1 1 0,-1 1 0,0-1-1,0 2 1,-2-1 0,0 1 0,0 0 0,-2 0-1,1 0 1,-2 1 0,0-1 0,-1 1 0,-1 3-15,7 111-5504,-8-126 4664,2 10-7459,3-11 184</inkml:trace>
  <inkml:trace contextRef="#ctx0" brushRef="#br0" timeOffset="331.427">1000 402 9545,'4'-14'3299,"0"-2"-2403,3-13 82,4-2 2946,-12 41 3933,-1 27-7248,-41 407 870,37-386-2754,2-19-2059,3 0-6759,1-27 1333</inkml:trace>
  <inkml:trace contextRef="#ctx0" brushRef="#br0" timeOffset="668.899">888 684 7944,'0'0'3544,"-4"-13"-1510,-13-42 715,22 17 1977,41 24-3452,-33 13-996,369-30-934,-364 26-1811,-16 2-5503,-7-1 133</inkml:trace>
  <inkml:trace contextRef="#ctx0" brushRef="#br0" timeOffset="669.899">759 1 11947,'0'0'3620,"0"0"-770,0 0 161,0 0-1089,0 0-705,0 0-224,-78 69-416,72-38-417,-1 2-96,-2-3-64,1 2 0,2-2-192,-3 0-1218,2-2-2401,3-6-5254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17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269 254 5189,'0'0'4340,"0"0"-2424,15-8-805,99-44 469,188-3 972,-297 53-2029,30-19 4340,-75 13-1484,33 9-3294,1 0 0,-1 0-1,0 0 1,1 1-1,-1 0 1,1 0-1,-1 0 1,1 1-1,0 0 1,0 0 0,0 1-1,1 0 1,-1 0-1,1 0 1,0 1-1,0-1 1,0 1-1,1 1 1,0-1 0,0 0-1,0 1 1,1 0-1,-1 0 1,0 3-85,-53 161 463,6 206-415,50-369-60,0-1-1,0 1 0,-1-1 0,1 1 0,-2-1 0,1 1 0,-1-1 0,1 0 0,-2 0 0,1 0 0,-1-1 0,0 1 1,0-1-1,0 0 0,-1 0 0,0 0 0,0-1 0,0 1 0,0-1 0,-1-1 0,0 1 0,0-1 0,0 0 1,0 0-1,0 0 0,0-1 0,-1 0 0,1 0 0,-1-1 0,0 0 0,-4 0 13,-9 0-3,0-1 1,0-1-1,0-1 0,0 0 1,0-2-1,1 0 0,-1-2 1,1 0-1,0-1 0,1 0 1,-1-2-1,2 0 0,-1-1 1,-2-4 2,18 14-38,1 0-1,0-1 1,0 1 0,0-1 0,-1 1 0,1-1-1,0 1 1,0-1 0,0 0 0,0 0 0,0 1 0,0-1-1,0 0 1,1 0 0,-1 0 0,0 0 0,0 0-1,1 0 1,-1 0 0,0 0 0,1 0 0,-1-1 0,1 1-1,0 0 1,-1 0 0,1 0 0,0-1 0,0 1 0,0 0-1,0 0 1,0-1 0,0 1 0,0 0 0,0 0-1,0-1 1,0 1 0,1 0 0,-1 0 0,1-1 0,-1 1-1,1 0 1,-1 0 0,1 0 0,0 0 0,-1 0-1,2-1 39,48-9-6096,-12 8-828</inkml:trace>
  <inkml:trace contextRef="#ctx0" brushRef="#br0" timeOffset="330.059">1231 156 17072,'5'-103'5696,"-5"101"-5540,0-1 1,-1 1-1,1 0 0,0 0 1,-1 0-1,1-1 0,-1 1 0,0 0 1,0 0-1,0 0 0,0 0 1,0 0-1,0 0 0,-1 0 0,1 1 1,0-1-1,-1 0 0,0 1 1,1-1-1,-1 1 0,0-1 0,0 1 1,0 0-1,0 0 0,0 0 1,0 0-1,0 0 0,0 0 0,0 1 1,0-1-1,0 1 0,-1-1 1,1 1-1,0 0 0,0 0 0,-1 0 1,1 0-1,-2 0-156,-79 36 804,63-14-669,2 1 0,0 0 0,2 1 1,0 1-1,2 0 0,1 1 0,1 1 1,1 0-1,2 0 0,0 1 0,2 0 1,-2 15-136,6-30 21,-28 129 50,7 0 0,6 2 0,2 77-71,13-179-16,-28 204-395,6-199-1479,4-64-3026,14-21-2558,7 14 518</inkml:trace>
  <inkml:trace contextRef="#ctx0" brushRef="#br0" timeOffset="659.474">716 738 10506,'0'0'3459,"0"0"193,0 0-481,0 0-1217,0 0-545,0 0-480,101-67-449,-57 60-224,3 2-95,6 0-129,2-1-32,7-3-32,-3 1-193,2-1-1344,-3-1-2339,-14-1-4868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47:06.79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40 35 7623,'0'0'1452,"0"0"-32,0 0 112,0 0-320,5-3-342,21-5-566,0 2 0,0 0 0,1 2 0,0 0 0,0 2 0,0 2 0,3 0-304,-24 0 2,15-1 38,-1 1 60,-42 9 118,-78 20 869,69-22-940,0 2-1,0 1 1,0 1 0,1 2-1,-2 2-146,33-15-1,-1 0 0,0 0 0,1 0 0,-1 0 0,1 0-1,-1 0 1,0 0 0,1 0 0,-1 0 0,0 1-1,1-1 1,-1 0 0,1 0 0,-1 0 0,0 0 0,1 0-1,-1 1 1,0-1 0,1 0 0,-1 0 0,0 1 0,0-1-1,1 0 1,-1 0 0,0 1 0,0-1 0,1 0-1,-1 1 1,0-1 0,0 0 0,0 1 0,0-1 0,1 0-1,-1 1 1,0-1 0,0 1 0,0-1 0,0 0-1,0 1 1,0-1 0,0 0 0,0 1 0,0-1 0,0 1-1,0-1 1,0 0 0,0 1 0,-1-1 0,1 0 0,0 1-1,0-1 1,0 0 0,0 1 0,-1-1 0,1 0-1,0 1 1,0-1 0,-1 0 0,1 0 0,0 1 0,-1-1-1,1 0 1,0 0 0,-1 1 0,1-1 0,0 0 0,-1 0-1,1 0 2,32 6-80,352-7 609,-423 18 1905,-116 22-1366,154-39-1534,-3 2 199,2 0-6463,2-2-5276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5: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166 86 5765,'2'-14'8766,"2"-12"-6855,0-4-357,-3 14 5631,-37 184-4799,-8-4-1596,-41 200-517,84-357-274,-3 13 2,1 0-1,1 0 1,1 1 0,1-1-1,0 1 1,2-1 0,0 0-1,1 1 1,2 0-1,-5-19-3,1 1 0,0-1 0,0 1 0,0-1 0,1 0-1,-1 1 1,1-1 0,-1 0 0,1 0 0,0 0 0,0 0 0,0 0 0,0-1 0,0 1-1,0 0 1,0-1 0,0 0 0,1 1 0,-1-1 0,0 0 0,1 0 0,0 0-1,-1-1 1,1 1 0,-1-1 0,1 1 0,0-1 0,-1 0 0,1 0 0,0 0 0,-1 0-1,1 0 1,-1-1 0,1 1 0,0-1 0,-1 0 0,1 0 0,-1 0 0,1 0 0,-1 0-1,0 0 1,1-1 0,-1 1 0,0-1 0,0 1 0,0-1 0,0 0 0,1-1 3,16-16 8,-1 0 0,0-1 0,-2-1 0,0 0 0,-2-2 1,0 1-1,4-11-8,14-22-4,-23 39 2,8-16 14,1 1 0,1 0 0,2 2-1,0 0 1,3 1 0,0 1 0,1 2 0,2 0 0,0 2-1,2 1 1,20-12-12,-48 33 2,-1 0-1,1 0 1,-1 1-1,0-1 1,1 0-1,0 1 1,-1-1-1,1 0 1,-1 1-1,1-1 1,0 0-1,-1 1 1,1-1-1,0 1 1,0 0-1,-1-1 1,1 1-1,0-1 1,0 1-1,0 0 1,-1 0-1,1-1 1,0 1-1,0 0 1,0 0-1,0 0 1,0 0-1,-1 0 1,1 0-1,0 0 1,0 0-1,0 1 1,0-1-1,0 0 1,-1 0-1,1 1 1,0-1-1,0 0 1,0 1-1,-1-1 1,1 1-1,0-1 1,-1 1-1,1 0 1,0-1-1,-1 1 1,1-1-1,-1 1 1,1 0-1,-1 0 1,1-1-1,-1 1 1,1 0-1,-1 0 1,0 0-1,1-1 1,-1 1-1,0 0 1,0 0-1,0 0 1,0 0-1,0 0 1,0-1-1,0 2-1,-6 8 8,0 0-1,0-1 0,-2 0 1,1 0-1,-1 0 1,0-1-1,-1 0 0,1-1 1,-2 0-1,1 0 1,-1-1-1,0-1 0,-2 2-7,11-7 0,-198 86 123,198-85-121,1-1 0,-1 1-1,1 0 1,-1 0 0,1-1-1,-1 1 1,1 0 0,-1 0 0,1 0-1,0 0 1,0 0 0,-1 0-1,1 0 1,0 0 0,0-1 0,0 1-1,0 0 1,0 0 0,0 0-1,0 0 1,0 0 0,1 0 0,-1 0-1,0 0 1,0 0 0,1 0-1,-1-1 1,1 1 0,-1 0 0,0 0-1,1 0 1,0-1 0,-1 1-1,1 0 1,-1 0 0,1-1 0,0 1-1,0-1 1,-1 1 0,1-1-1,0 1 1,0-1 0,0 1 0,0-1-1,-1 0 1,1 1 0,0-1-1,0 0 1,0 0 0,0 0 0,0 1-1,0-1 1,0 0 0,0 0-1,0-1 1,0 1 0,0 0-2,4 3 9,48 36 11,-2 2 0,-2 2 1,-2 2-1,-2 3 0,-2 1 0,4 10-20,-43-55 2,26 22 24,-29-54 102,-1 26-154,0-12-228,-1-1 0,2 0 0,0 1 0,1-1 1,0 1-1,1-1 0,1 1 0,0 0 0,2-3 254,8 3-6742,-8 9-1015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14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336 464 11211,'0'0'3181,"0"-13"-741,2-28 719,-3 71 1641,-4 33-4256,-3 0-1,-2-1 1,-12 32-544,-2 16-211,22-98-125,-13 76-2804,11-29-8673,4-42 2685</inkml:trace>
  <inkml:trace contextRef="#ctx0" brushRef="#br0" timeOffset="327.106">668 459 7591,'4'-14'3374,"15"-45"-582,-4 38 3967,-9 36-4512,-28 223 246,-11 40-4121,41-227-2319,17-35-5751,-19-17 4904</inkml:trace>
  <inkml:trace contextRef="#ctx0" brushRef="#br0" timeOffset="636.456">1119 342 10378,'0'0'4815,"0"0"-1190,0 0-737,0 0-811,0 0-818,-6 14-122,1 0-906,-42 104 745,6 1 1,-20 101-977,61-219-30,-5 36-1150,10-15-3039,6-17-5577,-1-5 790</inkml:trace>
  <inkml:trace contextRef="#ctx0" brushRef="#br0" timeOffset="945.071">33 246 13965,'0'0'4004,"0"0"-1468,0 0-235,-8-14-566,3 6-1494,3 7-213,1 0-1,-1 0 1,1-1-1,-1 1 1,1 0-1,0-1 1,0 1 0,0-1-1,0 1 1,0-1-1,0 0 1,0 1-1,0-1 1,1 0-1,-1 0 1,0 0-1,1 1 1,0-1-1,-1 0 1,1 0-1,0 0 1,0 0 0,0 0-1,0 0 1,1 1-1,-1-1 1,0 0-1,1 0 1,-1 0-1,1 0 1,0 1-1,0-1 1,-1 0-1,1 1 1,0-1-1,0 0 1,1 1 0,-1 0-1,0-1 1,0 1-1,1-1 1,-1 1-1,1 0 1,-1 0-1,1 0 1,-1 0-1,1 0 1,0 0-1,0 0-27,82-20 309,1 3 0,0 3-1,68-1-308,-85 9 67,619-62-1129,-654 77-3363,-62 19-2100,17-17 5789,-29 21-3001,-10 8-240</inkml:trace>
  <inkml:trace contextRef="#ctx0" brushRef="#br0" timeOffset="1245.915">132 1262 4228,'4'13'7837,"-3"-5"-6796,-1-5-901,0-1-1,0 0 0,0 1 0,1-1 0,-1 1 0,1-1 0,0 1 0,-1-1 0,1 0 1,0 0-1,0 1 0,0-1 0,1 0 0,-1 0 0,1 0 0,-1 0 0,1 0 0,-1 0 1,1-1-1,0 1 0,0-1 0,0 1 0,0-1 0,0 1 0,0-1 0,0 0 0,1 0 1,-1 0-1,0 0 0,1-1 0,-1 1 0,3 0-139,123-7 4282,66-31-2429,-157 28-1635,194-44 561,105-45-779,-314 89-47,-7 4-2133,-19 7-6809,-12 6-1730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13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57 8552,'1'-9'1212,"-1"-5"-793,0-9 91,1 12 4540,-57 166-3433,36-81-1060,6-31-221,3 0 0,1 1 0,2 0 0,3 0 0,-1 36-336,6-76 5,0 0 0,0 0 0,0-1 0,1 1 0,-1 0 0,1 0-1,0-1 1,0 1 0,0-1 0,1 1 0,-1-1 0,1 1 0,0-1 0,0 0 0,0 0 0,0 0-1,1 0 1,-1 0 0,1 0 0,0-1 0,-1 1 0,1-1 0,0 0 0,1 0 0,-1 0-1,0 0 1,1 0 0,-1-1 0,1 1 0,-1-1 0,1 0 0,0 0 0,-1-1 0,1 1 0,0-1-1,3 0-4,16-1 52,0-2 0,0 0 0,0-2 0,0-1 0,-1 0 0,0-2 0,0-1 0,-1 0 0,0-1 0,0-2 0,-1 0 0,-1-1 0,0-1 0,-1-1 0,14-14-52,-14 11 215,-1 0 1,-1-1-1,-1 0 1,0-1-1,-2-1 1,0-1-1,-2 1 1,0-2-1,-1 0 1,-2 0-1,4-14-215,-5-12 39,-7 48-37,0 0-1,1 0 1,-1 0 0,-1 0 0,1 0 0,0 0-1,0 1 1,0-1 0,0 0 0,-1 0 0,1 0 0,0 0-1,-1 0 1,1 1 0,-1-1 0,1 0 0,-1 0 0,1 0-1,-1 1 1,0-1 0,1 0 0,-1 1 0,0-1 0,1 1-1,-1-1 1,0 1 0,0-1 0,1 1 0,-1-1-1,0 1 1,0 0 0,0 0 0,0-1 0,0 1 0,0 0-1,0 0 1,1 0 0,-1 0 0,0 0 0,0 0 0,0 0-1,0 0 1,0 0 0,0 0 0,0 1 0,0-1 0,1 0-1,-1 1 1,-1-1-2,-6 6 11,-1-1 0,2 1 0,-1 0 0,0 0-1,1 1 1,0 0 0,1 1 0,0-1 0,0 1 0,0 0 0,1 1-1,-1 2-10,2-5 4,-3 4 0,1 0 1,0 0-1,0 1 1,1 0-1,0 0 1,1 0-1,1 1 1,-1-1-1,2 1 1,0 0-1,0 0 1,1-1-1,0 7-4,1-17-5,0-1-1,0 1 0,0 0 0,0 0 0,0 0 0,1 0 1,-1 0-1,0-1 0,0 1 0,0 0 0,1 0 1,-1 0-1,1 0 0,-1-1 0,0 1 0,1 0 1,-1-1-1,1 1 0,0 0 0,-1-1 0,1 1 0,0 0 1,-1-1-1,1 1 0,0-1 0,-1 1 0,1-1 1,0 0-1,0 1 0,0-1 0,-1 0 0,1 0 1,0 1-1,0-1 0,0 0 0,0 0 0,0 0 1,-1 0-1,1 0 0,0 0 0,0 0 0,0 0 0,0 0 1,0-1-1,-1 1 0,1 0 0,0-1 0,0 1 1,0 0-1,-1-1 0,1 1 0,0-1 0,0 0 6,40-27-1,-37 22-7,1 0 1,-1 0-1,-1 0 1,1 0-1,-1-1 1,0 1-1,0-1 1,-1 0-1,0 0 1,0 0-1,0 0 1,-1 0-1,0 0 1,-1 0-1,0 0 0,0-1 1,0 1-1,-1 0 1,0 0-1,0 0 1,-1 0-1,0 0 1,0 0-1,-1 0 1,0 0-1,0 1 1,-2-5 7,4 11-37,1 0 0,0-1 0,-1 1 1,1-1-1,0 1 0,-1-1 0,1 1 0,-1 0 0,1-1 1,0 1-1,-1-1 0,1 1 0,-1 0 0,1 0 1,-1-1-1,1 1 0,-1 0 0,1 0 0,-1 0 0,0 0 1,1-1-1,-1 1 0,1 0 0,-1 0 0,1 0 1,-1 0-1,0 0 0,1 1 0,-1-1 0,1 0 1,-1 0-1,1 0 0,-1 0 0,1 1 0,-1-1 0,1 0 1,-1 0-1,1 1 0,-1-1 0,1 0 0,-1 1 1,1-1-1,0 0 0,-1 1 0,1-1 0,-1 1 0,1-1 1,0 1-1,0-1 0,-1 1 0,1-1 0,0 1 1,0-1-1,0 1 0,-1-1 0,1 1 0,0-1 0,0 1 1,0 0-1,0-1 0,0 1 0,0-1 0,0 1 1,0-1-1,0 1 0,0 0 37,-8 40-4008,8 7-5393,1-36 4239</inkml:trace>
  <inkml:trace contextRef="#ctx0" brushRef="#br0" timeOffset="535.991">523 286 1249,'0'0'3417,"0"0"-807,0 0-208,0 0-111,0 0-108,0 0-192,0-12-218,0-38-305,13 21 3140,16 35-2122,-27 4-2419,-1 0 0,0 0-1,0-1 1,-1 1 0,0 0-1,0 0 1,-1 0-1,-1 0 1,1-1 0,-3 5-67,-2 28 102,4-28-95,2-1 1,0 1-1,0 0 0,1 0 0,1-1 1,0 1-1,1-1 0,0 1 0,1-1 0,2 5-7,-3-13-39,-1 1 0,1-1 0,0 0 1,0 0-1,1-1 0,-1 1 0,1-1 0,0 1 0,0-1 0,1 0 0,-1 0 0,1-1 0,0 0 0,0 0 0,0 0 0,0 0 0,0-1 0,1 1 0,-1-1 0,1-1 0,-1 1 0,1-1 0,0 0 0,0 0 0,4-1 39,2 0-33,0 0 1,0-2-1,0 1 0,-1-1 0,1-1 1,0 0-1,-1-1 0,1 0 1,-1-1-1,0 0 0,-1-1 1,1 0-1,-1 0 0,0-1 0,-1-1 1,0 0-1,0 0 0,-1 0 1,1-1-1,-2-1 0,0 1 1,0-1-1,0 0 0,3-9 33,12-19 64,-2-1 0,-2-1 0,-1-1 0,-2-1 0,-2 0 1,6-36-65,-19 77 26,1 1 0,0-1 1,-1 0-1,1 1 1,0-1-1,-1 0 1,1 0-1,-1 1 1,1-1-1,-1 0 0,1 0 1,-1 0-1,0 1 1,0-1-1,1 0 1,-1 0-1,0 0 1,0 0-1,0 0 0,0 0 1,0 0-1,0 0 1,0 0-1,0 1 1,0-1-1,0 0 1,0 0-1,-1 0 0,1 0 1,0 0-1,-1 0 1,1 1-1,-1-1 1,1 0-1,-1 0 1,1 1-1,-1-1 1,1 0-1,-1 0 0,0 1 1,1-1-1,-1 1 1,0-1-1,0 1 1,1-1-1,-1 1 1,0-1-1,0 1 0,0 0 1,0-1-1,0 1 1,1 0-1,-1 0 1,0 0-1,0 0 1,0 0-1,0 0 0,0 0 1,0 0-1,0 0 1,0 0-1,0 0 1,0 0-1,1 1 1,-2-1-27,-5 8 3,0 0 0,0 0 0,1 1 0,0 0 0,1 0 0,0 0 0,0 1 0,1-1 0,0 1 0,1 0 0,0 1 0,0-1 0,1 0 0,0 1 0,1 0 0,1-1 0,-1 1 0,2 0 0,-1-1 0,2 1 0,-1-1 0,1 1 0,3 5-3,0 0-137,0 1 0,1-2 1,1 1-1,0-1 0,2 0 0,-1 0 0,2-1 1,0 0-1,1-1 0,0 0 0,1-1 0,0 0 1,1-1-1,0 0 0,1-1 0,2 1 137,-16-11-2,1 1 1,-1 0-1,0 0 0,0-1 0,0 1 1,1 0-1,-1 0 0,0 0 0,0-1 0,0 1 1,0 0-1,0 0 0,0 0 0,-1-1 1,1 1-1,0 0 0,0 0 0,0-1 1,-1 1-1,1 0 0,-1 0 0,1-1 0,0 1 1,-1 0-1,1-1 0,-1 1 0,1-1 1,-1 1-1,0-1 0,1 1 0,-1-1 0,1 1 1,-1-1-1,0 1 0,0-1 0,1 0 1,-1 1-1,0-1 0,0 0 0,1 0 1,-1 1-1,0-1 0,0 0 0,1 0 0,-1 0 1,0 0-1,0 0 0,0 0 0,1 0 1,-1 0-1,0-1 0,0 1 0,0 0 1,1 0-1,-1-1 0,0 1 0,1 0 0,-1-1 1,0 1-1,0-1 2,-3 2-1,-257 14 252,261-16-356,0 1 0,1 0 0,-1-1 0,0 1 0,0 0 0,0-1 0,0 1 0,1 0 0,-1-1 0,0 1 0,0 0 0,0-1 0,0 1 0,0 0 0,0-1 0,0 1 0,0 0 0,0-1 0,0 1 0,0-1 0,0 1 1,-1 0-1,1-1 0,0 1 0,0 0 0,0-1 0,0 1 0,0 0 0,-1 0 0,1-1 0,0 1 0,0 0 0,-1-1 0,1 1 0,0 0 0,0 0 0,-1 0 0,1-1 0,0 1 0,-1 0 0,1 0 0,0 0 0,-1 0 0,1 0 105,35-16-8241,-1 3-3082</inkml:trace>
  <inkml:trace contextRef="#ctx0" brushRef="#br0" timeOffset="940.65">1588 77 12172,'0'0'3758,"0"0"-961,0 0-800,0 0-860,0 0-625,0 0-192,0 0-90,3 9-59,31 115 112,-34-124-283,1 1-1,-1 0 1,0-1 0,0 1 0,0-1 0,0 1-1,1 0 1,-1-1 0,0 1 0,1-1-1,-1 1 1,0-1 0,1 1 0,-1-1 0,1 1-1,-1-1 1,1 1 0,-1-1 0,1 1 0,-1-1-1,1 0 1,-1 1 0,1-1 0,-1 0 0,1 0-1,0 1 1,-1-1 0,1 0 0,-1 0 0,1 0-1,0 0 1,-1 0 0,1 0 0,0 0-1,-1 0 1,1 0 0,0 0 0,-1 0 0,1 0-1,-1 0 1,1 0 0,0-1 0,-1 1 0,1 0-1,-1-1 1,1 1 0,0 0 0,-1-1 0,1 1-1,-1 0 1,1-1 0,-1 1 0,0-1-1,1 1 1,-1-1 0,1 1 0,-1-1 0,0 1-1,1-1 1,-1 0 0,0 1 0,0-1 0,0 1-1,1-1 1,-1 0 0,0 0 0,27-42 89,-23 34 9,-1 0 1,0 0-1,0-1 1,-1 1-1,0 0 1,0-1-1,-1 0 1,-1 1-1,1-1 1,-2 0-1,0-9-98,-1 18 81,0-1 1,1 1-1,-1 0 0,0 0 0,0-1 0,0 1 0,0 1 0,0-1 1,0 0-1,-1 0 0,1 1 0,0-1 0,0 1 0,0 0 0,-1 0 1,1 0-1,0 0 0,0 0 0,-1 0 0,1 0 0,0 1 0,0-1 1,0 1-1,0 0 0,0-1 0,-1 1 0,1 0 0,1 0 0,-1 1 1,0-1-1,0 0 0,0 1 0,1-1 0,-1 1 0,0-1-81,-17 17 81,0-1-1,2 2 1,0 0-1,1 2 1,1-1-1,0 2 1,2 0-1,1 0 1,1 2-1,0-1 1,2 1-1,-2 11-80,4-18 8,2-1 0,0 0 0,1 1 0,1 0-1,0 0 1,1 0 0,1 1 0,1-1 0,0 0 0,1 0-1,1 1 1,1-1 0,4 13-8,-2-24-43,0 0-1,0 0 1,1 0-1,0-1 1,0 0 0,0 0-1,0-1 1,1 0-1,0 0 1,0-1 0,0 1-1,1-1 1,-1-1-1,0 1 1,1-2 0,0 1-1,0-1 1,-1 0-1,1 0 1,0-1 0,0 0-1,0 0 1,0-1-1,-1 0 1,1-1 0,0 0-1,-1 0 1,1 0-1,-1-1 1,1 0 0,0-1 43,6-1-234,-1-1 1,0-1-1,0 0 1,0 0 0,-1-1-1,0-1 1,-1 0 0,0-1-1,0 0 1,-1-1-1,0 0 1,1-3 233,25-40-3491,-5-5-3723,-16 26-1061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35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8 9225,'0'0'6299,"0"0"-3721,0 0-720,-17-2 214,7 0-1729,6 1-248,0 0 0,-1 0-1,1 1 1,0-1 0,0 1 0,-1 0-1,1 0 1,0 0 0,-1 1-1,1 0 1,0 0 0,0 0 0,0 0-1,0 0 1,0 1 0,0 0 0,0-1-1,0 2 1,0-1 0,1 0 0,-1 1-1,1 0 1,0-1 0,0 1-1,-2 2-94,-11 19 131,1 1 0,0 0 0,2 1 0,1 0 0,2 1 0,0 0 0,1 1 0,2 0 0,1 0 0,1 1 0,2 0 0,1-1 0,1 1 0,1 0 0,4 25-131,-4-48-1,0 1-1,1-1 1,0 1 0,0-1 0,0 1-1,1-1 1,0 0 0,0 1 0,1-1 0,-1-1-1,1 1 1,1 0 0,-1-1 0,1 1-1,0-1 1,0 0 0,1 0 0,-1 0-1,1-1 1,0 0 0,0 0 0,1 0-1,-1-1 1,1 1 0,0-1 0,-1-1-1,2 1 1,-1-1 0,0 0 0,0 0-1,1-1 1,-1 0 0,1 0 0,-1 0-1,1-1 1,-1 0 0,1 0 0,-1-1-1,1 0 1,-1 0 0,1 0 0,-1-1 0,4-1 1,3-7 113,1 0 0,-1-1 1,-1 0-1,0-1 1,0 0-1,-2-1 1,1 0-1,-2-1 1,0 0-1,0-1 0,-1 0 1,-1 0-1,-1 0 1,0-1-1,-1 0 1,0-1-1,-2 1 0,0 0 1,0-1-1,-2 0 1,0 0-1,-1 0 1,-1 1-1,0-1 1,-1 0-1,-1 1 0,-1-1 1,0 1-1,-1 0 1,-1 0-1,0 0 1,-1 1-1,-1 0 1,0 1-1,-1-1 0,-2 0-113,7 10-24,-1 0-1,1 1 1,-1-1-1,0 1 1,0 0 0,0 1-1,-1-1 1,0 1-1,1 0 1,-1 1-1,0-1 1,0 1-1,0 0 1,-1 1-1,1-1 1,0 1-1,-1 0 1,1 1-1,-1 0 1,1 0-1,0 0 1,-1 1-1,1 0 1,-1 0-1,-3 2 25,5-2-331,0 1 0,0 0-1,0 0 1,0 1 0,1 0-1,-1-1 1,1 2 0,0-1-1,0 0 1,0 1 0,0 0-1,1 0 1,-1 0 0,1 0-1,0 0 1,0 1 0,1-1-1,-1 1 1,1 0 0,-2 4 331,-4 29-8019,7-3-6885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37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4805,'0'0'7617,"0"0"-4189,12-7-925,-4 4-2139,-5 0-232,0 1-1,1 0 1,-1 1-1,1-1 0,-1 0 1,1 1-1,0 0 1,0 0-1,0 0 1,-1 0-1,1 1 0,0 0 1,0-1-1,0 1 1,0 1-1,0-1 0,0 1 1,0-1-1,0 1 1,0 0-1,-1 0 1,1 1-1,0-1 0,2 3-131,62 35 940,-1 4-1,-2 2 1,-3 3 0,38 39-940,-41-18 21,-61-93 70,-29-236 1847,31 259-1910,0 0 1,0 0-1,0 0 1,-1 0-1,1 0 1,0 0-1,0 0 1,0 0-1,-1 0 1,1 0-1,0 0 1,-1 0-1,1 0 1,-1 0-1,0 0 1,1 1 0,-1-1-1,1 0 1,-1 0-1,0 1 1,0-1-1,1 0 1,-1 1-1,0-1 1,0 1-1,0-1 1,0 1-1,0-1 1,0 1-1,0 0 1,0-1-1,1 1 1,-1 0 0,0 0-1,0 0 1,0 0-1,0 0 1,-1 0-1,1 0 1,0 0-1,0 0 1,0 0-1,1 0 1,-1 1-1,0-1 1,0 0-1,0 1 1,0-1 0,0 1-1,0-1 1,0 1-1,0-1 1,1 1-1,-1 0 1,0-1-1,0 1 1,1 0-1,-1 0 1,1-1-1,-1 1 1,0 0-29,-206 258 496,28-57-1654,150-148-3796,49-42-4500,4-11 69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38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17681,'2'-14'3913,"4"-46"-1239,-6 60-2593,-1-1 0,1 1 0,-1 0 0,1-1-1,0 1 1,-1-1 0,1 1 0,0-1 0,0 1-1,-1-1 1,1 1 0,0-1 0,0 1 0,-1-1 0,1 1-1,0-1 1,0 1 0,0-1 0,0 1 0,0-1-1,0 1 1,0-1 0,0 0 0,0 1 0,0-1 0,0 1-1,1-1 1,-1 1 0,0-1 0,0 1 0,0-1-1,1 1 1,-1-1 0,0 1 0,1-1 0,-1 1 0,0-1-1,1 1 1,-1 0 0,0-1 0,1 1 0,-1 0-1,1-1 1,-1 1 0,1 0 0,-1-1 0,1 1 0,-1 0-1,1 0 1,-1 0 0,1 0 0,-1-1 0,1 1-1,-1 0 1,1 0 0,0 0 0,-1 0 0,1 0 0,-1 0-1,1 0 1,-1 0 0,1 1 0,-1-1 0,1 0-1,-1 0 1,1 0 0,-1 1-81,14 29 467,-12-24-332,3 7-124,8 25-90,1-2 0,2 1 0,2-2 0,1 0 0,1-1 0,2-2-1,1 0 1,2-1 0,1-1 0,5 2 79,-27-29-53,-1 0 0,1 0 0,-1 0 0,1-1 0,0 1 0,0-1 0,0 0 0,0 0 0,0-1-1,1 1 1,-1-1 0,0 0 0,1 0 0,-1 0 0,1-1 0,-1 1 0,1-1 0,0 0 0,-1-1 0,1 1 0,-1-1 0,1 0-1,-1 0 1,0 0 0,1-1 0,-1 1 0,0-1 0,0 0 0,0 0 0,0-1 0,0 1 0,-1-1 0,1 0 0,-1 0 0,1 0 52,8-11 140,-2 0 0,0 0 0,0-1 0,-1 0-1,-1-1 1,-1 0 0,0 0 0,-1-1 0,-1 0-1,0 0 1,-2 0 0,1-1-139,-10 4 1456,-8 33-873,-146 375 832,150-369-1604,1 1 0,1-1 0,1 1 0,1 0 0,2 1 0,0 0 0,2 0 0,1-1 0,1 1 0,2 13 189,-1-37-247,0-1 0,-1 1 0,1 0 0,0-1 0,1 1 0,-1-1 0,0 1 0,1-1 0,-1 0 0,1 1 0,0-1 0,0 0 0,0 0 0,0 0 0,0 0 0,0-1 0,0 1 0,1 0 1,-1-1-1,1 0 0,0 1 247,36 7-10343,-17-8 152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38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70 5317,'0'0'10986,"0"0"-5669,4-13-2130,13-39-742,-13 47 1312,-2 40-2866,-2-34-761,-5 97 130,-4 0 0,-15 61-260,8-61 108,4 0 1,2 66-109,9-162-78,1 0 0,0 0 0,0 0-1,0 1 1,0-1 0,1 0 0,-1 0 0,0 0 0,1 0 0,0 1-1,-1-1 1,1 0 0,0 0 0,0 0 0,0-1 0,0 1 0,1 0-1,-1 0 1,0 0 0,1-1 0,-1 1 0,1-1 0,0 1 0,-1-1-1,1 0 1,0 0 0,0 0 0,0 1 0,0-2 0,0 1 0,0 0-1,0 0 1,0-1 0,0 1 0,0-1 0,1 0 0,-1 1 0,0-1-1,0 0 1,0 0 0,0 0 0,1-1 0,-1 1 0,0-1 0,0 1-1,0-1 1,1 0 78,5-1-402,0-1 0,0 0-1,0-1 1,0 0 0,-1 0-1,0 0 1,0-1 0,0 0 0,0-1-1,-1 1 1,0-1 0,0 0-1,-1-1 1,1 0 0,-1 1-1,2-6 403,39-77-8291,-33 52 3438,-5-1-1137</inkml:trace>
  <inkml:trace contextRef="#ctx0" brushRef="#br0" timeOffset="328.087">82 357 2851,'0'0'4356,"0"0"-1740,-13-3-139,-3-1-1525,-36-13 3690,78 16-693,-18-1-3435,317-64 2332,-249 34-4758,-70 31-461,-4 2-4398,-2 4-3436</inkml:trace>
  <inkml:trace contextRef="#ctx0" brushRef="#br0" timeOffset="329.087">867 708 25016,'0'0'3043,"0"0"-1250,0 0-287,0 0-674,0 0-511,0 0-257,0 0-64,0 0-481,0 0-1216,-4 6-1282,-25 11-3811,-7-1-13838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36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0 344 23030,'0'0'2338,"0"0"-1409,0 0 64,0 0-609,0 0-256,0 0-128,0 0-192,0 0-961,78-57-993,-59 71-1762,1 1-4548</inkml:trace>
  <inkml:trace contextRef="#ctx0" brushRef="#br0" timeOffset="325.942">292 150 13004,'4'-15'5168,"18"-49"-1986,-19 59-2923,0 0 1,0 1-1,1-1 1,0 1-1,0-1 1,0 1 0,0 0-1,1 1 1,0-1-1,0 1 1,0 0-1,0 0 1,0 1 0,0-1-1,1 1 1,-1 0-1,1 1 1,0-1 0,-1 1-1,1 0 1,0 1-1,0-1 1,0 1-1,2 0-259,-2 0 32,0-1-1,1 1 1,-1 0-1,0 0 1,0 1-1,0 0 1,0 0-1,0 0 1,0 1-1,0 0 1,0 0-1,-1 0 1,1 1-1,-1 0 1,1 0-1,-1 0 1,0 1-1,0 0 1,-1 0-1,1 0 1,-1 0-1,0 1 1,0-1-1,0 1 1,-1 0-1,1 1 1,-1-1-1,-1 0 1,1 1-1,-1 0-31,2 9-102,-1-1 0,-1 1 0,0 0 0,-1 0 0,-1 0 0,0 0 0,-1 0 0,-1 0 0,0 0 0,-1-1 0,-1 1 0,0-1 0,-1 1 0,0-1-1,-1-1 1,-1 1 0,-4 5 102,7-13-61,0 0-1,0 0 0,0 0 0,-1 0 1,0-1-1,-1 0 0,1 0 0,-1 0 1,0-1-1,0 0 0,0 0 0,0-1 1,-1 1-1,1-1 0,-1-1 1,0 1-1,0-1 0,0 0 0,0-1 1,0 0-1,-1 0 0,1 0 0,-4-1 62,16-28 128,-1 24-127,0 0 0,0 1-1,1-1 1,-1 1-1,1 0 1,-1 1-1,1-1 1,0 1 0,0 0-1,1 0 1,-1 0-1,0 1 1,0 0-1,1 0 1,-1 0 0,1 1-1,-1 0 1,1 0-1,-1 0 1,1 0-1,-1 1 1,0 0 0,1 0-1,-1 1 1,0 0-1,0 0 1,1 0-1,-2 0 1,1 1 0,0-1-1,0 1 1,-1 1-1,0-1 1,1 0-1,-1 1 1,-1 0-1,1 0 1,0 0 0,-1 1-1,0-1 1,0 1-1,0 0 1,-1 0-1,0 0 1,0 0 0,0 0-1,0 1 0,1 15 30,-1 0 1,-1 0-1,-1 0 0,-1 0 0,-1 0 1,-1 0-1,-1 0 0,0 0 0,-6 12-30,9-27 18,0 0-1,-1 0 0,0 0 0,0 0 0,0-1 1,-1 1-1,0-1 0,0 1 0,0-1 0,-1 0 1,1 0-1,-1 0 0,-1-1 0,1 1 0,0-1 1,-1 0-1,0-1 0,0 1 0,0-1 0,-1 0 1,1 0-1,-1 0 0,0-1 0,1 0 0,-1 0 1,0 0-1,-6 0-17,-8-2 40,0 0 0,0-2 0,0 0 0,1-1 0,-1-1 0,1-1 0,-1-1 0,1 0 0,1-2 0,0 0 0,0-1 0,0-1 0,1 0 0,0-1 0,1-1 0,-2-3-40,-16-50-1827,45 17-3659,9 23-1646</inkml:trace>
  <inkml:trace contextRef="#ctx0" brushRef="#br0" timeOffset="660.622">822 103 11883,'0'0'2723,"0"0"-113,0 0-122,0 0-694,0 0-561,0 0-315,0 0-309,9-7-273,71-30 214,103-22 2365,-180 60-2872,0-1 0,-1 1 0,1 0 1,0 0-1,-1 0 0,1 0 1,-1 0-1,1 0 0,-1 1 1,1-1-1,-1 1 0,0 0 0,0 0 1,0 0-1,0 0 0,0 0 1,0 0-1,0 0 0,-1 1 1,1-1-1,-1 0 0,0 1 0,0 0 1,0-1-1,0 1 0,0 0 1,0-1-1,-1 1 0,1 0 1,-1 0-1,0 0 0,0-1 0,0 1 1,0 0-1,0 0 0,-1 1-43,3 4 75,1 29 0,-1 0 1,-2 0-1,-1 0 0,-2 0 0,-1 0 1,-2-1-1,-8 27-75,4-24 71,3 0-1,1 1 1,2 0-1,2 0 1,1 1-1,4 13-70,20 15-633,19-48-2567,5-21-6654,-24-5-1239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39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62 7687,'0'0'7981,"0"0"-4463,0 0-1116,0 0-159,0 0-706,0 0-485,0 0-417,7-11-384,-4 4-224,-2 5-22,0-1 0,0 1 1,1-1-1,-1 1 0,0-1 1,1 1-1,-1 0 0,1 0 1,0 0-1,0 0 0,0 0 1,0 0-1,0 0 0,0 1 1,1-1-1,-1 1 0,0-1 1,1 1-1,-1 0 0,1 0 1,0 0-1,-1 0 0,1 1 1,0-1-1,-1 1 0,1-1 1,0 1-1,0 0 0,0 0-5,0 0 5,1 1-1,-1-1 0,1 1 1,-1 0-1,0 0 0,1 0 0,-1 0 1,0 1-1,0-1 0,0 1 1,0 0-1,0 0 0,0 0 0,0 0 1,-1 1-1,1-1 0,-1 1 1,0-1-1,1 1 0,-1 0 1,0 0-1,-1 0 0,1 0 0,0 0 1,-1 0-1,0 0 0,0 1 1,0-1-1,0 1 0,0-1 0,-1 0 1,1 1-1,-1-1 0,0 1 1,0-1-1,-1 1 0,1-1 0,-1 1 1,1-1-1,-1 1 0,0-1 1,0 0-1,-1 1 0,1-1 1,-1 0-1,-1 3-4,-11 12 134,-2 0 0,0-1 0,-1-1 0,0 0 0,-1-1 1,-13 7-135,-49 44 866,81-66-861,0-1 0,0 1 1,0 0-1,0 0 0,0 0 0,0 1 1,0-1-1,0 0 0,0 0 0,0 0 1,0 1-1,0-1 0,0 0 0,0 1 1,-1-1-1,1 1 0,0-1 0,0 1 1,0 0-1,-1-1 0,1 1 0,0 0 1,-1-1-1,1 1 0,0 0 1,-1 0-1,1 0 0,-1-1 0,1 1 1,-1 0-1,0 0 0,1 0 0,-1 0 1,0 0-1,0 0 0,1 0 0,-1 0 1,0 0-1,0 0 0,0 0 0,0 0 1,0 0-1,0 0 0,-1 0 0,1 0 1,0 0-1,0 0 0,-1 0 0,1-1 1,-1 1-1,1 0 0,-1 0 1,1 0-1,-1 0 0,1-1 0,-1 1 1,0 0-1,1 0 0,-1-1 0,0 1 1,0-1-1,0 1 0,1 0 0,-1-1 1,0 0-1,0 1 0,0-1 0,-1 1-5,36-2-276,0-1 0,-1-1-1,1-3 1,-1 0-1,0-2 1,-1-1 0,13-7 276,31-7-2491,-10 5-1924,-10 0-3037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0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97 16015,'-3'-14'3305,"-9"-47"-471,4 39 3138,8 50-4165,0-22-1936,-17 322 903,16-289-970,5 122-1622,10-55-6220,-7-68 1093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1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12876,'0'0'4100,"0"0"-2018,12-9-486,-8 5-1454,3-1-27,-1 0-1,1 0 1,0 1 0,1 0 0,-1 0-1,1 1 1,-1 0 0,1 0 0,0 1-1,0 0 1,0 0 0,1 1 0,2-1-115,381-1 736,-391 4-731,0-1-1,1 0 0,-1 1 0,0-1 1,1 0-1,-1 0 0,0 1 0,1-1 0,-1 0 1,0-1-1,1 1 0,-1 0 0,0 0 0,1 0 1,-1-1-1,0 1 0,0-1 0,1 1 1,-1-1-1,0 1 0,0-1 0,0 0 0,0 0 1,0 1-1,0-1 0,0 0 0,0 0 0,0 0 1,0 0-1,0 0 0,-1 0 0,1-1 1,0 1-1,-1 0 0,1 0 0,-1 0 0,1-1 1,-1 1-1,1 0 0,-1-1 0,0 1 0,0 0 1,0 0-1,0-1 0,0 1 0,0 0 1,0-1-1,0 1 0,0 0 0,-1-1 0,1 1 1,0 0-1,-1-1 0,1 1 0,-1 0 0,0 0 1,1 0-5,-14-20 529,0 1 0,-2 1 0,0 1 1,-1 0-1,0 1 0,-2 1 1,-4-3-530,22 20 39,0-1 1,0 0-1,1 1 1,-1-1 0,0 0-1,0 1 1,1-1-1,-1 1 1,0-1 0,1 1-1,-1-1 1,1 1-1,-1 0 1,0-1 0,1 1-1,-1 0 1,1-1-1,0 1 1,-1 0 0,1 0-1,0 0 1,-1-1-1,1 1 1,0 0 0,0 0-1,0 0 1,0 0-1,-1-1 1,1 1 0,0 0-1,1 0 1,-1 0-1,0 0 1,0-1 0,0 1-1,0 0 1,1 0-1,-1 0 1,0-1 0,1 1-1,-1 0 1,1 0-1,-1-1 1,1 1 0,-1 0-1,1-1 1,-1 1-40,1 10 156,-2 392 990,-2-159-4608,8-184-4215,4-40-331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5:26.0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0 132 10474,'0'0'4724,"0"0"-2994,0 0-620,0 0 230,0 0-229,0 0-268,7 14-165,19 48-53,-4 37 213,-19-97-800,-1-1 0,1 1-1,-1-1 1,1 0 0,-1 1 0,1-1 0,0-1 0,-1 1 0,1 0 0,0-1-1,0 1 1,0-1 0,-1 0 0,1 0 0,0 0 0,0 0 0,0 0 0,0-1-1,-1 1 1,1-1 0,0 0 0,-1 0 0,1 0 0,0 0 0,-1 0-1,1-1 1,-1 1 0,0-1 0,1 0 0,-1 1 0,0-1 0,1-2-38,9-3 241,0-1 0,-1-1 0,-1 0 1,1 0-1,-2-1 0,1 0 0,-1-1 1,-1 0-1,0-1 0,0 1 0,-1-1 1,-1-1-1,0 0 0,-1 1 0,0-2 1,-1 1-1,0 0 0,-1-1 0,-1 0 1,0 0-1,0-9-241,-2 21 21,0 1 0,0-1 0,-1 1 0,1-1 0,0 1 0,-1-1 0,1 1 0,-1-1 0,0 1 0,1-1 1,-1 1-1,0-1 0,0 1 0,0 0 0,0 0 0,0-1 0,0 1 0,0 0 0,0 0 0,-1 0 0,1 0 0,0 0 0,-1 1 0,1-1 0,0 0 1,-1 0-1,1 1 0,-1-1 0,1 1 0,-1 0 0,1-1 0,-1 1 0,0 0 0,1 0 0,-1 0 0,1 0 0,-1 0 0,0 0 0,1 0 0,-1 1 1,0-1-23,-61 24-24,46-9-12,1 0-1,1 1 1,1 0-1,0 1 1,1 1 0,1 0-1,0 1 1,2 0 0,0 1-1,1 0 1,1 1 0,1 0-1,1 0 1,1 0-1,1 1 1,0-1 0,2 1-1,1 0 1,0 0 0,2 0-1,0 2 38,0-17-54,-1 0 0,1-1 0,1 1-1,-1 0 1,1 0 0,0 0 0,1-1-1,0 1 1,0-1 0,0 0 0,1 0 0,-1 0-1,2 0 1,-1-1 0,1 1 0,-1-1 0,1 0-1,1 0 1,-1-1 0,1 0 0,0 0-1,-1 0 1,2-1 0,-1 0 0,0 0 0,1 0-1,0-1 1,-1 0 0,1 0 0,0-1-1,0 1 1,4-1 54,3 0-4,0-1 0,-1 0 0,1-1 1,0 0-1,0-1 0,-1-1 0,1 0 0,-1-1 0,0 0 0,0-1 0,0 0 0,-1-1 0,0-1 0,0 0 0,0-1 1,-1 0-1,0 0 0,-1-1 0,1-1 0,-1-1 4,28-29 309,-2-1 0,-2-2 0,-1-2 1,8-18-310,23-47 1574,-252 491-2465,170-346-716,17-51 1394,9-13 427,2 0 0,0 1 0,2 0 1,1 1-1,1 0 0,1 1 1,13-16-215,-15 23 85,0 0-1,1 1 1,1 1 0,1 0 0,0 1 0,2 1 0,-1 0 0,2 1-1,2 0-84,-14 10-3,-1 0 0,1 0-1,0 1 1,0-1 0,0 2-1,0-1 1,0 1 0,1 0-1,-1 1 1,1 0 0,-1 0 0,1 0-1,0 1 1,-1 0 0,1 1-1,-1-1 1,1 2 0,-1-1-1,1 1 1,-1 0 0,0 0-1,1 1 1,-1 0 0,-1 1-1,1-1 1,0 1 0,-1 0-1,0 1 1,1 0 3,59 77-2735,-41-16-5127,-16-28-2190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1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142 101 11211,'0'0'5594,"0"0"-2583,0 0-235,0 0-603,0 0-833,-13 11-433,6-6-788,-2 3 6,-1-1 1,1 1 0,1 1-1,0 0 1,0 0-1,0 1 1,1-1 0,1 2-1,-3 4-125,2-1 26,1 1 0,0-1 1,2 1-1,-1 0 0,2 0 0,0 0 0,0 0 0,2 1 0,0-1 0,1 1 0,0-1 0,1 1 0,1-1 0,0 0 0,1 0 0,1 0 0,1 0 0,0 0 0,0-1 0,2 1 0,0-2 0,0 1 0,1-1 1,1 0-1,0-1 0,1 0 0,0 0 0,1-1 0,0 0 0,1-1 0,0 0 0,1-1 0,9 5-26,-15-10-11,1 0-1,0 0 1,0-1 0,0 0 0,0 0 0,0-1-1,1 0 1,-1-1 0,1 0 0,-1 0 0,1-1-1,-1 0 1,1 0 0,0-1 0,-1 0 0,1 0-1,-1-1 1,0 0 0,0-1 0,1 0-1,-2 0 1,1-1 0,0 0 0,-1 0 0,1-1-1,-1 0 1,0 0 0,-1 0 0,0-1 0,5-5 11,3-8 148,-1 0 1,-1-1 0,0-1 0,-2 0 0,0-1 0,-1 0 0,-1 0 0,-2-1 0,0 0 0,-1 0 0,-1-1 0,-2 1-1,0-1 1,-1 0 0,-2 1 0,0-1 0,-2 0 0,0 1 0,-2-3-149,3 14-41,-1 0 0,0 0 0,0 0 1,-1 1-1,-1-1 0,0 1 0,0 0 0,-1 1 0,-1-1 1,0 1-1,0 0 0,-1 1 0,0 0 0,-4-4 41,-40-14-2789,-13 26-3395,27 14-2753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44 8872,'0'0'12140,"0"0"-10154,0 0 0,0 0-385,0 0-992,0 0-417,0 0-96,0 0-96,-23-44-288,26 44-673,5 6-1345,3 2-2435,0 1-5957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3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54 16976,'0'0'3198,"0"0"-1095,0 0-101,0 0-545,0 0-619,0 0-309,-15 14-177,6-5-301,-2 0-7,1 1 0,1 0 0,0 0 1,0 1-1,1 0 0,0 1 0,1-1 0,0 2 1,-2 6-45,-1 5 62,2 0 1,0 1-1,2 0 1,1 1-1,1-1 0,1 1 1,1 0-1,1 0 1,1 0-1,2 3-62,-1-22-22,1 0-1,-1 0 0,2-1 1,-1 1-1,0-1 1,1 0-1,1 0 0,-1 0 1,1 0-1,0 0 0,0-1 1,0 1-1,1-1 1,0 0-1,0 0 0,0-1 1,0 0-1,1 0 0,0 0 1,0-1-1,0 1 1,0-1-1,1-1 0,-1 1 1,1-1-1,-1 0 0,1-1 1,0 0-1,0 0 1,0 0-1,-1-1 0,1 0 1,0 0-1,0-1 0,0 0 1,0 0-1,-1 0 1,1-1-1,0 0 0,-1 0 1,1-1-1,4-2 23,7-3 134,0 0-1,-1-1 0,0-1 1,0-1-1,-1 0 1,-1-1-1,0-1 1,-1 0-1,0-1 1,-1-1-1,0 0 1,-1 0-1,-1-1 1,-1-1-1,0 0 0,-1 0 1,-1-1-1,0 0 1,-2-1-1,0 1 1,-1-1-1,-1 0 1,2-16-134,-6 26-17,1 0 1,-1 0 0,-1 0 0,0 0 0,0 0 0,-1 0-1,0 0 1,0 1 0,-1-1 0,0 1 0,-1 0 0,0-1-1,0 2 1,-1-1 0,1 0 0,-2 1 0,1 0 0,-1 0-1,0 1 1,-1-1 0,1 1 0,-1 1 0,-1-1 0,1 1-1,-1 0 1,1 1 0,-1 0 0,-1 0 0,1 1 0,0 0-1,-1 0 1,0 1 0,0 0 0,-3 0 16,-84 6-4287,37 15-3753,22 1-5151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4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0 300 16015,'0'0'3977,"0"0"-2290,0 0-560,0 0-28,0 0-608,20-7-325,-10 3-150,3-1-5,0 1 0,0 0 1,0 1-1,0 1 0,0 0 0,1 0 0,-1 1 1,0 1-1,1 1 0,3 0-11,46 7-194,1-2 0,0-3 0,61-5 194,-121 2 4,-1-1 0,0 1 1,0-1-1,1 0 0,-1 0 0,0 0 0,0 0 0,0 0 1,0-1-1,0 1 0,0-1 0,-1 0 0,1 0 0,-1 0 1,1 0-1,-1 0 0,1-1 0,-1 1 0,0-1 0,0 1 1,0-1-1,-1 0 0,1 0 0,-1 0 0,1 0 0,-1 0 0,0 0 1,0 0-1,-1 0 0,1-1 0,0 1 0,-1 0 0,0 0 1,0-1-1,0 1 0,0 0 0,-1-1 0,1 1-4,-1-6 238,0-1 0,0 1 0,-1 0 0,-1 0 0,1 0 0,-1 0 0,-1 1 0,0-1 0,0 1-1,-1 0 1,0 0 0,0 0 0,-1 0-238,0 1 159,1 1 0,-1 0 0,-1 0-1,1 1 1,-1-1 0,0 1 0,0 1 0,-1 0 0,1 0-1,-1 0 1,0 1 0,0 0 0,0 0 0,0 1-1,-1 0 1,-7 0-159,13 2 23,1 0 0,-1 1 0,0-1-1,1 1 1,-1 0 0,1-1 0,-1 1 0,1 1-1,0-1 1,-1 0 0,1 0 0,0 1 0,0 0-1,0-1 1,0 1 0,0 0 0,0 0 0,1 0-1,-1 0 1,0 0 0,1 0 0,0 0 0,-1 1-1,1-1 1,0 0 0,0 1 0,1-1 0,-1 2-23,-18 78 263,19-80-247,-17 455 444,12-407-864,0 31-1553,9-30-2932,3-33-1090,7-7-4575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5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99 183 14382,'0'0'3688,"0"0"-837,0 0-230,0 0-731,0 0-737,0 0-421,0 0-257,-8 22-214,-38 149 81,44-154-333,-1-5-37,0 1 0,1 0 0,0 0 0,1 0 0,1 0 0,0 1 0,1-1 0,0 0 0,1 0 0,0 0 0,1-1 0,1 1 0,0 0 0,1-1 0,0 0 0,1 0 0,0-1 0,1 1 0,1 1 28,-4-10-25,-1 0 0,1-1 0,0 1 1,0-1-1,0 1 0,1-1 1,-1 0-1,0-1 0,1 1 0,-1-1 1,1 0-1,0 0 0,-1 0 0,1-1 1,0 0-1,-1 0 0,1 0 0,0 0 1,-1-1-1,1 1 0,0-1 0,-1 0 1,1-1-1,-1 1 0,0-1 0,1 0 1,2-2 24,6-3 41,0 0 1,-1-1-1,0 0 1,-1-1-1,1-1 0,-2 0 1,1 0-1,3-6-41,-3 2 126,-1 0 0,0 0 0,-1-1 0,0 0 0,-1-1-1,-1 0 1,-1 0 0,0-1 0,-1 0 0,-1 0 0,0 0-1,-1 0 1,-1-1 0,-1 1 0,-1-1 0,0 1 0,-1-1-1,-1 1 1,0 0 0,-2-1 0,0 1 0,0 0 0,-2 1-1,0-1 1,-1 1 0,-1 0 0,0 1 0,-1 0-126,3 7-8,-1 0 1,0 0 0,0 0 0,-1 1 0,0 1-1,0-1 1,0 1 0,-1 0 0,0 1-1,0 0 1,-1 1 0,1 0 0,-1 0-1,0 1 1,0 0 0,0 1 0,0 0-1,0 0 1,-8 1 7,11 1-221,-1 0 1,1 0-1,-1 1 0,1 0 1,0 0-1,-1 1 0,1 0 0,0 1 1,0-1-1,0 1 0,1 0 1,-1 1-1,1 0 0,0 0 0,0 0 1,0 1-1,0 0 0,-1 1 221,-21 36-5025,19-11-1876,6 6-7961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12684,'0'0'3150,"0"0"-380,0 0-325,0 0-518,14-5-597,43-18-300,22 28 1298,3 15 1125,-77 34-2267,-8-24-1117,0-1 1,-2 0 0,-2 0 0,0-1-1,-2 0 1,-2 1-70,-8 32 46,6-17-447,2 0-1,1 0 1,3 1 0,2 0 0,1 1-1,3 35 402,17-8-4141,14-36-4562,-10-24-324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14125,'0'0'4063,"3"-13"-1170,16-39-448,-19 51-2387,1 0-1,0 0 1,-1 0-1,1 1 1,0-1-1,0 0 1,0 0 0,-1 0-1,1 1 1,0-1-1,0 0 1,0 1-1,0-1 1,0 1-1,0 0 1,1-1-1,-1 1 1,0 0-1,0-1 1,0 1 0,0 0-1,0 0 1,0 0-1,1 0 1,-1 0-1,0 0 1,0 0-1,0 0 1,0 1-1,0-1 1,1 0-1,-1 1 1,0-1-1,0 1 1,0-1 0,0 1-1,0 0 1,0-1-1,0 1-57,3 1 100,30 15 33,-1 2 1,-1 1-1,0 2 1,26 24-134,-23-19 21,190 137-2744,-223-165 2813,1-1 0,-1 1-1,1-1 1,-1 0 0,0 0-1,0 0 1,0 0 0,0 0-1,0 0 1,0 0-1,-1-1 1,1 1 0,-1-1-1,1 1 1,-1-1 0,0 0-1,0 1 1,0-1 0,-1 0-1,1 0 1,-1 0-1,1 0 1,-1 1 0,0-1-1,0 0 1,0 0 0,-1-1-90,3-5 270,25-126 3403,-29 133-3632,0 0 1,1 1 0,-1-1-1,0 1 1,0 0 0,0-1-1,0 1 1,0 0 0,0 0-1,-1 1 1,1-1-1,0 0 1,0 1 0,-1-1-1,1 1 1,0 0 0,-1 0-1,1-1 1,0 2 0,0-1-1,-1 0 1,1 0-1,0 1 1,-1-1 0,1 1-1,0 0 1,0 0 0,0 0-1,0 0 1,0 0 0,0 0-1,0 0 1,0 1 0,0-1-1,0 1-41,-47 27 133,2 2-1,1 2 0,2 2 1,1 2-1,2 2 0,2 1 1,-23 32-133,23-30-30,32-35-220,0 0 0,0 1 0,1 0 0,-1 0 0,2 0 0,-1 1 0,1 0 1,1 0-1,0 0 0,0 0 0,0 4 250,4-11-311,1 0 0,0 0 0,0 0 1,0 0-1,0 0 0,0 0 0,0-1 1,1 1-1,-1 0 0,0-1 0,1 1 1,0-1-1,-1 0 0,1 1 0,0-1 1,0 0-1,-1 0 0,1 0 0,0 0 1,0 0-1,0-1 0,0 1 0,0-1 1,0 1-1,1-1 0,-1 0 0,0 1 1,0-1-1,0 0 0,0 0 0,0-1 0,0 1 1,1 0 310,25 0-7148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7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79 131 6150,'0'0'8958,"0"0"-5045,0 0-1276,1-13-192,-1 5-2075,0 5-296,0 0-1,0 0 1,0 0-1,0 0 0,0-1 1,1 1-1,-1 0 1,1 0-1,0 0 1,0 1-1,0-1 1,0 0-1,1 0 1,-1 0-1,1 1 1,0-1-1,-1 1 1,1-1-1,0 1 1,0 0-1,1 0 1,-1 0-1,0 0 1,1 0-1,-1 0 1,1 1-1,0-1-73,15-5 220,0 0 0,0 1 0,1 1 0,-1 1 0,1 1 0,0 0 0,0 2 0,0 0 0,1 1-1,5 1-219,-23-1 19,-1 0-1,1 0 0,-1 0 0,0 0 1,1 0-1,-1 0 0,1 0 0,-1 1 0,1-1 1,-1 1-1,1-1 0,-1 1 0,0-1 0,1 1 1,-1 0-1,0 0 0,0-1 0,1 1 0,-1 0 1,0 0-1,0 0 0,0 0 0,0 1 1,0-1-1,0 0 0,-1 0 0,1 1 0,0-1 1,0 0-1,-1 1 0,1-1 0,-1 0 0,0 1 1,1-1-1,-1 1 0,0-1 0,0 1 1,0-1-1,0 1 0,0-1 0,0 1 0,0-1 1,0 1-1,-1-1 0,1 1 0,-1-1 0,1 0 1,-1 1-1,1-1 0,-1 1 0,0 0-18,-46 65 662,-116 49 584,32-29-815,129-86-430,1-1 1,0 1 0,0-1 0,0 1 0,0-1 0,-1 1 0,1-1 0,0 1 0,0 0 0,0 0 0,0 0 0,0 0 0,1-1 0,-1 1 0,0 0 0,0 0 0,1 1 0,-1-1 0,0 0 0,1 0 0,-1 0 0,1 0 0,-1 0 0,1 1 0,0-1 0,0 0-1,-1 0 1,1 1 0,0-1 0,0 0 0,0 1 0,0-1 0,1 0 0,-1 0 0,0 1 0,0-1 0,1 0 0,-1 0 0,1 0 0,-1 1 0,1-1 0,-1 0 0,1 0 0,0 0 0,-1 0 0,1 0 0,0 0 0,0 0 0,0 0-2,13 3-43,0-1-1,0 0 1,0-1 0,0 0 0,0-1 0,1-1 0,-1 0 0,0-1 0,6-1 43,-10 1-34,241-38-2091,-86-1-3349,-138 33 3912,44-11-6045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91 16752,'-3'-13'3950,"-13"-65"1645,20 85-1371,11 35-3804,-3 18-189,-3 1 0,-3 0-1,-1 61-230,-4-77-24,2 111-2251,-3-53-4729,1-64-352,5-7-4287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6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44 15407,'0'0'4601,"0"0"-1707,13-6-519,38-15-474,-50 21-1856,0 0 0,0 1 0,0-1 0,0 0 0,0 1 1,0-1-1,0 1 0,0-1 0,0 1 0,-1-1 0,1 1 1,0 0-1,0-1 0,0 1 0,-1 0 0,1 0 0,0 0 0,-1 0 1,1-1-1,0 1 0,-1 0 0,1 0 0,-1 0 0,0 0 0,1 0 1,-1 0-1,0 0 0,0 0 0,1 0 0,-1 1 0,0-1 0,0 0 1,0 0-1,0 0 0,-1 0 0,1 0 0,0 0 0,0 0 1,-1 0-1,1 0 0,0 0 0,-1 0-45,1 6 159,-2 16-31,-1 0 1,-1 1-1,-1-1 1,-1-1-1,-1 1 1,-1-1-1,-1 0 1,-10 17-129,-6 18 34,-26 38-3102,33-64-3019,13-22 311,4-3-2701</inkml:trace>
  <inkml:trace contextRef="#ctx0" brushRef="#br0" timeOffset="337.262">184 80 4837,'0'0'7233,"0"0"-2626,-2-13-923,-8-39-620,10 52-2991,0-1 1,0 0 0,0 1-1,-1-1 1,1 0-1,0 1 1,0-1-1,0 1 1,-1-1 0,1 0-1,0 1 1,0-1-1,-1 1 1,1-1 0,-1 1-1,1-1 1,0 1-1,-1-1 1,1 1-1,-1-1 1,1 1 0,-1 0-1,1-1 1,-1 1-1,0 0 1,1-1 0,-1 1-1,1 0 1,-1 0-1,0 0 1,1-1-1,-1 1 1,1 0 0,-1 0-1,0 0 1,1 0-1,-1 0 1,0 0 0,1 0-1,-1 0 1,0 0-1,1 1 1,-1-1-1,1 0 1,-1 0 0,0 1-1,1-1 1,-1 0-1,1 1 1,-1-1 0,1 0-1,-1 1 1,1-1-1,-1 1 1,1-1-1,-1 1 1,1-1 0,0 1-1,-1-1 1,1 1-1,0-1 1,-1 1-1,1 0 1,0-1 0,0 1-1,-1-1 1,1 1-1,0 0 1,0 0-74,-1 0 74,-70 152 2702,59-125-2689,0 0 0,2 0 0,1 1 0,1 0 0,2 0 0,1 1 0,1 0 0,2 0 0,0 0 0,4 25-87,0-47-25,0 1 0,1-1 0,0 0 0,1 0 0,0-1-1,0 1 1,1-1 0,0 0 0,0 0 0,0 0-1,1 0 1,0-1 0,0 0 0,1-1 0,0 1-1,0-1 1,0-1 0,1 1 0,-1-1 0,1 0 0,0-1-1,0 0 1,0 0 0,1-1 0,-1 0 0,1 0-1,-1-1 1,1 0 0,0-1 0,-1 0 0,1 0 0,0-1-1,-1 0 1,1 0 0,-1-1 0,1 0 0,-1 0-1,0-1 1,3-2 25,10-2 6,-1-2 0,-1 0-1,1-1 1,-2-1 0,0-1 0,0 0-1,-1-1 1,0-1 0,-1-1 0,-1-1-1,0 0 1,1-4-6,-6 9 58,-2-1 0,1 0 0,-1-1 0,-1 1-1,-1-1 1,0-1 0,0 1 0,-1-1 0,-1 0 0,0-1 0,-1 1-1,-1-1 1,0 1 0,-1-1 0,0 0 0,-2 1 0,1-1 0,-3-5-58,3 16 6,-1-1 1,-1 0 0,1 1-1,-1-1 1,0 1-1,0 0 1,0-1 0,-1 1-1,1 0 1,-1 0 0,0 0-1,0 1 1,0-1 0,-1 1-1,1 0 1,-1 0-1,0 0 1,0 0 0,0 1-1,0-1 1,0 1 0,-1 0-1,1 0 1,-1 1 0,1-1-1,-1 1 1,0 0-1,1 0 1,-6 0-7,-2 0-206,0 1 1,0 0-1,-1 0 0,1 1 0,0 1 0,0 0 1,0 1-1,0 0 0,0 0 0,1 2 0,-5 1 206,-65 37-4534,31-12-2105,-11 11-10898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5:26.5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77 3459,'0'0'12919,"0"0"-8242,0 0-2846,0 0-160,19 0-102,1143-17 1997,-613 9-5787,128-35 2221,-642 35-2696,-225 27-8503,94-6 2940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0 389 21652,'0'0'4196,"0"0"-2562,0 0-385,0 0-576,0 0-417,0 0-128,0 0-128,0 0 0,0 0-704,26-57-898,-13 69-1217,-1 2-2017,2-3-6535</inkml:trace>
  <inkml:trace contextRef="#ctx0" brushRef="#br0" timeOffset="332.801">333 98 9865,'8'-13'9177,"-3"2"-7785,-3 7-1153,0-1 0,0 1 0,1 0 0,-1 0-1,1 0 1,0 0 0,0 1 0,0-1 0,0 1 0,1-1 0,0 1 0,-1 0 0,1 1-1,0-1 1,0 1 0,1 0 0,-1-1 0,0 2 0,1-1-239,1 0 120,0 0 1,0 0-1,1 1 1,-1 0-1,0 0 1,0 0-1,0 1 1,1 0-1,-1 0 1,0 1-1,0 0 1,1 0-1,-1 0 1,0 1-1,0 0 1,0 0-1,-1 1 1,1-1-1,0 1 1,-1 0-1,0 1 1,0-1-1,0 1 1,0 0-1,0 0 1,-1 1-1,0-1 1,0 1-1,0 0 1,0 0-1,-1 1 1,0-1-1,0 1 1,0-1-1,1 6-120,0 6-108,-2 0-1,0 0 1,0 0-1,-2 0 1,0 0 0,-1 0-1,0 0 1,-2 0-1,0 0 1,-1 0-1,0-1 1,-2 0-1,0 0 1,0 0-1,-2 0 1,0-1 0,0-1-1,-2 1 1,-8 10 108,14-21-49,1 1 0,-1-1 1,0 0-1,0 0 1,0-1-1,-1 1 0,1-1 1,-1 0-1,0 0 1,0 0-1,0-1 0,0 0 1,-1 0-1,1 0 1,0 0-1,-1-1 0,1 0 1,-1 0-1,-3 0 49,9-2 2,1 1 0,-1 0 1,0 0-1,1 0 0,-1 0 0,0 0 0,1-1 0,-1 1 1,0 0-1,1 0 0,-1 0 0,0-1 0,0 1 0,1 0 0,-1-1 1,0 1-1,0 0 0,0-1 0,1 1 0,-1 0 0,0-1 1,0 1-1,0 0 0,0-1 0,0 1 0,0 0 0,0-1 0,0 1 1,0 0-1,0-1 0,0 1 0,0 0 0,0-1 0,0 1 1,0-1-1,0 1 0,0 0 0,0-1 0,0 1 0,0 0 1,-1-1-1,1 1 0,0 0 0,0-1 0,0 1 0,-1 0 0,1 0 1,0-1-1,0 1 0,-1 0 0,1 0 0,0-1 0,0 1 1,-1 0-1,1 0 0,0 0 0,-1 0 0,1-1 0,-1 1 0,1 0 1,0 0-1,-1 0 0,1 0 0,0 0 0,-1 0 0,1 0 1,0 0-1,-1 0-2,26-18 77,-15 14-57,-1 1 0,1 0 0,0 0 0,0 1 0,1 0 0,-1 0 1,0 2-1,0-1 0,1 1 0,-1 0 0,0 1 0,3 1-20,-9-2 0,0 1 0,0 0 1,0 0-1,0 0 0,0 1 1,0-1-1,0 1 0,-1 0 1,1 0-1,-1 0 0,1 0 1,-1 1-1,0-1 0,0 1 1,0 0-1,0 0 0,0 0 1,-1 0-1,1 0 0,-1 1 1,0-1-1,0 1 1,0 0-1,-1 0 0,1-1 1,-1 1-1,0 0 0,0 0 1,0 0-1,-1 0 0,1 2 0,-1 6 14,0 0-1,0-1 1,-1 1-1,-1-1 1,0 1-1,-1-1 1,0 0-1,-1 0 1,0 0-1,0 0 1,-1-1-1,-1 1 1,1-1-1,-2 0 1,0-1-1,0 0 1,0 0-1,-1 0 1,-1-1 0,1-1-1,-1 1 1,0-1-1,-1-1 1,0 1-1,0-2 1,0 1-1,-1-1 1,0-1-1,0 0 1,0-1-1,0 0 1,-3 0-14,3-2-18,1 0 0,-1-1 1,0 0-1,0-1 0,1 0 0,-1-1 1,0 0-1,1-1 0,0 0 1,-1 0-1,1-1 0,0 0 0,1-1 1,-1 0-1,1-1 0,0 0 1,0 0-1,1-1 0,0 0 0,0-1 1,1 0-1,-5-6 18,-5-39-3550,33 2-5253,6 24-699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13004,'0'0'8307,"0"0"-4848,0 0-1393,0 0-545,0 0-602,0 0-268,6 20-155,0-3-403,-1-6-47,-2 0-1,1 0 0,-1 0 0,-1 0 0,0 1 0,-1-1 1,0 0-1,-1 1 0,0-1 0,-1 12-45,-4 18-104,2 1 0,1-1 0,3 1 0,4 27 104,29 24-5442,2-40-6215,-22-35 991</inkml:trace>
  <inkml:trace contextRef="#ctx0" brushRef="#br0" timeOffset="289.977">481 166 13293,'0'0'3171,"5"-13"699,24-66 1223,-28 88-1392,-5 46-3580,3-35-161,0 0-1,1 0 1,1 0-1,1 0 1,1 0-1,1-1 1,0 1 0,2-1-1,0 0 1,1 0-1,1-1 1,1 1 0,0-2-1,1 0 1,1 0-1,1-1 1,1 0-1,0-1 1,0 0 0,2-1-1,4 3 41,51 25-155,-70-42 158,1 1 0,-1 0 0,0-1 0,0 1 0,0 0-1,0 0 1,0-1 0,0 1 0,0 0 0,0 0 0,0-1-1,0 1 1,-1 0 0,1-1 0,0 1 0,0 0 0,-1-1 0,1 1-1,0 0 1,-1-1 0,1 1 0,-1 0 0,1-1 0,-1 1-1,1-1 1,-1 1 0,1-1 0,-1 1 0,1-1 0,-1 0-1,0 1 1,1-1 0,-1 0 0,0 1 0,1-1 0,-1 0-1,0 0 1,1 1 0,-1-1 0,0 0 0,0 0 0,1 0-1,-1 0 1,0 0 0,1 0 0,-1 0 0,0 0-3,-211 52-693,140-42-3862,-1-1-5753,56-7 3154</inkml:trace>
  <inkml:trace contextRef="#ctx0" brushRef="#br0" timeOffset="559.804">583 112 4420,'0'0'8392,"0"0"-5861,0 0 768,-6-80-1281,4 73-961,2 1-257,2 2-319,14-1-353,5 2-96,7 1-32,4 0 0,8-1-224,0 3-1154,5 0-2657,-3 0-3877</inkml:trace>
  <inkml:trace contextRef="#ctx0" brushRef="#br0" timeOffset="882.444">1026 231 11691,'0'0'4378,"0"0"-983,18 4-603,118 27 171,207 90-1286,-221-73-1870,-54-32-1382,-66-18 1555,-1 1 0,1-1-1,0 1 1,-1-1 0,1 0 0,-1 1 0,0-1 0,0 0 0,0 0 0,0 0 0,0 0-1,0 0 1,0 0 0,0-1 0,-1 1 0,1 0 0,-1 0 0,0 0 0,0-1 0,0 1-1,0 0 1,0 0 0,0-1 0,0 1 0,-1 0 0,1 0 0,-1-2 20,1-4-18,-1-15 178,-1 1-1,-1 0 1,0 0-1,-2 0 1,0 0 0,-2 0-1,0 1 1,-2 0-1,-3-6-159,11 23 86,-1 0 0,0 1 0,0-1 0,0 1 0,0-1 0,0 1 1,0 0-1,-1-1 0,0 1 0,0 1 0,0-1 0,0 0 0,0 1 0,0-1 0,-1 1 0,1 0 0,-1 0 0,1 0 0,-1 1 0,0-1 0,0 1 0,0 0 0,0 0 0,0 0 0,0 1 0,0-1 0,0 1 0,0 0 0,0 0 0,0 1 0,0-1 0,0 1 0,0 0 0,0 0 0,0 0 1,0 0-1,1 1 0,-1-1 0,0 1 0,1 0 0,-1 0 0,1 1 0,-1 0-86,-22 21 52,2 1 0,1 1 0,2 0 1,0 2-1,2 1 0,1 0 0,1 2 0,1 0 1,-2 10-53,-39 88-2031,32-40-8035,22-61-34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0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48 139 12556,'23'-85'3705,"-23"82"-3310,0 0 1,1 0-1,0 0 1,0 0-1,0 0 1,0 1 0,0-1-1,0 0 1,1 1-1,-1-1 1,1 1-1,-1 0 1,1-1-1,0 1 1,0 0-1,0 0 1,1 0 0,-1 0-1,0 1 1,1-1-1,0 0-395,13 34 2568,-12-4-2515,-2 1 1,0-1-1,-3 1 1,0-1-1,-1 1 0,-2-1 1,-1 0-1,-1 0 0,-2-1 1,-10 27-54,17-50-13,-1 0 1,1 0-1,-1 0 0,0 0 1,0-1-1,0 1 0,-1-1 1,1 1-1,-1-1 0,0 0 1,0 1-1,0-2 0,0 1 1,-1 0-1,1-1 1,-1 1-1,1-1 0,-1 0 1,-3 1 12,5-3 21,0-1 1,1 0 0,-1 0 0,1 0 0,-1 0 0,1 0 0,-1 0-1,1-1 1,0 1 0,-1 0 0,1-1 0,0 1 0,0-1 0,0 1-1,0-1 1,0 1 0,0-1 0,1 0 0,-1 1 0,1-1 0,-1 0-1,1 0 1,-1 1 0,1-1 0,0 0 0,0 0 0,0 0 0,0 0-1,0 1 1,1-1 0,-1 0 0,1-1-22,-1-5 50,1 1 1,0-1-1,1 1 1,0 0-1,0 0 0,0-1 1,1 1-1,0 0 1,0 1-1,1-1 1,0 1-1,0-1 0,1 1 1,0 0-1,0 1 1,2-2-51,-5 4 0,1 0 1,0 0-1,1 0 1,-1 1-1,0-1 1,1 1-1,0 0 1,-1 0-1,1 0 1,0 1-1,0-1 1,0 1-1,0 0 1,0 0-1,0 0 1,0 1-1,1-1 1,-1 1-1,0 0 1,0 0-1,0 1 1,1-1 0,-1 1-1,0 0 1,0 0-1,0 0 1,0 1-1,0-1 1,-1 1-1,2 0 0,137 114-539,-128-104 307,-12-10 208,-1 0 1,1 0-1,0 0 1,-1 0-1,1 0 1,0-1 0,0 1-1,0-1 1,0 1-1,0-1 1,1 0-1,-1 1 1,0-1 0,1 0-1,-1-1 1,1 1-1,-1 0 1,1-1-1,-1 1 1,1-1-1,-1 0 1,1 0 0,-1 0-1,1 0 1,-1 0-1,1 0 1,-1-1-1,1 1 1,-1-1 0,1 0-1,-1 0 1,2 0 23,13-17 109,-1 0 1,0 0-1,-1-1 0,-1-1 1,-1-1-1,-1 0 1,1-3-110,4-6 243,54-139 1887,-90 240-2202,3 1 1,3 0-1,3 1 0,3 0 1,2 46 71,33 19-4702,18-57-7775,-22-55 1240</inkml:trace>
  <inkml:trace contextRef="#ctx0" brushRef="#br0" timeOffset="284.034">888 315 9705,'0'-25'1558,"-1"14"-536,0-1-1,1 1 0,1-1 0,0 0 1,0 1-1,1-1 0,1 1 1,0 0-1,0 0 0,5-9-1021,-7 18 222,1-1 0,0 1 0,0 0 0,0-1 0,0 1 0,0 0 0,0 0 0,1 0 0,-1 0 0,1 1-1,0-1 1,-1 1 0,1-1 0,0 1 0,0 0 0,0 0 0,-1 0 0,1 1 0,0-1 0,0 1 0,0-1 0,1 1-222,101 22 1198,-98-19-1183,0 0 0,1 1 0,-1-1 0,-1 2 0,1-1 0,-1 1 0,0 0 0,0 0 0,0 0 0,0 1 0,-1 0 0,0 0 0,-1 1 0,1-1 0,-1 1 0,0 0 0,-1 0 1,0 0-1,0 1 0,0-1 0,-1 1 0,0-1 0,-1 1 0,1 0 0,-2 0 0,1 0 0,-1 0 0,0 0 0,-1-1 0,0 1 0,0 0 0,0 0 0,-2 2-15,-7 14-6,-2-1 0,0-1-1,-2 0 1,0-1 0,-1-1-1,-2 0 1,0-1 0,0-1 0,-2 0-1,0-1 1,-1-1 0,-1-1-1,-3 0 7,-48 42-9,72-57 9,-1 0 0,1 0 0,-1 0-1,1 1 1,-1-1 0,1 0 0,-1 0-1,1 0 1,-1 0 0,1 0-1,-1 1 1,1-1 0,0 0 0,-1 0-1,1 1 1,-1-1 0,1 0 0,0 1-1,-1-1 1,1 0 0,0 1-1,-1-1 1,1 1 0,0-1 0,-1 1-1,1-1 1,0 0 0,0 1 0,0-1-1,-1 1 1,1-1 0,0 1-1,0-1 1,0 1 0,0-1 0,0 1-1,0 0 1,0-1 0,0 1 0,0-1-1,0 1 1,0-1 0,0 1 0,1-1-1,-1 1 1,0-1 0,0 0-1,0 1 1,1-1 0,-1 1 0,0-1-1,1 1 1,-1-1 0,0 0 0,1 1-1,-1-1 1,0 0 0,1 1-1,-1-1 1,1 0 0,-1 1 0,1-1-1,-1 0 1,1 0 0,36 0-41,1-9-688,0-2 0,-1-1 1,-1-2-1,0-2 0,-1-1 1,19-13 728,39-26-8440,-57 34 747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16752,'0'0'7751,"0"0"-6085,0 0 63,0 0-351,0 0-546,146 61 33,-32-74-192,23-7-513,16-5-160,12-5 0,-5-7 0,-11 4-96,-24 3-705,-27 7-288,-28 7-384,-23 8-705,-25 4-1922,-18 4-4132</inkml:trace>
  <inkml:trace contextRef="#ctx0" brushRef="#br0" timeOffset="329.018">281 424 19987,'0'0'2947,"88"0"-801,-24-11 0,8-6-897,10-3-480,6-3-33,7 0-223,2 3-257,-9-5-64,-8 4 0,-20 2-127,-15 5-65,-19 1-321,-9 2-768,-8 5-1217,-7 5-2274,-2 1-5126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8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6 167 13805,'3'-20'1187,"15"-67"3646,2 28 1431,-16 63-3510,-4 67-2572,-23 163 127,22-207-328,-17 80-848,10-141 825,11 29 39,1-1 0,-1 1 1,1 0-1,0 0 1,1 0-1,-1 0 1,1 1-1,0 0 0,0 0 1,0 0-1,1 0 1,-1 1-1,1 0 1,0 0-1,0 1 1,0 0-1,0 0 0,1 0 1,-1 1-1,0-1 1,1 2-1,-1-1 1,1 1-1,-1 0 0,7 0 3,0 1-8,1 0-1,-1 1 0,1 1 1,-1 0-1,0 1 0,0 0 0,0 1 1,6 3 8,79 21-907,-95-29 905,-1 0 1,0 1 0,0-1 0,1 0 0,-1 0 0,0-1 0,0 1 0,1 0 0,-1-1 0,0 0 0,0 1 0,0-1 0,1 0 0,-1 0 0,0 0-1,0 0 1,-1-1 0,1 1 0,0 0 0,0-1 0,-1 1 0,1-1 0,0 0 0,-1 1 0,0-1 0,1 0 0,-1 0 0,0 0 0,0 0 0,0 0-1,0 0 1,0 0 0,-1-1 0,1 1 0,-1 0 0,1-2 1,1 0 1,44-178 1240,-37 88 2478,-49 392-3239,36-273-1079,1 0-1,2 0 1,0 1 0,2-1-1,0 0 1,2 0 0,1 0-1,1 0 1,1 0-1,1-1 1,8 17 599,18-3-11632,-14-25-412</inkml:trace>
  <inkml:trace contextRef="#ctx0" brushRef="#br0" timeOffset="278.925">784 180 4612,'8'-74'8851,"-7"71"-8454,-1 0 0,1 0-1,0 0 1,0 0-1,1 0 1,-1 0-1,0 0 1,1 1 0,0-1-1,-1 1 1,1-1-1,0 1 1,0 0-1,1-1 1,-1 1 0,0 0-1,1 0 1,-1 1-1,1-1 1,0 1-1,-1-1 1,1 1-397,2-1 246,1 0 1,-1 1-1,1 0 1,-1 0-1,1 0 1,-1 0-1,1 1 1,-1 0-1,1 1 1,0-1-1,-1 1 1,1 0-1,-1 0 0,1 0 1,-1 1-1,0 0-246,2 2 61,0-1-1,0 2 1,-1-1 0,0 0-1,0 1 1,0 1-1,-1-1 1,1 1-1,-1-1 1,-1 1-1,1 1 1,-1-1 0,0 1-1,0 0 1,-1-1-1,0 2 1,0-1-1,-1 0 1,0 0-1,0 1 1,0 5-61,1 2 1,-1 1 1,-1-1-1,0 1 1,-1-1-1,0 1 1,-2-1-1,0 1 1,0-1-1,-1 1 1,-3 4-2,-5 6-4,-1 0 0,-1-2 1,-1 1-1,-1-1 0,-1-1 1,-1-1-1,-1 0 0,-1-2 0,-1 0 1,-1 0 3,-4 9-59,71-23 134,5-13-10,0-2 1,-1-2 0,0-2 0,-1-3 0,0-1 0,10-8-66,95-49-118,-171 73-5,-74 32-4392,38 4-4332,49-32 7876,-26 19-11126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5:33.7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1742 1836 18738,'0'0'1938,"0"0"-1292,0 0-22,0 0 492,0 0 192,-8 23-166,5-14-1039,-5 14 70,1 0 0,0 1 0,2 0 0,1 0-1,1 0 1,1 1 0,1 1-173,2 12 67,3 0 0,1-1 0,1 1-1,3-1 1,1 0 0,1-1-1,2 0 1,2-1 0,1-1 0,1 0-1,2-1 1,2-1 0,1-1 0,1-1-1,1-1 1,28 25-67,-39-42 6,1-1-1,0-1 1,0 0-1,1-1 1,0-1-1,1 0 1,0-1 0,16 5-6,-25-10 4,0 0 0,0 0 0,0 0 0,0-1 0,1 0-1,-1 0 1,0-1 0,1 0 0,-1 0 0,0-1 0,1 0 0,-1 0 0,0-1 0,0 0 0,0 0 0,0-1 0,0 0 0,0 0 0,-1 0 0,1-1 0,4-4-4,4-8 111,-1-1 0,-1 0 0,0-1 0,-2 0 0,0-1 0,-1 0 0,-1-1 0,-1 0 0,0 0 0,-2-1 0,0 0 0,-2 0 0,0-1 0,-1-1-111,7-46 628,-4 0 0,-2 0 0,-5-49-628,1 116 7,1-8 22,-1-1-1,-1 0 1,1 0 0,-2 0 0,1 1 0,-2-1-1,1 1 1,-1-1 0,-1 1 0,0 0 0,0 0-1,-2-2-28,4 11 17,0-1 0,0 1 0,0-1-1,0 1 1,0 0 0,0 0-1,0 0 1,0 0 0,-1 0-1,1 1 1,0-1 0,0 0-1,-1 1 1,1 0 0,0 0 0,-1-1-1,1 1 1,-1 1 0,1-1-1,0 0 1,-1 1 0,1-1-1,0 1 1,0-1 0,-1 1 0,1 0-1,0 0 1,0 0 0,0 1-1,0-1 1,0 0 0,0 1-1,0-1 1,1 1 0,-1 0 0,0-1-1,1 1 1,-1 0 0,1 0-1,0 0 1,0 0 0,0 0-1,0 0 1,0 0 0,0 1-1,0-1 1,0 1-17,-19 42 25,1 1-1,2 0 0,2 1 1,2 1-1,3 0 1,1 1-1,-1 45-24,-65 706-1500,70-727 1364,-4-1 1,-2 0-1,-3 0 1,-4-2-1,-3 1 136,14-53 13,0-1-1,-1 0 1,-1-1-1,-1 0 1,0 0-1,-1-1 1,-1 0 0,0-1-1,-1-1 1,-7 6-13,14-14-24,0 1-1,0-2 1,-1 1 0,0-1 0,0 0-1,0 0 1,0-1 0,0 0 0,-1 0-1,1-1 1,-1 0 0,0 0 0,0-1-1,0 0 1,0 0 0,0-1 0,1 0-1,-1 0 1,0-1 0,0 0 0,0 0-1,0-1 1,0 0 0,1-1 0,-4-1 23,-4-5-157,0-2 0,1 0 0,0 0-1,1-1 1,1-1 0,-1 0 0,2-1-1,0 0 1,1-1 0,0 0 0,1-1-1,1 0 1,1 0 0,0 0-1,1-1 1,0 0 0,0-7 158,-17-54-4644,13 26-3796,6 15-3844</inkml:trace>
  <inkml:trace contextRef="#ctx0" brushRef="#br0" timeOffset="665.944">2219 734 13677,'0'0'3806,"0"0"-848,0 0-529,0 0-465,-5 18-298,-47 122 117,-134 173-1089,171-293-936,14-31 100,16-38 90,-14 46 61,84-282 754,-81 270-645,1-1-1,1 1 0,0 1 1,1-1-1,1 1 1,0 0-1,1 1 1,0 0-1,7-7-117,-15 19 17,0 0-1,0 0 1,0 0-1,1 0 1,-1 0-1,0 0 1,0 0-1,0 0 1,1 0 0,-1 1-1,1-1 1,-1 0-1,0 1 1,1 0-1,-1-1 1,1 1-1,-1 0 1,1-1 0,-1 1-1,1 0 1,-1 0-1,1 0 1,-1 0-1,1 1 1,-1-1-1,1 0 1,-1 1 0,1-1-1,-1 1 1,1-1-1,-1 1 1,0 0-1,1-1 1,-1 1-1,0 0 1,1 0 0,-1 0-1,0 0 1,0 0-1,0 0 1,0 0-1,0 1 1,0-1-1,0 0 1,-1 1 0,1-1-1,0 0-16,31 75 234,-29-66-205,41 147 198,-30-101-332,2 0 1,3 0-1,2-2 0,4 4 105,-24-57-9,1 4-66,-1-1 0,2 1 0,-1-1 1,0 0-1,1 0 0,0 0 0,0 0 0,0 0 0,1-1 0,-1 1 0,1-1 1,0 0-1,0 0 0,4 2 75,12-29-2189,2-44-2191,-11 22-3545,-8 15-2682</inkml:trace>
  <inkml:trace contextRef="#ctx0" brushRef="#br0" timeOffset="1349.2">3702 2478 12748,'0'0'3721,"0"0"-908,0 0-939,0 0-689,0 0-459,14-5-197,46-12-102,-58 18-408,0 0 1,1-1 0,-1 1-1,0 0 1,0 0 0,0 0-1,1 0 1,-1 0 0,0 1-1,0-1 1,-1 1 0,1-1-1,0 1 1,0 0 0,-1-1-1,1 1 1,-1 0 0,0 0-1,1 0 1,-1 0 0,0 0-1,0 1 1,0-1 0,0 0-1,-1 0 1,1 1 0,-1-1-1,1 1 1,-1-1 0,0 0-1,0 1 1,0-1 0,0 0-1,0 1 1,-1-1 0,1 1-1,-1-1 1,1 0 0,-1 1-1,0-1 1,-1 1-20,-5 20 96,-2-1 0,0 0 0,-1-1 0,-2 0 0,0-1 0,-1 0 0,-1-1 0,-14 15-96,14-16 6,-74 98 159,88-115-159,-1-1 0,1 1 0,0 0 0,0 0 0,0-1 0,0 1 0,0 0-1,0 0 1,0 0 0,0-1 0,0 1 0,0 0 0,0 0 0,0 0 0,1-1 0,-1 1-1,0 0 1,1 0 0,-1-1 0,0 1 0,1 0 0,-1-1 0,1 1 0,-1 0-1,1-1 1,-1 1 0,1-1 0,-1 1 0,1-1 0,0 1 0,-1-1 0,1 1 0,0-1-1,0 0 1,-1 1 0,1-1 0,0 0 0,0 0 0,-1 1 0,1-1 0,0 0-1,0 0 1,-1 0 0,1 0 0,0 0 0,0 0 0,0 0 0,-1 0 0,1-1 0,0 1-1,0 0 1,0 0 0,-1-1 0,1 1 0,0 0 0,0-1-6,55-7 226,32-14-339,65-12-481,-52 32-7001,-76 8-113</inkml:trace>
  <inkml:trace contextRef="#ctx0" brushRef="#br0" timeOffset="1847.082">5433 1869 19795,'0'-73'2594,"-4"61"3996,-2 35-5727,-22 196 1290,2 171-2153,2-13 772,22-358-780,-22 241-5600,9 211 5608,23-380-3854,2-33-3668,-5-38-342</inkml:trace>
  <inkml:trace contextRef="#ctx0" brushRef="#br0" timeOffset="2269.721">5546 2543 7687,'12'-239'7047,"-8"205"-5568,2-1-1,2 1 1,0 1-1,3 0 1,0 0 0,14-24-1479,-21 48 131,1-1 1,0 1-1,0 1 1,1-1-1,0 1 1,1 0-1,0 0 1,0 0-1,1 1 1,0 1-1,0-1 0,1 1 1,-1 0-1,1 1 1,0 0-1,1 1 1,-1 0-1,1 0 1,0 1-1,0 0 1,0 1-1,1 0 1,-1 0-1,4 1-131,-10 1 14,0 0-1,0 0 1,-1 0-1,1 0 1,0 1 0,-1 0-1,1 0 1,-1 0-1,1 0 1,-1 0-1,1 1 1,-1-1-1,0 1 1,0 0-1,0 0 1,0 0-1,0 0 1,0 1 0,0-1-1,-1 1 1,1 0-1,-1 0 1,0 0-1,0 0 1,0 0-1,0 0 1,0 0-1,-1 1 1,0-1-1,1 1 1,-1-1 0,0 3-14,1 6-16,1 1 1,-2-1-1,0 0 0,0 1 1,-2-1-1,1 1 1,-1-1-1,-1 1 1,-1 2 15,-5 12-465,0-1 1,-2 0 0,-1-1-1,-1 0 1,-1 0-1,-1-2 1,-2 0-1,0 0 1,-1-2 0,-1 0-1,-1-1 1,-4 3 464,14-15-265,5-3 211,0-1 0,0 1-1,-1-1 1,0 0-1,0 0 1,0-1 0,0 0-1,0 1 1,-1-2-1,1 1 1,-1-1-1,0 1 1,-1-1 54,12-20 1260,0 12-1128,0 1 1,1 0-1,0 1 1,-1-1-1,1 1 1,1 1-1,-1-1 1,1 1-1,-1 0 1,1 0-1,0 1 0,0 0 1,0 0-1,0 0 1,1 1-1,-1 0 1,0 1-1,0 0 1,1 0-1,-1 0 1,0 1-1,1 0 0,-1 0 1,0 1-1,0 0 1,0 1-1,0-1 1,-1 1-1,1 0 1,-1 1-1,1 0 1,2 2-133,1 7 43,1 0 0,-2 1 1,0 0-1,0 1 0,-1 0 1,-1 0-1,-1 1 1,0-1-1,-1 1 0,-1 1 1,0-1-1,-1 1 0,-1 0 1,-1-1-1,0 1 1,-1 0-1,-1 0 0,0 0 1,-2-1-1,0 1 0,0 0 1,-2-1-1,0 0 1,-2 4-44,3-7 6,0 0 0,-1 0 0,0-1 1,-1 0-1,0 0 0,-1-1 0,-1 0 0,0 0 1,0 0-1,-1-1 0,0 0 0,0-1 1,-1 0-1,-1-1 0,0 1 0,0-2 0,0 0 1,-1 0-1,0-1 0,0-1 0,0 0 1,-1 0-1,0-2 0,-8 3-6,14-5 0,1 0 1,0-1-1,0 1 1,-1-1-1,1-1 0,0 1 1,0-1-1,0 0 0,-1 0 1,1-1-1,0 0 0,0 0 1,1 0-1,-1-1 1,0 1-1,1-1 0,0-1 1,-1 1-1,1-1 0,1 0 1,-1 0-1,1-1 1,-1 1-1,1-1 0,0 0 1,1 0-1,-1 0 0,1 0 1,-1-3-1,-1-5-208,1 0 0,1-1 0,0 1 0,0-1-1,1 0 1,1 1 0,1-1 0,-1 0 0,2 0 0,0 0 0,1 0 0,0 1 0,5-13 208,45-98-7065,-19 80 227</inkml:trace>
  <inkml:trace contextRef="#ctx0" brushRef="#br0" timeOffset="2621.472">6401 2457 19250,'0'0'2723,"0"0"-967,0 0-619,0 0-544,-3 19-182,-26 319 27,29-314-425,1 0 0,1 0 0,1 0 0,1 0 0,1 0 1,1-1-1,7 17-13,-10-31-3,0-1 0,1 1 1,0-1-1,1 0 1,0 0-1,0-1 0,1 0 1,0 0-1,0 0 1,1 0-1,-1-1 0,1 0 1,1 0-1,-1-1 1,1 0-1,0-1 0,0 1 1,1-1-1,-1-1 1,1 0-1,5 2 3,-7-4 80,0 0-1,0 0 1,0-1 0,0 0 0,0 0-1,0 0 1,0-1 0,0 0-1,0-1 1,-1 1 0,1-1 0,0-1-1,-1 1 1,1-1 0,-1 0 0,0-1-1,0 1 1,0-1 0,-1 0-1,1-1 1,-1 1 0,0-1 0,0 0-1,3-4-79,9-13 544,0-1 0,-1 0 1,-1-1-1,-2-1 0,7-15-544,-5 8 149,-2 0 0,0-1 0,-3 0 0,0-1 0,-3 0 0,0 0 0,-3-1 0,0 0 0,-3 0 0,0 0 0,-3 0 0,-1-1-149,3 30-53,0-1 0,-1 1 0,0 0-1,-1-1 1,1 1 0,-1 0 0,-1 0 0,1 0 0,-1 0 0,0 1-1,0-1 1,0 1 0,-1 0 0,0 0 0,0 0 0,0 0 0,-1 0-1,0 1 1,0 0 0,0 0 0,0 0 0,0 1 0,-1 0-1,1 0 1,-1 0 0,0 1 0,0-1 0,0 2 0,0-1 0,-1 1-1,1-1 1,0 2 0,-1-1 0,1 1 0,-1 0 0,1 0 0,0 1-1,-1-1 1,1 2 0,0-1 0,0 1 0,-1 0 0,1 0 0,1 0-1,-2 1 54,-48 33-4201,2 10-3075</inkml:trace>
  <inkml:trace contextRef="#ctx0" brushRef="#br0" timeOffset="3591.913">766 5010 9993,'0'0'5478,"0"0"-3439,0 0-1158,18-13 245,-17 12-1102,11-9 126,0 1-1,0 0 1,1 2 0,0-1 0,1 1-1,0 1 1,0 1 0,0 0 0,1 0-1,-1 2 1,11-2-150,214-19 1587,56 9-1587,-164 9 196,1110-40 1450,1591-112 34,-2549 132-1513,-1-13 0,-2-12 1,182-61-168,-389 89 139,0-4 1,-3-3-1,0-2 0,-2-4 1,-2-3-1,10-10-139,-48 30 10,-2-2 0,0 0-1,-1-2 1,-2-1 0,0-1 0,-1-1-1,-2 0 1,-1-2 0,-1 0-1,-1-1 1,-2-1 0,0-1 0,-3 0-1,0 0 1,0-9-10,-1-32 13,-3 1 0,-4-1 0,-2 0 0,-4-1 0,-2 1 0,-4 1 0,-3-1 0,-4 2 0,-2-2-13,-69-285 123,-125-325-123,152 512 66,-7 2-1,-8 3 1,-7 4-1,-7 3 1,-40-45-66,77 128 52,-5 2 1,-2 3 0,-3 2 0,-3 3-1,-3 3 1,-3 3 0,-2 3 0,-2 4-1,-3 2 1,-1 4 0,-43-16-53,-9 13-40,-2 6 0,-2 6 0,-2 6 0,0 5 0,-2 7-1,-101-1 41,-244-5-443,-167 24 443,-1158 125-379,913-14 470,806-97-79,0 4 1,2 4-1,0 4 0,1 3 0,2 4 0,1 4 1,-31 20-13,98-47 23,0 1 0,0 1 1,1 0-1,0 1 0,1 0 1,0 1-1,1 1 1,1 0-1,0 1 0,1 0 1,1 1-1,0 0 1,1 0-1,1 1 0,0 1 1,1-1-1,1 1 1,1 0-1,1 0 0,0 1 1,0 13-24,3 50 154,3 0 0,4 0 0,14 66-154,2 32 109,-2 97-62,-12 0-1,-12 0 1,-13 0 0,-26 109-47,-141 617 702,139-779-123,43-216-561,-31 150 398,7 2 0,7 0-1,7 7-415,20-59 241,-8-104-235,1-1 1,0 1 0,0 0 0,0 0 0,1 0 0,-1-1 0,1 1 0,0-1 0,0 1-1,0-1 1,0 0 0,1 1 0,-1-1 0,1-1 0,0 1 0,0 0 0,0-1-1,0 1 1,0-1 0,1 0 0,-1 0 0,1 0 0,-1 0 0,3 0-7,2-1-26,0 0 1,-1 0 0,1-1-1,0 0 1,0-1 0,-1 1-1,1-2 1,0 1 0,-1-1-1,1 0 1,-1 0 0,0-1-1,0 0 1,0 0 0,0-1-1,0 0 1,-1 0 0,1-1-1,2-2 26,63-68-5043,-68 65-130,-6 7-5002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9:51.00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40 126 12972,'0'0'1837,"0"0"-1271,15-8-348,124-44 711,51 24-218,1 9-1,147 6-710,-244 10 26,40 1-26,-108 6 0,-48 10 5,-91 24 1833,-2-5 0,-94 14-1838,158-36 131,-84 17 348,-21 4 1001,-119 41-1480,191-34 96,83-39-96,0 1 1,1-1-1,-1 1 1,1 0-1,-1-1 1,1 1-1,0 0 1,-1-1-1,1 1 1,0 0-1,-1 0 1,1 0-1,0-1 1,0 1-1,0 0 1,0 0-1,-1-1 1,1 1-1,0 0 1,0 0-1,1 0 1,-1 0-1,0-1 1,0 1-1,0 0 1,0 0-1,1-1 1,-1 1-1,0 0 1,1 0-1,-1-1 1,1 1-1,-1 0 1,1-1-1,-1 1 1,1 0-1,-1-1 1,1 1-1,0-1 1,-1 1-1,1-1 1,0 1-1,-1-1 1,1 0-1,0 1 1,-1-1-1,1 0 1,0 0-1,0 1 1,0-1-1,-1 0 1,1 0-1,0 0 1,0 0-1,123 22 10,143-5-498,148-14 488,-300-4-537,251-5-616,-347 14 1447,-46 6 192,-104 30 1180,-2-7 0,-119 18-1666,168-37 122,-9 1-40,-246 64 225,250-39-430,88-43 122,1 0 0,-1 0 0,0 0 0,1 0 0,0 0 0,-1 0 0,1 1 0,0-1 0,0 0 0,-1 0 0,1 0 0,0 1 0,0-1 0,0 0 0,0 0 0,1 0 0,-1 1 0,0-1 0,0 0 0,1 0 0,-1 0 0,1 0 0,-1 1 0,1-1 0,-1 0 0,1 0 0,0 0 0,0 0 0,-1 0 0,1-1 0,0 1 0,0 0 0,0 0 0,0 0 0,0-1 0,0 1 0,0-1 0,0 1 0,0 0 0,0-1 0,0 0 0,1 1 0,-1-1 0,0 0 0,0 0 0,0 1 0,1-1 0,-1 0 0,0 0 0,0 0 0,0 0 0,1-1 0,-1 1 0,0 0 0,0 0 0,0-1 0,0 1 0,1-1 1,59 8-48,0-2 1,0-4-1,28-3 48,-31 1-220,193-12-2401,-86-8-5056,-84 7-2226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9:51.71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59 397 15855,'-57'-141'4046,"56"137"-4026,1 0-1,0 0 0,0 0 0,0-1 0,0 1 0,0 0 0,1 0 0,0 0 0,0 0 0,0 0 0,0 0 0,1 0 0,0 0 1,-1 0-1,1 1 0,1-1 0,-1 1 0,0-1 0,1 1 0,0 0 0,0 0 0,0 0 0,0 0 0,2 0-19,91-54 108,-27 33-60,2 3 0,0 3 1,1 3-1,1 4 0,0 2 0,1 4 0,57 4-48,-8 0 494,0 5 1,-1 5 0,65 16-495,-121-10 373,-65-16-370,-1 1 0,1 0 0,0 0 0,0-1-1,-1 1 1,1 0 0,0 0 0,-1 0 0,1 0-1,0 0 1,0 0 0,-1 0 0,1 0-1,0 0 1,0 0 0,-1 0 0,1 1 0,0-1-1,-1 0 1,1 0 0,0 1 0,-1-1 0,1 0-1,0 1 1,-1-1 0,1 1 0,-1-1 0,1 1-1,-1-1 1,1 1 0,-1-1 0,1 1-1,-1 0 1,1-1 0,-1 1 0,0 0 0,1-1-1,-1 1 1,0 0 0,0-1 0,1 1 0,-1 0-1,0 0 1,0-1 0,0 1 0,0 0 0,0 0-1,0-1 1,0 1 0,0 0 0,0-1-1,-1 1 1,1 0 0,0 0 0,0-1 0,-1 1-1,1 0 1,0-1 0,-1 1 0,1 0 0,-1-1-1,1 1 1,0-1 0,-1 1 0,0-1 0,1 1-1,-1-1-2,-132 29 310,-941 63 1457,927-64-1484,146-28-280,1 0-1,-1 0 1,0 0 0,0 0-1,0 0 1,0 0 0,1 0-1,-1 0 1,0 0 0,0 0-1,1 0 1,-1 1 0,0-1-1,0 0 1,1 1 0,-1-1-1,0 0 1,0 1 0,1-1-1,-1 1 1,1-1 0,-1 1-1,0-1 1,1 1 0,-1 0-1,1-1 1,-1 1 0,1 0-1,0-1 1,-1 1 0,1 0-1,0 0 1,-1-1 0,1 1-1,0 0 1,0 0 0,-1-1-1,1 1 1,0 0 0,0 0-1,0 0 1,0-1 0,0 1-1,1 0 1,-1 0 0,0 0-1,0-1 1,0 1 0,1 0-1,-1 0 1,0-1 0,1 1-1,-1 0 1,0-1 0,1 1-1,0 0-2,108 26-69,459 23-43,216 25 331,-681-58-321,-105-11 86,-190 25 1153,-17-5-165,32-6-785,-120 33-187,292-52-4,-94 39-14,98-40 20,0 1-1,-1 0 0,1 0 0,0 0 0,0 0 0,0 1 0,0-1 0,0 0 1,1 0-1,-1 1 0,0-1 0,0 0 0,1 1 0,-1-1 0,1 0 1,-1 1-1,1-1 0,0 1 0,0-1 0,-1 1 0,1-1 0,0 1 1,0-1-1,1 1 0,-1-1 0,0 1 0,0-1 0,1 1 0,-1-1 1,1 1-1,-1-1 0,1 0 0,-1 1 0,1-1 0,0 0 0,0 1 1,0-1-1,0 0 0,0 0 0,0 0 0,0 0 0,0 0 0,0 0 0,1 0 0,60 36-148,-10-18-687,1-2 0,1-2 0,0-3 0,55 5 834,-6-6-3657,-37-8-1879,-3-3-5482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0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182 111 19923,'-21'0'3587,"-121"6"-1969,123 0-719,42-1-69,408 14 216,-370-19-922,930-15 532,-294-10-680,381-21 251,-814 27 155,442-22 747,-686 42-1087,-42 4-140,6-2-28,-219 39-5100,138-25-1378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05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137 287 8488,'0'0'2317,"0"0"283,0 0 432,0 0-294,0 0-784,0 0-454,0 0-544,2 8-294,4 25-306,-2 1 0,-1-1 0,-1 1 0,-2 0 0,-2 0 0,-1-1 0,-5 21-356,3-1 161,-4 46-130,5 0 0,4 1-1,4 0 1,6 7-31,5-49-160,-15-78 53,-33-375 347,24 233 139,11-125-379,-2 259 12,1 1 0,2-1 0,0 1 0,2 0 0,0 0-1,2 1 1,2 0 0,0 0 0,5-7-12,-13 29-5,2 0 0,-1 0 0,0 0 0,1 0 0,0 1 0,0-1 0,0 1 0,0 0 0,1 0-1,-1 0 1,1 0 0,-1 1 0,1 0 0,0-1 0,0 1 0,0 0 0,1 1 0,-1-1 0,0 1 0,1 0 0,-1 0 0,0 0 0,1 1 0,-1-1 0,1 1 0,-1 0 0,1 1 0,-1-1 0,1 1-1,-1 0 1,1 0 0,-1 0 0,0 0 0,1 1 0,-1 0 0,0 0 0,1 0 5,8 8 2,1-1-1,-2 2 0,1 0 1,-1 1-1,-1 0 1,0 0-1,-1 1 1,0 1-1,-1 0 0,-1 0 1,0 1-1,-1-1 1,0 2-1,-1-1 1,0 4-2,-5-10-3,1 1 0,-2-1 1,0 0-1,0 0 1,0 1-1,-1-1 0,-1 0 1,1 0-1,-1 0 1,-1 0-1,0 0 1,0-1-1,-1 1 0,0-1 1,0 0-1,-1 0 1,0 0-1,-1-1 1,1 1-1,-1-1 0,-1-1 1,1 1-1,-1-1 1,0 0-1,-1-1 1,0 0-1,-2 2 3,-11 6 2,0-1 0,-1 0-1,-1-2 1,0-1 0,0 0 0,0-2 0,-1-1-1,0-1 1,-20 2-2,40-7-42,-1 2-94,0-1 0,-1 0 0,1 0 0,-1 0 0,1-1 0,-1 0 0,1 0 0,-1 0 0,1-1 0,-1 0 0,1 0 0,0 0 0,-1-1 0,1 0 0,0 0 0,0 0-1,0 0 1,0-1 0,0 0 0,1 0 0,-1 0 136,10-25-7447,10 19-21</inkml:trace>
  <inkml:trace contextRef="#ctx0" brushRef="#br0" timeOffset="325.462">525 678 9257,'0'0'6075,"0"0"-2237,0 0-1169,2 14-571,6 232 988,-8-240-3073,0-1-1,0 0 1,1 1 0,-1-1 0,1 1-1,0-1 1,1 0 0,-1 1-1,1-1 1,0 0 0,0 0 0,1 0-1,2 4-12,-4-9 2,0 0 0,0 0 0,0 0-1,0 0 1,0 0 0,0 0 0,0 0-1,0 0 1,0-1 0,0 1 0,0 0-1,0-1 1,0 1 0,-1-1 0,1 1-1,0-1 1,0 1 0,0-1 0,-1 1-1,1-1 1,0 0 0,-1 1 0,1-1-1,0 0 1,-1 0 0,1 0 0,-1 1-1,1-1 1,-1 0 0,0 0 0,1 0-1,-1 0 1,0 0 0,0 0 0,1 0-1,-1 0 1,0 0 0,0 0 0,0 0-1,0 0 1,0 0 0,-1 1 0,1-1-1,0 0 1,0 0 0,-1 0 0,1 0-1,0 0 1,-1 0 0,1 0 0,-1 0-2,1 0 6,1-89 38,-4 73-33,2-1 0,0 1 0,2-1 0,-1 1 0,2-1 0,1 1 0,0 0 0,1 0 0,0 0 0,2 0 0,0 1 0,1 0 0,0 0 0,9-13-11,-13 26-157,0-1 1,0 1-1,0 0 0,0 1 0,0-1 1,1 0-1,-1 1 0,1 0 0,0 0 1,0 0-1,0 0 0,0 1 0,0-1 1,0 1-1,0 0 0,0 1 0,0-1 1,1 0-1,-1 1 0,1 0 157,7 2-1245,0-1 0,0 2 1,0 0-1,0 0 0,-1 1 0,1 1 0,-1 0 0,0 0 0,10 7 1245,4 1-12182</inkml:trace>
  <inkml:trace contextRef="#ctx0" brushRef="#br0" timeOffset="1452.886">1052 721 8744,'0'0'3908,"0"0"-1169,0 0-455,0 0-549,0 0-678,0 0-421,0 0-236,9-3-117,-3 1-211,-4 1-55,0 0 1,-1 0-1,1 1 1,0-1 0,0 0-1,0 1 1,0-1 0,0 1-1,-1 0 1,1 0 0,0 0-1,0 0 1,0 0 0,0 0-1,0 0 1,0 0 0,0 1-1,0-1 1,-1 1 0,1-1-1,0 1 1,0 0 0,-1 0-1,1 0 1,0 0 0,-1 0-1,1 0 1,1 1-18,-3-1 11,86 78 616,-83-77-587,-1-1 0,1 1 0,0-1 0,0 1 0,0-1 0,0 0 0,0 0 0,0 0 0,0-1 0,0 1 1,0-1-1,0 1 0,0-1 0,1 0 0,-1 0 0,0-1 0,0 1 0,0-1 0,0 1 0,0-1 0,0 0 0,0 0 0,0 0 0,0-1 0,0 1 0,0-1 0,-1 0 0,1 1 0,-1-1 0,1 0 0,-1-1 0,0 1 0,0 0 0,0-1 0,1 1-40,3-9 252,-1 0-1,0-1 1,0 0 0,-1 1-1,0-1 1,-1-1 0,0 1-1,-1 0 1,-1-1 0,0 1-1,-1-1 1,0 1 0,-1-1-1,-1-9-251,1 16 74,0 0 0,0 0-1,0 1 1,-1-1-1,0 0 1,0 1 0,-1-1-1,1 1 1,-1-1 0,0 1-1,-1 0 1,1 1-1,-5-5-73,7 7 21,-1 0-1,1 0 1,-1 1-1,0-1 1,1 1-1,-1-1 0,0 1 1,0 0-1,0 0 1,0 0-1,0 0 1,-1 0-1,1 0 1,0 1-1,0-1 1,0 1-1,-1 0 0,1-1 1,0 1-1,-1 0 1,1 0-1,0 0 1,0 1-1,-1-1 1,1 0-1,0 1 1,0 0-1,0-1 0,-1 1 1,1 0-1,0 0 1,0 0-1,0 0 1,0 1-1,1-1 1,-1 1-1,-1 0-20,-6 10-36,0 0 1,0 1-1,1 0 0,1 1 0,0-1 1,1 1-1,1 1 0,0-1 0,1 1 1,0 0-1,1 0 0,1 0 0,0 0 1,1 0-1,1 1 0,0-1 0,1 0 1,1 0-1,1 0 0,0 0 0,0 0 1,2 0-1,0 0 36,-2-3-64,1 0 1,0 0-1,1 0 1,0 0-1,1-1 0,0 0 1,1 0-1,0-1 1,0 0-1,2 0 0,-1 0 1,1-1-1,0-1 1,1 1-1,0-1 0,0-1 1,1 0-1,0-1 1,0 0-1,1 0 1,-1-1-1,1-1 0,0 0 1,0 0-1,1-2 1,-1 1-1,1-1 0,0-1 1,-1-1-1,1 1 1,0-2-1,-1 0 0,1 0 1,7-3 63,2-7 66,0 0 1,-1-2-1,0 0 0,0-1 1,-2-2-1,0 0 0,-1-1 1,0 0-1,-2-2 0,0 0 1,-1-1-1,-1 0 0,9-18-65,-2 9 198,-10 14-102,-1 4-40,0-2-1,-1 1 1,0-1 0,0 0 0,-2-1 0,0 0-1,0 0 1,-1-1 0,-1 1 0,-1-1-1,0 0 1,0-1 0,-2 1 0,1-15-57,-5 26 3,1 1 0,-2 0 0,1 0 0,0 0 1,0 0-1,-1 0 0,0 1 0,0-1 0,1 1 0,-1-1 1,-1 1-1,1 0 0,0 1 0,0-1 0,-1 0 0,1 1 1,-1 0-1,1 0 0,-1 0 0,0 0 0,1 0 0,-1 1 1,0-1-1,0 1 0,1 0 0,-1 1 0,0-1 0,0 1 1,1-1-1,-1 1 0,0 0 0,0 1-3,-17 3 2,-1 1 0,1 1 1,1 1-1,-1 0 0,1 2 0,1 0 0,0 2 0,0 0 0,1 1 0,1 1 1,0 0-1,1 1 0,1 1 0,0 1 0,-1 3-2,4-9-20,2 2 0,-1-1 0,2 1 0,-1 1 0,2 0 0,0 0 1,1 1-1,0 0 0,1 0 0,1 0 0,0 1 0,1 0 0,1 0 0,0 0 0,1 0 0,1 0 0,0 1 0,2-1 0,0 2 20,1-11-71,0-1-1,1 1 1,-1-1-1,2 1 1,-1-1-1,1 0 1,-1 0-1,2 0 1,-1-1-1,1 0 1,0 1-1,0-2 1,0 1-1,0 0 0,1-1 1,0 0-1,0-1 1,0 1-1,1-1 1,-1 0-1,1-1 1,-1 1-1,1-1 1,0-1-1,0 1 1,0-1-1,0 0 1,0-1-1,0 0 1,0 0-1,0 0 1,0-1-1,0 0 1,0 0-1,0-1 1,0 0-1,0 0 1,-1-1-1,1 0 1,-1 0-1,0 0 1,0-1-1,0 0 1,0 0-1,0 0 1,-1-1-1,0 0 1,1-1 71,9-13 3,0-1 1,-1 0 0,-1-1 0,-1-1 0,-1 0-1,-1 0 1,6-20-4,5-26 97,-2 0 1,-4-1-1,-2-1 0,-4 0 0,-2-9-97,-5 65 27,-1 4 10,1 0 1,-2 1 0,1-1 0,-1 0 0,-1 0 0,0 0 0,0 1 0,-1-1 0,0 0 0,-2-3-38,4 12 20,0 0 0,0 0 0,-1 1 0,1-1 0,-1 0 0,1 0 0,0 1 0,-1-1-1,1 1 1,-1-1 0,0 0 0,1 1 0,-1-1 0,1 1 0,-1-1 0,0 1 0,0-1 0,1 1 0,-1 0 0,0-1 0,0 1 0,1 0 0,-1 0 0,0-1 0,0 1 0,0 0 0,1 0 0,-1 0 0,0 0 0,0 0 0,0 0 0,1 0 0,-1 0 0,0 1 0,0-1 0,0 0 0,1 0 0,-1 1 0,0-1 0,0 0 0,1 1 0,-1-1-1,0 1 1,1-1 0,-1 1 0,0-1 0,1 1 0,-1-1 0,1 1 0,-1 0 0,1-1 0,-1 1 0,1 0 0,0-1 0,-1 1 0,1 0 0,0 0 0,-1-1 0,1 2-20,-27 46 346,27-47-349,-10 35 107,2 0-1,1 1 0,2 1 1,1-1-1,2 1 1,2-1-1,1 1 0,3-1 1,0 1-1,3-1 1,0 0-1,11 25-103,-17-57 3,1 10-39,0 0 0,1 0 1,0-1-1,2 1 0,-1-1 0,2 0 0,0 0 0,1 0 0,0-1 1,1 0-1,0-1 0,1 0 0,0 0 0,9 7 36,-14-16-61,1 0-1,-1-1 0,1 0 1,0 0-1,0 0 0,0-1 1,0 1-1,0-1 0,0 0 1,0-1-1,0 1 0,0-1 1,0 0-1,0 0 0,1-1 1,-1 0-1,0 0 0,0 0 0,0 0 1,0-1-1,0 1 0,-1-1 1,1-1-1,0 1 0,-1-1 1,0 0-1,1 1 0,-1-2 1,0 1-1,-1-1 0,1 1 1,-1-1-1,1 0 0,-1 0 1,0 0-1,-1-1 0,1 1 1,0-2 61,14-16 194,-1-2 0,-1 0 0,-1-1 0,0-1 0,-3 0 0,0 0 0,-1-1 0,-2 0 0,-1-1 1,-1 0-1,-1 0 0,-1-1 0,-2 1 0,-1-11-194,-1 39 18,0 0 0,-1 0 0,1 0 1,0 0-1,0 0 0,-1 1 0,1-1 0,0 0 0,-1 0 1,1 0-1,0 0 0,0 0 0,-1 0 0,1 0 1,0 0-1,-1 0 0,1 0 0,0 0 0,0 0 0,-1 0 1,1 0-1,0 0 0,0 0 0,-1-1 0,1 1 0,0 0 1,0 0-1,-1 0 0,1 0 0,0 0 0,0-1 0,-1 1 1,1 0-1,0 0 0,0 0 0,0-1 0,0 1 0,-1 0 1,1 0-1,0-1 0,0 1 0,0 0 0,0 0 0,0-1 1,0 1-1,0 0 0,0-1 0,-1 1 0,1 0 1,0 0-1,0-1-18,-11 28 119,3-9-82,0 2 0,2-1 0,1 1 0,0 0 0,1 0 0,1 1 0,1-1 0,1 1 0,1-1 0,0 1 0,2-1 0,0 1 0,2-1 0,0 0 0,7 18-37,-11-33-219,1 0-1,0-1 0,1 1 0,-1-1 0,1 1 0,0-1 0,0 0 0,0 0 0,1 0 0,0 0 0,-1 0 1,1 0-1,1-1 0,-1 1 0,0-1 0,1 0 0,0 0 0,0 0 0,-1 0 0,2-1 0,-1 0 0,0 0 1,0 0-1,1 0 0,-1-1 0,1 1 0,0-1 0,-1 0 0,1-1 0,0 1 0,1-1 220,6-6-4479,-4-5-2802</inkml:trace>
  <inkml:trace contextRef="#ctx0" brushRef="#br0" timeOffset="1749.855">2345 310 1794,'0'0'10506,"0"0"-8969,0 0-384,0 0-32,0 0-672,0 0-225,0 0-224,86 55-224,-64-38-1634,0-1-3619</inkml:trace>
  <inkml:trace contextRef="#ctx0" brushRef="#br0" timeOffset="2058.699">2706 529 13869,'0'0'5130,"0"0"-1900,0 0-625,0 0-736,0 0-802,-13 2-538,8-1-487,1-1-20,0 0 0,-1 1 1,1 0-1,0 0 1,-1 0-1,1 0 0,0 1 1,0 0-1,0 0 1,0 0-1,0 0 1,1 0-1,-1 1 0,1 0 1,-1-1-1,1 1 1,0 1-1,0-1 0,0 0 1,1 1-1,-2 1-22,-6 9-22,1 1 0,0 0 0,1 0 0,1 1 0,0 0 0,1 1 0,1-1 0,0 1 0,2 0 0,-1 0 0,2 0 0,1 1 0,0-1 0,1 1 0,1-1 0,0 0 0,1 1-1,1-1 1,1 0 0,1 0 0,0-1 0,1 0 0,0 1 0,2-2 0,0 1 0,0-1 0,2 0 0,0-1 0,0 0 0,2-1 0,6 6 22,-10-11-333,1-2 1,1 1 0,-1-1-1,1-1 1,0 0-1,1 0 1,-1-1-1,1 0 1,-1-1-1,1 0 1,0-1-1,1 0 1,5 0 332,36-6-4598,-2-15-3442,-18 0-2936</inkml:trace>
  <inkml:trace contextRef="#ctx0" brushRef="#br0" timeOffset="2059.699">3162 388 9929,'0'0'4239,"0"0"-262,0 0-806,0 0-614,0 0-640,0 0-577,0 0-486,0 0-144,0 20-48,-7 140 331,-52 275-1180,42-334-3791,15-79-1583,2 0-4508,0-25 3166</inkml:trace>
  <inkml:trace contextRef="#ctx0" brushRef="#br0" timeOffset="2427.057">3033 864 2338,'-3'-17'2098,"-14"-56"-571,17 71-1300,0 0 1,-1 0-1,0-1 0,0 1 0,0 0 1,0 0-1,0 0 0,0 0 1,0 0-1,0 0 0,-1 0 1,1 0-1,-1 1 0,0-1 0,1 0 1,-1 1-1,0 0 0,0-1 1,0 1-1,0 0 0,0 0 1,0 0-1,0 0 0,0 0 0,-1 0 1,0 1-228,-11-1 8072,12 1-6055,153 21 2147,76-23-3038,-223 2-1119,-1 1 0,1-1-1,-1 1 1,0 0-1,0 0 1,1 0-1,-1 1 1,0-1-1,0 1 1,0 0-1,0 0 1,-1 0-1,1 0 1,0 0-1,-1 0 1,0 1-1,1-1 1,-1 1 0,0 0-1,0 0 1,-1 0-1,1 0 1,0 0-1,-1 0 1,0 0-1,0 0 1,0 1-1,0-1 1,0 0-1,-1 1 1,1-1-1,-1 3-6,-3 112 53,-5-72-211,-5 58 162,28-42-3726,-5-54-3730,-4-12 715</inkml:trace>
  <inkml:trace contextRef="#ctx0" brushRef="#br0" timeOffset="2428.057">3519 303 13004,'0'0'3492,"0"0"-2147,0 0-320,0 0-577,0 0-448,0 0 0,0 0-1409,30 92-6054</inkml:trace>
  <inkml:trace contextRef="#ctx0" brushRef="#br0" timeOffset="2867.598">3956 667 13549,'0'0'3566,"0"0"-1500,-16 7-443,6-3-1345,-2 1-16,1 0 0,-1 0 1,1 1-1,1 1 0,-1 0 0,1 0 0,0 1 0,-8 8-262,-65 98 1321,81-109-1304,0 0 0,0 0 1,0 0-1,1 0 0,-1 1 0,1-1 1,1 0-1,-1 1 0,1-1 0,0 1 1,0-1-1,0 1 0,1-1 1,0 0-1,0 1 0,0-1 0,1 0 1,-1 0-1,1 0 0,1 0 0,-1 0 1,1 0-1,0 0 0,0 0-17,3 3 5,-1 0-1,1-1 1,0 1 0,1-1-1,0-1 1,0 1-1,1-1 1,-1-1 0,1 1-1,0-1 1,1-1-1,-1 1 1,1-1 0,0-1-1,0 0 1,0 0-1,1-1 1,-1 0 0,1 0-1,-1-1 1,1-1-1,-1 1 1,1-1 0,-1-1-1,1 0 1,-1 0-1,1-1 1,-1-1 0,8-2-5,-1-4 87,1-1-1,-2 0 1,0-1 0,0-1 0,-1 0 0,0-1-1,-1-1 1,-1 0 0,0-1 0,-1 0 0,-1 0-1,0-2 1,-1 1 0,-1-1 0,0 0 0,-1-1-1,-1 1 1,-1-1 0,-1-1 0,0 1 0,-1-1-1,-1 1 1,-1-6-87,1 19 24,0 1 0,-1-1 0,0 0 0,0 1 0,0-1 0,0 0 0,-1 0 0,1 1 0,-1-1 0,-1 0 1,1 0-1,-1 1 0,0-1 0,0 0 0,0 1 0,0-1 0,-1 0 0,0 1 0,0 0 0,0-1 0,0 1 0,-1 0 0,0 0 0,0 1 0,0-1 0,0 0 0,0 1 0,-1 0 0,1 0 0,-4-2-24,0 2-88,-1 2 0,1-1 1,-1 1-1,0 0 0,1 0 0,-1 1 0,0 0 1,0 0-1,1 1 0,-1 0 0,0 0 0,1 1 1,-1 0-1,1 0 0,0 1 0,0 0 0,0 0 1,0 1-1,0 0 0,1 0 0,-1 1 0,1-1 1,-2 3 87,1-1-698,-1 1 0,1-1 0,0 1 1,1 1-1,0 0 0,0-1 0,1 2 1,-1-1-1,2 1 0,-1-1 0,-2 9 698,-4 26-6059</inkml:trace>
  <inkml:trace contextRef="#ctx0" brushRef="#br0" timeOffset="3304.623">4537 659 13901,'36'-85'3828,"-34"81"-3614,0-1 0,0 1 0,0 0 0,1 0 0,0 1 0,-1-1 0,1 0 1,0 1-1,1 0 0,-1 0 0,0 0 0,1 0 0,0 0 0,0 1 0,0-1 0,0 1 0,0 0 1,0 0-1,1 1-214,-3 1 27,0 1 1,-1-1 0,1 1 0,-1 0-1,1 0 1,-1 0 0,1 0 0,-1 0-1,1 0 1,-1 0 0,0 0 0,1 0-1,-1 1 1,0-1 0,0 0 0,0 1-1,0-1 1,0 1 0,-1 0 0,1-1-1,0 1 1,-1 0 0,1-1 0,-1 1-1,1 0 1,-1-1 0,0 1 0,0 0-1,0 0-27,1 0 12,6 36 36,-2 1-1,-1-1 1,-2 1-1,-1 0 1,-3 5-48,5 101 51,-2-128-43,-1-10-7,0 1 1,0-1 0,1 0-1,0 1 1,0-1 0,1 0 0,-1 0-1,2 0 1,-1 0 0,1 0 0,0 0-1,1-1 1,-1 1 0,4 3-2,-4-9 0,0 0 0,-1-1 0,1 1 0,0-1 1,0 1-1,0-1 0,-1 0 0,1 0 0,0 0 0,0-1 0,0 1 1,-1-1-1,1 1 0,0-1 0,0 0 0,-1 0 0,1 0 1,-1-1-1,1 1 0,-1 0 0,0-1 0,1 0 0,-1 1 1,0-1-1,0 0 0,0 0 0,0 0 0,0-1 0,-1 1 1,1 0-1,-1-1 0,1 1 0,0-2 0,86-130 848,-71 105-176,1 0-1,1 1 1,1 1 0,2 1 0,11-11-672,-32 35 13,1 0 1,0 0 0,-1-1-1,1 1 1,0 0 0,0 1-1,0-1 1,1 0 0,-1 1-1,0-1 1,1 1 0,-1 0-1,0-1 1,1 1 0,0 0-1,-1 1 1,1-1 0,0 0-1,-1 1 1,1 0 0,0-1-1,-1 1 1,1 0 0,0 0-1,0 1 1,-1-1 0,1 1-1,0-1 1,-1 1 0,1 0 0,0 0-1,-1 0 1,1 0 0,-1 0-1,0 1 1,1-1 0,-1 1-1,0-1 1,0 1 0,0 0-1,1 1-13,62 131 43,-11-15 42,-52-116-82,1 1 0,0-1-1,0 0 1,0 0 0,0 0-1,1 0 1,-1 0 0,1-1-1,-1 1 1,1-1 0,0 0-1,0 0 1,0-1 0,0 1-1,0-1 1,1 0 0,-1 0-1,0 0 1,1-1 0,-1 1-1,0-1 1,1 0 0,-1 0-1,1-1 1,-1 1 0,0-1-1,1 0 1,-1 0 0,0-1-1,0 1 1,0-1 0,0 0-1,0 0 1,0 0 0,-1-1-1,1 1 1,-1-1 0,1 0-1,-1 0 1,0 0 0,0 0-1,0 0 1,-1-1 0,2-1-3,6-9-8,0 0-1,-1 0 1,-1-1 0,0 0 0,-1-1 0,-1 0-1,0 0 1,-1 0 0,-1 0 0,0-1 0,-1 0 0,-1 0-1,-1 0 1,0 0 0,-2-4 8,1 18-89,0 1-1,0-1 1,0 0 0,-1 0 0,1 0-1,-1 1 1,0-1 0,0 0 0,0 1-1,0-1 1,0 1 0,-1-1 0,1 1-1,-1-1 1,1 1 0,-1 0 0,0 0-1,0 0 1,0 0 0,0 0-1,0 0 1,-1 1 0,1-1 0,-1 1-1,0-1 90,-49-5-5722,11 13-2174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5:26.8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2947,'0'0'12993,"0"0"-8215,23 4-2456,186 20 1629,1266-42 1825,-1218 9-8509,-336 23-7618,48-6 1366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13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6 9865,'0'0'5184,"0"0"-1623,0 0-759,0 0-682,0 0-861,0 0-490,0 0-363,6-2-230,-3 1-164,0 0-1,0 1 1,0-1-1,0 1 1,0 0-1,0-1 1,0 1 0,0 1-1,0-1 1,0 0-1,0 1 1,-1-1-1,1 1 1,0 0 0,0 0-1,0 0 1,-1 1-1,1-1 1,0 1-1,-1-1 1,1 1 0,-1 0-1,0 0 1,0 0-1,1 0 1,-1 0-1,-1 0 1,1 1-1,0-1 1,0 2-12,0 2 28,-1 1 0,0 0 0,0 0 0,-1-1 0,0 1 0,0 0 0,0 0 0,-1 0-1,0 0 1,0-1 0,-1 1 0,0-1 0,0 1 0,-1-1 0,0 1 0,0-1 0,0 0 0,0 0 0,-1-1 0,0 1 0,-1-1 0,1 0 0,-1 0-1,0 0 1,0-1 0,0 1 0,-1-1 0,-3 1-28,-5 9 296,-4 5 107,8-10-143,0 0 0,1 1 0,0 0 0,1 0 0,0 1 0,1 0 0,0 1 0,-2 5-260,9-16 3,-1 0 1,1 0 0,0 0-1,0 0 1,-1 0 0,1 0-1,0 0 1,0 0 0,0 0-1,0 0 1,0 0-1,1 0 1,-1-1 0,0 1-1,0 0 1,1 0 0,-1 0-1,0 0 1,1 0 0,-1 0-1,1-1 1,-1 1 0,1 0-1,0 0 1,-1-1 0,1 1-1,-1 0 1,1-1-1,0 1 1,0 0 0,0-1-1,-1 1 1,1-1 0,0 0-1,0 1 1,0-1 0,0 0-1,0 1 1,0-1 0,-1 0-1,1 0 1,0 0-1,0 0 1,1 0-4,52 2-171,-40-3 64,134-18-2934,-56-14-5011,-60 15-729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12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47 153 9417,'0'0'3539,"0"0"-384,0 0-16,0 0-672,0 0-626,0 0-479,-9-12-391,-29-36-304,39 48-655,-1 0 0,0 0 0,1 1 0,-1-1 0,0 0 0,1 0 0,-1 0 0,0 0 0,1 0 0,-1 0 0,0 0 0,1 0 0,-1 0 0,1 0 0,-1 0 0,0 0 0,1 0 0,-1 0 0,0 0 0,1 0 0,-1 0 0,0 0 0,1-1 0,-1 1 0,0 0 0,1 0 0,-1 0 0,0-1 0,0 1 0,1 0 0,-1 0 0,0-1 0,0 1 0,1 0 0,-1 0 0,0-1 0,0 1 0,0 0 0,0-1 0,1 1 0,-1 0 0,0-1 0,0 1-1,0 0 1,0-1 0,0 1 0,0-1 0,0 1 0,0 0 0,0-1 0,0 1 0,0 0 0,0-1 0,0 1 0,0 0 0,0-1 0,0 1 0,-1 0 0,1-1 0,0 1 0,0 0 0,0-1 0,-1 1 0,1 0-12,2 0 66,149 9 105,-115-4-172,1-2-1,-1-1 1,1-2-1,0-2 1,-1-1-1,0-2 0,2-1 2,-36 6 15,0 0 0,0 0 0,0 0 0,-1 0 0,1-1-1,0 1 1,0 0 0,0-1 0,-1 1 0,1-1 0,0 0-1,-1 1 1,1-1 0,0 0 0,-1 0 0,1 0 0,-1 0-1,1-1 1,-1 1 0,0 0 0,0 0 0,1-1-1,-1 1 1,0-1 0,0 1 0,0-1 0,0 0 0,-1 1-1,1-1 1,0 0 0,-1 1 0,1-1 0,-1 0 0,0 0-1,1 0 1,-1 1 0,0-1 0,0 0 0,0 0 0,0 0-1,0 0 1,-1 1 0,1-1 0,-1 0 0,1 0 0,-1 1-1,0-1 1,1 0 0,-1 1 0,0-1 0,0 0 0,0 1-1,0-1 1,0 1-15,-1 0 17,1 0-1,0-1 0,0 1 1,0 0-1,-1 0 0,1 0 1,0 0-1,-1 1 1,1-1-1,-1 0 0,1 1 1,-1-1-1,1 1 0,-1-1 1,1 1-1,-1 0 1,0-1-1,1 1 0,-1 0 1,1 0-1,-1 0 1,0 0-1,1 1 0,-1-1 1,1 0-1,-1 1 0,0-1 1,1 1-1,-1-1 1,1 1-1,-1 0 0,1 0 1,0 0-1,-1-1 0,1 1 1,0 1-1,0-1 1,-1 0-1,1 0 0,0 0 1,0 1-1,0-1 1,1 0-1,-1 1-16,-32 69 144,18-1-181,3 0-1,3 0 1,3 0-1,3 1 1,4 0 0,8 65 37,10 17-2739,10-58-6240,-17-69 1153</inkml:trace>
  <inkml:trace contextRef="#ctx0" brushRef="#br0" timeOffset="542.664">768 435 12716,'3'-18'869,"13"-48"2911,2 23 3145,-10 43-3464,1 23-3199,-8-20-30,35 169 466,-32-141-740,1 0-1,1 0 1,1-1-1,2 0 1,1 0-1,14 26 43,-24-54-18,1 0 0,0 1 0,0-1-1,0 0 1,0 1 0,0-1-1,0 0 1,1 0 0,-1 0-1,1 0 1,0 0 0,-1 0-1,1 0 1,0-1 0,0 1-1,0-1 1,0 1 0,0-1-1,1 0 1,-1 0 0,0 0-1,0 0 1,1 0 0,-1 0 0,1-1-1,-1 1 1,1-1 0,-1 0-1,1 1 1,-1-1 0,1 0-1,-1-1 1,1 1 0,-1 0-1,1-1 1,-1 1 0,1-1-1,-1 0 1,0 0 0,1 0-1,-1 0 1,0 0 0,0-1-1,0 1 1,0-1 0,0 1 0,0-1-1,0 0 1,0 1 0,-1-1-1,1-1 19,14-20 49,-2 0-1,0-2 1,-2 0-1,-1 0 1,-1-1-1,-1 0 1,-1-1-1,-1 0 1,-2 0-1,2-24-48,21-78 423,17-11-594,-44 176-5333,-9 1-1286,0 5-5499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15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5 138 641,'0'0'10943,"0"-13"-6224,1-54 807,-2 73-924,-3 32-4015,3-28-568,1 1 1,1 0-1,-1-1 0,2 1 1,-1 0-1,1-1 1,1 0-1,0 1 1,1-1-1,0 0 1,0-1-1,1 1 1,0-1-1,1 0 1,0 0-1,0 0 1,2 1-20,106 102 37,-110-109-35,0 1 1,0-2-1,1 1 0,-1 0 1,1-1-1,0 0 1,0 0-1,0 0 0,0 0 1,0-1-1,0 0 0,0 0 1,0-1-1,0 1 1,1-1-1,-1 0 0,0 0 1,0-1-1,1 0 0,-1 0 1,0 0-1,0 0 0,0-1 1,0 0-1,-1 0 1,1 0-1,0-1 0,-1 1 1,1-1-1,-1 0 0,0 0 1,0-1-1,0 1 1,0-1-1,-1 0 0,3-4-2,9-12 197,-2-1 0,0-1 0,-1 0 0,-2 0 0,0-1 0,-1-1 0,-1 1 0,-2-2 0,2-9-197,36-103 1852,-52 174-1190,-37 241-505,37-208-143,-6 199-184,47-94-3493,-7-129 157,1-25-3072,-10-17-480</inkml:trace>
  <inkml:trace contextRef="#ctx0" brushRef="#br0" timeOffset="215.658">857 146 10602,'2'-16'1017,"4"-34"1480,0 5 2029,-8 81 4500,2 32-5895,0 39-3144,-28 238 387,27-299-644,9 79-4868,16-88-3782,-11-27 2081</inkml:trace>
  <inkml:trace contextRef="#ctx0" brushRef="#br0" timeOffset="431.479">815 407 8072,'0'0'4324,"0"0"-1474,0 0 321,0 0-1217,0 0-769,0 0-352,0 0-320,0 0-257,119-66-96,-60 63-128,6-1 0,1-1-32,2-2-448,-1-4-962,-11-3-1088,-10 2-3235,-10 3-5382</inkml:trace>
  <inkml:trace contextRef="#ctx0" brushRef="#br0" timeOffset="714.468">1781 168 11531,'0'0'5071,"0"0"-1739,0 0-530,0 0-618,0 0-583,0 0-416,0 0-384,0 0-347,4-8-182,16-24-91,-19 31-175,1 0-1,0 1 0,0-1 0,0 0 0,0 0 0,0 1 0,0 0 0,1-1 0,-1 1 0,0 0 0,0 0 0,0 0 0,0 0 0,0 0 0,0 1 0,0-1 0,0 0 0,0 1 0,0 0 0,0 0 0,0-1 0,0 1 0,0 0 1,0 0-1,0 1 0,-1-1 0,1 0 0,0 1 0,-1-1 0,1 1 0,-1-1 0,0 1 0,1 0 0,-1-1 0,0 1 0,0 1-5,1 4-6,-1 0 1,0 0-1,-1 0 0,0 0 0,0-1 1,0 1-1,-1 0 0,0 0 0,-1 0 1,1 0-1,-1-1 0,0 1 0,-1-1 1,0 1-1,0-1 0,0 0 1,-1 0-1,0 0 0,0-1 0,0 1 1,-1-1-1,1 0 0,-1 0 0,-1-1 1,1 1-1,-1-1 0,-4 2 6,-126 95 700,113-80-159,23-20-535,0-1 0,0 1 0,0-1 1,-1 1-1,1-1 0,0 1 0,0-1 1,0 0-1,0 1 0,0-1 0,0 1 1,0-1-1,0 1 0,0-1 1,1 1-1,-1-1 0,0 1 0,0-1 1,0 1-1,0-1 0,1 0 0,-1 1 1,0-1-1,0 1 0,1-1 0,-1 0 1,0 1-1,1-1 0,-1 0 0,0 1 1,1-1-1,-1 0 0,1 0 0,-1 1 1,0-1-1,1 0 0,-1 0 0,1 0 1,-1 0-1,1 1 0,-1-1 0,1 0 1,-1 0-1,1 0 0,-1 0 0,1 0 1,-1 0-1,0 0 0,1 0 1,-1 0-1,1-1 0,-1 1 0,1 0 1,-1 0-1,1 0 0,-1-1-6,27 0 3,-1-1 0,0-1 0,0-2 1,0 0-1,0-2 0,-1-1 0,1-1-3,-1 1-150,112-44-3200,-89 31-6625,-37 17-2575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2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281 215 9513,'0'0'4805,"0"0"-1864,0 0-347,12-11-442,81-85 1473,-90 93-3502,0-1 0,-1 1 0,1-1 0,-1 1 0,0-1 0,0 0 0,0 0 0,-1 0 0,1 0 0,-1 0 0,0 0 0,0 0 0,0-1 0,-1 1 0,1 0 0,-1-1 0,0 1 0,0 0 0,-1 0 0,1-1 0,-1 1 0,-1-3-123,-2 5 32,0 0 1,1 0-1,-1 1 0,0 0 1,0 0-1,-1 0 0,1 0 1,0 0-1,0 1 0,0 0 1,0 0-1,-1 0 0,1 0 0,0 1 1,0 0-1,0 0 0,0 0 1,0 0-1,-3 2-32,7-3 0,-16 4 1,0 1 1,0 1-1,1 0 1,0 1-1,0 1 0,1 0 1,0 1-1,0 1 1,1 0-1,0 1 0,1 0 1,0 1-1,1 0 1,0 1-1,1 0 0,1 1 1,0 0-1,1 0 1,0 1-1,1 0 0,1 0 1,0 1-1,0 5-1,5-18-16,1 1 0,0 0 0,0-1 0,0 1 0,0 0 0,0-1 0,1 1 0,0 0 0,0-1 0,0 1 0,0-1 0,0 1 0,1-1 0,0 0 0,-1 0 0,1 1 0,0-1 0,1 0 0,-1-1 0,0 1 0,1 0 0,0-1 0,-1 1 0,1-1 0,0 0 0,0 0 0,1 0 0,-1 0 0,0-1 0,1 1 0,-1-1 0,3 1 16,121 23-401,-68-23 327,78 12 12,-131-12 61,-1-1-1,1 1 1,0 0 0,-1 0-1,0 1 1,0-1-1,1 1 1,-2 1 0,1-1-1,0 0 1,-1 1-1,1 0 1,-1 0 0,0 1-1,0-1 1,-1 1-1,0 0 1,1 0 0,-2 0-1,1 0 1,0 1 1,1 6 3,-1 0 1,0 1-1,-1 0 0,0-1 1,-1 1-1,0 0 1,-1 0-1,-1 0 0,0 0 1,0-1-1,-2 1 1,1 0-1,-2-1 1,1 0-1,-2 0 0,0 0 1,0 0-1,-1-1 1,0 1-1,-1-2 0,0 1 1,-1-1-1,0 0 1,-4 3-4,5-5 47,-1 0 1,1 0 0,-1-1-1,0 0 1,-1-1-1,0 0 1,0 0 0,0-1-1,-1 0 1,1 0-1,-1-1 1,0 0 0,-1-1-1,1-1 1,-1 1-1,1-1 1,-1-1 0,1 0-1,-1-1 1,0 0 0,0 0-1,1-1 1,-1-1-1,1 0 1,-1 0 0,1-1-1,0 0 1,0-1-1,-2-1-47,0-1 35,0-1-1,1 0 1,1 0-1,-1-1 1,1-1-1,0 0 1,1 0-1,0-1 1,1 0-1,0 0 1,0-1-1,1 0 1,0-1-1,1 0 1,1 0-1,0 0 1,0 0-1,1-1 1,1 1-1,0-1 1,1 0-1,0 0 1,1-1-1,1 1 1,0 0-1,1-8-34,10-4-2162,-7 48-6630,-4 7-2413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24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11659,'0'0'5926,"0"0"-3081,0 0-923,0 0-604,-6 15-399,-92 196 1008,39-67-1377,73-157-460,98-143 434,-107 146-492,1 0 0,0 1 0,1 0 0,0 1 0,0-1 0,1 1 0,0 1 0,1-1 0,-1 1 0,1 1 0,1 0 0,-1 0 0,1 1 0,0 0 0,0 0 0,1 1 0,7-1-32,-13 6 21,-1 1 1,1 0-1,-1 0 0,0 1 1,1-1-1,-1 1 0,0 0 1,-1 0-1,1 0 0,-1 1 1,1-1-1,-1 1 0,0 0 1,0 0-1,0 0 0,-1 0 1,0 0-1,1 1 0,-1-1 1,-1 1-1,1-1 0,-1 1 1,0 0-1,0 0 0,0-1 1,0 4-23,3 7 50,-1-8-47,52 119 310,-52-121-340,1-1-1,-1 1 1,1-1-1,0 0 0,0 0 1,0 0-1,1 0 1,0-1-1,-1 1 0,1-1 1,0-1-1,1 1 1,-1-1-1,0 0 0,1 0 1,-1 0-1,1-1 1,-1 1-1,1-1 1,0-1-1,0 1 0,2-1 29,8 0-864,8 1-1688,-9-4-4714,-7-1-3133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24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71 2018,'0'0'11018,"0"0"-5920,0 0-2092,0 0-465,0 0-859,0 0-647,0-11-389,0-33-299,2 42-331,0 0-1,1 1 1,-1 0 0,0-1-1,0 1 1,1 0-1,-1 0 1,1 0 0,-1 0-1,1 0 1,-1 1 0,1-1-1,-1 1 1,1 0-1,0-1 1,-1 1 0,1 0-1,-1 1 1,1-1-1,0 0 1,-1 1 0,1-1-1,-1 1 1,1 0-1,-1 0 1,2 1-16,1 0 2,-1-1-1,1 1 1,-1 1 0,0-1 0,1 0-1,-1 1 1,0 0 0,-1 0 0,1 0-1,0 1 1,-1-1 0,0 1 0,0 0-1,0 0 1,0 0 0,-1 0 0,1 0-1,-1 0 1,0 1 0,-1-1-1,1 1 1,-1 0 0,0 0 0,0-1-1,0 1 1,0 0 0,-1 0 0,0 0-1,0 0 1,0-1 0,-1 1 0,0 0-1,0 0 1,0 0 0,0-1 0,-1 1-1,0-1 1,0 1 0,0-1-1,0 0 1,-1 1 0,1-1 0,-2 1-2,-12 15 70,-1-1 0,0 0 1,-2-1-1,0-1 0,-1-1 0,0 0 1,-7 2-71,-39 31 362,67-49-360,-1 0 0,0 0 0,1-1 0,-1 1 0,0 0 0,1 0 0,-1 0-1,0 0 1,1 0 0,-1 0 0,0 0 0,1-1 0,-1 1 0,0 0 0,1 0 0,-1 0 0,0 1 0,1-1 0,-1 0 0,0 0 0,1 0 0,-1 0 0,0 0 0,1 0 0,-1 0 0,0 1 0,0-1-1,1 0 1,-1 0 0,0 0 0,1 1 0,-1-1 0,0 0 0,0 0 0,0 1 0,1-1 0,-1 0 0,0 0 0,0 1 0,0-1 0,0 0 0,1 1 0,-1-1 0,0 0 0,0 1 0,0-1 0,0 0-1,0 1 0,3-2-10,301-89-2361,-154 41-4234,-89 25-869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25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4997,'0'0'8434,"0"0"-4286,0 0-1030,0 0-379,0 0-807,0 0-501,0 0-460,-2 2-474,-6 12-161,0 25-127,2 0 1,1 1-1,3-1 0,1 1 0,2 15-209,-1-17 32,0-9-296,6 183-932,3-142-2447,5-3-3607,-5-34-1686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26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3 225 3940,'0'0'8733,"0"0"-3912,0 0-2099,0-13-645,0 5-1728,-1 6-298,1 0 0,-1 0 0,1 0 0,0 0 0,0 0 0,0 0 0,0 0 0,0 0-1,0-1 1,0 1 0,1 0 0,-1 0 0,1 0 0,0 0 0,-1 0 0,1 0 0,0 0 0,0 0 0,0 1 0,1-1 0,-1 0 0,0 0 0,1 1 0,-1-1 0,1 1 0,-1 0 0,1-1 0,0 1 0,-1 0 0,1 0 0,0 0 0,0 0 0,0 0 0,0 0 0,0 0 0,2 1-52,335-14 1875,-150 6-854,-190 8-1007,1-1 0,0 1 1,-1 0-1,1 0 0,0 0 0,-1-1 1,1 1-1,0 0 0,0 0 0,-1-1 1,1 1-1,0 0 0,0-1 0,0 1 1,-1 0-1,1-1 0,0 1 0,0 0 1,0-1-1,0 1 0,0-1 0,0 1 1,0 0-1,0-1 0,0 1 0,0 0 1,0-1-1,0 1 0,0-1 0,0 1 1,0 0-1,0-1 0,0 1 0,0 0 1,0-1-1,0 1 0,1 0 0,-1-1 1,0 1-1,0 0 0,0-1 0,1 1 1,-1 0-1,0 0 0,1-1 0,-1 1 1,0 0-1,0 0 0,1-1 0,-1 1 1,0 0-1,1 0 0,-1 0 0,0 0 1,1-1-1,-1 1 0,1 0 0,-1 0 1,0 0-1,1 0 0,-1 0 0,0 0 1,1 0-1,-1 0 0,1 0 0,-1 0 1,0 0-1,1 1 0,-1-1-13,-27-20 433,26 18-408,-15-8 94,4 1-7,0 0 1,0 1-1,-1 1 0,0 0 1,-1 1-1,1 0 1,-1 1-1,0 1 1,-1 0-1,1 0 1,-9 1-113,11 29 372,12-19-349,18 298 285,-4-169-424,7 38-2032,-10-117-1530,3-1-3773,-4-25-3199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27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67 12300,'2'-13'7094,"9"-40"-3976,-23 88 1435,-7 14-3397,-26 78-1196,34-91 52,1 0 0,2 0-1,2 1 1,2 0 0,1 1-1,1-1 1,3 1 0,0-1-1,3 0 1,1 0-1,10 36-11,-14-68-55,1 1 0,-1-1 0,1 0 0,0 0 0,0 0 0,1 0 0,-1-1 0,1 1 0,0 0 0,0-1 0,1 0 0,0 0 0,-1 0 0,1 0 0,0-1 0,1 1 0,-1-1 0,1 0 0,-1 0 0,1-1 0,0 1 0,0-1 0,0 0 0,0-1 0,0 1 0,1-1 0,-1 0 0,0 0 0,1 0 0,-1-1 0,1 0 0,-1 0 0,1-1 0,-1 1 0,0-1 0,4-1 55,4-5 24,0-1 0,0 0 0,0 0 0,-2-2 0,1 1 0,-1-2 0,0 1 0,-1-1 0,0-1 0,-1 0 0,-1 0 0,1-1 0,-2 0 0,4-8-24,3-6 282,-1 0 0,-2-1 0,0 0 0,-2 0 0,-1-1 0,-1-1 0,-2 0 0,0 1 0,-3-1 0,0-1 0,-2 1-282,1 23 25,0 0 1,0 0 0,-1 0-1,0 0 1,-1-1 0,0 1-1,0 0 1,0 0-1,-1 0 1,0 0 0,0 1-1,0-1 1,-1 0 0,0 1-1,-1-1 1,0 1-1,1 0 1,-2 1 0,1-1-1,-1 1 1,0-1 0,0 1-1,0 1 1,-1-1-1,0 1 1,0 0 0,0 0-1,0 1 1,0-1 0,-3 1-26,-2 0-25,-1 1 1,1 1 0,-1 0-1,1 1 1,-1 0 0,1 0-1,-1 1 1,1 1 0,0 0-1,-1 1 1,1 0 0,0 0 0,0 1-1,1 1 1,-1 0 0,1 0-1,0 1 1,1 1 0,-1-1-1,1 1 1,0 1 0,-1 1 24,-41 63-2394,32 14-3294,21-40-2426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2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21012,'0'0'6086,"0"0"-4773,7-88 352,-7 72-832,0 9-641,-1 2-95,-1 4-97,2 1 0,2 1-193,5 11-287,12 5-705,2 3-897,2 1-1602,-4-2-4291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5:23.1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259 168 10250,'0'0'3822,"0"0"-982,0 0-320,0 0-316,0 0-303,-13-9-737,6 3-997,5 4-135,0 0 1,0 0 0,0 0 0,0 0-1,0 1 1,0-1 0,-1 1 0,1-1-1,0 1 1,-1 0 0,1 0 0,-1 0-1,0 0 1,1 0 0,-1 0 0,0 1-1,1-1 1,-1 1 0,0 0 0,1 0-1,-1 0 1,0 0 0,0 0 0,1 1-1,-1-1 1,0 1 0,1 0 0,-1 0-1,1 0 1,-1 0 0,1 0 0,-1 0-1,1 1 1,0-1 0,-2 2-33,-12 16 73,0 1 0,1 0 0,2 1 1,0 1-1,1 0 0,1 0 0,1 1 0,1 1 0,1 0 1,1 0-1,1 0 0,1 1 0,2 0 0,0 0 0,2 0 1,0 0-1,3 19-73,-1-35-1,1 0 0,0 0 0,0 0 0,0-1-1,1 1 1,1-1 0,-1 1 0,1-1 0,1-1 0,0 1 0,0 0 0,0-1 0,1 0 0,0 0 0,0-1 0,1 0 0,-1 0 0,1 0-1,1-1 1,-1 0 0,1 0 0,0-1 0,0 0 0,0-1 0,1 1 0,-1-2 0,1 1 0,0-1 0,0 0 0,5-1 1,-3 0-15,1 0 1,-1-2-1,1 1 1,0-2 0,-1 1-1,0-2 1,1 1-1,-1-2 1,0 1-1,0-1 1,-1-1-1,1 0 1,-1-1 0,9-6 14,-10 6-427,-1-1 0,0 0 1,-1-1-1,1 1 1,-1-1-1,-1-1 0,1 0 1,-1 0-1,-1 0 1,3-5 426,9-21-7784,-12 24 1714</inkml:trace>
  <inkml:trace contextRef="#ctx0" brushRef="#br0" timeOffset="344.767">689 248 8392,'0'0'7442,"0"0"-3828,0 0-1063,0 0-154,0 0-555,0 0-694,0 0-534,0 0-219,-4 17-80,-39 180 544,14 140-1499,57-515 512,-23 141 174,1 1 1,2 0 0,2 0-1,1 1 1,2 1 0,2 0 0,0 0-1,3 1-46,-13 25-40,1 1-1,-1-1 1,1 1 0,1 1-1,0-1 1,0 1-1,0 0 1,0 1 0,1 0-1,0 0 1,0 0-1,0 1 1,1 1-1,0-1 1,-1 1 0,1 1-1,0-1 1,0 1-1,1 1 1,-1 0 0,0 0-1,0 1 1,9 1 40,-11 0-713,0 0 0,0 1 1,0 0-1,0 0 1,0 1-1,0 0 0,0 0 1,-1 1-1,0-1 1,0 2-1,0-1 0,4 4 713,13 12-7489</inkml:trace>
  <inkml:trace contextRef="#ctx0" brushRef="#br0" timeOffset="779.853">1281 332 10346,'0'0'3934,"0"0"-2423,0 0-470,0 0 16,13 1-363,39 4-342,-50-4-334,0 0 0,-1 0 1,1 0-1,0 0 0,-1 0 0,1 0 0,-1 1 0,1-1 0,-1 1 1,0-1-1,0 1 0,1-1 0,-1 1 0,0-1 0,0 1 0,-1 0 0,1 0 1,0 0-1,0-1 0,-1 1 0,1 0 0,-1 0 0,0 0 0,1 0 0,-1 0 1,0 0-1,0 0-18,1 7 167,20 63 799,-19-72-809,0 0 1,1 0-1,-1 0 1,0 0-1,1-1 0,-1 1 1,0-1-1,0 0 0,0 0 1,1 0-1,-1 0 1,0 0-1,0 0 0,0 0 1,-1-1-1,1 1 0,0 0 1,0-1-1,-1 0 0,1 1 1,-1-1-1,1 0 1,0-2-158,3-2 305,-1 0 1,1 0 0,-1-1 0,0 1-1,-1-1 1,0 0 0,0 0 0,0 0-1,-1-1 1,0 1 0,0-1 0,-1 1 0,0-1-1,0 0 1,-1 1 0,0-1 0,-1 0-1,0-4-305,-1 10 45,0 0 1,0 0-1,0 0 0,0 1 0,0-1 0,-1 1 0,1 0 0,-1-1 0,1 1 0,-1 0 0,1 0 0,-1 1 0,0-1 0,1 0 0,-1 1 0,0 0 0,0-1 0,1 1 0,-1 0 0,0 1 0,1-1 1,-1 0-1,0 1 0,0-1 0,1 1 0,-1 0 0,1 0 0,-1 0 0,1 0 0,-1 1 0,1-1 0,0 1 0,-1-1 0,1 1 0,0 0 0,0 0 0,0 0 0,0 0 0,1 0 0,-1 0 1,0 0-47,-13 15 7,0 0-1,2 1 1,-1 0-1,2 1 0,1 0 1,0 1-1,1 0 0,2 1 1,0 0-1,1 0 0,1 0 1,0 1-1,2 0 0,1 1 1,1-1-1,0 9-5,2-22-2,0 0 0,0 0 0,1 1 0,0-1 0,1 0 0,0 0 0,0 0 1,1 0-1,0-1 0,1 1 0,0-1 0,0 0 0,1 0 0,0 0 0,0 0 0,1-1 0,0 0 0,0 0 0,0 0 0,1-1 1,0 0-1,1-1 0,-1 1 0,1-1 0,5 2 2,7 1-170,0-1 0,0-1 1,1 0-1,0-2 0,-1 0 0,2-1 1,-1-2-1,0 0 0,0-1 0,0-1 1,1-1-1,-1-1 0,0-1 0,-1 0 0,9-4 170,-14 3-487,-2-1-1,1 0 0,0 0 1,-1-1-1,-1-1 0,1 0 1,-1-1-1,3-4 488,46-54-9973,-42 36 1747</inkml:trace>
  <inkml:trace contextRef="#ctx0" brushRef="#br0" timeOffset="1185.35">2185 67 10058,'0'-13'8002,"2"-2"-7856,-1-24 6602,-17 67-1924,-90 426-2620,36-177-4419,61-216-903,8-22-5658,1-29 1793</inkml:trace>
  <inkml:trace contextRef="#ctx0" brushRef="#br0" timeOffset="1465.959">1843 537 1345,'-8'-13'8227,"-39"-51"-3815,17 24 577,28 40-4853,1-1 0,0 0 0,1 0 1,-1 1-1,0-1 0,0 0 1,0 0-1,0 0 0,1 0 0,-1 0 1,0 0-1,1 0 0,-1 0 1,1 0-1,-1-1 0,1 1 0,-1 0 1,1 0-1,0 0 0,0 0 1,0-1-1,0 1 0,0 0 0,0 0 1,0-1-1,0 1 0,0 0 1,0 0-1,1 0 0,-1-1 1,0 1-1,1 0 0,-1 0 0,1 0 1,-1 0-1,1 0 0,0 0 1,-1 0-1,1 0 0,0 0 0,0 0 1,0 0-1,0 0 0,0 1 1,0-1-1,0 0 0,0 1 0,0-1 1,0 0-1,0 1 0,1-1-136,150-7 705,-91 9-625,317-2 53,-269 15-188,-105-13 55,-1 0-1,1 0 1,-1 1 0,1-1-1,-1 1 1,1 0 0,-1 0-1,0 0 1,0 0 0,0 0-1,0 1 1,0-1 0,-1 1 0,1 0-1,-1-1 1,0 1 0,0 1-1,0-1 1,0 0 0,0 0-1,0 1 1,-1-1 0,0 1-1,0-1 1,0 1 0,0 0-1,0 1 1,-1 15 44,-1 1-1,0-1 0,-2 0 1,0 0-1,-1 0 1,-1 0-1,-1 0 0,-1-1 1,-7 15-44,-23 81-263,37-114 190,-6 42-2762,9-30-1593,5-4-3856,-1-6-1239</inkml:trace>
  <inkml:trace contextRef="#ctx0" brushRef="#br0" timeOffset="1795.935">2654 35 16367,'0'0'3620,"0"0"-1346,0 0 0,0 0-1025,0 0-736,0 0-385,0 0-128,0 0-384,0 0-1218,-8-21-2081,14 43-5382</inkml:trace>
  <inkml:trace contextRef="#ctx0" brushRef="#br0" timeOffset="2226.823">2917 478 14926,'5'-13'4404,"17"-42"-2092,-19 50-2112,1-1-1,1 1 1,-1 0 0,1 0-1,0 1 1,0-1 0,0 1-1,1 0 1,0 0 0,-1 1-1,1 0 1,0 0 0,1 0 0,-1 1-1,0 0 1,1 0 0,-1 0-1,1 1 1,0 0 0,0 0-1,-1 1 1,1 0 0,0 0-1,0 1 1,-1 0 0,1 0 0,3 1-200,-5-2 7,0 1 0,0 0 1,0 0-1,0 1 1,0-1-1,0 1 1,-1 0-1,1 0 1,0 1-1,-1 0 1,0-1-1,1 1 0,-1 1 1,-1-1-1,1 0 1,0 1-1,-1 0 1,1 0-1,-1 0 1,-1 0-1,1 1 0,0-1 1,-1 1-1,0 0 1,0-1-1,0 1 1,-1 0-1,0 0 1,0 0-1,0 0 0,0 1 1,-1-1-1,0 0 1,0 0-1,0 0 1,0 0-1,-1 0 1,0 0-1,0 0 1,-1 0-1,1 0 0,-1 0 1,-1 0-8,-7 15-14,-1-1 0,-1-1 0,0 0 0,-2 0 0,0-1 0,-1-1 0,0-1 0,-1 0 0,-1-1 0,-8 5 14,-17 17-42,41-36 38,0 0 0,0 0 0,1 1-1,-1-1 1,0 1 0,0-1-1,0 1 1,1-1 0,-1 1-1,0-1 1,1 1 0,-1 0 0,0-1-1,1 1 1,-1 0 0,1 0-1,-1-1 1,1 1 0,0 0 0,-1 0-1,1 0 1,0 0 0,-1-1-1,1 1 1,0 0 0,0 0 0,0 0-1,0 0 1,0 0 0,0 0-1,0 0 1,0 0 0,0 0 0,0-1-1,0 1 1,1 0 0,-1 0-1,0 0 1,1 0 0,-1 0 0,0-1-1,1 1 1,-1 0 0,1 0-1,0-1 1,-1 1 0,1 0 0,-1-1-1,1 1 1,0 0 0,0-1-1,-1 1 1,1-1 0,0 0-1,0 1 1,0-1 0,-1 1 0,1-1-1,0 0 1,0 0 0,0 1 4,59 21 1,-51-20 1,1 1 0,-1 0 0,1 1 0,-1 0 0,0 0 0,0 1 0,0 0 0,-1 0 0,0 1 0,0 1 0,-1-1 0,1 1-1,4 6-1,-6-3 66,0 0 0,-1 0 0,0 0 0,-1 1-1,0-1 1,-1 1 0,0 0 0,-1 1 0,0-1-1,-1 0 1,0 0 0,0 1 0,-2-1 0,1 0-1,-1 1 1,-1-1 0,0 0 0,-1 0 0,0 0-1,0 0 1,-1 0 0,-1-1 0,0 0 0,0 0-1,-1 0 1,0 0 0,-1-1 0,0 0-1,0 0 1,-1-1 0,0 0 0,0 0 0,-1-1-1,0 0 1,-1-1 0,1 0 0,-5 1-66,-2 2 103,-1-2 1,0 0 0,0-1-1,-1-1 1,0-1-1,1 0 1,-2-1 0,1-1-1,0-1 1,0-1 0,-1 0-1,1-1 1,0-1-1,0-1 1,0 0 0,0-2-1,0 0 1,1 0-1,0-2 1,0 0 0,0-1-1,-8-7-103,20 12-51,0 0-1,1-1 0,0 1 0,0-1 0,0 0 1,0 0-1,1-1 0,-1 1 0,1-1 1,0 0-1,0 0 0,1 0 0,0 0 1,0 0-1,0 0 0,0 0 0,1-1 0,0 1 1,0-1-1,0 1 0,1-1 0,-1 0 1,2 1-1,-1-1 0,0 1 0,1-1 1,0 1-1,1-1 0,-1 1 0,1-1 1,0 1-1,0 0 0,1-1 52,62-81-3896,-11 39-1470,-5 9-3143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2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17777,'2'-70'3347,"-2"69"-3235,1 0-1,-1-1 1,1 1-1,-1 0 1,1 0-1,-1 0 1,1 0-1,0-1 1,0 1 0,-1 0-1,1 0 1,0 0-1,0 0 1,0 1-1,0-1 1,0 0 0,0 0-1,1 0 1,-1 1-1,0-1 1,0 1-1,0-1 1,1 1-1,-1-1 1,0 1 0,0 0-1,1 0 1,-1-1-1,0 1 1,1 0-1,-1 0 1,0 0 0,1 1-1,-1-1 1,0 0-1,1 0 1,-1 1-1,0-1 1,0 1-1,1-1 1,-1 1 0,0-1-1,0 1 1,0 0-1,0 0 1,0-1-1,0 1 1,0 0-1,1 1-111,18 11 169,0 0 0,0 2 0,-2 0 0,1 2 0,-2 0 0,1 3-169,12 9 86,240 272-1570,-270-300 1458,1 0 1,-1 0-1,1 0 0,-1 0 1,1-1-1,0 1 0,0 0 1,-1 0-1,1 0 0,0-1 0,0 1 1,0 0-1,0-1 0,-1 1 1,1-1-1,0 1 0,0-1 1,0 1-1,0-1 0,1 0 0,-1 0 1,0 1-1,0-1 0,0 0 1,0 0-1,0 0 0,0 0 1,0 0-1,0 0 0,0 0 0,0-1 1,0 1-1,1 0 0,-1-1 1,0 1-1,0 0 0,0-1 1,-1 1-1,1-1 0,0 0 0,0 1 1,0-1-1,0 0 0,0 1 1,-1-1-1,1 0 0,0 0 1,-1 0-1,1 0 0,0 0 0,-1 0 1,1 0-1,-1 0 0,0 0 1,1 0-1,-1 0 0,0 0 1,0 0-1,1 0 0,-1 0 0,0 0 1,0 0 25,10-72 862,-33-120 1150,23 191-1969,0 1-1,0-1 1,0 0-1,0 1 1,0-1-1,0 1 1,0-1 0,-1 0-1,1 1 1,-1-1-1,1 1 1,-1-1-1,1 1 1,-1-1-1,0 1 1,0 0-1,0-1 1,1 1-1,-2 0 1,1 0-1,0 0 1,0-1-1,0 1 1,0 0-1,-1 0 1,1 1-1,0-1 1,-1 0-1,1 0 1,-1 1-1,1-1 1,-1 1 0,1-1-1,-1 1 1,1-1-1,-1 1 1,1 0-1,-1 0 1,0 0-1,1 0 1,-1 0-1,1 0 1,-1 0-1,0 1 1,1-1-1,-1 1 1,1-1-1,-1 1 1,1-1-1,-1 1 1,1 0-1,0 0 1,-1 0-1,1 0 1,0 0-1,0 0 1,-1 0-43,-16 18 110,2 1 0,0 1 0,2 0 0,0 1-1,1 0 1,1 1-110,-24 39 110,2-6-423,-83 125-394,31-70-9174,70-91 1633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28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57 186 12556,'-6'-14'5765,"-35"-75"-928,40 87-4723,0 1-1,0-1 1,0 1 0,0-1-1,0 0 1,1 1 0,-1-1-1,0 0 1,1 0 0,0 0-1,-1 1 1,1-1 0,0 0-1,0 0 1,0 0 0,0 0-1,0 0 1,0 1 0,1-1-1,-1 0 1,1 0 0,-1 0 0,1 1-1,-1-1 1,1 0 0,0 1-1,0-1 1,0 0 0,0 1-1,0-1 1,1 1 0,-1 0-1,0-1 1,1 1 0,-1 0-1,0 0 1,1 0 0,0 0-1,-1 0 1,1 0 0,0 0-1,-1 0 1,1 1 0,2-1-114,85-9 426,-84 10-377,352 0 426,-319-5 1490,-48 16-1882,0 0-1,0 1 1,2-1 0,-1 2 0,1-1 0,1 1 0,0 0 0,1 1-1,1 0 1,0 0 0,0 0 0,2 0 0,0 1 0,0 0-83,-2 4 52,-5 16-148,2 0 0,1 0 0,1 1 0,2 0 0,2 1 0,2-1 0,0 0 0,3 1 0,1-1 0,5 16 96,19 33-5244,16-6-4824,-26-54-2328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29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14478,'0'0'6246,"0"0"-2387,0 0-1088,0 0-983,0 0-773,0 0-343,5 16-149,25 122 49,-29-112-606,1-1 1,1 1-1,1 0 1,2-1 0,0 0-1,2-1 1,0 1 0,2-1-1,1-1 1,0 0 0,2 0-1,11 13 34,-22-32-70,0-1 0,0 0 0,0 0 0,0-1 0,1 1 0,0 0-1,-1-1 1,1 1 0,0-1 0,0 0 0,0 0 0,1 0 0,-1 0 0,0-1 0,1 0 0,-1 1-1,1-1 1,0 0 0,-1-1 0,1 1 0,0 0 0,-1-1 0,1 0 0,0 0 0,-1 0 0,1-1-1,0 1 1,-1-1 0,1 0 0,0 0 0,-1 0 0,1 0 0,-1-1 0,0 1 0,1-1 0,-1 0-1,0 0 1,1 0 70,12-17 113,-1 0 0,0 0 0,-1-2 0,-1 1 0,-2-2 0,0 0 0,-1 0 0,-1-1 0,3-12-113,3-1 158,107-257 386,-110 261-710,-15 34-3084,-6 15-1261,-2 2-3694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29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91 315 10442,'0'0'6764,"-12"-14"-3310,-60-70 1734,72 84-5136,-1-1-1,1 1 1,-1 0-1,1 0 0,0-1 1,-1 1-1,1 0 1,0 0-1,-1-1 0,1 1 1,0 0-1,-1-1 0,1 1 1,0 0-1,0-1 1,-1 1-1,1-1 0,0 1 1,0-1-1,0 1 0,0 0 1,-1-1-1,1 1 1,0-1-1,0 1 0,0-1 1,0 1-1,0-1 1,0 1-1,0 0 0,0-1 1,0 1-1,1-1 0,-1 1 1,0-1-1,0 1 1,0 0-1,0-1 0,1 1 1,-1-1-1,0 1 0,0 0 1,1-1-1,-1 1 1,0 0-1,1-1 0,-1 1 1,0 0-1,1-1 1,-1 1-1,0 0 0,1 0 1,-1-1-1,1 1 0,-1 0 1,1 0-1,-1 0 1,0 0-1,1 0 0,-1 0 1,1 0-1,-1 0 0,1 0 1,-1 0-52,39-2-132,-30 2 280,429-3-1077,-321-24 422,-116 26 509,0 1 1,0-1 0,1 1-1,-1-1 1,0 0-1,0 0 1,0 0 0,0 0-1,0 1 1,0-1-1,0-1 1,-1 1 0,1 0-1,0 0 1,-1 0-1,1 0 1,0 0-1,-1-1 1,1 1 0,-1 0-1,0 0 1,1-1-1,-1 1 1,0 0 0,0-1-1,0 1 1,0 0-1,0-1 1,0 1-1,0 0 1,-1-1 0,1 1-1,0 0 1,-1-1-1,1 1 1,-1 0 0,1 0-1,-1 0 1,1-1-1,-1 1 1,0 0-1,0 0 1,0 0 0,0-1-3,-46-41 361,35 34-213,0 0 0,-1 2 0,0 0 1,0 0-1,0 1 0,-1 0 0,0 2 0,0-1 0,0 2 0,0 0 1,-1 0-1,0 2-148,13 1 22,0 0 1,0 0 0,0 0-1,0 0 1,0 1-1,0-1 1,0 1 0,0 0-1,1-1 1,-1 1 0,0 0-1,0 0 1,1 0-1,-1 0 1,1 1 0,-1-1-1,1 0 1,-1 0 0,1 1-1,0-1 1,-1 1-1,1 0 1,0-1 0,0 1-1,0 0 1,1-1 0,-1 1-1,0 0 1,1 0-1,-1 0 1,1 0 0,-1 0-1,1 1-22,-4 74 109,4-58-83,11 191 257,0-28-1412,-14-61-3028,-7-55-3637,-5-4-9203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27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21364,'20'-79'3305,"6"37"2812,-23 46-5161,-1 24-754,-1 0 0,-1 0-1,-2 1 1,-1-2 0,-4 22-202,-32 239 0,45-124-1650,11-58-5343,-8-77-427,1-8-5745</inkml:trace>
  <inkml:trace contextRef="#ctx0" brushRef="#br0" timeOffset="310.006">552 202 17328,'15'-80'2926,"-4"52"1073,-11 31 1296,-42 69-4408,33-61-849,1 0 0,0 1 0,0 0 0,2 0 0,-1 1 0,1 0-1,1 0 1,0 0 0,1 0 0,1 1 0,0 0 0,1 0 0,0 0-1,1 0 1,1 0 0,0 0 0,1 0 0,0 0 0,4 14-38,0-19-50,1 0-1,0 0 1,1 0 0,0-1-1,0 0 1,1-1 0,0 1 0,0-2-1,1 1 1,0-1 0,0 0 0,0-1-1,1 0 1,0-1 0,0 1-1,10 1 51,35 21-151,-24-11 130,66 50 48,-96-64-24,1 0 0,-1 0 0,0 0 1,0 0-1,0 0 0,0 0 0,0 1 1,-1-1-1,1 0 0,-1 1 1,1-1-1,-1 0 0,0 1 0,0-1 1,0 1-1,0-1 0,0 0 1,-1 1-1,1-1 0,-1 0 0,0 1 1,1-1-1,-1 0 0,0 0 0,0 0 1,0 1-1,-1-1 0,1 0 1,0-1-1,-1 1 0,0 0 0,1 0 1,-1-1-1,-1 2-3,-69 52 118,46-43-85,-1-1 0,0-1 0,-1-2 0,0 0 0,0-2 0,-1-2 0,0 0-1,0-2 1,0-1 0,0-1 0,0-1 0,-1-2-33,-40-12-315,68 15 263,1 0 0,-1-1 0,1 1-1,-1-1 1,1 0 0,-1 0 0,1 1 0,0-1 0,-1 0 0,1 0 0,0 0 0,0 0-1,0 0 1,-1-1 0,1 1 0,0 0 0,1 0 0,-1-1 0,0 1 0,0-1 0,1 1 0,-1 0-1,0-1 1,1 0 0,0 1 0,-1-1 0,1 1 0,0-1 0,0 1 0,0-1 0,0 0-1,0 1 1,0-1 0,0 1 0,0-1 0,1 1 0,-1-1 0,1 0 0,-1 1 0,1 0 0,0-1-1,-1 0 53,84-84-4459,-52 59 2993,148-155-10129,-129 115 5915</inkml:trace>
  <inkml:trace contextRef="#ctx0" brushRef="#br0" timeOffset="311.006">738 93 4228,'0'0'5189,"0"0"-513,-27-80 65,18 73-1794,3 3-769,5 2-577,1 2-608,0 0-448,11 5-417,7 2-64,12 0-32,5-1-32,5-1-32,0 2-641,4-4-1088,1-3-1699,2-8-3266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25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89 160 9769,'16'-90'5349,"-15"86"-4788,-1 0 0,1 0 0,-1 1-1,1-1 1,0 0 0,1 1 0,-1-1 0,0 1-1,1 0 1,0-1 0,0 1 0,0 0 0,0 0-1,1 0 1,-1 0 0,1 0 0,0 1 0,-1-1-1,1 1 1,3-2-561,0 20 1682,-6 28-1466,-2 0 0,-2-1 0,-2 1-1,-11 42-215,-3 19 71,-23 95-1464,43-201 1381,0 0 0,0-1 0,-1 1 0,1 0 0,0 0 1,0 0-1,-1 0 0,1 0 0,-1 0 0,1 0 0,-1 0 0,1 0 1,-1 0-1,1 0 0,-1 0 0,0 0 0,0 0 0,0 1 0,1-1 1,-1 0-1,0 0 0,0 1 0,0-1 0,0 1 0,0-1 1,0 1-1,0-1 0,0 1 0,0 0 0,-1-1 0,1 1 0,0 0 1,0 0-1,0 0 0,0 0 0,0 0 0,0 0 0,-1 0 0,1 0 1,0 0-1,0 0 0,0 1 0,0-1 0,0 1 0,0-1 0,0 1 1,0-1-1,0 1 0,0-1 0,0 1 0,0 0 0,0-1 0,0 1 1,1 0-1,-1 0 0,0 0 0,0 0 0,1 0 0,-1 0 0,1 0 1,-1 0-1,1 0 0,-1 0 0,1 0 0,0 0 0,-1 0 0,1 0 1,0 0 11,-3-14 68,2 0 1,0 0 0,0 0 0,1 0 0,0 0-1,2-1 1,-1 1 0,1 0 0,1 0 0,1 1 0,0-1-1,0 1 1,1-1 0,1 1 0,0 1 0,0-1-1,1 1 1,8-9-69,-13 18 3,0 0 0,1 0 0,0 0 0,-1 0-1,1 1 1,0-1 0,0 1 0,0-1 0,-1 1 0,2 0 0,-1 0 0,0 0-1,0 1 1,0-1 0,0 1 0,0 0 0,1 0 0,-1 0 0,0 0-1,0 0 1,0 1 0,0-1 0,0 1 0,1 0 0,-1 0 0,0 0 0,-1 1-1,1-1 1,0 0 0,1 2-3,84 63-62,-72-51 75,101 124-701,-115-138 696,0-1 0,0 1 0,0-1 0,-1 1 1,1-1-1,0 0 0,0 0 0,0 0 0,0 0 0,0 0 0,0 0 1,-1 0-1,1-1 0,0 1 0,0-1 0,0 1 0,-1-1 0,1 0 1,0 1-1,-1-1 0,1 0 0,0 0 0,-1-1 0,1 1 0,-1 0 1,0 0-1,1-1 0,-1 1 0,0 0 0,0-1 0,0 0 0,0 1 0,0-1 1,0 1-1,0-1 0,-1 0 0,1 0 0,0 0 0,-1 1 0,0-1 1,1 0-1,-1 0 0,0 0 0,0 0 0,0 0-8,4-7 98,6-15 308,-1 1 0,-1-2-1,-1 1 1,-1-1 0,-1 0 0,0-14-406,-33 306 1120,26-82-3783,12-135-806,4-20-2602,-5-16-1776</inkml:trace>
  <inkml:trace contextRef="#ctx0" brushRef="#br0" timeOffset="299.179">766 292 10474,'6'-81'4735,"-6"78"-4365,0 1-1,0-1 0,0 1 1,0-1-1,0 0 1,1 1-1,-1-1 1,1 1-1,-1-1 1,1 1-1,0-1 0,0 1 1,0 0-1,1-1 1,-1 1-1,0 0 1,1 0-1,-1 0 1,1 0-1,0 0 0,0 0 1,0 0-1,0 1 1,0-1-1,0 1 1,0-1-1,0 1 1,1 0-1,-1 0 1,1 0-1,0 0-369,44 17 1530,-37-6-1513,-1 0 0,0 1 1,-1 0-1,0 0 0,-1 1 0,0 0 0,0 0 0,-2 1 1,1 0-1,-2 0 0,0 0 0,0 0 0,-1 1 1,-1-1-1,0 1 0,-1 0 0,-1-1 0,0 1 0,0 0 1,-2 0-1,0-1 0,0 1 0,-1-1 0,-1 1 1,0-1-1,-1 0 0,0 0 0,-1-1 0,0 0 0,-1 0 1,-1 0-1,-8 10-17,-10 11-73,-1-1 1,-1-1-1,-1-1 0,-2-1 1,-3-1 72,34-28-1,1 0 1,-1-1-1,0 1 1,0 0 0,1 0-1,-1 0 1,0 0-1,0 0 1,1 0-1,-1 0 1,0 0-1,0 0 1,1 0-1,-1 0 1,0 0-1,0 0 1,1 0-1,-1 0 1,0 0 0,0 0-1,1 0 1,-1 0-1,0 0 1,0 0-1,1 0 1,-1 1-1,0-1 1,0 0-1,1 0 1,-1 0-1,0 0 1,0 1-1,0-1 1,0 0 0,1 0-1,-1 0 1,0 1-1,0-1 1,0 0-1,0 0 1,0 1-1,0-1 1,0 0-1,1 0 1,-1 1-1,0-1 1,0 0-1,0 0 1,0 1 0,0-1-1,0 0 1,0 0-1,0 1 1,0-1-1,0 0 1,-1 1 0,2-2-1,210-82-303,-131 48-620,5-2-2205,-28 16-3260,-32 13-743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3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82 18481,'0'-13'2830,"2"-41"-951,-3 54-1815,1 1 0,-1-1 0,1 0 0,-1 1 0,1-1 0,-1 0 0,1 1 0,-1-1 0,1 0 1,-1 0-1,1 1 0,-1-1 0,0 0 0,1 0 0,-1 0 0,1 0 0,-1 0 0,1 0 0,-1 0 0,0 0 0,1 0 0,-1 0 0,1 0 0,-1 0 0,0-1 1,1 1-1,-1 0 0,1 0 0,-1-1 0,1 1 0,-1 0 0,1-1 0,-1 1 0,1 0 0,-1-1 0,1 1 0,0-1 0,-1 1 0,1 0 0,-1-1 0,1 1 0,0-1 1,0 0-1,-1 1 0,1-1 0,0 1 0,0-1 0,0 1 0,-1-1 0,1 1 0,0-1 0,0 0 0,0 1 0,0-1 0,0 1 0,0-1 0,0 0 0,0 1 1,1-1-1,-1 1 0,0-1-64,-57 113 672,40-74-647,1 0-1,2 1 0,2 1 1,1 0-1,3 1 0,1 0 1,1 0-1,3 1 0,1 39-24,2-72-68,1 0-1,-1-1 1,1 1-1,1 0 1,0 0-1,0-1 1,1 1-1,0-1 1,0 0-1,1 0 1,0 0-1,0 0 1,1-1-1,0 1 1,0-1-1,1 0 1,0-1-1,0 0 1,0 0-1,1 0 1,0 0-1,0-1 1,1 0 0,-1-1-1,1 0 1,0 0-1,0 0 1,1-1-1,-1-1 1,1 1-1,-1-1 1,1-1-1,0 1 1,-1-2-1,9 1 69,-8-2 73,1 0 1,0-1-1,0-1 0,0 1 0,-1-1 1,0-1-1,1 0 0,-1 0 0,0-1 1,-1 0-1,1 0 0,-1-1 0,0 0 0,-1-1 1,0 0-1,0 0 0,0 0 0,0-1 1,-1 0-1,-1 0 0,5-9-73,3-5 354,-1-1 1,-2 0-1,0-1 0,-1 0 1,-2 0-1,0-1 0,-2 0 0,0-6-354,-1 3 143,-1 1-1,-1-1 0,-2 0 0,-1 1 1,-1-1-1,-5-26-142,6 46 5,-1 0 1,0 1-1,0-1 0,0 1 1,-1-1-1,0 1 1,-1 0-1,1 0 0,-1 1 1,-1-1-1,1 1 0,-1 0 1,0 0-1,-1 0 0,1 0 1,-1 1-1,0 0 0,-1 1 1,1-1-1,-1 1 1,0 0-1,0 1 0,0 0 1,0 0-1,-1 0 0,-5 0-5,5 1-113,-1 1 0,0 0-1,1 0 1,-1 1-1,0 0 1,1 1 0,-1 0-1,0 0 1,1 1-1,-1 0 1,1 0 0,0 1-1,0 0 1,0 1-1,0 0 1,0 0 0,-6 5 113,8-5-603,0 2 1,0-1 0,0 0-1,0 1 1,1 0 0,0 1-1,0-1 1,1 1 0,0 0 0,0 0-1,0 0 1,-2 7 602,-3 26-7004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31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18449,'0'0'2419,"0"0"20,0 0-330,0 0-849,0 0-603,0 0-230,0 0-209,15-8-89,48-23 36,-59 30-147,1 0 0,-1 0 0,1 0-1,-1 1 1,1-1 0,0 1 0,0 0 0,-1 1-1,1-1 1,-1 1 0,1 0 0,0 0 0,-1 0 0,1 1-1,0 0-17,20 5 69,-18-8-50,-1 1-1,1 1 0,0 0 0,0 0 1,-1 0-1,1 0 0,0 1 1,-1 0-1,1 1 0,-1 0 0,0 0 1,0 0-1,0 0 0,-1 1 0,1 0 1,-1 0-1,1 1 0,-2 0 1,1-1-1,0 2 0,-1-1 0,0 0 1,0 1-1,0 0 0,-1 0 0,2 4-17,-4 8 34,0 0 0,-1 1 1,-1-1-1,-1 0 0,0 0 1,-1 0-1,-1 0 0,-1-1 1,-1 1-1,0-1 0,-1 0 1,-1 0-36,-21 62 35,3 85-426,44-58-4461,-2-80 143,1-14-2694,-6-8-237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32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50 176 15471,'0'-165'10025,"11"155"-6475,13 30-3075,-22-17-320,79 81 11,267 301-2286,-311-350-442,-10-75 2460,-17 14 471,-2-1 0,0-1 0,-2 1 0,-2-1 0,0 0 0,-2-1 0,0 1 0,-3 0 0,-2-28-369,3 53 58,1 0 0,-1 1 0,0-1 0,0 0 0,0 0 0,0 0 0,0 1 0,0-1 0,-1 0 0,1 0 0,-1 1 0,0-1 0,0 0 0,0 1 0,0-1 0,0 1 0,-1-1 0,1 1 0,-1 0 0,1 0 0,-1-1 0,0 1 0,0 0 0,0 1 0,0-1 0,0 0 0,-1 0 0,1 1 0,0-1 0,-1 1 0,1 0 0,-1 0 0,0 0 0,1 0 0,-1 0 0,0 1 0,1-1 0,-1 1 0,0 0 0,0-1 0,0 1 0,1 1 0,-1-1 0,0 0 0,-2 1-58,-11 9 87,0 0-1,0 2 0,1 0 1,1 0-1,0 1 0,1 1 0,0 0 1,1 1-1,1 0 0,0 1 1,0 2-87,3-7 49,-231 342 411,142-199-3830,66-94-4445,26-41 165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34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67 15118,'-12'0'4677,"-68"-2"512,80 1-5130,-1 1 1,1 0 0,0-1 0,-1 1-1,1 0 1,-1-1 0,1 1-1,0 0 1,-1-1 0,1 1 0,0-1-1,0 1 1,-1-1 0,1 1 0,0-1-1,0 1 1,0-1 0,0 1-1,-1-1 1,1 1 0,0-1 0,0 1-1,0-1 1,0 1 0,0-1 0,0 1-1,0-1 1,1 1 0,-1-1-1,0 1 1,0-1 0,0 1 0,0-1-1,1 1 1,-1-1 0,0 1 0,0-1-1,1 1 1,-1-1 0,0 1 0,1 0-1,-1-1 1,1 1 0,-1 0-1,0-1 1,1 1 0,-1 0 0,1-1-1,-1 1 1,1 0 0,-1 0 0,1 0-1,-1-1 1,1 1 0,-1 0-1,1 0 1,-1 0 0,1 0 0,-1 0-1,1 0 1,-1 0 0,1 0 0,0 0-1,-1 0 1,1 0 0,-1 1-1,1-1 1,-1 0 0,1 0-60,34-11 168,1 2-1,0 1 1,1 2 0,0 2 0,0 1 0,0 2-1,8 1-167,68 14 133,-110-13-129,-1 0-1,1 0 1,-1 0 0,1 0-1,-1 0 1,1 0 0,-1 1-1,0-1 1,0 1 0,0 0-1,0-1 1,0 1 0,0 0-1,0 0 1,-1 1 0,1-1-1,-1 0 1,1 0 0,-1 1-1,0-1 1,0 1 0,0-1-1,0 1 1,0-1 0,-1 1-1,1 0 1,-1-1 0,0 1-1,0 0 1,0-1 0,0 1-1,0 0 1,0-1 0,-1 1-1,1 0 1,-1-1 0,0 1-1,0-1 1,0 1 0,0-1-1,0 1-3,-11 16 114,0 0 0,-1-1-1,-1-1 1,0 0 0,-2-1-1,1 0 1,-2-1 0,0-1-1,-1-1 1,-19 11-114,24-15 54,-231 156 592,243-164-645,0-1 1,0 0 0,0 0 0,-1 1 0,1-1-1,0 1 1,0-1 0,0 1 0,0 0-1,0-1 1,0 1 0,0 0 0,0 0 0,1-1-1,-1 1 1,0 0 0,0 0 0,1 0-1,-1 0 1,0 0 0,1 0 0,-1 0 0,1 0-1,-1 0 1,1 1 0,0-1 0,0 0-1,-1 0 1,1 0 0,0 0 0,0 1 0,0-1-1,0 0 1,0 0 0,0 0 0,1 1-1,-1-1 1,0 0 0,0 0 0,1 0 0,-1 0-1,1 0 1,-1 0 0,1 0 0,0 0 0,-1 0-1,1 0 1,0 0 0,0 0 0,-1 0-1,1 0 1,0-1 0,0 1 0,0 0-2,19 3-135,0-1 0,0-1 1,0-1-1,0-1 1,0 0-1,0-2 0,0 0 1,0-1-1,14-5 135,128-31-2624,-57 7-4366,-68 20-1066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5:21.3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371 159 7399,'0'0'7629,"0"0"-4314,0 0-1073,0 0-363,0 0-438,0 0-240,-6 19-325,-38 220 704,14 255-3208,30-493 1440,-6 37-2812,2-28-1017,-1-7-3928,0-5 172</inkml:trace>
  <inkml:trace contextRef="#ctx0" brushRef="#br0" timeOffset="296.094">210 203 9001,'1'-59'1635,"0"-56"4668,-1 114-6187,0 0-1,0 0 1,0-1 0,0 1 0,1 0 0,-1 0 0,0 0-1,0 0 1,1 0 0,-1 0 0,1-1 0,-1 1 0,1 0-1,-1 0 1,1 0 0,0 1 0,0-1 0,-1 0 0,1 0-1,0 0 1,0 0 0,0 1 0,0-1 0,0 0 0,0 1-1,0-1 1,0 1 0,0-1 0,0 1 0,0-1 0,0 1 0,0 0-1,0 0 1,1-1 0,-1 1 0,0 0 0,0 0 0,0 0-1,0 0 1,1 0 0,-1 1 0,0-1 0,0 0 0,0 1-1,0-1 1,0 0 0,0 1 0,0-1 0,1 1-116,56 27 590,-58-28-589,32 21 119,0 1 1,-1 2-1,-1 1 0,-2 2 1,-1 0-1,0 2 0,-2 1 1,-2 1-1,-1 0 1,-1 2-1,2 7-120,-17-29 4,0 0 0,0 0 1,-1 0-1,0 1 0,-1-1 1,0 1-1,-1 0 0,0 0 1,-1 1-1,-1-1 0,0 1 1,0-1-1,-1 0 0,-1 1 1,0-1-1,-1 1 0,0-1 0,-1 0 1,0 0-1,-1 0 0,0 0 1,-1-1-1,-1 0 0,0 0 1,0 0-1,-8 9-4,-17 10 153,-1-2-1,-2-2 1,-1-1 0,-1-1-1,-1-2 1,-1-2 0,-1-2-1,0-1 1,-14 3-153,41-15 57,-223 82-217,235-84-5643,35-3-1303,-1-5-421</inkml:trace>
  <inkml:trace contextRef="#ctx0" brushRef="#br0" timeOffset="598.358">953 495 13068,'0'0'4896,"0"0"-1907,0 0-442,0 0-471,0 0-528,0 0-528,-3 15-305,-45 257 860,46-234-1655,8 112-2493,3-135-1363,1-13-5890,-7-4 2085</inkml:trace>
  <inkml:trace contextRef="#ctx0" brushRef="#br0" timeOffset="903.784">1047 27 16079,'0'0'2595,"0"0"-1186,0 0-64,0 0-480,0 0-609,0 0-256,0 0-96,0 0-352,91 91-1538,-63-53-4036,-3-1-3939</inkml:trace>
  <inkml:trace contextRef="#ctx0" brushRef="#br0" timeOffset="1237.59">1574 382 7079,'0'0'8749,"0"0"-4473,0 0-1697,0 0-471,0 0-554,0 0-609,0 0-395,0 0-187,4-10-118,-2 5-216,9-24 37,-11 29-65,0 1 0,0-1 0,-1 0 0,1 1 1,0-1-1,0 0 0,0 0 0,-1 1 0,1-1 0,0 0 0,0 0 0,-1 0 0,1 0 0,0 1 0,-1-1 0,1 0 0,0 0 0,0 0 0,-1 0 0,1 0 0,0 0 0,-1 0 0,1 0 0,0 0 1,-1 0-1,1 0 0,0 0 0,-1 0 0,1 0 0,0 0 0,-1 0 0,1 0 0,0 0 0,0 0 0,-1 0 0,1 0 0,0-1 0,-1 1 0,1 0 0,0 0 0,0 0 0,-1-1 0,1 1 1,0 0-1,0 0 0,0 0 0,-1-1 0,1 1 0,0 0 0,0-1 0,0 1 0,0 0 0,-1 0 0,1-1 0,0 1 0,0 0 0,0-1 0,0 1 0,0 0 0,0-1 0,0 1 0,0 0-1,-18 12-9,0 1-1,1 0 0,0 1 0,2 1 0,-1 1 0,2 0 0,0 1 1,1 1-1,1 0 0,0 1 0,2 0 0,0 0 0,-2 8 10,12-24-21,-1 0 0,0 0-1,1 1 1,0-1 0,-1 0-1,1 1 1,1-1-1,-1 1 1,0-1 0,1 0-1,0 0 1,0 1 0,0-1-1,0 0 1,0 0 0,1 0-1,-1 0 1,1 0 0,0 0-1,0 0 1,0-1 0,0 1-1,0-1 1,1 1-1,-1-1 1,1 0 0,-1 0-1,1 0 1,0 0 0,0 0-1,0-1 1,0 1 0,0-1-1,0 0 1,0 0 0,1 0-1,-1-1 1,0 1 0,1-1-1,-1 1 1,1-1 21,6 4-81,1 0 0,-1 1 0,0 0 0,-1 1 0,1 0 0,-1 0 0,0 1 0,-1 1 1,0-1-1,0 1 0,0 1 0,1 1 81,-6-5-8,0-1 1,0 0-1,0 1 0,0 0 1,-1 0-1,0 0 0,0 0 1,0 0-1,-1 0 1,0 0-1,0 0 0,0 1 1,0-1-1,-1 0 0,0 1 1,0-1-1,0 1 1,-1-1-1,0 0 0,0 1 1,0-1-1,-1 0 1,1 0-1,-1 0 0,0 0 1,-2 2 7,-3 2 30,0 0 1,0 0-1,-1-1 1,0 1-1,-1-2 1,0 0-1,0 0 0,0 0 1,-1-1-1,0-1 1,0 1-1,-1-2 1,1 1-1,-1-2 1,0 1-1,0-1 1,-1-1-1,1 0 1,0-1-1,-1 0 1,1-1-1,-1 0 1,1 0-1,-10-3-30,-15-8-3321,16-1-6768,14 6-145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32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16464,'2'-67'2978,"2"-40"5046,-4 106-7987,0 1 0,0 0 0,0-1 0,0 1-1,0 0 1,1-1 0,-1 1 0,0 0 0,0-1 0,0 1 0,0 0 0,1 0 0,-1-1 0,0 1-1,0 0 1,0 0 0,1-1 0,-1 1 0,0 0 0,1 0 0,-1 0 0,0-1 0,0 1 0,1 0-1,-1 0 1,0 0 0,1 0 0,-1 0 0,0 0 0,1 0 0,-1 0 0,0 0 0,1 0-1,-1 0 1,0 0 0,1 0 0,-1 0 0,1 0 0,-1 0 0,0 0 0,0 0 0,1 0 0,-1 0-1,0 1 1,1-1 0,-1 0 0,0 0 0,1 0 0,-1 0 0,0 1 0,0-1 0,1 0 0,-1 0-1,0 1 1,0-1 0,0 0 0,1 1 0,-1-1 0,0 0 0,0 0 0,0 1 0,0-1 0,0 0-1,0 1 1,0-1 0,1 0 0,-1 1 0,0-1-37,49 131 166,-35-85-419,1 0 1,3-2 0,2 1 0,1-2-1,3-1 1,1-1 0,2-1 0,10 10 252,-34-47-67,-1 0 1,1 0-1,-1 0 1,1 0-1,0 0 0,0 0 1,1-1-1,-1 1 1,0-1-1,1 0 1,-1 0-1,1 0 1,0-1-1,0 1 1,-1-1-1,1 0 1,0 0-1,0 0 1,0-1-1,0 1 1,1-1-1,-1 0 1,0 0-1,0 0 0,0-1 1,0 0-1,0 1 1,0-1-1,0-1 1,0 1-1,-1 0 1,1-1-1,0 0 1,-1 0-1,1 0 1,-1 0-1,0-1 1,0 1-1,3-4 67,15-19 366,-1 0-1,-2-2 1,-1 0-1,-1-1 1,-1-1 0,-1 0-1,-2-1 1,-1-1-1,-1 0 1,-2 0-1,-1 0 1,-1-3-366,13-42 482,-5 6 1397,-25 86-1388,-28 64-491,4 2 0,4 1 0,3 2 0,4 0 0,-8 58 0,25-111 0,-10 39-418,3 0 1,4 1-1,3 0 0,1 65 418,6-133-331,0 0-1,0-1 1,1 1-1,-1 0 1,1 0 0,-1-1-1,1 1 1,0 0-1,1-1 1,-1 1 0,1-1-1,-1 0 1,1 1-1,0-1 1,0 0 0,1 0-1,0 1 332,40 11-9089,-14-15 852</inkml:trace>
  <inkml:trace contextRef="#ctx0" brushRef="#br0" timeOffset="327.82">997 148 15375,'0'0'3827,"0"0"-891,0 0-96,0 0-603,0 0-710,-9 14-235,3-6-1134,0 0 1,1 1-1,0 0 1,0 0-1,1 1 1,1-1-1,-1 1 1,1 0-1,1-1 1,0 2-1,0-1 1,1 0-1,1 7-158,-2 110 337,-5 0-1,-21 114-336,9-145-2856,10-57-673,-2 0 0,-1-1 1,-2-1-1,-13 23 3529,26-58-7116</inkml:trace>
  <inkml:trace contextRef="#ctx0" brushRef="#br0" timeOffset="630.021">838 295 17168,'0'0'4228,"0"0"-1313,0 0-481,0 0-960,0 0-674,0 0-351,120-64-161,-52 52-64,4 4-128,2-2-64,-6 0-32,-6 1-128,-10 2-704,-9 4-802,-14 0-1089,-7 3-2658,-12 0-6438</inkml:trace>
  <inkml:trace contextRef="#ctx0" brushRef="#br0" timeOffset="631.021">1621 943 24183,'0'0'4804,"0"0"-2914,0 0-320,0 0-1250,0 0-320,0 0 0,0 0 0,0 0 0,0 0-641,-19-44-1729,-21 58-2563,-9-1-9064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30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24 490 23606,'0'0'2274,"0"0"-864,0 0-257,0 0-737,-18-76-288,14 70-64,3 2-64,1 1-352,0 2-385,8 1-736,5 0-1922,3 0-3556,-4 1-6950</inkml:trace>
  <inkml:trace contextRef="#ctx0" brushRef="#br0" timeOffset="335.878">199 108 16560,'9'-14'2615,"33"-44"71,-37 54-2454,-1 0 1,1 1-1,0 0 1,0 0 0,1 0-1,-1 0 1,0 1-1,1 0 1,0 0 0,-1 0-1,1 1 1,0 0-1,0 0 1,0 0 0,0 1-1,0 0 1,0 0-1,0 0 1,0 1 0,0 0-1,2 1-232,1-1-17,0 1 0,-1 0 0,1 1 0,-1 0-1,0 0 1,0 1 0,0 0 0,0 0 0,-1 1-1,1 0 1,-1 0 0,-1 1 0,1 0 0,-1 0-1,0 1 1,0-1 0,0 1 0,-1 0 0,0 1 0,-1 0-1,0-1 1,0 1 0,-1 0 0,1 1 0,-2-1-1,1 1 1,-1-1 0,-1 1 0,0 0 0,0 0 0,0-1-1,-1 1 1,-1 0 0,1 0 0,-1 0 0,-1-1-1,0 1 1,0 0 0,0-1 0,-1 1 0,-4 6 17,-1 4-363,-1 0 0,-1-1 0,0 0 0,-2 0 0,0-1 0,-1-1 0,0 0 0,-2 0 0,0-2 0,0 0 0,-1 0 0,-1-2 0,0 0-1,-1-1 1,-19 9 363,-16-7 203,62-37 1586,5 11-1554,2 0 1,-1 1-1,1 1 0,1 0 1,0 2-1,1 0 1,0 0-1,0 2 1,0 0-1,18-3-235,-30 7 3,0 1 1,0-1 0,1 1-1,-1 1 1,1-1-1,-1 1 1,1 0-1,0 1 1,0 0 0,-1 0-1,1 0 1,0 1-1,-1 0 1,1 0-1,-1 0 1,1 1-1,-1 0 1,1 1 0,-1-1-1,0 1 1,0 0-1,-1 1 1,1-1-1,0 1 1,-1 0-1,0 1 1,0-1 0,0 1-1,-1 0 1,1 1-4,2 10 2,0 1 1,-1-1 0,-1 2-1,0-1 1,-1 1 0,-1-1-1,-1 1 1,0 0 0,-2 0-1,0 0 1,-1 0 0,-2 14-3,3-19 17,-1 1 0,0-1 1,-1 0-1,0 0 0,-1 0 0,0 0 1,-1 0-1,-1-1 0,0 0 0,-1 1 1,0-2-1,-1 1 0,0-1 1,0 0-1,-2-1 0,1 1 0,-4 2-17,3-10 66,1 0 0,-1 0 0,1 0 0,-1-1 0,0 0 0,0-1 0,0 0 0,0 0 0,0-1 0,0 0 0,0-1 0,0 0 0,0 0 0,0-1 0,1 0 0,-1-1 0,0 0 0,1 0 0,0-1 0,0 0 0,0 0 0,0-1 0,0 0 0,1 0 0,0-1-66,-6-2-5,0-1-1,1 0 1,0-1-1,0 0 1,1-1 0,1-1-1,0 1 1,0-1-1,-4-9 6,-4-44-2572,38 27-5393,-1 26-368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3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15054,'8'-191'6983,"-9"176"-2461,-2 45-3433,6 49-1039,3 0 1,4 0 0,3-1-1,3-1 1,4 0 0,13 30-51,5-4-1876,-12-38-2356,-22-56 3250,13 33-6331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39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99 18898,'0'0'2397,"0"0"165,0 0-373,0 0-780,0 0-587,0 0-395,0 0-186,-8 20-76,2-5-135,-2 2-7,1-1 0,1 2 0,1-1 1,1 1-1,0-1 0,1 1 0,0 8-23,0 0-38,2 1-1,0-1 1,2 0-1,0 1 1,2-1-1,1 0 1,1 0-1,2-1 1,0 1-1,1-2 1,2 1-1,1-1 1,0 0-1,11 14 39,-19-34-45,0 1-1,0-1 0,1 0 1,-1 0-1,1 0 1,0-1-1,0 1 0,0-1 1,1 0-1,-1 0 1,1 0-1,-1-1 0,1 1 1,0-1-1,0-1 1,0 1-1,1-1 0,-1 1 1,0-1-1,0-1 1,1 1-1,-1-1 0,0 0 1,1 0-1,-1-1 1,0 1-1,1-1 0,-1-1 1,0 1-1,0 0 0,0-1 1,0 0-1,0-1 1,0 1-1,1-2 46,12-10 128,-1-1-1,-1-1 1,0 0-1,-1-1 1,-1-1 0,-1 0-1,-1-1 1,0 0-1,-1-1 1,2-7-128,-1 4 187,-2 0 1,0-1 0,-1-1-1,-1 1 1,-2-1-1,0 0 1,-2-1-1,0 1 1,-2-1-1,-1 0 1,-1 0 0,-1 0-1,-2 1 1,0-1-1,-4-8-187,6 28-21,-1 0 0,0 1 0,0-1-1,0 1 1,-1-1 0,0 1 0,0 0 0,0 0-1,-1 0 1,1 0 0,-1 1 0,0-1 0,-1 1-1,1 0 1,-1 0 0,0 1 0,0-1 0,0 1-1,0 0 1,0 1 0,-1-1 0,0 1 0,1 0-1,-1 0 1,0 1 0,0 0 0,0 0 0,0 0-1,0 0 1,0 1 0,0 0 0,0 1 0,0-1-1,0 1 1,-3 1 21,-65 32-3359,34 3-3430,19-6-3007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39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51 23254,'0'0'4869,"0"0"-3332,0 0 33,0 0-513,0 0-577,0 0-480,0 0 0,0 0 0,-3-50 0,1 50-160,2 0-705,0 8-897,0 4-1313,0 0-2690,0 3-7207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3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19474,'0'0'3075,"3"-13"-603,9-42-176,-8 54 1058,3 35-2737,6 162 75,-5-44 694,4-53-3580,8-19-3140,10-3-4350,-24-63 1858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40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54 278 10506,'54'-186'11606,"-43"150"-5937,-20 40-4036,-65 107-1083,68-99-547,1-1 0,0 1-1,1 0 1,0 0-1,1 0 1,0 0-1,1 1 1,0 0 0,1-1-1,1 1 1,0 0-1,0-1 1,2 1-1,-1-1 1,2 1 0,-1-1-1,2 1 1,0-1-1,0 0 1,1-1-1,0 1 1,1-1 0,1 0-1,-1 0 1,2-1-1,0 0 1,0 0-1,0-1 1,3 1-3,-2-4-18,0-1 0,1 1 0,-1-2 1,1 0-1,1 0 0,-1 0 0,0-2 0,1 1 0,0-1 0,-1-1 1,7 1 17,21 4 4,86 32-34,-121-36 31,1-1-1,-1 1 0,0 0 0,0 0 1,-1 0-1,1 1 0,0-1 0,-1 0 1,1 1-1,-1 0 0,0 0 0,0 0 1,0 0-1,0 0 0,0 0 0,-1 0 0,0 1 1,1-1-1,-1 0 0,0 1 0,-1-1 1,1 1-1,-1-1 0,1 1 0,-1 0 1,0-1-1,0 1 0,-1-1 0,1 1 1,-1-1-1,0 1 0,0-1 0,0 1 1,-1 2-1,-3 2-43,-1 0 1,0 0 0,0 0-1,-1 0 1,0-1 0,-1 0 0,1-1-1,-1 0 1,0 0 0,-1-1 0,1 0-1,-1 0 1,0-1 0,0 0 0,-1 0-1,1-1 1,-1 0 0,0-1 0,0 0-1,1-1 1,-1 0 0,0-1 0,0 0-1,-3 0 43,-76-10-5020,34-11-4843,29 6 1060</inkml:trace>
  <inkml:trace contextRef="#ctx0" brushRef="#br0" timeOffset="328.479">61 187 12684,'0'0'3171,"48"-78"-192,-11 63-481,13-1-832,6 2-289,10 4-224,4-2-352,-1 4-289,-6 0-191,-3 0-193,-8 2-128,-10 2 0,-11 0-288,-10 2-705,-13 1-705,-8 1-1473,-16 0-2659,-7 0-4547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37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34 113 17905,'17'-85'2077,"-17"84"-1956,0 0 0,0-1 0,0 1 0,0 0 0,1 0 0,-1 0 0,0 0 0,1 0 0,-1-1 0,1 1 0,-1 0 0,1 0 0,-1 0 0,1 0 0,0 0 0,0 0 0,-1 1 0,1-1 0,0 0 0,0 0 0,0 0 0,0 1 0,0-1 0,0 1 0,0-1 0,0 0 0,0 1 1,0 0-1,0-1 0,0 1 0,0 0 0,1-1 0,-1 1 0,0 0 0,0 0 0,0 0 0,1 0 0,-1 0 0,0 0 0,0 0 0,0 1 0,0-1 0,0 0 0,1 1 0,-1-1 0,0 1 0,0-1 0,0 1 0,0-1 0,0 1 0,0 0 0,0 0 0,0-1 0,-1 1 0,1 0 0,0 0 0,0 0 1,0 0-122,5 18 134,-1 0 1,0 0 0,-2 0 0,0 1 0,-1-1 0,-1 1 0,-1-1-1,0 1 1,-2-1 0,-2 12-135,4-29 13,-6 64-86,-2 0 0,-4 0 0,-18 60 73,29-125-8,1 2-70,-1 1 0,0 0-1,0-1 1,0 1-1,0-1 1,-1 1 0,1-1-1,-1 0 1,0 1 0,0-1-1,0 0 1,0 0 0,-1-1-1,1 1 1,-1 0 0,0-1-1,0 1 1,1-1-1,-2 0 1,0 0 78,2-3 24,1-1 0,-1-1 0,0 1-1,0 0 1,1 0 0,-1-1 0,1 1 0,0-1-1,0 1 1,0-1 0,0 1 0,0-1 0,0 0 0,1 0-1,-1 1 1,1-1 0,0 0 0,0 0 0,0 0-1,0 1 1,0-1 0,1 0 0,-1 0 0,1 1 0,0-1-1,0-1-23,2-5 33,-1-1-1,2 1 0,-1 0 0,1 0 1,1 1-1,0-1 0,0 1 0,0 0 0,1 0 1,1 1-1,-1 0 0,1 0 0,0 0 0,1 1 1,-1 0-1,1 0 0,0 1 0,1 0 1,-1 0-1,1 1 0,0 0 0,0 1 0,1 0 1,-1 1-1,0-1 0,1 2 0,0-1 1,5 1-33,-6 1-118,1 1 0,-1 0 1,0 1-1,0 0 0,0 0 1,0 1-1,0 0 0,0 0 0,-1 1 1,1 0-1,-1 1 0,0 0 1,0 0-1,-1 1 0,0-1 1,0 2-1,0-1 0,-1 1 1,1 0-1,-2 0 0,1 1 1,-1 0-1,0 0 118,4-23 69,61-262 5361,-70 316-4427,-5 425-1638,13-364-2474,4-36-5665,-8-42-504</inkml:trace>
  <inkml:trace contextRef="#ctx0" brushRef="#br0" timeOffset="350.4">720 256 11979,'13'-87'5445,"-12"83"-5170,-1 0 1,1 1-1,0-1 0,0 0 0,1 1 0,-1-1 0,1 1 0,-1-1 0,1 1 0,0 0 0,1 0 0,-1 0 0,0 0 0,1 0 0,0 0 0,-1 1 0,1-1 0,0 1 0,0 0 0,1 0 0,-1 0 0,0 0 0,1 0 0,-1 1 0,1 0 0,-1-1 0,1 1 0,0 1 0,-1-1 0,1 0 0,0 1 0,0 0 0,2 0-275,2 0 109,0 1-1,0 0 1,0 1 0,0 0 0,0 0 0,0 0 0,0 1-1,-1 0 1,1 1 0,-1-1 0,0 2 0,0-1-1,6 5-108,-1 3 7,-1 0 0,0 0 0,-1 1 0,0 0-1,-1 0 1,0 1 0,-1 1 0,-1 0-1,0 0 1,-1 0 0,-1 0 0,0 1 0,-1 0-1,-1 0 1,0 0 0,-2 1 0,1-1-1,-2 0 1,0 1 0,-1-1 0,-1 1-1,0-1 1,-2 0 0,1 0 0,-2 0 0,-3 6-7,-5 4-4,-1-1 1,-1 0 0,-1-1-1,-1-1 1,-1-1 0,-2 0 0,0-2-1,-1 0 1,-1-1 0,0-1-1,-2-1 1,0-1 0,-15 6 3,8 0 587,53-22-400,169-54-132,-144 37-121,-12 5-291,233-74-3566,-86 54-7118,-118 29 2740</inkml:trace>
  <inkml:trace contextRef="#ctx0" brushRef="#br0" timeOffset="794.206">1806 386 10954,'0'0'4949,"0"0"-2136,3-13-256,-2 4-2046,-1 7-428,0-1-1,0 1 1,0-1 0,1 0 0,-1 1-1,1-1 1,-1 1 0,1-1-1,0 1 1,0 0 0,0-1 0,0 1-1,0 0 1,0-1 0,1 1 0,-1 0-1,1 0 1,0 0 0,-1 1-1,1-1 1,0 0 0,0 0 0,0 1-1,1-1 1,-1 1 0,0 0-1,0 0 1,1 0 0,-1 0 0,0 0-1,3 0-82,64-4 720,0 4 0,0 3-1,29 5-719,17 1 719,-71-8-52,-58-29 150,-58-70-59,60 84-458,11 39-182,1-16-152,27 327 56,-25-222-152,-1-1-2480,5-40-4259,-2-45-1417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41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232 187 7495,'-20'1'4554,"-81"5"-1070,15-3 1664,61-11-199,68-5-2948,163-18 331,204-5-2332,-268 26 162,1678-84 2427,-1648 90-2536,-533 14-53,357-10-61,0 0 1,0-1-1,0 1 1,1 1-1,-1-1 1,0 1-1,0-1 1,1 1-1,-1 0 1,0 0-1,1 1 1,-1-1-1,1 1 1,0 0-1,-1 0 1,1 0-1,0 0 1,0 0-1,0 1 1,0-1-1,1 1 1,-1 0-1,1 0 1,-2 3 60,-5 13-3630,-2 3-2787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45.1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1 254 20371,'0'0'2419,"0"0"-1106,0 0 128,0 0-48,0 0-458,0 0-364,13-3-219,127-9-58,-116 13-271,57 5-97,1-3 0,0-4 0,-1-3 1,61-12 73,-132 15-21,-1-1 1,0 0-1,0 0 0,1-1 1,-1 0-1,-1 0 1,1-1-1,-1 0 1,1-1-1,-1 0 1,0 0-1,-1-1 1,1 0 20,-7 3 15,-1 0 0,1 0 1,-1 1-1,0-1 1,0 0-1,0 0 0,0 0 1,0 0-1,-1 1 0,1-1 1,-1 0-1,0 0 1,0 1-1,0-1 0,0 0 1,0 1-1,0-1 0,-1 1 1,0 0-1,1-1 1,-1 1-1,0 0 0,0 0 1,0 0-1,0 0 0,0 0 1,0 1-1,-1-1 1,1 1-1,-1-1 0,1 1 1,-1 0-1,1 0 0,-1 0 1,0 0-1,0 1 1,1-1-1,-1 1 0,-1-1-15,1 0 25,-41-19 408,-1 1-1,-1 3 0,0 1 1,-21-2-433,65 16 14,0 0 0,0 0 0,0 1 0,0-1 1,0 0-1,0 1 0,0-1 0,0 1 0,0 0 0,0 0 0,0 0 1,-1 0-1,1 0 0,0 0 0,0 0 0,0 1 0,0-1 0,0 1 1,0-1-1,0 1 0,0 0 0,0 0 0,0 0 0,1 0 0,-1 0 1,0 0-1,0 0 0,1 1 0,-1-1 0,1 1 0,-1-1 0,1 1 1,0 0-1,0-1 0,0 1 0,0 0 0,-1 2-14,1 14 3,1 0 0,1 0-1,0 0 1,1 0 0,1 0 0,1-1-1,1 1 1,0-1 0,3 3-3,4 22 2,-3-9-687,-1 1 1,-1-1-1,-2 1 1,-2 1-1,-1-1 0,-1 0 1,-2 1-1,-2-1 1,-1 0-1,-2 0 1,-1 0-1,-1-1 1,-5 9 684,0-10-6807,5-6-4521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5:19.8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74 439 12396,'2'-28'1302,"4"-43"2451,1 22 1804,-9 72-520,-8 44-4319,-14 27-241,4 0 0,5 2 0,-3 75-477,19-142-391,5-39-409,46-372 1014,-49 354-173,1 1-1,1 0 1,2 0 0,0 1-1,2-1 1,1 2 0,1-1-1,1 1 1,1 1 0,1 0-1,1 1 1,2 1-1,5-5-40,-18 22-4,1 0 0,0 1-1,1 0 1,-1 0 0,1 0-1,0 0 1,0 1 0,0 0-1,0 1 1,1-1 0,-1 1-1,0 0 1,1 1 0,0-1-1,-1 1 1,1 1 0,0-1-1,0 1 1,0 1 0,-1-1-1,1 1 1,0 0 0,-1 0-1,1 1 1,0 0 0,-1 0-1,0 1 1,0 0 0,0 0-1,0 0 1,0 1 0,0-1-1,-1 1 1,0 1 0,1-1-1,-2 1 1,1 0 0,-1 0-1,1 0 1,-1 1 0,-1 0-1,1-1 1,-1 1 0,0 1-1,0-1 1,-1 0 0,0 1-1,1 5 5,-3 7-8,-1 0 0,-1 0-1,-1 0 1,-1 0 0,0 0-1,-2 0 1,0-1 0,-1 0-1,0-1 1,-2 1 0,0-1-1,-1-1 1,-1 0-1,0 0 1,-1-1 0,-11 11 8,17-19 9,0 1 0,-1-1 0,0 0 0,0 0 0,0-1 0,-1 0 0,0 0 0,0 0 0,-1-1 0,0-1 0,1 0 0,-1 0 0,-5 1-9,15-19 112,6 8-117,0 1 0,0-1-1,0 2 1,1-1 0,0 1-1,0 0 1,0 0 0,1 1-1,-1 1 1,1-1 0,-1 1-1,1 1 1,0-1 0,0 1-1,0 1 1,0 0 0,0 0-1,0 1 1,0 0 5,-1-1-30,1 0-1,0 0 1,-1 1 0,1 1-1,-1-1 1,1 1 0,-1 1-1,1 0 1,-1 0 0,0 0-1,-1 1 1,1 0 0,0 1-1,-1 0 1,0 0 0,0 0-1,-1 1 1,0 0 0,1 0-1,-2 1 1,1 0 0,-1 0 30,2 4-10,-1 1 1,-1 0 0,0-1 0,0 2 0,-1-1 0,-1 0-1,0 1 1,-1 0 0,0-1 0,-1 1 0,-1 0 0,0 0-1,0 0 1,-1 0 0,-1-1 0,0 1 0,-1 0-1,0-1 1,-1 0 0,-1 1 0,1-2 0,-2 1 0,0 0-1,0-1 1,-1 0 0,-1-1 0,1 0 0,-2 0 0,1 0-1,-1-1 1,-1 0 0,-8 5 9,7-8 29,0 0-1,-1-1 1,0 0-1,0-1 1,0-1-1,0 0 1,-1 0-1,1-1 1,-1-1-1,1 0 1,-1-1-1,0 0 1,1-1-1,-1 0 1,0-1 0,1 0-1,0-1 1,-1-1-1,1 0 1,1-1-1,-1 0 1,1 0-1,-1-1 1,2-1-1,-1 0 1,1 0-1,0-1 1,0-1-1,-4-4-28,11 10-40,0 0 0,1 0 0,-1-1-1,1 1 1,-1-1 0,1 1 0,0-1-1,0 0 1,1 0 0,-1 0 0,1 0-1,0 0 1,0 0 0,0 0 0,0 0 0,1 0-1,0-1 1,0 1 0,0 0 0,0 0-1,1-4 41,39-40-3799,30 28-5901,-34 16 700</inkml:trace>
  <inkml:trace contextRef="#ctx0" brushRef="#br0" timeOffset="234.093">1063 562 17136,'0'0'3924,"0"0"-1185,0 0-775,0 0-656,0 0-539,-8 16-342,-36 112 123,39-104-701,-20 124 862,16-50-4645,9-71-5467,0-19 854</inkml:trace>
  <inkml:trace contextRef="#ctx0" brushRef="#br0" timeOffset="404.777">1138 1 1441,'0'0'15183,"0"0"-13005,0 0-1089,0 0-449,0 0-543,0 0-97,0 0 0,0 0-1218,-4 106-3939,11-68-6085</inkml:trace>
  <inkml:trace contextRef="#ctx0" brushRef="#br0" timeOffset="798.166">1407 606 14157,'0'0'5809,"0"0"-3108,0 0-1105,-3 14-368,-47 197 1446,23-76-2679,59-270 69,-24 102-33,1 0 0,2 1 0,1 1 0,1-1 0,2 2 0,1 0 0,1 1 0,2 1 0,0 0 0,15-14-31,-30 38 12,-1 1-1,1-1 1,0 1 0,0 0 0,0 0 0,1 0 0,-1 0-1,0 1 1,1 0 0,0 0 0,0 0 0,-1 0 0,1 1-1,0 0 1,0 0 0,0 0 0,0 0 0,1 1 0,-1 0 0,0 0-1,0 1 1,0-1 0,0 1 0,0 0 0,0 0 0,0 1-1,0-1 1,0 1 0,-1 0 0,1 1 0,-1-1 0,2 2-12,8 9-17,-1 1 0,-1 0 0,0 0 0,-1 2 0,-1-1 0,0 1 0,-1 1 0,-1 0 0,-1 0 1,0 0-1,-1 1 0,-1 0 0,-1 0 0,0 1 0,-1-1 0,-1 1 0,-1 0 0,-1-1 0,0 1 0,-2 7 17,5 22-414,11 21-3637,11-33-5062,-13-26 2829</inkml:trace>
  <inkml:trace contextRef="#ctx0" brushRef="#br0" timeOffset="1155.606">2321 642 1730,'92'-147'12854,"-48"99"-9752,-23 28-1142,-1-2 0,-1 0 1,-1-1-1,-2-1 0,9-14-1960,-47 39 2381,6 6-2349,0 0-1,0 0 0,1 2 0,0 0 1,1 0-1,0 2 0,0 0 0,1 0 1,0 1-1,1 1 0,1 0 0,0 0 1,0 1-1,-3 8-31,12-17-2,0-1 1,1 0-1,0 0 1,-1 1-1,1-1 1,1 1-1,-1-1 0,1 1 1,-1-1-1,1 1 1,1-1-1,-1 1 0,1-1 1,-1 1-1,1-1 1,0 1-1,1-1 1,-1 0-1,1 0 0,0 0 1,0 0-1,0 0 1,1 0-1,-1 0 0,1 0 1,0-1-1,2 2 2,34 24 9,-15-13-328,-1 1 0,0 2 0,-1 0 0,-2 1 0,0 1-1,9 13 320,-25-27-2,0 0 0,-1 1-1,1-1 1,-1 1-1,-1-1 1,0 1 0,0 0-1,0 0 1,-1 0-1,-1 0 1,1 0 0,-1 0-1,0 0 1,-1 0-1,0 1 1,0-1-1,-1-1 1,0 1 0,0 0-1,-1 0 1,0-1-1,0 1 1,-1-1 0,0 0-1,0 0 1,-1-1-1,0 1 1,0-1-1,0 0 1,-1 0 0,0 0-1,0-1 1,-1 0-1,1 0 1,-1-1 0,0 0-1,0 0 1,0-1-1,-1 1 1,1-2 0,-1 1-1,-6 1 3,-1-1 16,1-1 0,-1 0 0,0 0 0,1-2 0,-1 0 0,0 0 0,1-1 0,-1-1 0,0-1 0,1 0 0,0-1 0,0 0 0,0-1 0,0-1 0,1 0 0,-3-2-16,-27-45-3439,38 30-1045,6 1-3635,6 2-3806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45.7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121 76 18514,'-2'-13'2743,"-10"-40"-874,12 53-1819,0 1 0,0-1 0,-1 0 1,1 0-1,0 0 0,-1 1 0,1-1 0,-1 0 1,1 0-1,0 0 0,-1 1 0,1-1 0,0 0 1,-1 0-1,1 0 0,-1 0 0,1 0 0,0 0 1,-1 0-1,1 0 0,-1 0 0,1 0 0,0 0 1,-1 0-1,1 0 0,-1-1 0,1 1 0,0 0 1,-1 0-1,1 0 0,0 0 0,-1-1 0,1 1 1,0 0-1,-1 0 0,1-1 0,0 1 0,-1 0 1,1-1-1,0 1 0,0 0 0,-1-1 0,1 1 1,0 0-1,0-1 0,0 1 0,0-1 0,0 1 1,-1 0-1,1-1 0,0 1 0,0-1 0,0 1 1,0 0-1,0-1 0,0 1 0,0-1 0,0 1 1,0 0-1,1-1 0,-1 1 0,0-1-50,-1 3 219,-11 17 30,1 1 0,1 0 0,1 0 1,0 1-1,2 1 0,0-1 0,2 1 0,0 0 0,0 11-249,1-8 52,1 1-1,1 0 0,1 0 1,1 0-1,2 0 0,0 0 1,2 0-1,1 0 0,3 9-51,-4-21-12,0-2 0,1 1 0,0 0 0,1-1 0,0 0 0,1 0 0,1-1 0,0 0 0,0 0 0,1-1 0,0 0 0,1 0 0,0-1 0,0 0 0,1-1 0,0-1 0,1 1 0,11 4 12,-14-8 4,1 0 0,-1-1 0,1-1 0,-1 0 0,1 0 0,0 0 0,0-2 0,-1 1 0,1-1 0,0 0 0,0-1 0,0 0 0,0-1 0,-1 0 0,1-1 0,-1 1 0,0-2 0,1 1 0,-1-2 0,-1 1 0,1-1 0,-1 0 0,0-1 0,0 0 0,0 0 0,-1-1 0,0 0 0,0 0 0,-1 0 0,1-1 0,-2 0 0,1-1 0,-1 1 0,-1-1 0,0 0 0,0 0 0,0 0 0,-1 0 0,-1-1 0,2-6-4,-1-2 80,-1 0-1,-1 0 1,0 0 0,-2 0 0,0 0 0,0 0-1,-2 0 1,0 1 0,-1-1 0,-1 1 0,-1 0-1,0 0 1,-1 0 0,-1 1 0,-1 0-1,0 1 1,-1-1 0,-1 2 0,0 0 0,0 0-1,-2 1 1,0 0 0,0 1 0,-1 1 0,-1 0-1,0 1 1,0 0 0,-1 1 0,0 1-1,0 1 1,-1 0 0,0 1 0,0 1 0,-1 1-1,1 0 1,-1 1 0,-11 0-80,26 2-119,1 1 0,-1-1 0,0 1 1,1 0-1,-1 0 0,1 0 0,-1 0 0,0 0 0,1 1 1,-1-1-1,1 1 0,-1 0 0,1-1 0,-1 1 0,1 0 1,-1 1-1,1-1 0,0 0 0,0 1 0,0-1 0,0 1 1,0 0-1,0-1 0,0 1 0,0 0 0,1 0 0,-1 0 1,1 1-1,-1-1 0,1 0 0,0 0 0,0 1 0,0-1 1,0 1-1,0-1 0,1 1 0,-1-1 0,1 1 0,-1-1 1,1 1-1,0 0 0,0-1 0,0 1 0,1 0 0,-1-1 1,1 2 117,16 32-4061,17 2-2739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46.04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97 24375,'0'0'3139,"0"0"-1826,0 0-32,0 0-512,-6-80-545,6 74-127,0 2-97,1 1-65,10 0-383,2 3-609,7 0-1153,4 7-1666,-2 0-4612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46.3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0 161 20756,'0'-7'291,"1"0"0,0 0 0,0 1 0,0-1 1,0 0-1,1 0 0,0 1 0,1-1 0,0 1 1,0-1-1,0 1 0,0 0 0,1 0 0,0 1 1,0-1-1,1 1 0,0 0 0,0 0 0,0 0 1,0 1-1,1 0 0,0 0 0,-1 0 0,2 1 1,-1 0-1,0 0 0,1 0 0,-1 1 0,1 0 1,-1 0-1,2 0-291,1 2 35,-1-1 1,1 1-1,-1 0 0,0 1 1,1 0-1,-1 0 1,0 1-1,0 0 1,0 0-1,0 1 0,0 0 1,0 1-1,-1-1 1,1 2-1,-1-1 0,0 1 1,-1 0-1,1 0 1,-1 1-1,0-1 0,0 2 1,0-1-1,-1 1 1,0-1-1,-1 1 1,1 1-1,-1-1 0,-1 1 1,1-1-1,-1 1-35,2 7-191,-1-1 0,0 1 1,0-1-1,-2 1 0,1 0 0,-2 1 0,0-1 0,-1 0 1,-1 0-1,0 0 0,-1 0 0,-1 0 0,0 0 0,-1 0 0,0-1 1,-2 0-1,1 0 0,-2 0 0,0 0 0,0-1 0,-1 0 1,-1-1-1,0 0 0,-1 0 0,0-1 0,-1 0 0,0-1 0,-4 2 191,-15 2-42,52-31 426,-5 9-331,1 1 0,1 0 0,-1 2 0,1 0 0,0 1 0,0 1-1,0 1 1,1 0 0,-1 1 0,0 2 0,5 0-53,-18-1 0,-1 1 0,1 0 0,0 0-1,0 0 1,-1 1 0,1 0 0,0 0 0,-1 0 0,0 0 0,0 1 0,0 0-1,0 0 1,0 1 0,0-1 0,-1 1 0,1 0 0,-1 1 0,0-1 0,-1 0-1,1 1 1,-1 0 0,0 0 0,0 0 0,0 0 0,-1 1 0,0-1 0,0 1-1,0-1 1,0 1 0,-1 0 0,1 5 4,0 0 0,-1 0 0,0-1 0,-1 1 0,0 0 0,-1 0 0,0 0-1,-1 0 1,0-1 0,0 1 0,-1-1 0,-1 1 0,1-1 0,-2 0 0,0-1 0,-1 3-4,-3 0 106,0 0 1,-1 0 0,0-1-1,-1 0 1,-1-1-1,0 0 1,0-1 0,-1 0-1,0-1 1,0 0-1,-1-1 1,0-1 0,0 0-1,-1-1 1,1 0-1,-1-1 1,0-1 0,0-1-1,-1 0 1,1 0 0,0-2-1,-1 0 1,1-1-1,0 0 1,-1-1 0,1-1-1,0-1 1,0 0-1,1 0 1,-1-2 0,1 0-1,0 0 1,1-2-1,-12-6-106,22 12-154,0 0 0,0 0 0,0 0 0,0-1 0,0 1 0,0-1 0,1 1 0,-1-1 0,1 0-1,0 0 1,-1 0 0,1 0 0,1-1 0,-1 1 0,0 0 0,1-1 0,0 1 0,0-1 0,0 0-1,0 1 1,1-1 0,-1 0 0,1 1 0,0-1 0,0 0 0,0 0 0,0 1 0,1-1 0,0 0-1,0-3 155,20-19-4510,7 1-3653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46.6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58 14958,'0'0'3016,"0"0"-405,0 0 58,0 0-662,0 0-640,0 0-374,0 0-331,17-10-342,-1 0-269,-10 5-32,0 1 0,1 0 0,0 0 0,0 1 0,0-1-1,0 1 1,1 1 0,-1 0 0,1 0 0,0 0 0,-1 1-1,1 0 1,0 1 0,6-1-19,218 8 1559,-230-7-1530,0 0 1,0 0-1,0 0 0,0 1 1,-1-1-1,1 0 0,0 1 1,0 0-1,0-1 0,0 1 1,0 0-1,-1 0 1,1 0-1,0 0 0,-1 0 1,1 0-1,-1 0 0,1 0 1,-1 1-1,0-1 0,1 1 1,-1-1-1,0 1 0,0 0 1,0-1-1,0 1 1,0 0-1,-1-1 0,1 1 1,0 0-1,-1 0 0,1 0 1,-1 0-1,0 0 0,0 0 1,1 0-1,-1 0 1,-1 0-1,1-1 0,0 1 1,0 0-1,-1 0 0,1 0 1,-1 0-1,1 0 0,-1 0 1,0-1-1,0 1 0,0 0 1,0-1-30,-67 164 683,43-111-666,3 1 0,3 1 0,1 1 0,4 1 0,1 0 0,-3 54-17,16-105-195,0 1 0,0-1 1,0 1-1,1-1 1,0 1-1,1-1 0,-1 1 1,1-1-1,1 0 1,-1 0-1,1 0 0,1 0 1,3 5 194,-5-9-303,0-1 1,0 0 0,0 1-1,1-1 1,-1 0 0,1 0-1,0-1 1,-1 1-1,1-1 1,0 1 0,0-1-1,0 0 1,0 0 0,0 0-1,0 0 1,0 0-1,0-1 1,0 0 0,1 1-1,-1-1 1,0 0 0,1-1 302,24-3-5200,-3-10-3058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47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204 172 8456,'-5'-172'17126,"34"181"-13683,159 199-2320,-75-74-1061,-95-114-115,13 14-636,2-1 1,0-1-1,2-2 0,11 6 689,-45-34-31,0-1 0,0 0 0,0 0 0,1 0 0,-1 1 0,0-1 0,0 0 0,1-1 0,-1 1 0,0 0-1,1 0 1,-1 0 0,1-1 0,-1 1 0,1-1 0,-1 1 0,1-1 0,-1 0 0,1 0 0,0 1 0,-1-1 0,1 0 0,0 0 0,-1-1 0,1 1 0,-1 0 0,1 0 0,-1-1 0,1 1 0,0-1 0,-1 1 0,0-1 0,1 0-1,-1 0 1,1 0 0,-1 0 0,0 0 0,0 0 0,1 0 0,-1 0 0,0 0 0,0 0 0,0 0 0,0-1 0,0 1 0,0-1 0,-1 1 0,1 0 0,0-1 0,-1 1 0,1-1 0,-1 0 0,0 1 0,1-1 31,6-40 281,-1 1 1,-2-1-1,-2 0 1,-2-29-282,0 50 256,0 12-121,1-3 70,-1 1-1,0-1 1,-1 1 0,0 0-1,0-1 1,-2 1 0,1 0-1,-1 0 1,-1 0 0,0 0 0,-2-4-205,3 14 69,1-1 1,-1 1 0,1 0 0,-1 0 0,1 0 0,-1 0-1,0 0 1,0 1 0,1-1 0,-1 1 0,0-1 0,0 1 0,0 0-1,1 1 1,-1-1 0,0 0 0,0 1 0,1-1 0,-1 1-1,0 0 1,1 0 0,-1 0 0,0 0 0,1 0 0,0 1-1,-1-1 1,1 1 0,0 0 0,-1 0 0,1-1 0,0 1 0,1 0-1,-1 1 1,0-1 0,0 0 0,0 2-70,-43 42 142,2 2-1,2 2 1,2 1 0,-22 41-142,-98 123 191,56-106-2479,-63 39-6485,127-121-1658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47.6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1 198 16656,'0'0'5029,"0"0"-3236,0 0 353,99-7-1089,-17-5-512,22-5-193,16-4-160,16-2-192,8 1-64,2-1-897,-4-1-1569,-15 0-3332,-26-1-10185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49.2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48 20820,'0'0'4052,"0"0"-2093,0 0-491,0 0-299,15-8-598,-8 4-519,1-1-15,0 0-1,0 1 1,1 0 0,-1 1-1,1 0 1,-1 0 0,1 1-1,0 0 1,0 0 0,0 1-1,0 0 1,0 1 0,1 0-37,8 1 24,0 1 0,0 1 0,-1 0 1,1 1-1,-1 1 0,1 1 0,-1 1 1,-1 0-1,0 1 0,0 1 1,9 6-25,-22-11 2,0 0 1,0 0 0,-1 1 0,0-1 0,0 0 0,0 1 0,0 0 0,-1-1 0,1 1 0,-1 0 0,0 0 0,-1 0 0,1-1 0,-1 1 0,0 0 0,-1 0 0,1 0 0,-1 0 0,1 0 0,-2 0 0,1-1 0,0 1 0,-1 0 0,0-1 0,0 1 0,0-1 0,-1 0 0,1 0-1,-1 0 1,0 0 0,0 0 0,-1 0 0,1-1 0,-1 0 0,0 1 0,-2 0-3,-27 30 46,-2-2-1,-1-1 1,-2-2-1,-15 8-45,-49 38 240,62-30 22,42-43-266,0 0 1,-1-1 0,1 1 0,0-1 0,0 0 0,0 0-1,0 0 1,1 0 0,-1 0 0,0 0 0,0 0 0,1-1-1,-1 1 1,0-1 0,1 0 0,-1 0 0,0 0-1,1 0 1,-1 0 0,0 0 0,1 0 0,-1-1 0,0 1-1,0-1 1,1 0 0,0 0 3,-1 1-14,53-9-952,-1-2 0,0-3 0,-2-2-1,21-10 967,-16 6-1991,11-4-2658,-7 1-3466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48.5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310 251 16111,'0'0'3860,"7"-13"-1079,22-41-330,-28 52-2330,-1 0 1,1 0 0,-1 0 0,0 0 0,0 0 0,0 0 0,0 0 0,0 0 0,-1 0-1,1 0 1,0 1 0,-1-1 0,0 0 0,1 0 0,-1 0 0,0 0 0,0 0 0,0 1-1,0-1 1,0 0 0,0 1 0,-1-1 0,1 1 0,-1-1 0,1 1 0,-1 0 0,1 0 0,-1 0-1,0 0 1,1 0 0,-1 0 0,0 0 0,0 0 0,0 0 0,0 1 0,0-1 0,1 1-1,-1 0 1,0-1 0,0 1 0,0 0 0,-2 0-122,-3-1 38,0-1 0,0 1 0,0 1 0,0-1 0,0 1 0,0 0 0,0 1 0,0 0 0,0 0 0,0 0 0,0 1 0,0 0 0,0 0 0,1 1 0,-1 0 0,1 0 0,0 0 0,0 1 0,0 0 0,0 0 0,0 1 0,1 0 0,0 0 0,0 0 0,1 0-1,-1 1 1,1-1 0,0 1 0,0 0 0,1 1 0,0-1 0,0 1 0,1-1 0,-1 1 0,1 3-38,0 1 0,0-1 0,1 1-1,1 0 1,0 0 0,0-1-1,1 1 1,0 0 0,1-1-1,0 1 1,1-1 0,0 0-1,1 1 1,0-2 0,0 1-1,1 0 1,1-1 0,-1 0-1,1 0 1,1 0 0,0-1-1,1 1 1,8 7-3,1 0 0,1-1-1,0-1 1,0-1-1,2-1 1,-1 0 0,2-1-1,-1-2 1,12 4 3,52 32 568,-82-44-550,0 1-1,0 0 0,0 0 0,0 0 0,-1 0 1,1 0-1,0 0 0,-1 0 0,0 1 0,0-1 1,1 0-1,-1 1 0,-1-1 0,1 1 0,0-1 1,-1 1-1,1-1 0,-1 1 0,0 0 0,1-1 0,-1 1 1,-1 0-1,1-1 0,0 1 0,-1-1 0,1 1 1,-1 0-1,0-1 0,0 1 0,0-1 0,0 0 1,0 1-1,0-1 0,-1 1-17,-6 9-191,-1 0 0,0-1 1,-1 0-1,0 0 0,-1-1 0,0 0 0,0-1 1,-1 0-1,-1-1 0,1-1 0,-1 1 0,0-2 1,-1 0-1,0-1 0,0 0 0,0-1 0,0-1 1,-1 0-1,1 0 0,-1-2 0,1 0 0,-1-1 1,0 0-1,0-1 0,1-1 0,-1 0 0,0-1 191,-50-29-5334,37-5-3580,20 13 960</inkml:trace>
  <inkml:trace contextRef="#ctx0" brushRef="#br0" timeOffset="359.539">177 205 11275,'1'-15'3528,"7"-50"-421,-8 63-2911,1-1 0,-1 1-1,1-1 1,0 1-1,0-1 1,0 1 0,0 0-1,0-1 1,1 1 0,-1 0-1,1 0 1,-1 0 0,1 0-1,0 0 1,0 0-1,0 0 1,0 1 0,0-1-1,0 1 1,0-1 0,1 1-1,-1 0 1,0 0 0,1 0-1,-1 0 1,1 1-1,-1-1 1,1 1 0,0-1-1,1 1-195,7-3 479,39-8 279,0 3 0,0 1-1,1 3 1,-1 2 0,13 3-758,64-4 391,-97 1-403,142-21-500,-186 16-6668,-5 3 347</inkml:trace>
  <inkml:trace contextRef="#ctx0" brushRef="#br0" timeOffset="16119.843">738 556 8712,'0'0'1511,"0"0"-70,1-13 161,-1-41 112,0 53-1670,0 0 1,-1 1-1,1-1 1,0 0 0,-1 0-1,1 1 1,0-1 0,-1 0-1,1 1 1,-1-1 0,0 0-1,1 1 1,-1-1 0,1 0-1,-1 1 1,0-1 0,1 1-1,-1 0 1,0-1-1,0 1 1,1-1 0,-1 1-1,0 0 1,0 0 0,0-1-1,1 1 1,-1 0 0,0 0-1,0 0 1,0 0 0,0 0-1,1 0 1,-1 0 0,0 0-1,0 0 1,0 1-1,0-1 1,1 0 0,-1 0-1,0 1 1,0-1 0,1 1-1,-1-1 1,0 0 0,0 1-1,1 0 1,-1-1 0,1 1-1,-1-1 1,0 1 0,1 0-1,-1-1 1,1 1 0,-1 0-1,1 0-44,-6 5 2,0 1-1,0 0 0,1 1 1,0 0-1,0-1 0,1 2 1,0-1-1,0 0 0,1 1 1,0 0-1,0-1 0,1 1 1,0 0-1,1 0 0,0 1 1,1-1-1,0 0 0,0 0 1,0 0-1,2 0 0,-1 1 1,1-1-1,0-1 0,1 1 1,0 0-1,0-1 0,1 1 1,0-1-1,1 0 0,-1 0 1,2 0-1,-1-1 0,1 0 1,0 0-1,0-1 0,8 6-1,-10-9 3,1 0 0,-1-1 0,1 0 0,0 0 0,0-1-1,0 1 1,0-1 0,0 0 0,0 0 0,0-1 0,1 1 0,-1-1 0,0 0-1,0-1 1,0 1 0,0-1 0,1 0 0,-1 0 0,0-1 0,-1 1 0,1-1-1,0 0 1,1-1-3,97-71 932,-96 65-754,0 1-1,-1-1 1,0-1-1,0 1 1,-1-1-1,0 0 1,-1-1-1,0 1 0,-1-1 1,0 1-1,-1-1 1,0 0-1,0 0 1,-1 0-1,-1 0 0,0-3-177,0 8 33,0 1-1,0-1 0,-1 0 0,0 0 1,0 1-1,0-1 0,-1 0 0,0 1 1,0-1-1,-1 1 0,1 0 0,-1 0 1,0 0-1,0 0 0,-1 0 0,1 1 0,-1 0 1,0-1-1,-1 1 0,1 1 0,0-1 1,-1 1-1,0-1 0,0 1 0,0 1 1,0-1-1,-1 1 0,1 0 0,-1 0 1,1 0-1,-3 0-32,-5 0-115,-1 1 0,1 0 0,-1 1 0,1 0 0,-1 1 0,1 0 1,-1 1-1,1 1 0,-6 1 115,-71 24-4426,74-23 3063,-52 18-7344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42.984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1 334 7015,'0'0'2690,"0"0"-528,13-14 305,44-45 111,-52 53-2083,0 0-1,0 0 1,1 1-1,0 0 1,0 0 0,0 0-1,1 1 1,-1 0-1,1 0 1,0 0 0,0 1-1,0 0 1,1 1-1,-1 0 1,1 0 0,-1 0-1,1 1 1,0 0-1,0 0 1,6 1-495,-8 2 115,0 0-1,-1 0 1,1 1-1,0 0 1,-1 0-1,1 0 1,-1 1-1,0 0 1,0 0-1,0 0 1,-1 1 0,1-1-1,-1 1 1,0 0-1,-1 0 1,4 6-115,8 7 137,5 10-290,0-2 0,2-1 0,1 0 1,2-2-1,0-1 0,1 0 0,1-2 0,1-2 1,0 0-1,1-2 0,2-1 0,-1-1 0,1-2 1,1-1-1,0-1 0,15 1 153,-45-10-14,0 0 0,0-1 1,1 1-1,-1-1 0,0 0 1,1 0-1,-1 0 0,0 0 0,1 0 1,-1 0-1,0-1 0,1 1 1,-1-1-1,0 0 0,0 1 1,1-1-1,-1 0 0,0 0 0,0 0 1,0-1-1,0 1 0,0 0 1,-1-1-1,1 0 0,0 1 0,-1-1 1,1 0-1,-1 0 0,1 1 1,-1-1-1,0 0 0,0-1 0,0 1 1,0 0-1,0 0 0,0 0 1,-1-1-1,1 1 0,-1 0 0,1 0 1,-1-1-1,0 1 0,0-1 1,0 1-1,0 0 0,-1-1 0,1 1 1,-1 0-1,1 0 0,-1-1 1,0 0 13,-4-13 254,-1 0-1,-1 1 1,0 0 0,-1 0 0,-1 1 0,0 0 0,-9-9-254,3 1 321,10 13-194,-8-12 184,-1 1 0,-1 1 1,0 0-1,-1 0 0,-1 2 0,-1 0 1,-10-7-312,25 23 24,0 0 1,0 0 0,0 1 0,0-1-1,0 1 1,0 0 0,0 0-1,-1 0 1,1 0 0,0 0-1,0 1 1,0-1 0,0 1-1,0 0 1,0 0 0,1 0 0,-1 0-1,0 0 1,0 1 0,1-1-1,-1 1 1,1 0 0,-1 0-1,1 0 1,0 0 0,0 0-1,0 1 1,0-1 0,0 0-1,0 1 1,1 0 0,-1-1 0,1 1-1,0 0 1,-1 0 0,1 0-1,1-1 1,-1 1 0,0 0-1,1 0 1,-1 1 0,1-1-1,0 2-24,-3 3 12,-20 54-19,4 1 0,1 1 1,4 1-1,-1 25 7,6 108-4783,26-140-2888,-4-42-65</inkml:trace>
  <inkml:trace contextRef="#ctx0" brushRef="#br0" timeOffset="329.725">1136 158 15246,'23'-87'4591,"-21"83"-4252,0 0 0,0-1 0,0 1 0,1 0 0,-1 0 0,1 1 0,0-1 0,0 0 0,1 1 0,-1 0 0,1 0 0,-1 0 0,1 0 0,0 0 0,0 1 0,0 0-1,0 0 1,1 0 0,-1 0 0,1 1 0,3-2-339,-3 2 172,0 0-1,0 1 0,0-1 1,0 1-1,0 0 0,0 0 1,0 1-1,0-1 0,-1 1 0,1 0 1,0 0-1,0 1 0,0 0 1,-1-1-1,1 2 0,-1-1 1,1 0-1,0 2-171,6 6 26,-2 1 0,1 0-1,-1 1 1,-1 0 0,0 0 0,-1 1-1,0-1 1,-1 2 0,0-1 0,-1 1 0,-1 0-1,0 0 1,-1 0 0,0 1 0,-1-1-1,-1 1 1,0-1 0,-1 1 0,-1-1-1,0 1 1,-1-1 0,0 1 0,-2-1 0,1 0-1,-2 0 1,0 0 0,0-1 0,-1 1-1,-5 5-25,-13 19-12,-1-2-1,-2-2 1,-2 0-1,-1-1 1,-2-1 12,-16 18-7,45-47 7,-34 46 36,36-47-35,0-1 0,1 0 1,0 1-1,-1-1 1,1 0-1,0 1 0,-1-1 1,1 0-1,0 1 0,0-1 1,0 1-1,0-1 1,0 0-1,1 1 0,-1-1 1,0 0-1,1 1 0,-1-1 1,0 0-1,1 1 1,0-1-1,-1 0 0,1 0 1,0 0-1,0 0 1,-1 1-1,1-1 0,0 0 1,0 0-1,0-1 0,0 1 1,1 0-1,-1 0 1,0 0-1,0-1 0,0 1 1,1-1-1,-1 1 0,0-1 1,1 1-2,10 3 12,0 0-1,0-1 1,0 0 0,1-1 0,-1-1 0,1 0 0,0 0-1,-1-1 1,13-2-12,-2 1 22,58-7 22,0-3 0,0-4 0,-2-3 1,74-27-45,-152 44-1,-186 75-7310,127-49 2296,-35 16-8422</inkml:trace>
  <inkml:trace contextRef="#ctx0" brushRef="#br1" timeOffset="20934.454">1767 397 9577,'0'0'2312,"0"0"-92,1-14-36,3-68 992,-4 82-3152,0 1 0,0-1 0,-1 1 0,1-1 0,0 0 0,-1 1 0,1-1 0,0 0 0,-1 1 0,1-1 0,-1 0 0,1 1 0,0-1 0,-1 0 0,1 0 0,-1 0 0,1 1 0,-1-1 0,1 0 0,-1 0 0,1 0 0,-1 0 0,1 0 0,-1 0 0,1 0 0,-1 0 0,1 0 0,-1 0 0,1 0 0,-1 0 0,1 0 0,-1 0 0,1-1 0,0 1 0,-1 0 0,1 0 0,-1 0 0,1-1 0,-1 1 0,1 0 0,0-1 0,-1 1 0,1 0 0,0-1 0,-1 1 0,1 0 0,0-1 0,-1 1 0,1-1 0,0 1 0,0-1 0,-1 1 0,1-1 0,0 1 0,0 0 0,0-1 0,0 1 0,0-1 0,0 1 0,0-1 0,0 1 0,0-1 0,0 1 0,0-1 0,0 1 0,0-1 0,0 1 0,0-1-24,-23 32 1032,17-21-1061,0 0 0,1 1 0,0 0 1,1-1-1,1 1 0,-1 1 0,2-1 0,0 0 0,0 1 1,1-1-1,0 1 0,1-1 0,0 1 0,1 0 1,0-1-1,1 1 0,1-1 0,-1 0 0,2 0 0,2 7 29,-4-10-55,0-1-1,1 1 0,0-1 0,0 0 0,1 0 0,-1 0 1,1-1-1,1 1 0,0-1 0,0 0 0,0 0 0,0-1 1,1 1-1,0-1 0,0-1 0,0 1 0,1-1 0,-1 0 1,1 0-1,0-1 0,1 0 0,-1 0 0,0 0 0,7 0 56,-7-2 32,0-1 1,0-1-1,0 1 0,0-1 0,-1 0 0,1-1 0,0 1 0,-1-1 0,1-1 0,-1 1 0,0-1 0,1 0 0,-1-1 0,-1 1 0,1-1 0,0 0 0,-1-1 0,0 1 0,0-1 0,-1 0 0,1 0 0,-1-1 0,0 1 0,0-1 0,0 0-32,4-8 304,0 1 0,0-1 0,-1 0 0,-1 0-1,-1-1 1,0 0 0,0 0 0,-2 0 0,0-1 0,-1 1-1,0-1 1,-1-10-304,-1 21 20,0 0 1,-1 1-1,0-1 0,1 0 0,-2 0 0,1 0 0,-1 1 0,1-1 1,-1 1-1,0-1 0,-1 1 0,1 0 0,-1 0 0,0 0 0,0 0 0,0 0 1,-1 1-1,1-1 0,-1 1 0,0 0 0,0 0 0,0 0 0,0 1 1,0-1-1,0 1 0,-1 0 0,0 0 0,1 1 0,-1-1 0,0 1 0,1 0 1,-1 0-1,0 1 0,0-1 0,-3 1-20,-8-1-246,-1 0-1,1 1 1,-1 1 0,1 0 0,0 1-1,-1 1 1,1 0 0,0 2 0,-6 2 246,-136 61-5967,138-59 4909,-59 28-9624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16.853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263 275 13453,'-1'-12'3571,"-3"-40"-597,3 49-2781,0 1 1,0 0-1,0 0 1,0 0 0,0 0-1,-1 0 1,1 0-1,-1 0 1,1 0 0,-1 0-1,0 1 1,0-1-1,0 1 1,0-1-1,0 1 1,0 0 0,0 0-1,0 0 1,0 0-1,-1 0 1,1 0 0,0 1-1,-1-1 1,1 1-1,0-1 1,-1 1 0,1 0-1,-1 0 1,1 0-1,0 0 1,-1 1 0,1-1-1,-1 1 1,1-1-1,-1 1-193,-5 0 399,-1 0-342,1 0 0,0 1 0,0 0-1,0 1 1,0 0 0,0 0 0,1 0 0,-1 1-1,1 0 1,0 1 0,0 0 0,1 0-1,-1 0 1,1 1 0,0 0 0,0 0-1,1 1 1,0-1 0,0 1 0,1 0 0,-1 0-1,2 1 1,-1-1 0,1 1 0,0 0-1,1 0 1,-1 0 0,2 0 0,-1 1-1,1-1 1,0 0 0,1 1 0,0-1 0,0 0-1,1 1 1,0-1 0,1 0 0,0 1-1,0-1 1,0 0 0,1 0-57,2 3-7,1 0 0,-1-1-1,2 1 1,-1-1 0,1-1 0,1 1-1,0-1 1,0-1 0,1 1 0,0-2 0,0 1-1,1-1 1,0 0 0,0-1 0,1 0 0,10 3 7,190 54-198,-136-46 191,-23 4 14,-52-20-6,1-1-1,0 1 1,0 0 0,0-1 0,0 1-1,-1 0 1,1 0 0,0 0 0,-1-1-1,1 1 1,0 0 0,-1 0 0,1 0-1,-1 0 1,0 0 0,1 0 0,-1 0-1,0 0 1,0 0 0,1 0 0,-1 0-1,0 0 1,0 0 0,0 1 0,0-1-1,0 0 1,-1 0 0,1 0 0,0 0-1,0 0 1,-1 0 0,1 0 0,0 0-1,-1 0 1,1 0 0,-1 0 0,0 0 0,1-1-1,-1 1 1,0 0 0,1 0 0,-1 0-1,0-1 1,0 1 0,0 0 0,0-1-1,0 1 0,-15 10 63,-1-1 0,0 0 0,-1-1 0,0-1 0,0 0 0,-1-2 0,0 0-1,0-1 1,0-1 0,-1-1 0,1-1 0,-1 0 0,-2-2-63,-27 6 4,29-3-2,-126 3-132,145-6 59,-1 0-1,1-1 1,-1 1-1,1-1 0,0 1 1,-1-1-1,1 1 1,0-1-1,-1 0 0,1 1 1,0-1-1,0 0 1,0 0-1,0 0 1,-1 0-1,1 0 0,1 0 1,-1-1-1,0 1 1,0 0-1,0 0 1,1-1-1,-1 1 0,0 0 1,1-1-1,-1 1 1,1-1-1,0 1 0,-1 0 1,1-1-1,0 1 1,0-1-1,0 1 1,0-1-1,0 1 0,0-1 1,1 1-1,-1-1 1,0 1-1,1 0 1,0-2 70,26-56-4484,28-27-3859,-17 33 2488</inkml:trace>
  <inkml:trace contextRef="#ctx0" brushRef="#br0" timeOffset="324.186">237 238 10762,'0'0'3844,"0"0"-129,0 0-1088,0 0-898,0 0-543,0 0-322,0 0-415,0 0-225,63-72-160,-4 72 0,14 0-64,3 5-160,-4-1-1025,-4-4-1762,-10 0-3075,-12-4-6213</inkml:trace>
  <inkml:trace contextRef="#ctx0" brushRef="#br0" timeOffset="652.882">1090 89 4997,'0'0'4244,"0"0"-1410,9-13 401,27-41 166,-36 53-3266,0 1 0,0-1-1,0 0 1,0 0 0,0 0 0,1 0-1,-1 1 1,0-1 0,0 0 0,0 0-1,1 0 1,-1 1 0,0-1 0,1 0-1,-1 0 1,1 1 0,-1-1 0,1 0-1,-1 1 1,1-1 0,0 0 0,-1 1-1,1-1 1,-1 1 0,1-1 0,0 1-1,0 0 1,-1-1 0,1 1 0,0 0 0,0-1-1,0 1 1,-1 0 0,1 0 0,0 0-1,0-1 1,0 1 0,0 0 0,-1 0-1,1 0 1,0 1 0,0-1 0,0 0-1,0 0 1,-1 0 0,1 1 0,0-1-1,0 0 1,-1 1 0,1-1 0,0 0-1,0 1 1,-1-1 0,1 1 0,0-1-1,-1 1 1,1 0 0,-1-1 0,1 1-1,-1 0 1,1-1 0,-1 1 0,1 0 0,-1 0-135,4 28 1347,-5-6-1055,-2-1 0,0 1 0,-2-1-1,-1 0 1,0 0 0,-1 0 0,-2-1 0,-4 7-292,-34 118 484,44-132-511,1 0 0,1-1-1,1 1 1,0 0 0,0 0 0,1 0 0,1 0 0,1 0 0,0 0-1,0-1 1,2 0 0,-1 0 0,2 0 0,0 0 0,5 8 27,-4-11-338,-1-1 1,1 0-1,1 0 1,0-1-1,0 0 1,1 0-1,0-1 0,0 0 1,0 0-1,1-1 1,0-1-1,8 4 338,63 14-5417,-26-19-1957,-14-4-825</inkml:trace>
  <inkml:trace contextRef="#ctx0" brushRef="#br0" timeOffset="965.04">1724 397 9993,'4'-14'4180,"31"-97"3956,-34 110-8013,0-1 0,0 1 0,0-1 0,0 1-1,0-1 1,0 0 0,0 0 0,-1 1 0,1-1 0,-1 0 0,1 0 0,-1 0 0,0 0-1,0 0 1,0 0 0,0 1 0,0-1 0,0 0 0,0 0 0,-1 0 0,1 0-1,-1 0 1,1 1 0,-1-1 0,0 0 0,0 0 0,0 1 0,0-1 0,0 1-1,0-1 1,0 1 0,0-1 0,0 1 0,-1-1 0,1 1 0,-1 0 0,1 0-1,-1 0 1,1 0 0,-1 0 0,0 0 0,0 0 0,1 1 0,-1-1 0,0 0-1,0 1 1,0 0 0,0-1 0,1 1 0,-1 0 0,0 0 0,0 0 0,0 0-1,0 0 1,0 1 0,0-1 0,-1 1-123,-6 5 11,0 0-1,0 1 1,0 0 0,0 0-1,1 1 1,1 0 0,-1 0-1,1 1 1,1 0 0,0 0 0,-5 10-11,-3 4-96,1 1 0,1 0 1,0 1-1,3 1 0,0-1 1,1 1-1,1 1 0,2-1 1,1 1-1,1 0 0,1 0 1,2 23 95,-1-49-16,1 0 0,0 0 1,0 0-1,-1 1 0,1-1 1,0 0-1,0 0 0,0 0 1,0 0-1,1 0 0,-1 0 1,0 0-1,0 0 0,1 0 1,-1 0-1,0 0 0,1 0 1,-1 0-1,1 0 0,-1 0 0,1-1 1,0 1-1,-1 0 0,1 0 1,0 0-1,0-1 0,0 1 1,-1 0-1,1-1 0,0 1 1,0-1-1,0 1 0,0-1 1,0 1-1,0-1 0,0 0 1,0 0-1,0 1 0,0-1 1,0 0-1,0 0 0,0 0 1,0 0-1,0 0 0,0 0 1,0 0-1,0 0 0,0-1 0,0 1 1,0 0-1,0-1 0,0 1 1,0 0-1,0-1 0,0 1 1,1-2 15,49-36 18,29-56 557,-59 67-250,1 1 0,1 1 0,1 1 0,1 1 0,6-2-325,-29 24 3,1 1 1,-1-1 0,1 1-1,0 0 1,-1 0-1,1 0 1,0 0 0,-1 1-1,1-1 1,0 1 0,-1-1-1,1 1 1,-1 0 0,1 0-1,-1 0 1,0 0-1,1 1 1,-1-1 0,0 1-1,0-1 1,0 1 0,0 0-1,0 0 1,0 0-1,0 0 1,-1 0 0,1 0-1,-1 0 1,1 0 0,-1 1-1,0-1 1,0 1 0,0-1-1,0 1 1,-1-1-1,1 1 1,0-1 0,-1 1-1,0 0 1,0-1 0,0 3-4,1-4 6,19 61-226,22 50-1315,3-53-3394,7-40-9042,-31-20 5841</inkml:trace>
  <inkml:trace contextRef="#ctx0" brushRef="#br0" timeOffset="1257.396">2407 394 6342,'66'-147'8296,"-22"54"165,-51 80-4080,-22 26-3221,4 6-930,1 1 0,2 1-1,0 1 1,1 1-1,1 1 1,1 1-1,1 1 1,2 0-1,0 1 1,-5 17-230,14-35-2,2 0 0,-1 1 0,1 0 0,1 0 0,0 0 0,0 0 0,1 1 0,1-1 0,0 1 0,0 0 0,1 0 0,0-1 0,1 1-1,0 0 1,0 0 0,2 0 0,-1 0 0,1 0 0,1-1 0,0 1 0,2 4 2,7-1-38,0-1-1,0 0 0,1-1 1,1 0-1,0-1 0,1 0 1,0-2-1,0 0 0,1 0 1,1-1-1,-1-1 1,1-1-1,0-1 0,0 0 1,1-1-1,-1-1 0,1 0 1,0-1-1,0-2 0,0 1 1,14-3 38,-22 3 2,1-1-1,-1-1 1,1 1 0,-1-1-1,1-1 1,-1 0 0,0-1 0,1 0-1,-1 0 1,-1-1 0,1 0-1,0-1 1,-1 0 0,0-1 0,0 0-1,-1 0 1,0-1 0,0 0-1,0 0 1,-1-1 0,0 1 0,0-2-1,-1 1 1,0-1 0,-1 0-1,0 0 1,0-1 0,1-4-2,-3 7-12,0 0 0,-1 1 0,0-1 0,0 0-1,0 0 1,-1-1 0,0 1 0,0 0 0,-1 0 0,0-1 0,0 1 0,-1 0 0,0-1 0,0 1 0,0 0 0,-1 0-1,0 0 1,-1 0 0,0 0 12,2 6-201,-1 0 0,1 0 0,-1 0 0,0 0 0,1 0 0,-1 0 0,0 0 0,0 1 0,1-1 0,-1 1 0,0-1 0,0 1 0,0 0 0,0-1 0,0 1 0,0 0 0,0 0 0,1 0 0,-1 1 0,0-1 0,0 0 0,0 1 0,0-1 0,-1 2 201,-25 11-7988,10 3-4167</inkml:trace>
  <inkml:trace contextRef="#ctx0" brushRef="#br1" timeOffset="46055.908">733 670 801,'0'0'881,"0"0"459,0 0 106,0 0-170,0 0-11,2-9-42,0 0-772,3-53 3262,-9 60-94,-5 20-3186,4-7-409,1 1 0,1 0 1,0 0-1,0 0 1,1 0-1,1 0 1,0 1-1,0-1 1,2 0-1,-1 1 0,2-1 1,-1 0-1,2 0 1,-1 0-1,2 0 1,0 0-1,0-1 1,1 1-1,2 2-24,-4-11 20,0 0 1,0 0-1,1 0 1,-1-1-1,1 0 1,0 1-1,0-1 1,0 0-1,0-1 1,0 1-1,0-1 1,0 0-1,0 0 0,1 0 1,-1 0-1,0-1 1,1 0-1,-1 0 1,0 0-1,1 0 1,-1-1-1,0 0 1,1 1-1,-1-2 1,0 1-1,0 0 1,0-1-1,0 0 0,0 0 1,0 0-1,-1 0 1,1-1-1,-1 1 1,1-1-1,-1 0 1,0 0-1,0 0 1,0-1-1,0 1 1,-1-1-1,0 1 0,1-2-20,4-2 89,0 0 0,-1-1 0,0 1 0,-1-1 0,1-1 0,-2 1 0,1-1 0,-1 0-1,0 0 1,-1 0 0,0 0 0,-1 0 0,1-1 0,-2 1 0,0-1 0,0 0 0,0 1-1,-1-1 1,-1 0 0,0 0-89,0 7 7,0 0 0,0 0 1,0 0-1,0 1 0,-1-1 0,1 0 0,-1 1 0,0-1 0,1 1 1,-1 0-1,-1-1 0,1 1 0,0 0 0,0 0 0,-1 0 1,1 1-1,-1-1 0,0 1 0,1-1 0,-1 1 0,0 0 0,0 0 1,0 0-1,0 0 0,0 1 0,0-1 0,0 1 0,0 0 0,0-1 1,0 1-1,0 1 0,0-1 0,0 0 0,-1 1-7,-102 33-867,28 7-1899,-2 7-2823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5:17.6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669 1 288,'0'0'12882,"0"0"-8611,0 0-2745,0 0 113,0 0 43,0 0-342,0 0-363,-2 19-59,-33 146 545,-34 29-496,25-79-738,6 2 0,-17 94-229,53-202-479,-2 60-283,14-53-3588,10-10-4878,-2-5-4044</inkml:trace>
  <inkml:trace contextRef="#ctx0" brushRef="#br0" timeOffset="307.46">953 12 16207,'0'0'2034,"0"0"-69,0 0-91,0 0-246,0 0-208,3 22-246,-2-13-1039,1 14 128,0 1 0,-1 0 0,-1-1 0,-2 1 1,0-1-1,-2 5-263,-174 617 309,163-554-2743,15-32-3054,3-45 321,2-6-1933</inkml:trace>
  <inkml:trace contextRef="#ctx0" brushRef="#br0" timeOffset="621.803">146 526 14286,'0'0'3464,"0"0"-1377,0 0-266,0 0 74,0 0-384,0 0-502,13-8-508,4-2-437,0 0-1,0 1 0,1 1 0,1 1 0,-1 1 0,20-5-62,187-38 72,43-11-530,-90 23-4354,-147 31 838,-13 4-1535,-11 2-1421</inkml:trace>
  <inkml:trace contextRef="#ctx0" brushRef="#br0" timeOffset="622.803">64 787 13741,'-10'14'3427,"-29"48"-827,37-61-2513,1 0 1,0 0-1,0 0 0,0 0 0,0 0 1,0 0-1,1 1 0,-1-1 0,0 0 0,0 0 1,1 1-1,-1-1 0,1 0 0,-1 1 1,1-1-1,-1 0 0,1 1 0,0-1 1,0 1-1,0-1 0,0 0 0,0 1 1,0-1-1,0 1 0,0-1 0,1 1 1,-1-1-1,0 0 0,1 1 0,-1-1 1,1 0-1,0 1 0,-1-1 0,1 0 1,0 0-1,0 0 0,0 1 0,0-1 1,0 0-1,0 0 0,0 0 0,0-1 1,0 1-1,0 0 0,0 0 0,1 0 1,-1-1-1,0 1 0,1-1 0,-1 1 1,0-1-1,1 0 0,-1 1 0,1-1 1,-1 0-1,0 0 0,1 0 0,-1 0 1,1 0-1,-1 0 0,1 0 0,-1-1 0,0 1 1,1 0-1,-1-1 0,0 1 0,1-1-86,4 1 52,59 0 275,0-3-1,0-3 1,0-3-1,-1-3 1,39-12-328,-67 16 12,224-61-295,-174 43-2562,-2-3-4069,-49 16-1585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13.63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220 190 6182,'5'-14'6801,"0"2"-6000,0-3 402,0 0 0,2 0 1,0 0-1,0 1 0,1 0 0,1 0 1,1 1-1,0 0 0,0 1 0,3-2-1203,-9 12 48,0 0 1,0 1-1,0 0 0,0 0 0,0 0 0,0 1 0,0-1 0,0 1 0,0 0 0,0 0 0,0 0 0,0 1 0,1-1 0,-1 1 0,0 0 0,0 0 0,-1 0 0,1 1 0,0 0 0,0-1 0,-1 1 0,1 0 0,-1 1 1,1-1-1,-1 1 0,0-1 0,0 1 0,0 0 0,-1 0 0,1 1 0,-1-1 0,1 0 0,-1 1 0,0-1 0,0 1 0,-1 0 0,1 0 0,-1-1 0,0 1 0,0 0 0,0 0 0,0 4-48,2 14-8,-1 0 0,-1 0 0,-2 0-1,0 0 1,-1 0 0,-1 0-1,0 0 1,-2 0 0,-1-1 0,-1 0-1,0 0 1,-2-1 0,0 0-1,-2-1 1,0 1 0,-1-2 0,0 0-1,-2 0 1,0-2 0,-13 12 8,19-17-12,0-1 0,-1 0 1,0-1-1,-1 0 0,0-1 1,-1 0-1,0 0 0,0-1 1,0 0-1,-1-1 0,0-1 1,0 0-1,-1 0 0,1-1 0,-1-1 1,0 0-1,0-1 0,0 0 1,0-1-1,-1 0 0,-2-1 12,14-1 17,-1 1 1,1 0-1,-1-1 0,1 1 0,0-1 1,-1 0-1,1 0 0,0 0 0,0 0 0,0 0 1,-1-1-1,1 1 0,0-1 0,1 1 1,-1-1-1,0 0 0,0 1 0,1-1 0,-1 0 1,1 0-1,0 0 0,-1 0 0,1-1 1,0 1-1,0 0 0,0 0 0,1-1 0,-1 1 1,0-1-1,1 1 0,0 0 0,-1-1 1,1 1-1,0-1 0,0 1 0,1-1 0,-1 1 1,0-1-1,1 1 0,0 0 0,-1-1-17,2-4 90,0 0-1,0 0 1,1 1-1,0-1 0,0 1 1,0-1-1,1 1 1,0 0-1,0 0 0,1 0 1,-1 1-1,1 0 1,5-4-90,-3 5 23,0 1 0,0 0 1,0 0-1,0 1 0,0 0 0,1 0 1,-1 1-1,1 0 0,-1 0 0,1 1 1,-1 0-1,1 0 0,-1 1 1,1 0-1,-1 0 0,1 1 0,-1 0 1,0 0-1,1 0 0,-1 1 0,-1 1 1,1-1-1,0 1 0,-1 0 1,3 2-24,110 121-11,-49-43-405,-67-80 234,0-1 1,1 0 0,-1 0-1,1 0 1,0-1 0,0 1 0,0-1-1,1 0 1,-1 0 0,0 0-1,1 0 1,-1-1 0,1 0 0,0 0-1,-1 0 1,1-1 0,0 1 0,0-1-1,-1 0 1,1 0 0,0-1-1,-1 0 1,1 0 181,30-11-4596,-3-11-3406,-16 7-1378</inkml:trace>
  <inkml:trace contextRef="#ctx0" brushRef="#br0" timeOffset="261.402">899 105 12684,'0'0'4105,"0"0"-501,0 0-380,0 0-982,0 0-763,12-7-502,40-20-369,-50 28-587,0-1-1,0 1 1,-1 0-1,1-1 1,0 1-1,-1 0 0,1 0 1,-1 0-1,1 0 1,-1 0-1,1 0 1,-1 1-1,0-1 0,1 0 1,-1 1-1,0-1 1,0 1-1,0-1 1,0 1-1,-1-1 0,1 1 1,0 0-1,0 0 1,-1-1-1,0 1 1,1 0-1,-1 0 0,0 0 1,0-1-1,1 1 1,-1 0-1,-1 0 1,1 0-21,1 4 51,7 192 541,-9-141-543,0-20-242,10 112-696,23-89-2877,35-27-4657,-43-32 2166,-2-1-2007</inkml:trace>
  <inkml:trace contextRef="#ctx0" brushRef="#br0" timeOffset="578.901">1423 399 1217,'8'-17'5942,"26"-47"-2601,-8 18 663,-5-32 5252,-22 76-9141,1 0 1,0 0-1,-1 0 0,1 0 0,-1 0 0,0 0 0,0 0 1,1 0-1,-1 0 0,-1 0 0,1 0 0,0 0 1,0 1-1,-1-1 0,1 0 0,-1 1 0,1-1 1,-1 1-1,0 0 0,1 0 0,-1-1 0,0 1 0,0 0 1,0 1-1,0-1 0,0 0 0,0 0 0,0 1 1,0-1-1,0 1 0,0 0 0,0 0 0,-1-1 0,1 2 1,0-1-116,-8 2 27,0 1 1,1 0-1,0 1 1,-1 0-1,2 0 1,-1 1-1,0 0 1,1 1-1,0 0 1,0 0-1,1 1 1,0 0-1,0 0 1,0 1-1,1 0 1,0 0-1,1 0 1,-1 0-1,2 1 1,-1 0-1,-2 9-27,6-17 5,-28 53-468,3 0 0,1 2 1,-15 55 462,38-105-88,1-4 24,-1 0 0,1 0 0,-1 0 0,1 1 0,0-1 0,0 0 0,0 1 0,1-1 0,-1 1 0,0-1 0,1 1 0,0-1 0,-1 1 0,1-1 0,0 1 0,0-1 0,1 1 0,-1-1 0,0 1 0,1-1 0,0 1 0,-1-1 0,1 1 0,0-1 0,0 0 0,1 1 0,-1-1 0,0 0 0,1 0 0,-1 0 0,1 0 0,0 0 0,0 0 0,-1 0 0,1-1 0,2 2 64,2-2-6,0-1-1,-1 1 1,1-1 0,0-1 0,0 1-1,-1-1 1,1 0 0,0 0-1,-1-1 1,1 1 0,-1-1-1,0 0 1,1-1 0,-1 1 0,0-1-1,0 0 1,-1-1 0,1 1-1,-1-1 1,1 0 6,82-88 272,-81 85-231,161-198 1902,-165 228-1591,0 36-360,-3-42-42,1-1 1,1 0 0,1 1-1,0-1 1,1 0-1,0 0 1,2-1 0,2 6 49,-5-16-306,1 1 1,0-1-1,0 0 1,1-1 0,-1 1-1,1-1 1,0 1-1,1-1 1,-1-1-1,1 1 1,-1 0 0,1-1-1,0 0 1,0 0-1,0-1 1,3 2 305,55 12-9166,-34-14 1351</inkml:trace>
  <inkml:trace contextRef="#ctx0" brushRef="#br0" timeOffset="861.3">2149 187 10506,'5'-67'4837,"-5"66"-4671,1 0 1,-1 0-1,1 0 1,-1 0 0,1 0-1,-1 0 1,0 0 0,0 0-1,1 0 1,-1 0 0,0 0-1,0 0 1,0 0 0,0 0-1,0 0 1,-1 0 0,1 0-1,0 0 1,0 0 0,-1 0-1,1 0 1,0 0 0,-1 0-1,1 0 1,-1 0 0,1 0-1,-1 0 1,0 0 0,1 0-1,-1 1 1,0-1 0,0 0-1,1 1 1,-1-1 0,0 0-1,0 1 1,0-1-1,0 1 1,0-1 0,0 1-1,0 0 1,0-1 0,0 1-1,0 0 1,0 0 0,0 0-1,0 0 1,0 0 0,0 0-1,0 0 1,0 0 0,0 0-1,0 0 1,0 0 0,0 1-1,0-1 1,0 0 0,0 1-1,0-1 1,0 1 0,0-1-1,0 1 1,0-1 0,1 1-167,-9 6 236,1 0 0,0 1 0,0 0 0,1 0 0,0 0 0,1 1 0,0 0 0,0 1 0,1-1 0,0 1 0,-1 3-236,-5 8 185,1-2-104,0 1 1,1 0-1,2 1 1,0-1-1,1 1 1,1 1-1,1-1 0,-1 12-81,4-24-15,1 0 0,0 0 0,0 0 0,0 0 0,2 0 0,-1 0 0,1 0 0,0 0 0,1 0 0,0 0 0,0-1 0,1 0 0,0 1 0,0-1 0,1-1 0,0 1 0,0-1 0,1 0 0,0 0 0,1 0 0,4 3 15,0-3-71,1-1 1,-1 0-1,1-1 0,1-1 1,-1 0-1,1 0 0,-1-1 0,1-1 1,0 0-1,0-1 0,0 0 0,0-1 1,0 0-1,0-1 0,0-1 0,0 0 1,0-1-1,-1 0 0,1-1 1,1-1 70,-5 3 6,0-1 0,-1-1 0,1 1 1,-1-2-1,1 1 0,-1-1 1,-1 0-1,1-1 0,-1 1 0,0-2 1,0 1-1,0-1 0,-1 0 1,0 0-1,-1-1 0,0 0 0,0 0 1,0 0-1,-1 0 0,0-1 1,-1 1-1,0-1 0,0 0 1,-1 0-1,0-1 0,-1 1 0,0 0 1,0-7-7,-1 15-76,0-1-1,0 0 1,-1 1 0,1-1 0,-1 0 0,1 1 0,-1-1-1,0 1 1,1-1 0,-1 1 0,0-1 0,0 1 0,0 0-1,0-1 1,0 1 0,-1 0 0,1 0 0,0 0-1,-1 0 1,1 0 0,0 0 0,-1 0 0,1 0 0,-1 0-1,1 1 1,-1-1 0,0 1 0,-1-1 76,-48 0-6750,7 12-3351</inkml:trace>
  <inkml:trace contextRef="#ctx0" brushRef="#br1" timeOffset="48256.06">571 489 5381,'0'0'1479,"0"0"-305,0 0 417,0 0-635,0 0-150,0 0 0,0-10-176,-16 63-369,12-42-252,1 0 0,1 1 0,0-1 0,1 0 0,0 1 0,0-1 0,1 1 0,1-1 0,0 1 0,0-1 0,1 0 0,1 1 0,0-1 0,0 0 1,1 0-1,2 3-9,-5-12 11,1 0 1,-1-1-1,1 1 1,-1 0 0,1-1-1,0 1 1,-1-1-1,1 1 1,0-1 0,0 0-1,0 0 1,0 0-1,0 0 1,0 0 0,0 0-1,1-1 1,-1 1 0,0-1-1,0 1 1,1-1-1,-1 0 1,0 0 0,0 0-1,1 0 1,-1 0-1,0 0 1,0-1 0,1 1-1,-1-1 1,0 0 0,0 1-1,0-1 1,0 0-1,0 0 1,0-1 0,0 1-1,0 0 1,0-1-1,0 0-11,68-64 1154,-63 59-911,0 0 0,0-1-1,-1 0 1,-1 0 0,1 0-1,-1-1 1,-1 0-1,0 0 1,0 0 0,0-1-1,-1 1 1,-1-1 0,0 1-1,0-1 1,-1 0-1,0 0 1,0 0 0,-1 0-1,-1 0 1,0-4-243,-1 11 5,0 0 1,-1 1-1,1-1 1,0 0-1,-1 1 1,0-1-1,0 1 1,1 0-1,-1 0 1,0 0-1,-1 0 1,1 1-1,0-1 1,0 1-1,-1 0 1,1 0-1,-1 0 1,1 0-1,-1 1 1,1-1-1,-1 1 0,0 0 1,1 0-1,-1 0 1,1 1-1,-1-1 1,0 1-1,1 0 1,0 0-1,-1 0 1,1 0-1,-1 1 1,1-1-1,0 1 1,0 0-1,0 0 1,0 0-1,0 1-5,-134 86-4217,60-32-2013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16.0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303 0 4580,'0'0'919,"-18"21"324,7-9-949,-3 2-58,0 1 0,1 0 1,1 1-1,1 1 0,0 0 0,1 0 0,1 1 0,0 0 0,0 5-236,-34 188 4096,40-179-4001,2 0 0,1 0-1,2-1 1,1 1 0,1 0-1,2-1 1,1 1 0,1-2-1,4 5-94,-7-22 98,0 0 0,2-1 0,-1 0 0,2 0 0,-1-1 0,2 0 0,-1 0 0,1 0 0,1-1 0,0-1 0,1 0 0,-1 0 0,2-1 0,-1-1 0,1 1 0,0-2 0,1 0 0,-1 0 0,1-1 0,0-1 0,1 0 0,-1-1 0,1 0 0,0-1 0,-1-1 0,1 0 0,0-1 0,0 0 0,0-1 0,-1-1 0,5-1-98,2-1 148,-2-1-1,1-1 1,-1-1 0,0 0 0,0-1-1,-1-1 1,0-1 0,-1-1 0,0 0-1,0-1 1,-1 0 0,-1-2 0,0 1-1,-1-2 1,-1 0 0,0 0 0,2-5-148,12-19 652,-2-1 1,-2-2-1,-2 0 1,-1-1 0,-3-1-1,7-28-652,15-143 1949,-40 178-1453,2 37-480,0-1 0,0 1 0,0-1 0,0 1 0,0-1 0,0 0 0,0 1 0,0-1 0,0 1 0,-1-1 0,1 1 0,0-1 0,0 1 0,-1-1 0,1 1 0,0-1 0,0 1 0,-1 0 0,1-1 0,-1 1 0,1-1 0,0 1 0,-1 0 0,1-1 0,-1 1 0,1 0 0,-1-1 0,1 1 0,-1 0 0,1 0 0,-1 0 0,1-1 0,-1 1 0,1 0 1,-1 0-1,1 0 0,-1 0 0,1 0 0,-1 0 0,0 0 0,1 0 0,-1 0 0,1 0 0,-1 0 0,1 1 0,-1-1 0,1 0 0,-1 0 0,1 0 0,-1 1 0,1-1 0,-1 0 0,1 1 0,-1-1 0,1 0 0,0 1 0,-1-1 0,1 1 0,0-1 0,-1 1-16,-9 10 87,1 1 0,0 0-1,0 0 1,1 1 0,1 0-1,0 0 1,1 1 0,1 0-1,-2 6-86,7-19 5,-20 65 39,3 0 1,4 0-1,2 1 1,3 1 0,3 0-1,3 40-44,-3 6 21,-21 411-555,25-488 438,1 17 31,-2-1 0,-3-1 0,-2 1 0,-8 30 65,11-70 9,1 0 0,-2 1 0,0-1 0,0-1 0,-1 1 0,-1-1 0,0 0 0,-1-1-1,0 1 1,0-1 0,-2-1 0,1 0 0,-1 0 0,0-1 0,-1 0 0,0-1 0,-1 0 0,0-1 0,-10 5-9,-3-3 40,1-2 0,-2 0 0,1-2 0,0-1 0,-1-1 0,0-1 0,0-1 0,0-1 0,0-1 0,-19-5-40,26 4 27,0 0 0,1-2 0,-1-1 0,1 0 0,0-1 0,0-1 0,0-1 0,-14-8-27,25 12-39,0-1-1,0 1 1,1-1-1,-1 0 1,1-1-1,1 1 1,-1-1-1,1-1 0,0 1 1,0-1-1,0 0 1,1 0-1,0 0 1,1 0-1,0-1 1,0 1-1,0-1 1,1 0-1,0 0 1,1 0-1,-1-5 40,2 5-406,0 1 0,1 0 0,0 0 0,1-1 0,-1 1 0,1 0 0,1 0 0,-1 1 0,1-1 0,0 0 0,1 1 0,0 0 0,0 0 0,0 0 0,0 0 0,1 1 0,0-1 0,0 1 1,1 1-1,-1-1 0,5-2 406,37-29-7544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16.4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97 92 7335,'0'0'5039,"0"0"-2113,0 0-449,0 0-198,8-12-981,-4 6-1196,-1 1-57,0 0 0,0 1 0,0-1 0,1 1 0,0 0 0,-1 0-1,2 0 1,-1 1 0,0-1 0,1 1 0,-1 0 0,1 0 0,0 1 0,0-1 0,0 1-1,0 0 1,0 1 0,1-1 0,2 0-45,7-1 54,-1 1 1,1 0-1,-1 1 0,1 0 0,0 1 1,-1 1-1,1 0 0,-1 1 1,1 1-1,-1 0 0,0 1 0,3 1-54,-15-4 9,0 1-1,0-1 0,0 1 0,1-1 0,-1 1 1,-1 0-1,1 0 0,0 0 0,0 0 0,-1 0 1,1 0-1,-1 0 0,1 0 0,-1 1 0,0-1 0,0 1 1,0-1-1,0 1 0,-1-1 0,1 1 0,-1-1 1,0 1-1,1-1 0,-1 1 0,0 0 0,0-1 1,-1 1-1,1 0 0,0-1 0,-1 1 0,0-1 1,0 1-1,1-1 0,-1 1 0,-1 0-8,-56 77 402,-269 176 2278,325-255-2674,0 0 1,0 1 0,0-1-1,0 1 1,0-1-1,0 1 1,0 0-1,1 0 1,-1 0-1,1 0 1,-1 0-1,1 0 1,0 0-1,0 1 1,0-1 0,0 0-1,0 1 1,1-1-1,-1 0 1,1 1-1,-1-1 1,1 1-1,0-1 1,0 1-1,0-1 1,0 1-1,1-1 1,-1 1 0,1-1-1,-1 1 1,1-1-1,0 0 1,0 1-1,0-1 1,0 0-1,0 0 1,1 0-1,-1 0 1,0 0-1,1 1-6,8 0-176,0 0 0,1-1-1,-1 0 1,0 0 0,1-1-1,0 0 1,-1-1 0,1 0-1,6-2 177,0 2-388,140-20-6327,-116 13 3186,22-3-4084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17.0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1 314 4100,'4'-16'6374,"14"-51"-2835,-17 64-3310,0 1 0,0-1 0,0 1 0,0-1 0,0 1 0,1 0 0,-1-1 0,1 1 0,0 0 0,0 0 0,0 0 0,-1 0 0,2 1 0,-1-1 0,0 0 0,0 1 0,0 0 0,1-1 0,-1 1 0,1 0 0,-1 0 0,1 0 0,0 1 0,-1-1 0,1 0 0,0 1 0,-1 0 0,1 0 0,0 0 0,-1 0 0,1 0 0,0 0 0,-1 1 0,1-1 0,2 2-229,41 29 2032,-39-17-1870,-2 0-1,1 1 1,-2-1 0,0 1 0,-1 0-1,0 0 1,-1 0 0,-1 1-1,-1-1 1,0 0 0,0 0-1,-2 5-161,1 22 89,1-24-81,0-1 0,-1 1 0,-1 0 0,-1 0 0,0-1 0,-2 1 0,0-1 0,0 0 0,-2 0 0,-5 9-8,12-26 1,0 1-1,0-1 1,0 1 0,0-1 0,0 1 0,0-1-1,0 1 1,-1-1 0,1 1 0,0 0 0,0-1 0,-1 0-1,1 1 1,0-1 0,-1 1 0,1-1 0,0 1-1,-1-1 1,1 0 0,-1 1 0,1-1 0,0 0-1,-1 1 1,1-1 0,-1 0 0,1 1 0,-1-1 0,1 0-1,-1 0 1,0 0 0,1 0 0,-1 0 0,1 0-1,-1 1 1,1-1 0,-1 0 0,1 0 0,-1-1-1,0 1 1,1 0 0,-1 0 0,1 0 0,-1 0 0,1 0-1,-1-1 1,1 1 0,-1 0 0,1 0 0,-1-1-1,1 1 1,-1 0 0,1-1 0,-1 1 0,1-1-1,0 1 1,-1 0 0,1-1 0,0 1 0,-1-1 0,1 1-1,0-1 1,0 1 0,-1-1 0,1 1 0,0-1-1,0 1 1,0-1 0,0 0 0,0 1-1,-10-43 72,8 11 17,1 0 0,2 0 0,1 0 0,2 0 0,1 0 1,1 1-1,2 0 0,1 0 0,2 1 0,0 0 0,2 1 0,1 0 0,15-20-89,-20 34 17,1 0-1,1 1 1,0 0-1,1 1 1,0 1-1,1 0 1,1 0-1,0 1 0,13-7-16,-21 13 4,0 2 0,0-1-1,1 1 1,0 0 0,0 0 0,-1 1-1,2 0 1,-1 0 0,0 1-1,0 0 1,0 0 0,1 1-1,-1 0 1,0 0 0,0 0-1,1 1 1,-1 0 0,0 1-1,0-1 1,0 2 0,0-1-1,0 1 1,0 0 0,-1 0 0,1 1-4,8 8-2,-1 1 1,-1 1 0,0 0-1,-1 0 1,-1 2 0,0-1-1,-1 1 1,0 1 0,-2 0-1,0 0 1,0 1 0,-2 0-1,0 0 1,-2 0 0,0 1-1,1 11 2,4 29 7,-3 0 0,-3 0-1,-2 0 1,-5 44-7,4-99-6,0 0-7,0 0 0,0 0 1,0 0-1,0-1 0,-1 1 0,0 0 0,0 0 0,0 0 0,0 0 1,0 0-1,-1-1 0,0 1 0,1-1 0,-2 1 0,1-1 1,0 0-1,-3 3 13,-6-26-144,11-10 155,1 1 1,1-1-1,2 1 1,1 0-1,1 0 1,2 1-1,1 0 1,1 0-1,1 1 1,1 0-1,2 1 0,0 0 1,6-4-12,-12 13 7,2 0-1,-1 1 1,2 0-1,0 1 1,1 1 0,0-1-1,2 2 1,-1 0 0,1 0-1,1 2 1,0 0-1,1 0 1,0 1 0,1 1-1,0 1 1,0 0 0,1 2-1,0 0 1,0 0-1,0 2 1,1 0 0,-1 2-1,1 0 1,0 0-1,3 2-6,-14 1 25,0 1 0,0 0-1,0 0 1,-1 0-1,1 1 1,-1 0-1,1 1 1,-1 0-1,0 0 1,0 0-1,-1 1 1,1 0-1,-1 0 1,0 1-1,-1 0 1,1 0-1,-1 0 1,0 0-1,-1 1 1,1 0 0,-1 0-1,-1 0 1,1 1-1,-1-1 1,-1 1-1,1 0 1,0 5-25,2 9 46,-1 0 0,-1 1 0,-1 0 1,0-1-1,-2 1 0,-1 0 0,-1 0 1,-1-1-1,-2 9-46,-50 138-208,11-110-4933,41-57 320,2-2-3710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17.5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0 313 9033,'27'-141'10431,"32"11"-4783,-57 128-5590,-1 0 0,1 0 0,-1 0 0,1 0 0,-1 0 0,1 1 0,0-1 0,0 1 0,0-1 0,0 1 0,0 0 0,0-1 0,0 1 0,1 0 0,-1 1 0,0-1 0,1 0 0,-1 1 0,0-1 0,1 1 0,-1 0 0,1 0 0,-1-1 0,0 2 0,1-1 0,-1 0 0,1 0 0,-1 1 0,0 0 0,1-1 0,-1 1 0,0 0 0,0 0 0,1 0 0,-1 0 0,1 1-58,70 62 343,-63-53-281,116 133 119,-76-84-249,2-3 1,3-1-1,16 9 68,-70-63-8,0 0-1,0 0 1,0-1-1,0 1 1,1-1-1,-1 1 0,0-1 1,1 1-1,-1-1 1,1 0-1,-1 1 0,1-1 1,-1 0-1,1 0 1,0 0-1,0 0 1,0-1-1,-1 1 0,1 0 1,0-1-1,0 1 1,0-1-1,0 0 1,0 0-1,0 0 0,0 0 1,0 0-1,0 0 1,0 0-1,0 0 0,0-1 1,0 1-1,0-1 1,0 0-1,0 1 1,-1-1-1,1 0 0,0 0 1,0 0-1,-1 0 1,1-1-1,-1 1 1,1 0-1,-1-1 0,0 1 1,1-1-1,-1 1 1,0-1-1,0 0 0,0 1 1,0-1-1,0 0 1,0 0-1,-1 0 1,1 1-1,0-3 9,1-38 232,-2 0 0,-2 0 1,-2-1-1,-2 2 0,-1-1 0,-2 1 0,-2 0 1,-2 0-1,-8-14-232,21 53 24,0 0-1,0 1 0,1 0 1,-1-1-1,0 1 0,0 0 0,0-1 1,0 1-1,0 0 0,-1-1 0,1 1 0,0 0 1,-1-1-1,1 1 0,0 0 0,-1 0 1,0-1-1,1 1 0,-1 0 0,0 0 0,1 0 1,-1 0-1,0 0 0,0 0 0,0 0 1,0 0-1,0 0 0,0 0 0,0 0 1,0 1-1,-1-1 0,1 0 0,0 1 0,0-1 1,-1 1-1,1 0 0,0-1 0,-1 1 1,1 0-1,0 0 0,-1-1 0,1 1 0,0 0 1,-1 1-1,1-1 0,0 0 0,-1 0 1,1 0-1,0 1 0,-1-1 0,1 1 0,0-1 1,0 1-1,-1 0 0,1-1 0,0 1 1,0 0-1,-1 0-23,-15 20 17,2 0 1,0 0-1,1 1 0,1 1 1,1 1-1,-2 7-17,-8 13 8,-70 131 36,-18 34-1113,44-67-3191,49-96 57,11-16-2260,5-6-4620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17.97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0 268 7335,'0'0'3678,"0"0"176,0 0 65,0 0-1074,0 0-1067,0 0-630,0 0-310,11 1-230,268-17 173,-221 10-756,-10 2-2,47-5 32,-1-4 1,72-20-56,-102 8 57,-63 25-56,1-1 1,-1 0-1,1 0 1,-1 1-1,0-1 1,0 0-1,1 0 1,-1 0 0,0 0-1,0 0 1,0-1-1,0 1 1,0 0-1,0 0 1,0-1-1,-1 1 1,1-1 0,0 1-1,-1-1 1,1 1-1,-1-1 1,0 1-1,1-1 1,-1 1-1,0-1 1,0 1 0,0-1-1,0 1 1,0-1-1,0 0 1,0 1-1,-1-1 1,1 1-1,-1-1 1,1 1 0,-1-1-1,1 1 1,-1 0-1,0-2-1,-7-6 57,-1 1 0,0-1 0,0 1 0,0 1-1,-1 0 1,0 0 0,0 1 0,-1 0 0,0 1-1,0 0 1,0 1 0,0 0 0,-1 1 0,0 0-57,6 0 39,0 0-1,-1 1 1,1-1 0,-1 1 0,0 1 0,0-1 0,1 1 0,-1 1 0,0-1 0,0 1 0,0 0-1,0 1 1,0-1 0,0 1 0,0 1 0,0-1 0,1 1 0,-1 1 0,0-1 0,1 1-1,0 0 1,0 0 0,0 1 0,0 0 0,0 0 0,1 0 0,0 1 0,-3 3-39,0 8 14,1 1 0,0 0 1,1 1-1,2-1 0,-1 1 1,2 0-1,0 0 1,2 1-1,0-1 0,0 0 1,2 1-1,0-1 0,2 0 1,0 0-1,0 0 0,6 14-14,45 175-587,-15-71-5821,-32-112 4136,4 14-4503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18.3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407 290 8904,'101'-210'10218,"-78"145"-4789,-24 63-5323,0 1-1,-1 0 1,1 0-1,0-1 1,-1 1-1,1 0 1,-1 0 0,0 1-1,1-1 1,-1 0-1,0 0 1,0 1-1,1-1 1,-1 1-1,0 0 1,0-1-1,0 1 1,0 0-1,0 0 1,1 0-1,-1 0 1,0 1 0,0-1-1,0 0 1,0 1-1,1-1 1,-1 1-1,0 0 1,0-1-1,1 1 1,-1 0-1,1 0 1,-1 0-1,1 0 1,-1 1 0,1-1-1,-1 0 1,1 1-1,0-1-105,-36 26 164,1 2 0,2 1-1,0 2 1,3 1 0,0 1-1,-2 8-163,8-16 23,2 1 0,0 1-1,2 2 1,1 0-1,2 0 1,0 2-1,3 0 1,0 2 0,2-1-1,2 1 1,1 1-1,2 0 1,-1 14-23,9-36 2,0-1 0,2 1 0,-1 0 0,2-1 0,0 0 0,0 1 0,1-1 0,1 0 0,0-1 1,0 1-1,1-1 0,1 0 0,0 0 0,0-1 0,1 0 0,0 0 0,1-1 0,0 0 0,1-1 0,-1 0 0,2 0 0,6 3-2,10 7-4,1-2 0,0-1-1,1-2 1,1 0 0,0-2-1,0-2 1,1 0 0,16 1 4,-14-4 39,0-2 0,0 0-1,0-3 1,1-1 0,-1-1 0,0-2 0,16-3-39,-37 4 81,-1 0-1,1-1 1,0 0 0,-1-1-1,1-1 1,-1 0-1,0 0 1,-1-1-1,1 0 1,-1-1 0,-1 0-1,1 0 1,-1-1-1,0-1 1,-1 1-1,0-1 1,0-1 0,-1 0-1,0 0 1,-1 0-1,5-10-80,-9 16-9,1 1 1,-1-1-1,0 0 0,0 1 0,0-1 0,-1 0 0,1 0 0,-1 0 1,0-1-1,0 1 0,-1 0 0,1 0 0,-1-1 0,0 1 0,0 0 1,0 0-1,0-1 0,-1 1 0,0 0 0,0 0 0,0 0 0,0 0 1,-1 0-1,0 0 0,1 0 0,-1 0 0,-1 0 0,1 1 1,0-1-1,-1 1 0,0 0 0,0 0 0,0 0 0,0 0 0,0 0 1,-1 1-1,1-1 0,-3 0 9,-4 2-718,-1 1 0,1 0 0,-1 1 0,0 0 0,1 1 1,-1 0-1,1 0 0,0 1 0,0 1 0,0 0 0,0 0 0,1 1 0,-6 3 718,11-6-607,-61 29-11170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19.81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350 283 12812,'-241'-70'6369,"240"70"-6330,-51-22 2664,51 21-2644,0 1 0,0 0 0,0-1 0,0 1 0,1-1 0,-1 0-1,0 1 1,0-1 0,0 1 0,1-1 0,-1 0 0,0 0 0,1 1-1,-1-1 1,1 0 0,-1 0 0,1 0 0,-1 0 0,1 0 0,0 0-1,-1 0 1,1 0 0,0 0 0,0 0 0,-1 0 0,1 0 0,0 0-1,0 0 1,0 0 0,0 0 0,1 0 0,-1 0 0,0 0 0,0 0-1,0 0 1,1 1 0,-1-1 0,1 0 0,-1 0 0,1 0 0,-1 0-1,1 0 1,-1 0 0,1 1 0,0-1 0,-1 0 0,1 0 0,0 1-1,0-1 1,0 1-59,10-8 125,1 1-1,0 0 0,0 1 0,1 1 1,-1 0-1,1 0 0,1 1 1,-1 1-1,0 1 0,7-1-124,-9 0 54,365-43 810,-218 32-735,141-18-43,-286 33 141,-35 3-11,13-3-211,-783 140 1234,587-105-1309,205-36 70,-1-1-1,1 1 0,-1 0 1,1-1-1,-1 1 1,0 0-1,1 0 0,-1-1 1,0 1-1,1 0 0,-1 0 1,0 0-1,0 0 1,1 0-1,-1 0 0,0 0 1,1 0-1,-1 0 1,0 0-1,1 1 0,-1-1 1,0 0-1,1 0 0,-1 1 1,1-1-1,-1 0 1,0 1-1,1-1 0,-1 0 1,1 1-1,-1-1 0,1 1 1,-1-1-1,1 1 1,-1-1-1,1 1 0,0 0 1,-1-1-1,1 1 0,0-1 1,-1 1-1,1 0 1,0-1-1,0 1 0,0 0 1,0-1-1,0 1 0,-1 0 1,1-1-1,0 1 1,0 0-1,1 0 0,-1-1 1,0 1-1,0 0 1,0 0-1,45 12 4,495 28 147,-484-38-129,81 6-245,-2 5 0,1 7 224,-125-19-5,63 27-1,-73-28 6,-1 0 0,0 0 0,1 0 1,-1 1-1,0-1 0,0 0 0,0 0 0,0 1 0,0-1 0,0 0 0,0 0 1,0 1-1,-1-1 0,1 0 0,0 0 0,-1 0 0,1 1 0,-1-1 0,1 0 1,-1 0-1,0 0 0,1 0 0,-1 0 0,0 0 0,0 0 0,0 0 0,1 0 1,-1-1-1,0 1 0,0 0 0,0 0 0,-1-1 0,1 1 0,0-1 0,0 1 1,0-1-1,0 1 0,-1-1 0,1 0 0,0 1 0,0-1 0,-1 0 0,-29 12 65,-1-1-1,-1-1 1,1-2 0,-1-1-1,-10 0-64,-4 1 104,-641 102 1087,596-81-2558,96-20-587,41-4-1996,18-4-3150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20.53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1 169 13965,'0'-14'4404,"0"-49"-1809,1 59-2398,1-1-1,-1 1 1,1 0 0,0 0-1,1-1 1,-1 1 0,1 0-1,-1 1 1,1-1 0,0 0-1,0 1 1,1 0 0,-1-1-1,1 2 1,0-1 0,-1 0-1,1 1 1,1-1 0,-1 1-1,0 0 1,0 0 0,1 1-1,-1 0 1,1-1 0,-1 1 0,1 1-1,0-1 1,-1 1 0,5 0-197,-7-1 19,29-4 148,0 2 1,0 1-1,0 2 1,1 0-1,-1 3 1,0 0-1,0 2 1,0 1-1,-1 2 1,0 1 0,0 1-1,-1 1 1,9 6-168,-34-16 9,0 1 1,0-1-1,0 1 1,-1 0-1,1-1 1,0 2-1,-1-1 1,1 0-1,-1 1 1,0 0-1,0-1 1,0 1-1,0 0 1,0 1-1,-1-1 1,1 0-1,-1 1 1,0 0-1,0-1 1,0 1-1,-1 0 1,1 0-1,0 3-8,-3-4 0,-1 0 1,0 0 0,0 0-1,1-1 1,-2 1 0,1 0 0,0-1-1,0 0 1,-1 1 0,1-1-1,-1 0 1,0 0 0,0-1 0,0 1-1,0-1 1,0 1 0,0-1 0,0 0-1,0 0 1,0 0 0,-1 0-1,0-1-1,0 2 5,-272 60 145,167-42-118,90-5-51,50-3-16,171 13 4,58 12 78,-214-16 33,-47-18-49,-1-1-1,1 0 1,-1 1-1,0-1 1,0 0-1,0 0 1,0 0-1,0 0 0,0-1 1,0 1-1,-1 0 1,1-1-1,-1 0 1,1 1-1,-1-1 0,1 0 1,-1 0-1,0-1 1,1 1-1,-1 0 1,-2-1-31,-2 2 81,-250 64 636,190-54-643,1 4 0,1 3 1,-29 13-75,87-29 13,2-2-8,1 0 1,-1 0-1,1 1 1,0 0-1,0 0 1,0 0-1,0 0 1,0 1-1,0 0 1,1 0-1,-1 0 1,1 0-1,0 0 1,0 1-1,0-1 1,0 1-1,1 0 1,-1 1-6,4-2-3,0 0 1,1 0-1,0-1 1,-1 1 0,1 0-1,0-1 1,0 0-1,0 1 1,1-1-1,-1 0 1,1 0 0,-1 0-1,1 0 1,-1-1-1,1 1 1,0-1-1,0 1 1,0-1 0,0 0-1,0 0 1,0 0-1,0-1 1,0 1-1,1-1 1,-1 0-1,3 0 3,0 2-11,104 18-99,1-5 1,0-5-1,106-4 110,-187-5-2,81 0 34,-178-17 352,-211-8 1015,278 24-1436,-1 1 1,1 0-1,-1-1 0,1 1 0,-1 0 1,1-1-1,-1 1 0,1 0 0,-1 0 1,1-1-1,0 1 0,0 0 0,-1 0 1,1 0-1,0-1 0,0 1 0,0 0 1,0 0-1,0 0 0,0 0 0,0-1 1,0 1-1,0 0 0,0 0 0,0 0 1,1-1-1,-1 1 0,0 0 0,1 0 1,-1 0-1,0-1 0,1 1 0,-1 0 1,1-1-1,-1 1 0,1 0 0,0-1 1,-1 1-1,1-1 0,-1 1 0,1-1 0,0 1 1,0-1-1,-1 1 0,1-1 0,0 0 1,0 1-1,-1-1 0,1 0 0,0 0 1,0 0-1,0 0 0,0 1 0,-1-1 1,1 0-1,0 0 0,0 0 0,0-1 1,0 1 36,0 2-223,50 34-7497,-29-21-2529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23.87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464 325 9449,'-18'-6'4874,"-126"-38"2306,129 42-6673,0-1-1,0-1 1,0-1 0,1 0 0,-1 0-1,1-2 1,1 0 0,-1 0 0,1-1-1,0-1 1,1 0 0,0-1 0,-10-10-507,21 19 25,1-1 1,-1 1 0,0-1-1,0 1 1,0-1 0,1 0 0,-1 1-1,1-1 1,-1 0 0,1 1-1,0-1 1,0 0 0,0 1 0,0-1-1,0 0 1,0 0 0,0 1-1,0-1 1,1 0 0,-1 0 0,1 1-1,-1-1 1,1 1 0,0-1-1,0 0 1,-1 1 0,1-1 0,0 1-1,0 0 1,1-1 0,-1 1-1,0 0 1,0 0 0,1 0 0,-1-1-1,0 1 1,1 1 0,-1-1-1,1 0 1,0 0 0,-1 0-1,1 1 1,-1-1 0,1 1 0,0 0-1,-1-1 1,1 1 0,0 0-1,1 0-25,35-13 67,1 2-1,0 2 0,0 1 0,1 3 1,37-2-67,-31 3 10,594-37-106,151 30 96,-744 11-83,-1-2 43,0 3 0,0 1 0,0 3 0,-1 1 0,12 5 40,-58-10 1,1-1-1,-1 1 1,1-1-1,-1 1 1,1-1-1,-1 1 1,1-1-1,-1 1 1,1-1 0,0 1-1,-1 0 1,1-1-1,0 1 1,0-1-1,0 1 1,-1 0-1,1-1 1,0 1 0,0 0-1,0-1 1,0 1-1,0 0 1,0-1-1,0 1 1,0 0-1,0-1 1,1 1 0,-1 0-1,0-1 1,0 1-1,0 0 1,1-1-1,-1 1 1,0 0-1,1-1 1,-1 1 0,1-1-1,-1 1 1,1-1-1,-1 1 1,1-1-1,-1 1 1,1-1-1,-1 0 1,1 1-1,-1-1 1,1 0 0,0 1-1,-1-1 1,1 0-1,0 0 1,-1 0-1,1 1 1,0-1-1,-1 0 1,1 0 0,0 0-1,0 0 0,-156 34 32,-229 16 606,-131-10-638,335-27 126,-770 57-100,909-64 6,276 1-187,1193 2 22,-1348-4-49,-82 1 209,-196 20 582,-64 0 26,-502 61-48,672-66-533,92-20-55,0 0 1,0 0-1,0-1 0,0 1 1,0 0-1,0 0 1,0 0-1,0-1 1,0 1-1,0 0 1,1-1-1,-1 1 1,0 0-1,0 0 0,1-1 1,-1 1-1,1 0 1,-1-1-1,0 1 1,1-1-1,-1 1 1,1-1-1,-1 1 1,1-1-1,0 1 0,-1-1 1,1 1-1,0-1 1,-1 1-1,1-1 1,0 0-1,-1 0 1,1 1-1,0-1 1,0 0-1,-1 0 0,1 0 1,0 0-1,0 0 1,-1 0-1,1 0 1,0 0-1,0 0 1,-1 0-1,1 0 1,0 0-1,-1 0 0,1-1 1,0 1 0,255 19-155,914 4-69,-1116-22 98,-7-2 92,0 3 0,0 1 0,0 3 0,7 3 34,-47 2 87,-29-4-24,-307 16 754,1030-88-817,-676 63-75,-77 3 0,0 2 0,0 2-1,0 3 1,-3 2 75,-110 50-4237,117-33-818,3-2-5302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7:46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8232,'0'0'7185,"0"0"-3074,0 0-620,0 0-763,0 0-897,0 0-502,0 0-421,3 9-246,3 20-432,-1-1 1,-1 1-1,-2-1 1,-1 1 0,-2 18-231,1-43 0,0 14-5,0 0-1,2 0 1,0-1 0,0 1 0,2-1 0,0 1-1,6 12 6,-8-25-62,0 1-1,1-1 1,0 0-1,0 0 1,0 0-1,1 0 1,-1-1-1,1 1 1,0-1-1,1 0 0,-1 0 1,1 0-1,0-1 1,-1 1-1,2-1 1,-1 0-1,0-1 1,0 1-1,1-1 1,0 0-1,-1-1 1,1 1-1,0-1 0,6 0 63,-2 1-40,1-2-1,0 0 0,-1 0 0,1-1 0,-1 0 1,1 0-1,-1-2 0,1 1 0,-1-1 0,0-1 1,0 1-1,0-2 0,-1 0 0,1 0 0,-1 0 1,0-1-1,-1-1 0,1 1 0,-1-1 0,-1-1 1,1 1-1,-1-2 0,-1 1 0,1 0 0,-1-1 1,-1-1-1,0 1 0,3-7 41,-7 14-22,0 1-1,0-1 1,0 1-1,-1-1 1,1 1-1,0-1 1,-1 1-1,1-1 1,-1 0-1,0 1 1,1-1-1,-1 0 1,0 1 0,0-1-1,0 0 1,0 0-1,0 1 1,0-1-1,-1 0 1,1 1-1,-1-1 1,1 0-1,-1 1 1,0-1-1,1 1 1,-1-1-1,0 1 1,0-1 0,0 1-1,0 0 1,0-1-1,0 1 1,-1 0-1,1 0 1,0 0-1,-1 0 1,1 0-1,0 0 1,-1 0-1,1 0 1,-1 0-1,0 1 1,1-1 0,-1 1-1,0-1 1,1 1-1,-1 0 1,-1 0 22,-57 17-6593,22 4-1490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24.84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533 139 9321,'0'0'4495,"0"0"-2221,0 0 21,0 0-197,0 0-549,0 0-375,19-11-533,1 1-558,1 0 1,0 1 0,0 0 0,1 2 0,0 1 0,0 1 0,19-2-84,722-41 582,-372 31-48,-364 21-177,-46 14 273,-294 52 686,245-59-1329,-1418 238-14,1449-241-98,67-9 111,406-52-13,563-63-127,-792 104 474,-235 26 283,-247 50 849,-15-2-1147,-57 13 271,-102 45-576,381-87-53,78-22 37,111-4-11,138-17 166,143-27-139,-299 26-16,564-69-107,-640 78 146,-49 4-35,14-1-4,-304 51-2525,85-12-3604,73-18-2332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25.38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113 307 6246,'-17'0'7815,"-57"-2"-4291,75 1-3417,-1 1 0,1-1 0,0 0 0,-1 0 1,1 1-1,0-1 0,-1 0 0,1 0 0,-1 0 1,1 0-1,-1 0 0,1 1 0,-1-1 0,0 0 1,0 0-1,1 0 0,-1 0 0,0 0 0,0 0 0,0 0 1,0 0-1,0 0 0,0 0 0,0 0 0,-1 0 1,1 0-1,0 0 0,0 0 0,-1 0 0,1 0 1,-1 0-1,1 0 0,-1 0 0,1 0 0,-1 0 1,1 1-1,-1-1 0,0 0 0,0 0 0,1 1 1,-1-1-1,0 0 0,0 1 0,0-1 0,1 1 0,-1-1 1,0 1-1,0 0 0,0-1 0,0 1 0,0 0 1,0 0-1,0-1 0,0 1 0,0 0 0,0 0 1,0 0-1,0 0 0,0 0 0,0 1 0,0-1 1,0 0-1,-1 0-107,125-52 1879,49 5-937,2 8 1,145-12-943,-234 38 69,-82 13-68,169-27 385,2 8 1,32 6-387,-188 13 57,-14-1-42,0 0 0,1 1 0,-1 0 1,0-1-1,0 1 0,0 1 0,0-1 0,1 1 1,-1-1-1,0 1 0,0 1 0,0-1 1,0 0-1,0 1 0,-1 0 0,1 0 0,0 0 1,2 2-16,-10 20 117,-116 47 1,-38-5 6,-139 35-124,200-70 25,-55 19 19,-406 146 152,500-168-217,58-28 18,-1 0 0,0 0 0,0 0-1,1 0 1,-1 0 0,0 0 0,1 0 0,-1 0 0,0 1 0,1-1-1,-1 0 1,0 0 0,1 0 0,-1 1 0,0-1 0,1 1 0,-1-1-1,1 0 1,-1 1 0,1-1 0,-1 1 0,1-1 0,-1 1 0,1-1-1,-1 1 1,1-1 0,0 1 0,-1 0 0,1-1 0,0 1 0,-1 0-1,1-1 1,0 1 0,0 0 0,0-1 0,0 1 0,0 0 0,-1-1-1,1 1 1,0 0 0,1-1 0,-1 1 0,0 0 0,0 0 0,0-1-1,0 1 1,0 0 0,1-1 0,-1 1 0,0-1 0,1 1 0,-1 0-1,0-1 1,1 1 0,-1-1 0,1 1 0,-1-1 0,1 1 0,-1-1 0,1 1-1,-1-1 1,1 1 0,0-1 0,-1 0 0,1 1 0,-1-1 0,1 0-1,0 0 4,29 4 7,0-2 0,0-1 1,0-1-1,0-2 0,24-4-7,-13 2 23,1062-147 73,-977 133 48,-187 42-256,-176 65-2536,83-24-3961,49-19-4217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31.57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123 168 7815,'0'0'2835,"0"0"-1249,0 0 149,0 0 384,0 0-443,7-14-469,-5 9-1102,0 0-44,1 0 1,-1 0 0,1 1 0,-1-1-1,1 1 1,1 0 0,-1 0-1,0 0 1,1 0 0,0 0 0,0 1-1,0 0 1,0 0 0,1 0-1,-1 0 1,1 1 0,0-1 0,0 1-1,-1 1 1,1-1 0,1 1-1,-1-1-61,192-29 817,2 9-1,0 8 1,10 9-817,-205 5 11,84 0 246,-88 0-255,0 0 0,0 0 1,0 1-1,0-1 1,0 0-1,0 0 0,-1 1 1,1-1-1,0 0 1,0 0-1,0 1 1,0-1-1,0 0 0,0 1 1,0-1-1,0 0 1,0 0-1,0 1 1,1-1-1,-1 0 0,0 0 1,0 1-1,0-1 1,0 0-1,0 0 0,0 1 1,1-1-1,-1 0 1,0 0-1,0 0 1,0 1-1,0-1 0,1 0 1,-1 0-1,0 0 1,0 0-1,1 1 0,-1-1 1,0 0-3,-32 11 39,32-11-39,-367 87 322,160-44-169,-69 29 18,218-42-86,58-29-85,0 0-1,1 0 1,-1 0-1,0-1 1,0 1-1,1 0 1,-1 0-1,1-1 1,-1 1-1,1 0 1,-1-1-1,1 1 1,-1-1-1,1 1 1,-1 0-1,1-1 1,0 1-1,-1-1 1,1 1-1,0-1 1,0 0-1,-1 1 1,1-1-1,0 0 1,0 0-1,0 1 1,-1-1-1,1 0 1,0 0-1,0 0 1,0 0-1,-1 0 1,1 0-1,0 0 1,0 0-1,0 0 1,0 0-1,-1-1 1,1 1-1,1-1 1,0 2-1,95 0-23,-1-3-1,1-4 0,16-8 25,-24 5-22,738-103 326,-815 108 11,-30 5 134,-345 47 1446,348-45-1887,-281 40 153,3 13 1,-121 46-162,292-52 80,121-50-83,0 0 0,1 0-1,-1 0 1,0 0 0,1 0 0,-1 0 0,0 0 0,0 0-1,1 1 1,-1-1 0,0 0 0,1 0 0,-1 1 0,0-1 0,1 1-1,-1-1 1,1 1 0,-1-1 0,1 1 0,-1-1 0,1 1 0,-1-1-1,1 1 1,-1-1 0,1 1 0,0 0 0,-1-1 0,1 1 0,0 0-1,-1-1 1,1 1 0,0 0 0,0 0 0,0-1 0,0 1-1,0 0 1,0-1 0,0 1 0,0 0 0,0 0 0,0-1 0,0 1-1,0 0 1,0 0 0,1-1 0,-1 1 0,0 0 0,1-1 0,-1 1-1,0 0 1,1-1 0,-1 1 3,41 9-157,94-6 128,0-6-1,94-16 30,-151 12-42,804-75 26,-803 70 155,-116 7 160,-183 12 69,0 9 0,-41 16-368,212-27 1,8-1-161,19-4-302,-1 2 0,1 0-1,-1 2 1,1 1 0,0 0 0,1 1-1,-2 3 463,7 2-4719,17-4-4575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32.43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436 389 18866,'-3'-13'219,"1"3"-31,-1 0 0,1 0-1,-2 0 1,1 1-1,-1-1 1,-1 1 0,1 0-1,-2 0 1,1 1 0,-1 0-1,-1 0 1,1 0-1,-8-7-187,-3 2 201,0 0 0,0 1 0,-1 1-1,0 1 1,-1 0 0,0 1-1,-1 1 1,0 1 0,0 1 0,-1 1-1,1 0 1,-1 2 0,0 0-1,0 1 1,-12 2-201,32-1 5,0 0-1,0 1 1,0 0-1,0-1 1,0 1-1,0-1 1,0 1 0,0 0-1,0 0 1,0-1-1,0 1 1,-1 0-1,1 0 1,0 0-1,0 0 1,0 1-1,0-1 1,0 0-1,0 0 1,0 1 0,0-1-1,0 0 1,0 1-1,0-1 1,0 1-1,0-1 1,0 1-1,0 0 1,0-1-1,0 1 1,1 0 0,-1 0-1,0 0 1,1-1-1,-1 1 1,0 0-1,1 0 1,-1 0-1,1 0 1,-1 0-1,1 0 1,0 0-1,-1 0 1,1 0 0,0 0-1,0 1 1,0-1-1,0 0 1,0 0-1,0 0 1,0 0-1,0 0 1,0 0-1,0 0 1,0 0 0,1 0-1,-1 0 1,1 0-1,-1 0 1,1 0-1,-1 0 1,1 0-1,-1 0 1,1 0-1,0 0 1,-1 0-1,2 0-3,14 14 25,0-2 0,2 0 0,0 0 1,0-2-1,1 0 0,0-1 1,20 7-27,-20-9 18,92 41-27,2-5-1,2-4 0,1-6 0,2-5 0,1-5 1,37-1 9,-120-18-12,1-2 0,-1-1 0,1-2 1,-1-1-1,35-6 12,-65 6 43,-1-1 1,1 1-1,-1-1 0,0 0 1,0 0-1,0 0 0,0-1 1,0 1-1,0-1 0,-1-1 1,1 1-1,-1-1 1,0 1-1,0-1 0,0 0 1,-1-1-1,0 1 0,1-1 1,-1 1-1,-1-1 0,1 0 1,-1 0-1,0 0 1,0 0-1,0-1 0,-1 1 1,1 0-1,-1-1 0,-1 1 1,1-1-1,-1 0 0,0 1 1,0-1-1,-1 1 0,0-1 1,0 1-1,0-1 1,0 1-1,-1 0 0,0 0 1,0-2-44,-9-12 170,0 0 0,0 1 0,-2 0 0,0 1 0,-2 1 1,1 0-1,-2 0 0,0 2 0,-1 0 0,0 1 0,-1 0 1,-1 2-1,0 0 0,0 1 0,-1 1 0,-10-3-170,-24-8 59,-2 2 0,0 2-1,-1 3 1,0 2 0,-1 3 0,0 3-1,-1 1 1,1 4 0,0 2-1,-57 9-58,86-8 12,0 0 0,0 2 0,1 0 0,-1 3 0,2 0 0,-1 1-1,1 2 1,1 1 0,-8 5-12,29-14-4,0 1-1,0 0 1,1 0 0,-1 0-1,1 0 1,0 1 0,0 0-1,0 0 1,1 0 0,0 0-1,0 0 1,0 1 0,0-1-1,1 1 1,0 0-1,0 0 1,1-1 0,0 1-1,0 0 1,0 1 0,0-1-1,1 0 1,0 0 0,1 0-1,-1 0 1,1 0 0,0 0-1,1 0 1,-1 0 0,1 0-1,1-1 1,-1 1-1,1 0 1,-1-1 0,2 0-1,-1 0 1,1 0 0,2 3 4,22 23 10,1-1 0,2-1 0,0-1 0,2-2 1,1-2-1,2-1 0,0-1 0,1-2 0,1-2 1,0-1-1,15 2-10,9 5-9,1-2 0,1-3 0,1-3 0,0-3 0,1-3 0,1-2 0,-1-4 1,1-2-1,25-5 9,-85 4 4,0-1 1,0 0-1,0 0 0,1-1 1,-1 0-1,0-1 1,0 1-1,0-1 1,-1 0-1,1-1 1,0 0-1,-1 0 1,1 0-1,-1-1 0,0 0 1,0 0-1,-1-1 1,1 0-1,-1 1 1,0-2-1,0 1 1,-1-1-1,0 1 0,0-1 1,0 0-1,0-1 1,-1 1-1,0-1 1,0 1-1,-1-1-4,-1-6 25,-1 0 0,0 1 0,-1-1 0,0 1 0,-1-1 0,0 1 0,-1-1-1,-1 1 1,0 0 0,0 1 0,-1-1 0,-1 1 0,0-1 0,0 2 0,-1-1 0,0 1 0,-1 0 0,-1 0 0,1 1-1,-10-8-24,0 1 29,0 1 0,-1 1-1,-1 0 1,0 2 0,-1 0-1,0 1 1,0 1 0,-1 1-1,-1 1 1,-20-4-29,12 6 7,-1 2 0,1 1-1,-1 1 1,0 2 0,1 1 0,-1 2 0,0 1 0,1 1 0,0 1 0,0 2-1,1 2 1,0 0 0,1 2 0,-21 12-7,41-20 5,0 1 0,0 0 0,0 1 0,1 0 0,0 0 0,0 1-1,0 0 1,1 0 0,0 1 0,0 0 0,1 0 0,0 1 0,0 0 0,1 0 0,1 0 0,-1 0 0,1 1 0,1 0 0,0-1 0,0 1-1,1 1 1,0-1 0,1 0 0,0 0 0,0 1 0,2 2-5,0 0-6,1 1 0,0 0 0,1-1 0,1 0 0,0 1 0,1-1 0,1-1 0,-1 1-1,2-1 1,0 0 0,0 0 0,2-1 0,-1 0 0,1-1 0,0 0 0,6 5 6,11 8-10,0-1 1,1-2-1,1 0 1,1-2-1,1-1 0,7 2 10,-1-1-6,1-2 0,1-2 1,0-1-1,1-1 0,0-3 0,1-1 0,0-2 0,0-1 0,29-2 6,-64-2 8,0-1 0,0 0 0,1 0 1,-1 0-1,0-1 0,0 0 0,1 0 0,-1 0 0,0-1 1,0 1-1,0-1 0,0 0 0,-1-1 0,1 1 1,-1-1-1,1 0 0,-1 0 0,0 0 0,0-1 0,0 1 1,0-1-1,-1 0 0,0 0 0,1-1 0,-2 1 0,1-1 1,0 1-1,-1-1 0,0 0 0,0 0 0,0 0 0,0-2-7,0-7 25,1-1 1,-2 0 0,0 0 0,-1 0 0,-1 0 0,0 0 0,0 1 0,-2-1 0,0 0 0,-1 1 0,0 0 0,-1 0 0,0 0 0,-2 0 0,1 1-1,-2 0 1,0 0 0,0 1 0,-1 0 0,0 1 0,-1-1 0,-10-6-27,15 14-65,0 0 1,-1 1-1,1 0 1,-1 1-1,0-1 0,0 1 1,0 0-1,0 0 0,-1 1 1,1 0-1,0 0 0,-1 1 1,1-1-1,0 1 0,-1 1 1,1-1-1,-1 1 1,1 0-1,0 1 0,0-1 1,0 1-1,0 0 0,0 1 1,0 0-1,0-1 0,1 2 1,-1-1-1,1 1 1,0 0-1,0 0 0,0 0 1,1 1-1,0-1 0,0 1 1,0 0-1,0 1 0,-1 2 65,-21 33-3341,4-1-2841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35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6182,'5'-16'9806,"23"-52"-6608,-24 62-2992,0 0 0,0 0 0,1 0 0,0 1 0,0-1 1,1 1-1,-1 1 0,1-1 0,0 1 0,1 0 0,-1 0 0,1 0 0,-1 1 0,1 0 0,0 1 0,0-1 0,0 1 0,1 1 0,-1-1 0,0 1 0,1 1 1,-1-1-1,1 1 0,-1 0 0,1 1 0,-1 0 0,0 0 0,1 1 0,-1 0 0,0 0-206,-3-1 7,-1 0 1,0 0-1,1 1 0,-1-1 1,0 1-1,0 0 1,0 0-1,0 0 0,0 0 1,-1 0-1,1 1 0,-1-1 1,1 1-1,-1 0 0,0 0 1,0 0-1,0 0 1,-1 0-1,1 0 0,-1 0 1,1 0-1,-1 1 0,0-1 1,0 1-1,-1-1 0,1 1 1,-1-1-1,1 1 0,-1-1 1,0 1-1,-1-1 1,1 2-8,-33 110 52,-101 99 71,128-207-125,2 1 0,-1-1 0,1 1 0,1 0 0,-1 0 0,1 0 0,0 0 1,1 1-1,0-1 0,1 1 0,-1 4 2,3-11 6,0 0 0,0 0 1,0-1-1,0 1 0,0 0 1,0 0-1,1-1 1,-1 1-1,1-1 0,-1 1 1,1-1-1,0 0 0,-1 1 1,1-1-1,0 0 0,0 0 1,0 0-1,0 0 0,0-1 1,0 1-1,0 0 1,0-1-1,0 0 0,0 1 1,0-1-1,0 0 0,0 0 1,0 0-1,0 0 0,1-1 1,-1 1-1,0 0 0,0-1 1,0 0-1,0 1 0,0-1 1,0 0-1,0 0 1,-1 0-1,1 0 0,0 0 1,1-2-7,19-7 130,0-2 0,-1-1 0,-1 0 0,0-2 1,0 0-1,-2-1 0,0-1 0,-1 0 0,0-2 1,-2 0-1,0-1 0,-1 0 0,-1-1 0,-1 0 1,-1-1-1,-1-1 0,-1 0 0,1-7-130,1 1 206,-2 0 0,-1-1 0,-2 0 0,-1 0 0,1-29-206,-5 58 3,-1 0 0,1 0 0,-1 0 0,1 0 0,-1 0 0,0-1 0,0 1 0,1 0 0,-1 0 0,0 0 0,0 0 0,0 0 0,0-1 0,0 1 0,-1 0 0,1 0 0,0 0 0,0 0 0,-1 0 0,1 0 0,-1-1 0,1 1 0,-1 0 0,1 0 0,-1 0 0,0 0 0,1 1 0,-1-1 0,0 0 0,0 0 0,0 0 0,1 1 0,-1-1 0,0 0 0,0 1 0,0-1 0,0 1 0,0-1 0,0 1 0,-1-1 0,1 1 0,0 0 0,0-1 0,0 1 0,0 0 0,0 0 0,-1 0 0,1 0 0,0 0 0,0 0 0,0 0 0,0 1 0,0-1 0,-1 0 0,1 1 0,0-1 0,-1 1-3,-4 5-9,0 0 1,0 1-1,0 0 0,1 0 0,-1 0 0,2 1 0,-1 0 0,1 0 0,1 0 0,-1 0 0,1 0 1,1 1-1,-1 0 0,2-1 0,-2 9 9,-1 5-46,1 0 0,1 0-1,1 1 1,1-1 0,1 0 0,1 1 0,1-1 0,1 0 0,1 0-1,1 0 1,1-1 0,0 0 0,2 0 0,4 6 46,-9-19-99,1 1-1,0-1 1,1 0 0,0 0 0,0-1-1,1 0 1,0 0 0,0 0 0,0-1-1,1 0 1,0-1 0,1 1 99,-6-4-11,1 0-1,0 0 1,-1-1-1,1 1 1,0-1 0,0 0-1,-1 0 1,1 0 0,0-1-1,0 1 1,0-1-1,0 0 1,0 0 0,0 0-1,0-1 1,0 1 0,0-1-1,0 0 1,0 0-1,0-1 1,-1 1 0,1-1-1,0 1 1,-1-1 0,0 0-1,1-1 1,-1 1 0,0-1-1,0 1 1,1-2 11,16-19 172,-2 0 0,-1 0 1,0-2-1,-2 0 1,-1-1-1,-1 0 0,2-9-172,16-76 1975,-35 112-1019,-28 114-425,31-109-501,-8 59-289,-14 103-221,17-58-8198,6-83-408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37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159 113 13036,'0'0'5141,"0"0"-2231,0 0-647,0 0-624,17-8-657,116-47 129,-114 49-1040,6-3-55,0 1-1,1 1 1,1 1 0,-1 1 0,1 1-1,0 2 1,5 0-16,-32 2-22,1 0 0,-1 0 0,1 0 0,-1 0-1,1 0 1,-1 0 0,1 0 0,-1 0 0,0 0 0,1 0-1,-1 0 1,1 0 0,-1 1 0,1-1 0,-1 0 0,0 0 0,1 0-1,-1 0 1,1 1 0,-1-1 0,0 0 0,1 1 0,-1-1 0,0 0-1,1 1 1,-1-1 0,0 0 0,1 1 0,-1-1 0,0 0-1,0 1 1,0-1 0,1 1 0,-1-1 0,0 0 0,0 1 0,0-1-1,0 1 1,0-1 0,0 1 0,0-1 0,0 1 0,0-1 0,0 1-1,0-1 1,0 0 0,0 1 0,0-1 0,0 1 0,0-1-1,-1 1 1,1-1 0,0 0 0,0 1 0,-1-1 0,1 1 0,0-1-1,0 0 1,-1 1 0,1-1 0,0 0 0,-1 0 0,1 1 0,0-1-1,-1 0 1,1 1 0,-1-1 22,-25 24-1473,-32 13-456,-2-3 0,-1-2 0,-38 12 1929,41-17-32,-130 62 1511,189-88-1435,-1 0 0,0 0 0,0 0 0,0 0 0,1 0 0,-1 0 0,0 0 0,1 0 0,-1 0 0,1-1 0,-1 1 0,1 0 0,-1 0 0,1 0 0,0-1 0,-1 1 0,1 0 1,0-1-1,0 1 0,-1 0 0,1-1 0,0 1 0,0-1 0,0 1 0,0-1 0,0 0 0,0 1 0,0-1 0,0 0 0,0 0 0,-1 0 0,1 0 0,0 1 0,0-1 0,0-1 1,0 1-1,0 0 0,0 0 0,0 0 0,0 0 0,0-1 0,0 1 0,0 0 0,0-1 0,0 1 0,0-1 0,0 1 0,-1-1 0,1 1 0,0-1 0,0 0-44,4 1 92,60-5 317,-1-2 0,1-4 0,-2-2 0,1-3 0,20-10-409,45-10-2173,-40 14-3470,-15 8-5349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38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10698,'0'0'6913,"0"0"-3549,0 0-1186,0 0-321,0 0-570,0 0-657,19-8-321,-8 3-274,3-2-1,0 1-1,0 1 1,1 0-1,-1 1 1,1 0-1,0 2 1,0-1-1,0 2 1,5 0-34,159 10 288,-178-10-282,0 1 0,1 0 0,-1 0 0,0-1 0,1 1 0,-1 0 0,0 0 0,1 0 1,-1 1-1,0-1 0,0 0 0,1 0 0,-1 1 0,0-1 0,0 1 0,0-1 0,1 1 0,-1-1 0,0 1 0,0 0 0,0 0 0,0-1 0,0 1 0,0 0 0,0 0 0,0 0 1,-1 0-1,1 0 0,0 0 0,0 0 0,-1 0 0,1 1 0,-1-1 0,1 0 0,-1 0 0,0 0 0,1 1 0,-1-1 0,0 0 0,0 1 0,0-1 0,0 0 0,0 0 1,0 1-1,0-1 0,0 0 0,0 1 0,-1-1 0,1 0 0,0 0 0,-1 0 0,0 2-6,-6 5 117,-1 0-1,0 0 1,0 0-1,-1-1 1,0-1 0,0 1-1,-1-2 1,1 1 0,-11 3-117,2 1 162,-192 95 1471,175-78-1239,35-26-391,0 0-1,0 0 0,0 0 0,-1 0 1,1-1-1,0 1 0,0 0 1,0 0-1,0 0 0,0 0 1,1 0-1,-1 0 0,0-1 0,0 1 1,0 0-1,1 0 0,-1 0 1,1-1-1,-1 1 0,0 0 0,1 0 1,-1-1-1,1 1 0,0 0 1,-1-1-1,1 1 0,-1-1 1,1 1-1,0-1 0,0 1 0,-1-1 1,1 1-1,0-1 0,0 1 1,-1-1-1,1 0 0,0 0 1,0 1-1,0-1 0,0 0 0,0 0 1,-1 0-1,1 0 0,0 0 1,0 0-1,0 0 0,0 0-2,34 6 33,0-1-1,0-2 1,0-2-1,0 0 1,22-4-33,-34 2 13,198-25-2799,-218 26 2179,5-1-308,-10 3-4706,-17 5-3625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3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9673,'0'0'4255,"0"0"-689,0 0-384,0 0-625,9-13-790,30-41-540,-39 52-1183,1 1-1,-1-1 0,1 1 1,0-1-1,0 1 0,-1 0 0,1-1 1,0 1-1,0 0 0,1 0 0,-1-1 1,0 1-1,0 0 0,0 0 0,1 0 1,-1 0-1,1 1 0,-1-1 0,0 0 1,1 1-1,-1-1 0,1 1 0,0-1 1,-1 1-1,1 0 0,-1-1 0,1 1 1,0 0-1,-1 0 0,1 0 0,0 0 1,-1 1-1,1-1 0,-1 0 0,1 1 1,-1-1-1,1 1 0,-1-1 0,1 1 1,-1 0-1,1-1 0,-1 1 0,1 0 1,-1 0-1,0 0-43,23 57 103,-23-43-61,-1 0-1,0 0 0,-1-1 0,0 1 0,-1 0 1,-1-1-1,0 1 0,-1-1 0,-1 0 0,0 0 0,-1-1 1,0 1-1,-1-1 0,-5 6-41,8-13 56,4-5-48,-1-1-1,1 0 1,-1 1 0,0-1 0,1 0 0,-1 1-1,1-1 1,-1 1 0,1-1 0,-1 0 0,1 1 0,-1 0-1,1-1 1,-1 1 0,1-1 0,0 1 0,-1-1-1,1 1 1,0 0 0,0-1 0,-1 1 0,1 0-1,0-1 1,0 1 0,0 0 0,0-1 0,0 1-1,0 0 1,0-1 0,0 1 0,0 0 0,0-1 0,0 1-1,0 0 1,1-1 0,-1 1 0,0 0 0,0-1-1,1 1 1,-1 0 0,0-1 0,1 1 0,-1-1-1,1 1 1,-1-1 0,1 1 0,-1-1 0,1 1-1,-1-1 1,1 1 0,-1-1 0,1 0 0,0 1-1,-1-1 1,1 0 0,-1 0 0,1 1 0,0-1 0,-1 0-1,1 0 1,0 0 0,0 0 0,-1 0 0,1 0-1,0 0 1,0 0-8,15-2 31,0-2 0,1 1 0,-1-2 0,-1 0 0,1-1 0,-1-1 0,0 0 0,-1-1 0,1-1 0,-2 0 0,1 0 0,-1-2 0,-1 0 0,0 0 0,6-8-31,58-86 304,-76 106-304,0-1-1,1 0 1,-1 1 0,0-1-1,0 0 1,0 1 0,1-1-1,-1 0 1,0 0 0,1 1 0,-1-1-1,0 0 1,1 0 0,-1 0-1,0 1 1,1-1 0,-1 0-1,0 0 1,1 0 0,-1 0 0,0 0-1,1 0 1,-1 0 0,1 0-1,-1 0 1,0 0 0,1 0-1,-1 0 1,0 0 0,1 0-1,-1 0 1,1 0 0,-1 0 0,0 0-1,1-1 1,-1 1 0,0 0-1,1 0 1,-1 0 0,0-1-1,1 1 1,-1 0 0,0 0-1,0-1 1,1 1 0,-1 0 0,0 0-1,0-1 1,0 1 0,1 0-1,-1-1 1,0 1 0,0 0-1,0-1 1,0 1 0,0-1 0,0 1-1,1 0 1,-1-1 0,0 1-1,0-1 1,1 37-151,-1-30 150,-23 170-223,22-170 197,0-3-5,0 0-1,1 0 1,-1-1-1,0 1 1,1 0-1,-1 0 1,1 0 0,0 0-1,0 0 1,0 0-1,1 0 1,-1-1 0,0 1-1,1 0 1,0 0-1,0 0 1,0-1-1,0 1 1,0 0 0,1-1-1,-1 1 1,1-1-1,-1 1 1,1-1 0,0 0-1,0 0 1,0 0-1,0 0 1,0 0-1,1 0 1,-1-1 0,1 1-1,-1-1 1,1 1-1,-1-1 1,1 0 0,0 0-1,0 0 1,-1-1-1,1 1 1,1 0 32,77-17-3930,-27-4-1655,-15 4-2218,-13 7-151</inkml:trace>
  <inkml:trace contextRef="#ctx0" brushRef="#br0" timeOffset="273.485">782 213 2146,'0'0'8680,"0"0"-3315,0 0-1377,0 0-780,0 0-853,0 0-636,0 0-406,0-6-459,0 1-735,0 5-108,0-1 1,0 0-1,-1 1 1,1-1-1,0 0 1,0 1-1,0-1 1,0 0-1,0 0 1,0 1-1,0-1 1,0 0-1,0 1 1,1-1-1,-1 0 1,0 1-1,0-1 1,1 0-1,-1 1 1,0-1-1,1 0 1,-1 1-1,0-1 1,1 1-1,-1-1 1,1 1-1,-1-1 1,1 1-1,-1-1 1,1 1-1,0-1 1,-1 1-1,1 0 1,0-1-1,-1 1 1,1 0-1,0-1 1,-1 1-1,1 0 1,0 0-1,-1 0 1,1 0-1,0 0 1,-1 0-1,1 0 1,0 0-1,0 0 1,-1 0 0,1 0-1,0 0-11,4 1 7,0 0 0,1 0 0,-1 0 0,0 1 0,0-1 0,0 1 1,0 0-1,-1 1 0,1-1 0,-1 1 0,1 0 0,-1 0 0,0 1 0,0-1 0,0 1 0,0 0 0,-1 0 0,0 0 0,0 0 0,0 0 1,0 1-1,0 0 0,-1-1 0,0 1 0,0 0 0,0 0 0,-1 0 0,0 0 0,0 1 0,0-1 0,0 0 0,-1 0 0,0 1 0,0-1 0,-1 0 1,1 0-1,-2 5-7,-84 99-88,33-51 144,52-57-57,0 0 0,0 0 1,-1-1-1,1 1 1,0 1-1,0-1 1,0 0-1,0 0 1,1 0-1,-1 0 1,0 1-1,0-1 1,1 0-1,-1 1 1,1-1-1,-1 1 0,1-1 1,-1 0-1,1 1 1,0-1-1,0 1 1,0-1-1,0 1 1,0-1-1,0 1 1,0-1-1,0 1 1,1-1-1,-1 1 1,1-1-1,-1 0 1,1 1-1,-1-1 0,1 0 1,0 1-1,0-1 1,-1 0-1,1 0 1,0 0-1,0 1 1,0-1-1,0 0 1,0 0-1,1-1 1,-1 1-1,0 0 1,0 0-1,1 0 0,-1-1 1,1 1 0,18 3-10,1-1 1,-1-1-1,1 0 1,0-2-1,-1 0 1,1-2-1,19-3 10,-35 5-3,237-41-1315,-296 58-6903,21-4 1046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2:02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371 139 9993,'0'0'4330,"-7"-15"-1597,-23-49-299,27 59-2206,0 1 0,0-1 0,-1 1 0,0 0 0,0 0 0,0 1 0,0-1 0,-1 1 0,1 0 0,-1 0 0,0 0 0,0 1 0,0-1 0,0 1 0,0 0 0,-1 1 0,1 0 0,-1-1 0,1 2 0,-1-1 0,1 1 0,-1-1 0,1 1 0,-4 1-228,2-1 82,1 1-1,-1-1 0,1 1 0,0 1 1,-1-1-1,1 1 0,0 0 0,0 1 1,0-1-1,0 1 0,1 0 1,-1 1-1,1-1 0,0 1 0,0 0 1,0 0-1,0 1 0,1 0 1,0-1-1,0 2 0,0-1 0,0 0 1,-1 5-82,-6 8 86,2 1 0,0 0 0,1 0 0,1 0 0,1 1 1,-3 18-87,2-13 3,2 0 0,0 1 0,2 0 0,1 0 0,1-1 0,1 1 0,1 0 0,2 0 0,0 0 0,2-1 0,0 0 0,2 0 0,1 0 0,1-1 0,1 0 0,1 0 0,1-1 0,1-1 0,1 0 0,1-1 0,1 0 0,1-2 0,10 10-3,-12-16-319,1-1-1,0 0 1,1-1 0,1-1 0,-1 0-1,1-2 1,1 0 0,0-1 0,0-1-1,0 0 1,1-2 0,0 0 0,-1-1-1,19-1 320,67-10-5141,-4-26-3879,-48 7 1386</inkml:trace>
  <inkml:trace contextRef="#ctx0" brushRef="#br0" timeOffset="351.007">992 524 4132,'26'-129'7596,"-24"123"-7179,-1 0 0,-1 0 0,1 0-1,-1 0 1,0 0 0,0 0 0,-1-1-1,0 1 1,0 0 0,0 0-1,-1 0 1,0 1 0,0-1 0,0 0-1,-1 1 1,0-1 0,0 1 0,0 0-1,-1 0 1,0 0 0,0 0-1,0 0 1,0 1 0,-1 0 0,1 0-1,-1 0 1,0 1 0,-1 0 0,1 0-1,0 0 1,-1 0 0,-4-1-417,3 2 94,0 0 1,0 0-1,0 1 1,-1 0 0,1 0-1,0 1 1,0 0-1,0 0 1,-1 0-1,1 1 1,0 0 0,0 1-1,0-1 1,0 2-1,0-1 1,1 1-1,-1 0 1,1 0 0,-1 0-1,1 1 1,0 0-1,0 0 1,1 1 0,-1 0-1,1 0 1,-4 5-95,-3 4 2,1 0 0,0 1 1,1 0-1,1 0 0,0 1 1,1 1-1,1-1 0,0 1 1,2 0-1,-2 7-2,2-6-3,0-1-1,1 1 1,1 0 0,0 0 0,2 0-1,0 0 1,1 0 0,0 0-1,2 0 1,0 0 0,1 0-1,1 0 1,1-1 0,0 0-1,1 0 1,1 0 0,1 0 0,0-1-1,1-1 1,1 1 0,3 3 3,-7-14-17,-1 0 0,1 0 1,0 0-1,0-1 0,1 0 1,-1 0-1,1-1 0,0 0 1,0 0-1,0-1 0,0 1 0,0-1 1,1-1-1,-1 0 0,0 0 1,1 0-1,-1-1 0,1 0 1,0 0-1,-1-1 0,0 0 1,1-1-1,-1 1 0,0-1 1,1-1-1,-1 1 0,0-1 1,-1 0-1,1-1 0,-1 0 0,1 0 1,-1 0-1,0-1 0,-1 0 1,1 0-1,-1 0 0,0-1 1,0 0-1,0 0 0,2-6 17,6-14 13,-2-1-1,-1 0 0,-1 0 0,-2-1 1,0 0-1,-2 0 0,1-22-12,0 8 21,0 8 49,7-128 506,-13 161-563,0 1 0,0-1 0,0 1 0,0-1 0,-1 1 0,1 0 0,0-1 0,0 1 0,0-1 0,0 1 1,-1 0-1,1-1 0,0 1 0,0 0 0,-1-1 0,1 1 0,0 0 0,0 0 0,-1-1 0,1 1 0,0 0 0,-1 0 0,1-1 0,-1 1 0,1 0 0,0 0 0,-1 0 0,1 0 0,-1 0 0,1-1 0,0 1 0,-1 0 0,1 0 0,-1 0 0,1 0 1,0 0-1,-1 0 0,1 0 0,-1 0 0,1 1 0,0-1 0,-1 0 0,1 0 0,-1 0 0,1 0 0,0 1 0,-1-1 0,1 0 0,0 0 0,-1 0 0,1 1 0,0-1 0,-1 0 0,1 1 0,0-1 0,0 0 0,-1 1 0,1-1 0,0 0 1,0 1-1,-1-1-14,-4 11 11,0 0-1,1 1 0,0-1 0,1 1 0,0-1 0,1 1 0,0 0 0,1 0 0,0 0 0,1 0 0,1 0 0,-1 0 0,4 11-9,0 11-154,2-1 0,2 1 0,0-1 0,3-1 0,1 0 0,12 23 154,-20-47-447,0 1 0,1-1 0,1 0 0,-1 0 0,1-1 0,1 1 0,-1-1 0,1-1 0,1 1 0,2 1 447,-3-3-739,0-1-1,0 0 1,0 0-1,1 0 1,-1-1-1,1 0 0,0 0 1,0-1-1,0 0 1,0-1-1,1 0 1,-1 0-1,0 0 0,1-1 1,-1-1-1,0 1 1,1-1-1,2-1 740,64-44-5947,-44 10 2125</inkml:trace>
  <inkml:trace contextRef="#ctx0" brushRef="#br0" timeOffset="654.592">1487 620 2242,'2'-23'4388,"13"-169"2680,-13 3 2472,-7 168-7210,-2 26 823,-1 84-2900,4 1 0,3 0 1,5 0-1,7 33-253,-6-64-26,-5-43-764,-4-42 730,-11-204-98,15 215 153,1 0 0,1 0 0,0 0 0,1 0 0,1 0 0,0 0 0,1 1 0,0 0 0,2 0 0,-1 0 0,2 1 0,0 0 0,8-11 5,-10 18-121,0-1 0,1 2 0,-1-1-1,1 1 1,1 0 0,-1 0 0,1 1 0,-1 0-1,1 0 1,0 1 0,0 0 0,1 0 0,-1 1-1,1 0 1,-1 1 0,1 0 0,0 0 0,-1 1 0,1 0-1,0 0 1,-1 1 0,5 1 121,116 41-8843,-85-17 1230</inkml:trace>
  <inkml:trace contextRef="#ctx0" brushRef="#br0" timeOffset="992.614">2245 300 10282,'-2'-15'4964,"-28"-114"5041,30 127-9888,0 0 0,0 0-1,-1 0 1,1 0 0,-1 0 0,0 0 0,0 0 0,1 0 0,-1 0 0,-1 0 0,1 1 0,0-1 0,0 0 0,0 1 0,-1-1 0,1 0 0,-1 1 0,0 0 0,1-1 0,-1 1 0,0 0 0,0 0 0,0 0 0,1 0 0,-1 0 0,0 1 0,0-1 0,0 0 0,-1 1 0,1-1 0,0 1 0,0 0 0,0 0 0,0 0 0,0 0 0,0 0 0,0 0 0,0 1 0,-1-1 0,1 1 0,0-1 0,0 1 0,0 0 0,0 0 0,1 0 0,-3 1-117,-4 7 3,1 0 0,0 0 0,0 1 0,1-1 1,0 2-1,0-1 0,2 1 0,-1-1 0,1 2 1,1-1-1,0 0 0,0 0 0,1 1 0,1 0 1,-1 5-4,2 6-95,1-1 1,0 1-1,2-1 1,0 0 0,2 0-1,0 0 1,2 0-1,0-1 1,1 0-1,2 0 1,0-1 0,1 0-1,0-1 1,2 0-1,1-1 1,3 3 94,-14-19-33,0 1 1,-1-1-1,1 1 1,0 0-1,-1-1 0,0 1 1,0 0-1,0 1 1,0-1-1,0 0 0,-1 0 1,1 1-1,-1-1 1,0 1-1,0-1 0,0 1 1,-1 0-1,1-1 1,-1 1-1,0 0 0,0-1 1,0 1-1,0 0 1,-1-1-1,1 1 1,-1 0-1,0-1 0,0 1 1,-1-1-1,1 0 1,-1 1-1,1-1 0,-1 0 1,0 0-1,0 0 1,0 0-1,-1 0 0,-2 2 33,-8 4 52,0-1 0,-1-1 0,0 0-1,-1 0 1,1-2 0,-1 0 0,0 0-1,-1-1 1,1-1 0,-1-1 0,1 0-1,-1-1 1,0-1 0,0 0 0,1-1-1,-1-1 1,0-1 0,1 0 0,-1 0-1,1-2 1,0 0 0,1-1-1,-1 0 1,1-1 0,0-1 0,-4-3-52,17 10-385,-20-19-133,18 8-9341,3 13 602</inkml:trace>
  <inkml:trace contextRef="#ctx0" brushRef="#br0" timeOffset="1274.972">641 1242 10570,'0'0'12236,"-87"45"-9930,80-42-577,7-1-159,20-2-609,26-2-289,26-6-127,31-8-193,27-7-224,20-6-96,12-4-32,7-1-64,-2 4-384,-11 7-737,-14 4-609,-27 12 32,-32 6-2530,-34 1-7239</inkml:trace>
  <inkml:trace contextRef="#ctx0" brushRef="#br0" timeOffset="1570.576">775 1548 16912,'0'0'5317,"0"0"-3363,0 0-224,0 0-353,0 0-576,98 53 192,-5-66-449,18-4-416,11-6-32,13-7 0,11-2-96,-3 2-64,-8 9-608,-19 5-1058,-25 9-929,-26 3-1408,-25 2-9514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2:09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5349,'0'0'2659,"0"0"-508,0 0-122,0 0-76,0 0-159,2-7 2594,2 21-3784,0 0 0,0 0-1,-1 0 1,-1 0 0,-1 0-1,0 1 1,-1-1 0,0 0-1,-1 6-603,0 13 557,15 279 617,-20-94-1078,3 84-69,28 183 5,-7-132-91,59 315 59,11-38 32,-12 209-32,23 409 54,-31-715-6,-62-494-96,-6-38-32,0-8-588,1-5-193,-1-18-2306,-6 14-5061,-3 8-4227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7:45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154 270 16111,'0'0'4709,"0"0"-2339,0 0 96,0 0-1120,-51 77-386,31-17-383,-1 9-257,-1 2-128,5 1-31,5-8-129,6-2-32,2-8-193,4-5-447,0-12-1538,7-5 64,2-14-3267,4-8-3940</inkml:trace>
  <inkml:trace contextRef="#ctx0" brushRef="#br0" timeOffset="485.001">75 230 11851,'-1'-13'682,"-2"-28"938,0 3 2249,9 34 2327,10 23-5377,76 219 558,-90-230-1466,1 0 0,0 0 1,1 0-1,-1-1 0,1 1 0,1-1 0,0 0 0,0 0 0,0-1 0,1 1 0,-1-1 0,2 0 0,-1-1 0,1 0 0,-1 0 1,1 0-1,1-1 0,-1 1 0,1-2 0,0 1 0,-1-1 0,2-1 0,-1 1 0,0-1 0,0-1 0,1 1 0,-1-1 0,0-1 1,1 0-1,-1 0 0,1-1 0,-1 0 0,1 0 0,-1-1 0,5-1 89,6-9-32,0 0 0,-1-1-1,-1-2 1,0 1 0,-1-2 0,0 0-1,-2-1 1,0-1 0,0 0 0,-2-1-1,0 0 1,-2-1 0,0 0 0,1-5 32,9-11 93,90-184 2251,-104 204-2051,-20 40-143,5-9-150,-216 430 246,218-433-244,-18 35 34,21-42-6,16-28 8,17-38 532,-12 20-225,2 2 0,1 0 0,3 2 0,1 0 0,1 1 0,2 2-1,2 1-344,29-6 374,-57 39-368,1-1 1,-1 1-1,1-1 1,-1 1-1,1 0 1,-1-1-1,1 1 1,-1 0-1,1 0 1,-1 0-1,1 1 1,-1-1-1,1 0 1,-1 0-1,1 1 1,-1-1-1,1 1 1,-1-1 0,1 1-1,-1 0 1,0 0-1,1-1 1,-1 1-1,0 0 1,0 0-1,1 0 1,-1 0-1,0 1 1,0-1-1,0 0 1,0 0-1,-1 1 1,1-1-1,0 0 1,-1 1 0,1-1-1,0 1 1,-1-1-1,0 1 1,1-1-1,-1 1-6,7 35-21,-2 0-1,-1 0 1,-2 0-1,-2 1 1,-1-1 0,-2 0-1,-1 0 1,-7 24 21,5-18-245,-2 6-720,-5 50-2739,17-36-6473,4-41 696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2:1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72 221 8616,'-67'-39'11120,"62"23"-6549,37-1-3547,467-121 550,-482 130-1451,-166 6 480,145 4-550,0 0-1,0 0 0,1 0 0,-1 0 0,1 1 0,-1 0 0,1 0 0,0 0 0,0 0 0,0 0 1,0 0-1,1 1 0,-1 0 0,1-1 0,0 1 0,0 0 0,0 0 0,1 0 0,-1 0 1,1 0-1,0 1 0,0-1 0,1 0 0,-1 1 0,1-1 0,0 0 0,0 1 0,0-1 0,1 0 1,-1 1-1,1-1 0,0 0 0,0 0 0,2 3-52,-2 20 124,-2 469-487,-1-383-5729,2-96 3637,0 15-5094</inkml:trace>
  <inkml:trace contextRef="#ctx0" brushRef="#br0" timeOffset="1019.74">742 404 11979,'0'0'2483,"0"0"-150,0 0-1,0 0-554,0 0-619,0 3-476,-2 368 1185,2-411-1644,-3 23-175,2 0-1,0-1 1,1 1-1,1-1 0,0 1 1,1 0-1,1 0 0,1 0 1,0 0-1,2 0 0,-1 1 1,2-1-1,0 2 1,1-1-1,1 1 0,0 0 1,10-11-49,-15 22-130,1 1 1,0-1-1,0 1 1,0 0-1,0 1 1,0-1-1,0 1 1,1 0-1,-1 0 1,1 1-1,-1 0 0,1 0 1,0 0-1,0 0 1,4 1 129,53 11-8392,-36 2 752</inkml:trace>
  <inkml:trace contextRef="#ctx0" brushRef="#br0" timeOffset="1446.511">1298 387 10698,'0'0'3497,"0"0"-828,0 0-139,0 0-485,0 0-556,-14-11-565,-45-30-444,58 40-469,-1 1-1,0-1 1,1 0-1,-1 1 0,1 0 1,-1-1-1,0 1 0,0 0 1,1 0-1,-1 0 1,0 0-1,1 0 0,-1 0 1,0 0-1,1 1 1,-1-1-1,0 0 0,1 1 1,-1 0-1,0-1 1,1 1-1,-1 0 0,1 0 1,0 0-1,-1 0 1,1 0-1,0 0 0,-1 0 1,1 0-1,0 1 1,0-1-1,0 0 0,0 1-10,-6 5 52,-5 4-25,0 2 0,2-1-1,-1 1 1,2 1 0,-1 0-1,2 0 1,0 1 0,1 0-1,0 1 1,1-1 0,1 1-1,1 0 1,-2 7-27,-2 22-46,1 0-1,2 0 0,3 1 1,1 14 46,0-59-12,1 0 0,0 1 0,-1 0 0,1-1 0,0 1 0,0-1 0,0 1 0,0-1 0,0 1 0,0-1 0,0 1 0,0 0 0,1-1 0,-1 1 0,1-1 0,-1 1 0,1-1 0,-1 0 0,1 1 0,0-1 0,0 0 0,0 1 0,0-1 0,0 0 0,0 0 0,0 0 0,0 0 1,0 0-1,0 0 0,1 0 0,-1 0 0,0 0 0,1 0 0,-1-1 0,1 1 0,-1-1 0,1 1 0,-1-1 0,1 1 0,-1-1 0,1 0 0,-1 0 0,1 0 0,-1 0 0,1 0 0,-1 0 0,1 0 0,0 0 0,-1-1 0,1 1 0,-1-1 0,1 1 0,-1-1 0,0 0 0,1 1 0,-1-1 0,0 0 1,1 0 11,10-8-18,0-1 0,-1 0 0,-1-1 0,0 0 0,0-1 0,-1 1 1,-1-2-1,0 1 0,0-1 0,2-9 18,23-32 50,22-26 383,-53 81-431,-1-1 0,0 0 1,0 1-1,-1-1 0,1 1 1,0-1-1,0 1 0,0-1 1,0 1-1,0 0 0,0-1 1,-1 1-1,1 0 0,0 0 1,-1 0-1,1-1 0,0 1 1,-1 0-1,1 0 0,-1 0 0,0 0 1,1 0-1,-1 0 0,0 0 1,1 0-1,-1 0 0,0 0 1,0 0-1,0 0 0,0 0 1,0 1-1,0-1 0,0 0 1,0 0-1,-1 0 0,1 0 1,0 0-1,0 0 0,-1 0 1,1 0-1,-1 0-2,1 5 12,2 33-502,7 60 262,0-67-3667,5-1-3920,-2-13-2152</inkml:trace>
  <inkml:trace contextRef="#ctx0" brushRef="#br0" timeOffset="2097.996">1677 431 10698,'0'0'3732,"0"0"-380,0 0-432,0 0-699,0 0-924,0 0-699,0 0-283,0 10-91,-6 37-290,-2-1 1,-2 0-1,-2 0 0,-3-1 0,-1-1 0,-4 5 66,-9 1-3075,28-57 2910,44-116 565,-40 114-241,7-18 397,1 0-1,1 0 0,1 1 1,1 1-1,1 0 0,2 1 1,6-7-556,-21 28 26,1 0 0,0 0 1,0 0-1,0 0 0,0 1 1,1-1-1,-1 1 0,1 0 1,-1 0-1,1 0 0,0 0 1,0 1-1,-1 0 0,1-1 1,0 1-1,0 1 0,1-1 1,-1 1-1,0-1 0,0 1 1,0 0-1,0 1 0,0-1 1,0 1-1,0 0 0,0 0 1,0 0-1,0 0 0,0 1 1,0-1-1,-1 1 0,1 0 1,-1 0-1,1 1 0,-1-1 1,0 1-1,0-1 0,0 1 1,0 0-1,0 0 1,0 0-1,-1 1 0,0-1 1,0 1-1,1 1-26,70 173-136,-64-150 0,-8-24-45,1 0 1,-1 0 0,0 0 0,1 0 0,0-1 0,0 1-1,0-1 1,0 1 0,1-1 0,-1 0 0,1 0 0,0 0-1,0 0 1,0-1 0,0 1 0,1-1 0,-1 1 0,1-1-1,-1 0 1,1-1 0,0 1 0,0-1 0,-1 1 0,1-1-1,0 0 1,0-1 0,0 1 0,0-1 0,1 1 0,-1-1-1,0-1 1,0 1 0,0 0 0,0-1 0,0 0-1,0 0 1,0 0 0,0 0 0,-1-1 0,4-1 180,3-1-388,0-1 0,0 0 0,0 0 0,-1-1 0,0-1 0,0 1 0,0-1 0,-1-1-1,0 0 1,6-7 388,95-159-89,-100 155 60,68-135 3062,-69 94 2257,-9 60-5163,-1-1 0,1 1-1,0-1 1,-1 1 0,1 0 0,0-1 0,-1 1 0,1 0-1,0 0 1,-1 0 0,1 0 0,0 0 0,-1 0 0,1 1-1,0-1 1,-1 0 0,1 1 0,0-1 0,-1 1 0,1-1-1,0 1 1,0 0 0,0-1 0,-1 1 0,1 0 0,0 0-1,0 0 1,0 0 0,0 0-127,-4 4 31,1 0 1,-1 1-1,1-1 1,0 1-1,0 0 1,1 1-1,0-1 1,0 0-1,0 1 1,1 0-1,0 0 0,0-1 1,0 1-1,1 0 1,0 1-1,1-1 1,0 0-1,0 0 1,0 0-1,1 0 1,0 0-1,0 0 0,1 0 1,0 0-1,0 0 1,1-1-1,0 1 1,0-1-1,0 0 1,1 0-1,0 0 1,0 0-1,0 0 0,1-1 1,0 0-1,0 0 1,2 2-32,0-3-52,-1 1 1,0 0-1,-1 0 0,1 1 1,-1-1-1,0 1 1,-1 1-1,1-1 0,-1 0 1,0 1-1,-1 0 1,0 0-1,0 0 0,0 0 1,-1 1-1,0-1 1,-1 1-1,1-1 0,-1 1 1,-1-1-1,1 1 1,-1 0-1,-1-1 0,0 1 1,0 0-1,0-1 1,-2 7 50,-3-5 27,0 0 0,-1 0-1,0-1 1,0 0-1,0 0 1,-1-1-1,-1 0 1,1 0-1,-1-1 1,0 0-1,0-1 1,-1 0-1,0 0 1,1-1-1,-2 0 1,1-1-1,0 0 1,-1 0-1,1-1 1,-1-1-1,0 0 1,0 0-1,0-1 1,1 0-1,-1-1 1,0-1-1,-7-1-25,-42-34-212,50 9-5074,10 15-3811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2:2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158 167 8680,'0'0'2723,"0"0"-342,0 0 517,0 0-143,0 0-748,0 0-464,0 0-582,-3 5-529,-14 34 96,2-1-1,1 2 1,2 0-1,-7 41-527,15-61 100,3-15-79,-11 38 66,2 1-1,2 1 0,2-1 1,2 1-1,2 0 1,2 2-87,1-47 0,-1-1 0,0 1 0,0 0 0,1-1 0,-1 1 0,0 0 0,1-1 0,-1 1 1,0 0-1,1 0 0,-1-1 0,0 1 0,1 0 0,-1 0 0,1 0 0,-1-1 0,0 1 0,1 0 0,-1 0 1,1 0-1,-1 0 0,0 0 0,1 0 0,-1 0 0,1 0 0,-1 0 0,1 0 0,-1 0 0,0 0 1,1 0-1,-1 0 0,1 0 0,-1 1 0,1-1 0,-1 0 0,0 0 0,1 0 0,-1 1 0,0-1 0,1 0 1,-1 1-1,0-1 0,1 0 0,-1 0 0,0 1 0,0-1 0,1 1 0,-1-1 0,0 0 0,0 1 1,0-1-1,1 0 0,-1 1 0,0-1 0,0 1 0,0-1 0,0 1 0,0-1 0,0 0 0,0 1 1,0-1-1,0 1 0,0-1 0,0 1 0,0-1 0,0 0 0,0 1 0,-1-1 0,1 1 0,20-28 84,-9 5-43,-1-1-1,-1 0 0,-1-1 0,-1 1 0,-1-2 0,-1-4-40,5-12 21,86-325 96,-95 364-114,23-52-30,-24 53 26,0 0 1,1 0-1,-1 0 0,1 0 1,-1 0-1,1 1 0,0-1 1,-1 0-1,1 0 0,0 0 0,0 1 1,-1-1-1,1 0 0,0 1 1,0-1-1,0 0 0,0 1 1,0-1-1,0 1 0,0 0 0,0-1 1,0 1-1,0 0 0,0-1 1,0 1-1,0 0 0,0 0 1,0 0-1,0 0 0,0 0 0,0 0 1,0 1-1,0-1 0,0 0 1,0 0-1,0 1 0,0-1 0,0 0 1,0 1-1,0-1 0,0 1 1,0 0-1,0-1 0,0 1 1,0 0-1,-1-1 0,1 1 0,0 0 1,0 0 0,51 112-50,-41-79 68,16 39 12,-11-35-46,-1 1 1,-3 0-1,-1 1 0,-1 0 0,-3 1 0,-1 0 1,-2 3 15,-4-43-1,0 1 1,0 0 0,-1 0-1,1 0 1,0 0-1,-1 0 1,0 0 0,1-1-1,-1 1 1,0 0 0,0-1-1,0 1 1,0 0-1,0-1 1,0 1 0,-1-1-1,1 1 1,0-1 0,-1 0-1,1 0 1,-1 0 0,1 1-1,-1-1 1,0-1-1,1 1 1,-1 0 0,0 0-1,0-1 1,1 1 0,-1-1-1,0 1 1,0-1-1,0 0 1,0 0 0,0 0-1,0 0 1,0 0 0,0 0-1,0 0 1,-79-15 100,35-5-9,0-2 0,1-2-1,1-2 1,2-1 0,-24-21-91,55 40-11,-15-9-58,16 11-6092,18 11-1248</inkml:trace>
  <inkml:trace contextRef="#ctx0" brushRef="#br0" timeOffset="439.195">698 113 11307,'0'0'3117,"0"0"567,0 0-476,0 0-912,0 0-599,0 0-383,-11-13-338,-30-39-239,41 51-719,0 1-1,-1-1 0,1 0 1,0 0-1,0 1 0,-1-1 1,1 0-1,0 0 1,0 0-1,0 1 0,0-1 1,0 0-1,0 0 1,0 0-1,0 0 0,0 1 1,1-1-1,-1 0 1,0 0-1,0 1 0,1-1 1,-1 0-1,1 0 0,-1 1 1,0-1-1,1 0 1,0 1-1,-1-1 0,1 0 1,-1 1-1,1-1 1,-1 1-1,1-1 0,0 1 1,0 0-1,-1-1 1,1 1-1,0-1 0,0 1 1,-1 0-1,1 0 0,0 0 1,0-1-1,0 1 1,-1 0-1,1 0 0,0 0 1,0 0-1,0 0 1,-1 0-1,1 0 0,0 1 1,0-1-1,0 0-17,4-1 70,52-8 33,1 3 0,0 2-1,0 3 1,29 4-103,-84-3 10,0-1-1,0 1 1,0 0 0,0 0-1,0 0 1,0 1-1,0-1 1,0 1 0,0 0-1,0 0 1,0 0-1,0 0 1,0 0 0,0 0-1,-1 1 1,1-1 0,-1 1-1,1 0 1,-1 0-1,1 0 1,-1 0 0,0 0-1,0 1 1,0-1-1,0 1 1,-1-1 0,1 1-1,-1 0 1,1-1-1,-1 1 1,0 0 0,0 0-1,0 0 1,0 0-1,-1 2-9,8 279 2205,-28 12-3032,10-192-6385,8-60-2568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2:18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50 133 12780,'0'0'3006,"0"0"-22,0 0-150,0 0-800,0 0-1110,0 0-508,0 0-101,-8 22 27,2-5-224,-1 0 35,1 0-1,1 1 0,0 0 1,1 1-1,1-1 1,1 0-1,0 12-152,1 294 1212,1-185-3997,0-89 552,0-42 1433,1 27-8330,2-26 915</inkml:trace>
  <inkml:trace contextRef="#ctx0" brushRef="#br0" timeOffset="483.005">41 207 4997,'-8'-76'6363,"-4"48"2408,7 38-5657,3 4-3826,4 0 758,2 0 0,0 0-1,1 0 1,0-1-1,1 0 1,0 0 0,1 0-1,0-1 1,1 0 0,1 0-1,0-1 1,0 0-1,1 0 1,1-2 0,-1 1-1,2-1 1,-1 0-1,1-1 1,1-1 0,-1 0-1,1-1 1,4 2-46,1 0-4,0 0 0,1-1 0,-1-1 0,1-1 0,1-1 0,-1 0 0,1-2 0,2 0 4,-13-1-6,-1-1 0,0 0-1,0 0 1,1-1 0,-1 0 0,0 0 0,0-1 0,0 0 0,0-1-1,0 0 1,-1 0 0,1-1 0,-1 0 0,0 0 0,0 0 0,0-1 0,0 0-1,-1 0 1,0-1 0,2-2 6,7-16 59,-2 0 0,0-1-1,-2 0 1,-1-1 0,0 0-1,-2 0 1,-2-1 0,0 0 0,-1 0-1,-2-1 1,-1 1 0,-1-23-59,-22 106-123,-21 113 82,29-106 57,-3 0-1,-2-1 1,-4-2-1,-5 7-15,20-56 51,5-19 252,7-21 486,10-25-234,3 0-1,3 1 1,18-33-555,-36 79 12,39-50 69,-41 56-81,1 1 0,-1-1 0,0 0 0,1 0 1,-1 1-1,0-1 0,1 1 0,-1-1 1,1 1-1,-1 0 0,0-1 0,1 1 1,-1 0-1,1 0 0,-1 0 0,1 0 0,-1 0 1,1 1-1,-1-1 0,1 0 0,-1 1 1,1-1-1,-1 1 0,0-1 0,1 1 0,-1-1 1,0 1-1,1 0 0,-1 0 0,0 0 1,0 0-1,0 0 0,0 0 0,0 0 0,0 0 1,0 0-1,0 1 0,0-1 0,-1 0 1,1 0-1,0 1 0,-1-1 0,1 1 1,-1-1-1,1 1 0,8 22-9,-1 0 1,0 0-1,-2 0 0,-1 1 1,-1 0-1,-1 0 1,-1 14 8,2-2-20,26 225-2666,-24-191-4734,-3-44 64</inkml:trace>
  <inkml:trace contextRef="#ctx0" brushRef="#br0" timeOffset="835.247">1000 192 14734,'0'0'2146,"0"0"822,0 0-277,0 0-951,0 0-496,0 0-305,0 0-437,-2-3-251,6 1-221,0 0-1,-1 1 1,1-1-1,0 1 1,1-1-1,-1 2 1,0-1-1,0 0 1,0 1-1,1-1 1,-1 1-1,0 0 1,0 1-1,0-1 1,1 1-1,-1 0 1,0 0-1,2 1-29,29-1 83,-12 1-72,0-2 0,-1 0 0,1-2 0,0 0 1,0-1-1,-1-2 0,0 0 0,0-2 0,0 0 0,-1-1 0,0-1 0,17-11-11,-35 19 7,-1-1 0,1 0-1,-1 1 1,1-1-1,-1 0 1,0-1-1,0 1 1,0 0-1,0-1 1,0 1 0,-1-1-1,1 1 1,-1-1-1,1 0 1,-1 0-1,0 0 1,0 0-1,0 1 1,-1-1 0,1 0-1,-1-1 1,1-1-7,-20 19 1227,6 13-1108,3-1 0,0 1 0,1 0 0,2 1 0,1 0 0,1 0 0,1 1 0,1 2-119,1-11 63,-52 401-213,44-350-1635,-3 19-6834,5-45-3457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2:28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3587,'0'0'8067,"2"-14"-4934,7-42-442,3 31 3406,-5 44-3658,-5 202-496,-30 187-3283,45-344-4105,19-38-4217,-16-20 1323</inkml:trace>
  <inkml:trace contextRef="#ctx0" brushRef="#br0" timeOffset="282.08">589 276 11531,'0'0'2018,"0"0"758,4-13-128,12-41-1207,-16 55-1402,-1 0 1,0 0-1,0 0 1,1 0-1,-1-1 1,0 1-1,0 0 1,0 0-1,0 0 0,0-1 1,0 1-1,0-1 1,0 1-1,0 0 1,0-1-1,0 0 0,-1 1 1,1-1-1,0 0 1,0 0-1,0 1 1,-1-1-1,1 0 1,0 0-1,0 0 0,0-1 1,-1 1-1,1 0 1,0 0-1,0-1 1,0 1-1,0 0 1,0-1-1,-1 1 0,1-1 1,0 0-1,0 1 1,0-1-1,0 0 1,1 0-1,-1 1 0,0-1 1,0 0-1,0 0 1,1 0-1,-1 0 1,0 0-1,1 0 1,-1 0-1,1 0 0,-1 0 1,1-1-1,-1 1 1,1 0-1,0 0 1,0 0-1,0 0 1,0-1-1,-1 1 0,2 0 1,-1 0-1,0 0 1,0-1-1,0 1 1,0 0-1,1 0 0,-1-1-39,-24 23 15,1 1 0,1 2 0,1 0 0,1 1 0,1 0-1,2 2 1,0 0 0,2 2 0,1-1-15,-14 88-23,27-113 23,1 0 0,0 1-1,0-1 1,0 0 0,0 0 0,0 1-1,1-1 1,0 0 0,-1 0-1,1 0 1,0 0 0,0 0 0,1 0-1,-1 0 1,1 0 0,-1 0 0,1 0-1,0-1 1,0 1 0,0-1-1,1 0 1,-1 1 0,0-1 0,1 0-1,0 0 1,-1 0 0,1-1 0,0 1-1,0-1 1,0 1 0,0-1-1,0 0 1,0 0 0,2 0 0,7-1 71,1 0-1,0-1 1,0-1-1,-1 0 1,1-1 0,-1 0-1,1-1 1,-1 0-1,0-1 1,-1 0 0,1-1-1,-1 0 1,0-1-1,0 0 1,-1-1 0,0 0-1,-1 0 1,1-1-1,-2-1 1,1 1 0,-1-1-1,-1-1 1,0 0-1,0 0 1,-1 0 0,-1-1-1,0 1 1,0-1-1,-1-1 1,-1 1 0,0-1-71,13-103 2252,-15 117-2229,-1-1-1,0 1 0,0-1 1,0 0-1,0 1 0,0-1 1,1 1-1,-1-1 0,0 1 0,0-1 1,0 1-1,0-1 0,0 0 1,0 1-1,-1-1 0,1 1 0,0-1 1,0 1-1,0-1 0,0 1 1,0-1-1,-1 0 0,1 1 1,0-1-1,0 0 0,-1 1 0,1-1 1,0 1-1,-1-1 0,1 0 1,0 0-1,-1 1 0,1-1 1,0 0-1,-1 0 0,1 1 0,-1-1 1,1 0-1,0 0 0,-1 0 1,1 0-1,-1 0 0,1 1 0,-1-1 1,1 0-1,-1 0 0,1 0 1,0 0-1,-1 0 0,1 0 1,-1-1-1,1 1 0,-1 0 0,1 0 1,0 0-1,-1 0 0,1 0 1,-1-1-1,1 1 0,0 0 1,-1 0-1,1-1 0,-1 1 0,1 0 1,0-1-1,-1 1 0,1 0 1,0-1-23,-9 29 32,1 0 0,1 0 0,2 1 0,1 0 0,1 0 0,1 0 0,3 24-32,-2-47-195,1 0 0,1 0 0,-1 0 0,1 0 0,0-1 0,0 1-1,1 0 1,-1 0 0,1-1 0,1 1 0,-1-1 0,1 0 0,0 1 0,0-1 0,0-1 0,1 1 0,-1 0 0,1-1 0,1 0 0,-1 0 0,0 0 0,1 0 0,0-1 0,0 1 0,0-1 0,0-1 0,1 1 0,-1-1 195,51 14-7987,-27-11 1352</inkml:trace>
  <inkml:trace contextRef="#ctx0" brushRef="#br0" timeOffset="666.158">1312 399 10250,'0'0'3961,"0"0"-860,0 0-63,0 0-652,0 0-720,0 0-310,0 0-198,-16-4-266,-50-8-193,63 12-668,0 1 0,0 0 0,0-1 0,1 1 0,-1 0 1,0 1-1,1-1 0,-1 0 0,1 1 0,-1-1 0,1 1 0,-1 0 0,1 0 0,0 0 1,0 0-1,0 0 0,0 0 0,1 0 0,-1 1 0,0-1 0,1 1 0,0-1 0,-2 3-31,-3 6 59,-3 3-40,0 1 1,1 0-1,0 0 1,2 1-1,-1 0 1,2 1-1,0-1 0,1 1 1,1 0-1,1 0 1,0 7-20,1-20-9,1 1 1,0 0 0,1 0 0,-1-1 0,1 1 0,0 0-1,0 0 1,1-1 0,-1 1 0,1-1 0,0 0 0,0 1-1,1-1 1,-1 0 0,1 0 0,0 0 0,0 0 0,0-1-1,0 1 1,1-1 0,-1 0 0,1 0 0,0 0-1,0-1 1,0 1 0,0-1 0,1 0 0,-1 0 0,1 0-1,3 0 10,5 2-40,0 0 1,0-2-1,0 1 1,0-2-1,1 0 1,-1 0-1,0-2 1,1 1-1,-1-2 1,10-1 38,-9 0-63,-1 0 1,1 0 0,0-2-1,-1 1 1,0-2-1,0 0 1,0 0 0,-1-1-1,0-1 1,-1 0 0,1-1-1,-2 0 1,1 0-1,-1-1 1,0-1 0,-1 0-1,-1 0 1,0 0 0,1-2 62,-7-12-2577,-29 21-5219,3 9-2208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2:27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163 103 4612,'0'0'4794,"0"0"-2338,0 0-16,0 0 165,5-14-689,20-43-512,-23 54-1308,0 1 0,1-1-1,-1 1 1,1 0 0,0-1-1,-1 1 1,1 0 0,0 1 0,0-1-1,0 0 1,0 1 0,0 0-1,1-1 1,-1 1 0,0 0 0,1 1-1,-1-1 1,1 1 0,-1-1-1,0 1 1,1 0 0,-1 1 0,1-1-1,-1 0 1,1 1-96,4-1 180,-3 1-133,1-1 0,-1 1 0,0 0 0,1 0 0,-1 1-1,0 0 1,0 0 0,0 0 0,0 0 0,0 1 0,-1 0 0,1 0 0,-1 0-1,1 0 1,-1 1 0,0 0 0,-1 0 0,1 0 0,-1 0 0,1 0 0,-1 1-1,-1 0 1,1-1 0,-1 1 0,1 0 0,-1 0 0,-1 0 0,2 4-47,1 7 1,0-1 0,-1 1 0,0 0 1,-2 0-1,1 0 0,-2 0 1,0 0-1,-2 0 0,0 5-1,-2-2-6,0-1 0,-1-1 1,-1 1-1,-1-1 0,0 0 0,-1 0 0,-1-1 1,-1 0-1,0-1 0,-1 0 0,0 0 0,-1-1 0,-1-1 1,-1 0-1,1-1 0,-2 0 0,0-1 0,0-1 0,-1 0 1,0-1-1,-1-1 0,-10 4 6,22-11 10,1 1 1,0-1-1,-1 0 1,1 0-1,-1 0 1,1-1-1,-1 1 0,1-1 1,-1 0-1,0-1 1,1 1-1,-1-1 1,1 0-1,-1 0 0,1 0 1,0-1-1,-1 1 1,1-1-1,0 0 1,0 0-1,0-1 0,0 1 1,1-1-1,-1 0 1,1 0-1,-1 0 0,1-1 1,0 1-1,0-1 1,1 1-1,-1-1 1,1 0-1,0 0 0,0 0 1,0 0-1,0-1 1,1 1-1,-1 0 1,1-1-1,0 1 0,1-1 1,-1-3-11,6-104 2053,-4 108-2006,0 0 0,0 0-1,1 1 1,-1-1 0,1 1 0,0-1 0,0 1 0,0 0 0,0 0 0,0-1 0,1 2 0,0-1 0,-1 0 0,1 0 0,0 1 0,0 0 0,1-1 0,-1 1 0,0 1 0,1-1 0,-1 0 0,1 1-1,0-1 1,-1 1 0,1 0 0,0 1 0,4-1-47,-1 2 9,1 2-1,0-1 0,-1 1 1,1 0-1,-1 1 1,0-1-1,0 1 0,0 1 1,-1-1-1,0 1 1,0 1-1,0-1 0,0 1 1,-1 0-1,0 0 0,0 1 1,0-1-1,-1 1 1,0 0-1,-1 0 0,2 3-8,48 91-1112,-47-84 560,1 0 0,1-1 0,0 0 0,1 0 0,1-1 0,0 0 0,1-1 0,1 0 0,0 0 0,1-1-1,0-1 1,1-1 0,0 1 0,1-2 0,0 0 0,16 7 552,0-8-7212,-2-1-3561</inkml:trace>
  <inkml:trace contextRef="#ctx0" brushRef="#br0" timeOffset="322.57">733 281 10762,'1'-15'557,"8"-47"1036,3 18 3976,-12 45-5468,0-1 0,0 0 0,0 1 0,1-1 0,-1 0 0,0 1 0,0-1 0,0 0-1,1 0 1,-1 1 0,0-1 0,1 0 0,-1 0 0,0 1 0,1-1 0,-1 0-1,0 0 1,1 0 0,-1 0 0,0 1 0,1-1 0,-1 0 0,1 0 0,-1 0-1,0 0 1,1 0 0,-1 0 0,1 0 0,-1 0 0,0 0 0,1 0 0,-1 0 0,0-1-1,1 1 1,-1 0 0,1 0 0,-1 0 0,0 0 0,1-1 0,-1 1 0,0 0-1,1 0 1,-1 0 0,0-1 0,0 1 0,1 0 0,-1-1 0,0 1 0,0 0-1,1-1 1,-1 1 0,0 0 0,0-1 0,0 1 0,0 0 0,0-1 0,1 1 0,-1 0-1,0-1 1,0 1 0,0-1 0,0 1 0,0 0 0,0-1 0,0 1-101,9 31 1140,-7 278 30,-5-177-2013,2-88-2305,1-1-3773,0-22-644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2:25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35 100 7847,'0'0'5472,"0"0"-2514,-1-14-353,-2-41 0,0 60 3542,-7 68-5418,5 152 32,-4 43-4853,5-211-4524,6-36 336</inkml:trace>
  <inkml:trace contextRef="#ctx0" brushRef="#br0" timeOffset="345.83">266 78 13004,'0'0'2237,"4"-12"53,15-39 102,-18 50-2315,0 0 1,0 0 0,-1 0-1,1 0 1,0 0 0,0 0-1,0 0 1,1 0 0,-1 1-1,0-1 1,0 0 0,0 1-1,0-1 1,1 0 0,-1 1-1,0 0 1,1-1-1,-1 1 1,0 0 0,1 0-1,-1 0 1,0-1 0,1 1-1,-1 1 1,0-1 0,1 0-1,-1 0 1,0 0 0,1 1-1,-1-1 1,0 1 0,1-1-1,-1 1-77,2 0 150,9 3-59,-2 1 0,1 0 0,-1 1 0,0 0 0,0 1 0,0 0 0,-1 0 0,0 1 0,-1 1 0,1-1 0,-2 1 1,1 0-1,-1 1 0,-1 0 0,0 0 0,0 0 0,-1 1-91,-1-1 1,0 1 0,-1 0 0,-1-1 0,0 1 0,0 0 0,-1 0 0,-1 0 0,0 0 0,0 0 1,-1 0-1,0 0 0,-1 0 0,0-1 0,-1 1 0,0 0 0,-1-1 0,0 0 0,0 0 0,-1 0 0,-7 9-1,-2 2-2,-1 1 0,-1-2 0,-1 0 0,-1-2 0,-1 1 0,0-2 0,-1-1 0,-10 6 2,-16 5 59,82-22 10,209-18 126,-141-4-5942,-83 13 57,-1 1-2419</inkml:trace>
  <inkml:trace contextRef="#ctx0" brushRef="#br0" timeOffset="713.324">868 18 11147,'0'0'2770,"0"0"305,0 0-139,0 0-704,0 0-556,0 0-635,0 0-433,0 0-68,5 18 143,12 129 219,-37 249-1105,45-313-3706,20-48-7722,-23-28 3415</inkml:trace>
  <inkml:trace contextRef="#ctx0" brushRef="#br0" timeOffset="1006.409">1401 290 8520,'37'-127'8285,"-35"59"-852,-3 67-7367,0-1 1,0 1 0,0 0 0,0 0-1,0 0 1,0 0 0,0 0-1,0 0 1,-1 1 0,1-1-1,0 0 1,-1 1 0,1-1-1,0 1 1,-1-1 0,1 1-1,-1 0 1,1-1 0,-1 1-1,1 0 1,0 0 0,-1 0-1,1 0 1,-1 0 0,1 0-1,-1 1 1,1-1 0,-1 0-1,1 1 1,-2 0-67,-6 3 41,-1 1 0,1 0 0,0 1 0,0 0 0,1 0 1,0 1-1,0 0 0,0 0 0,1 1 0,0 0 0,1 0-41,-1 0 18,-9 14-9,1 0-1,1 2 1,1 0 0,1 0 0,1 1-1,2 0 1,0 1 0,1 0 0,2 1-1,1-1 1,1 4-9,2-27-13,1 0 1,-1 0-1,1-1 1,0 1-1,0 0 1,0 0-1,1 0 1,-1 0-1,1 0 1,-1 1-1,1-1 0,0 0 1,0 0-1,1 0 1,-1 0-1,1 0 1,-1 0-1,1 0 1,0 0-1,0 0 1,0 0-1,0 0 1,1-1-1,-1 1 0,1 0 1,0-1-1,0 1 1,0-1-1,0 0 1,0 1-1,0-1 1,1 0-1,-1 0 1,1-1-1,-1 1 0,1 0 1,0-1-1,-1 0 1,1 0-1,3 1 13,8-3-58,1 0-1,-1-2 1,0 1-1,0-2 1,0 0-1,0-1 1,-1 0 0,1-1-1,-1 0 1,-1-1-1,1-1 1,-1 0-1,1-2 59,27-13-9,100-56 202,-135 131 191,-30 71-1318,38-97-4992,3-16-1099,1-2-1613</inkml:trace>
  <inkml:trace contextRef="#ctx0" brushRef="#br0" timeOffset="1341.849">2003 242 10890,'1'-16'2611,"1"-5"-1331,1-14 321,-2-4 4556,-22 44-1956,7 6-4099,0 2 1,2 0-1,-1 0 1,2 1-1,0 0 1,0 1-1,1 1 0,1-1 1,1 1-1,0 1 1,1 0-1,1 0 1,1 0-1,0 1 0,1 0 1,0 5-103,3-16-1,0-1 1,0 1-1,1 0 1,-1-1 0,1 1-1,1 0 1,0 0-1,0-1 1,0 1-1,0-1 1,1 1-1,0-1 1,1 0-1,-1 1 1,1-1-1,1 0 1,-1-1-1,1 1 1,0-1 0,0 1-1,0-1 1,1 0-1,3 2 1,6 3-85,1-1-1,1-1 1,0 0 0,0-1-1,1 0 1,-1-2-1,1 0 1,1-1-1,-1 0 1,0-2 0,1 0-1,0-1 1,-1 0-1,1-2 1,0 0 0,10-3 85,-18 3 4,0-2 0,-1 1 1,1-1-1,-1-1 0,0 1 1,0-2-1,0 1 0,-1-1 1,1-1-1,-1 1 1,-1-1-1,1-1 0,-1 1 1,0-1-1,0-1 0,-1 1 1,0-1-1,0 0 1,-1-1-1,0 1 0,0-1 1,-1-2-5,-4 10-3,0 0 1,0-1-1,-1 1 1,1 0 0,0-1-1,-1 1 1,1 0-1,-1-1 1,0 1 0,1 0-1,-1 0 1,0 0-1,0 0 1,0 0 0,0 0-1,0 0 1,0 0-1,0 0 1,0 0 0,0 0-1,0 0 1,-1 1 0,1-1-1,0 1 1,0-1-1,-1 1 1,1-1 0,0 1-1,-1 0 1,1-1-1,-1 1 1,1 0 0,0 0-1,-1 0 1,1 0-1,-1 0 1,1 1 0,0-1-1,-1 0 1,1 1-1,0-1 1,-1 0 0,1 1-1,0 0 1,0-1-1,-1 1 1,1 0 0,0 0-1,0 0 3,-81 42-5883,37-15-2946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2:17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385 135 5862,'0'0'3752,"0"0"-1445,8-14-76,25-46 107,-31 59-2192,-1 0-1,0 0 1,0 0-1,0 0 1,0 0-1,0 0 1,0 0 0,0 0-1,-1-1 1,1 1-1,0 0 1,-1 0-1,1-1 1,0 1-1,-1-1 1,0 1-1,1 0 1,-1-1-1,0 1 1,0-1-1,0 1 1,0-1 0,0 1-1,0-1 1,0 1-1,0 0 1,-1-1-1,1 1 1,-1-1-1,1 1 1,-1 0-1,1-1 1,-1 1-1,0 0 1,1-1 0,-1 1-1,0 0 1,0 0-1,0 0 1,0 0-1,0 0 1,0 0-1,-1 0 1,1 0-1,0 0 1,0 1-1,-1-1 1,1 0-1,0 1 1,-1-1 0,1 1-1,-2-1-145,-68 9 819,52-3-804,0 2-1,0-1 1,0 2 0,1 1-1,0 0 1,1 1 0,0 1-1,0 0 1,1 2 0,1 0-1,0 0 1,0 1 0,2 1-1,0 1 1,1 0 0,-7 10-15,18-24-3,0-1 1,0 1-1,0-1 1,1 1-1,-1-1 1,0 1-1,1 0 1,-1-1-1,1 1 1,-1 0-1,1 0 1,0-1-1,0 1 1,0 0-1,0 0 1,0 0-1,0-1 1,0 1 0,0 0-1,1 0 1,-1-1-1,1 1 1,0 0-1,-1-1 1,1 1-1,0-1 1,0 1-1,0-1 1,0 1-1,0-1 1,0 1-1,0-1 1,0 0-1,1 0 1,-1 0-1,1 1 1,-1-1-1,1 0 1,-1-1-1,1 1 1,-1 0-1,1 0 3,82 17-105,-55-15 91,-7 1 4,0 1 1,0 1 0,0 1 0,-1 1 0,0 1 0,-1 0-1,3 3 10,-16-8 2,0 1 0,0-1 0,0 1 0,-1 0-1,0 1 1,0-1 0,0 1 0,-1 0-1,0 1 1,0-1 0,-1 1 0,0 0 0,0 0-1,0 1 1,-1-1 0,0 1 0,0-1 0,-1 1-1,0 0 1,-1 0 0,1 4-2,-2-7 3,0 1-1,0-1 1,0 0 0,-1 0-1,0 1 1,0-1 0,0 0-1,-1 0 1,1 0 0,-1 0-1,-1 0 1,1-1 0,0 1-1,-1-1 1,0 1 0,0-1 0,-1 0-1,1 0 1,-1 0 0,0-1-1,0 1 1,0-1 0,0 0-1,-1 0 1,1 0 0,-1-1-1,0 0 1,1 0 0,-5 2-3,-10 2 7,1 0 0,-1-1 0,-1-1 0,1 0 1,0-2-1,-1 0 0,-10-1-7,-106-21 195,131 19-278,0-1 0,1 0 0,0 0 0,-1 0 0,1 0 0,0-1 0,0 1 0,1-1 0,-1 0 0,0-1 0,1 1 0,0 0 0,0-1 1,0 0-1,0 0 0,0 0 0,1 0 0,0 0 0,0 0 0,0-1 0,0 1 0,0-1 0,1 1 0,0-1 0,0 0 0,1 1 0,-1-4 83,8-11-3547,15 15-4223,-4 4-2031</inkml:trace>
  <inkml:trace contextRef="#ctx0" brushRef="#br0" timeOffset="496.705">934 342 6919,'0'0'7244,"2"-15"-3950,10-48-1010,-11 61-2130,-1 0-1,0 1 1,1-1-1,-1 0 0,0 1 1,0-1-1,0 0 1,0 0-1,0 1 1,0-1-1,-1 0 0,1 1 1,-1-1-1,1 0 1,-1 1-1,1-1 1,-1 1-1,0-1 0,0 1 1,0-1-1,0 1 1,0-1-1,0 1 1,0 0-1,0 0 0,-1-1 1,0 0-154,-62-4 719,53 7-557,-3 4-145,-1-1 1,1 2-1,0 0 1,0 1-1,0 0 1,1 1-1,0 0 1,1 1-1,0 1 1,0 0-1,1 0 1,1 1-1,-1 0 1,2 1-1,0 1 1,0-1-1,1 1 1,-4 10-18,2-8-62,1 0 1,0 1-1,1 0 0,1 0 1,1 1-1,0 0 1,1 0-1,1 1 0,0-1 1,2 1-1,0 0 1,1 0-1,0 7 62,3-21-83,-1 0 1,1 0-1,0 0 0,-1 0 1,2 0-1,-1 0 0,0 0 1,1-1-1,0 0 0,0 1 0,0-1 1,0 0-1,0 0 0,1 0 1,-1-1-1,1 1 0,0-1 1,0 0-1,0 0 0,0 0 1,0-1-1,0 1 0,0-1 1,1 0-1,-1 0 0,0-1 1,1 1-1,-1-1 0,1 0 0,-1 0 1,0-1-1,1 1 0,-1-1 1,1 0-1,-1 0 0,0 0 1,0 0-1,0-1 0,0 0 1,0 0-1,0 0 0,0 0 1,3-3 82,26-18 328,0-1-1,-2-1 1,0-2 0,-2-1 0,-1-1 0,-2-1 0,0-2 0,6-12-328,-32 43 3,9-11 401,-1 5-157,-1-1 1,-1-1-1,1 1 1,-1-1-1,-1 0 1,0-1-1,0 1 1,-1-1-1,0 0 1,-1 0-1,0 0 1,1-5-248,-16 35 662,5 2-628,1-1 0,1 1 1,1 0-1,2 0 0,0 0 1,1 1-1,1-1 0,1 0 0,1 6-34,-1-2 7,0-14-324,-1 1 1,2 0-1,0-1 1,0 0-1,1 1 0,1-1 1,0 0-1,0-1 1,1 1-1,5 6 317,12 1-4641,9-16-4432,-16-6 2832</inkml:trace>
  <inkml:trace contextRef="#ctx0" brushRef="#br0" timeOffset="1120.109">1449 136 6854,'4'-51'1868,"-2"25"1933,0 12 5515,-28 170-6019,15 82-2654,42-142-2053,-29-93 1286,-1-1 0,1 1 1,0-1-1,0 0 1,0 0-1,0 0 1,0 0-1,0 0 1,1 0-1,-1 0 0,0-1 1,1 0-1,0 1 1,-1-1-1,1 0 1,0 0-1,-1 0 1,1 0-1,0-1 0,0 1 1,0-1-1,0 0 1,0 0-1,0 0 1,-1 0-1,1 0 1,0-1-1,0 1 0,0-1 1,0 0-1,-1 0 1,1 0-1,1 0 124,6-5-48,-1-1-1,0 0 1,0 0-1,-1-1 1,0 0-1,0 0 1,-1 0 0,0-1-1,-1-1 1,1 1-1,-2-1 1,0 0-1,4-8 49,-1 3 480,-1-1-1,0 0 1,-1-1 0,0 1-1,-1-1 1,-1 0-1,-1-1 1,-1 1-1,0 0 1,-1-1-1,-1 1 1,-1-9-480,0 24 36,-1-1 1,0 1-1,0 0 1,0 0-1,0 0 1,0 0-1,0 1 0,0-1 1,0 1-1,-1-1 1,1 1-1,-1-1 0,1 1 1,-1 0-1,1 0 1,-1 1-1,0-1 0,1 0 1,-1 1-1,0 0 1,0 0-1,1-1 0,-1 1 1,0 1-1,0-1 1,1 0-1,-1 1 1,0 0-1,0-1 0,1 1 1,-1 0-1,1 0 1,-1 1-1,1-1 0,-1 0 1,1 1-1,0-1 1,0 1-1,-1 1-36,-7 4 1,0 2 1,0-1-1,1 1 0,1 1 1,-1 0-1,1 0 0,1 0 0,0 1 1,1 0-1,0 0 0,0 1 1,1 0-1,1 0 0,0 0 0,1 0 1,-1 7-2,-2 12-6,2 0 0,1 0-1,1 1 1,2-1 0,1 0 0,2 8 6,-3-34-56,0 0 0,0 0 0,1 0 0,-1 0-1,1-1 1,0 1 0,1 0 0,-1 0 0,1 0 0,0-1 0,0 1 0,0-1 0,1 1-1,-1-1 1,1 0 0,0 0 0,0 0 0,1-1 0,-1 1 0,1-1 0,0 1 0,0-1-1,0-1 1,0 1 0,0 0 0,1-1 0,-1 0 0,1 0 0,-1 0 0,1-1-1,0 1 1,0-1 0,0 0 0,0-1 0,0 1 0,0-1 0,0 0 0,0 0 0,0-1-1,0 1 1,0-1 0,-1 0 0,5-2 56,10-7 85,0-1 0,-2 0 0,1-2 0,-1 0 0,-1-1 0,-1 0 0,0-1 0,-1-1-1,0-1 1,-1 0 0,2-5-85,247-360 2141,-221 307-1356,-42 75-781,0-1 0,0 0 0,0 1 0,0-1 0,0 1 0,0 0 0,-1-1 0,1 1 0,0 0 0,0-1 0,0 1 0,0 0 0,0 0 0,0 0 0,-1 0 0,1 0 1,0 0-1,0 1 0,0-1 0,0 0 0,0 0 0,0 1 0,0-1 0,0 1 0,0-1 0,0 1 0,0-1 0,0 1 0,0 0 0,0-1 0,0 1 0,0 0 0,0 1-4,-10 4-2,0 1 0,1 0 0,-1 1 0,2 0 0,-1 1-1,1 0 1,0 1 0,1 0 0,0 0 0,1 0 0,0 1 0,1 0-1,0 1 1,1-1 0,0 1 0,0 0 0,2 0 0,-1 1 0,2-1 0,-1 1-1,2 0 1,0-1 0,0 1 0,1 0 0,1 7 2,0-13-14,1-1 1,0 1-1,0-1 1,0 1-1,1-1 1,0 0-1,0 0 1,0 0-1,1 0 1,0 0-1,0-1 1,1 0-1,-1 0 1,1 0-1,0 0 1,1-1-1,-1 0 1,1 0-1,0 0 1,3 1 13,134 45-1362,-83-33 981,-59-18 382,-1 1 0,1 0 0,-1 0-1,1 0 1,-1 0 0,1 0 0,-1-1 0,1 1 0,-1 0-1,1 0 1,-1 0 0,1 0 0,-1 0 0,1 1-1,-1-1 1,1 0 0,-1 0 0,1 0 0,-1 0-1,1 0 1,-1 1 0,1-1 0,-1 0 0,1 1 0,-1-1-1,0 0 1,1 1 0,-1-1 0,1 0 0,-1 1-1,0-1 1,1 1 0,-1-1 0,0 0 0,0 1-1,1-1 1,-1 1 0,0-1 0,0 1 0,0-1 0,0 1-1,1-1 1,-1 1 0,0-1 0,0 1 0,0-1-1,0 1 1,0 0 0,0-1 0,0 1 0,-1-1-1,1 1 1,0-1 0,0 1 0,0-1 0,0 1 0,-1-1-1,1 1 1,0-1 0,0 0 0,-1 1 0,1-1-1,0 1 1,-1-1 0,1 0 0,-1 1 0,1-1-1,-1 1 0,-36 15 169,33-15-137,-335 84 1210,192-60-6477,113-20-2628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2:40.43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0 402 4260,'0'0'368,"0"0"156,9-16 399,-2 1-645,-3 6-140,0 1 0,1-1-1,-1 1 1,2 0 0,-1 1 0,1-1 0,0 1 0,0 0 0,1 1 0,0-1 0,0 2 0,2-2-138,64-37 978,2 2 0,1 5 0,2 2 1,44-11-979,-87 32 425,1 1 0,-1 2 0,2 1 1,-1 2-1,1 1 0,17 1-425,-52 5 9,1 1-1,-1 0 0,0-1 1,0 1-1,1 0 1,-1 0-1,0 0 0,0 0 1,1 1-1,-1-1 0,0 1 1,0-1-1,0 1 1,0 0-1,1 0 0,-1 0 1,0 0-1,-1 0 0,1 0 1,0 1-1,0-1 1,0 0-1,-1 1 0,1 0 1,-1-1-1,1 1 0,-1 0 1,0 0-1,1 0 1,-1 0-1,0 0 0,0 0 1,-1 0-1,1 0 0,0 0 1,-1 0-1,1 0 1,-1 1-1,0-1 0,1 0 1,-1 0-1,0 1 0,-1-1 1,1 0-1,0 0 1,-1 1-1,1-1 0,-1 0 1,1 0-1,-1 0 0,-1 1-8,-6 17 100,-2 0-1,-1-1 0,0 0 0,-1-1 1,-1 0-1,-1-1 0,0 0 1,-1-1-1,-1-1 0,-16 12-99,29-25 11,-114 98 203,-5-6-1,-91 51-213,135-93 32,53-26-27,187-91 28,250-118 27,336-135-51,-536 251 1656,-187 77-631,-42 20-647,-143 97 627,-326 210-443,465-323-573,12-9-4,1 1 0,-1 0-1,1 0 1,1 1 0,-1 0 0,1 0 0,0 1-1,0 0 1,1 0 0,-2 4 6,8-11-3,0-1 0,0 1 0,-1 0 0,1-1 0,0 1 1,0 0-1,0 0 0,0-1 0,0 1 0,0 0 0,0-1 0,0 1 0,1 0 0,-1-1 0,0 1 1,0 0-1,0-1 0,1 1 0,-1 0 0,0-1 0,1 1 0,-1-1 0,1 1 0,-1-1 1,1 1-1,-1-1 0,1 1 0,-1-1 0,1 1 0,-1-1 0,1 1 0,-1-1 0,1 0 0,0 1 1,-1-1-1,1 0 0,0 0 0,-1 0 0,1 1 0,0-1 0,-1 0 0,1 0 0,0 0 1,0 0-1,-1 0 0,1 0 0,0 0 0,-1 0 0,1-1 0,0 1 0,-1 0 0,1 0 3,41-3-100,18-10 21,-2-2-1,0-3 1,-1-3-1,8-6 80,-7 5-72,-3 0-17,778-274-233,-731 272 440,-102 25-114,-1-1 1,1 0 0,0 1-1,0-1 1,0 0 0,0 1-1,1-1 1,-1 0 0,0 1-1,0-1 1,0 0 0,0 1-1,0-1 1,0 0 0,0 1-1,1-1 1,-1 0 0,0 0-1,0 1 1,0-1 0,1 0-1,-1 0 1,0 1 0,0-1-1,1 0 1,-1 0 0,0 0-1,1 1 1,-1-1 0,0 0-1,0 0 1,1 0 0,-1 0-1,0 0 1,1 0 0,-1 1-1,0-1 1,1 0 0,-1 0-1,0 0 1,1 0 0,-1 0-1,1 0 1,-1-1 0,0 1-1,1 0 1,-1 0 0,0 0-1,0 0 1,1 0 0,-1 0-1,0-1 1,1 1 0,-1 0-1,0 0 1,1-1-5,-29 19 127,22-15-120,-454 230 1140,207-112-1077,159-68-17,94-53-52,1 0-1,-1 0 1,1 1-1,-1-1 1,1 0-1,-1 0 1,1 1-1,-1-1 1,0 1-1,1-1 1,-1 0-1,1 1 1,-1-1-1,0 1 1,0-1-1,1 1 1,-1-1-1,0 1 1,0-1-1,1 1 1,-1-1-1,0 1 1,0-1-1,0 1 1,0-1-1,0 1 1,0 0-1,0-1 1,0 1-1,0-1 1,0 1-1,0-1 1,0 1-1,-1-1 1,1 1-1,0-1 1,0 1-1,0-1 1,-1 1-1,1-1 1,0 1-1,-1-1 1,1 1-1,0-1 1,-1 0-1,1 1 1,-1-1-1,1 0 1,0 1-1,-1-1 1,1 0-1,-1 1 1,1-1-1,-1 0 1,1 0-1,-1 0 1,0 1-1,52-5-18,224-80 89,-209 60-57,420-156 82,-352 142-58,-135 38-39,1 0 0,0 0 0,0 1 0,0-1 0,0 0 0,-1 0 0,1 1 0,0-1-1,0 0 1,0 1 0,0-1 0,0 0 0,0 0 0,0 1 0,0-1 0,0 0 0,0 1 0,0-1 0,0 0 0,0 0 0,0 1 0,0-1 0,0 0 0,0 0 0,0 1 0,0-1 0,1 0 0,-1 1 0,0-1 0,0 0 0,0 0 0,0 0-1,1 1 1,-1-1 0,0 0 0,0 0 0,0 0 0,1 1 0,-1-1 0,0 0 0,0 0 0,1 0 0,-1 0 0,0 0 0,0 1 0,1-1 0,-1 0 0,0 0 0,1 0 0,-1 0 0,0 0 0,0 0 0,1 0 0,-1 0 0,0 0 0,1 0 0,-1 0 0,-26 21-267,23-18 185,-220 162-5394,123-100 58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3:32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70 18834,'0'-14'934,"5"-41"374,-5 55-1208,1 1 1,-1-1-1,0 0 0,1 0 1,-1 0-1,0 1 0,1-1 0,-1 0 1,0 0-1,1 0 0,-1 0 1,0 0-1,1 0 0,-1 0 1,0 0-1,1 0 0,-1 0 1,1 0-1,-1 0 0,0 0 1,1 0-1,-1 0 0,0 0 1,1 0-1,-1 0 0,0 0 1,1-1-1,-1 1 0,0 0 0,1 0 1,-1 0-1,0-1 0,1 1 1,-1 0-1,0-1-100,1 3-20,42 225 885,-35-196-864,1-1-1,1 1 0,1-1 1,2-1-1,1-1 1,2 1-1,0-2 1,2-1-1,1 0 1,1-1-1,1-1 0,18 16 0,-34-35-2,0-1 0,0 0 0,0 0 0,0 0-1,1-1 1,-1 1 0,1-1 0,0-1 0,0 1-1,0-1 1,0 0 0,1 0 0,-1-1-1,0 0 1,1 0 0,-1 0 0,1-1 0,-1 0-1,1 0 1,-1-1 0,1 0 0,-1 0 0,0 0-1,1-1 1,-1 0 0,0 0 0,0-1 0,0 1-1,4-4 3,4-9 17,-1 0 1,-1-1-1,-1-1 0,0 0 0,-1 0 0,-1-1 0,0-1 0,-1 1 0,-1-1 0,-1-1 0,-1 1 0,-1-1 0,0 0 1,-2 0-1,1-13-17,7-122 2573,-10 155-2542,0 0 0,0 0 0,-1 0 0,1 1 1,0-1-1,0 0 0,-1 0 0,1 0 0,0 0 0,-1 0 0,1 0 1,0 1-1,-1-1 0,1 0 0,0 0 0,0 0 0,-1 0 1,1 0-1,0 0 0,-1 0 0,1 0 0,0 0 0,-1-1 1,1 1-1,0 0 0,-1 0 0,1 0 0,0 0 0,0 0 1,-1 0-1,1-1 0,0 1 0,0 0 0,-1 0 0,1 0 1,0-1-1,0 1-31,-11 35 65,1 2 1,2-1-1,2 1 1,1 0 0,1 34-66,0-12 35,-14 166-21,2 5-5,-10-1 0,-27 85-9,47-287-6,-1-1 0,-1-1 0,-1 1 0,-1-1 0,-13 22 6,18-38-2,0-1-1,0 0 1,-1 0-1,0-1 1,-1 1-1,0-1 1,0 0-1,0-1 1,-1 0-1,0 0 1,0-1-1,0 0 1,-1 0-1,1-1 1,-1 0-1,-1 0 1,1-1-1,0 0 3,-4-1 7,-1 0 0,1-1 1,0-1-1,-1 0 0,1 0 0,0-1 1,0-1-1,0-1 0,0 1 0,0-2 0,0 0 1,1 0-1,-1-2 0,1 1 0,0-1 0,1-1 1,-7-5-8,-10-7 23,1-2 0,1-1 0,0-1 0,2-1 0,1-2 1,-6-8-24,6 4-43,2-1 0,1-1 0,1-1 0,2 0 0,1-1 0,-4-16 43,-28-128-7665,39 113-1858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3:3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 7976,'0'0'6710,"0"0"-3048,0 0-608,0 0-887,0 0-1110,0 0-267,1 19-107,-8 138 198,-49 156-374,74-420-282,5 1-1,20-52-224,-41 153 12,52-102 387,-52 106-389,0 0 0,0 0 1,1 0-1,-1 0 0,0 1 1,1-1-1,-1 1 1,0-1-1,1 1 0,-1 0 1,1 0-1,-1 0 0,1 0 1,-1 0-1,0 1 0,1-1 1,-1 1-1,0-1 0,1 1 1,-1 0-1,0 0 0,0 0 1,1 0-1,-1 1 0,0-1 1,0 0-1,0 1 0,-1-1 1,1 1-1,0 0 0,-1 0 1,1 0-1,-1 0 0,1 0 1,-1 0-1,0 0 0,0 0 1,0 0-1,0 0 0,0 1 1,0-1-1,-1 1 0,1-1 1,-1 0-1,0 1 0,0-1 1,1 1-11,65 178 116,22 42-174,-86-217 60,1 0-1,0-1 1,0 1-1,0-1 0,1 0 1,-1 0-1,1 0 0,0-1 1,1 1-1,-1-1 1,1 0-1,0 0 0,0-1 1,0 1-1,0-1 1,1 0-1,-1-1 0,1 1 1,0-1-1,0 0 1,0 0-1,0-1 0,1 0-1,-5-1-23,0-1-1,0 1 0,-1-1 0,1 1 0,0-1 0,0 0 0,0 0 0,-1 0 1,1 0-1,0 0 0,-1 0 0,1-1 0,-1 1 0,1 0 0,-1-1 1,0 0-1,0 1 0,1-1 0,-1 1 0,0-1 0,-1 0 0,1 0 1,0 0-1,0 1 0,-1-1 0,1 0 0,-1 0 0,1 0 0,-1 0 1,0 0-1,0 0 0,0 0 24,0-67-3582,-6 40-913,-6 3-3545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48:46.23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54 583 320,'0'0'892,"0"0"106,0 0 43,0 0 75,0 0 48,0 0-49,0 0-95,-9 3-91,-28 8 0,37-12-876,-1 1 1,0-1-1,1 0 1,-1 0-1,0 1 1,1-1-1,-1 0 1,1 0-1,-1 0 1,1 0-1,0 0 1,-1 0-1,1 0 1,0 0-1,0 0 1,-1 1-1,1-1 1,0 0-1,0 0 1,0 0 0,0 0-1,1 0 1,-1 0-1,0 0 1,0 0-1,0 0 1,1 0-1,-1 0 1,1 0-1,-1 0 1,0 0-1,1 0 1,0 0-1,-1 1 1,1-1-1,-1 0 1,1 0-1,0 1 1,0-1-1,0 0-53,16-21 174,1 2-1,1 0 0,1 1 1,0 0-1,2 2 0,12-8-173,-7 5 44,135-105 503,6 7 0,26-4-547,-122 89 310,-75 53-310,-121 134 272,-260 281-250,353-398-23,1 1 0,1 2-1,3 1 1,1 1 0,-6 15 1,30-55 0,-1-1-1,1 1 1,0-1-1,-1 1 1,1 0-1,0-1 1,0 1-1,0 0 1,0 0-1,0 0 1,1 0-1,-1-1 1,0 1-1,1 0 1,0 0-1,-1 0 1,1 1-1,0-1 1,0 0-1,0 0 1,0 0-1,0 0 1,1 0-1,-1 0 1,1 0-1,-1 0 1,1 0-1,0 0 1,-1 0 0,1-1-1,0 1 1,1 0-1,-1 0 1,0-1-1,0 1 1,1-1-1,-1 1 1,0-1-1,1 1 1,0-1-1,-1 0 1,1 0-1,0 0 1,0 0-1,-1 0 1,1 0-1,0 0 1,0-1-1,0 1 1,0-1-1,0 1 1,0-1-1,0 0 1,2 0 0,12-2 0,0-2 0,-1 0 0,1-1 0,-1 0 0,0-1 0,-1-1 0,1 0 0,-1-1 0,0-1 0,-1 0 0,12-11 0,81-64 138,-5-4 1,57-65-139,-103 100 214,-22 21 415,-1-1-1,-1-1 1,-2-2 0,-1-1 0,-1-3-629,-23 34 105,-1 0 1,0 0-1,0 0 0,0-1 0,-1 1 1,0-1-1,0 1 0,-1-1 0,0 0 1,0 0-1,0 1 0,-1-1 0,0 0 0,0-2-105,-1 8 10,0 0 1,0 1-1,1-1 0,-1 0 0,0 1 0,0-1 0,0 1 0,0-1 0,1 1 0,-1-1 0,0 1 0,0 0 0,0-1 0,0 1 0,0 0 0,0 0 0,0 0 0,0 0 0,0 0 0,0 0 0,0 0 0,0 0 0,0 0 0,0 0 0,0 1 0,0-1 0,0 0 0,0 0 0,0 1 0,0-1 0,0 1 0,0-1 0,1 1 0,-1 0 0,0-1 0,0 1 0,1 0 0,-1-1 0,0 1 0,1 0 0,-1 0 0,1-1 0,-1 1 0,1 0 1,-1 0-1,1 0 0,-1 0 0,1 0 0,0 1-10,-138 231 53,19-31-702,10 5 1,-20 69 648,104-172-96,25-103 95,0 0 0,0 1 0,1-1 0,-1 0 0,0 0 0,1 1 0,-1-1 0,1 0-1,-1 0 1,1 0 0,0 0 0,-1 0 0,1 0 0,0 0 0,0 0 0,0 0 0,-1 0 0,1 0 0,0 0 0,0-1 0,0 1 0,1 0 0,-1-1 0,0 1 0,0-1 0,0 1 0,0-1 0,1 1 0,-1-1 0,0 0 0,0 0 0,1 1 0,-1-1 0,0 0 0,0 0 0,1 0 0,-1-1 0,0 1 0,0 0 0,1 0 0,-1-1 0,0 1 0,0-1 0,0 1 0,1-1 0,0 0 1,58-26 52,49-56 24,-4-4 0,-4-5-1,-3-4 1,-6-4 0,79-111-76,-3-44 358,-260 406-300,-216 358-63,236-394-26,37-63 34,2 2 1,3 1-1,-12 33-3,28-30 26,14-57-28,0 0 0,0 1 0,0-1 0,0 0-1,0 0 1,0 0 0,0 0 0,1 0 0,-1 0-1,0 0 1,1 0 0,-1 0 0,1 0 0,-1 0-1,1 0 1,0 0 0,-1-1 0,1 1 0,0 0-1,0 0 1,-1-1 0,1 1 0,0 0 0,0-1-1,0 1 1,0-1 0,0 1 0,0-1 0,0 1-1,0-1 1,0 0 0,0 1 0,0-1 0,0 0-1,0 0 1,0 0 0,0 0 0,1 0 0,-1 0 0,0 0-1,0 0 1,0 0 0,0-1 0,0 1 0,0 0-1,0-1 1,0 1 0,0-1 0,0 1 0,0-1-1,0 0 3,18-6 9,0-2 0,-1-1 0,0 0 0,-1-1 0,0-1 0,-1 0 1,0-1-1,1-3-9,11-7 7,194-172 1136,52-71-1143,-95 90 331,-55 68 26,-123 107-354,-1 0-1,0 1-1,0-1 0,0 1 1,0-1-1,1 1 0,-1-1 1,0 1-1,0-1 0,1 1 1,-1-1-1,0 1 0,0-1 1,1 1-1,-1-1 0,1 1 1,-1 0-1,0-1 0,1 1 1,-1 0-1,1-1 0,-1 1 1,1 0-1,-1-1 0,1 1 1,-1 0-1,1 0 0,-1 0 1,1 0-1,-1-1 0,1 1 1,-1 0-1,1 0 0,-1 0 1,1 0-1,-1 0 0,1 0 1,0 0-1,-1 0 0,1 1 1,-1-1-1,1 0 0,-1 0 1,1 0-1,-1 1 0,1-1 1,-1 0-1,1 0 0,-1 1 1,0-1-1,1 0 0,-1 1 1,1-1-1,-1 1 0,0-1 1,1 0-1,-1 1 0,0-1 1,1 1-2,-7 14-28,1 0 0,-2 0 1,0-1-1,-1 0 1,0-1-1,-1 1 1,0-1-1,-3 1 28,-9 15-4,-495 653-1005,471-590 1036,46-91-28,-1 0 0,0 0-1,1 0 1,-1 0 0,1 0 0,-1-1-1,1 1 1,0 0 0,-1 0 0,1 0-1,0 0 1,-1-1 0,1 1 0,0 0-1,0-1 1,0 1 0,0-1 0,0 1-1,-1-1 1,1 1 0,0-1 0,0 1-1,0-1 1,0 0 0,0 0 0,1 0-1,-1 1 1,0-1 0,0 0 0,0 0-1,0 0 1,0-1 0,0 1 0,0 0-1,0 0 1,0 0 0,0-1 0,0 1-1,0-1 1,0 1 0,0-1 0,0 1-1,-1-1 1,1 1 0,0-1 0,0 0-1,0 0 2,22-9-1,0-2 0,-1 0 0,0-2 0,-1 0 1,0-1-1,14-15 1,4-1 0,738-602 689,-406 316-337,-350 299-336,-83 86-203,51-56 186,-92 91-24,5 4 0,5 5 0,5 3 0,-60 106 25,141-211 0,0 1 0,2 0 0,-1 0 0,1 0 0,1 1 0,0-1 0,0 1 0,2 0 0,-1 0 0,1 0 0,1 1 0,0-1 0,1 2 0,2-11-1,0-1 0,0 1 0,1 0 0,-1 0 1,1-1-1,-1 0 0,1 1 0,0-1 0,0 0 0,0 0 1,0-1-1,0 1 0,1-1 0,-1 1 0,0-1 0,1 0 1,-1 0-1,1-1 0,-1 1 0,1-1 0,-1 1 0,1-1 1,-1 0-1,1-1 0,0 1 0,-1 0 0,1-1 0,-1 0 1,0 0-1,1 0 0,-1 0 0,2-2 1,25-7 0,-1-1 0,-1-1 0,0-2 0,0-1 0,-2-1 0,0-2 0,17-14 0,104-75 262,-4-6-1,-5-6 1,-6-7-1,8-19-261,-126 129 29,-5 8-10,0-1 1,-1 0-1,0-1 0,-1 1 1,0-2-1,0 1 1,-1-1-1,0 0 1,-1 0-1,0-1 0,-1 1 1,3-12-20,-41 55-91,-274 406-80,158-208 139,146-223 32,-1 0 0,1 1 0,0-1 0,1 1 0,0 0 0,0 1 0,1-1 0,0 0 0,0 1 0,1-1 0,0 1 0,0-1 0,1 1 0,1 0 0,0 7 0,2-13 1,0-1-1,-1 0 0,2 0 0,-1 0 0,0 0 0,0 0 1,0-1-1,1 1 0,-1-1 0,1 0 0,-1 0 0,1 0 1,-1 0-1,1-1 0,0 0 0,-1 0 0,1 0 0,0 0 1,-1 0-1,1-1 0,0 1 0,-1-1 0,1 0 0,-1 0 1,1 0-1,-1-1 0,0 1 0,1-1 0,-1 0 0,0 0 1,3-2-1,53-31 23,-2-2 0,-1-3 1,-2-2-1,-2-2 1,2-6-24,-16 16 11,650-583 1414,-688 616-1423,0 0 0,0 1 0,0-1 0,0 0 0,0 0 0,1 1 0,-1-1 0,0 0 0,0 1 0,1-1 0,-1 0 0,0 1 0,1-1 0,-1 0 0,1 1 0,-1-1 0,1 1 0,-1-1 0,1 1 0,-1-1 0,1 1-1,-1-1 1,1 1 0,0 0 0,-1-1 0,1 1 0,0 0 0,-1-1 0,1 1 0,0 0 0,0 0 0,-1 0 0,1 0 0,0 0 0,-1 0 0,1 0 0,0 0 0,0 0 0,-1 0 0,1 0 0,0 0 0,0 0 0,-1 0 0,1 1 0,0-1 0,-1 0 0,1 1 0,0-1 0,-1 0 0,1 1 0,-1-1 0,1 1 0,-1-1 0,1 1 0,-1-1-1,1 1 1,-1-1 0,1 1 0,-1 0 0,1-1 0,-1 1 0,0 0 0,1-1 0,-1 1 0,0 0-2,-2 13-17,-1 0 0,-1 0 0,0-1-1,-1 1 1,0-1 0,-1 0 0,0-1-1,-1 1 1,-1-1 0,0-1 0,-1 1 0,-2 2 17,-3 5-29,-360 458-574,338-434 586,23-29-1,1-1 0,0 1 1,2 1-1,-1 0 0,2 1 1,0 0-1,1 0 1,1 1-1,-3 9 18,9-24-1,1 0 0,0-1 0,0 1 0,0 0 0,0-1 0,0 1 1,0 0-1,0-1 0,0 1 0,1 0 0,-1-1 0,1 1 0,-1 0 0,1-1 0,0 1 0,0-1 0,-1 1 0,1-1 0,0 0 1,0 1-1,1-1 0,-1 0 0,0 0 0,0 1 0,0-1 0,1 0 0,-1 0 0,1 0 0,-1-1 0,1 1 0,-1 0 1,1-1-1,-1 1 0,1 0 0,0-1 0,-1 0 0,1 1 0,0-1 0,-1 0 0,1 0 0,0 0 0,-1 0 0,1 0 0,0-1 1,-1 1-1,1 0 0,0-1 0,-1 1 0,1-1 0,0 0 0,-1 1 0,1-1 0,-1 0 0,0 0 0,1 0 0,-1 0 1,0 0-1,2-1 1,133-84 122,610-457 289,-646 466-206,-36 26-15,2 3 0,2 2-1,29-12-189,-35 34 65,-61 24-66,0 0 0,0 0 0,-1 1 0,1-1 0,0 1 0,-1-1 0,1 0 0,0 1 0,-1-1 0,1 1 0,-1-1 1,1 1-1,-1 0 0,1-1 0,-1 1 0,1 0 0,-1-1 0,1 1 0,-1 0 0,0-1 0,1 1 0,-1 0 0,0 0 0,0-1 1,0 1-1,0 0 0,0 0 0,0 0 0,1-1 0,-2 1 0,1 0 0,0 0 0,0-1 0,0 1 0,0 0 0,0 0 1,-1-1-1,1 1 0,0 0 0,-1 0 0,1-1 0,0 1 0,-1 0 0,1-1 0,-1 1 0,1-1 0,-1 1 0,0 0 0,1-1 1,-1 1-1,1-1 0,-1 0 0,0 1 0,1-1 0,-1 1 0,0-1 0,0 0 0,0 0 1,-152 171-176,-17 14 91,-61 93 85,222-268 5,3-3-2,1-1 0,-1 0 0,1 1 0,0 0 0,1 0 0,-1 1 0,2-1 0,-1 1 0,1 0 0,0 0 0,0 0 0,1 0 0,0 0 0,1 1 0,0-1 0,0 2-3,3-8-1,0 0 1,0 1-1,1-1 0,-1 0 1,0 0-1,1 0 0,0 0 1,-1 0-1,1-1 1,0 1-1,0-1 0,0 0 1,0 0-1,0 0 0,0 0 1,0 0-1,0-1 0,0 0 1,0 1-1,0-1 0,1 0 1,-1 0-1,0-1 0,0 1 1,0-1-1,0 1 1,0-1-1,0 0 0,0 0 1,0 0-1,0-1 0,0 1 1,2-2 0,48-19 29,-1-1 1,-1-3 0,-1-2-1,-1-3 1,15-13-30,23-14 12,195-120 874,7 12 0,12 10-886,-272 143 96,109-35 358,-138 48-454,1 0 1,0 0-1,-1 0 0,1 0 1,-1 1-1,1-1 1,0 0-1,-1 0 0,1 1 1,-1-1-1,1 0 0,-1 1 1,1-1-1,-1 1 0,1-1 1,-1 1-1,0-1 1,1 0-1,-1 1 0,1 0 1,-1-1-1,0 1 0,0-1 1,1 1-1,-1-1 0,0 1 1,0 0-1,0-1 1,0 1-1,1-1 0,-1 1 1,0 0-1,0-1 0,0 1 1,0-1-1,-1 1 0,1 0 1,0-1-1,0 1 1,0-1-1,0 1 0,-1 0 1,1-1-1,0 1 0,0-1 1,-1 1-1,1-1 0,0 1 1,-1-1-1,1 1 1,-1-1-1,1 1 0,-1-1 1,1 0-1,-20 36-68,-19 12 45,-2-2 0,-2-1-1,-40 31 24,-33 34-122,109-103 116,-9 6-23,1 2 0,1-1 0,1 2 1,0 0-1,1 0 0,1 1 0,0 1 1,2 0-1,0 0 0,-6 18 29,14-34-5,1 0 0,0 0 1,-1 0-1,1 0 0,0 0 0,0 0 0,0 0 1,0 0-1,1 0 0,-1 0 0,0 0 0,1 0 0,-1 0 1,1 0-1,0-1 0,0 1 0,0 0 0,0 0 1,0-1-1,0 1 0,0 0 0,0-1 0,1 1 0,-1-1 1,0 0-1,1 1 0,0-1 0,-1 0 0,1 0 1,0 0-1,-1 0 0,1 0 0,0 0 0,0-1 0,0 1 1,0 0-1,0-1 0,0 0 0,0 1 0,-1-1 0,1 0 1,0 0-1,0 0 0,2-1 5,91-11-76,-31-12 94,0-3 1,-2-2-1,-1-3 1,-2-3-1,31-24-18,10-4 15,99-59 663,5 8 0,16 5-678,-158 85 224,-61 24-224,-1 0 1,1 0 0,-1 0-1,1 0 1,-1 0 0,1 0-1,0 1 1,-1-1-1,1 0 1,-1 0 0,1 1-1,-1-1 1,1 0 0,-1 1-1,1-1 1,-1 0 0,1 1-1,-1-1 1,1 1-1,-1-1 1,0 1 0,1-1-1,-1 1 1,0-1 0,1 1-1,-1-1 1,0 1-1,0-1 1,0 1 0,1-1-1,-1 1 1,0 0 0,0-1-1,0 1 1,0-1 0,0 1-1,0 0 1,0-1-1,0 1 1,0-1 0,0 1-1,0 0 1,-1-1 0,1 1-1,0-1 1,0 1 0,-1-1-1,1 1 1,0-1-1,-1 1 1,1-1 0,0 1-1,-1-1 1,1 1 0,-1-1-1,1 0 1,-1 1-1,1-1 1,-1 1-1,-10 19-9,-1-1 0,0 0 0,-2-1 0,0 0 0,-1-1 0,-6 4 9,5-3-5,-67 72-6,-145 178-341,222-262 327,1 1 0,0-1-1,1 1 1,0 0-1,0 1 1,0-1-1,1 0 1,0 1 0,0 0-1,1 0 1,0 0-1,1 0 1,-1 0-1,2 0 1,-1 1-1,1-1 1,0 1 25,3-6-1,0 1 0,1-1-1,-1 0 1,0-1 0,1 1 0,0 0-1,0-1 1,0 0 0,0 0 0,0 0-1,0-1 1,0 1 0,0-1 0,1 0 0,-1 0-1,1 0 1,-1-1 0,1 0 0,-1 1-1,1-2 1,-1 1 0,1 0 0,-1-1-1,0 0 1,1 0 0,0 0 1,26-6 16,0 0 0,-1-3 0,1 0 0,-2-2 0,0-1 0,0-1 0,26-18-16,-33 20-16,146-86 336,-4-7 1,-1-11-321,-49 16 688,-150 129-389,-83 99-742,-92 126 443,91-47-827,116-200 798,0 0 1,1 0 0,1 0-1,-1 0 1,1 0 0,0 1-1,0-1 1,1 1-1,0-1 1,1 1 0,0 0-1,0-1 1,0 1 0,1-1-1,0 1 1,1 2 28,0-8-2,1 0-1,0 0 1,-1 0 0,1-1 0,0 1-1,0-1 1,0 1 0,0-1-1,0 0 1,0 0 0,0 0 0,1-1-1,-1 1 1,0-1 0,1 0-1,-1 0 1,0 0 0,0 0 0,1 0-1,-1-1 1,0 1 0,0-1-1,0 0 1,1 0 0,-1 0 0,0-1-1,0 1 1,0-1 2,19-10 14,-1 0 1,-1-1-1,0-1 0,-1 0 1,0-2-1,-2 0 1,9-10-15,-2 3 27,192-204 902,-150 155-326,-127 139-621,45-47-102,-1-1 0,0-1 0,-1-1-1,-1 0 1,0-1 0,-2-2 0,-18 11 120,15-16-2240,9-13-4596,8-6-621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7:53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32 265 20788,'-29'66'4068,"29"-65"-3988,-1 0 1,1 0 0,-1 0 0,1 0 0,0 0 0,0 0 0,-1 0 0,1 0 0,0 1 0,0-1 0,0 0 0,0 0 0,0 0 0,0 0 0,1 0 0,-1 0 0,0 1-1,0-1 1,1 0 0,-1 0 0,1 0 0,-1 0 0,1 0 0,-1 0 0,1 0 0,0 0 0,0-1 0,-1 1 0,1 0 0,0 0 0,0 0 0,0-1 0,0 1 0,0-1 0,0 1-1,0 0 1,0-1 0,0 0 0,0 1 0,0-1 0,0 0 0,0 1 0,0-1 0,0 0 0,0 0 0,0 0 0,1 0 0,-1 0 0,0 0 0,0 0 0,0 0 0,0-1-1,0 1 1,0 0 0,0-1 0,0 1 0,1-1 0,-1 1 0,0-1 0,-1 1 0,1-1 0,0 0-81,8 1 299,74-11 587,0-3 0,79-25-886,-94 21 80,15-2-258,443-116 615,-183 27-4219,-308 98 1085,-18 6-3628,-19 5-2905</inkml:trace>
  <inkml:trace contextRef="#ctx0" brushRef="#br0" timeOffset="359.675">203 581 9449,'0'0'9225,"0"0"-6054,0 0-609,0 0-704,112 56-577,-34-76-608,19-3-321,7-7-192,3 0-32,-6-4-64,-6-1-64,-11 1-384,-10 4-1057,-11 4-1026,-21 5-2914,-13 8-10954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3:33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85 1345,'0'0'12764,"0"0"-7959,0 0-1837,0 0-256,0 0-902,0 0-593,-5-11-368,-15-36-369,20 46-471,0 0-1,0 0 1,0 0-1,1 0 1,-1 0-1,1 0 1,-1 0-1,1 0 1,-1 0-1,1 0 1,-1 0 0,1 0-1,0 1 1,-1-1-1,1 0 1,0 0-1,0 1 1,0-1-1,-1 0 1,1 1-1,0-1 1,0 1-1,0-1 1,0 1-1,0 0 1,0-1 0,0 1-1,0 0 1,0 0-1,0-1 1,0 1-1,1 0 1,-1 0-1,0 0 1,0 1-1,0-1 1,0 0-1,0 0 1,0 0-9,3 0 14,0-1-11,1 0 1,-1 0-1,0 0 0,0 0 1,1 1-1,-1-1 0,1 1 1,-1 1-1,0-1 0,1 0 1,-1 1-1,0 0 0,1 0 1,-1 0-1,0 1 0,0-1 1,0 1-1,0 0 0,0 0 1,-1 1-1,1-1 0,-1 1 1,1-1-1,-1 1 0,0 0 1,0 1-1,0-1 0,0 0 1,-1 1-1,1 0 0,-1-1 1,0 1-1,0 0 0,0 0 1,-1 0-1,1 0 0,-1 1 1,0-1-1,0 0 0,-1 1-2,-3 10 11,0 0 0,-1-1 1,-1 0-1,-1 0 1,0 0-1,-1 0 1,0-1-1,-1 0 0,0-1 1,-1 0-1,0 0 1,-1 0-1,-1-2 0,-10 10-12,-3 6 109,-2 2 59,17-20-90,0 1-1,1 0 1,0 0-1,1 1 0,0 0 1,0 0-1,1 1 1,0-1-1,-2 9-77,8-18 3,0 0-1,1 1 1,-1-1-1,1 0 1,-1 0 0,1 0-1,-1 0 1,1 0-1,0 1 1,0-1-1,-1-1 1,1 1 0,0 0-1,0 0 1,0 0-1,0 0 1,0 0-1,0-1 1,0 1-1,1-1 1,-1 1 0,0-1-1,0 1 1,0-1-1,0 1 1,1-1-1,-1 0 1,0 0-1,1 0 1,-1 0 0,0 0-1,0 0 1,1 0-1,-1 0 1,0 0-1,0 0 1,1-1-1,-1 1 1,0-1 0,0 1-1,0-1 1,1 1-3,4-1 4,29-3-8,0-3 0,-1 0-1,0-3 1,-1 0-1,0-2 1,0-2 0,-1-1 4,-9 5-44,26-13-227,40-13-4097,-90 38-720,-11 6-4815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3:3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71 18321,'0'0'1420,"3"-14"6,10-42 1878,-31 113-2871,2 0-1,3 2 0,2-1 1,3 2-1,3-1 1,2 1-1,3 14-432,18 42 105,-17-113-110,1 1 0,0 0 0,0-1 0,1 1 0,-1-1 0,1 1 0,-1-1-1,1 0 1,0 0 0,0 0 0,1-1 0,-1 1 0,1-1 0,-1 0 0,1 0 0,0 0 0,-1 0 0,1 0 0,0-1 0,0 0 0,0 0 0,0 0 0,1 0-1,-1-1 1,0 1 0,2-1 5,6-3 2,0 0-1,-1-1 1,1 0-1,-1-1 1,0 0-1,-1-1 1,1 0-1,-1 0 0,0-1 1,-1-1-1,0 1 1,0-2-1,0 1 1,-1-1-1,0-1 1,-1 1-1,0-1 1,-1 0-1,0-1 0,0 0 1,-1 1-1,2-9-1,9-13 154,-1-1-1,-2 0 1,-1-1-1,-2-1 1,-1 0-1,-1 0 1,-3-1-1,1-10-153,-6 43 3,1 1 0,0-1-1,-1 1 1,0-1 0,0 0 0,1 1-1,-1-1 1,-1 0 0,1 1 0,0-1-1,-1 1 1,1-1 0,-1 0 0,0 1-1,0-1 1,0 1 0,0 0 0,0-1-1,-1 1 1,1 0 0,-1 0 0,1 0-1,-1 0 1,0 0 0,0 0 0,0 0-1,0 0 1,0 1 0,0-1 0,0 1-1,-1 0 1,1-1 0,0 1 0,-1 0-1,0 0-2,-8-1-158,1 1 1,-1 0-1,0 0 0,1 1 0,-1 0 0,0 1 1,1 1-1,-1-1 0,1 2 0,-2 0 158,-62 22-5303,26-4-3382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3:3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60 356 17745,'0'0'5450,"0"0"-3010,-10-13-673,-32-42-390,41 54-1343,1-1 1,-1 1-1,0-1 0,0 1 0,1-1 1,-1 1-1,0-1 0,1 0 0,0 1 1,-1-1-1,1 0 0,0 1 0,0-1 0,0 0 1,0 0-1,0 1 0,0-1 0,1 0 1,-1 1-1,0-1 0,1 0 0,-1 1 0,1-1 1,0 1-1,0-1 0,-1 1 0,1-1 1,0 1-1,0 0 0,1-1 0,-1 1 1,0 0-1,0 0 0,0-1 0,1 1 0,-1 0 1,1 1-1,-1-1 0,1 0 0,-1 0 1,1 0-1,-1 1 0,1-1 0,0 1 0,-1 0 1,1-1-1,0 1 0,-1 0 0,1 0 1,0 0-1,-1 0 0,1 0 0,1 0-34,5-2 44,40-10-21,0 2 0,1 2-1,0 2 1,45 1-23,106-14 21,-199 19-22,1 1 0,-1-1 0,1 0-1,-1 1 1,1-1 0,-1 0 0,1 0 0,0 0-1,-1 0 1,1 0 0,-1-1 0,1 1 0,-1 0 0,1-1-1,-1 1 1,0-1 0,1 1 0,-1-1 0,1 0-1,-1 0 1,0 1 0,0-1 0,1 0 0,-1 0-1,0 0 1,0 0 0,0-1 0,0 1 0,0 0 0,0 0-1,-1-1 1,1 1 0,0 0 0,-1-1 0,1 1-1,-1-1 1,1 1 0,-1-1 0,0 1 0,1-1-1,-1 1 1,0-1 0,0 1 0,0-1 0,0 1 0,0-1-1,-1 1 1,1-1 0,0 1 0,-1-1 0,1 1-1,-1 0 1,1-1 0,-2 0 1,-9-10 3,0 1 1,-1 0-1,-1 1 1,0 0-1,0 1 0,-1 1 1,0 0-1,0 1 1,-1 0-1,0 1 0,-1 0-3,15 5 16,0 0 0,0 1 0,-1-1 0,1 0 0,0 0 0,0 1 1,-1-1-1,1 1 0,0-1 0,-1 1 0,1-1 0,-1 1 0,1 0 0,0 0 0,-1 0 0,1 0 0,-1 0 0,1 0 0,-1 0 0,1 0 0,-1 0 0,1 1 0,0-1 0,-1 1 0,1-1 0,0 1 0,-1-1 0,1 1 0,0 0 0,0-1 0,0 1 0,-1 0 0,1 0 0,0 0 0,0 0 0,0 0 0,0 0 0,1 1 0,-1-1 0,0 0 0,0 0 0,1 1 0,-1-1 0,1 0 0,-1 1 0,1-1 0,-1 0 0,1 1 0,0-1 0,0 1 0,0 0-16,7 189 399,3-83-285,-9-51-234,-3 0 1,-2 0-1,-2 0 1,-3-1-1,-3 2 120,-18 53-3675,-9-6-4731,15-51-3920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3:36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15631,'0'0'6096,"0"0"-3117,0 0-694,0 0-347,0 0-513,0 0-421,0 0-252,0 10-282,9 178-253,-1 63-439,-21-191-3079,-8-29-5335,9-23-920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3:36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83 148 13613,'21'-110'11862,"-19"118"-7493,0 39-3192,-16 326 569,-3-151-2421,7-64-1150,-7 0 1,-17 53 1824,20-134-4645,13-43-6971,1-32 3534</inkml:trace>
  <inkml:trace contextRef="#ctx0" brushRef="#br0" timeOffset="419.204">119 621 7431,'38'-289'10506,"8"43"-3630,-45 242-6814,-1 0 1,1 0 0,0 0-1,0 0 1,0 0 0,1 0-1,-1 1 1,1-1-1,0 0 1,0 1 0,0 0-1,0-1 1,1 1 0,0 0-1,-1 0 1,1 0-1,0 1 1,0-1 0,1 1-1,-1-1 1,0 1 0,1 0-1,0 0 1,-1 1 0,1-1-1,0 1 1,0 0-1,0 0 1,0 0 0,0 0-1,0 1 1,0-1 0,0 1-1,0 0 1,0 1-1,0-1 1,0 1 0,0-1-1,0 1 1,0 0 0,2 2-63,2 0 2,-1 1 0,1 1 0,-1-1 0,-1 1 0,1 0 0,-1 1 0,1 0 0,-2 0 0,1 0 0,-1 1 0,0-1 0,0 1 0,0 1 0,-1-1 0,0 0 0,-1 1 0,0 0 0,0 0 0,0 4-2,3 7-236,-2 0 0,0 1 1,-1-1-1,-1 1 0,-1 0 0,-1 0 0,-2 16 236,2-27-234,-1 1-1,0-1 0,0 1 1,-1-1-1,0 0 0,-1 0 0,0 0 1,-1 0-1,1 0 0,-2-1 1,1 1-1,-1-1 0,-1 0 1,1-1-1,-1 1 0,0-1 1,-1 0-1,0-1 0,0 0 0,0 0 1,-1 0-1,0-1 0,0 0 1,-1 0-1,1-1 0,-1 0 1,0-1-1,0 0 235,7-3 53,0-1 0,0 0 1,0 1-1,0-1 0,0 0 0,1 0 1,-1 0-1,0 0 0,1-1 1,-1 1-1,1 0 0,-1-1 0,1 1 1,-1-1-1,1 1 0,0-1 1,0 0-1,0 1 0,0-1 0,0 0 1,0 0-1,1 0 0,-1 0 0,0 0 1,1 0-1,0 1 0,-1-1 1,1-1-1,0 1 0,0 0 0,0 0 1,0 0-1,1 0 0,-1 0 0,0 0 1,1 1-1,-1-1 0,1 0 1,0 0-1,0 0 0,0 0 0,0 0 1,0 1-1,0-1 0,0 0 1,0 1-1,1-1 0,-1 1 0,2-1-53,0-3 103,0 0-1,1 0 0,-1 0 0,1 1 0,0 0 1,1-1-1,-1 2 0,1-1 0,-1 0 1,1 1-1,0 0 0,0 0 0,1 1 1,-1-1-1,1 1 0,-1 0 0,1 0 0,0 1 1,-1 0-1,1 0 0,0 0 0,0 1 1,0 0-1,0 0 0,0 0 0,-1 1 0,1 0 1,0 0-1,0 0 0,0 1 0,-1 0 1,1 0-1,-1 0 0,0 1 0,1 0 1,-1 0-1,-1 0 0,1 1 0,0-1 0,2 3-101,3 12 15,0 0 0,-1 0 0,0 1 0,-2 0 0,0 0 0,-1 1 0,-1 0 0,-1 0 0,-1 0 0,-1 1 0,0-1 0,-2 1 0,0 4-16,1-9-4,-1 0 0,0 1 0,-1-1 1,-1 0-1,-1 0 0,0 0 0,-1 0 1,0-1-1,-1 1 0,-1-1 0,-1 0 0,0-1 1,-1 1-1,0-1 0,-1-1 0,-1 0 1,-2 2 3,8-12 1,0 1 0,0-1-1,-1 0 1,1 0 0,-1 0 0,0-1 0,0 0 0,0 0 0,0 0 0,0 0 0,-1-1 0,1 0 0,0 0 0,-1 0 0,1-1 0,-1 1 0,1-2-1,-1 1 1,1 0 0,-1-1 0,1 0 0,0 0 0,-1-1 0,1 1 0,0-1 0,0-1 0,0 1 0,0 0 0,1-1 0,-1 0 0,1 0 0,-1-1-1,1 1 1,0-1 0,0 0 0,1 0 0,-1 0 0,1-1 0,0 1 0,-2-5-1,-5-11 10,1-1 0,1 0 1,1 0-1,1-1 0,1 0 0,1 0 1,1 0-1,0 0 0,2-1 0,1 1 1,0-1-1,3-5-10,-3 21-11,18-76-1863,-5 89-5306,-6 12-699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3:34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72 233 14670,'0'0'2632,"1"-14"234,2-44 188,-7 46 2348,-1 33-5012,-9 315 1132,14-181-1149,-6 338-4078,6-485 2964,-9 46-2040,-1-41-1368,-5-8-3688,2-4-1521</inkml:trace>
  <inkml:trace contextRef="#ctx0" brushRef="#br0" timeOffset="397.224">22 314 11467,'23'-137'3155,"-22"128"-2747,1 0 0,0 0 0,1 0 1,0 0-1,1 1 0,-1-1 0,2 1 0,-1 0 1,1 0-1,0 1 0,1-1 0,0 1 0,0 0 1,0 1-1,1-1 0,0 1 0,0 1 0,1-1 1,4-1-409,-3 3 184,1-1 1,0 2 0,0 0 0,1 0-1,-1 1 1,1 0 0,-1 0 0,1 2-1,-1-1 1,1 1 0,0 1 0,-1 0 0,1 0-1,-1 1 1,2 1-185,-4-2 10,0 2 1,0-1-1,0 1 0,-1 0 0,1 1 1,-1-1-1,0 1 0,0 1 0,0 0 1,-1 0-1,1 0 0,-1 0 0,-1 1 1,1 0-1,-1 1 0,0-1 0,0 1 1,-1 0-1,0 0 0,0 0 0,0 1 0,-1-1 1,0 1-1,-1 0 0,0 0 0,0 0 1,-1 0-1,0 0 0,0 0 0,-1 0 1,0 1-1,0-1 0,-1 0 0,0 0 1,0 0-1,-1 0 0,-2 5-10,1-3-109,0 0 0,-1 0 0,0 0 0,0-1 0,-1 0 0,-1 1 0,1-2-1,-2 1 1,1-1 0,-1 0 0,0 0 0,-1-1 0,1 0 0,-2 0 0,1-1 0,-1 0 0,0-1 0,0 1-1,0-2 1,-1 1 0,1-1 0,-1-1 0,-2 0 109,11-2-14,0-1-1,-1 0 1,1 0-1,0 1 1,-1-1 0,1 0-1,-1 0 1,1-1-1,0 1 1,-1 0 0,1 0-1,-1-1 1,1 1-1,0-1 1,0 1 0,-1-1-1,1 1 1,0-1-1,0 0 1,-1 0 0,1 0-1,0 1 1,0-1-1,0 0 1,0 0 0,0-1-1,1 1 1,-1 0-1,0 0 1,0 0 0,1 0-1,-1-1 1,1 1-1,-1 0 1,1-1 0,-1 1-1,1 0 1,0-1-1,0 1 1,0-1 0,-1 1-1,1 0 1,1-1-1,-1 1 1,0-1 0,0 1-1,0 0 1,1-1-1,-1 1 1,1 0 0,-1-1-1,1 1 1,0 0 14,4-7 0,1 0 1,0 0-1,0 1 1,1 0-1,0 0 1,0 1-1,1 0 1,0 0-1,0 1 1,0 0-1,2 0 0,-4 1 34,1 1 0,0 0-1,1 0 1,-1 0 0,0 1 0,1 0 0,-1 1 0,1 0-1,0 0 1,-1 0 0,1 1 0,0 1 0,0-1-1,-1 1 1,1 0 0,-1 1 0,1 0 0,-1 0-1,1 0 1,-1 1 0,0 0 0,0 1 0,0-1-1,-1 1 1,1 1 0,-1-1 0,0 1 0,0 0 0,-1 1-1,0-1 1,1 1 0,-2 0 0,1 0 0,-1 1-1,0-1 1,1 4-34,11 17 26,-2 0 0,-1 1 0,-1 0-1,-2 1 1,0 1 0,-2-1 0,-1 1 0,-2 1-1,-1-1 1,-1 1 0,-2 0 0,-2 25-26,2-51 17,-1 1 1,1 0 0,-1 0-1,-1-1 1,1 1 0,-1 0-1,0-1 1,0 1-1,-1-1 1,0 1 0,0-1-1,0 0 1,0 1-1,-1-1 1,0 0 0,0-1-1,0 1 1,-1 0 0,1-1-1,-1 0 1,0 0-1,-1 0 1,1 0 0,-1-1-1,1 0 1,-1 0-1,0 0 1,0 0 0,0-1-1,-3 1-17,-9-2 18,1-1 1,-1-1-1,1-1 0,-1-1 0,1 0 0,0-1 0,0 0 0,0-1 0,1-1 0,0-1 0,0 0 1,0-1-1,1 0 0,0-2 0,1 1 0,0-2 0,0 1 0,1-2 0,1 0 0,0 0 1,0-1-1,1 0 0,-1-4-18,-27-50-2325,23 19-4105,13 23-1156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3:40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93 14446,'0'0'4858,"0"0"-2835,0 0-502,-13-1 321,8 1-1746,0-1 1,0 1-1,0 0 0,0 1 1,0-1-1,0 1 0,0 0 1,0 0-1,0 1 0,1-1 0,-1 1 1,0 0-1,1 1 0,-1-1 1,1 1-1,0-1 0,0 1 1,0 1-1,0-1 0,1 0 1,-1 1-1,1 0 0,0 0 1,-1 0-97,-32 43 290,1 1 0,3 2 0,2 1 0,2 1 0,2 1 0,3 2 0,2 0 0,3 2 0,1 1-290,11-40-7,1 0 0,1 1 0,0 0 0,1 0 1,1 0-1,1 0 0,1 0 0,0 0 0,1 1 0,2-1 0,-1 0 0,2-1 0,1 1 0,0-1 1,2 0-1,0 0 0,0 0 0,2-1 0,0 0 0,1-1 0,1 0 0,0-1 0,1 0 1,12 11 6,-11-16-183,1-1 0,1 0 0,0-1 0,0 0 0,1-1 0,0-1 0,0 0 0,0-1 0,1-1 0,8 1 183,104 1-4005,-34-31-6261,-61 3 507</inkml:trace>
  <inkml:trace contextRef="#ctx0" brushRef="#br0" timeOffset="321.354">1023 275 13549,'0'0'3630,"0"0"-555,0 0-160,0 0-796,0 0-720,0 0-529,0 0-342,-6 17-202,-29 131 202,13 214-891,5-275-3129,-4-35-4461,11-35 751</inkml:trace>
  <inkml:trace contextRef="#ctx0" brushRef="#br0" timeOffset="845.543">942 279 11947,'-2'-14'2862,"-7"-42"271,3 42 3499,6 31-5592,3 3-1031,0-1 0,1 0 1,1 1-1,1-2 1,1 1-1,0-1 0,1 0 1,1 0-1,1-1 1,1-1-1,0 1 0,1-2 1,0 1-1,2-2 1,0 0-1,2 1-9,-2-2-615,1-1 0,0-1 0,0 0 0,1-1 0,1-1 0,-1 0-1,2-2 1,-1 0 0,1 0 0,16 2 615,-27-7-469,0 0-1,0-1 0,0 0 1,0 0-1,0-1 0,0 0 1,0 0-1,0-1 0,0 0 0,0 0 1,0 0-1,0-1 0,0 0 1,2-2 469,28-27-60,-18 1 1691,-1-2 0,-1 0 1,-2-1-1,11-33-1631,3-5 2625,13-37 636,-70 188-3024,-4-3 0,-3 0-1,-31 48-236,-13-22-475,79-103 476,0-1 1,0 1-1,0-1 0,0 1 0,0 0 1,0-1-1,0 1 0,0 0 0,0-1 0,0 1 1,-1 0-1,1-1 0,0 1 0,0 0 0,0-1 1,-1 1-1,1 0 0,0-1 0,0 1 1,-1 0-1,1 0 0,0-1 0,-1 1 0,1 0 1,0 0-1,-1-1 0,1 1 0,0 0 1,-1 0-1,1 0 0,0 0 0,-1 0 0,1 0 1,0 0-1,-1 0 0,1 0 0,-1 0 0,1 0 1,0 0-1,-1 0 0,1 0 0,-1 0 1,1 0-1,0 0 0,-1 0 0,1 0 0,0 0 1,-1 1-1,1-1 0,0 0 0,-1 0 1,1 0-1,0 1 0,-1-1 0,1 0 0,0 0 1,0 1-2,10-35 133,5 0 186,2 1 1,1 0-1,1 1 0,2 1 0,22-25-319,18 6 694,-59 50-683,-1 1 1,0-1-1,0 1 0,0-1 0,0 1 0,0-1 1,1 1-1,-1 0 0,0-1 0,0 1 1,0 0-1,-1 0 0,1 0 0,0 0 0,0 0 1,0 0-1,-1 0 0,1 0 0,0 0 0,-1 0 1,1 0-1,-1 0 0,0 1 0,1-1 0,-1 0 1,0 0-1,1 0 0,-1 1 0,0-1 0,0 0 1,0 0-1,0 1 0,0-1 0,-1 0 0,1 0 1,0 1-1,-1-1-11,1 0 2,-19 222 294,12-177-695,1 0 1,2 0 0,2 0-1,3 10 399,14 18-2913,6-29-1770,-6-22-2241</inkml:trace>
  <inkml:trace contextRef="#ctx0" brushRef="#br0" timeOffset="1309.393">1938 289 17553,'0'0'2962,"0"0"-453,0 0-282,0 0-711,0 0-641,0 0-405,4-2-257,-1 1-200,1 0-1,-1 0 1,1 1-1,0 0 0,-1 0 1,1 0-1,0 0 0,-1 0 1,1 1-1,-1-1 0,1 1 1,-1 0-1,1 0 1,-1 1-1,1-1 0,-1 1 1,0-1-1,0 1 0,0 0 1,0 0-1,0 1 0,1 0-12,34 17 59,-24-15-36,0 0 0,1-1-1,-1-1 1,1 0-1,0-1 1,0 0-1,0-1 1,0-1-1,12-1-22,-22-2 92,0 1-1,0-1 0,0-1 0,0 1 1,0-1-1,-1 1 0,1-2 1,-1 1-1,0 0 0,0-1 0,-1 1 1,1-1-1,-1 0 0,0 0 1,-1-1-1,1 1 0,-1 0 0,0-1 1,0 0-1,-1 1 0,1-1 1,-1 0-1,-1 0 0,1 0 0,-1 0 1,0 0-1,0 0 0,-1 1 1,0-1-1,0-2-91,-14 24 651,-3 26-613,1 1 0,3 1 0,1 0 0,2 1 0,3 1 0,1-1 0,2 1 0,3 0 0,2 37-38,8 157-1752,12-163-2641,15-8-5323,-18-48-1889</inkml:trace>
  <inkml:trace contextRef="#ctx0" brushRef="#br0" timeOffset="1754.541">3182 93 13997,'12'-93'9631,"-17"107"-4255,-10 16-3931,-4 7-1086,-162 339 620,-17-9 1,-91 110-980,264-439 0,-1 0 0,-2-1 0,-1-2 0,-29 25 0,58-59 0,0-1 1,0 1-1,0-1 0,0 0 0,0 1 1,0-1-1,0 1 0,0-1 1,-1 1-1,1-1 0,0 1 0,0-1 1,0 0-1,-1 1 0,1-1 1,0 1-1,-1-1 0,1 0 0,0 1 1,-1-1-1,1 0 0,0 1 1,-1-1-1,1 0 0,-1 0 1,1 1-1,0-1 0,-1 0 0,1 0 1,-1 0-1,1 0 0,-1 0 1,1 1-1,-1-1 0,1 0 0,-1 0 1,1 0-1,-1 0 0,1 0 1,-1-1-1,1 1 0,0 0 0,-1 0 1,1 0-1,-1 0 0,1 0 1,-1-1-1,1 1 0,-1 0 0,1 0 1,0-1-1,-1 1 0,1 0 1,0-1-1,-1 1 0,1 0 0,0-1 1,-1 1-1,1 0 0,0-1 1,0 1-1,-1-1 0,1 1 1,0-1-1,0 1 0,9-35-286,12-9-1985,3 2 0,1 1 0,2 1 0,14-13 2271,-35 44-851,38-49-7044</inkml:trace>
  <inkml:trace contextRef="#ctx0" brushRef="#br0" timeOffset="2417.809">3649 445 16720,'0'0'3908,"0"0"-737,0 0-727,0 0-949,0 0-721,-11 19-256,-79 135 160,74-121-491,-23 43-9,3 2 0,4 1 0,-7 31-178,31-52-139,30-71-256,-6-10 391,-1-2-1,-2 0 1,0-1 0,-2 0-1,8-23 5,-6 15 6,147-367 101,-155 393-100,-4 4 0,0 1-1,0 0 0,0 0 1,0 0-1,1 0 0,-1 0 1,1 0-1,0 0 0,0 0 1,0 0-1,0 1 0,1-1 0,-1 1 1,1 0-1,-1 0 0,1 0 1,0 0-1,0 0 0,0 0 1,0 1-1,0-1 0,0 1 1,0 0-1,0 0 0,3 0-6,-3 3 7,0 0 1,0 0-1,-1 0 0,1 0 1,-1 1-1,0-1 0,0 1 1,0-1-1,0 1 0,0 0 0,0 0 1,-1 0-1,1 0 0,-1 0 1,0 1-1,0-1 0,0 0 1,0 3-8,2 2 12,18 73-100,-2 0 0,-5 1 0,-3 1 0,-3 0 0,-5 0 0,-5 71 88,1-154-1,1-1 1,0 1 0,0 0-1,0 0 1,-1-1-1,1 1 1,0 0 0,-1 0-1,1 0 1,0-1 0,0 1-1,-1 0 1,1 0-1,0 0 1,-1 0 0,1 0-1,0 0 1,-1 0-1,1 0 1,0 0 0,-1 0-1,1 0 1,-1 0-1,1 0 1,0 0 0,-1 0-1,1 0 1,0 0-1,-1 0 1,1 0 0,0 0-1,0 0 1,-1 1-1,1-1 1,0 0 0,-1 0-1,1 0 1,0 1 0,0-1-1,-1 0 1,1 0-1,0 1 1,0-1 0,0 0-1,-1 1 1,1-1-1,0 0 1,0 0 0,0 1-1,0-1 1,0 0-1,-1 1 1,1-1 0,0 0-1,0 1 1,0-1-1,0 0 1,0 1 0,0-1-1,0 0 1,0 1-1,0-1 1,1 1 0,-1-1-1,0 0 1,0 1 0,-22-27 88,20 22-75,-61-89 100,48 67-92,-1 0 0,-1 2 0,-2 0 1,0 1-1,-1 0 0,-1 2 0,-2 1 0,-19-15-21,0 17-2041,12 15-3904,15 4-2772</inkml:trace>
  <inkml:trace contextRef="#ctx0" brushRef="#br0" timeOffset="2995.627">4231 405 12492,'0'0'4431,"0"0"-881,0 0-486,0 0-822,0 0-785,0 0-517,0 0-310,-2-9-283,0 3-312,1 5-30,0 1 0,1-1 0,-1 0 0,1 0 0,-1 1-1,1-1 1,-1 0 0,1 0 0,-1 0 0,1 0 0,0 0 0,-1 0 0,1 1 0,0-1-1,0 0 1,0 0 0,0 0 0,0 0 0,0 0 0,0 0 0,0 0 0,0 0-1,0 0 1,1 0 0,-1 0 0,0 0 0,0 0 0,1 1 0,-1-1 0,1 0-1,-1 0 1,1 0 0,-1 1 0,1-1 0,0 0 0,-1 0 0,1 1 0,0-1-1,-1 1 1,1-1 0,0 0 0,0 1 0,0 0 0,0-1 0,-1 1 0,1-1-1,0 1 1,0 0 0,0 0 0,0 0 0,0-1 0,0 1 0,0 0 0,0 0-1,0 0 1,0 0 0,0 0 0,0 1 0,0-1 0,-1 0 0,1 0 0,0 1-1,0-1 1,0 0 0,0 1-5,22 2 82,37 6-28,1-2 0,-1-3 1,1-3-1,21-3-54,-80 2 30,0 1-1,0-1 1,0 0 0,0 0-1,0 0 1,0 0 0,0 0-1,0 0 1,0-1 0,0 1-1,0-1 1,0 1 0,0-1-1,0 0 1,0 1-1,0-1 1,0 0 0,-1-1-1,1 1 1,0 0 0,-1 0-1,1-1 1,-1 1 0,1-1-1,-1 1 1,0-1 0,0 1-1,1-1 1,-1 0-1,0 0 1,-1 0 0,1 1-1,0-1 1,0 0 0,-1 0-1,1 0 1,-1 0 0,0-2-30,-2 2 37,-1 0 1,0 0 0,-1 0 0,1 0-1,0 1 1,0 0 0,-1-1 0,1 1-1,-1 0 1,1 0 0,-1 1 0,1-1 0,-1 1-1,0 0 1,1 0 0,-1 0 0,0 0-1,1 1 1,-1-1 0,1 1 0,-1 0-1,1 0 1,-1 0 0,1 1 0,0-1-1,-1 1 1,0 1-38,-8 7 22,2 0 1,-1 1-1,1 1 0,1-1 0,0 2 1,1-1-1,0 1 0,1 1 0,0-1 1,1 1-1,1 0 0,0 1 0,1-1 1,1 1-1,0 0 0,1 0 0,0 0 1,1 4-23,-6 43-20,3 0 0,2 0 0,3 0 0,5 24 20,13 32-596,-7-58-425,-6-19-2652,-3-8-2241,-2 2-3339,-1-31-2273</inkml:trace>
  <inkml:trace contextRef="#ctx0" brushRef="#br0" timeOffset="3364.808">5117 193 7431,'0'0'11355,"0"0"-6092,0 0-2588,0 0-684,0 0-491,0 0-469,0 0-311,13 14-218,4 4-452,0 0 0,-2 1 0,0 1-1,-1 1 1,-1 0 0,5 13-50,3 13 0,-2 1 0,-2 1 0,-2 0 0,-2 2 0,-1 8 0,-8-35 0,-1 1 0,-1-1 0,-1 1 0,-1 0 0,-1 0 0,-1-1 0,-1 1 0,-2-1 0,0 0 0,-1 0 0,-10 21 0,4-20-232,-1 1 0,-1-2 0,-2 0 0,0 0 0,-1-2 0,-2 0 0,-12 11 232,-9 4-1317,-2-1 1,-2-2 0,-1-2 0,-2-2 0,-30 14 1316,-14 4-8387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3:46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66 12908,'0'0'4244,"0"0"-2087,0 0-299,0 0 341,0 0-683,0 0-598,-5 19-224,-30 142-37,32-144-638,1-1 0,0 1 0,1 0 1,0 0-1,2-1 0,0 1 0,0 0 0,2-1 0,0 1 0,1-1 0,1 0 1,0 0-1,1 0 0,1-1 0,0 0 0,1 0 0,1-1 0,0 0 0,1-1 1,1 1-1,0-2 0,0 0 0,1 0 0,7 4-19,-10-11-2,0 0 0,-1-1 0,1 0 1,1 0-1,-1-1 0,1-1 0,-1 1 0,1-1 0,0-1 0,-1 0 0,1 0 1,0-1-1,0 0 0,0-1 0,0 0 0,-1-1 0,1 0 0,0 0 0,-1-1 0,0 0 1,1-1-1,-1 0 0,-1 0 0,1-1 0,-1 0 0,1-1 0,-1 0 0,-1 0 0,1 0 1,-1-1-1,0 0 0,-1-1 0,0 1 0,4-7 2,-1-3 106,0 0 1,-1-1-1,-1 1 0,-1-1 1,0-1-1,-1 1 1,-1-1-1,-1 0 0,-1 0 1,0 0-1,-2 0 0,0 0 1,-1 0-1,-1-1 0,0 2 1,-2-1-1,0 0 0,-1 1 1,-1-1-1,-1 1 1,-1 1-1,0 0 0,-1 0 1,-1 0-1,0 1 0,-13-14-106,20 25 13,-1 0 1,0 1-1,0-1 0,0 1 0,-1 0 0,1 0 0,-1 1 0,0 0 1,0 0-1,0 0 0,-1 0 0,1 1 0,-1-1 0,1 1 0,-1 1 1,0-1-1,0 1 0,1 0 0,-1 1 0,0-1 0,0 1 0,0 0 1,0 0-1,0 1 0,0 0 0,-3 1-13,-6 6-141,1 0 1,1 1-1,-1 0 0,1 1 0,1 1 1,0 0-1,0 0 0,1 1 1,1 1-1,0 0 0,1 0 1,0 1-1,1 0 0,-2 6 141,-44 78-4174,7-3-4192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3:47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90 270 4452,'6'-158'13933,"1"46"-4649,-5 150-6187,0 32-2639,-49 315 921,13-157-1380,20-26-2693,9-118-2503,-1-6-6285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4:17.958"/>
    </inkml:context>
    <inkml:brush xml:id="br0">
      <inkml:brushProperty name="width" value="0.1" units="cm"/>
      <inkml:brushProperty name="height" value="0.6" units="cm"/>
      <inkml:brushProperty name="color" value="#004F8B"/>
      <inkml:brushProperty name="inkEffects" value="pencil"/>
    </inkml:brush>
  </inkml:definitions>
  <inkml:trace contextRef="#ctx0" brushRef="#br0">7007 96 4965,'0'0'1793,"0"0"-896,0 0 481,-2-4-65,-1-3-288,-1 0 0,0-1-96,1 2-129,1 0 1,0 1-128,-1 2-321,2 0-128,-2 2-64,2 2-128,-1 1 129,0 4-65,1 2 0,0 4 32,1 2-128,-1 2 64,1 0-64,2 1 0,0-2 0,0-1 0,0-3 32,0-2-32,-1-2 0,1-3 32,-1-2 192,-1-2 257,1-3 512,-1-2-353,0-4-383,1-4-129,-1-2 0,0-2 0,0-2 64,0 0 128,0-1-95,0 2-65,-1 2 32,0 2 0,0 2-32,0 4 0,0 1-128,1 4-32,-1 2-32,1 4-128,0 5 96,0 5 64,0 5 32,0 5 0,-2 2-32,0 3 0,-1 1 0,0 0 0,0-2 0,1-1 0,0-4 0,1-3-32,1-4 32,0-4-32,1-4 32,1-3-32,1-5 32,1-4 64,1-5 32,0-4-64,-1-4 0,-1-4 32,-1-2 0,-1-2 65,-1 0 31,-1-1 32,-2 2 32,-2 2 32,0 3 1,-1 3-33,1 5-64,2 3-128,1 4-32,0 4-32,1 6-128,1 7 160,0 6 0,1 4 64,-1 6-64,0 2-32,0 3 32,0-1 32,0 0-32,0-2 0,0-2-32,0-4 32,0-2 32,1-6-32,-1-3 0,1-5 0,0-3 0,1-5 0,0-3 96,-1-6-32,1-6 0,0-4-32,-1-5 32,-1-4 0,1-2-64,-1-2 32,-1-1 0,1 2 0,0 3-32,-1 4 64,1 5-64,2 5 0,0 5 0,0 5-64,0 5 0,0 7-32,0 7 64,-1 6 0,-1 5 32,-1 4 0,-1 2 32,-1-1-32,1 0 0,0-3 0,0-4 0,1-3 0,1-5 0,-1-3 0,1-4 0,0-4 0,2-2 0,-1-4 0,2-3 64,1-5 0,0-5-64,2-3 32,0-3 0,0-3 0,0 0-32,1-2 0,1 2 0,0 0 0,1 2 0,-1 3 0,-1 3 0,-1 1 0,-1 4 0,-1 1 32,-1 2-32,-1 3-32,-1 1 32,0 2 0,-1 0-32,0 1 0,1 1 0,-1-1 32,0 0-32,0 1 32,0-1 0,0 0 32,0 0 0,0 0-32,0 0 32,0 0-32,-1 0-32,-1 0-32,-1 0 64,-1 1-256,-1 1-641,-2 2-1057,-4 3-2049,-5 4-3749,1-1-928</inkml:trace>
  <inkml:trace contextRef="#ctx0" brushRef="#br0" timeOffset="-1550.244">30 5091 801,'0'0'736,"0"0"-639,0 0 479,0 0 193,0 0 96,0 0-161,0 0-31,0 0 0,7-4-65,4-1-31,0 0 31,-2 1 65,-2 1 96,-2 2-33,-2 1-31,-2 0 32,0 1 192,-1 1 160,0 0-96,-1 1 32,-1 0-417,0 3-224,-1 1-127,-1 2-33,-1 3-128,-2 2-32,0 3 0,-2 1-32,0 2 64,1 1-64,-1-1 0,2-1-32,2-2-32,2-4 32,1-3-32,1-3 32,2-2-160,2-4 64,2-4 96,1-5 160,2-5-64,2-3-32,0-4-32,0-2-32,0 0 32,-2 0 32,-3 2 33,-1 1 159,-1 3 32,-2 2 64,-2 2-31,0 4-33,-2 2 0,0 3 97,0 1-129,-1 2-128,1 4-64,0 2 0,1 4 0,1 2-32,0 3-32,1 3 32,1 1-32,0 1 32,1 2-32,-1 0 0,0 0-32,0 0-32,-2-1 0,0-2 0,-2-2 0,1-4 0,0-4 0,0-3 64,1-4 0,0-4 32,1-4 0,0-6-32,0-5 32,1-5 0,1-3-32,1-1 64,0-1 96,-1 0 0,1 2 65,-1 3-33,-1 3-32,0 5 0,-1 4 128,-1 4-31,0 3-33,0 3-96,-2 5-96,0 3 32,0 4-64,0 5 64,0 4-64,0 2 32,1 1-32,0 2 0,1-2 0,0 0 0,1-2 0,-1-3 0,1-2 0,0-4-32,0-4 32,1-3-96,0-4 0,3-3 32,1-5 64,1-7 0,1-4 64,0-5-64,0-3 32,-2-3 0,-1-2 0,-1 1 64,-2 2-32,0 2 32,-1 3 32,-1 5 96,0 3 1,-1 5-33,-1 3-64,-1 3-64,0 2-32,0 3 0,0 3 32,1 5-64,0 3 32,1 3 0,1 2-32,1 3 0,0 1 0,1-1 0,0 0 0,0 0 0,0-3-32,1-2-32,-1-3 64,0-3-32,0-4-64,1-2 64,-1-3-64,1-3 64,1-5 32,1-4 32,-2-5 0,1-2 32,-1-3-64,-1-1 0,0 0 0,0 2 0,-1 1 32,1 1-32,-1 3 32,1 1-32,0 3 0,0 2 0,0 3 0,0 2 0,0 3-64,-1 3-64,1 4 128,-1 4 0,0 3 0,0 3 0,0 2 32,1 1-32,-1-1 0,1-1 0,0-2 0,1-3 0,1-1 0,-1-4 0,0-2 0,0-2-32,1-3-32,1-4 64,1-4 96,2-5-96,1-4 0,0-3 0,0-4 32,-1-1-32,-1 0 64,-2 1-64,-1 4 64,-2 3 0,-4 5 32,-2 4 0,-2 5-32,-2 5-64,-2 5 0,-1 4 32,0 4-32,0 3 0,1 2 0,0 2 0,1 1 32,3-2-32,1-1-64,2-3 32,2-3-64,2-3-64,3-4-96,3-3 0,1-2-129,3-4 289,1-3 32,1-4 64,0-3 0,1-4 0,-2-2 0,0-3 32,-1-2 0,-1-2 0,-1 0 96,-2 0 129,-2 3-1,-1 2 0,-2 4-32,0 5 65,-2 3-65,-1 4-32,-1 4-96,-2 4-96,0 6 0,-1 5 32,-1 4-32,1 5 32,0 2-32,1 2 0,2 0 0,1-2-32,1-1-64,1-3-64,2-3-96,1-4 31,1-3-63,1-4 64,0-3 0,1-4 63,1-3 129,0-5 32,0-5 0,0-4 32,0-4-32,-2-4 33,-2-3 95,-1-2 96,-1-1 0,-1 1 0,1 2-32,-1 4-31,0 5-33,-1 4 0,0 5 32,-1 4-64,-1 4-96,-2 7-32,-1 5 32,-2 6 64,-1 5-64,0 4 0,0 2 0,2 2 0,0 0 0,3-1-32,0-2-32,2-3-64,0-3 0,1-4-32,1-4 64,1-4 31,0-4-31,1-4-32,2-4 128,2-6 32,0-4-32,0-4 32,2-3-32,-2-3 32,0-1-32,-2 0 32,-2 1 64,0 2-31,-2 4 31,-1 4 32,-1 4 0,-1 3-96,0 5-32,-2 5-64,-1 7 64,0 5 32,0 5-32,-1 4 0,2 2 0,0 1 0,1-2 0,1-1 0,1-3 32,1-4-32,1-5 0,0-4 0,1-4-32,1-4-64,2-4 0,2-5-129,2-5-543,0-6-994,1-3-1185,0-5-2274,3-1-5156,-2 4 7686</inkml:trace>
  <inkml:trace contextRef="#ctx0" brushRef="#br0" timeOffset="777.325">70 5194 1762,'0'0'1537,"0"0"-1217,0 0 33,0 0 287,2-4-191,1-3 287,2 0 354,1 0-1,1-1-289,1 0-255,1 0-321,2 0-160,2-2 0,3-1-32,4-3 32,5-3-64,7-6 0,8-5-160,9-8-128,10-9-129,9-7 289,8-7 128,4-2 0,0 0 0,-4 4-2626,-15 12-3524</inkml:trace>
  <inkml:trace contextRef="#ctx0" brushRef="#br0" timeOffset="1991.312">353 4979 4228,'0'0'1826,"0"0"-1314,0 0-31,0 0 448,0 0-289,0 0 65,0 0 64,0 0 31,0 0-63,-8 7 0,-2 3-321,1-1-384,4-1-32,7-4 0,6-3 192,7-6-64,7-5-128,9-7-128,6-5-352,8-6-545,7-6-192,7-6 352,5-5 416,5-3 385,-1-2 64,-3 4 0,-8 5-416,-10 8-2114,-12 8 1280,-11 9 1250,-11 7 97,-10 6 703,-8 5-319,-11 6-225,-8 5-192,-8 6-32,-7 5-32,-5 5 0,-6 5 0,-3 2 0,-3 4 0,-2 2 0,-1 2 0,1 2 32,2-2-32,3-1 0,4-3 32,4-2 32,6-5-64,3-3 32,5-3 0,4-3 128,5-4 161,5-4 287,4-5 65,5-4 64,4-4 127,3-4-159,5-4-128,4-6-97,6-5 161,6-4 95,4-5-127,6-4-257,6-4 65,7-5 127,5-4 161,6-2 0,3-4-225,4 1-352,1 0-64,0 2-64,-3 2-288,-3 4-865,-6 4-513,-7 6-320,-8 5 737,-9 6 801,-8 5 384,-8 4 64,-6 4 0,-9 2-64,-8 4 0,-7 5 64,-8 6 128,-8 5 32,-6 6-96,-5 4 0,-3 5-32,-1 4 32,-1 2-64,0 2 0,1 1 32,2-1-32,3-1 0,3-2 0,4-4 96,6-3 257,4-3 159,6-6 65,8-6 159,6-6 33,8-7-160,9-8 159,10-9-287,9-7-129,9-8-96,9-8-96,10-8-63,8-9-1,9-8 256,10-9 417,10-6 448,6-6-32,5-3-128,0 3-641,-3 4-320,-7 6-96,-7 7-64,-9 7-192,-11 7-128,-10 6-129,-11 8-223,-13 6-193,-12 6-128,-9 8-224,-12 6-65,-10 7-191,-12 9 256,-10 10 160,-11 10-193,-8 10-159,-7 7 544,-5 8 737,-2 4 192,-1 3-32,1 2 0,2 0-32,5-2 64,5-2 96,6-3 224,7-5 481,7-6 128,7-7 96,8-6 160,7-8 64,6-8 32,9-7-256,9-10 609,9-9-513,9-10-417,10-10-287,9-9-225,10-8 0,9-9 193,9-6 287,7-5 65,6-2-417,4 1-288,0 1-32,-2 4 0,-5 5-128,-8 7-897,-8 6-769,-12 8 321,-11 8-513,-13 9-864,-13 9 575,-11 9 962,-11 8 673,-10 7 640,-10 8 32,-9 6 128,-7 6 0,-7 5-96,-6 5 32,-4 4-32,-3 3-64,-2 2 32,0 1 32,0 0 96,3 1 32,1-2 225,4-1 31,5-3 289,6-5 320,7-5 32,8-9-128,8-7-256,8-8-65,9-9-95,10-10 95,10-8-287,12-10-129,10-7-160,10-8 0,10-7-32,8-7 32,9-7 160,8-6 513,6-3 64,2-2-129,-2 2-351,-5 4-193,-9 5-128,-9 6-737,-12 7-768,-11 8-1,-12 9-384,-14 10-1184,-13 11 639,-15 13 674,-14 11-33,-13 11 32,-9 9 257,-11 8 224,-7 7 640,6-5 641</inkml:trace>
  <inkml:trace contextRef="#ctx0" brushRef="#br0" timeOffset="3115.685">1705 3787 96,'0'0'1153,"-23"18"321,-17 15 63,-10 8 97,-2 3-129,3-2-192,7-4-192,9-9-128,11-8 32,12-9-192,14-11-256,13-11 127,15-12-287,13-11-97,12-10-128,13-10-128,10-9-32,11-8 0,10-8 353,7-6 640,5-5 32,1-2 0,-2 0-193,-6 5-543,-11 8-289,-11 8-32,-14 12-737,-15 10-800,-15 13 383,-15 11 162,-13 12-194,-14 11-575,-12 12 415,-11 8-479,-10 9-834,-8 7-1184,4-2 1120</inkml:trace>
  <inkml:trace contextRef="#ctx0" brushRef="#br0" timeOffset="3214.277">2017 3516 2050,'-14'15'1986,"-14"13"-64,-11 7 416,-7 3-288,1-1-289,4-6-127,10-8-417,10-9-96,13-10 321,14-11-385,15-11-417,15-11-127,15-11-129,14-11-128,13-9-96,14-11-31,11-9 31,11-8 0,7-4 0,4-1-64,1 0-96,-3 3-64,-8 6-32,-11 9-673,-17 10-2146,-20 15-1409,-20 14 64,-21 13-1217,-14 11 2146</inkml:trace>
  <inkml:trace contextRef="#ctx0" brushRef="#br0" timeOffset="3215.277">2251 3249 2947,'-10'15'1826,"-9"12"-1282,-5 3 193,0-1 896,4-5-319,8-9-193,11-9 0,12-11 512,15-11-159,13-13-161,15-12-480,14-10-385,14-11 32,13-10 321,13-7 32,12-7-353,8-5-287,5-2-65,-1 0-96,-6 6-32,-10 7 0,-15 10 0,-17 12-32,-19 13-385,-20 14-672,-18 11-32,-18 12-352,-16 10 416,-14 11-288,-11 8-833,-9 9-1282,-6 4-4259,4-3 7719</inkml:trace>
  <inkml:trace contextRef="#ctx0" brushRef="#br0" timeOffset="3216.277">2639 3010 993,'-8'12'5926,"-6"7"-4165,-4 1-768,2-4 545,7-8 319,9-9 65,14-12-545,15-12-320,16-11-96,16-10-256,15-10-224,15-9-97,13-9 64,12-6-127,9-5-129,7-5-160,3-1 0,0 1 32,-5 4-32,-9 6 32,-13 9-64,-17 10-224,-20 13-481,-21 14-480,-20 12-352,-19 11 159,-17 11 1,-15 8-929,-11 10-1570,-10 6-4676,3-1 8552</inkml:trace>
  <inkml:trace contextRef="#ctx0" brushRef="#br0" timeOffset="3217.277">3103 2620 6566,'0'0'1986,"0"0"-865,0 0 1410,14-5-417,17-9-385,16-11-319,15-11-353,15-10-289,15-11 33,12-8 64,12-6-96,9-6-289,7-4-192,5-2-288,3-1 0,0 0 0,-1 1-32,-2 3 0,-8 3 0,-10 6-288,-17 8 128,-20 11-353,-22 13-512,-23 13-64,-23 11-160,-19 11 64,-18 11 512,-15 10-416,-12 7-705,-9 6-416,-7 7-609,-6 4-1216,8-4 223</inkml:trace>
  <inkml:trace contextRef="#ctx0" brushRef="#br0" timeOffset="4014.291">4099 1985 1826,'0'0'1697,"-14"8"-480,-9 5 33,-1 0 223,3-3-32,8-4 129,12-8 384,13-9-609,16-9 32,16-10 129,15-8-321,14-8-256,14-6-225,12-7-95,12-6 0,10-6-161,8-4-256,4-1 0,1-1 33,0 2-97,-3 2-64,-6 2 96,-10 6-128,-16 6 32,-20 11-64,-22 9 0,-22 12 0,-20 9 0,-17 8-192,-17 8-64,-13 8-609,-11 8-705,-10 7-704,-6 7-705,-5 7-576,-4 5-1506,10-4-384</inkml:trace>
  <inkml:trace contextRef="#ctx0" brushRef="#br0" timeOffset="4627.925">5009 1420 5990,'0'0'3235,"19"-11"-833,19-11 321,16-10-353,11-9-288,12-6-128,8-6-449,8-3-416,6-5-256,4 0-321,3-2-159,1 0-193,1-1-64,-1 1 0,-2 0 0,-8 3 0,-11 6-32,-14 6-32,-16 9-32,-17 11-32,-15 8-160,-15 9-128,-14 8-449,-12 7 257,-12 7-225,-9 7-320,-8 5-224,-6 4-65,-2 4-127,-2 4-32,0 2 191,2 1 225,2 0 257,3-3 607,6-3 225,8-7 64,7-5 0,9-7 33,8-5 159,9-6 577,8-6 992,10-6-95,10-7 32,10-5-321,8-7-256,6-4-160,6-4-160,4-4-32,3-4-97,3-1-31,3-3-193,2-1-159,1 1-161,1-1-160,1 1-32,-3 2 0,-5 2 0,-5 3 0,-8 4 32,-8 5 32,-8 6-64,-9 3 0,-7 7 0,-5 4 32,-6 4-32,-3 3 0,-3 4-32,0 0 0,-2 2 0,1 1-32,-1 1 0,-1-1 0,0 2-32,0-1 64,-1 0 32,0-1 0,0 1 0,1-1 0,-1 0 32,1-1-32,-1 0 32,0 0 0,1 0 0,-1 0 32,0 0 0,0 0-64,0 0 32,0 0-32,0 0 0,0 0-32,0 0-96,-2 0-321,-1 1-640,-2 2-1025,-3 1-1761,-3 3-4261,0 0-3555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7:58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0 185 12716,'0'0'4335,"0"0"-1602,0 0-443,0 0-517,0 0-289,0 0-102,0 0-688,0 0-448,11 6-33,107 24 156,-37-25-354,0-3 0,-1-4 0,1-3 0,-1-3-1,39-12-14,-116 21 0,-1-1 0,1 0 0,0 0 0,-1 0 0,1 0 0,0 0 0,-1 0 0,1-1 0,0 1 0,-1-1 0,1 0 0,-1 0 0,1 0 0,-1 0 0,1 0 0,-1-1 0,0 1 0,1-1 0,-1 1 0,0-1 0,0 0 0,0 0 0,-1 0 0,1 0 0,0 0 0,-1 0 0,1-1 0,-1 1 0,0 0 0,1-1 0,-1 1 0,0-1 0,-1 1 0,1-1 0,0 0 0,-1 1 0,0-1 0,1 0 0,-1 1 0,0-1 0,0 0 0,-1 1 0,1-1 0,0 0 0,-1 1 0,0-1 0,0 0 0,0-1 0,-70-104 171,95 134-107,-17-15-81,0 0-1,0 1 1,-1 0 0,-1 0-1,0 0 1,0 1-1,-1-1 1,-1 1-1,0 0 1,-1 0-1,0 1 1,-1-1-1,-1 0 1,0 0 0,-1 1-1,0-1 1,-1 0-1,0 0 1,-1 0-1,-1 0 1,0-1-1,-1 1 1,0-1-1,-1 0 1,0 0 0,-7 9 17,-79 101-4281,51-71-738,7-8-2722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4:36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35 12876,'0'0'4570,"0"0"-1655,0 0-316,0 0-474,0 0-684,0 0-549,0 0-401,0 0-293,11-6-113,-3 2-70,-4 0-6,1 1 0,1 1 0,-1-1 0,0 1 0,1-1 0,-1 1 0,1 1 0,-1-1 0,1 1 0,0 0 0,0 1 0,0-1 0,-1 1 0,1 0-1,3 1-8,-4 0 3,0-1-1,0 1 1,-1 1-1,1-1 1,-1 1-1,1 0 1,-1 0-1,1 0 1,-1 1-1,0-1 1,0 1-1,0 0 1,0 0-1,-1 0 1,1 1-1,-1 0 1,0-1-1,0 1 0,0 0 1,0 0-1,-1 1 1,0-1-1,0 0 1,0 1-1,0-1 1,-1 1-1,1 0 1,-1 0-1,-1-1 1,1 1-1,-1 0 1,1 0-1,-1 0 1,-1 0-1,1 0 1,-1 0-1,1-1 1,-2 1-1,1 0 0,0 0 1,-3 3-3,-7 14 69,-2-1 1,-1-1-1,0 0 0,-1 0 1,-2-2-1,0 0 0,0-1 1,-2-1-1,0 0 0,-10 5-69,-64 60 711,92-81-709,1 0 0,-1 0 0,1 0 0,-1 0 1,0 1-1,1-1 0,-1 0 0,1 0 0,-1 1 0,1-1 0,-1 0 1,1 1-1,-1-1 0,1 1 0,0-1 0,-1 0 0,1 1 0,-1-1 0,1 1 1,0-1-1,-1 1 0,1-1 0,0 1 0,0 0 0,0-1 0,-1 1 1,1-1-1,0 1 0,0 0 0,0-1 0,0 1 0,0-1 0,0 1 0,0-1 1,0 1-1,0 0 0,0-1 0,0 1 0,1-1 0,-1 1 0,0 0 1,0-1-1,0 1 0,1-1 0,-1 1 0,0-1 0,1 1 0,-1-1 1,0 1-1,1-1 0,-1 0 0,1 1 0,-1-1-2,39 0-145,222-66-2790,-130 26-1460,-33 16-2513,-8 2-5082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4:37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384 295 3587,'6'-15'9577,"33"-125"449,-39 134-9833,0 1 1,0-1-1,-1 1 0,0 0 1,0-1-1,0 1 0,0 0 1,-1 0-1,0-1 1,0 1-1,-1 1 0,1-1 1,-1 0-1,0 0 0,0 1 1,-1 0-1,1 0 1,-1 0-1,0 0 0,0 0 1,0 1-1,-1 0 0,1-1 1,-1 2-1,0-1 0,1 1 1,-1-1-1,0 1 1,-1 1-1,1-1 0,0 1 1,-2-1-194,-3 0 55,0-1 1,0 1 0,-1 1-1,1 0 1,-1 0 0,0 1-1,1 1 1,-1 0 0,1 0-1,0 1 1,-1 0 0,1 1 0,0 0-1,0 0 1,0 1 0,-5 4-56,2 2-4,1 0 0,1 2 0,-1-1 0,2 1 0,0 1 0,0 0 0,1 1 0,1-1 0,0 2 0,1-1 0,0 1 0,1 0 0,1 0 0,1 1 0,0-1 1,1 1-1,0 0 0,2 0 0,-1 0 0,2 0 0,0 1 0,2-1 0,0 6 4,0-8-27,1 0-1,1-1 1,0 0 0,0 1 0,1-1-1,1-1 1,0 1 0,1-1 0,0 0-1,1-1 1,1 0 0,7 9 27,-12-15-10,1 0 1,0 0 0,0 0-1,0-1 1,0 1-1,1-1 1,-1-1-1,1 1 1,0-1 0,0 0-1,0 0 1,1-1-1,-1 0 1,1 0-1,-1 0 1,1-1-1,0 0 1,-1 0 0,1-1-1,0 1 1,0-2-1,0 1 1,-1-1-1,1 0 1,0 0-1,-1-1 1,2 0 9,3-5 43,1-1 0,-1 0 1,0-1-1,-1-1 0,0 1 0,-1-1 1,0-1-1,0 0 0,-1 0 0,-1 0 1,0-1-1,0-1 0,-1 1 0,-1-1 1,4-12-44,-4 14 40,39-129 2442,-47 205-2482,-86 444 0,77-458 0,2 0 0,3 1 0,2 0 0,2 41 0,11-52 0,-8-40 0,0-1 0,0 1 0,0-1 0,0 1 0,0 0 0,0-1 0,0 1 0,1-1 0,-1 1 0,0 0 0,0-1 0,1 1 0,-1-1 0,0 1 0,1-1 0,-1 1 0,0-1 0,1 1 0,-1-1 0,1 0 0,-1 1 0,1-1 0,-1 0 0,1 1 0,-1-1 0,1 0 0,-1 1 0,1-1 0,-1 0 0,1 0 0,0 0 0,-1 0 0,1 1 0,-1-1 0,1 0 0,0 0 0,-1 0 0,1 0 0,-1 0 0,1 0 0,0-1 0,-1 1 0,1 0 0,-1 0 0,1 0 0,-1 0 0,1-1 0,-1 1 0,1 0 0,-1-1 0,1 1 0,-1 0 0,1-1 0,-1 1 0,1-1 0,-1 1 0,1-1 0,-1 1 0,0-1 0,1 1 0,-1-1 0,0 1 0,28-57-2071,-16-41-5558,-15 70-1345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4:3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1108 167 3427,'0'0'2798,"0"0"-684,0 0 16,0 0 90,0 0-218,0 0-128,0 0-198,1-7-395,-1-3-1144,1 4 292,0 0-1,-1 1 0,0-1 0,0 0 1,-1 0-1,1 1 0,-1-1 0,0 0 1,-1 1-1,1-1 0,-1 1 1,0-1-1,-1 1 0,1 0 0,-1 0-428,-35-55 1105,50 81-4874,-11-10-1345,-1 1-4062</inkml:trace>
  <inkml:trace contextRef="#ctx0" brushRef="#br0" timeOffset="545.293">63 579 4612,'0'0'7842,"0"0"-3373,0 0-999,0 0-518,-13-1-961,-37-3-635,112-3 961,39-1-2112,109-9-42,198-43-163,-391 56-43,-6 3-13,0-1 1,-1 0 0,1 0 0,0-1 0,-1 0-1,0-1 1,0-1 0,0 1 0,0-1-1,-1-1 1,1 0 0,-1 0 0,-1-1-1,6-5 56,-13 6 3,0 0 1,0-1-1,-1 1 0,0 0 0,0 0 0,0-1 0,-1 1 0,0 0 0,0 0 0,-1-1 0,1 1 0,-1 0 0,-1 1 1,1-1-1,-1 0 0,0 1 0,0-1 0,-1 1 0,1 0 0,-1 0 0,0 0 0,-1 1 0,1-1 0,-6-3-3,9 7 1,-1-1 3,-19-25 206,-1 1 1,-1 1-1,-1 1 0,-1 1 0,-1 2 0,-25-17-210,50 38 37,0-1 0,0 0 0,0 0-1,0 0 1,0 1 0,-1-1 0,1 0 0,0 1-1,0-1 1,0 1 0,0 0 0,-1-1-1,1 1 1,0 0 0,-1 0 0,1 0 0,0-1-1,0 1 1,-1 1 0,1-1 0,0 0-1,0 0 1,-1 0 0,1 1 0,0-1 0,0 0-1,-1 1 1,1 0 0,0-1 0,0 1 0,0-1-1,0 1 1,0 0 0,0 0 0,0 0-1,0 0 1,0 0 0,0 0 0,1 0 0,-1 0-1,0 0 1,0 0 0,1 0 0,-1 0-1,1 1-36,-10 62 509,10-63-516,-1 167 199,3-84-19,-4 0-1,-4-1 1,-11 48-173,-53 178-593,65-214-3480,35-98-9593,-10-11 2146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4:3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75 7303,'0'0'8365,"0"0"-5002,2-13-1275,10-38 116,-10 50-2133,-1 0-1,0 0 0,1 0 1,-1 0-1,0 0 0,1 1 1,-1-1-1,1 0 0,0 1 1,-1-1-1,1 1 0,-1-1 1,1 1-1,0 0 0,-1 0 1,1 0-1,0 0 0,0 0 1,-1 0-1,1 0 0,0 0 1,-1 1-1,1-1 0,-1 1 1,1-1-1,0 1 0,-1-1 1,1 1-1,-1 0 0,0 0 1,1 0-1,-1 0 0,0 0 0,1 0 1,-1 0-1,0 1 0,0-1 1,0 0-71,3 2 103,41 30-38,-2 3 1,-1 1-1,-2 3 0,-2 1 0,-1 1 0,-3 2 0,-1 2 0,-1 2-65,25 32-174,-57-80 170,0-1 0,0 1-1,0 0 1,0-1 0,-1 1-1,1 0 1,0-1 0,0 1-1,0 0 1,0-1 0,0 1-1,0 0 1,0-1 0,0 1-1,0 0 1,0-1 0,0 1-1,0-1 1,0 1-1,0 0 1,0-1 0,0 1-1,0 0 1,1-1 0,-1 1-1,0 0 1,0-1 0,0 1-1,1 0 1,-1-1 0,0 1-1,0 0 1,1 0 0,-1-1-1,0 1 1,0 0 0,1 0-1,-1 0 1,0-1 0,1 1-1,-1 0 1,0 0 0,1 0-1,-1 0 1,0 0 0,1 0-1,-1 0 1,1 0 0,-1 0-1,0 0 1,1 0-1,-1 0 1,0 0 0,1 0-1,-1 0 5,-7-55 286,4 37-215,-43-207 1840,45 220-1864,1 1 49,-1-1-1,1 1 1,-1-1-1,0 1 1,-1-1-1,1 1 1,-1 0-1,1-1 1,-1 1-1,-1 0 1,1 0-1,-1 1 1,1-1-1,-1 0 1,0 1-1,0 0 0,-1-1 1,1 1-1,-1 1 1,1-1-1,-1 0 1,0 1-1,0 0 1,0 0-1,-3-1-95,4 3 43,-1 1 0,1 0 1,0 1-1,-1-1 0,1 0 0,0 1 0,0 0 0,0-1 0,0 1 0,0 1 0,1-1 0,-1 0 1,1 1-1,-1-1 0,1 1 0,0 0 0,0-1 0,0 1 0,0 0 0,1 1 0,-1-1-43,-3 4 51,-33 53 57,3 3 0,2 1 0,-13 41-108,-3 3 33,-31 53-130,48-97-3521,36-74-3832,1-3 3236,8-8-5166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4:40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500 127 13261,'-1'-16'4906,"-6"-50"-1848,5 63-2854,1 1-1,-1-1 0,0 0 0,0 0 0,0 1 0,0-1 0,0 1 1,0-1-1,-1 1 0,1 0 0,-1 0 0,0 0 0,1 0 0,-1 1 1,0-1-1,0 1 0,0-1 0,0 1 0,0 0 0,-1 1 1,1-1-1,0 0 0,0 1 0,-1 0 0,1-1 0,0 1 0,0 1 1,-1-1-1,1 0 0,0 1 0,0 0 0,-1-1 0,1 1 0,0 1 1,0-1-1,0 0 0,-2 2-203,-12 6 248,0 0 0,0 1 1,1 1-1,1 0 0,0 2 0,0-1 1,2 2-1,-1 0 0,2 0 0,0 1 0,0 1 1,1 2-249,-13 12 74,2 1 1,1 1 0,2 0 0,1 2-1,2 0 1,1 1 0,1 0 0,3 1-1,0 1 1,3 0 0,1 0 0,1 0-1,3 1 1,0 33-75,5-58-208,0 1-1,1 0 1,0-1 0,1 0-1,1 0 1,0 0 0,1 0 0,0-1-1,1 0 1,0 0 0,1-1-1,0 0 1,1 0 0,0-1-1,1 0 1,0 0 0,0-1-1,1-1 1,0 0 0,1 0-1,0-1 1,0 0 0,6 1 208,1 1-541,-1-2 1,1 0 0,0-1-1,1 0 1,0-2-1,-1-1 1,1 0-1,1-1 1,-1-1 0,0-1-1,0-1 1,0-1-1,0-1 1,0 0-1,17-6 541,13-8-8082</inkml:trace>
  <inkml:trace contextRef="#ctx0" brushRef="#br0" timeOffset="339.919">833 304 12972,'0'0'5077,"0"0"-1997,0 0-651,0 0-560,0 0-588,0 0-432,10 16-321,-3-4-445,-2-5-47,0 0 1,0 1 0,-1-1 0,0 1 0,-1 0-1,0 0 1,0 0 0,-1 1 0,0-1-1,0 1 1,-1-1 0,0 1 0,0 3-37,-1 245 368,0-86-4366,-5-106-3812,-3-42 1174</inkml:trace>
  <inkml:trace contextRef="#ctx0" brushRef="#br0" timeOffset="755.219">846 342 6502,'-16'-78'4159,"16"75"-3712,-1 0 0,0 0 0,0-1 1,0 1-1,-1 0 0,1 0 0,-1 0 1,1 1-1,-1-1 0,0 0 0,0 1 1,0-1-1,-1 1 0,1 0 0,-1-1 1,1 1-1,-1 0 0,0 1 0,1-1 1,-1 0-1,0 1 0,0-1 0,0 1 0,-1 0 1,1 0-1,0 1 0,-1-1-447,13 39 2402,14-13-2329,1-2 0,2 0 0,0-2 0,1-1 0,1-1 0,1-1 0,0-1 0,2-2 0,3 0-73,-19-7-64,-5-2-50,0 0-1,0-1 0,1 0 1,-1 0-1,1-2 1,0 1-1,1-1 0,-1-1 1,0 0-1,1 0 1,-1-1-1,1-1 1,4 0 114,-11-2-24,0-1 0,1-1 1,-1 1-1,-1-1 0,1 1 1,0-1-1,-1-1 1,0 1-1,0-1 0,0 1 1,-1-1-1,1 0 0,-1-1 1,-1 1-1,1 0 1,1-5 23,2-1 4,0 1 43,1-1 74,0-1 0,-1 1 0,0-1 0,-1 0 1,-1-1-1,1 1 0,-2-1 0,0 0 0,1-8-121,-22 45 107,-59 71-100,25-35 3,4 3-1,-39 65-9,114-155-90,203-305 3175,-228 329-3035,0 0-4,0 0 1,1 1-1,-1-1 1,0 0 0,1 1-1,0-1 1,-1 1-1,1 0 1,0 0-1,0 0 1,0 0-1,1 1 1,-1-1 0,0 1-1,1 0 1,-1 0-1,1 0 1,-1 0-1,4 0-46,-6 3 17,1 0 0,0 0-1,-1 0 1,1 0-1,-1 0 1,0 1 0,0-1-1,0 0 1,0 1-1,0-1 1,-1 0 0,1 1-1,-1-1 1,1 1-1,-1 0 1,0-1-1,0 1 1,0-1 0,0 1-1,-1 1-16,1 4 37,4 155 209,10 103-2985,0-212-1056,3-21-3188,-2-14-630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4:56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80 125 20595,'-1'-16'1741,"-1"-13"-1109,-1-9 206,2-4 2459,0 120 512,-3 54-2706,0 24-901,-22 148-19,-6-102-3494,26-145-546,8-21-3118,3-19-2089</inkml:trace>
  <inkml:trace contextRef="#ctx0" brushRef="#br0" timeOffset="474.453">550 232 13261,'0'0'4297,"7"-12"-1729,27-42-374,-32 51-2048,1 0 0,0 0 1,0 0-1,0 1 0,0-1 1,0 1-1,1 0 0,-1 0 1,0 0-1,1 1 0,0-1 1,-1 1-1,1-1 0,0 1 1,0 1-1,0-1 0,0 0 1,0 1-1,0 0 0,0 0 1,0 0-1,3 1-146,2-1 208,-2-1-184,-1 1 0,1 0 0,0 1-1,-1-1 1,1 1 0,-1 1 0,1-1 0,-1 1 0,0 0 0,0 1-1,0-1 1,0 1 0,0 0 0,0 1 0,-1-1 0,0 1 0,1 0-1,-1 1 1,-1-1 0,1 1 0,-1 0 0,0 0 0,0 1 0,0-1-1,-1 1 1,0 0 0,0-1 0,0 1 0,-1 1 0,0-1 0,0 0-1,1 4-23,-2 4-18,0 0 0,-1 1 0,-1-1-1,0 1 1,0-1 0,-2 0 0,0 0-1,0 0 1,-2 0 0,1 0 0,-2-1-1,0 0 1,0 0 0,-1 0 0,-2 1 18,-13 20-222,-2-2 1,0 0 0,-3-2 0,-25 24 221,36-37-52,1-2 1,-2 0-1,0 0 1,-1-2-1,-1 0 0,1-1 1,-2-1-1,0 0 1,0-2-1,-1 0 0,0-2 1,-12 3 51,31-9 46,-1-1 0,1 1 0,-1-1 1,0 0-1,1 1 0,-1-1 0,1 0 1,-1-1-1,1 1 0,-1 0 0,1-1 0,-1 1 1,1-1-1,-1 0 0,1 0 0,0 0 1,-1 0-1,1 0 0,0-1 0,0 1 0,0-1 1,0 1-1,0-1 0,0 0 0,0 0 1,0 0-1,1 0 0,-1 0 0,1 0 0,0 0 1,-1 0-1,1-1 0,0 1 0,0 0 1,0-1-1,1 1 0,-1-1 0,1 1 1,-1-1-1,1 1 0,0-1 0,0 1 0,0-1 1,0-1-47,-1-1 64,1 1 0,-1-1 0,1 0 0,0 0 1,0 0-1,1 1 0,-1-1 0,1 0 0,0 0 0,1 1 1,-1-1-1,1 0 0,0 1 0,0 0 0,0-1 0,0 1 1,1 0-1,0 0 0,0 0 0,0 0 0,0 1 0,0 0 1,1-1-1,0 1 0,0 0 0,0 0 0,0 1 1,0-1-1,0 1 0,1 0 0,-1 0 0,1 1 0,-1-1 1,1 1-1,0 0 0,-1 0 0,1 0 0,0 1 0,0 0 1,0 0-1,-1 0 0,1 1 0,0-1 0,0 1 0,0 0 1,-1 0-1,3 2-64,10 8 25,-1 1 1,0 1-1,-1 1 0,0 0 1,-1 1-1,0 1 1,-2 0-1,0 0 0,9 17-25,-3-6 7,-4-7-4,0 0 0,2-1 1,0 0-1,1-2 0,0 0 1,2 0-1,0-2 0,8 5-3,-21-17-1,0 0-1,0 0 1,0 0-1,0-1 1,0 0-1,0-1 1,0 1-1,1-1 1,-1 0-1,1-1 1,-1 1-1,1-1 1,-1 0-1,1-1 1,-1 0-1,0 0 1,1 0-1,-1-1 1,0 0-1,0 0 1,0-1-1,0 1 1,0-1-1,0-1 1,-1 1-1,0-1 1,0 0-1,0 0 1,0 0-1,0-1 1,-1 0-1,0 0 1,0 0-1,0 0 1,0 0-1,-1-1 1,0 0-1,0 0 1,1-5 1,14-91-697,-20 34-6940,0 65 884,-3 2-4943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09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111 361 12684,'0'0'7319,"0"0"-3625,0 0-1361,0 0-518,0 0-641,0 0-528,-3 13-213,-8 43-251,3 0 1,2 1 0,3 0-1,3 0 1,1 0 0,4 0-1,6 31-182,33 121-7914,-36-173 852,-4-5-4213</inkml:trace>
  <inkml:trace contextRef="#ctx0" brushRef="#br0" timeOffset="538.958">4 325 22197,'0'-75'811,"-1"74"-721,1 0 0,-1-1 0,1 1 0,-1 0 0,1 0 0,0-1 0,-1 1 0,1 0 0,0-1 0,0 1 0,0 0 0,0-1 0,0 1 0,0-1 0,1 1-1,-1 0 1,0-1 0,0 1 0,1 0 0,-1 0 0,1-1 0,0 1 0,-1 0 0,1 0 0,0 0 0,0 0 0,-1 0 0,1 0 0,0 0 0,0 0 0,0 0-1,0 0 1,0 0 0,1 0 0,-1 1 0,0-1 0,0 0 0,0 1 0,1-1 0,-1 1 0,0 0 0,1-1 0,-1 1 0,0 0 0,1 0 0,-1 0 0,0 0-1,1 0 1,-1 0 0,0 0 0,1 0 0,-1 0 0,0 1 0,1-1 0,-1 1 0,0-1 0,0 1 0,1-1 0,-1 1-90,70 77 694,-48-49-810,2 0 0,0-1 1,2-2-1,0-1 0,2-1 1,1-1-1,1-2 0,1-1 1,19 9 115,-48-27-75,0 0 0,1 0 0,-1-1 0,1 1 0,-1-1 0,1 1 0,0-1 0,0 0 0,0-1 0,-1 1 0,1-1 0,0 0 0,0 1 0,0-2 0,0 1 0,0 0 0,0-1 0,0 0 0,-1 0 0,1 0 0,0 0 0,-1-1 0,1 1 0,-1-1 0,1 0 0,-1 0 0,0 0 0,1-1 0,-1 1 0,0-1 0,-1 1 0,1-1 0,0 0 0,-1 0 0,0 0 0,0-1 0,0 1 0,0 0 0,0-1 0,1-2 75,30-224 651,-10 90 1063,-23 141-1710,0-1 1,0 0 0,0 0 0,0 0 0,1 1 0,-1-1-1,0 0 1,0 0 0,0 0 0,1 0 0,-1 1 0,0-1-1,0 0 1,1 0 0,-1 0 0,0 0 0,0 0 0,1 0 0,-1 0-1,0 0 1,0 1 0,1-1 0,-1 0 0,0 0 0,0 0-1,1 0 1,-1 0 0,0-1 0,0 1 0,1 0 0,-1 0 0,0 0-1,0 0-4,2 34-234,-33 170 226,16-139 21,13-54-11,0 4 1,0-1-1,-2 1 1,1-1-1,-2 0 0,0 0 1,0-1-1,-2 1 1,1-1-1,-2-1 1,-5 9-3,13-22 3,0 1 1,0-1-1,0 0 0,0 0 1,0 1-1,0-1 0,0 0 1,0 1-1,0-1 0,-1 0 1,1 1-1,0-1 0,0 0 1,-1 1-1,1-1 0,0 1 1,-1-1-1,1 0 0,-1 1 1,1-1-1,-1 1 0,1-1 1,-1 1-1,1-1 0,-1 1 1,1 0-1,-1-1 0,1 1 1,-1 0-1,0-1 0,1 1 1,-1 0-1,0 0 0,1-1 1,-1 1-1,0 0 1,1 0-1,-1 0 0,0 0 1,1 0-1,-1 0 0,0 0 1,0 0-1,1 0 0,-1 0 1,0 1-1,1-1 0,-1 0 1,0 0-1,1 1 0,-1-1 1,1 0-1,-1 1 0,0-1 1,1 1-1,-1-1 0,1 0 1,-1 1-1,1-1 0,-1 1 1,1 0-1,0-1 0,-1 1 1,1-1-1,0 1 0,-1 0 1,1-1-1,0 1 1,-1 0-4,0-61 374,1 55-339,1-15 50,1 1-1,1-1 0,1 0 0,1 1 0,1 0 1,0 0-1,1 0 0,2 1 0,-1 0 0,2 0 0,0 1 1,2 1-1,1-3-84,-11 17 9,-1-1 1,1 1-1,0 0 1,0 0-1,0 0 0,0 0 1,0 0-1,0 0 1,0 0-1,1 1 1,-1-1-1,1 1 0,-1 0 1,1 0-1,0-1 1,-1 2-1,1-1 1,0 0-1,0 1 0,-1-1 1,1 1-1,0 0 1,0 0-1,0 0 1,0 0-1,-1 0 1,1 1-1,0-1 0,0 1 1,0 0-1,-1 0 1,1 0-1,-1 0 1,1 0-1,0 0 0,-1 1 1,0-1-1,1 1 1,-1 0-1,0 0 1,0 0-1,0 0 1,1 1-10,8 20-2,-1 1 0,-1 0 0,-1 1 0,-1-1 1,-1 2-1,-2-1 0,0 1 0,-1-1 0,-2 1 1,-1 8 1,7 55-25,-4-60-328,21 117-2422,16-58-6931,-21-63 2024</inkml:trace>
  <inkml:trace contextRef="#ctx0" brushRef="#br0" timeOffset="857.368">986 229 13837,'0'0'6155,"0"0"-2792,7-13-1259,25-44-647,-30 55-1388,0-1 1,0 0-1,1 1 0,-1 0 0,1-1 1,-1 1-1,1 0 0,0 1 0,0-1 1,0 0-1,0 1 0,1-1 0,-1 1 1,0 0-1,0 0 0,1 1 0,-1-1 1,3 0-70,4-1 136,127-18 711,-104 18-798,-1-2 0,1-2 1,-1-1-1,-1-1 0,1-1 0,17-10-49,-44 18 22,-1-1 0,0 0 0,1-1 0,-1 1 1,0-1-1,0 0 0,0 0 0,0 0 0,-1 0 0,0-1 0,1 0 0,-1 1 0,0-1 0,-1 0 0,1-1-22,-3 4 454,-11 37 1041,-7 40-1286,3 1 0,3 0 0,4 0 1,3 1-1,5 60-209,14-1-4637,0 4-4878,-14-110-2021</inkml:trace>
  <inkml:trace contextRef="#ctx0" brushRef="#br0" timeOffset="1117.038">203 1404 14670,'-76'73'12716,"35"-50"-10634,31-11-801,20-11 417,35-2-1378,32-18-320,37-17 0,33-17 0,23-11 0,17-8 0,9-11 0,-11 3 0,-12 4 0,-27 11 0,-26 17-1794,-26 14-1889,-39 13-2115,-31 12-5124</inkml:trace>
  <inkml:trace contextRef="#ctx0" brushRef="#br0" timeOffset="1353.589">509 1603 15086,'-60'103'10736,"61"-102"-10655,-1 0 0,0 0 0,1 0 0,-1 0 1,1 0-1,-1 0 0,1 0 0,0 0 0,-1 0 0,1 0 1,0 0-1,0 0 0,0-1 0,0 1 0,-1 0 0,1-1 1,0 1-1,0 0 0,0-1 0,0 1 0,0-1 0,1 0 1,-1 1-1,0-1 0,0 0 0,0 0 0,0 1 0,0-1 1,0 0-1,0 0 0,1 0 0,-1-1 0,0 1 0,0 0 1,0 0-1,0-1 0,0 1 0,0 0 0,0-1 0,0 1 1,0-1-1,0 1 0,0-1 0,1 0-81,42-9 628,1-2 0,-2-2 0,0-2-1,31-16-627,4-1 201,564-224-142,-458 201-2683,-123 43-1181,0 3-3577,-29 7-5526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13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363 193 10378,'0'0'3123,"0"0"-385,0 0 12,0 0-562,8-15-543,26-45-348,-30 55-1070,-1 0 1,0 0 0,0-1-1,-1 1 1,1-1 0,-1 1-1,0-1 1,-1 0 0,1 0-1,-1 1 1,0-1 0,-1 0-1,0 0 1,1 0 0,-2 0-1,1 0 1,-1-2-228,-2 6 30,0 1 1,0-1-1,0 1 0,0-1 0,-1 1 1,1 0-1,0 0 0,-1 0 0,1 1 1,0-1-1,-1 1 0,1 0 0,-1 0 1,1 0-1,-1 0 0,1 1 0,0-1 1,-1 1-1,1 0 0,0 0 0,-1 0 1,1 0-1,0 1 0,0 0 0,0-1 1,0 1-1,0 0 0,0 0 0,1 0 1,-3 3-31,-12 4-1,-1 2 0,2 0 0,-1 1 0,2 1 1,-1 1-1,2 0 0,0 0 0,1 2 0,0 0 0,1 0 1,1 1-1,0 0 0,-5 14 1,15-29-4,0 0-1,-1 0 1,1 0 0,0 0-1,0 0 1,1 0-1,-1 0 1,0 0 0,1 0-1,-1 0 1,1 0 0,0 0-1,-1 1 1,1-1 0,0 0-1,0 0 1,1 0 0,-1 1-1,0-1 1,1 0-1,-1 0 1,1 0 0,0 0-1,0 0 1,0 0 0,0 0-1,0 0 1,0 0 0,0 0-1,1-1 1,-1 1 0,1 0-1,-1-1 1,1 1-1,-1-1 1,1 0 0,0 1-1,0-1 1,0 0 0,0 0-1,0 0 1,0-1 0,0 1-1,0 0 1,0-1 0,0 1-1,0-1 1,0 1-1,2-1 5,221-2 59,-218 3-63,0 1 0,0 1 1,-1-1-1,1 1 0,-1 0 0,1 1 0,-1 0 0,0 0 0,0 0 0,-1 0 1,1 1-1,-1 0 0,0 0 0,0 1 0,-1-1 0,1 1 0,-1 0 1,-1 0-1,1 1 0,-1-1 0,0 1 0,-1-1 0,1 1 0,-1 0 0,1 6 4,0 3 10,0 0 0,0 1-1,-2-1 1,0 1 0,-1-1-1,0 1 1,-2 0 0,0-1 0,0 0-1,-5 15-9,3-18 64,0-1 0,-1 1-1,0-1 1,-1 0 0,0 0 0,-1-1-1,0 1 1,-1-2 0,0 1 0,-1-1-1,0 0 1,-1-1 0,0 0 0,0-1-1,-1 0 1,0 0 0,0-1 0,-1 0-1,0-1 1,0-1 0,0 0 0,-1-1-1,1 0 1,-1 0 0,0-2 0,-1 1-1,1-2 1,0 0 0,-1 0 0,1-2-1,0 1 1,0-2 0,-1 0 0,-4-1-64,8-1-37,1 0 1,0 0-1,1-1 1,-1 0-1,1 0 1,0-1-1,1 0 1,-1-1 0,1 1-1,0-1 1,1-1-1,-1 1 1,2-1-1,-1-1 1,1 1-1,0-1 1,1 1-1,0-1 1,0 0 0,1-1-1,0 1 1,1-1-1,0 1 1,0-1-1,1 0 1,0 0-1,1 0 1,0 1 0,1-5 36,20-19-6503,-7 32-1718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14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52 13869,'0'0'5589,"0"0"-1745,0 0-1127,0 0-864,0 0-716,0 0-470,8-8-283,26-26-122,-32 33-254,-1 0 1,1 0-1,-1 0 1,1 0-1,0 0 0,-1 1 1,1-1-1,0 0 1,0 1-1,-1-1 0,1 1 1,0 0-1,0-1 1,0 1-1,0 0 0,0 0 1,-1 0-1,1 1 1,0-1-1,0 0 0,0 1 1,0-1-1,-1 1 1,1 0-1,0-1 0,-1 1 1,1 0-1,0 0 1,-1 0-1,1 0 0,-1 0 1,1 1-1,-1-1 1,0 0-1,1 1 0,-1-1 1,0 1-1,0-1 1,0 1-1,0-1 1,0 1-1,-1 0 0,1-1 1,0 1-1,-1 0 1,1 0-1,-1 0 0,0 0 1,0-1-1,1 1 1,-1 0-1,0 0 0,0 0 1,-1 1-9,0 19 8,-2 0 1,-1-1-1,0 1 1,-2-1-1,0 0 0,-1 0 1,-1 0-1,-1-1 1,-1-1-1,-1 1 1,-1-2-1,-13 17-8,-64 103 288,89-138-285,1 0 0,-1 0 0,1 0-1,-1-1 1,1 1 0,-1 0-1,1 0 1,-1 0 0,1 0 0,-1 0-1,1 0 1,0 0 0,-1 0-1,1 0 1,-1 0 0,1 0 0,-1 0-1,1 1 1,-1-1 0,1 0-1,-1 0 1,1 0 0,-1 1 0,0-1-1,1 0 1,-1 1 0,1-1-1,-1 0 1,0 1 0,1-1 0,-1 0-1,0 1 1,1-1 0,-1 1-1,0-1 1,1 1 0,-1-1 0,0 1-1,0-1 1,0 1 0,0-1-1,1 1 1,-1-1 0,0 1 0,0-1-1,0 1 1,0-1 0,0 1-1,0-1 1,0 1 0,0-1 0,-1 1-1,1-1 1,0 1 0,0-1-1,0 1 1,0-1 0,-1 1 0,1-1-1,0 1 1,-1-1 0,1 0-1,0 1 1,-1 0-3,44-17-45,84-48-384,-9 4-4545,-92 50-215,-5 6-4559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19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0 315 15471,'0'0'5146,"0"0"-2114,0 0-694,0 0-491,0 0-662,0 0-432,0 0-310,13-13-272,-11 10-166,5-4 5,-1 0-1,1 0 1,1 1-1,-1 0 1,1 0-1,0 0 1,0 1-1,1 1 0,0-1 1,0 1-1,0 1 1,0 0-1,7-2-9,326-77-117,-340 83 117,-1-1 0,1 0 0,0 0 0,0 0 0,-1 0 0,1-1 0,0 1 1,0 0-1,-1-1 0,1 1 0,0-1 0,-1 0 0,1 1 0,0-1 0,-1 0 0,1 0 0,-1 0 1,0 0-1,1 0 0,-1 0 0,0-1 0,1 1 0,-1 0 0,0-1 0,0 1 0,0-1 0,0 1 0,0-1 1,-1 0-1,1 1 0,0-1 0,-1 0 0,1 1 0,-1-1 0,0 0 0,0 1 0,1-1 0,-1 0 1,0 0-1,0 0 0,-1 1 0,1-1 0,0 0 0,-1 0 0,1 1 0,-1-1 0,1 0 0,-1 1 1,0-1-1,1 1 0,-1-1 0,0 0 0,0 1 0,0 0 0,-1-1 0,-4-5 139,-2 0 0,1 0-1,-1 1 1,0 0 0,0 0 0,-1 1 0,1 0-1,-1 0 1,0 1 0,-1 0 0,1 1 0,-1 0-1,1 1 1,-1 0 0,0 0 0,-4 1-139,12 3 6,-1 1-1,1-1 1,0 1 0,-1 0 0,1 0-1,0 0 1,1 0 0,-1 1 0,1-1 0,-1 0-1,1 1 1,0-1 0,0 1 0,1-1-1,-1 1 1,1-1 0,-1 1 0,1-1-1,0 1 1,0 0 0,1-1 0,-1 1 0,1-1-1,0 1 1,1 2-6,-2-3 0,58 242 0,-51-218-464,-1 0 1,-1 0-1,-2 1 1,0 0-1,-2-1 0,-2 1 1,0 0-1,-2 0 0,0-1 1,-2 1-1,-2-1 1,0 0-1,-3 2 464,-1-4-7442,1-1-6827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8:02.25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68 146 6822,'0'0'2883,"0"0"-1666,0-15 673,0-8 0,0-2 192,0 2-449,0 3-351,-1 4-129,0 4-64,0 5-64,0 3-257,-1 4-287,1 3-129,-2 4 161,1 4-1,-1 4-127,-1 5-97,1 5-32,-1 3-64,1 6 0,0 3 1,1 5-97,0 3 0,1 3 0,0 3 0,1 5-64,0 3 32,0 4-64,1 4 64,0 4 0,1 4 0,0 6 32,0 5 129,1 6-97,0 5-32,0 6 32,0 4 0,0 5 0,-1 5 0,2 4-32,-1 6 32,1 4 1,0 6-1,0 4-32,0 5 32,1 5-128,-1 3 64,1 5-32,-1 2 32,0 4 64,0 3-32,-1 5 0,1 4 0,-1 5-63,-1 5-1,0 4 32,-1 3 32,-1 2 0,0 3 0,-2 1 32,-1 0-128,0 1-96,-2 0 96,1 1 96,-2 1 32,-1 1 32,0 3-160,0 1 32,-1 2-32,1 0 128,0 1-31,0 1 63,1 0 32,1-2-192,1-1-64,1-4 64,1-2 96,1-4 32,1-4-96,0-3-32,0-3-32,0-4 32,1-4 32,0-7 32,0-11 64,1-14-64,-1-13 0,1-13 0,-1-7-64,-1-7-128,1-7 96,-1-8 32,-2-8-96,1-11-128,-1-10-353,1-11-191,-1-11-289,0-12-577,0-11-1024,-3-11-1827,-3-11-5764,-1-6 31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18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10058,'0'0'5984,"2"-16"-2210,9-49-1489,2 39 4547,-11 70-4669,-2-39-2435,-11 222 1649,4-162-1381,3 1 0,3-1 0,3 1 0,4 15 4,-2-51-274,-3-14-386,1 0 1,1 0 0,0 0-1,1 0 1,1 0 0,0-1-1,7 12 660,12-10-8808,-12-17-454</inkml:trace>
  <inkml:trace contextRef="#ctx0" brushRef="#br0" timeOffset="361.043">347 177 13196,'0'0'5616,"7"-14"-2530,25-46-758,-27 53-2094,0-1 0,0 1 1,0 0-1,1 1 1,0-1-1,0 1 1,0 0-1,1 1 0,0 0 1,0 0-1,1 0 1,-1 1-1,1 0 1,0 0-1,0 1 0,0 0 1,1 0-1,-1 1 1,1 0-1,-1 1 1,1 0-1,0 0 0,4 1-234,-9 0 13,1 0-1,-1 0 0,0 1 0,0-1 1,0 1-1,1 0 0,-1 0 0,0 1 0,0-1 1,-1 1-1,1 0 0,0 0 0,0 0 1,-1 0-1,1 1 0,-1 0 0,0-1 1,0 1-1,0 0 0,0 0 0,0 1 1,-1-1-1,0 1 0,1-1 0,-1 1 0,0 0 1,-1 0-1,1 0 0,-1 0 0,1 0-12,1 8-1,0-1-1,-1 1 1,0 0 0,0 0-1,-1 0 1,-1 0-1,0 0 1,-1 0-1,0 0 1,-1 5 1,-10 19-60,-1 0 0,-1-1 1,-2 0-1,-2-1 0,-1-1 1,-1-1-1,-2-1 0,-1-1 0,-1 0 1,-2-2-1,-16 13 60,-32 31 283,81-74-21,157-72 47,-95 49-584,58-19-687,-40 26-6785,-76 18 908,-3 0-4718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22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83 24055,'2'-12'2589,"13"-58"1057,-28 96-1190,-5 27-2454,2 0 0,2 1 1,3 0-1,2 1 1,2 0-1,3 0 0,2 1 1,3-1-1,3 8-2,-2-49 0,0 0 0,2 0 0,-1-1 0,2 1 0,0-1 0,0 0 0,1 0 0,1 0 0,0-1 0,5 6 0,-9-14 0,0 0 0,1 0 0,-1 0 0,0-1 0,1 1 0,0-1 0,0 0 0,0 0 0,0-1 0,1 1 0,-1-1 0,1 0 0,-1 0 0,1 0 0,0-1 0,0 0 0,0 1 0,-1-2 0,1 1 0,0-1 0,0 1 0,0-1 0,0-1 0,0 1 0,0-1 0,0 0 0,0 0 0,0 0 0,0-1 0,-1 1 0,2-2 0,8-5 0,0-1 0,-1-1 0,0 0 0,-1-1 0,0-1 0,0 0 0,-1 0 0,-1-1 0,0 0 0,-1-1 0,0 0 0,-1-1 0,-1 1 0,1-4 0,2-3 0,-1 0 0,-1-1 0,-1 0 0,0 0 0,-2-1 0,-1 0 0,0 1 0,-2-1 0,-1-1 0,0 1 0,-2 0 0,-1 0 0,-1 0 0,-2-8 0,3 25 0,-1-1 0,1 0 0,-1 1 0,-1 0 0,1 0 0,-1 0 0,0 0 0,-1 1 0,1-1 0,-1 1 0,0 0 0,0 0 0,-1 1 0,0 0 0,1 0 0,-1 0 0,-1 1 0,1-1 0,0 1 0,-1 1 0,0 0 0,1 0 0,-1 0 0,0 0 0,0 1 0,0 0 0,0 1 0,0 0 0,0 0 0,0 0 0,0 1 0,0 0 0,0 0 0,0 1 0,0 0 0,0 0 0,1 0 0,-1 1 0,1 0 0,-3 2 0,-55 36-2578,15 16-6535,35-21-8568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21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318 232 9993,'1'-16'8216,"2"-102"-1121,-3 114-6946,0 0 1,-1 0-1,1 0 0,-1 0 1,0-1-1,0 1 0,0 0 1,-1 0-1,1 1 0,-1-1 1,0 0-1,0 0 0,0 1 1,-1-1-1,1 1 0,-1 0 1,0 0-1,0 0 1,0 0-1,0 0 0,-1 1 1,1-1-1,-1 1 0,1 0 1,-1 0-1,0 0 0,0 1 1,0-1-1,0 1 0,0 0 1,0 0-1,0 0 0,0 1 1,0 0-1,-1-1 0,1 1 1,0 1-1,0-1 0,0 1 1,0-1-1,0 1 1,-2 1-150,-5 1 17,1 0 1,-1 1 0,1 0 0,0 1 0,0 0 0,1 0 0,-1 1 0,1 1 0,0-1 0,1 1 0,0 1 0,0 0 0,0 0-1,1 0 1,0 1 0,1 0 0,0 0 0,0 1 0,1 0 0,1 0 0,-1 0 0,2 0 0,-1 1 0,1 0 0,1 0-1,0-1 1,0 1 0,1 11-18,0-10-137,0 1 1,1-1-1,0 1 0,1-1 0,0 0 0,1 1 0,1-1 0,0 0 0,1 0 1,0 0-1,0-1 0,1 0 0,1 1 0,0-2 0,0 1 0,1-1 0,1 0 1,0 0-1,0-1 0,1 0 0,0 0 0,0-1 0,1-1 0,0 1 0,9 4 137,-16-11-11,1 1 0,-1-1 0,0 0 0,1 0 0,-1-1 0,0 1 0,1-1 0,-1 0 0,1 0 0,-1 0 0,1 0 0,-1 0 0,0-1 1,1 0-1,-1 1 0,0-1 0,1-1 0,-1 1 0,0 0 0,0-1 0,0 1 0,0-1 0,0 0 0,0 0 0,-1 0 0,1-1 0,0 1 0,-1-1 0,0 1 0,0-1 0,0 0 0,0 1 0,0-1 0,0 0 0,0-1 11,42-116 497,-33 74 450,-3 0 1,-2-1-1,-1 0 1,-3-22-948,-19 172 208,-14 157-296,12 1 0,11 37 88,12-274-1713,21-31-5810,-7-14-602,2-4-6272</inkml:trace>
  <inkml:trace contextRef="#ctx0" brushRef="#br0" timeOffset="547.579">591 306 15567,'-5'-12'4612,"-18"-41"-1542,-7 28 3138,31 39-4233,7 0-1833,1-1 0,0 0 0,1-1 0,0 0 0,1 0 0,1-1 0,0-1 0,2 2-142,-8-7 17,253 181-278,-233-170-33,103 52-2749,-119-98 2702,-9-20 768,-3-1 0,-1 1 0,-3 0 0,-8-31-427,13 79 43,1 0-1,0 0 1,-1 0 0,1 0 0,-1 0-1,0 0 1,0 1 0,0-1-1,0 0 1,0 0 0,0 1 0,0-1-1,0 0 1,-1 1 0,1-1-1,-1 1 1,1 0 0,-1-1-1,0 1 1,1 0 0,-1 0 0,0 0-1,0 0 1,0 0 0,0 1-1,0-1 1,0 1 0,0-1 0,0 1-1,0-1 1,0 1 0,0 0-1,0 0 1,0 0 0,0 0 0,0 1-1,0-1 1,0 0 0,0 1-1,0-1 1,0 1 0,0 0-1,0 0 1,1 0 0,-1 0 0,0 0-1,0 0 1,1 0 0,-1 1-1,1-1 1,-1 0 0,1 1 0,0-1-1,-1 1 1,1 0 0,-1 0-43,-16 20 4,2-1 0,0 2 0,1 0-1,1 1 1,1 0 0,0 2-4,-13 25-2,-140 245 2,161-285-76,0-4-297,1 0-1,0 0 1,1 1-1,-1 0 0,2 0 1,-1 0-1,1 0 0,0 0 1,1 1-1,-1-1 1,2 0-1,-1 1 0,1-1 1,1 5 373,30 4-10714,-7-16 245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25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85 6822,'0'0'8985,"0"0"-4693,0 0-1762,0 0-442,0 0-594,9-13-650,32-41-433,-39 52-397,0 1 0,0-1 1,0 0-1,1 1 0,-1 0 0,0-1 1,0 1-1,1 0 0,-1 0 0,1 0 1,-1 0-1,1 1 0,0-1 0,-1 1 1,1-1-1,0 1 0,-1 0 0,1 0 0,0 0 1,-1 0-1,1 1 0,-1-1 0,1 1 1,0 0-1,-1-1 0,1 1 0,-1 0 1,0 1-1,1-1 0,-1 0 0,0 1 1,0-1-1,1 1 0,-1 0 0,0-1 0,-1 1 1,1 0-1,0 0 0,0 1-14,0 5 13,-1-1 0,0 0 0,0 0 0,-1 0 0,0 1-1,0-1 1,0 0 0,-1 0 0,-1 1 0,1-1 0,-1 0 0,0 0 0,0-1-1,-1 1 1,0 0 0,0-1 0,-1 1 0,0-1 0,0 0 0,-2 1-13,0 5 62,-162 226 1860,153-208-1519,15-29-397,0-1 0,0 1 0,0 0 0,0-1 0,0 1 0,1-1 0,-1 1 0,0-1 0,0 1 0,0-1 0,1 0 0,-1 1 0,0-1 0,1 1 0,-1-1 0,0 1 0,1-1 0,-1 0 0,0 1 0,1-1 0,-1 0 0,1 1 0,-1-1 0,1 0 0,-1 0 0,1 1 0,-1-1 0,1 0 0,-1 0-1,1 0 1,-1 0 0,1 0 0,-1 0 0,1 0 0,-1 0 0,1 0 0,-1 0 0,1 0 0,-1 0 0,1 0 0,-1 0 0,1 0 0,-1 0 0,1-1 0,-1 1 0,1 0 0,-1 0 0,1-1 0,-1 1 0,1 0 0,-1 0 0,0-1 0,1 1 0,-1-1 0,1 1-6,200-111-753,-187 103 471,94-52-2809,-35 25-1880,-15 11-2674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2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84 833,'0'0'12107,"0"0"-6336,-1-14-2344,-3-55 1538,4 69-3524,0 5 609,12 127-427,-11-115-1576,4 108-212,5 0 0,20 86 165,-28-202-402,-1-1 0,2 1-1,-1-1 1,1 0-1,1 0 1,-1 0 0,1 0-1,1 0 1,-1-1 0,1 0-1,1 1 403,56 24-11124,-32-30 3548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27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275 295 7847,'0'-69'4154,"-1"63"-3402,1 0 1,-1 0-1,0 0 1,-1 0-1,1 0 1,-1 1 0,0-1-1,-1 1 1,1-1-1,-1 1 1,0 0-1,-1 0 1,1 0-1,-1 0 1,0 1 0,-2-3-753,3 4 157,0 0 1,-1 0 0,1 1-1,0-1 1,-1 1 0,0 0 0,1 0-1,-1 0 1,0 0 0,0 0 0,0 1-1,0 0 1,0 0 0,-1 0-1,1 0 1,0 1 0,0 0 0,-1 0-1,1 0 1,0 0 0,-1 1 0,1-1-1,0 1 1,0 0 0,0 0-1,0 1 1,0-1 0,0 1 0,0 0-1,0 0 1,1 0 0,-2 2-158,-4 3 21,1 1-1,0 0 1,1 0 0,0 1-1,0 0 1,1 0 0,0 1-1,1 0 1,0 0 0,0 0-1,1 1 1,0-1 0,1 1-1,1 0 1,-2 11-21,-8 173-47,12-166 67,9 141-437,-9-169 415,0-1 0,-1 1-1,1-1 1,0 1-1,0-1 1,0 1 0,0-1-1,1 1 1,-1-1-1,0 1 1,0-1-1,0 1 1,0-1 0,0 1-1,1-1 1,-1 0-1,0 1 1,0-1 0,1 1-1,-1-1 1,0 1-1,1-1 1,-1 0 0,0 1-1,1-1 1,-1 0-1,1 1 1,-1-1-1,0 0 1,1 0 0,-1 1-1,1-1 1,-1 0-1,1 0 1,-1 0 0,1 0-1,-1 0 1,1 0-1,-1 1 1,1-1 0,-1 0-1,1 0 1,-1-1-1,1 1 1,-1 0-1,1 0 1,-1 0 0,1 0-1,-1 0 1,1 0-1,-1-1 1,1 1 0,-1 0-1,1 0 1,-1-1-1,0 1 1,1 0-1,-1-1 1,1 1 0,-1 0-1,0-1 1,1 1-1,-1-1 3,21-32 100,-18 28-69,150-318 732,-153 324-764,0 0 0,0 0 0,0-1 0,0 1-1,0 0 1,1 0 0,-1-1 0,0 1-1,0 0 1,1-1 0,-1 1 0,1 0 0,-1-1-1,1 1 1,-1-1 0,1 1 0,-1 0-1,1-1 1,-1 1 0,1-1 0,0 0 0,-1 1-1,1-1 1,0 1 0,-1-1 0,1 0-1,0 0 1,-1 1 0,1-1 0,0 0 0,0 0-1,-1 0 1,1 0 0,0 0 0,0 0-1,-1 0 1,1 0 0,0 0 0,0 0 0,-1 0-1,1-1 1,0 1 0,0 0 0,-1 0-1,1-1 1,0 1 0,-1 0 0,1-1 0,0 1-1,-1-1 1,1 1 0,-1-1 0,1 1 0,-1-1-1,1 0 1,-1 1 0,1-1 0,-1 1-1,0-1 1,1 0 0,-1 1 0,0-1 0,1 0-1,-1 0 1,0 1 0,0-1 0,0 0-1,0 0 1,0 1 0,0-1 1,13 48-141,38 96-771,-4-89-2575,24-29-3995,48-41-2501,-83 2 3081</inkml:trace>
  <inkml:trace contextRef="#ctx0" brushRef="#br0" timeOffset="326.299">905 186 8168,'27'-125'7997,"-26"123"-7664,-1 0 1,1 0 0,-1 0-1,0 0 1,1 0 0,-1 0-1,0 0 1,0 0 0,-1-1-1,1 1 1,0 0-1,-1 0 1,1 0 0,-1 0-1,0 0 1,1 0 0,-1 0-1,0 0 1,0 0 0,0 1-1,-1-1 1,1 0 0,0 1-1,-1-1 1,1 1 0,-1-1-1,0 0-333,-41-4 2960,33 9-2804,1 1 0,0 0 0,0 0 0,0 1-1,1 1 1,-1-1 0,1 1 0,0 1 0,1-1 0,0 1-1,0 1 1,0-1 0,1 1 0,0 1 0,1-1 0,-1 1-1,2 0 1,-1 0 0,1 0 0,1 0 0,-3 10-156,-2 2 47,1 0-1,0 1 1,2-1 0,1 1 0,1 0 0,0 0 0,2 1-1,0-1 1,2 0 0,0 0 0,2 5-47,-1-16-23,-1-1 0,2 0 1,-1 0-1,1 0 0,1 0 0,0-1 0,0 1 1,1-1-1,0 0 0,1 0 0,0 0 0,0-1 0,1 0 1,0 0-1,0-1 0,1 0 0,0 0 0,0-1 1,0 0-1,1 0 0,0-1 0,0 0 0,1 0 1,7 2 22,-6-4-18,0-1 1,1 1-1,-1-2 1,0 1-1,1-2 1,-1 1-1,0-2 1,1 1-1,-1-2 1,0 1-1,1-2 1,-1 1-1,0-2 1,-1 1-1,1-1 1,0-1-1,-1 0 1,6-4 17,4-4 2,0 0 0,-1-1 0,-1-1 0,0-1 0,-1 0 0,-1-1 0,-1-1 0,8-12-2,6-37 32,-29 66-98,0 0 0,0 1 0,-1-1 0,1 0 0,0 1 0,0-1 0,-1 0 0,1 1 0,0-1 0,-1 0 0,1 1 0,0-1 0,-1 1 0,1-1 0,-1 1 0,1-1 0,-1 1 0,1-1 0,-1 1 0,0-1 0,1 1 0,-1-1 0,1 1 0,-1 0 0,0 0 0,1-1 0,-1 1 0,0 0 0,0 0 0,1 0 0,-1 0 0,0 0 0,1-1 0,-1 2 0,0-1 0,0 0 0,1 0 0,-1 0 0,0 0 0,1 0 0,-1 0 0,0 1 0,1-1 0,-1 0 0,0 1 0,1-1 0,-1 0 0,0 1 66,-34 17-9527,17 0-4465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26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17392,'0'-15'4175,"0"-7"-2727,1-26 563,-3 20 5201,11 387-6683,-7-318-518,2 40-130,4-1-1,3-1 1,4 4 119,16-3-5135,4-36-5590,-16-29-902</inkml:trace>
  <inkml:trace contextRef="#ctx0" brushRef="#br0" timeOffset="346.64">404 173 15503,'-1'-101'6651,"1"98"-6454,0 1-1,0 0 1,0 0 0,0 0-1,0 0 1,1 0-1,-1 0 1,1 0-1,0 0 1,0 0-1,-1 0 1,1 0 0,0 0-1,1 0 1,-1 0-1,0 1 1,0-1-1,1 1 1,-1-1-1,1 1 1,0-1 0,-1 1-1,1 0 1,0-1-1,0 1 1,-1 0-1,1 0 1,0 1-1,0-1 1,0 0 0,0 1-1,0-1 1,1 1-1,-1-1 1,0 1-1,0 0 1,0 0-1,0 0 1,2 1-197,2-1 62,0 1 1,0 0-1,0 0 1,0 0-1,0 1 1,0 0-1,0 1 0,0-1 1,-1 1-1,1 0 1,-1 0-1,0 1 1,3 1-63,-1 4-20,0 1 1,0-1-1,-1 1 1,0 0 0,-1 1-1,0-1 1,-1 1-1,0 0 1,0 1 0,-1-1-1,-1 0 1,0 1 0,-1-1-1,0 1 1,0 0-1,-1-1 1,-1 1 0,0 0-1,-1-1 1,0 1-1,0-1 1,-2 1 0,1-1-1,-1 0 1,-1-1-1,0 1 1,0-1 0,-1 0-1,-1 0 1,0 0 19,-185 230 112,190-238-109,1-2-3,1 1 0,-1-1-1,0 0 1,0 1 0,1-1 0,-1 0 0,0 1 0,0-1 0,1 1 0,-1-1 0,0 1 0,1 0 0,-1-1 0,1 1 0,-1-1 0,1 1 0,-1 0 0,1 0 0,-1-1 0,1 1 0,0 0 0,-1 0 0,1-1-1,0 1 1,0 0 0,0 0 0,-1 0 0,1-1 0,0 1 0,0 0 0,0 0 0,0 0 0,0 0 0,1-1 0,-1 1 0,0 0 0,0 0 0,0 0 0,1-1 0,-1 1 0,0 0 0,1 0 0,-1-1 0,1 1-1,-1 0 1,1-1 0,-1 1 0,1 0 0,0-1 0,-1 1 0,1-1 0,0 1 0,-1-1 0,1 1 0,0-1 0,-1 1 0,2-1 0,11-1-40,0 0 1,0-1-1,0-1 0,0 0 1,0-1-1,0 0 0,-1-1 1,0 0-1,0-1 1,7-5 39,-4 3-181,91-46-2537,-31 15-1449,0 3-4013,-37 21 2436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33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13485,'0'0'2973,"0"0"-587,0 0 97,0 0-214,0 0-673,0 0-518,0 0-304,7 21 0,36 164 753,13 740 1132,-53-899-2746,-2 3-120,2-1 0,1 0-1,1 0 1,1 0 0,2 0-1,1-1 1,9 19 207,-18-46-135,0 0 0,0 0 0,0-1-1,-1 1 1,1 0 0,0 0 0,0-1 0,0 1-1,0 0 1,0-1 0,0 1 0,0 0 0,0 0-1,0-1 1,0 1 0,1 0 0,-1 0 0,0-1-1,0 1 1,0 0 0,0 0 0,0-1 0,0 1-1,0 0 1,1 0 0,-1 0 0,0-1 0,0 1-1,0 0 1,1 0 0,-1 0 0,0 0 0,0-1-1,1 1 1,-1 0 0,0 0 0,0 0 0,0 0-1,1 0 1,-1 0 0,0 0 0,1 0 0,-1 0-1,0 0 1,0 0 0,1 0 0,-1 0 0,0 0-1,0 0 1,1 0 0,-1 0 0,0 0 0,0 0 0,1 0-1,-1 0 1,0 0 0,0 0 0,1 0 0,-1 1-1,0-1 136,0-2-322,3-20-6752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3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137 177 2530,'0'0'11168,"0"0"-6609,0 0-2188,0 0-65,0 0-694,0 0-689,-11 13-389,0-1-436,5-7-64,1 0-1,0 1 1,0 0-1,1 0 1,-1 0-1,1 1 1,1 0-1,-1-1 1,1 1 0,0 0-1,1 1 1,0-1-1,-2 7-33,-45 282 822,40-331-555,7-11-120,3-1-1,2 1 1,2 0-1,2 0 1,2 1-1,2 0 1,2 0-1,1 1 1,17-32-147,-30 72 0,0 0 1,0 1-1,0-1 1,1 1-1,-1-1 1,1 0-1,0 1 0,0 0 1,0 0-1,0-1 1,1 1-1,-1 1 1,1-1-1,0 0 1,0 1-1,0-1 1,0 1-1,0 0 1,0 0-1,1 0 1,-1 0-1,1 1 1,-1-1-1,1 1 0,0 0 1,0 0-1,-1 0 1,1 1-1,0-1 1,0 1-1,0 0 1,0 0-1,0 0 1,0 1-1,6 7 7,0 0-1,-1 1 1,1 1 0,-2-1 0,0 2 0,0-1 0,-1 1-1,0 0 1,-1 0 0,0 1 0,-1 0 0,1 1-7,-6-11 3,145 378-19,-122-283 5,-24-96 14,1 0 0,-1 0 0,1 0 0,-1-1 0,0 1 0,0-1 0,1 1 0,-1 0 0,0-1 0,0 1-1,0-1 1,1 1 0,-1-1 0,0 0 0,0 1 0,0-1 0,0 0 0,0 0 0,0 0 0,0 0 0,0 0 0,0 0-1,0 0 1,0 0 0,0 0 0,0 0 0,0 0 0,0 0 0,0-1 0,1 1 0,-1 0 0,0-1 0,0 1-1,0-1 1,0 1 0,0-1 0,1 1 0,-1-1 0,0 0 0,0 1 0,1-1 0,-1 0 0,1 1 0,-1-2-3,-295-200 555,294 201-856,-22-10 12,11 10-4871,13 4-1758,5 3-6722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34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14798,'0'0'4180,"0"0"-886,0 0-598,0 0-865,0 0-673,0 0-453,0 0-374,10-8-182,-5 3-132,-1 2-7,0-1-1,0 1 1,0-1-1,0 1 1,1 1 0,-1-1-1,1 1 1,0-1 0,0 1-1,0 1 1,0-1 0,0 1-1,0 0 1,1 0-1,-1 0 1,0 1-10,28 0 164,-24 1-51,1 0 0,-1 0 1,1-1-1,0 0 1,-1-1-1,1 0 0,-1 0 1,0-1-1,1-1 1,-1 1-1,0-1 0,0-1 1,0 0-1,-1 0 1,0-1-1,1 0 0,-1 0 1,3-4-114,-19 76 1249,3 438-1249,4-469-904,3 0-1,1 0 1,1 0-1,2-1 1,2 1-1,1-1 1,12 31 904,-9-46-5755,1-6-4836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8:35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11243,'4'-14'4067,"16"-44"-1152,-20 57-2732,0 0-1,0 0 1,0 0-1,0-1 0,0 1 1,0 0-1,0 0 1,1 0-1,-1 0 1,0 0-1,1 0 1,-1 0-1,1 0 0,-1 0 1,1 0-1,-1 0 1,1 0-1,0 0 1,0 0-1,-1 0 1,1 0-1,0 1 0,0-1 1,0 0-1,0 1 1,0-1-1,0 1 1,0-1-1,0 1 1,0-1-1,0 1 0,0 0 1,0-1-1,0 1 1,0 0-1,1 0 1,-1 0-1,0 0 1,0 0-1,0 0 0,0 0 1,0 0-1,0 0 1,1 1-1,-1-1 1,0 0-183,24 35 1916,41 220-955,-61-235-928,43 113-145,-46-128 59,1-1 1,0 1 0,0-1-1,0 0 1,0 0 0,0 0-1,1-1 1,0 1-1,0-1 1,0 0 0,0 0-1,0 0 1,1 0 0,-1-1-1,1 0 1,0 0 0,-1 0-1,1 0 1,0-1-1,0 0 1,0 0 0,1 0-1,-1-1 1,0 0 0,1 0 52,2-3-3,-1 0 0,-1 0 0,1-1 0,-1 0 0,1-1 0,-1 0 0,0 1 0,-1-2 0,1 1 0,-1-1 0,0 0 0,-1 0 0,1 0 0,-1-1 0,0 1 0,-1-1 0,0 0 0,2-5 3,25-53 200,-2-1 1,-4-1-1,-3-2 0,2-19-200,-9 14 16,-21 122-5034,10 24-6897,3-34 298</inkml:trace>
  <inkml:trace contextRef="#ctx0" brushRef="#br0" timeOffset="451.653">1091 214 14638,'0'0'2947,"1"-16"-502,-1-51-209,-1 62-2075,0 1 1,0-1-1,0 1 0,0-1 0,-1 1 0,0 0 0,0 0 0,0 0 0,0 0 0,-1 0 0,1 0 0,-1 1 0,0-1 0,0 1 0,0 0 1,-1-1-1,1 2 0,-1-1 0,0 0 0,0 1 0,0 0 0,0-1 0,0 2 0,0-1 0,0 0 0,-1 1 0,1 0 0,-1 0 0,-4 0-161,-1-1 33,0 0-1,-1 1 0,1 1 0,0 0 0,-1 0 0,1 1 0,-1 0 1,1 1-1,0 0 0,0 1 0,0 0 0,0 0 0,0 1 0,1 0 1,0 1-1,-1 0 0,2 1 0,-1 0 0,1 0 0,0 1 0,0 0 1,0 0-1,1 0 0,1 1 0,-1 1 0,-4 8-32,0-2-5,1 1 1,0 0-1,2 1 0,0 0 0,0 0 0,2 1 1,0 0-1,1 0 0,1 0 0,1 1 1,0 0-1,2-1 0,0 1 0,1 14 5,1-28-21,-1 0 0,1 0 0,0 0-1,0 0 1,1 0 0,0 0 0,-1 0-1,1-1 1,1 1 0,-1-1 0,1 0-1,0 1 1,0-1 0,0 0 0,0-1-1,1 1 1,-1 0 0,1-1 0,0 0-1,0 0 1,1 0 0,-1-1 0,0 1 0,1-1-1,0 0 1,-1 0 0,1-1 0,0 1-1,0-1 1,0 0 0,0 0 0,0-1-1,0 1 1,0-1 0,0-1 0,0 1-1,0-1 1,0 1 0,0-1 0,0-1 0,0 1-1,0-1 1,0 0 0,-1 0 0,4-2 21,10-8 31,-1-1 1,-1 0 0,0-2 0,-1 0-1,0 0 1,-1-2 0,-1 1-1,-1-2 1,0 0 0,-1 0 0,-1-1-1,-1-1 1,-1 1 0,0-1-1,-2-1 1,0 1 0,2-18-32,-7 22 384,-11 39-96,5-7-509,0 1 0,1 0 0,1-1 0,0 1 0,1 1 0,1-1 0,1 0 0,0 0 0,2 0-1,0 0 1,0 0 0,2 3 221,-2-11-193,0-1 0,1 1-1,0 0 1,0-1 0,1 1-1,0-1 1,0 0 0,1 0-1,0-1 1,1 1 0,0-1-1,0 0 1,0-1-1,1 0 1,0 0 0,0 0-1,0-1 1,1 0 0,0 0-1,0 0 1,0-1 0,0-1-1,6 2 194,72 9-10308,-42-13 3181</inkml:trace>
  <inkml:trace contextRef="#ctx0" brushRef="#br0" timeOffset="779.501">1481 274 8552,'-1'-16'4468,"0"-3"-2695,-2-38 631,3 23 8789,-41 336-8930,19-177-4115,42-144 597,76-273 1490,-91 279-209,52-98 360,-55 107-389,1 1 0,-1-1 0,1 1 0,0 0 0,0 0 0,0 0 1,0 0-1,0 0 0,1 1 0,0-1 0,-1 1 0,1 0 0,0 0 0,0 1 0,0-1 0,0 1 0,0 0 1,0 0-1,0 0 0,1 0 0,-1 1 0,0-1 0,1 1 0,-1 1 0,0-1 0,3 1 3,43 32-2827,-15 17-5749,-16-16-2597</inkml:trace>
  <inkml:trace contextRef="#ctx0" brushRef="#br0" timeOffset="1095.976">2050 685 12908,'0'0'7244,"0"0"-3960,0 0-1154,0 0-689,0 0-774,0 0 139,0 0-192,0 0-267,4 7-27,34 45 743,-35-52-1006,0-1 0,-1 0 0,1 0 0,-1 0 1,1 0-1,0 0 0,-1-1 0,0 1 0,1-1 0,-1 1 1,0-1-1,0 0 0,0 0 0,0 0 0,0 0 0,0-1 0,-1 1 1,1 0-1,-1-1 0,1 1 0,-1-1 0,0 1 0,0-1 0,0 0 1,-1 1-1,1-1 0,0 0 0,-1 0 0,0 1 0,0-1 1,0 0-1,0 0 0,0 0 0,-1-2-57,-13-79 108,13 83-122,0-1 0,0 0 1,0 0-1,0 1 0,-1-1 0,1 0 0,-1 1 0,1-1 0,-1 1 1,1 0-1,-1 0 0,0-1 0,0 1 0,0 0 0,0 0 0,0 1 1,1-1-1,-2 0 0,1 1 0,0-1 0,0 1 0,0 0 0,0-1 1,0 1-1,0 0 0,0 0 0,0 1 0,0-1 0,0 0 0,-1 1 0,1-1 1,0 1-1,0 0 0,0-1 0,1 1 0,-1 0 0,0 0 0,0 0 1,0 1 13,-46 38-8526,27-15-3176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35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84 198 961,'0'0'7538,"0"0"-3470,0 0-598,0 0-161,0 0-837,0 0-475,0 0-321,-10-5-374,-25-18-330,35 22-951,0 0 1,0 0-1,0 0 1,0 0-1,0 1 1,0-1-1,1 0 0,-1 0 1,0 0-1,0 0 1,1 1-1,-1-1 1,0 0-1,1 0 0,-1 1 1,1-1-1,-1 0 1,1 1-1,0-1 1,-1 0-1,1 1 0,-1-1 1,1 1-1,0-1 1,0 1-1,-1-1 1,1 1-1,0 0 0,0-1 1,-1 1-1,1 0 1,0 0-1,0-1 1,0 1-1,0 0 1,0 0-1,-1 0 0,1 0 1,1 0-22,1-1 34,24-8-90,0 1 0,0 2 0,0 1 0,1 1 0,0 1 0,22 1 56,-48 1-134,0 0 0,0 0 0,0 1 0,0-1 0,1 1 0,-1-1-1,0 1 1,0 0 0,0 0 0,0 0 0,1 0 0,-1 0 0,0 0 0,0 1 0,0-1 0,0 1 0,0-1 0,0 1 0,1 0 0,-1 0 0,-1 0 0,1 0 0,0 0 0,0 0 0,0 0 0,-1 1 0,1-1 0,0 1 0,-1-1 0,1 1 0,-1 0 0,0 0-1,0-1 1,0 1 0,0 0 0,0 0 0,0 0 0,0 0 0,0 0 0,-1 0 0,1 0 0,-1 1 0,0-1 0,1 0 0,-1 0 0,0 2 134,-4 4-791,-1-1 1,1 0-1,-1-1 1,-1 1-1,1-1 0,-1 0 1,0 0-1,-1-1 1,1 1-1,-1-1 0,-4 2 791,-2 3-1056,-160 97-1874,97-64 7696,59-29-728,23-10-1045,33-9-1370,113-36-566,145-59-1057,-243 68-497,-55 30 483,0 0 0,1-1 0,-1 1-1,0 0 1,0 0 0,0 0 0,0 0 0,-1 1-1,1-1 1,0 0 0,-1 0 0,1 1 0,-1-1-1,0 1 1,1-1 0,-1 1 0,0 0 0,0 0-1,0 0 1,0 0 0,0 0 0,0 0 0,0 0-1,0 1 1,-1-1 14,-6-4-35,-3-2 85,0 0-1,1-1 0,0-1 0,0 0 0,1 0 1,0-1-1,1 0 0,0-1 0,1 0 0,0 0 1,1-1-1,0 0 0,0-1 0,-4-11-49,12 24 50,0 0 1,0 1-1,-1-1 1,1 0-1,0 0 0,0 1 1,-1-1-1,1 0 0,0 0 1,0 0-1,-1 0 0,1 0 1,0 0-1,0 0 0,0 0 1,-1 0-1,1-1 1,0 1-1,0 0 0,-1 0 1,1-1-1,0 1 0,-1 0 1,1-1-1,0 1 0,-1-1 1,1 1-1,0-1 0,-1 1 1,1-1-1,-1 1 1,1-1-1,-1 0 0,1 1 1,-1-1-1,0 0 0,1 1 1,-1-1-1,0 0 0,1 1 1,-1-1-1,0 0 1,0 0-1,0 1 0,0-1 1,0 0-1,0 0 0,0 0 1,0 1-1,0-1 0,0 0 1,0 0-1,0 1 0,0-1 1,-1 0-1,1 0 1,0 1-1,0-1 0,-1 0 1,1 0-51,11 12 68,0 0 1,-1 1-1,0 0 0,-1 1 1,0 0-1,-1 0 1,0 1-1,-1 0 1,-1 0-1,0 1 1,-1-1-1,0 1 0,-1 1 1,-1-1-1,-1 0 1,0 1-1,-1 0 1,-1-1-1,0 1 1,-1 0-1,0-1 0,-2 1 1,0-1-1,0 0 1,-2 0-1,0 0 1,0 0-1,-2 0-68,-81 154-1175,18-66-4323,21-36-3364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36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291 171 4644,'0'0'4415,"0"0"-2189,10-13 6,11-13-1059,30-37 3921,-50 62-4927,0 0 0,1 0 1,-1-1-1,0 1 0,0 0 0,0 0 0,0-1 1,0 1-1,0 0 0,0-1 0,0 1 0,0-1 1,0 0-1,-1 1 0,1-1 0,-1 1 0,0-1 1,1 0-1,-1 1 0,0-1 0,0 0 0,0 0 1,0 1-1,0-1 0,0 0 0,0 1 0,-1-1 0,1 0 1,-1 1-1,1-1 0,-1 0 0,0 1 0,1-1 1,-1 1-1,0-1 0,0 1 0,0 0 0,0-1 1,0 1-1,0 0 0,-1 0 0,1 0 0,0-1 1,-1 1-1,1 1 0,-1-1 0,0 0-167,-13 1 49,-1 1 0,1 1-1,-1 1 1,1 0 0,-1 1-1,1 1 1,1 0 0,-1 1-1,1 0 1,0 1 0,0 1-1,1 0 1,0 1 0,0 1-1,1-1 1,0 2 0,0 1-49,9-10-7,0 0 1,1-1 0,-1 1-1,0 1 1,1-1 0,-1 0-1,1 1 1,0-1 0,0 1-1,0 0 1,0-1 0,0 1-1,1 0 1,-1 0 0,1 0-1,0 0 1,0 1-1,0-1 1,0 0 0,1 0-1,-1 1 1,1-1 0,0 0-1,-1 1 1,2-1 0,-1 0-1,0 1 1,1-1 0,-1 0-1,1 0 1,0 1 0,0-1-1,1 0 1,-1 0 0,1 0-1,-1 0 1,1 0 0,0-1-1,0 1 1,0 0 0,0-1-1,0 1 1,1-1 0,-1 0-1,1 0 1,0 0 0,0 0-1,1 1 7,177 18-74,-165-17 76,-1 0 1,0 1 0,0 1-1,0 1 1,-1 0 0,1 0-1,-2 2 1,1 0 0,-1 0 0,-1 1-1,0 1 1,0 0 0,-1 0-1,0 2-2,-5-6 20,0 0-1,-1 1 0,1 0 1,-2 0-1,1 0 0,-1 0 1,-1 1-1,1-1 0,-1 1 1,-1 0-1,0 0 0,0 0 1,-1 0-1,0 0 0,0 1 1,-1-1-1,0 0 0,-1 1 1,0-1-1,0 0 0,-1 0 1,0 0-1,-1 0 0,-3 7-19,-1-5 40,0 1-1,-1-1 1,-1 0-1,1-1 0,-2 0 1,1 0-1,-2-1 1,1-1-1,-1 0 0,0 0 1,-1-1-1,0 0 0,0-1 1,0 0-1,-1-1 1,0 0-1,0-2 0,0 1 1,0-1-1,-1-1 1,1 0-1,-1-1 0,0-1 1,1 0-1,-1-1 1,1 0-1,-1-1 0,1-1 1,-7-1-40,10 1-21,0 0 1,0-1-1,1 0 0,-1 0 1,1-1-1,0 0 0,0-1 1,1 0-1,0-1 0,0 1 1,0-1-1,1-1 0,0 1 1,0-1-1,1-1 1,0 1-1,0-1 0,1 0 1,1 0-1,-1-1 0,1 1 1,1-1-1,0 0 0,0 0 1,1 0-1,0-1 0,1 1 1,0 0-1,1-1 1,0 0 20,11 64-9663,-8-25-213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37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59 2338,'0'0'2648,"0"0"-21,0 0 15,0 0-218,0 0-49,0 0 92,-6 0-177,4 0-1986,-41 7 6860,75-8-5167,217-63-2846,-249 69-3416,-13 8-743,-2 4-3160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37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 16432,'0'0'4067,"0"0"-1248,0 0-865,0 0-865,103 40-128,-61-50-192,5-3-321,2-1-224,2-2-96,-6-1-96,-5-4-32,-7 1-736,-1 4-1667,-10 2-2753,-6 3-8682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38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 10506,'0'0'3459,"0"0"6,0 0-193,0 0-955,0 0-689,0 0-357,-13 15-316,-43 52-223,-5 59 314,-11 29-806,78-192-213,-3 30-28,9-31 8,2 1-1,2 0 0,1 1 1,2 1-1,1 1 0,10-11-6,-29 43-1,0 0 0,0 0-1,1 0 1,-1 0 0,0 0-1,1 1 1,0-1 0,-1 0-1,1 1 1,0-1 0,0 1-1,0 0 1,0 0 0,0-1-1,0 1 1,0 0 0,1 1-1,-1-1 1,0 0 0,0 1-1,1-1 1,-1 1 0,0 0-1,1 0 1,-1 0 0,1 0-1,-1 0 1,0 0 0,1 1-1,-1-1 1,0 1 0,0-1-1,1 1 1,-1 0 0,0 0-1,0 0 1,0 0 0,0 0-1,0 1 1,0-1 0,0 1-1,0-1 1,-1 1 0,1 0-1,-1-1 1,1 1 0,-1 0-1,1 2 2,32 65-1,-31-59 7,0-1 1,1 0-1,0 0 1,1 0-1,0 0 1,0-1-1,0 0 1,1 0-1,1 0 1,-1-1-1,1 0 1,1 0-1,-1 0 1,1-1-1,0 0-6,-5-5-6,-1 1-1,0-1 0,0 0 0,1 0 1,-1-1-1,0 1 0,1 0 0,-1-1 0,1 1 1,-1-1-1,1 0 0,-1 0 0,1 0 1,-1 0-1,1 0 0,0 0 0,-1-1 1,0 1-1,1-1 0,-1 0 0,1 0 0,-1 0 1,0 0-1,0 0 0,1 0 0,-1-1 1,0 1-1,0-1 0,0 1 0,0-1 1,-1 0-1,1 0 0,0 0 0,-1 0 0,1 0 1,-1 0-1,0 0 0,0 0 0,0-1 1,0 1-1,0-1 7,0 1-465,1-6-909,3 7-5814,-1 3-3527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40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52 180 288,'-5'-16'13213,"-37"-120"-1704,42 136-11410,-1-1 0,1 1 0,-1-1 0,1 1 0,-1-1 0,1 0 0,0 1-1,0-1 1,-1 1 0,1-1 0,0 0 0,0 1 0,-1-1 0,1 0 0,0 1 0,0-1-1,0 0 1,0 0 0,0 1 0,0-1 0,0 0 0,1 1 0,-1-1 0,0 0 0,0 1-1,0-1 1,1 0 0,-1 1 0,0-1 0,1 1 0,-1-1 0,0 0 0,1 1 0,-1-1-1,1 1 1,-1-1 0,1 1 0,-1-1 0,1 1 0,-1 0 0,1-1 0,-1 1 0,1 0-1,0-1 1,-1 1 0,1 0 0,0 0 0,-1-1 0,1 1 0,0 0 0,0 0-99,34 23 1160,163 165-797,-159-152-704,2-1 1,1-3 0,2-1-1,18 8 341,-61-37-9,0-1 0,0 0 1,0 0-1,0 0 0,1 1 0,-1-1 0,0 0 0,1-1 0,-1 1 0,1 0 0,-1 0 0,1-1 1,0 1-1,-1-1 0,1 1 0,-1-1 0,1 0 0,0 1 0,-1-1 0,1 0 0,0 0 0,0 0 1,-1-1-1,1 1 0,0 0 0,-1-1 0,1 1 0,-1-1 0,1 1 0,-1-1 0,1 0 1,-1 1-1,1-1 0,-1 0 0,1 0 0,-1 0 0,0 0 0,1 0 0,-1-1 0,0 1 0,0 0 1,0-1-1,0 1 0,0 0 0,0-1 0,-1 1 0,1-1 0,0 0 9,3-19 46,-1 0 0,0 0 0,-2-1 0,-1 0 0,0 1 0,-1-1 0,-2 1-1,0 0 1,-1 0 0,-2-3-46,6 18 45,-1 1 0,0 0 0,1 0-1,-1 0 1,-1 0 0,1 0 0,-1 0-1,0 0 1,0 0 0,-1 0 0,1 1 0,-1-1-1,0 1 1,0 0 0,0 0 0,-1 0-1,0 0 1,1 1 0,-1-1 0,-1 1 0,1 0-1,0 0 1,-1 1 0,1-1 0,-1 1-1,0 0 1,0 0 0,0 0 0,0 1 0,0 0-1,-1 0-44,-10 3 49,1 1-1,0 1 0,0 0 1,0 1-1,0 1 1,1 1-1,0 0 0,0 0 1,1 1-1,0 1 0,0 0 1,1 1-1,0 0 1,1 1-1,0 1 0,-3 5-48,-10 9-9,2 1-1,1 1 1,1 1 0,1 1-1,2 0 1,-2 8 9,10-20-445,2 1 0,0 0 0,1 1 0,1 0 0,1-1 0,1 1 0,0 5 445,8 42-4097,13-27-1762,1-16-1732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41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20019,'0'0'3075,"0"0"-331,0 0-529,0 0-763,8 14-277,-6-11-1104,4 8 107,0-1 0,0 2-1,-1-1 1,-1 1 0,0-1-1,0 1 1,-1 0 0,-1 1 0,1 6-178,7 350-600,-10-301-1715,0-67 2098,1 25-4367,3-11-2023,5-2-7866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39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59 586 10570,'0'0'5109,"0"0"-1682,0 0-416,-11-13-812,-32-42-832,42 54-1335,1 0-1,-1 0 1,1 1 0,-1-1-1,1 0 1,0 0 0,-1 0 0,1 0-1,0 0 1,0 0 0,-1 0-1,1 1 1,0-1 0,0 0-1,0 0 1,0 0 0,0 0 0,1 0-1,-1 0 1,0 0 0,0 0-1,0 0 1,1 0 0,-1 0 0,1 1-1,-1-1 1,1 0 0,-1 0-1,1 0 1,-1 1 0,1-1-1,0 0 1,-1 1 0,1-1 0,0 0-1,-1 1 1,1-1 0,0 1-1,0-1 1,0 1 0,0 0-1,-1-1 1,1 1 0,0 0 0,0-1-1,0 1 1,0 0 0,0 0-1,0 0 1,0 0 0,0 0-1,0 0 1,0 0 0,0 0 0,0 0-1,-1 1 1,1-1 0,0 0-1,0 0 1,1 1-32,2-1 84,362-8 172,-364 8-256,-1 0 3,0 1-1,0-1 1,0 0-1,-1 1 1,1-1-1,0 0 1,0 0-1,0 0 1,0 0-1,0 0 1,0 0-1,0 0 1,0 0-1,0 0 1,-1 0-1,1 0 1,0 0-1,0-1 1,0 1-1,0 0 1,0-1-1,0 1 1,-1-1-1,1 1 1,0-1-1,0 1 1,-1-1-1,1 0 1,0 1-1,-1-1 0,1 0 1,-1 1-1,1-1 1,0 0-1,-1 0 1,0 0-1,1 1 1,-1-1-1,0 0 1,1 0-1,-1 0 1,0 0-1,0 0 1,0 0-1,1 0 1,-1 1-1,0-1 1,0 0-1,-1 0 1,1 0-1,0 0 1,0 0-1,0 0 1,-1 0-1,1 0 1,0 1-1,-1-1 1,1 0-1,-1 0 1,1 0-3,-103-95 1542,42 36-298,54 88-326,11 185-605,1 5-808,-9-74-3860,3-104-458,3-15-1612,5-1-6152</inkml:trace>
  <inkml:trace contextRef="#ctx0" brushRef="#br0" timeOffset="439.328">1187 247 15951,'2'-19'969,"4"-115"5570,-6 130-6426,0 0 0,-1-1 0,0 1 0,0 0 0,0 0 1,-1-1-1,1 1 0,-1 0 0,0 0 0,0 0 1,-1 1-1,1-1 0,-1 0 0,0 1 0,0 0 1,0 0-1,0 0 0,0 0 0,-1 0 0,1 0 1,-1 1-1,0 0 0,0-1 0,1 2 0,-2-1 0,1 0 1,0 1-1,-2-1-113,-8 1 48,1 1-1,-1 1 1,0 0 0,1 0 0,-1 2-1,1 0 1,-1 0 0,1 1 0,0 1-1,0 0 1,1 0 0,0 2-1,0-1 1,0 2 0,1-1 0,0 2-1,0-1 1,1 2 0,0-1 0,-1 3-48,-3-1 0,-3 2 40,-1 0 0,2 1 1,0 1-1,1 0 0,0 1 0,1 1 0,1 0 0,1 1 0,0 0 0,-7 18-40,18-34 7,0 1 1,1-1 0,-1 1-1,1-1 1,-1 1-1,1-1 1,0 1-1,0-1 1,0 1 0,1-1-1,-1 1 1,0-1-1,1 1 1,0-1 0,0 1-1,-1-1 1,2 0-1,-1 1 1,0-1-1,0 0 1,1 0 0,-1 0-1,1 0 1,-1 0-1,1 0 1,0 0-1,0-1 1,0 1 0,0 0-1,0-1 1,0 0-1,0 1 1,1-1 0,-1 0-1,0 0 1,1-1-1,1 2-7,95 16 163,-59-18-126,-1-2 1,1-2-1,-1-1 1,0-3-1,8-3-37,3 1 21,33 1 123,-82 9-129,1 0 0,-1 0-1,0 0 1,0 1 0,0-1-1,0 0 1,0 1 0,0-1-1,0 1 1,0-1 0,0 1-1,0-1 1,0 1 0,0 0-1,0 0 1,-1-1 0,1 1-1,0 0 1,0 0 0,-1 0-1,1 0 1,-1 0 0,1 0-1,0 0 1,-1 0 0,0 0-1,1 0 1,-1 0 0,0 0-1,1 0 1,-1 0 0,0 0-1,0 0 1,0 1 0,0-1-1,0 0 1,0 0 0,0 0-1,-1 0 1,1 0 0,0 0-1,-1 0 1,1 1-15,-19 53 456,17-50-411,-54 113 475,35-79-885,2 0 0,2 1 0,2 1 0,-3 13 365,16-16-5931,9-24-806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39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10154,'0'0'3849,"0"0"-273,0 0-389,0 0-859,0 0-583,0 0-223,0 0-326,1 13-299,6 238 918,15-75-2030,10-64-5176,-9-79-3155,-7-24 821</inkml:trace>
  <inkml:trace contextRef="#ctx0" brushRef="#br0" timeOffset="318.472">288 113 7111,'0'0'4052,"1"-14"-759,3-41 348,12 25 878,24 20-1964,-34 9-2262,4 0-223,0 0 0,-1 0 0,1 1 0,0 1 0,-1-1 0,1 1 0,0 1 0,-1 0 0,0 0 0,1 1 0,-1 0 0,0 1-1,0 0 1,-1 0 0,1 1 0,-1 0 0,0 1 0,0 0 0,-1 0 0,0 0 0,0 1 0,0 0 0,-1 0 0,0 1 0,0 0 0,-1 0 0,0 0 0,0 1 0,2 7-70,-5-6-3,0 1 0,0 0 0,-1-1 1,-1 1-1,0 0 0,0-1 0,-1 1 1,0 0-1,-1-1 0,-1 1 0,1-1 1,-1 1-1,-1-1 0,0 0 0,-1-1 1,0 1-1,0-1 0,-1 0 0,0 0 1,0 0 2,-13 14 247,0-1 1,-1 0 0,-1-2-1,-1 0 1,-1-2-1,-18 12-247,37-21 433,23-7-344,29-8-7,-11-3-135,126-35 2,-58 5-2894,-66 27-3306,-22 8-171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41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55 7431,'0'0'9225,"0"0"-5232,0 0-1377,0 0-721,0 0-774,13-8-379,43-26-251,-52 32-450,0 0 0,0 0-1,0 1 1,1 0 0,-1 0 0,0 0 0,1 0 0,-1 0-1,0 1 1,1 0 0,-1 0 0,1 0 0,-1 1 0,0-1-1,1 1 1,-1 0 0,4 1-41,-7 0 17,1-1 1,-1 1-1,1-1 0,-1 1 0,0 0 1,1 0-1,-1 0 0,0-1 0,0 1 0,-1 0 1,1 0-1,0 0 0,-1 1 0,1-1 1,-1 0-1,1 0 0,-1 0 0,0 0 1,0 0-1,0 1 0,0-1 0,-1 0 1,1 0-1,0 0 0,-1 0 0,0 0 1,1 0-1,-1 0 0,0 0 0,0 0 1,0 0-1,0 0 0,0 0 0,-1 0 1,1-1-1,0 1 0,-1-1 0,0 1 1,0 0-18,-127 121 1203,36-42-581,93-80-620,-1 0 0,1-1 0,-1 1 0,1 0 0,0 0 0,-1-1 0,1 1 0,0 0 0,0 0 0,-1 0 0,1 0 0,0-1 0,0 1 0,0 0 0,0 0 0,0 0 0,0 0 0,0-1 0,1 1 0,-1 0 0,0 0 0,0 0 0,1 0 0,-1-1 0,0 1 0,1 0 0,-1 0 0,1-1 0,-1 1 0,1 0 0,-1-1 0,1 1 0,-1-1 0,1 1 0,0 0 0,-1-1 0,1 1 0,0-1 0,0 0 0,-1 1 0,1-1 0,0 0 0,0 1 0,0-1 0,-1 0 0,1 0 0,0 0 0,0 1 0,0-1 0,0 0-1,-1 0 1,1 0 0,0-1 0,0 1 0,0 0 0,0 0 0,-1 0 0,1-1 0,0 1 0,0 0 0,0-1 0,-1 1 0,1 0 0,0-1 0,-1 1 0,1-1 0,0 0 0,-1 1 0,1-1-2,5 1-3,23-1-335,1-1 1,0-2-1,-1-1 0,0-1 1,23-9 337,75-26-9875,-81 25-1266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8:35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30 424 6086,'0'0'3251,"0"0"-774,0 0-91,0 0-501,0 0-444,0 0-10,-4-2-300,5 2-1096,-1 1-1,1-1 0,-1 1 1,1 0-1,-1-1 0,0 1 0,1 0 1,-1 0-1,0-1 0,1 1 1,-1 0-1,0 0 0,0 0 1,0-1-1,0 1 0,0 0 1,0 0-1,0 0 0,0-1 0,0 1 1,0 0-1,0 0 0,0 0 1,-1-1-1,1 1 0,0 0 1,0 0-1,-1-1 0,1 1 1,-1 0-1,1-1 0,-1 1 0,1 0 1,-1-1-1,1 1 0,-1-1 1,1 1-1,-1-1 0,0 1 1,1-1-1,-1 1 0,0-1 1,0 0-1,1 1 0,-1-1 0,0 0 1,0 0-1,1 1 0,-1-1 1,0 0-1,0 0 0,0 0 1,1 0-1,-1 0 0,0 0 1,0 0-1,0 0 0,1 0 0,-1-1 1,0 1-1,0 0 0,0 0 1,1-1-1,-1 1 0,0-1 1,1 1-1,-1 0 0,0-1-34,2 5-12,0 0-1,0 0 0,0 0 1,1 0-1,-1 0 1,1 0-1,0-1 0,0 1 1,1 0-1,-1-1 1,1 0-1,0 0 0,0 1 1,0-2-1,0 1 1,0 0-1,0-1 0,1 1 1,0-1-1,-1 0 1,1 0-1,0 0 0,0-1 1,0 1-1,0-1 0,0 0 1,0 0-1,0-1 1,0 1-1,1-1 0,-1 0 1,0 0-1,0 0 1,1-1-1,-1 1 0,3-2 13,-2-2 3,-1 0 0,1 0 0,-1 0 0,0-1 0,-1 0 0,1 0 0,-1 0 0,0 0 0,0 0 0,0-1 0,-1 1 0,0-1 0,0 0 0,0 0 0,-1 0 0,0 0 0,1-3-3,1-4 35,12-112 3627,-16 124-3618,0-1 1,1 0-1,-1 0 1,0 0-1,-1 1 1,1-1-1,0 1 1,0-1-1,-1 1 1,1-1-1,-1 1 0,1 0 1,-1-1-1,0 1 1,1 0-1,-1 0 1,0 0-1,0 1 1,0-1-1,0 0 0,0 1 1,0-1-1,0 1 1,0 0-1,0-1 1,0 1-1,0 0 1,0 0-1,0 0 1,0 1-1,0-1 0,0 0 1,0 1-1,0-1 1,1 1-1,-1 0 1,0 0-1,0 0 1,0 0-1,1 0 1,-1 0-1,0 0 0,1 0 1,-1 1-1,1-1 1,-1 0-1,1 1 1,0 0-1,0-1 1,-1 1-1,1 0 0,0 1-43,-9 12-2,1 0 0,0 1 0,1 0 0,1 1 0,1 0 0,0 0 0,1 0 0,1 0 0,1 1 0,0 0 0,2 0 0,0 0 0,0 0 0,2 0 0,0 0 0,1-1 1,1 2-1,-1-7-122,0 0-1,1 0 0,0 0 0,0 0 0,1-1 0,1 1 0,0-1 0,1 0 1,0 0-1,1-1 0,0 0 0,0 0 0,1 0 0,0-1 0,1 0 0,0-1 0,0 0 1,1 0-1,0-1 0,1-1 0,-1 1 0,1-2 0,0 1 0,1-2 0,-1 1 0,1-1 1,0-1-1,0 0 0,3-1 124,-2-1-59,0-1 1,-1-1 0,1 0-1,0-1 1,-1-1-1,0 1 1,1-2-1,-1 0 1,0 0 0,-1-1-1,1-1 1,-1 0-1,0 0 1,0-1-1,-1-1 1,0 0 0,7-7 58,11-12 136,-1-1 1,-2-1 0,-1-2-1,-2 0 1,6-12-137,0-3 510,-1-1-1,-3-2 0,-2 0 1,-1-1-1,-4-2 1,-1 1-1,6-40-509,-21 84 86,1 0 32,0 0 0,0 1-1,-1-1 1,0 0 0,0 0-1,-1 0 1,0-1 0,0 1 0,0 0-1,-1 0 1,0 0 0,-1 0 0,1 1-1,-1-1 1,-1 0 0,1 0-1,-2-2-117,3 8 32,0 1 0,-1-1 0,1 0 0,0 0 0,0 1 0,0-1-1,0 0 1,-1 1 0,1-1 0,0 1 0,-1 0 0,1-1-1,0 1 1,-1 0 0,1 0 0,0 0 0,-1 0 0,1 0-1,0 0 1,-1 0 0,1 1 0,0-1 0,0 0 0,-1 1 0,1-1-1,0 1 1,0-1 0,-1 1 0,1 0 0,0-1 0,0 1-1,0 0 1,0 0 0,0 0 0,0 0 0,0 0 0,0 0 0,0 0-1,1 0 1,-1 0 0,0 0 0,1 0 0,-1 1-32,-28 55 253,19-25-227,1 0-1,2 1 1,2-1-1,1 2 1,1-1-1,2 0 1,1 0-1,2 1 1,3 14-26,-3-27-66,2-1 0,0 0 1,1 0-1,1 0 0,1 0 1,1-1-1,0 0 0,2-1 0,6 10 66,-11-21-330,0 1 0,1-1-1,-1-1 1,1 1 0,1-1-1,-1 0 1,1 0 0,0-1-1,1 0 1,-1 0 0,1-1-1,0 0 1,0 0 0,0-1-1,1 0 331,41 4-4643,-16-9-2058,-12-3 274</inkml:trace>
  <inkml:trace contextRef="#ctx0" brushRef="#br0" timeOffset="362.754">824 359 9449,'0'0'2690,"0"0"-736,0 0 737,0 0-1218,0 0-256,0 0 1,0 0-450,107-41-95,-70 30-289,6-2-224,1-1-128,-4-3-32,1-3-128,-4 0-833,-4 5-1857,-8 4-3204,-11 1-5028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2:43.107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3879 2647 4004,'0'0'251,"0"0"165,0 0 225,0 0-129,0 0-224,0 0-186,0 4-17,33 155 2115,-21-28-2055,-6 0 1,-5 0 0,-6 0-1,-23 130-145,18-158 53,-10 228 3478,16 119-3531,4-304 521,16 648 2189,-2 242-1689,-29-362-903,23 101-145,-8-752 32,-17 1093-10,5-929 37,8 1 0,20 175-32,17 108-32,-41-478 21,7-16-4884,1 13-609</inkml:trace>
  <inkml:trace contextRef="#ctx0" brushRef="#br0" timeOffset="817.192">1949 9528 2114,'-12'0'1185,"-11"1"-770,-82-2 4695,103-3-1746,68-6-2745,951-39-276,-891 46-297,947-22-119,4804-144 4423,-1780-4-1404,-3298 142-2818,116 39-128,-790 3-48,-102-6 38,-37 6-364,-201 44-2770,143-37 58,-7-3-1414</inkml:trace>
  <inkml:trace contextRef="#ctx0" brushRef="#br0" timeOffset="3874.147">5453 6351 2402,'-1'-14'1036,"-1"-30"-205,-15-169 9170,17 225-5523,-3 31-2841,-2 38-1507,-67 1120 1627,70-1137-1776,-19 231-80,20-296 9,1 1-1,0-1 1,-1 0-1,0 1 1,1-1-1,-1 1 1,1-1-1,-1 1 1,1-1-1,-1 1 1,0-1-1,0 1 1,1 0-1,-1-1 1,0 1-1,1 0 1,-1-1-1,0 1 1,0 0-1,0 0 1,1 0-1,-1 0 1,0 0-1,0 0 1,1 0-1,-1 0 1,0 0-1,0 0 1,0 0-1,1 1 1,-1-1-1,0 0 1,0 1-1,1-1 1,-1 0-1,0 1 1,1-1-1,-1 1 1,0-1-1,1 1 1,-1-1-1,1 1 1,-1-1-1,1 1 1,-1 0-1,1-1 1,-1 1-1,1 0 1,0-1-1,-1 1 1,1 0-1,0 0 1,-1-1-1,1 1 1,0 0-1,0 0 1,0-1-1,0 1 1,0 0-1,0 0 1,0 0-1,0-1 1,0 1-1,0 0 91,-14-49-7815,10 17 709</inkml:trace>
  <inkml:trace contextRef="#ctx0" brushRef="#br0" timeOffset="4382.376">5311 6221 1602,'0'0'400,"0"0"401,0 0 432,-11-14 176,-35-42-74,44 55-1223,1 0 1,-1 0-1,1-1 1,0 1-1,0 0 1,0-1-1,0 1 1,0-1-1,0 1 1,0-1-1,0 1 1,1-1-1,-1 0 1,0 1-1,1-1 1,0 0-1,-1 0 1,1 1-1,0-1 1,0 0-1,0 0 1,0 0-1,0 1 1,0-1-1,1 0 1,-1 0-1,1 1 0,-1-1 1,1 0-1,-1 1 1,1-1-1,0 0 1,0 1-1,0-1 1,0 1-1,0 0 1,0-1-1,0 1 1,1 0-1,-1-1 1,0 1-1,1 0 1,0 0-113,68-23 1091,-61 23-1035,500-64 686,-301 41-696,12-3 143,182 3-189,-503 47-774,12 6-3027,45-11-16</inkml:trace>
  <inkml:trace contextRef="#ctx0" brushRef="#br0" timeOffset="4738.641">6797 6052 2498,'0'0'3908,"-4"-14"-1922,-15-44-26,-1 7 3009,25 73-885,3 29-3857,-7-45 48,2 59-150,-2 1 0,-3-1 0,-2 1 0,-4-1 1,-2-1-1,-19 60-125,3 6 34,-95 625-259,104-625 305,15-78-8285,2-62 3849,0-3-1804</inkml:trace>
  <inkml:trace contextRef="#ctx0" brushRef="#br0" timeOffset="5099.952">5038 7884 5797,'0'0'4164,"-13"-4"-2354,-40-11-214,54 15-1553,-1 0 0,1 0-1,-1 0 1,1 0 0,-1 0 0,1 0-1,-1 0 1,1 0 0,0 0-1,-1 0 1,1-1 0,-1 1 0,1 0-1,-1 0 1,1-1 0,-1 1-1,1 0 1,-1 0 0,1-1 0,-1 1-1,0-1 1,1 1 0,-1 0-1,1-1 1,-1 1 0,0-1 0,1 1-1,-1-1 1,0 1 0,0-1-1,1 1 1,-1-1 0,0 1 0,0-1-1,0 1 1,0-1 0,0 1-1,1-1 1,-1 0 0,0 1 0,0-1-1,-1 1 1,1-1 0,0 1-1,0-1 1,0 0 0,0 1 0,0-1-1,-1 1 1,1-1 0,0 1-1,0-1 1,-1 1 0,1-1 0,0 1-1,-1 0 1,1-1 0,0 1-1,-1-1 1,1 1 0,-1 0 0,1-1-1,-1 1 1,1 0 0,-1-1-1,1 1 1,-1 0 0,1 0 0,-1 0-43,4-2 122,36-12 292,0 1-1,1 2 1,1 1-1,-1 2 1,16 1-414,-31 3 94,395-45-341,376 8 247,-556 33-1931,-199 5 1146,-55-2 582,-177 17-141,66 8-4313,105-17 3039,-29 5-4409</inkml:trace>
  <inkml:trace contextRef="#ctx0" brushRef="#br0" timeOffset="5678.385">5236 6959 4100,'0'0'955,"0"0"428,0 0 240,0 0-459,0 0-497,11-13-154,-5 6-478,0 0 1,1 1 0,0-1-1,0 1 1,1 1 0,-1-1-1,1 1 1,0 1 0,1-1 0,-1 2-1,1-1 1,0 1 0,0 0-1,0 1 1,0 0 0,4 0-36,655-84 384,-483 62-465,420-46 4881,-526 67-4330,-110 30-321,-143 53-3271,101-49-1646</inkml:trace>
  <inkml:trace contextRef="#ctx0" brushRef="#br0" timeOffset="6119.361">5873 7753 352,'0'0'3764,"0"0"-1629,4-14-5,18-67 2024,-21 87 3499,-7 83-6477,-11 56-983,-5 31 159,-29 109-352,42-249-86,0-62-399,6 15 33,-9-26-1583,-4 25-6299,5 12 572</inkml:trace>
  <inkml:trace contextRef="#ctx0" brushRef="#br0" timeOffset="6774.37">6055 5350 1698,'2'-12'2194,"5"-12"-1540,4-19 594,-5 13 3325,-16 70 1111,-11 23-4432,2-8-671,-151 468-64,121-399-1744,53-119-3316,8-17-369</inkml:trace>
  <inkml:trace contextRef="#ctx0" brushRef="#br0" timeOffset="7096.151">5702 5150 1730,'0'0'2776,"0"0"-1634,0 0-42,0 0 330,0 0-282,0 0-166,12-14 43,-6 8-903,-1-1-33,1 1 0,0-1 0,0 1 0,0 0 0,1 1 0,0 0 0,0 0 1,1 0-1,-1 1 0,1 0 0,0 0 0,0 1 0,0 0 0,0 1 0,1 0-89,184-36 974,-2 2 2755,164-55-3729,-283 67 245,-129 64-538,-36 33-3113,34-29-1537</inkml:trace>
  <inkml:trace contextRef="#ctx0" brushRef="#br0" timeOffset="7598.929">5259 8586 5477,'0'0'1618,"0"0"218,0 0 113,0 0-289,0 0-721,0 0-501,13-1 96,164-31 1918,140-45-2452,-211 49 751,60-20 18,-210 50-476,-5 10-528,0 3-1,1 2 0,-42 21 236,24-10-2314,-3-1-2459</inkml:trace>
  <inkml:trace contextRef="#ctx0" brushRef="#br1" timeOffset="10564.55">3788 6952 512,'0'0'3567,"0"0"-1945,0 0-186,0 0 187,0 0-475,0 0-438,0 0-48,-4-2-155,-11-1-246,25 10 76,47 7-335,-19-10-2780,-20-3-841</inkml:trace>
  <inkml:trace contextRef="#ctx0" brushRef="#br1" timeOffset="10865.491">4027 6958 5317,'0'0'1089,"0"0"192,0 0 129,0 0-674,0 0-223,0 0-97,0 0-256,0 0-128,0 0 0,61-3-32,-44 7-64,4-1-544,-1 0-4069</inkml:trace>
  <inkml:trace contextRef="#ctx0" brushRef="#br1" timeOffset="10866.491">4367 6979 1153,'0'0'2210,"0"0"-2114,0 0-32,0 0-32,0 0-32,0 0-384,81-1-2755</inkml:trace>
  <inkml:trace contextRef="#ctx0" brushRef="#br1" timeOffset="11163.735">4572 7028 3427,'0'0'289,"0"0"-225,0 0-64,0 0-129,75-23-1120</inkml:trace>
  <inkml:trace contextRef="#ctx0" brushRef="#br1" timeOffset="11164.735">4820 7019 4740,'0'0'1410,"0"0"-289,0 0 160,77-26-897,-54 19-319,0 1 31,-3 1-96,0 0 0,0 4-64,-5 0-1,-1 1-447,-2 0-1186,1 0-2273</inkml:trace>
  <inkml:trace contextRef="#ctx0" brushRef="#br1" timeOffset="11507.813">5120 6982 1121,'0'0'2039,"0"0"-165,0 0-614,14-5-635,90-40-305,-40 23-2920,-71 24-1455,-5 4 3542,-1-1 629,4-2-143</inkml:trace>
  <inkml:trace contextRef="#ctx0" brushRef="#br1" timeOffset="12482.686">1939 6671 7655,'0'0'2653,"0"0"-870,0 0 865,0 0-107,0 0-838,0 0-496,0 0-236,2-5-341,3-2 408,-13 53 176,2-9-807,-9 223-36,19-149-5125,6-65-5528,-2-31 497</inkml:trace>
  <inkml:trace contextRef="#ctx0" brushRef="#br1" timeOffset="12828.747">2154 6783 7303,'0'0'1665,"0"0"44,0 0 955,0 0-465,0 0-416,9-13-197,30-38-551,-37 49-998,0 0 0,0 1 0,0-1 0,0 0 0,0 1 0,1-1 0,-1 1 0,0 0 1,1 0-1,-1 0 0,1 0 0,-1 0 0,1 1 0,0-1 0,-1 1 0,1 0 0,0 0 0,-1 0 0,1 0 0,0 0 0,-1 0 0,1 1 0,0-1 0,-1 1 0,1 0 0,-1-1 0,1 1 0,-1 1 0,1-1 0,-1 0 0,0 0 0,1 1-37,3 3-7,0 1 0,-1-1-1,0 1 1,0 0 0,0 0 0,-1 0-1,0 1 1,0 0 0,-1-1 0,0 1-1,0 1 1,0-1 0,-1 0-1,0 1 1,-1-1 0,1 1 0,-2-1-1,1 1 1,-1 0 0,0-1-1,0 1 1,-1 0 0,0-1 0,-1 1-1,1-1 1,-1 1 0,-1-1 0,0 0-1,0 0 1,0 0 0,-1 0-1,0-1 1,-4 6 7,-8 10-50,-2-1-1,-1-1 0,0 0 1,-1-2-1,-1 0 1,-1-2-1,-4 2 51,18-12 2,8-6-1,0 0 0,1 0 0,-1 0 0,0 0 0,1 0 0,-1 0 0,0 0 0,1-1 0,-1 1 0,0 0 0,1 1 0,-1-1 0,0 0 0,1 0 0,-1 0 0,0 0 1,1 0-1,-1 0 0,0 0 0,1 0 0,-1 0 0,0 1 0,0-1 0,1 0 0,-1 0 0,0 0 0,0 1 0,1-1 0,-1 0 0,0 0 0,0 1 0,0-1 0,1 0 0,-1 1 0,0-1 0,0 0 0,0 0 0,0 1 1,0-1-1,0 0 0,1 1 0,-1-1 0,0 0 0,0 1 0,0-1 0,0 0 0,0 1 0,0-1 0,0 0 0,0 1 0,-1-1 0,1 0 0,0 1 0,0-1 0,0 0 0,0 1 0,0-1 0,0 0 0,-1 0 0,1 1 1,0-1-1,0 0 0,-1 1-1,42-1 41,-32 0 1,285-3-31,-278 1-235,-10 1-2117,1 1-5205,-7 0 1188</inkml:trace>
  <inkml:trace contextRef="#ctx0" brushRef="#br1" timeOffset="13071.097">2578 6731 6406,'0'0'2984,"0"0"-854,0 0 721,0 0-283,0 0-705,0 0-481,0 0-479,0 0-348,4-5-203,-2 1-288,-1 4-47,-1 1-1,0-1 1,0 0 0,0 1-1,1-1 1,-1 1 0,0-1-1,0 0 1,1 1-1,-1-1 1,0 0 0,1 1-1,-1-1 1,0 0 0,1 0-1,-1 1 1,1-1 0,-1 0-1,1 0 1,-1 0 0,0 1-1,1-1 1,-1 0 0,1 0-1,-1 0 1,1 0-1,-1 0 1,1 0 0,-1 0-1,0 0 1,1 0 0,-1 0-1,1 0 1,-1 0 0,1-1-1,-1 1 1,1 0 0,-1 0-1,0 0 1,1 0 0,-1-1-1,1 1 1,-1 0-1,0-1 1,1 1 0,-1 0-1,0-1 1,1 1 0,-1 0-1,0-1 1,1 1-17,2 288 761,-4-186-2542,1-96 1318,2 22-2633,4-10-2697,2-7-848</inkml:trace>
  <inkml:trace contextRef="#ctx0" brushRef="#br1" timeOffset="13482.26">3021 6856 8392,'0'0'3102,"0"0"-764,1-14 662,1-44-769,-2 56-2167,0 0 0,0 1 0,-1-1 0,1 0 0,-1 0 0,1 1 0,-1-1 0,0 1 0,0-1 0,0 0 0,0 1-1,0 0 1,0-1 0,0 1 0,0-1 0,0 1 0,-1 0 0,1 0 0,-1 0 0,1 0 0,-1 0 0,1 0 0,-1 0 0,1 1-1,-1-1 1,0 0 0,1 1 0,-1-1 0,0 1 0,0 0 0,1-1 0,-1 1 0,0 0 0,0 0 0,0 0 0,1 1 0,-1-1-1,0 0 1,0 1 0,1-1 0,-1 1-64,-2-1 102,-4 3-70,1 0-1,-1 1 1,0 0 0,1 0 0,0 1 0,0 0-1,0 0 1,0 1 0,1-1 0,0 1-1,0 1 1,1-1 0,0 1 0,0 0-1,0 1 1,1-1 0,0 1 0,1-1-1,-1 1 1,0 5-32,-4 3-4,0 1 0,1-1-1,1 1 1,1 0 0,0 1 0,2-1-1,-1 1 1,2 0 0,1 0 0,0 1 4,1-17-5,0 0 1,1-1-1,-1 1 1,0 0 0,1 0-1,-1 0 1,1-1-1,0 1 1,0 0 0,-1-1-1,1 1 1,0-1-1,1 1 1,-1-1 0,0 1-1,0-1 1,1 0-1,-1 1 1,0-1 0,1 0-1,-1 0 1,1 0-1,0 0 1,-1 0 0,1 0-1,0-1 1,-1 1-1,1-1 1,0 1 0,0-1-1,0 0 1,0 1-1,-1-1 1,1 0 0,0 0-1,0 0 1,0 0 4,71-18 45,48-77 436,-104 159 319,-1-23-1515,-7-30-2488,2-2-3935,-6-5 546</inkml:trace>
  <inkml:trace contextRef="#ctx0" brushRef="#br1" timeOffset="13735.147">3246 6909 5221,'0'0'2835,"3"-13"-807,0-4-1104,14-43 3741,-11 49 704,-7 20-3225,-7 23-1660,-9 13-91,6-19-336,1 0 0,1 1 0,2-1-1,0 2 1,2-1 0,1 1-1,1 7-56,2-32-6,1 1-1,1-1 1,-1 0-1,0 1 0,1-1 1,-1 0-1,1 0 0,0 1 1,0-1-1,0 0 0,1 0 1,-1 0-1,1 0 1,0 0-1,0-1 0,0 1 1,0 0-1,0-1 0,0 0 1,1 1-1,-1-1 0,1 0 1,0 0-1,-1 0 0,1-1 1,0 1-1,0-1 1,0 1-1,0-1 0,0 0 1,1 0-1,-1 0 0,0-1 1,0 1-1,1-1 0,-1 0 1,0 0-1,1 0 0,-1 0 1,0 0-1,1-1 7,7 0 5,0-1-1,0 0 1,0-1 0,0 0-1,0 0 1,-1-1 0,1-1-1,-1 0 1,0 0-1,0-1 1,-1 0 0,0-1-1,0 0 1,0 0 0,1-3-5,5-25-614,-20 35-7928,-6 5-3005</inkml:trace>
  <inkml:trace contextRef="#ctx0" brushRef="#br0" timeOffset="18142.328">3958 985 11851,'-2'-13'326,"-5"-42"-134,3 111 2851,35 512-1009,-33 71-2174,-15-369-5966,6-148-3589</inkml:trace>
  <inkml:trace contextRef="#ctx0" brushRef="#br0" timeOffset="18375.299">3965 1591 7687,'-7'-107'0,"8"104"48,-1 0 0,0 0 0,0 0-1,0 0 1,0-1 0,0 1 0,-1 0-1,0 0 1,1 0 0,-1 0 0,0 0 0,-1 0-1,1 0 1,0 0 0,-1 1 0,1-1 0,-1 0-1,0 1 1,0-1 0,-1 1-48,-5 38 1852,-10 696-320,5-302-1130,5-134-6073,6-218-959</inkml:trace>
  <inkml:trace contextRef="#ctx0" brushRef="#br0" timeOffset="19174.939">12053 876 7271,'0'0'843,"0"0"273,0 0 870,0 0-107,0 0-507,0 0-288,0 0-251,0 3-609,28 369 176,5 207-1100,-26-333-6020,-7-132-113</inkml:trace>
  <inkml:trace contextRef="#ctx0" brushRef="#br0" timeOffset="19469.015">12024 1685 8104,'-6'-157'1767,"1"144"1059,4 40-1755,36 237-486,-15-151-476,12 118-118,3 232 9,-39-166-4684,-4-192 552</inkml:trace>
  <inkml:trace contextRef="#ctx0" brushRef="#br0" timeOffset="19470.013">12102 3328 384,'0'0'193,"0"0"-161,0 0 64,0 0 833,0 0 31,-20-103 33,13 53 0,0-3-384,1-3-481,4 0-128,2 3-2530</inkml:trace>
  <inkml:trace contextRef="#ctx0" brushRef="#br0" timeOffset="20638.603">12050 891 5157,'0'0'1100,"-16"-10"90,-82-44 2494,96 47-1716,27 7-2043,-16 1 194,927 28 25,-225-29-806,-695-2-699,-24-3-121,-27-4 300,-18-1 1089,-1 3-1,0 3 1,0 1-1,-14 4 94,69-1-8,-1 0-1,0 0 1,0 1-1,0-1 0,0 0 1,0 0-1,0 0 1,1 0-1,-1 1 0,0-1 1,0 0-1,0 0 1,0 1-1,0-1 1,0 0-1,0 0 0,0 0 1,0 1-1,0-1 1,0 0-1,0 0 0,0 0 1,0 1-1,0-1 9,28 5-71,22-2 734,0-2 0,0-1 1,0-3-1,20-6-663,-52 5 863,-17 3-788,0 1 0,1-1-1,-1 1 1,0-1 0,1 1 0,-1-1 0,0 1 0,1 0 0,-1 0 0,1-1 0,-1 1 0,0 0 0,1 1 0,-1-1 0,1 0 0,-1 0 0,1 0 0,-1 1 0,0-1 0,1 1 0,-1-1 0,0 1 0,0 0 0,1-1-1,-1 1 1,0 0 0,0 0 0,0 0 0,0 0 0,0 0 0,0 0 0,0 0 0,0 0 0,0 0 0,0 1-75,73 90 37,-52-62-5,-31-54 289,-20-31 1793,28 55-1735,0 12-187,-106 671 363,91-551-865,6 0 1,5 1-1,13 122 310,14-111-4121,-20-143-2791,1-12 3334,-2-44 1560,-29-140 6679,2-105 3037,23 283-5218,2 25-651,3 28-1024,71 464-239,-44 98-4672,-28-574 4102,1 0-1,1 0 1,1-1 0,1 1-1,2-1 1,1 3 4,-5-96 752,-11-107 1827,-10 206-8569,3-13-613</inkml:trace>
  <inkml:trace contextRef="#ctx0" brushRef="#br0" timeOffset="20988.167">12313 2983 3908,'-20'-2'4922,"-152"-10"870,145 12-635,249 21-4250,44-19-613,160-24-294,-257 8-122,447-52 153,-526 46 28,-90 20-59,-1 0 1,1 0-1,-1 0 1,1 0-1,-1 0 1,1-1-1,-1 1 1,1 0-1,0 0 1,-1 0-1,1-1 1,-1 1-1,1 0 1,0-1-1,-1 1 1,1 0-1,0-1 1,-1 1-1,1-1 1,0 1-1,0 0 1,-1-1-1,1 1 0,0-1 1,0 1-1,0-1 1,0 1-1,0-1 1,-1 1-1,1 0 1,0-1-1,0 1 1,0-1-1,0 1 1,0-1-1,1 1 1,-1-1-1,0 1 1,0-1-1,0 1 1,0-1-1,0 1 1,1 0-1,-1-1 1,0 1-1,0-1 1,1 1-1,-1 0 1,0-1-1,0 1 1,1 0-1,-1-1 1,1 1-1,-1 0 1,0-1-1,-33-3-74,0 0 0,-1 2 1,1 2-1,-1 1 1,1 2-1,-9 2 74,-60 10-5100,58-7-1653</inkml:trace>
  <inkml:trace contextRef="#ctx0" brushRef="#br0" timeOffset="21567.605">12920 172 4708,'0'0'849,"-6"-14"37,-40-96 2691,38 93-2489,-1-2 1545,1 8 1969,7 24-2317,1 191-348,17 110-1937,0-25-5333,-17-231-2386</inkml:trace>
  <inkml:trace contextRef="#ctx0" brushRef="#br0" timeOffset="21989.985">12840 2953 9993,'0'0'1420,"0"0"-85,0 0 897,0 0-129,0 0-977,0 0-560,-3 16-182,-17 184 588,11 229-1933,-2-353-6817,5-50 134</inkml:trace>
  <inkml:trace contextRef="#ctx0" brushRef="#br0" timeOffset="22419.916">12065 1964 7335,'0'0'1484,"-16"-9"-336,-87-46 2599,102 55-3647,0 0-1,0 0 1,0 0-1,0 0 0,0 0 1,0 0-1,1-1 1,-1 1-1,0 0 1,0-1-1,0 1 0,0 0 1,0-1-1,1 1 1,-1-1-1,0 1 1,0-1-1,1 1 0,-1-1 1,0 0-1,1 1 1,-1-1-1,1 0 1,-1 0-1,1 0 0,-1 1 1,1-1-1,-1 0 1,1 0-1,0 0 1,0 0-1,-1 0 0,1 1 1,0-1-1,0 0 1,0 0-1,0 0 1,0 0-1,0 0 0,0 0 1,0 0-1,0 0 1,1 0-1,-1 1 1,0-1-1,0 0 0,1 0 1,0 0-100,78-14 785,210 1-466,22 12-319,-98 2 38,624-4-235,-724-2-2467,-85-2-1009,-18-4-1286</inkml:trace>
  <inkml:trace contextRef="#ctx0" brushRef="#br0" timeOffset="22853.228">12498 144 9897,'0'0'1346,"0"0"-225,0 0 929,0 0-673,0 0-768,0 0-417,0 0 128,124-49 96,-56 49 225,16 0 64,11 0-321,6 0-320,5 0 0,-7 0-64,-9 0-64,-17 3-544,-13 4-3588,-27-1-4517</inkml:trace>
  <inkml:trace contextRef="#ctx0" brushRef="#br0" timeOffset="23320.979">12255 3640 9353,'0'0'3219,"0"0"-1303,0 0-154,0 0-32,0 0-609,19-10-742,0 0-349,0 0 1,1 2-1,0 0 1,0 1-1,1 1 1,0 1-1,18-1-30,153-17-408,249-26 1083,-146 31-7471,-276 18 38</inkml:trace>
  <inkml:trace contextRef="#ctx0" brushRef="#br0" timeOffset="24102.682">4088 1999 5061,'0'0'2818,"0"0"-1825,0 0 609,-88-18 352,71 14-609,8 0-96,3-1 321,6 1-289,4 1-288,14-1-545,14-2-191,15 2-161,12 1-32,18-1-64,8 1 0,9-1-385,6-2-4900,-12-1-4996</inkml:trace>
  <inkml:trace contextRef="#ctx0" brushRef="#br0" timeOffset="24616.553">5310 1920 3011,'0'0'8232,"0"0"-7432,0 0 97,0 0 352,0 0-800,0 0-353,111-13 0,-58 13 0,12 0-96,9-2 0,5 0-32,5-1-1441,-6 1-5318</inkml:trace>
  <inkml:trace contextRef="#ctx0" brushRef="#br0" timeOffset="24931.222">6995 1838 6662,'0'0'2104,"0"0"-957,0 0 337,0 0 711,0 0 63,0 0-150,0 0-533,0 0-523,-4 3-161,-13 9-122,29-6-32,177-2-406,-1-7-1917,-1-8-7126,-87 0-171</inkml:trace>
  <inkml:trace contextRef="#ctx0" brushRef="#br0" timeOffset="25333.175">8437 1860 11211,'0'0'3523,"0"0"-2786,0 0 640,0 0-576,0 0-545,122-5-160,-46 4-32,19 0 32,12-7-96,18 3-128,9 0-673,3 0-3170,-13-3-4229</inkml:trace>
  <inkml:trace contextRef="#ctx0" brushRef="#br0" timeOffset="25707.458">10553 1868 13357,'0'0'2210,"0"0"-577,0 0 641,0 0-864,0 0-770,0 0-191,0 0-225,0 0-160,147-38 0,-50 35-64,14-2 64,15 5-32,8 0-32,6 0-192,-1 0-1377,-4 0-2019,-15 5-800,-26-2-1377</inkml:trace>
  <inkml:trace contextRef="#ctx0" brushRef="#br0" timeOffset="27590.459">1545 1804 5541,'0'0'3006,"0"0"-1138,0 0 380,0 0 271,0 0-277,0 0-426,0 0-594,1-13-549,6-37-284,-6 48-375,1 0 0,0 0 0,-1 0 0,1 1 0,0-1 0,0 1 0,0-1 0,1 1-1,-1 0 1,0 0 0,0 0 0,1 0 0,-1 0 0,0 0 0,1 1 0,-1-1 0,1 1 0,-1-1-1,1 1 1,-1 0 0,1 0 0,0 0 0,-1 1 0,1-1 0,-1 1 0,0-1 0,1 1-14,3-1 9,-2 1-10,0-1 0,0 1 0,1-1 1,-1 1-1,0 1 0,0-1 0,0 0 0,0 1 1,-1 0-1,1 0 0,0 0 0,-1 0 0,1 1 1,-1-1-1,0 1 0,0 0 0,0 0 0,0 0 1,0 1-1,-1-1 0,1 0 0,-1 1 0,0 0 1,0 0-1,0-1 0,-1 1 0,1 0 1,-1 0-1,0 0 0,0 1 0,-1-1 0,1 0 1,0 5-17,0 0 0,0 0 0,-1 0-1,-1 0 1,1 0 0,-1 0 0,-1 0-1,0-1 1,0 1 0,-1 0 0,0-1-1,0 0 1,-1 1 0,-4 6 17,-3 2-32,-2 0 1,0 0-1,-1-1 1,-1-1-1,0-1 1,-1 0 0,0 0-1,-2-2 1,1 0-1,-1-1 1,-1-1-1,0-1 1,0 0-1,-1-1 1,0-2-1,0 0 1,-1-1-1,0-1 1,-17 2 31,36-6 45,0 1 0,0-1 0,0 0 0,0 1 0,0-1 0,0 0 0,0 0 0,0 0 0,0 0 0,0-1 0,0 1 0,0-1 0,0 1 0,0-1 0,0 1 0,0-1 1,0 0-1,1 0 0,-1 0 0,0 0 0,1 0 0,-1-1 0,0 1 0,1 0 0,-1-1 0,1 1 0,0-1 0,0 0 0,-1 1 0,1-1 0,0 0 0,0 0 0,1 0 0,-1 1 0,0-1 0,1 0 0,-1 0 0,1 0 0,-1 0 0,1 0 0,0 0 0,0 0 0,0 0 0,0 0 1,0 0-1,1 0 0,-1 0 0,0 0 0,1 0 0,0 0 0,-1 0 0,1 0 0,0 0 0,0 0 0,1-1-45,1-2 16,0-1 0,1 1 1,-1 0-1,1 0 0,1 0 1,-1 1-1,1-1 0,0 1 1,0 0-1,0 1 0,0-1 0,0 1 1,1 0-1,0 0 0,0 1 1,0-1-1,0 1 0,0 1 0,0-1 1,0 1-1,0 0 0,1 0 1,-1 1-1,0 0 0,1 0 0,-1 1 1,1-1-1,-1 1 0,0 1 1,0-1-1,0 1 0,0 0 0,0 0 1,0 1-1,0 0 0,-1 0 1,1 0-1,-1 1 0,0 0-16,8 9-37,0 0 1,-1 1-1,-1 0 0,0 1 0,-1 1 1,-1-1-1,0 3 37,62 85-6240,-36-69-2776,-20-22 1878</inkml:trace>
  <inkml:trace contextRef="#ctx0" brushRef="#br0" timeOffset="27890.154">2010 1790 8360,'0'0'2616,"0"0"-262,0 0 75,0 0-102,0 0-645,0 0-614,0 0-572,0 0-234,6 3 15,-4-1-248,0-1 0,0 1-1,0 0 1,0 0 0,0-1 0,-1 1-1,1 0 1,0 1 0,-1-1-1,0 0 1,1 0 0,-1 1-1,0-1 1,0 0 0,0 1-1,-1-1 1,1 1 0,0 0 0,-1-1-1,0 1 1,1-1 0,-1 1-1,0 0 1,-1 1-29,-3 319 43,12-268-3643,3-20-5538,-6-19-22</inkml:trace>
  <inkml:trace contextRef="#ctx0" brushRef="#br0" timeOffset="28195.436">2411 1837 160,'0'0'208,"0"0"486,0 0 764,0 0 325,0 0 288,0 0-58,0 0-65,0 0-106,-1-2-257,-10-5 1634,10 7-1489,1 0-139,0 0-203,0 8 1527,-24 223-583,18-151-5347,6-73 2492,0-1 0,0 0 0,1 0 0,0 1 0,1-1 1,-1 0-1,1 0 0,0-1 0,1 1 0,-1 0 0,1-1 0,1 1 0,-1-1 0,0 0 0,1 0 1,0 0-1,1 0 0,-1-1 523,7 4-8104</inkml:trace>
  <inkml:trace contextRef="#ctx0" brushRef="#br0" timeOffset="28741.106">2824 1884 11050,'0'0'2552,"0"0"197,0 0-175,0 0-733,0-13-410,-6-37-267,5 49-1129,0-1 0,0 1 1,0 0-1,0 0 0,0 0 0,0 0 1,-1 1-1,1-1 0,0 0 0,0 0 1,-1 1-1,1-1 0,-1 1 0,1-1 1,0 1-1,-1 0 0,1-1 0,-1 1 1,1 0-1,-1 0 0,1 0 1,-1 0-1,1 0 0,-1 0 0,1 1 1,-1-1-1,1 0 0,-1 1 0,1-1 1,-1 1-1,1 0 0,0-1 0,-1 1 1,1 0-1,0 0 0,0 0 0,0 0 1,-1 0-36,-12 11-3,1 1 0,0 1 1,1 0-1,0 0 0,1 2 1,1-1-1,0 1 0,1 0 1,1 1-1,0 0 0,1 1 1,1-1-1,1 1 0,1 1 1,0-1-1,0 18 3,-10 84-464,14-119 459,0-1-1,0 1 1,0 0 0,0 0 0,1-1 0,-1 1 0,0 0 0,0 0 0,1-1 0,-1 1 0,0 0 0,1 0 0,-1-1 0,0 1 0,1 0 0,-1-1 0,1 1 0,-1-1 0,1 1 0,0-1 0,-1 1 0,1-1 0,0 1 0,-1-1 0,1 0 0,0 1 0,-1-1 0,1 0 0,0 1 0,0-1-1,-1 0 1,1 0 0,0 0 0,0 0 0,-1 0 0,1 0 0,0 0 0,0 0 0,0 0 0,-1 0 0,1 0 0,0 0 0,0 0 0,-1-1 0,1 1 0,0 0 0,0-1 0,-1 1 0,1-1 0,0 1 5,37-19 17,95-122 394,-87 97 10,-45 44-426,0 1-1,1-1 1,-1 1-1,0 0 1,0 0-1,0-1 0,0 1 1,0 0-1,0 0 1,0 0-1,0 0 1,0 0-1,0 0 0,0 1 1,-1-1-1,1 0 1,0 0-1,-1 1 1,1-1-1,-1 0 0,1 1 1,-1-1-1,0 0 1,0 1-1,0-1 1,1 0-1,-1 1 0,-1-1 1,1 1-1,0-1 1,0 0-1,0 1 1,-1-1-1,1 0 0,-1 1 6,2 2-2,10 84-2123,14-35-7895,-13-39 4682</inkml:trace>
  <inkml:trace contextRef="#ctx0" brushRef="#br0" timeOffset="29094.247">3233 1921 9385,'0'0'2754,"0"0"375,0 0-92,0 0-666,0 0-572,0 0-636,0 0-639,0 0-226,-10 12-84,0-2-180,4-4-25,1 1 0,-1-1 0,1 1 0,0 0 0,0 0 0,1 1 0,0 0 0,0-1 0,1 1 0,0 0 0,-1 5-9,-1 5 5,1 0 0,0 0-1,1 1 1,1-1 0,1 1-1,0 0 1,2-1 0,2 19-5,-2-33-22,1 0 0,-1-1 1,1 1-1,-1-1 0,1 1 0,0-1 1,1 0-1,-1 1 0,0-1 0,1 0 1,0-1-1,0 1 0,0 0 0,0-1 1,0 0-1,0 1 0,0-1 0,1-1 1,-1 1-1,1 0 0,0-1 1,-1 0-1,1 0 0,0 0 0,0 0 1,0 0-1,0-1 0,2 0 22,3 1-13,1 0-1,-1-1 0,1-1 1,-1 1-1,1-2 1,-1 1-1,0-1 1,1 0-1,-1-1 0,0 0 1,3-2 13,-3 1 6,0-1-1,-1 1 1,1-1 0,-1-1 0,0 0 0,0 0 0,-1 0-1,0-1 1,0 0 0,-1 0 0,6-8-6,10-12-5429,-22 27-1250</inkml:trace>
  <inkml:trace contextRef="#ctx0" brushRef="#br0" timeOffset="33315.782">5717 9077 10762,'0'0'3267,"0"0"-235,0 0-138,0 0-716,0 0-630,0 0-486,0 0-320,0 0-197,3 12 58,13 86 646,-34 307 230,6-331-4074,-4-28-6309,2-22-3641</inkml:trace>
  <inkml:trace contextRef="#ctx0" brushRef="#br0" timeOffset="33805.588">5269 10105 9417,'0'0'4116,"0"0"-1105,0 0-27,0 0-678,-4-13-656,-13-36-391,8 71 839,6 457-2562,3-468-341,-1 23-1367,-6-14-6547,5-16 1853</inkml:trace>
  <inkml:trace contextRef="#ctx0" brushRef="#br0" timeOffset="34402.722">5243 10096 5221,'0'0'3865,"0"0"-1041,0 0-176,0 0-118,0 0-405,0 0-390,0 0-256,0 0-348,4-11-442,12-34-374,-15 44-312,0 1-1,0 0 1,0-1 0,0 1 0,0 0-1,0 0 1,0 0 0,0 0 0,0 0-1,0 0 1,1 0 0,-1 0 0,0 0-1,0 0 1,0 0 0,0 1-1,0-1 1,0 0 0,0 1 0,0-1-1,0 1 1,0-1 0,0 1 0,-1 0-1,1-1 1,0 1 0,0 0 0,0-1-1,-1 1 1,1 0 0,0 0 0,-1 0-1,1 0 1,-1 0 0,1 0 0,-1 0-1,1 0 1,-1 0-3,5 4 8,72 91 63,-65-77-178,1-1 0,0-1 0,1-1 0,1 0 0,1 0 0,0-2 0,1 0 0,14 9 107,-28-21-215,1 0-1,-1 1 0,1-1 0,-1-1 0,1 1 1,0 0-1,0-1 0,-1 0 0,1 0 1,0 0-1,0-1 0,0 1 0,0-1 1,1 0-1,-1 0 0,0 0 0,0 0 1,0-1-1,0 0 0,0 0 0,0 0 1,-1 0-1,1-1 0,0 1 0,0-1 1,-1 0-1,1 0 0,-1 0 0,0-1 0,1 1 1,-1-1-1,0 0 0,-1 1 0,1-2 1,0 1-1,1-3 216,113-192 699,-108 179 2255,-20 19-30,-24 21-1526,7 1-1390,1 2 0,1 0 0,2 2 1,0 1-1,2 1 0,-12 20-8,34-48-3,1 0 0,-1 0 0,0-1 0,1 1 0,-1 0 1,0 0-1,1 0 0,-1 0 0,0 1 0,1-1 1,-1 0-1,0 0 0,1 0 0,-1 0 0,0 0 1,0 0-1,1 0 0,-1 1 0,0-1 0,1 0 0,-1 0 1,0 0-1,0 1 0,0-1 0,1 0 0,-1 0 1,0 1-1,0-1 0,0 0 0,1 0 0,-1 1 1,0-1-1,0 0 0,0 1 0,0-1 0,0 0 0,0 1 1,0-1-1,0 0 0,0 0 0,0 1 0,0-1 1,0 0-1,0 1 0,0-1 0,0 0 0,0 1 1,0-1-1,0 0 0,0 1 0,0-1 0,0 0 0,0 1 1,-1-1-1,1 0 0,0 0 0,0 1 0,0-1 1,-1 0-1,1 0 0,0 1 3,24-12-47,107-140 244,-131 150-166,0-1 0,1 1 0,-1 0 0,0-1 0,1 1 0,0 0 0,-1 0 0,1 0 0,0-1 0,0 1 0,-1 0 0,1 0 0,0 0 0,0 0 0,0 0 1,0 0-1,1 1 0,-1-1 0,0 0 0,0 0 0,0 1 0,1-1 0,-1 1 0,0-1 0,0 1 0,1 0 0,-1-1 0,1 1 0,-1 0 0,0 0 0,1 0 0,-1 0 0,0 0 0,1 0 0,-1 0 0,1 1 0,-1-1 0,0 0 0,1 1 0,-1-1 0,0 1 0,0-1 0,1 1 0,-1 0 0,0-1 0,0 1 0,0 0 0,0 0 0,0 0 0,0 0 0,0 0 0,0 0 0,0 0-31,4 16 37,-1-1 0,0 1 0,-1-1 0,-1 1 0,0 0 0,-2 0 0,0 0 0,0 0 0,-2 1-37,1 29 9,-2 84 535,1-66-2885,1 0-7788,1-52 2928</inkml:trace>
  <inkml:trace contextRef="#ctx0" brushRef="#br0" timeOffset="34758.465">6046 10050 13997,'0'0'3139,"0"0"-245,0 0-690,0 0-981,0 0-684,0 0-229,0 0-59,12 1-38,24 1-12,129-7 426,-82-28 494,-82 34-1095,1-1 1,-1 1 0,1 0 0,-1 0 0,1 0 0,-1 0-1,0 0 1,1 0 0,-1 0 0,0 1 0,0-1-1,0 0 1,0 1 0,0-1 0,0 1 0,0-1 0,-1 1-1,1-1 1,-1 1 0,1-1 0,-1 1 0,1 0-1,-1-1 1,0 1 0,0 0 0,0-1 0,0 1 0,0 0-1,0 0 1,0-1 0,0 1 0,-1-1 0,1 1-1,-1 0 1,1-1 0,-1 1 0,0-1 0,0 2-27,1 8 102,-4 36 31,-2 0 1,-2-1-1,-3 0 1,-12 36-134,-25 128-347,45-182-712,-2 15-5666,3-28-1379</inkml:trace>
  <inkml:trace contextRef="#ctx0" brushRef="#br0" timeOffset="35520.933">13832 8844 12428,'0'0'2589,"0"0"187,0 0 224,0 0-592,0 0-930,0 0-543,0 0-284,-1 10-139,-5 40 18,2 0-1,3 0 1,2 0 0,2 0-1,5 23-529,5 59-425,-12-87-2120,-3-2-3282,-1-15-2886</inkml:trace>
  <inkml:trace contextRef="#ctx0" brushRef="#br0" timeOffset="36145.917">13610 10017 13068,'0'0'2659,"0"0"-1138,-11 13-234,-62 88 603,-100 234 202,178-374-1745,13-20-75,3-14 194,3 0 1,4 2 0,2 1 0,3 2-1,17-22-466,-50 88 35,1 1-1,-1-1 0,1 0 1,-1 1-1,1-1 0,0 1 1,-1-1-1,1 1 0,0 0 1,0-1-1,0 1 0,0 0 1,0-1-1,1 1 0,-1 0 1,0 0-1,0 0 0,1 0 0,-1 0 1,1 1-1,-1-1 0,1 0 1,-1 0-1,1 1 0,-1-1 1,1 1-1,0 0 0,-1-1 1,1 1-1,0 0 0,-1 0 1,1 0-1,0 0 0,-1 0 1,1 1-1,0-1 0,-1 0 1,1 1-1,-1-1 0,1 1 1,-1 0-1,1-1 0,-1 1 0,1 0 1,-1 0-1,1 0 0,-1 0 1,0 0-1,0 0-34,53 152 110,-42-108-81,61 239 35,-72-280-57,-1-4-6,1 0-1,-1 1 0,1-1 1,-1 0-1,0 1 0,1-1 1,-1 1-1,1-1 0,-1 0 1,0 1-1,1-1 0,-1 1 1,0-1-1,0 1 0,1 0 1,-1-1-1,0 1 0,0-1 1,0 1-1,0-1 0,1 1 1,-1 0-1,0-1 0,0 1 1,0-1-1,0 1 1,-1-1-1,1 1 0,0 0 1,0-1-1,0 1 0,0-1 1,-1 1-1,1-1 0,0 1 1,0-1-1,-1 1 0,1-1 1,0 1-1,-1-1 0,1 1 1,0-1-1,-1 0 0,1 1 1,-1-1-1,1 1 0,-1-1 1,1 0-1,-1 0 0,1 1 1,-1-1-1,1 0 0,-1 0 1,0 0-1,1 1 0,-1-1 1,0 0-1,-88-102 93,-48-43-614,104 127-1446,11 23-6539,16 4 2</inkml:trace>
  <inkml:trace contextRef="#ctx0" brushRef="#br0" timeOffset="36677.311">13981 9914 9257,'0'0'2653,"0"0"-107,0 0 449,0 0-662,0 0-897,0 0-374,-3-12-149,-9-40-272,12 52-629,-1-1-1,1 0 1,0 1 0,0-1-1,0 0 1,0 0 0,0 1-1,0-1 1,0 0 0,0 1-1,1-1 1,-1 0 0,0 1-1,0-1 1,1 0 0,-1 1-1,0-1 1,0 1 0,1-1-1,-1 0 1,1 1 0,-1-1-1,1 1 1,-1-1 0,1 1-1,-1-1 1,1 1 0,-1 0-1,1-1 1,-1 1 0,1 0 0,0-1-1,-1 1 1,1 0 0,0 0-1,-1-1 1,1 1 0,0 0-1,-1 0 1,1 0 0,0 0-1,-1 0 1,1 0 0,0 0-1,0 0 1,-1 0 0,1 0-1,0 1 1,-1-1 0,1 0-12,4 0 35,211 10 264,-207-9-94,-6 0-44,-1 0 1,1 0 0,-1-1 0,1 1-1,0-1 1,-1 1 0,1-1 0,-1 0 0,1 0-1,0 0 1,-1 0 0,1-1 0,0 1-1,-1-1 1,1 1 0,-1-1 0,1 0-1,-1 0 1,1 0 0,-1 0 0,0-1-1,1 1 1,-1-1 0,0 1 0,0-1 0,0 0-1,0 0 1,0 0 0,-1 0 0,1 0-1,0 0 1,-1-1-162,-1 3 374,6 19 90,4 231-437,1-66-354,-2-50-5544,-9-94-1188,0-30 3174,0 7-6129</inkml:trace>
  <inkml:trace contextRef="#ctx0" brushRef="#br0" timeOffset="36965.585">14625 10428 15695,'0'0'5061,"0"0"-1730,0 0-384,0 0-930,0 0-671,0 0-417,0 0-545,0 0-192,0 0-128,3-10-64,0 12-96,1 2-128,3 3-705,1 5-993,-6-1-1409,0-2-4228</inkml:trace>
  <inkml:trace contextRef="#ctx0" brushRef="#br0" timeOffset="107652.495">12622 5011 11211,'0'0'2375,"11"-16"-565,38-52 934,-43 61-2446,1 1-1,0-1 1,0 1 0,1 0 0,0 1 0,0 0 0,0 0-1,1 0 1,-1 1 0,1 1 0,0-1 0,0 2 0,0-1-1,1 1 1,-1 0 0,1 1 0,-1 0 0,1 1 0,5 0-298,-8-1 24,0 1 0,0-1 0,1 2 0,-1-1 0,0 1 0,0 0 0,0 0 0,0 1 0,0 0 0,0 0 1,0 0-1,-1 1 0,1 0 0,-1 1 0,0-1 0,0 1 0,0 1 0,0-1 0,-1 1 0,0 0 1,0 0-1,0 0 0,0 1 0,-1 0 0,0-1 0,0 2 0,-1-1 0,1 0 0,-1 1 0,-1-1 0,1 1 1,-1 0-1,0 0 0,-1 0 0,0 0 0,0 0 0,0 7-24,-2-3-20,-1 1 0,0 0-1,0-1 1,-1 1 0,-1-1 0,0 0 0,0 0 0,-1 0-1,-1 0 1,0-1 0,0 0 0,-1 0 0,0-1-1,0 0 1,-1 0 0,-4 3 20,-10 9-209,-1-1 1,-1 0-1,-1-2 0,0-1 0,-23 12 209,35-23 13,1 0-1,-1-1 1,0 0-1,0-1 1,-1 0-1,0-1 1,1-1-1,-1 0 1,0 0 0,0-2-1,0 0-12,9 0 94,1 0-1,-1 0 1,1-1-1,-1 1 1,1-1 0,-1 0-1,1-1 1,-1 1 0,1-1-1,0 0 1,0 0-1,0 0 1,0-1 0,0 1-1,0-1 1,1 0-1,-1 0 1,1 0 0,0-1-1,0 1 1,0-1-1,0 1 1,1-1 0,-1 0-1,1 0 1,0 0 0,0-1-1,1 1 1,-1 0-1,1-1 1,0 1 0,0-1-1,1 1 1,-1-3-94,0 4 62,1 0 0,-1 0 1,1 0-1,0 0 0,0 0 0,0-1 1,0 1-1,0 0 0,1 0 0,0 0 0,-1 0 1,1 0-1,0 0 0,1 0 0,-1 0 1,0 1-1,1-1 0,-1 0 0,1 1 1,0-1-1,0 1 0,0-1 0,0 1 1,1 0-1,-1 0 0,0 0 0,1 0 1,0 1-1,-1-1 0,1 1 0,0-1 0,0 1 1,0 0-1,0 0 0,0 0 0,0 0 1,0 1-1,0-1 0,0 1 0,0 0 1,3 0-63,2 1 9,0 1 0,0 0 0,0 1 0,-1 0 0,1 0 0,-1 1 0,0-1 0,0 2 0,0-1 0,0 1 0,-1 0 0,0 0 0,0 1 0,0-1 0,0 2 0,-1-1 0,0 0 0,-1 1 0,1 0 0,-1 0 0,-1 0 0,1 1 0,-1-1 0,-1 1 0,1 0 0,-1 2-9,11 17 6,26 43-2945,-33-59 1721,1 0-1,0-1 0,0 0 1,1-1-1,1 0 1,0 0-1,0 0 0,0-1 1,1-1-1,1 0 1,-1 0-1,1-1 0,8 4 1219,1-2-10431</inkml:trace>
  <inkml:trace contextRef="#ctx0" brushRef="#br0" timeOffset="107961.089">13252 5050 9257,'2'-14'2701,"1"-3"-1649,2-15 395,7 0 2738,-3 22 1470,-2 18-3659,-1 22-1181,-9 266 1349,-5-111-5198,12-152-4541,5-24-518</inkml:trace>
  <inkml:trace contextRef="#ctx0" brushRef="#br0" timeOffset="108286.011">13611 5262 13132,'0'0'3364,"0"0"-546,0 0-480,0 0-640,0 0-801,0 0-96,74 2-161,-42-3-255,-1-2-129,3-1-128,-4 1-64,0-3-64,-1-1 0,-4 0-64,-4 1-833,0 1-1505,-8 0-1794,0 2-4516</inkml:trace>
  <inkml:trace contextRef="#ctx0" brushRef="#br0" timeOffset="108605.746">14290 4985 5445,'0'0'3662,"0"0"-1590,0 0 346,0 0 641,0 0-369,0 0-624,0 0-283,0 0-400,11-8-198,33-22-123,-43 31-1024,0-1 0,0 0-1,0 1 1,0-1-1,0 0 1,-1 1 0,1-1-1,0 1 1,0 0 0,0-1-1,0 1 1,-1 0-1,1 0 1,0-1 0,-1 1-1,1 0 1,-1 0-1,1 0 1,-1 0 0,1 0-1,-1-1 1,1 1 0,-1 0-1,0 0 1,0 0-1,1 0 1,-1 0 0,0 0-1,0 0 1,0 1 0,0-1-1,0 0 1,0 0-1,-1 0 1,1 0 0,0 0-1,0 0 1,-1 0-1,1-1 1,0 1 0,-1 0-1,0 1-37,1 3 134,-33 213 1473,32-204-1797,-8 140 523,25-54-6743,-8-84 2310,3-4-2418</inkml:trace>
  <inkml:trace contextRef="#ctx0" brushRef="#br0" timeOffset="108913.241">14683 5044 11979,'0'0'4570,"12"-12"-1532,44-39-295,-48 45-2419,1 1-1,-1 1 0,1-1 1,0 1-1,0 1 0,1 0 1,-1 0-1,1 1 0,-1 0 0,1 0 1,0 1-1,-1 1 0,1-1 1,0 2-1,0-1 0,0 1-323,6 0 203,-3-1-95,0 1 0,0 0-1,-1 1 1,1 1 0,0 0-1,-1 0 1,1 2 0,-1-1-1,11 7-107,-19-9 6,0 0 0,0 1 0,0-1 0,-1 1 0,1 0 0,-1 0 0,1 0 0,-1 1 0,0-1 0,0 1 0,0 0 0,-1 0 0,0 0 0,1 0 0,-1 0 0,-1 0 0,1 1 0,0-1 0,-1 1 0,0-1 0,0 1 0,-1-1 0,1 1 0,-1 0 0,0-1 0,0 1 0,0 0 0,-1-1 0,0 2-6,-5 10-6,0-1 0,-2 0 0,1-1 1,-2 1-1,0-2 0,0 1 1,-2-1-1,1-1 0,-2 0 0,0 0 1,0-1-1,-1-1 0,0 0 1,-7 4 5,-167 115-32,178-104 74,43-22-53,-25-3 17,330-30 111,-265 15-405,-103 12-12102,9 11 1590</inkml:trace>
  <inkml:trace contextRef="#ctx0" brushRef="#br0" timeOffset="109468.768">12927 6472 10762,'0'0'5024,"0"0"-2136,0 0-844,0 0-453,14-9-577,45-30-362,-53 36-582,-1 1 0,1 0 0,-1 0 0,1 0 0,0 0 1,0 1-1,-1 0 0,1 0 0,0 1 0,0 0 0,0 0 1,0 0-1,0 1 0,5 1-70,0-1 80,-9-1-64,0 0 0,1 0 0,-1 0 0,0 1 1,0-1-1,0 1 0,0 0 0,0-1 0,0 1 0,0 0 0,0 0 0,0 0 0,-1 0 1,1 0-1,0 1 0,0-1 0,-1 1 0,1-1 0,-1 1 0,0-1 0,1 1 1,-1 0-1,0 0 0,0 0 0,0-1 0,0 1 0,0 0 0,0 0 0,-1 0 0,1 0 1,-1 1-1,1-1 0,-1 0 0,0 0 0,0 0 0,0 0 0,0 0 0,0 0 0,-1 1 1,1-1-1,0 0 0,-1 0 0,0 0 0,1 0 0,-1 0 0,0 0 0,0 0 0,0 0 1,0-1-1,-1 1 0,1 0 0,0-1 0,-1 1 0,1-1 0,-2 2-16,-141 148 2284,66-77-1370,46-27-156,68-35-486,-32-12-256,20-2-35,0-1-1,-1-1 0,1-2 0,-1 0 1,-1-1-1,1-1 0,-1-1 1,5-4 19,40-14-3118,2 5-4561,-43 17-2213</inkml:trace>
  <inkml:trace contextRef="#ctx0" brushRef="#br0" timeOffset="110042.662">14527 6377 10762,'4'-15'4618,"17"-110"3373,-22 120-7780,0 0 0,0 0-1,0 1 1,-1-1-1,0 1 1,0-1-1,0 1 1,0 0-1,-1 0 1,1 0 0,-1 0-1,0 0 1,0 1-1,-1-1 1,1 1-1,-1 0 1,0 0-1,1 0 1,-1 0 0,-1 1-211,-3-3 84,-1 1 1,1 0 0,-1 0 0,0 1-1,0 0 1,0 1 0,-1 0 0,1 0-1,0 1 1,-1 0 0,1 1 0,-1 0-1,1 1 1,-1 0 0,-4 1-85,8 0 6,-1 0 0,1 1 0,-1 0-1,1 0 1,0 0 0,0 1 0,1 0 0,-1 0 0,1 1 0,0 0-1,0-1 1,0 2 0,0-1 0,1 0 0,0 1 0,1 0 0,-1 0 0,1 0-1,0 1 1,0 1-6,-38 137-213,34 16-898,8-159 1103,-1-1 0,0 1 0,1 0 0,-1 0 0,1-1 0,-1 1 0,1 0 0,0-1 0,0 1 0,-1 0 0,1-1 0,0 1 0,1-1 0,-1 0 0,0 1 0,0-1 0,1 0 0,-1 0 0,0 0 0,1 0 0,-1 0 0,1 0 0,0 0 0,-1 0 0,1 0 0,0-1 0,-1 1 0,1-1 0,0 1 0,0-1 0,-1 0-1,1 0 1,0 0 0,0 0 0,0 0 0,-1 0 0,1 0 0,0-1 0,0 1 0,0 0 0,-1-1 0,1 0 0,0 1 8,71-40 57,150-148 1000,-201 179-60,-34 34-345,5-13-662,-9 20 239,1 1 0,2 1 0,1 1 0,2 0 0,1 0 0,2 1 0,2 0 0,1 0 0,1 0 0,2 13-229,1-46 4,-1 0-1,1 1 1,-1-1 0,1 1-1,0-1 1,0 0-1,0 1 1,1-1-1,-1 1 1,1-1-1,0 0 1,0 0 0,0 1-1,0-1 1,1 0-1,-1 0 1,1 0-1,0 0 1,0 0-1,0-1 1,0 1 0,0 0-1,1-1 1,-1 0-1,1 0 1,0 1-1,-1-1 1,1-1-1,0 1 1,0 0 0,0-1-1,0 1 1,1-1-1,-1 0 1,0 0-1,2 0-3,-2-3-78,0 1-1,-1-1 0,1 0 1,-1 0-1,0 0 0,0 0 1,0 0-1,0-1 0,0 1 1,0-1-1,0 1 0,-1-1 1,1 1-1,-1-1 0,0 0 1,0 0-1,0 0 0,0 0 1,0 0-1,-1 0 0,1 0 0,-1 0 1,0 0-1,0 0 0,0 0 1,0 0-1,-1-3 79,1 3-491,-2-7-2758,-5 7-1889,-9 3-6340</inkml:trace>
  <inkml:trace contextRef="#ctx0" brushRef="#br0" timeOffset="134597.485">3842 7019 1537,'0'0'6663,"0"0"-3652,0 0-614,0 0 181,0 0-507,0 0-528,0 0-294,0 0-448,20-3-363,223-27-33,82-2-1429,-111 3-3338,-174 26 1062,-35 3-4397,-24 4 3693</inkml:trace>
  <inkml:trace contextRef="#ctx0" brushRef="#br0" timeOffset="135065.658">3881 7029 2498,'-13'3'4239,"-16"1"-2772,-15 3 707,12-1 2337,44-7 150,16 2-3162,15 0-1194,180-14-302,-1-10-1,1-10-2,-67 10-780,60-16 284,-216 39 496,-1 0 0,1-1 0,0 1 0,0 0 0,0 0 0,0-1 0,-1 1 0,1 0 0,0 0 0,0-1 0,0 1 0,0 0 0,0-1 0,0 1 0,0 0 0,0-1 0,0 1 0,0 0 0,0 0 0,0-1 0,0 1 0,0 0 0,0-1 0,0 1 0,1 0 0,-1-1 0,0 1 0,0 0 0,0 0 0,0-1 0,0 1 0,1 0 0,-1 0 0,0-1 0,0 1 0,1 0 0,-1 0 0,0 0 0,0 0 0,1-1 0,-1 1 0,0 0 0,0 0 0,1 0 0,-1 0 0,0 0 0,1 0 0,-1 0 0,0 0 0,0-1 0,1 1 0,-1 0 0,0 0 0,1 0 0,-1 1 0,0-1 0,-27-5 0,-56 8 119,0 3 0,1 3 1,0 4-1,1 4 0,0 3 0,-21 11-119,8 2 1287,95-33-1259,-1-1-1,1 1 1,-1 0 0,0 0 0,1 0-1,-1 0 1,1 0 0,-1 0-1,1 0 1,-1 0 0,1 0 0,-1 0-1,1 0 1,-1 0 0,1 0 0,-1 0-1,1 0 1,-1 0 0,0 0-1,1 1 1,-1-1 0,1 0 0,-1 0-1,1 1 1,-1-1 0,0 0-1,1 0 1,-1 1 0,0-1 0,1 0-1,-1 1 1,0-1 0,1 1 0,-1-1-1,0 0 1,0 1 0,0-1-1,1 1 1,-1-1 0,0 1 0,0-1-1,0 1 1,0-1 0,0 1 0,0-1-1,0 0 1,0 1 0,0-1-1,0 1 1,0-1 0,0 1 0,0-1-1,0 1 1,0-1 0,-1 1 0,1-1-1,0 1 1,0-1 0,0 0-1,-1 1 1,1-1 0,0 1-28,94 2 439,1-5 1,-1-3-1,0-4 0,15-7-439,17-1 15,1 3-65,416-65 1648,-518 71-1086,-35 2 220,-24 4-767,0 1 1,0 2-1,-1 2 0,1 1 1,0 1-1,-28 10 35,62-15-102,0 0 1,0-1-1,1 1 1,-1 0-1,0 0 1,1 0-1,-1 0 1,0 0-1,1 0 1,-1 0-1,0 1 1,1-1-1,-1 0 1,0 0-1,0 0 1,1 0-1,-1 0 1,0 0-1,1 0 1,-1 1-1,0-1 1,0 0-1,1 0 1,-1 0-1,0 1 1,0-1-1,0 0 1,1 0-1,-1 1 1,0-1-1,0 0 1,0 0-1,0 1 1,0-1-1,1 0 1,-1 1-1,0-1 1,0 0-1,0 1 1,0-1-1,0 0 1,0 1-1,0-1 1,0 0-1,0 0 1,0 1-1,0-1 1,0 0-1,0 1 1,-1-1-1,1 0 1,0 1-1,0-1 1,0 0-1,0 0 1,0 1-1,-1-1 1,1 0 101,31 7-8826,-8-4-2827</inkml:trace>
  <inkml:trace contextRef="#ctx0" brushRef="#br0" timeOffset="153991.12">5909 6763 7303,'0'0'2397,"0"0"-780,0 0-213,0 0-277,0 0-246,0 0 42,3-6-101,8-15-400,-10 20-411,0 1 1,0-1-1,0 1 0,0 0 0,0 0 1,0 0-1,0 0 0,0 0 0,0 0 1,0 0-1,0 0 0,0 0 0,0 0 1,1 0-1,-1 1 0,0-1 0,0 0 1,-1 1-1,1-1 0,0 1 1,0-1-1,0 1 0,0-1 0,0 1 1,0 0-1,-1-1 0,1 1 0,0 0 1,-1 0-1,1 0 0,0 0 0,-1-1 1,1 1-1,-1 0 0,1 1-11,3 2 215,0-1 61,0 0 0,0 0 1,0 0-1,0 0 1,1-1-1,-1 0 1,1 0-1,-1 0 1,1 0-1,0-1 1,0 0-1,0 0 0,0 0 1,0-1-1,0 1 1,0-1-1,0 0 1,0-1-1,-1 1 1,1-1-1,0 0 1,0 0-1,0-1 0,0 1 1,-1-1-1,1 0 1,-1 0-1,4-2-276,-7 2 58,1 0 0,0 0 0,-1 0 0,1-1 0,-1 1 0,1 0 0,-1 0 0,0-1 0,0 1 0,0-1 0,0 1 0,-1-1-1,1 1 1,-1-1 0,0 0 0,1 1 0,-1-1 0,0 0 0,0 1 0,-1-1 0,1 1 0,-1-1 0,1 0 0,-1 1 0,0-1 0,0 1 0,0 0 0,0-1 0,0 1 0,0 0-1,-1-1 1,1 1 0,-1 0 0,0 0 0,1 0 0,-1 0 0,0 1 0,0-1 0,0 0 0,-1 1 0,1-1 0,0 1 0,-1 0 0,1 0 0,0 0 0,-1 0 0,1 0 0,-3 0-58,0 4-46,-1 0 0,1 1 0,0 0 0,0-1 0,1 2 0,-1-1 1,1 0-1,-1 1 0,2 0 0,-1 0 0,0 0 0,1 1 1,0-1-1,0 1 0,1-1 0,-1 2 46,1-2-25,-19 53-49,63-49 10,-37-9 88,0 0 1,-1-1 0,1 1 0,-1-1 0,1 0 0,-1 0-1,1-1 1,-1 1 0,0-1 0,0 0 0,0 0 0,0-1-1,0 1 1,0-1 0,-1 0 0,1 0 0,-1 0-1,0 0 1,1-1 0,-2 1 0,1-1 0,0 0 0,-1 1-1,1-1 1,-1-1 0,-1 1 0,1 0 0,0 0 0,-1-1-1,0 1 1,0-1 0,0 1 0,-1-1 0,1 1-1,-1-1 1,0 0 0,0 1 0,-1-1 0,1 1 0,-2-3-25,0 5-4,0 0 0,0 1 0,-1-1 0,1 1 0,-1 0 1,1-1-1,-1 1 0,1 0 0,-1 1 0,1-1 0,-1 0 1,0 1-1,0-1 0,1 1 0,-1 0 0,0 0 0,0 0 1,1 0-1,-1 1 0,0-1 0,0 1 0,1-1 0,-1 1 1,0 0-1,1 0 0,-1 0 0,1 1 0,0-1 0,-1 0 0,1 1 1,0 0-1,-1-1 4,-1 3-56,-1 0 0,0 1 0,1-1 1,0 1-1,0-1 0,0 1 0,1 0 0,-1 1 1,1-1-1,0 1 0,1-1 0,0 1 0,-1 0 0,2 0 1,-1 0-1,1 0 0,0 0 0,0 0 0,1 0 1,-1 1-1,1-1 0,1 1 56,-1-5-4,1-1 0,-1 1 0,0-1 0,1 1 0,0-1 0,-1 0 0,1 1 0,0-1-1,0 0 1,-1 0 0,1 1 0,0-1 0,0 0 0,0 0 0,1 0 0,-1 0 0,0 0 0,0 0 0,1-1 0,-1 1 0,0 0 0,1-1 0,-1 1 0,0-1-1,1 1 1,-1-1 0,1 0 0,-1 1 0,1-1 0,-1 0 0,1 0 0,-1 0 0,1 0 0,-1 0 0,1-1 0,-1 1 0,2-1 4,56-13 364,-51 10-253,-1 0 1,0 0 0,0 0 0,0-1 0,-1 0 0,0 0 0,0-1-1,0 1 1,0-1 0,-1-1 0,0 1 0,0-1 0,-1 0 0,0 0 0,0 0-1,-1 0 1,0-1 0,0 0 0,0 1 0,-1-1 0,0 0 0,-1-1-112,-1 7 5,1 1 1,-1-1 0,0 0 0,0 1 0,0-1-1,0 0 1,-1 1 0,1-1 0,0 0 0,-1 1 0,1-1-1,-1 1 1,1-1 0,-1 1 0,0-1 0,0 1-1,0-1 1,0 1 0,0-1 0,0 1 0,0 0-1,0 0 1,0 0 0,0 0 0,-1 0 0,1 0 0,-1 0-1,1 0 1,0 0 0,-1 0 0,0 1 0,1-1-1,-1 1 1,1-1 0,-1 1 0,0 0 0,1-1 0,-1 1-1,0 0 1,1 0 0,-1 0 0,0 0 0,1 0-1,-1 1 1,0-1 0,1 1 0,-1-1-6,-74 31-1379,21 12-4776,31-19-2482</inkml:trace>
  <inkml:trace contextRef="#ctx0" brushRef="#br1" timeOffset="178994.082">165 8274 6758,'9'-13'6321,"37"-45"-3588,-42 54-2430,1 0-1,0 0 0,0 0 0,0 1 1,0 0-1,1 0 0,-1 0 0,1 0 0,0 1 1,0 0-1,0 0 0,0 1 0,0 0 1,0 0-1,0 0 0,0 1 0,0-1 1,1 2-1,-1-1-302,2 0 194,-2-1-104,-1 1 1,1 0 0,-1 1 0,1-1 0,-1 1 0,0 0 0,1 0 0,-1 1 0,0-1 0,0 1-1,0 1 1,0-1 0,0 1 0,0-1 0,-1 1 0,1 0 0,-1 1 0,0-1 0,0 1 0,0 0-1,-1 0 1,1 0 0,-1 1 0,0-1 0,0 1 0,0 0 0,-1 0 0,0 0 0,0 0 0,0 0-1,0 0 1,-1 0 0,0 1 0,0-1 0,0 0 0,-1 1 0,0 1-91,0 5 39,-1 1-1,0 0 1,0-1 0,-2 1-1,0-1 1,0 0 0,-1 0 0,0 0-1,-1 0 1,-1-1 0,0 0 0,0 0-1,-1 0 1,0-1 0,-1 0 0,-8 9-39,-10 8-7,-1 0 1,-2-2-1,0-1 1,-1-1-1,-5 0 7,24-14 45,-2-1 0,1-1 0,-1 0 0,0-1 0,0 0 0,-1-1 0,0 0-1,0-1 1,0-1 0,0 0 0,-1-1 0,-8 0-45,21-2 39,1 0 0,-1 0 0,1 0 0,-1 0 0,1 0 0,-1 0 0,1-1 0,-1 1-1,1-1 1,-1 1 0,1-1 0,0 0 0,-1 1 0,1-1 0,0 0 0,0 0 0,0 0 0,-1 0 0,1 0 0,0 0 0,0 0-1,1 0 1,-1-1 0,0 1 0,0 0 0,0 0 0,1-1 0,-1 1 0,1-1 0,-1 1 0,1 0 0,-1-1 0,1 1 0,0-1 0,0 1-1,0-1 1,0 1 0,0-1 0,0 1 0,0-1 0,0 1 0,1-1 0,-1 1 0,0-1 0,1 1 0,0 0 0,-1-1 0,1 1-40,29-70 781,-28 67-756,-1 0 1,1 0-1,1 0 1,-1 0-1,0 0 0,1 0 1,0 1-1,0 0 0,0-1 1,0 1-1,0 0 1,1 0-1,-1 1 0,1-1 1,0 1-1,0 0 1,0 0-1,0 0 0,0 0 1,0 1-1,1-1 0,-1 1 1,1 0-1,-1 1 1,0-1-1,1 1 0,-1 0 1,1 0-1,-1 0 1,1 1-1,-1-1 0,1 1 1,-1 0-1,0 0 0,1 1 1,-1-1-1,2 2-24,89 134-171,-31-59-3652,-14-33-7088,-24-27 160</inkml:trace>
  <inkml:trace contextRef="#ctx0" brushRef="#br1" timeOffset="179336.92">696 8273 3011,'2'-15'12598,"5"-47"-7644,9 38 2099,-7 36-5666,1 110 237,-11-83-1379,-7 170 598,2-103-2333,3 0-5246,4-84 1323,5-5-3342</inkml:trace>
  <inkml:trace contextRef="#ctx0" brushRef="#br1" timeOffset="179649.46">1121 8163 14894,'0'0'3988,"0"0"-684,0 0-757,0 0-940,0 0-588,0 0-384,0 0-320,0 0-80,3 13 16,15 116 150,-20 98-200,0 0-5410,2-218 4458,2 34-4161,9-18-2087,2-11-619</inkml:trace>
  <inkml:trace contextRef="#ctx0" brushRef="#br1" timeOffset="179961.884">1832 8291 18417,'0'0'2269,"0"0"75,-4-13-252,-19-43-661,21 54-1358,0 0 1,0 0-1,0 0 0,0 1 1,-1-1-1,1 1 0,0 0 1,0 0-1,-1 0 0,1 0 1,-1 0-1,1 0 0,-1 0 1,1 1-1,-1-1 0,0 1 0,1 0 1,-1 0-1,0 0 0,1 0 1,-1 0-1,1 1 0,-1-1 1,0 1-1,1 0 0,-1 0 1,1-1-1,0 2 0,-1-1 1,-1 1-74,-7 6 52,0 1 0,0 0 0,1 0 1,0 1-1,1 1 0,0 0 1,0 0-1,1 1 0,1 0 1,0 0-1,0 0 0,2 1 1,-1 0-1,2 0 0,-1 2-52,-9 24-39,1 0 0,2 0 0,2 1 0,2 1 0,1-1-1,1 31 40,4-68-31,0 0 0,1-1 0,-1 1 0,1 0-1,-1 0 1,1 0 0,0 0 0,1 0 0,-1 0-1,0 0 1,1 0 0,-1 0 0,1 0 0,0 0-1,0-1 1,0 1 0,1 0 0,-1-1 0,1 1-1,-1-1 1,1 1 0,0-1 0,0 0 0,0 1-1,0-1 1,0 0 0,0 0 0,1-1 0,-1 1-1,1 0 1,-1-1 0,1 0 0,0 1 0,-1-1-1,1 0 1,0 0 0,0-1 0,0 1 0,0 0-1,0-1 1,0 0 0,0 0 0,0 0 0,0 0-1,1 0 32,7-4 12,-1-1 0,0 0 0,0 0 0,0-1-1,0 0 1,-1-1 0,0 0 0,0 0 0,-1-1 0,0 0-1,-1-1 1,1 0 0,-2 0 0,1 0 0,-1-1-1,3-7-11,-4 10 20,106-161 754,-111 167-775,1 1 1,-1-1-1,0 1 1,0-1-1,1 0 1,-1 1-1,0-1 1,1 1-1,-1-1 1,1 1-1,-1-1 1,1 1-1,-1 0 1,1-1 0,-1 1-1,1-1 1,-1 1-1,1 0 1,-1 0-1,1-1 1,0 1-1,-1 0 1,1 0-1,-1 0 1,1-1-1,0 1 1,-1 0-1,1 0 1,0 0-1,-1 0 1,1 0-1,0 0 1,-1 1-1,1-1 1,-1 0-1,1 0 1,0 0 0,-1 1-1,1-1 1,-1 0-1,1 0 1,0 1-1,-1-1 1,1 1-1,-1-1 1,1 0-1,-1 1 1,0-1-1,1 1 1,-1-1-1,1 1 1,-1-1-1,0 1 1,1 0-1,-1-1 1,0 1-1,1 0 1,8 42-151,-7-33 132,33 116-3115,-13-87-1238,4-7-3774,-6-17 656</inkml:trace>
  <inkml:trace contextRef="#ctx0" brushRef="#br1" timeOffset="180292.798">2391 8503 6790,'59'-181'11729,"-58"179"-11529,0-1 1,1 1 0,-1 0-1,0-1 1,-1 1 0,1 0-1,0-1 1,-1 1-1,0-1 1,1 1 0,-1-1-1,0 1 1,0-1-1,0 1 1,-1-1 0,1 1-1,0-1 1,-1 1-1,0-1 1,0 1 0,0-1-1,0 1 1,0 0 0,0 0-1,0 0 1,-1-1-1,1 1 1,-1 0 0,1 1-1,-1-1 1,0 0-1,0 0 1,0 1 0,0-1-1,0 1 1,0 0-1,0-1 1,-1 1-201,-8 2 116,1 1-1,0 0 1,-1 1 0,1 0-1,0 0 1,1 1 0,-1 1-1,1 0 1,-1 0 0,1 0-1,1 1 1,-1 1 0,1-1-1,0 1 1,1 1 0,0 0-1,0 0 1,0 0 0,1 0-1,0 1 1,1 0 0,0 1-1,1-1 1,-1 3-116,-4 6-1,1-1 0,0 2 1,2-1-1,0 1 0,1-1 0,1 1 0,1 1 0,0-1 1,2 0-1,0 1 0,1-1 0,1 1 0,4 16 1,-3-29-49,0 0 0,0 0-1,1-1 1,0 0 0,0 1 0,1-1-1,0 0 1,0-1 0,0 1-1,1-1 1,0 0 0,0 0-1,0 0 1,0 0 0,1-1 0,0 0-1,0 0 1,0-1 0,0 0-1,1 0 1,-1 0 0,1-1 0,0 0-1,2 0 50,6 2-113,1 0 1,-1-2-1,1 0 0,0-1 0,0 0 0,0-1 0,0-1 1,0-1-1,0 0 0,4-2 113,-10 3-30,-1-1 0,0 0 0,0-1 0,0 0 0,0-1 0,0 1 0,-1-2 0,0 1 0,0-1 1,0 0-1,0-1 0,-1 0 0,0 0 0,0-1 0,0 1 0,-1-2 0,0 1 0,-1-1 0,0 1 0,0-1 0,0-1 0,-1 1 0,0-1 0,-1 0 1,0 0-1,0 0 0,-1 0 0,0-3 30,-13-3-6278,-7 14-518</inkml:trace>
  <inkml:trace contextRef="#ctx0" brushRef="#br1" timeOffset="180633.34">871 9378 21236,'0'0'1730,"88"-3"-449,-16-13 481,18 0-834,16-7-255,17 2-192,10-3-289,6-6-96,-8 7-32,-15 0 32,-24 6-96,-31 7-897,-20 5-1473,-22 5-2082,-19 3-5574</inkml:trace>
  <inkml:trace contextRef="#ctx0" brushRef="#br1" timeOffset="180634.34">1122 9640 16528,'0'0'768,"139"11"2756,-46-30-1410,11-5-577,8-2-320,-1-7-416,-4 2-481,-13 0-192,-17 3-31,-22 5-97,-16 5-193,-17 1-31,-8 7-1698,-8 5-3363,-6 5-9897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4:42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1809 317 17072,'0'0'3347,"5"-13"-373,14-36-433,-21 48 328,-21 24-2172,-9 15-494,1 2 0,3 1-1,1 1 1,1 2 0,3 0 0,2 2 0,2 0 0,-11 39-203,27-74-25,0-1-1,0 1 1,1 0 0,1-1 0,0 1-1,0 0 1,1 0 0,0 0 0,1 0-1,1 0 1,0 4 25,-1-14-8,-1 0 1,0 0-1,1 0 0,-1 0 1,1 0-1,0 0 0,-1 0 1,1-1-1,0 1 0,-1 0 1,1 0-1,0-1 0,0 1 1,0 0-1,-1-1 0,1 1 0,0-1 1,0 1-1,0-1 0,0 1 1,0-1-1,0 0 0,0 0 1,0 1-1,0-1 0,0 0 1,0 0-1,1 0 0,-1 0 1,0 0-1,0 0 0,0 0 0,0-1 1,0 1-1,0 0 0,0 0 1,0-1-1,0 1 0,0-1 1,0 1-1,0-1 0,-1 1 1,1-1-1,0 0 0,0 1 0,0-2 8,37-34-30,-8-9 83,-2-2 1,-2-1-1,-2-2 1,17-51-54,-18 44-8,2 1 1,2 0 0,22-29 7,7 23 144,-54 63-133,-1-1-1,1 1 1,-1-1-1,1 1 1,-1 0-1,1 0 1,-1 0-1,0-1 1,1 1-1,-1 0 1,0 1-1,0-1 1,1 0-1,-1 0 1,0 0 0,0 1-1,-1-1 1,1 1-1,0-1 1,0 1-1,-1-1 1,1 1-1,-1-1 1,1 1-1,-1-1 1,1 1-1,-1 0 1,0 1-11,1-2 4,52 258-31,-40-204-72,-1-6-343,-1 1-1,-3 0 1,-1 1-1,-3-1 1,-3 15 442,0-64-11,-1-1 1,0 1-1,0 0 1,-1 0-1,1-1 1,0 1-1,0 0 1,0-1-1,0 1 0,-1 0 1,1-1-1,0 1 1,-1 0-1,1-1 1,0 1-1,-1-1 1,1 1-1,-1-1 1,1 1-1,-1-1 1,1 1-1,-1-1 0,1 1 1,-1-1-1,1 0 1,-1 1-1,0-1 1,1 0-1,-1 1 1,0-1-1,1 0 1,-1 0-1,0 0 1,1 1-1,-1-1 0,0 0 1,1 0-1,-1 0 1,0 0-1,0 0 1,1-1-1,-1 1 1,0 0-1,1 0 1,-1 0-1,0-1 1,1 1-1,-1 0 0,1 0 1,-1-1-1,0 1 1,1-1-1,-1 1 1,1 0-1,-1-1 1,0 0 10,-34-24 61,-56-71 465,70 71-447,0 1 0,-2 1 0,-1 1 0,-1 1 0,-1 1 0,0 2 0,-5-2-79,-25 2-1277,31 38-7637,25-6 1424</inkml:trace>
  <inkml:trace contextRef="#ctx0" brushRef="#br0" timeOffset="434.027">2472 236 13132,'0'0'4768,"0"0"-1336,0 0-592,0 0-736,0 0-791,0 0-395,0 0-229,2-9-257,-2 7-415,0 0-5,0 0 0,1 0 0,-1 0 0,0 0 0,1 0 0,-1 0 0,1 0 0,0 0 0,-1 0-1,1 0 1,0 0 0,0 1 0,0-1 0,1 0 0,-1 0 0,0 1 0,1-1 0,-1 1 0,1-1 0,-1 1 0,1 0 0,0 0 0,0 0 0,-1-1 0,1 2 0,0-1-1,0 0 1,0 0 0,0 1 0,0-1 0,0 1 0,0-1 0,2 1-12,250-9 651,-287 53 246,17-22-813,1 0 1,0 2-1,2-1 0,1 2 1,1 0-1,1 0 0,1 1 0,1 0 1,2 0-1,0 1 0,2 0 0,1 0 1,1 0-1,2 13-84,0 2-595,2 0 1,2-1-1,2 0 0,1 0 1,3 0 594,1 4-3638,-5-15-3044,-5-18-1101</inkml:trace>
  <inkml:trace contextRef="#ctx0" brushRef="#br0" timeOffset="752.2">3326 0 15150,'0'0'8392,"0"0"-4879,0 0-1783,0 0-396,0 0-394,9 23-134,87 285 96,-86-272-902,0 1 0,-3 0 0,-1 0 0,-1 1 0,-3 0 0,0-1 0,-3 1 0,-1 0 0,-2 0 0,-2-1 0,-1 1 0,-3 6 0,-2-17-280,-2 0 0,0-2 1,-2 1-1,0-2 0,-2 0 0,0-1 1,-2-1-1,0-1 0,-2-1 0,0 0 0,-9 4 280,-24 15-1718,-1-3 0,-2-2 0,-1-2-1,-28 8 1719,-19 6-9748</inkml:trace>
  <inkml:trace contextRef="#ctx0" brushRef="#br0" timeOffset="-1152.88">56 242 9257,'0'0'9027,"0"0"-4970,-10-13-1607,-33-41-480,40 42 953,21 21-3309,-14-7 604,20 9-174,0-2 1,1 0-1,0-2 0,0 0 0,0-2 1,1-1-1,0-1 0,0-1 1,0-1-1,11-2-44,-35 0 62,1 0 1,-1 0-1,1 0 0,-1-1 1,0 1-1,1-1 1,-1 0-1,0 0 0,0 0 1,0 0-1,0 0 0,-1 0 1,1 0-1,-1-1 1,1 1-1,-1-1 0,0 1 1,0-1-1,0 1 0,0-1 1,0 0-1,0 1 0,-1-1 1,1 0-1,-1 0 1,0 1-1,0-1 0,0 0 1,0 0-1,-1 0 0,1 1 1,-1-1-1,1 0 0,-1 1 1,0-1-1,0 0 1,0 1-1,-1-1 0,1 1 1,-1 0-1,1-1-62,-2 11 251,-29 144-405,-4 20-1560,-11 140 1714,46-299-544,-4 79-2691,13-34-5014,1-38-917</inkml:trace>
  <inkml:trace contextRef="#ctx0" brushRef="#br0" timeOffset="-705.909">1181 129 11787,'0'-91'10933,"-7"85"-6379,-7 22-2696,-83 202 400,62-141-1946,-42 90 198,-81 128-510,28-79-2210,130-217 2101,0 1-1,1 0 1,-1 0 0,0 0 0,1 0 0,-1 1 0,0-1 0,1 0 0,-1 0-1,0 0 1,1 0 0,-1 0 0,0 0 0,0 0 0,1 1 0,-1-1-1,0 0 1,1 0 0,-1 0 0,0 1 0,0-1 0,1 0 0,-1 0 0,0 1-1,0-1 1,0 0 0,1 0 0,-1 1 0,0-1 0,0 0 0,0 1 0,0-1-1,0 0 1,0 1 0,0-1 0,0 0 0,0 1 0,0-1 109,29-27-1838,123-172-11219,-119 160 8503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10:15.889"/>
    </inkml:context>
    <inkml:brush xml:id="br0">
      <inkml:brushProperty name="width" value="0.1" units="cm"/>
      <inkml:brushProperty name="height" value="0.1" units="cm"/>
      <inkml:brushProperty name="color" value="#5B2D90"/>
    </inkml:brush>
    <inkml:brush xml:id="br1">
      <inkml:brushProperty name="width" value="0.05" units="cm"/>
      <inkml:brushProperty name="height" value="0.05" units="cm"/>
    </inkml:brush>
    <inkml:brush xml:id="br2">
      <inkml:brushProperty name="width" value="0.1" units="cm"/>
      <inkml:brushProperty name="height" value="0.1" units="cm"/>
      <inkml:brushProperty name="color" value="#66CC00"/>
    </inkml:brush>
    <inkml:brush xml:id="br3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80 12972,'0'0'3321,"0"0"-1197,0 0-426,0 0-550,-6 17-273,-39 129 593,25-10-766,6 1 0,6 9-702,7-41 32,12-162-21,15-527 85,4 473-64,-30 110-31,1 0-1,-1 0 1,1 0 0,0 0-1,0 1 1,-1-1 0,1 0-1,0 0 1,0 0-1,0 1 1,0-1 0,0 0-1,0 1 1,0-1 0,0 1-1,0-1 1,0 1-1,1 0 1,-1-1 0,0 1-1,0 0 1,0 0 0,0 0-1,1-1 1,-1 2-1,0-1 1,0 0 0,0 0-1,0 0 1,1 0 0,-1 1-1,0-1 1,0 0-1,0 1 1,0-1 0,0 1-1,0 0 1,0-1 0,0 1-1,0 0 1,0-1-1,0 1 1,0 0 0,-1 0-1,2 0 0,38 45-25,-38-42 22,160 265-41,-106-168-35,56 117-3033,-112-217 3090,1 0 3,0 0 1,0 1-1,0-1 0,0 1 0,0-1 1,0 1-1,0 0 0,-1-1 0,1 1 1,-1 0-1,1 0 0,-1-1 0,0 1 1,1 0-1,-1 0 0,0 0 0,0-1 1,0 1-1,-1 0 0,1 0 0,0-1 1,-1 1-1,1 0 0,-1 0 0,1-1 1,-1 1-1,0 0 0,0-1 0,0 1 1,0-1-1,0 1 0,0-1 0,-1 1 19,-11-2 85,0 0-1,1 0 0,-1-2 0,0 1 0,0-2 0,1 0 0,-1 0 0,1-1 0,0 0 0,-1-2-84,-24-6 761,-348-120 2469,380 130-3212,3 2-18,0 0 1,0 0-1,1 0 0,-1-1 0,0 1 0,0 0 1,1-1-1,-1 0 0,0 1 0,1-1 0,-1 0 1,1 1-1,-1-1 0,1 0 0,-1 0 1,1 0-1,-1-1 0,1 1 0,0 0 0,0 0 1,0-1-1,0 1 0,0-1 0,0 1 0,0-1 1,0 1-1,0-1 0,1 1 0,-1-1 1,1 0-1,-1 0 0,1 1 0,0-1 0,-1 0 1,1 1-1,0-1 0,0 0 0,0 0 0,1-1 0,94-51-102,-78 47 92,556-218-2611,-542 212 2470,-45 21 158,1-1-443,-119 77 750,91-32-7885,32-34-1168</inkml:trace>
  <inkml:trace contextRef="#ctx0" brushRef="#br1" timeOffset="-42371.86">3404 682 4356,'18'-140'4500,"47"-116"7053,-63 278-8585,0 9-2856,-23 430 1687,-66 1581-1223,82-1906-635,-7 325 108,27 168-49,-12-583-921,1 1 0,3-1 0,2 0 0,14 43 921,9-39-7975,-14-41 1371</inkml:trace>
  <inkml:trace contextRef="#ctx0" brushRef="#br1" timeOffset="-41838.94">2446 3991 6887,'0'0'2065,"0"0"-554,0 0-85,0 0-129,0 0-256,0 0-283,0 0-134,26 1-255,370-12-49,3360-220 4698,-2768 159-2183,-881 58-2835,-107 13-2,0 1 1,0 0 0,0-1-1,0 1 1,0 0-1,0-1 1,0 1 0,0 0-1,0-1 1,0 1-1,0 0 1,0-1 0,0 1-1,0 0 1,0-1 0,0 1-1,0 0 1,0 0-1,1-1 1,-1 1 0,0 0-1,0-1 1,0 1-1,0 0 1,1 0 0,-1-1-1,0 1 1,0 0-1,1 0 1,-1 0 0,0-1-1,1 1 1,-1 0-1,0 0 1,0 0 0,1 0-1,-1 0 1,0 0-1,1 0 1,-1-1 0,0 1-1,1 0 1,-1 0 1,-32-4-597,-80 3-4736,46 1-881</inkml:trace>
  <inkml:trace contextRef="#ctx0" brushRef="#br1" timeOffset="-41031.04">4342 896 10154,'-1'-20'901,"-4"-57"1041,4 20 5731,28 59-5409,110 104-2013,28 53-956,-165-160 702,0 1-1,0-1 1,-1 0-1,1 1 1,0-1-1,0 1 1,-1-1 0,1 0-1,0 1 1,0-1-1,0 0 1,0 1-1,0-1 1,0 1 0,0-1-1,0 0 1,0 1-1,0-1 1,1 0 0,-1 1-1,0-1 1,0 1-1,1-1 1,-1 0-1,0 1 1,1-1 0,-1 1-1,0-1 1,1 1-1,-1-1 1,1 1 0,-1-1-1,1 1 1,-1 0-1,1-1 1,-1 1-1,1 0 1,-1-1 0,1 1-1,-1 0 1,1 0-1,0-1 1,-1 1-1,1 0 1,0 0 0,-1 0-1,1 0 1,-1 0-1,1 0 1,0 0 0,-1 0-1,1 0 1,0 0-1,-1 0 1,1 0-1,0 1 1,-1-1 0,1 0-1,-1 0 1,1 1-1,-1-1 1,1 0-1,0 1 1,-1-1 3,1-17 50,-2-1 0,0 1 0,0-1-1,-2 1 1,0 0 0,-1 0 0,-1 0 0,-1 0-1,-1-2-49,7 19 24,0-1 0,-1 0 0,1 1-1,0-1 1,-1 1 0,1-1-1,0 1 1,-1-1 0,1 1-1,-1-1 1,1 1 0,0-1-1,-1 1 1,1 0 0,-1-1 0,0 1-1,1 0 1,-1-1 0,1 1-1,-1 0 1,1 0 0,-1-1-1,0 1 1,1 0 0,-1 0-1,0 0 1,1 0 0,-1 0 0,1 0-1,-1 0 1,0 0 0,1 0-1,-1 0 1,0 0 0,1 0-1,-1 1 1,1-1 0,-1 0-1,0 0 1,1 1 0,-1-1-1,1 0 1,-1 1 0,1-1 0,-1 1-1,1-1 1,-1 0 0,1 1-1,0-1 1,-1 1 0,1-1-1,-1 1 1,1 0 0,0-1-1,0 1 1,-1-1 0,1 1 0,0 0-1,0-1 1,0 1 0,0-1-1,-1 1 1,1 0 0,0 0-24,-19 42 272,-76 292-56,51-170-3363,31-113-1252,2-6-3768</inkml:trace>
  <inkml:trace contextRef="#ctx0" brushRef="#br1" timeOffset="-39970.261">4083 2499 3235,'-6'-15'6860,"-20"-43"-3823,-1 17 3514,60 68-3248,64 26-3196,-95-52-42,21 11-150,0-1 0,0-1 0,1-1 0,0-1 0,1-1 0,0-1 0,0-1 0,0-1 1,1-1-1,-1-2 0,8-1 85,-32 0-10,0 0 1,1 0 0,-1-1-1,0 1 1,0 0 0,0-1-1,0 1 1,0-1 0,0 1-1,0-1 1,-1 0 0,1 1-1,0-1 1,0 0-1,0 0 1,0 1 0,-1-1-1,1 0 1,-1 0 0,1 0-1,0 0 1,-1 0 0,1 0-1,-1 0 1,0 0 0,1 0-1,-1 0 1,0-1 0,0 1-1,0 0 1,0 0 0,0 0-1,0 0 1,0 0-1,0 0 1,0 0 0,0 0-1,0-1 1,-1 1 0,1 0-1,0 0 1,-1 0 0,1 0-1,-1 0 1,0-1 9,-23-48 79,-24-20 2660,47 70-2688,-1 0-1,1 0 1,0 0 0,0 1 0,0-1 0,0 1 0,0-1 0,0 0 0,0 1 0,-1 0 0,1-1 0,0 1-1,1 0 1,-1-1 0,0 1 0,0 0 0,0 0 0,0 0 0,1 0 0,-1 0 0,0 0 0,1 0 0,-1 0 0,1 0-1,-1 0 1,1 0 0,-1 0 0,1 1 0,0-1 0,0 0 0,0 0 0,-1 0 0,1 1 0,0-1 0,0 0-1,1 0 1,-1 0 0,0 1-51,-1 4 110,-33 279-702,23-208-2288,6-26-3524,2-17-3050</inkml:trace>
  <inkml:trace contextRef="#ctx0" brushRef="#br1" timeOffset="-39561.267">5200 2248 1698,'0'0'7169,"0"0"-4062,2-14-763,0-3-1394,2-12 96,-3-2 3502,21 51-3309,-12-9-1260,0 0 1,0-1-1,1 0 0,0-1 1,1 0-1,0-1 0,0 0 1,1-1-1,0 0 0,0-1 1,1-1-1,0 0 1,0 0-1,0-2 0,12 3 21,-22-5-6,0 0-1,0-1 0,0 1 0,0-1 1,0 1-1,0-1 0,0-1 0,0 1 1,0 0-1,0-1 0,0 0 0,0 0 1,0 0-1,0 0 0,0-1 0,-1 1 1,1-1-1,0 0 0,-1 0 0,0-1 1,1 1-1,-1-1 0,0 1 0,0-1 1,-1 0-1,1 0 0,0 0 0,-1-1 1,0 1-1,0-1 0,0 1 0,0-1 1,0 0-1,-1 1 0,0-1 1,0 0-1,0 0 0,0-1 7,0-1 129,0 1 1,-1-1-1,0 1 0,0-1 1,0 0-1,-1 1 0,0-1 1,0 1-1,0 0 0,-1-1 1,0 1-1,0 0 0,0 0 1,0 0-1,-1 0 0,0 0 1,0 0-1,0 1 0,-1-1 1,0 1-1,1 0 0,-3-1-129,4 5 49,0 0 0,0 1 0,-1-1 0,1 0-1,0 1 1,0-1 0,0 1 0,0 0 0,0 0-1,0 0 1,0 0 0,0 0 0,0 0 0,0 0-1,0 1 1,0-1 0,1 1 0,-1-1 0,1 1-1,-1-1 1,1 1 0,0 0 0,-1 0 0,1 0-1,0 0 1,0 0 0,0 0 0,1 0 0,-1 0-1,0 0 1,1 1 0,0-1 0,-1 0 0,1 0-1,0 0 1,0 1 0,0-1 0,0 0-1,1 0-47,-4 7 65,-38 178 80,20-78-1225,-8-1-3545,12-54-720,0-4-2642</inkml:trace>
  <inkml:trace contextRef="#ctx0" brushRef="#br1" timeOffset="-39004.686">6325 1993 5862,'-4'-14'2877,"-4"-14"-1701,-7-23 1070,6 13 2334,17 29-1219,18 21-3386,-24-11 175,75 48-97,-56-34-53,2 0-1,0-1 0,1-1 0,0-1 1,1-1-1,1-2 0,25 7 1,-49-15 2,0 0 0,0 0-1,0 0 1,0 0 0,0-1-1,1 1 1,-1-1 0,0 0-1,0 1 1,0-1 0,1 0-1,-1 0 1,0 0 0,0 0 0,1-1-1,-1 1 1,0-1 0,0 1-1,0-1 1,0 0 0,0 0-1,0 0 1,0 0 0,0 0 0,0 0-1,0-1 1,-1 1 0,1 0-1,0-1 1,-1 0 0,1 1-1,-1-1 1,0 0 0,1 0-1,-1 1 1,0-1 0,0 0 0,0 0-1,0-1 1,-1 1 0,2-2-2,-1-3 199,0 0 1,-1 0-1,0 0 1,0 0-1,0 0 1,-1-1-1,0 1 1,0 0-1,0 0 1,-1 0-1,-1 1 1,1-1-1,-1 0 1,0 1-1,0 0 1,-1-1-1,0 1 1,0 1-1,0-1 1,-1 1 0,0-1-1,0 1 1,0 1-1,-6-5-199,8 9 36,1 0 0,-1 0 0,0 0 0,0 0 0,1 1 0,-1-1 0,0 1-1,1 0 1,-1 0 0,0 0 0,1 0 0,-1 0 0,1 0 0,-1 1 0,1-1 0,0 1 0,0 0 0,0 0 0,0-1-1,0 1 1,0 1 0,0-1 0,0 0 0,1 0 0,-1 1 0,1-1 0,0 1 0,0-1 0,0 1 0,0-1 0,0 1-1,0 0 1,1-1 0,-1 1 0,1 0 0,0 0-36,-2 3 26,-25 66-640,4 2 0,3 0 0,4 2 0,2 3 614,8-27-3780,5-19-1494,1 0-4223</inkml:trace>
  <inkml:trace contextRef="#ctx0" brushRef="#br1" timeOffset="-38077.883">6820 2855 10506,'-3'-13'2541,"-12"-39"-310,15 40 3079,8 11-3463,18 18-2749,-13-8 1347,6 2-539,0-1 0,1-1 0,0-1 0,0-1 0,0-1 0,1 0 0,0-2 0,1 0 1,-1-2-1,6 0 94,-24-2-44,-1 0 1,1 0 0,-1-1-1,1 1 1,-1-1 0,0 0-1,1 0 1,-1 0 0,0 0 0,0 0-1,1 0 1,-1 0 0,0-1-1,0 1 1,0-1 0,-1 1-1,1-1 1,0 0 0,0 0-1,-1 0 1,1 0 0,-1 0 0,0 0-1,0 0 1,0 0 0,0-1-1,0 1 1,0 0 0,0-1-1,-1 1 1,1-1 0,-1 1-1,0-1 45,1-85 210,-4 76 65,0 1-1,0-1 1,-1 1-1,0 0 1,-1 0-1,0 0 1,-1 1-1,0 0 1,-1 0-1,-6-7-275,13 16 54,-1 0 0,0 0 0,1 1 0,-1-1 0,0 0 0,0 0 0,0 1 0,0-1 0,1 0 1,-1 1-1,0-1 0,0 1 0,0-1 0,0 1 0,0-1 0,0 1 0,-1 0 0,1-1 0,0 1 0,0 0 0,0 0 0,0 0 0,0 0 0,0 0 0,0 0 0,0 0 0,-1 1 0,1-1 0,0 0 0,0 0 1,0 1-1,0-1 0,0 1 0,0-1 0,0 1 0,0-1 0,0 1 0,0 0 0,1-1 0,-1 1 0,0 0 0,0 0 0,1 0 0,-1-1 0,0 1 0,1 0 0,-1 0 0,1 0 0,-1 0 0,1 1-54,-26 57 274,25-56-260,-68 253 331,5-14-5148,44-181-1656,4-8-4571</inkml:trace>
  <inkml:trace contextRef="#ctx0" brushRef="#br1" timeOffset="-37560.335">5142 3197 6662,'0'0'2872,"0"0"-395,0 0-10,0 0-204,0 0-512,0 0-416,0 0-529,1-9-486,-1 6-315,-1 2 0,1 0 1,0 0-1,0 0 1,-1 0-1,1 0 1,0 0-1,0 0 1,0-1-1,0 1 0,0 0 1,0 0-1,1 0 1,-1 0-1,0 0 1,0 0-1,1 0 0,-1 0 1,1 0-1,-1 0 1,1 0-1,-1 0 1,1 0-1,0 0 0,-1 0 1,1 1-1,0-1 1,0 0-1,0 0 1,0 1-1,-1-1 0,1 0 1,0 1-1,0-1 1,0 1-1,0-1 1,0 1-1,1 0 0,-1-1 1,0 1-1,0 0 1,0 0-1,0 0 1,0 0-1,0 0 0,0 0 1,0 0-1,0 0 1,1 0-1,-1 1 1,0-1-1,0 0 0,0 1 1,0-1-1,0 0 1,0 1-1,0 0 1,0-1-1,0 1 0,-1-1 1,1 1-1,0 0 1,0 0-1,0 0-5,3 1 12,12 4-2,1 0-1,-1-1 0,1 0 1,-1-1-1,1-1 0,0-1 1,1 0-1,-1-2 0,14 0-9,-29-1 1,0 0 0,0 0 1,0 0-1,0 0 0,-1 0 0,1 0 0,0-1 0,-1 1 0,1-1 0,-1 1 0,0-1 0,1 1 0,-1-1 0,0 0 1,0 0-1,0 0 0,0 1 0,0-1 0,-1 0 0,1 0 0,0 0 0,-1 0 0,1 0 0,-1-1 0,0 1 1,0 0-1,0 0 0,0 0 0,0 0 0,0 0 0,-1-2-1,-14-67 303,-9 22 2398,13 77-924,-20 231-1691,22-201-566,-1 10-2590,7-23-5466,2-30 155</inkml:trace>
  <inkml:trace contextRef="#ctx0" brushRef="#br1" timeOffset="-40528.701">5314 745 2370,'2'-15'5723,"14"-124"1286,4 123-3929,23 45-3031,-35-23 132,6 7-178,1-1 0,0 0 0,1-1 0,0-1 0,1 0 0,0-2 0,1 0 0,-1 0 1,2-2-1,-1 0 0,1-1 0,-1-1 0,1-1 0,10 1-3,-26-5 22,-1 1 0,0 0 0,0 0 0,1-1 0,-1 0-1,0 1 1,0-1 0,0 0 0,0 0 0,0 0 0,0 0 0,0 0 0,0-1 0,0 1 0,-1-1 0,1 1 0,0-1 0,-1 1 0,1-1 0,-1 0 0,0 0 0,1 0 0,-1 0 0,0 0-1,0 0 1,-1 0 0,1 0 0,0 0 0,-1 0 0,1-1 0,-1 1 0,1 0 0,-1 0 0,0-1 0,0 1 0,0 0 0,-1-1-22,2-1 210,-1 0 0,-1 0-1,1 1 1,0-1 0,-1 0 0,0 0 0,0 0 0,0 1 0,0-1-1,-1 1 1,1-1 0,-1 1 0,0-1 0,0 1 0,0 0 0,-1 0 0,1 0-1,-1 0 1,1 0 0,-1 1 0,0-1 0,-1 0-210,1 3 68,0 0 1,0 1-1,0-1 1,0 1-1,1-1 0,-1 1 1,0 0-1,1 0 1,-1 0-1,0 0 0,1 1 1,-1-1-1,1 1 1,0 0-1,-1-1 0,1 1 1,0 0-1,0 0 0,0 0 1,1 1-1,-1-1 1,0 0-1,1 1 0,-1-1 1,1 1-1,0 0 1,0-1-1,0 1 0,0 0 1,0-1-1,1 1 1,-1 2-69,-62 211 164,21-57-4749,23-103-1052,1-4-3748</inkml:trace>
  <inkml:trace contextRef="#ctx0" brushRef="#br1" timeOffset="-38540.457">6780 846 7719,'-2'-13'662,"-15"-63"2146,11 63-497,14 18 2067,14 15-4326,1-2-1,0 0 1,2-1 0,0-2-1,1-1 1,22 10-52,-44-22 2,-1 0 1,1 0-1,0 0 1,0 0 0,0-1-1,0 1 1,0-1-1,1 0 1,-1 0-1,0-1 1,1 1-1,-1-1 1,0 0-1,1 0 1,-1-1-1,0 1 1,1-1 0,-1 0-1,0 0 1,0 0-1,0-1 1,0 1-1,0-1 1,0 0-1,0 0 1,0-1-1,-1 1 1,1-1-1,-1 0 1,0 1-1,0-1 1,0-1 0,0 1-1,0 0 1,-1-1-1,1 0 1,-1 1-1,0-1 1,0 0-1,0-2-2,0-2 183,1 0 0,-1-1 1,-1 1-1,0-1 0,0 1 0,-1-1 0,0 0 0,0 1 0,-1-1 0,0 1 0,0-1 0,-1 1 0,-1-1 1,1 1-1,-1 0 0,-1 0 0,1 0 0,-1 0 0,-1 1 0,1 0 0,-1 0 0,0 0 0,-1 0 0,0 1 0,0 0 1,0 0-1,-2 0-183,7 5 28,-1 1-1,1 0 1,-1-1 0,0 1 0,1 0 0,-1 0 0,0 0 0,1 0 0,-1 1 0,0-1-1,1 0 1,-1 1 0,0-1 0,1 1 0,-1-1 0,1 1 0,-1 0 0,1 0 0,0-1-1,-1 1 1,1 0 0,0 0 0,-1 1 0,1-1 0,0 0 0,0 0 0,0 1 0,0-1-1,0 0 1,0 1 0,0-1 0,1 1 0,-1-1 0,1 1 0,-1-1 0,1 1 0,-1 0-1,1-1 1,0 1 0,0 0 0,-1-1 0,1 1 0,1 0 0,-1-1 0,0 1 0,0 0-1,1-1 1,-1 1 0,1 1-28,-6 48 12,2 0-1,3 0 1,1 0-1,4 7-11,-2-11-19,3 144-2986,-10-65-6423,-3-50-2605</inkml:trace>
  <inkml:trace contextRef="#ctx0" brushRef="#br1" timeOffset="-37015.719">6012 415 2338,'-37'-108'11307,"35"106"-11070,1 0 1,-1 0-1,1-1 1,0 1-1,-1 0 1,1 0-1,0-1 1,1 1-1,-1 0 1,0-1-1,1 1 1,-1-1-1,1 1 1,0-1-1,-1 0 1,1 1-1,1-1 1,-1 1-1,0-1 1,1 1-1,-1-1 1,1 1-1,0-1 0,-1 1 1,1 0-1,0-1 1,1 1-1,-1 0 1,0 0-1,1 0 1,-1 0-1,1 0 1,0 0-1,-1 0 1,2 0-238,10 2 47,1 0 0,-1 1 0,0 1 1,0 0-1,0 1 0,-1 0 0,1 1 0,-1 1 0,1 0 1,-2 0-1,1 1 0,0 1 0,-1 0 0,0 1 1,0 1-48,31 15 44,-32-17-59,1-2 0,-1 1-1,1-2 1,0 1-1,0-2 1,1 1-1,-1-1 1,1-1-1,-1 0 1,6-1 15,-14-2 16,-1-1 0,0 0 0,0 1 0,0-1 0,-1 0 0,1-1 0,0 1 0,-1 0 0,1 0 0,-1-1 0,0 1 0,0-1 0,0 1 0,0-1 0,0 1 0,0-1 0,-1 1 0,1-1 0,-1 0 0,0 0 0,0 1 0,0-1 0,0 0 0,0 1 0,-1-1 0,1 0 0,-1 1 0,0-1 0,1 0 0,-2-1-16,0-6 321,-1 0 1,0 1-1,0-1 1,-1 1-1,0 0 0,0 0 1,-1 0-1,-1 1 0,1-1 1,-7-6-322,11 14 33,1 1 1,-1-1 0,1 1-1,-1-1 1,1 1-1,-1-1 1,0 1 0,1-1-1,-1 1 1,0-1 0,1 1-1,-1 0 1,0 0-1,1-1 1,-1 1 0,0 0-1,0 0 1,1 0-1,-1 0 1,0 0 0,0 0-1,1 0 1,-1 0-1,0 0 1,0 0 0,1 0-1,-1 0 1,0 1-1,0-1 1,1 0 0,-1 0-1,0 1 1,1-1-1,-1 1 1,0-1 0,1 0-1,-1 1 1,1-1-1,-1 1 1,1-1 0,-1 1-1,1 0 1,-1-1 0,1 1-1,-1 0 1,1-1-1,0 1 1,-1 0 0,1-1-1,0 1 1,0 0-1,0 0 1,-1 0-34,-15 48 32,15-43 29,-100 398-1786,35-213-7184,29-97-2078</inkml:trace>
  <inkml:trace contextRef="#ctx0" brushRef="#br1" timeOffset="-35486.902">7502 3416 7847,'0'0'2157,"0"0"-331,0 0 443,0 0 74,-4-12-400,-14-38-405,30 59 2542,46 40-3484,128 115-78,-185-162-496,-1 0 0,1 0 0,-1 0-1,0 0 1,0 0 0,0 0 0,0 0 0,0 0 0,0 0-1,-1 0 1,1 0 0,0 0 0,-1 0 0,0 0 0,1 0-1,-1 0 1,0 0 0,0 0 0,0-1 0,0 1 0,-1 0-1,1-1 1,0 1 0,-1-1 0,1 1 0,-1-1 0,1 0-1,-1 1 1,0-1 0,0 0 0,1 0 0,-1 0 0,0 0-1,-1 0-20,-7 7 233,-42 35 117,-65 65 93,68-19-3497,46-67-668,1-3-2973</inkml:trace>
  <inkml:trace contextRef="#ctx0" brushRef="#br1" timeOffset="-34693.662">5179 4545 11307,'0'0'4089,"0"0"-1441,2-14-433,13-44-544,-14 56-1592,0-1-1,1 1 1,-1 0-1,1-1 1,0 1-1,-1 0 1,1 0-1,0 0 1,0 0-1,0 1 1,0-1-1,1 0 1,-1 1-1,0 0 1,1-1-1,-1 1 1,1 0-1,-1 0 1,1 1-1,0-1 1,-1 0-1,1 1 1,0 0-1,0-1 1,-1 1-1,2 0-78,3-1 116,-1 0-99,-1 0 0,1-1-1,0 2 1,0-1 0,0 1 0,0 0 0,-1 0 0,1 0 0,0 1-1,0 0 1,0 0 0,-1 1 0,1 0 0,0 0 0,-1 0 0,0 0-1,1 1 1,-1 0 0,0 0 0,0 0 0,-1 1 0,1-1 0,-1 1-1,0 1 1,0-1 0,0 0 0,0 1 0,-1 0 0,0 0 0,0 0-1,0 0 1,0 0 0,-1 1 0,0-1 0,0 1 0,-1-1 0,1 1-1,-1 2-16,-1 12 4,-1 0 1,-2 0-1,1-1 0,-2 1 0,-1 0 0,0-1 0,-2 0 0,0-1 0,-1 1 0,-1-1 0,0-1 0,-1 0 0,-1 0 1,-1-1-1,0 0 0,-2-1 0,-10 10-4,-31 28 117,58-62-5,125-153 545,63-72-91,-192 291 309,-1-42-860,-1-1-8,0 0-1,1 0 1,1 1-1,0-1 1,1 1-1,0 0 1,1-1 0,1 1-1,0-1 1,1 0-1,1 0 1,0 0 0,1 0-1,3 6-6,-7-18 2,1 0-1,-1 0 0,1 0 1,-1 0-1,1-1 1,0 1-1,0 0 0,0-1 1,0 1-1,0-1 1,0 0-1,0 1 1,1-1-1,-1 0 0,0-1 1,1 1-1,-1 0 1,1-1-1,-1 1 1,1-1-1,-1 1 0,1-1 1,-1 0-1,1 0 1,-1-1-1,1 1 0,-1 0 1,0-1-1,1 0 1,-1 1-1,1-1 1,-1 0-1,0 0 0,1 0 1,-1 0-1,0-1 1,0 1-1,0-1 1,0 1-1,0-1 0,-1 0 1,1 0-1,1-1-1,66-90-82,-64 85-219,0-1 0,-1 0 0,0 0 0,-1 0 0,0-1 0,0 1 0,-1-1 0,0 0 0,-1 0 0,0 1 0,-1-1 0,0 0 0,-1-5 301,-29-16-9748,8 21-438</inkml:trace>
  <inkml:trace contextRef="#ctx0" brushRef="#br1" timeOffset="-33951.728">3231 312 7079,'0'0'3694,"0"0"-988,0 0-330,0 0-347,0 0-455,-9 17-324,-50 106 517,57-120-1692,-6 11 82,0 1 0,1 0 0,1 0 0,0 1 1,1-1-1,0 1 0,1 1 0,1-1 0,0 8-157,24-53 208,33-80 484,28-40-476,-80 146-200,0 0 1,0 0 0,0 0 0,1 0 0,-1 0-1,1 0 1,0 1 0,0-1 0,0 1-1,0 0 1,0 0 0,0 0 0,1 0-1,-1 1 1,1-1 0,0 1 0,-1 0-1,1 0 1,0 0 0,-1 0 0,1 1-1,0-1 1,0 1 0,0 0 0,0 0-1,-1 1 1,1-1 0,0 1 0,0 0-1,-1 0 1,1 0 0,0 0 0,-1 1-1,1-1 1,-1 1 0,3 2-17,50 72 4,-53-69-1,0-1-1,0 1 1,1 0 0,-1-1-1,2 0 1,-1 0-1,1 0 1,-1-1 0,2 1-1,-1-1 1,0 0-1,1-1 1,0 1 0,0-1-1,1 0 1,-1-1-1,1 1 1,0-1 0,0-1-1,0 1 1,0-1-1,0 0 1,1-1-3,21-19-667,-26-7-4319,-3 22 336,-4 2-1986</inkml:trace>
  <inkml:trace contextRef="#ctx0" brushRef="#br1" timeOffset="-33399.085">2516 1322 0,'0'0'11387,"0"0"-7431,0 0-2195,0 0-506,0 0-358,0 0-193,11 14-191,66 86-204,-72-91-295,0-1-1,1 0 1,0 0-1,0 0 1,0-1-1,1 0 1,1 0-1,-1-1 1,1 0-1,0 0 1,0-1-1,0 0 1,1 0-1,0-1 1,0 0-1,0 0 1,9 1-14,-12-7 71,-1-1 0,0 1 0,0-1 0,0 0 0,0 0 0,-1-1 0,1 1 0,-1-1 0,0 0 0,0-1 0,0 1 0,-1-1 0,1 1 0,-1-1 0,0 0 0,0 0 0,-1 0 0,0-1 0,0 1 0,0-1 0,0 1 0,-1-1 0,0 1 0,0-1 0,-1 0 0,1-3-71,1-1 215,35-150 4077,-69 274-2509,21-43-1754,3 1 1,3 0 0,5 65-30,0-111 1,0-11-20,1-11-1,0-1 1,0 0 0,-1 0 0,1 0 0,-1 0-1,1 0 1,-1 1 0,0-1 0,-1 0 0,1 0-1,0 0 1,-1 1 0,0-1 0,0 0 0,0 0-1,0 0 1,0 0 0,0 0 0,-1-1 0,0 1-1,1 0 1,-1-1 0,0 1 0,0-1 0,-1 1-1,1-1 1,0 0 0,-1 0 0,1 0 0,-1 0-1,0 0 1,1-1 0,-1 1 0,-3 0 19,-9-2-124,0-1 0,0-1 0,1 0 0,-1-1 0,1-1 0,-1 0 0,1-1 0,0 0 0,1-1 0,-2-1 124,-118-33-3442,102 42-220,7 10-2947</inkml:trace>
  <inkml:trace contextRef="#ctx0" brushRef="#br2" timeOffset="42353.204">7532 2592 13837,'0'0'881,"0"0"-331,0 0-54,0 0 321,0 0 240,0 0-176,0 0-299,0 0-150,11-2-21,36 0 75,-45 2-442,0 1 0,0-1 0,-1 1 0,1-1 1,0 1-1,0 0 0,0 0 0,0 0 0,-1 0 0,1 0 0,0 0 0,-1 1 0,1-1 1,-1 0-1,1 1 0,-1-1 0,0 1 0,0 0 0,0-1 0,0 1 0,0 0 0,0 0 1,0 0-1,0 0-44,5 8 265,-4-5-206,1-1 0,0 1 0,0-1 0,1 1 1,-1-1-1,1 0 0,0 0 0,0-1 0,0 1 0,1-1 0,-1 0 0,1 0 0,0 0 1,0-1-1,0 0 0,0 0 0,0 0 0,0 0 0,1-1 0,-1 0 0,0 0 1,1 0-1,-1-1 0,1 0 0,-1 0 0,1 0 0,4-1-59,6-5 40,0 0 0,0-1 1,-1-1-1,0 0 0,0-1 0,-1-1 0,-1 0 0,1-1 0,-2 0 0,12-13-40,-20 21 10,288-276 471,174-152 939,-451 419-1408,119-99 98,143-90-110,-265 193 9,-9 5-4,1 0 0,-1 1 0,1-1 0,0 1 0,-1 0-1,1 0 1,0 0 0,1 0 0,-1 0 0,0 1 0,0 0-1,1 0 1,-1 0 0,1 1 0,-1-1 0,0 1 0,1 0-1,1 0-4,-1 56 65,-15 5 678,3-31-2355,4 1-7241,3-31-580</inkml:trace>
  <inkml:trace contextRef="#ctx0" brushRef="#br3" timeOffset="108398.496">2471 3373 6790,'0'0'604,"0"0"-300,-14 11-123,-66 53 487,95-60 47,149-66 104,-123 43-778,2267-1099 1966,-2089 1015-1489,1135-550 1387,-256 116 439,-961 474-2071,99-45 175,89-20-448,-271 115-32,-55 22-433,-19 14-2108,-15 5-3742</inkml:trace>
  <inkml:trace contextRef="#ctx0" brushRef="#br3" timeOffset="118301.671">133 3055 7911,'0'0'1970,"0"0"-107,0 0 332,0 0 159,0 0-326,-2-13-399,-7-39-354,8 57 4070,8 70-4572,3 26 106,-3-30-533,2 0 0,3-1 0,4-1 1,2 0-347,-17-64-5,-1 1 0,2-1 0,-1 0 1,0 0-1,1 0 0,0 0 0,0 0 1,0-1-1,1 1 0,0-1 0,0 1 1,0-1-1,0 0 0,1 0 0,-1 0 1,1 0-1,0-1 0,0 0 1,0 0-1,1 0 0,-1 0 0,1 0 1,0-1-1,-1 0 0,1 0 0,0 0 1,0-1-1,0 0 0,1 0 0,-1 0 1,0 0-1,0-1 0,1 0 0,-1 0 1,0 0-1,1-1 5,7-5-775,-1-1-1,1 0 1,-1-1 0,-1-1-1,1 0 1,-2 0 0,1-1-1,-1 0 1,-1-1 0,6-8 775,-14 18-105,43-58-10924,-27 31 1825</inkml:trace>
  <inkml:trace contextRef="#ctx0" brushRef="#br3" timeOffset="118597.745">537 3160 4388,'0'0'3817,"0"0"-1222,0 0-140,0 0 108,0 0-214,0 0-502,0 0-588,0 0-517,1-3-298,2 4-412,-1 0 0,0 0 1,0 0-1,0 0 1,-1 0-1,1 0 0,0 1 1,0-1-1,-1 1 1,1-1-1,-1 1 1,1 0-1,-1-1 0,1 1 1,-1 0-1,0 0 1,0 0-1,0 0 0,0 0 1,-1 0-1,1 0 1,0 0-1,-1 1 1,1-1-1,-1 0 0,0 0 1,0 0-1,0 2-32,7 14 43,14 28-18,-9-16-60,1-1-1,1-1 0,1 0 1,2-1-1,1-1 0,1-1 1,1 1 35,-17-23-27,-1-1 1,1 1-1,0 0 1,0-1-1,0 1 1,1-1 0,-1 0-1,1 0 1,-1 0-1,1-1 1,-1 1-1,1-1 1,0 0-1,0 0 1,0 0 0,0-1-1,0 1 1,-1-1-1,1 0 1,0 0-1,0 0 1,0 0 0,0-1-1,0 0 1,0 0-1,0 0 1,0 0-1,-1 0 1,1-1-1,-1 0 1,1 0 0,-1 0-1,1 0 1,-1 0-1,0-1 1,0 1-1,0-1 1,0 0 0,-1 0-1,1 0 1,-1 0-1,2-3 27,2-3 137,0-1 0,-1 0 0,0 0 0,-1 0 0,0-1-1,0 1 1,-1-1 0,0 0 0,-1 0 0,0 0 0,-1-1 0,-1 1-1,1 0 1,-2-1 0,0 1 0,0 0 0,-1 0 0,0 0 0,-1 0-1,0 0 1,-1 0 0,0 1 0,0 0 0,-1-1 0,-1 2 0,0-1-1,0 1 1,-1 0 0,0 0 0,0 0 0,-1 1 0,0 1 0,-5-5-138,8 9-17,0 1-1,0-1 0,0 1 1,-1-1-1,1 1 0,-1 1 0,1-1 1,-1 1-1,1 0 0,-1 0 1,0 1-1,1 0 0,-1 0 0,0 0 1,0 1-1,1-1 0,-1 1 0,0 1 1,1-1-1,0 1 0,-1 0 1,1 0-1,0 0 0,0 1 0,0 0 1,0 0-1,0 0 0,1 1 1,-1 0-1,1-1 0,-1 3 19,-33 63-7956,34-44 856</inkml:trace>
  <inkml:trace contextRef="#ctx0" brushRef="#br3" timeOffset="119098.618">1008 3051 6246,'0'0'5071,"0"0"-2738,0 0-475,0 0 155,0 0-695,0 0-699,0 0-341,13 2-166,-5 0-100,-5-2-9,0 0-1,0 0 1,0 0-1,0 1 1,0-1-1,0 1 1,0 0-1,0 0 1,0 0-1,0 1 1,0-1-1,-1 0 1,1 1-1,-1 0 1,1 0-1,-1 0 1,1 0-1,-1 0 1,0 0-1,0 1 1,0-1-1,0 0 1,-1 1-1,1 0 1,1 2-3,57 186 96,-59-189-96,0 0 0,0 0 0,0-1 0,0 1 0,0 0 1,0-1-1,1 1 0,-1-1 0,0 1 0,1-1 0,-1 0 0,1 0 0,0 0 0,-1 0 0,1 0 0,0 0 1,0 0-1,0 0 0,0 0 0,0-1 0,0 1 0,0-1 0,0 0 0,0 0 0,0 1 0,0-1 0,0 0 1,0 0-1,0-1 0,0 1 0,0 0 0,-1-1 0,1 1 0,0-1 0,0 0 0,0 0 0,0 1 1,0-1-1,-1 0 0,1-1 0,0 1 0,-1 0 0,1 0 0,-1-1 0,1 1 0,-1-1 0,0 1 0,0-1 1,0 0-1,1 1 0,-2-1 0,1 0 0,0 0 0,0 0 0,0 1 0,-1-1 0,1-1 0,11-24 339,0 1-1,-2-1 1,-1-1 0,-1 0-1,2-17-338,11-40 1927,18-68-43,-24 194-1969,-8-13 87,-3-12 3,0 1 0,1-1 0,1 0 0,0 0 1,1 0-1,0-1 0,2 0 0,0-1 0,0 1 0,10 9-5,-17-22 2,0 0-1,0 0 1,1-1-1,-1 1 1,0-1-1,0 0 1,1 1-1,-1-1 1,1 0-1,-1 0 1,1-1-1,-1 1 0,1 0 1,-1-1-1,1 1 1,0-1-1,-1 0 1,1 0-1,0 0 1,-1-1-1,1 1 1,0 0-1,-1-1 1,1 0-1,-1 1 1,1-1-1,-1 0 1,1-1-1,-1 1 1,0 0-1,1-1 1,-1 1-1,0-1 1,0 0-1,0 1 1,0-1-1,0 0 1,-1 0-1,1 0 1,-1-1-1,1 1 1,-1 0-1,1-1-1,8-15 63,-1-1 1,0 0-1,-2-1 0,0 1 0,-1-1 0,-1-1 0,-1 1 1,0-1-1,-2 0 0,0 1 0,-2-1 0,-1-15-63,2 30-32,0 0-1,-1-1 1,1 1-1,-2-1 1,1 1 0,-1 0-1,1-1 1,-2 1-1,1 0 1,-1 0-1,0-1 1,0 1 0,-1 1-1,0-1 1,0 0-1,0 1 1,0-1-1,-1 1 1,0 0-1,0 0 1,-1 0 0,1 1-1,-1 0 1,0 0-1,0 0 1,-1 0-1,1 1 1,-1 0-1,1 0 1,-1 0 0,0 1-1,0 0 1,0 0-1,-1 0 1,1 1-1,0 0 1,-1 0 0,1 1-1,-4 0 33,-34 24-7116,30-4-123</inkml:trace>
  <inkml:trace contextRef="#ctx0" brushRef="#br3" timeOffset="119962.394">93 4339 11435,'0'0'2397,"0"0"-700,0 0 92,-14 11-332,-40 37-624,51-45-796,1 0 0,-1 1-1,1-1 1,0 1 0,0 0 0,0 0 0,0-1 0,1 1 0,-1 1 0,1-1-1,0 0 1,1 0 0,-1 0 0,1 0 0,-1 1 0,1-1 0,1 4-37,-1 4 46,-1 10-34,2 0 1,0 0-1,1-1 1,1 1-1,1-1 1,1 1-1,1-1 1,1 0-1,1-1 1,1 0 0,0 0-1,2-1 1,0 0-1,1-1 1,1 0-1,1-1 1,0 0-1,1-1 1,1-1-1,6 4-12,-20-16 7,1-1 0,-1 0 0,1 0 0,0 0 1,0 0-1,0 0 0,0 0 0,0-1 0,0 1 0,1-1 0,-1 0 0,0 0 0,1 0 0,-1 0 0,1-1 0,-1 0 0,1 1 0,-1-1 0,1 0 0,-1-1 0,1 1 0,-1-1 0,1 1 0,-1-1 0,0 0 0,1 0 0,-1-1 0,0 1 0,0-1 0,0 1 0,0-1 0,0 0 0,0 0 0,0-1 0,0 1-7,9-16 499,-1-1 0,-1 0 0,0-1 0,-1 0-1,-2-1 1,0 1 0,-1-2 0,-1 1 0,0 0 0,-2-1 0,0-22-499,-6-90 2076,2 135-2067,1-1 0,0 0-1,0 0 1,-1 1-1,1-1 1,0 0 0,0 0-1,-1 1 1,1-1-1,0 0 1,-1 0-1,1 0 1,0 0 0,-1 0-1,1 1 1,0-1-1,-1 0 1,1 0-1,0 0 1,-1 0 0,1 0-1,0 0 1,-1 0-1,1 0 1,0 0 0,-1 0-1,1 0 1,0-1-9,88 219-16,-82-203 55,-5-9-71,0-1 0,1 1 0,-1 0 1,1-1-1,0 1 0,1-1 0,-1 0 0,1 0 0,0 0 0,0 0 0,0 0 0,1-1 0,0 1 0,0-1 1,0 0-1,0 0 0,1-1 0,-1 1 0,1-1 0,0 0 0,0 0 0,0-1 0,1 1 0,-1-1 0,1 0 1,-1-1-1,7 2 32,-9-5-2,1 0 1,-1-1-1,0 1 1,1-1-1,-1 0 1,0 0-1,-1 0 1,1 0-1,0-1 1,-1 1 0,0-1-1,0 1 1,0-1-1,0 0 1,0 0-1,-1 0 1,0 0-1,0 0 1,0 0-1,0 0 1,-1 0 0,1-3 1,4-24 24,-1 0 1,-2-1 0,-1 0 0,-1 1 0,-2-1 0,-3-12-25,3 27 5,0 0 1,-2-1-1,0 1 0,0 1 1,-2-1-1,0 1 0,-1 0 1,-1 0-1,0 0 0,-1 1 1,-6-7-6,13 21-66,1-1 0,0 1 1,-1-1-1,0 1 0,1 0 0,-1-1 1,0 1-1,0 0 0,0 0 1,1 0-1,-1 0 0,0 1 0,0-1 1,0 0-1,-1 1 0,1 0 1,0-1-1,0 1 0,0 0 0,0 0 1,0 0-1,0 0 0,0 1 1,-1-1-1,1 0 0,0 1 0,0 0 1,0-1-1,0 1 0,0 0 0,1 0 1,-1 0-1,0 0 0,0 0 1,0 1-1,1-1 0,-1 0 0,1 1 1,-1-1-1,1 1 0,-1 0 66,-43 79-9685,38-47 3690</inkml:trace>
  <inkml:trace contextRef="#ctx0" brushRef="#br3" timeOffset="120319.326">744 4371 11018,'0'0'3769,"0"0"-731,1-13-465,5-38-566,-6 52-1967,0-1 0,0 0 1,0 1-1,0-1 0,0 0 0,0 1 0,0-1 0,1 0 0,-1 0 1,0 1-1,0-1 0,0 0 0,0 1 0,0-1 0,0 0 0,1 0 1,-1 1-1,0-1 0,0 0 0,0 0 0,1 1 0,-1-1 0,0 0 1,0 0-1,1 0 0,-1 1 0,0-1 0,0 0 0,1 0 0,-1 0 1,0 0-1,1 0 0,-1 0 0,0 0 0,0 0 0,1 1 0,-1-1 0,0 0 1,1 0-1,-1 0 0,0 0 0,1-1 0,-1 1 0,0 0 0,1 0 1,-1 0-1,0 0 0,0 0 0,1 0 0,-1 0 0,0 0 0,1-1 1,-1 1-41,0 1 141,91 308 137,-85-289-233,2 9-301,-15-42 173,-6-11 169,2 0 1,1-1-1,0 0 1,2 0-1,1-1 0,2 0 1,0 0-1,1-1 0,2 0 1,1 1-1,1-2-86,1 21 0,0 1 1,1 0-1,0-1 0,0 1 0,1 0 1,-1 0-1,1 1 0,1-1 0,-1 1 0,1-1 1,0 1-1,0 0 0,1 0 0,-1 1 1,1-1-1,0 1 0,0 0 0,1 1 1,-1-1-1,6-2 0,-6 3-599,1 1 0,1 0 0,-1 0-1,0 0 1,0 0 0,1 1 0,-1 0 0,1 1 0,-1-1 0,1 1 0,-1 0 0,1 1 0,5 0 599,20 9-6422</inkml:trace>
  <inkml:trace contextRef="#ctx0" brushRef="#br3" timeOffset="120589.375">1095 4216 12428,'0'0'4206,"0"0"-720,0 0-832,0 0-1042,0 0-854,0 0-438,0 0-186,0 0-22,4 17-43,0-2-108,51 268-525,-55-283 524,0-1 0,-1 1 0,1 0 0,0 0 1,-1 0-1,1 0 0,0 0 0,0-1 0,-1 1 1,1 0-1,0 0 0,-1 0 0,1 0 0,0 0 0,-1 0 1,1 0-1,0 0 0,-1 0 0,1 0 0,0 0 0,-1 0 1,1 1-1,0-1 0,-1 0 0,1 0 0,0 0 0,-1 0 1,1 0-1,0 1 0,0-1 0,-1 0 0,1 0 1,0 1-1,0-1 0,-1 0 0,1 0 0,0 1 0,0-1 1,0 0-1,0 0 0,-1 1 40,-18-41 244,18 36-329,-9-19 291,1 0 0,1-1 0,2 1 1,0-2-1,1 1 0,1-7-206,3 23 44,0 0 1,1 0 0,0 0 0,0 0 0,1 0 0,0 0 0,0 0-1,1 0 1,0 1 0,0-1 0,1 0 0,0 1 0,0 0 0,0 0-1,1 0 1,1 0 0,-1 0 0,1 1 0,0-1 0,0 2 0,1-1-46,74-33-938,-22 36-5456,-33 8-940</inkml:trace>
  <inkml:trace contextRef="#ctx0" brushRef="#br3" timeOffset="121213.534">1493 4021 8456,'0'0'4543,"0"0"-1516,0 0-844,0 0-832,0 0-860,0 0-304,0 0-54,0 0-10,1 16-27,5 48-32,-7-61-61,1-1 0,0 1 0,-1-1 0,1 1 1,0-1-1,0 1 0,0-1 0,1 1 0,-1 0 0,1-1 0,-1 1 0,1-1 0,0 0 0,0 1 0,0-1 0,0 0 0,0 1 0,1-1 0,-1 0 1,1 0-1,0 0 0,-1 0 0,1 0 0,0-1 0,0 1 0,0 0 0,0-1 0,0 1 0,0-1 0,1 0 0,-1 0 0,0 0 0,1 0 0,-1 0 1,1 0-1,-1-1 0,1 1 0,-1-1 0,1 0 0,-1 0 0,1 0 0,0 0 0,-1 0 0,1 0 0,-1-1 0,1 1 0,0-1-3,4-6 97,1-1 0,-1 0 0,-1 0 0,1-1 0,-2 1 0,1-1 0,-1-1 0,0 1 0,-1-1 0,0 1 0,-1-1 0,2-8-97,9-126 4794,-13 142-4748,-1 1 1,0-1-1,0 1 1,0-1-1,-1 1 1,1-1-1,0 1 1,-1-1-1,1 1 1,0-1-1,-1 1 1,0 0-1,1-1 1,-1 1-1,0 0 1,0-1-1,0 1 1,1 0-1,-1 0 1,-1 0-1,1 0 1,0 0-1,0 0 1,0 0-1,0 0 1,-1 0-1,1 1 1,0-1-1,-1 0 0,1 1 1,-1-1-1,1 1 1,-1 0-1,1-1 1,0 1-1,-1 0 1,1 0-1,-1 0 1,1 0-1,-1 0 1,1 0-1,-1 0 1,1 1-1,-1-1 1,1 1-1,-1-1-46,-62 35 190,58-29-190,-1 0 0,1 1 0,0 0 0,0 0 0,1 0 0,0 1 0,0 0 0,1 0 0,0 0 0,0 1 0,1-1 0,0 1 0,1 0 0,0 0 0,0 0 0,0 0 0,2 0 0,-1 0 0,1 0 0,0 0 0,1 1 0,0-1 0,1 0 0,-1 0 0,2 0 0,-1-1 0,1 1 0,1-1 0,0 1 0,0-1 0,3 4 0,0-3-73,1-1 1,1 0 0,-1 0-1,2-1 1,-1 0 0,1 0-1,0-1 1,0 0 0,0-1-1,1 0 1,0-1 0,0 0-1,0-1 1,0 0 0,1-1-1,-1 0 1,1-1 0,0 0-1,-1-1 1,1 0 0,0-1-1,-1 0 1,1-1 0,-1 0-1,1-1 1,-1 0 0,0 0-1,0-2 1,0 1 0,-1-1 0,0-1-1,0 0 1,0-1 0,-1 1-1,1-2 1,-2 1 0,1-1-1,-1-1 1,0 0 0,-1 0-1,0 0 1,5-9 72,0-16 249,-1 1 0,-1-1 0,-2-1 0,-2 1 0,-1-1 0,-2 0 0,-1-1 0,-1 1 0,-5-34-249,4 63 71,-1 0 1,2 1-7,-1-1-1,1 1 0,-1-1 0,-1 1 0,1 0 0,-1-1 1,0 1-1,0 0 0,-1-1 0,0 1 0,0 0 1,0 0-1,0 0 0,-1 1 0,0-1 0,-2-3-64,3 8 4,1 0-1,-1 0 1,0 0-1,0 0 1,1 0 0,-1 0-1,0 0 1,0 1-1,1-1 1,-1 1-1,1-1 1,-1 1-1,0 0 1,1 0 0,-1 0-1,1 0 1,0 0-1,-1 0 1,1 0-1,0 0 1,-1 0-1,1 1 1,0-1 0,0 0-1,0 1 1,0-1-1,0 1 1,1-1-1,-1 1 1,0-1 0,1 1-1,-1 0 1,1-1-1,-1 1 1,1 0-1,0 0 1,0-1-1,0 1 1,0 0-4,-4 16-3,0 0 0,2 0 1,0 0-1,1 0 0,1 0 0,1 1 0,1-1 1,0 0-1,1 0 0,1-1 0,0 1 0,2-1 1,0 0-1,1 0 0,0 0 0,2-1 0,0 0 1,0-1-1,2 0 0,0 0 0,9 8 3,-14-15-40,0-1 1,0-1-1,1 1 0,0-1 0,0 0 1,0-1-1,1 1 0,0-1 0,0-1 0,0 0 1,0 0-1,1-1 0,0 1 0,0-2 1,0 1-1,0-2 0,0 1 0,0-1 0,0 0 1,1-1-1,-1 0 0,0-1 0,0 1 0,0-2 1,1 0-1,-1 0 0,-1 0 0,1-1 1,0 0-1,-1-1 0,1 0 0,-1 0 0,0-1 1,0 0-1,-1-1 0,1 1 0,-1-1 0,-1-1 1,1 1-1,-1-1 0,0 0 0,1-3 40,-2 0-130,-1 0 0,0-1-1,0 1 1,-1-1 0,-1 1-1,0-1 1,0 0 0,-1 0-1,0 0 1,-1 0 0,0 0-1,-2-8 131,-13 1-5899,5 22-1372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13:11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409 182 11307,'0'-10'140,"-11"-105"6823,10 113-6747,1-1-1,-1 0 1,0 0-1,1 1 1,-1-1 0,-1 0-1,1 1 1,0-1-1,-1 1 1,1 0-1,-1-1 1,0 1-1,1 0 1,-1 0-1,0 0 1,-1 0 0,1 0-1,0 1 1,0-1-1,-1 0 1,1 1-1,-1 0 1,1 0-1,-1 0 1,0 0 0,0 0-1,1 0 1,-1 1-1,0-1 1,0 1-1,0 0 1,1 0-1,-1 0 1,0 0-1,0 0 1,0 1 0,1-1-1,-2 1-215,-6 5 153,0 0-1,1 0 0,0 1 1,1 0-1,-1 0 0,2 1 1,-1 0-1,1 1 0,0-1 1,0 1-1,1 1 0,1-1 1,-1 1-1,2 0 0,-3 6-152,1-4 96,-31 61 194,3 2-1,3 1 1,4 1 0,-4 30-290,22-73 22,1 1 1,3 0 0,0 0 0,2 1 0,2-1 0,2 26-23,0-49-8,0-1 0,0 1 0,1-1 0,0 0 0,1 0 0,1 0 0,0 0 0,0-1 0,1 1 0,0-1 1,0 0-1,1-1 0,1 1 0,0-1 0,0 0 0,1-1 0,0 0 0,0 0 0,1-1 0,0 0 0,0 0 0,7 3 8,-4-5-192,0 0 0,0-1 1,0-1-1,1 0 0,0 0 0,0-1 0,0-1 0,0 0 0,0-1 0,0 0 1,0-1-1,-1 0 0,1-1 0,0-1 0,8-2 192,113-47-6720,-79 20-364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13:11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4 243 192,'-2'-17'12898,"1"4"-11806,2-101 5904,-1 109-6789,1 1 1,0-1-1,0 1 0,1-1 1,0 1-1,-1-1 0,1 1 0,1 0 1,-1 0-1,1 0 0,-1 0 1,1 0-1,0 1 0,1-1 1,-1 1-1,0 0 0,1 0 1,0 0-1,0 0 0,0 1 1,0 0-1,0 0 0,0 0 1,1 0-1,2-1-207,0 1 26,1 1 0,-1-1 0,1 1 0,0 0 0,0 1 1,0-1-1,-1 2 0,1-1 0,0 1 0,0 0 0,-1 1 0,1 0 0,-1 0 0,1 1 0,-1-1 1,0 2-1,0-1 0,0 1 0,-1 0 0,1 0 0,-1 1 0,0 0 0,0 0 0,0 0 0,-1 1 1,0 0-1,0 0-26,2 4 24,0-1 1,-1 1-1,0 0 1,-1 1-1,0-1 1,0 1-1,-1 0 1,-1 0-1,0 1 1,0-1-1,-1 1 1,-1-1-1,0 1 1,0 0-1,-1-1 0,-1 1 1,-1 10-25,-7 6-12,0-1 1,-2-1-1,-1 0 0,0 0 1,-2-1-1,-1-1 0,-2-1 1,0 0-1,-1-1 1,-1 0-1,-21 17 12,31-24 0,34-32 2,-18 12 1,31-19 9,-2-2 0,-1-1-1,-1-2 1,-1-1-1,-2-2 1,-1-1 0,-2-1-1,-1-2 1,-2-1 0,-1 0-1,17-40-11,-33 59 11,-3 10 3,-1-1 1,0 0 0,0 0 0,-1 0-1,0 0 1,-1 0 0,0-1-1,0 1 1,-1-1 0,0 0-1,-1 1 1,0-5-15,-1 13 9,0 0 1,1 0-1,-1 0 0,0 0 0,0 0 0,0 1 0,0-1 1,0 0-1,0 1 0,0-1 0,-1 0 0,1 1 0,0-1 1,0 1-1,0 0 0,-1-1 0,1 1 0,0 0 0,0 0 1,-1 0-1,1 0 0,0 0 0,-1 0 0,1 0 0,0 0 1,0 1-1,-1-1 0,1 0 0,0 1 0,0-1 0,0 1 1,0-1-1,-1 1 0,1 0 0,0-1 0,0 1 1,0 0-1,0 0 0,0 0-9,-4 8 0,1-1 1,0 1-1,1 0 0,0 0 1,0 0-1,1 0 0,0 0 1,1 0-1,0 1 0,0-1 1,1 1-1,1-1 0,-1 1 1,2 5-1,-1-8-5,1 15-21,1-1 1,2 0-1,0 0 1,1 0 0,1-1-1,1 0 1,1 0-1,1-1 1,0 0-1,1-1 1,2 0-1,-1-1 1,8 6 25,-17-20-140,1 0 0,0 0 0,0-1 0,0 0 0,0 0-1,1 0 1,-1 0 0,1-1 0,-1 1 0,1-1 0,-1 0 0,1-1 0,0 1 0,-1-1 0,1 0 0,0 0 0,0 0 0,-1-1 0,1 1-1,0-1 1,-1-1 0,1 1 0,-1 0 0,1-1 0,-1 0 0,0 0 0,0 0 0,0-1 0,0 0 0,0 1 0,0-1 0,-1 0 0,1-1-1,-1 1 1,0-1 0,0 1 0,0-1 0,-1 0 0,1 0 0,-1 0 0,0-1 0,0 0 140,51-108 155,-35 33 2962,-34 120 6,-2 23-2643,0-5-397,2 0 1,3 1 0,2 0 0,2 1 0,4 0 0,1 35-84,5-82-734,1 0 0,0 0 0,0-1 1,1 1-1,1-1 0,0 1 1,1-1-1,0-1 0,3 5 734,13 16-6481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13:12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1 192,'0'0'17521,"0"0"-14094,0 0-544,0 0-673,0 0-929,0 0-608,0 0-97,-12 47-191,5-7-161,-9 1-96,-4 1-32,0-5-96,3-4-96,-1-6-481,10-5-832,3-1-1121,5-5-2467,9-5-6822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13:10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664 287 9641,'-1'-15'89,"3"3"495,-2 0 1,1 0-1,-2 0 1,1-1-1,-2 1 1,1 0 0,-2 0-1,0 1 1,0-1-1,-1 0 1,0 1-1,-1 0 1,0 0-1,-1 0 1,-1 1-1,1 0 1,-2 0-1,1 0 1,-1 1-1,0 0 1,-6-4-585,8 10 171,1 0-1,0 0 1,-1 0 0,0 1 0,0 0 0,0 0 0,0 0-1,0 1 1,0 0 0,0 0 0,0 0 0,-1 1 0,1 0-1,0 0 1,0 1 0,0-1 0,-1 1 0,1 1 0,0-1-1,0 1 1,0 0 0,1 0 0,-1 1 0,0 0 0,1 0-1,0 0 1,0 1 0,0 0 0,0 0 0,0 0 0,1 0-1,-1 1 1,1 0 0,-1 2-171,-8 16 79,1 1-1,0 1 1,2 0 0,2 1 0,0 0-1,1 0 1,2 0 0,0 1 0,2 0-1,1 0 1,1 0 0,2 0-1,3 24-78,-4-23 29,13 778 649,-16-737-627,-4-1 0,-2 0 0,-3 0 1,-4-1-1,-17 49-51,-23-15 29,55-98-50,-1-1 0,0 0-1,0 1 1,0-1 0,0 0 0,0 0 0,-1 0 0,1 0 0,0-1 0,-1 1-1,0 0 1,1-1 0,-1 0 0,0 0 0,0 0 0,1 0 0,-1 0 0,0 0 0,0-1-1,0 1 1,0-1 0,0 0 0,0 0 0,0 0 0,0-1 0,0 1 0,0 0-1,0-1 1,0 0 0,0 0 0,0 0 0,1 0 0,-1 0 0,0-1 0,1 1 0,-1-1 21,-4-6-419,0 1 1,1-1 0,0 0 0,1 0 0,-1-1-1,2 0 1,-1 0 0,1 0 0,1 0 0,0-1 0,0 1-1,1-1 1,0 0 0,0 0 0,1-4 418,-6-89-10672,11 55 1944</inkml:trace>
  <inkml:trace contextRef="#ctx0" brushRef="#br0" timeOffset="300.39">44 925 4036,'0'0'7554,"0"0"-4399,7-13-710,25-40-145,-31 51-2209,1 0-1,0 0 0,0 1 0,0-1 0,0 1 1,0 0-1,0 0 0,0-1 0,0 1 0,1 0 0,-1 1 1,0-1-1,1 0 0,-1 1 0,0-1 0,1 1 1,-1 0-1,1 0 0,-1 0 0,0 0 0,1 0 1,-1 0-1,2 1-90,8 0 322,150 5 1821,0-1-4099,-160-5 1419,3 0-2259,-2-1-3261,-1 0-4513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13:15.003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55 551 9545,'5'-13'2066,"-1"-5"-1259,9-30 765,5 12 2567,-17 36-4033,0-1 0,1 1-1,-1-1 1,1 1 0,-1-1-1,0 1 1,1 0 0,-1 0 0,1 0-1,-1 0 1,1 0 0,-1 0 0,1 0-1,-1 0 1,1 0 0,-1 1-1,0-1 1,1 1 0,-1-1 0,1 1-1,-1-1 1,0 1 0,1 0 0,-1 0-1,0-1 1,0 1 0,0 0-1,0 0 1,0 0 0,0 1 0,0-1-1,0 0 1,0 0 0,0 0-1,-1 1 1,1-1 0,0 0 0,-1 1-1,1-1 1,-1 1 0,0-1 0,1 0-1,-1 1 1,0-1 0,0 1-1,0 1-105,8 14 35,-1 0-1,0 1 0,-2 0 0,0 1 0,-1-1 0,-1 1 0,-1 0 0,0-1 0,-2 1 0,0 0 1,-1 0-1,-1 0 0,0 0 0,-2-1 0,0 1 0,-1-1 0,-1 0 0,-8 17-34,12-29 4,-1-1 0,-1 1 0,1-1-1,-1 0 1,0 0 0,0 0 0,0 0 0,-1 0-1,0-1 1,0 0 0,0 0 0,0-1-1,0 1 1,-1-1 0,0 0 0,1 0 0,-1-1-1,0 0 1,-1 0 0,1 0 0,0-1 0,0 0-1,-1 0 1,0 0-4,6-2 13,0 0-1,-1 1 1,1-1-1,0 0 1,-1 0-1,1 1 1,0-1-1,0 0 1,0 0-1,0 0 0,0-1 1,0 1-1,0 0 1,0 0-1,0-1 1,0 1-1,1 0 1,-1-1-1,0 1 1,1 0-1,-1-1 1,1 1-1,0-1 1,0 1-1,-1-1 1,1 1-1,0-1 1,0 1-1,0-1 1,0 1-1,1-1 1,-1 1-1,0-1 1,1 1-1,-1-1 1,1 1-1,-1-1 1,1 1-1,0 0 1,0-1-1,-1 1 1,1 0-1,0 0 1,0-1-1,0 1 1,0 0-1,0 0 1,1 0-1,-1 0 1,0 0-13,137-137 1246,-84 90-1035,7-10-18,-29 24-142,2 3 0,2 0 0,0 3 0,2 0 0,22-10-51,-28 28 65,-40 49-108,-42 31 32,35-51 14,0 1-1,1 0 1,1 1 0,1 1-1,0 0 1,2 0 0,1 1-1,1 0 1,0 1 0,-1 16-3,7-33-18,0 1-1,1 0 1,0 0 0,1 0-1,-1 0 1,1 0 0,1 1-1,0-1 1,0-1 0,0 1-1,1 0 1,1 0 0,-1 0-1,1-1 1,0 1 0,1-1-1,-1 0 1,2 0 0,-1-1-1,1 1 1,0-1 0,0 0-1,1 0 1,-1 0 0,1-1-1,1 0 1,-1 0 0,1 0-1,0-1 1,3 2 18,1-2-314,0 0 0,0 0-1,0-1 1,0-1 0,0 0 0,0 0 0,1-1-1,-1 0 1,0-1 0,1-1 0,7 0 314,68-37-7477,7-45 808,-78 67 6979,0-1 0,0-1 0,-2 0-1,0-1 1,-1 0 0,-1-1 0,0-2-310,-11 20 370,1 0 1,-1 1-1,0-1 1,0 0-1,0 0 1,0 0-1,0-1 1,0 1-1,-1 0 1,1 0-1,-1 0 1,0-1-1,1 1 1,-1 0-1,0 0 1,0-1-1,0 1 1,-1 0-1,1 0 1,0-1-1,-1 1 1,0 0-1,1 0 1,-1 0-1,0 0 1,0 0-1,0 0 1,0 0-1,-1 0 1,0-1-371,-30-7 2369,30 10-2299,-1 0 0,1 0 0,0 0 0,0 0-1,-1 1 1,1-1 0,0 1 0,0-1-1,0 1 1,-1 0 0,1 0 0,0 0-1,0 0 1,0 1 0,1-1 0,-1 0 0,0 1-1,0-1 1,1 1 0,-1 0 0,1-1-1,-1 1 1,1 0 0,0 0 0,0 0-1,0 0 1,0 0 0,0 0 0,0 0 0,0 1-1,1-1 1,-1 0 0,1 0 0,-1 2-70,-3 81 419,5-75-426,0 1 0,1-1-1,0 1 1,1-1 0,0 0-1,1 0 1,0 0-1,1-1 1,-1 1 0,2-1-1,0 0 1,0-1 0,0 1-1,1-1 1,0 0 0,1-1-1,0 0 1,0 0-1,0-1 1,1 1 0,1-1 7,-6-4-24,1 0 0,0 0 1,0-1-1,0 0 1,0 1-1,0-2 0,1 1 1,-1-1-1,0 1 0,0-1 1,0-1-1,1 1 1,-1-1-1,0 0 0,0 0 1,0 0-1,0-1 1,0 0-1,0 0 0,-1 0 1,1 0-1,0-1 0,-1 0 1,0 0-1,0 0 1,0 0-1,0-1 0,0 0 1,-1 0-1,1 0 0,-1 0 1,0 0-1,0-1 24,13-18 172,-1 0 1,-1-1-1,-1-1 0,-1 0 0,-1-1 0,-1 0 0,-2-1 1,5-26-173,-13 53 6,0-1 1,0 1-1,0 0 0,-1-1 1,1 1-1,0 0 1,0-1-1,-1 1 1,1 0-1,0 0 1,-1-1-1,1 1 1,0 0-1,-1 0 1,1 0-1,0-1 1,-1 1-1,1 0 1,-1 0-1,1 0 1,0 0-1,-1 0 1,1 0-1,-1 0 1,1 0-1,0 0 1,-1 0-1,1 0 1,-1 0-1,1 0 0,-1 0 1,1 0-1,0 0 1,-1 0-1,1 0 1,0 1-1,-1-1 1,1 0-1,-1 0 1,1 0-1,0 1 1,-1-1-1,1 0 1,0 0-1,0 1 1,-1-1-1,1 0 1,0 1-1,0-1 1,-1 0-1,1 1 1,0-1-1,0 1 1,0-1-1,0 0 1,0 1-1,-1-1 1,1 1-1,0-1 0,0 0 1,0 1-1,0-1 1,0 1-1,0-1 1,0 0-1,0 1 1,1-1-1,-1 1 1,0-1-1,0 1-6,-2 1 16,-9 14-56,0 0-1,1 1 1,1 1-1,0 0 0,2 0 1,0 0-1,1 1 1,0 0-1,2 1 1,0-1-1,2 1 0,0-1 1,1 1-1,0 0 1,3 12 40,13 19-4528,6-22-4958,-5-14 417</inkml:trace>
  <inkml:trace contextRef="#ctx0" brushRef="#br0" timeOffset="742.266">1895 279 737,'0'0'7014,"-3"-13"-3896,2 8-2930,-17-117 7482,17 117-7486,1 0 1,-1 0-1,1 0 0,0 0 1,0 0-1,0 0 0,1 0 1,0 0-1,0 0 0,0 0 1,0 0-1,1 1 0,0-1 1,0 0-1,0 1 0,0 0 1,1-1-1,0 1 0,0 0 0,0 0 1,0 0-1,1 1 0,-1-1 1,1 1-1,0 0 0,0 0 1,0 0-1,1 1 0,-1-1 1,0 1-1,1 0 0,0 0 1,-1 1-1,1-1 0,0 1 1,1 0-185,0 1 27,0 0 0,0 0 0,-1 1 0,1 0 0,0 0 0,-1 0 0,1 1 0,-1-1 1,1 1-1,-1 1 0,0-1 0,0 1 0,0 0 0,0 0 0,0 0 0,0 1 0,-1 0 0,0 0 1,0 0-1,0 0 0,0 1 0,-1-1 0,0 1 0,0 0 0,2 3-27,2 5 14,-1 0 0,0 0-1,-1 1 1,-1 0 0,0 0-1,0 0 1,-2 1 0,0-1-1,0 12-13,-3 15-2,-3-1 1,-1 0-1,-2 0 0,-1-1 0,-3 0 0,-1 0 0,-1-1 0,-16 29 2,-30 94-97,42-23-41,17-136 141,0 0 0,1 0 0,-1-1 1,1 1-1,-1 0 0,1 0 1,0-1-1,-1 1 0,1 0 0,0-1 1,0 1-1,0-1 0,1 1 1,-1-1-1,0 1 0,1-1 0,-1 0 1,0 0-1,1 0 0,-1 0 1,1 0-1,0 0 0,-1 0 0,1 0 1,0 0-1,0-1 0,-1 1 1,1-1-1,0 1 0,0-1 0,0 0 1,0 0-1,0 0 0,-1 0 1,1 0-1,0 0 0,0-1 0,0 1 1,0 0-1,-1-1 0,1 1 1,0-1-1,0 0 0,-1 0 1,1 0-1,0 0 0,-1 0 0,2-1-3,27-2 243,-28 4-213,-1 1 0,0 0 0,0 0 0,0 0 1,0 0-1,0 0 0,0 1 0,0-1 0,-1 0 0,1 0 0,0 1 1,-1-1-1,1 0 0,0 1 0,-1-1 0,0 0 0,1 1 0,-1-1 0,0 1 1,0-1-1,0 1 0,0-1 0,0 1 0,0-1 0,0 1 0,0-1 1,-1 0-1,1 2-30,0 4 10,-25 295 189,13-215-163,11-51 115,-2 0-1,-1-1 1,-2 1-1,-2-1 1,-1 0 0,-2-1-1,-1 0 1,-1-1-1,-2 0 1,-2-1 0,0-1-1,-3 0 1,0-2 0,-2 1-151,15-23 19,-1-1 0,1 1 1,-1-1-1,0 0 0,0-1 1,-1 0-1,0 0 0,0-1 0,0 0 1,0-1-1,0 0 0,-1 0 1,0-1-1,1 0 0,-1-1 1,0 0-1,0 0 0,0-1 1,0-1-1,0 0 0,-8-1-19,15 1-39,0 1-1,0-1 0,0 0 0,1 0 1,-1 0-1,0 0 0,0-1 0,1 1 1,-1-1-1,1 1 0,0-1 0,-1 0 1,1 0-1,0 0 0,0 0 0,0 0 1,0 0-1,1-1 0,-1 1 0,1-1 1,-1 1-1,1-1 0,0 0 0,0 0 0,0 1 1,0-1-1,0 0 0,1 0 0,-1 0 1,1 0-1,0 0 0,0 0 0,0 0 1,0 1-1,1-1 0,-1 0 0,1-2 40,1-4-416,1 1-1,-1-1 1,2 1-1,-1-1 0,1 1 1,0 0-1,1 0 0,0 1 1,0-1-1,0 1 1,7-6 416,34-27-4463,13 3-2765</inkml:trace>
  <inkml:trace contextRef="#ctx0" brushRef="#br0" timeOffset="1036.731">2552 1772 14702,'0'0'5061,"0"0"-2979,0 0-32,0 0-1122,0 0-928,-89 14 0,66-14-1921,-9-4-3749,-3 0-10473</inkml:trace>
  <inkml:trace contextRef="#ctx0" brushRef="#br1" timeOffset="4296.918">448 1543 7463,'0'0'4319,"0"0"-1154,-12-2 161,-52-4 454,42 4 1959,92 2-5346,0 2 1,1 4 0,-1 3-1,7 4-393,-40 2 26,-36-15-26,-1 1 0,0 0 0,0 0 1,0 0-1,0-1 0,0 1 1,0 0-1,0 0 0,0 0 0,0-1 1,-1 1-1,1 0 0,0 0 0,0 0 1,-1-1-1,1 1 0,0 0 1,-1 0-1,1-1 0,-1 1 0,1-1 1,-1 1-1,1 0 0,-1-1 0,0 1 1,1-1-1,-1 1 0,0-1 1,1 1-1,-1-1 0,0 0 0,1 1 1,-1-1-1,0 0 0,0 1 0,0-1 1,1 0-1,-1 0 0,0 0 0,0 0 1,0 0-1,1 0 0,-1 0 1,0 0-1,0 0 0,-53 18 50,-1-3 0,0-1 0,0-4 0,-14 0-50,6 0 61,-117 22 153,156-25-177,24-6-36,0 0 0,0 0 0,1 0 0,-1-1-1,1 1 1,-1 0 0,1 0 0,-1 0 0,1 0 0,0 0-1,-1-1 1,1 1 0,0 0 0,-1 0 0,1-1-1,0 1 1,0-1 0,0 1 0,0-1 0,0 1 0,0-1-1,0 1 1,0-1 0,-1 0 0,1 1 0,1-1-1,-1 0 1,0 0 0,0 0 0,0 0 0,0 0 0,0 0-1,0 0 1,0 0 0,0 0 0,0-1 0,0 1-1,0 0 1,1-1-1,164 12-21,163-12 21,-240-11-988,-109 9-634,-63 10-3896,27 4-1558,-6 2-4892</inkml:trace>
  <inkml:trace contextRef="#ctx0" brushRef="#br1" timeOffset="11016.345">1442 153 1569,'0'0'7095,"0"0"-3860,0 0-1249,0 0-112,0 0-433,14-1-378,110 2 1115,-108 2-1544,-1-1 0,1 2-1,-1 0 1,0 1 0,0 0 0,0 1 0,-1 1 0,12 7-634,-23-9 138,0-1-1,-1 1 1,1 0-1,-1-1 1,0 1-1,0 0 1,-1 0 0,1 0-1,-1 1 1,0-1-1,-1 0 1,1 0-1,-1 1 1,0-1-1,-1 0 1,1 1 0,-1-1-1,0 0 1,0 0-1,0 0 1,-1 0-1,-1 4-137,2-7 33,-9 68 197,2 0-1,3 0 1,4 0 0,4 23-230,-2 12 42,2-59-41,-2 1 0,-2-1 0,-2 0 0,-2 0 0,-3-1 0,-1 1 0,-2-1 0,-2-1 0,-2 0 0,-1-1 0,-10 14-1,21-53 2,1 0 0,-1 0 0,0 0 1,0 0-1,-1-1 0,1 0 0,-1 0 0,1 0 1,-1-1-1,0 0 0,0 0 0,0-1 0,0 1 1,-1-1-1,1 0 0,0-1 0,0 0 1,-1 0-1,1 0 0,0-1 0,-1 1 0,1-2 1,0 1-1,0-1 0,0 0 0,0 0 1,0 0-1,-1-2-2,-22-2-25,21 3 275,4 2-2529,0 0-5867,6 1-2899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13:12.807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4 641 8552,'0'-13'4372,"-1"-11"-3014,0 9-233,0 1 1,0-1 0,2 0-1,0 0 1,0 1-1,2-1 1,0 1 0,0-1-1,3-4-1125,-4 17 107,-1-1-1,1 1 0,0 0 0,0 0 1,0-1-1,0 1 0,1 1 0,-1-1 0,0 0 1,1 0-1,-1 1 0,1 0 0,0-1 1,-1 1-1,1 0 0,0 0 0,0 1 0,0-1 1,0 0-1,0 1 0,0 0 0,0 0 1,0 0-1,0 0 0,0 0 0,0 0 0,-1 1 1,1 0-1,3 0-106,80 34 219,-78-30-261,0 1-1,0 0 1,-1 0 0,0 1 0,0 0 0,0 0 0,-1 1 0,0-1 0,0 1 0,-1 1 0,0-1 0,0 1 0,-1 0 0,0 0 0,-1 0 0,0 1 0,-1-1-1,1 1 1,-2 0 0,0-1 0,0 1 0,0 0 0,-1 0 0,-1 0 0,0 0 0,0-1 0,-1 1 0,0 0 0,0-1 0,-1 1 0,-1-1 0,0 0 0,-4 7 42,-6 6-99,0 0 1,-2-2-1,-1 0 1,-1-1-1,0 0 1,-1-2-1,-1 0 1,-1-1-1,-2 0 99,-21 7 38,47-31 47,161-116 150,-98 63 75,-2-2-1,-2-3 1,-4-2 0,18-31-310,-62 81 109,-28 41-11,-4 8-49,8-12-47,1 0 1,1 0 0,1 1-1,0 0 1,2 0 0,0 0 0,1 1-1,1 0 1,1 0 0,1 0-1,1 0 1,2 13-3,-1-26-41,0 0 0,1 0 0,0 0 0,1 0 0,-1-1 0,1 1 0,1-1 0,0 1 0,0-1 0,0-1 0,1 1 0,0 0 0,0-1 0,0 0 0,1-1 0,0 1 0,0-1 0,1 0 0,-1 0 0,1-1 0,0 0 0,0 0 0,1-1 0,-1 1 0,1-2 0,0 1 0,0-1 0,0 0 0,0-1 0,0 0 0,1 0 41,43-29-4951,-21 7-5579,-15 12 1177</inkml:trace>
  <inkml:trace contextRef="#ctx0" brushRef="#br0" timeOffset="383.541">922 818 5862,'0'0'6427,"0"0"-2610,0 0-822,0 0-710,0 0-641,13-7-384,40-24-203,-50 30-1009,-1 1 0,0-1 0,1 1 0,-1 0 0,0 0 0,1 0 0,-1 0 0,0 0 0,1 0 0,-1 1 0,0-1 0,1 1 0,-1 0 0,0-1 0,0 1 0,0 0 0,1 0 0,-1 1 1,0-1-1,0 0 0,-1 1 0,1-1 0,0 1 0,0-1 0,-1 1 0,1 0 0,-1 0 0,1 0 0,-1 0 0,0 0 0,0 0 0,0 0 0,0 0 0,0 0 0,0 1 0,-1-1 0,1 0 0,-1 1 0,1-1 0,-1 0 1,0 1-1,0-1 0,0 0 0,0 1 0,-1-1 0,1 0 0,-1 2-48,-1 12 14,0 0 1,-1 0-1,-1 0 0,-1-1 1,0 0-1,-1 0 0,0 0 1,-1 0-1,-1-1 1,0-1-1,-1 1 0,-1-1 1,-1 1-15,-7 9 10,13-18-7,0 0-1,1 1 1,0 0 0,-1 0-1,2 0 1,-1 0 0,1 0 0,0 1-1,0 0 1,1-1 0,0 1-1,0 2-2,2-8-3,1 0 0,-1 1-1,1-2 1,0 1-1,0 0 1,-1 0 0,1 0-1,0 0 1,0 0 0,0-1-1,0 1 1,0 0 0,0-1-1,0 1 1,0 0-1,0-1 1,0 0 0,1 1-1,-1-1 1,0 0 0,0 1-1,0-1 1,1 0-1,-1 0 1,0 0 0,0 0-1,0 0 1,1 0 0,-1-1-1,0 1 1,0 0 0,0-1-1,1 1 4,4 0-33,161-34-2811,-64 7-4108,-53 19 140</inkml:trace>
  <inkml:trace contextRef="#ctx0" brushRef="#br0" timeOffset="912.896">2242 678 12556,'6'-18'4126,"42"-111"1747,9 53-1694,-56 75-4140,1-1 0,0 1 0,-1-1 0,1 1 0,0 0 0,0 0 0,-1 0 0,1 0 0,0 0 0,0 1 0,0-1 0,1 0 0,-1 1 0,0 0 0,0-1 0,0 1 1,0 0-1,0 0 0,0 0 0,0 0 0,1 1 0,-1-1 0,0 0 0,0 1 0,0 0 0,0-1 0,0 1 0,0 0 0,0 0 0,-1 0 0,1 0 0,0 1 0,0-1 0,-1 0 0,1 1 0,-1-1 0,1 1 0,-1-1 0,1 1 0,-1 0 0,0 0 1,0 0-40,8 14-20,-1 1 1,-1 0 0,-1 0 0,-1 0 0,0 0 0,-1 1 0,-1 0 0,0 0 0,-1 0 0,-2 0 0,1 0 0,-2 1 0,-1-1 0,0 0 0,-1 0 0,-3 6 19,-3 13-557,-2-1 0,-1 0 1,-2-1-1,-2 0 0,-20 31 557,9-13-1086,18-39 772,4-6 67,14-14 141,37-33 399,-3-1 1,-1-3-1,-1-1 1,-3-2 0,-2-2-1,26-45-293,20-62 1938,-99 174-1687,5 1-268,0 0-1,2 2 1,1-1-1,0 1 1,2 0-1,0 1 1,2 0-1,0 0 1,2 0 0,0 0-1,2 1 1,1-1-1,0 1 1,2-1-1,2 10 18,-2-23-47,0 0 1,1-1-1,0 1 0,1-1 0,0 0 0,0 0 0,1 0 0,0 0 0,1-1 0,0 0 0,0 0 0,1-1 0,0 0 0,0 0 1,0 0-1,1-1 0,0 0 0,1-1 0,-1 1 0,1-2 0,0 1 0,0-1 0,0-1 0,1 1 0,2-1 47,-4-1-523,1 0-1,0-1 0,0 0 0,0-1 0,-1 0 1,1 0-1,0-1 0,0 0 0,0 0 1,-1-1-1,8-2 524,11-5-4420,2-1-1677</inkml:trace>
  <inkml:trace contextRef="#ctx0" brushRef="#br0" timeOffset="1341.865">3184 920 5862,'0'0'6107,"0"0"-2568,0 0-598,0 0-506,-2-14-828,0-40-545,3 52-1004,0 0 0,0 0 0,0 0 0,0 0 0,0 0 0,1 1 0,-1-1 0,1 0 0,-1 1 0,1-1 0,0 1 0,-1 0 0,1 0 0,0 0 1,0-1-1,0 2 0,0-1 0,0 0 0,0 0 0,0 1 0,0-1 0,1 1 0,-1-1 0,0 1 0,0 0 0,0 0 0,1 0 0,-1 0 0,0 0 0,0 1 0,2 0-58,2-1 91,0-1-75,-1 0 0,1 1 0,0-1 0,0 1 1,0 1-1,0-1 0,-1 1 0,1 0 0,0 0 0,-1 1 1,1-1-1,0 1 0,-1 1 0,0-1 0,0 1 0,0 0 1,0 0-1,0 0 0,0 1 0,-1 0 0,1 0 1,-1 0-1,0 0 0,-1 1 0,1-1 0,-1 1 0,0 0 1,0 0-1,0 0 0,-1 1 0,1-1 0,-1 1 0,-1-1 1,1 1-17,-3 4-187,0-1 0,-1 1 0,0-1 0,-1 1-1,0-1 1,0 0 0,-1-1 0,0 1 0,-1 0 0,1-1 0,-2 0 0,1 0 0,-1-1 0,0 1 0,-1-1 0,0-1 0,0 1 0,0-1 0,-1 0 0,0-1 0,0 0 0,0 0 0,-1-1 0,0 0 0,0 0 0,0-1 0,0 0 0,0-1 0,-1 0 0,-6 1 187,32-18-507,-6 10 527,0 1 0,1 1 0,-1 0 0,1 0 0,-1 1 0,1 0 0,0 1 0,0 0 0,-1 1 0,1 0 0,0 1 0,5 1-20,-11 1 9,0 0 0,0 1 0,0 0 1,-1 0-1,1 0 0,-1 1 0,0-1 0,0 1 0,-1 0 1,1 0-1,-1 0 0,0 1 0,0-1 0,-1 1 0,0-1 0,0 1 1,0 0-1,-1 0 0,1 0 0,-2 0 0,1 0 0,-1 0 1,1 0-1,-2 0 0,1 0 0,-1 1 0,0-1 0,0 2-9,2 3 84,0 1 1,-1 0-1,0-1 0,0 1 0,-2-1 0,1 1 0,-1-1 1,-1 1-1,0-1 0,-1 0 0,0 0 0,0 0 0,-1-1 1,-1 0-1,0 1 0,0-2 0,-1 1 0,0-1 0,-1 0 1,0-1-1,0 0 0,-1 0 0,0 0 0,0-1 1,-1-1-1,1 0 0,-2 0 0,1-1 0,-1 0 0,-7 2-84,10-5-3,0-1-1,0 0 1,0 0-1,0-1 1,1 0-1,-1-1 0,0 0 1,0 0-1,0 0 1,0-1-1,0 0 1,1-1-1,-1 0 1,1 0-1,0 0 1,-1-2 3,-64-52-6750,55 36 333</inkml:trace>
  <inkml:trace contextRef="#ctx0" brushRef="#br1" timeOffset="5847.005">2226 1714 4324,'0'0'6139,"-15"2"-3272,-48 8-849,40-4 77,28 1 572,186-2-916,292-19-1415,-457 14-336,-22 7-119,-23 1 40,-432 77 293,270-38 379,182-47-591,-1 0 1,0-1-1,1 1 0,-1 0 1,1 0-1,-1 0 1,1 0-1,-1 0 1,0 0-1,1 0 1,-1 0-1,1 0 1,-1 0-1,1 0 1,-1 0-1,0 1 1,1-1-1,-1 0 1,1 0-1,-1 0 0,0 0 1,1 1-1,-1-1 1,0 0-1,1 0 1,-1 1-1,0-1 1,1 0-1,-1 1 1,0-1-1,0 0 1,1 1-1,-1-1 1,0 0-1,0 1 1,0-1-1,0 1 0,1-1 1,-1 0-1,0 1 1,0-1-1,0 1 1,0-1-1,0 1 1,0-1-1,0 0 1,0 1-1,0-1 1,0 1-1,0-1 1,0 1-1,-1-1 1,1 0-1,0 1-2,125 1 34,-1-5-1,0-6 1,67-15-34,-44 6-3761,-2 5-4425,-80 8 1417</inkml:trace>
  <inkml:trace contextRef="#ctx0" brushRef="#br1" timeOffset="12179.628">2007 12 5669,'0'0'3177,"0"0"-903,0 0 155,0 0 32,0 0-358,0 0-469,0 0-465,0 0-342,2-2-90,1-8 895,-19 14 257,2 1-2090,-301 45 639,313-48-403,0-1-1,0 1 1,0 0 0,0 0-1,1 0 1,-1-1 0,0 2-1,1-1 1,-1 0 0,1 0-1,0 0 1,0 1-1,0-1 1,0 0 0,0 1-1,0-1 1,1 1 0,-1-1-1,1 1 1,0 0 0,0-1-1,0 1 1,0-1 0,0 1-1,0-1 1,1 1-1,-1-1 1,1 1 0,0-1-1,-1 1 1,1-1 0,0 1-1,1-1 1,-1 0 0,0 0-1,1 0 1,0 2-35,6 22 490,-5 16-371,-1 0-1,-3 0 0,-1-1 0,-2 1 0,-2 0 0,-2-1 0,-1 0 1,-2-1-1,-2 0 0,-2-1 0,-1 0 0,-3 0-118,-67 215 109,79-227-97,1 1-1,1-1 0,2 1 1,1 0-1,1 1 0,1-1 1,2 0-1,1 5-11,0-24 2,0-1 0,1 0 0,0 0 0,0 0 0,0 0 0,1-1 0,1 0 0,-1 0 0,1 0-1,0 0 1,1-1 0,-1 0 0,1-1 0,0 1 0,1-1 0,-1-1 0,1 1 0,0-1 0,0-1 0,1 1 0,-1-1 0,1-1 0,-1 0 0,1 0 0,0 0 0,0-1-1,0-1 1,0 0 0,0 0 0,0 0 0,-1-1 0,1 0 0,3-2-2,111-58-507,-113 61-1410,2 7-5716,-5 3-503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14:01.198"/>
    </inkml:context>
    <inkml:brush xml:id="br0">
      <inkml:brushProperty name="width" value="0.1" units="cm"/>
      <inkml:brushProperty name="height" value="0.6" units="cm"/>
      <inkml:brushProperty name="color" value="#004F8B"/>
      <inkml:brushProperty name="inkEffects" value="pencil"/>
    </inkml:brush>
  </inkml:definitions>
  <inkml:trace contextRef="#ctx0" brushRef="#br0">2126 717 10666,'6'-17'1217,"7"-15"-640,5-14-161,2-9 1026,-2-5 1088,-5-2-2146,-9 0 65,-11 3-65,-14 4 609,-14 3-384,-15 3-545,-12 5 64,-14 4 128,-11 7-128,-13 8-64,-12 7-32,-11 10 0,-10 11 32,-7 13-32,-7 14-32,-3 15-32,0 17 32,3 16 64,6 18 0,10 18-64,13 18 0,16 14 32,20 9-32,24 6 33,23-3-33,25-6 32,24-9-32,24-12-32,20-11 32,17-12-65,15-12 65,12-14 32,10-15 769,9-15 160,7-17-64,7-15-96,4-17-161,2-17-31,0-17-161,-5-18-159,-6-18-161,-10-18 128,-11-18-64,-15-16-64,-15-14 0,-19-12-128,-19-12 0,-21-6 0,-24-4 0,-25 4 0,-27 13 64,-28 20-64,-27 26-64,-26 29-544,-23 27-705,-19 28-1570,-13 25-3747,26 13-8809</inkml:trace>
  <inkml:trace contextRef="#ctx0" brushRef="#br0" timeOffset="909.686">4305 838 5669,'0'-14'2242,"0"-14"-640,-1-15 1857,-5-10-1088,-5-9-2083,-8-5 1858,-8 0-673,-10 2 417,-10 7-993,-11 9-801,-11 11 64,-12 12 32,-11 11-96,-10 14 32,-10 13 129,-6 14 31,-5 15-128,-1 12-96,5 15-32,6 11 0,13 11 0,16 10-32,18 6 0,23 4 0,23-1 0,25-3-32,25-6 32,23-7-32,22-8 32,17-11-32,15-10 32,10-13 32,7-13-32,7-13 32,4-13 32,2-13 161,3-14 800,-1-16 64,-2-16-353,-6-15-383,-10-16-33,-15-13-96,-21-15-64,-24-11-32,-26-8-32,-27-1-96,-31 5 97,-32 11-97,-33 16-65,-34 22-607,-32 21-1090,-34 23-2178,-33 18-6918,22 12 96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8:33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1153,'0'0'8205,"0"0"-4655,0 0-1297,0 0 251,0 0-492,0 0-784,0 0-523,16-8-396,-5 3-274,1-1-7,0 0 1,0 1-1,0 0 1,0 1-1,1 1 0,-1 0 1,1 1-1,9-1-28,98-3 60,-50 4-10,1-3-1,-1-3 0,43-11-49,-91 7-39,-39 2-55,-167 5-120,182 6 307,0 0-1,0 0 1,0 1-1,1-1 1,-1 1-1,1-1 1,-1 1 0,1 0-1,-1 0 1,1-1-1,0 1 1,0 0-1,0 0 1,0 0-1,0 0 1,1 0 0,-1 1-1,0-1 1,1 0-1,0 0 1,-1 0-1,1 1 1,0-1-1,0 0 1,1 0-1,-1 0 1,0 1 0,1-1-1,-1 0 1,1 0-1,0 1-92,-1 8 286,3 322 2907,-17-195-3055,-3 48-96,12-63-2865,8-90-1487,2-13-3616,-1-9-1197</inkml:trace>
  <inkml:trace contextRef="#ctx0" brushRef="#br0" timeOffset="495.687">1049 483 9225,'0'0'3726,"0"0"-1228,2-13 118,5-39-342,-6 50-2108,-1-1-1,1 1 1,-1-1-1,0 0 0,0 1 1,0-1-1,0 0 1,0 1-1,-1-1 1,1 1-1,-1-1 1,0 1-1,0-1 0,1 1 1,-2-1-1,1 1 1,0 0-1,0 0 1,-1-1-1,1 1 1,-1 0-1,0 0 0,0 0 1,0 1-1,1-1 1,-2 0-1,1 1 1,0-1-1,0 1 1,0 0-1,-1 0 0,1 0 1,-1 0-1,1 0 1,-1 0-1,1 1 1,-3-1-166,-88 9 690,74 2-686,0 2-1,1-1 1,0 2-1,1 1 1,1 0-1,0 1 1,1 0-1,1 1 1,0 1 0,1 0-1,1 1 1,1 1-1,0 0 1,1 0-1,1 1 1,1 0 0,1 0-1,1 1 1,1 0-1,0 0 1,0 18-4,3-34-14,0 1 0,0 0 0,0 0 0,1-1 1,0 1-1,0 0 0,1 0 0,0 0 0,0 0 0,0 0 0,1 0 1,0 0-1,0 0 0,0 0 0,1 0 0,0-1 0,0 1 0,0-1 1,1 1-1,0-1 0,0 0 0,0 0 0,0 0 0,1 0 0,0-1 1,0 1-1,0-1 0,1 0 0,0 0 0,-1-1 0,1 1 1,0-1-1,1 0 0,-1 0 0,0-1 0,1 0 0,1 0 14,4 0-11,0-1 1,0-1-1,0 0 0,0 0 0,0-1 0,0-1 0,0 0 0,0 0 1,0-1-1,0-1 0,-1 0 0,0 0 0,0-1 0,0 0 1,0-1-1,-1 0 0,0 0 0,0-1 0,0 0 0,-1-1 11,6-5 32,0 0 0,-1-1 0,-1-1 0,0 0 0,-1-1-1,-1 0 1,-1 0 0,0-1 0,-1 0 0,0-1 0,1-8-32,4-114 1073,-13 140-1062,0-1 0,0 0 0,0 1 0,1-1 0,-1 1 0,0-1 0,0 0 0,0 1 0,0-1 1,-1 1-1,1-1 0,0 0 0,0 1 0,0-1 0,0 1 0,-1-1 0,1 1 0,0-1 0,0 1 0,-1-1 0,1 0 0,-1 1 0,1 0 1,0-1-1,-1 1 0,1-1 0,-1 1 0,1 0 0,-1-1 0,1 1 0,-1 0 0,1-1 0,-1 1 0,1 0 0,-1 0 0,0-1 1,1 1-1,-1 0 0,1 0 0,-1 0 0,0 0 0,1 0 0,-1 0 0,1 0 0,-1 0 0,0 0 0,1 0 0,-1 0 0,1 0 1,-1 1-1,1-1 0,-1 0 0,0 0 0,1 1 0,-1-1 0,1 0 0,-1 1 0,1-1 0,-1 0 0,1 1 0,0-1 0,-1 1 1,1-1-1,-1 1 0,1-1 0,0 1 0,-1 0-11,-2 14 14,0 0-1,2 1 1,-1-1 0,2 1 0,0-1 0,1 1-1,0-1 1,1 1 0,1-1 0,1 0-1,0 0 1,6 13-14,-6-13-219,2 1-1,0-1 1,1 1-1,0-2 0,1 1 1,1-1-1,1 0 1,1 1 219,-5-9-935,0 0 0,0 0 1,0-1-1,1 0 0,0 0 1,0 0-1,0-1 0,0 0 1,1-1-1,0 0 0,2 1 935,19 4-6731</inkml:trace>
  <inkml:trace contextRef="#ctx0" brushRef="#br0" timeOffset="811.554">1440 542 10250,'0'0'2995,"0"0"-203,0 0 224,0 0-598,0 0-475,0 0-550,0 0-592,2-2-310,-1 2-474,0 0 1,0 0-1,0 0 0,0 1 0,0-1 0,0 0 0,0 1 0,-1-1 0,1 0 1,0 1-1,0-1 0,0 1 0,-1 0 0,1-1 0,0 1 0,-1 0 0,1-1 1,0 1-1,-1 0 0,1 0 0,-1-1 0,1 1 0,-1 0 0,0 0 0,1 0 1,-1 0-1,0 0 0,1-1 0,-1 1 0,0 0 0,0 0 0,0 0 0,0 0 1,0 0-1,0 0 0,0 0 0,0 0 0,-1 0 0,1 0 0,0 0 0,0-1 1,-1 1-1,1 0 0,0 0 0,-1 0-17,2 71 163,-1-59-125,-14 159-1293,19-230-10,9-1 1248,-6 23 49,1 0 1,2 1-1,1 0 0,2 1 0,8-14-32,-21 45 0,0 1-1,0-1 0,1 0 0,-1 0 0,1 1 1,0-1-1,0 1 0,0 0 0,0-1 0,0 1 1,0 0-1,1 0 0,-1 0 0,1 1 0,-1-1 1,1 1-1,0-1 0,-1 1 0,1 0 0,0 0 1,0 0-1,0 0 0,0 0 0,0 1 0,0-1 1,0 1-1,0 0 0,0 0 0,0 0 0,0 1 1,0-1-1,0 0 0,0 1 0,0 0 0,0 0 1,0 0-1,0 0 0,0 0 0,-1 1 0,2 0 1,103 101-4607,-48-40-5178,-31-38 1916</inkml:trace>
  <inkml:trace contextRef="#ctx0" brushRef="#br0" timeOffset="1314.848">2454 620 11627,'0'-13'3577,"-6"-105"4649,4 113-7975,0 1-1,-1-1 1,1 1-1,-1-1 1,0 1-1,0 0 1,-1 0-1,1 0 1,-1 0-1,0 1 1,0-1-1,0 1 1,-1 0-1,1 1 1,-1-1-1,1 1 1,-4-2-251,2 2 39,0 1 1,-1-1-1,0 1 1,1 0-1,-1 1 1,0-1 0,0 1-1,1 0 1,-1 1-1,0 0 1,1 0 0,-1 1-1,1-1 1,-1 1-1,1 1 1,0-1 0,0 1-1,0 0 1,0 0-1,-1 2-39,-6 4-55,2 1 1,-1 0-1,1 1 0,0 0 0,1 1 0,1 0 0,0 1 1,0 0-1,1 0 0,1 1 0,0 0 0,1 0 0,1 0 1,0 1-1,1 0 0,0 0 0,2 0 0,-1 0 0,2 1 0,0-1 1,1 1-1,1 6 55,-1-19-78,0 0-1,0 0 1,0 0 0,1 0 0,-1 0-1,1 0 1,0 0 0,0 0 0,0 0 0,0 0-1,1-1 1,-1 1 0,1 0 0,0-1-1,-1 0 1,1 1 0,0-1 0,0 0-1,1 0 1,-1 0 0,0 0 0,1 0 0,-1 0-1,1-1 1,0 1 0,-1-1 0,1 0-1,0 0 1,0 0 0,0 0 0,0 0 0,0-1-1,0 1 1,0-1 0,0 0 0,0 0-1,0 0 1,0 0 0,0 0 0,0-1-1,0 1 1,0-1 0,0 0 0,0 0 0,0 0-1,-1 0 1,1-1 0,0 1 0,-1-1-1,1 1 1,-1-1 0,1 0 78,96-104-75,-6 6 2926,-93 100-2819,1-1-1,0 1 1,-1-1 0,1 1 0,0 0-1,-1-1 1,1 1 0,0 0 0,-1 0-1,1 0 1,0 0 0,0-1 0,0 1 0,-1 0-1,1 0 1,0 0 0,0 1 0,-1-1-1,1 0 1,0 0 0,0 0 0,-1 0-1,1 1 1,0-1 0,-1 0 0,1 1-1,0-1 1,-1 1 0,1-1 0,-1 0-1,1 1 1,0-1 0,-1 1 0,1 0-1,-1-1 1,1 1 0,-1-1 0,0 1-1,1 0 1,-1-1 0,0 1 0,1 0-1,-1 0 1,0-1 0,0 1 0,0 0-1,1 0 1,-1-1 0,0 1 0,0 0 0,0 0-1,0-1 1,0 1 0,-1 0 0,1 0-32,4 54-27,-4-48 138,-30 325 263,28-217-332,4 1 1,5 0 0,10 30-43,-11-99 32,1-6 24,-2 1 0,-2 0 0,-2 0 0,-2 19-56,1-57 17,0-1 1,-1 1-1,1-1 1,-1 1-1,1-1 1,-1 1-1,0-1 1,0 1-1,0-1 1,-1 0-1,1 0 1,-1 0-1,0 0 0,0 0 1,0 0-1,0 0 1,-1-1-1,1 1 1,-1-1-1,1 1 1,-1-1-1,0 0 1,0 0-1,0 0 0,0-1 1,0 1-1,0-1 1,0 1-1,-1-1 1,1 0-1,-1-1 1,1 1-1,0 0 1,-1-1-1,1 0 1,-1 0-1,-1 0-17,-13-2-1,1-1 1,0-1-1,0-1 0,0 0 0,1-1 1,-1-1-1,1 0 0,1-2 1,0 1-1,0-2 0,0 0 0,1-1 1,1 0-1,0-1 0,-9-11 1,14 15-251,1-1 0,0 0-1,0 0 1,1-1-1,0 1 1,0-1 0,1 0-1,1-1 1,0 1 0,0-1-1,1 0 1,0-3 251,2 9-427,0 0 0,1 1 1,0-1-1,0 0 0,0 0 0,0 0 0,1 1 1,0-1-1,0 0 0,0 0 0,1 1 1,-1-1-1,1 1 0,0-1 0,0 1 0,1 0 1,0 0-1,-1 0 0,3-2 427,20-19-6155,1 1-2824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14:10.4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13869,'0'0'0,"0"0"-2434,0 0-3876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14:17.2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334 985 320,'0'0'5542,"0"0"-4117,0 0-464,0 0 758,0 0 363,0 0-160,0 0-81,0 0-207,2-6-241,-1 2-1413,3-12 1734,-20 33 148,-135 200-181,145-208-1687,-29 42-99,2 1 0,2 2-1,2 1 1,-8 28 105,34-75-905,7-7-11773,1-7 10988,5-7-4860</inkml:trace>
  <inkml:trace contextRef="#ctx0" brushRef="#br0" timeOffset="321.795">246 1015 9161,'3'-15'1414,"11"-49"359,-14 62-1530,0 0 1,0 0 0,0 0-1,1 0 1,-1 0 0,0 0-1,1 1 1,-1-1 0,1 0-1,0 0 1,0 0 0,0 1-1,0-1 1,0 0 0,0 1-1,0-1 1,0 1 0,1-1-1,-1 1 1,0 0 0,1-1-1,0 1 1,-1 0 0,1 0-1,0 0 1,-1 0 0,1 0-1,0 1 1,0-1 0,0 0-1,-1 1 1,1 0 0,0-1-1,0 1 1,0 0 0,0 0-1,0 0 1,0 0 0,1 0-244,50 40 3485,-13 11-2642,47 59-197,4-3 0,25 16-646,-58-69-103,2-2 0,2-3 0,43 25 103,-73-62-1914,-35-36-8061,-7 10 3670</inkml:trace>
  <inkml:trace contextRef="#ctx0" brushRef="#br0" timeOffset="1068.546">614 77 9449,'0'0'3817,"0"0"-1180,0 0-544,0 0-465,0 0-683,-13 9-395,2-3-446,6-4-77,1 0 0,-1 1 0,1 0 0,0 0 0,-1 0 0,1 0 0,1 0 1,-1 1-1,0 0 0,1-1 0,0 1 0,0 1 0,0-1 0,0 0 0,1 1 1,-1-1-1,1 1 0,0 0 0,0 1-27,-2 10 92,0 0 0,1 0 0,1 0 0,0 0 0,1 0 0,1 1 1,1-1-1,0 0 0,1 0 0,1 1 0,0-1 0,1-1 0,1 1 0,0-1 0,1 1 0,1-1 0,0-1 0,1 0 1,1 0-1,7 9-92,-13-20 28,0 1 1,0-1-1,1 0 1,-1 0-1,1 0 1,0 0-1,0-1 1,0 0-1,0 0 1,1 0-1,-1 0 1,0 0-1,1-1 1,-1 0 0,1 0-1,0 0 1,-1-1-1,1 1 1,0-1-1,-1 0 1,1-1-1,0 1 1,-1-1-1,1 0 1,0 0-1,-1 0 1,1 0-1,-1-1 1,0 0-1,0 0 1,1 0-1,-1-1-27,8-4 104,-1-2 0,1 1 0,-1-1 0,-1-1 0,0 0 1,0 0-1,-1-1 0,0-1 0,-1 1 0,0-2-105,0 1 52,0-1-1,-1 0 0,-1 0 1,0-1-1,0 0 1,-1 0-1,-1 0 1,-1 0-1,0-1 1,-1 0-1,0 1 0,-1-1 1,-1 0-1,0 0 1,-1 0-1,-1 1 1,0-1-1,-1 0 1,-1 1-1,0 0 0,0 0 1,-6-9-52,7 18-15,-1 0 0,1 1 1,-1-1-1,-1 1 0,1 0 0,0 1 0,-1-1 1,0 1-1,0-1 0,0 1 0,0 1 0,0-1 1,-1 1-1,1 0 0,-1 0 0,0 1 0,1-1 0,-1 1 1,0 0-1,-3 1 15,-30 7-3002,6 18-4179,20-5-3539</inkml:trace>
  <inkml:trace contextRef="#ctx0" brushRef="#br0" timeOffset="1412.088">1199 358 5349,'0'0'9027,"0"0"-4393,0 0-1719,0 0-598,0 0-695,0 0-490,0 0-288,0 0-310,-3-5-225,-11-14-111,18 13-1165,2 7-5535,-5 7-998,-1 0-4843</inkml:trace>
  <inkml:trace contextRef="#ctx0" brushRef="#br0" timeOffset="1749.032">1595 149 2402,'0'0'9871,"0"0"-5328,3-14-1724,12-70 1398,-16 80-4150,0 1 1,-1 0-1,1 0 1,-1 1-1,0-1 1,0 0-1,0 0 0,0 1 1,-1 0-1,1-1 1,-1 1-1,1 0 1,-1 0-1,0 0 1,0 1-1,0-1 0,0 0 1,0 1-1,0 0 1,0 0-1,-1 0 1,1 0-1,0 1 1,-1-1-1,1 1 0,0 0 1,-1 0-1,1 0 1,0 0-1,-1 0 1,1 1-1,0 0 1,-1 0-1,1-1 0,0 2 1,0-1-1,0 0 1,0 1-1,0-1 1,0 1-1,0 0-67,-6 3-59,1-1 0,0 1 0,-1 1 0,2 0 0,-1 0 1,1 0-1,0 1 0,0 0 0,0 1 0,1-1 0,0 1 0,1 1 0,0-1 0,0 1 0,1-1 0,0 1 0,1 1 0,0-1 0,0 0 0,1 1 0,0-1 0,0 1 0,1 0 0,0 7 60,4-14-9,0-1 1,0 1-1,-1-1 1,1 0 0,0 0-1,1 0 1,-1-1 0,0 1-1,1-1 1,-1 0 0,0 0-1,1 0 1,-1 0-1,1-1 1,0 1 0,-1-1-1,1 0 1,-1 0 0,1 0-1,0 0 1,-1-1 0,1 0-1,-1 1 1,1-1-1,-1-1 1,1 1 0,-1 0-1,0-1 1,1 0 7,117-79 2018,-121 80-1991,1 1 0,-1-1 0,1 1 0,-1 0 0,1-1 0,-1 1 0,1-1 0,-1 1 0,1 0 0,0-1 0,-1 1 0,1 0 0,0 0 0,-1 0 0,1-1 0,0 1 0,-1 0 0,1 0 0,0 0 0,-1 0 0,1 0 0,0 0 0,-1 0 0,1 0 0,0 1 0,0-1 0,-1 0 0,1 0 0,-1 0 0,1 1 0,0-1 0,-1 0 0,1 1 0,-1-1 0,1 1 0,0-1-1,-1 1 1,1-1 0,-1 1 0,0-1 0,1 1 0,-1-1 0,1 1 0,-1-1 0,0 1 0,1 0 0,-1-1 0,0 1 0,0 0 0,1-1 0,-1 1 0,0 0 0,0-1 0,0 1 0,0 0 0,0-1 0,0 1 0,0 0 0,0 0-27,5 45 100,-7-2-21,-2-1 0,-1 1 0,-3-1 0,-4 10-79,-10 63-33,13-65-539,-1 11-2362,6-22-6169,4-29 1538</inkml:trace>
  <inkml:trace contextRef="#ctx0" brushRef="#br0" timeOffset="2042.458">1970 168 4036,'0'0'6865,"0"0"-3000,0 0-699,0 0-406,0 0-860,0 0-848,0 0-534,-3 7-166,-5 12-209,0 1 0,2 1 0,0 0 0,1-1 0,2 2 0,0-1 0,1 0 0,1 0 0,1 1 1,2 12-144,-3-31 3,1 0 0,0 0 1,0 0-1,1 0 0,-1 0 1,1 0-1,-1 0 1,1 0-1,0 0 0,0 0 1,0 0-1,1 0 0,-1-1 1,1 1-1,-1-1 1,1 1-1,0-1 0,0 1 1,0-1-1,0 0 0,1 0 1,-1 0-1,0 0 1,1 0-1,-1-1 0,1 1 1,0-1-1,0 0 0,-1 0 1,1 0-1,0 0 1,0 0-1,0 0 0,0-1 1,0 1-1,0-1 0,0 0 1,0 0-1,0 0 1,0 0-1,0-1 0,0 1 1,0-1-1,0 0 1,0 0-1,0 0 0,0 0 1,0-1-1,0 0-3,8-6 125,-1 0 1,-1-1-1,0 0 1,0 0-1,-1-1 1,0-1-1,-1 1 1,0-1-1,-1 0 1,0-1-1,0 0 0,-1 0 1,-1 0-1,0 0 1,-1-1-1,0 1 1,-1-1-1,0 0 1,-1 0-1,-1 1 1,0-1-1,-1-3-125,1 14 0,0-1 0,0 0-1,0 0 1,-1 0 0,1 0 0,-1 0 0,0 0 0,0 1-1,0-1 1,0 0 0,0 1 0,-1-1 0,1 1 0,-1-1-1,0 1 1,0 0 0,1-1 0,-2 1 0,1 0 0,0 0-1,0 1 1,-1-1 0,1 0 0,0 1 0,-1-1 0,0 1-1,1 0 1,-1 0 0,0 0 0,0 0 0,0 0 0,1 1-1,-1-1 1,0 1 0,0 0 0,0 0 0,-2 0 0,-55 6-2850,9 12-4688,22-3-3475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15:01.77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2024 4132,'0'0'139,"0"0"90,0 0 209,0 0 21,0 0-208,16 5-118,72 8 33,39-36-22,394-139 539,114-69-683,-295 104 401,1978-642 4083,-677 261-3448,-960 313-935,-562 168 6,-119 28-108,-1-1 1,1 0-1,0 1 1,0-1-1,0 0 1,0 1-1,0-1 0,0 0 1,0 1-1,0-1 1,0 0-1,0 0 1,0 1-1,1-1 0,-1 0 1,0 1-1,0-1 1,0 0-1,0 1 1,0-1-1,1 0 1,-1 0-1,0 1 0,0-1 1,0 0-1,1 0 1,-1 0-1,0 1 1,0-1-1,1 0 0,-1 0 1,0 0-1,0 0 1,1 1-1,-1-1 1,0 0-1,1 0 1,-1 0 0,-268 154-1757,25-26-2722,104-74-1046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15:02.20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1598 8328,'0'0'91,"0"0"282,0 0 257,0 0 11,26-15-273,105-45-245,27 23-107,3080-714 2632,-1503 284-1020,-1559 424-1506,142-35 76,35-28-198,-276 74 139,-95 24 117,-14 11-283,0 1 0,0 2 0,1 2-1,0 1 1,1 1 0,0 1 0,1 2 0,0 1-1,0 1 1,-21 17 27,-139 80-6684,142-98 33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15:14.04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1967 572 448,'0'0'518,"0"0"-112,0 0-59,0 0-48,0 0-11,0 0 11,13-8 48,56-37 342,-60 42-273,-3-8 401,-20-25 1457,37-45-1244,-21 69-929,0 1-1,-1-1 1,0 0 0,-1 1-1,-1-1 1,0 0-1,0 1 1,-1-1-1,0 1 1,-1-1-1,-1 1 1,-3-9-101,2 8 79,-1 1 0,0-1 0,-1 1-1,0 1 1,-1-1 0,0 1 0,0 0 0,-1 1 0,-2-1-79,-31-29 121,36 32-93,-1 0 1,1 0-1,-1 1 1,-1 0-1,1 0 0,-1 1 1,0 0-1,0 0 0,0 1 1,-1 0-1,0 0 0,0 1 1,0 0-1,0 1 0,0 0 1,0 0-1,-2 1-28,-85-3 32,1 4 0,0 4 0,-81 15-32,61 2-32,-77 20 64,-23 15-32,45 25 6,136-58 14,0 2 1,1 1-1,2 1 0,1 1 1,1 2-1,1 1 1,-7 12-21,12-15 11,-61 85 24,64-83-23,0-2 1,-2 0-1,-1-1 0,-1-2 0,-9 7-12,18-15 11,1 1 0,1 0 0,0 1 0,1 1 0,1 0 0,1 0 0,1 1 0,1 0 0,1 1 0,0 0 0,2 0 0,1 0 0,0 1 0,2-1 0,0 1 0,2 0 0,0 1-11,0 12 36,1 0 0,1 1 0,3-1 0,0 0 0,3-1 1,0 1-1,3-2 0,1 1-36,-7-17 16,2-1 0,0 1 0,1-1 0,1-1 0,0 1 0,1-2 0,1 1 0,6 5-16,30 35 35,64 60-1,68-31 94,21-8-90,-95-41-8,-61-18-22,1-2 1,0-2 0,2-2-1,-1-2 1,1-2 0,1-2-1,2-2-8,21-5 8,-1-3 0,1-3 0,-2-3 0,6-4-8,-29 5 16,-1-2 0,-1-2 0,0-3 0,0-1 0,-2-2 0,24-14-16,97-88 32,-126 87-5,-2-1 0,-2-2 0,-1-1-1,-3-2 1,13-22-27,-29 38 36,-1 0 0,-2 0-1,0-1 1,-2-1 0,-1 1 0,-1-1 0,1-10-36,0-27 258,-2 0 0,-4-1 1,-3-23-259,1 41 42,1 18-35,-2-1 1,-1 0 0,-1 1-1,-1 0 1,-2 0 0,-1 0-1,-1 1 1,-1 0 0,-1 0-1,-2 2 1,0-1 0,-2 2-1,-1-1 1,0 2 0,-2 1-1,-14-14-7,-1 5-590,-2 2 0,0 1-1,-2 2 1,-11-5 590,-89-46-4771,91 53 1034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15:15.63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2015 435 3171,'0'0'299,"0"0"37,9-11-21,30-37-85,-12 22-139,-25 25-82,-1 0-1,1-1 1,-1 1-1,1-1 1,-1 1-1,1-1 1,-1 0-1,0 1 1,1-1-1,-1 0 1,0 0-1,0 0 1,-1 0-1,1 0 1,0 0-1,-1 0 1,1 0-1,-1 0 1,1 0-1,-1 0 1,0 0 0,0 0-1,0 0 1,0-1-1,0 1-8,-2-4 172,0 0 1,0 0-1,0 0 0,-1 0 1,0 1-1,0-1 0,0 1 1,-1 0-1,1 0 0,-1 0 1,-1 0-1,1 0 0,-1 1 1,1 0-1,-1 0 0,0 0 1,-1 1-1,1 0 0,-1 0 1,-4-2-173,-24-19 295,7 8-228,0 1-1,-1 2 0,-1 1 0,0 1 1,0 1-1,-1 1 0,0 2 0,0 1 1,-1 2-1,0 1 0,-28 1-66,20-2 29,-84-5 75,-1 6 1,0 5-1,1 6 0,-64 14-104,142-18 77,1 3-1,0 2 1,0 1 0,2 3 0,-1 1 0,1 2 0,1 2 0,1 2 0,1 1-1,-11 10-76,-1 4 236,3 2 0,1 3 0,2 1 0,1 3 0,-36 48-236,-6 88 251,78-159-230,5-7 4,1 1 0,0-1-1,1 1 1,1 0-1,0 0 1,1-1-1,0 1 1,1 0-1,1-1 1,0 0-1,1 1 1,1-1-1,0 0 1,1-1-1,0 0 1,1 0-1,2 3-24,9 24 21,-2-15-7,1 0 0,1-2-1,0 0 1,2-1 0,1-1-1,1-1 1,0 0 0,1-2-1,1-1 1,1-1 0,1-1 0,0-1-1,13 4-13,-11-2-7,4 3 17,1-2 0,0-2 0,1-1 0,0-1 0,1-2 1,0-1-1,1-2 0,0-2 0,33 2-10,67-3 21,-1-6 1,0-5-1,44-12-21,154-53 0,-135-6 64,-181 71-57,-1-1 1,1 0-1,-2-1 1,1-1-1,-1-1 0,-1 0 1,0-1-1,0-1 0,-1 0 1,-1 0-1,0-1 1,0-1-1,1-4-7,10-19 37,-2-1-1,-1-1 1,-3-1-1,0-1 1,-3 0 0,-2-1-1,0-6-36,-4 5 0,-2 0 0,-2 0 0,-1-1 0,-3 1 0,-1 0 0,-5-23 0,5 49-28,-2-1-1,0 1 1,0-1-1,-2 1 0,0 0 1,-1 0-1,-1 1 1,0 0-1,-1 0 1,-1 1-1,-1 0 0,0 0 1,-1 1-1,0 0 1,-1 1-1,0 1 0,-8-6 29,-185-104-1932,62 47-518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10:18.005"/>
    </inkml:context>
    <inkml:brush xml:id="br0">
      <inkml:brushProperty name="width" value="0.1" units="cm"/>
      <inkml:brushProperty name="height" value="0.1" units="cm"/>
      <inkml:brushProperty name="color" value="#5B2D90"/>
    </inkml:brush>
    <inkml:brush xml:id="br1">
      <inkml:brushProperty name="width" value="0.05" units="cm"/>
      <inkml:brushProperty name="height" value="0.05" units="cm"/>
    </inkml:brush>
    <inkml:brush xml:id="br2">
      <inkml:brushProperty name="width" value="0.1" units="cm"/>
      <inkml:brushProperty name="height" value="0.1" units="cm"/>
      <inkml:brushProperty name="color" value="#66CC00"/>
    </inkml:brush>
    <inkml:brush xml:id="br3">
      <inkml:brushProperty name="width" value="0.05" units="cm"/>
      <inkml:brushProperty name="height" value="0.05" units="cm"/>
      <inkml:brushProperty name="color" value="#E71224"/>
    </inkml:brush>
    <inkml:brush xml:id="br4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1452 1277 11147,'0'0'3304,"0"0"-1083,0 0-65,-13-10 44,-44-26-529,54 35-1606,0 1 0,0 0 1,0 0-1,0 0 0,0 1 1,0-1-1,0 1 0,0 0 0,0-1 1,1 1-1,-1 1 0,0-1 1,0 0-1,1 1 0,-1-1 0,1 1 1,-1 0-1,1-1 0,0 1 1,0 1-1,0-1 0,0 0 0,0 0 1,0 1-1,1-1 0,-2 3-65,-2 0 107,-11 19 61,1 0 1,1 0-1,1 2 0,2 0 0,0 0 0,2 1 0,0 0 0,2 0 1,1 1-1,2 0 0,0 0 0,2 6-168,-1-1 17,1 1 0,2-1 1,2 1-1,1-1 0,1 1 0,6 19-17,-6-37 2,0-1-1,1 1 0,0-1 1,2 0-1,0 0 1,0-1-1,1 0 0,1 0 1,0-1-1,1 0 1,1-1-1,0 0 0,0-1 1,10 8-2,-7-11-1,0-1 0,1 0 0,0-1 0,0 0 0,0-1 0,1-1 0,-1 0 0,1-1 0,0-1-1,0-1 1,0 0 0,1-1 0,-1 0 0,0-2 0,0 0 0,0 0 0,-1-2 0,1 0 0,-1-1 0,1 0 0,-2-1 0,1-1 0,-1 0 0,0-1 0,0-1 0,-1 0 0,0-1 0,0 0 0,-1-1 0,-1 0 0,0-1 0,-1 0 0,0-1 0,0 0 0,-2-1-1,8-13 3,-5-24-1480,-16 44-2445,-5 5-3357,2 2-6258</inkml:trace>
  <inkml:trace contextRef="#ctx0" brushRef="#br1" timeOffset="-23048.915">4398 845 9321,'2'-24'700,"15"-88"4275,-14 111 749,-1 36-5402,-2-30 11,6 861 3196,-21-431-3347,-7 330-1005,39 170 823,70 326-1831,-85-1230 1206,13 125-2237,4-59-3906,-9-69 837</inkml:trace>
  <inkml:trace contextRef="#ctx0" brushRef="#br1" timeOffset="-22688.831">3399 4535 9897,'0'0'1655,"21"-9"-1110,194-63 346,483-49-267,-600 107-559,2183-279 5514,362 46-1746,-826 126-2355,-1650 108-3154,-241 25-8910,4 3 75</inkml:trace>
  <inkml:trace contextRef="#ctx0" brushRef="#br1" timeOffset="-22052.095">7328 4870 7591,'6'-15'4153,"-1"3"-3544,-3 5-418,1 0-1,0 1 1,0-1-1,1 0 1,0 1-1,0 0 1,0 0-1,1 0 1,0 1 0,0-1-1,0 1 1,1 0-1,2-1-190,4-2 367,1 2 1,-1-1-1,2 2 0,-1 0 1,0 0-1,1 1 1,0 1-1,0 0 0,0 1 1,1 0-1,-1 2 0,0-1 1,1 2-1,-1 0 0,14 2-367,-21-1 16,1-1-1,0 1 0,-1 0 0,1 0 1,-1 1-1,0 0 0,0 1 0,0-1 1,0 1-1,0 1 0,-1-1 0,0 1 1,0 0-1,0 1 0,-1-1 0,1 1 0,-2 0 1,1 0-1,0 1 0,-1 0 0,0-1 1,-1 1-1,0 1 0,0-1 0,0 0 1,-1 1-1,0-1 0,0 1 0,-1 3-15,0 5-30,0 0 0,-1 1-1,-1-1 1,-1 0-1,0 0 1,-1 0-1,-1 0 1,0-1 0,-1 1-1,-1-1 1,-1 0-1,0-1 1,0 1 0,-9 9 30,-3 4-73,-1 0 1,-2-2 0,0 0-1,-2-2 1,-1 0 0,-15 10 72,27-27 7,25-22 23,41-41 336,-2-1 1,-3-3-1,-3-1 0,-2-3 0,8-21-366,77-162 2675,-153 275-1661,14-8-1005,1 1 1,2 0-1,0 0 0,1 1 1,1 0-1,1 1 0,1-1 1,0 1-1,2 0 1,1-1-1,1 1 0,2 8-9,-2-23 3,0 1-1,1-1 1,0 0-1,1 1 1,0-1-1,0 0 0,1 0 1,0 0-1,0 0 1,1-1-1,0 1 1,1-1-1,-1 0 1,1 0-1,0-1 1,1 1-1,0-1 1,0 0-1,0-1 1,1 1-1,0-1 0,0-1 1,0 1-1,0-1 1,1 0-1,-1-1 1,1 0-1,0 0 1,0-1-1,1 0 1,-1 0-1,0-1 1,1 0-1,-1 0 0,1-1 1,-1 0-1,0 0 1,1-1-1,2-1-2,-2-2-4,0 0 0,0-1-1,0 0 1,-1 0-1,0-1 1,0 0 0,0 0-1,0-1 1,-1 0-1,0 0 1,-1-1 0,0 0-1,0 0 1,-1 0 0,0-1-1,0 0 1,-1 0-1,0 0 1,0 0 0,-1-1-1,0 0 1,-1 1-1,0-1 1,-1 0 0,0 0-1,-1 0 1,0 0 0,0-4 4,0 10-203,-1 0 1,1 0 0,-1 0 0,0 0 0,0 0-1,-1 0 1,1 0 0,-1 0 0,1 0 0,-1 1 0,0-1-1,-1 1 1,1-1 0,-1 1 0,1 0 0,-1 0 0,0 0-1,-3-2 203,-41-20-8425,8 11-3667</inkml:trace>
  <inkml:trace contextRef="#ctx0" brushRef="#br1" timeOffset="-21323.83">3094 2105 10890,'0'0'1997,"0"0"-663,0 0-20,0 0-428,0 0-560,2 14-257,28 92 16,-23-93-80,3 7-1,1-1 0,1 0-1,0-1 1,1 0-1,1 0 1,1-2 0,0 0-1,1 0 1,16 10-4,-30-24 2,0-1 1,0 1 0,1-1-1,-1 1 1,1-1 0,-1 0 0,1 0-1,0 0 1,0 0 0,-1-1-1,1 1 1,0-1 0,0 0-1,-1 0 1,1 0 0,0 0-1,0 0 1,0 0 0,-1-1 0,1 1-1,0-1 1,0 0 0,-1 0-1,1 0 1,-1 0 0,1 0-1,-1-1 1,1 1 0,-1-1-1,0 0 1,1 1 0,-1-1 0,0 0-1,0 0 1,-1 0 0,1-1-1,0 1 1,0-1-3,38-102 2503,-20-64 1655,-36 659-4227,14-55-32,2-435 100,1 13 0,-1 1-1,0 0 1,-1-1-1,0 1 0,-1-1 1,-1 1-1,0-1 0,-1 0 1,0 0-1,-1-1 1,-1 1-1,0-1 0,-2 4 2,5-14 24,0 1-1,-1-1 0,1 0 1,0 0-1,-1 0 1,1-1-1,-1 1 1,0-1-1,1 0 0,-1 0 1,0 0-1,0 0 1,0-1-1,0 1 0,0-1 1,1 0-1,-1 0 1,0-1-1,0 1 1,0-1-1,0 0 0,0 0 1,1 0-1,-1 0 1,0-1-1,1 1 0,-1-1 1,1 0-1,0 0 1,-1-1-1,1 1 1,0-1-1,0 1 0,1-1 1,-1 0-1,1 0 1,-1 0-1,1 0 0,0-1 1,0 1-1,0 0 1,0-1-1,1 0 1,-1 0-24,-6-10 52,0 0 1,0 0 0,2-1 0,0 0 0,0-1 0,2 1 0,0-1 0,0 0-1,2 0 1,0 0 0,0 0 0,2 0 0,0-1 0,1 1 0,1 0 0,0 0-1,1 0 1,0 0 0,2 1 0,0-1 0,4-7-53,8 6-2230,3 23-7066,-13 12-2010</inkml:trace>
  <inkml:trace contextRef="#ctx0" brushRef="#br1" timeOffset="-20229.951">4985 2624 12236,'0'0'4430,"0"0"-1985,0 0-405,0 0-92,0 0-709,0 0-625,0 0-374,17-4-133,-6 1-94,-5 1-7,1 0-1,-1 0 1,1 0-1,0 1 1,0 0-1,0 1 1,0 0-1,0 0 1,0 0-1,-1 1 1,1 0-1,0 0 1,0 0-1,0 1 1,-1 0-1,3 2-5,20 9 19,53 27-542,2-5 1,2-2 0,46 8 522,-75-34-1333,-56-8 1321,0 1-1,0-1 1,0 1 0,1-1 0,-1 1-1,0-1 1,0 0 0,0 1 0,0-1-1,0 0 1,0 0 0,0 0-1,0 1 1,-1-1 0,1 0 0,0 0-1,0-1 1,-1 1 0,1 0-1,-1 0 1,1 0 0,-1 0 0,1 0-1,-1-1 1,0 1 0,0 0-1,1 0 1,-1-1 0,0 1 0,0 0-1,0 0 1,0-1 0,-1 1-1,1 0 1,0 0 0,0-1 0,-1 1-1,1 0 1,-1 0 0,1 0 0,-1-1 12,-61-115 246,43 89-39,15 22-117,1 0 0,0 1 1,0-1 0,0 1 0,-1 0 0,0 0 0,0 0 0,0 1-1,-1 0 1,0 0 0,0 0 0,0 0 0,0 0 0,0 1-1,-1 0 1,-2-1-91,6 5 27,0 0 1,-1 0-1,1 0 0,0 0 0,0 0 0,0 0 1,0 0-1,0 1 0,0-1 0,1 1 0,-1-1 1,0 1-1,1 0 0,-1 0 0,1 0 0,0 0 1,-1 0-1,1 0 0,0 0 0,0 0 0,1 0 1,-1 1-1,0-1 0,1 0 0,-1 0 0,1 1 1,0 0-28,-2 2 29,-13 47-17,3 1 0,2-1 0,2 2 0,1 22-12,5-56-16,1-10-116,-3 78-2244,17-36-5387,-3-37 2285</inkml:trace>
  <inkml:trace contextRef="#ctx0" brushRef="#br1" timeOffset="-19905.268">5774 2122 12043,'1'-14'2173,"4"-43"-465,-4 55-1595,-1 1 0,1-1 0,-1 1 0,1-1-1,0 1 1,-1-1 0,1 1 0,0 0-1,0-1 1,0 1 0,0 0 0,0 0 0,1-1-1,-1 1 1,0 0 0,0 0 0,1 1 0,-1-1-1,1 0 1,-1 0 0,1 1 0,-1-1-1,1 0 1,-1 1 0,1 0 0,-1-1 0,1 1-1,0 0 1,-1 0 0,1 0 0,0 0 0,-1 0-1,1 0 1,0 0 0,-1 1 0,1-1-1,-1 1 1,1-1 0,-1 1 0,1-1 0,0 2-113,3-1 89,119 60 500,-75-31-521,-22-14-142,1-2 0,0-1 0,0-1 0,2-1-1,-1-1 1,1-2 0,1-1 0,2-1 74,-32-6 0,0 0 1,-1 1-1,1-1 0,0 0 0,0 0 1,0 0-1,0 0 0,0 0 0,0 0 0,0 0 1,0 0-1,0-1 0,0 1 0,0 0 1,0 0-1,0-1 0,-1 1 0,1-1 0,0 1 1,0-1-1,0 1 0,0-1 0,-1 1 1,1-1-1,0 0 0,-1 1 0,1-1 0,-1 0 1,1 0-1,0 0 0,-1 1 0,0-1 1,1 0-1,-1 0 0,1 0 0,-1 0 0,0 0 1,0 0-1,1 0 0,-1 1 0,0-1 1,0 0-1,0 0 0,0 0 0,0 0 0,0 0 1,-1 0-1,1 0 0,0 0 0,0 0 1,-1 0-1,1 0 0,-21-51 74,17 45-63,2 1 57,-1-1-1,0 1 0,0-1 0,-1 1 1,0 0-1,0 1 0,0-1 0,-1 1 1,0-1-1,0 1 0,0 1 1,-1-1-1,1 1 0,-1 0 0,0 0 1,0 0-1,-1 1 0,-4-2-67,7 7 40,0-1 0,0 1 1,0 0-1,0 0 0,0 0 0,0 0 0,1 1 0,-1-1 0,1 1 0,0 0 1,0 0-1,0 1 0,0-1 0,0 0 0,1 1 0,0 0 0,-1-1 0,1 1 1,1 0-1,-1 0 0,0 0 0,1 1 0,0-1 0,0 0 0,0 4-40,-1-3 17,-9 33-22,1 0 0,2 1 0,1-1 1,3 2-1,0 30 5,0 45-4188,4-80-969,0-6-2066</inkml:trace>
  <inkml:trace contextRef="#ctx0" brushRef="#br1" timeOffset="-19439.613">7156 1319 7527,'0'0'2034,"0"0"-710,0 0 320,13-7 262,40-21-38,-49 26-1589,0 0 0,0 1 0,-1-1 0,1 1 0,0 0 0,0 0 0,1 1 0,-1-1 0,0 1 0,0 0 0,0 0-1,0 0 1,0 0 0,0 1 0,1 0 0,-1-1 0,0 2 0,-1-1 0,4 1-279,2 4 101,0 0 1,0 0-1,-1 0 0,1 1 1,-1 1-1,-1 0 1,1 0-1,-1 0 0,5 9-101,4 3 221,1 1-245,-12-14-75,-1 1 1,2 0-1,-1-1 1,1 0-1,0-1 1,0 1-1,1-1 1,-1 0-1,1 0 1,1-1-1,-1 0 1,1-1-1,0 1 1,0-2-1,0 1 1,1-1-1,-1 0 1,1-1-1,0 1 1,0-2-1,0 0 1,0 0-1,7 0 99,-15-2-32,1-1 0,0 1-1,0-1 1,-1 1 0,1-1 0,-1 1 0,0-1-1,1 0 1,-1 0 0,0 0 0,0 0 0,0 0-1,0 0 1,0 0 0,-1 0 0,1 0 0,-1 0-1,1 0 1,-1 0 0,0-1 0,0 1 0,0 0-1,0 0 1,0 0 0,0-1 0,-1 1 0,1 0 0,-1 0-1,1 0 1,-1 0 0,0 0 0,0-1 32,-3-7 227,-1 0 1,0 0 0,0 1-1,-1-1 1,0 1 0,-1 1-1,0-1 1,0 1-1,-1 1 1,0-1 0,0 1-1,-1 0 1,0 1 0,0 0-228,6 5 91,-1-1 0,1 1 0,-1 0 0,0 0 0,0 0 0,1 0 0,-1 0 0,0 1 0,0 0 0,0 0 0,0 0 0,0 0 0,1 1 0,-1-1 0,0 1 0,0 0 0,1 0 0,-1 0 0,0 1 0,1 0 0,-1-1 0,1 1 0,0 0 0,0 0 0,0 1 0,0-1 0,0 1 0,-2 1-91,-67 89 222,46-42-841,2 2 0,2 0 0,3 2-1,-12 54 620,12-17-8546,15-54 346</inkml:trace>
  <inkml:trace contextRef="#ctx0" brushRef="#br1" timeOffset="-19008.03">7972 932 3171,'0'0'3673,"0"0"-1586,0 0 102,15-10 202,48-34-298,-59 41-1833,0 0 1,0 1-1,1-1 0,-1 1 1,1 0-1,-1 1 0,1-1 1,0 1-1,0 0 0,-1 0 1,1 0-1,0 1 0,0 0 1,0-1-1,0 2 0,3-1-260,1 1 287,-1 1-220,0 0-1,0 1 1,0 0-1,0 1 1,0 0-1,-1 0 1,0 0-1,0 1 1,0 0-1,0 0 1,-1 1-1,1 0 1,3 5-67,17 13 54,-21-18-52,1-1 0,0 0 0,1 0 0,-1-1 0,1 0 0,0 0 0,0-1 0,0 1 0,1-2 0,-1 0 0,1 0 0,-1 0 0,1-1 0,0 0 0,0-1 0,3 0-2,-9-1 8,-1-1 1,1 0 0,-1 0 0,0 0 0,1 0 0,-1 0-1,0 0 1,0-1 0,0 1 0,-1-1 0,1 1 0,-1-1-1,1 0 1,-1 0 0,0 0 0,0 1 0,0-1 0,0 0-1,-1 0 1,1 0 0,-1 0 0,0-1 0,1 1 0,-1 0-1,-1 0 1,1 0 0,0 0 0,-1 0 0,0-2-9,1 2 88,0 1 1,0-1-1,0 1 0,0-1 1,0 1-1,-1-1 0,1 1 1,-1-1-1,1 1 0,-1-1 1,0 1-1,0 0 1,0-1-1,0 1 0,-1 0 1,1 0-1,-1 0 0,1 0 1,-1 0-1,0 0 1,1 0-1,-1 1 0,0-1 1,0 1-1,0-1 0,-1 1 1,1 0-1,0 0 0,0-1 1,-1 2-1,1-1 1,0 0-1,-1 0 0,1 1 1,-1-1-1,1 1 0,-1 0 1,1 0-1,-1 0 1,1 0-1,-1 0 0,1 1 1,-1-1-1,1 1 0,-1 0 1,1-1-1,-1 1 0,1 0 1,0 0-1,0 1 1,0-1-1,-1 0 0,1 1 1,0-1-1,0 1 0,0 0-88,-17 14 33,1 0 0,1 1-1,1 0 1,0 1-1,2 1 1,0 1 0,1 0-1,0 1 1,2 0 0,-2 7-33,-3 82-3700,21-85-1201,3-4-3171</inkml:trace>
  <inkml:trace contextRef="#ctx0" brushRef="#br1" timeOffset="-18531.023">9192 590 7911,'5'-13'5947,"-3"7"-5608,0-2 117,0 0 1,1 1-1,0-1 0,0 1 1,1-1-1,0 1 0,0 0 1,1 0-1,-1 1 0,1-1 1,1 1-1,-1 0 0,1 1 0,0-1 1,1 1-1,-1 0 0,1 1 1,0 0-1,0 0 0,4-1-456,0 5 60,-1 0-1,1 1 0,-1 0 0,1 1 1,-1 0-1,1 1 0,-1 0 0,0 1 1,0 0-1,-1 0 0,1 1 0,-1 1 1,0-1-1,0 1 0,-1 1 0,5 4-59,34 20 40,-32-21-136,0 0 1,1-1-1,0 0 0,1-2 1,-1 0-1,2-1 0,-1 0 1,1-1-1,-1-1 1,1-1-1,1-1 0,3 0 96,-20-4 2,-1 1 1,0-1-1,0 0 0,0 0 0,-1 0 0,1 0 0,0 0 0,-1 0 1,1 0-1,-1 0 0,1 0 0,-1 0 0,0 0 0,0 0 0,0 0 1,0 0-1,0 0 0,-1 0 0,1 0 0,-1 0 0,1 0 0,-1 0 1,0 0-1,0 0 0,1 0 0,-1 1 0,-1-1 0,1 0 0,0 0 1,0 1-1,-1-1 0,1 1 0,0-1 0,-1 1 0,-1-1-2,1-2 21,-17-33 367,15 27-126,0 1 1,0-1-1,-1 1 0,0 0 0,-1 1 1,0-1-1,-1 1 0,1 1 0,-1-1 1,-1 1-1,0 0-262,6 7 20,0 0 1,0 0 0,0 0-1,-1 0 1,1 1 0,0-1-1,0 1 1,0-1 0,0 1 0,0 0-1,0 0 1,1 0 0,-1 0-1,0 0 1,0 0 0,1 0-1,-1 1 1,0-1 0,1 1-1,0-1 1,-1 1 0,1-1-1,0 1 1,0 0 0,0 0-1,0 0 1,0 0 0,0 0-1,0 0 1,0 0 0,1 0-1,0 0 1,-1 0 0,1 0-1,0 0 1,0 0 0,0 1-21,-3 4 25,-14 41-155,2 0 0,2 1-1,3 0 1,0 14 130,0 25-4083,7-1-5545,3-52 382</inkml:trace>
  <inkml:trace contextRef="#ctx0" brushRef="#br1" timeOffset="-18176.162">10145 138 14318,'4'-14'3320,"16"-42"-838,-18 54-2370,-1 0-1,0 1 0,1-1 0,-1 1 1,1-1-1,0 1 0,-1 0 0,1-1 1,0 1-1,0 0 0,0 0 0,0 0 1,0 1-1,0-1 0,0 0 0,0 1 1,0-1-1,0 1 0,1 0 0,-1 0 1,0 0-1,0 0 0,0 0 0,0 0 0,1 1 1,-1-1-1,0 0 0,0 1 0,0 0 1,0 0-1,0-1 0,0 1 0,0 0 1,0 1-1,-1-1 0,1 0 0,1 2-111,2-1 54,258 169 4,-261-169-87,-1-1 0,1 1-1,0 0 1,0-1 0,0 0-1,0 0 1,0 1-1,0-1 1,0 0 0,1-1-1,-1 1 1,0 0 0,0-1-1,1 1 1,-1-1 0,0 1-1,1-1 1,-1 0 0,1 0-1,-1 0 1,0-1-1,1 1 1,-1 0 0,0-1-1,1 0 1,-1 1 0,0-1-1,0 0 1,0 0 0,0 0-1,0-1 1,0 1-1,0 0 1,0-1 0,0 1-1,0-1 1,-1 0 0,1 0-1,-1 1 1,1-1 0,-1 0-1,0 0 1,0 0 0,1-1-1,-2 1 1,2-2 29,0-10 118,0-1 0,-1 0 0,-1 0-1,0 0 1,-1 0 0,-1 0 0,0 0 0,-1 1 0,-1-1 0,0 1 0,-6-13-118,10 25 37,-1 1 1,1 0-1,-1 0 0,1-1 0,-1 1 1,0 0-1,1 0 0,-1 0 0,0 0 1,0 0-1,0 0 0,0 0 0,0 0 1,0 0-1,0 0 0,0 0 0,0 1 1,-1-1-1,1 0 0,0 1 1,0-1-1,-1 1 0,1-1 0,0 1 1,-1 0-1,1 0 0,0-1 0,-1 1 1,1 0-1,0 0 0,-1 0 0,1 1 1,-1-1-1,1 0 0,0 0 1,-1 1-1,1-1 0,0 1 0,0-1 1,-1 1-1,1-1 0,0 1 0,0 0 1,0 0-1,0 0 0,0 0 0,0-1 1,-1 2-38,-41 52 522,-50 180-413,52-113-436,27-84-186,-15 40-2072,-1-2-3286,5-18-2676</inkml:trace>
  <inkml:trace contextRef="#ctx0" brushRef="#br1" timeOffset="-17662.854">5845 3394 12204,'0'0'3550,"0"0"-801,0 0-400,0 0-737,0 0-523,15 1-208,-1-1-699,-5 0-94,-1 0 1,1 1-1,-1 0 1,1 0 0,0 1-1,-1 0 1,0 0-1,0 1 1,1 0-1,6 4-88,15 9 174,6 5-126,1-2 1,0-2-1,1-1 1,1-2-1,1-2 1,15 2-49,32-15-689,-85-1 665,-1-1 0,1 0 0,-1 1 0,0-1 0,0 0 0,0 0 0,0 0 0,-1 0 0,1 0 0,-1 0 0,0 0 0,1 0 0,-1 0 0,-1 0 0,1 0 0,0 0 0,-1 0 0,0 0 0,1 1 0,-1-1 0,0 0 0,-1 0 0,1 0 0,-1 0 24,-5-14 13,-2 1 0,0 0 1,-1 0-1,0 1 0,-1 1 1,-1-1-1,0 2 0,-5-5-13,15 17 26,1 0-1,-1-1 0,1 1 0,-1 0 0,0 0 1,0 0-1,1 0 0,-1 0 0,0 0 0,0 1 0,0-1 1,0 1-1,0-1 0,0 1 0,0 0 0,0 0 1,0-1-1,0 2 0,0-1 0,0 0 0,0 0 0,0 0 1,0 1-1,0-1 0,0 1 0,0 0 0,1 0 1,-1 0-1,0-1 0,0 1 0,1 1 0,-1-1 1,0 0-1,1 0 0,-1 1 0,1-1 0,0 1 0,-1-1 1,1 1-1,0-1 0,0 1 0,0 0 0,0 0 1,0 0-1,0-1 0,1 2-25,-22 39 8,2 1 1,1 1-1,3 1 1,-8 36-9,9-30-146,-16 67-2737,21-39-5877,10-46 154</inkml:trace>
  <inkml:trace contextRef="#ctx0" brushRef="#br1" timeOffset="-17260.088">7107 2835 9993,'0'0'5296,"0"0"-2285,0 0-721,0 0-448,0 0-742,0 0-476,0 0-154,0 0 90,13 9 38,95 76 289,-88-66-854,-12-11-52,0 0-1,0-1 1,1 0 0,0 0-1,1-1 1,-1 0 0,1 0-1,0-1 1,0 0-1,9 2 20,-16-7-43,-1 0 0,0 1 0,0-1 0,0 0 0,0-1 0,0 1 0,0 0-1,0 0 1,0-1 0,0 1 0,0-1 0,0 0 0,0 0 0,0 0 0,0 0 0,-1 0-1,1 0 1,0 0 0,-1 0 0,1-1 0,0 1 0,-1-1 0,0 1 0,1-1-1,-1 1 1,0-1 0,0 0 0,0 0 0,0 0 0,0 1 0,0-1 0,-1 0 0,1 0-1,0 0 1,-1 0 0,0 0 0,1-2 43,4-84-75,-5 79 58,0 0 88,-1 1-1,1 0 1,-1 0-1,-1 0 0,0 0 1,0 0-1,-1 0 0,1 0 1,-2 0-1,1 1 1,-5-7-71,8 13 43,-1 0 1,0 0 0,0 0 0,0 0 0,0-1 0,0 2 0,0-1 0,0 0 0,0 0 0,0 0 0,0 0 0,-1 1 0,1-1 0,0 0 0,0 1-1,-1-1 1,1 1 0,-1 0 0,1-1 0,0 1 0,-1 0 0,1 0 0,-1 0 0,1 0 0,0 0 0,-1 0 0,1 0 0,-1 0 0,1 1 0,0-1 0,-1 1-1,1-1 1,0 1 0,-1-1 0,1 1 0,0 0 0,0-1 0,0 1 0,-1 0 0,1 0 0,0 0 0,0 0 0,0 0 0,0 1-44,-41 51 666,-35 133-516,47-61-818,30-40-5577,5-60-1341,3-5-5173</inkml:trace>
  <inkml:trace contextRef="#ctx0" brushRef="#br1" timeOffset="-16769.986">8658 2266 10474,'0'0'3048,"0"-12"-560,0-6-1493,5-44 3450,11 50-2013,52 13-2271,-66-1-85,152 46-20,-49-9-48,-98-35-9,-6-1 2,-1-1 0,1 1-1,-1-1 1,1 1 0,0 0-1,-1-1 1,1 0 0,0 1-1,-1-1 1,1 1-1,0-1 1,0 0 0,-1 0-1,1 1 1,0-1 0,0 0-1,0 0 1,-1 0 0,1 0-1,0 0 1,0 0 0,0 0-1,-1 0 1,1 0-1,0 0 1,0 0 0,0-1-1,-1 1 1,1 0 0,0 0-1,0-1 1,-1 1 0,1-1-1,0 1 1,-1-1 0,1 1-1,-1-1 1,1 1-1,0-1 1,-1 1 0,1-1-1,-1 0 1,1 1 0,-1-1-1,0 0 1,1 1 0,-1-1-1,0 0 1,1 0 0,-1 1-1,0-1 1,0 0 0,0 0-1,0 0 1,0 1-1,1-1 1,-2 0 0,1 0-1,0 0 1,0 0 0,0 1-1,0-1 1,0 0 0,-1 0-1,1 1 1,0-1 0,-1 0-1,-2-10 249,-1 0 0,0 0 0,-1 1 1,0 0-1,0 0 0,-1 0 0,-1 0 1,0 1-1,0 0 0,0 1 0,-1 0 1,-1 0-1,-4-4-249,11 11 34,0-1 0,0 1 0,0 0-1,-1-1 1,1 1 0,0 0 0,0 0 0,-1 1 0,1-1 0,-1 0-1,1 1 1,-1-1 0,1 1 0,0 0 0,-1 0 0,1 0-1,-1 0 1,1 1 0,-1-1 0,1 0 0,-1 1 0,1 0 0,-1 0-1,1-1 1,0 1 0,0 1 0,-1-1 0,1 0 0,0 0 0,0 1-1,0 0 1,0-1 0,1 1 0,-1 0 0,0 0 0,1 0 0,-1 0-1,0 1-33,-45 88 6,37-58-109,1 1 0,2-1 0,1 1 0,1 0 0,3 1 0,0 27 103,14 26-3513,19-5-4640,-15-55 487</inkml:trace>
  <inkml:trace contextRef="#ctx0" brushRef="#br1" timeOffset="-16425.751">9505 1909 14574,'0'0'3005,"0"0"-341,11-13-475,36-39-753,-3 38-243,-34 15-1035,7 2-132,-1 0 1,1 1 0,-1 1 0,0 0 0,0 2-1,0-1 1,-1 2 0,0 0 0,0 1 0,-1 0 0,9 9-27,27 14 14,-40-25-287,1-1 1,-1 0-1,1-1 0,0 0 0,0-1 0,0 0 1,1 0-1,0-1 0,-1-1 0,2 0 273,-11-4-78,1 0-1,-1 0 1,0 0 0,-1-1-1,1 1 1,0 0 0,-1-1-1,1 1 1,-1-1-1,0 0 1,1 1 0,-1-1-1,-1 0 1,1 0 0,0 0-1,-1 0 1,1 0-1,-1 0 1,0 0 0,0 1-1,0-1 1,0 0-1,-1 0 1,0-2 78,1 5-14,2-41-3661,-5-57-10085,2 98 13769,1 0 1,0 1-1,0-1 0,0 0 0,-1 0 1,1 1-1,0-1 0,0 0 1,-1 0-1,1 1 0,0-1 1,0 0-1,-1 0 0,1 0 0,0 0 1,-1 0-1,1 1 0,0-1 1,-1 0-1,1 0 0,0 0 1,-1 0-1,1 0 0,0 0 0,-1 0 1,1 0-1,0 0 0,0 0 1,-1 0-1,1 0 0,0 0 1,-1-1-1,1 1 0,0 0 0,-1 0 1,1 0-1,0 0 0,-1-1 1,1 1-1,0 0 0,0 0 1,-1 0-1,1-1 0,0 1 0,0 0 1,0 0-1,-1-1 0,1 1 1,0 0-1,0-1 0,0 1 1,0 0-1,0 0 0,0-1 0,-1 1 1,1 0-1,0-1 0,0 1 1,0 0-1,0-1 0,0 1 0,0 0-9,0 8-427</inkml:trace>
  <inkml:trace contextRef="#ctx0" brushRef="#br1" timeOffset="-15981.104">10120 1721 9129,'0'0'2925,"0"0"-491,0 0 155,0 0-475,0 0-523,-13-7-320,-44-19-433,55 27-817,-1-1 0,1 1 0,0-1 0,-1 1-1,1 0 1,0-1 0,0 1 0,0 1 0,0-1 0,0 0 0,0 0 0,0 1 0,0-1 0,1 1-1,-1-1 1,0 1 0,1 0 0,-1 0 0,1 0 0,0 0 0,-1 0 0,1 0 0,0 0 0,0 0-1,1 0 1,-1 0 0,0 2-21,-5 7 50,-178 331 153,125-234-3080,27-35-5815,23-48 1550</inkml:trace>
  <inkml:trace contextRef="#ctx0" brushRef="#br1" timeOffset="-15530.169">10367 1750 10570,'0'0'3753,"0"0"-438,0 0-555,0 0-833,0 0-640,0 0-551,0 0-474,13-3-177,-5 1-73,-2 0-6,-1 1 0,1-1-1,0 1 1,-1 1-1,1-1 1,0 1 0,-1 0-1,1 0 1,0 1-1,-1 0 1,1 0 0,0 0-1,-1 0 1,0 1-1,2 0-5,32 16-22,-12-4-95,0-1-1,1-2 1,1-1 0,0 0 0,0-3-1,1 0 1,-1-2 0,30 1 117,-58-7 1,1-1 1,-1 0 0,1 1 0,-1-1-1,0 0 1,0 0 0,0 0 0,0 0-1,0 0 1,0 0 0,0 0 0,-1 0-1,1-1 1,-1 1 0,0 0 0,1 0-1,-1-1 1,0 1 0,0 0 0,-1 0-1,1 0 1,0-1 0,-1 1 0,1 0-1,-1 0 1,0 0 0,0 0 0,0 0-1,0 0 1,0 0 0,0 0 0,0 0-1,-1 0 1,1 1 0,-1-2-2,-2-6 51,2 0-94,2 7 104,0 1-1,0-1 0,1 1 1,-1-1-1,0 1 1,0-1-1,0 1 1,0-1-1,-1 1 1,1-1-1,0 1 1,-1-1-1,1 1 1,-1-1-1,1 1 0,-1-1 1,0 1-1,0 0 1,0-1-1,1 1 1,-1 0-1,0 0 1,0 0-1,-1 0 1,1 0-1,0 0 1,0 0-1,0 0 1,-1 0-1,1 0 0,-1 1 1,1-1-1,0 0 1,-1 1-1,1-1 1,-1 1-1,1 0 1,-1-1-1,1 1 1,-1 0-1,1 0 1,-1 0-1,0 0 1,1 0-1,-1 1 0,1-1 1,-1 0-1,1 1 1,-1-1-1,1 1 1,-1-1-1,1 1-60,-83 131 465,44-66-706,-47 83-1253,36-49-7758,31-57-3298</inkml:trace>
  <inkml:trace contextRef="#ctx0" brushRef="#br2" timeOffset="23492.084">9205 5129 9001,'0'0'1201,"0"0"-187,0 0 390,0 0-128,0 0-80,0 0-33,0 0-196,-3-11-81,-9-32 21,11 27 2704,11 29-3846,-10-13 468,25 141 525,-23-121-690,-1 4 33,1-1 1,2 1 0,0-1 0,2 0-1,0 0 1,8 18-102,-12-38 2,-1 0-1,1-1 1,-1 1 0,1 0-1,0-1 1,0 1-1,0-1 1,0 0 0,1 1-1,-1-1 1,1 0-1,-1-1 1,1 1 0,-1 0-1,1-1 1,0 1 0,0-1-1,0 0 1,0 0-1,0 0 1,0 0 0,0-1-1,0 1 1,0-1-1,1 0 1,-1 0 0,0 0-1,0 0 1,0-1-1,0 1 1,0-1 0,1 0-1,-1 1 1,0-2 0,-1 1-1,1 0 1,1-1-2,102-61 31,12-35 51,-4-5 1,35-46-83,-14 14 0,231-200 1960,-345 343 1178,13-4-5865,-23-5-3733,-8 0-442</inkml:trace>
  <inkml:trace contextRef="#ctx0" brushRef="#br3" timeOffset="104215.521">3793 3849 4516,'0'0'710,"0"0"-459,-14 9 32,-70 39 1436,117-47-390,-5-5-1171,0-1 0,-1-1 0,0-2 0,-1-1-1,0-1 1,1-1-158,-1 0 57,1466-622 322,-788 323 5,2890-1144 1068,-1434 716 3518,-1905 665-4308,-230 74-660,-33 5-46,-216 118-1392,168-99-3369,3-7-4329</inkml:trace>
  <inkml:trace contextRef="#ctx0" brushRef="#br3" timeOffset="119752.735">1 3715 14446,'0'0'4068,"0"0"-1858,0 0 512,0 0-672,0 0-1025,0 0-480,27 13-129,-9 27-96,-1 10-128,2 7-31,1 3-65,-1 2-64,1-2-32,-1 0-96,2-4-1154,5-2-1632,-1-7-1859,-5-9-3779</inkml:trace>
  <inkml:trace contextRef="#ctx0" brushRef="#br3" timeOffset="120158.064">92 4130 10090,'0'0'2765,"0"0"-518,0 0 108,0 0-354,0 0-805,0 0-363,0 0-262,0 0-336,4-11-85,-2 6-136,-1 2-4,0-1-1,1 1 1,-1-1-1,1 1 1,-1 0-1,1-1 1,0 1-1,1 0 1,-1 0-1,0 0 1,1 1 0,0-1-1,-1 1 1,1-1-1,0 1 1,0 0-1,1 0 1,-1 0-1,0 1 1,0-1-1,1 1 1,1-1-10,4-1 14,15-1 0,0-1 0,-1-1 0,0-2 0,0 0 0,-1-1-1,0-1 1,0-1 0,-1-2 0,-1 0 0,0 0 0,-1-2-1,-1-1 1,0 0 0,12-15-14,-26 25 157,0 0 0,-1 0 0,0-1 0,0 1 0,0-1 0,-1 0 0,0 0 0,0 0 0,-1 0 0,0 0 0,0 0 0,-1 0 0,1 0 0,-2 0 0,1-1 0,-1 1 0,0 0 0,0 0 0,-1 0 0,0 0 0,0 0 0,-1 1 0,0-1 0,0 1 0,-1-1 0,1 1-1,-1 0 1,-1 0 0,1 1 0,-1-1 0,0 1 0,-3-2-157,8 7 9,-1 0-1,0 0 0,0 1 0,0-1 0,1 0 0,-1 1 1,0-1-1,0 1 0,1-1 0,-1 1 0,0-1 0,1 1 1,-1-1-1,1 1 0,-1 0 0,0-1 0,1 1 0,0 0 1,-1 0-1,1-1 0,-1 1 0,1 0 0,0 0 0,-1-1 0,1 1 1,0 0-1,0 0 0,0 0 0,0 0 0,0-1 0,0 1 1,0 0-1,0 0 0,0 0 0,0 0 0,0-1 0,0 1 1,1 0-1,-1 0 0,0 0 0,1-1 0,-1 1 0,0 0 1,1 0-1,-1-1 0,1 1 0,-1 0 0,1-1 0,0 1 1,-1 0-1,1-1-8,10 31-94,1-1 1,2 0-1,1-1 1,1 0-1,3 1 94,29 55-450,-37-64-121,48 77-3368,-56-95 3505,-1 0 0,0 0 1,1 0-1,0-1 1,0 0-1,0 1 0,0-1 1,0 0-1,0 0 0,1-1 1,-1 1-1,0-1 0,1 1 1,0-1-1,-1 0 1,1 0-1,0-1 0,-1 1 1,1-1-1,0 0 0,0 0 1,-1 0-1,1 0 0,0-1 1,-1 1-1,1-1 1,2-1 433,36-37-3746,-11-47 4764,-23-80 10086,-28 110-4757,7 76-4041,11-6-2294,1 1 0,0-1-1,1 0 1,0 0 0,1 1 0,1-1 0,1 0-1,-1 0 1,2 0 0,0-1 0,1 1 0,0-1-1,1 0 1,1 0 0,0-1 0,0 0 0,2 0-1,-1 0 1,7 5-12,22 4-2502,6-19-5971,-22-4 1041</inkml:trace>
  <inkml:trace contextRef="#ctx0" brushRef="#br3" timeOffset="120520.756">798 3378 8584,'0'0'2883,"0"0"-1346,0 0 257,0 0-289,0 0-864,0 0-417,0 0-224,0 0 0,0 32-96,34-15-1409,-2 0-5061</inkml:trace>
  <inkml:trace contextRef="#ctx0" brushRef="#br3" timeOffset="120833.164">1387 3625 4933,'0'0'10041,"0"0"-5081,-10-13-1971,-33-40-859,40 50-2016,0 1 0,0 0 0,0-1 1,0 1-1,-1 0 0,1 1 0,-1-1 0,1 1 0,-1-1 0,0 1 0,0 0 0,1 1 1,-1-1-1,0 1 0,0-1 0,0 1 0,0 0 0,0 1 0,0-1 0,0 0 1,0 1-115,-2 0 112,2-1-103,1 0 0,0 1-1,-1-1 1,1 1 0,0 0 0,0-1-1,0 1 1,-1 1 0,1-1 0,0 0 0,1 1-1,-1 0 1,0 0 0,0 0 0,1 0-1,-1 0 1,1 0 0,-1 1 0,1-1 0,0 1-1,0-1 1,0 1 0,1 0 0,-1 0-1,1 0 1,-1 0 0,1 0 0,0 0 0,0 0-1,0 0 1,0 1 0,1-1 0,0 0-1,-1 1 1,1-1 0,0 0 0,1 1-9,-1 5-22,1 0 1,0 1 0,1-1 0,0 0-1,0 0 1,1 0 0,0-1 0,1 1-1,0 0 1,0-1 0,1 0-1,5 6 22,57 40-2012,-64-53 1953,-1 0 0,0 0 0,0 0 0,0 0 0,0 0 0,1 0 0,-1-1 0,1 1-1,-1-1 1,0 1 0,1-1 0,-1 0 0,1 0 0,-1 0 0,0-1 0,1 1 0,-1 0 0,0-1 0,1 0 0,-1 1 0,0-1 0,1 0 0,-1 0 0,0 0 0,0-1 0,0 1 0,0 0 0,0-1 0,0 1 0,-1-1 0,1 0-1,0 0 1,0-1 59,-1 3 11,-1-1 0,0 0 0,1 0 0,-1 1 0,1-1 0,-1 1 0,1-1-1,0 0 1,-1 1 0,1-1 0,-1 1 0,1-1 0,0 1 0,-1 0 0,1-1 0,0 1-1,0 0 1,-1-1 0,1 1 0,0 0 0,0 0 0,0 0 0,-1-1 0,1 1-1,0 0 1,0 0 0,0 0 0,0 0 0,-1 1 0,1-1 0,0 0 0,0 0 0,-1 0-1,1 1 1,0-1 0,0 0 0,-1 1 0,1-1 0,0 1 0,0-1 0,-1 1-1,1-1 1,-1 1 0,1-1 0,-1 1 0,1 0 0,-1-1 0,1 1 0,-1 0 0,1-1-11,22 39 680,-22-39-677,10 25 218,-1 0 0,-1 1 0,-1 0 0,-1 1 0,-2 0 0,0 0 0,-2 0 0,-1 0-1,-1 15-220,-1-25 26,-1 0 0,0 0-1,-1-1 1,-1 1-1,-1-1 1,0 1-1,-1-1 1,-1 0-1,-1-1 1,0 0-1,0 0 1,-2 0 0,0-1-1,-1 0 1,0-1-1,-1 1-25,-42 24-1560,12-27-4001,30-11-7,2-5-2184</inkml:trace>
  <inkml:trace contextRef="#ctx0" brushRef="#br3" timeOffset="121215.573">1526 3376 9705,'0'-98'3595,"0"48"4330,11 68-4235,-1-4-3258,91 292 1708,-93-282-2190,0 2-185,0-1 1,2 1-1,0-1 1,2-1-1,1 0 1,1-1-1,6 7 235,-19-28-80,0-1 0,0 1-1,0 0 1,1 0 0,-1-1-1,1 1 1,-1-1 0,1 1 0,0-1-1,0 0 1,0 1 0,-1-1-1,1 0 1,0 0 0,0-1 0,0 1-1,0 0 1,1 0 0,-1-1-1,0 0 1,0 1 0,0-1 0,0 0-1,1 0 1,-1 0 0,0 0-1,0-1 1,0 1 0,0 0 0,1-1-1,-1 0 1,0 1 0,0-1 0,0 0-1,0 0 1,0 0 0,-1 0-1,1-1 1,0 1 0,0 0 0,-1-1-1,1 1 1,-1-1 0,1 0-1,-1 1 1,0-1 0,1 0 0,-1 0-1,0 0 1,0 0 0,-1 0-1,2-2 81,90-274 3273,-91 276-3200,-1-1 1,1 0-1,0 1 0,0-1 1,0 1-1,0-1 0,0 1 1,1 0-1,-1-1 0,0 1 1,1 0-1,0 0 0,0 0 1,-1 0-1,1 0 0,0 1 1,1-1-1,-1 0 0,0 1 1,0 0-1,1-1 0,-1 1 1,1 0-1,-1 0 0,1 0 1,-1 1-1,1-1 0,-1 1 1,1-1-1,0 1 0,-1 0 0,1 0 1,0 0-1,-1 0 0,1 0 1,0 1-1,-1-1 0,3 2-72,56 34 581,-54-30-545,1 0-1,0-1 0,1 0 0,-1-1 0,1 1 1,0-2-1,0 1 0,0-1 0,0 0 0,9 0-36,-15-2-6,-1 0 0,1 0 0,0 0-1,-1-1 1,1 0 0,0 1-1,-1-1 1,1 0 0,0 0-1,0 0 1,-1-1 0,1 1 0,0-1-1,-1 1 1,1-1 0,-1 0-1,1 0 1,-1 0 0,1 0-1,-1-1 1,1 1 0,-1-1 0,0 1-1,0-1 1,0 0 0,0 0-1,0 0 1,0 0 0,-1 0 0,1 0-1,-1-1 1,1 1 0,-1 0-1,0-1 1,0 1 0,0-1-1,0 1 1,0-1 0,0 0 6,1-39-2465,-12 18-3414,-1 14-1632</inkml:trace>
  <inkml:trace contextRef="#ctx0" brushRef="#br3" timeOffset="121786.435">874 5116 10954,'0'0'2888,"0"0"-768,-13-5 133,-41-12-380,52 18-1827,0-1 0,0 1-1,0-1 1,0 1 0,0-1 0,1 1-1,-1 0 1,0 0 0,0 0 0,1 0-1,-1 0 1,1 0 0,-1 1-1,1-1 1,-1 0 0,1 1 0,0-1-1,0 1 1,-1 0 0,1-1-1,1 1 1,-1 0 0,0 0 0,0-1-1,0 1 1,1 0 0,-1 0-1,1 0 1,0 0 0,-1 1-46,0 3 70,-5 10-54,0 0 0,2 1 0,0 0 1,1 0-1,1 0 0,0 0 0,1 0 0,1 1 1,1-1-1,0 0 0,1 0 0,1 0 0,1 0 1,0 0-1,2-1 0,-1 0 0,2 0 1,0 0-1,1-1 0,1 0 0,0 0 0,1-1 1,0 0-1,1-1 0,1 0 0,0-1 0,9 7-16,-13-12-1,0-1 0,1 1-1,0-1 1,0-1 0,1 0-1,-1 0 1,1-1 0,0 0-1,0-1 1,1 0 0,-1 0-1,1-1 1,-1-1 0,1 0-1,0 0 1,0-1 0,-1 0-1,1-1 1,0 0 0,3-2 1,-9 1 6,0-1 0,0 1-1,-1-1 1,1 0 0,-1 0 0,0-1 0,0 1 0,0-1 0,0 0 0,-1 0-1,1 0 1,-1-1 0,0 1 0,-1-1 0,1 0 0,-1 1 0,0-1 0,0 0 0,0-1-1,-1 1 1,1 0 0,-1-2-6,10-121 474,-39-116 2729,24 230-3159,2 21-38,2 22-93,6 1 97,1 0 0,1 0 0,2-1 0,1-1 0,2 0 1,0 0-1,2-1 0,1-1 0,1 0 0,3 1-10,-19-23-31,1 0-1,-1 0 1,1-1-1,1 1 0,-1 0 1,0-1-1,1 1 1,-1-1-1,1 0 1,0 0-1,0 0 1,1 0-1,-1-1 1,1 1-1,-1-1 1,1 0-1,0 0 1,-1 0-1,1 0 1,0-1-1,0 1 1,0-1-1,1 0 1,-1-1-1,0 1 1,0-1-1,1 1 0,-1-1 1,0-1-1,0 1 1,0 0-1,1-1 1,-1 0-1,0 0 1,0 0-1,0-1 1,0 1-1,0-1 1,0 0-1,-1 0 1,1-1-1,2-1 32,2-6 19,0-1 1,-1-1-1,0 0 0,-1 0 0,0 0 0,-1 0 0,0-1 1,-1 0-1,0 0 0,-2 0 0,1 0 0,-1-1 0,-1 1 1,0-1-1,-1 1 0,-1-1 0,0 1 0,-1-1 1,0 1-1,-1 0 0,-1-1 0,0 2 0,0-1 0,-1 0 1,-1 1-1,0 0 0,-4-5-19,8 11 5,0 0 1,0 1-1,-1-1 1,0 0-1,0 1 1,0 0-1,-1 0 1,1 0-1,-1 0 1,0 0-1,-1 1 1,1 0-1,-1 0 1,0 0-1,0 0 1,0 1-1,0 0 1,-1 0-1,0 0 1,1 1-1,-1 0 1,0 0-1,0 0 1,0 1-1,0 0 1,0 0-1,0 0 1,-1 1-1,1 0 1,0 0-1,0 0 1,0 1-1,-5 1-5,5 1-251,1 1-1,0-1 1,0 1-1,0 0 0,0 0 1,1 1-1,-1-1 0,1 1 1,0 0-1,1 0 1,-1 0-1,1 1 0,0-1 1,0 1-1,1 0 0,-1 0 1,1 0-1,0 5 252,-5 71-10658,14-50 787</inkml:trace>
  <inkml:trace contextRef="#ctx0" brushRef="#br3" timeOffset="122096.681">1602 5077 11179,'0'0'3950,"0"0"-950,-1-12-181,-2-40 1654,8 94-4328,3 0-1,1-1 0,1 0 0,12 25-144,-13-38 11,60 122-1469,-69-150 1406,1 0 1,-1-1-1,0 1 0,0 0 0,1 0 1,-1-1-1,0 1 0,1 0 0,-1 0 0,0 0 1,1 0-1,-1-1 0,0 1 0,1 0 1,-1 0-1,0 0 0,1 0 0,-1 0 0,1 0 1,-1 0-1,0 0 0,1 0 0,-1 0 1,0 0-1,1 0 0,-1 0 0,0 0 0,1 1 1,-1-1-1,0 0 0,1 0 0,-1 0 1,0 0-1,1 1 0,-1-1 0,0 0 0,1 0 1,-1 1-1,0-1 0,0 0 0,1 0 1,-1 1-1,0-1 0,0 0 52,-7-34-76,-8-22 55,4 25 263,2-1-1,1 0 1,2-1 0,1 0-1,1 0 1,2 0 0,2-4-242,0 33-15,0 0 1,1-1-1,0 1 0,-1 0 1,2 0-1,-1 0 1,0 0-1,1 0 0,0 0 1,0 0-1,0 1 1,0-1-1,0 0 0,1 1 1,0 0-1,0 0 0,0 0 1,0 0-1,0 0 1,0 0-1,1 1 0,-1 0 1,1 0-1,0 0 1,0 0-1,0 0 0,0 1 1,0-1-1,0 1 0,0 0 1,0 1-1,4-1 15,55 14-6301,-38 0 28</inkml:trace>
  <inkml:trace contextRef="#ctx0" brushRef="#br3" timeOffset="122457.985">1927 5010 192,'0'0'11104,"0"0"-5696,-1-13-1591,-4-39-673,16 31 1086,15 39-3730,-18-4-451,0 1 0,-2 0 0,1 0 0,-2 1 0,0-1 1,-1 1-1,0 0 0,-1 3-49,2 3 29,19 106-199,-21-71-2693,-16-92 2730,4-2 346,2-1 1,1-1 0,2 1-1,2-1 1,1-9-214,14-66 864,-12 110-869,0 1 1,1-1-1,-1 1 0,1 0 1,-1-1-1,1 1 1,0 0-1,0 0 1,1 0-1,-1 0 0,0 1 1,1-1-1,0 1 1,0-1-1,-1 1 0,1 0 1,1 0-1,-1 0 1,0 1-1,0-1 1,1 1-1,-1 0 0,1-1 1,-1 2-1,1-1 1,-1 0-1,1 1 1,0-1-1,3 1 5,28 10-2529,-14 5-2138,-2 0-2519</inkml:trace>
  <inkml:trace contextRef="#ctx0" brushRef="#br3" timeOffset="122983.715">2314 4877 11211,'0'0'3608,"0"0"-1205,0 0-492,0 0-747,0 0-737,0 0-246,0 0 43,5 6-5,-5-5-207,49 51 639,-48-51-642,0 1-1,0-1 1,1 0 0,-1 0 0,0 0 0,1 0 0,-1 0-1,0 0 1,1 0 0,-1 0 0,1 0 0,0-1 0,-1 1 0,1-1-1,0 1 1,-1-1 0,1 0 0,0 1 0,-1-1 0,1 0-1,0 0 1,0 0 0,-1 0 0,1-1 0,0 1 0,-1 0-1,1-1 1,0 1 0,-1-1 0,1 0 0,-1 1 0,1-1 0,-1 0-1,1 0 1,-1 0 0,1 0 0,-1 0 0,0 0 0,0-1-1,0 1 1,1 0 0,-1 0 0,0-1 0,0 0-9,5-13 480,-1 0-1,0 0 1,-1 0-1,-1 0 1,0-1 0,-1 0-1,-1 0 1,0 1 0,-1-1-1,-1 0 1,0-2-480,0 2 425,2 14-348,-1-1 0,1 0 0,-1 0 0,0 1 0,0-1-1,0 0 1,-1 0 0,1 0 0,0 1 0,-1-1 0,0 0 0,0 1 0,0-1-1,0 0 1,0 1 0,0-1 0,-1 1 0,1 0 0,-1-1 0,0 1 0,1 0-1,-1 0 1,0 0 0,0 0 0,-1 0 0,1 1 0,0-1 0,0 1 0,-1-1-1,1 1 1,-1 0 0,0 0 0,1 0 0,-1 0 0,0 0 0,1 1 0,-1-1-1,0 1 1,0 0 0,1-1 0,-1 1 0,0 1 0,0-1 0,0 0 0,-1 1-77,-3 4-4,1 0 0,0 0 1,0 0-1,0 1 0,1 0 1,-1 0-1,2 0 0,-1 0 1,1 1-1,0 0 0,0 0 1,0 0-1,1 1 1,1-1-1,-1 1 0,1-1 1,0 1-1,1 0 0,0 0 1,0 0-1,1 0 0,0 4 4,-2-2-53,1 0 0,1 0 0,0-1 0,0 1 0,1 0 0,0-1 0,0 1 0,1 0 0,1-1 0,0 0 0,0 1 0,0-1 0,1 0 0,1-1 0,0 1 0,0-1 0,0 0 0,1 0 0,0-1 0,1 1 0,-1-1 0,2-1 0,-1 1 0,1-1-1,0-1 1,0 1 0,0-1 0,1-1 0,-1 1 0,1-1 0,10 2 53,-9-4-88,0-1 0,0 0 0,1 0-1,-1-1 1,0-1 0,1 0 0,-1 0 0,0-1-1,0 0 1,0-1 0,0 0 0,0 0 0,0-1-1,-1 0 1,0-1 0,0 0 0,0-1 0,-1 0-1,1 0 1,-1-1 0,-1 0 0,1 0 0,-1-1-1,3-4 89,2-3 45,-1-1-1,0-1 0,-1 1 0,-1-1 1,-1-1-1,0 0 0,-1 0 1,-1-1-1,-1 1 0,-1-1 0,0 0 1,0-14-45,-3 20 129,1 2 78,0 0-1,-1-1 0,-1 1 1,0-1-1,0 0 0,-1 1 0,-1-1 1,0 1-1,0 0 0,-1 0 1,-1 0-1,-3-8-206,7 18 14,-1 0-1,1 0 1,-1 1 0,1-1 0,0 0 0,-1 0 0,0 1-1,1-1 1,-1 0 0,1 1 0,-1-1 0,0 0-1,1 1 1,-1-1 0,0 1 0,0-1 0,0 1 0,1-1-1,-1 1 1,0 0 0,0-1 0,0 1 0,0 0-1,0 0 1,0 0 0,1 0 0,-1 0 0,0 0-1,0 0 1,0 0 0,0 0 0,0 0 0,0 0 0,0 0-1,0 1 1,1-1 0,-1 0 0,0 1 0,0-1-1,0 1 1,1-1 0,-1 1 0,0-1 0,0 1-1,1-1 1,-1 1 0,0 0 0,1-1 0,-1 1 0,1 0-1,-1 0 1,1-1 0,-1 1 0,1 0 0,0 0-1,-1 0 1,1 0-14,-23 52 547,20-34-547,1 1 0,0 0 0,2 0 0,0 0 0,1 0 0,1 0 0,1 0 0,1-1 0,0 1 0,2-1 0,0 0 0,1 0 0,1-1 0,1 0 0,0-1 0,2 1 0,1 1 0,-9-15-60,0 0 0,0 0-1,1 0 1,-1-1-1,1 1 1,0-1 0,0 0-1,0 0 1,0 0-1,1 0 1,-1-1 0,1 1-1,-1-1 1,1 0-1,0-1 1,0 1 0,0-1-1,0 0 1,0 0-1,0-1 1,0 0-1,0 0 1,1 0 0,-1 0-1,0-1 1,0 1-1,0-1 1,0-1 0,0 1-1,0-1 1,-1 0-1,3-1 61,6-3-269,-1 0 0,-1 0 0,1-2-1,-1 1 1,-1-2 0,1 1-1,-1-1 1,-1-1 0,0 0-1,0 0 1,7-11 269,-11 14-241,0-1-1,0 1 1,-1-1-1,0 0 1,-1 0-1,0 0 1,0 0-1,0-1 1,-1 1 0,0-1-1,-1 0 1,0 1-1,0-3 242,-1 10-108,-1 0 1,1 1-1,0-1 0,0 0 0,0 0 0,-1 1 1,1-1-1,0 0 0,0 1 0,-1-1 1,1 0-1,-1 1 0,1-1 0,-1 1 0,1-1 1,-1 0-1,1 1 0,-1-1 0,1 1 1,-1 0-1,0-1 0,1 1 0,-1-1 0,0 1 1,1 0-1,-1 0 0,0-1 0,0 1 0,1 0 1,-1 0-1,0 0 0,0 0 0,1 0 1,-1 0-1,0 0 0,0 0 0,1 0 0,-1 0 1,0 0-1,1 0 0,-1 0 0,0 1 0,0-1 1,1 0-1,-1 1 0,0-1 0,1 0 1,-1 1-1,0-1 0,1 1 0,-1-1 0,1 1 1,-1-1-1,1 1 0,-1 0 108,-37 28-7012,7 1-1513</inkml:trace>
  <inkml:trace contextRef="#ctx0" brushRef="#br3" timeOffset="123268.082">2090 5733 12268,'0'0'4388,"78"-63"-1570,-26 21-351,2-4-609,8-2-962,-2 1-383,5-2-225,-1 2-192,-9 12-96,-9 7 0,-17 13-192,-10 12-961,-15 3-1217,-4 21-1826,-7 4-4869</inkml:trace>
  <inkml:trace contextRef="#ctx0" brushRef="#br3" timeOffset="123269.082">2193 5966 7431,'0'0'5445,"0"0"-2242,114-46 385,-62-2-1218,1-7-1153,9-5-672,-2 1-225,5-2-192,-5-2-64,-1 3-64,-7 5-577,-10 11-2305,-9 10-5734</inkml:trace>
  <inkml:trace contextRef="#ctx0" brushRef="#br3" timeOffset="171464.897">10665 7171 545,'0'0'11589,"0"0"-7697,0 0-2216,0 0 417,0 0-252,0 0-735,0 0-573,3 8-287,64 205 69,-63-201-315,1 0-1,0-1 1,1 1 0,0-1 0,0-1-1,1 1 1,1-1 0,0-1 0,0 1-1,1-1 1,0-1 0,0 1 0,1-2-1,0 1 1,1-1 0,-1-1 0,1 0 0,1 0-1,-1-1 1,1-1 0,0 0 0,1 0 0,-6-6 7,-1-1 0,0 0 1,1 0-1,-1-1 0,0 0 1,-1 0-1,1 0 0,-1-1 1,0 1-1,0-1 1,0-1-1,-1 1 0,0 0 1,0-1-1,0 0 0,-1 0 1,1 0-1,-2-1 1,1 1-1,-1-1 0,0 1 1,0-1-1,0 0 0,0-6-7,1 1 16,39-148 2429,-74 279-507,17-16-1893,5 0 0,5 1 0,4-1-1,5 1 1,7 30-45,4 156 53,-26-193-138,11-95 87,-1 0 0,0 0 1,0 0-1,0 0 0,0-1 0,0 1 1,-1 0-1,1 0 0,0-1 1,-1 1-1,1-1 0,-1 1 0,0-1 1,1 1-1,-1-1 0,0 0 1,0 0-1,0 0 0,0 0 0,0 0 1,0-1-1,0 1 0,0 0 1,0-1-1,0 0 0,0 1 0,0-1 1,-1 0-1,1 0 0,0 0 1,0 0-1,0-1 0,0 1 0,0-1 1,-1 1-1,1-1 0,0 0 1,0 1-1,0-1 0,1 0 1,-1-1-1,-1 0-2,-16-9 0,0-1 0,1-1 0,1-1 0,1 0 0,0-1 0,0-1 0,2-1 0,0 0 0,1-1 0,-10-16 0,-25-56-1050,34 24-2683,17 43-255,9 1-2674</inkml:trace>
  <inkml:trace contextRef="#ctx0" brushRef="#br3" timeOffset="171911.228">12068 7497 4708,'0'0'8003,"0"0"-3855,0 0-1025,0 0-561,0 0-859,0 0-603,0 0-385,1-10-384,6-31-214,-6 40-114,0 1-1,0-1 0,0 1 0,0-1 1,0 1-1,1-1 0,-1 1 0,0 0 1,0-1-1,0 1 0,0 0 0,1 0 1,-1 0-1,0 0 0,0 0 0,0 0 1,1 0-1,-1 1 0,0-1 0,0 0 1,0 1-1,0-1 0,1 1 1,-1-1-1,0 1 0,0-1 0,0 1 1,0 0-1,0-1 0,0 1 0,-1 0 1,1 0-1,0 0 0,0 0 0,-1 0 1,1 0-1,0 0 0,-1 0 0,1 0 1,-1 0-1,1 0 0,-1 0 0,1 0 1,-1 0-1,0 1-2,2 6 17,-1-1 0,-1 1-1,1 0 1,-1-1 0,-1 1 0,1 0 0,-1-1 0,-1 1 0,0 0 0,0-1-1,0 0 1,0 1 0,-1-1 0,-1 0 0,1 0 0,-1-1 0,0 1-1,-1-1 1,1 0 0,-1 0 0,-1 0 0,1-1 0,-1 1 0,0-2 0,-4 5-17,-166 132 758,176-142-758,-1 1-1,1 0 1,-1 0 0,0 0 0,1 0 0,-1 0 0,1 0 0,-1 1 0,0-1 0,1 0 0,-1 0-1,1 0 1,-1 0 0,1 1 0,-1-1 0,1 0 0,-1 1 0,1-1 0,-1 0 0,1 1-1,-1-1 1,1 0 0,-1 1 0,1-1 0,0 1 0,-1-1 0,1 1 0,0-1 0,0 1 0,-1-1-1,1 1 1,0 0 0,0-1 0,0 1 0,-1-1 0,1 1 0,0-1 0,0 1 0,0 0 0,0-1-1,0 1 1,0-1 0,0 1 0,0 0 0,1-1 0,-1 1 0,0-1 0,0 1 0,0-1 0,1 1-1,-1-1 1,0 1 0,0-1 0,1 1 0,-1-1 0,1 1 0,-1-1 0,0 1 0,1-1 0,-1 0-1,1 1 1,-1-1 0,1 0 0,-1 1 0,1-1 0,-1 0 0,1 1 0,-1-1 0,1 0 0,0 0 0,47 2-69,-38-3 33,171-14-4404,-98 5-1119,-5 3-4178</inkml:trace>
  <inkml:trace contextRef="#ctx0" brushRef="#br4" timeOffset="23732.029">417 7824 10698,'0'0'3401,"0"0"-1074,0 0-474,-2 14 111,-5 100 1111,46 177 357,-16-156-3063,-6 3-702,-13-93-3429,-2 1-5259,-2-18-3733</inkml:trace>
  <inkml:trace contextRef="#ctx0" brushRef="#br4" timeOffset="24397.081">415 7825 7944,'0'0'3528,"0"0"-1382,0 0 246,0 0 373,0 0-560,0 0-860,0 0-598,5-6-277,-5 5-446,1 0 1,0 0 0,-1 0 0,1 0 0,0-1 1,-1 1-1,1 0 0,0 0 0,0 0 1,0 0-1,0 1 0,0-1 0,0 0 0,0 0 1,0 0-1,0 1 0,0-1 0,1 1 0,-1-1 1,0 1-1,0-1 0,1 1 0,-1 0 0,0 0 1,1-1-1,-1 1 0,0 0 0,0 0 1,1 0-1,-1 1 0,0-1 0,1 0 0,-1 0 1,0 1-1,1-1 0,-1 1 0,0-1 0,0 1 1,0-1-1,0 1 0,1 0 0,-1 0-25,75 49 447,6 4-1087,2-3 0,55 22 640,-132-70-323,57 27-3424,-23-9-1978,-15-6-335</inkml:trace>
  <inkml:trace contextRef="#ctx0" brushRef="#br4" timeOffset="24691.149">1227 7645 8136,'0'0'3347,"0"0"-491,0 0 128,0 0-400,0 0-945,0 0-438,0 0-272,-16 19-80,-53 64-209,-19 63 65,-10 38-620,66-101-2898,42-110-8268,18-41 7165,-6 12 3229,-2 7 662,41-94 2141,-7 57 2984,-53 84-4921,0 0 0,1 0 0,0 0 1,-1 0-1,1 1 0,0-1 1,0 0-1,0 1 0,0 0 1,0-1-1,0 1 0,0 0 1,1 0-1,-1 0 0,0 0 0,1 1 1,-1-1-1,1 1 0,-1-1 1,0 1-1,1 0 0,-1 0 1,1 0-1,-1 0 0,1 0 1,-1 1-1,1-1 0,-1 1 0,0-1 1,1 1-1,-1 0 0,0 0 1,0 0-1,1 0 0,-1 1 1,0-1-1,0 0 0,0 1 0,0 0 1,-1-1-1,1 1 0,0 0 1,-1 0-1,1 0 0,-1 0 1,0 0-1,0 0 0,1 0 1,-1 1-1,-1-1 0,1 1-179,12 27 290,-2 0-1,-2 1 0,-1 1 1,-1-1-1,2 28-289,0-5 112,-1-9-51,29 118-1652,12-64-4086,-1-56-5283,-24-35 4896</inkml:trace>
  <inkml:trace contextRef="#ctx0" brushRef="#br4" timeOffset="24991.85">1664 7910 7399,'2'-24'782,"7"-43"1581,8 23 3439,-9 44-47,5 40-4202,42 209-319,-53-241-1293,0 1 1,0 0 0,1-1 0,0 1-1,1-1 1,0 0 0,0 0-1,1-1 1,0 1 0,0-1 0,1 0-1,0 0 1,0-1 0,0 0 0,1 0-1,0 0 1,0-1 0,1 0 0,0 0-1,-1-1 1,1 0 0,1 0 0,1 0 58,1-3-36,0-1 1,1 0 0,-1 0 0,0-1 0,0-1 0,0 0 0,-1 0 0,1-1 0,0 0-1,-1-1 1,0-1 0,0 1 0,0-1 0,0-1 0,-1 0 0,0 0 0,0-1-1,0 0 1,-1-1 0,0 0 0,-1 0 0,1-2 35,7-8 52,-2-1-1,-1 0 1,0-1 0,-1 0-1,-1-1 1,-1 0-1,-1-1 1,-1 0 0,-1 0-1,1-9-51,7-102 1458,-14 132-1408,1 0-1,-1 0 1,0 0 0,0 0 0,0 0 0,0 0 0,0 0 0,-1 0 0,1 0-1,0 0 1,0 0 0,0 0 0,-1 1 0,1-1 0,-1 0 0,1 0 0,-1 0 0,1 0-1,-1 1 1,1-1 0,-1 0 0,0 0 0,1 1 0,-1-1 0,0 0 0,1 1-1,-1-1 1,0 1 0,0-1 0,0 1 0,0-1 0,0 1 0,1 0 0,-1-1-1,-1 1-49,-6 45 443,8-26-455,1 0 0,1 0 0,1 1-1,1-1 1,0-1 0,1 1 0,1-1 0,1 0-1,1 0 1,0-1 0,1 0 0,1 0-1,1-1 1,0 0 0,1-1 0,1-1-1,1 2 13,-9-12-319,0 1-1,1-1 0,-1 0 0,1-1 0,0 1 1,0-1-1,0 0 0,0 0 0,1-1 0,-1 0 1,1 0-1,5 1 320,50-2-8094,-32-6-138</inkml:trace>
  <inkml:trace contextRef="#ctx0" brushRef="#br4" timeOffset="25443.605">2741 7386 4708,'0'0'6743,"0"0"-3300,0 0-453,0 0 4,0 0-650,0 0-732,-2-4-533,2 4-1047,0 0 1,0 1-1,0-1 1,0 1-1,0-1 1,-1 0-1,1 1 1,0-1-1,0 0 1,0 1-1,-1-1 1,1 0-1,0 1 1,0-1-1,-1 0 1,1 1-1,0-1 1,0 0-1,-1 0 1,1 1-1,0-1 1,-1 0-1,1 0 1,0 0-1,-1 0 1,1 1-1,-1-1 1,1 0-1,0 0 1,-1 0-1,1 0 1,-1 0-1,1 0 1,0 0-1,-1 0 1,1 0-1,-1 0 1,1 0-1,0 0 1,-1 0-1,1-1 1,0 1-1,-1 0 1,1 0-1,-1 0-32,7 59 1062,-5-53-981,44 352 1376,-44-345-1552,1 0-1,0 0 1,1-1 0,0 1-1,1-1 1,0 0-1,1 0 1,1 0 0,0-1-1,0 0 1,1 0-1,0 0 1,1-1 0,1 0-1,2 2 96,-7-10-308,1 1-1,-1-1 1,1 0-1,0 0 1,0-1-1,0 0 0,0 1 1,0-2-1,0 1 1,0-1-1,0 1 1,0-1-1,0-1 1,1 1-1,-1-1 1,0 0-1,0 0 0,0 0 1,0-1-1,-1 0 1,1 0-1,1 0 309,62-39-11154,-45 20 3371</inkml:trace>
  <inkml:trace contextRef="#ctx0" brushRef="#br4" timeOffset="25732.345">3269 7250 12139,'0'0'3700,"0"0"-454,-1-13-230,0-52 1340,17 96-1431,-5 2-2576,0 0 0,-3 1 0,-1 1 0,-1 0 0,0 22-349,-5-46 38,8 207 366,-9-151-1514,3 0 1,3 0-1,7 25 1110,7-23-4067,3-29-4411,-14-28 2168</inkml:trace>
  <inkml:trace contextRef="#ctx0" brushRef="#br4" timeOffset="25989.091">3146 7696 9225,'0'0'2893,"0"0"-811,0 0 374,0 0-246,0 0-779,0 0-508,0 0-266,0 0-1,12-2 198,388-120 1399,-378 115-2120,-12 2-47,0 1 1,0 1 0,1 0-1,-1 0 1,1 1 0,-1 0-1,1 1 1,0 0-1,0 1 1,0 0 0,-1 1-1,1 0 1,0 0 0,0 1-87,-7 2 12,0 1 0,0-1 0,0 1 0,-1 0 0,1 0 0,-1 0 0,0 0 0,-1 0-1,1 1 1,-1-1 0,0 1 0,-1 0 0,1-1 0,-1 1 0,0 0 0,0 0 0,-1 0 0,0 0 0,0 0 0,0 0 0,-1 0 0,0 2-12,1 8 36,1 34-320,6 68 569,17-45-5854,-18-63 1228,2-3-2241</inkml:trace>
  <inkml:trace contextRef="#ctx0" brushRef="#br4" timeOffset="26261.997">3679 7045 14638,'0'0'4516,"0"0"-2370,0 0 0,0 0-1185,0 0-769,0 0-192,0 0 0,0 0-352,0 0-1378,65 4-3234,-45 16-8233</inkml:trace>
  <inkml:trace contextRef="#ctx0" brushRef="#br4" timeOffset="26661.441">4211 7633 11403,'0'0'3075,"0"0"-481,0 0 97,0 0-994,0 0-704,0 0-320,87-50-289,-59 40-224,5 0-128,1 3-32,-2-2 0,-1 4-512,3 3-2018,-6-1-4037,-4 2-7526</inkml:trace>
  <inkml:trace contextRef="#ctx0" brushRef="#br4" timeOffset="27288.782">5022 7102 1569,'0'0'12636,"0"0"-7676,0 0-2590,0 0-277,0 0-625,0 0-502,0 0-293,0 0-236,-15 5-127,9-2-274,2-3-14,0 2 0,-1-1-1,1 0 1,0 1 0,1 0 0,-1 0 0,0 0 0,0 0 0,1 0-1,-1 1 1,1 0 0,0-1 0,0 1 0,0 1 0,0-1 0,1 0-1,-1 1 1,1-1 0,0 1 0,0 0 0,0 0 0,0-1 0,1 1 0,-2 5-22,-5 40 82,3 1 1,1 0 0,3 0 0,5 44-83,-3-70-134,2 0 1,0 0-1,2 0 1,1-1-1,0 0 1,2 0-1,0 0 1,11 17 133,-16-35-170,0-1 1,0 1-1,1-1 0,0 0 1,0 0-1,0 0 1,1 0-1,-1-1 1,1 0-1,0 0 0,0 0 1,0-1-1,0 1 1,0-1-1,0 0 0,1-1 1,-1 1-1,1-1 1,-1 0-1,1 0 1,0-1-1,-1 0 0,1 0 1,0 0-1,-1-1 1,1 1-1,-1-1 0,1-1 1,-1 1-1,1-1 1,-1 0-1,0 0 0,0-1 1,0 1-1,0-1 1,0 0-1,-1 0 1,1-1-1,-1 0 0,0 1 1,0-2-1,0 1 1,0 0 169,21-24-151,-2-1 1,0-1 0,-2-1 0,-2 0 0,0-2 0,-2 0 0,-2-1-1,11-35 151,-19 51 88,18-57 494,-24 26 2635,-1 49-3154,-1-1 1,1 1-1,-1 0 1,1-1-1,-1 1 1,1-1-1,-1 1 1,1 0-1,-1 0 1,0-1 0,1 1-1,-1 0 1,0 0-1,1 0 1,-1 0-1,1 0 1,-1-1-1,0 1 1,1 0-1,-1 1 1,0-1-1,1 0 1,-1 0-1,1 0 1,-1 0-1,0 0 1,1 1-1,-1-1 1,1 0-1,-1 0 1,0 1-1,1-1 1,-1 0-1,1 1 1,-1-1-1,1 1 1,0-1-1,-1 1 1,1-1 0,-1 1-1,1-1 1,0 1-1,-1-1 1,1 1-1,0-1 1,0 1-1,-1 0 1,1-1-1,0 1 1,0-1-1,0 1 1,0 0-1,0-1 1,0 1-1,0 0 1,0-1-1,0 1 1,0 0-1,0-1-63,-3 23 140,0-1 1,1 0-1,2 1 0,0-1 0,2 0 0,0 1 0,1-1 0,1 0 1,2 0-1,0-1 0,1 0 0,5 9-140,-10-23-13,0 0-1,0 0 1,1 0 0,1 0 0,-1 0-1,1-1 1,0 1 0,0-1 0,1 0-1,0 0 1,0-1 0,1 1 0,-1-1-1,1 0 1,0-1 0,0 1 0,1-1-1,-1-1 1,1 1 0,0-1 0,0 0-1,0-1 1,0 1 0,1-1 0,-1-1-1,1 1 1,-1-2 0,1 1 0,4-1 13,-2-1-7,0-1 1,0 0-1,0 0 1,-1-1 0,1-1-1,-1 1 1,0-1 0,0-1-1,0 0 1,-1 0 0,0-1-1,0 0 1,0-1-1,-1 1 1,1-1 0,-2-1-1,1 1 1,-1-1 0,0 0-1,-1-1 1,0 1-1,0-1 1,-1 0 0,0-1-1,0 1 1,-1-1 0,-1 1-1,1-1 1,-2 0-1,1 0 1,-1-4 6,1-3 15,-1 1-1,-1-1 1,0 1-1,-1-1 1,-1 0 0,0 1-1,-2 0 1,1 0 0,-2 0-1,-6-13-14,8 21-9,0 1 0,-1-1 1,0 1-1,-1 0 0,0 1 0,0-1 0,0 1 1,-1 0-1,0 0 0,0 1 0,0 0 0,-1 0 0,1 0 1,-1 1-1,-1 0 0,1 0 0,0 1 0,-1 0 0,0 0 1,0 0-1,0 1 0,-6 0 9,-84 6-2983,38 22-6446,32-7-3735</inkml:trace>
  <inkml:trace contextRef="#ctx0" brushRef="#br4" timeOffset="28116.256">6171 6909 7623,'0'0'3283,"0"-16"-400,-1 9-2263,-2-56 1839,-3 10 4498,13 136-3369,-2-3-3492,9 31-264,4 0-1,6-2 1,4 0 0,15 28 168,-43-135-31,1 3-183,0 1 1,0-1 0,1 0-1,0 1 1,0-1 0,0 0-1,0 0 1,1 0 0,0 0-1,0-1 1,0 1 0,1-1-1,-1 0 1,1 0-1,0 0 1,0 0 0,0-1-1,1 1 1,0-1 0,-1 0-1,1-1 1,0 1 0,0-1-1,0 0 1,4 1 213,-4-5-11,-1-1 1,1 0-1,-1 0 0,0 0 0,1-1 1,-1 1-1,-1-1 0,1 0 0,-1 0 1,1-1-1,-1 1 0,-1 0 1,1-1-1,0-2 11,7-8 43,22-34 1013,-3-2 0,-2-1 0,-3-2 0,-2 0 0,12-45-1056,-9-27 2674,-22 161-2678,2-1 0,0 0 0,3 0 0,0-1 1,6 11 3,-1 0-29,-7-20-246,0 0-1,2-1 0,0 0 0,2 0 0,1-1 0,0 0 1,2-1-1,0 0 0,5 4 276,-14-21-49,0-1 0,0 0 0,0 0 0,1 0 0,-1-1 0,1 1 0,0-1 1,-1 0-1,1 0 0,0-1 0,0 1 0,0-1 0,1 0 0,-1-1 0,0 1 0,0-1 0,0 0 0,1 0 0,-1-1 0,0 0 0,0 0 0,0 0 0,0 0 1,0-1-1,0 1 0,0-2 0,0 1 0,-1 0 0,1-1 0,-1 0 0,0 0 0,1 0 0,-1 0 0,-1-1 0,1 1 0,0-1 0,-1 0 0,0 0 1,0-1-1,0 1 0,-1-1 0,2-2 49,14-22 176,-2-1 0,-1-1 0,-1-1 0,-2 0 1,-1-1-1,-2 0 0,-1 0 0,-1-1 0,-2-6-176,-1-22 2333,-20 106-1110,10-14-1168,2 1 1,1 0 0,1 0-1,1 1 1,5 29-56,-3-30-11,22 81-240,20-51-4410,-9-49-6000,-18-12 1</inkml:trace>
  <inkml:trace contextRef="#ctx0" brushRef="#br4" timeOffset="28395.833">7078 6536 14638,'0'0'5957,"0"0"-3458,0 0-609,0 0-705,0 0-801,0 0-320,0 0-64,0 0-96,9 11-416,24 3-1026,6 4-2562,-8-1-7559</inkml:trace>
  <inkml:trace contextRef="#ctx0" brushRef="#br4" timeOffset="28873.688">7576 7098 9897,'0'0'3315,"0"0"-224,0 0 86,0 0-855,0 0-582,0 0-421,0 0-481,0 0-288,-5 15-6,-22 102 156,15 101-487,12-219-218,1 0 0,-1 0 1,1 1-1,-1-1 0,1 0 0,-1 0 0,1 1 0,0-1 0,-1 0 0,1 1 1,0-1-1,-1 1 0,1-1 0,0 1 0,0-1 0,0 1 0,0 0 0,-1-1 0,1 1 1,0 0-1,0 0 0,0 0 0,0-1 0,0 1 0,0 0 0,0 0 0,-1 0 1,1 0-1,0 0 0,0 1 0,0-1 0,0 0 0,0 0 0,0 1 0,-1-1 1,1 0-1,0 1 0,0-1 0,0 1 0,-1-1 0,1 1 0,0-1 0,-1 1 0,1 0 1,0-1-1,-1 1 0,1 0 0,-1-1 0,1 1 0,-1 0 0,1 0 0,-1 0 1,1 0-1,-1-1 0,0 1 0,0 0 0,1 0 0,-1 0 0,0 0 0,0 0 0,0 0 1,0 0-1,0-1 0,0 1 0,0 0 0,0 0 0,-1 0 0,1 0 0,0 0 1,0 0 4,30-173 26,-30 169-20,38-147 76,-36 144-77,0 0-1,1 1 1,0-1 0,0 1 0,0 0 0,1 0-1,0 0 1,0 0 0,0 1 0,0-1-1,1 1 1,0 0 0,-1 1 0,2-1 0,-1 1-1,0 0 1,1 0 0,-1 1 0,1-1-1,0 1 1,-1 0 0,1 1 0,4-1-5,-4 1 12,1 0 1,0 1-1,-1 0 1,1 0-1,0 0 1,-1 1-1,1 0 1,-1 0-1,1 1 1,-1 0-1,1 0 1,-1 1-1,0-1 1,0 1-1,0 0 1,-1 1-1,1 0 1,-1-1-1,0 2 1,0-1-1,0 1 1,0-1-1,-1 2 1,0-1-1,0 0 1,0 1-1,-1-1 1,1 1-1,-1 0 1,-1 0-1,1 0 1,-1 1-1,0-1 1,-1 1-1,0-1 1,0 1-1,0-1 1,0 4-13,2 35-310,14 82-636,14-45-8571,-21-65 2284</inkml:trace>
  <inkml:trace contextRef="#ctx0" brushRef="#br4" timeOffset="29954.862">8252 7018 5317,'0'0'3102,"0"0"-1004,0 0-145,0 0-260,0 0-412,0 0-85,0 0-70,1 15-80,12 104 1239,-12-117-2209,-2 1-42,1-1 1,0 0 0,0 0-1,0 1 1,0-1 0,0 0 0,0 0-1,1 1 1,-1-1 0,1 0-1,0 0 1,-1 0 0,1 0-1,0 1 1,0-1 0,1-1-1,-1 1 1,0 0 0,0 0-1,1 0 1,-1-1 0,1 1-1,0-1 1,0 1 0,-1-1 0,1 1-1,0-1 1,0 0 0,0 0-1,0 0 1,0 0 0,0-1-1,1 1 1,-1 0 0,0-1-1,0 1 1,1-1 0,-1 0-1,0 0 1,0 0 0,1 0-1,-1 0 1,0-1 0,0 1 0,1 0-1,-1-1-34,9-8 300,-1 0 0,0-1 0,0 0 0,-1-1 0,-1 0 0,0 0 0,0 0 0,-1-1-1,-1-1 1,4-7-300,-2 5 300,1 1-85,-1-1 1,-1 0-1,0-1 0,-2 0 0,1 0 0,-2 0 0,0-1 0,-1 1 1,0-1-1,-1-7-215,-2 23 13,0 0 1,0 0 0,0-1-1,0 1 1,-1 0-1,1 0 1,0 0 0,0 0-1,-1-1 1,1 1 0,-1 0-1,1 0 1,-1 0 0,0 0-1,1 0 1,-1 0-1,0 0 1,0 0 0,1 0-1,-1 0 1,0 1 0,0-1-1,0 0 1,0 1-1,0-1 1,0 0 0,0 1-1,-1-1 1,1 1 0,0 0-1,0-1 1,0 1 0,0 0-1,-1 0 1,1-1-1,0 1 1,0 0 0,0 0-1,-1 0 1,1 1 0,0-1-1,0 0 1,0 0-1,-1 1 1,1-1 0,0 1-1,0-1 1,0 1 0,0-1-1,0 1-13,-57 28 242,45-17-242,1 0 1,0 0-1,1 1 0,1 1 1,0 0-1,1 0 0,0 1 0,1 0 1,0 0-1,2 1 0,0 0 0,1 0 1,0 1-1,1 0 0,1 0 0,1-1 1,0 2-1,1-1 0,1 0 0,1 0 1,1 7-1,0-15-83,0-1 0,0 0 1,1 0-1,1 0 0,-1 0 1,1 0-1,0-1 1,1 1-1,0-1 0,0 0 1,1-1-1,0 1 0,0-1 1,0 0-1,1-1 1,0 0-1,0 0 0,0 0 1,0-1-1,1 0 0,0 0 1,0-1-1,0 0 0,0 0 83,12 3-529,0-1 0,0-1-1,0 0 1,0-2-1,1 0 1,-1-1 0,0-1-1,1-1 1,14-3 529,-12-1-818,0-1-1,0-1 1,-1-1 0,0-1 0,-1 0-1,0-2 1,0 0 0,-1-2 0,-1 0 0,0-1-1,0-1 1,-2-1 0,0-1 0,6-8 818,-3 3 168,-2 0 0,-1-2 1,0 0-1,-2-1 1,-1 0-1,-1-1 0,2-8-168,11-78 4778,-26 109-4591,0-1 1,0 1 0,0 0 0,-1 0 0,1-1 0,-1 1 0,0 0-1,0 0 1,0 0 0,0 0 0,0 0 0,-1 0 0,1 0 0,-1 0 0,0 0-1,0 1 1,0-1 0,0 1 0,0-1 0,-1 1 0,1 0 0,-1 0 0,1 0-1,-1 0 1,0 1 0,0-1 0,0 1 0,0-1 0,0 1 0,0 0-1,0 0 1,-3 0-188,-3-1 86,1 1-1,-1 0 0,0 0 0,0 1 0,0 0 0,1 1 1,-1 0-1,0 0 0,1 1 0,-1 0 0,1 0 1,-1 1-1,1 0 0,0 1 0,0 0 0,1 0 1,-1 0-1,1 1 0,0 0 0,0 1 0,0 0 1,1 0-1,0 0 0,-1 1-85,-2 4 107,1 0 0,0 0 0,0 1 1,1 0-1,1 0 0,0 1 0,1-1 0,0 1 0,1 0 0,0 1 1,1-1-1,0 1 0,2 0 0,-1 13-107,2-16-24,0 1 0,1-1 0,1 1 0,0-1 0,1 1 0,0-1 0,1 0 0,0 0 0,0-1 0,1 1 0,3 3 24,-6-10-15,1 1 1,0-1-1,0 0 1,0 0-1,0 0 1,1 0-1,0-1 1,-1 1 0,2-1-1,-1 0 1,0 0-1,0 0 1,1-1-1,0 0 1,-1 1-1,1-2 1,0 1-1,0 0 1,0-1-1,0 0 1,0 0-1,0-1 1,1 0-1,-1 1 1,0-2-1,3 1 15,0-4-12,0 0 0,0-1 0,-1 0 0,0 0 0,0 0 0,0-1-1,0 0 1,-1 0 0,0-1 0,-1 0 0,1 0 0,-1 0 0,0-1-1,-1 0 1,0 0 0,0 0 0,-1 0 0,0 0 0,2-9 12,-1 8-15,15-33 72,-10 25 17,-1 0 1,-1 0-1,0 0 0,-1-1 0,-1 0 1,-1-1-1,0 1 0,0-12-74,-4 30 5,-1-1-1,1 1 1,0 0 0,-1-1-1,1 1 1,0 0 0,-1 0-1,1-1 1,0 1 0,-1 0-1,1 0 1,-1 0 0,1 0-1,0 0 1,-1-1 0,1 1-1,-1 0 1,1 0 0,0 0-1,-1 0 1,1 0-1,-1 0 1,1 0 0,-1 0-1,1 0 1,0 1 0,-1-1-1,1 0 1,-1 0 0,1 0-1,0 0 1,-1 1 0,1-1-1,-1 0 1,1 0 0,0 1-1,-1-1 1,1 0 0,0 1-1,0-1 1,-1 0 0,1 1-1,0-1 1,0 0-1,-1 1 1,1-1 0,0 0-1,0 1 1,0-1 0,0 1-1,0-1 1,0 0 0,-1 1-1,1-1 1,0 1 0,0-1-1,0 1 1,0-1 0,0 0-1,1 1 1,-1-1 0,0 1-1,0-1 1,0 1 0,0-1-1,0 0 1,1 1-1,-1-1 1,0 0 0,0 1-5,-2 11-22,0 0 0,0 0 1,1 0-1,1 0 1,0 1-1,1-1 0,0 0 1,0 0-1,2 0 0,-1 0 1,2 0-1,3 9 22,40 81-3595,-46-100 3129,1 0-1,-1 0 0,1 1 1,-1-1-1,1 0 0,0 0 1,-1-1-1,1 1 0,0 0 0,0 0 1,1-1-1,-1 1 0,0-1 1,0 0-1,1 0 0,-1 0 1,0 0-1,1 0 0,-1 0 1,1-1-1,0 1 0,-1-1 0,1 0 1,-1 1-1,1-1 0,0-1 1,-1 1-1,1 0 0,-1 0 1,1-1-1,0 0 0,1 0 467,31-21-536,-22 6 1460,-2 0-1,1-1 1,-2 0 0,0-1 0,-2 0 0,0-1-1,0 0 1,-2 0 0,0 0 0,-2-1 0,1-7-924,13-38 2965,5-74 2309,-24 139-5210,0 0 0,0 0 0,0 0 0,0 0 1,0 0-1,0 0 0,0 0 0,0 0 0,1 0 0,-1 0 0,0 1 0,0-1 0,0 0 0,0 1 0,0-1 0,1 0 0,-1 1 0,0-1 0,0 1 0,1-1 1,-1 1-1,0 0 0,1-1 0,-1 1 0,0 0 0,1-1 0,-1 1 0,1 0 0,-1 0 0,1-1 0,0 1 0,-1 0 0,1 0 0,0 0 0,0 0 0,-1 0-64,-8 25 25,1 1 0,1-1 0,2 1 0,0 0 0,2 0 0,1 1 0,1-1 0,1 0-1,1 1 1,3 9-25,-3-18-3,8 55-1807,-8-74 1737,0-1 0,1 1 0,-1 0 0,0-1 0,0 1 0,0-1 0,0 1 0,0-1 0,0 0 0,0 1 0,0-1 0,0 0 0,0 0 0,0 0 0,0 0 0,-1 0 0,1 0 0,0 0 1,0 0-1,-1 0 0,1 0 0,-1 0 0,1 0 0,-1 0 0,0 0 0,1-1 0,-1 1 0,0 0 0,0 0 0,0-1 0,0 1 0,0 0 0,0 0 0,0 0 0,0-1 0,0 1 0,-1 0 0,1 0 0,0 0 73,0 0-15,5-57 37,4 0 1,1 0-1,3 1 1,3 1-1,22-52-22,-37 103-49,0 1-1,0 0 1,1-1 0,0 1 0,0 0-1,0 0 1,0 1 0,1-1 0,-1 0-1,1 1 1,0-1 0,0 1 0,0 0-1,0 0 1,1 0 0,0 0 0,-1 1-1,1-1 1,0 1 0,0 0 0,0 0-1,0 1 1,0-1 0,1 1 0,-1 0-1,0 0 1,1 0 0,-1 1 0,1-1-1,-1 1 1,1 0 0,-1 1-1,1-1 1,-1 1 0,0-1 0,1 1-1,-1 1 1,0-1 0,0 1 0,1-1-1,-1 1 1,0 0 0,-1 1 0,3 0 49,16 20-4234,1 5-2508</inkml:trace>
  <inkml:trace contextRef="#ctx0" brushRef="#br4" timeOffset="30180.307">9868 6829 13229,'0'0'4558,"0"0"-991,0 0-487,0 0-924,0 0-752,0-11-416,0 0-785,0-17 384,-10 52-37,9-19-604,-46 216 455,44-145-2952,10-1-3712,-3-53 498,-2-4-3631</inkml:trace>
  <inkml:trace contextRef="#ctx0" brushRef="#br4" timeOffset="30362.067">9966 6145 12396,'0'0'2979,"0"0"384,0 0-192,0 0-1153,0 0-833,0 0-513,0 0-415,0 0-193,0 0-32,-16 89-32,29-59-609,-4 3-1377,5 1-2274,-4-7-7591</inkml:trace>
  <inkml:trace contextRef="#ctx0" brushRef="#br4" timeOffset="30785.925">10464 6348 10314,'2'-16'4420,"0"-7"-2949,2-17-195,-3-8 5832,-8 56-4274,-30 144-496,33-130-2316,-16 95-732,5 2 0,1 69 710,14-155-914,4 100-3649,21-51-4598,-19-73 4122,-1-5-2045</inkml:trace>
  <inkml:trace contextRef="#ctx0" brushRef="#br4" timeOffset="31333.228">10285 6902 0,'-12'-15'7682,"-89"-84"-1105,87 89-5048,5 4-924,0 0 0,0 0-1,0 0 1,1-1 0,0-1-1,1 1 1,0-1 0,0-1-1,0 1 1,1-1 0,0 0-1,1 0 1,0-2-605,5 7 81,1-1 1,-1 1-1,1 0 0,0-1 0,0 1 1,1 0-1,0 0 0,-1 0 1,1 0-1,0 0 0,1 0 1,-1 1-1,1-1 0,0 1 0,0-1 1,0 1-1,0 0 0,0 0 1,1 0-1,-1 1 0,1-1 0,0 1 1,0 0-1,0 0 0,0 0 1,0 1-1,0-1 0,0 1 0,1 0 1,-1 0-1,0 1 0,3-1-81,-6 1 10,142-45 320,3 6 1,56-4-331,-190 41 11,22-5 17,6-3-65,0 3-1,1 1 0,0 2 0,29 1 38,-69 3 0,1 0-1,-1 1 1,1-1-1,-1 1 1,0-1-1,1 1 1,-1-1-1,0 1 1,1 0-1,-1-1 1,0 1-1,0 0 1,0 0-1,0 0 0,0 0 1,0 0-1,0 0 1,0 0-1,0 1 1,0-1-1,0 0 1,-1 0-1,1 1 1,-1-1-1,1 0 1,-1 1-1,1-1 1,-1 1-1,0-1 1,1 1-1,-1-1 1,0 1-1,0-1 1,0 0-1,0 1 0,-1-1 1,1 2 0,-10 60-16,8-57 19,-4 21-170,1 0-1,1 1 0,1 0 0,1 0 0,2 0 1,1 0-1,3 20 168,-4-44-84,1-1 0,0 1 0,0-1 0,0 0 0,0 1 0,0-1 0,1 0 0,-1 0 0,1 0 1,0 0-1,0 0 0,0 0 0,0 0 0,0 0 0,1-1 0,0 0 0,-1 1 0,1-1 0,0 0 0,0 0 0,0 0 0,0-1 0,0 1 0,0-1 0,1 1 1,-1-1-1,0 0 0,1-1 0,-1 1 0,1 0 0,-1-1 0,1 0 0,-1 0 0,1 0 0,-1 0 0,1-1 0,-1 1 0,1-1 0,-1 0 0,1 0 0,-1 0 1,0 0-1,1-1 0,-1 1 0,0-1 0,0 0 0,2-2 84,19-16 99,-2-1 0,0-1 0,-2-1 0,0 0 0,-2-2 0,0 0-1,-2-1 1,-1-1 0,-1 0 0,-1-3-99,5-3 297,131-236 3093,-109 224-2114,-16 91-441,-24-44-805,15 88 99,-4 1 1,-5 0-1,-3 1 1,-7 53-130,4-143 1,2 29-11,-2 0-1,-1 0 1,-2 0 0,-1 0 0,-1 0-1,-2-1 1,-1 1 0,-1-2-1,-2 1 1,0-2 0,-14 22 10,19-41-30,-2-1 0,1 0 1,-1-1-1,-1 0 0,1 0 1,-1-1-1,0 0 1,0 0-1,-1-1 0,0-1 1,0 1-1,0-2 0,0 1 1,-1-1-1,1-1 0,-1 0 1,0 0-1,-1-1 30,-17 1-213,0 0-1,-1-2 0,1-2 1,0 0-1,0-2 1,-5-2 213,-29-7-1216,-52-9-5053,64 15-852</inkml:trace>
  <inkml:trace contextRef="#ctx0" brushRef="#br4" timeOffset="31858.524">6526 6636 9769,'0'0'3299,"0"0"0,0 0-160,0 0-1409,0 0-513,-21 83-416,21-36-417,0 6-159,0 4-129,4 3-96,7-1-64,0 1-32,3 5-1986,-4-11-4645</inkml:trace>
  <inkml:trace contextRef="#ctx0" brushRef="#br4" timeOffset="32358.376">1234 9920 11531,'-547'249'13138,"535"-241"-12135,170-68-485,8 0-315,67-15-134,63-18 1,59-15 26,56-12-101,52-10-113,3063-669 91,-2261 560 2889,531-2-2862,-1467 216 235,-58 13-81,91 6-154,-271 11-5,-90-6-4,0 1-1,0-1 0,0 1 1,0 0-1,0-1 1,0 1-1,0 0 0,0 0 1,0 0-1,0 0 1,1 0-1,-1 0 1,0 0-1,0 0 0,0 0 1,0 0-1,0 1 1,0-1-1,0 1 1,0-1-1,0 0 0,0 1 1,0-1-1,0 1 1,0 0-1,0-1 0,-1 1 1,1 0-1,0 0 1,0-1-1,-1 1 1,1 0-1,0 0 0,-1 0 1,1 0-1,-1 0 1,1 0-1,-1 0 1,1 0-1,-1 0 0,0 0 1,0 0-1,1 0 10,-43 24-1462,-131 28-5205,53-27-3049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10:23.692"/>
    </inkml:context>
    <inkml:brush xml:id="br0">
      <inkml:brushProperty name="width" value="0.1" units="cm"/>
      <inkml:brushProperty name="height" value="0.1" units="cm"/>
      <inkml:brushProperty name="color" value="#66CC00"/>
    </inkml:brush>
    <inkml:brush xml:id="br1">
      <inkml:brushProperty name="width" value="0.05" units="cm"/>
      <inkml:brushProperty name="height" value="0.05" units="cm"/>
    </inkml:brush>
    <inkml:brush xml:id="br2">
      <inkml:brushProperty name="width" value="0.1" units="cm"/>
      <inkml:brushProperty name="height" value="0.1" units="cm"/>
      <inkml:brushProperty name="color" value="#5B2D90"/>
    </inkml:brush>
    <inkml:brush xml:id="br3">
      <inkml:brushProperty name="width" value="0.05" units="cm"/>
      <inkml:brushProperty name="height" value="0.05" units="cm"/>
      <inkml:brushProperty name="color" value="#E71224"/>
    </inkml:brush>
    <inkml:brush xml:id="br4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16426 9774 21460,'0'0'0,"0"0"-3203,0 0-3267</inkml:trace>
  <inkml:trace contextRef="#ctx0" brushRef="#br1" timeOffset="-40231.472">3530 1407 10090,'3'-16'5370,"30"-126"-2653,-27 119-1444,10-40 1242,-11 35 2708,-31 198-4699,-37 456 420,-66 897-1024,85-797-582,40-666 158,-1 70-940,10-47-4855,-2-63-300</inkml:trace>
  <inkml:trace contextRef="#ctx0" brushRef="#br1" timeOffset="-39802.707">1628 4189 13325,'-14'1'2066,"-68"4"2076,97-3-1889,679-41-1297,-479 23-1012,2559-161-1645,49 76 3564,-1936 64-640,-685 10-1341,-160 15-357,-42 11 373,0 1-1,1-1 1,-1 1-1,0 0 1,0-1-1,1 1 1,-1-1-1,0 1 1,0-1 0,0 1-1,0-1 1,0 0-1,1 1 1,-1-1-1,0 1 1,0-1-1,0 1 1,-1-1-1,1 1 1,0-1-1,0 1 1,0-1 0,0 1-1,0-1 1,-1 1-1,1-1 1,0 1-1,0-1 1,-1 1-1,1-1 1,0 1-1,-1 0 1,1-1-1,0 1 1,-1-1-1,1 1 1,-1 0 0,1 0-1,-1-1 1,1 1-1,0 0 1,-1 0-1,1-1 1,-1 1-1,1 0 1,-1 0-1,0 0 1,1 0-1,-1 0 1,1 0-1,-1 0 1,1 0 0,-1 0-1,1 0 1,-1 0-1,1 0 1,-1 0-1,1 0 1,-1 0-1,1 1 1,-1-1-1,1 0 1,-1 0-1,1 1 1,-1-1-1,1 0 1,-1 1 102,-40-6-6780</inkml:trace>
  <inkml:trace contextRef="#ctx0" brushRef="#br1" timeOffset="-38857.992">3605 541 6182,'0'0'3747,"0"0"-1825,0 0 513,0 0 4419,0 0-6758,0 0 0,0 0 160,-46 60 33,38-8 31,4 8 0,0 10-63,-5 7-193,-1 11-64,-3 5-129,-2 8-831,-2 4-5511</inkml:trace>
  <inkml:trace contextRef="#ctx0" brushRef="#br1" timeOffset="-38263.393">3183 4072 2594,'0'0'3107,"0"0"-678,0 0 150,0 0-81,0 0-405,0 0-342,0 0-465,2 8-453,33 258 2413,-33 465-2146,-19-398-1159,17-374-8232,4 8 2702</inkml:trace>
  <inkml:trace contextRef="#ctx0" brushRef="#br1" timeOffset="-36827.381">7314 4633 3171,'0'0'6790,"4"-13"-3918,14-42-758,-17 53-1908,1-1-1,-1 1 1,0 0-1,1-1 1,-1 1-1,1 0 1,0 0-1,-1 0 1,1 0-1,0 0 1,0 1-1,1-1 1,-1 1-1,0-1 1,0 1-1,1 0 1,-1-1-1,1 1 1,-1 1-1,1-1 1,2 0-206,0 0 93,0 0-1,0 1 1,0 0 0,0 0 0,0 0-1,0 1 1,0 0 0,0 0 0,-1 0-1,1 0 1,0 1 0,0 0 0,-1 0-1,1 0 1,0 1-93,2 4 4,0 0 0,0 0 0,-1 0 0,0 1-1,0 0 1,-1 1 0,0-1 0,-1 1 0,1 0 0,-2 0 0,1 0-1,-1 1 1,-1-1 0,0 1 0,0-1 0,-1 1 0,0 0 0,-1 0-1,0-1 1,0 1 0,-1 0 0,-1 0 0,1-1 0,-1 1 0,-1 0-1,0-1 1,0 0 0,-1 0 0,0 0 0,-1 0 0,0-1 0,0 1-1,-1-1 1,0-1 0,0 1 0,-1-1-4,-60 44 59,68-63 133,113-105 1196,-51 44-882,66-61 611,-128 134-1111,-1-1 1,0 1-1,1-1 1,-1 0 0,0 1-1,1-1 1,-1 1-1,0-1 1,1 1-1,-1-1 1,1 1 0,-1 0-1,1-1 1,-1 1-1,1-1 1,0 1-1,-1 0 1,1 0 0,-1-1-1,1 1 1,0 0-1,-1 0 1,1 0-1,0 0 1,-1 0 0,1 0-1,-1 0 1,1 0-1,0 0 1,-1 0-1,1 0 1,0 0 0,-1 0-1,1 0 1,0 0-1,-1 1 1,1-1-1,-1 0 1,1 1-1,-1-1 1,1 0 0,0 1-1,-1-1 1,1 0-1,-1 1 1,0-1-1,1 1 1,0 0-7,-6 33 37,-4-6-2,3-14-38,1 1 0,0-1 0,1 1 0,1 0 0,1 0 0,0 0 0,0 0 0,2 0 0,0 0 0,1 8 3,-1-21 0,0 0-1,0 0 0,1 0 1,-1 0-1,0 0 0,1 0 1,0 0-1,-1 0 0,1 0 1,0 0-1,0 0 0,0 0 1,0-1-1,0 1 0,0 0 0,1-1 1,-1 1-1,1-1 0,-1 1 1,1-1-1,-1 0 0,1 0 1,0 0-1,0 1 0,-1-2 1,1 1-1,0 0 0,0 0 1,0-1-1,0 1 0,0-1 1,0 1-1,0-1 0,0 0 0,0 0 1,0 0-1,0 0 0,1 0 1,-1 0-1,0-1 0,0 1 1,1-1 0,87-41-241,-72 32 35,1-1-295,1-1 0,-2-1 0,0 0 0,-1-2 0,0 0-1,-1 0 1,-1-2 0,13-16 501,-26 26 1371,-2 15 1951,-22 208-525,-5-62-2974,5-92-3853,11-34-2269</inkml:trace>
  <inkml:trace contextRef="#ctx0" brushRef="#br1" timeOffset="-35944.474">1930 2003 12043,'5'-13'1244,"-1"2"-934,45-69 2450,-40 73-2547,0 1 1,1-1-1,0 2 1,0 0-1,0 0 1,0 0 0,1 1-1,-1 1 1,1 0-1,0 0 1,0 1-1,1 1 1,-1 0-1,0 0 1,0 1-1,1 1 1,-1-1-1,0 2 1,5 1-214,-13-2 12,0 0 0,0 0 0,0 0 0,-1 1 0,1-1 0,0 1 0,-1 0 0,0-1 0,1 1 0,-1 1 0,0-1 0,0 0 0,0 0 0,0 1 0,0-1 0,-1 1 0,1-1 0,-1 1 0,0 0 0,0 0 0,1-1 0,-2 1 0,1 0 0,0 0 0,-1 0 0,1 0 0,-1 0 0,0 0 0,0 0 0,0 0 0,0 0 0,-1 0 0,0 2-12,-36 93 63,8-62-46,-1-1 0,-1-1 0,-2-1 0,-1-2 0,-1-2 0,-15 8-17,26-14 10,52-38 92,278-231 2150,-260 211-1232,-45 36-1008,-1-1-1,1 1 1,-1-1 0,1 1-1,0-1 1,-1 1 0,1-1-1,-1 1 1,1 0 0,-1-1-1,0 1 1,1 0 0,-1-1-1,0 1 1,1 0 0,-1 0-1,0-1 1,0 1 0,1 0-1,-1 0 1,0-1 0,0 1-1,0 0 1,0 0 0,0-1-1,0 1 1,0 0 0,-1 0-1,1 0 1,0-1 0,0 1-1,0 0 1,-1-1 0,1 1-1,-1 0 1,1 0 0,0-1-1,-1 1 1,1-1 0,-1 1 0,1 0-1,-1-1 1,0 1-12,-7 17-53,1 0 0,1 0 1,1 1-1,0 0 0,1 0 1,2 0-1,-1 1 0,2 14 53,1-33-195,0 1 0,0 0 0,1 0 0,-1-1 0,0 1 0,1 0 1,0-1-1,-1 1 0,1 0 0,0-1 0,0 1 0,0-1 0,0 1 0,0-1 0,0 0 0,0 1 0,0-1 0,0 0 0,1 0 0,-1 0 0,1 0 0,-1 0 1,1 0-1,-1 0 0,1 0 0,-1-1 0,1 1 0,0-1 0,-1 1 0,2-1 195,35 1-10413,-27-4 4605</inkml:trace>
  <inkml:trace contextRef="#ctx0" brushRef="#br1" timeOffset="-35615.981">2517 2046 2210,'0'0'3433,"0"0"-641,0 0-283,0 0-182,0 0-26,0 0-187,0 0-491,0 0-577,5-8-426,-1 4-577,12-14 476,-9 48 98,-7-15-601,-1 0-1,-1 0 1,0-1 0,-1 1-1,0-1 1,-2 0 0,1 1-1,-2-2 1,0 1-1,0-1 1,-1 0 0,-1 0-1,-7 9-15,15-22 1,0 0 0,1 0 0,-1 0 0,1 0-1,-1 0 1,1 0 0,-1 0 0,1 1 0,-1-1 0,0 0 0,1 0-1,-1 0 1,1 1 0,-1-1 0,0 0 0,1 1 0,-1-1 0,0 0-1,1 1 1,-1-1 0,0 0 0,0 1 0,1-1 0,-1 0 0,0 1-1,0-1 1,0 1 0,0-1 0,1 1 0,-1-1 0,0 0 0,0 1-1,0-1 1,0 1 0,0-1 0,0 1 0,0-1 0,0 1 0,0-1-1,0 0 1,0 1 0,0-1 0,-1 1 0,1-1 0,0 1 0,0-1-1,0 0 1,-1 1 0,1-1 0,0 1 0,0-1 0,-1 0 0,1 1-1,0-1 1,-1 0 0,1 0 0,0 1 0,-1-1 0,1 0 0,-1 0-1,1 1 1,37-15 39,-34 13-31,177-57-854,-101 60-9291,-55 7 772</inkml:trace>
  <inkml:trace contextRef="#ctx0" brushRef="#br1" timeOffset="-34148.585">4211 2883 9033,'0'0'4025,"0"0"-1901,0 0-212,-1-13 9,-4-39-618,5 51-1282,0 1 1,0-1-1,0 0 1,0 1-1,0-1 1,0 1-1,0-1 0,0 0 1,0 1-1,0-1 1,0 1-1,1-1 1,-1 0-1,0 1 0,0-1 1,0 1-1,1-1 1,-1 1-1,0-1 1,1 1-1,-1-1 1,1 1-1,-1-1 0,0 1 1,1-1-1,-1 1 1,1 0-1,-1-1 1,1 1-1,-1 0 1,1-1-1,-1 1 0,1 0 1,0 0-1,-1 0 1,1-1-1,-1 1 1,1 0-1,0 0 1,-1 0-1,1 0 0,-1 0 1,1 0-1,0 0 1,-1 0-1,1 0 1,-1 1-1,1-1 0,0 0-20,3 0 69,17 2-58,-1 1-1,1 1 1,-1 1 0,0 0 0,0 2-1,0 0 1,-1 1 0,0 1 0,0 1-1,-1 1-11,-8-6 0,90 59-635,-96-114 705,-16-136 3309,12 186-3348,0 0 0,0 0 1,0 0-1,0 1 0,-1-1 1,1 0-1,0 0 0,0 0 1,0 0-1,-1 1 0,1-1 1,0 0-1,0 0 0,-1 0 0,1 0 1,0 0-1,0 0 0,-1 0 1,1 0-1,0 0 0,0 0 1,-1 0-1,1 0 0,0 0 1,0 0-1,-1 0 0,1 0 1,0 0-1,0 0 0,-1 0 1,1 0-1,0 0 0,0 0 0,-1 0 1,1-1-1,0 1 0,0 0 1,0 0-1,-1 0 0,1 0 1,0-1-1,0 1 0,0 0 1,0 0-1,-1 0 0,1-1 1,0 1-1,0 0 0,0 0 0,0-1 1,0 1-1,0 0 0,0 0-31,-12 24 252,-97 264-129,99-263-480,-42 117-1854,42-94-2204,6 0-3795,4-24-2104</inkml:trace>
  <inkml:trace contextRef="#ctx0" brushRef="#br1" timeOffset="-33770.841">4784 2469 9097,'11'-122'7447,"-10"120"-7314,-1 0 0,1 1 1,0-1-1,-1 0 0,1 0 0,0 1 1,0-1-1,0 1 0,1-1 1,-1 1-1,0-1 0,0 1 0,1 0 1,-1-1-1,1 1 0,-1 0 1,1 0-1,0 0 0,-1 0 0,1 1 1,0-1-1,0 0 0,-1 1 1,1-1-1,0 1 0,0 0 0,0-1 1,0 1-1,0 0 0,0 0 1,0 0-1,-1 0 0,1 1 0,0-1 1,0 0-1,0 1 0,0 0 1,1 0-134,67 30-90,124 117-1063,-191-146 1084,0 0 0,0 0 0,1 0 0,-1-1 1,0 1-1,1-1 0,-1 0 0,0 0 0,1 0 0,0 0 0,-1-1 1,1 1-1,-1-1 0,1 0 0,0 0 0,-1 0 0,1 0 0,-1-1 0,1 0 1,0 1-1,-1-1 0,0-1 0,1 1 0,-1 0 0,0-1 0,1 0 1,-1 1-1,0-1 0,0-1 0,1 0 69,1-7 307,-1 0-1,0-1 1,0 1 0,-1-1 0,0 0-1,-1 0 1,0 0 0,-1-1 0,0 1 0,-1 0-1,0 0 1,-1-1 0,-1-1-307,2 12 61,-1-1-1,1 1 1,-1 0 0,0 0 0,1-1 0,-1 1-1,0 0 1,0 0 0,0 0 0,0 0 0,0 0 0,0 0-1,0 1 1,0-1 0,0 0 0,-1 0 0,1 1 0,0-1-1,0 1 1,-1-1 0,1 1 0,0-1 0,-1 1-1,1 0 1,-1 0 0,1 0 0,0 0 0,-1 0 0,1 0-1,0 0 1,-1 0 0,1 0 0,-1 1 0,1-1-1,0 0 1,-1 1 0,1 0 0,0-1 0,0 1 0,0-1-1,-1 1 1,1 0 0,0 0 0,0 0 0,0 0-1,0 0 1,0 0 0,0 0 0,0 0 0,1 0 0,-1 0-1,0 1 1,1-1 0,-1 0 0,1 0 0,-1 1-61,-22 27 9,1 0 1,2 2-1,1 0 0,1 1 1,2 1-1,0 3-9,-1-1-30,-40 96-1504,42-87-1998,1 1-3675,6-15-2268</inkml:trace>
  <inkml:trace contextRef="#ctx0" brushRef="#br1" timeOffset="-33309.155">5723 2070 7175,'2'-13'2733,"1"-1"-1960,5-39 1260,5 17 2501,-12 36-4462,0-1-1,1 0 1,-1 1-1,1-1 1,-1 0 0,0 1-1,1 0 1,-1-1-1,1 1 1,-1 0-1,1 0 1,-1 0-1,1 0 1,-1 0-1,1 0 1,-1 0 0,1 0-1,-1 1 1,1-1-1,-1 1 1,1-1-1,-1 1 1,0-1-1,1 1 1,-1 0-1,0 0 1,0 0 0,1-1-1,-1 1 1,0 0-1,0 1 1,0-1-1,0 0 1,0 1-72,1-1 50,16 12 7,12 11-29,1-2-1,1-1 1,1-1 0,1-2 0,1-2 0,26 9-28,26-4 5,-85-23 60,-1 0-1,1-1 0,-1 1 0,1 0 1,-1-1-1,0 0 0,0 1 1,0-1-1,0 0 0,0 1 1,-1-1-1,1 0 0,-1 0 0,0 0 1,0 1-1,0-1 0,0 0 1,0 0-1,-1 0 0,1 1 1,-1-1-1,-1-2-64,0-7 232,-1 1-1,-1 0 1,0 0 0,0 0 0,-1 1 0,-1-1-1,0 1 1,0 1 0,-1-1 0,0 1-1,-1 0 1,-8-8-232,14 16 8,0 0-1,0 0 1,1 0-1,-1 0 1,0 1-1,-1-1 1,1 0-1,0 1 1,0-1-1,0 1 1,0 0 0,0 0-1,0 0 1,-1 0-1,1 0 1,0 0-1,0 1 1,0-1-1,0 1 1,0-1-1,0 1 1,0 0-1,0 0 1,0 0-1,0 0 1,0 0 0,1 0-1,-1 1 1,0-1-1,1 0 1,-1 1-1,1-1 1,-1 1-1,1 0 1,0 0-8,-43 64-18,29-34-164,1 0 1,2 1-1,1 1 1,1 0-1,2 1 1,1 0 181,1 48-3068,12-3-3345,3-44 525</inkml:trace>
  <inkml:trace contextRef="#ctx0" brushRef="#br1" timeOffset="-32963.945">6500 1729 10890,'25'-142'6892,"7"101"-2871,-29 39-3965,1 0 0,-1 1 0,1 0 0,0 0 0,-1 0-1,1 0 1,0 0 0,0 1 0,0 0 0,-1 0 0,1 0-1,0 0 1,0 0 0,0 1 0,-1 0 0,1-1 0,0 2-1,-1-1 1,3 1-56,11 6 6,-1 0 0,0 1 0,0 1 0,-1 0 0,0 1 0,-1 1 0,2 2-6,74 53-154,-88-66 154,-1 0 0,1 0-1,0 0 1,-1 0 0,1-1-1,0 1 1,0 0 0,0-1-1,0 1 1,0-1 0,0 1 0,-1-1-1,1 0 1,0 0 0,0 0-1,0 0 1,0 0 0,0-1-1,0 1 1,0 0 0,0-1-1,0 0 1,0 1 0,0-1 0,-1 0-1,1 0 1,0 0 0,-1 0-1,1 0 1,0 0 0,-1-1-1,0 1 1,1 0 0,-1-1 0,0 1-1,1-1 1,-1 0 0,0 1-1,0-1 1,0 0 0,-1 0-1,1 1 1,0-1 0,-1 0-1,1 0 1,-1 0 0,0 0 0,1 0-1,-1-1 1,-1-100 549,1 101-491,0 0 0,0-1 0,-1 1-1,1 0 1,-1 0 0,0 0 0,0-1 0,1 1 0,-1 0 0,-1 0-1,1 0 1,0 0 0,0 1 0,-1-1 0,1 0 0,-1 0 0,1 1-1,-1-1 1,0 1 0,0 0 0,1-1 0,-1 1 0,0 0 0,0 0-1,0 0 1,-1 0 0,1 0 0,0 1 0,0-1 0,0 1-1,-1-1 1,1 1 0,0 0 0,0 0 0,-1 0 0,1 0 0,0 0-1,0 1 1,-1-1 0,1 0 0,0 1 0,0 0 0,-2 0-58,-5 6 19,1 0 0,0 1 0,1 0 0,0 0 0,0 0 0,0 1 0,1 0 0,1 1 0,-1-1 0,2 1 0,-1 0 1,1 0-1,1 0 0,-2 9-19,-72 203-424,49-125-2953,21-57-745,3-6-2721</inkml:trace>
  <inkml:trace contextRef="#ctx0" brushRef="#br1" timeOffset="-32460.401">7410 1373 5733,'6'-15'2216,"-2"4"-1822,26-62 1864,-7 15 3359,-15 59-1657,10 20-4155,-13-16 461,25 36-285,2-3 1,2 0 0,1-2-1,2-2 1,2-1 0,0-2-1,23 12 19,-62-42 3,1 0-1,0 0 0,0 0 1,0 0-1,0-1 0,0 1 1,0 0-1,0 0 0,0-1 1,0 1-1,0 0 0,0-1 1,0 1-1,0-1 0,1 0 1,-1 1-1,0-1 0,0 0 1,0 0-1,1 0 0,-1 0 1,0 0-1,1 0 0,-1 0 1,0 0-1,0 0 0,0 0 1,1-1-1,-1 1 0,0-1 1,0 1-1,0-1 0,0 1 1,1-1-1,-1 1 0,0-1 1,0 0-1,0 0 0,0 0 1,-1 0-1,1 1 0,0-1 1,0 0-1,0 0 0,-1-1 1,1 1-1,-1 0 0,1 0 1,-1 0-1,1 0 0,-1 0 1,1-1-1,-1 1 0,0 0 1,0-2-4,1-22 416,-2-1-1,-1 0 1,-1 1-1,-1-1 0,-2 1 1,0 0-1,-2 1 1,-6-15-415,-13-17 929,26 56-916,0 0 0,-1 0 1,1 0-1,0 0 1,0 0-1,-1 1 0,1-1 1,0 0-1,-1 1 1,1-1-1,0 0 1,0 1-1,0 0 0,0-1 1,-1 1-1,1 0 1,0-1-1,0 1 1,0 0-1,0 0 0,1 0 1,-1 0-1,0 0 1,0 0-1,0 0 1,1 0-1,-1 0 0,1 0 1,-1 1-1,1-1 1,-1 0-1,1 0 1,-1 1-14,0 1 16,-21 34-383,1 1 1,3 1-1,0 1 1,-8 32 366,6 9-4382,8 1-4718,10-41-456</inkml:trace>
  <inkml:trace contextRef="#ctx0" brushRef="#br1" timeOffset="-32055.486">8356 1055 14093,'3'-25'660,"7"-38"724,5 21 4180,-14 42-5498,0 0 0,-1 0 1,1 0-1,0 0 0,0 0 1,-1 0-1,1 0 1,0 0-1,-1 0 0,1 0 1,0 0-1,0 0 1,-1 1-1,1-1 0,0 0 1,-1 0-1,1 1 1,-1-1-1,1 0 0,0 1 1,-1-1-1,1 1 1,-1-1-1,1 1 0,-1-1 1,1 1-1,-1-1 1,1 1-1,-1 0 0,0-1 1,1 1-1,-1 0 0,0-1 1,0 1-1,1 0 1,-1-1-1,0 1 0,0 0 1,0-1-1,0 1 1,0 0-1,0-1 0,0 1 1,0 0-67,2 3 105,9 14-110,1 0 0,0-1 1,2-1-1,0 0 0,1 0 0,0-2 0,1 0 0,1 0 0,0-2 0,1 0 0,0-1 0,1-1 0,0-1 0,8 3 5,-25-11 0,0 0 0,0 1 1,1-1-1,-1 0 0,0 0 0,1 0 1,-1-1-1,1 1 0,-1-1 0,1 1 0,-1-1 1,1 0-1,-1 0 0,1 0 0,-1 0 1,1 0-1,-1-1 0,1 1 0,-1-1 0,1 1 1,-1-1-1,0 0 0,1 0 0,-1 0 1,0-1-1,0 1 0,0 0 0,0-1 0,0 1 1,0-1-1,0 0 0,0 0 0,0 0 1,-1 0-1,1 0 0,-1 0 0,0 0 0,1 0 1,-1 0-1,0-1 0,0 1 0,-1 0 1,1-1-1,0 1 0,-1-1 0,1 1 0,-1-1 1,0 0-1,2-4 24,0-1 0,-1 0 0,0 1 0,0-1 0,-1 1 0,0-1 0,0 0 0,-1 1 0,0-1 0,-1 0 0,1 1 0,-1 0 0,-1-1 0,1 1 0,-1 0 0,0 0 0,-1 0 0,-2-4-24,3 12 30,0-1-1,1 0 1,-1 1-1,1-1 1,-1 1-1,1 0 1,0-1-1,-1 1 1,1 1-1,0-1 1,-1 0 0,1 0-1,0 1 1,0-1-1,0 1 1,0 0-1,0 0 1,1 0-1,-1 0 1,0 0-1,1 0 1,0 0 0,-1 0-1,1 0 1,0 1-1,0-1 1,0 1-1,0-1 1,1 0-1,-1 1 1,1-1-1,-1 3-29,-2 3 27,-142 317-1992,115-268-1959,0-4-3288</inkml:trace>
  <inkml:trace contextRef="#ctx0" brushRef="#br1" timeOffset="-31574.976">4608 3319 4933,'0'0'3406,"0"0"-1378,0 0 107,0 0 140,0 0-97,0 0-246,0 0-688,5-6-598,-1 2-551,-4 3-71,1 0 0,0-1-1,0 1 1,0 0 0,0 0 0,0 0-1,0 0 1,0 0 0,0 0-1,0 0 1,1 0 0,-1 0 0,0 0-1,0 1 1,1-1 0,-1 0-1,1 1 1,-1-1 0,1 1 0,-1 0-1,1-1 1,-1 1 0,1 0-1,-1 0 1,1 0 0,-1 0 0,1 0-1,-1 0 1,1 1 0,-1-1-1,1 0 1,0 1-24,74 30 456,-40-14-449,0-3 1,1-1-1,1-2 1,23 4-8,-60-14 2,1 0-1,-1-1 1,0 1-1,0-1 1,1 1 0,-1-1-1,0 0 1,1 1 0,-1-1-1,0 0 1,1 0 0,-1 0-1,1 0 1,-1 0 0,0 0-1,1 0 1,-1 0-1,0-1 1,1 1 0,-1-1-1,0 1 1,0-1 0,1 1-1,-1-1 1,0 0 0,0 1-1,0-1 1,0 0 0,0 0-1,0 0 1,0 0-1,0 0 1,0 0 0,0 0-1,0 0 1,-1 0 0,1 0-1,0-1 1,-1 1 0,1 0-1,-1-1 1,1 1 0,-1 0-1,0-1 1,0 1-1,1 0 1,-1-1 0,0 1-1,0 0 1,0-1 0,0 1-1,-1-1-1,2-2 91,-1 1 0,1 0-1,-1 0 1,0-1-1,0 1 1,0 0-1,-1-1 1,1 1 0,-1 0-1,0-1 1,0 1-1,0 0 1,0 0 0,-1 0-1,1 0 1,-1 0-1,1 0 1,-1 0-1,0 1 1,0-1 0,-1 1-1,1-1 1,0 1-1,-1 0 1,0 0 0,1 0-1,-1 0 1,0 0-1,0 1 1,0-1-1,0 1 1,0 0-91,-2 2 34,1 1 0,0 1-1,0-1 1,0 0 0,0 1 0,0 0 0,0 0-1,1 0 1,0 1 0,-1-1 0,1 1 0,0-1-1,1 1 1,-1 0 0,1 0 0,0 1 0,0-1-1,-1 3-33,-1 0 11,-95 202-646,78-151-2366,12-17-4376,6-22-1052</inkml:trace>
  <inkml:trace contextRef="#ctx0" brushRef="#br1" timeOffset="-31048.567">5831 2927 9097,'0'0'3283,"0"0"-1089,-1-13 165,-4-38-213,6 50-2094,-1 0-1,0 0 0,0 0 1,1 0-1,-1 0 0,1 0 1,-1 1-1,1-1 1,-1 0-1,1 0 0,-1 0 1,1 0-1,0 1 0,-1-1 1,1 0-1,0 1 0,0-1 1,0 1-1,-1-1 0,1 1 1,0-1-1,0 1 0,0-1 1,0 1-1,0 0 1,0-1-1,0 1 0,0 0 1,0 0-1,0 0 0,0 0 1,0 0-1,0 0 0,0 0 1,0 0-1,0 0 0,0 1 1,0-1-1,0 0 0,0 0 1,0 1-1,0-1 1,0 1-1,0-1 0,0 1-51,1 0 65,12 4-50,0 0 0,0 2 0,-1 0-1,0 0 1,0 1 0,-1 1 0,0 0 0,0 1 0,3 4-15,23 16-1,-32-24 4,2 0-1,-1 0 1,1 0-1,0-1 1,0 0-1,0-1 1,1 1 0,-1-2-1,1 1 1,0-1-1,0-1 1,1 0-1,-1 0 1,0 0-1,1-1 1,-1-1-1,8 0-2,-14-1 63,1 0 0,-1 0 0,0-1 0,1 1 0,-1-1 0,0 0 0,0 0 0,0 0 0,0 0 0,0 0 0,-1-1 0,1 1 0,-1-1 0,1 0-1,-1 0 1,0 0 0,0 0 0,0 0 0,-1 0 0,1 0 0,-1-1 0,1 1 0,-1 0 0,0-1 0,-1 1 0,1-1-63,9-94 2100,-10 96-2066,1-3 71,-1 1 0,1-1 0,-1 1 1,-1-1-1,1 1 0,-1-1 0,1 1 0,-1-1 1,-1 1-1,1-1 0,-1 1 0,1 0 0,-1 0 0,0 0 1,-1 0-1,1 0 0,-1 0 0,0 0-105,-32 31 401,-112 196-1093,72-62-5252,63-121 1748,2-4-2002</inkml:trace>
  <inkml:trace contextRef="#ctx0" brushRef="#br1" timeOffset="-30608.805">7134 2525 10154,'0'0'2994,"0"0"-164,0 0-113,0 0-774,0 0-688,0 0-380,0 0-373,9-8-283,-4 2-196,-4 5-21,0-1 0,0 1 0,0-1 0,0 1 0,0-1 0,0 1 0,0 0 0,1 0 0,-1-1 0,1 1 1,-1 0-1,1 0 0,-1 1 0,1-1 0,0 0 0,-1 0 0,1 1 0,0-1 0,-1 1 0,1-1 0,0 1 0,0 0 0,0 0 0,-1 0 0,1 0 0,0 0 0,0 0 0,0 0 0,-1 0 0,1 1 0,0-1 0,0 1 0,-1 0 0,1-1 0,0 1 0,1 1-2,15 13 12,1-1 0,0-1 0,2 0 0,-1-2 0,1 0 0,1-1 0,12 3-12,-26-10-1,1 0-1,0-1 1,0 0 0,0 0 0,0-1 0,0-1-1,0 1 1,0-1 0,0-1 0,0 0 0,0 0-1,0 0 1,0-1 0,0-1 0,-1 0 0,1 0-1,-1 0 1,0-1 0,0 0 0,0-1 0,1 0 1,-5 1 39,0 0 1,0 0-1,0 0 0,0 0 1,-1 0-1,0-1 1,0 0-1,0 1 0,0-1 1,-1 0-1,1-1 1,-1 1-1,-1 0 0,1 0 1,-1-1-1,0 1 1,0-1-1,-1 0 0,1 1 1,-1-1-1,0 1 1,-1-1-1,1 0 1,-1 1-1,0-1 0,-1 1 1,1 0-1,-1-1 1,0 1-1,-1 0 0,1 0 1,-1 0-1,0 0 1,-2-2-40,0 5 49,0 0 0,0 1 0,0-1 0,0 1 0,0 0 0,0 0 0,-1 0 1,1 1-1,0 0 0,-1 0 0,1 0 0,0 1 0,-1-1 0,1 1 0,0 1 0,0-1 1,0 1-1,0 0 0,0 0 0,0 0 0,0 1 0,1-1 0,-1 1 0,1 0 0,0 1 1,0-1-1,0 1 0,0 0 0,1 0 0,-1 0-49,-26 25-181,2 1-1,1 2 1,2 1-1,1 0 1,1 2-1,-10 22 182,0 12-2874,20-23-1945,10-13-1613</inkml:trace>
  <inkml:trace contextRef="#ctx0" brushRef="#br1" timeOffset="-30070.229">8166 2141 9321,'0'0'6796,"0"0"-5232,0 0-662,0 0 593,0 0-721,0 0-593,17 6-143,97 45 20,35 30-469,-148-80 405,1 1-1,0-1 0,0 0 1,0 0-1,0 0 1,0 0-1,0 0 0,0-1 1,0 1-1,0 0 0,1-1 1,-1 0-1,0 1 1,0-1-1,1 0 0,-1 0 1,0 0-1,0-1 1,1 1-1,-1 0 0,0-1 1,0 0-1,0 1 0,0-1 1,0 0-1,0 0 1,0 0-1,0 0 0,0-1 1,0 1-1,0 0 0,-1-1 1,1 1-1,0-1 1,-1 0-1,0 1 0,1-1 1,-1 0-1,0 0 1,0 0-1,0 0 0,0 0 1,0 0-1,0 0 0,-1 0 1,1-1-1,-1 1 1,1 0-1,-1 0 0,0-1 7,0-14 539,0 0-1,-2 0 1,0 0-1,-1 0 1,0 0-1,-1 0 1,-1 1-1,-5-9-538,10 24 29,0 1 0,0-1-1,0 1 1,0-1 0,0 1 0,0-1-1,0 0 1,0 1 0,-1-1-1,1 1 1,0-1 0,-1 1-1,1-1 1,0 1 0,-1-1 0,1 1-1,0-1 1,-1 1 0,1 0-1,-1-1 1,1 1 0,-1-1-1,1 1 1,-1 0 0,1 0-1,-1-1 1,1 1 0,-1 0 0,1 0-1,-1 0 1,1-1 0,-1 1-1,0 0 1,1 0 0,-1 0-1,1 0 1,-1 0 0,1 0 0,-1 0-1,0 0 1,1 0 0,-1 1-1,1-1 1,-1 0 0,1 0-1,-1 0 1,0 1 0,1-1-1,-1 0 1,1 1 0,0-1 0,-1 0-1,1 1 1,-1-1 0,1 1-1,-1-1 1,1 1 0,0-1-1,-1 0 1,1 1 0,0 0 0,0-1-1,-1 1-28,-22 41-217,19-33 297,-26 52-398,-40 91-555,39-43-8276,26-77 2956</inkml:trace>
  <inkml:trace contextRef="#ctx0" brushRef="#br1" timeOffset="-29700.505">8793 1920 10250,'0'0'1729,"5"-13"236,14-40 373,2 35 1704,8 39-3803,-26-18-46,58 63 101,-47-48-315,0-1-1,2-1 1,0 0-1,1-1 1,0 0-1,1-2 1,1 0-1,19 10 22,-35-22-7,0 0-1,0 1 1,-1-1-1,1 0 1,0-1-1,0 1 0,0 0 1,0-1-1,0 0 1,0 1-1,0-1 1,0 0-1,1-1 0,-1 1 1,0 0-1,0-1 1,0 0-1,-1 0 0,1 0 1,0 0-1,0 0 1,0 0-1,-1-1 1,1 0-1,-1 1 0,1-1 1,-1 0-1,1 0 1,-1 0-1,0 0 1,0-1-1,0 1 0,0 0 1,-1-1-1,1 0 1,-1 1-1,1-1 1,-1 0-1,1-2 8,1-4 166,0 1 0,-1-1 0,1 1 0,-2-1 0,1 0 0,-1 0 0,-1 0 0,1 0 0,-2 0 0,1 1 0,-1-1 0,0 0 1,-2-4-167,-22-38 1695,24 50-1673,0-1 0,1 1 0,-1 1 0,0-1 0,0 0 0,1 0 0,-1 0 0,0 0 0,0 0 0,0 1 0,0-1 0,0 0 0,0 1 0,0-1 0,-1 1 0,1-1 0,0 1 0,0 0 0,0-1 0,0 1 0,-1 0 0,1 0 0,0 0 0,0 0 0,0 0 0,-1 0 0,1 0 0,0 0 0,0 0 0,-1 1 0,1-1 0,0 0 0,0 1 0,0-1 0,0 1 0,0-1 0,0 1 0,0 0 0,0 0 0,0-1 0,0 1 0,0 0 0,0 0 0,0 0 0,0 1-22,-11 15 9,1 2 0,0-1-1,1 2 1,2-1 0,0 1 0,0 0 0,2 1 0,1 0 0,0 5-9,-1-2-135,-32 109 165,0-47-3876,15-45-1967,2-4-3972</inkml:trace>
  <inkml:trace contextRef="#ctx0" brushRef="#br1" timeOffset="-20401.513">4585 7428 17489,'0'-87'1054,"0"63"3652,-30 1063 525,5-373-4996,-31 344-3278,37-697-1515,15-109-5356,4-139 2558</inkml:trace>
  <inkml:trace contextRef="#ctx0" brushRef="#br1" timeOffset="-19936.868">2977 10359 10090,'0'0'1932,"0"0"-378,0 0 207,0 0-122,13-6-358,27-8-1007,0 1-1,1 2 1,1 2-1,-1 2 1,42-2-274,-47 5 26,1352-132-5,1384-40 59,197 83 4442,-2918 91-4497,250-9 195,236-40-220,-514 47-23,-7 2-96,0 0 0,0-1-1,0 0 1,0-2 0,-1 0 0,0-1 0,0 0-1,1-1 120,-15 6-120,0 1 1,-1 0-1,1-1 0,0 1 0,0-1 0,-1 1 0,1-1 1,0 1-1,-1-1 0,1 0 0,0 1 0,-1-1 1,1 0-1,-1 0 0,1 1 0,-1-1 0,1 0 0,-1 0 1,0 0-1,1 0 0,-1 0 0,0 1 0,0-1 0,1 0 1,-1 0-1,0 0 0,0 0 0,0 0 0,0 0 0,0 0 1,-1 0-1,1 1 0,0-1 0,0 0 0,-1 0 1,1 0-1,0 0 0,-1 0 0,1 1 0,-1-1 0,1 0 1,-1 0-1,1 1 0,-1-1 0,1 0 0,-1 1 0,0-1 1,1 0-1,-1 1 0,0-1 0,0 1 0,0-1 0,1 1 1,-1 0-1,0-1 0,0 1 0,0 0 0,0 0 1,0-1-1,1 1 0,-1 0 0,0 0 0,0 0 0,0 0 1,-1 0 119,-49-15-7458</inkml:trace>
  <inkml:trace contextRef="#ctx0" brushRef="#br1" timeOffset="-19329.792">4426 6693 14798,'0'0'2370,"0"0"-2306,0 0 0,0 0-32,-1 90 257,4 1 928,1 22 480,2 21-576,0 14-64,1 8-384,-1 12-353,-2 4-288,3 5-32,-1 5-1153,-2 7-1825,-1-6-4069</inkml:trace>
  <inkml:trace contextRef="#ctx0" brushRef="#br1" timeOffset="-18897.588">4311 10155 9193,'0'0'2989,"0"0"-966,0 0-325,0 0-550,-1 21 16,-10 266 2583,-5 778-1973,16-850-2267,2-201-915,-1-15-6697,1-12 1582</inkml:trace>
  <inkml:trace contextRef="#ctx0" brushRef="#br1" timeOffset="-17998.176">8010 10910 833,'-3'-16'10842,"-12"-101"-4527,15 112-6071,0 0 0,0 0 1,1-1-1,0 1 0,0 0 0,0 0 0,1 0 0,0 0 0,0 0 0,0 1 0,0-1 0,1 0 0,0 1 0,0 0 0,0 0 0,0 0 0,1-1-244,1 1 69,0 0-1,0 0 0,0 0 1,1 1-1,-1 0 0,1 0 1,0 0-1,0 1 0,0 0 1,0 0-1,0 0 0,0 1 1,0 0-1,1 0 0,-1 1 1,0 0-1,1 0 0,-1 0 1,0 1-1,1-1 0,1 2-68,3 1-7,-1 0 0,0 0 1,1 1-1,-2 1 0,1 0 0,0 0 0,-1 1 0,0 0 0,0 0 0,-1 1 0,0 0 0,0 1 0,-1 0 0,0 0 0,0 1 0,0-1 1,-2 2-1,1-1 0,-1 0 0,0 1 0,-1 0 0,0 0 0,-1 1 0,0-1 0,0 1 0,-1-1 0,0 1 0,-1 0 0,-1 0 1,0 0-1,0-1 0,-1 1 0,0 0 0,-1 0 0,0-1 0,-1 1 0,-1 2 7,-7 10-32,-2-1 0,-1 0 0,-1-1 0,0-1 0,-2-1 0,0 0 0,-20 17 32,25-20-14,21-14-13,28-15 95,10-14 140,-2-3 0,-1-1 0,-1-2 0,-1-2 1,-3-2-1,-1-1 0,-1-2 0,22-33-208,53-105 1025,-125 213-1016,0 1 1,3 1-1,1-1 0,2 1 1,1 1-1,2-1 0,1 1 1,3 31-10,0-59-9,1 1 0,0 0 1,0-1-1,1 1 0,1-1 0,0 0 1,0 0-1,1 1 0,3 6 9,-5-14-3,-1 0 1,1 0-1,0 0 0,0-1 1,0 1-1,0 0 0,0-1 0,1 1 1,-1-1-1,1 0 0,-1 0 1,1 0-1,0 0 0,0 0 0,0-1 1,0 1-1,0-1 0,0 0 1,1 0-1,-1 0 0,0 0 0,1-1 1,-1 1-1,0-1 0,1 0 1,-1 0-1,0 0 0,1 0 0,-1-1 1,1 1-1,-1-1 0,1 0 3,5-4-2,1 0 0,-1 0 0,0-1 0,0 0 0,0-1 0,-1 0 0,0-1 0,-1 1 0,1-1 0,-2-1 0,1 1 0,-1-1 0,0-1 0,-1 1 0,0-1 0,3-9 2,44-156 208,-47 153-63,-17 106 224,4 0 1,3 1-1,5 46-369,0-95-324,-3 14-6066,1-33-1009</inkml:trace>
  <inkml:trace contextRef="#ctx0" brushRef="#br1" timeOffset="-17207.611">3218 8620 10890,'-1'-15'2472,"2"-50"-550,0 60-1711,-1 1 0,1 0 1,0 0-1,0-1 0,0 1 1,1 0-1,-1 0 0,1 0 1,0 1-1,0-1 0,0 0 1,1 1-1,-1-1 0,1 1 1,0 0-1,0 0 0,0 0 1,0 0-1,1 0 1,-1 1-1,1-1 0,0 1-211,6-3 90,0 1-1,0 1 0,1-1 0,0 2 1,-1-1-1,1 1 0,0 1 1,0 0-1,0 1 0,0 0 1,8 1-90,-11 0 3,-1-1-1,0 1 1,0 0 0,0 1 0,-1-1-1,1 1 1,0 1 0,-1-1-1,1 1 1,-1 0 0,0 1 0,0 0-1,0 0 1,0 0 0,-1 0 0,1 1-1,-1 0 1,0 0 0,-1 1 0,0-1-1,1 1 1,-2 0 0,1 0 0,-1 0-1,0 1 1,0-1 0,0 1 0,-1-1-1,0 1 1,0 0 0,-1 0 0,0 0-1,0 0 1,-1 0 0,0 0 0,0 0-1,-1 2-2,-6 15 9,0 0 0,-2-1 0,-1 0-1,0-1 1,-2 0 0,-1-1 0,0 0-1,-2-1 1,0 0 0,-1-1 0,-1-1-1,-1-1 1,0 0 0,-18 11-9,-82 64 182,163-112 186,-17 5-177,-1 0 1,0-2-1,-2-1 0,0-1 1,0-2-1,-2 0 0,-1-1 1,0-1-1,-2-1 0,-1-1 1,-1-1-1,-1-1 1,10-22-192,-22 41 87,-2-1 0,1 0 0,-1 0 0,0-1 0,-1 1 0,0-1 0,-1 1 0,0-1 0,0 1 0,-1-9-87,-13 30 90,7 3-90,2 1 0,0 0 0,0 0-1,2 0 1,0 0 0,0 0 0,2 0-1,0 1 1,2 12 0,-1 10 8,-1 241-355,-1-279 342,1 0 0,0 0 0,0 0 0,-1 0 0,1 0 1,0 0-1,0 0 0,0 0 0,0 0 0,0 0 0,0 0 0,0 0 1,1 0-1,-1 0 0,0-1 0,1 1 0,-1 0 0,0 0 0,1 0 1,-1 0-1,1 0 0,-1 0 0,1 0 0,0-1 0,-1 1 0,1 0 0,0-1 1,0 1-1,-1 0 0,1-1 0,0 1 0,0-1 0,0 1 0,0-1 1,0 1-1,0-1 0,-1 0 0,1 1 0,0-1 0,0 0 0,0 0 1,0 0-1,0 0 0,0 0 0,0 0 0,0 0 0,0 0 0,0 0 0,0 0 1,0 0-1,0-1 0,0 1 0,0 0 0,0-1 0,0 1 0,0-1 1,0 1-1,0-1 5,56-39-7,-49 33 8,198-187 84,-210 205-10073,-1-2 859</inkml:trace>
  <inkml:trace contextRef="#ctx0" brushRef="#br1" timeOffset="-16563.908">3803 9130 6854,'0'0'3518,"0"0"-1436,0 0-395,0 0-176,14-2-529,44-4-496,-57 6-480,0 0 0,0 0 0,1 1 0,-1-1 0,0 0 0,0 1 0,0-1-1,0 1 1,0-1 0,0 1 0,0-1 0,0 1 0,0 0 0,0-1 0,0 1 0,0 0 0,0 0 0,-1 0-1,1 0 1,0-1 0,-1 1 0,1 0 0,0 0 0,-1 1 0,1-1 0,-1 0 0,0 0 0,1 0-1,-1 0 1,0 0 0,0 0 0,1 1 0,-1-1 0,0 0 0,0 0 0,-1 0 0,1 0 0,0 1 0,0-1-6,0 4 9,-1 13 81,-2-1 0,0 1 0,-1-1 0,0 0 0,-1 0 0,-2 0 0,1-1 0,-2 0 0,0 0 0,-1-1-1,0 0 1,-2 0 0,1-1 0,-2-1 0,0 1 0,0-2 0,-1 0 0,-1-1 0,-2 2-90,-11 20 1260,40-34-945,120-36 1003,113-14-1222,-209 45-1460,-13 5-3406,-14 1-872</inkml:trace>
  <inkml:trace contextRef="#ctx0" brushRef="#br1" timeOffset="-15815.494">6356 7139 609,'0'0'8141,"0"0"-4447,0 0-998,-1-13 101,0-55 806,45 66-1553,-18 12-2035,-1 1-1,-1 1 1,0 1-1,-1 1 0,0 1 1,-1 2-1,10 8-14,-1-1-21,90 78-1890,-106-131 1869,-12 21 121,-1 0 1,0 0-1,-1 0 1,0 0 0,0-1-1,-1 1 1,0 0-1,0-1 1,-1 1-1,0 0 1,0-1 0,-1 1-1,0 0 1,-1 0-1,1 0 1,-2 0 0,1 1-1,-1-1 1,0 1-1,-1 0 1,1 0 0,-2 0-80,2 7 27,1 0 0,-1 0 0,0 0 0,1 0 0,-1 0 0,0 1 0,0 0 1,1 0-1,-1 0 0,1 0 0,-1 0 0,1 1 0,-1-1 0,1 1 1,0 0-1,0 0 0,0 0 0,0 1 0,0-1 0,0 1 0,1 0 0,-1-1 1,1 1-1,0 0 0,0 0 0,0 1 0,0-1 0,0 0 0,1 1 0,-1-1 1,1 2-28,0-4 7,-98 176-233,42-55-6690,42-80 953</inkml:trace>
  <inkml:trace contextRef="#ctx0" brushRef="#br1" timeOffset="-15317.518">7459 6995 6919,'0'0'2541,"0"0"-406,11-13 96,36-39-202,-44 48-1920,1 1 0,-1-1 0,1 0 0,0 1 0,1 0 0,-1 0 0,0 0 0,1 0 1,0 1-1,-1 0 0,1 0 0,0 0 0,0 1 0,0-1 0,0 1 0,0 0 0,1 1 0,-1-1 0,0 1 0,0 0 0,1 0 0,-1 1 0,0-1 0,0 1 0,1 1-109,107 57 2503,-88-42-2351,105 79-152,-129-98 49,0 1 0,1 0-1,-1-1 1,0 1 0,0-1-1,1 0 1,-1 1 0,-1-1 0,1 0-1,0 1 1,0-1 0,-1 0-1,1 0 1,-1 0 0,1 0 0,-1 1-1,0-1 1,0 0 0,0 0-1,0 0 1,0 0 0,0 0-1,0 0 1,-1-1-49,2-2 76,0 0 0,0 1 0,0-1 0,-1 0 0,0 0 0,0 1 0,0-1 1,0 0-1,-1 0 0,0 1 0,0-1 0,0 0 0,-1 1 0,1-1 0,-1 1 0,0 0 0,-1-1 0,1 1 0,-1 0 0,1 0 0,-1 0 0,0 1 0,-1-1 0,1 1 0,-1 0 0,1 0 0,-1 0 0,0 0 0,0 1 0,0-1 0,-1 1 0,1 0 0,0 0 1,-1 1-1,1-1 0,-1 1 0,0 0 0,1 0 0,-1 1 0,0-1 0,0 1-76,-6 4 2,1 1 1,0 0 0,0 0-1,0 1 1,1 1 0,-1 0 0,2 0-1,-1 0 1,1 1 0,0 0-1,1 1 1,-1 0 0,2 0-1,-1 1 1,1 0 0,-4 9-3,-44 81-2788,28-30-7605,17-36-1159</inkml:trace>
  <inkml:trace contextRef="#ctx0" brushRef="#br1" timeOffset="-14810.181">8724 7204 7623,'0'-16'3652,"3"-48"-1015,-3 62-2452,0 0 0,0 0 0,1 0 0,-1 0 0,1 0 0,-1 0 0,1 1 0,0-1-1,0 0 1,0 0 0,0 1 0,0-1 0,0 0 0,0 1 0,0-1 0,1 1 0,-1 0 0,0-1 0,1 1 0,0 0 0,-1 0 0,1 0 0,-1 0 0,1 0 0,0 0 0,0 1 0,0-1 0,-1 0 0,2 1-185,46 3 1207,-30 6-1184,0 0 0,-1 1 0,-1 1-1,1 1 1,-2 1 0,0 0-1,1 2-22,-4-4 12,-5-6-9,-1 1-1,1 0 0,-2 1 1,1-1-1,-1 1 0,0 0 1,0 1-1,-1-1 0,0 1 1,0 0-1,-1 1 0,0-1 1,-1 1-1,1 0 0,-2 0 1,2 8-3,-15-25 122,5-17 28,6 23-65,1 0 1,-1 0-1,0-1 1,0 1-1,-1 0 1,1 0-1,0 0 1,-1 0 0,1 0-1,-1 0 1,1 0-1,-1 0 1,0 0-1,0 0 1,0 1-1,0-1 1,0 0-1,-1 0 1,1 1 0,0-1-1,-1 1 1,1-1-1,-1 1 1,0 0-1,1-1 1,-1 1-1,0 0 1,0 0 0,0 0-1,0 1 1,0-1-1,0 0 1,0 1-1,0-1 1,0 1-1,0 0 1,0-1-1,0 1 1,0 0 0,0 0-1,-2 1-85,-9 4 5,-1 0-1,1 1 1,1 1 0,-1 0-1,1 1 1,0 0 0,1 1-1,0 0 1,0 1-1,1 0 1,0 1 0,1 0-1,0 0 1,1 1 0,-6 11-5,-9 13-2038,3 0-4952,9-13-1188</inkml:trace>
  <inkml:trace contextRef="#ctx0" brushRef="#br1" timeOffset="-14345.864">9020 8069 12524,'0'0'2413,"1"-13"-187,4-40-48,6 34 1362,11 34-3128,-21-13-350,54 54-524,2-3-1,2-3 0,32 20 463,-45-53-784,-40-56 1136,-6 32-119,-1-1-1,0 0 1,0 0-1,0 0 1,-1 1-1,0-1 1,0 1-1,-1-1 1,0 1-1,0 0 1,-1 0-1,0 0 1,0 1-1,0-1 1,-1 1-1,0 0 1,-1 0-1,0-1-232,2 6 32,0 1 1,0-1-1,0 1 0,0-1 0,0 1 0,0 0 0,0 0 0,0 1 0,0-1 1,0 1-1,0 0 0,0 0 0,0 0 0,0 1 0,1-1 0,-1 1 0,1 0 1,-1 0-1,1 0 0,-1 1 0,1-1 0,0 1 0,0-1 0,0 1 0,1 0 1,-1 0-1,1 1 0,0-1 0,-1 0 0,1 1-32,-3 2 29,-98 125-1200,46-38-8004,36-55 784</inkml:trace>
  <inkml:trace contextRef="#ctx0" brushRef="#br1" timeOffset="-13903.352">9600 8774 8744,'0'0'2952,"0"0"-304,1-13 80,4-54 1292,5 79-1847,4 16-2219,2-1 0,1 0 0,1-2 1,2 0-1,0-1 0,1-1 0,22 18 46,-43-40-5,1 0 0,-1 0-1,1 0 1,-1 0 0,1 0-1,-1-1 1,1 1 0,0 0-1,-1 0 1,1-1 0,0 1-1,0 0 1,-1-1 0,1 1-1,0-1 1,0 1 0,0-1-1,0 1 1,0-1 0,0 1-1,0-1 1,0 0 0,0 0-1,0 0 1,0 1 0,0-1-1,0 0 1,0 0 0,0 0-1,0-1 1,0 1 0,0 0-1,0 0 1,0 0 0,0-1-1,0 1 1,0 0 0,-1-1-1,1 1 1,0-1 0,0 1-1,0-1 1,0 0 0,-1 1-1,1-1 1,0 0-1,0 1 1,-1-1 0,1 0-1,-1 0 1,1 0 0,-1 0-1,1 0 1,-1 1 0,1-1-1,-1 0 1,0 0 0,0 0-1,1 0 1,-1 0 0,0 0-1,0 0 1,0 0 0,0 0-1,0 0 1,0-1 5,0 1-11,-7-60 1380,7 60-1327,0 0 0,0-1 0,-1 1-1,1 0 1,0 0 0,-1 0 0,1 0 0,-1 0 0,1 0-1,-1 0 1,0 0 0,1 0 0,-1 0 0,0 0 0,0 0 0,1 0-1,-1 1 1,0-1 0,0 0 0,0 1 0,0-1 0,0 0-1,0 1 1,0-1 0,0 1 0,0 0 0,-1-1 0,1 1 0,0 0-1,0 0 1,0-1 0,0 1 0,0 0 0,-1 0 0,1 0-1,0 1 1,0-1 0,0 0 0,0 0 0,-1 1 0,1-1 0,0 0-1,0 1 1,0-1 0,0 1 0,0-1 0,0 1 0,0 0-1,0 0 1,0-1 0,1 1 0,-1 0-42,-119 132 160,22-30-3101,48-53-3967,11-12-2835</inkml:trace>
  <inkml:trace contextRef="#ctx0" brushRef="#br1" timeOffset="-13405.206">8406 9249 8552,'0'0'2659,"0"0"-38,0 0 245,0 0-405,0 0-784,0 0-540,0 0-433,4-1-463,-1 1-236,0 1 0,0 0 0,-1 0 0,1 0 1,0 1-1,-1-1 0,1 1 0,-1-1 0,1 1 0,-1 0 1,0 0-1,1 0 0,-1 0 0,0 0 0,0 1 0,-1-1 1,1 0-1,0 1 0,-1 0 0,0-1 0,1 1 0,-1 0 0,0 0 1,-1-1-1,1 3-5,18 27 9,-5-12 4,-9-11-183,0 0 0,1-1 0,0 0-1,0 0 1,1 0 0,0-1 0,0 0 0,1 0 0,0-1 0,0 0-1,1 0 1,-1-1 0,8 4 170,-14-9-11,0 0 0,-1 1 0,1-1-1,0 0 1,-1 0 0,1 0 0,0 0 0,0-1-1,-1 1 1,1 0 0,0-1 0,-1 1 0,1-1 0,-1 0-1,1 1 1,0-1 0,-1 0 0,0 0 0,1 0-1,-1 0 1,1 0 0,-1 0 0,0-1 0,0 1 0,0 0-1,0-1 1,0 1 0,0 0 0,0-1 0,0 1-1,0-1 1,-1 0 0,1 1 0,-1-1 0,1 0 0,-1 1-1,0-1 1,1 0 0,-1 1 0,0-1 0,0 0 11,-10-72 1168,8 71-1074,0 1 0,-1-1 1,1 0-1,0 1 0,-1-1 0,0 1 0,1-1 0,-1 1 0,0 0 1,0 1-1,0-1 0,-1 0 0,1 1 0,0-1 0,-1 1 0,1 0 1,-1 0-1,1 1 0,-1-1 0,1 1 0,-1 0 0,1 0 1,-1 0-1,1 0 0,-1 0 0,1 1 0,-1-1 0,1 1 0,-1 0-94,-96 42 361,-40 55-466,55-23-5059,49-41-1861</inkml:trace>
  <inkml:trace contextRef="#ctx0" brushRef="#br1" timeOffset="-12917.107">6978 9250 416,'0'0'10261,"0"0"-5996,0 0-1601,0 0-320,0 0-652,0 0-534,0 0-549,8-5-401,-4 2-195,-3 2-10,1 0-1,-1-1 0,1 1 1,-1 0-1,1 0 0,0 0 1,-1 0-1,1 1 0,0-1 1,0 0-1,0 1 0,0-1 0,0 1 1,-1-1-1,1 1 0,0 0 1,0 0-1,0 0 0,0 0 1,0 0-1,0 1 0,0-1 1,0 1-1,0-1 0,-1 1 1,1-1-1,0 1 0,0 0 1,-1 0-1,1 0 0,0 0-2,171 110-240,-171-109 220,1-1 1,-1 0-1,0 1 0,1-1 1,0 0-1,-1-1 0,1 1 0,0 0 1,-1-1-1,1 1 0,0-1 0,0 0 1,-1 0-1,1 0 0,0 0 1,0-1-1,-1 1 0,1-1 0,0 1 1,-1-1-1,1 0 0,0 0 0,-1 0 1,0-1-1,1 1 0,-1-1 0,0 1 1,1-1-1,-1 0 0,0 1 1,0-1-1,0 0 0,-1 0 0,1-1 1,0 1-1,-1 0 0,1-1 0,-1 1 1,0-1-1,0 1 0,0-1 1,0 1-1,0-1 0,-1 0 0,1 1 1,-1-1 19,3-9 82,0 0 1,-1 0 0,0 0 0,-1-1-1,0 1 1,-1 0 0,-1 0 0,0-1-1,-1 1 1,0-3-83,1 14 38,1-1 0,-1 0 0,0 1 1,1-1-1,-1 1 0,0 0 0,0-1 0,0 1 0,0 0 0,0-1 0,0 1 0,-1 0 0,1 0 1,0 0-1,0 0 0,-1 0 0,1 0 0,-1 0 0,1 1 0,-1-1 0,1 0 0,-1 1 0,0-1 1,1 1-1,-1 0 0,0-1 0,1 1 0,-1 0 0,0 0 0,1 0 0,-1 0 0,0 1 0,1-1 1,-1 0-1,1 1 0,-1-1 0,0 1 0,1-1 0,-1 1 0,1 0 0,-1 0 0,1-1 1,0 1-1,-1 0 0,1 0 0,0 1 0,-1-1 0,1 0 0,0 0 0,0 0 0,0 2-38,-24 22 15,2 1 0,1 2-1,1 0 1,1 1-1,1 1 1,-1 8-15,-32 47-376,-22 28-5101,37-57-1047</inkml:trace>
  <inkml:trace contextRef="#ctx0" brushRef="#br1" timeOffset="-12410.546">5971 9025 6662,'0'0'3796,"0"0"-1282,0 0-63,0 0 26,0 0-481,0 0-506,0 0-375,-1-10-554,1 5-509,-1 4-47,0 1-1,1-1 1,-1 0-1,0 1 1,1-1-1,-1 0 1,1 0-1,0 1 1,-1-1-1,1 0 1,-1 0-1,1 0 1,0 0-1,0 0 1,0 1-1,-1-1 1,1 0-1,0 0 1,0 0-1,0 0 1,0 0-1,1 0 1,-1 0-1,0 0 1,0 0-1,0 1 1,1-1-1,-1 0 1,0 0-1,1 0 1,-1 0-1,1 1 1,-1-1-1,1 0 1,-1 0-1,1 1 1,0-1-1,-1 0 1,1 1-1,0-1 1,0 1-1,-1-1 1,1 1-1,0-1 1,0 1-1,0 0 1,-1-1-1,1 1 1,0 0-1,0 0 1,0-1-1,0 1 1,0 0-1,0 0 1,0 0-1,0 0-4,27 18 82,1-1 0,1-1 0,0-2 0,1 0 1,0-3-1,1 0 0,0-3 0,28 5-82,-59-13 2,0 0 0,0 0 0,0 0 0,0 0 0,0 0 0,0 0 0,-1 0 0,1-1 0,0 1 1,0 0-1,0-1 0,0 1 0,0 0 0,0-1 0,-1 1 0,1-1 0,0 0 0,0 1 0,-1-1 0,1 1 0,0-1 0,-1 0 1,1 0-1,-1 1 0,1-1 0,-1 0 0,1 0 0,-1 0 0,1 0 0,-1 0 0,0 1 0,0-1 0,1 0 0,-1 0 1,0 0-1,0 0 0,0 0 0,0 0 0,0 0 0,0 0 0,0 0 0,0 0 0,-1 0 0,1 0 0,0 0 0,0 1 0,-1-1 1,1 0-1,-1 0 0,1 0 0,-1 0 0,1 1 0,-1-1 0,1 0 0,-1 0 0,0 1 0,1-1 0,-1 1 0,0-1-1,-57-68 144,56 67-119,0 0 1,1 1 0,-1-1 0,0 1 0,0 0 0,0 0 0,0 0 0,0 0 0,0 0 0,0 0 0,0 0 0,0 0 0,-1 1 0,1-1 0,0 1 0,0 0 0,-1 0 0,1 0 0,0 0 0,-1 0 0,1 0 0,0 0 0,0 1-1,-1-1 1,1 1 0,0 0 0,0-1 0,0 1 0,0 0 0,0 0 0,0 1 0,0-1 0,0 0 0,0 1 0,0-1 0,1 1 0,-2 0-27,-6 12 16,0 1 1,1-1-1,0 1 1,1 1-1,1-1 1,0 1-1,-3 17-16,-12 31-51,-11 8-2073,8-27-3541,3-14-3122</inkml:trace>
  <inkml:trace contextRef="#ctx0" brushRef="#br1" timeOffset="-11850.251">5824 7898 10218,'0'0'2210,"0"0"0,0 0 320,0 0-747,0 0-1158,0 0-470,13 4-70,77 41-16,-72-28-64,129 96 28,-146-112-25,1 0 1,-1 0-1,1 0 0,0 0 0,0 0 1,-1-1-1,1 1 0,0-1 1,0 0-1,0 1 0,0-1 1,-1 0-1,1 0 0,0 0 1,0 0-1,0 0 0,0 0 1,0-1-1,0 1 0,-1-1 1,1 1-1,0-1 0,0 0 1,-1 0-1,1 0 0,0 0 1,-1 0-1,1 0 0,-1 0 1,1 0-1,-1 0 0,0-1 1,0 1-1,1-1 0,-1 1 1,0-1-1,0 1 0,0-3-8,25-72 681,-23 63-530,-2 8 51,1-1 0,-1 1 0,0 0-1,0 0 1,0-1 0,-1 1 0,0-1 0,0 1 0,0 0 0,0-1 0,-1 1 0,0 0 0,-1 0 0,1-1 0,-1 1 0,0 0 0,0 0 0,-2-3-202,2 7 41,0 0 1,0 1-1,0-1 0,-1 0 1,1 1-1,0 0 0,0-1 0,-1 1 1,1 0-1,0 0 0,0 0 1,-1 0-1,1 1 0,0-1 0,-1 1 1,1-1-1,0 1 0,0 0 1,0 0-1,0 0 0,0 0 1,0 0-1,0 0 0,0 0 0,0 1 1,0-1-1,1 1 0,-1-1 1,0 1-1,1 0 0,0 0 0,-1 0 1,1 0-1,-1 1-41,-146 195-21,66-69-2918,46-68-3091,1-5-5869</inkml:trace>
  <inkml:trace contextRef="#ctx0" brushRef="#br2" timeOffset="-6498.661">214 985 7303,'0'0'4164,"0"0"-1676,0 0-1,0 0-117,0 0-704,0 0-540,0 0-314,0 0-188,-5 16-4,1-4-495,0-3-54,1 0-1,0 0 1,1 0 0,0 1-1,1-1 1,0 0-1,0 1 1,1-1 0,0 1-1,0-1 1,2 5-71,8 44 72,3 0 0,2 0 0,2-2 0,4 3-72,-2-22-91,-15-70 118,13-280 144,-14 279-103,2 0-1,1 0 1,2 0-1,1 1 1,2 0 0,10-21-68,18 8 298,-39 45-297,1 0 0,0 0 0,0 1 1,0-1-1,0 0 0,0 1 0,0-1 1,0 0-1,0 1 0,0 0 0,0-1 1,0 1-1,0 0 0,0-1 0,0 1 1,1 0-1,-1 0 0,0 0 0,0 0 1,0 0-1,0 0 0,0 0 0,1 0 1,-1 1-1,0-1 0,0 0 0,0 1 0,0-1 1,0 0-1,0 1 0,0 0 0,0-1 1,0 1-1,0 0 0,0-1 0,0 1 1,-1 0-1,1 0 0,0 0 0,0-1 1,-1 1-1,1 0 0,-1 0 0,1 0 1,-1 0-1,1 1 0,-1-1 0,1 1-1,3 13-12,-1 0 0,-1 0 0,0 0 0,-2 1 0,1-1 0,-2 0-1,0 1 1,0-1 0,-2 0 0,0 0 0,-1 4 12,-4 12-267,0 0 0,-3-1 0,0 0 0,-2-1 0,-10 17 267,-14-9-950,44-57 838,2 14 81,0 0 1,0 1 0,0 0-1,0 1 1,1 0-1,0 1 1,0-1-1,0 2 1,0 0-1,0 0 1,1 1-1,-1 0 1,0 0-1,1 1 1,-1 1 0,1 0-1,4 1 31,-9-1-6,1-1 0,0 1 1,-1 1-1,1 0 0,-1-1 0,1 2 0,-1-1 0,0 1 0,0 0 1,0 0-1,0 1 0,-1 0 0,1 0 0,-1 0 0,0 1 1,0-1-1,-1 1 0,1 0 0,-1 1 0,0-1 0,-1 1 0,1-1 1,-1 1-1,0 0 0,0 1 0,-1-1 0,0 0 0,0 1 1,-1-1-1,1 1 0,-1 0 0,-1-1 0,1 1 0,-1 0 0,-1 0 1,1-1-1,-1 1 0,0 0 0,0-1 0,-1 1 0,0-1 1,-2 5 5,-1-1 20,0 1 1,-1-1 0,0 0 0,0 0 0,-1-1 0,-1 0 0,1 0 0,-2-1 0,1 0-1,-1 0 1,0-1 0,-1 0 0,1 0 0,-2-1 0,1-1 0,0 0 0,-9 3-21,12-5 63,-1 0 1,0 0-1,1-1 1,-1 0-1,0-1 1,0 1-1,0-1 1,0-1 0,0 0-1,-1 0 1,1-1-1,0 1 1,0-2-1,0 1 1,0-1-1,1 0 1,-1-1-1,1 0 1,-1 0 0,1-1-1,0 0 1,0 0-1,0-1 1,1 1-1,-1-1 1,1-1-64,2 1-25,1 1-1,0-1 1,0 0 0,0 0 0,0-1 0,1 1-1,0 0 1,0-1 0,1 0 0,-1 1-1,1-1 1,0 0 0,1 0 0,-1 1 0,1-1-1,1 0 1,-1 0 0,1-1 25,1-6-1939,3 8-2234,-1 4-3766</inkml:trace>
  <inkml:trace contextRef="#ctx0" brushRef="#br2" timeOffset="-5107.635">1488 6937 12716,'0'0'3940,"1"-13"-1559,1-4-1516,1-8 249,-2 8 3831,1 327-2698,21-64-3678,-24-193-3381,-4-2-4106,3-38 1765</inkml:trace>
  <inkml:trace contextRef="#ctx0" brushRef="#br2" timeOffset="-4796.216">1488 7121 8744,'-8'-158'5365,"7"148"-4961,0 6-185,-1 0 0,1 1 0,0-1 0,1 0 0,-1 0 0,0 0 0,1 0 0,0 0 0,0 1-1,0-1 1,1 0 0,-1 0 0,1 0 0,0 0 0,0 1 0,0-1 0,0 0 0,1 1 0,0-1 0,0 1 0,-1-1-1,2 1 1,-1 0 0,0 0 0,1 0 0,-1 0 0,1 0 0,0 1 0,0-1 0,0 1 0,1 0 0,-1 0 0,0 0 0,1 0-1,-1 0 1,1 1 0,0 0 0,-1-1 0,3 1-219,7 4 101,-1 0 0,0 0 0,-1 2 0,1-1-1,-1 2 1,1-1 0,-2 2 0,1-1 0,-1 1 0,0 1 0,0 0-1,-1 0 1,0 1 0,0 1-101,0-3 56,31 29-21,-1 1 1,-2 2-1,-2 1 0,-2 2 0,4 9-35,-33-45 5,0 0 0,0 0 0,-1 0 0,1 0 0,-2 0 0,1 1 0,-1 0 0,0-1 0,0 1 0,0 0 0,-1 0 0,0 0 0,-1 0 0,0 0 0,0 0-1,0 0 1,-1 0 0,0 0 0,0 0 0,-1 0 0,0 0 0,0-1 0,0 1 0,-1-1 0,0 1 0,0-1 0,-2 2-5,-17 13 140,-1-1 0,-1-1 0,-1-1 0,-1-1 0,0-1 0,-1-1 0,-1-2 0,0 0 0,0-2 0,-14 2-140,37-11-7,4-1-10,-158 50 106,88-43-7229,68-8-1572</inkml:trace>
  <inkml:trace contextRef="#ctx0" brushRef="#br0" timeOffset="9749.389">3198 493 19699,'-10'-17'79,"-9"-18"152,-1 1-1,-2 0 1,-1 2 0,-2 0 0,-15-13-231,-165-165 3112,218 256-2647,30 20-462,3-1 0,3-3 1,2-1-1,3-3 0,3-3 1,2-1-1,2-4 0,16 8-3,-75-57 0,578 431 1057,19-25 0,513 253-1057,597 265 1134,-1305-712-837,1231 695 979,-432-137-491,-1175-752-786,89 45 60,-115-65-68,0 1-1,1-1 1,-1 0-1,0 0 1,0 0-1,0 0 1,0 0 0,0 0-1,-1-1 1,1 1-1,0-1 1,-1 1-1,1-1 1,-1 0-1,1 1 1,-1-1-1,0 0 1,1 0 0,-1 0-1,0 0 1,0 0-1,-1 0 1,1 0-1,0 0 1,-1-1-1,1 1 1,-1 0-1,0 0 1,0-1-1,0 1 1,0 0 0,0 0-1,0-1 1,0 1-1,-1 0 1,1 0-1,-1 0 1,0 0-1,0-1 1,1 1-1,-1 0 1,-1 0 9,1-13-137,-2-25-718,-1 1 0,-2 1-1,-2-1 1,-1 1 0,-14-33 855,-47-94-6870,22 75-567</inkml:trace>
  <inkml:trace contextRef="#ctx0" brushRef="#br0" timeOffset="10217.409">7761 245 22613,'-31'-135'1180,"30"130"-1161,0 0 0,0-1-1,-1 1 1,1 0 0,-1 0 0,0 0-1,-1 0 1,1 0 0,-1 0 0,0 1-1,0-1 1,-1 1 0,1 0 0,-1 0-1,0 0 1,0 1 0,0-1 0,0 1-1,-1 0 1,1 0 0,-1 0 0,0 1-1,0 0 1,0 0 0,0 0 0,0 0-1,-1 1 1,1 0 0,0 0-1,-1 0 1,1 1 0,-1 0 0,1 0-1,-1 0 1,1 0 0,0 1 0,-1 0-1,1 0 1,0 1 0,0 0 0,0 0-1,0 0 1,0 0 0,0 1 0,0 0-19,-33 19 21,1 2 0,1 2 0,2 2 0,-12 12-21,-9 7-20,-945 816-1053,-659 540 3069,-300 259 1725,596-389-2781,266-221-663,881-872-298,294-270-150,134-98-2393,-63 74-4622,-144 110 6798,61-47-7544</inkml:trace>
  <inkml:trace contextRef="#ctx0" brushRef="#br0" timeOffset="28885.494">10894 11204 13677,'-3'-14'614,"-23"-89"341,29 132 2390,-1 6-3038,5 1 163,0 3-227,1-1 1,1 0-1,3 0 0,1-1 1,8 15-244,-18-46 4,1 0 1,-1 0-1,1 0 1,1-1-1,-1 1 0,1-1 1,0 0-1,0 0 1,0-1-1,1 1 0,-1-1 1,1-1-1,0 1 1,0-1-1,1 0 1,-1 0-1,1 0 0,-1-1 1,1 0-1,0-1 1,0 0-1,0 0 1,0 0-1,0-1 0,0 1 1,0-2-1,0 1 1,0-1-1,-1 0 1,1-1-1,0 1 0,0-1 1,-1-1-1,1 1 1,4-4-5,33-18 230,-1-2 0,-2-2 1,-1-2-1,-1-2 0,-1-1 1,13-18-231,-20 22 64,158-152 687,7 9-1,7 8 1,8 10 0,6 9-1,57-20-750,-245 149 73,0 1 0,1 1-1,0 1 1,1 2 0,0 1 0,1 2-1,0 1 1,16-1-73,-47 7 3,1 1 0,-1-1 0,1 0-1,0 1 1,-1-1 0,1 1 0,0 0 0,-1 0-1,1-1 1,0 1 0,-1 0 0,1 0 0,0 1-1,-1-1 1,1 0 0,0 0 0,-1 1 0,1-1-1,0 1 1,-1 0 0,1-1 0,-1 1 0,1 0 0,-1 0-1,0 0 1,1 0 0,-1 0 0,0 0 0,1 0-1,-1 1 1,0-1 0,0 0 0,0 1 0,0-1-1,0 0 1,-1 1 0,1 0 0,0-1 0,-1 1 0,1-1-1,-1 1 1,1 0 0,-1-1 0,0 1 0,0 0-1,0-1 1,0 1 0,0 0 0,0-1 0,0 1-1,0 0 1,-1-1 0,1 1 0,-1 0 0,1-1-1,-1 1 1,0-1-3,-3 4-39,0-1 1,0 0-1,-1 0 0,0-1 0,1 1 1,-1-1-1,-1 0 0,1-1 0,0 1 1,-1-1-1,1 0 0,-1 0 0,0-1 1,1 0-1,-1 0 0,-3 0 39,-58 5-3880,32-10-2281,5-7-5215</inkml:trace>
  <inkml:trace contextRef="#ctx0" brushRef="#br3" timeOffset="58054.018">10341 1995 1730,'-46'-15'14339,"54"13"-10489,7-2-2681,5-2-994,75-10 57,-1-4 0,-1-3 0,-1-5 1,3-6-233,-43 5 248,-51 28-215,0 1-1,0-1 1,0 0 0,0 0-1,-1 0 1,1 1 0,0-1 0,0 0-1,0 0 1,-1 0 0,1-1-1,-1 1 1,1 0 0,-1 0-1,1 0 1,-1 0 0,0 0-1,1-1 1,-1 1 0,0 0 0,0 0-1,0-1 1,0 1 0,0 0-1,0 0 1,0 0 0,0-1-1,-1 1 1,1 0 0,0 0 0,-1 0-1,1-1 1,-1 1 0,0 0-1,1 0 1,-1 0 0,0 0-1,1 0 1,-1 0 0,0 0 0,0 0-1,0 1 1,0-1 0,0 0-33,-154-93 1041,166 100-1040,-1 1 1,0 0-1,0 1 1,-1 0-1,0 0 0,0 1 1,-1 0-1,0 1 1,0 0-1,-1 0 1,-1 1-1,0-1 1,0 1-1,-1 1 1,-1-1-1,1 1 1,-2 0-1,1 3-1,-4 3-21,0 0-1,-1 1 1,-1-1-1,-1 0 0,-1 0 1,0 0-1,-1 0 1,-1-1-1,-1 0 1,0 0-1,-1 0 1,-1-1-1,-8 12 22,-22 46-2453,27-41-1519,7-10-1660,2 1-4575</inkml:trace>
  <inkml:trace contextRef="#ctx0" brushRef="#br3" timeOffset="58955.304">11781 1333 3235,'0'0'4079,"0"0"-1319,1-13-145,5-45 417,-5 41 6572,2 47-9290,1 0 0,1 0 0,1 0 0,1-1 0,9 18-314,3 18 144,69 277 75,-81-301-283,-33-86 96,9 7-21,2 0 1,2-1 0,1-1-1,2 0 1,1-1 0,3 1-1,1-1 1,2-1 0,2 1-1,2-1 1,2-1-12,-4 36 1,1-1 0,0 1 0,1-1 0,-1 1 0,2-1 0,-1 1 0,1 0 0,0 0 0,0-1 0,1 2 0,0-1 0,0 0 0,1 0 0,0 1 0,0 0 0,0 0 0,1 0 0,0 0 1,0 1-1,1 0 0,-1 0 0,1 0 0,0 1 0,0 0 0,1 0 0,-1 0 0,1 1 0,0 0 0,0 0 0,0 1 0,6-2-1,0 3-10,0 1-1,-1 0 1,1 1 0,0 0 0,-1 1-1,1 0 1,-1 1 0,12 5 10,-20-7-3,0 1 0,0-1 1,0 1-1,0 0 0,0 1 1,0-1-1,-1 0 0,1 1 1,-1 0-1,0 0 0,0 0 0,0 0 1,0 1-1,0-1 0,-1 1 1,1 0-1,-1-1 0,0 1 1,0 0-1,-1 0 0,1 0 1,-1 1-1,0-1 0,0 0 0,0 1 1,-1-1-1,1 3 3,-3 1-3,-1 0 0,0 0 0,0-1-1,0 1 1,-1-1 0,0 0 0,0 0 0,-1 0 0,0 0 0,0-1-1,-1 0 1,0 0 0,0 0 0,0-1 0,-1 0 0,1 0-1,-1 0 1,0-1 0,-1 0 0,1-1 0,-1 1 0,-3 0 3,-229 96-1089,239-100 881,1 1 0,0-1 0,-1 1 0,1-1 0,-1 1 0,1-1 0,0 1 0,-1-1 0,1 1 0,0-1 0,-1 1 0,1-1 0,0 1 0,0 0 0,0-1 0,-1 1 0,1-1 0,0 1-1,0 0 1,0-1 0,0 1 0,0 0 0,0-1 0,0 1 0,0-1 0,1 1 0,-1 0 0,0-1 0,0 1 0,0-1 0,1 1 0,-1 0 0,0-1 0,1 1 0,-1-1 0,0 1 0,1-1 0,-1 1 0,1-1 0,-1 0 0,0 1 0,1-1 0,0 1 0,-1-1 0,1 0 0,-1 0 0,1 1 0,-1-1 0,1 0 0,-1 0 0,1 1 0,0-1 0,-1 0 0,1 0 0,0 0 0,-1 0 0,1 0 208,17 7-7586</inkml:trace>
  <inkml:trace contextRef="#ctx0" brushRef="#br3" timeOffset="59299.375">12286 1606 14478,'0'0'2925,"0"0"-939,0 0-123,0 0-240,0 0-465,0 0-341,0 0-251,-3-5-256,-5-9-181,14 27-78,22 36-39,-11-25-11,1 0-1,2-1 1,0-1 0,1-1 0,1-1-1,1 0 1,2-1-1,-23-17 1,0-1 0,0 1 1,0 0-1,0-1 0,0 1 0,1-1 0,-1 0 0,0 0 0,1 0 1,-1 0-1,1 0 0,0 0 0,-1-1 0,1 1 0,-1-1 0,1 0 1,0 0-1,-1 0 0,1 0 0,0 0 0,-1 0 0,1-1 0,-1 1 0,1-1 1,-1 0-1,1 0 0,-1 0 0,1 0 0,-1 0 0,0-1 0,1 1 1,-1-1-1,0 1 0,0-1 0,0 0 0,0 0 0,-1 0 0,1 0 1,0 0-1,-1 0 0,1 0 0,-1 0 0,0-1 0,0 1 0,0-1 0,0 1 1,1-3-2,4-17 200,0 0 0,-1-1 0,-2 1 0,0-1 1,-1 0-1,-1 0 0,-2 0 0,0 0 1,-1 0-1,-5-19-200,1-16 80,2 34 5,4 24-437,1 0 0,-1 0 1,0 0-1,1 0 0,-1 0 1,0 0-1,0 0 0,1-1 0,-1 1 352,12 31-7022,-8-21 2738,5 10-8075</inkml:trace>
  <inkml:trace contextRef="#ctx0" brushRef="#br3" timeOffset="59762.348">13092 1321 10250,'0'0'5877,"0"0"-3400,0 0-806,0 0 155,0 0-438,0 0-609,0 0-330,-1-8-214,0 3-222,-6-19 184,-17 44 4,-4 20-146,-48 87-9,77-125-51,0 0-1,0-1 1,0 1-1,1 0 1,-1-1-1,1 1 1,-1-1-1,1 0 1,-1 0-1,1 1 1,-1-1-1,1 0 1,0 0-1,0-1 1,0 1-1,0 0 1,0 0-1,-1-1 1,1 1-1,0-1 1,0 0-1,0 0 1,0 0-1,0 0 1,0 0-1,1 0 1,-1 0 0,-1 0-1,1-1 1,0 1-1,1-1 6,3 1-17,7-1 5,-1 1 1,1 1-1,0 0 0,-1 1 0,1 0 0,-1 1 1,1 0-1,-1 1 0,0 1 0,0 0 0,-1 0 0,1 1 1,-1 0-1,5 5 12,-14-9 1,0 1 0,-1-1 0,1 0 0,-1 1 0,1-1 0,-1 1 0,0 0 1,0-1-1,0 1 0,-1 0 0,1 0 0,0-1 0,-1 1 0,0 0 0,0 0 0,0 0 0,0 0 1,0-1-1,0 1 0,-1 0 0,0 0 0,1 0 0,-1-1 0,0 1 0,0 0 0,0-1 0,-1 1 1,1-1-1,-1 1 0,1-1 0,-3 2-1,-64 63 430,53-57-418,1 0 0,-2-1-1,1-1 1,-1 0 0,0-1 0,-1-1-1,0-1 1,0 0 0,0-1 0,-17 1-12,38-14-7618,5 1 1233</inkml:trace>
  <inkml:trace contextRef="#ctx0" brushRef="#br3" timeOffset="60168.265">13482 1088 15503,'0'0'3176,"0"0"-779,0 0 59,0 0-455,0 0-687,0 0-530,0 0-287,6 4-150,-2 0-314,0 1 1,0-1-1,0 1 1,-1 0-1,0 0 1,0 0-1,0 1 0,0-1 1,-1 0-1,0 1 1,0 0-1,0 0 1,-1-1-1,0 1 0,0 0 1,0 0-1,-1 0 1,0 0-1,-1 3-33,31 390-1025,-36-534 267,9-241 1762,-2 361-909,-1 5-36,1 0 0,-1 0 0,2 0 1,-1 0-1,1 0 0,1 0 1,0 1-1,0-1 0,1 1 0,0 0 1,1 0-1,3-5-59,-4 11 1,0 1 1,0-1-1,0 1 0,0 0 1,1 1-1,-1-1 1,1 1-1,0-1 0,-1 2 1,1-1-1,0 0 0,-1 1 1,1 0-1,0 0 1,0 0-1,-1 1 0,1-1 1,0 1-1,-1 0 0,1 1 1,-1-1-1,1 1 0,-1 0 1,0 0-1,1 0 1,-1 0-1,0 1 0,0 0 1,-1 0-1,1 0 0,-1 0 1,1 1-1,-1-1 1,0 1-1,1 1-1,-1 0-13,0-1 0,-1 0 0,1 1 0,-1 0 0,0-1-1,-1 1 1,1 0 0,-1 0 0,1 0 0,-2 0 0,1 1 0,0-1 0,-1 0 0,0 0 0,0 0 0,-1 0 0,1 0 0,-1 1-1,0-1 1,-1 0 0,1 0 0,-1-1 0,0 1 0,0 0 0,-1 0 0,1-1 0,-1 0 0,0 1 0,0-1 0,-1 0 13,-7 10-113,-1 0 1,-1 0-1,0-2 1,-1 0-1,0 0 1,-1-1-1,-15 8 113,-72 22-2110,55-30-6814,37-9 5432,4 0-5439</inkml:trace>
  <inkml:trace contextRef="#ctx0" brushRef="#br3" timeOffset="60508.212">12384 2242 4388,'0'0'10538,"0"0"-6363,0 0-2344,0 0-112,0 0-401,21 0-437,161-20 411,141-61-834,215-63-67,-413 94-535,-158 51-3139,-44 24-4826,34-7 1398</inkml:trace>
  <inkml:trace contextRef="#ctx0" brushRef="#br3" timeOffset="60805.057">12565 2346 11403,'0'0'3630,"0"0"-1201,0 0-256,0 0-412,0 0-405,22 3-325,-19-2-996,16 2 122,1-1 0,0-1 0,0 0 0,0-1 0,-1-2 0,1 0 0,0-1 0,3-1-157,623-183 2184,-584 161-3054,-79 27-8926,6 2 923</inkml:trace>
  <inkml:trace contextRef="#ctx0" brushRef="#br3" timeOffset="63315.234">7543 5281 12107,'0'0'3668,"-15"1"-1180,-69 1 1862,83-5-1201,35-11-2358,26-1-714,1 3 0,0 3 0,1 2 0,0 3-1,11 3-76,-72 0-4,0 1-1,1-1 1,-1 1-1,0 0 0,0-1 1,1 1-1,-1 0 1,0 0-1,1 0 0,-1 0 1,0 0-1,0 0 1,1 0-1,-1 1 0,0-1 1,0 0-1,1 1 1,-1-1-1,0 1 0,0-1 1,0 1-1,0 0 1,0-1-1,0 1 0,0 0 1,0 0-1,0 0 1,0-1-1,0 1 0,0 0 1,-1 0-1,1 1 1,0-1-1,-1 0 0,1 0 1,0 0-1,-1 0 0,0 0 1,1 1-1,-1-1 1,0 0-1,1 0 0,-1 1 1,0-1-1,0 0 1,0 1-1,0-1 0,0 0 1,-1 0-1,1 1 1,0 0 4,-4 4-32,-1 1 1,1-1 0,-1 1 0,0-1-1,0 0 1,-1-1 0,0 0 0,0 1-1,0-2 1,-1 1 0,1-1 0,-7 3 31,-3 4-20,-255 130 57,213-107 43,77-30-91,195-32-1444,-73-7-4343,-99 24 2556,37-10-6271</inkml:trace>
  <inkml:trace contextRef="#ctx0" brushRef="#br3" timeOffset="64115.688">2022 2720 12556,'0'0'4831,"0"0"-1606,0 0-732,0 0-753,0 0-630,0 0-368,1-5-288,3 0-438,1 0 1,0 1-1,0-1 1,1 1-1,-1 0 1,1 1-1,0-1 1,0 1-1,0 0 1,1 1-1,-1-1 1,1 1-1,-1 1 0,1-1 1,0 1-1,-1 0 1,1 0-1,0 1 1,0 0-1,4 1-16,-1-2 2,118-4 30,-127 5-30,0 0 0,1 0 0,-1 0 0,0 0 0,0 0 0,0 0 0,1 1 0,-1-1 0,0 0 0,0 1 0,0-1 0,0 0-1,1 1 1,-1-1 0,0 1 0,0 0 0,0-1 0,0 1 0,0 0 0,0 0 0,-1 0 0,1 0 0,0 0 0,0 0 0,0 0 0,-1 0 0,1 0 0,-1 0 0,1 0 0,-1 0 0,1 0 0,-1 0 0,0 1 0,1-1 0,-1 0-1,0 0 1,0 0 0,0 1 0,0-1 0,0 0 0,0 0 0,0 0 0,0 1 0,-1-1 0,1 0 0,0 0 0,-1 0 0,1 1 0,-1-1 0,1 0 0,-1 0 0,1 0 0,-1 0 0,0 0 0,0 0 0,0 0 0,1 0 0,-1-1-1,0 1 1,-1 1-2,-17 18 228,-1 0-1,-1-1 1,-1-1-1,0-1 1,-1-1-1,-20 10-227,0 2 290,-11 14 4,94-36-342,126-50-1229,-121 28 205,80-28-7122,-72 25-1538</inkml:trace>
  <inkml:trace contextRef="#ctx0" brushRef="#br3" timeOffset="77737.305">8285 11703 6086,'0'0'4762,"0"0"-1538,0 0-245,0 0-187,0 0-678,0 0-539,0 0-433,0 0-320,6 1 358,189-4-443,-193 3-739,-1 0 1,0 0 0,0 0 0,0 0 0,0 0-1,0 0 1,0 1 0,0-1 0,0 0 0,0 0 0,0 1-1,0-1 1,0 1 0,0-1 0,0 1 0,0 0-1,0-1 1,0 1 0,-1 0 0,1-1 0,0 1 0,0 0-1,-1 0 1,1 0 0,-1 0 0,1 0 0,0-1-1,-1 1 1,0 0 0,1 0 0,-1 1 0,0-1-1,1 0 1,-1 0 0,0 0 0,0 0 0,0 0 0,0 0-1,0 0 1,0 0 0,0 0 0,0 0 0,0 0-1,-1 0 1,1 0 0,0 0 0,-1 0 0,1 0 0,-1 0-1,1 0 1,-1 0 0,1 0 0,-1 0 0,0 0-1,1 0 1,-1-1 0,0 1 0,0 0 0,0 0-1,0-1 1,1 1 0,-1-1 0,-1 1 1,-214 136 91,164-96-38,77-28-149,4-14-599,-1 0-1,0-2 1,0-1 0,0-1 0,0-2 0,0 0-1,7-5 696,22-5-2276,2 1-4738</inkml:trace>
  <inkml:trace contextRef="#ctx0" brushRef="#br3" timeOffset="78536.292">3346 9687 3812,'0'0'6806,"0"0"-3411,0 0-966,0 0-357,0 0-642,0 0-474,10-3-337,129-20-48,-138 23-570,-1 0-1,1 0 1,-1 0-1,1 0 0,-1 0 1,1 0-1,-1 0 1,1 0-1,-1 1 1,1-1-1,-1 0 1,1 0-1,-1 0 1,1 1-1,-1-1 0,1 0 1,-1 1-1,1-1 1,-1 0-1,0 1 1,1-1-1,-1 1 1,1-1-1,-1 1 0,0-1 1,0 1-1,1-1 1,-1 1-1,0-1 1,0 1-1,0-1 1,1 1-1,-1-1 1,0 1-1,0-1 0,0 1 1,0-1-1,0 1 1,0 0-1,0-1 1,0 1-1,0-1 1,0 1-1,-1-1 0,1 1 1,0-1-1,0 1 1,0-1-1,-1 1 1,1-1-1,0 1 1,-1-1-1,1 1 0,0-1 1,-1 0-1,1 1 1,-1-1-1,1 1 1,0-1-1,-1 0 1,1 0-1,-1 1 1,1-1-1,-1 0 0,0 1 0,-26 28 297,-50 38 1240,76-67-1536,1 0 0,0 0 0,0 1 0,-1-1-1,1 0 1,0 1 0,-1-1 0,1 0 0,0 1-1,0-1 1,0 0 0,0 1 0,-1-1 0,1 1-1,0-1 1,0 0 0,0 1 0,0-1 0,0 1 0,0-1-1,0 0 1,0 1 0,0-1 0,0 1 0,0-1-1,0 0 1,0 1 0,0-1 0,0 1 0,1-1-1,-1 0 1,0 1 0,0-1 0,0 0 0,1 1 0,-1-1-1,0 0 1,0 1 0,1-1 0,-1 0 0,0 1-1,1-1 1,-1 0 0,0 0 0,1 1 0,-1-1-1,0 0 1,1 0 0,-1 0 0,0 0 0,1 1-1,-1-1 1,1 0 0,-1 0 0,1 0 0,-1 0 0,0 0-1,1 0 1,-1 0 0,1 0 0,-1 0 0,0 0-1,1-1 1,-1 1 0,1 0 0,-1 0 0,0 0-1,1 0 1,-1-1-1,33-7-184,22-15-2595,-18 5-4200,-8 4-4750</inkml:trace>
  <inkml:trace contextRef="#ctx0" brushRef="#br3" timeOffset="137383.261">10699 3744 8968,'0'0'2520,"0"0"-422,-13-1 657,-40-6 651,70 6-509,74-1-2292,-12 2-352,-3 2-210,1-3 1,0-4-1,-1-3 1,24-7-44,-98 15 3,-1 0 0,1 1 0,0-1 0,0 0 1,0 0-1,0 0 0,-1-1 0,1 1 0,0 0 0,0-1 0,0 1 1,-1-1-1,1 1 0,0-1 0,0 0 0,-1 0 0,1 0 1,-1 0-1,1 0 0,-1 0 0,1 0 0,-1-1 0,0 1 1,1 0-1,-1-1 0,0 1 0,0-1 0,0 1 0,0-1 1,-1 0-1,1 1 0,0-1 0,0 0 0,-1 0 0,0 1 0,1-1 1,-1 0-1,0 0 0,0 0 0,1 0 0,-2 0 0,1 1 1,0-1-1,0 0 0,0 0 0,-1 0 0,1 1 0,-1-1 1,0-1-4,-130-104 197,86 60-138,61 53-262,-9 3 223,0 0 0,-1 0 0,0 1 0,0 0 0,-1 1 0,0-1 1,-1 1-1,0 0 0,-1 0 0,0 0 0,-1 1 0,0-1 0,-1 0 0,0 1 0,-1 0 0,0-1 0,-1 1 1,-1 6-21,2-5 60,-3 18 17,0 0 0,-2 0 0,-2 0 0,-1-1-1,-1 0 1,-12 28-77,-13 45-7049,28-83-1092</inkml:trace>
  <inkml:trace contextRef="#ctx0" brushRef="#br3" timeOffset="138095.627">11921 3366 6406,'0'0'1719,"0"0"85,0 0 951,0 0 5,0 0-577,-1-11-410,-3-33-401,-10 93 1356,-27 242-1174,30-191-3591,-2-1-4378,10-84 735</inkml:trace>
  <inkml:trace contextRef="#ctx0" brushRef="#br3" timeOffset="138569.823">11857 3322 4100,'0'0'1932,"0"0"-106,0 0 443,0 0 304,0 0-283,0 0-245,0 0-257,-8-11-400,-21-33 491,129 213-1131,4 5-2638,-82-149-1496,-1-12-2843,-7-10 533</inkml:trace>
  <inkml:trace contextRef="#ctx0" brushRef="#br3" timeOffset="138893.13">12379 3298 5637,'0'0'1901,"0"0"-289,0 0 609,0 0-6,0 0-699,0 0-64,-13 0-315,3-1-938,7 1-161,0-1 0,-1 1 0,1-1-1,-1 1 1,1 0 0,0 1 0,-1-1 0,1 1-1,0-1 1,-1 1 0,1 0 0,0 0 0,0 0-1,0 1 1,0-1 0,0 1 0,0 0 0,0 0-1,0 0 1,1 0 0,-1 0 0,-1 2-38,-10 13-38,1 2 1,0-1 0,2 2-1,0 0 1,1 0-1,1 1 1,1 0 0,-5 19 37,8-20-2380,12-39-70,4-15 2155,-9 30 313,5-17 279,2 0-1,1 1 0,0-1 1,1 2-1,1 0 0,1 0 1,13-13-297,-26 31 97,1 0 0,0 0 0,-1 0 0,1 0 0,0 0 0,0 0 1,0 0-1,0 1 0,0-1 0,0 0 0,0 0 0,0 1 1,0-1-1,0 1 0,0-1 0,0 1 0,0-1 0,1 1 0,-1 0 1,0-1-1,0 1 0,1 0 0,-1 0 0,0 0 0,0 0 1,1 0-1,-1 0 0,0 1 0,0-1 0,0 0 0,1 1 0,-1-1 1,0 0-1,0 1 0,0-1 0,0 1 0,0 0 0,0-1 1,0 1-1,0 0 0,0 0 0,0 0 0,0 0 0,0 0 0,-1 0 1,1 0-1,0 0 0,-1 0 0,1 0-97,19 63 1459,-18-18-1267,-1-1 0,-2 1 1,-3-1-1,-3 15-192,-2 32-22,5-48-267,-3 42-2946,6-30-5434,1-32 715</inkml:trace>
  <inkml:trace contextRef="#ctx0" brushRef="#br3" timeOffset="139350.892">12638 3442 6022,'0'0'2012,"0"0"-245,0 0 11,0 0-193,0 0-250,0 0-385,0 0-325,-3 13-230,-2 1-314,-8 71 169,21-47-311,2 0 1,1-1-1,2-1 1,2 0-1,1-1 1,5 7 60,-20-40-5,0 1-1,0 0 1,0-1 0,0 1 0,0-1 0,0 1-1,1-1 1,-1 0 0,1 1 0,0-1-1,0 0 1,0 0 0,0 0 0,0 0 0,0-1-1,0 1 1,0 0 0,1-1 0,-1 0-1,1 1 1,-1-1 0,1 0 0,-1 0 0,1-1-1,0 1 1,0 0 0,-1-1 0,1 0-1,0 1 1,0-1 0,-1 0 0,1-1 0,0 1-1,0 0 1,-1-1 0,1 0 0,0 1-1,-1-1 1,1 0 0,0 0 0,-1-1 0,1 1-1,-1 0 1,0-1 0,0 1 0,2-3 5,20-19 629,0-1 1,-2-1-1,-1-1 0,-2-1 1,0 0-1,-2-2 1,0 0-1,-3-1 1,0 0-1,-2-1 1,0-4-630,-2-22 1275,-10 57-1263,0 0-1,-1-1 0,1 1 0,0-1 0,-1 1 0,1 0 0,0-1 0,-1 1 0,1 0 0,-1-1 0,1 1 1,0 0-1,-1 0 0,1-1 0,-1 1 0,1 0 0,-1 0 0,1 0 0,-1 0 0,1 0 0,-1 0 0,1 0 1,-1 0-1,1 0 0,-1 0 0,1 0 0,-1 0 0,1 0 0,-1 0 0,1 0 0,-1 0 0,1 1 0,-1-1 1,1 0-1,-1 0 0,1 1 0,-1-1 0,1 0 0,0 0 0,-1 1 0,1-1 0,0 1 0,-1-1 1,1 0-1,0 1 0,-1-1 0,1 1 0,0-1 0,0 0 0,-1 1 0,1-1 0,0 1 0,0-1 0,0 1 1,0-1-1,0 1 0,0-1 0,0 1 0,0-1 0,0 1 0,0-1 0,0 1 0,0-1 0,0 1-11,-4 24-1,0 0 0,2 0 0,1 0 0,1 0 0,1 0 0,1-1 0,2 1 0,0 0 0,1-1 0,7 15 1,-11-34-86,46 109-2758,-17-89-1816,11-14-3899,-23-11 829</inkml:trace>
  <inkml:trace contextRef="#ctx0" brushRef="#br3" timeOffset="139762.669">13438 3335 6662,'0'0'2168,"0"0"36,1-12 711,3-57 1842,-9 66 504,-4 24-4266,-1 19-689,1 1-1,2 0 0,2 0 0,2 1 1,2 0-1,2 23-305,-1-63 5,0 18-56,0-1 1,1 1-1,2-1 1,-1 0-1,2 1 1,1-1-1,0-1 1,2 1-1,0-1 1,1 0 0,3 4 49,-9-19-254,0 1 0,1-1-1,-1 0 1,1 0-1,0 0 1,0 0 0,0 0-1,0-1 1,0 1-1,1-1 1,-1 0-1,1 0 1,0 0 0,-1-1-1,1 1 1,0-1-1,0 0 1,2 1 255,48 0-11236,-33-6 2780</inkml:trace>
  <inkml:trace contextRef="#ctx0" brushRef="#br3" timeOffset="140072.547">14033 3228 5317,'0'0'3817,"2"-14"-1452,5-42 811,-9 31 2783,-8 26-2689,-10 23-1358,12-5-1726,0 1 0,1-1-1,0 1 1,2 0 0,1 1-1,0-1 1,1 1 0,2 0-1,0 0 1,1 5-186,-2 18 87,-31 258-1886,26-240-1321,5-22-2708,2-21-519</inkml:trace>
  <inkml:trace contextRef="#ctx0" brushRef="#br3" timeOffset="140407.731">13733 3520 3395,'0'0'4399,"0"0"-2482,0 0 15,0 0 139,0 0-400,0 0-406,0 0-491,0 0-208,14-6 80,94-23 700,-66 29-963,0-2 0,0-2 0,0-1 0,24-8-383,50-8 2594,-111 23-2560,-1 0-1,0 0 1,0 1 0,0-1-1,0 1 1,0 0-1,0 1 1,-1-1 0,0 0-1,1 1 1,-1 0-1,-1 0 1,1 0 0,0 0-1,-1 0 1,0 1 0,0-1-1,0 1 1,-1-1-1,1 1 1,-1 0 0,0-1-1,-1 1 1,1 0-1,-1 0 1,0 0 0,0 4-34,3 221-1762,-7-198-2095,-1-12-2466,2-11-153</inkml:trace>
  <inkml:trace contextRef="#ctx0" brushRef="#br3" timeOffset="140746.704">14376 3182 9769,'0'0'2370,"0"0"-95,0 0 928,0 0-1249,0 0-1314,0 0-576,0 0-64,0 0 0,0 0-64,4 41-1954,-4-21-6854</inkml:trace>
  <inkml:trace contextRef="#ctx0" brushRef="#br3" timeOffset="141464.555">12650 4582 7207,'0'0'1788,"0"0"97,0 0 426,-3-14-127,-11-41-487,12 52-1542,0 1 0,0-1-1,0 1 1,0 0 0,0 0 0,0-1 0,-1 2-1,1-1 1,-1 0 0,0 0 0,1 1-1,-1-1 1,0 1 0,0 0 0,0 0 0,0 0-1,0 0 1,0 1 0,0-1 0,0 1-1,0 0 1,0 0 0,0 0 0,-1 0-1,-2 1-154,-2-2 445,0 1-288,-1 0 1,0 1 0,0 0-1,1 0 1,-1 1 0,1 0-1,-1 0 1,1 1 0,0 0-1,0 1 1,0-1 0,1 2-1,-1-1 1,1 1 0,0 0 0,0 1-1,0-1 1,1 1 0,0 1-1,0-1 1,1 1 0,-1 0-1,2 0 1,-1 1 0,1-1-1,-3 7-157,-2 5 8,0 0-1,2 1 1,0 0-1,1 0 1,1 0-1,1 1 0,1-1 1,1 1-1,1 0 1,0 0-1,2 0 0,0 0 1,1 0-1,2 2-7,-2-9-37,1 0-1,1 0 0,0 0 0,1 0 1,0-1-1,1 0 0,0 0 0,1 0 0,1-1 1,0 0-1,1 0 0,0-1 0,0 0 1,1-1-1,1 0 0,0 0 0,0-1 1,1-1-1,0 0 0,11 5 38,-16-9-170,0-1 0,0 0 1,0 0-1,1-1 0,-1 0 0,1 0 0,0-1 0,-1 0 0,1 0 0,0-1 1,0 0-1,0 0 0,-1-1 0,1 0 0,0 0 0,-1-1 0,1 0 0,-1 0 1,1-1-1,-1 0 0,0 0 0,0-1 0,0 0 0,-1 0 0,1-1 0,-1 1 1,0-1-1,4-5 170,17-22-1025,-1-1 1,-1-2 0,-2 0-1,-2-1 1,-1-2 0,-2 0 0,-1-1-1,5-21 1025,-19 52 46,0 0-1,0-1 0,-1 1 1,0 0-1,0-1 1,-1 1-1,0-1 0,-1 0 1,0 1-1,0-9-45,0 17 117,-1-1 1,1 0-1,0 0 0,0 0 1,-1 0-1,1 1 1,0-1-1,-1 0 0,1 0 1,-1 0-1,1 1 0,-1-1 1,1 0-1,-1 1 0,1-1 1,-1 0-1,0 1 1,1-1-1,-1 1 0,0-1 1,0 1-1,1 0 0,-1-1 1,0 1-1,0 0 0,0-1 1,1 1-1,-1 0 1,0 0-1,0 0 0,0-1 1,0 1-1,0 0 0,0 0 1,1 1-1,-1-1 0,0 0 1,0 0-1,0 0 1,0 0-1,0 1 0,1-1 1,-1 0-1,0 1 0,0-1 1,1 1-1,-1-1 0,0 1 1,1-1-1,-1 1 1,0 0-1,1-1 0,-1 1 1,1 0-1,-1-1 0,1 1 1,-1 0-1,1 0 0,-1-1 1,1 1-1,0 0 1,-1 0-1,1 0 0,0 0 1,0-1-1,0 1-117,-47 148 2976,45-134-2954,0 1-1,1 0 0,1-1 0,1 1 0,0-1 0,1 1 0,0-1 1,1 0-1,1 1 0,1-1 0,0-1 0,1 1 0,0-1 0,2 0-21,-6-7-9,2 0 0,-1-1 0,1 1 0,0-1 0,0 0 0,1 0 0,-1 0 0,1-1 0,1 0 0,-1 0 0,1 0 0,0 0 0,0-1 0,0 0 0,1-1 0,-1 1 0,1-1 0,0 0 0,0-1 0,0 0 0,0 0 0,0 0 0,1-1 0,-1 0 0,0 0 0,1-1 0,-1 0 0,1 0 0,-1-1 0,0 0 0,1 0 0,5-3 9,1-3 17,-1-1 0,0 0-1,0-1 1,-1 0 0,0-1 0,-1 0-1,0-1 1,-1 0 0,0-1 0,-1 0-1,0-1 1,-1 0 0,0 0 0,-1-1-1,-1 0 1,0 0 0,-1 0 0,0-1-1,-1 0 1,-1 0 0,0 0 0,-1-6-17,0 13 38,0 0 1,0-1 0,-1 1-1,0 0 1,-1-1 0,0 1-1,-1 0 1,1-1 0,-1 1 0,-1 0-1,0-1 1,0 1 0,0 0-1,-1 0 1,-1 1 0,1-1-1,-1 1 1,0-1 0,-1 1 0,0 0-1,0 1 1,0-1 0,-1 1-1,0 0 1,0 0 0,0 1 0,-1 0-1,0 0 1,0 1 0,0-1-1,-1 1 1,0 1-39,-4 0-37,0 1 1,0 0-1,0 1 1,0 0-1,0 1 0,0 0 1,-1 1-1,1 0 1,0 1-1,0 1 0,1 0 1,-1 0-1,1 1 0,-1 1 1,1 0-1,0 0 1,1 1-1,-1 1 0,1 0 1,-4 4 36,6-5-866,1 0-1,0 1 1,1 0 0,0 0-1,0 1 1,0 0-1,1 0 1,0 0 0,1 1-1,-2 4 867,-6 19-8680</inkml:trace>
  <inkml:trace contextRef="#ctx0" brushRef="#br3" timeOffset="142195.998">13454 4544 5221,'0'0'2450,"0"0"-165,0-13 496,0-43-322,0 6 4318,-9 91-5112,-1 72-1718,4 0 0,6 1-1,8 63 54,-7-167-232,-1 0 0,1 0 0,1 1-1,0-1 1,0 0 0,1 0 0,0 0-1,0-1 1,2 1 0,-1-1 0,1 0 0,4 7 232,-5-14-17,-1-1 1,1 1 0,-1 0 0,1-1 0,0 0 0,0 0-1,0 0 1,0 0 0,0 0 0,0-1 0,0 0 0,0 0 0,0 0-1,0 0 1,0-1 0,0 1 0,-1-1 0,1 0 0,0 0-1,0-1 1,0 1 0,-1-1 0,1 0 0,-1 0 0,1 0-1,-1 0 1,0-1 0,0 1 0,0-1 0,0 0 0,0 1-1,-1-2 1,1 1 0,-1 0 0,0 0 0,0-1 0,0 0 16,47-52 642,-2-3 0,-4-1 0,-2-2-1,21-44-641,-15-24 1170,-63 168-759,-25 259-310,40-284-102,-2 2-17,2 0 0,0 0 0,1 0 0,0 1 0,1-1 1,1 0-1,0 0 0,1 0 18,-2-13-29,0 0 1,0 0-1,0 0 1,0 0-1,0 1 0,0-1 1,0-1-1,1 1 1,-1 0-1,1 0 0,-1 0 1,1-1-1,0 1 1,0-1-1,0 1 0,0-1 1,0 0-1,0 0 1,0 0-1,0 0 0,0 0 1,0 0-1,1-1 1,-1 1-1,0-1 0,0 1 1,1-1-1,-1 0 1,0 0-1,1 0 1,-1 0-1,0-1 0,1 1 1,-1 0-1,2-1 29,73-39-296,-55 19 341,0-2 0,-2 0 0,0-1 0,-2-1 0,-1-1 0,0 0 1,-2-2-1,-2 1 0,0-2 0,-2 0 0,7-28-45,-9-12 918,-10 69-888,1-1 0,0 1 0,-1-1 0,1 1 0,-1-1 1,1 1-1,-1-1 0,1 1 0,-1 0 0,1-1 0,-1 1 0,1 0 0,-1-1 0,0 1 0,1 0 0,-1 0 0,1-1 0,-1 1 0,0 0 0,1 0 0,-1 0 0,0 0 0,1 0 0,-1 0 0,0 0 0,1 0 0,-1 0 0,0 0 0,1 0 0,-1 1 0,1-1 0,-1 0 0,0 0 0,1 1 0,-1-1 0,1 0 0,-1 1 0,1-1 0,-1 1 0,1-1 1,-1 0-1,1 1 0,-1-1 0,1 1 0,-1-1 0,1 1 0,0 0 0,-1-1 0,1 1 0,0-1 0,0 1 0,-1 0 0,1-1 0,0 1 0,0-1 0,0 1 0,0 0 0,0-1 0,0 1 0,0 0 0,0-1 0,0 1 0,0 0 0,0-1-30,-10 26 41,0 1-1,2 0 1,0 0-1,2 1 1,2 0 0,0 0-1,2 0 1,1 0-1,1 0 1,3 18-41,-3-37-130,1 0 0,1 0 0,0 0 0,0-1 0,0 1 1,1 0-1,1-1 0,-1 0 0,1 0 0,1 0 0,0 0 0,0 0 0,4 3 130,-7-8-392,1-1 0,0 1-1,0-1 1,-1 0-1,1 0 1,1 0-1,-1 0 1,0-1 0,0 1-1,1-1 1,-1 0-1,1 0 1,-1 0 0,1-1-1,-1 1 1,1-1-1,-1 0 1,1 0-1,0 0 1,-1 0 0,1 0-1,-1-1 1,2 0 392,16-8-4928,0-6-277</inkml:trace>
  <inkml:trace contextRef="#ctx0" brushRef="#br3" timeOffset="142542.65">14178 4381 7976,'0'0'1441,"0"0"-768,0 0 448,0 0-641,0 0-384,0 0-32,0 0-64,0 0-2626</inkml:trace>
  <inkml:trace contextRef="#ctx0" brushRef="#br3" timeOffset="142889.603">14439 4823 3363,'0'0'5904,"0"0"-3352,0 0-502,0 0 288,0 0-629,0 0-519,0 0-202,0 0-268,-7 4-239,5-4-462,0 1 1,0 0 0,0 0-1,0 0 1,0 0-1,0 0 1,0 1-1,1-1 1,-1 1 0,0-1-1,1 1 1,-1-1-1,1 1 1,-1 0-1,1 0 1,0 0 0,0 0-1,0 0 1,0 0-1,0 0 1,0 0-1,1 0 1,-1 0 0,1 1-1,-1-1 1,1 0-1,0 1-19,-1 8 51,0 12-12,-1 0-1,-1 0 1,-2 0 0,0 0 0,-1-1-1,-7 17-38,13-40 4,0 1 0,0 0-1,-1 0 1,1-1 0,0 1-1,0 0 1,0 0-1,-1-1 1,1 1 0,0 0-1,0 0 1,0-1 0,-1 1-1,1 0 1,0 0 0,-1 0-1,1 0 1,0 0 0,0-1-1,-1 1 1,1 0 0,0 0-1,-1 0 1,1 0 0,0 0-1,-1 0 1,1 0 0,0 0-1,-1 0 1,1 0 0,0 0-1,-1 0 1,1 0-1,0 0 1,0 0 0,-1 1-1,1-1 1,0 0 0,-1 0-1,1 0 1,0 0 0,0 1-1,-1-1 1,1 0 0,0 0-1,0 0 1,-1 1-4,1-44 108,0 36-105,-2-9 153,1 0 1,1 0-1,1 1 0,0-1 0,1 0 0,0 0 1,1 1-1,1 0 0,1-1 0,0 1 1,1 1-1,1-1 0,0 1 0,0 0 0,2 1 1,0 0-1,0 0 0,1 1 0,3-2-156,-5 9 40,0 2-1,0-1 1,0 1-1,0 0 1,1 1-1,-1 0 0,1 0 1,0 1-1,0 0 1,-1 0-1,1 1 1,0 0-1,0 1 1,0 0-1,-1 0 0,1 1 1,0 0-1,-1 1 1,1 0-1,-1 0 1,0 0-1,0 1 1,-1 1-1,1-1 0,-1 1 1,0 0-1,0 1 1,0 0-1,-1 0 1,0 0-1,0 1 1,0 0-1,-1 0 0,0 0 1,-1 1-1,1 0-39,1 7-88,0 0 0,-1 0 0,0 1-1,-1-1 1,-1 1 0,0 0 0,-1 0 0,-1 1-1,-1-1 1,0 0 0,-1 0 0,-1 0 0,-2 11 88,-7 22-4912,-5-1-4463,9-30-1969</inkml:trace>
  <inkml:trace contextRef="#ctx0" brushRef="#br3" timeOffset="143481.815">14914 4745 5573,'0'0'4057,"0"0"-1788,0 0-310,0 0-213,13-4-502,41-10-539,-53 14-687,1 0 1,-1 0 0,0 0 0,1 0 0,-1 0 0,0 1 0,1-1 0,-1 0 0,0 1-1,0-1 1,1 0 0,-1 1 0,0 0 0,0-1 0,0 1 0,1 0 0,-1-1 0,0 1-1,0 0 1,0 0 0,0 0 0,-1 0 0,1 0 0,0 0 0,0 0 0,0 0 0,-1 1-1,1-1 1,-1 0 0,1 0 0,-1 1 0,1-1 0,-1 0 0,0 2-19,3 3 94,1 4-13,0 1 0,0-1-1,-1 1 1,0-1-1,-1 1 1,0 0 0,-1 0-1,0 0 1,-1 0-1,-1 8-80,18-41 855,110-206 4905,-125 227-5730,-1-1 0,1 0 0,-1 0 1,1 0-1,-1 0 0,0 0 0,0 0 0,0 0 1,0-1-1,0 1 0,-1 0 0,1-1 0,-1 1 1,1 0-1,-1-1 0,0 1 0,0 0 1,0-1-1,0 1 0,0-1 0,-1 1 0,1 0 1,-1-1-1,0 1 0,1 0 0,-1 0 0,0-1 1,0 1-1,0 0 0,-1 0 0,1 0 1,0 0-1,-1 0 0,0 1 0,1-1 0,-1 0 1,0 1-1,0-1 0,0 1 0,0-1 1,0 1-1,0 0 0,0 0 0,0 0 0,0 0 1,-1 0-1,1 1 0,0-1 0,-1 1 0,1-1-30,-8 3 6,0 1 0,0 0 0,1 0 0,-1 1 0,1 0 0,0 0 0,0 1 0,0 0 0,1 1 0,0 0 0,0 0 0,0 1 0,1 0-1,0 0 1,0 1 0,1 0 0,0 0 0,0 1 0,1-1 0,0 1 0,0 0 0,1 1 0,0-1 0,1 1 0,0-1 0,1 1 0,-1 4-6,-2 7-95,0 0 1,1 0-1,2 1 1,0 0-1,1-1 1,1 1-1,1 0 1,1-1-1,1 1 1,3 9 94,-4-23-90,1 0 1,1 0-1,-1 0 1,2 0 0,-1 0-1,1-1 1,0 1-1,0-1 1,1-1-1,0 1 1,0-1-1,1 0 1,-1 0 0,1-1-1,1 0 1,-1 0-1,1-1 1,0 0-1,0 0 1,0-1 0,0 0-1,1 0 1,-1-1-1,1 0 1,2 0 89,6 1-31,-1-2 1,1 1-1,-1-2 1,1 0 0,-1-1-1,1-1 1,-1-1-1,0 0 1,0-1-1,0 0 1,0-1-1,-1-1 1,4-3 30,17-10 97,-1-1 1,-1-2-1,-1-2 1,-1-1 0,-1-1-1,-2-2 1,0-1-1,-2-1 1,-1-2-1,-2 0 1,4-9-98,-24 35 55,0 0 1,0 0-1,-1 0 1,0-1-1,0 1 0,0-1 1,-1 0-1,0 0 1,0 0-1,-1 0 1,0 0-1,0 0 1,0-7-56,-1 12 7,-1 0 0,1 0 0,-1 1 0,0-1 0,1 0 0,-1 0 0,0 1 0,0-1 0,0 0 0,0 1 0,0-1 0,0 1 0,-1-1 0,1 1 0,0 0 0,-1-1 0,1 1 0,-1 0 0,0 0 0,1 0 0,-1 0 0,0 0 0,1 1-1,-1-1 1,0 0 0,0 1 0,0-1 0,0 1 0,0 0 0,0 0 0,1-1 0,-1 1 0,0 0 0,0 1 0,0-1 0,0 0-7,-71 13-27,63-9 22,0 0 0,0 1 1,1 0-1,0 0 0,0 1 0,0 0 1,1 1-1,0 0 0,0 0 0,0 1 1,1 0-1,0 0 0,1 1 0,0 0 1,0 0-1,1 0 0,0 1 0,1 0 1,0-1-1,0 2 0,1-1 0,1 0 1,-1 1-1,2-1 0,-1 1 0,2 0 1,-1 8 4,2-15-95,0 0 1,0 0 0,0 0-1,1 0 1,-1 0-1,1-1 1,0 1 0,0-1-1,0 1 1,0-1 0,1 0-1,-1 0 1,1 0 0,0 0-1,0 0 1,0-1-1,0 1 1,0-1 0,1 0-1,-1 0 1,1 0 0,2 1 94,25 7-4026,1-7-3880,-13-3-1858</inkml:trace>
  <inkml:trace contextRef="#ctx0" brushRef="#br3" timeOffset="144415.957">15791 4803 7847,'1'-12'2392,"0"-2"-2191,1 6 333,0 1-1,-1-1 1,0 0 0,0 1-1,0-1 1,-1 0 0,-1 1 0,1-1-1,-1 0 1,-1 1 0,1-1-1,-1 1 1,-1-1 0,1 1-1,-1 0 1,-1 0 0,1 0-1,-1 0 1,0 1 0,-1 0-1,1 0 1,-1 0 0,-5-5-534,4 8 107,1 0-1,-1 1 1,0-1 0,0 1 0,1 1 0,-1-1 0,-1 1-1,1 0 1,0 0 0,0 1 0,0 0 0,0 0 0,-1 0-1,1 1 1,0 0 0,0 0 0,0 1 0,0-1 0,0 1-1,1 1 1,-1-1 0,0 1 0,1 0 0,-4 3-107,-2 0 11,1 1 0,0 1 0,0 0 0,1 0 0,0 1 0,0 0 0,1 1 0,0-1 0,1 2 0,0-1 0,-4 10-11,3-4-118,1 1 0,2-1 0,-1 1 0,2 0 0,0 1 0,1-1 0,1 1 0,0-1 0,2 1 0,0 0 0,1-1 0,0 1 0,2-1 0,0 1 0,1-1 0,0 0 0,2 0 0,0 0 0,5 8 118,-10-22-53,1-1 0,-1 1 0,1 0 0,0-1 0,0 1 0,0-1 0,0 0 0,0 0 0,1 0 0,-1 0 0,0 0 0,1 0 0,0 0 0,-1-1 0,1 1 0,0-1 0,0 0 0,0 0 0,0 0 0,0 0 0,0-1 0,0 1 0,0-1 0,0 0 0,0 0 0,1 0 0,-1 0 0,0 0 0,0-1 0,0 1 0,0-1 0,0 0 0,0 0 0,0 0 0,0 0 0,-1 0 0,1-1 0,0 1 0,0-1 0,-1 0 0,3-2 53,10-12 241,-1-1 0,-1 0 1,0-1-1,-2 0 0,0-1 0,-1-1 0,0 1 0,4-17-241,-5 15 671,-3 7-332,6-11 401,0-2 1,-2 1-1,-1-2 1,-2 1-1,4-20-740,-27 74 619,11-7-620,1 1 0,0 0 0,2 1 0,0-1 0,1 0 0,2 0-1,0 1 1,1-1 0,1 0 0,1 0 0,1 0 0,1-1 0,0 0-1,7 13 2,-12-30-39,1 0-1,0 0 0,-1 1 0,1-1 0,1-1 0,-1 1 1,0 0-1,1-1 0,-1 1 0,1-1 0,0 1 0,-1-1 1,1 0-1,0 0 0,1-1 0,-1 1 0,0-1 0,0 1 1,1-1-1,-1 0 0,1 0 0,-1-1 0,1 1 0,-1-1 1,1 1-1,-1-1 0,1 0 0,-1-1 0,1 1 1,-1 0-1,1-1 0,-1 0 0,1 0 0,-1 0 0,2-1 40,8-3-22,0-1-1,0 0 1,0 0-1,-1-2 0,0 1 1,-1-2-1,1 1 1,2-5 22,25-27 81,-2-2 1,-2-2-1,-2-1 1,-2-2 0,-1-1-1,2-11-81,-30 56 12,-1 0-5,6-5 54,-1-2 0,-1 1 1,0-1-1,0 1 0,-1-1 1,0-1-1,0 1 0,-1-1 1,-1 1-1,0-1 0,0 0 1,-1 0-1,-1 0 0,0-2-61,0 11 12,-1 0-1,0 0 1,1-1-1,-1 1 1,0 0-1,-1 0 1,1 0 0,0 0-1,0 0 1,-1 0-1,1 1 1,-1-1-1,0 0 1,0 1-1,1-1 1,-1 1-1,0-1 1,0 1-1,0 0 1,0 0 0,-1 0-1,1 0 1,0 1-1,0-1 1,-1 0-1,1 1 1,0-1-1,-1 1 1,1 0-1,0 0 1,-1 0 0,1 0-1,-2 1-11,-76 23 36,75-20-38,-1 1 0,1 0 1,0 1-1,0-1 0,1 1 1,-1 0-1,1 0 1,1 1-1,-1-1 0,1 1 1,0 0-1,0 0 1,1 0-1,0 0 0,1 0 1,-1 0-1,1 0 0,0 1 1,1-1-1,0 0 1,0 1-1,1-1 0,0 1 1,0-1-1,0 0 1,1 0-1,0 0 0,1 0 1,0 0-1,0 0 0,0-1 1,1 1-1,4 5 2,29 49-27,-27-48 15,-1 0 0,0 1 0,-1 0 0,-1 0 0,0 1 0,-1 0-1,-1 0 1,0 1 0,-1-1 0,-1 1 0,1 9 12,-17 101-37,16-122 40,0 1 0,-1-1 0,1 0 0,1 0 0,-1 0 1,0 0-1,1-1 0,0 1 0,0-1 0,0 0 0,0 0 1,1-1-1,-1 1 0,1-1 0,-1 0 0,1 0 0,0 0 1,0-1-1,0 0 0,0 0 0,0 0 0,0 0 0,0-1 1,0 0-1,0 0 0,0 0 0,1-1-3,6 3 1,0-1-1,0 0 1,1-1 0,-1 0-1,0-1 1,0-1-1,0 0 1,0 0 0,0-1-1,0-1 1,0 0 0,-1 0-1,0-1 1,0-1 0,0 0-1,-1 0 1,3-3-1,-3 1-13,-1 0 1,0 0-1,-1-1 1,0 0-1,0-1 1,-1 1 0,0-2-1,-1 1 1,0-1-1,0 0 1,-1 0-1,-1 0 1,0-1-1,0 0 1,-1 1-1,-1-1 1,0 0 0,0-3 12,-21-39-2793,-18 35-2219,-2 9-3487</inkml:trace>
  <inkml:trace contextRef="#ctx0" brushRef="#br3" timeOffset="145080.049">14136 4217 1505,'0'0'5899,"0"0"-3224,0 0-492,0 0-53,0 0-667,-2 4-390,-1 11-915,0-1 0,0 0 0,2 1 1,0 0-1,0-1 0,1 1 0,1 0 0,1 2-158,-2-15 18,0-1 1,1 0-1,-1 1 0,1-1 0,-1 0 1,1 1-1,-1-1 0,1 0 0,-1 0 0,1 0 1,0 0-1,0 1 0,0-1 0,0 0 1,0 0-1,0 0 0,0-1 0,0 1 0,0 0 1,0 0-1,0 0 0,0-1 0,1 1 1,-1-1-1,0 1 0,1-1 0,-1 1 0,0-1 1,1 0-1,-1 0 0,0 0 0,1 0 1,-1 0-1,0 0 0,1 0 0,-1 0 1,1 0-1,-1 0 0,0-1 0,1 1 0,-1-1 1,1 1-19,52-29 2395,-47 24-2070,-1 0 0,0-1 1,0 1-1,0-1 0,-1-1 1,0 1-1,0-1 1,-1 0-1,1 0 0,-2 0 1,1-1-1,-1 1 1,0-1-1,0 0 0,-1 0 1,0 0-1,-1 0 1,0 0-1,0-1 0,0 1 1,-1-2-326,-2 7 19,0 0 1,0 0-1,0 0 1,0 1 0,0-1-1,0 1 1,-1-1-1,1 1 1,-1 0-1,0 0 1,0 0 0,0 0-1,0 0 1,0 1-1,0 0 1,0-1-1,0 1 1,-1 0 0,1 0-1,0 1 1,-1-1-1,1 1 1,0 0-1,-1-1 1,1 2 0,-1-1-1,1 0 1,-1 1-1,1-1 1,0 1-1,-1 0 1,1 0 0,0 0-1,0 1 1,0-1-1,0 1 1,0 0-1,0 0 1,-1 1-20,-42 31-1034,24-3-2902,10-5-2780</inkml:trace>
  <inkml:trace contextRef="#ctx0" brushRef="#br3" timeOffset="146699.319">13277 5714 641,'0'0'9961,"0"0"-6801,0 0-2055,0 0 609,0 0 283,17-12-962,75-33-800,39 30-85,2100-11 1713,-1915 22-1075,174-4 2630,85-28-3418,-371 3 1276,-178 17-731,-42 2-225,-7 8-537,-1 1 1,1 1-1,-1 1 1,0 1-1,0 2 1,0 0-1,-7 2 217,-5 13-5958,26-5-426</inkml:trace>
  <inkml:trace contextRef="#ctx0" brushRef="#br4" timeOffset="-174155.841">11173 8078 7623,'0'0'417,"-13"-7"52,-80-47 2793,92 53-3204,0 1 0,1 0 0,-1 0 0,0-1-1,1 1 1,-1 0 0,0-1 0,1 1 0,-1-1 0,1 1 0,-1-1 0,1 1-1,-1-1 1,1 1 0,-1-1 0,1 0 0,-1 1 0,1-1 0,0 0 0,-1 1-1,1-1 1,0 0 0,0 1 0,-1-1 0,1 0 0,0 0 0,0 1 0,0-1-1,0 0 1,0 1 0,0-1 0,0 0 0,0 0 0,0 1 0,1-1 0,-1 0-1,0 0 1,0 1 0,1-1 0,-1 0 0,0 1 0,1-1 0,-1 1 0,1-1-1,-1 0 1,0 1 0,1-1 0,0 1 0,-1-1 0,1 1 0,-1-1-1,1 1 1,0 0 0,-1-1 0,1 1 0,-1 0 0,1-1 0,0 1-58,49-16 555,-42 14-479,609-116 378,-587 102-461,-46-4 94,-184-36 78,200 56-164,-1-1-1,1 1 0,-1 0 0,0-1 1,1 1-1,-1-1 0,0 1 0,1 0 1,-1 0-1,0-1 0,1 1 0,-1 0 1,0 0-1,0 0 0,1 0 1,-1 0-1,0 0 0,0 0 0,1 0 1,-1 0-1,0 0 0,0 0 0,1 0 1,-1 1-1,0-1 0,1 0 1,-1 0-1,0 1 0,1-1 0,-1 0 1,0 1-1,1-1 0,-1 1 0,1-1 1,-1 1-1,1-1 0,-1 1 0,1-1 1,-1 1-1,1 0 0,0-1 1,-1 1-1,1 0 0,0-1 0,-1 2 0,12 32 4,8-1 25,-10-21-2,-2 0 1,0 0-1,0 0 0,-1 1 0,0 0 1,-1 0-1,-1 0 0,0 1 0,-1-1 1,0 1-1,-1 0 0,-1 0 0,0 0 1,-1 0-1,-1 9-27,-7 4-671,-1-2 1,-1 1-1,-2-1 1,0 0-1,-1-2 1,-2 1-1,0-1 1,-2-1-1,0-1 1,-10 8 670,-16 21-6459</inkml:trace>
  <inkml:trace contextRef="#ctx0" brushRef="#br4" timeOffset="-173329.097">12768 7692 2338,'0'0'294,"0"0"80,9-16 234,65-100 2168,-65 105-1815,23-36 2542,-23 14 1978,-28 47-4632,9-4-827,0 1-1,1 0 0,0 0 1,1 1-1,0 0 0,1 1 1,0 0-1,1 0 0,1 1 1,0-1-1,1 1 1,0 0-1,1 0 0,1 0 1,0 1-1,0 7-21,2-16 1,-1 0 0,1 0 0,0 0 0,1 1 0,-1-1 1,1 0-1,0 0 0,1 0 0,-1 0 0,1 0 0,0-1 0,1 1 0,0-1 0,0 1 1,0-1-1,0 0 0,1 0 0,-1 0 0,1 0 0,1-1 0,-1 0 0,1 0 0,-1 0 1,3 1-2,155 65 229,-161-69-192,0 1 0,0-1-1,0 0 1,0 0 0,0 0-1,0 1 1,-1-1 0,1 0-1,-1 1 1,1-1 0,-1 1-1,1-1 1,-1 1 0,0-1-1,1 1 1,-1-1 0,0 1-1,0-1 1,0 1 0,-1-1 0,1 1-1,0-1 1,0 1 0,-1-1-1,1 0 1,-1 1 0,1-1-1,-1 1 1,0-1 0,1 0-1,-1 0 1,0 1 0,0-1-1,0 0 1,0 0 0,0 0-1,0 0 1,0 0 0,-1 0 0,1 0-1,0 0 1,0-1 0,-1 1-1,1 0 1,-1-1 0,1 1-1,0-1 1,-1 1 0,1-1-1,-1 0 1,1 0 0,-1 0-37,-5 5 105,-44 30-455,-1-2 0,-2-2 1,-1-3-1,-55 20 350,65-37-3427,18-18-3027,20-3 2455</inkml:trace>
  <inkml:trace contextRef="#ctx0" brushRef="#br4" timeOffset="-172992.381">12794 7484 6694,'0'0'897,"0"0"-352,0 0 448,0 0-225,0 0-287,0 0-161,74-20-64,-44 23-63,4 0-97,3 0-32,1-1 0,-1 1-64,-5-3 0,-2 0-289,1 0-1472,-13 0-2595</inkml:trace>
  <inkml:trace contextRef="#ctx0" brushRef="#br4" timeOffset="-172650.642">13163 7298 5221,'0'0'368,"0"0"75,0 0 609,0 0 336,0 0-310,0 0-352,0 0-256,0 0-235,-6 2-91,-8 12-76,47 4-24,-21-13-36,-1-1 0,1 0 0,0-1-1,0 0 1,0 0 0,1-2 0,-1 1-1,0-2 1,1 1 0,-1-2 0,0 0-1,1 0 1,-1-1 0,0-1 0,0 0-1,0 0 1,0-1 0,-1-1 0,1 0-1,-1-1 1,-1 0 0,1 0 0,-1-1-1,0-1 1,0 1 0,-1-2 0,0 1-1,-1-1 1,1-1 0,-2 1 0,1-3-8,-5 9 103,-1-1 0,0 0 0,0 0 0,0 0 0,0 0 0,-1 0 0,0 0 1,0 0-1,0 0 0,0-1 0,-1 1 0,1 0 0,-1-1 0,0 1 0,0 0 0,-1-1 1,1 1-1,-1 0 0,0 0 0,0-1 0,-1 1 0,1 0 0,-1 0 0,0 0 1,0 1-1,0-1 0,-1 0 0,1 1 0,-1-1 0,0 1 0,0 0 0,0 0 1,0 0-1,0 0 0,-1 1 0,1-1 0,-1 1 0,0 0 0,0 0 0,0 0 1,-2 0-104,-7 1 45,0 1 1,-1 1 0,1 0-1,0 0 1,0 2 0,0 0-1,0 0 1,0 1 0,0 1-1,1 0 1,0 0 0,0 1 0,1 1-1,-1 0 1,1 1 0,1 0-1,0 1 1,0 0 0,0 0-1,1 1 1,1 0 0,0 1 0,0-1-1,1 2 1,-2 3-46,6-8-22,0 1 0,1-1-1,0 0 1,1 1 0,0-1 0,0 1 0,0 0 0,1-1-1,0 1 1,0-1 0,1 1 0,0 0 0,1-1 0,-1 1 0,1-1-1,1 0 1,-1 0 0,1 0 0,1 0 0,-1 0 0,1-1-1,0 1 1,1-1 0,0 0 0,0 0 0,0-1 0,0 1-1,1-1 1,0 0 0,0-1 0,0 1 0,1-1 0,0-1 22,0 2 4,0-1 1,0 1 0,0 0 0,0 1-1,-1-1 1,0 1 0,0 1 0,0-1-1,-1 1 1,0 0 0,0 0 0,-1 0 0,0 1-1,0 0 1,-1-1 0,0 1 0,0 1-1,-1-1 1,0 0 0,0 1 0,-1-1-1,0 1 1,-1-1 0,0 1 0,0-1 0,-1 1-1,0-1 1,0 3-5,-11 19 21,0-1 0,-2-1 1,-1 0-1,-2 0 0,0-2 0,-5 3-21,-26 45 23,20-30-276,-52 96 75,53-40-4847,28-78 2350,5-7-821</inkml:trace>
  <inkml:trace contextRef="#ctx0" brushRef="#br4" timeOffset="-172303.142">13518 7915 5573,'0'0'1730,"0"0"10,0 0-15,0 0-284,0 0-315,0 0-272,0 0-533,-5 3-124,1 0-182,1 1 0,-1-1 1,1 0-1,0 1 0,0 0 0,0 0 0,0 0 0,0 0 0,1 1 0,0-1 0,0 0 0,0 1 0,1 0 0,0-1 1,-1 1-1,1 0 0,1 0 0,-1 0 0,1 0 0,0-1 0,0 1 0,0 0 0,1 1-15,0-2-51,-1 0 0,1 0 0,0 0 0,0-1 1,0 1-1,1-1 0,-1 1 0,1-1 0,0 1 0,0-1 0,0 0 0,1 0 0,-1 0 0,1 0 0,-1 0 0,1 0 0,0-1 0,0 0 0,0 1 0,0-1 0,1 0 1,-1 0-1,1-1 0,-1 1 0,1-1 0,-1 0 0,1 0 0,0 0 0,0 0 0,0 0 0,-1-1 0,4 0 51,3 1-194,0-1 0,1-1 0,-1 0 0,0 0 0,0-1 0,0 0 0,0-1 1,0 0-1,0 0 0,-1-1 0,9-5 194,-11 7 52,0-1 0,0 0 0,-1-1 0,1 0 0,-1 0 1,0 0-1,0-1 0,0 0 0,-1 0 0,1 0 0,-1-1 1,0 1-1,-1-1 0,0 0 0,0-1 0,0 1 0,0-1 0,-1 0 1,0 0-1,-1 0 0,0 0 0,0 0 0,0-1 0,-1 1 0,0-1 1,0-5-53,-2 11 16,0 0 1,1 1 0,-1-1-1,0 1 1,-1-1-1,1 1 1,0 0 0,0-1-1,-1 1 1,1 0 0,0 0-1,-1 0 1,0 0-1,1 0 1,-1 0 0,1 0-1,-1 0 1,0 1 0,0-1-1,1 1 1,-1-1-1,0 1 1,0 0 0,0-1-1,1 1 1,-1 0 0,0 0-1,0 1 1,0-1-1,0 0 1,1 1 0,-1-1-1,-1 1-16,-62 21 87,-116 96-1630,111-67-2605</inkml:trace>
  <inkml:trace contextRef="#ctx0" brushRef="#br4" timeOffset="-171966.699">11836 8865 5029,'0'0'1676,"0"0"315,0 0 81,0 0-327,0 0-528,0 0-363,0 0-410,0 0-151,9 3 172,-2-1-385,1-1 1,-1 0-1,1 0 1,-1 0-1,0-1 1,1 0-1,-1-1 1,1 1-1,-1-1 1,0-1-1,1 0 1,-1 0-81,77-20 308,-51 15-279,-1-2-1,0-1 1,0-1-1,-1-1 0,-1-2 1,0-2-1,7-5-28,-35 21 3,0-1 1,-1 0-1,1 0 0,0 0 1,0 0-1,-1 0 1,1-1-1,0 1 0,-1 0 1,0-1-1,1 1 1,-1-1-1,0 0 0,1 1 1,-1-1-1,0 0 0,0 0 1,-1 0-1,1 1 1,0-1-1,-1 0 0,1 0 1,-1 0-1,1 0 0,-1 0 1,0 0-1,0-1 1,0 1-1,0 0 0,0 0 1,-1 0-1,1 0 0,0 0 1,-1 0-1,0 0 1,1 0-1,-1 1 0,0-1 1,0 0-1,0 0 0,0 0 1,0 1-1,-1-1 1,1 1-1,0-1 0,-1 1 1,1-1-1,-1 1 0,-1-1-3,0 0 6,0 0 0,0 0 0,0 0 0,0 0 0,0 1-1,0-1 1,0 1 0,0 0 0,-1 0 0,1 0-1,-1 0 1,1 1 0,0-1 0,-1 1 0,1 0-1,-1 0 1,1 0 0,-1 1 0,1-1 0,0 1 0,-1 0-1,1 0 1,0 0 0,-1 0 0,1 1 0,0-1-1,0 1 1,0 0 0,0-1 0,0 2 0,1-1-1,-1 0 1,1 0 0,-1 1 0,1-1 0,0 1 0,0 0-1,0 0 1,0 0 0,0 0 0,1 0 0,-1 0-1,1 0 1,0 1 0,0-1-6,6 121 72,4-47-64,-9-61-193,-1-1 0,0 1 0,-1-1-1,-1 0 1,0 0 0,-1 0 0,-1 0 0,0-1-1,-1 0 1,0 0 0,-1 0 0,-1-1 0,-4 6 185,-16 23-3545,0-5-2023</inkml:trace>
  <inkml:trace contextRef="#ctx0" brushRef="#br4" timeOffset="-171453.827">13333 8613 12268,'0'0'2007,"0"0"-422,0 0-138,0 0-278,0 0-379,0 0-309,0 0-257,-7 0-96,5 1-121,0-1 1,0 1-1,-1-1 1,1 1-1,0 0 1,0 0-1,0 0 0,0 0 1,0 0-1,1 0 1,-1 1-1,0-1 1,0 0-1,1 1 0,-1 0 1,1-1-1,-1 1 1,1 0-1,0 0 0,0-1 1,0 1-1,0 0 1,0 0-1,0 0 1,0 1-1,0-1 0,1 0 1,0 0-1,-1 0 1,1 0-1,0 1 1,0-1-1,0 0 0,0 0 1,0 1-1,0-1 1,1 0-1,-1 0 0,1 0 1,0 0-1,0 1-7,0 16-200,0 1 0,1-1 0,2 0 1,0 0-1,0-1 0,2 1 0,0-1 0,2 0 0,0-1 0,0 1 0,7 6 200,-9-8-485,-6-17 458,1 0 1,-1 0-1,1 0 1,-1 1-1,1-1 1,-1 0-1,1 1 1,0-1-1,-1 0 1,1 1-1,0-1 1,0 1 0,-1-1-1,1 1 1,0 0-1,0-1 1,0 1-1,-1 0 1,1-1-1,0 1 1,0 0-1,0 0 1,0 0-1,0 0 1,0 0 0,0 0-1,0 0 1,-1 0-1,1 0 1,0 0-1,0 0 1,0 1-1,0-1 1,0 0-1,-1 1 1,1-1-1,0 0 1,0 1 0,0-1-1,-1 1 1,1-1-1,0 1 1,-1 0-1,1-1 1,0 1-1,-1 0 1,1-1-1,-1 1 1,1 0-1,-1 0 1,1 0-1,-1-1 1,0 1 0,1 0-1,-1 0 1,0 0-1,0 0 1,0 0-1,0 0 1,0-1-1,1 1 1,-2 0-1,1 0 1,0 0-1,0 0 1,0 0 0,0 0-1,-1 0 27,14-24 308,0-1-1,-2 0 1,-1-1 0,-2-1-1,0 1 1,-1-1 0,-2-1 0,0 1-1,-2-1 1,-1 0 0,-1-20-308,-1 42 45,0 1 0,0-1 1,0 1-1,0-1 1,0 1-1,-1-1 1,0 1-1,0 0 1,0-1-1,-1 1 0,1 0 1,-1 0-1,0 0 1,0 0-1,-1 0 1,1 0-1,-1 1 0,0-1 1,1 1-1,-2 0 1,1-1-1,0 2 1,-1-1-1,1 0 1,-1 1-1,0-1 0,0 1 1,0 0-1,0 0 1,0 1-1,0-1 1,-1 1-1,1 0 0,0 0 1,-1 0-1,1 1 1,-1 0-1,1-1 1,-1 2-1,1-1 1,-1 0-1,1 1 0,-2 0-45,-2 2-41,-1 0 0,1 0-1,0 1 1,0 0 0,0 1-1,0 0 1,1 0 0,0 0-1,0 1 1,0 0 0,-1 2 41,-31 53-5215,33-33-380</inkml:trace>
  <inkml:trace contextRef="#ctx0" brushRef="#br4" timeOffset="-171172.438">13706 8688 15375,'0'0'1345,"0"0"-1121,0 0 64,0 0-31,0 0-257,0 0-129,0 0 97,0 0-288,0 0-769,4 15-1409,5-10-2051</inkml:trace>
  <inkml:trace contextRef="#ctx0" brushRef="#br4" timeOffset="-170815.634">14022 8430 12748,'0'0'2242,"0"0"-192,0 0-609,0 0-191,0 0-482,0 0-415,0 0-161,0 0-64,14 77 32,-18-45-96,1 1-64,0 0-32,2-2-352,1 2-513,0-4-1185,0-1-1345,0-5-1089,0-7-1410</inkml:trace>
  <inkml:trace contextRef="#ctx0" brushRef="#br4" timeOffset="-170518.121">14123 8550 2402,'10'-34'884,"1"0"0,2 1 0,2 0 0,0 1 0,7-6-884,-15 26 434,0 1-1,1-1 1,1 2 0,0-1 0,0 1 0,1 1 0,0 0 0,1 0 0,0 1 0,0 0-1,0 1 1,1 0 0,1 1 0,-1 0 0,3 0-434,-12 4 37,0 0 0,0 1 0,0 0-1,0-1 1,0 1 0,0 0 0,0 0 0,0 1 0,0-1 0,0 1-1,0-1 1,1 1 0,-1 0 0,0 0 0,0 0 0,1 1 0,-1-1-1,0 1 1,0 0 0,0 0 0,0 0 0,0 0 0,0 0 0,0 1-1,0-1 1,-1 1 0,1 0 0,0 0 0,-1 0 0,1 0 0,-1 0-1,0 1 1,0-1 0,0 1 0,0-1 0,0 1 0,-1 0 0,1 0-1,-1 0 1,1 0 0,-1 0 0,1 3-37,-4 7-157,0 0 1,-1 0-1,0-1 1,-1 1-1,-1-1 1,0 1-1,0-2 0,-1 1 1,-1 0-1,0-1 1,0 0-1,-1-1 0,-1 0 1,0 0-1,0-1 1,-1 0-1,0 0 0,-6 3 157,-43 25-48,59-37 96,2-1 59,9-10-46,0 1 0,1 0 0,0 1 0,0 0-1,1 1 1,0 1 0,1 0 0,0 1 0,0 0 0,0 1 0,1 1-1,0 0 1,0 1 0,0 0 0,14 0-61,-27 3 47,1 1-1,-1-1 1,1 1 0,0 0-1,-1-1 1,1 1 0,-1 0 0,1 0-1,-1 1 1,0-1 0,1 0-1,-1 1 1,0-1 0,0 1-1,0 0 1,0 0 0,0 0-1,-1 0 1,1 0 0,-1 0-1,1 0 1,-1 1 0,0-1-1,1 0 1,-1 1 0,0-1-1,-1 1 1,1-1 0,0 1 0,-1 0-1,1-1 1,-1 1 0,0-1-1,0 3-46,-10 95 751,6-89-697,-1 0 1,-1-1-1,0 0 0,0 0 0,-1 0 1,0 0-1,0-1 0,-1 0 0,-1-1 1,1 0-1,-1 0 0,-1-1 0,1 0 1,-1-1-1,-1 0 0,1 0 0,-4 0-54,-9 4 64,0-1-1,0-1 1,-1-1-1,0-1 1,0-1-1,-1-1 1,-21 0-64,7-9-614,41-18-4794,11 11 443</inkml:trace>
  <inkml:trace contextRef="#ctx0" brushRef="#br4" timeOffset="-170517.121">13971 8977 10314,'0'0'1986,"-112"74"-993,83-57 704,10-7-384,13-5-992,8-2-289,22-3-32,18 0-417,17-10 257,19-12 160,10-1-352,3-1-1346,-1-3-2049,-15 5-2787</inkml:trace>
  <inkml:trace contextRef="#ctx0" brushRef="#br4" timeOffset="-170282.286">14172 9179 5413,'-20'10'1105,"-69"35"-219,7-15 1768,254-87-2313,-88 27 295,139-49-6995,180-37 6359,-333 102-224</inkml:trace>
  <inkml:trace contextRef="#ctx0" brushRef="#br4" timeOffset="-168580.773">9863 1980 4228,'0'0'1730,"0"0"-1730,0 0-128,0 0-962</inkml:trace>
  <inkml:trace contextRef="#ctx0" brushRef="#br4" timeOffset="-157142.489">3327 2996 160,'-351'88'5061,"283"-80"-3422,100-21-176,794-229-1159,474-204-242,-585 190-103,1147-365 2326,-1491 499-1975,93-56-310,-429 161 5,-71 15 134,18 6-250,0 1 0,1 0 1,0 1-1,0 1 0,0 1 0,1 1 1,0 0-1,0 1 0,-1 2 111,-37 20-1656,11-11-1537</inkml:trace>
  <inkml:trace contextRef="#ctx0" brushRef="#br4" timeOffset="-154198.761">4497 2982 545,'0'0'0,"97"-9"-33,-78 19-63,-16 3-320</inkml:trace>
  <inkml:trace contextRef="#ctx0" brushRef="#br4" timeOffset="-153754.945">3875 3402 3587,'0'0'198,"-17"3"101,-118 27 1927,114-23-1226,38-8 18,365-97-4,-173 45-907,1714-461 85,773-232 2440,-2571 715-2563,309-90 802,-387 92 335,-50 28-1131,1-1-1,0 0 1,0 0 0,-1 1 0,1-1-1,-1 1 1,1 0 0,-1 0-1,1 0 1,-1 0 0,0 0 0,1 1-1,-1-1 1,0 1 0,0 0-1,0 0 1,1 0 0,-1 0 0,0 0-1,-1 1-74,3-2 11,-15 1-4,0-1-1,0 2 0,1 0 0,-1 0 0,0 2 0,1 0 1,0 1-1,-1 0 0,2 1 0,-1 1 0,0 1 0,1 0 0,-4 3-6,-7 33-1324,24-41 1058,0 1 1,1 0-1,-1-1 0,0 1 1,0-1-1,-1 1 1,1-1-1,0 1 1,-1-1-1,1 0 1,-1 0-1,0 0 1,0 0-1,0 0 1,0 0-1,0 0 0,0-1 1,-1 1-1,1-1 1,-1 1 265,-16 0-4020</inkml:trace>
  <inkml:trace contextRef="#ctx0" brushRef="#br4" timeOffset="29851.42">11737 2750 5637,'0'0'1175,"0"0"5,0 0 693,14-11 295,6-3-1234,26-21 799,-12 5 3394,-37 19-1490,-25 9-3125,27 2-407,-45 3-14,0 3 0,0 1-1,1 2 1,1 3-1,-7 3-90,-33 8 65,59-19-45,0 2 1,1 0-1,0 1 0,0 1 0,1 2 0,0 0 0,1 2 0,0 0 0,1 1 0,0 1 1,1 2-1,0-1 0,-5 9-20,19-12 3,0-1 0,1 1 0,1 1-1,0-1 1,1 1 0,0-1 0,1 1 0,0 0 0,1 0 0,1 0 0,0 0 0,1 0-1,0 0 1,1 0 0,0 0 0,1 0 0,0-1 0,1 0 0,1 1 0,0-1 0,5 7-3,0 16 3,19 61-9,-5 1-1,-4 1 1,-5 1-1,-4 0 1,-2 59 6,-15-32 16,-5 0 0,-6 0 0,-5-1 0,-24 72-16,-127 380 160,165-555-38,2 1-1,1 1 0,1-1 1,1 0-1,1 1 1,1 0-1,1 0 1,3 16-122,-2-34 17,1 0 1,0 0-1,0 1 1,1-1-1,0 0 1,0-1-1,0 1 1,0 0-1,1-1 1,0 0-1,0 0 1,1 0-1,-1-1 1,1 1-1,0-1 1,1 0-1,-1 0 1,0-1-1,1 1 1,0-1-1,0-1 0,0 1 1,0-1-1,3 1-17,159 28 7,-162-30-1,55 4-318,94 13-1410,-55 6-8154,-74-16-283</inkml:trace>
  <inkml:trace contextRef="#ctx0" brushRef="#br4" timeOffset="30542.795">16953 3127 3619,'0'0'3796,"0"0"-2285,0 0-598,-2-12 533,-5-40 97,7 51-1518,0 0 1,0 0-1,0 1 1,0-1-1,0 0 0,0 0 1,0 1-1,0-1 0,1 0 1,-1 0-1,0 1 0,0-1 1,1 0-1,-1 1 0,1-1 1,-1 0-1,0 1 0,1-1 1,-1 1-1,1-1 0,-1 1 1,1-1-1,0 1 0,-1-1 1,1 1-1,0-1 0,-1 1 1,1 0-1,0-1 0,-1 1 1,1 0-1,0 0 0,-1-1 1,1 1-1,0 0 0,0 0 1,-1 0-1,1 0 0,0 0 1,0 0-1,-1 0 0,1 0 1,1 1-26,2-2 149,41-3 1078,1 1 1,0 3 0,-1 1 0,18 4-1228,137 27 3198,-196-31-3141,0 0 0,0 0 0,0 0 0,0 1 0,-1-1 0,1 1 0,-1 0 0,1 0 0,-1 1 0,1-1 0,-1 1 0,0 0 0,0-1 0,0 1 0,-1 1 0,1-1 0,-1 0 0,0 0 0,0 1 0,0 0 0,0-1 0,0 1 0,-1 0 0,0 0 0,1 0 0,-2 0 0,1 0 0,0 0 0,-1 0 0,0 0 0,0 3-57,-15 269 1224,-1-64-1242,15 37 28,2-54 10,-7 1 0,-10-1 0,-15 49-20,23-184 10,-3-1 0,-2-1 0,-3 0 0,-3-1 0,-1 0 0,-4-2 0,-1-1 0,-3-1 0,-13 16-10,37-62 165,-1-1-1,0 1 1,-1-1 0,1 0-1,-1-1 1,0 1-1,-1-1 1,1 0 0,-1-1-1,0 0 1,0 0-1,-4 2-164,9-7 18,0 0 0,0 0 0,-1 1 0,1-1-1,0 0 1,0-1 0,0 1 0,0 0 0,0-1-1,1 1 1,-1-1 0,0 1 0,1-1 0,-1 0-1,1 0 1,-1 0 0,1 0 0,0 0 0,0 0-1,0 0 1,0 0 0,0 0 0,1 0 0,-1-1-1,0 1 1,1 0 0,0-1 0,0 1 0,-1 0-1,1 0 1,1-1 0,-1 1 0,0 0 0,0-1-1,2-1-17,-3-2-35,0-7-190,-1-9-1688,-3 9-2313,-2 5-3797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4:3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4516,'0'0'3614,"0"0"-1574,0 0 42,0 0 96,0 0-385,0 0-453,0 0-373,0-4-23,30 199 370,-27-186-1323,0 1 0,0-1 0,0 1 0,1-1-1,1 0 1,0 0 0,0-1 0,0 0 0,1 1 0,1-2 0,-1 1 0,1-1 0,2 2 9,-4-8 2,0 1-1,0-1 1,0 0 0,1 0-1,-1 0 1,0-1-1,0 0 1,0 0 0,0 0-1,1-1 1,-1 1-1,0-1 1,0-1 0,0 1-1,0-1 1,0 0-1,-1 0 1,1 0 0,0 0-1,-1-1 1,1 0-1,-1 0 1,0 0 0,0-1-1,0 1 1,-1-1-1,1 0 1,-1 0 0,0 0-1,0 0-1,18-24 118,-2-1-1,-1 0 1,-1-1-1,-1-1 1,2-11-118,-12 29 122,17-34 716,-26 73-555,7 116-1905,20-50-8110,-16-66 3277</inkml:trace>
  <inkml:trace contextRef="#ctx0" brushRef="#br0" timeOffset="594.121">796 170 7976,'0'-16'2872,"1"-55"-481,0 69-2096,0-1 0,0 0 0,-1 0 0,0 0 0,1 0 0,-1 0 0,0 0 0,0 1 0,-1-1 0,1 0 0,-1 0 0,1 0 1,-1 0-1,0 1 0,0-1 0,0 0 0,0 1 0,-1-1 0,1 1 0,-1-1 0,1 1 0,-1-1 0,0 1 0,0 0 0,0 0 0,0 0 0,0 0 0,-1 1 0,1-1 0,-1 0 0,1 1 0,-1 0 0,1-1 0,-1 1-295,0 2 57,1 0 1,0 1-1,0-1 0,0 1 1,0-1-1,0 1 0,1 0 0,-1 0 1,0 0-1,1-1 0,-1 2 1,1-1-1,0 0 0,0 0 1,0 0-1,0 0 0,0 1 0,0-1 1,0 1-1,1-1 0,-1 0 1,1 1-1,0-1 0,0 1-57,-2 5 72,-6 28-208,1 1 0,3-1 0,1 1 0,1 0 0,3 21 136,-1-48-169,0-6 91,-1-2-17,1 1 0,-1-1 0,1 1 0,0-1 0,0 1 0,0 0 0,0-1 0,0 1-1,0-1 1,1 1 0,-1-1 0,1 1 0,0-1 0,0 1 0,0-1 0,0 0 0,0 1 0,0-1 0,1 0 0,-1 0 0,1 0 0,-1 0 0,1 0 0,0 0 0,0 0-1,0-1 1,0 1 0,0 0 0,1-1 95,-1-2-10,0-1 0,1 1 0,-1-1 0,0 0 0,0 0 0,0 0 0,0 0 0,0-1 0,0 1-1,-1 0 1,1-1 0,-1 1 0,0-1 0,1 1 0,-1-1 0,0 0 0,-1 0 0,1 1 0,0-1 0,-1-1 10,2-1-7,22-78 555,-21 65-234,1 0 1,1 0-1,1 1 1,1-1 0,0 1-1,1 1 1,1 0 0,0 0-1,10-12-314,-16 25 16,0 0-1,0 0 1,0 0-1,0 1 1,1-1-1,-1 1 1,1 0-1,-1 0 1,1 0-1,0 1 1,0-1-1,-1 1 0,1 0 1,0 0-1,0 0 1,0 1-1,0 0 1,1-1-1,-1 1 1,0 0-1,0 1 1,0-1-1,0 1 1,0 0-1,0 0 1,0 0-1,0 0 1,-1 1-1,1 0 1,0 0-1,-1 0 1,1 0-1,-1 0 1,0 1-1,0-1 1,1 1-1,-2 0 1,1 0-1,0 0 1,1 2-17,5 9-93,0 1-1,-1 0 0,0 0 1,-1 1-1,-1-1 0,-1 2 1,0-1-1,-1 0 0,-1 1 1,0 0-1,-1 0 0,-1 0 1,-1 0-1,0 7 95,4 44-3116,-4-67 3061,-1-1 0,1 1 0,0 0 0,-1-1 0,1 1 0,0 0 0,0 0 0,-1-1 0,1 1 0,0 0 0,0 0 0,0 0 0,0-1 0,0 1 0,0 0 0,0 0 0,0 0 0,1-1 0,-1 1 0,0 0 0,0 0 0,1-1 0,-1 1 0,0 0 0,1 0 0,-1-1 0,1 1 0,-1 0 0,1-1 0,-1 1 0,1-1 0,-1 1 0,1-1 0,-1 1 0,1-1 0,0 1 0,-1-1 0,1 1 0,0-1 0,0 0 0,-1 1 0,1-1 0,0 0 0,0 0 0,-1 0 0,1 0 0,0 1 0,0-1 0,0 0 0,-1 0 0,1 0 0,0-1 0,0 1 0,0 0 0,-1 0 0,1 0 0,0-1 0,0 1 0,-1 0 0,1-1 0,0 1 0,0 0 0,0-1 55,91-172 4725,-86 162-4422,-2-2-89,1 0 0,1 1 0,0 0 0,0 0 1,1 1-1,1-1 0,0 1 0,1 1 0,0 0 1,0 0-1,1 1 0,0 0 0,1 0 1,0 1-1,0 1 0,1 0 0,0 1 0,7-4-214,-17 10 4,1-1-1,0 1 1,-1 0-1,1 0 1,-1-1-1,1 2 1,-1-1-1,1 0 0,-1 0 1,1 1-1,-1 0 1,1-1-1,-1 1 1,1 0-1,-1 0 1,0 0-1,1 0 0,-1 1 1,0-1-1,0 1 1,0-1-1,0 1 1,0 0-1,0 0 1,-1 0-1,1 0 1,-1 0-1,1 0 0,-1 0 1,0 0-1,1 1 1,-1-1-1,-1 0 1,2 2-4,17 94-36,-16-69 34,-1-12-82,1 0 0,1 0 0,1 0 0,0 0 0,1 0 0,1-1 0,7 13 84,-11-23-44,1-1 1,-1 0-1,1 1 0,0-1 1,0-1-1,1 1 1,0-1-1,-1 1 0,2-1 1,-1-1-1,0 1 1,1-1-1,-1 0 0,1 0 1,0 0-1,0-1 0,0 0 1,0 0-1,1-1 1,-1 0-1,0 0 0,6 0 44,0-2 16,0-1 0,0 0 0,-1 0 0,1-2-1,-1 1 1,0-1 0,0-1 0,0 0 0,-1-1 0,0 0-1,0 0 1,0-1 0,-1 0 0,0-1 0,0 0 0,-1-1-1,0 0 1,0 0 0,-1 0 0,0-1 0,-1 0-1,0 0 1,-1-1 0,0 0 0,-1 0 0,0 0 0,0 0-1,0-5-15,-3 15-48,-1 0-1,1 0 1,0 0-1,0-1 1,-1 1-1,1 0 1,-1 0-1,1-1 1,-1 1-1,0 0 1,1-1-1,-1 1 1,0 0-1,0-1 0,0 1 1,0 0-1,0-1 1,0 1-1,0 0 1,0-1-1,-1 1 1,1 0-1,-1-1 1,1 1-1,-1 0 1,1 0-1,-1-1 1,0 1-1,1 0 1,-1 0-1,0 0 0,0 0 1,0 0-1,0 0 1,0 0-1,0 0 1,0 0-1,0 1 1,0-1-1,0 0 1,-1 1-1,1-1 1,0 1-1,0-1 1,-1 1-1,1-1 1,0 1-1,-1 0 0,1 0 1,0 0-1,-1 0 1,1 0-1,0 0 1,-1 0-1,0 0 49,-27 10-5338,-2 10-4031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4:3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87 341 1153,'0'0'4105,"0"0"-1548,0 0-373,0 0 458,0-11-101,-1-54 1442,6 47 1982,-4 46-3810,-1-20-2631,-35 655-159,34-597-846,0 31-1971,5-35-7956,-3-57 4682</inkml:trace>
  <inkml:trace contextRef="#ctx0" brushRef="#br0" timeOffset="252.422">54 144 8744,'3'-13'2691,"13"-39"-716,-14 48-1567,1-1 0,0 0 0,0 1 0,0-1 0,0 1-1,1 0 1,-1 0 0,1 0 0,0 1 0,0-1 0,1 1 0,-1 0 0,1 0 0,0 1 0,-1-1-1,1 1 1,0 0 0,0 0 0,1 1 0,-1-1 0,0 1 0,1 1-408,3-3 71,0 1 1,0 0-1,0 1 0,1 0 1,-1 1-1,0 0 1,1 0-1,-1 1 0,0 0 1,1 1-1,-1 0 0,0 1 1,0-1-1,0 2 1,-1-1-1,1 1 0,-1 1 1,0-1-1,0 1 0,0 1 1,-1-1-1,0 1 1,0 1-1,0-1 0,-1 1 1,0 0-1,0 1 1,-1 0-1,1 0 0,-2 0 1,1 0-1,-2 0 0,1 1 1,-1 0-1,2 7-71,-3-5-42,-1 1 0,0-1 0,0 1 0,-1-1 0,-1 1 0,0-1 0,0 1 0,-1-1 0,-1 0 0,0 1-1,-1-1 1,0 0 0,0-1 0,-1 1 0,0-1 0,-1 0 0,0 0 0,-1-1 0,0 0 0,-1 0 0,0 0 0,0-1 0,0 0 0,-1-1 0,-7 4 42,1 1-84,-1-1 1,0-1-1,-1-1 1,0 0-1,0-2 1,-1 0-1,0 0 0,0-2 1,-1 0-1,0-1 1,0-1-1,1-1 1,-2-1-1,-3 0 84,21-1-208,0 0-1,0 0 0,0 0 1,0 0-1,0 0 0,-1 0 0,1-1 1,0 1-1,0-1 0,0 0 1,0 1-1,0-1 0,0 0 0,0 0 1,0 0-1,1-1 0,-1 1 1,0 0-1,1-1 0,-1 1 0,1-1 1,-1 1-1,1-1 0,0 0 0,-1 0 1,1 0-1,0 1 0,0-1 1,0 0-1,1 0 0,-1 0 0,0 0 1,1-1-1,0 1 0,-1 0 1,1 0-1,0 0 0,0 0 0,0 0 1,0-1-1,0 1 209,4-25-4399</inkml:trace>
  <inkml:trace contextRef="#ctx0" brushRef="#br0" timeOffset="652.21">474 829 11435,'0'0'3246,"0"0"-476,0-13-245,0-40-534,3 42 560,7 30-2128,-4 10-282,-2 1-1,-1-1 1,-2 1 0,-1-1-1,-2 17-140,0 19 12,-1 54-12,3-119 2,-1 0-1,1-1 0,-1 1 1,1 0-1,0-1 0,-1 1 1,1 0-1,-1 0 0,1-1 1,-1 1-1,1 0 0,-1 0 1,1 0-1,-1 0 0,1-1 1,-1 1-1,1 0 0,-1 0 1,0 0-1,1 0 0,-1 0 1,1 0-1,-1 1 0,1-1 1,-1 0-1,1 0 0,-1 0 1,1 0-1,-1 1 0,1-1 1,-1 0-1,1 0 0,-1 1 1,1-1-1,0 0 0,-1 1 1,1-1-1,0 1 0,-1-1 1,1 0-1,0 1 0,-1-1 1,1 1-1,0-1 0,0 1 1,-1-1-1,1 1 0,0-1 1,0 1-1,0-1 0,0 1 1,0 0-2,-6-26 6,2-1 1,1 1-1,2-1 1,0 1 0,1-1-1,2 1 1,0-1-1,2 1 1,1 0-1,1 0 1,1 0 0,1 1-1,8-16-6,-11 29-42,1 0 0,0 1 0,0 0 0,1 0 0,1 1 0,-1 0 0,1 0 0,1 1 0,0 0 0,5-4 42,46-13-2967,5 42-5492,-42 1 772</inkml:trace>
  <inkml:trace contextRef="#ctx0" brushRef="#br0" timeOffset="2201.624">996 791 5990,'0'0'2653,"0"0"-806,0 0 182,0 0-140,0 0-501,0 0-416,-9-3-417,-23-7-261,31 11-286,0-1 0,1 1 1,-1-1-1,0 1 1,1 0-1,-1-1 0,1 1 1,-1 0-1,1-1 1,0 1-1,-1 0 0,1 0 1,0-1-1,-1 1 0,1 0 1,0 0-1,0 0 1,0-1-1,-1 1 0,1 0 1,0 0-1,0 0 1,0 0-1,0-1 0,1 1 1,-1 0-1,0 0 1,0 0-1,0-1 0,1 1 1,-1 0-1,0 0 0,1-1 1,-1 1-1,1 0 1,-1 0-1,1-1 0,-1 1 1,1-1-1,-1 1 1,1 0-1,0-1-8,6 13 27,0 0 0,1-1 0,1 0 1,0 0-1,0-1 0,1-1 0,1 1 0,0-2 0,0 1 0,1-2 1,0 1-1,4 1-27,-14-10 41,0 1 1,-1-1 0,1 0 0,0 0-1,0 0 1,0 1 0,-1-2-1,1 1 1,0 0 0,0 0 0,0-1-1,-1 1 1,1 0 0,0-1 0,0 0-1,-1 1 1,1-1 0,0 0-1,-1 0 1,1 0 0,-1 0 0,0 0-1,1-1 1,-1 1 0,0 0 0,1-1-1,-1 1 1,0 0 0,0-1 0,0 1-1,0-1 1,-1 0 0,1 1-1,0-1-41,23-63 1946,-23 61-1947,3-5 105,-1-1 0,-1 0 0,0 0 0,0 0 0,0 0 0,-2 0 0,1 0-1,-1 0 1,0 0 0,-1 0 0,-1 0 0,1 0 0,-1 0 0,-1 0 0,0 1 0,0-1 0,-1 1 0,-1 0 0,1 0-104,2 7 11,0 0 0,-1 0 0,1 1 0,0-1 0,-1 1 0,1-1 0,-1 1 0,1 0 0,-1 0 0,0 0 0,1 1 0,-1-1 0,0 0 0,1 1 0,-1 0 0,0 0 0,0 0 0,0 0 0,1 0 0,-1 0 0,0 1 0,0-1 0,1 1 0,-1 0 0,0 0 0,1 0 0,-1 0 0,1 0 0,-1 1 0,1-1 0,0 1 0,-1-1 0,1 1 0,0 0 0,0 0 0,0 0 0,0 0 0,1 0 0,-1 1 0,1-1 0,-1 1 0,1-1 0,0 1 0,0-1 0,0 1 0,0-1 0,0 1 0,0 0 0,0 2-11,-7 17-7,1 0 0,1 1 0,0 0 0,2 0 0,1 0 0,0 0-1,2 1 1,1-1 0,2 16 7,-2-32-69,-1-1-1,2 1 1,-1-1 0,1 1-1,0-1 1,0 0-1,1 1 1,0-1 0,0 0-1,0 0 1,1 0-1,0 0 1,0-1 0,1 1-1,-1-1 1,1 0-1,0 0 1,1 0 0,-1 0-1,1-1 1,0 0-1,0 0 1,0 0 0,1 0-1,-1-1 1,1 0-1,0 0 1,0-1 0,0 1-1,0-1 1,0-1-1,7 2 70,0-2-111,1-1 0,-1-1 0,1 0 0,-1 0 0,1-2 0,-1 0 0,0 0 0,0-1 0,0-1 0,0 0 0,-1 0 0,0-2 0,0 1 0,-1-2 0,9-5 111,7-8-4,0-2-1,-2-1 1,0 0 0,-2-2-1,10-14 5,-26 32 48,0-1 0,0 1 0,-1-1-1,-1 0 1,1-1 0,-2 1-1,1-1 1,-1 0 0,-1 0-1,1 0 1,-2-1 0,0 1-1,0-1 1,-1 1 0,1-11-48,-2 20 31,0 0 1,0-1 0,0 1 0,-1 0-1,1 0 1,0-1 0,0 1-1,-1 0 1,1 0 0,0 0 0,-1 0-1,1-1 1,-1 1 0,0 0-1,1 0 1,-1 0 0,0 0-1,0 0 1,0 0 0,1 1 0,-1-1-1,0 0 1,0 0 0,0 0-1,0 1 1,-1-1 0,1 1-1,0-1 1,0 1 0,0-1 0,0 1-1,-1 0 1,1-1 0,0 1-1,0 0 1,-1 0 0,1 0-1,0 0 1,0 0 0,0 0 0,-1 0-1,1 1 1,0-1 0,0 0-1,-1 1-31,-49 28 666,40-14-655,1 1 0,1 0-1,0 1 1,1 0 0,1 0 0,1 1-1,0-1 1,2 2 0,0-1-1,0 0 1,2 1 0,1-1-1,0 1 1,1 0 0,1-1-1,0 1 1,4 9-11,-6-25-16,1 0 0,0-1 0,0 1 0,0 0 0,1-1 0,-1 1 0,0 0 0,1-1 0,0 1 0,0 0 0,0-1 0,0 1 0,0-1 0,0 0 0,0 1 0,1-1 0,-1 0 0,1 0 0,0 0 0,0 0 0,0 0 0,0 0 0,0 0 0,0-1 0,0 1 0,2 0 16,-2-4-3,0 0 1,0 0-1,0 0 1,0 0 0,0 0-1,0-1 1,-1 1-1,1-1 1,-1 1 0,0-1-1,1 0 1,-1 1-1,-1-1 1,1 0 0,0 0-1,-1 1 1,1-1-1,-1 0 1,0 0 0,0 0-1,0 0 1,0 0-1,0 0 1,-1-1 2,1-3-1,2-48 96,-2 39 62,0 0 0,1 0-1,0 0 1,1 0 0,1 1-1,1-1 1,0 1 0,1-1-1,5-9-156,-8 21 28,1 0 0,0 0-1,-1 0 1,2 1 0,-1-1-1,0 1 1,1 0 0,-1 0-1,1 0 1,0 0-1,0 1 1,0-1 0,1 1-1,-1 0 1,0 1 0,1-1-1,-1 1 1,1-1 0,0 1-1,-1 1 1,1-1 0,0 1-1,-1-1 1,1 2 0,0-1-1,0 0 1,-1 1 0,1 0-1,2 0-27,3 2 50,1 0 1,-1 0-1,0 0 0,0 2 0,0-1 0,0 1 0,-1 1 1,0-1-1,0 2 0,-1-1 0,1 1 0,2 4-50,0 2-298,-1 1 1,0 1-1,-1 0 0,-1 0 0,0 1 0,-1 0 0,-1 0 0,-1 1 1,4 15 297,16 44-816,-8-93 693,15-71 369,-26 67 7,0 1 0,2 1 0,0-1 0,1 1 0,1 1 1,1 0-1,10-13-253,76-51 567,-93 80-566,1 0-1,-1 0 1,0 0 0,1 0-1,-1 1 1,1-1-1,-1 1 1,1 1-1,0-1 1,-1 1 0,1-1-1,0 1 1,-1 1-1,1-1 1,0 1-1,-1 0 1,1 0 0,0 0-1,-1 0 1,1 1-1,-1 0 1,0 0-1,0 0 1,0 0 0,3 3-1,4 4-131,-1 1 1,0 1-1,-1 0 1,-1 0-1,1 1 1,-2 0-1,1 0 1,-2 1-1,0 0 1,0 0-1,1 6 131,46 85-1479,-51-102 1462,-1 0 1,1 0-1,-1 0 1,1 0 0,0-1-1,0 1 1,0 0-1,0-1 1,0 1-1,0-1 1,1 0-1,-1 0 1,0 0-1,1 0 1,-1 0-1,0 0 1,1-1 0,-1 1-1,1-1 1,-1 0-1,1 1 1,-1-1-1,1-1 1,0 1-1,-1 0 1,1 0-1,-1-1 1,1 1-1,-1-1 1,0 0 0,1 0-1,-1 0 1,0 0-1,1 0 1,-1-1-1,0 1 1,0-1-1,0 1 1,0-1-1,0 0 1,-1 1 0,1-1-1,0 0 1,-1 0-1,0-1 1,1 1-1,-1 0 1,1-2 16,22-33 806,-2-2 1,-1-1-1,-2 0 0,-2-1 1,-1-4-807,-5 16 441,-6 125-227,-15 26-1124,8-41-7544,1-71 3063,0-4-2686</inkml:trace>
  <inkml:trace contextRef="#ctx0" brushRef="#br0" timeOffset="2748.696">2419 367 9865,'0'0'3043,"0"0"-2114,0 0 544,0 0-736,0 0-737,77-21-416,-61 32-4197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8:41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0 282 6502,'0'0'5686,"0"0"-3407,0 0-747,0 0 449,0 0-465,13-3-737,287-42-90,-133 25-673,1-7-112,-167 27 102,0 0 0,-1-1 0,1 1 1,0-1-1,-1 1 0,1-1 0,-1 1 1,1-1-1,-1 0 0,1 1 0,-1-1 1,1 0-1,-1 1 0,0-1 0,1 0 0,-1 1 1,0-1-1,0 0 0,0 0 0,1 1 1,-1-1-1,0 0 0,0 0 0,0 1 0,0-1 1,0 0-1,0 0 0,0 0 0,-1 1 1,1-1-1,0 0 0,0 0 0,0 1 1,-1-1-1,1 0 0,-1 1 0,1-1 0,0 0 1,-1 1-1,1-1 0,-1 0 0,1 1 1,-1-1-1,0 1 0,1-1 0,-1 1 0,1-1 1,-1 1-1,0 0 0,1-1 0,-1 1 1,0 0-1,0 0 0,1-1 0,-1 1 1,0 0-1,0 0 0,1 0 0,-1 0 0,0 0 1,0 0-1,0 0 0,1 0 0,-1 0 1,0 0-1,0 0 0,0 1-6,-5-5 95,-22-12 161,16 10 39,-1-1 0,1 0 0,0-1 0,1 0 0,0-1 0,0 0 1,1 0-1,0-1 0,0-1 0,1 0 0,-7-11-295,16 22 30,1 0-1,-1 0 0,1 0 1,-1 0-1,0 0 1,1 0-1,-1 0 1,1 0-1,-1 0 0,0 0 1,1 0-1,-1 0 1,1 0-1,-1 0 1,0 0-1,1 0 0,-1-1 1,1 1-1,-1 0 1,0 0-1,1 0 0,-1-1 1,0 1-1,1 0 1,-1 0-1,0-1 1,1 1-1,-1 0 0,0-1 1,0 1-1,0 0 1,1-1-1,-1 1 1,0-1-1,0 1 0,0 0 1,0-1-1,0 1 1,1-1-1,-1 1 0,0 0 1,0-1-1,0 1 1,0-1-1,0 1 1,0 0-1,0-1 0,-1 1 1,1-1-1,0 1 1,0 0-1,0-1 1,0 1-1,0-1 0,-1 1 1,1 0-1,0-1 1,0 1-1,-1 0 0,1-1 1,0 1-1,0 0 1,-1 0-1,1-1 1,-1 1-30,32 16 308,-18-5-291,0 0 1,-1 1-1,-1 0 0,0 1 1,0 0-1,-2 0 0,1 2 1,-2-1-1,0 1 0,-1 0 1,0 0-1,-1 1 1,-1 0-1,0 0 0,-2 0 1,0 1-1,0 0 0,-1-1 1,-2 1-1,1 0 0,-2-1 1,0 1-1,-1 0 0,-1-1 1,0 1-1,-2-1 0,1 0 1,-3 3-18,-76 161-2104,75-157-1042,5-8-2073,3-1-4198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4:3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 11275,'0'0'2487,"0"0"-10,0 0-507,-9 15-785,-53 99-363,-33 119-608,112-249-203,18-66 267,62-109 1563,-96 189-1806,0 0 0,0 0 0,0 0 0,1 0 0,-1 0-1,1 1 1,-1-1 0,1 1 0,-1-1 0,1 1 0,0-1 0,0 1 0,-1 0 0,1 0 0,0 0 0,0 0 0,0 0-1,0 1 1,0-1 0,1 0 0,-1 1 0,0 0 0,0-1 0,0 1 0,0 0 0,1 0 0,-1 0 0,0 0-1,0 1 1,0-1 0,1 1 0,-1-1 0,0 1 0,0 0 0,0 0 0,0 0 0,0 0 0,0 0 0,-1 0 0,1 0-1,0 1 1,0-1 0,-1 0 0,1 1 0,-1 0 0,1-1 0,-1 1 0,0 0 0,0 0 0,1 1-35,43 102 195,-43-94-189,1 0-1,0 0 1,1 0-1,0 0 0,1 0 1,0-1-1,0 0 1,1 0-1,1-1 1,0 1-1,0-1 1,1-1-1,0 1 0,0-1 1,1-1-1,0 0 1,0 0-1,8 4-5,-13-10 3,-1 0-1,0-1 0,0 1 1,1-1-1,-1 0 1,0 0-1,1 0 0,-1 0 1,0 0-1,1-1 1,-1 0-1,0 0 0,0 0 1,0 0-1,0 0 0,0 0 1,0-1-1,0 1 1,0-1-1,0 0 0,-1 0 1,1 0-1,-1 0 1,1-1-1,-1 1 0,0-1 1,0 1-1,0-1 0,0 0 1,0 0-1,-1 1 1,1-1-1,-1 0 0,0-1 1,0 1-1,0 0 1,0 0-1,-1 0 0,1-1 1,-1 1-1,0 0 0,0-1 1,0 1-1,0 0 1,-1-1-1,1 1 0,-1-1-2,2-8-42,1-1-555,-2 5-4006,0 14-1349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4:40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58 4612,'0'0'6129,"0"0"-2846,0 0-470,0 0-42,0 0-817,0 0-620,-1-9-431,0 4-776,1 4-109,-1-1-1,1 1 1,-1 0 0,1 0-1,0-1 1,-1 1-1,1 0 1,0-1 0,0 1-1,0 0 1,0-1 0,0 1-1,0 0 1,0-1-1,1 1 1,-1 0 0,0-1-1,1 1 1,-1 0 0,1 0-1,-1 0 1,1-1 0,0 1-1,0 0 1,-1 0-1,1 0 1,0 0 0,0 0-1,0 0 1,0 0 0,0 0-1,0 1 1,0-1-1,0 0 1,0 1 0,1-1-1,-1 0 1,0 1 0,0 0-1,1-1-17,97 12 337,-96-10-331,-1 0 0,1 1 0,-1-1 0,1 0 0,-1 1 0,0 0 0,0-1 1,0 1-1,0 0 0,0 0 0,0 0 0,0 0 0,0 1 0,-1-1 0,1 1 1,-1-1-1,0 0 0,0 1 0,0 0 0,0-1 0,0 1 0,0 0 0,-1 0 1,1-1-1,-1 1 0,0 0 0,0 0 0,0 0 0,0-1 0,0 1 0,-1 0 1,1 0-1,-1-1 0,0 3-6,-3 5 8,-1-1 0,0 1-1,0-1 1,0-1 0,-1 1 0,-1-1 0,0 0 0,0 0 0,0 0-1,-1-1 1,0-1 0,0 1 0,-1-1 0,-1 1-8,-28 22 18,32-8-28,38-20-73,-24-1 53,99-16-285,-3 1-1045,-36 17-2442,-58 2 279,-5 1-2184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4:3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48 386 9801,'3'-12'2888,"-1"0"-2374,6-40 2740,2-9 3458,-9 77-2310,-1 86-4208,-41 397-1847,24-335-6330,11-109 424</inkml:trace>
  <inkml:trace contextRef="#ctx0" brushRef="#br0" timeOffset="311.21">2 769 10090,'1'-43'1179,"-4"-40"914,5 1 1,3-1 0,3 1-1,4 1 1,4-1 0,19-54-2094,-35 131 17,2 0 1,-1 0 0,0 1 0,1-1 0,0 0 0,0 1 0,0-1 0,1 1 0,0 0 0,-1 0-1,1 0 1,1 0 0,-1 0 0,1 1 0,-1 0 0,1-1 0,0 1 0,0 1 0,0-1 0,1 0-1,-1 1 1,0 0 0,1 0 0,0 0 0,-1 1 0,1 0 0,0 0 0,0 0 0,0 0 0,0 1-1,0 0 1,0 0 0,0 0 0,2 0-18,3 6-8,0 0-1,0 0 1,-1 1-1,0 0 0,0 0 1,0 1-1,-1 1 1,0-1-1,-1 1 1,0 0-1,0 1 1,-1 0-1,0 0 1,-1 0-1,0 1 0,-1 0 1,0 0-1,0 0 1,-1 0-1,0 7 9,1-8-98,-1 0 0,0 0 0,-1 1 0,0-1 0,-1 1 0,0 0 1,0-1-1,-1 1 0,-1 0 0,0 0 0,0-1 0,-1 1 0,-1-1 0,1 0 0,-2 1 0,1-1 0,-2 0 0,1-1 0,-1 1 0,-1-1 0,1 0 0,-2 0 0,1-1 0,-1 0 0,0 0 0,-1 0 0,0-1 0,0 0 0,-1-1 0,1 0 0,-1 0 0,-1-1 0,1 0 0,-1 0 0,0-1 1,0-1-1,-7 2 98,-57-7-1681,71 1 1420,1 0 0,-1 0 0,0 0 0,1 0-1,-1-1 1,1 1 0,-1-1 0,1 0 0,-1 1-1,1-1 1,0 0 0,0-1 0,0 1 0,0 0 0,1 0-1,-1-1 1,0 1 0,1-1 0,0 0 0,0 1 0,0-1-1,0 0 1,-1-2 261,-1-20-3374,2-1-1083</inkml:trace>
  <inkml:trace contextRef="#ctx0" brushRef="#br0" timeOffset="797.941">474 738 12940,'0'0'3470,"0"0"-1228,0 0-309,0 0-284,0 0-640,0 0-603,0 0-315,-3 8-38,-8 23-178,1-1-1,1 1 1,2 1-1,1 0 1,1 0-1,2 0 1,2 0 0,0 8 125,2-40-4,-1 0 0,0-1 0,0 1 0,1 0 0,-1-1 0,0 1 0,1 0 0,-1 0 0,0-1 0,1 1 0,-1 0 0,1 0 0,-1 0 0,0 0 0,1-1-1,-1 1 1,1 0 0,-1 0 0,0 0 0,1 0 0,-1 0 0,1 0 0,-1 0 0,1 0 0,-1 0 0,0 0 0,1 0 0,-1 0 0,1 1 0,-1-1 0,0 0 0,1 0 0,-1 0 0,1 0 0,-1 1 0,1-1 4,10-101 1347,-10 73-1200,2 0-1,0 0 1,2 0 0,1 1-1,1 0 1,1 0 0,2 1-1,0 0 1,2 0 0,1 1-147,-11 21-19,1 0-1,-1 1 1,1-1 0,0 1 0,0 0-1,0 0 1,0 0 0,1 0 0,-1 0 0,1 1-1,-1 0 1,1 0 0,0 0 0,0 0-1,0 0 1,3 0 19,23 13-3002,-15 8-1466,-2 3-3636</inkml:trace>
  <inkml:trace contextRef="#ctx0" brushRef="#br0" timeOffset="2135.066">882 663 288,'0'0'6801,"0"0"-4228,0 0-1158,0 0 176,0 0-102,0 0-480,0 0-453,-5 7-258,3-3-277,-1-1 1,1 0 0,0 0 0,0 0 0,1 0 0,-1 0 0,1 1 0,-1-1 0,1 1-1,0-1 1,0 1 0,1-1 0,-1 1 0,1 0 0,0-1 0,0 1 0,0-1 0,0 1 0,1 0 0,0 1-22,0-1 41,0 0 0,0-1 0,1 1 0,0-1-1,0 0 1,0 1 0,0-1 0,0 0 0,1 0-1,-1 0 1,1 0 0,0-1 0,0 1 0,0-1 0,0 0-1,0 0 1,0 0 0,1 0 0,-1 0 0,1-1 0,-1 1-1,1-1 1,0 0 0,0 0 0,-1-1 0,1 1-1,0-1 1,0 1 0,0-1 0,0 0 0,-1-1 0,1 1-1,0-1 1,0 0 0,0 0 0,-1 0 0,1 0 0,-1-1-1,1 1 1,-1-1 0,1 0 0,-1 0 0,0 0-1,0 0 1,0-1 0,0 1 0,0-1 0,0 0 0,-1 0-1,0 0 1,1 0-41,1-6 310,0-1 0,-1 1 0,0-1 1,0 0-1,-1 1 0,-1-1 0,1-1 0,-2 1 0,1 0 0,-1 0 0,-1 0 0,0 0 0,0 0 0,-1 0 1,0 0-1,-1 0 0,0 1 0,-1-1 0,0 1 0,0 0 0,-1 0 0,0 0 0,-2-1-310,5 8 20,-1 0 0,0 0-1,0 0 1,1 0 0,-1 1 0,0-1-1,0 1 1,-1 0 0,1 0 0,0 0-1,0 1 1,0-1 0,-1 1-1,1-1 1,0 1 0,-1 0 0,1 0-1,0 1 1,0-1 0,-1 1 0,1 0-1,0-1 1,0 1 0,0 1-1,0-1 1,0 0 0,0 1 0,0-1-1,0 1 1,0 0 0,1 0 0,-1 0-1,1 1 1,0-1 0,-1 0-1,1 1 1,0 0 0,0-1 0,1 1-1,-1 0 1,1 0 0,-1 0 0,1 0-1,0 0 1,0 0 0,0 2-20,-7 12-163,2 1 1,0 0-1,1 0 1,1 1-1,1 0 1,0-1-1,2 1 1,0 0-1,1 0 1,0 0-1,2 0 1,1 0-1,0-1 1,1 1 0,1-1-1,1 3 163,-2-12-439,-1-1-1,1 0 1,0 0-1,1 0 1,-1-1-1,2 0 1,-1 0-1,1 0 1,0 0 0,0-1-1,1 0 1,0-1-1,0 1 1,0-1-1,1-1 1,0 1-1,0-1 1,0 0-1,0-1 1,0 0 0,1-1-1,0 1 1,7 0 439,-10-3-87,0 0 1,0 0 0,0 0-1,0-1 1,-1 0-1,1 0 1,0-1 0,0 1-1,-1-1 1,1-1 0,-1 1-1,1-1 1,-1 0 0,0 0-1,1-1 87,15-15 826,-1-1-1,-2 0 0,0-2 0,-1 0 1,-1 0-1,-1-2 0,-1 0 1,-1-1-1,-1 0 0,0-4-825,45-130 4324,-57 160-4296,-1-1-1,1 1 0,0-1 0,-1 0 0,1 1 1,-1-1-1,1 0 0,-1 0 0,1 1 0,0-1 0,-1 0 1,1 0-1,-1 0 0,1 0 0,-1 0 0,1 0 0,-1 1 1,0-1-1,1 0 0,-1 0 0,1 0 0,-1-1 1,1 1-1,-1 0 0,1 0 0,-1 0 0,1 0 0,-1 0 1,1-1-1,0 1 0,-1 0 0,1 0 0,-1-1 0,1 1 1,-1 0-1,1-1 0,0 1 0,-1 0 0,1-1 1,0 1-1,-1-1 0,1 1 0,0 0 0,-1-1-27,-7 21 7,0 0 0,1 1 0,1 1 0,1-1 0,1 1 0,1-1 0,1 8-7,-12 59-593,-16 14-1585,29-127 1815,4 4 657,0 0 1,1 1-1,2-1 1,0 1 0,1 1-1,0-1 1,2 1-1,1 1 1,0-1-1,1 2 1,11-15-295,-18 29 2,1 0 1,-1 0-1,1 1 0,-1-1 1,1 1-1,0 0 0,0 0 1,0 1-1,0 0 1,0-1-1,0 2 0,0-1 1,1 1-1,-1-1 0,0 1 1,0 1-1,0-1 0,1 1 1,-1 0-1,0 0 0,0 0 1,0 1-1,0 0 0,0 0 1,-1 0-1,1 0 0,-1 1 1,1 0-1,-1 0 0,0 0 1,0 0-1,0 1 0,0 0 1,-1 0-1,1 0 0,-1 0 1,0 0-1,0 1 0,-1-1 1,1 1-1,-1 0-2,12 17-469,-2 1 0,0 0 0,-2 1 0,-1 0 0,0 0 0,-2 1-1,-1 0 1,0 5 469,22 33-3484,-28-62 3465,1 0-1,-1 0 0,1 0 0,-1 0 0,1 0 0,0 0 0,0 0 0,-1 0 0,1 0 0,0 0 0,0-1 0,0 1 0,0 0 0,0-1 0,0 1 0,0 0 1,0-1-1,0 0 0,0 1 0,0-1 0,0 1 0,0-1 0,0 0 0,1 0 0,-1 0 0,0 0 0,0 0 0,0 0 0,0 0 0,0 0 0,1 0 0,-1 0 1,0-1-1,0 1 0,0 0 0,0-1 0,0 1 0,0-1 0,0 1 0,0-1 0,0 0 0,0 1 0,0-1 0,0 0 0,0 0 0,0 1 0,-1-1 0,1 0 1,0 0-1,-1 0 0,1 0 0,-1 0 0,1 0 0,-1 0 0,1-1 20,45-132 3750,-24 53-1510,38-45-1037,-57 121-1169,0 1-1,0 0 1,0-1-1,0 1 1,1 0-1,0 1 1,0-1-1,0 1 1,0 0-1,0 0 1,1 0-1,-1 0 1,1 1-1,0 0 1,0 0-1,0 0 1,0 0-1,0 1 0,0 0 1,0 0-1,0 0 1,1 1-1,-1-1 1,5 2-34,-4 2-7,1 1 0,-1 0 0,1 0-1,-1 1 1,-1 0 0,1 0 0,-1 0 0,0 1 0,0 0 0,0 0 0,-1 0-1,0 1 1,0-1 0,0 1 0,-1 0 0,0 0 0,-1 0 0,0 0 0,0 1 0,0-1-1,0 3 8,0-3-21,16 62-1119,9 21-4345,-26-88 5378,-1-1 1,1 1-1,-1-1 0,1 1 1,0-1-1,-1 0 0,1 1 1,0-1-1,0 0 0,0 0 0,0 0 1,0 0-1,0 1 0,1-1 1,-1-1-1,0 1 0,0 0 1,1 0-1,-1 0 0,1-1 0,-1 1 1,0-1-1,1 1 0,-1-1 1,1 1-1,-1-1 0,1 0 1,0 0-1,0 0 107,2-1 29,-1 0 1,1 0-1,-1 0 0,1-1 1,-1 1-1,0-1 1,1 0-1,-1 0 0,0 0 1,0 0-1,0-1 1,-1 1-1,1-1 0,-1 0 1,1 0-1,-1 0 1,1-1-30,103-197 7612,-34 65-4916,-71 168-2397,-45 196-534,41-101-3747,24-95-496,16-20-3622,-18-12 3499</inkml:trace>
  <inkml:trace contextRef="#ctx0" brushRef="#br0" timeOffset="2743.546">2307 82 11787,'0'0'2851,"0"0"-1282,0 0 641,0 0-992,0 0-1122,0 0-96,7 12-769,5 6-4100,1-1-5412</inkml:trace>
  <inkml:trace contextRef="#ctx0" brushRef="#br0" timeOffset="3073.147">2561 538 8712,'0'0'1698,"0"0"197,0 0 171,0 0-619,0 0-737,0 0-411,1 17-139,14 107 112,-8-97-511,1-1 0,2 1 0,1-2 0,0 1 1,2-1-1,1-1 0,1-1 0,6 7 239,-20-28-4,0 0 1,1 0-1,-1 0 1,1 0-1,0 0 1,-1 0-1,1 0 0,0-1 1,0 1-1,0-1 1,0 1-1,0-1 1,0 0-1,1 0 0,-1 0 1,0 0-1,1 0 1,-1-1-1,0 1 1,1-1-1,-1 1 1,1-1-1,-1 0 0,1 0 1,-1 0-1,1 0 1,-1 0-1,1-1 1,-1 1-1,1-1 1,-1 1-1,0-1 0,1 0 1,-1 0-1,0 0 1,0-1-1,0 1 1,1 0-1,-1-1 1,-1 1-1,1-1 0,0 0 1,0 0-1,-1 1 1,1-1-1,-1 0 1,1-1-1,-1 1 0,0 0 1,0 0-1,1-1 4,6-23 1163,0-1-1,-2 0 0,-1 0 0,-1 0 0,-1 0 0,-1-19-1162,2-10 1195,11-61 1789,0 261-2402,11 4-2581,-7-102-1741,6-4-3723,-12-28 2125</inkml:trace>
  <inkml:trace contextRef="#ctx0" brushRef="#br0" timeOffset="3668.231">3217 597 12043,'0'-13'2216,"-1"-41"-177,1 54-1941,1-1 1,-1 0-1,0 0 1,0 0-1,1 0 1,-1 0-1,0 0 0,0 0 1,0 0-1,0 1 1,0-1-1,0 0 0,0 0 1,0 0-1,-1 0 1,1 0-1,0 0 0,-1 0 1,1 0-1,0 1 1,-1-1-1,1 0 1,-1 0-1,1 0 0,-1 1 1,1-1-1,-1 0 1,0 1-1,0-1 0,1 0 1,-1 1-1,0-1 1,0 1-1,1-1 0,-1 1 1,0 0-1,0-1 1,0 1-1,0 0 1,0-1-1,0 1 0,1 0 1,-1 0-1,0 0 1,0 0-1,0 0 0,0 0 1,0 0-1,0 0 1,0 0-1,0 0 0,0 1 1,0-1-1,1 0 1,-1 1-1,0-1 1,0 1-1,0-1 0,0 1 1,1-1-1,-1 1 1,0-1-1,1 1 0,-1 0 1,0-1-1,1 1 1,-1 0-1,1 0 0,-1 0-97,-7 19 144,2 1 1,0 1-1,2-1 1,0 1-1,1 0 1,1 15-146,-5 21 23,-1 89-1950,26-183 1505,0-24 1245,-17 48-647,1 0 0,1-1-1,0 1 1,0 0 0,1 0 0,1 1 0,0-1 0,1 1 0,0 0 0,0 0 0,1 1-1,1 0 1,0 0 0,0 1 0,1 0 0,0 0 0,0 1 0,1 0 0,0 1 0,2-1-176,-8 7 6,0-1 1,1 1-1,-1 1 1,0-1-1,0 1 1,1-1-1,-1 1 1,0 0 0,0 1-1,1-1 1,-1 1-1,0 0 1,0 0-1,0 0 1,0 0-1,0 1 1,0 0 0,0 0-1,0 0 1,0 0-1,-1 0 1,1 1-1,-1 0 1,0 0-1,0 0 1,0 0-1,0 0 1,0 0 0,-1 1-1,0-1 1,1 1-7,5 8-25,-1 0 0,-1 1 0,0-1 0,0 1 0,-1 0 0,-1 1 0,0-1 0,-1 1 0,0 1 25,2 68-1179,-3-19-1527,11-4-4160,1-55 3802,4-37 4649,27-99 5230,-38 104-6221,1 1 0,0-1-1,2 2 1,1-1 0,1 1 0,2 1 0,0 0 0,1 1 0,1 0-1,4-1-593,-19 23 14,1-1 0,-1 1-1,1-1 1,0 1 0,0 0-1,0-1 1,-1 1 0,1 0 0,0 1-1,0-1 1,1 0 0,-1 0-1,0 1 1,0-1 0,0 1-1,0 0 1,0 0 0,1 0-1,-1 0 1,0 0 0,0 0-1,0 0 1,0 1 0,0-1 0,1 1-1,-1-1 1,0 1 0,0 0-1,0 0 1,0 0 0,-1 0-1,1 0 1,0 1 0,0-1-1,-1 0 1,1 1 0,0-1-1,-1 1 1,0 0 0,1 0-1,-1-1 1,0 1 0,0 0 0,0 0-1,0 0 1,0 0 0,0 0-1,-1 0 1,1 0 0,-1 1-1,1-1 1,-1 0 0,0 0-1,0 0 1,0 2-14,15 61 23,-11-43-18,1 0 0,1 0 0,1-1 1,0 0-1,2 0 0,0-1 0,6 8-5,-13-25-18,-1 0 0,1-1 1,-1 0-1,1 1 0,0-1 1,0 0-1,0 0 0,1 0 1,-1 0-1,0 0 0,1 0 1,-1-1-1,1 1 0,-1-1 1,1 0-1,0 0 0,0 0 1,0 0-1,-1 0 0,1 0 1,0-1-1,0 0 0,0 1 1,0-1-1,0 0 0,0-1 1,0 1-1,0 0 0,0-1 1,0 1-1,0-1 0,-1 0 1,1 0-1,0 0 0,0-1 1,-1 1-1,1-1 0,-1 1 1,1-1-1,-1 0 0,0 0 1,1 0 17,6-9-106,0 0-1,-1-1 1,0 0 0,-1-1-1,0 0 1,-1 0 0,-1 0 0,0-1-1,0 1 1,-2-1 0,0 0 0,0-1-1,-1 1 1,0-14 106,-2 14-894,0 1 0,0-1 1,-2 1-1,1-1 0,-2 1 0,0 0 0,0 0 1,-1 0-1,-1 0 0,-1-1 894,-19-29-8243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4:53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16464,'0'0'3091,"0"0"-759,0 0-517,0 0-587,0 0-267,0 0-288,0 0-289,-5 12-128,-16 38-5,22-50-242,-1-1 0,1 1 0,0 0 0,-1 0-1,1-1 1,0 1 0,-1 0 0,1 0 0,0 0-1,0 0 1,-1 0 0,1 0 0,0 0 0,0 0-1,-1 0 1,1 0 0,0 0 0,-1 1 0,1-1-1,0 0 1,0 0 0,-1 1 0,1-1 0,-1 0-1,1 1 1,0-1 0,-1 1 0,1-1 0,-1 1-1,1-1 1,-1 1 0,1-1 0,-1 1 0,1 0-1,-1-1 1,0 1 0,1 0 0,-1-1 0,0 1-1,0 0 1,1-1 0,-1 1 0,0 0 0,0 0 0,0-1-1,0 1 1,0 0 0,0-1 0,0 1 0,0 0-1,0 0 1,0-1 0,0 1 0,-1 0 0,1-1-1,0 1 1,0 0-9,0-7-473,2-28-696,-4 24-2956,-4 1-4196,1 5-5548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4:5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21 5797,'0'0'5739,"0"0"-2872,-13-4-534,-43-12-139,54 16-2117,0 0 0,1 0 0,-1 0 0,0 0 0,0 0 0,0 0 0,1 1 0,-1-1 0,0 1 0,0-1 0,1 1 0,-1 0 0,1-1-1,-1 1 1,0 0 0,1 0 0,0 0 0,-1 1 0,1-1 0,-1 0 0,1 0 0,0 1 0,0-1 0,0 1 0,0-1 0,0 1 0,0-1 0,0 1 0,1 0-77,-5 5 202,-3 6 46,1 1-1,1 0 1,0 0 0,0 1-1,2-1 1,0 1 0,0 0-1,2 1 1,0-1-1,0 0 1,2 1 0,0-1-1,1 14-247,0-16 53,0 0 0,1-1 0,1 0 0,-1 1 0,2-1 0,0 0 0,0 0-1,1-1 1,1 1 0,0-1 0,0 0 0,1-1 0,1 0 0,-1 0 0,2 0 0,-1-1 0,1 0-1,1-1 1,0 0 0,0 0 0,0-1 0,1-1 0,0 1 0,0-2 0,1 0 0,-1 0 0,1-1-1,0 0 1,1-1 0,-1-1 0,0 0 0,1 0 0,0-1 0,-1-1 0,1 0 0,-1-1 0,1 0-1,-1-1 1,1 0 0,-1-1 0,0-1 0,0 1 0,0-2 0,9-4-53,-12 2 10,-1 0 0,1 0-1,-1 0 1,-1-1 0,0 0 0,0-1 0,0 1 0,-1-1-1,-1 0 1,1-1 0,-1 0 0,-1 0 0,0 0 0,0 0 0,-1 0-1,-1-1 1,1 0 0,-2 1 0,1-1 0,-2 0 0,1 0 0,-1 0-1,-1 0 1,0 1 0,-1-1 0,0 0-10,-3 2 56,0 1 0,0-1 0,-1 1 0,0 0 0,0 0 0,-1 1 0,0 0 0,-1 0 1,0 0-1,0 1 0,0 0 0,0 1 0,-1 0 0,0 0 0,0 1 0,-1 0 0,1 1 0,-1 0 0,1 0 0,-1 1 0,0 0 0,0 1 0,0 0 0,-5 1-56,-26-5 56,0 1-1,0 3 1,-1 1-1,1 2 1,-32 6-56,2 16-1383,35 7-4350,24-12-2680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4:54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118 403 1089,'0'0'4260,"0"0"-1762,0 0-282,0 0 154,0 0-58,0 0-44,0 0-319,-8-9-465,-58-76 3080,62 73-4271,1 0 1,0 0-1,0-1 0,1 1 0,1-1 0,0 1 0,1-1 0,1 0 0,-1 1 0,2-1 1,2-11-294,-3 19 11,0-1 0,1 1 0,-1 0 1,1-1-1,0 1 0,1 0 0,-1 0 1,1 0-1,0 1 0,0-1 1,1 1-1,-1-1 0,1 1 0,0 0 1,0 1-1,0-1 0,1 1 1,-1-1-1,1 1 0,0 1 0,0-1 1,0 1-1,0-1 0,0 2 0,0-1 1,1 0-1,4 0-11,-6 1-17,1 0 0,0 0 0,0 0 0,-1 1 0,1-1 0,0 1 0,0 1 0,0-1 0,-1 0 0,1 1 0,0 0 0,-1 0 0,1 1 0,0-1 0,-1 1 0,0 0 0,1 0 0,-1 0 0,0 1 0,0 0 0,0-1 0,0 1 0,-1 1 0,1-1 0,-1 0 0,0 1 0,0 0 0,0 0 0,-1 0 0,1 0 0,-1 0-1,2 5 18,-2 7-20,-2 0 0,0 1 0,0-1-1,-2 0 1,0 0 0,-1 1-1,0-2 1,-1 1 0,-1 0-1,-1-1 1,0 0 0,-1 0 0,-1 0-1,0-1 1,-2 2 20,-9 22-10,-133 236 68,145-259-44,1-1-1,0 1 0,1-1 1,0 2-1,2-1 0,0 0 1,0 1-1,1 5-13,2-18 14,0 0 1,0 1-1,0-1 0,0 0 0,1 0 1,-1 1-1,1-1 0,0 0 0,0 0 1,0 0-1,1 0 0,-1 0 0,1 0 1,0-1-1,-1 1 0,1 0 0,0-1 1,1 1-1,-1-1 0,0 0 0,1 0 1,-1 0-1,1 0 0,0 0 0,-1 0 1,1-1-1,0 0 0,0 1 0,0-1 1,0 0-1,0 0 0,1 0 0,2 0-14,112 3 208,-98-7-172,0-1 0,1-1 0,-2-1 0,1-1 0,-1-1 0,0 0 0,0-2 0,-1 0 0,-1-1 0,1 0 0,-2-2 0,0 0 0,0-1 0,-1 0 1,-1-1-1,12-17-36,-19 23 28,0 0 0,0-1 0,-1 1 0,0-1 0,-1-1 0,0 1 1,-1-1-1,0 0 0,0 0 0,-1 0 0,-1 0 0,0 0 0,0-1 1,-1 1-1,-1-1 0,0 1 0,-1-1 0,0 1 0,0-1 0,-1 1 1,-1 0-1,0-1-28,-4 5-1,0 1 0,0-1 0,-1 1 0,0 1 0,0 0 0,0 0 0,-1 0 0,0 1 1,0 0-1,0 1 0,0 0 0,-1 1 0,1-1 0,-1 2 0,1 0 0,-1 0 0,0 0 0,1 1 0,-1 1 0,-8 1 1,12-3-8,-23 0-192,-84 3-479,45 19-2750,49-5-1322,8 2-3070</inkml:trace>
  <inkml:trace contextRef="#ctx0" brushRef="#br0" timeOffset="530.444">1226 99 10986,'0'-13'6065,"-1"-40"-3134,1 51-2795,0 1 1,0 0 0,1 0 0,-1 0 0,0 0 0,0 0 0,0-1-1,-1 1 1,1 0 0,0 0 0,0 0 0,-1 0 0,1 0 0,0 0 0,-1 0-1,1 0 1,-1 0 0,0 0 0,1 0 0,-1 0 0,0 0 0,1 0-1,-1 0 1,0 1 0,0-1 0,0 0 0,0 0 0,0 1 0,0-1-1,0 1 1,0-1 0,0 1 0,0-1 0,0 1 0,0 0 0,0-1 0,-1 1-137,-46 26 1811,31-3-1787,0 0-1,2 1 0,0 1 0,2 1 1,1 0-1,1 0 0,1 1 0,1 0 1,1 1-1,2 0 0,1 0 0,1 1 1,1-1-1,2 1 0,1 0 0,1-1 0,4 19-23,-5-36-4,1 1 0,0 0-1,1-1 1,0 1-1,1-1 1,0 1 0,1-1-1,0 0 1,1-1-1,0 1 1,1-1-1,0 0 1,0 0 0,1-1-1,0 1 1,1-2-1,0 1 1,1-1 0,-1 0-1,2-1 1,-1 0-1,1 0 1,0-1-1,0-1 1,1 1 0,-1-2-1,1 1 1,0-2-1,5 2 5,-8-4 27,0 1-1,-1-1 1,1 0-1,0-1 1,0 0 0,1 0-1,-2-1 1,1 0-1,0 0 1,0-1-1,0 0 1,0 0-1,-1-1 1,1 0-1,-1 0 1,0-1-1,0 0 1,0 0-1,-1 0 1,1-1-1,-1 0 1,0-1 0,0 1-1,-1-1 1,0 0-1,0-1 1,0 1-1,-1-1 1,0 0-1,0 0 1,0 0-1,-1-1 1,1-4-27,-2 7 71,-1 0 0,0-1 0,0 1 0,0-1 0,-1 1 0,0-1 0,0 1 0,0-1 0,-1 1 0,1-1 0,-1 1 0,-1-1 0,1 1 0,-1 0 0,0 0 0,0-1 0,0 1 0,-1 1 0,0-1 0,0 0 0,0 1 0,0-1 0,-1 1 0,0 0 0,0 0 0,0 0 0,0 1 0,-1 0 0,1-1 0,-1 1 0,0 1 0,0-1 0,-5-1-71,-12-3-99,0 1-1,0 1 1,-1 1-1,0 1 0,0 0 1,0 2-1,0 1 0,0 1 1,-14 3 99,37-4-11,-116 16-2422,44 6-2341,25-1-2881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4:51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116 200 9641,'0'0'2237,"0"0"1601,0 0-774,-8-13-603,-27-43-528,33 54-1846,1-1 1,0 1-1,0-1 0,0 1 0,0-1 1,0 1-1,1-1 0,-1 1 1,1-1-1,-1 0 0,1 1 1,0-1-1,0 0 0,0 1 1,1-1-1,-1 1 0,1-1 1,-1 0-1,1 1 0,0-1 1,0 1-1,0-1 0,0 1 0,0 0 1,1-1-1,-1 1 0,1 0 1,-1 0-1,1 0 0,0 0 1,0 0-1,0 0 0,0 1 1,0-1-1,1 0-87,78-31 569,-72 30-573,-1 1 1,1 0 0,0 0 0,0 0-1,0 1 1,-1 1 0,1 0-1,0 0 1,0 0 0,0 1-1,0 1 1,0-1 0,-1 1 0,1 1-1,-1 0 1,1 0 0,-1 1-1,0 0 1,0 0 0,-1 0-1,1 1 1,-1 1 0,0-1 0,0 1-1,-1 0 1,0 1 0,0-1-1,0 1 1,-1 1 0,0-1-1,0 1 1,-1-1 0,0 2 0,2 5 3,-5-2-41,-2 1 1,1-1 0,-1 1-1,-1-1 1,0 1 0,-1-1-1,0 0 1,-1 0 0,0 0-1,-1-1 1,-1 0 0,1 0-1,-2 0 1,0 0 0,0-1-1,0 0 1,-2 0 0,1-1-1,-1 0 1,0-1 0,-1 0-1,0 0 1,0-1 0,-1-1-1,0 1 1,0-2 0,-5 2 40,-9 2 35,26-9-16,13 0-20,-4 0-6,-1 0 0,0 2 1,1-1-1,-1 1 0,0 0 1,0 1-1,0 0 0,0 0 0,0 1 1,-1 1-1,0-1 0,0 1 1,0 0-1,0 1 0,-1 0 0,0 0 1,0 1-1,-1 0 0,1 0 0,-1 0 1,-1 1-1,2 2 7,5 9 13,-1 0 0,0 0 0,-2 1 0,0 0-1,-1 1 1,-1 0 0,-1 0 0,-1 1 0,0 2-13,-3-19 18,0 0 1,0 0 0,-1 1-1,0-1 1,1 0 0,-2 1-1,1-1 1,-1 1-1,0-1 1,0 1 0,0-1-1,-1 1 1,0-1-1,0 0 1,0 1 0,-1-1-1,1 0 1,-1 0-1,-1 0 1,1 0 0,-1 0-1,0 0 1,0-1-1,0 1 1,0-1 0,-1 0-1,0 0 1,0 0-1,0-1 1,0 1 0,-1-1-1,1 0 1,-5 2-19,-10-3 53,0-2 1,0 0-1,1-1 0,-1-1 1,0-1-1,1-1 1,-1 0-1,1-1 0,0-1 1,1-1-1,-1 0 0,1-1 1,1-1-1,0-1 1,-9-7-54,12 10-503,1-1 1,1 0-1,-1 0 1,1-1 0,1-1-1,0 0 1,0 0-1,1-1 1,0 0 0,1-1-1,1 1 1,-1-2-1,2 1 1,0-1 0,0 0-1,1 0 1,1-1-1,-2-10 503,7 13-6545,5 7-2338</inkml:trace>
  <inkml:trace contextRef="#ctx0" brushRef="#br0" timeOffset="626.863">834 239 6662,'0'0'5477,"0"0"-2562,0-14-219,3-43-283,-2 54-2281,0 0 0,0 0 1,0 0-1,1 0 0,-1 1 0,1-1 0,-1 1 0,1-1 1,0 1-1,0-1 0,0 1 0,0 0 0,1 0 1,-1 0-1,0 0 0,1 0 0,-1 1 0,1-1 0,0 1 1,0-1-1,-1 1 0,1 0 0,0 0 0,0 1 1,3-2-133,4-1 277,-3-1-218,1 0-1,-1 1 0,1 1 1,-1-1-1,1 1 1,0 0-1,0 1 1,-1 0-1,1 0 0,0 1 1,0 0-1,0 0 1,0 0-1,0 1 1,0 1-1,0 0 0,0 0 1,-1 0-1,1 1 1,-1 0-1,1 0 0,-1 1 1,0 0-1,-1 0 1,1 0-1,-1 1 1,0 0-1,0 1 0,0-1 1,0 1-1,-1 0 1,0 1-1,-1-1 1,1 1-1,-1 0 0,1 4-58,0 2 4,-2 1 0,0-1 0,0 1 0,-1 0 0,-1-1 0,0 1-1,-1 0 1,0 0 0,-2 0 0,1-1 0,-1 1 0,-1-1 0,-1 1-1,0-1 1,-1 0 0,0 0 0,0-1 0,-6 9-4,-2 2-21,-1 0 0,-1-1 1,-1-1-1,-1 0 0,-1-1 0,0-1 1,-1-1-1,-1-1 0,-9 6 21,19-15-7,0-1-1,-1 0 1,0-1-1,0 0 1,0 0-1,0-1 1,-1-1-1,0 0 1,0 0-1,0-2 1,0 1-1,-1-1 1,1-1-1,-1 0 1,-10-1 7,18-2 16,0 0 0,0 1 0,0-2 1,1 1-1,-1 0 0,1-1 0,-1 0 0,1 0 0,0 0 1,0-1-1,0 1 0,1-1 0,-1 0 0,1 0 0,0 0 1,0 0-1,1-1 0,-1 1 0,1-1 0,0 0 0,0 0 1,0 1-1,1-1 0,0 0 0,0-1 0,0 1 0,0 0 0,1 0 1,0 0-1,0 0 0,0-1 0,1 1 0,0 0 0,0 0 1,0 0-1,0 0-16,1 1 62,-1 0 0,1 1 0,0-1 0,0 1 1,0-1-1,0 1 0,0 0 0,1 0 0,0 0 0,0 0 0,-1 0 1,1 0-1,1 1 0,-1 0 0,0-1 0,1 1 0,-1 0 1,1 1-1,0-1 0,-1 1 0,1-1 0,0 1 0,0 0 0,0 1 1,0-1-1,0 1 0,0 0 0,0 0 0,0 0 0,0 0 1,0 0-1,0 1 0,0 0 0,0 0 0,0 0 0,-1 0 1,1 1-1,0 0 0,-1-1 0,1 1 0,-1 1 0,2 0-62,245 218 983,-245-218-1236,78 49-853,-52-41-2513,-1-7-4221,-23-4 922</inkml:trace>
  <inkml:trace contextRef="#ctx0" brushRef="#br0" timeOffset="1066.657">1346 97 11531,'0'0'2792,"0"0"277,0 0-84,0 0-701,0 0-565,0 0-566,0 0-619,10-4-256,80-8 272,-62 17-474,1-1 0,-1-1 0,1-2 0,0-1 0,-1-1 0,1-2 0,-1 0 0,1-2 0,-1-1 0,-1-2 1,1 0-1,20-11-76,-38 13 131,-6 14 2073,-5-2-2249,-50 344 819,46-285-810,1-33-157,1 1 1,1-1 0,2 0-1,2 0 1,0 0 0,2 0-1,2 0 1,4 13 192,20 12-3313,-1-29-5855,-18-22-1274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00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6214,'0'0'3368,"0"0"-634,0 0 293,3-13 90,7-32-1118,-3 12 1613,-7 51 53,5 20-3309,-1-3-171,8 481 999,-12-372-3094,-2-119-822,1-14-1017,1-1-5513,0-9-1713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01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7 178 6822,'0'0'3673,"0"0"-1041,8-15 320,41-73 2264,-38 14 2242,-11 73-6893,-1 16 113,-40 191-32,25-90-1030,6 0 0,4 33 384,11-120-3746,12-19-8171,-9-10 2639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01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 10154,'0'0'3261,"0"0"-271,0 0-193,0 0-651,0 0-539,0 0-433,0 0-325,0 0-256,7-5-129,-12 63-138,-4-10 197,6-36 641,6-33 582,4-51-2339,-11 77-5413,1 4-1430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8:50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110 100 23286,'0'0'4773,"0"0"-2627,0 0-705,0 0-993,-49-84-448,29 74-384,7 4-961,0 6-737,7 0-1217,-2 0-4228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04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54 11467,'-1'-3'243,"1"1"-1,-1-1 1,0 0 0,0 1-1,0-1 1,0 1 0,0-1 0,0 1-1,-1 0 1,1 0 0,-1-1-1,0 1 1,1 0 0,-1 0 0,0 0-1,0 1 1,0-1 0,-1 0-1,1 1 1,0 0 0,-1-1 0,1 1-1,-1 0 1,1 0 0,-1 0 0,1 0-1,-1 1 1,0-1 0,1 1-1,-3 0-242,-4-1 348,0 1-1,-1 0 1,1 1-1,0 0 1,0 1-1,0 0 0,0 0 1,0 1-1,0 0 1,1 1-1,-1-1 1,-6 6-348,-6 4 190,2 0-1,0 2 1,0 0 0,2 1 0,0 1 0,0 1 0,-2 4-190,3-1 47,1 1-1,0 0 1,2 1 0,0 1 0,2 0-1,0 0 1,2 1 0,1 0 0,1 1-1,1 0 1,1 0 0,1 7-47,2-20 2,1-1 0,0 1-1,1-1 1,1 1 0,0-1 0,0 0 0,1 1 0,1-1-1,0 0 1,1 0 0,0 0 0,1-1 0,0 1 0,1-1-1,0-1 1,1 1 0,0-1 0,1 0 0,0 0 0,0-1-1,1 0 1,0-1 0,1 0 0,0 0 0,0-1 0,8 5-2,-8-7 12,-1 0 1,1-1-1,0 0 1,0-1-1,0 0 1,0 0-1,0-1 1,1-1-1,-1 1 1,1-2 0,0 1-1,-1-1 1,1-1-1,-1 0 1,1-1-1,-1 0 1,1 0-1,-1-1 1,0-1 0,0 1-1,-1-2 1,1 1-1,-1-1 1,0-1-1,0 0 1,0 0-1,-1 0 1,0-1 0,0-1-1,-1 1 1,0-1-1,0 0 1,-1-1-1,0 0 1,-1 0-1,1 0 1,0-5-13,-3 8 106,0 0 0,0 0 1,-1 0-1,0 0 0,0-1 0,-1 1 1,1 0-1,-1-1 0,-1 0 0,1 1 1,-1-1-1,-1 1 0,1-1 0,-1 0 1,0 1-1,0-1 0,-1 1 0,0 0 1,0-1-1,-1 1 0,1 0 0,-1 0 1,-1 1-1,1-1 0,-1 1 0,0-1 1,0 1-1,0 0 0,-1 1 0,0-1 1,-3-1-107,-3 1-85,0 0 0,-1 1-1,0 0 1,0 1 0,0 1 0,0 0 0,0 1 0,-1 0 0,1 0 0,0 1-1,-1 1 1,1 0 0,0 1 0,0 0 0,0 1 0,0 1 0,0-1 0,-10 6 85,-35 44-4872,31-8-3741,11-14-1525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0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273 293 13517,'38'-126'6021,"-32"39"-1424,-6 83-4524,-1 0 0,1 1 0,-1-1 0,0 0 0,-1 1 0,1-1 0,0 1 0,-1-1 1,0 1-1,0 0 0,0-1 0,0 1 0,-1 0 0,1 1 0,-1-1 0,0 0 0,1 1 0,-1-1 0,0 1 0,-1 0 0,1 0 0,0 0 0,-1 0 1,1 1-1,-1-1 0,1 1 0,-1 0 0,0 0 0,1 1 0,-1-1 0,0 1 0,-2-1-73,-2 1 12,1 1 0,0 0 0,-1 0 0,1 0-1,0 1 1,0 0 0,0 0 0,0 1 0,0 0 0,1 0 0,-1 1-1,1-1 1,0 1 0,0 1 0,0-1 0,0 1 0,1 0 0,0 1-1,0-1 1,1 1 0,-1 0 0,-1 3-12,-5 7-3,1 0 0,1 1-1,0 1 1,1-1 0,1 2-1,0-1 1,2 1 0,0 1 3,1-10-34,1-1 0,1 0 0,0 1 0,0 0 0,1-1-1,0 1 1,0 0 0,1 0 0,1 0 0,0-1 0,0 1 0,1 0 0,0-1 0,0 1 0,1-1 0,1 0 0,0 0-1,0 0 1,0 0 0,1-1 0,0 1 0,1-1 0,0 0 0,0-1 0,1 0 0,6 6 34,-10-11-11,1-1 1,0 1 0,0-1 0,0 1-1,0-1 1,0 0 0,0-1-1,0 1 1,0-1 0,0 0 0,0 0-1,0 0 1,0 0 0,0-1-1,0 1 1,1-1 0,-1 0 0,-1 0-1,1-1 1,0 1 0,0-1-1,0 0 1,-1 0 0,1 0 0,-1 0-1,0-1 1,0 0 0,0 1-1,0-1 1,0 0 0,0 0 0,-1-1-1,3-2 11,68-123 393,-49 58 2730,-64 258-2157,-24 109-475,55-197-2044,28-80-2775,-1-17-3483,-7-3-1361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05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91 11851,'0'0'3032,"-1"-14"-58,-8-61 2209,11 74-2030,9 8-2521,190 199 607,-179-180-1246,2-2-1,0 0 1,1-1 0,1-2-1,1-1 1,1-1 0,1-1-1,5 1 8,-32-17-8,0-1 0,0 1-1,0-1 1,0 0 0,0 1 0,0-1 0,0 0-1,1 0 1,-1 0 0,0-1 0,1 1-1,-1 0 1,1-1 0,-1 0 0,1 1-1,-1-1 1,1 0 0,-1 0 0,1-1 0,-1 1-1,1-1 1,-1 1 0,1-1 0,-1 1-1,0-1 1,1 0 0,-1 0 0,0-1-1,0 1 1,0 0 0,0-1 0,0 1 0,0-1-1,0 1 1,0-1 0,-1 0 0,1 0-1,0 0 1,-1 0 0,0 0 0,1 0-1,-1 0 1,0-1 0,0 1 0,0 0 0,-1-1-1,1 1 1,0-2 8,1-6 23,0 0 1,0-1-1,-1 1 0,0-1 0,-1 1 0,0-1 1,-1 0-1,0 1 0,0-1 0,-1 1 1,-1 0-1,0-1 0,0 1 0,-1 1 0,0-1 1,-1 0-1,0 1 0,0 0 0,-1 0 1,-4-4-24,5 12 61,-1-1 0,1 1 0,-1 0 0,1 0 0,-1 0 0,0 1 0,1 0 0,-1 0 0,0 0 0,0 1 0,1 0 0,-1 0 0,1 0 0,-1 1 0,1 0 0,-1 0 0,1 0 0,0 1 0,0-1 0,0 1 0,0 0 0,1 1 0,-1-1 0,1 1 0,0 0 0,0 0 1,0 1-1,1-1 0,-1 1 0,0 0-61,-303 302 240,298-298-407,-21 25-323,21-9-2686,25-16-6999,0-9-1383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0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60 245 4708,'6'-15'1880,"-3"1"-996,18-49 702,3 17 7747,-19 48-5310,2 12-3384,-7-14-465,39 160 2255,-39-158-2410,0 1-1,0-1 0,1 0 1,-1 1-1,1-1 0,0 0 1,0 0-1,-1 0 0,1 0 1,1 0-1,-1 0 0,0 0 1,0 0-1,1 0 0,-1 0 1,1-1-1,0 1 0,-1 0 1,1-1-1,0 0 0,0 1 1,0-1-1,0 0 0,0 0 1,0 0-1,0 0 0,1 0 1,-1-1-1,0 1 0,0-1 1,1 1-1,-1-1 0,0 0 1,0 0-1,1 0 0,-1 0 1,0 0-1,1-1 0,-1 1 1,0-1-1,0 1 0,1-1 1,-1 0-1,0 0 0,0 0 1,2-1-19,6-9 195,-1-1 0,1-1 0,-2 1 0,0-1 0,-1-1 0,0 1 0,-1-1 0,0-1 0,-1 1 0,-1-1 0,0 0 0,-1 0 0,-1 0 0,0 0 0,-1 0 0,-1-1 0,0-6-195,0 20 38,0-1 0,0 1-1,0-1 1,0 1 0,0-1 0,0 1 0,-1-1 0,1 1-1,-1-1 1,1 1 0,-1 0 0,0-1 0,0 1 0,0 0 0,-1 0-1,1 0 1,0 0 0,-1 0 0,0 0 0,1 0 0,-1 0-1,0 0 1,0 1 0,0-1 0,0 1 0,0-1 0,0 1-1,0 0 1,0 0 0,-1 0 0,1 0 0,0 0 0,-1 1 0,1-1-1,-1 1 1,1-1 0,-1 1 0,1 0 0,-1 0 0,1 0-1,-1 0 1,1 0 0,-1 1 0,1-1 0,-1 1-38,-11 4 4,1 1 0,0 0 1,0 0-1,1 1 1,0 1-1,0 0 0,1 1 1,0 0-1,0 1 0,1 0 1,0 0-1,1 1 0,0 1 1,1-1-1,0 1 0,-5 13-4,2-7 0,1 0-1,1 1 0,0 0 1,2 0-1,0 1 1,1 0-1,1 1 1,1-1-1,1 1 0,-1 19 1,4-28 0,0-1 0,1 1 0,0 0 1,0 0-1,1-1 0,1 1 0,0-1 0,1 1 0,0-1 0,1 0 0,0-1 0,0 1 0,1-1 0,1 0 0,0 0 0,0-1 0,1 0 0,0 0 0,8 6 0,-2-4-4,1-2 1,0 0 0,0 0-1,1-2 1,0 0-1,0 0 1,0-2-1,1 0 1,0-1-1,0 0 1,0-2-1,1 0 1,-1-1 0,1 0-1,-1-2 1,1 0-1,8-2 4,-10-1 9,0 0 0,0-2 0,0 0 0,0 0 0,-1-2 0,0 0-1,-1 0 1,0-2 0,0 1 0,-1-2 0,0 0 0,-1-1 0,0 0 0,-1 0 0,0-1 0,-1-1-1,-1 0 1,0 0 0,-1-1 0,0 0 0,4-14-9,-11 28-51,0 0 0,0 0 0,0 0 0,0 0 0,0 0-1,0 0 1,0 0 0,-1 0 0,1 0 0,0-1 0,-1 1 0,1 0 0,-1 0 0,0-1 0,1 1-1,-1 0 1,0-1 0,0 1 0,0-1 0,0 1 0,0 0 0,0-1 0,0 1 0,0 0 0,0-1 0,-1 1-1,1 0 1,0-1 0,-1 1 0,0 0 0,1 0 0,-1-1 0,0 1 0,1 0 0,-1 0 0,0 0-1,0 0 1,0 0 0,0 0 0,0 0 0,0 0 0,0 0 0,0 1 0,0-1 0,-1 0 0,1 1-1,0-1 1,0 1 0,-1-1 0,1 1 0,0-1 0,-1 1 0,1 0 0,0 0 0,-1 0 0,1 0 0,-1 0-1,1 0 1,0 0 0,-1 0 0,1 0 0,0 1 0,-1-1 51,-47 28-8130,24-11-1757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0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71 4004,'0'0'2397,"0"0"277,0 0 230,0 0 16,1-12-218,0-38-540,-1 50-2014,-1 0 0,1 0 1,0 0-1,-1 0 0,1 0 0,0 0 1,-1 0-1,1 0 0,-1 0 1,1 0-1,0 0 0,-1 0 0,1 0 1,-1 0-1,1 0 0,0 0 1,-1 0-1,1 0 0,0 0 0,-1-1 1,1 1-1,0 0 0,-1 0 1,1 0-1,0-1 0,-1 1 0,1 0 1,0-1-1,0 1 0,-1 0 1,1 0-1,0-1 0,0 1 1,-1 0-1,1-1 0,0 1 0,0-1 1,0 1-1,0 0 0,0-1 1,0 1-1,-1 0 0,1-1 0,0 1 1,0-1-149,-17 41 730,2 1-1,1 0 1,2 1 0,2 0 0,1 8-730,1-13 232,-1 4-59,-3 8-117,2 1 0,2 1 0,2 0 0,3 0 0,2 0-56,1-48-75,0 1-1,0-1 1,0 0-1,1 0 1,-1 1-1,1-1 1,0 0-1,0 0 0,0 0 1,1 0-1,-1 0 1,1 0-1,-1 0 1,1 0-1,0 0 1,0-1-1,0 1 0,0-1 1,1 0-1,-1 1 1,1-1-1,-1 0 1,1-1-1,0 1 0,0 0 1,0-1-1,0 1 1,0-1-1,0 0 1,0 0-1,0 0 1,1-1-1,-1 1 0,0-1 1,2 1 75,6-1-1056,-1 0-1,1-1 1,-1 0 0,1 0 0,-1-1-1,1-1 1,-1 0 0,0 0 0,0-1-1,7-4 1057,19-9-6577</inkml:trace>
  <inkml:trace contextRef="#ctx0" brushRef="#br0" timeOffset="1083.901">419 284 4740,'0'0'4303,"0"0"-1927,0 0-721,0 0-294,0 0-165,0 0-278,0 0-101,0 0 0,8 12-43,25 39-43,-14 2 446,6-7-587,-20-45-518,0 0-1,0-1 1,-1 0-1,1 0 1,0-1-1,0 0 1,0 1 0,-1-1-1,1-1 1,0 1-1,-1-1 1,1 0 0,-1 0-1,0 0 1,1 0-1,-1-1 1,0 0-1,0 0 1,-1 0 0,1 0-1,-1 0 1,2-3-72,4-3 312,-1 0 0,0-1 0,0 0 0,-1-1 0,-1 1 0,1-1 0,-2 0-1,0-1 1,0 0 0,-1 1 0,0-1 0,-1-1 0,-1 1 0,0 0 0,0-1 0,-1-5-312,-1 16 28,0 0-1,0 0 1,0 0-1,0 0 1,0 0-1,0 0 0,-1-1 1,1 1-1,-1 0 1,0 1-1,1-1 1,-1 0-1,0 0 1,0 0-1,0 0 1,-1 1-1,1-1 1,0 0-1,-1 1 1,1-1-1,-1 1 1,1 0-1,-1-1 1,1 1-1,-1 0 0,0 0 1,0 0-1,0 0 1,0 0-1,0 1 1,0-1-1,0 0 1,0 1-1,0-1 1,0 1-1,0 0 1,0 0-1,0 0 1,-2 0-28,-2 0 9,0 1 0,0 0 0,0 0 0,0 0 0,1 1 1,-1 0-1,0 0 0,0 0 0,1 0 0,0 1 0,-1 0 0,1 1 1,-2 1-10,-5 5-9,1 2 1,0-1 0,0 1 0,1 1-1,1 0 1,0 0 0,1 1 0,0 0-1,1 1 1,1-1 0,0 1 0,1 1-1,1-1 1,0 1 0,1 0 0,1-1 0,0 1-1,1 2 9,1-6-95,-1 0 0,2 0 0,0 1-1,0-1 1,1 0 0,1 0 0,0-1 0,0 1-1,1 0 1,1-1 0,0 0 0,0 0 0,1 0-1,1-1 1,-1 0 0,2 0 0,-1-1-1,2 0 1,-1 0 0,1-1 0,0 0 0,1 0-1,9 5 96,-2-3-122,0-2-1,1 0 0,0-1 1,0-1-1,0-1 0,1-1 1,-1 0-1,1-1 0,0-1 1,0-1-1,0 0 0,1-2 1,-1 0-1,0-1 0,0-1 1,-1-1-1,13-4 123,-4 0-5,-2-1 0,1-1 0,-2-1 0,1-1 0,-1-2 0,-1 0 0,-1-1 0,0-1 0,-1-2 0,0 0-1,-2-1 1,3-4 5,-6 5 93,0-2 0,-1 1 0,-1-2 0,-1 0-1,-1-1 1,0 0 0,-2 0 0,-1-1 0,-1-1-1,0 0 1,-2 0 0,-1 0 0,0-12-93,-4 32 21,0 0-1,-1 1 1,1-1 0,-1 0 0,0 1-1,0-1 1,-1 0 0,1 1 0,-1-1-1,0 1 1,0-1 0,0 1 0,0-1 0,0 1-1,-1-1 1,0 1 0,1 0 0,-1 0-1,-1 0 1,1 0 0,0 0 0,-1 0-1,1 1 1,-1-1 0,0 1 0,0 0-1,0 0 1,0 0 0,0 0 0,0 0-1,-1 1 1,1-1 0,0 1 0,-1 0 0,1 0-1,-1 0-20,-9 0 3,0 1-1,0 1 0,0 0 1,0 1-1,0 0 1,0 1-1,0 0 0,1 1 1,0 0-1,0 1 1,0 1-1,0 0 0,1 0 1,0 1-1,0 1 1,1 0-1,0 0 0,0 1 1,1 0-1,0 1 1,0 0-1,1 0 0,1 1 1,0 0-1,0 0 1,1 1-1,1-1 1,0 1-1,0 1 0,1-1 1,1 1-1,0 0 1,1-1-1,0 1 0,1 0 1,0 0-1,1 0 1,0 1-1,2-1 0,1 8-2,-2-15-20,1 0-1,-1-1 1,1 1-1,1 0 1,-1-1-1,1 0 1,0 1-1,0-1 1,1 0-1,0-1 1,0 1-1,0-1 1,0 1 0,0-1-1,1 0 1,0-1-1,0 1 1,0-1-1,0 0 1,0 0-1,1-1 1,0 1-1,-1-1 1,1-1-1,0 1 1,0-1-1,0 0 1,0 0-1,0 0 1,0-1-1,0 0 1,0 0-1,0-1 1,0 0-1,0 0 1,0 0-1,2-2 21,3-5 10,-1-1-1,0 0 0,-1-1 0,0 0 1,-1 0-1,0-1 0,0 0 1,-1-1-1,-1 1 0,0-1 0,0-1 1,2-10-10,-8 23 0,56-125 561,-41 144 229,8 44-780,51 103 71,-69-159-78,1-1 1,-1 1-1,1-1 0,0 0 0,0 0 0,1 0 1,-1-1-1,1 0 0,1 0 0,-1-1 0,1 0 0,-1 0 1,1-1-1,0 0 0,0-1 0,1 1 0,-1-1 0,1-1 1,-1 0-1,2 0-3,5 0 2,0-1 0,0-1 1,0 0-1,0-1 0,0-1 0,0 0 1,-1-1-1,1 0 0,-1-1 0,0-1 1,-1 0-1,1-1 0,-1-1 0,-1 0 1,1 0-1,-1-2 0,-1 1 0,2-3-2,11-12 43,-1-1-1,-1-1 0,-1-1 0,-2-1 1,-1 0-1,-1-2 0,8-18-42,-17 31 130,0-1 0,-1 1 1,-1-1-1,-1-1 0,0 1 0,-2-1 0,0 1 0,0-13-130,-3 28 10,0 0 1,0 0-1,-1 0 0,1 0 1,-1 0-1,0 0 0,0 0 1,0 1-1,0-1 0,0 0 1,-1 0-1,1 1 0,-1-1 1,1 0-1,-1 1 0,0 0 1,0-1-1,-1 1 0,1 0 1,0 0-1,-1 0 0,1 0 1,-1 1-1,1-1 0,-1 1 1,0 0-1,0-1 0,1 1 1,-1 0-1,0 1 0,0-1 0,0 0 1,0 1-1,-1 0-10,-5-2 21,0 1 0,0 1 0,0 0 0,0 0 0,0 1 0,0 0 0,0 0 0,0 1 0,0 0 0,0 1 0,-2 1-21,4-3-15,1 1 0,0 1 0,0-1 0,0 1-1,0 0 1,0 1 0,0-1 0,1 1 0,-1 0 0,1 1 0,0-1 0,1 1-1,-1 0 1,1 0 0,0 0 0,0 1 0,0 0 0,1-1 0,0 1 0,0 0-1,0 1 1,1-1 0,0 0 0,0 1 0,1-1 0,0 1 0,0 0 0,0-1-1,1 1 1,0 0 0,1-1 0,-1 1 0,1 0 0,0-1 0,1 1 0,0 2 14,7 7-9,1-1 0,1 0 0,0 0 0,1-1 0,0-1-1,1 0 1,10 7 10,43 49-25,-61-58 31,0 0 0,-1 0-1,0 0 1,-1 1 0,0-1-1,-1 1 1,-1 0 0,1-1-1,-2 1 1,0 0 0,0 0-1,-1 0 1,0 0 0,-1-1-1,-1 1 1,0 0-1,-4 8-5,-1 21 45,1-1 0,2 1 0,2 0 0,1 0 0,3 25-45,16 13-445,-16-77 249,-1 0 0,1 0 1,0 0-1,0 0 0,0-1 1,0 1-1,0 0 0,0 0 1,0-1-1,0 1 0,1-1 0,-1 1 1,1-1-1,-1 0 0,1 1 1,-1-1-1,1 0 0,0 0 1,0 0-1,0 0 0,-1 0 1,1-1-1,0 1 0,0 0 1,0-1-1,0 0 0,0 1 0,0-1 1,0 0-1,0 0 0,0 0 1,0 0-1,0 0 0,0-1 1,0 1-1,2-1 196,19-17-9460,-12 6 1458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06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112 408 4740,'0'0'6305,"0"-13"-3075,0-31-884,0 12 3289,-2 35-2463,-4 9-2826,-5 41 225,2 0-1,2 0 1,3 1 0,2 0 0,3 31-571,15 152-5046,-16-230 4675,3 8-3953,-1-8-2267,-1-6 6205,-1 4-11076</inkml:trace>
  <inkml:trace contextRef="#ctx0" brushRef="#br0" timeOffset="530.253">18 344 4260,'-2'-13'4698,"-1"-4"-3675,-7-37 1003,7 15 3835,19 30-1104,22 23-3600,182 119-270,-200-122-897,0 0 1,0-2-1,0-1 1,2 0-1,-1-2 1,0 0 0,1-1-1,0-1 1,0-2-1,1 0 1,-1-1-1,0-1 1,13-2 9,-27-2 19,1 1 0,-1-1 0,-1-1 0,1 1 0,-1-1 0,1-1 0,-1 1 0,-1-1 0,1 0 1,-1-1-1,0 0 0,-1 0 0,1 0 0,-2 0 0,1-1 0,-1 0 0,0 0 0,0 0 0,-1 0 0,0-1 0,-1 1 0,0-1 0,0 0 0,-1 0 1,0 0-1,0 0 0,-1 1 0,-1-9-19,1 16 8,-1 0 0,1 1 1,-1-1-1,1 0 0,-1 1 0,0-1 1,1 0-1,-1 1 0,0-1 1,0 1-1,1-1 0,-1 1 0,0-1 1,0 1-1,0 0 0,0-1 1,1 1-1,-1 0 0,0 0 0,0 0 1,0 0-1,0-1 0,0 1 1,0 0-1,0 1 0,0-1 0,0 0 1,1 0-1,-1 0 0,0 0 1,0 1-1,0-1 0,0 0 0,0 1 1,1-1-1,-1 1 0,0-1 0,0 1 1,1-1-1,-1 1 0,0 0 1,1-1-1,-1 1 0,0 0 0,1-1 1,-1 1-1,1 0 0,-1 0 1,1 0-1,0-1 0,-1 1 0,1 0 1,0 0-1,0 0 0,-1 0 1,1 0-1,0 0 0,0 0-8,-127 204-18,27-35 4,105-190 84,15-21-20,-12 19-31,2 0-1,1 1 0,0 1 0,1 0 0,1 0 1,1 1-1,1 1 0,1 0 0,0 1 0,1 1 0,18-13-18,-33 27-3,1 1 0,-1-1 0,1 0-1,-1 1 1,1 0 0,0 0-1,0-1 1,-1 1 0,1 1 0,0-1-1,0 0 1,0 1 0,0 0-1,0-1 1,0 1 0,0 0-1,0 1 1,0-1 0,0 1 0,0-1-1,0 1 1,0 0 0,0 0-1,0 0 1,-1 0 0,1 0 0,0 1-1,-1-1 1,1 1 0,-1 0-1,0 0 1,1 0 0,-1 0-1,0 0 1,0 0 0,0 1 0,0-1-1,-1 1 1,1-1 0,-1 1-1,0 0 1,1-1 0,-1 1-1,0 0 1,0 0 0,-1 0 0,1 2 3,6 25 16,-2 1 0,-1 0 0,-2 0 1,-1 0-1,-2 13-16,17 146-2719,1-143-1999,2-21-4043,-9-17 689</inkml:trace>
  <inkml:trace contextRef="#ctx0" brushRef="#br0" timeOffset="829.458">1088 522 1185,'3'-12'8296,"0"-2"-6380,9-31 58,-9 10 8245,-3 34-8553,0 9 747,-39 295-230,39-298-2351,4 58-119,10-26-5872,-10-32 1771,0-2-2483</inkml:trace>
  <inkml:trace contextRef="#ctx0" brushRef="#br0" timeOffset="1138.047">1055 0 15567,'0'0'4644,"0"0"-2562,0 0-128,0 0-1249,0 0-577,0 0-128,0 0-64,0 0-705,0 0-1089,-3 52-1857,19-37-7080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28.22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98 249 384,'0'0'326,"0"0"-107,0 0-43,0 0-59,0 0-4,0 0-33,-12-5 26,-38-13 92,14-4 2573,36 21-2643,22-14 1270,47-5-565,585 14-577,681-54-181,-338 8 16,-136 51-91,237 5 32,53-13 246,-822 43-182,-161-10-80,299 40 138,-304-51-119,182 25 406,-321-34-415,0 1 1,-1 1 0,1 2-1,-1 0 1,-1 1 0,8 5-27,-29-14 0,1 1 0,-1-1 0,1 1 0,-1-1 0,0 1 0,1 0 1,-1 0-1,0 0 0,0 0 0,0 0 0,1 0 0,-1 0 0,0 0 0,0 0 1,-1 0-1,1 1 0,0-1 0,0 0 0,-1 1 0,1-1 0,0 1 0,-1-1 1,0 0-1,1 1 0,-1-1 0,0 1 0,1-1 0,-1 1 0,0 0 0,0-1 1,0 1-1,-1-1 0,1 1 0,0-1 0,-1 1 0,1-1 0,0 0 0,-1 1 1,0-1-1,1 1 0,-1-1 0,0 0 0,0 1 0,0 0 0,-57 37 32,18-25 50,-2-2-1,1-2 1,-1-2-1,-1-2 1,1-1 0,-1-2-1,-37-3-81,-293-29 195,154 7-128,-1148-8 21,1085 30-80,-561 12 147,166-9 42,643-3-159,0 1-1,0 2 0,1 1 1,-1 2-1,1 1 0,-24 9-37,55-14 0,0-1 0,0 1 0,1 0 0,-1 0 0,1 0 0,-1-1 0,1 1 0,0 1-1,-1-1 1,1 0 0,0 0 0,0 0 0,1 1 0,-1-1 0,0 0 0,1 1 0,0-1-1,-1 1 1,1-1 0,0 0 0,0 1 0,0-1 0,1 1 0,-1-1 0,0 1 0,1-1-1,0 0 1,-1 1 0,1-1 0,0 0 0,0 0 0,1 0 0,-1 1 0,0-1 0,1-1-1,-1 1 1,1 0 0,-1 0 0,1 0 0,0-1 0,0 1 0,0-1 0,0 1 0,0-1-1,0 0 1,0 0 0,1 0 0,0 1 0,37 24 5,1 0 1,1-3-1,0-1 1,2-3-1,1-1 0,0-2 1,1-2-1,0-3 0,1-1 1,1-2-1,-1-2 0,48-2-5,166 11 67,106-14-67,-288-2 3,1098-39 50,131 44-16,-1183-2-7,428-10 191,-159-30 297,-382 36-491,1 0 1,0-1-1,-1-1 0,0 0 0,0 0 0,0-1 1,0-1-1,-1 0 0,0 0 0,7-7-27,-15 8 28,1-2-1,-2 1 1,1 0-1,-1-1 0,0 1 1,0-1-1,-1 1 0,1-1 1,-2 0-1,1 0 1,-1 0-1,0 0 0,0 1 1,-1-1-1,0 0 1,0 0-1,-1 1 0,1-1 1,-2 1-1,1-1 0,-1 1 1,0 0-1,-1-2-27,-1-7 19,-1 1 0,0 0 0,-1 1 0,-1-1-1,0 2 1,-1-1 0,0 1 0,-1 0 0,0 1 0,-1 0 0,0 1-1,-1 0 1,0 1 0,0 0 0,-1 0 0,0 2 0,-6-3-19,-22-2 0,0 2 0,-1 1 0,0 3 0,0 1 0,-1 2 0,1 2 0,-1 1 0,0 3 0,-60-2 0,61-2 0,-141-2 58,-153-22-58,-373-70-26,345 64 10,0 16 0,-23 16 16,-683 59 10,1002-55-12,0 3-1,1 2 0,0 4 1,-16 6 2,80-19-1,-1 0 0,1 0 0,-1 0 1,0 0-1,1 0 0,0 1 0,-1-1 1,1 1-1,0 0 0,0 0 0,0 0 1,0 0-1,0 1 0,1-1 0,-1 1 1,1 0-1,-1 0 0,1 0 0,0 0 1,0 0-1,0 0 0,1 0 0,-1 1 1,1-1-1,0 1 0,0-1 0,0 1 1,0-1-1,0 1 0,1 0 0,0-1 1,0 1-1,0 0 0,0-1 0,0 1 1,1 0-1,-1-1 0,1 1 1,0-1-1,1 1 0,-1-1 0,0 1 1,2 0 0,9 18 2,2 0 1,0-2-1,2 0 1,0 0-1,1-2 1,1 0-1,1-1 1,0 0-1,1-2 1,1 0 0,0-2-1,1 0 1,1-1-1,0-2 1,0 0-1,1-1 1,0-2-1,0 0 1,1-2-1,0 0 1,14-1-3,160 20 11,128-5-11,998-26 26,-604-18-20,238-57-6,-304-1 186,-533 73 108,-122 10-257,20 16 892,-20-15-902,0-1 5,0 0 0,0 0 0,0 0 5,5 0 27,-5 2-176,-11 2 86,-40 11-2072,13-13-1917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31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125 227 6054,'1'-13'2749,"5"-62"709,-2-64 6900,9 223-8661,1 306-1468,-12-210-4056,25 164 3827,-21-277-272,-7-67 272,0 0-1,0 0 1,0 1-1,0-1 1,0 0-1,0 0 1,0 0-1,1 0 1,-1 0 0,0-1-1,0 1 1,0 0-1,0 0 1,0-1-1,0 1 1,0 0-1,0-1 1,0 1 0,0-1-1,1 1 1,-1-1-1,0 1 1,0-1-1,1 0 1,-1 1-1,0-1 1,1 0 0,-1 0-1,1 1 1,-1-1-1,1 0 1,-1 0-1,1 0 1,-1 0-1,1 0 1,0 0 0,-52-67 150,-60-62 858,111 131-1002,1 0-1,-1 0 0,1 1 1,-1-1-1,1 0 0,-1 0 1,1 1-1,-1-1 0,1 0 1,0 0-1,0 1 0,0-1 1,0 0-1,0 1 0,0-1 1,0 0-1,0 1 1,1-1-1,-1 0 0,0 0 1,1 1-1,-1-1 0,1 0 1,-1 0-1,1 0 0,0 1 1,0-1-1,-1 0 0,1 0 1,0 0-1,0 0 0,1 0-5,7 16-26,0 0 0,2-1 0,-1-1-1,2 0 1,0 0 0,1-1 0,1-1-1,0 0 1,0-1 0,2-1 0,-1 0 0,1-1-1,1 0 1,0-1 0,0-1 0,0-1-1,1-1 1,0 0 0,1-1 0,-1-1-1,1-1 1,0-1 0,11 0 26,-21-2 23,-1-1 1,1 0-1,-1-1 0,0 0 1,1 0-1,-1 0 0,0-1 1,0-1-1,-1 1 1,1-1-1,-1-1 0,0 1 1,0-1-1,0-1 0,-1 1 1,0-1-1,0 0 0,0 0 1,0-1-1,-1 0 0,-1 0 1,1 0-1,-1 0 1,0-1-1,0 0 0,-1 0 1,0 0-1,-1 0 0,0 0 1,0 0-1,-1-1 0,1-2-23,0-4 81,-1 0 0,0-1 0,-1 1-1,-1 0 1,0 0 0,-1 0 0,-1 0-1,-1-1-80,4 15-65,-1 1 0,0 0 0,1 0-1,-1 0 1,0 0 0,1-1 0,-1 1-1,0 0 1,1 0 0,-1 0 0,0 0-1,1 1 1,-1-1 0,0 0-1,1 0 1,-1 0 0,0 0 0,1 1-1,-1-1 1,0 0 0,1 1 0,-1-1-1,1 0 1,-1 1 0,1-1 0,-1 1-1,1-1 1,-1 1 0,1-1 0,-1 1-1,1-1 1,0 1 0,-1 0 0,1-1-1,0 1 1,-1-1 0,1 1 0,0 0-1,0-1 1,0 1 0,0 0 0,-1-1-1,1 1 1,0 0 0,0-1-1,0 1 1,0 0 0,1-1 0,-1 1-1,0 0 1,0-1 0,0 1 0,0 0-1,1-1 1,-1 1 0,0 0 0,1-1-1,-1 1 66,-5 28-5760,3 5-4393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35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6406,'0'0'1820,"0"0"-127,0 0-1,0 0-267,0 0-485,0 0-374,0 0-315,0 0-86,2 3-15,26 121 181,-24-114-273,-4-8-49,0 0 1,0 0-1,1 0 1,-1 0-1,1 0 1,-1 0 0,1 0-1,0 0 1,0 0-1,0 0 1,0 0-1,0-1 1,0 1-1,0 0 1,0-1-1,1 1 1,-1-1-1,1 1 1,-1-1 0,1 0-1,-1 0 1,1 1-1,0-1 1,0 0-1,0-1 1,-1 1-1,1 0 1,0 0-1,0-1 1,0 1-1,0-1 1,0 0 0,0 1-1,0-1 1,0 0-1,1 0 1,-1-1-10,35-55 3630,-28 38-3008,-1 0 0,0 0 0,-1-1-1,-1 0 1,-1 0 0,-1-1 0,0 1 0,-2-1 0,0 0 0,-1-2-622,-2 21 5,0 0 1,0 1-1,0 0 1,0-1-1,0 1 1,0-1-1,0 1 1,0 0-1,0 0 1,0 0-1,0 0 1,-1-1-1,1 1 1,0 1-1,0-1 1,0 0-1,0 0 1,0 0-1,0 1 0,0-1 1,0 0-1,0 1 1,0-1-1,0 1 1,0-1-1,0 1 1,0-1-1,0 1 1,1 0-1,-1-1 1,0 1-1,0 0 1,1 0-1,-1 0 1,0 0-1,1 0 1,-1 0-1,1-1 0,-1 2-4,-11 13-30,1 2 0,1 0 0,1 0 0,0 1 0,1 0 0,0 0 0,2 1 0,0 0 1,2 0-1,0 1 0,1-1 0,0 1 0,2 0 0,1-1 0,0 1 0,1 0 0,1 0 29,-2-16-45,1 0 0,-1 0 0,1 1 0,0-1 0,0 0 0,1 0 0,-1 0 0,1 0 0,0 0 0,0 0 0,0-1 0,0 1 0,1-1 0,-1 1 0,1-1 0,0 0 0,0 0 0,0 0 0,1 0 0,-1-1 0,0 1 0,1-1 0,0 0 0,0 0 0,0 0 0,-1-1-1,2 1 1,-1-1 0,0 0 0,0 0 0,0 0 0,0-1 0,1 1 0,-1-1 0,0 0 0,0-1 0,1 1 0,-1-1 0,1 0 45,7-1-31,1-1 1,-1 0-1,0-1 0,0 0 1,-1-1-1,0-1 0,0 1 0,0-2 1,0 0-1,-1 0 0,0-1 1,-1 0-1,1 0 0,-2-1 1,1-1-1,-1 1 0,-1-1 1,0-1-1,0 1 0,-1-1 0,0-1 1,-1 1-1,0-1 0,2-9 31,-3-10-2210,-6 11-3924,-2 12 102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38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87 188 15214,'28'-123'4373,"-21"83"-765,-8 40-3577,1-1-1,0 1 1,0 0-1,-1 0 1,1-1-1,0 1 1,-1 0-1,1 0 1,0-1-1,-1 1 1,1 0-1,0 0 1,-1 0-1,1-1 0,0 1 1,-1 0-1,1 0 1,0 0-1,-1 0 1,1 0-1,-1 0 1,1 0-1,0 0 1,-1 0-1,1 0 1,-1 0-1,1 0 1,0 0-1,-1 0 1,1 0-1,0 0 1,-1 1-1,1-1 1,-1 0-1,1 0 1,0 0-1,-1 1 1,1-1-1,0 0 0,0 0 1,-1 1-1,1-1 1,0 0-1,0 0 1,-1 1-1,1-1 1,0 0-1,0 1 1,0-1-1,-1 1 1,1-1-1,0 0 1,0 1-1,0-1 1,0 0-1,0 1 1,0-1-1,0 1 1,0-1-1,0 0 1,0 1-1,0-1-30,-13 26 75,1-1 0,2 2 1,0-1-1,2 2 0,-5 23-75,11-43 8,-8 26-167,2 1 0,1 0-1,2 0 1,1 0-1,2 0 1,1 1 0,2 0 159,-1-34-55,0 0 1,0 0-1,0-1 1,0 1-1,0 0 1,0 0-1,0 0 1,0-1-1,1 1 1,-1 0-1,1 0 1,-1-1-1,1 1 1,0 0-1,0-1 1,0 1-1,0 0 1,0-1-1,0 0 1,0 1-1,0-1 1,0 0-1,1 1 1,-1-1-1,1 0 1,-1 0-1,1 0 1,-1 0-1,1 0 1,0 0-1,-1-1 1,1 1-1,0-1 1,-1 1-1,1-1 1,0 1-1,0-1 1,0 0 0,-1 0-1,1 0 1,0 0-1,0 0 1,0 0-1,0-1 1,-1 1-1,1-1 1,0 1-1,0-1 1,-1 1-1,1-1 1,-1 0-1,1 0 1,0 0 54,5-11 191,0-1 0,-1 0 0,0 0 0,-1-1 0,0 0 1,-1 0-1,-1 0 0,0 0 0,-1 0 0,1-11-191,1-5 646,2-6-114,-2 2-65,2 0 1,1 0-1,2 1 0,1 0 1,1 0-1,16-29-467,-26 58 12,0 1 1,1 0-1,-1 0 0,1 0 0,0 0 0,0 0 0,0 0 1,0 1-1,0-1 0,0 0 0,1 1 0,-1 0 1,1 0-1,0-1 0,0 2 0,-1-1 0,1 0 1,0 1-1,1-1 0,-1 1 0,0 0 0,0 0 0,1 0 1,-1 0-1,0 1 0,1-1 0,-1 1 0,1 0 1,-1 0-1,1 0 0,-1 0 0,0 1 0,1 0 0,-1-1 1,0 1-1,1 0 0,-1 0 0,0 1 0,1 0-12,143 154-699,-135-146 446,0 0-1,1-1 1,0-1 0,1 0 0,-1-1-1,2 0 1,-1-1 0,1-1 0,6 2 253,-20-7-96,0 0 0,0 0 0,0 0 0,0 0 0,0-1 0,0 1 0,0 0 0,0-1 0,0 1 0,0 0 0,-1-1 1,1 1-1,0-1 0,0 1 0,0-1 0,-1 0 0,1 1 0,0-1 0,-1 0 0,1 0 0,0 1 0,-1-1 1,1 0-1,-1 0 0,1 0 0,-1 0 0,0 0 0,1 1 0,-1-1 0,0 0 0,0 0 0,1 0 0,-1 0 0,0 0 1,0 0-1,0 0 0,0 0 0,0 0 0,-1 0 0,1-1 96,-4-43-10065,-1 32 3755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8:49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60 16784,'0'0'3694,"0"0"-875,0 0-417,0 0-608,0 0-647,0 0-426,0 0-374,2 11-139,0 168 267,-8-118-435,2-24-95,1-1 0,2 1-1,1 0 1,5 33 55,-5-64-16,0-1-1,0 0 1,1 0 0,0 1 0,0-1-1,0 0 1,0 0 0,1 0-1,0 0 1,0 0 0,0 0 0,1-1-1,-1 1 1,1-1 0,0 1 0,1-1-1,-1 0 1,1 0 0,0-1-1,0 1 1,0-1 0,0 0 0,0 0-1,1 0 1,-1 0 0,1-1 0,0 0-1,0 0 1,0 0 0,0-1-1,0 1 1,0-1 0,1 0 0,-1-1-1,0 1 1,0-1 0,1 0-1,-1-1 1,0 1 0,1-1 0,-1 0 16,8-8 22,0-1 0,-1 0 0,-1 0 0,0-1 0,0-1 1,-1 1-1,-1-2 0,0 0 0,-1 0 0,0 0 1,-1-1-1,0 0 0,3-10-22,15-32 131,-2-1-1,-2-1 1,-3-1 0,10-58-131,-25 63-294,-19 86-3426,13 33-4720,3-29 662</inkml:trace>
  <inkml:trace contextRef="#ctx0" brushRef="#br0" timeOffset="679.533">853 281 16015,'10'-202'11723,"-10"198"-11665,-1 0 1,0 0-1,0 1 0,-1-1 0,1 0 0,-1 1 0,1-1 1,-1 1-1,0-1 0,0 1 0,-1 0 0,1 0 1,-1 0-1,0 0 0,1 0 0,-1 1 0,0-1 0,-1 1 1,1 0-1,0 0 0,-1 0 0,1 0 0,-1 0 1,0 1-1,1 0 0,-1 0 0,0 0 0,0 0 0,0 0 1,0 1-1,0 0 0,1 0 0,-1 0 0,0 0 0,0 0 1,0 1-1,0 0 0,0 0 0,0 0 0,1 0 1,-1 1-1,0-1 0,1 1 0,-1 0 0,1 0 0,0 0 1,0 0-1,0 1 0,-3 2-58,-6 5-1,0 1 0,1 1-1,0-1 1,1 2 0,0 0 0,1 0 0,0 1 0,2 0-1,-1 0 1,1 1 0,1 0 0,-4 15 1,-36 192-894,43-210 602,1 0 0,0 1 0,1 0 0,0-1 0,1 1 0,1 0 0,0-1 0,0 1 0,1-1 0,1 1-1,0-1 1,0 0 0,2 0 0,0 1 292,-4-11-37,0-1 0,0 1 0,1 0 0,-1 0 0,1-1 0,-1 1 0,1-1 0,0 1 0,-1-1 0,1 0 0,0 0 0,0 0-1,0 0 1,0 0 0,0 0 0,0 0 0,0-1 0,0 1 0,1-1 0,-1 1 0,0-1 0,0 0 0,0 0 0,1 0 0,-1 0 0,0 0 0,0-1 0,0 1 0,1 0 0,-1-1-1,0 0 1,0 0 0,0 1 0,0-1 0,0 0 0,0-1 37,61-52 555,-30 9 369,-2 0 1,-2-2-1,-2-1 1,14-35-925,3-6 690,-44 90-686,1-1 1,-1 0-1,0 1 1,0-1-1,0 0 1,0 0-1,1 1 1,-1-1-1,0 0 1,0 1-1,0-1 0,1 0 1,-1 0-1,0 1 1,0-1-1,1 0 1,-1 0-1,0 0 1,1 0-1,-1 1 1,0-1-1,1 0 0,-1 0 1,0 0-1,1 0 1,-1 0-1,0 0 1,1 0-1,-1 0 1,0 0-1,1 0 1,-1 0-1,0 0 0,1 0 1,-1 0-1,0 0 1,1 0-1,-1 0 1,0 0-1,1-1 1,-1 1-1,0 0 1,0 0-1,1 0 1,-1-1-1,0 1 0,0 0 1,1 0-1,-1 0 1,0-1-1,0 1 1,1 0-5,0 46-119,-1-35 123,-2 239-404,2-245 333,0-1 1,0 1-1,1 0 1,0 0-1,0-1 0,0 1 1,0-1-1,0 1 1,1-1-1,0 1 0,0-1 1,0 0-1,1 0 1,0 0-1,-1 0 0,1 0 1,0-1-1,1 1 1,-1-1-1,1 0 1,-1 0-1,1 0 0,0-1 1,0 1-1,0-1 1,1 0-1,-1 0 0,0 0 1,1 0-1,-1-1 1,1 0-1,0 0 0,-1 0 1,1-1-1,0 1 1,-1-1-1,1 0 0,0-1 1,0 1-1,3-2 67,7-3 33,-1-2 0,-1 0 0,1 0 0,-1-2-1,0 1 1,-1-2 0,0 1 0,-1-2 0,1 1 0,-2-2 0,0 1-1,0-2 1,5-8-33,13-22 516,-1-1 0,-3 0-1,-1-2 1,-3-1 0,15-48-516,-25 46 891,-11 48-873,0 1 0,1-1-1,-1 1 1,0-1 0,0 1-1,1-1 1,-1 1 0,0-1-1,0 1 1,0 0 0,0-1-1,1 1 1,-1 0 0,0 0-1,0 0 1,0 0 0,0 0-1,0 0 1,0 0 0,0 0 0,1 0-1,-1 0 1,0 0 0,0 0-1,0 1 1,0-1 0,0 0-1,1 1 1,-1-1 0,0 1-1,0-1 1,0 1 0,1-1-1,-1 1 1,0-1 0,1 1-1,-1 0 1,1-1 0,-1 1 0,1 0-1,-1 0 1,1-1 0,-1 1-1,1 0 1,-1 0 0,1 0-1,0 0 1,-1 0-18,-83 165 37,-42 134-1761,119-262 931,7-38 763,0 1-1,0 0 1,0-1 0,0 1 0,-1-1-1,1 1 1,0 0 0,0-1 0,0 1-1,0-1 1,0 1 0,1 0 0,-1-1-1,0 1 1,0-1 0,0 1-1,0-1 1,1 1 0,-1 0 0,0-1-1,1 1 1,-1-1 0,0 1 0,1-1-1,-1 0 1,1 1 0,-1-1 0,0 1-1,1-1 1,-1 0 0,1 1 0,-1-1-1,1 0 1,0 1 0,-1-1 0,1 0-1,-1 0 1,1 0 0,-1 1 0,1-1-1,0 0 1,-1 0 0,1 0 0,-1 0-1,1 0 1,0 0 0,-1 0-1,1 0 1,-1-1 0,1 1 0,0 0-1,-1 0 1,1 0 0,-1-1 0,1 1-1,0 0 31,4-4 5,-1 0 0,1 0 0,-1-1 0,1 1 0,-1-1 1,-1 0-1,1 0 0,-1 0 0,1 0 0,-2-1 0,1 0 0,0 1 0,-1-1 0,0-3-5,1 3 31,41-130 1359,-39 111-1140,2-1 0,1 1 0,1 1 0,1-1 0,1 2 0,1-1 0,1 2 1,1-1-1,7-6-250,-19 26-14,1 0 1,-1 0 0,1 1-1,0-1 1,0 0 0,0 1-1,0 0 1,1 0-1,-1 0 1,1 0 0,-1 0-1,1 1 1,0-1 0,-1 1-1,1 0 1,0 0 0,0 1-1,0-1 1,0 1 0,0 0-1,0 0 1,-1 0 0,1 0-1,0 1 1,0 0 0,0-1-1,0 1 1,0 1 0,-1-1-1,1 1 1,-1-1 0,1 1-1,-1 0 1,1 0-1,-1 0 1,0 1 0,0-1-1,0 2 14,64 84-8808,-45-55 80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42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111 124 8872,'0'0'2392,"0"-13"-1431,-5-40-102,5 52-794,-1 0 0,1 0 0,-1-1 0,0 1 0,0 0-1,0 1 1,1-1 0,-1 0 0,0 0 0,0 0 0,0 0-1,0 1 1,-1-1 0,1 0 0,0 1 0,0-1 0,0 1-1,0 0 1,-1-1 0,1 1 0,0 0 0,0 0 0,-1-1-1,1 1 1,0 0 0,-1 0 0,1 0 0,0 1 0,0-1-1,-1 0 1,1 0 0,0 1 0,0-1 0,0 1 0,-1-1 0,1 1-1,0-1 1,0 1 0,0 0 0,0 0 0,0-1 0,0 1-1,0 0 1,0 0 0,0 0 0,1 0 0,-1 0 0,0 0-1,1 0 1,-1 0 0,0 1 0,1-1 0,0 0 0,-1 0-1,1 1-64,-9 16 10,1-1 0,1 1 0,1 1 0,0-1 0,1 1 0,2 0-1,0 0 1,0 0 0,2 1 0,0-1 0,2 1 0,0-1 0,2 10-10,-1-15-83,0-1 0,1 0 0,1 0 0,-1 0 0,2 0 0,0-1 0,1 0 0,0 0 0,0 0 0,2 0 0,-1-1 0,1-1 0,5 6 83,-11-15 29,-1 0 0,0 1 0,0-1 0,1 0 0,-1 0 0,0 0 0,1 0-1,-1 0 1,1-1 0,0 1 0,-1 0 0,1-1 0,0 1 0,-1-1 0,1 1 0,0-1 0,-1 0-1,1 0 1,0 0 0,0 0 0,-1 0 0,1 0 0,0 0 0,0-1 0,-1 1 0,1 0 0,0-1 0,-1 0-1,1 1 1,-1-1 0,1 0 0,-1 0 0,1 0 0,-1 0 0,1 0 0,-1 0 0,0 0 0,1 0-1,-1-1 1,0 1 0,0 0 0,0-2-29,38-67 3313,-27 40-2555,0-1 0,-2 0 0,-1-1 0,-2 0 0,-1-1 0,-2 1 0,-1-1 1,-1-18-759,-2 44 20,-1 1 0,1 0 0,-2-1 0,1 1 0,0 0 0,-1 0 0,0 0 0,-1 0 1,0 0-1,1 0 0,-2 1 0,1-1 0,-1 1 0,1 0 0,-2 0 0,1 0 0,0 1 1,-1-1-1,0 1 0,-5-3-20,7 5-125,-1 0 1,0 0-1,0 1 0,1-1 1,-1 1-1,0 0 1,0 0-1,0 0 1,0 1-1,0 0 1,-1-1-1,1 1 0,0 1 1,0-1-1,0 1 1,0-1-1,0 1 1,0 0-1,0 1 0,0-1 1,1 1-1,-2 0 125,-47 42-7489,37-20 250</inkml:trace>
  <inkml:trace contextRef="#ctx0" brushRef="#br0" timeOffset="541.207">518 150 11883,'0'0'4864,"0"0"-2756,13-9-832,37-30-64,-51 40-1195,1-1 0,0 0 0,-1 0 0,1 1 0,0-1 0,-1 0 0,1 0 0,0 1 0,-1-1 0,1 0-1,0 1 1,0-1 0,-1 0 0,1 1 0,0-1 0,0 1 0,0-1 0,0 0 0,-1 1 0,1-1 0,0 1 0,0-1 0,0 1 0,0-1 0,0 0 0,0 1 0,0-1 0,0 1 0,0-1 0,0 1 0,0-1 0,1 0 0,-1 1 0,0-1 0,0 1 0,0-1 0,0 0 0,1 1 0,-1-1 0,0 0-1,0 1 1,1-1 0,-1 0 0,0 1 0,1-1 0,-1 0 0,0 0 0,1 1 0,-1-1 0,0 0 0,1 0 0,-1 1 0,1-1 0,-1 0 0,0 0 0,1 0 0,-1 0 0,1 0 0,-1 0 0,1 0 0,-1 0 0,0 0 0,1 0 0,-1 0 0,1 0-17,-1 1 55,-124 274-1987,113-220-721,11-54 2569,0 0-1,0 0 1,0 0-1,0 0 1,0 0-1,0 0 1,1 0-1,-1 0 1,0 0-1,1 0 1,-1 0-1,1 0 1,-1 0-1,1 0 1,0 0-1,-1 0 1,1 0-1,0-1 0,-1 1 1,1 0-1,0 0 1,0-1-1,0 1 1,0-1-1,0 1 1,0-1-1,0 1 1,0-1-1,0 1 1,0-1-1,0 0 1,0 1-1,0-1 1,0 0-1,0 0 1,0 0-1,0 0 1,0 0-1,0 0 1,0 0-1,0 0 0,0-1 1,0 1-1,1 0 1,-1-1-1,0 1 1,0-1 84,6-3 129,0 0 0,-1 0 0,0-1 0,0 0 0,0 0 0,-1 0 0,1-1 0,-1 0-1,-1 0 1,1 0 0,-1-1 0,0 1 0,0-1 0,-1 0 0,1-3-129,3-4 666,29-59 2044,-30 57-2230,0 0 1,1 1-1,1 0 1,1 0 0,0 1-1,0 0 1,1 0 0,1 1-1,1 1 1,0 0 0,9-7-481,-18 17 39,0-1 1,1 1 0,-1 0 0,1 1 0,-1-1 0,1 1 0,0-1 0,0 1 0,0 0 0,0 0 0,0 1-1,0-1 1,0 1 0,0 0 0,0 0 0,0 0 0,0 1 0,0-1 0,0 1 0,-1 0 0,1 0-1,0 0 1,0 1 0,0-1 0,-1 1 0,1 0 0,-1 0 0,0 0 0,1 1 0,-1-1 0,0 1 0,0 0-1,0 0 1,-1 0 0,1 0 0,-1 0 0,0 0 0,0 1 0,0-1 0,1 3-40,46 116 70,-47-111-63,0 1 0,1-1 0,0 0 0,0 0-1,1-1 1,1 1 0,0-1 0,0 0 0,1 0 0,0 0 0,1-1-1,0 0 1,0 0 0,1-1 0,0 0 0,0 0 0,1-1 0,0 0-1,1-1 1,-1 0 0,1 0 0,1-1 0,-1 0 0,11 3-7,-11-5 76,0-1 1,0 0-1,0-1 1,0 0-1,1 0 1,-1-1-1,0 0 1,1-1-1,-1 0 1,0-1-1,0 0 1,0-1-1,0 0 1,0 0-1,0-1 1,-1-1-1,0 1 1,0-1-1,0-1 1,0 0-1,5-5-76,-12 9-38,-1 0 0,1 0-1,0 0 1,-1 0-1,1-1 1,-1 1-1,0-1 1,0 1-1,0-1 1,0 0-1,0 1 1,-1-1 0,1 0-1,-1 1 1,0-1-1,1 0 1,-1 0-1,-1 1 1,1-1-1,0 0 1,-1 0-1,1 1 1,-1-1 0,0 0-1,0 1 1,0-1-1,0 1 1,0-1-1,0 1 1,-1-1-1,0 1 1,1 0-1,-1 0 1,0 0 0,0 0-1,0 0 1,0 0-1,0 0 1,0 1-1,-1-1 1,1 1-1,0 0 1,-1-1-1,0 1 1,1 0 0,-1 0-1,1 1 1,-1-1-1,0 1 1,0-1-1,1 1 1,-1 0-1,0 0 1,-2 0 38,-77 22-9118,33-1-1772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39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82 389 6054,'0'0'4991,"7"-15"-2663,23-43-391,-18 37 1367,-16 31-559,-11 35-2600,2 1 0,2 1-1,2-1 1,2 2 0,2-1 0,2 10-145,-4 13 28,0 83-946,-7-174 651,4-18 540,2 0 1,1 0 0,2-1 0,2 1 0,1-1-1,2 0 1,5-32-274,-1 36 217,2 0 0,1 0-1,2 1 1,2 0 0,1 1 0,1 0-1,2 1 1,1 1 0,2 0-1,22-28-216,-36 53 17,0 0 0,1 1 0,0-1 0,1 1 0,-1 1 0,1-1 0,0 1 0,0 0 0,1 0 0,-1 1-1,1 0 1,0 0 0,1 1 0,-1-1 0,0 2 0,1-1 0,0 1 0,0 0 0,-1 0 0,1 1-1,0 0 1,0 1 0,0 0 0,2 0-17,-8 1-2,1 0 0,0 1-1,0-1 1,-1 1 0,1-1-1,-1 1 1,1 0 0,-1 0-1,0 0 1,0 0 0,0 0-1,0 0 1,0 1 0,0-1-1,0 1 1,-1-1 0,1 1-1,-1 0 1,0 0 0,0-1-1,0 1 1,0 0 0,-1 0-1,1 0 1,-1 0 0,1 0-1,-1 0 1,0 0 0,0 0-1,-1 0 1,1 1 2,-23 91-88,4-66-5,-2-1 1,-1-1-1,-1-1 1,-1-1-1,-2-1 1,0-1-1,-1-1 1,-1-2-1,-10 5 93,-7 2 102,52-26-65,0 1 0,0-1 1,0 1-1,-1 1 1,1-1-1,-1 1 0,0 1 1,0-1-1,0 1 0,0 0 1,0 0-1,-1 0 0,0 1 1,0 0-1,0 0 1,-1 1-1,1-1 0,-1 1 1,0 0-1,-1 0 0,0 0 1,2 3-38,47 98-9,-41-80-218,1 0-1,1-1 0,2 0 1,0-1-1,1-1 1,2 0-1,0-1 0,2-1 1,0-1-1,4 1 228,-8-16-2863,-9-6-2401,-3 0 1081,-3 0-1364</inkml:trace>
  <inkml:trace contextRef="#ctx0" brushRef="#br0" timeOffset="728.649">528 556 6598,'0'0'1693,"0"0"-225,0 0 240,0 0 320,0 0-511,0 0-733,0 0-378,3-2-70,-2 3-300,1-1-1,-1 1 0,1 0 0,-1-1 1,1 1-1,-1 0 0,0 0 0,0 0 1,1 0-1,-1 0 0,0 0 1,0 0-1,0 0 0,0 1 0,0-1 1,0 0-1,-1 1 0,1-1 0,0 1 1,-1-1-1,1 0 0,-1 1 1,1-1-1,-1 1 0,0 0 0,1-1 1,-1 1-1,0-1 0,0 1 0,0-1 1,0 1-1,-1 0 0,1-1 1,0 1-1,-1-1 0,1 1 0,-1 0-35,8 35 425,-6-31-354,0-1 0,0 0-1,1 0 1,0 1 0,0-1 0,1-1 0,-1 1 0,1 0-1,0 0 1,0-1 0,1 0 0,-1 1 0,1-2 0,0 1-1,0 0 1,0-1 0,1 1 0,-1-1 0,1 0 0,0-1-1,0 1 1,0-1 0,0 0 0,0 0 0,0-1 0,0 1-1,1-1 1,-1 0 0,1-1 0,-1 1 0,1-1 0,-1 0-1,1-1 1,-1 1 0,1-1 0,-1 0 0,0 0 0,1-1-1,-1 1 1,0-1 0,1-1-71,5-7 286,0 0-1,-1 0 1,0-1-1,-1-1 1,0 0 0,-1 0-1,0 0 1,-1-1-1,0 0 1,-1-1 0,0 0-1,-1 0 1,-1 0-1,-1 0 1,0-1 0,0 1-1,-1-1 1,-1 1-1,-1-1 1,0 0 0,-1 0-1,-1-2-285,3 14 13,-1 1-1,0-1 1,0 1-1,0-1 1,0 1 0,0 0-1,0-1 1,-1 1-1,1-1 1,-1 1-1,0-1 1,0 1-1,0 0 1,0 0-1,0-1 1,0 1-1,-1 0 1,1 0 0,-1 0-1,1 0 1,-1 0-1,0 1 1,0-1-1,1 0 1,-1 1-1,0-1 1,-1 1-1,1 0 1,0 0-1,0 0 1,-1 0 0,1 0-1,0 0 1,-1 1-1,1-1 1,-1 1-1,1-1 1,-1 1-1,1 0 1,-1 0-1,1 0 1,-1 0-1,0 1-12,-9 5 0,-1 2-1,1-1 0,1 1 1,-1 1-1,2 0 0,-1 1 1,1 0-1,1 0 0,-1 1 0,2 0 1,0 1-1,0 0 0,1 0 1,0 1-1,1 1 1,-2 6-260,0 0 1,2 1-1,1-1 1,0 1 0,2 0-1,0 1 1,1-1-1,1 0 1,2 1-1,1 12 260,-1-25-227,0 0-1,1-1 0,0 1 0,1-1 0,0 1 0,0-1 1,0 0-1,1 0 0,1 0 0,-1-1 0,1 0 0,1 0 1,-1 0-1,1 0 0,0-1 0,1 0 0,-1 0 0,1 0 0,1-1 1,-1 0-1,0-1 0,1 0 0,0 0 0,0 0 0,1-1 1,-1 0-1,1-1 0,8 2 228,14 3-15,0-1-1,0-2 1,1-1 0,-1-1-1,1-2 1,0-1 0,-1-1-1,16-5 16,-23 3 311,0-2 0,0-1-1,-1 0 1,0-2 0,0-1 0,-1-1-1,0 0 1,-1-2 0,-1 0 0,0-2-1,-1 0 1,0-1 0,-1-1-1,-1-1 1,-1 0 0,0-1 0,-1-1-1,-2 0 1,0-1 0,-1-1 0,-1 0-1,-1 0 1,-1-1 0,0 0-1,-2-1 1,-1 0 0,-1 0 0,-2 0-1,1-12-310,-3 33 8,-1 0-1,1-1 0,-1 1 0,0 0 0,0-1 1,0 1-1,0 0 0,-1 0 0,0-1 0,1 1 1,-1 0-1,0 0 0,0 0 0,-1 0 0,1 0 1,-1 0-1,0 0 0,1 0 0,-1 0 1,0 1-1,-1-1 0,1 1 0,0-1 0,-1 1 1,1 0-1,-1 0 0,0 0 0,0 0 0,1 1 1,-1-1-1,0 1 0,-1 0 0,1 0 0,0 0 1,0 0-1,0 0 0,-1 1 0,1-1 0,0 1 1,-3 0-8,-5 5-15,0 0 1,0 0-1,1 1 1,0 0-1,0 1 0,0 0 1,1 1-1,0 0 1,1 0-1,0 1 1,0 0-1,0 1 1,1 0-1,1 0 1,0 0-1,0 1 1,1-1-1,-2 7 15,1-7-142,0 0 0,1 0 0,0 1 0,0-1 0,1 1 0,0 0 0,1 1 0,1-1 0,0 1 0,0-1 0,1 1 0,0-1-1,1 1 1,1 0 0,0-1 0,0 1 0,1-1 0,1 1 0,0-1 0,0 0 0,1 0 0,0 0 0,4 5 142,-5-13-7,0 0 0,1 0 0,-1-1 0,1 1-1,0-1 1,0 0 0,-1 0 0,1-1 0,1 1 0,-1-1 0,0 1 0,0-1 0,0-1-1,1 1 1,-1-1 0,0 1 0,1-1 0,-1 0 0,0-1 0,1 1 0,-1-1 0,0 0-1,0 0 1,0 0 0,0-1 0,1 1 0,-2-1 0,1 0 0,3-2 7,2 1 254,-8 20 776,-34 135-768,15-91-225,1 3-27,-61 298-207,59-209-3732,34-153-7383,-7-9 4485</inkml:trace>
  <inkml:trace contextRef="#ctx0" brushRef="#br0" timeOffset="1226.192">1790 583 6758,'3'-12'5013,"3"-11"-3633,0-5-47,2-2 2926,-14 99-826,3-17-3428,-38 150-226,10-120-3103,31-82 3309,0 0 0,0-1 0,-1 1 0,1 0 0,0-1 0,-1 1 0,1 0 0,0 0 0,-1 0 0,1-1 0,0 1 0,-1 0 0,1 0 0,-1 0 0,1 0 0,0 0 0,-1 0 0,1 0 0,-1 0 0,1 0 0,0 0 0,-1 0 0,1 0 0,-1 0 0,1 0 0,0 0 0,-1 0 0,1 0 0,0 0 0,-1 0 0,1 1 0,0-1 0,-1 0 0,1 0 0,0 1 0,-1-1 0,1 0 0,0 0 0,-1 1 0,1-1 0,0 0 0,0 1 0,-1-1 0,1 0 0,0 1 0,0-1 0,0 0 0,-1 1 0,1-1 0,0 0 0,0 1 0,0-1 0,0 1 0,0-1 0,0 0 0,0 1 0,0-1 0,0 1 0,0-1 0,0 0 0,0 1 0,0-1 0,0 1 15,0-31 896,0 0 0,2 1 0,1-1 0,2 1 0,1 0 0,3-7-896,-4 14 88,1 1 0,1 0-1,1 0 1,1 0 0,0 2-1,2-1 1,0 1 0,1 0-1,1 2 1,1-1 0,1 1 0,0 1-1,1 1 1,5-4-88,-18 17-15,0 0 0,0 0 0,1 0 0,-1 1 0,0-1-1,1 1 1,0 0 0,-1 0 0,1 0 0,0 0 0,-1 0 0,1 1 0,0 0 0,0 0 0,-1 0-1,1 0 1,0 0 0,0 1 0,-1 0 0,1 0 0,0 0 0,-1 0 0,1 0 0,-1 1 0,4 1 15,38 49-5255,-31-23-1226,-3 0-3971</inkml:trace>
  <inkml:trace contextRef="#ctx0" brushRef="#br0" timeOffset="2102.873">2265 449 8904,'0'0'1468,"0"0"-693,0 0 169,0 0-63,0 0-454,0 0-293,0 0 37,0 0 144,9 6 138,29 22 151,-9 9 1403,-28-36-1939,-1 0-1,1 0 1,0 0 0,-1 0 0,1 0 0,0 0-1,0-1 1,0 1 0,0 0 0,0-1-1,0 1 1,0 0 0,0-1 0,0 1 0,0-1-1,0 0 1,0 1 0,0-1 0,0 0-1,0 1 1,0-1 0,1 0 0,-1 0 0,0 0-1,0 0 1,0 0 0,0 0 0,1-1-1,-1 1 1,0 0 0,0-1 0,0 1 0,0 0-1,0-1 1,0 1 0,0-1 0,0 0-1,0 1 1,0-1 0,0 0 0,0 0 0,-1 1-1,1-1 1,0 0 0,0 0 0,-1 0-1,1 0 1,0 0 0,-1 0 0,1 0 0,-1 0-1,0 0 1,1 0 0,-1-1 0,0 1-1,1-1-67,2-3 202,1-1-1,-1 0 1,0 0-1,0 0 0,-1-1 1,0 1-1,0-1 0,0 1 1,-1-1-1,0 0 0,0 1 1,-1-1-1,1 0 1,-2 0-1,1 1 0,-1-1 1,0 0-1,0 1 0,-1-1 1,0 1-1,0-1 0,0 1 1,-1 0-1,0 0 0,-4-6-200,6 10 5,-1 1 1,0 0 0,1-1-1,-1 1 1,0 0 0,0 0-1,0 0 1,0 0 0,0 0 0,0 0-1,-1 1 1,1-1 0,0 1-1,0-1 1,0 1 0,-1 0 0,1 0-1,0 0 1,0 0 0,-1 0-1,1 0 1,0 1 0,0-1 0,-1 1-1,1 0 1,0 0 0,0-1-1,0 1 1,0 1 0,0-1-1,0 0 1,1 0 0,-1 1 0,0-1-1,0 1 1,1-1 0,-1 1-7,-50 69 104,38-43-172,1-1 0,1 1 0,1 1 1,2 0-1,1 1 0,1 0 0,1 0 0,2 0 1,1 1-1,1 21 68,3-43-204,-1-1 0,1 1 1,1-1-1,-1 0 0,2 1 1,-1-1-1,1 0 0,0 0 0,1 0 1,-1-1-1,2 1 0,-1-1 1,1 0-1,0 0 0,1-1 0,-1 1 1,1-1-1,0 0 0,1-1 0,0 0 1,0 0-1,0 0 0,0-1 1,1 0-1,-1 0 0,1 0 0,0-1 1,0-1-1,0 0 0,1 0 1,2 0 203,3 1 52,0-1 1,0-1 0,0-1-1,0 0 1,1 0 0,-1-2-1,0 0 1,0 0 0,-1-1-1,1-1 1,0 0 0,-1-1-1,0-1 1,0 0 0,-1 0-1,1-1 1,-2-1 0,1 0-1,-1-1 1,0 0 0,3-5-53,14-14 581,-2-1 0,-2-1 0,0-1 0,-2-2 0,-2 0 0,-1-1-1,2-7-580,-10 19 151,12-22 131,-2 0-1,-1-2 0,-3 0 0,4-23-281,-18 39 447,-22 28-7,9 11-437,1 0 0,0 0 0,0 1 0,1 0 0,0 1 0,1 0 0,0 0 0,1 0 0,0 1 0,1 0 0,0 0 0,1 0 0,1 1 0,-1 2-3,-2 6-132,2 1 0,0-1 0,1 1-1,1 0 1,1 0 0,1 0 0,1 0-1,1 0 1,1 0 0,1-1 0,0 1-1,2-1 1,6 15 132,-10-31-18,1 1 0,0-1 0,0 0-1,1 0 1,-1 0 0,1-1 0,0 1 0,0-1-1,1 0 1,-1 0 0,1 0 0,0 0 0,0-1-1,0 0 1,1 0 0,-1-1 0,1 1 0,-1-1-1,1 0 1,0-1 0,0 1 0,0-1 0,0 0-1,0-1 1,0 1 0,0-1 0,0-1 0,0 1-1,0-1 1,0 0 0,0 0 0,0-1 0,-1 1-1,1-1 1,0-1 0,-1 1 0,0-1-1,1 0 1,1-2 18,20-16 276,-1-1-1,-2-2 1,0-1 0,-2 0-1,0-2 1,-2 0-1,-1-2 1,14-28-276,91-189 1527,-115 215-1458,-31 39-186,14 3 84,0 0 0,1 0 1,0 1-1,0 0 0,1 1 1,1-1-1,0 1 0,1 0 1,1 0-1,0 0 0,0 1 1,1-1-1,1 1 0,0-1 1,1 1-1,1 0 0,0-1 1,1 1-1,0-1 0,1 1 1,0-1-1,1 0 0,1 0 1,0-1-1,5 10 33,9 8-195,1-1-1,1 0 1,1-2 0,2 0-1,10 8 196,-13-13-96,-21-22 96,-1 0 0,1 0 0,-1 0 0,1 0 0,0 0 0,-1 0 1,1 0-1,0 0 0,-1 0 0,1 0 0,-1 0 0,1 0 0,0 0 0,-1 1 0,1-1 0,0 0 0,-1 0 0,1 1 1,0-1-1,0 0 0,-1 0 0,1 1 0,0-1 0,0 0 0,-1 1 0,1-1 0,0 0 0,0 1 0,0-1 1,-1 0-1,1 1 0,0-1 0,0 0 0,0 1 0,0-1 0,0 1 0,0-1 0,0 0 0,0 1 0,0-1 0,0 1 1,0-1-1,0 0 0,0 1 0,0-1 0,0 0 0,1 1 0,-1-1 0,0 0 0,0 1 0,0-1 0,1 0 0,-1 1 1,0-1-1,0 0 0,1 1 0,-1-1 0,0 0 0,0 0 0,1 1 0,-1-1 0,0 0 0,1 0 0,-1 0 1,0 1-1,1-1 0,-1 0 0,1 0 0,-1 0 0,-38-4 42,27 3-31,-254-40-409,173 25-3801,96 16-2845,6 1 3187,7 2-4348</inkml:trace>
  <inkml:trace contextRef="#ctx0" brushRef="#br0" timeOffset="2397.183">3670 525 11307,'0'0'3277,"5"-14"-794,3-9-1443,15-38 3829,-21 91-2675,-40 301-2557,38-311-731,0 18-1770,4-14-5803,-2-19 1193</inkml:trace>
  <inkml:trace contextRef="#ctx0" brushRef="#br0" timeOffset="2666.923">3731 114 18321,'-10'-82'64,"-6"74"0,6 0 161,-3 4 63,3 4-224,-2 0-32,5 9-32,1 1-609,0 5-3843,2 3-3683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37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28 264 6694,'0'0'2184,"0"0"-978,0 0 262,0 0-240,0 0-523,0 0-358,0 0-86,-3 9 28,1-3-277,0-2 60,0 1 0,1-1-1,-1 1 1,1-1 0,0 1 0,0 0 0,1-1 0,0 1 0,-1 0-1,1 0 1,1-1 0,-1 1 0,1 0 0,0 0 0,0-1 0,0 1 0,0-1-1,1 1 1,0-1 0,0 1 0,1 0-72,-1-2 88,1 0 0,0 0 0,0 0 0,0 0 0,0-1 0,0 0 0,0 1 0,1-1 0,-1-1 0,1 1 0,-1 0 0,1-1 0,0 1 0,0-1 0,0 0 0,0-1 0,-1 1 0,1-1 0,0 1 0,0-1 0,0 0 0,0-1 0,0 1 0,0-1 0,0 0 0,0 0 0,0 0 0,-1 0 0,1 0 0,0-1 1,-1 0-1,1 0 0,-1 0 0,1 0 0,-1 0 0,0-1 0,0 1 0,0-1 0,0 0-88,5-6 327,-1 0 1,1-1-1,-1 0 1,-1 0-1,0 0 1,0-1-1,-1 0 1,0 0-1,-1 0 1,0 0-1,-1-1 1,-1 0-1,0 0 1,0 1-1,-1-1 1,0 0-1,-1 0 1,-1-1-1,0 2 1,0-3-328,1 12 16,-1 0 0,1 0 0,0-1 1,-1 1-1,1 0 0,-1 0 0,0 0 0,0 0 1,0-1-1,0 1 0,0 0 0,0 1 1,0-1-1,-1 0 0,1 0 0,-1 0 0,0 1 1,1-1-1,-1 1 0,0-1 0,0 1 0,0 0 1,0 0-1,0 0 0,0 0 0,0 0 0,0 0 1,0 0-1,0 1 0,-1-1 0,1 1 0,0 0 1,0-1-1,-1 1 0,1 0 0,0 0 1,0 1-1,-1-1 0,1 0 0,0 1 0,0-1 1,-1 1-1,1 0 0,0 0 0,0 0 0,0 0 1,0 0-1,0 0 0,0 1 0,1-1 0,-1 0 1,0 1-1,0 0 0,1-1 0,-1 1-16,-13 14-58,1 1-1,0 0 0,1 1 0,1 0 1,1 1-1,0 1 0,1-1 1,2 2-1,0-1 0,1 1 0,1 0 1,0 1-1,2-1 0,1 1 0,1 0 1,0 0-1,2 0 0,1 14 59,0-27-203,-1 0 1,1 0-1,1 0 0,-1 0 0,2 0 0,-1 0 0,1 0 0,0-1 1,1 0-1,0 1 0,0-1 0,1-1 0,0 1 0,1-1 0,-1 1 1,1-2-1,1 1 0,-1-1 0,1 0 0,0 0 0,1 0 0,-1-1 1,1-1-1,0 1 0,0-1 0,1 0 0,-1-1 0,1 0 0,0-1 1,0 1-1,0-2 0,0 1 0,0-1 0,0-1 203,8 1-205,1-1 1,-1 0-1,0-2 0,0 0 0,-1-1 1,1 0-1,0-2 0,-1 0 0,0-1 1,0 0-1,-1-1 0,1-1 0,-1 0 1,-1-2-1,0 1 0,0-2 1,0 0 204,88-96-456,-33 31-6055,-51 58 1530</inkml:trace>
  <inkml:trace contextRef="#ctx0" brushRef="#br0" timeOffset="581.367">886 223 8680,'-1'-16'2846,"1"15"-2846,-18-126 5136,17 123-5003,0 1-1,0-1 1,0 0 0,0 0 0,0 1-1,-1-1 1,1 1 0,-1-1-1,0 1 1,0 0 0,0 0-1,-1 0 1,1 0 0,-1 0-1,0 0 1,1 1 0,-1-1 0,0 1-1,-1 0 1,1 0 0,0 0-1,-1 0 1,1 0 0,-1 1-1,1-1 1,-1 1 0,0 0-1,0 1 1,1-1 0,-1 0 0,0 1-1,0 0 1,0 0 0,0 0-1,1 1 1,-5 0-133,3 0 21,1 1-1,-1 1 1,1-1-1,-1 0 1,1 1-1,0 0 1,0 0-1,0 0 1,0 1 0,0-1-1,1 1 1,-1 0-1,1 0 1,0 0-1,1 1 1,-1-1-1,1 1 1,0-1 0,0 1-1,0 0 1,0 0-1,1-1 1,0 1-1,0 1-20,-13 125-125,14-113 11,0 0 1,1 0-1,1 0 0,1 0 0,1-1 0,0 1 0,1-1 0,1 1 0,1-2 0,0 1 1,1-1-1,1 0 0,0-1 0,1 0 0,2 1 114,-11-14-13,0-1 0,0 1 1,0 0-1,0-1 0,0 1 0,1 0 1,-1-1-1,1 0 0,-1 1 0,1-1 0,-1 0 1,1 0-1,0 0 0,-1 0 0,1 0 0,0 0 1,0 0-1,0-1 0,0 1 0,0-1 0,0 1 1,0-1-1,0 0 0,0 0 0,0 0 1,0 0-1,0 0 0,0 0 0,0 0 0,0-1 1,0 1-1,0-1 0,0 1 0,0-1 0,0 0 1,-1 0-1,1 0 0,0 0 0,0 0 1,-1 0-1,1-1 0,-1 1 0,1 0 13,63-182 2783,-40 96-628,16-21-233,-40 107-1915,-1 1 1,1 0-1,0 0 1,0 0 0,-1-1-1,1 1 1,0 0-1,0 0 1,-1 0-1,1 0 1,0 0-1,0 0 1,0 1-1,-1-1 1,1 0-1,0 0 1,-1 0-1,1 1 1,0-1-1,0 0 1,-1 1-1,1-1 1,-1 1-1,1-1 1,0 1-1,-1-1 1,1 1-1,-1-1 1,1 1-1,-1-1 1,1 1-1,-1 0 1,1-1-1,-1 1 1,0 0-1,0-1 1,1 1-1,-1 0 1,0 0-1,0-1 1,0 1-1,1 0 1,-1 0-1,0-1 1,0 1-1,0 0 1,0 0-1,-1 0 1,1-1-1,0 1 1,0 0-1,0 0 1,-1-1-1,1 1 1,0 0-1,-1-1 1,1 1-1,0 0 1,-1-1-1,1 1 1,-1-1-1,1 1 1,-1 0-1,1-1-7,0 9 16,22 242-2055,-16-170-3278,-2-47 86,2-5-2297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36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415 1 10890,'0'0'2205,"0"0"-609,0 0 556,0 0 52,0 0-1040,0 0-769,-10 10-235,0-1-150,1 1 0,0 0 0,0 1 0,2 0 0,-1 0 0,1 1 0,1 0 0,-5 11-10,-69 198 80,4-9-1152,22-74-3242,33-99 3608,21-38 705,0 0 1,-1-1 0,1 1-1,0 0 1,0-1-1,-1 1 1,1 0 0,-1-1-1,1 1 1,-1-1-1,1 1 1,-1-1 0,1 1-1,-1-1 1,1 1 0,-1-1-1,0 1 1,1-1-1,-1 0 1,1 1 0,-1-1-1,0 0 1,0 0 0,1 1-1,-1-1 1,0 0-1,1 0 1,-1 0 0,0 0-1,0 0 1,1 0 0,-1 0-1,0 0 1,0 0-1,1 0 1,-1-1 0,0 1-1,1 0 1,-1 0 0,0-1-1,1 1 1,-1 0-1,0-1 1,1 1 0,-1-1-1,1 1 1,-1-1 0,1 1-1,-1-1 1,1 1-1,-1-1 1,1 0 0,-11-19 953,1 0 0,1-1-1,1-1 1,1 1 0,1-1 0,-1-7-953,4 18 257,-3-53 2353,38 80-1708,10 25-901,-21-19-115,0 0 1,2-2 0,0 0-1,1-1 1,1-2 0,0-1-1,2 0 1,0-2 0,20 7 113,-32-15-158,0-1 1,0-1-1,1 0 1,0-1-1,-1-1 1,1-1-1,0 0 1,0 0-1,0-2 1,0 0-1,0-1 1,0-1-1,-1 0 1,9-3 157,-18 2 48,1 0-1,0-1 1,-1 0 0,0 0 0,0 0 0,-1-1-1,1 1 1,-1-2 0,0 1 0,-1 0-1,0-1 1,0 0 0,0 0 0,-1 0 0,0 0-1,0-1 1,-1 1 0,0-1 0,0 0-1,0-1-47,10-162 3610,-12 155-3226,-8 69 283,5-24-680,1 0 0,2 0 0,0 0 0,3 0 0,0-1 0,7 27 13,34 29-5976,-22-66-2496,-11-16 1527</inkml:trace>
  <inkml:trace contextRef="#ctx0" brushRef="#br0" timeOffset="308.919">860 27 14093,'0'0'1986,"0"0"-1665,0 0-161,0 0 672,0 0 97,0 0-672,0 0-257,0 0-32,12 45-1282,-7-20-2786,1-1-3619</inkml:trace>
  <inkml:trace contextRef="#ctx0" brushRef="#br0" timeOffset="744.864">1068 434 10378,'1'-12'2135,"0"-6"-1368,2-17-7,-2-4 3922,-2 39-4633,1 0 1,-1 0 0,0-1-1,1 1 1,-1 0-1,1 0 1,-1 0 0,0 0-1,1 0 1,-1 0-1,0 0 1,1 0 0,-1 0-1,1 0 1,-1 0-1,0 0 1,1 0 0,-1 1-1,1-1 1,-1 0 0,0 0-1,1 1 1,-1-1-1,1 0 1,-1 1 0,1-1-1,-1 1 1,1-1-1,-1 1 1,1-1 0,0 1-1,-1-1 1,1 1-1,0-1 1,-1 1 0,1-1-1,0 1 1,0-1-1,-1 1 1,1 0 0,0-1-1,0 1 1,0-1 0,0 1-1,0 0 1,0-1-1,0 1 1,0 0 0,0-1-1,0 1 1,0-1-1,0 1 1,1 0 0,-1-1-1,0 1 1,0-1-1,1 1 1,-1 0-50,-16 52 84,3 2 0,2 0 0,2 1 0,3 0 0,2 0-1,3 0 1,2 9-84,-1-60-62,0 0 0,0 0 1,0 0-1,1 0 0,0 0 0,0 0 0,0 0 0,1 0 0,-1 0 0,1 0 0,0-1 0,1 1 0,-1-1 0,1 1 0,0 0 62,-1-5-7,-1 0 0,1-1 0,-1 1 0,0 0-1,1-1 1,-1 1 0,0-1 0,1 0 0,-1 1-1,0-1 1,0 0 0,0 0 0,1 0-1,-1 0 1,0 0 0,0 0 0,0 0 0,0 0-1,-1 0 1,1 0 0,0-1 0,0 1 0,-1 0-1,1 0 1,-1-1 0,1 1 0,-1-1-1,0 1 1,1 0 0,-1-1 0,0 1 0,0-1-1,0 1 1,0-1 0,0 1 0,0 0 0,-1-2 7,13-92 248,-10 58 74,3 1-1,0-1 1,3 1-1,1 0 1,2 0 0,4-6-322,-13 36 51,0 1 0,0 0 0,1 0 0,0 0 1,0 0-1,0 0 0,1 0 0,0 1 1,-1 0-1,2-1 0,-1 2 0,0-1 0,1 0 1,0 1-1,-1 0 0,1 0 0,1 0 1,-1 1-1,0 0 0,1 0 0,-1 0 0,1 0 1,-1 1-1,1 0 0,0 0 0,0 1 1,-1-1-1,1 1 0,0 1 0,0-1 0,0 1 1,-1 0-1,1 0 0,0 1 0,-1-1 0,1 1 1,0 1-52,2 3 12,1-1-1,-1 2 1,-1-1 0,1 1 0,-1 0 0,0 1-1,-1-1 1,0 2 0,0-1 0,0 0 0,-1 1 0,-1 0-1,0 0 1,0 1 0,0-1 0,-1 1 0,-1 0 0,1 4-12,19 183-640,-22-92-5671,0-62-25,0-18-593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34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68 334 7239,'0'0'3785,"0"0"-2349,0 0-347,0 0 80,0 0-48,-6 18-496,-37 154-300,25 52-293,18-222-35,0 0-1,0 1 0,0-1 1,0 0-1,0 0 1,0 1-1,0-1 0,0 0 1,1 0-1,0 0 0,-1 0 1,1 1-1,0-1 1,0 0-1,0 0 0,0 0 1,0-1-1,0 1 1,1 0-1,-1 0 0,1-1 1,-1 1-1,1-1 0,0 1 1,-1-1-1,1 0 1,0 1-1,0-1 0,0 0 1,0 0-1,1 0 4,-1-3 18,0 0 1,0 0-1,-1 0 0,1-1 1,-1 1-1,1 0 0,-1-1 0,0 1 1,0-1-1,0 0 0,0 1 1,0-1-1,-1 0 0,1 1 0,-1-1 1,0 0-1,0 0 0,0 1 1,0-1-1,0 0-18,0 2 19,5-77 1668,23-150 731,-27 224-2362,-1-1 0,1 1 0,0 0 0,0 0 0,0-1 0,1 1 1,-1 0-1,1 0 0,0 0 0,0 0 0,1 0 0,-1 1 0,1-1 0,-1 1 1,1 0-1,0-1 0,1 1 0,-1 1 0,0-1 0,1 0 0,0 1 0,-1 0 1,1-1-1,0 2 0,0-1 0,0 0 0,1 1 0,-1 0 0,0 0 0,0 0 1,1 0-1,-1 1 0,1-1 0,-1 1 0,0 0 0,1 1 0,1 0-56,6 3 1,0 2-1,-1-1 0,0 2 1,0-1-1,0 2 0,-1-1 1,0 1-1,-1 1 0,1 0 0,-2 0 1,1 1-1,-1 0 0,-1 1 1,0-1-1,0 1 0,-1 1 1,4 10-1,0 3-324,0 1 1,-2 1 0,0-1 0,-2 1-1,-2 0 1,0 1 0,-1-1 0,-2 1-1,-1 2 324,-7-9-474,-2-34 537,5-13 146,2 1-1,1-1 1,1 0 0,2 1-1,0-1 1,1 0 0,2 1-1,1 0 1,0 0 0,2 0-1,1 1 1,11-20-209,-18 39 25,0 1 1,0 0 0,0 0-1,1 0 1,0 0-1,0 1 1,0-1-1,0 1 1,0 0 0,1 0-1,-1 0 1,1 0-1,0 0 1,0 1-1,0 0 1,0 0 0,0 0-1,0 0 1,1 1-1,-1-1 1,1 1-1,-1 0 1,1 0 0,-1 1-1,1 0 1,-1-1-1,1 1 1,0 1-1,-1-1 1,1 1 0,-1 0-1,1 0 1,-1 0-1,1 1 1,-1-1-1,0 1 1,0 0-1,3 1-24,6 7-64,1 0 1,-1 0 0,-1 1-1,0 1 1,0 0 0,-1 1-1,-1 0 1,0 0 0,-1 1-1,0 0 1,-1 1 0,-1 0-1,0 1 1,-1-1 0,-1 1-1,0 0 1,-1 4 62,10 44-3978,-6 0-3450,-6-39 2223</inkml:trace>
  <inkml:trace contextRef="#ctx0" brushRef="#br0" timeOffset="299.445">1041 357 10122,'0'0'1046,"0"0"555,5-14 503,13-43 165,-16 65 2300,0 53-3944,-24 220-91,-1-93-1151,10-98-2339,3 0-3411,6-40 676</inkml:trace>
  <inkml:trace contextRef="#ctx0" brushRef="#br0" timeOffset="612.5">988 799 10922,'2'-31'440,"-1"-27"987,4-1-1,2 1 1,2 1-1,3-1 1,3 2 0,1 0-1,7-7-1426,-22 58 44,1-1 0,0 1 0,0 0 0,1 0 0,0 0 0,0 0-1,0 1 1,0-1 0,1 1 0,0 0 0,0 0 0,0 0 0,0 0 0,1 1 0,-1 0-1,1 0 1,0 0 0,0 0 0,0 1 0,0-1 0,0 1 0,1 1 0,-1-1 0,0 1 0,1 0-1,0 0 1,-1 1 0,1-1 0,-1 1 0,1 0 0,0 1 0,-1 0 0,1 0 0,-1 0-1,1 0 1,-1 1-44,6 4-4,-1 1 1,-1 0-1,0 1 0,0 0 0,0 1 0,-1-1 0,0 2 0,0-1 0,-1 1 1,-1 0-1,0 0 0,0 1 0,-1 0 0,0 0 0,-1 0 0,0 1 0,-1-1 0,0 1 1,-1 0-1,0 0 0,-1 0 0,-1 3 4,2-5-89,0-1 1,-1 1-1,0 0 1,0 0 0,-2 0-1,1 0 1,-1 0-1,0-1 1,-1 1-1,0 0 1,-1-1-1,0 1 1,0-1-1,-1 0 1,-1 0-1,1 0 1,-1-1-1,-1 1 1,1-1-1,-1 0 1,-1-1-1,1 0 1,-2 0-1,1 0 1,-1-1-1,1 0 1,-2 0-1,1-1 1,-1 0-1,1 0 1,-1-1-1,-1 0 1,-6 1 88,8-3-227,1 0 0,-1-1 0,1 0 0,-1-1 0,0 1 0,1-2 0,-1 1 0,0-1 0,1 0 0,-1 0 0,1-1 0,-1 0 0,1-1 0,0 1 0,0-1 227,4 1-335,0-1-1,0 1 1,0 0 0,0-1-1,0 0 1,1 1 0,0-1-1,-1 0 1,1 0 0,0-1-1,0 1 1,1 0-1,-1-1 1,1 1 0,0-1-1,0 1 1,0-1 0,0 0-1,0 1 1,1-1 0,-1-2 335,2-18-3214,6-2-710</inkml:trace>
  <inkml:trace contextRef="#ctx0" brushRef="#br0" timeOffset="942.411">1678 88 9161,'0'0'4057,"-1"-14"-1719,-2-40 22,-3 35 1630,3 32-3064,-25 700-712,50-624-5535,27-57-5272,-27-30 3461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33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60 821 1794,'0'0'2482,"0"0"-517,0 0 143,0 0 289,-12 7 64,-36 22-219,112-71 6316,105-89-7400,-129 96-1023,-2-1 0,-1-3 0,-2 0 0,-2-2 0,-2-2 0,-1-1 0,2-9-135,88-167 352,-118 215-342,-2 4-9,1 1-1,0-1 0,-1 0 1,1 1-1,-1-1 1,1 0-1,0 0 0,-1 1 1,0-1-1,1 0 1,-1 0-1,1 0 1,-1 0-1,0 1 0,0-1 1,1 0-1,-1 0 1,0 0-1,0 0 0,0 0 1,0 0-1,0 0 1,0 0-1,0 1 0,0-1 1,-1 0-1,1 0 1,0 0-1,-1 0 1,1 0-1,0 0 0,-1 1 1,1-1-1,-1 0 1,1 0-1,-1 1 0,1-1 1,-1 0-1,0 1 1,1-1-1,-1 0 0,0 1 1,0-1-1,1 1 1,-1-1-1,0 1 0,0 0 1,0-1-1,1 1 1,-1 0-1,0 0 1,0-1-1,0 1 0,0 0 0,-9 3-8,0-1 0,0 2-1,1 0 1,-1 0 0,1 0-1,0 1 1,0 1 0,1 0-1,-1 0 1,1 0 0,1 1-1,-1 0 1,1 1 0,0 0-1,1 0 1,-5 7 8,4-5-32,0 0 0,0 1 0,1 0 0,0 0 0,1 0 1,1 0-1,0 1 0,0 0 0,1 0 0,0 0 0,1 0 0,1 0 0,0 1 0,0-1 0,2 1 1,-1-1-1,1 0 0,1 0 0,0 1 0,1-1 0,1 2 32,11 33-20,2-1 0,2-1 0,2 0 0,20 29 20,-27-47-45,-9-21 45,-1 0 0,1 1 0,-1 0 0,0 0 0,-1 0 0,1 0 1,-2 1-1,1-1 0,-1 1 0,0 0 0,0-1 0,-1 1 0,0 0 1,-1 0-1,0 0 0,0 0 0,0 0 0,-1 0 0,-1 0 1,1-1-1,-1 1 0,0 0 0,-1-1 0,0 1 0,0-1 0,0 0 1,-1 0-1,0 0 0,-1 0 0,0-1 0,0 0 0,0 0 1,0 0-1,-1-1 0,-6 5 0,0-4 6,0-1-1,-1-1 1,0 0 0,0-1 0,0 0-1,0-1 1,0 0 0,-1-2 0,1 1-1,0-1 1,-1-1 0,1-1 0,0 1-1,0-2 1,0 0 0,0-1 0,0 0-1,1-1 1,-1 0 0,1-1 0,1 0-1,-1-1 1,1 0 0,0-1 0,1-1-1,-4-2-5,8 5-2,0 0 0,0 0 0,0 0 0,1-1 0,-1 0 0,2 0 0,-1 0 0,1-1 0,0 0 0,1 1 0,-1-1 0,2-1 0,-2-5 2,5 13-127,0 1 1,1-1 0,-1 1-1,1-1 1,-1 1 0,1 0-1,-1 0 1,1 0 0,-1 0-1,1 0 1,-1 0 0,1 0-1,-1 0 1,1 0 0,-1 1-1,1-1 1,-1 1-1,0-1 1,1 1 0,-1-1-1,0 1 1,1 0 0,-1 0-1,0 0 1,0 0 0,1 0-1,-1 0 1,0 0 0,0 0-1,0 0 1,0 0 0,-1 1-1,1-1 127,39 43-9785,-19-22 833</inkml:trace>
  <inkml:trace contextRef="#ctx0" brushRef="#br0" timeOffset="345.7">878 691 7015,'6'-14'6310,"-2"3"-5075,15-33-362,1 2 5832,-27 88-4116,-22 181-1047,22-73-5219,7-151 2912,0 5-1059,2-4-2698,3-3-1318</inkml:trace>
  <inkml:trace contextRef="#ctx0" brushRef="#br0" timeOffset="673.884">953 102 7527,'-10'-81'2787,"6"69"-2339,1 7 257,0 2 1633,3 3-416,-1 1-1153,1 11-769,0 5-32,0 4-513,3 4-2754,2-1-3299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44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396 166 9545,'0'0'1260,"-1"-17"325,1 6-1134,-6-57 1786,-4 14 2458,10 54-4613,-1 0-1,1 1 0,-1-1 1,1 1-1,-1-1 0,1 0 1,0 0-1,-1 1 0,0-1 1,1 0-1,-1 0 0,1 0 1,-1 0-1,1 1 0,-1-1 1,1 0-1,-1 0 1,1 0-1,-1 0 0,0 0 1,1 0-1,-1-1 0,1 1 1,-1 0-1,1 0 0,-1 0 1,1 0-1,-1-1 0,1 1 1,-1 0-1,1 0 0,-1-1 1,1 1-1,-1 0 0,1-1 1,-1 1-1,1-1 0,0 1 1,-1-1-1,1 1 0,0 0 1,-1-1-1,1 1 0,0-1 1,0 1-1,0-1 0,-1 0 1,1 1-1,0-1 0,0 1 1,0-1-1,0 1 0,0-1 1,0 1-1,0-1 0,0 0 1,0 1-1,0-1 1,0 1-1,0-1 0,1 1 1,-1-1-1,0 1 0,0-1 1,1 0-82,-15 45 1038,4 32-728,2 2-1,5-1 1,5 71-310,-1-37 38,-2 235-3364,-9-256-1168,-7-35-2015,16-54 6511,0 0 0,-1 0 0,1-1 0,0 1 0,-1-1 0,1 1 1,-1-1-1,1 1 0,-1-1 0,1 0 0,-1 0 0,1 0 0,-1 0 0,0 0 0,1 0 0,-1 0 0,1-1 0,-1 1 0,1 0 0,-1-1 0,1 1 0,0-1 0,-1 0 0,1 1 0,-1-1 0,1 0 0,0 0 0,0 0 0,0 0 0,-1 0 0,1 0 0,0 0 0,0 0 0,0-1 0,1 1 0,-1 0 0,0-1 0,0 1 0,1 0 0,-1-1 0,1 1 0,-1-1 0,1 1-2,-2-2 63,-26-31 1702,-2 1 0,-1 1-1,-2 2 1,-1 1 0,-2 1-1765,2 11 1429,33 16-1407,1 1-1,-1 0 1,1 0 0,-1 0-1,1 0 1,-1 0 0,0 0-1,1 0 1,-1 0 0,1 0-1,-1 0 1,1 0 0,-1 0-1,1 0 1,-1 1-1,1-1 1,-1 0 0,1 0-1,-1 0 1,1 1 0,-1-1-1,1 0 1,-1 1 0,1-1-1,-1 0 1,1 1-1,0-1 1,-1 1 0,1-1-1,0 1 1,-1-1 0,1 1-1,0-1 1,0 1 0,-1-1-1,1 1 1,0-1 0,0 1-1,0-1 1,0 1-1,0-1 1,0 1 0,0-1-1,0 1 1,0 0 0,0-1-1,0 1 1,0-1 0,0 1-1,0-1 1,0 1-1,1-1 1,-1 1 0,0-1-1,0 1 1,1-1 0,-1 1-1,0-1 1,1 1 0,-1-1-1,0 1 1,1-1-22,4 10 12,1 0 0,0-1 0,1 0 1,0 0-1,0-1 0,0 0 0,1 0 0,1 0 1,-1-1-1,1-1 0,0 1 0,1-1 0,0-1 1,10 5-13,-2 1 8,1-1 0,0 0 0,1-2 0,0 0 1,0-1-1,1-1 0,0-1 0,0-1 0,0 0 1,1-2-1,-1-1 0,1 0 0,-1-2 0,1 0 0,11-3-8,-27 2 35,0 0-1,-1 0 0,0 0 0,1-1 1,-1 1-1,0-1 0,0-1 0,-1 1 1,1-1-1,-1 1 0,1-1 0,-1-1 0,0 1 1,-1-1-1,1 1 0,-1-1 0,0 0 1,0 0-1,0 0 0,-1-1 0,0 1 0,0-1 1,0 1-1,-1-1 0,0 0 0,0 0 1,0 1-1,-1-1 0,0 0 0,0 0 1,0 0-1,-1 0 0,1 1 0,-3-6-34,3 9-34,-1 0-1,0-1 1,0 1 0,1 0-1,-1 1 1,-1-1-1,1 0 1,0 0-1,0 0 1,-1 1 0,1-1-1,-1 0 1,1 1-1,-1-1 1,0 1 0,1 0-1,-1 0 1,0 0-1,0 0 1,0 0-1,0 0 1,0 0 0,0 0-1,0 1 1,-1-1-1,1 1 1,-1-1 34,-35 19-4847,19 10-1564,1 5-3914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48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36 9577,'-5'-27'2589,"5"27"-2500,0-1-1,0 1 1,-1-1 0,1 1-1,0-1 1,0 1 0,0 0-1,-1-1 1,1 1 0,0-1-1,-1 1 1,1 0 0,0-1-1,-1 1 1,1 0 0,0-1-1,-1 1 1,1 0 0,-1-1-1,1 1 1,-1 0 0,1 0-1,0 0 1,-1 0 0,1-1-1,-1 1 1,1 0 0,-1 0-1,1 0 1,-1 0 0,1 0-1,-1 0 1,1 0-1,-1 0 1,1 0 0,-1 0-1,1 1 1,-1-1 0,1 0-1,-1 0 1,1 0 0,-1 0-1,1 1 1,0-1 0,-1 0-1,1 1 1,-1-1 0,1 0-1,0 1 1,-1-1 0,1 0-1,0 1 1,-1-1 0,1 1-1,0-1 1,0 0 0,-1 1-1,1-1 1,0 1-89,-18 23 1650,6 2-1480,2 1-1,1-1 1,1 2-1,1-1 1,1 1-1,2 0 1,-1 26-170,3-42 31,-1 20-111,0 0 1,3 0-1,0-1 1,2 1 0,1 0-1,2 0 1,1-1-1,7 20 80,-8-36-348,0-1-1,1 1 0,0-1 0,1-1 1,0 1-1,2-1 0,-1 0 0,2-1 0,-1 0 1,2 0-1,-1-1 0,2 0 0,-1-1 0,2-1 1,-1 0-1,1 0 0,0-1 0,12 4 349,-19-9 25,0 0 1,0 0-1,1-1 0,-1 0 0,1-1 0,-1 1 0,1-1 1,-1 0-1,1-1 0,0 1 0,0-2 0,-1 1 0,1-1 1,0 1-1,-1-2 0,1 1 0,-1-1 0,1 0 0,-1 0 1,0-1-1,0 0 0,0 0 0,0-1 0,-1 1 0,1-1 1,-1 0-1,0-1 0,0 1 0,0-1 0,-1 0 0,1 0 1,-1-1-1,0 1 0,-1-1 0,1-1-25,3-11 535,-1 0-1,-2 0 1,1 0-1,-2-1 0,-1 1 1,0-1-1,-1 1 1,-1-1-1,-1 0 1,0 1-1,-2-1 1,0 1-1,-1-1 1,-1 1-1,0 0 1,-2 1-1,-4-10-534,1 1 252,-2 0 0,-1 1 0,-1 0-1,-1 1 1,-1 1 0,-1 0 0,-1 2 0,-17-17-252,27 30-3,0 1 1,0-1-1,0 2 1,-1-1-1,0 1 1,-1 1-1,1-1 1,-1 2-1,0-1 0,0 1 1,0 1-1,-1 0 1,1 0-1,-1 1 1,0 1-1,0 0 1,1 0-1,-1 1 1,0 0-1,0 1 1,0 0-1,1 1 0,-1 0 1,-1 1 2,7-2-235,-1 2-1,0-1 1,0 1 0,1-1 0,-1 2 0,1-1-1,0 0 1,0 1 0,0 0 0,1 0-1,-1 1 1,1-1 0,0 1 0,1 0 0,-4 5 235,-13 56-7773,20-28 977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49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13965,'1'-14'4308,"6"-68"-1393,-3 155 731,1-4-3822,-4 168-916,-2-121-2081,1-109 2834,-1-6 275,1 0 1,0 1-1,-1-1 0,1 0 0,0 0 0,0 1 1,0-1-1,0 0 0,0 0 0,0 1 0,0-1 0,0 0 1,0 0-1,1 0 0,-1 1 0,0-1 0,1 0 0,-1 0 1,1 0-1,0 0 0,-1 0 0,1 0 0,0 0 0,0 0 1,-1 0-1,1 0 0,0 0 0,0 0 0,0 0 0,0-1 1,0 1-1,1 0 64,8-35 160,-7 9 893,-4 2-581,2 0 1,1 1-1,0 0 1,2-1-1,1 1 1,0 1 0,2-1-1,0 1 1,1 0-1,2 0 1,0 1-1,1 0 1,1 1-1,0 1 1,7-7-473,-15 21 11,0 1 0,0 0-1,0 0 1,0 0 0,0 1 0,0-1 0,1 1 0,-1 0 0,1 0-1,0 0 1,0 1 0,-1 0 0,1 0 0,0 0 0,0 0-1,0 1 1,0 0 0,0 0 0,0 0 0,0 1 0,0 0 0,0 0-1,0 0 1,-1 0 0,1 1 0,0-1 0,-1 1 0,1 1 0,-1-1-1,0 1 1,4 2-11,10 12-223,0 2 1,-1 0-1,-1 1 0,0 1 1,-2 0-1,9 18 223,-16-24-159,1 0-1,0-1 1,1 0-1,1 0 1,0-1 0,1 0-1,1-1 1,0 0 0,0-1-1,1 0 1,0-1-1,1-1 1,0 0 0,1 0-1,0-2 1,12 5 159,-16-8 54,1-1 1,0-1 0,0 1-1,0-2 1,0 0-1,0 0 1,0-1 0,0-1-1,0 0 1,0 0-1,0-1 1,0-1 0,0 0-1,-1-1 1,1 0-1,-1 0 1,0-1-1,0-1 1,-1 0 0,1 0-1,-1-1 1,-1-1-1,1 0 1,-1 0 0,-1 0-1,0-1 1,0 0-1,0-1 1,-1 0 0,-1 0-1,1-2-54,5-14 507,-1-1-1,-1 0 1,-2-1-1,-1 0 1,-1-1-1,-1 1 0,-1-1 1,-1-28-507,-2 54 20,-1 1-1,1-1 1,-1 1 0,0-1-1,0 1 1,0-1-1,0 1 1,0-1 0,0 1-1,-1-1 1,1 1 0,-1-1-1,0 1 1,1 0 0,-1-1-1,0 1 1,0 0 0,-1 0-1,1-1 1,0 1 0,-1 0-1,0 0 1,1 1-1,-1-1 1,0 0 0,0 0-1,0 1 1,0-1 0,0 1-1,0 0 1,0 0 0,-1 0-1,1 0 1,0 0 0,-1 0-1,1 0 1,-1 1 0,1-1-1,-1 1 1,1 0-1,-1 0 1,1 0 0,-1 0-1,1 0 1,-1 0 0,1 1-1,-1-1 1,1 1 0,0-1-1,-2 2-19,-8 4-34,0 0-1,1 1 0,0 1 0,0 0 1,0 0-1,1 1 0,1 0 1,-1 1-1,1 0 0,1 1 1,0 0-1,1 0 0,0 1 0,0-1 1,1 2-1,1-1 0,0 0 1,-2 11 34,2-8-152,0 0 0,1 1 0,1-1 1,0 0-1,2 1 0,-1 0 0,2-1 0,0 1 1,1 0-1,1-1 0,1 9 152,-1-17-92,-1 0 0,1 0 1,1 0-1,-1-1 0,1 1 0,0-1 0,1 1 0,-1-1 1,1 0-1,1 0 0,-1-1 0,1 1 0,0-1 0,0 0 1,0-1-1,1 1 0,0-1 0,0 0 0,0 0 0,0-1 1,0 1-1,1-2 0,0 1 0,-1-1 0,1 0 0,2 1 92,2-2 21,-1 1-1,1-1 0,0-1 1,-1 0-1,1 0 0,0-1 0,-1 0 1,1-1-1,-1 0 0,1-1 0,-1 0 1,0-1-1,0 0 0,-1-1 0,1 1 1,-1-2-1,0 1 0,0-2 0,0 1 1,-1-1-1,0 0 0,-1-1 0,1 0-20,6-7-294,-1-1-1,-1 0 0,0 0 1,-1-2-1,-1 1 0,0-1 0,-2-1 1,0 1-1,-1-1 0,-1-1 1,3-15 294,-8 28-4458,0 5-2834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53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18 18930,'0'0'5926,"0"0"-3620,0 0-1057,0 0-897,0 0-352,0 0-64,0 0-608,0 0-450,0 0-703,-49-17-1026,46 40-2722,3-4-7111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8:47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67 209 3107,'0'0'8990,"0"0"-5002,0 0-1559,-12-10-1,-40-31-271,49 32 1653,24 13-4377,-17-3 869,68 14-274,0-2-1,1-4 1,0-3 0,0-3 0,28-5-28,-17-16-89,-82 17 90,0 0 1,0 0-1,0 0 1,0 0-1,0-1 1,0 1-1,0-1 1,-1 1-1,1-1 1,0 0-1,-1 0 1,1 0 0,-1 0-1,0 0 1,0 0-1,0 0 1,0 0-1,0 0 1,0 0-1,-1-1 1,1 1-1,-1 0 1,1-1-1,-1 1 1,0 0-1,0-1 1,0 1-1,0 0 1,0-1-1,-1 1 1,1 0-1,-1-1 1,1 1-1,-2-1-1,-1-5 3,0 1 0,-1 0 0,0 1 0,-1-1 0,1 1 0,-1 0 0,-1 0 0,1 0 0,-1 1 0,0-1 1,0 1-1,0 1 0,-1-1 0,0 1 0,0 1 0,0-1 0,0 1 0,0 0 0,-1 1 0,1-1 0,-1 2 0,0-1 0,-1 1-3,5 3 8,0 0 0,0 0 0,0 0 0,0 0 0,0 1 0,0 0 0,1 0 0,-1 0 0,1 0 0,0 1 0,0-1 0,0 1 0,0 0 0,1 0 0,-1 0 0,1 0 0,0 0 0,0 0 0,1 1 0,-1-1 0,1 1 0,0-1 0,0 1 0,0-1 0,1 1 0,0 0 0,0-1 0,0 3-8,-40 335 539,25-223-931,6 1-1,5 47 393,24-31-3243,20-55-3795,-11-50 680</inkml:trace>
  <inkml:trace contextRef="#ctx0" brushRef="#br0" timeOffset="642.653">831 705 10570,'8'-125'7228,"-7"121"-6966,0-1 0,0 1-1,-1-1 1,1 1 0,-1-1 0,-1 1-1,1-1 1,-1 0 0,1 1 0,-1-1-1,-1 1 1,1 0 0,0-1 0,-1 1-1,0 0 1,0 0 0,0 0 0,-1 0-1,0 0 1,1 0 0,-1 1-1,0-1 1,-1 1 0,1 0 0,0 0-1,-1 0 1,0 1 0,0-1 0,0 1-1,0 0 1,0 0 0,0 0 0,-2 0-262,-3 1 72,0 1 0,0 0 0,1 1 1,-1-1-1,0 2 0,0-1 0,0 2 0,1-1 1,-1 1-1,1 0 0,0 1 0,0-1 0,0 2 1,0-1-1,1 1 0,0 0 0,0 1 1,0 0-1,1 0 0,-1 0 0,-3 6-72,-5 6-4,1 1 0,0 0 1,1 1-1,1 1 0,1 0 0,1 0 0,-5 16 4,7-14-33,1-1 1,1 1-1,1 1 1,1-1-1,1 1 0,1-1 1,1 1-1,1 0 0,2 9 33,0-27-68,0 1-1,0-1 0,1 0 1,0 0-1,0-1 0,0 1 1,1 0-1,0-1 0,0 0 1,1 0-1,-1 0 0,1-1 1,0 1-1,0-1 0,0 0 1,1-1-1,-1 1 0,1-1 1,0 0-1,0 0 0,0-1 1,1 0-1,-1 0 0,0-1 1,1 1-1,-1-1 0,1-1 1,0 1-1,-1-1 0,1 0 1,-1-1-1,1 1 0,-1-1 1,1-1-1,-1 1 0,1-1 1,-1 0-1,0-1 0,0 1 1,0-1-1,0 0 0,-1-1 1,1 1-1,2-4 69,10-9 32,-1-2 0,-1 0 0,-1 0 1,0-2-1,-1 0 0,-2-1 0,0 0 0,-1 0 0,-1-2 0,-1 1 1,6-21-33,-8 24 57,36-116 552,-43 133-471,-6 19 204,1 1-454,0 1 1,1-1-1,1 1 1,1 0-1,1 0 1,0 0-1,2 0 0,0-1 1,1 1-1,1 0 1,0 0-1,2-1 1,3 8 111,15 28-5002,10-5-4316,-17-31 1701</inkml:trace>
  <inkml:trace contextRef="#ctx0" brushRef="#br0" timeOffset="990.298">1139 739 5029,'0'-174'16986,"-2"210"-13052,-6 20-3148,-1 8-813,-8 179-790,28-200-1640,-11-42 2387,0 0 1,1-1-1,-1 1 1,0 0-1,0-1 0,1 1 1,-1-1-1,0 1 1,1 0-1,-1-1 1,1 1-1,-1-1 1,1 1-1,-1-1 0,1 1 1,-1-1-1,1 0 1,0 1-1,-1-1 1,1 0-1,-1 1 1,1-1-1,0 0 1,-1 0-1,1 1 0,0-1 1,-1 0-1,1 0 1,0 0-1,-1 0 1,1 0-1,0 0 1,0 0-1,-1 0 0,1 0 1,0 0-1,-1-1 1,1 1-1,0 0 1,-1 0-1,1-1 1,0 1-1,-1 0 1,1-1-1,-1 1 0,1-1 1,-1 1-1,1 0 1,-1-1-1,1 0 1,-1 1-1,1-1 1,-1 1-1,0-1 0,1 1 1,-1-1-1,0 0 1,1 1-1,-1-1 70,8-14 27,0 0 0,-2 0 0,1-1-1,-2 0 1,0 0 0,-1 0 0,-1-1-1,1-6-26,9-38 945,-11 53-801,0-4 85,0-1-1,1 1 0,1 0 0,0 0 0,0 0 0,1 0 1,1 1-1,0-1 0,0 2 0,1-1 0,1 1 1,0 0-1,0 0 0,1 1 0,0 0 0,4-2-228,-11 10 2,1-1 0,0 1-1,0 0 1,1 0-1,-1 0 1,0 1 0,0-1-1,0 1 1,1 0 0,-1 0-1,0 0 1,0 0-1,0 1 1,1-1 0,-1 1-1,0 0 1,0 0-1,0 0 1,0 0 0,0 0-1,0 1 1,0-1 0,-1 1-1,1 0 1,0 0-1,-1 0 1,1 0 0,0 1-2,63 79-30,-50-59 41,-9-10-35,1-1-1,0 0 1,1 0-1,1-1 1,0 0 0,0-1-1,1 0 1,0 0-1,1-1 1,0-1 0,1 0-1,-1-1 1,1 0-1,1-1 1,-1 0 0,1-1-1,0-1 1,0 0-1,1-1 1,-1 0 0,4-1 24,-7-2 61,0 0 1,0-1-1,0-1 1,-1 0-1,1 0 1,0-1 0,-1 0-1,0-1 1,0 0-1,0-1 1,0 0 0,-1-1-1,0 0 1,0 0-1,0 0 1,-1-2-1,0 1 1,0-1 0,-1 0-1,0 0 1,0-1-1,-1 0 1,0 0-1,-1 0 1,0-1 0,0 0-1,-1 0 1,1-4-62,2-2 267,-1-1 0,0 0 0,-2 0-1,1 0 1,-2-1 0,-1 0 0,0 1 0,-1-1 0,-1 0 0,0 0 0,-3-14-267,1 29 6,1-1 1,-1 1-1,0 0 1,-1 0-1,1 0 1,0 0-1,-1 0 1,1 0-1,-1 1 1,0-1-1,0 1 1,0 0-1,0 0 1,-1 0-1,1 0 1,0 0-1,-1 1 0,1 0 1,-1 0-1,0 0 1,1 0-1,-1 0 1,0 1-1,0-1 1,1 1-1,-1 0 1,0 0-1,0 0 1,1 1-1,-1 0 1,0-1-1,1 1 1,-1 0-1,0 1 1,1-1-1,-1 1 0,1-1 1,0 1-1,0 0 1,-1 0-1,1 1 1,1-1-1,-1 1 1,0-1-1,0 1 1,1 0-1,-1 0-6,-6 8-6,0-1-1,1 1 1,0 0-1,0 1 1,1 0 0,1 0-1,0 0 1,1 1-1,0 0 1,1 0-1,0 0 1,1 1 0,0-1-1,1 1 1,1 0-1,0 0 1,1 3 6,2 31-32,1 0 1,3 0 0,2-1-1,5 13 32,-6-21-8,-1-1-1,-2 1 1,-1 0-1,-2 0 1,-4 25 8,-25 56 506,6-36-2583,16-26-5107,7-47 1119,3-4-1804</inkml:trace>
  <inkml:trace contextRef="#ctx0" brushRef="#br0" timeOffset="1547.512">2215 636 10794,'0'0'2755,"0"0"202,0 0-336,0 0-864,0 0-503,0 0-378,7 14-396,23 48-170,-21 13-18,-11-52-242,4 81 115,-1-103-162,0 1 1,0-1-1,0 0 1,1 0-1,-1 0 0,0-1 1,1 1-1,-1 0 1,1 0-1,-1-1 0,1 1 1,-1-1-1,1 1 1,-1-1-1,1 0 0,0 0 1,-1 0-1,1 1 1,0-1-1,-1-1 0,1 1 1,-1 0-1,1 0 1,0-1-1,-1 1 0,1-1 1,-1 1-1,1-1 0,-1 1 1,1-1-1,-1 0 1,0 0-1,1 0 0,-1 0 1,0 0-1,0 0 1,0 0-1,1 0 0,-1-1 1,0 1-1,-1 0 1,1-1-1,0 1 0,0-2-3,23-25 249,-1-2-1,-2 0 1,-1-2-1,-2 0 1,1-4-249,-1 2 466,-18 34-464,6-9 205,-1 0 0,0-1-1,0 1 1,-1-1 0,-1 0 0,1 0-1,-2-1 1,1 1 0,0-10-207,-4 18 38,0 1 1,0-1-1,0 1 0,0-1 1,0 1-1,-1-1 1,1 1-1,0 0 1,-1 0-1,1-1 0,-1 1 1,1 0-1,-1 0 1,0 1-1,1-1 0,-1 0 1,0 0-1,1 1 1,-1-1-1,0 1 0,0 0 1,0-1-1,0 1 1,1 0-1,-1 0 0,0 0 1,0 0-1,0 1 1,0-1-1,0 0 0,1 1 1,-1-1-1,0 1 1,0 0-1,1-1 0,-2 2-38,-7 3 2,0 1 0,0 0 0,1 0 0,0 1-1,0 1 1,0-1 0,1 2 0,0-1 0,1 1-1,-1 0 1,2 0 0,-1 1 0,2 0-1,-1 0 1,-3 11-2,1 1-12,1 0-1,0 1 1,2 0-1,1 0 1,1 0-1,1 1 1,1-1 0,1 1-1,1 10 13,0-26-88,1 0 1,-1 0-1,1-1 1,0 1-1,1 0 0,0-1 1,0 0-1,1 0 0,0 0 1,0 0-1,0 0 1,1-1-1,0 0 0,0 0 1,1 0-1,0-1 0,0 1 1,0-1-1,1-1 1,-1 1-1,1-1 0,0-1 1,0 1-1,1-1 0,-1 0 1,1-1-1,-1 1 0,1-2 1,0 1-1,0-1 1,0 0-1,0-1 0,0 0 1,0 0-1,-1 0 0,1-1 1,0-1-1,0 1 1,0-1-1,-1 0 0,4-2 88,11-7 147,-1-1 1,-1 0-1,0-1 0,-1-2 0,0 0 0,-1-1 0,-1 0 0,-1-2 1,0 0-1,-1 0 0,-1-2 0,-1 0 0,0 0 0,-2-1 0,0-1 1,5-17-148,20-49 822,-4-2 0,-4-1 0,0-15-822,-18 54 868,-22 76 127,-3 22-1067,2 0 1,3 1-1,1 0 1,2 0-1,2 1 1,3 0-1,1 0 1,3 0-1,2-1 1,8 39 71,16-3-2484,7-41-3307,-15-35-4966,-12-7 1703</inkml:trace>
  <inkml:trace contextRef="#ctx0" brushRef="#br0" timeOffset="1766.524">2903 687 1762,'-7'-13'4895,"-23"-44"-2365,1 26 1227,15 17 1546,17 12-1168,12 0-3156,84-2 546,-66 5-1823,-1-2 1,1-1-1,-1-2 0,0-1 0,0-2 0,13-4 298,-30 0-7030,-14 7-167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49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206 206 12428,'0'0'2535,"0"0"-682,0 0 79,0 0-85,0 0-822,-4 15-496,-29 189 950,-8 242-2734,36-348-7772,5-58 454</inkml:trace>
  <inkml:trace contextRef="#ctx0" brushRef="#br0" timeOffset="281.969">197 627 12940,'-13'-317'6001,"-2"79"-1608,15 234-4370,0 1 0,1 0 0,-1 0-1,1 0 1,0 0 0,0 0 0,0 0 0,0 0 0,0 0-1,1 0 1,-1 1 0,1-1 0,0 0 0,0 1 0,0 0-1,0-1 1,0 1 0,0 0 0,1 0 0,-1 0 0,1 0-1,0 0 1,-1 1 0,1-1 0,0 1 0,0 0 0,0 0-1,0 0 1,0 0 0,0 0 0,0 1 0,0-1 0,0 1-1,0 0 1,1 0 0,-1 0 0,1 0-23,7 1 0,0 0 0,0 1-1,1 0 1,-1 0 0,0 1 0,-1 1 0,1 0 0,-1 0 0,0 1 0,1 0 0,-3-1-5,0 0 1,-1 1 0,1 0 0,-1 0 0,0 0-1,0 1 1,0 0 0,-1 0 0,0 1 0,0 0 0,0 0-1,-1 1 1,0-1 0,-1 1 0,0 0 0,0 0-1,-1 0 1,1 1 0,-2-1 0,1 1 0,-2 0-1,1 0 1,-1 0 0,0 0 0,-1 0 0,0 0 0,0 0-1,-1-1 1,0 1 0,-1 0 0,0 0 0,0 0-1,-1-1 1,0 1 0,0-1 0,-1 0 0,-2 3 4,-15 12-200,-2-2 1,0 0 0,-1-1 0,-2-1-1,1-2 1,-2 0 0,-1-2 0,0-1-1,0-1 1,-7 1 199,-115 62-8470,133-64 3238,9-2-2648</inkml:trace>
  <inkml:trace contextRef="#ctx0" brushRef="#br0" timeOffset="593.161">526 585 4773,'0'0'6560,"0"0"-3090,0 0-811,0 0-337,3 15-587,22 119 294,-1 61-1773,-24-157-646,9-67 177,-4-7 429,3 0 1,1 1 0,1 0 0,2 0-1,1 1 1,2 1 0,1 0 0,2 1-1,1 1 1,8-7-217,-23 30-34,0 1 0,1 0 0,0 0-1,1 1 1,-1-1 0,1 1 0,0 0 0,1 1 0,-1 0-1,1 0 1,0 0 0,1 1 0,-1 0 0,1 0 0,-1 1-1,1 0 1,0 0 0,0 1 0,1 0 0,-1 0 0,0 1-1,1 0 1,-1 1 0,1-1 0,4 2 34,18 26-3841,-19-3-1772,-2-3-2817</inkml:trace>
  <inkml:trace contextRef="#ctx0" brushRef="#br0" timeOffset="2034.197">1219 610 7463,'0'0'2242,"0"0"-555,0 0 208,0 0 123,0 0-320,0 0-406,-5-10-358,-18-25-331,22 35-590,0 1 0,0-1 1,1 0-1,-1 1 0,0-1 0,0 1 0,1-1 1,-1 1-1,0-1 0,1 1 0,-1-1 0,1 1 0,-1 0 1,0-1-1,1 1 0,-1 0 0,1-1 0,0 1 1,-1 0-1,1 0 0,0 0 0,-1-1 0,1 1 0,0 0 1,0 0-1,0 0 0,0 0 0,0 0 0,0-1 0,0 1 1,0 0-1,0 0 0,0 0 0,0 0 0,0-1 1,1 1-1,-1 0 0,0 0 0,0 0 0,1 0-13,-1 1 7,0 8-23,1 0 0,-1 0 0,2 0 0,-1-1 0,2 1 0,-1 0 0,1 0 0,1-1 0,0 0 0,0 0 0,0 0 0,1 0 0,1-1 0,0 1 0,0-1 0,0-1 0,1 1 0,0-1 0,0 0 0,1-1 0,6 4 16,-11-7-10,0-1 1,0 1 0,0-1 0,1 0-1,-1 0 1,0 0 0,1-1 0,0 1-1,-1-1 1,1 0 0,0 0-1,0 0 1,-1-1 0,1 1 0,0-1-1,0 0 1,0 0 0,0 0 0,0-1-1,0 1 1,-1-1 0,1 0 0,0 0-1,0 0 1,-1 0 0,1-1 0,-1 0-1,1 0 1,-1 0 0,0 0-1,0 0 1,0 0 0,0-1 0,1 0 9,1-13 474,0-1 0,0 1 0,-2-1 1,0 0-1,-1 0 0,0 0 1,-2 0-1,0 0 0,-1 0 0,-1-2-474,2 19 9,0-11 136,-1 0-1,-1 0 1,0 0 0,0 0 0,-1 0-1,0 1 1,-1-1 0,0 1 0,-1 0-1,0 0 1,-1 1 0,0-1 0,0 1 0,-1 0-1,0 1 1,0 0 0,-6-5-145,10 11 0,0 0 0,0 1 1,0-1-1,0 0 0,0 1 0,0 0 1,0 0-1,0 0 0,0 0 0,-1 0 0,1 1 1,0 0-1,0-1 0,-1 1 0,1 0 1,0 1-1,-1-1 0,1 0 0,0 1 1,0 0-1,-1 0 0,1 0 0,0 0 1,0 0-1,0 1 0,0-1 0,0 1 1,1 0-1,-1 0 0,0 0 0,1 0 1,-1 0-1,1 1 0,0-1 0,0 1 1,0 0-1,0-1 0,0 1 0,1 0 0,-1 0 1,1 0-1,0 0 0,0 0 0,-1 3 0,-2 15-178,1 1-1,0 0 1,2 0-1,1 0 1,1 0-1,0 0 1,2 0-1,0 0 1,2-1-1,0 1 1,2-1-1,0-1 1,1 1-1,1-1 1,1 0-1,6 8 179,-9-14-444,0 1-1,1 0 1,1-2 0,0 1-1,1-1 1,0 0-1,1-1 1,1 0-1,0-1 1,0 0-1,1-1 1,1 0-1,-1-1 1,2-1-1,-1 0 1,1-1-1,0-1 1,0 0-1,1-1 1,0 0-1,0-2 1,0 1-1,2-2 445,102-20 221,-103 12 412,0-1 0,-1 0 0,0-2 0,0 0 0,-1 0 0,0-2 1,-1 0-1,0 0 0,-1-2 0,0 1 0,-1-2 0,0 0 0,-1 0 0,-1-1 0,0 0 0,-1 0 0,-1-2 0,0 0-633,-2 3 222,-1 0-1,-1 0 0,0 0 0,-1 0 1,-1-1-1,0 1 0,-1-1 1,-1 1-1,0-1-221,0 10 25,-1-1 1,-1 1-1,1-1 0,-1 1 0,0 0 1,0 0-1,0 0 0,-1 0 1,0 0-1,0 1 0,0-1 1,0 1-1,-1 0 0,0 0 0,1 0 1,-2 0-1,1 1 0,0-1 1,-1 1-1,1 0 0,-1 0 0,0 1 1,0 0-1,0 0 0,0 0 1,-1 0-1,1 1 0,0 0 1,-1 0-1,1 0 0,-1 1 0,1-1 1,-1 1-1,1 1 0,-1-1 1,1 1-1,-1 0 0,1 0 0,0 1 1,-1-1-1,1 1 0,-4 2-25,-3 2-107,1 1-1,0 0 1,0 0-1,0 1 1,1 1-1,0 0 1,1 0-1,-1 1 1,2 0-1,0 1 1,0-1-1,1 1 1,0 1-1,1 0 1,0 0-1,1 0 1,0 0-1,1 1 1,1 0-1,0 0 1,0 0-1,1 0 1,1 0-1,0 1 1,1-1-1,1 0 1,0 0-1,1 1 1,2 9 107,-3-18-92,0 0 0,0 1 0,0-1 1,1 0-1,0 0 0,0 0 0,0 0 1,1-1-1,0 1 0,0 0 0,0-1 0,0 0 1,1 0-1,-1 0 0,1 0 0,0-1 1,0 1-1,0-1 0,1 0 0,-1 0 1,1 0-1,0-1 0,0 0 0,0 0 0,0 0 1,0-1-1,0 1 0,0-1 0,1 0 1,-1-1-1,0 1 0,1-1 0,-1 0 1,1 0-1,-1-1 0,0 0 0,0 0 0,1 0 1,-1 0-1,0-1 0,0 0 0,4-2 92,5-10 304,0 0 0,-1-1-1,-1 0 1,-1-1 0,0 0-1,-1-1 1,0 0 0,-2 0-1,0-1 1,-1-1 0,-1 1-1,0-1 1,-1 0 0,-2 0-1,0-1 1,-1 1 0,0-15-304,13-341 2786,-23 476-2497,5-47-512,2 1 0,3-1 0,2 0 1,3 0-1,2 0 0,2-1 1,15 42 222,-23-88-171,-1 1 0,2 0 0,-1-1 0,1 0 1,0 0-1,0 0 0,1 0 0,0 0 0,0-1 0,1 0 1,-1 0-1,1-1 0,1 0 0,-1 0 0,1 0 0,0 0 1,0-1-1,0-1 0,0 1 0,1-1 0,0 0 0,0-1 1,-1 1-1,1-2 0,0 1 0,1-1 0,4 0 171,-3-1 26,1-1 0,-1 0 1,0-1-1,0 1 0,0-2 0,-1 0 0,1 0 0,0-1 0,-1 0 0,0 0 0,0-1 0,0 0 0,-1-1 0,0 0 0,0 0 0,0-1 0,0 0 0,-1 0 0,-1-1 0,1 0 0,-1 0 0,-1 0 1,4-6-28,6-14 489,0-1-1,-1-1 1,-2 0-1,-2-1 0,0 0 1,3-26-488,-2-39 1131,-11 94-1116,-1 1 0,1 0 0,0 0-1,-1 0 1,1 0 0,-1 0-1,1 0 1,-1 0 0,1 0-1,-1 0 1,1 0 0,-1 0 0,0 0-1,0 0 1,0 0 0,0 0-1,1 1 1,-1-1 0,0 0-1,0 1 1,0-1 0,0 1 0,0-1-1,-1 1 1,1-1 0,0 1-1,0 0 1,0-1 0,0 1-1,0 0 1,-1 0 0,1 0 0,0 0-1,0 0 1,0 0 0,-1 0-1,1 0 1,0 1 0,0-1-1,0 0 1,0 1 0,0-1 0,0 1-1,0-1 1,0 1 0,0 0-1,0-1 1,0 1 0,0 0-1,0 0 1,0-1 0,0 1 0,1 0-1,-1 0 1,0 0 0,1 0-1,-1 0 1,1 0 0,-1 0-1,1 0 1,-1 0 0,1 1 0,0-1-1,-1 0 1,1 1-15,-7 10 25,1 1 0,0 0 0,0 0 0,2 1 0,0 0 0,0-1-1,1 1 1,1 1 0,0-1 0,1 0 0,1 0 0,0 1 0,1-1 0,1 8-25,-1-13-179,1 0-1,0 0 1,0 0 0,1-1 0,0 1-1,0-1 1,1 1 0,0-1-1,0 0 1,1-1 0,0 1 0,0-1-1,1 0 1,0 0 0,1-1 0,-1 1-1,1-2 1,0 1 0,1-1 0,-1 0-1,1 0 1,0-1 0,5 2 179,9 0-3249,-2-12-5732,-14-3 2030</inkml:trace>
  <inkml:trace contextRef="#ctx0" brushRef="#br0" timeOffset="2312.761">2594 107 13869,'0'0'1730,"0"0"-577,0 0 256,0 0-224,0 0-800,0 0-353,-61 12-32,58 2-32,2 3-385,1 3-1633,1 2-1857,8-2-2339</inkml:trace>
  <inkml:trace contextRef="#ctx0" brushRef="#br0" timeOffset="2713.327">3150 600 6790,'2'-13'4431,"8"-40"-1836,-9 50-2374,0 0 1,-1 0-1,1 1 1,-1-1-1,0 0 0,0 0 1,0 0-1,0 0 1,0 1-1,-1-1 1,1 0-1,-1 0 1,0 0-1,0 1 1,0-1-1,0 0 0,0 1 1,0-1-1,-1 1 1,1-1-1,-1 1 1,0 0-1,0 0 1,0 0-1,0 0 1,0 0-1,0 0 1,0 0-1,-1 1 0,1-1 1,-1 1-1,1-1 1,-1 1-1,1 0 1,-1 0-1,0 0 1,0 1-1,1-1 1,-2 0-222,-3 1 141,0-1-1,1 1 1,-1 0 0,0 1 0,1-1 0,-1 1 0,1 1 0,-1-1 0,1 1 0,-1 0 0,1 1 0,0-1 0,0 1 0,0 1 0,-3 1-141,-5 6 12,1 1 0,0 0 0,1 1 0,0 0 0,1 1 0,0 0-1,1 1 1,1 0 0,1 0 0,0 1 0,1 0 0,0 1 0,2 0 0,0 0 0,0 0-1,2 0 1,0 1 0,1-1 0,1 1 0,1-1 0,0 1 0,3 16-12,0-22-69,1 0 0,1-1 1,0 0-1,0 0 0,1-1 0,1 1 1,0-1-1,0-1 0,1 1 1,0-1-1,0 0 0,1-1 0,0 0 1,1-1-1,0 0 0,0 0 0,1-1 1,-1 0-1,1-1 0,0 0 0,1-1 1,-1 0-1,1-1 0,0 0 1,0-1-1,0 0 0,0-1 0,0 0 1,0-1-1,0-1 0,0 0 0,5-1 69,-11 1-40,0-1-1,0 0 1,0-1-1,0 0 1,0 0 0,0 0-1,-1 0 1,1-1-1,-1 0 1,0 0-1,0-1 1,-1 1-1,1-1 1,-1 0-1,0 0 1,0 0-1,-1-1 1,0 0-1,0 1 1,0-1-1,0 0 1,-1 0-1,0-1 1,0 1-1,-1 0 1,0-2 40,48-84-8370,-28 73 3459,1 4-1687</inkml:trace>
  <inkml:trace contextRef="#ctx0" brushRef="#br0" timeOffset="2986.783">3837 379 897,'0'0'10218,"1"-15"-6273,0-47-1490,-11 27 4245,-4 72-3855,8 12-2450,2 1 0,2-1 0,3 1 0,1 0 0,9 44-395,2 49 75,-9-12-777,-2-57-2093,1-2-4993,-1-54 1115,3-4-2461</inkml:trace>
  <inkml:trace contextRef="#ctx0" brushRef="#br0" timeOffset="3389.011">3751 767 7047,'-11'-17'2872,"-39"-56"-780,46 68-1808,0 0 0,0 0-1,0 0 1,-1 1 0,0-1-1,0 1 1,0 1-1,-1-1 1,1 1 0,-1-1-1,0 2 1,0-1 0,0 1-1,0-1 1,0 2 0,-4-2-284,-30-10 1440,79 5-420,362-22 3774,-397 30-4790,0 0 1,0 0-1,0 0 1,0 0-1,0 0 1,0 1-1,0 0 0,0 0 1,0 0-1,-1 0 1,1 1-1,0-1 1,-1 1-1,1 0 1,-1 0-1,0 0 0,1 0 1,-1 1-1,0 0 1,0-1-1,-1 1 1,1 0-1,-1 0 1,1 0-1,-1 1 1,0-1-1,0 1 0,0-1 1,-1 1-1,1 0 1,-1-1-1,0 1 1,0 0-1,0 0 1,-1 0-1,1 3-4,4 51-53,21 119 220,-23-168-275,0 0-1,0 0 0,1 0 0,0-1 1,0 1-1,1-1 0,0 0 0,1 0 0,0-1 1,0 1-1,1-1 0,-1-1 0,2 1 0,-1-1 1,1 0-1,-1-1 0,3 1 109,-2-2 13,0-1 0,1 0 0,-1 0 0,1-1-1,0 0 1,0 0 0,0-1 0,0 0 0,0-1 0,0 0 0,0 0 0,0-1-1,-1 0 1,1-1 0,0 0 0,0 0 0,-1-1 0,1 0 0,-1-1 0,0 1-1,0-2 1,0 1 0,-1-1 0,1 0 0,-1-1 0,0 1 0,-1-2 0,1 1-1,-1-1 1,-1 1 0,1-2 0,-1 1 0,0-1 0,0-1-13,3-7 304,-2 0 0,0 0 0,-1 0 0,0 0 0,-2-1 0,0 0-1,0 0 1,-2 0 0,0 0 0,-1 0 0,-1 0 0,0 0 0,-1 0 0,-1 0 0,-1 1 0,-1-2-304,2 11 37,-1-1-1,0 0 1,-1 1 0,0 0-1,0 0 1,0 1 0,-1-1-1,0 1 1,0 0 0,-1 1-1,0-1 1,0 1 0,0 1-1,0-1 1,-1 1 0,0 0-1,1 1 1,-2 0 0,1 0-1,0 1 1,0 0 0,-1 1 0,1-1-1,-4 1-36,1 0-225,-1 1 0,0-1 0,0 2 0,1 0 0,-1 0-1,0 1 1,1 1 0,-1-1 0,1 2 0,0 0 0,-5 2 225,-30 31-4730,31 0-3304,13-8-972</inkml:trace>
  <inkml:trace contextRef="#ctx0" brushRef="#br0" timeOffset="3748.269">4737 673 16784,'0'0'2680,"0"0"-1228,0 0-417,0 0-58,12-6-352,38-14-417,-48 20-203,-1 1-1,1 0 1,-1-1 0,0 1 0,1 0-1,-1 0 1,0 0 0,0 0-1,0 0 1,1 0 0,-1 0-1,0 0 1,0 0 0,-1 0-1,1 1 1,0-1 0,0 0-1,0 1 1,-1-1 0,1 1-1,-1-1 1,1 0 0,-1 1-1,0-1 1,0 1 0,1 0-1,-1-1 1,0 1 0,0-1-1,0 1 1,-1 0-5,2 5 10,5 194 86,-17-74-2482,11-150 2989,0 0 0,2 1 1,0-1-1,1 0 0,2 1 0,0 0 0,1 0 1,9-18-604,-14 38 35,7-21 154,1 2-1,1-1 1,1 2 0,1-1-1,0 1 1,2 1 0,0 1-1,2 0 1,-1 0 0,18-13-190,-30 29-33,1-1 0,0 1 0,0-1 0,0 1 0,0 0 0,1 1 0,-1-1 0,0 1 0,1 0 0,-1 0 0,1 0 0,-1 1 0,1-1 0,-1 1 0,1 0 0,-1 0 0,1 1 0,-1-1 0,1 1 0,-1 0 0,1 1 0,-1-1 0,0 1 0,1-1 0,1 3 34,55 50-4563,-41-22-930,-1 0-4223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4:58.932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138 139 5381,'0'0'5285,"0"0"-2141,0 0-357,0 0 58,0 0-522,-13-1-423,-42-2-496,30 11 839,36 2-1048,164-12-720,258-54-267,-367 43-112,-335 31 486,260-17-769,-21 2-280,15 5-3518,15-4-4001,6-2-9257</inkml:trace>
  <inkml:trace contextRef="#ctx0" brushRef="#br1" timeOffset="-18850.208">156 135 2146,'0'0'2792,"0"0"-1863,0 0-182,0 0 588,0 0-1,-14-1-180,-48 0 334,6 0 2309,32-5-821,34-8-940,58-2-1987,-1 4 0,2 2 0,0 3 0,0 3 1,0 4-1,10 3-49,138-6 47,-335-2 17,-432 40 59,893-17 211,-85 2-316,-96-15 19,-162-5-36,0 0 0,1 0-1,-1 0 1,0 0-1,1 0 1,-1 0-1,1 0 1,-1 0-1,0 0 1,1 0 0,-1 0-1,0-1 1,1 1-1,-1 0 1,0 0-1,1 0 1,-1-1-1,0 1 1,0 0-1,1 0 1,-1-1 0,0 1-1,0 0 1,1 0-1,-1-1 1,0 1-1,0 0 1,0-1-1,1 1 1,-1 0 0,0-1-1,0 1 1,0 0-1,0-1 1,0 1-1,0 0 1,0-1-1,0 1 1,0-1-1,0 1 1,0 0 0,0-1-1,0 1 1,0 0-1,0-1 1,0 1-1,0 0 1,0-1-1,-1 1 1,1 0-1,0-1 1,0 1 0,0 0-1,-1-1 1,1 1-1,0 0 1,0 0-1,-1-1 1,1 1-1,0 0 1,-1 0 0,1-1-1,0 1 1,0 0-1,-1 0 1,1 0-1,-1 0 1,1 0-1,-111-19 85,-1 17 157,0 5-1,0 5 1,1 5 0,-62 17-242,143-24 37,59-3-37,315-18 96,-304 14-77,243-22 47,-283 23-64,0 1-1,1-1 0,0 0 0,-1 1 1,1-1-1,-1 0 0,1 0 0,-1 1 0,1-1 1,-1 0-1,1 0 0,0 0 0,-1 0 1,1 0-1,0 0 0,-1 0 0,1 0 0,-1 0 1,1 0-1,0 0 0,-1 0 0,1-1 1,-1 1-1,1 0 0,-1 0 0,1 0 0,-1-1 1,1 1-1,0 0 0,-1-1 0,0 1 1,1-1-1,-1 1 0,1 0 0,-1-1 0,1 1 1,-1-1-1,0 1 0,1-1 0,-1 1 1,0-1-1,0 0 0,1 1 0,-1-1 0,0 1 1,0-1-1,0 1 0,0-1 0,0 0 1,0 1-1,0-1 0,0 0 0,0 1 1,0-1-1,0 1 0,0-1 0,0 0 0,0 1 1,0-1-1,-1 1 0,1-1-1,-23-4 25,0 2 0,0 0 0,0 1 0,0 2 0,0 0 0,-5 2-25,-25-1 74,-62 5 190,0 4-1,-92 22-263,165-24 13,145-15-72,573-100 150,-665 106-93,19-3 5,-34 1-26,-279 33 151,179-19-106,153-23-410,206-42-9848,-227 49 264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27:11.47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1245 50 1634,'0'0'629,"0"0"242,0 0 116,0 0-159,0 0-108,0 0-15,3-8-11,13-30 523,-56 34 1292,-247 68-1761,54-41 784,231-22-1512,-1 1 0,1 0 1,-1 0-1,1 0 1,0 0-1,0 0 0,0 0 1,0 1-1,0-1 0,1 1 1,-1-1-1,1 1 1,-1 0-1,1-1 0,0 1 1,0 0-1,0 0 1,1 0-1,-1 0 0,1 0 1,-1 0-1,1 0 0,0 0 1,0 0-1,0 0 1,1 0-1,-1 0 0,1 0 1,-1 0-1,1 0 0,1 2-20,-1 28 36,-16 114 807,-41 223 898,-17 20-1405,-24 3-85,45-197-251,-13 39 64,3 90 0,-3-62-59,9-44 22,8 73-59,6-67 64,18-2-32,4-144 0,20-78 4,0 1 0,0-1 1,0 0-1,0 1 0,0-1 0,1 0 0,-1 0 0,0 1 0,1-1 0,-1 0 1,1 0-1,-1 0 0,1 0 0,0 1 0,-1-1 0,1 0 0,0 0 1,0 0-1,0-1 0,0 1 0,0 0 0,0 0 0,0 0 0,0-1 0,0 1 1,0 0-1,0-1 0,0 1 0,1-1 0,-1 1 0,0-1 0,0 0 0,1 0 1,-1 1-1,0-1 0,1 0 0,-1 0 0,0 0 0,0 0 0,1-1 1,-1 1-1,0 0 0,0 0 0,1-1 0,-1 1 0,0-1 0,0 1 0,0-1 1,1 1-1,-1-1 0,0 0 0,0 0-4,11 0 36,220-18 65,-214 18-100,118-17 4,-134 17-5,-35 10 59,-274 45 138,341-46-106,5-10-149,0-1 0,-1-2 0,1-2-1,-1-1 1,4-3 58,96-19-152,-107 24 105,-46 6 30,-141 35 171,44-14-298,111-34-5765,10-5-1843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27:12.75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1156 61 3940,'0'0'662,"0"0"112,0-5 101,0 4-880,1-1 110,-1 1-1,1-1 1,-1 0 0,1 1 0,-1-1 0,0 0 0,0 1 0,0-1 0,0 0-1,0 0 1,0 1 0,-1-1 0,1 0 0,0 0 0,-1 1 0,1-1-1,-1 0 1,0 1 0,0-1 0,1 1 0,-1-1 0,0 1 0,0-1 0,0 1-1,-1 0 1,1 0 0,0-1 0,0 1 0,-1 0 0,1 0 0,-1 0-1,1 0 1,-1 0 0,1 1 0,-1-1 0,1 0 0,-1 1 0,0-1-1,1 1 1,-1 0 0,0-1 0,0 1-105,-31 1 58,0 2-1,0 1 1,0 1-1,1 2 1,0 1 0,0 2-1,-21 10-57,4-4 29,16-5-29,12-7 0,1 2 0,0 0 0,1 1 0,-1 2 0,2-1 0,-1 2 0,1 1 0,0 0 0,1 1 0,1 1 0,-14 14 0,27-22 3,0 0 0,0 0 0,1 1-1,0-1 1,0 1 0,0 0 0,1 0 0,0 0-1,0 0 1,0 0 0,1 0 0,0 0-1,0 2-2,-3 33 66,-70 345 1429,41-257-689,6 2 0,-4 74-806,-18 172 342,-54 129-241,-3 3 865,57 11 150,29-272-1020,10-180-78,3 55 28,8-119-6,1 0-1,1-1 1,-1 0-1,0 1 1,1-1 0,-1-1-1,1 1 1,0 0-1,0-1 1,0 0 0,1 0-1,-1 0 1,0 0-1,1-1 1,-1 1 0,1-1-1,-1-1 1,1 1-1,0 0 1,-1-1 0,1 0-1,0 0 1,-1-1-1,1 1 1,0-1 0,3-1-40,4 2 27,-6 0-51,-1 1 0,1-1 0,-1-1 1,1 1-1,-1-1 0,0 0 0,1 0 0,-1 0 0,0-1 0,0 0 0,0 0 0,0 0 1,0 0-1,0-1 0,0 0 0,-1 0 0,1-1 0,-1 1 0,3-4 24,-7 6-148,0 1-1,0-1 0,0 0 1,0 1-1,0-1 0,0 0 1,-1 1-1,1-1 0,0 0 1,0 1-1,-1-1 0,1 0 1,0 1-1,-1-1 0,1 1 1,-1-1-1,1 1 1,-1-1-1,1 1 0,-1-1 1,1 1-1,-1-1 0,1 1 1,-1 0-1,0-1 0,1 1 1,-1 0-1,1 0 0,-1-1 1,0 1-1,1 0 0,-1 0 1,0 0-1,0 0 0,1 0 1,-1 0-1,0 0 0,1 0 1,-1 0-1,0 0 0,1 0 1,-1 0 148,-1 0-750,-16-1-5928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28:08.71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332 8 192,'0'0'198,"0"0"10,0 0-32,0 0 11,0 0 21,0 0 80,0 0 86,3-7 2503,-35 70-1152,25-34-1638,1 0 0,2 1 0,1-1 0,2 1 0,0 0 0,3 2-87,-6 92 86,-25 165-16,6-110-1,6-46-10,-12 110 5,3-24 64,10-101-96,4 132 0,-31-75 0,18 19-32,2-95 0,18 51 54,-3-79 79,-6-36-128,8 18-608,3-44-1484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28:46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74 19090,'0'0'2819,"0"0"-1474,0 0 96,0 0-352,106-10-384,-47 4-385,9-2-224,7-5-96,2 3-96,-2 0-672,-6 0-1186,-10 7-1698,-17 0-3234,-20 3-4261</inkml:trace>
  <inkml:trace contextRef="#ctx0" brushRef="#br0" timeOffset="1">54 263 8904,'0'0'8585,"-51"83"-6600,48-63 1058,5-9-512,21-5-1346,16-6-224,13 0 32,13-9-385,11-8-223,8-4-225,4-4-64,2-3-32,1-1-64,-8-1-481,-11 3-672,-12 3-704,-26 1-1539,-16 7-4579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29:34.6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491 195 13164,'0'0'2942,"2"-15"-508,4-47-69,-7 57-2158,1 1 0,-1 0-1,0 0 1,0 0 0,-1 0-1,1 0 1,-1 0 0,0 0 0,0 1-1,0-1 1,0 0 0,-1 1 0,1 0-1,-1-1 1,0 1 0,0 0-1,0 1 1,0-1 0,-1 0 0,1 1-1,-1 0 1,1 0 0,-1 0-1,0 0 1,0 1 0,0-1 0,0 1-1,0 0 1,-3 0-207,-1-1 32,-1 0 0,0 1 0,1 0 0,-1 1 0,0 0 0,1 1-1,-1-1 1,0 2 0,1-1 0,-1 1 0,1 0 0,-1 1 0,1 0 0,0 0 0,0 1 0,1 0 0,-1 1-1,1-1 1,0 1 0,0 1 0,0-1 0,1 1 0,0 0 0,0 1 0,0 0 0,1 0 0,0 0 0,0 0-1,1 1 1,0-1 0,0 1 0,1 0 0,0 1 0,0-1 0,1 0 0,0 1 0,1 0 0,0-1 0,0 1-1,1 0 1,0-1 0,0 1 0,1 0 0,0 0-32,3-1-21,0 0-1,0-1 1,0 0-1,1 0 1,0 0-1,1 0 1,0-1 0,0 0-1,0 0 1,0-1-1,1 0 1,0 0-1,0 0 1,1-1-1,-1 0 1,1 0-1,0-1 1,0 0 0,0 0-1,0-1 1,0 0-1,2 0 22,11 5-24,25 8 36,68 32-9,-110-45-2,0 1-1,0-1 1,-1 1-1,1 0 1,-1 0-1,0 0 1,1 1-1,-1-1 0,-1 1 1,1-1-1,-1 1 1,1 0-1,-1 0 1,0 0-1,0 0 1,-1 1-1,1-1 1,-1 0-1,0 1 1,0-1-1,-1 1 0,1 0 1,-1-1-1,0 2 0,-2 1 16,-1 0-1,0 1 1,-1-1-1,0-1 0,0 1 1,0 0-1,-1-1 1,1 0-1,-2 0 1,1 0-1,-1-1 0,0 0 1,0 0-1,0 0 1,0-1-1,-1 1 1,0-2-1,0 1 0,0-1 1,-1 0-1,1-1 1,0 1-1,-1-1 0,0-1 1,0 0-1,1 0 1,-6 0-16,-11 3 55,0-2 0,0 0 0,0-1 0,0-2 0,0 0 0,0-2 0,0 0 0,-2-3-55,16 4-100,1 0 0,0-1 0,-1 0 0,1-1 0,1 0 0,-1 0 0,1-1 0,-1 0 0,1 0 0,1-1 0,-1 0 0,1-1 0,0 1 0,0-1 0,1-1 0,0 1 0,0-1-1,1 0 1,0-1 0,0 1 0,0-4 100,-4-17-2353,12 11-3173,6 11-1558</inkml:trace>
  <inkml:trace contextRef="#ctx0" brushRef="#br0" timeOffset="418.765">1189 129 12716,'0'0'4815,"0"0"-1985,3-14-487,10-45-373,-13 58-1925,0 0-1,1 0 1,-1 0 0,0 0-1,0 1 1,0-1 0,0 0-1,0 0 1,-1 0 0,1 0-1,0 0 1,0 0 0,0 0-1,-1 0 1,1 0 0,-1 1-1,1-1 1,0 0 0,-1 0-1,1 0 1,-1 1 0,0-1-1,1 0 1,-1 1-1,0-1 1,1 0 0,-1 1-1,0-1 1,0 1 0,0-1-1,1 1 1,-1 0 0,0-1-1,0 1 1,0 0 0,0-1-1,0 1 1,0 0 0,1 0-1,-1 0 1,0 0 0,0 0-1,0 0 1,0 0-45,-3 0 122,-10 0-53,-1 1-1,0 0 1,1 1-1,-1 1 1,1 0-1,0 1 1,0 1-1,0 0 1,0 1-1,1 0 0,0 1 1,1 0-1,-1 1 1,1 1-1,1 0 1,0 1-1,0 0 1,1 0-1,0 1 1,0 0-1,2 1 1,-1 0-1,-2 7-68,8-15-16,0 1 0,1-1-1,-1 0 1,1 1 0,0 0 0,0-1-1,1 1 1,0 0 0,0 0 0,0 0-1,0 0 1,0 0 0,1 0-1,0 0 1,0 0 0,1 0 0,0 0-1,-1 0 1,2 0 0,-1 0 0,0 0-1,1 0 1,0-1 0,0 1 0,0-1-1,1 1 1,0-1 0,0 0 0,0 0-1,0 0 1,0 0 0,1-1-1,0 1 1,-1-1 0,1 0 0,1 0-1,-1 0 1,0-1 0,1 1 0,-1-1-1,1 0 1,0 0 0,0-1 16,75 20-463,-67-19 418,-1 0-1,0 1 0,0 1 1,0 0-1,0 0 1,0 1-1,-1 1 0,10 6 46,-19-9 6,1 0 0,-1 0 0,0 1-1,0-1 1,-1 1 0,1 0 0,-1-1-1,0 1 1,0 0 0,0 0 0,0 0-1,-1 0 1,0 0 0,1-1 0,-1 1-1,-1 0 1,1 0 0,0 0 0,-1 0-1,0 0 1,0 0 0,0 0 0,-1-1-1,1 1 1,-1 0 0,0-1 0,0 0-1,0 1 1,0-1 0,-1 0 0,1 0-1,-1 0 1,0 0 0,0-1 0,0 1-1,0-1 1,0 1 0,-1-1 0,-1 1-6,-6 5 41,0 0 1,-1-1-1,1 0 1,-2 0-1,1-2 1,-1 1 0,0-1-1,0-1 1,0-1-1,-1 0 1,1 0 0,-1-2-1,1 1 1,-1-2-1,0 0 1,0 0-1,1-1 1,-1-1 0,-1-1-42,-45-29-1313,36-3-5585,25 23-261,5 1-4398</inkml:trace>
  <inkml:trace contextRef="#ctx0" brushRef="#br0" timeOffset="848.908">1538 22 3844,'0'0'5461,"0"0"-1938,0 0-298,0 0-103,0 0-751,0 0-540,0 0-401,-9-2-314,4 1-926,-19-5 273,31 2 320,345 0 1780,-350 3-2522,0 0 0,0 0 0,0 1 0,0 0 0,0-1 0,0 1 1,0 0-1,0 0 0,0 0 0,0 0 0,0 0 0,0 0 0,0 1 0,0-1 1,0 1-1,0-1 0,0 1 0,0 0 0,0 0 0,0 0 0,-1 0 0,1 0 1,0 0-1,0 0 0,-1 1 0,1-1 0,-1 0 0,0 1 0,1 0 1,-1-1-1,0 1 0,0 0 0,0-1 0,0 1 0,0 0 0,0 0 0,0 0 1,-1 0-1,1 0 0,-1 0 0,1 0 0,-1 0 0,0 0 0,0 2-41,-50 191 828,39-144-991,4 0-1,1 1 1,3-1 0,2 24 163,1-15-4588,2 1-4286,-2-36-3484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28:40.774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1" units="cm"/>
      <inkml:brushProperty name="height" value="0.1" units="cm"/>
      <inkml:brushProperty name="color" value="#004F8B"/>
    </inkml:brush>
    <inkml:brush xml:id="br3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1626 13880 9417,'8'-14'3694,"50"-87"342,-52 94-3506,0 0 0,-1 0 1,0-1-1,0 0 0,-1 0 1,0 0-1,0 0 0,-1-1 0,0 1 1,-1-1-1,0 0 0,0 0 1,-1 0-1,0 0 0,-1-6-530,-1 14 49,-1-1 1,0 0-1,0 1 0,0-1 1,0 1-1,-1 0 0,1 0 0,0 0 1,0 0-1,-1 0 0,1 0 1,-1 0-1,1 1 0,-1-1 0,1 1 1,-1 0-1,1 0 0,-1 0 1,1 0-1,-1 0 0,1 0 0,-1 1 1,1-1-1,-1 1 0,1 0 1,0 0-1,-1 0 0,1 0 1,0 0-1,-2 1-49,-20 10 4,1 1-1,0 0 1,1 2 0,0 1-1,1 0 1,1 2 0,1 0 0,1 1-1,0 1 1,-3 7-4,17-24-11,0 1 0,0-1 1,1 1-1,-1 0 0,1 0 0,0 0 0,0 0 0,1 1 1,-1-1-1,1 1 0,0 0 0,0-1 0,1 1 0,-1 0 0,1 0 1,0 0-1,0 0 0,1 0 0,0 1 0,0-1 0,0 0 1,0 0-1,1 0 0,0 0 0,0 0 0,0 0 0,0 0 0,1 0 1,0 0-1,0-1 0,3 5 11,89 44-590,-49-34 465,-12-2-165,0 0 0,-1 2 0,0 2 1,17 15 289,-41-30-16,-1 0 1,-1 0 0,1 0 0,-1 1-1,0 0 1,-1 0 0,1 1 0,-1 0 0,-1-1-1,0 2 1,0-1 0,0 0 0,-1 1-1,0 0 1,-1-1 0,0 1 0,0 0-1,-1 0 1,0 1 0,-1-1 0,0 6 15,-2-7 20,-1-1 1,0 0-1,0 0 1,-1 0-1,0 0 1,0-1 0,0 0-1,-1 1 1,0-2-1,0 1 1,-1 0-1,1-1 1,-1 0-1,0 0 1,-1-1-1,1 0 1,-1 0-1,0 0 1,0-1-1,0 0 1,0-1 0,0 1-1,-1-1 1,1 0-1,-1-1 1,-2 0-21,2 0 37,-1-1 1,0-1-1,0 1 1,1-1 0,-1-1-1,1 1 1,-1-1-1,1-1 1,0 0 0,0 0-1,0-1 1,0 0-1,1 0 1,-1 0 0,1-1-1,0 0 1,0-1-1,1 0 1,0 0 0,0 0-1,0-1 1,1 1-1,-1-1 1,2-1 0,-3-4-38,-4-7 12,0 0 0,2-1 1,0 0-1,1 0 1,2-1-1,0 0 0,1 0 1,1-1-1,-1-16-12,8-88-2370,14 105-1311,7 25-4671,-10 10 30</inkml:trace>
  <inkml:trace contextRef="#ctx0" brushRef="#br0" timeOffset="1528.752">3700 13942 14958,'0'0'3652,"0"0"-1021,0 0-394,0 0-742,0 0-641,15-8-357,48-20-214,-61 27-276,1 0 1,-1 1-1,0-1 1,1 1-1,-1-1 1,1 1-1,-1 0 1,1 0-1,-1 0 1,0 1-1,1-1 1,-1 0-1,1 1 1,-1 0-1,0-1 1,1 1 0,-1 0-1,0 0 1,0 0-1,0 1 1,0-1-1,0 0 1,0 1-1,0-1 1,0 1-1,0 0 1,-1 0-1,1 0 1,-1 0-1,1 0 1,-1 0-1,0 0 1,0 0 0,0 0-1,0 0 1,0 1-1,0-1 1,-1 0-1,1 1 1,-1-1-1,1 1 1,-1-1-1,0 1 1,0-1-1,0 0 1,0 1-1,-1-1 1,1 1 0,-1-1-1,1 0 1,-1 1-1,0-1 1,0 0-1,0 1 1,0-1-1,-1 1-7,-72 110 271,40-69 366,-6 39 543,42-81-1176,0-1 0,0 1 0,0 0 0,0-1 1,0 1-1,1-1 0,-1 0 0,0 0 1,1 0-1,-1 0 0,0 0 0,1 0 1,-1-1-1,1 1 0,0-1 0,-1 0 1,1 0-1,-1 0 0,1 0 0,0 0 0,-1 0 1,1-1-1,-1 1 0,1-1 0,-1 0 1,1 0-1,-1 0 0,0 0 0,2 0-4,148-52-1612,-102 31-2790,-2-2-5086,-27 14-3800</inkml:trace>
  <inkml:trace contextRef="#ctx0" brushRef="#br0" timeOffset="2235.058">5753 13610 9417,'0'0'2450,"0"0"-309,0 0 379,0 0-230,0 0-566,7-14-347,18-40-165,-24 52-1076,0 1 0,0-1 0,-1 1 0,1-1 0,0 1 0,-1-1 0,1 1 0,-1-1 0,0 0 0,1 1 0,-1-1 0,0 0 0,0 1 0,0-1 0,0 0 0,0 1 0,0-1 0,-1 0 0,1 1 0,0-1 0,-1 1 0,1-1 0,-1 1 0,0-1 0,0 1 0,1-1 0,-1 1 0,0-1 0,0 1 0,-2-1-136,-64-13 494,61 15-333,-13 0-124,1 0-1,-1 1 0,1 1 1,0 1-1,0 1 0,0 0 0,0 1 1,0 1-1,1 1 0,0 1 1,1 0-1,0 1 0,0 0 1,0 1-1,0 3-36,13-11-1,0 0-1,0 1 1,1 0 0,-1 0-1,1 0 1,0 0 0,-1 0-1,2 0 1,-1 0 0,0 1 0,0-1-1,1 1 1,0-1 0,0 1-1,0-1 1,0 1 0,1 0-1,-1 0 1,1-1 0,0 1-1,0 0 1,0 0 0,0 0 0,1-1-1,0 1 1,0 0 0,0-1-1,0 1 1,0-1 0,1 1-1,-1-1 1,1 1 0,0-1 0,0 0-1,0 0 1,1 0 0,-1 0-1,1 0 1,0-1 0,-1 1-1,1-1 1,0 0 0,0 0-1,1 0 1,2 2 1,12 6-23,0-1-1,0 0 1,0-1-1,1-1 1,0-1-1,1-1 1,0-1-1,-1 0 1,13 0 23,-8-1-144,1 1 1,-1 2-1,0 0 0,-1 2 1,0 0-1,3 3 144,-20-7 1,0-1-1,-1 2 1,1-1 0,-1 1-1,0-1 1,0 1-1,0 1 1,-1-1 0,0 1-1,0 0 1,0 0 0,-1 0-1,0 0 1,0 0-1,0 1 1,-1 0 0,0-1-1,0 1 1,-1 0 0,0 0-1,0 0 1,-1 0-1,1 0 1,-1 0 0,-1 0-1,0 0 1,0 0 0,0 0-1,-1-1 1,0 1-1,0 0 1,0-1 0,-1 1-1,0-1 1,-1 0 0,1 0-1,-1 0 1,0 0-1,0-1 1,-1 1 0,0-1-1,0 0 1,-1 0-1,-3 3 32,-1-1 0,0 0 0,-1-1 0,0 0 0,0 0 0,0-1 0,0-1 0,-1 0 0,0 0 0,1-1 0,-1-1 0,-1 0 0,1 0 0,0-1 0,0-1 0,-1 0 0,1-1 0,0 0 0,0-1 0,0 0 0,0-1 1,0 0-1,0-1 0,1 0 0,0-1 0,0-1 0,0 0 0,0 0 0,1-1 0,0 0 0,0 0 0,1-1 0,-5-6-32,9 6-289,0 0 0,1 0 0,0 0 1,0-1-1,1 1 0,0-1 0,1 0 0,0 0 0,0 0 1,1 0-1,0 0 0,1-1 0,-1 1 289,7-34-4633,9 7-3827,-2 17-2863</inkml:trace>
  <inkml:trace contextRef="#ctx0" brushRef="#br0" timeOffset="2749.943">6376 13512 12876,'0'0'3652,"0"0"-871,0 0-203,5-14-426,19-42-615,-24 55-1485,0 0-1,1-1 1,-1 1 0,0 0-1,0 0 1,0-1-1,0 1 1,0 0 0,0 0-1,0 0 1,-1-1-1,1 1 1,0 0 0,-1 0-1,1 0 1,0 0-1,-1-1 1,0 1 0,1 0-1,-1 0 1,0 0-1,1 0 1,-1 0 0,0 1-1,0-1 1,0 0-1,0 0 1,0 0 0,0 1-1,0-1 1,0 0-1,0 1 1,0-1 0,0 1-1,0 0 1,0-1-1,-1 1 1,1 0 0,0-1-1,0 1 1,-1 0-1,1 0 1,0 0 0,0 0-1,0 0 1,-1 0-1,1 1 1,0-1 0,0 0-1,0 1 1,0-1-1,-1 1 1,1-1 0,0 1-1,0-1 1,0 1 0,0 0-1,0-1 1,0 1-1,0 1-51,-4-1 118,-6 0-120,0 2 0,0-1 0,0 2 1,1-1-1,-1 1 0,1 1 0,0 0 0,0 0 0,0 1 0,1 0 1,0 1-1,0 0 0,1 0 0,0 1 0,0 0 0,0 1 1,1 0-1,1 0 0,-1 0 0,2 1 0,-1 0 0,1 0 1,1 0-1,0 1 0,0-1 0,1 1 0,0 0 0,1 0 1,0 6 1,5-10-48,0 0 0,1 0 0,0 0 0,0 0 0,1-1 0,0 0 0,0 1 0,0-2 0,1 1 0,0-1 0,0 0 0,0 0 0,1 0 0,0-1 0,0 0 1,0 0-1,0-1 0,0 0 0,1 0 0,-1-1 0,1 0 0,0 0 0,0-1 0,7 1 48,2 3-205,-4-3 127,0 2 0,-1 0 1,1 0-1,-1 1 1,0 0-1,0 1 0,-1 1 1,0 0-1,0 0 0,0 1 1,-1 0-1,0 1 1,6 8 77,-13-11 39,-1 1 0,0-1 0,-1 1 1,0 0-1,0-1 0,0 1 0,-1 0 1,0 0-1,0-1 0,-1 1 1,0 0-1,0 0 0,0-1 0,-1 1 1,0-1-1,-1 1 0,1-1 0,-1 0 1,0 0-1,0 0 0,-1 0 0,0-1 1,0 0-1,0 1 0,-1-1 0,0-1 1,0 1-1,0-1 0,0 0 0,-1 0 1,-3 2-40,-2 1 95,-1-1 1,-1 0-1,1-1 0,-1 0 1,0-1-1,0 0 0,0-1 1,0-1-1,-1 0 1,1-1-1,-1 0 0,1-1 1,-1 0-1,1-1 0,-6-2-95,15 2-55,1 0 0,-1 0-1,1 0 1,-1 0-1,1-1 1,-1 0-1,1 0 1,0 0 0,0 0-1,0 0 1,0 0-1,0-1 1,1 0-1,-1 1 1,1-1 0,0 0-1,-1 0 1,1-1-1,0 1 1,1 0-1,-1-1 1,1 1 0,-1-1-1,1 0 56,-1-26-3495,10-2-3552,8 6-4719</inkml:trace>
  <inkml:trace contextRef="#ctx0" brushRef="#br0" timeOffset="4111.339">8660 13329 13325,'0'0'3934,"5"-14"-1596,18-43-106,-20 7 2704,-42 51-3344,5 16-1552,2 1 0,0 2-1,1 1 1,1 1 0,1 2-1,1 0 1,1 3-40,11-13-8,9-9-3,0 1 0,0-1 1,0 2-1,1-1 0,0 1 0,1 0 0,-1 0 0,1 0 0,0 1 1,1-1-1,0 1 0,0 1 0,1-1 0,0 0 0,0 2 11,4-8-24,-1 0 1,1 0-1,0 0 0,0 1 0,0-1 0,0 0 0,1 0 1,-1 0-1,0-1 0,1 1 0,0 0 0,-1 0 1,1-1-1,0 1 0,0-1 0,0 1 0,0-1 0,0 0 1,0 0-1,0 0 0,0 0 0,0 0 0,0-1 0,1 1 1,-1 0-1,0-1 0,1 0 0,-1 0 0,0 1 0,1-1 1,-1-1-1,0 1 0,1 0 0,-1 0 0,0-1 0,0 0 1,2 0 23,6 2-74,49 1-260,1 3 0,-1 3 1,0 2-1,5 5 334,-59-15-1,-1 0 0,1 1 0,0 0 0,-1 0-1,1 0 1,-1 0 0,0 1 0,1 0 0,-1-1 0,0 2 0,0-1 0,0 0-1,0 1 1,-1 0 0,1 0 0,-1 0 0,1 0 0,-1 1 0,0-1-1,0 1 1,-1 0 0,1 0 0,-1 0 0,0 0 0,0 0 0,0 0 0,0 1-1,-1-1 1,0 1 0,0-1 0,0 1 0,0-1 0,-1 4 1,-4 4 38,-2 0 1,1 0-1,-2-1 0,1 0 1,-2-1-1,1 1 1,-1-1-1,-1-1 1,0 0-1,0 0 1,-1 0-1,0-1 0,0-1 1,-1 0-1,0 0 1,-1-1-1,1-1 1,-1 0-1,0 0 0,-3 0-38,4 0 15,0-1 0,0-1 0,-1 0 0,1 0 0,-1-1 0,1-1-1,-1 0 1,0 0 0,1-1 0,-1 0 0,0-1 0,1-1 0,-1 0-1,1 0 1,-1-1 0,1-1 0,0 0 0,0 0 0,1-1 0,-1-1-1,1 0 1,0 0 0,-3-3-15,9 5-139,1 0-1,0 1 1,0-1 0,1 0-1,-1 0 1,1-1 0,0 1-1,0-1 1,0 1 0,0-1-1,1 1 1,0-1-1,0 0 1,0 0 0,1 1-1,0-1 1,-1 0 0,2 0-1,-1 0 1,0 1 0,1-1-1,0 0 1,1-1 139,28-64-9377,-8 40-67</inkml:trace>
  <inkml:trace contextRef="#ctx0" brushRef="#br0" timeOffset="4530.181">9242 13326 12748,'0'0'5915,"3"-15"-3144,11-50-497,-13 63-2166,-1 0 0,1 0 0,-1 0 0,0 0 0,0 0 0,0 0 0,0 0 0,0 0 0,0 1 0,0-1 0,0 0 0,-1 0 0,1 0 0,-1 0-1,0 0 1,1 0 0,-1 0 0,0 1 0,0-1 0,0 0 0,0 1 0,0-1 0,-1 0 0,1 1 0,0 0 0,-1-1 0,1 1 0,-1 0 0,0 0 0,1-1 0,-1 1 0,0 1 0,0-1 0,1 0 0,-1 0 0,0 1 0,0-1 0,0 1 0,0-1 0,0 1-108,-69 8 496,55 0-473,1 2 0,0 0 0,1 1 1,0 0-1,1 1 0,0 1 0,1 0 0,0 1 0,1 0 0,1 1 0,0 0 1,-7 15-24,14-26-56,0 1 1,1-1 0,-1 0-1,1 1 1,0 0-1,0-1 1,1 1 0,-1 0-1,1 0 1,0 0 0,1 0-1,-1 0 1,1 0 0,0 0-1,0 0 1,0 0 0,1 0-1,0 0 1,0 0 0,0-1-1,1 1 1,-1 0 0,1 0-1,0-1 1,0 1-1,1-1 1,0 0 0,-1 0-1,1 0 1,1 0 0,-1 0-1,0 0 1,1-1 0,0 0-1,0 0 1,0 0 0,0 0-1,5 2 56,9 2-381,0-2 0,1 0 0,0 0-1,0-2 1,0 0 0,20-1 381,35 6-574,-71-8 580,-1 1 0,1-1 0,-1 0-1,1 1 1,-1 0 0,0-1 0,1 1 0,-1 0 0,0 0 0,1 1 0,-1-1-1,0 0 1,0 1 0,0-1 0,0 1 0,0 0 0,0-1 0,-1 1 0,1 0 0,-1 0-1,1 0 1,-1 0 0,0 1 0,1-1 0,-1 0 0,0 0 0,-1 1 0,1-1-1,0 1 1,-1-1 0,1 1 0,-1-1 0,0 1 0,0-1 0,0 1 0,0-1 0,0 1-1,0-1 1,-1 1 0,1-1 0,-1 1 0,0-1 0,0 0 0,0 1 0,0-1-1,0 0 1,0 0 0,-1 0 0,1 1-6,-9 11 110,1-1-1,-2 0 0,0-1 1,-1 0-1,0-1 1,0 0-1,-1-1 1,-1 0-1,0-1 1,0 0-1,-1-2 0,-7 4-109,7-4 46,-1-1 0,1 0 0,-1-1 0,-1-1 0,1 0 0,0-1 0,-1-1 0,0 0 0,0-2 0,-12 0-46,28 0-69,-1 0 1,1 0-1,-1 0 1,1 0 0,-1-1-1,1 1 1,-1 0 0,1-1-1,-1 1 1,1-1-1,0 1 1,-1-1 0,1 0-1,0 1 1,0-1 0,-1 0-1,1 0 1,0 0-1,0 0 1,0 0 0,0 0-1,0-1 1,0 1 0,0 0-1,0 0 1,1-1-1,-1 1 1,0 0 0,1-1-1,-1 1 1,1-1 0,0 1-1,-1-1 1,1 1-1,0-1 69,15-50-9079,3 26 1125</inkml:trace>
  <inkml:trace contextRef="#ctx0" brushRef="#br0" timeOffset="4893.305">9548 13319 9865,'0'0'9086,"0"0"-5215,0 0-1555,0 0-468,0 0-685,0 0-303,2 12-118,-7 94 251,-27-9-383,19-62-709,1 1 0,1 0 0,2 0 0,2 1 0,1 0 0,1 19 99,5-56-33,1 0-1,-1 0 1,0 0 0,1-1 0,-1 1 0,1 0-1,-1 0 1,0 0 0,1 0 0,-1 0 0,1 0-1,-1 0 1,0 0 0,1 0 0,-1 0 0,1 0 0,-1 0-1,0 0 1,1 0 0,-1 0 0,1 1 0,-1-1-1,0 0 1,1 0 0,-1 0 0,0 1 0,1-1-1,-1 0 1,0 0 0,1 1 0,-1-1 0,0 0-1,0 0 1,1 1 0,-1-1 0,0 0 0,0 1 0,0-1-1,1 1 1,-1-1 0,0 0 0,0 1 0,0-1-1,0 0 1,0 1 0,0 0 33,14-198-21,-13 172 47,0 0 0,2 0 0,0 0 0,2 0 0,1 1 0,1 0-1,1 0 1,1 1 0,1-1 0,1 2 0,0 0 0,2 0 0,1 1 0,1 1 0,2-2-26,-8 16-45,0 1-1,0 0 1,0 0-1,1 1 1,-1 0-1,1 1 1,0 0-1,0 0 1,0 1-1,0 0 1,1 1-1,-1 1 1,1-1-1,-1 1 1,0 1-1,1 0 1,-1 1-1,0 0 1,0 0-1,0 1 1,4 2 45,39 39-4991,-40 0-4928,-12-17-230</inkml:trace>
  <inkml:trace contextRef="#ctx0" brushRef="#br0" timeOffset="5199.302">9532 13591 10154,'0'0'6213,"0"0"-3714,0 0-385,90-47-961,-51 35-897,-2 1-160,4 5-64,-2 2 0,-2 4-32,-5 0-192,-7 4-769,-11 3-1025,-12 3-1953,-4 0-1154,-8 3-3299</inkml:trace>
  <inkml:trace contextRef="#ctx0" brushRef="#br0" timeOffset="5466.33">9463 13820 1634,'0'0'10986,"0"0"-8584,0 0 321,0 0-33,0 0-928,118 64-257,-63-69-608,6-7-544,4-2-225,4 0-96,-4-2-32,-1 0 0,-14 3-321,-9 3-768,-21 3-800,-17 4-1314,-9 3-3107</inkml:trace>
  <inkml:trace contextRef="#ctx0" brushRef="#br0" timeOffset="3284.167">6741 13458 13677,'0'0'4223,"0"0"-1640,0 0-351,0 0-551,0 0-624,0 0-459,9-6-315,-7 5-274,2-3 8,1 1-1,0-1 1,0 1 0,1 1-1,-1-1 1,1 1-1,-1 0 1,1 0-1,0 0 1,-1 1-1,1 0 1,0 0-1,4 1-16,236 2 379,-190-23 641,-78 61-783,2 0 0,3 2 0,1 0 0,1 0 0,3 2 0,2-1 0,1 2 0,2-1 0,3 1 0,1 18-237,3-56-92,0-1-1,1 1 0,0-1 0,0 1 0,1-1 0,0 0 1,0 1-1,1-1 0,-1 0 0,1 0 0,0-1 1,1 1-1,0-1 0,1 2 93,20 13-3999,8-12-4743,-17-8-18</inkml:trace>
  <inkml:trace contextRef="#ctx0" brushRef="#br0" timeOffset="3579.076">7337 13758 12940,'0'0'8040,"0"0"-6086,0 0-32,0 0-257,0 0-704,84-12-256,-43 0-321,2-1-224,5 0-96,-2 3 0,-3-1-64,-1 2-224,-3 1-993,-10-2-929,-3 1-1890,-7 2-4772</inkml:trace>
  <inkml:trace contextRef="#ctx0" brushRef="#br0" timeOffset="499.96">2324 13887 6919,'5'-13'8829,"36"-94"-613,-40 105-8065,0 1 0,-1-1 0,1 1 0,-1 0 0,1-1 0,-1 1-1,0-1 1,0 1 0,1-1 0,-1 1 0,0-1 0,0 1 0,0-1 0,-1 1 0,1-1 0,0 1 0,-1-1 0,1 1-1,-1-1 1,1 1 0,-1 0 0,1-1 0,-1 1 0,0 0 0,0 0 0,0-1 0,0 1 0,0 0 0,0 0 0,0 0-151,-42 11 709,29 0-816,1 1 0,0 0 0,1 1 0,1 0 0,-1 1 0,2 0 0,0 1 0,1 0 0,0 0 0,1 1 0,1 0 0,0 1 0,1 0-1,0 0 1,2 0 0,0 1 0,1-1 0,0 1 0,2 0 0,-1 6 107,4-17-102,-1-1-1,1 1 1,1-1-1,-1 0 1,0 0 0,1 0-1,0 0 1,1 0-1,-1-1 1,1 0-1,0 1 1,0-1-1,0 0 1,0-1-1,1 1 1,-1-1 0,1 0-1,0 0 1,0 0-1,0-1 1,0 0-1,1 0 1,-1 0-1,1 0 1,-1-1-1,1 0 1,-1 0 0,1-1-1,0 0 1,-1 0-1,1 0 103,35 11-1260,68 48-503,-105-56 1826,-1 0 0,1 0 0,-1 1 0,1-1-1,-1 1 1,0 0 0,0 0 0,-1 0-1,1 0 1,-1 0 0,0 0 0,0 1-1,0-1 1,-1 1 0,0 0 0,1-1-1,-2 1 1,1 0 0,0 0 0,-1 0 0,0-1-1,0 1 1,-1 0 0,1 1-63,-4 0 160,1-1 1,-1 0 0,0 0-1,0 0 1,0 0-1,0-1 1,-1 1 0,0-1-1,0 0 1,0-1-1,-1 1 1,1-1 0,-1 0-1,0-1 1,1 1-1,-1-1 1,0 0 0,-1-1-1,1 1 1,0-1-1,0 0 1,-1-1 0,1 1-1,-4-2-160,-3 3 26,0-1 0,-1 0 0,1-1 0,0-1-1,0 0 1,-1-1 0,1 0 0,0-1 0,0-1 0,1 0-1,-1 0 1,1-1 0,0-1 0,0 0 0,1-1 0,-1 0 0,2-1-1,-1 0 1,-2-3-26,-5-22-1852,17 21-1333,7 2-3357,6 4-2698</inkml:trace>
  <inkml:trace contextRef="#ctx0" brushRef="#br0" timeOffset="1050.81">2706 13874 18834,'0'0'3198,"0"0"-946,0 0-437,0 0-555,0 0-657,0 0-378,-3 16-38,-41 246 448,24 22-3166,20-284 2490,-1 0 0,1 0 0,0 0 0,0 0 0,-1 0 0,1 0 0,0 0 0,0 0 0,-1 0 0,1 0 0,0 0-1,-1 0 1,1 0 0,0 0 0,0 0 0,-1 0 0,1 0 0,0 0 0,0 0 0,0 1 0,-1-1 0,1 0 0,0 0-1,0 0 1,0 0 0,-1 1 0,1-1 0,0 0 0,0 0 0,0 0 0,0 1 0,-1-1 0,1 0 41,-4-29-134,-1-46 291,2-1 0,4 1 0,4 0 0,2 0 0,4 1 1,3 0-1,4-4-157,-17 73 16,-1-1 0,1 1 0,0-1 0,0 1 0,1 0 0,-1-1 0,1 1 0,0 0 0,1 0 0,-1 1 0,1-1 0,0 0 0,0 1 0,0-1 0,1 1 0,0 0 0,0 0 0,0 1 0,0-1 0,0 1 0,1 0 0,-1 0 0,1 0 0,0 1 0,0-1 0,0 1 0,0 0 0,1 1 0,-1-1 0,0 1 0,1 0 0,-1 1 0,0-1 0,1 1 0,2 0-16,1 4-26,0-1 1,-1 1-1,1 1 0,-1 0 1,0 0-1,0 0 0,0 1 0,-1 1 1,0-1-1,0 1 0,-1 0 1,0 1-1,0-1 0,0 1 0,-1 0 1,0 1-1,-1-1 0,0 1 0,0 0 1,-1 0-1,0 0 0,-1 0 1,0 1-1,0-1 0,-1 1 0,0 0 1,-1-1-1,0 1 0,0-1 1,-1 1-1,0 0 0,-1-1 0,-1 4 26,-1-3 37,-1 1 0,0-1 0,0-1-1,-1 1 1,0-1 0,-1 0 0,1 0-1,-2-1 1,0 0 0,0 0 0,0-1-1,-1 0 1,0-1 0,0 1 0,0-2-1,-1 1 1,0-2 0,0 1 0,-1-1-1,1-1 1,-1 1 0,0-2 0,1 0-1,-1 0 1,0-1 0,-8 0-37,19-1 14,0 0 0,0 0 1,1 0-1,-1 0 0,0 0 0,0 0 0,1 0 0,-1 0 1,0 0-1,1-1 0,-1 1 0,0 0 0,0 0 0,1 0 1,-1 0-1,0 0 0,0-1 0,0 1 0,1 0 1,-1 0-1,0-1 0,0 1 0,0 0 0,0 0 0,1 0 1,-1-1-1,0 1 0,0 0 0,0-1 0,0 1 0,0 0 1,0 0-1,0-1 0,0 1 0,0 0 0,0 0 1,0-1-1,0 1 0,0 0 0,0-1 0,0 1 0,0 0 1,0 0-1,0-1 0,0 1 0,0 0 0,-1 0 0,1-1 1,0 1-1,0 0 0,0 0 0,0-1 0,-1 1 1,1 0-1,0 0 0,0 0 0,0-1 0,-1 1 0,1 0 1,0 0-1,-1 0-14,12 0-11,-1 0-1,0 1 1,1 0 0,-1 1 0,0 0-1,0 1 1,0 0 0,-1 0 0,1 1-1,-1 0 1,1 1 0,-1 0 0,-1 1-1,1 0 1,-1 0 0,0 0 0,0 1-1,-1 1 1,5 5 11,5 1-229,10 13-696,6 4-918,-6-17-8388,-24-14 4828</inkml:trace>
  <inkml:trace contextRef="#ctx0" brushRef="#br1" timeOffset="195681.516">1082 1369 6758,'0'0'2499,"0"0"-1250,0 0 401,4-13 576,12-40-102,-15-14 1929,-2 66-3988,0-1 0,0 1 0,0 0 0,0 0 0,0-1-1,0 1 1,0 0 0,0 0 0,-1 0 0,1 0 0,0 1-1,-1-1 1,1 0 0,-1 1 0,1-1 0,-1 0 0,1 1-1,-1 0 1,1-1 0,-1 1 0,0 0 0,1 0 0,-1 0-1,1 0 1,-1 0 0,0 0 0,1 0 0,-1 1-1,1-1 1,-1 0 0,1 1 0,-1 0 0,1-1-65,-13 6 131,1 0 0,0 0 0,1 1 0,-1 1 0,1 0 0,1 1 0,0 0 1,0 1-1,-2 3-131,2-5 1,0 1-1,0 1 1,1 0 0,1 0 0,-1 1 0,2 0 0,0 0 0,0 1 0,1 0 0,0 1 0,1-1 0,0 1 0,2 1 0,-1-1 0,1 1 0,1-1 0,0 6-1,4-15-7,1-1 1,-1 0 0,1 0 0,0 0-1,0 0 1,0 0 0,0 0 0,1 0 0,-1-1-1,1 1 1,0-1 0,-1 0 0,1 0-1,0 0 1,0 0 0,0 0 0,1-1 0,-1 1-1,0-1 1,1 0 0,-1 0 0,1 0-1,-1 0 1,1-1 0,-1 1 0,1-1-1,0 0 1,-1 0 0,1 0 0,-1-1 0,1 1-1,-1-1 1,1 0 0,-1 0 0,1 0-1,-1-1 7,18 2-26,-11-2 12,-1 1 1,1 1-1,-1 0 1,1 0-1,-1 1 1,1 0-1,-1 0 1,0 1-1,0 1 1,0-1 0,0 1-1,0 1 1,0 0-1,-1 0 1,1 1-1,-1 0 1,0 0-1,-1 1 1,1 0-1,-1 0 1,1 2 13,-2 1 3,0-1 1,0 1 0,-1 0-1,-1 1 1,1-1-1,-1 1 1,-1 0 0,0 0-1,0 0 1,-1 0-1,0 1 1,-1-1 0,0 1-1,-1-1 1,0 1 0,-1-1-1,0 0 1,0 1-1,-1-1 1,-1 0 0,1 0-1,-2 0 1,1 0-1,-2 0 1,1-1 0,-1 1-1,0-1 1,-1-1-1,0 1 1,-1-1 0,0 0-1,0 0 1,0-1 0,-7 5-4,4-8 12,-1-1 1,1 0-1,-1 0 1,0-1 0,0 0-1,0-1 1,1-1-1,-1 0 1,0 0 0,0-1-1,0 0 1,0-1-1,0 0 1,1-1 0,-1 0-1,1-1 1,0 0-1,0 0 1,0-1 0,0-1-1,1 1 1,0-2-1,0 1 1,1-1 0,-4-4-13,1 2-34,1-1 0,0 1 0,1-2 0,0 1 0,1-1 0,0-1 0,1 1 0,0-1 1,1-1-1,0 1 34,-7-50-3494,13 44-553,7 8-1975</inkml:trace>
  <inkml:trace contextRef="#ctx0" brushRef="#br1" timeOffset="196213.545">1616 1374 9801,'0'0'3871,"0"0"-1757,6-14 218,16-42-105,-21 55-2160,-1 1 0,1-1 1,-1 0-1,1 1 0,-1-1 1,0 0-1,1 0 0,-1 1 1,1-1-1,-1 0 0,0 0 1,0 0-1,0 1 0,1-1 1,-1 0-1,0 0 0,0 0 0,0 1 1,0-1-1,0 0 0,0 0 1,0 0-1,-1 0 0,1 1 1,0-1-1,0 0 0,-1 0 1,1 0-1,0 1 0,-1-1 1,1 0-1,-1 1 0,1-1 1,-1 0-1,1 1 0,-1-1 1,0 1-1,1-1 0,-1 0 1,0 1-1,1 0 0,-1-1 1,0 1-1,1-1 0,-1 1 1,0 0-1,0 0 0,0-1 1,1 1-1,-1 0 0,0 0 1,0 0-1,0 0 0,0 0 1,1 0-1,-1 0 0,0 0 1,0 0-1,0 0 0,0 0 1,0 1-68,-41 14 628,18 0-504,0 1 1,0 1 0,2 1-1,0 1 1,-11 13-125,26-25-10,1 0-1,1 0 1,-1 0 0,1 0-1,0 1 1,1 0 0,0 0-1,0 0 1,1 0 0,0 1-1,0 0 1,1-1 0,0 1-1,0 0 1,1 0 0,1 0-1,-1 0 1,1 0-1,1 0 1,0 1 10,2-5-79,1 1-1,-1-1 1,1 1-1,1-1 1,-1 0-1,1-1 1,0 1-1,0-1 1,0 0-1,0 0 1,1 0-1,0-1 1,0 0-1,0 0 1,0-1-1,0 1 1,0-1-1,1-1 1,-1 1-1,3-1 80,-4 1-27,9 2 9,1 0 1,-1 1 0,0 1-1,0 0 1,-1 1-1,0 1 1,0 0 0,-1 0-1,0 1 1,0 1 0,-1 0-1,0 1 18,-8-8 13,-1 0-1,1 0 1,-1 0-1,0 0 0,0 1 1,0-1-1,-1 0 1,1 1-1,-1 0 0,0-1 1,0 1-1,0 0 0,0 0 1,-1-1-1,0 1 1,1 0-1,-2 0 0,1 0 1,0 0-1,-1 0 1,1-1-1,-1 1 0,0 0 1,0-1-1,-1 1 1,1 0-1,-1-1 0,0 1 1,1-1-1,-2 0 1,1 0-1,0 0 0,-1 0 1,1 0-1,-2 1-12,-3 2 37,0 0 1,0 0-1,0-1 0,-1 0 1,0 0-1,0-1 0,0 0 0,0 0 1,-1-1-1,0 0 0,0-1 0,1 0 1,-1 0-1,-5 0-37,-2-1 32,0 1 1,0-2-1,0 0 1,1-1-1,-1-1 0,0 0 1,0-2-1,1 1 0,0-2 1,0 0-1,0 0 1,0-2-1,1 0 0,0 0 1,-7-6-33,-10-30-273,37 10-6341,8 20-561</inkml:trace>
  <inkml:trace contextRef="#ctx0" brushRef="#br1" timeOffset="196597.528">2008 1419 9449,'0'0'3737,"0"0"-913,0 0 187,0 0-636,0 0-763,0 0-517,0 0-332,-3 0-298,0 3-415,1 1 1,0 0 0,0 0 0,0 0 0,0 1-1,1-1 1,-1 0 0,1 1 0,0-1-1,0 1 1,1-1 0,0 1 0,0-1-1,0 1 1,0-1 0,0 1 0,1-1 0,0 1-1,0-1 1,0 1-51,0 6 95,2 40 17,1-5-250,-1-1 0,-3 1 0,-1 0 1,-3-1-1,-1 1 0,-9 28 138,2-42-2476,4-11-6264,7-16 2109</inkml:trace>
  <inkml:trace contextRef="#ctx0" brushRef="#br1" timeOffset="196924.94">1947 1430 9801,'0'0'2371,"0"0"282,0 0 37,0 0-640,14-12-699,48-37-321,22 14 68,-61 30-995,-1-1-89,-1 2 1,1 0-1,1 1 0,-1 1 0,0 2 1,22 1-15,1 20-2774,-36 13-4932,-11-13 1551</inkml:trace>
  <inkml:trace contextRef="#ctx0" brushRef="#br1" timeOffset="197186.561">1982 1686 7463,'0'0'2562,"0"0"-1408,0 0 896,0 0-289,0 0-512,0 0-640,0 0-321,102-34-128,-70 24-128,1 3-32,-3 0 32,-1 1-32,-1 4-96,-1 2-1025,-5 0-2306,-6 2-1410,-8 5-2754</inkml:trace>
  <inkml:trace contextRef="#ctx0" brushRef="#br1" timeOffset="197187.561">1911 1947 5862,'0'0'3811,"0"0"-1307,-11 12-417,-31 39-53,42-51-1981,1 0 0,0-1-1,-1 1 1,1 0 0,-1 0 0,1 0-1,0 0 1,-1 0 0,1 0 0,0 1-1,-1-1 1,1 0 0,-1 0 0,1 0-1,-1 1 1,1-1 0,-1 0 0,1 0-1,0 1 1,-1-1 0,1 1 0,-1-1-1,0 0 1,1 1 0,-1-1 0,1 1-1,-1-1 1,0 1 0,1-1 0,-1 1-1,0-1 1,0 1 0,1-1 0,-1 1-1,0 0 1,0-1 0,0 1 0,0-1 0,0 1-1,1 0 1,-1-1 0,0 1 0,-1-1-1,1 1 1,0 0 0,0-1 0,0 1-1,0-1 1,0 1 0,-1 0 0,1-1-1,0 1 1,0-1 0,-1 1 0,1-1-1,0 1 1,-1-1 0,1 1 0,-1-1-1,1 1 1,0-1 0,-1 0 0,1 1-1,-1-1 1,1 0 0,-1 1 0,0-1-1,0 0-52,4 0 145,38 3 79,-1-3 1,1-1 0,-1-2 0,1-2-1,38-9-224,15-2-947,-80 14 253,42-6-3529,-20 2-1596,-10 2-2049</inkml:trace>
  <inkml:trace contextRef="#ctx0" brushRef="#br1" timeOffset="197588.465">2714 1636 8808,'0'0'3065,"0"0"-354,0 0 113,0 0-379,0 0-646,0 0-362,0 0-509,0 0-415,-7-3-230,3 1-259,5 2-13,-1-1 1,1 1-1,-1 0 1,0-1-1,1 1 1,-1 0-1,0-1 1,0 1-1,1-1 1,-1 1-1,0-1 1,0 1-1,1-1 0,-1 1 1,0-1-1,0 1 1,0-1-1,0 1 1,0-1-1,0 1 1,0-1-1,0 1 1,0-1-1,0 1 1,0-1-1,0 1 1,0-1-1,0 1 1,-1-1-1,1 1 0,0-1 1,0 1-1,0-1 1,-1 1-1,1-1 1,0 1-1,-1-1-11,4 1-1,-1-1 0,1 1 0,-1-1 0,1 1 1,-1 0-1,1 0 0,0 0 0,-1 0 0,1 1 0,-1-1 0,1 1 0,-1 0 0,1-1 0,-1 1 0,1 0 0,-1 0 0,0 1 0,1-1 0,-1 0 0,0 1 0,0 0 0,0-1 0,0 1 0,0 0 1,-1 0-1,1 0 0,0 0 0,-1 0 0,1 0 0,-1 0 0,0 1 0,0-1 0,0 1 0,0-1 0,0 1 0,-1-1 0,1 1 0,-1-1 0,1 1 0,-1-1 0,0 1 0,0 0 0,0-1 0,0 1 1,-1 0 0,-51 76 65,4-11 483,49-66-540,-1 0 0,1-1-1,-1 1 1,1-1-1,0 1 1,0 0 0,-1-1-1,1 1 1,0-1-1,0 0 1,1 1 0,-1-1-1,0 0 1,0 0-1,1 0 1,-1 0 0,0 0-1,1 0 1,-1 0-1,1 0 1,0 0 0,-1-1-1,1 1 1,-1-1-1,1 1 1,0-1 0,0 0-1,-1 1 1,1-1-1,0 0 1,0 0-1,-1 0 1,1 0 0,0-1-1,-1 1 1,1 0-1,0-1 1,-1 1 0,1-1-1,0 0 1,-1 1-1,2-2-7,7 2 44,105-30-2893,-63 12-7439,-31 13 657</inkml:trace>
  <inkml:trace contextRef="#ctx0" brushRef="#br1" timeOffset="199206.244">3359 2783 6022,'0'0'3309,"0"0"-1616,0 0 165,0 0 389,0 0-64,0 0-250,0 0-209,7-8-122,20-21-252,-38 84 1656,-69 294-2157,79-346-852,-1-1 1,1 0 0,0 1-1,0-1 1,0 1 0,0-1-1,1 1 1,-1-1 0,1 1-1,-1 0 1,1-1 0,0 1-1,0 0 1,0-1 0,1 1-1,-1 0 1,1-1 0,-1 1-1,1-1 1,0 1 0,0-1-1,0 1 1,0-1 0,0 0-1,0 1 1,1-1 0,-1 0-1,1 0 1,0 0 0,0 0-1,0 0 1,0 0 0,0-1-1,0 1 1,0-1 0,0 1-1,0-1 1,1 0 0,-1 0-1,1 0 1,-1 0 0,1 0-1,-1 0 1,1-1-1,0 1 1,-1-1 0,1 0-1,0 0 4,10-4-256,0 0 0,0-1 0,0-1 0,0 0 0,-1-1 0,0 0 0,0-1 0,-1 0 0,0-1 0,-1 0 1,0-1-1,0-1 255,28-31-3653,-21 9-5250,-14 20 2523</inkml:trace>
  <inkml:trace contextRef="#ctx0" brushRef="#br1" timeOffset="199523.396">3493 2479 10506,'0'0'2562,"0"0"417,0 0-160,0 0-1090,0 0-575,0 0-418,0 0-447,0 0-193,24-10-64,-16 9-32,-2-1-32,1 2-321,0 0-1921,-1 0-3267,-1 6-3075</inkml:trace>
  <inkml:trace contextRef="#ctx0" brushRef="#br1" timeOffset="200784.946">3781 464 8552,'0'0'2872,"0"0"-849,0 0 43,0 0-277,0 0-257,0 0-363,0 0-427,-9 16-251,-28 52-26,6 45 851,24-72-1244,-2-78 413,9 25-446,0-1 0,1 1 0,0 0 0,1-1 0,0 1 0,1 0 0,0 0 0,1 0 0,0 1 0,1-1 0,1 1 0,-1 0 0,2 0 0,0 1 0,0 0 0,0 0 0,1 1 0,1-1 0,0 2 0,0-1 0,1 2 0,0-1 0,7-3-39,-12 9 6,-1 1 0,1 0 0,0 0 1,0 0-1,0 1 0,0-1 0,0 1 0,0 0 0,-1 1 0,1-1 0,0 1 0,0 0 0,0 0 1,-1 1-1,1-1 0,0 1 0,-1 0 0,1 0 0,-1 1 0,0 0 0,0-1 0,0 1 0,0 0 1,0 1-1,-1-1 0,0 1 0,1-1 0,-1 1 0,0 0 0,-1 0 0,1 1 0,-1-1 0,0 0 1,0 1-1,0 0 0,-1-1 0,1 1 0,-1 0 0,0 0 0,0 0 0,-1-1 0,0 5-6,5 19-287,-1 1-1,-2 0 1,-1-1-1,-1 1 1,-2 0-1,-1-1 1,-4 18 287,5-32-3641,1-2-3037</inkml:trace>
  <inkml:trace contextRef="#ctx0" brushRef="#br1" timeOffset="199898.326">3850 2737 8168,'0'0'3251,"0"0"-667,0 0 357,0 0-389,0 0-860,0 0-587,0 0-518,0 0-298,4-1-17,82-6-75,-85 9-368,0-1 0,0 1 0,0-1-1,0 1 1,0-1 0,0 1-1,0 0 1,-1-1 0,1 1 0,-1 0-1,1-1 1,-1 1 0,0 0-1,0 0 1,1-1 0,-1 1 0,0 0-1,-1 0 1,1 0 0,0-1-1,0 1 1,-1 0 0,1 0 0,-1-1-1,0 1 1,1 0 0,-1-1-1,0 1 1,0-1 0,0 1 0,0-1-1,0 0 1,0 1 0,-1-1-1,0 1 172,-42 41-2475,-22 31 2634,67-72-121,-1-1 1,1 0 0,-1 0-1,1 1 1,0-1 0,0 0 0,-1 0-1,1 0 1,0 0 0,0 0 0,0 0-1,0 0 1,0-1 0,0 1-1,0 0 1,0 0 0,1-1 0,-1 1-1,0-1 1,0 1 0,1-1 0,-1 1-1,0-1 1,0 0 0,1 0-1,-1 0 1,0 1 0,1-1 0,-1 0-1,1-1 1,-1 1 0,0 0 0,0 0-1,1-1 1,-1 1 0,0 0-1,1-1 1,-1 1 0,0-1 0,0 0-1,0 1 1,0-1 0,0 0 0,1 0-40,1 0 107,110-26-1308,-39 4-7167,-71 22 7797,22-8-6421</inkml:trace>
  <inkml:trace contextRef="#ctx0" brushRef="#br1" timeOffset="200210.564">4221 2725 8520,'0'0'2728,"0"0"-449,0 0 487,0 0-108,0 0-490,0 0-268,0 0-394,-1-4-412,-1-2-877,0-2 608,0 23-31,-37 132 71,11-66-1895,24-48-5029,4-20-1303</inkml:trace>
  <inkml:trace contextRef="#ctx0" brushRef="#br1" timeOffset="198152.864">3522 1233 7751,'0'0'2632,"0"0"-635,0 0 250,0 0-37,0 0-528,0 0-572,0 0-555,17-9-341,-5 2-188,0 1-8,0-1 1,0 1-1,1 1 1,0 0-1,0 1 1,0 0-1,0 1 1,1 1-1,2 0-18,330-40 70,-310 38-69,60-22 24,-112 17-30,-117 11-2013,47 19-7639,65-12 5167</inkml:trace>
  <inkml:trace contextRef="#ctx0" brushRef="#br1" timeOffset="198733.65">3605 1171 1794,'0'0'2258,"0"0"-598,-13-2 219,7 1-1430,-47-6 1273,10 4 3720,52 37-734,141 85-1203,-119-101-3351,1-1-1,0-2 1,1-1 0,1-2-1,0-1 1,1-1 0,1-2-154,-34-8 37,0 1 1,0-1 0,0 1 0,0 0-1,1 0 1,-1 0 0,0 0 0,0 0 0,-1 1-1,1-1 1,0 0 0,0 1 0,-1 0 0,1-1-1,-1 1 1,1 0 0,-1 0 0,0-1-1,1 1 1,-1 0 0,0 0 0,0 1 0,-1-1-1,1 0 1,0 0 0,-1 0 0,1 0 0,-1 1-1,0-1 1,0 0 0,0 1 0,0-1 0,0 0-1,0 0 1,0 1 0,-1-1 0,0 0-1,1 0 1,-1 0 0,0 0 0,0 1 0,0-1-1,0 0 1,0-1 0,0 1 0,-1 0 0,1 0-1,-1 0 1,1-1 0,-1 1 0,-1 0-38,-133 134 1030,65-73-838,-119 136 160,150-122-260,39-75-92,0 0 1,1 0-1,-1 0 0,1 0 0,0 0 0,0 0 0,0 0 0,0 0 0,0 0 0,0 0 1,0 1-1,1-1 0,-1 0 0,1 0 0,0 0 0,-1 0 0,1-1 0,0 1 0,0 0 1,0 0-1,0 0 0,1-1 0,-1 1 0,0 0 0,1-1 0,-1 1 0,1-1 0,0 0 1,-1 0-1,1 1 0,0-1 0,0 0 0,0 0 0,-1-1 0,1 1 0,0 0 0,0-1 1,2 1-1,21 4 20,0-2 1,1-1-1,-1-1 1,1-1-1,-1-2 1,1 0-1,-1-1 1,13-5-21,-29 7-4,381-71-92,-353 70 128,-37 31-1426,-18-2-7782,10-16 303</inkml:trace>
  <inkml:trace contextRef="#ctx0" brushRef="#br0" timeOffset="145605.572">11535 1251 7847,'0'0'1725,"0"0"-231,0 0 599,0 0 112,0 0-315,0 0-700,-6 7-544,0 4-543,0 0 1,1 0-1,0 0 0,0 1 0,2 0 1,-1-1-1,2 1 0,-1 1 0,1-1 1,1 0-1,1 1 0,-1-1 0,2 6-103,-2 2 94,-6 443 2552,23 66-2646,-6-263 151,40 2037 789,-126 2588 1799,68-4720-2711,-62 1886-46,70-1936-526,4 0-1,9 29 545,-6-106-1051,1 1-1,3-1 0,1 0 1,13 29 1051,14 1-4087,-6-32-1494,3-6-4258</inkml:trace>
  <inkml:trace contextRef="#ctx0" brushRef="#br0" timeOffset="146157.902">8324 11106 1698,'-16'4'10281,"-136"36"-4131,152-40-6057,0 1 0,1-1-1,-1 0 1,0 0 0,1 0-1,-1 1 1,0-1 0,1 0 0,-1 0-1,0 1 1,0-1 0,1 0-1,-1 0 1,0 1 0,0-1-1,1 0 1,-1 1 0,0-1 0,0 0-1,0 1 1,0-1 0,0 0-1,1 1 1,-1-1 0,0 1 0,0-1-1,0 0 1,0 1 0,0-1-1,0 0 1,0 1 0,0-1-1,-1 1 1,1-1 0,0 0 0,0 1-1,0-1 1,0 0 0,0 1-1,-1-1 1,1 1-93,189 4 1217,479-54-536,-452 28-641,159-13 13,65-5-21,65-4-64,62-1-123,55-3 81,56 2-12,51-1 22,7181-152 4500,-4473 273-2622,-1237-17-1594,-1628-48-145,-74-8-171,-76-5-64,-71-9-374,-74-9-843,-67-6-839,-73-6-1665,-55-6-2632</inkml:trace>
  <inkml:trace contextRef="#ctx0" brushRef="#br0" timeOffset="150848.335">17246 2837 8072,'0'0'2210,"0"0"-758,0 0-160,0 0-70,0 0-186,0 0-209,-7 16-320,-22 50-218,27-60-192,0 0 0,1 0 0,-1 0 0,1 0 0,1 1 0,-1-1 0,1 0 0,0 1 0,1-1 0,-1 0 1,1 1-1,0-1 0,1 0 0,0 0 0,0 0 0,0 0 0,3 5-97,-3-5 202,0-3-157,-1 0 1,1 0-1,0-1 1,0 1-1,0 0 0,0-1 1,1 0-1,-1 1 0,1-1 1,-1 0-1,1 0 1,0-1-1,0 1 0,-1 0 1,1-1-1,0 0 0,1 0 1,-1 0-1,0 0 1,0 0-1,0-1 0,1 1 1,-1-1-1,0 0 0,1 0 1,-1 0-1,0 0 1,0-1-1,1 1 0,-1-1 1,0 0-1,0 0 0,0 0 1,0 0-1,0 0 1,0-1-1,0 0 0,0 1 1,0-1-1,-1 0 0,1 0 1,-1-1-1,0 1 1,1 0-1,-1-1 0,0 0 1,0 1-1,-1-1 0,1 0 1,1-2-46,6-9 198,0-1 0,-1 0 0,-1 0 0,0-1-1,-1 0 1,-1 0 0,0 0 0,-1-1 0,-1 0 0,0 1 0,-2-1 0,0 0 0,0 0 0,-3-11-198,2 26 25,0-1 0,0 0 1,0 0-1,-1 0 0,0 1 1,1-1-1,-1 0 1,0 1-1,0-1 0,0 1 1,-1-1-1,1 1 1,-1-1-1,1 1 0,-1 0 1,0 0-1,0 0 0,0 0 1,0 0-1,0 0 1,0 0-1,-1 1 0,1-1 1,-1 1-1,1 0 1,-1-1-1,1 1 0,-1 0 1,0 1-1,1-1 0,-1 0 1,0 1-1,0 0 1,1-1-1,-1 1 0,0 0 1,0 0-1,0 1 0,1-1 1,-1 1-1,0-1 1,0 1-1,1 0 0,-1 0 1,1 0-1,-1 0 1,1 0-1,-1 1 0,-1 1-25,-5 5 13,2 0 0,-1 0-1,1 1 1,0 0 0,1 0 0,0 0-1,0 1 1,1 0 0,1 0-1,-1 1 1,2-1 0,-1 1 0,2 0-1,-1 0 1,1 0 0,1 0-1,0 0 1,1 1 0,0-1 0,0 0-1,3 10-12,-4-16-33,0 0-1,1-1 1,0 1-1,0 0 0,0 0 1,0 0-1,1 0 1,0 0-1,0-1 1,0 1-1,0 0 0,1-1 1,0 1-1,0-1 1,0 0-1,0 1 0,1-1 1,0 0-1,0 0 1,0-1-1,0 1 1,1 0-1,-1-1 0,1 0 1,0 0-1,0 0 1,0-1-1,0 1 1,0-1-1,1 0 0,-1 0 1,1 0-1,-1-1 1,1 1-1,0-1 1,0 0-1,-1-1 0,3 1 34,-2-4-3,-1 1-1,1-1 0,-1 0 0,1 0 0,-1-1 1,0 1-1,-1-1 0,1 0 0,0 0 0,-1 0 0,0 0 1,0-1-1,-1 1 0,1-1 0,-1 0 0,0 1 1,0-1-1,0 0 0,-1-1 0,1 1 0,-1-3 4,3-8 70,0 0 1,-1-1-1,-1 1 0,-1-1 0,0 0 0,-2 1 0,-1-16-70,2 29 14,-1 1-1,1-1 0,-1 1 0,1 0 1,-1-1-1,0 1 0,0 0 0,0-1 1,-1 1-1,1 0 0,-1 0 0,1 0 0,-1 0 1,1 0-1,-1 0 0,0 1 0,0-1 1,0 0-1,0 1 0,0 0 0,0-1 1,-1 1-1,1 0 0,0 0 0,-1 0 0,1 1 1,0-1-1,-1 0 0,1 1 0,-1 0 1,1-1-1,-1 1 0,1 0 0,-1 0 1,1 1-1,-1-1-13,-4 0 14,0 1 1,1 0 0,-1 1 0,0-1-1,1 1 1,-1 1 0,1-1-1,0 1 1,0 0 0,0 1-1,0-1 1,1 1 0,-1 0-15,1 2-2,1-1 1,-1 1-1,1-1 0,1 1 1,-1 0-1,1 1 1,0-1-1,1 0 0,-1 1 1,1 0-1,1 0 1,-1-1-1,1 1 0,0 0 1,1 0-1,-1 0 1,1 0-1,1 0 0,0 0 1,0 0-1,0 0 1,0 0-1,1-1 0,0 1 1,1 0-1,0-1 1,0 0-1,0 1 0,0-1 1,1-1-1,0 1 1,1 0-1,-1-1 0,1 0 1,0 0-1,0 0 1,1-1-1,-1 0 0,1 0 1,3 1 1,-7-3-14,0-1 1,0 0-1,0 1 1,1-1-1,-1 0 0,1-1 1,-1 1-1,0 0 1,1-1-1,-1 1 1,1-1-1,-1 0 1,1 0-1,-1 0 1,1 0-1,-1 0 1,1-1-1,-1 1 1,1-1-1,-1 1 0,1-1 1,-1 0-1,0 0 1,1 0-1,-1 0 1,0-1-1,0 1 1,0-1-1,0 1 1,0-1-1,0 0 1,0 1-1,-1-1 1,1 0-1,0 0 0,-1 0 1,0-1-1,0 1 1,1 0-1,-1 0 14,25-100 67,-42-9 262,15 108-306,0 0 0,0 0 0,0 0 1,-1 1-1,1-1 0,-1 0 1,0 1-1,0-1 0,0 1 1,0-1-1,0 1 0,0 0 0,-1 0 1,1 0-1,-1 0 0,1 1 1,-1-1-1,0 1 0,0-1 0,0 1 1,0 0-1,0 0 0,0 0 1,0 1-1,0-1 0,0 1 1,0-1-1,0 1 0,0 0 0,-1 0 1,1 1-1,0-1 0,0 1 1,0-1-24,-2 3 20,0 0 0,0 0 1,1 1-1,0 0 0,-1-1 1,1 1-1,1 1 0,-1-1 1,0 0-1,1 1 0,0 0 1,0 0-1,1 0 0,-1 0 1,1 0-1,0 1 0,0-1 1,1 0-1,0 1 0,0 0 1,0-1-1,0 1 0,1 0 0,0-1 1,0 1-1,1 3-20,-1 9-23,1 0 1,0 0-1,1 0 0,1 0 0,1 0 0,0-1 0,1 1 1,1-1-1,1-1 0,1 1 0,5 9 23,-12-25-10,0 1-1,-1-1 0,1 1 1,0-1-1,0 0 0,0 0 0,0 1 1,0-1-1,1 0 0,-1 0 1,0 0-1,1 0 0,-1 0 1,0 0-1,1 0 0,-1-1 1,1 1-1,-1 0 0,1-1 1,0 0-1,-1 1 0,1-1 1,0 0-1,-1 1 0,1-1 1,0 0-1,-1 0 0,1-1 1,-1 1-1,1 0 0,0 0 1,-1-1-1,1 1 0,-1-1 1,1 1-1,0-1 0,-1 0 1,0 0-1,1 0 0,-1 0 0,1 0 1,-1 0-1,0 0 0,0 0 1,0 0-1,0 0 0,0-1 1,0 1-1,0 0 0,0-1 1,0 1-1,0-1 0,0-1 11,7-15 68,-1 0 0,0-1 0,-2 0 0,0-1-1,-1 1 1,-1-1 0,0 0 0,-2 0 0,-1 0-1,-1-12-67,2 30 42,0-1-1,-1 1 1,0-1 0,0 1-1,0 0 1,0-1-1,0 1 1,0-1 0,0 1-1,-1 0 1,1-1-1,-1 1 1,0 0-1,1-1 1,-1 1 0,0 0-1,-1 0 1,1 0-1,0 0 1,-1 0-1,1 0 1,-1 0 0,1 0-1,-1 1 1,0-1-1,0 1 1,0-1-1,1 1 1,-2-1 0,1 1-1,0 0 1,0 0-1,0 0 1,0 0 0,-1 1-1,1-1 1,0 1-1,-1-1 1,1 1-1,-1 0 1,1 0 0,0 0-1,-1 0 1,1 0-1,-1 0 1,1 1-1,0-1 1,-1 1 0,1 0-1,0 0 1,0 0-1,-2 0-41,-2 4 8,0 0-1,0 0 0,1 0 0,0 0 0,0 1 0,0 0 0,1 0 0,0 1 0,0-1 1,0 1-1,1-1 0,0 1 0,0 0 0,1 1 0,0-1 0,0 0 0,1 1 0,-1-1 1,2 1-1,-1-1 0,1 1 0,0-1 0,1 1 0,0 4-7,1-9-42,-1 0 1,0 0-1,1 0 0,-1 0 0,1 0 1,0 0-1,0-1 0,0 1 0,0 0 1,0-1-1,1 0 0,-1 1 0,1-1 1,-1 0-1,1 0 0,0 0 0,0-1 1,0 1-1,0-1 0,0 0 0,3 1 42,42 6-4739,-40-11 880,-2-7-2782</inkml:trace>
  <inkml:trace contextRef="#ctx0" brushRef="#br0" timeOffset="154790.834">17415 2972 4388,'0'0'1821,"0"0"-834,0 0 166,0 0 262,0 0-113,0 0-143,0 0-246,-7 5-310,-21 17-160,27-20-379,1-1 0,-1 1 0,0-1-1,1 1 1,-1-1 0,1 1 0,-1-1 0,1 1 0,0-1-1,-1 1 1,1 0 0,0-1 0,0 1 0,0-1-1,0 1 1,1 0 0,-1-1 0,0 1 0,1-1 0,-1 1-1,1-1 1,-1 1 0,1-1 0,0 1 0,0-1 0,-1 0-1,1 1 1,1 0-64,3 8 412,-5-10-358,0-1 0,0 1 0,1 0 0,-1-1 0,0 1 0,0 0 0,1-1 0,-1 1 0,0 0 0,1 0 0,-1-1 0,1 1 0,-1 0 0,0 0 0,1 0 0,-1-1 0,1 1 0,-1 0 0,0 0 0,1 0 0,-1 0 0,1 0 0,-1 0 0,1 0 0,-1 0 0,0 0 0,1 0 0,-1 0 0,1 0 0,-1 0 0,1 1 0,-1-1 0,0 0 0,1 0 0,-1 0 0,1 1 0,-1-1 0,0 0 0,1 0 0,-1 1 0,0-1 0,1 0 0,-1 1 0,0-1 0,0 0 0,1 1 0,-1-1-1,0 0 1,0 1 0,0-1 0,1 1 0,-1-1 0,0 0 0,0 1 0,0 0-54,12-41 1195,-9 33-1072,0 0 0,-1-1-1,0 1 1,-1-1-1,0 0 1,0 0 0,0 1-1,-1-1 1,0 0-1,0 0 1,-1 0-1,0 1 1,-1-1 0,0 0-1,0 1 1,0-1-1,-1 1 1,0 0 0,-1 0-1,1 0 1,-1 0-1,-1 1 1,1-1-1,-1 1 1,0 0 0,-1 1-1,-2-3-122,7 7 2,0 0-1,0 0 0,0 0 1,-1 1-1,1-1 0,0 0 1,0 1-1,-1-1 0,1 1 1,-1-1-1,1 1 1,0 0-1,-1-1 0,1 1 1,-1 0-1,1 0 0,0 0 1,-1 0-1,1 0 0,-1 0 1,1 1-1,-1-1 0,1 0 1,0 1-1,-1-1 0,1 1 1,0 0-1,-1-1 1,1 1-1,0 0 0,0 0 1,0 0-1,0-1 0,0 1 1,0 1-1,0-1 0,0 0 1,0 0-1,0 0 0,0 0 1,1 1-1,-1-1 1,0 0-1,1 0 0,-1 1 1,1-1-1,0 1 0,-1-1 1,1 0-1,0 1 0,0-1 1,0 1-1,0-1 0,0 1-1,9 80 23,59 85-81,-68-165 56,1 0 0,0-1 0,0 1 0,0 0 0,0-1 0,0 1 0,0-1 0,0 1 0,1-1 0,-1 0 0,0 0 0,1 1 0,-1-1 0,1 0 0,0 0 0,-1-1 0,1 1 0,0 0 0,-1 0 0,1-1 0,0 1 0,0-1 1,0 1-1,0-1 0,-1 0 0,1 0 0,0 0 0,0 0 0,0 0 0,0 0 0,0-1 0,-1 1 0,1 0 0,0-1 0,0 0 0,0 1 0,-1-1 0,1 0 0,0 0 0,-1 0 0,1 0 0,-1 0 0,1 0 0,-1 0 2,52-67 113,-44 54-101,-1-1 0,-1 0-1,0 0 1,-1-1 0,-1 0-1,-1 0 1,0 0-1,-1-1 1,0 1 0,-1-1-1,-1-15-11,-2 30-2,1 0-1,-1 0 0,1 0 1,-1 0-1,0 0 0,0 0 0,0 0 1,0 0-1,0 0 0,0 0 1,0 0-1,-1 1 0,1-1 1,-1 0-1,1 1 0,-1-1 0,0 1 1,1 0-1,-1 0 0,0 0 1,0 0-1,0 0 0,0 0 0,0 0 1,0 0-1,0 1 0,0-1 1,0 1-1,-1-1 0,1 1 1,0 0-1,0 0 0,0 0 0,0 0 1,-1 1-1,0-1 3,-78 22-89,75-17 89,1 1 0,-1 0 0,1 0 0,1 1 0,-1-1 0,1 1 0,0 0 0,1 0 0,0 0 0,0 1 0,0-1 0,1 1 0,0 0 0,1 0 0,0-1 0,0 1 0,0 0 0,1 0 0,0 0 0,1 0 0,0 0 0,0 0 0,0 0 0,1-1 0,1 1 0,-1-1 0,1 1 0,2 3 0,-5-9-7,0-1 1,0 1 0,1 0-1,-1 0 1,0 0 0,1-1-1,-1 1 1,1 0 0,0-1 0,0 1-1,-1 0 1,1-1 0,0 1-1,0-1 1,1 1 0,-1-1 0,0 0-1,0 1 1,1-1 0,-1 0-1,1 0 1,-1 0 0,1 0-1,-1 0 1,1 0 0,-1 0 0,1-1-1,0 1 1,0-1 0,-1 1-1,1-1 1,0 1 0,0-1-1,0 0 1,-1 0 0,1 0 0,0 0-1,0 0 1,0-1 0,0 1-1,-1 0 1,1-1 0,0 1-1,-1-1 1,1 0 0,0 0 0,-1 1-1,1-1 1,-1 0 0,2-2 6,5-8 12,0-2 1,-1 1 0,-1-1 0,0 0 0,-1 0-1,0-1 1,-1 1 0,-1-1 0,0 0 0,-1 0 0,0 0-1,-2-1 1,1 1 0,-1 0 0,-2-8-13,1 19 1,1 1 1,-1-1-1,0 0 1,0 0 0,0 1-1,0-1 1,0 1-1,-1-1 1,1 1-1,-1-1 1,0 1 0,0 0-1,0 0 1,0 0-1,0 0 1,0 0-1,0 0 1,-1 1 0,1-1-1,0 1 1,-1-1-1,0 1 1,1 0-1,-1 0 1,0 0-1,1 0 1,-1 1 0,0-1-1,0 1 1,0 0-1,0 0 1,1 0-1,-1 0 1,0 0 0,0 0-1,0 1 1,0 0-1,1-1 1,-1 1-1,0 0 1,1 0 0,-1 0-1,0 1 1,1-1-1,0 1 1,-1-1-1,1 1 1,0 0-1,0 0 1,0 0 0,0 0-1,0 0 1,0 1-1,0-1 1,1 0-1,0 1 1,-1-1 0,0 3-2,-2 14 0,1 1 1,0-1-1,2 1 1,0 0 0,1 0-1,1 0 1,1 0-1,0 0 1,4 11-1,-5-27 0,-1-1-5,0 0 0,0 0 0,0 0 1,1 0-1,-1 0 0,1 0 0,0 0 1,-1-1-1,1 1 0,1 0 0,-1 0 1,0-1-1,1 1 0,-1-1 1,1 1-1,0-1 0,0 0 0,0 1 1,0-1-1,0 0 0,0 0 0,0-1 1,1 1-1,-1 0 0,1-1 1,-1 1-1,3 0 5,-3-4 3,0 0 1,0 0 0,0 0-1,0 0 1,-1 0 0,1 0-1,-1-1 1,0 1-1,0 0 1,1-1 0,-2 1-1,1-1 1,0 0 0,0 1-1,-1-1 1,1 0-1,-1 1 1,0-1 0,0 0-1,0 1 1,0-1-4,0 0 9,2-148 183,-1 149-194,-1 0-1,1 0 1,-1-1-1,0 1 1,1 0-1,-1-1 1,0 1-1,0 0 1,-1-1-1,1 1 1,0 0-1,-1 0 1,0-1-1,1 1 1,-1 0-1,0 0 1,0 0-1,0 0 1,0 0-1,-1 0 1,1 0-1,0 0 1,-1 0-1,0 0 1,1 1-1,-1-1 1,0 1-1,0-1 1,0 1-1,0 0 1,0 0-1,0 0 1,0 0-1,0 0 1,0 0-1,0 0 1,-1 1-1,1-1 1,0 1-1,-1-1 1,1 1-1,0 0 1,-1 0-1,1 0 1,0 1-1,0-1 1,-3 1 2,-1 4 2,1 0 0,-1 0 0,1 0 1,0 1-1,1 0 0,-1 0 0,1 0 0,0 1 0,1 0 1,-1-1-1,2 1 0,-1 0 0,1 1 0,-1-1 1,2 0-1,-1 1 0,1-1 0,1 1 0,-1-1 0,1 1 1,0-1-1,1 1 0,0-1 0,0 1 0,1-1 0,-1 0 1,3 5-3,-4-6-4,0 0 0,1-1 1,-1 1-1,1-1 0,1 1 1,-1-1-1,0 1 0,1-1 1,0 0-1,1 0 0,-1 0 1,1 0-1,0 0 0,0 0 1,0-1-1,1 1 0,0-1 1,0 0-1,0 0 0,0-1 1,0 1-1,1-1 0,0 0 1,-1 0-1,1 0 0,0-1 1,0 0-1,1 0 0,-1 0 1,0 0-1,1-1 0,0 0 4,-1-4 7,0 1 0,0-2 1,0 1-1,0 0 0,-1-1 0,0 0 0,0 0 0,0 0 0,0-1 0,-1 1 0,1-1 1,-1 0-1,0 0 0,-1 0 0,1 0 0,-1-1 0,0 1 0,0-1 0,-1 1 1,1-1-1,-1 1 0,-1-1 0,1 0 0,-1 0 0,0-5-7,2 2 4,15-181 129,-17 189-123,0-1 0,1 1 0,-1-1 0,0 1 0,0-1 0,0 1 0,0-1-1,-1 0 1,1 1 0,0-1 0,-1 1 0,1 0 0,-1-1 0,1 1 0,-1-1 0,0 1 0,1 0 0,-1-1 0,0 1-1,0 0 1,0 0 0,0-1 0,0 1 0,0 0 0,-1 0 0,1 0 0,0 1 0,0-1 0,-1 0 0,1 0-1,0 1 1,-1-1 0,1 1 0,-1-1 0,1 1 0,-1-1 0,1 1 0,-1 0 0,1 0 0,-1 0 0,1 0 0,-1 0-1,0 0 1,1 0 0,-1 0 0,1 1 0,-1-1 0,1 1 0,0-1 0,-1 1 0,1-1 0,-1 1 0,1 0 0,0 0-1,-1 0 1,1 0-10,-6 3 9,0 0 0,1 1 0,-1 0 0,1 0 0,0 1 0,1-1 0,-1 1 0,1 0 0,0 1 0,1-1 0,-1 1 0,1 0 0,1 0 0,-1 1 0,1-1-1,0 1 1,1-1 0,0 1 0,0 0 0,1 0 0,0 0 0,0 0 0,1 0 0,0 0 0,0 0 0,1 0 0,0 0 0,1 0 0,-1 0 0,2-1 0,-1 1 0,1 0 0,0-1-1,0 0 1,1 0 0,0 0 0,5 6-9,-5-10-9,0 0-1,0-1 1,0 0 0,0 0-1,0 0 1,1 0-1,-1-1 1,1 1-1,-1-1 1,1-1 0,-1 1-1,1 0 1,0-1-1,-1 0 1,1 0-1,0-1 1,0 1 0,-1-1-1,1 0 1,-1 0-1,1 0 1,-1-1-1,1 0 1,-1 1 0,0-2-1,0 1 1,0 0-1,0-1 1,0 0 0,-1 0-1,1 0 1,-1 0-1,1-1 1,-1 1-1,-1-1 1,1 0 0,0 1-1,-1-2 1,0 1-1,0 0 1,0 0-1,0-1 1,-1 1 0,1-1-1,-1 1 1,0-1-1,0-2 10,-1-106 86,0 110-73,-1-1-1,0 1 1,0-1 0,0 1-1,0-1 1,0 1 0,-1 0-1,1 0 1,-1-1 0,0 1 0,0 0-1,0 1 1,0-1 0,0 0-1,-1 1 1,0-1 0,1 1-1,-1 0 1,0-1 0,0 1-1,0 1 1,0-1 0,0 0 0,-1 1-1,1 0 1,0 0 0,-1 0-1,1 0 1,-4 0-13,1 2 19,0 1-1,-1 0 1,1 0-1,0 1 1,1 0 0,-1 0-1,0 0 1,1 1-1,0 0 1,0 0-1,0 0 1,0 0 0,0 1-1,1 0 1,0 0-1,0 0 1,1 1 0,-1-1-1,1 1 1,0 0-1,1 0 1,-1 0-1,1 0 1,0 0 0,1 0-1,-1 1 1,1 1-19,1-4-2,-1 0 1,1-1-1,0 1 1,1 0-1,-1-1 1,1 1 0,-1 0-1,1-1 1,0 1-1,0-1 1,1 1-1,-1-1 1,1 0-1,-1 0 1,1 1-1,0-1 1,0 0-1,1 0 1,-1-1-1,1 1 1,-1-1 0,1 1-1,0-1 1,0 0-1,0 0 1,0 0-1,0 0 1,0 0-1,1-1 1,-1 1-1,1-1 1,-1 0-1,1 0 1,-1 0-1,1-1 1,0 1-1,-1-1 1,1 0 0,0 0-1,2-1 2,-4 2-1,1-1 0,-1 1 0,0-1 0,0 0 0,0 0 0,1 0 0,-1 0 0,0-1 0,0 1 0,0 0 0,0-1 0,1 1 0,-1-1 0,0 0 0,0 0 0,0 0 0,0 0 0,0 0 0,-1 0 0,1-1 0,0 1 0,-1-1 0,1 1 0,0-1 0,-1 1 0,0-1 0,1 0-1,-1 0 1,0 0 0,0 0 0,0 0 0,0 0 0,0 0 0,-1 0 0,1 0 0,-1 0 0,1 0 0,-1 0 0,0-1 0,1 1 0,-1 0 0,0 0 0,-1 0 0,1-1 0,0 1 0,-1 0 0,0-2 1,-24-23-1208,-13 31-5634,16 10-402</inkml:trace>
  <inkml:trace contextRef="#ctx0" brushRef="#br1" timeOffset="156592.548">7755 7936 10378,'0'0'1959,"0"0"-1105,0 0-96,0 0 385,0 0 165,0 0-310,0 0-470,13 5-287,53 9-151,22-30-36,812-267-44,-614 187 1,3353-1146 1009,65 59 4409,-1978 641-4645,1851-555-239,-1230 441-363,-1384 395-401,-897 251-945,-67 18-347,-61 44-5925,12-17 442</inkml:trace>
  <inkml:trace contextRef="#ctx0" brushRef="#br2" timeOffset="162713.719">10140 6839 2050,'0'0'1329,"0"0"-624,0 0 165,0 0 155,0 0 21,-10-3 155,-4-1-712,-31-8 2717,60 13 2182,20-4-3987,15-1-1635,814-1-209,-823 5 485,-1-3 0,0-1 0,0-2-1,0-1 1,0-3 0,6-3-42,3 14-2238,-40 3-339,3-1-2756</inkml:trace>
  <inkml:trace contextRef="#ctx0" brushRef="#br2" timeOffset="163946.094">13577 6751 3587,'0'0'1773,"0"0"-711,0 0 331,0 0 11,0 0-10,0 0 127,0 0-138,-12-1-145,-35-4 27,35 1 1262,18 1-2011,413-24 189,-343 22-541,-2-1-826,-25 4-6292,-45 2 2165</inkml:trace>
  <inkml:trace contextRef="#ctx0" brushRef="#br2" timeOffset="164491.659">15131 6724 4100,'0'0'2210,"0"0"-1409,0 0 176,0 0 261,-13-3-117,-39-9 171,38 7 3226,24 7-4472,529-26 408,-311 5-376,-131 6 2743,-99 13-2925,-30 4 1449,23 2-4213,5 5-3812,4-7-2875</inkml:trace>
  <inkml:trace contextRef="#ctx0" brushRef="#br2" timeOffset="165134.284">16907 6728 5862,'0'0'1201,"0"0"-64,0 0 443,0 0-5,0 0-203,0 0-43,0 0-144,-6-3-75,1 0-912,5 3-156,0 0-1,0-1 1,1 1-1,-1 0 1,0 0-1,0-1 1,1 1-1,-1-1 1,0 1-1,0 0 1,0-1-1,1 1 1,-1 0-1,0-1 1,0 1-1,0-1 1,0 1-1,0 0 0,0-1 1,0 1-1,0-1 1,0 1-1,0-1 1,0 1-1,0 0 1,0-1-1,-1 1 1,1-1-1,0 1 1,0 0-1,0-1 1,0 1-1,-1 0 1,1-1-1,0 1 1,0 0-1,-1-1 1,1 1-1,0 0 1,-1 0-1,1-1 1,0 1-1,-1 0 1,1-1-42,595-11 582,-378 10-524,-200-7 660,-41 1-16,-15 8-1444,37 2-4484,5 1 112</inkml:trace>
  <inkml:trace contextRef="#ctx0" brushRef="#br2" timeOffset="165547.626">18542 6675 5029,'0'0'1916,"0"0"-1003,0 0 400,0 0 219,0 0 17,0 0-97,0 0-176,-4-1-59,-17-6 2343,47 5-2348,337-22-1388,-354 24-410,-2 6-7586,-7-5 7566,2 2-7364</inkml:trace>
  <inkml:trace contextRef="#ctx0" brushRef="#br2" timeOffset="166167.376">20245 6653 6502,'0'0'2525,"0"0"-1286,0 0 218,0 0 102,0 0-182,0 0-122,2-3-252,4 0-883,-1 0 0,0 0 0,1 0 0,0 1 0,-1 0 0,1 0 0,0 0 0,0 1 0,0 0 0,0 0 0,0 0 0,0 1 0,1 0 0,-1 0 0,5 2-120,12-3 314,456-16 1085,-408 15-865,-70 2-326,-1 0 176,-30 0 898,7 2-1445,20-2-3054,3 1-3301,7 2-1585</inkml:trace>
  <inkml:trace contextRef="#ctx0" brushRef="#br2" timeOffset="166733.608">22244 6574 5541,'0'0'2413,"0"0"-1003,0 0 154,0 0 91,0 0-139,0 0 0,0 0-5,0 0-326,-7-5-283,3 3-750,4 2-136,1-1 0,-1 1 0,1 0-1,-1-1 1,0 1 0,1-1 0,-1 1 0,0 0 0,1-1 0,-1 1 0,0-1-1,0 1 1,0-1 0,1 1 0,-1-1 0,0 1 0,0-1 0,0 1 0,0-1 0,0 1-1,0-1 1,0 1 0,0-1 0,0 1 0,0-1 0,0 1 0,0-1 0,0 1 0,0-1-1,-1 1 1,1-1 0,0 1 0,0-1 0,0 1 0,-1-1 0,1 1 0,0-1 0,-1 1-1,1 0 1,0-1 0,-1 1 0,1 0 0,-1-1 0,1 1 0,-1 0 0,1-1 0,0 1-1,-1 0 1,1 0 0,-1 0 0,1-1 0,-1 1 0,1 0 0,-1 0 0,1 0-1,-1 0 1,1 0 0,-1 0 0,0 0 0,1 0 0,-1 0-16,565-7 550,-508-9 715,-72 4 1077,5 12-3422,19 7-3764,4-3-1877,-1-1-3972</inkml:trace>
  <inkml:trace contextRef="#ctx0" brushRef="#br2" timeOffset="167197.697">24270 6557 5765,'0'0'1789,"0"0"-540,-14-5 315,-2-1-907,-72-22 3934,119 28-1463,-7-1-3053,363 15 176,-322-20 806,-70-6 871,4 24-9147,6-6 776</inkml:trace>
  <inkml:trace contextRef="#ctx0" brushRef="#br2" timeOffset="167679.046">25728 6548 6758,'0'0'1655,"0"0"-438,0 0 305,0 0-43,0 0-246,0 0-144,0 0-315,8-4-171,65-16 1031,417 27 1115,-433-20-1057,-59-5 651,1 18-2357,1-1 1,0 1 0,-1 0 0,1-1-1,-1 1 1,1-1 0,-1 1 0,1 0-1,-1-1 1,1 1 0,-1 0 0,1 0-1,-1-1 1,1 1 0,-1 0 0,1 0 0,-1 0-1,0 0 1,1 0 0,-1 0 0,1 0-1,-1 0 1,0 0 0,1 0 0,-1 0-1,1 0 1,-1 0 0,1 0 0,-1 0-1,0 1 1,1-1 0,-1 0 0,1 0 0,-1 1-1,1-1 1,-1 0 0,1 1 0,-1-1-1,1 0 1,0 1 0,-1-1 0,1 1-1,0-1 1,-1 1 0,1-1 0,0 1-1,-1-1 1,1 1 0,0-1 0,0 1 0,-1-1-1,1 1 1,0 0 0,0-1 0,0 1-1,0-1 1,0 1 0,0 0 0,0-1-1,0 1 14,1 21-4948,4-13-1117</inkml:trace>
  <inkml:trace contextRef="#ctx0" brushRef="#br2" timeOffset="168352.748">27695 6408 6086,'0'0'2044,"0"0"-394,0 0 389,0 0-37,0 0-267,-4-13-240,-11-38-118,15 50-1313,0 1 1,0-1-1,0 0 0,0 0 1,0 1-1,0-1 0,0 0 1,0 1-1,0-1 0,0 0 1,1 0-1,-1 1 0,0-1 1,0 0-1,1 1 0,-1-1 1,1 0-1,-1 1 0,0-1 0,1 1 1,-1-1-1,1 0 0,-1 1 1,1-1-1,-1 1 0,1-1 1,0 1-1,-1 0 0,1-1 1,0 1-1,-1 0 0,1-1 1,0 1-1,-1 0 0,1 0 1,0 0-1,0-1 0,-1 1 1,1 0-1,0 0 0,0 0 0,-1 0 1,1 0-1,0 1 0,-1-1 1,1 0-1,0 0 0,0 0 1,-1 1-1,1-1 0,0 0 1,-1 1-1,1-1-64,2 0 312,9 2-47,1 1 0,0 0 0,-1 1 0,0 0 0,0 1 0,0 0 0,-1 1 0,0 0 0,0 1 0,0 0 0,-1 1 0,3 2-265,15 10 151,252 173 84,-260-180-249,71 63-810,-90-75 760,0-1-1,-1 1 1,1 0 0,-1 0-1,1 0 1,-1 0 0,1 0-1,-1 0 1,1 0 0,-1 0-1,0 0 1,0 0 0,1 0-1,-1 0 1,0 0 0,0 0-1,0 0 1,0 0 0,0 0-1,0 0 1,0 0 0,-1 0-1,1 0 1,0 0 0,-1 0-1,1 0 1,0 0 0,-1 0-1,1 0 1,-1 0 0,0 0-1,1 0 1,-1 0 0,0-1 0,1 1-1,-1 0 1,0-1 0,0 1-1,0 0 1,1-1 0,-2 1 64,-27 6-9230,19-7 2466</inkml:trace>
  <inkml:trace contextRef="#ctx0" brushRef="#br2" timeOffset="169026.684">28507 6428 2018,'0'0'3657,"0"0"-2120,0 0-304,5-13 364,-2 4-1139,18-48 1775,-14 12 5090,-16 34-3644,-13 24-2297,-9 23-1224,1 1 0,3 2 0,1 0 0,2 2 0,2 1 0,1 1-158,-28 48 66,-161 289 63,199-364-192,17-44 56,36-73-891,-26 68-2716,0 2-4766,-8 18-562</inkml:trace>
  <inkml:trace contextRef="#ctx0" brushRef="#br2" timeOffset="169650.473">27616 5915 3555,'0'0'4159,"0"0"-1746,-13-5-203,-60-27 1853,74 21 1135,38 4-4846,-37 6-153,138-10 367,1 6 1,35 7-567,-56 0 31,145 3 34,-16 0 3516,-393 14-2289,110 13-2000,42-1-5615,3-20-644</inkml:trace>
  <inkml:trace contextRef="#ctx0" brushRef="#br1" timeOffset="183649.573">17454 4768 801,'0'0'2776,"0"0"-1319,0 0-320,0 0-53,0 0-75,0 0-59,0 0-208,-3 0-181,2 0-423,-1 0-1,1 0 1,0 0 0,0 0 0,-1 0 0,1 1 0,0-1 0,-1 0 0,1 1-1,0-1 1,0 1 0,-1-1 0,1 1 0,0-1 0,0 1 0,0 0 0,0 0 0,0-1-1,0 1 1,0 0 0,0 0 0,0 0 0,1 0 0,-1 0 0,0 0 0,0 1 0,1-1-1,-1 0 1,1 0 0,-1 0 0,1 1 0,0-1 0,-1 0 0,1 0 0,0 1 0,0-1-1,0 0 1,0 1 0,0-1 0,0 0 0,0 1-138,4-13 2616,-11-73 651,5 83-3228,0 0 1,0-1-1,0 1 1,0 0 0,0 1-1,0-1 1,0 0-1,0 1 1,-1-1-1,1 1 1,0-1-1,0 1 1,-1 0-1,1 0 1,0 0 0,0 0-1,-1 1 1,1-1-1,0 1 1,0-1-1,0 1 1,0 0-1,0 0 1,0 0-1,0 0 1,0 0 0,-1 1-40,-2 3-3,0 2 0,0-1 1,1 1-1,0-1 0,0 1 1,1 0-1,0 0 0,0 1 1,0-1-1,1 1 0,0-1 1,1 1-1,0 0 0,0-1 0,1 1 1,-1 0-1,2 0 0,-1 0 1,1 0-1,2 7 3,-3-15 1,0 1-1,1 0 1,-1-1-1,0 1 1,1-1-1,-1 1 1,0 0-1,1-1 1,-1 1-1,1-1 1,-1 1-1,1-1 1,-1 1-1,1-1 1,-1 1-1,1-1 1,0 0-1,-1 1 1,1-1-1,-1 0 1,1 0-1,0 1 1,0-1-1,-1 0 1,1 0-1,0 0 1,-1 0-1,1 0 1,0 0-1,-1 0 1,1 0-1,0 0 1,-1 0-1,1 0 1,0 0-1,-1-1 1,1 1-1,0 0 1,-1 0-1,1-1 1,0 1-1,-1 0 1,1-1-1,-1 1 1,1-1-1,-1 1 1,1-1-1,-1 1 1,1-1-1,-1 1 1,1-1-1,-1 1 1,0-1-1,1 0 1,-1 1-1,0-1 1,1 0-1,-1 1 1,0-1-1,0 0 1,0 1-1,0-1 1,0 0-1,0 0 0,4-11 96,-1 1-1,-1-1 1,0 0-1,0 0 1,-1-1-1,-1 1 1,0 0-1,-1 0 1,-1-5-96,2 15 1,1 1 0,-1-1 0,0 0 0,0 0 1,-1 1-1,1-1 0,0 0 0,-1 1 0,1-1 1,-1 0-1,1 1 0,-1-1 0,0 1 0,1-1 0,-1 1 1,0-1-1,0 1 0,0-1 0,0 1 0,-1 0 1,1 0-1,0-1 0,0 1 0,-1 0 0,1 0 0,-1 0 1,1 1-1,-1-1 0,1 0 0,-1 0 0,0 1 1,1-1-1,-1 1 0,0 0 0,1-1 0,-1 1 1,0 0-1,1 0 0,-1 0 0,0 0 0,0 0 0,1 0 1,-1 1-1,0-1 0,1 1 0,-1-1 0,0 1 1,1-1-1,-1 1 0,1 0 0,-1 0 0,1 0 1,-1 0-1,1 0-1,-7 8-30,2-1 0,-1 1 0,2 0 0,-1 0 1,1 1-1,0 0 0,1 0 0,0 0 0,1 0 0,0 1 1,0-1-1,1 1 0,1 0 0,0-1 0,0 1 0,1 0 1,0 1 29,1-11-1,0 0 0,0 0 0,1 0 0,-1-1 0,0 1 0,0 0 0,0-1 0,0 1 1,1-1-1,-1 0 0,0 1 0,0-1 0,1 0 0,-1 1 0,0-1 0,1 0 0,-1 0 1,0 0-1,0 0 0,1-1 0,-1 1 0,0 0 0,1-1 0,-1 1 0,0 0 0,0-1 1,0 1-1,1-1 0,-1 0 0,0 1 0,0-1 0,0 0 0,0 0 0,0 0 0,0 0 1,0 0-1,0 0 0,-1 0 0,1 0 0,0 0 0,-1 0 0,1-1 1,8-7 67,0 0 0,-1-1 0,-1 0 0,0 0 0,0-1 0,-1 0 0,0 0-1,-1 0 1,0-1 0,-1 0 0,0 0 0,-1 0 0,0 0 0,-1-1 0,0-6-67,-3 18 14,1 1 0,-1-1 0,1 1 0,-1 0-1,1-1 1,-1 1 0,1 0 0,-1-1 0,0 1 0,1 0 0,-1 0 0,1 0 0,-1 0 0,0-1 0,1 1 0,-1 0-1,0 0 1,1 0 0,-1 0 0,1 0 0,-1 0 0,0 1 0,1-1 0,-1 0 0,0 0 0,1 0 0,-1 1 0,1-1-1,-1 0 1,1 0 0,-1 1 0,1-1 0,-1 1 0,1-1 0,-1 0 0,1 1 0,-1-1 0,1 1 0,-1-1 0,1 1-1,0-1 1,-1 1 0,1 0 0,0-1 0,0 1 0,-1-1 0,1 1 0,0 0 0,0-1 0,0 1 0,0-1 0,0 1-1,0 0 1,0-1 0,0 1 0,0 0-14,-6 9-8,1 0 1,0 0-1,1 0 0,0 1 0,0-1 0,1 1 0,1 0 1,0 0-1,0 1 0,1-1 0,1 0 0,-1 0 0,2 1 1,0-1-1,1 4 8,-2-14-2,1 1 1,-1-1-1,1 0 0,-1 1 1,1-1-1,0 0 0,-1 0 1,1 0-1,0 1 1,0-1-1,0 0 0,0 0 1,0 0-1,0 0 0,0-1 1,0 1-1,1 0 1,-1 0-1,0-1 0,0 1 1,1-1-1,-1 1 1,0-1-1,1 1 0,-1-1 1,0 0-1,1 0 0,-1 1 1,1-1-1,-1 0 1,0 0-1,1-1 0,-1 1 1,1 0-1,-1 0 0,0-1 1,1 1-1,-1-1 1,0 1-1,1-1 0,-1 1 1,0-1-1,0 0 0,0 0 1,1 0-1,-1 1 1,0-1-1,0 0 0,0 0 1,-1-1-1,1 1 0,0 0 1,0 0-1,0 0 1,-1 0-1,1-2 2,7-5 32,0 0 1,-1 0-1,0-1 0,0-1 1,-1 1-1,0-1 0,-1 0 1,0 0-1,-1-1 0,0 1 1,0-1-1,-1 0 0,-1 0 1,1 0-1,-2 0 0,0-1 1,0 1-1,-1-4-32,-2 13 25,0 1 0,1-1 0,-1 0 1,0 1-1,0 0 0,0-1 0,-1 1 0,1 0 0,0 0 0,0 0 1,-1 1-1,1-1 0,0 0 0,-1 1 0,1-1 0,-1 1 0,1 0 1,0 0-1,-1 0 0,1 0 0,-1 1 0,1-1 0,-1 0 0,1 1 1,0 0-1,-1-1 0,1 1 0,0 0 0,0 0 0,0 1 0,0-1 1,0 0-1,0 1 0,0-1 0,0 1 0,0-1 0,0 1 0,0 1-25,-6 4 2,0 1-1,1 0 0,0 0 0,0 1 0,1-1 0,0 2 0,1-1 0,0 1 1,0-1-1,1 1 0,0 0 0,1 1 0,0-1 0,1 1 0,0-1 0,0 1 1,1 0-1,1 0 0,0 10-1,0-20 0,7 58-45,-7-58 44,0 0 0,1 1 1,-1-1-1,1 0 0,-1 0 0,1 0 0,-1 0 0,1 0 0,0 0 0,-1 0 0,1 0 0,0 0 0,0-1 0,0 1 0,0 0 0,0 0 0,0-1 0,0 1 0,0-1 0,0 1 0,0-1 0,0 1 0,0-1 0,0 1 0,0-1 0,1 0 0,-1 0 0,0 0 0,0 1 0,0-1 1,1 0-1,-1-1 0,0 1 0,0 0 0,0 0 0,0 0 0,1-1 0,-1 1 0,0-1 0,0 1 0,0-1 0,0 1 0,0-1 0,0 1 0,0-1 0,0 0 0,0 0 0,0 0 1,6-5 8,0-1-1,-1 0 1,0 0 0,0 0-1,-1-1 1,1 0 0,-2 0-1,1-1 1,-1 0 0,-1 1 0,1-1-1,-1 0 1,-1 0 0,0-1-1,0 1 1,0-7-8,0 9 69,-1 0 1,0 0-1,0 0 0,0 0 1,-1 0-1,0-1 1,0 1-1,-1 0 0,0 0 1,0 0-1,-1 0 1,0 0-1,0 0 0,0 0 1,-1 0-1,0 1 1,-1-1-1,0 0-69,3 6 13,-1 0 0,1 0 0,0 0 1,-1 0-1,0 0 0,1 0 0,-1 1 0,1-1 0,-1 1 0,0-1 1,0 1-1,1-1 0,-1 1 0,0 0 0,0 0 0,1 0 0,-1 0 1,0 0-1,0 0 0,1 0 0,-1 1 0,0-1 0,0 1 0,1-1 1,-1 1-1,0-1 0,1 1 0,-1 0 0,1 0 0,-1 0 0,1 0 1,-1 0-1,1 0 0,0 1 0,0-1 0,-1 0 0,1 1-13,-40 53 0,35-44-11,2 0 0,0 0 0,0 1 0,1-1 0,0 1 0,1 0 0,0 0 0,1 0 0,0 0 0,1 0 0,1 0 0,0 0 0,0 0 0,1 0 0,1 0 0,0 0 0,0-1 0,2 2 11,-5-11-10,1-1-1,0 1 1,0 0 0,0 0-1,0 0 1,0-1-1,0 1 1,0-1-1,1 1 1,-1-1-1,0 1 1,1-1 0,-1 0-1,1 1 1,0-1-1,-1 0 1,1 0-1,0 0 1,0-1-1,-1 1 1,1 0 0,0-1-1,0 1 1,0-1-1,0 1 1,0-1-1,0 0 1,0 0-1,0 0 1,0 0 0,0 0-1,0 0 1,0-1-1,0 1 1,0-1-1,0 1 1,0-1-1,-1 0 1,1 0 0,1 0 10,62-54-378,-56 41 387,0 1 1,-1-1-1,-1-1 1,0 0-1,-2 1 1,1-2-1,-2 1 0,0-1 1,0 1-1,-2-1 1,0 0-1,-1 0 1,0-12-10,-1 26 4,0 1 0,0-1 1,0 0-1,0 1 0,0-1 1,-1 0-1,1 1 0,0-1 1,-1 1-1,1-1 0,-1 1 1,1-1-1,-1 1 0,0-1 1,0 1-1,1-1 0,-1 1 1,0 0-1,0 0 0,0-1 1,-1 1-1,1 0 0,0 0 1,0 0-1,-1 0 0,1 0 1,-1 0-1,1 1 0,0-1 1,-1 0-1,1 1 0,-1-1 1,0 1-1,1 0 0,-1-1 1,1 1-1,-1 0 0,0 0 1,1 0-1,-1 0 0,0 0 1,1 0-1,-1 1 0,1-1 1,-1 0-1,1 1 0,-1 0 1,1-1-1,-1 1 0,1 0 1,-1-1-1,1 1 0,-1 1-4,-9 3 7,1 1 0,0 1 0,0 0 0,1 0 0,-1 0 0,2 2 0,-1-1 0,1 1 0,1 0 0,-1 0 1,1 1-1,1 0 0,0 1 0,1-1 0,0 1 0,0 0 0,1 0 0,0 1 0,0 6-7,3-15-3,0 0 0,0 0 1,1 0-1,-1 0 0,1 0 0,-1 0 1,1 0-1,0 0 0,1 0 0,-1 0 1,0 0-1,1 0 0,0 0 0,0 0 1,0 0-1,0-1 0,0 1 0,0 0 1,1 0-1,-1-1 0,1 1 1,0-1-1,0 1 0,0-1 0,0 0 1,0 0-1,0 0 0,1 0 0,-1 0 1,1 0-1,-1 0 0,1-1 0,0 0 1,-1 1-1,1-1 0,0 0 1,0 0-1,0-1 0,0 1 0,0-1 1,2 1 2,-1-1-5,0 0 0,0 0 0,1-1 0,-1 1 0,0-1 0,0 0 0,0 0 0,-1-1 0,1 1 0,0-1 0,0 0 0,-1 0 0,1 0 0,-1 0 1,1-1-1,-1 1 0,0-1 0,0 0 0,0 0 0,-1 0 0,1 0 0,-1 0 0,1-1 0,-1 1 0,0-1 0,-1 0 0,1 1 0,0-1 0,-1 0 0,0-2 5,2-1 8,-1-1 0,-1 1 0,0-1 0,0 1 0,0-1 0,-1 0 0,0 1 0,-1-1 0,1 1 0,-2-1 0,1 0 0,-1 1-1,0 0 1,0-1 0,-1 1 0,-2-3-8,5 8 7,-1 0-1,0 1 1,0-1-1,0 1 1,0-1-1,-1 1 0,1 0 1,0 0-1,0-1 1,-1 1-1,1 0 1,-1 0-1,1 0 1,-1 0-1,0 0 1,1 1-1,-1-1 0,0 0 1,1 1-1,-1-1 1,0 1-1,0 0 1,1 0-1,-1-1 1,0 1-1,0 0 1,0 0-1,1 1 1,-1-1-1,0 0 0,0 1 1,0-1-1,1 1 1,-1-1-1,0 1 1,1 0-1,-1 0 1,1 0-1,-1 0 1,1 0-1,-1 0 1,1 0-1,0 0 0,-2 1-6,-49 66 37,52-68-88,0-1 0,0 1 0,1-1 0,-1 1 0,0 0 1,0-1-1,1 1 0,-1-1 0,1 1 0,-1 0 0,0 0 0,1-1 1,-1 1-1,1 0 0,-1 0 0,1-1 0,-1 1 0,0 0 1,1 0-1,-1 0 0,1 0 0,-1-1 0,1 1 0,-1 0 1,1 0-1,-1 0 0,1 0 0,-1 0 0,1 1 0,-1-1 1,1 0-1,-1 0 0,1 0 0,-1 0 0,1 0 0,-1 1 0,1-1 1,-1 0-1,1 0 0,-1 1 0,0-1 0,1 0 0,-1 1 1,0-1-1,1 0 0,-1 1 0,0-1 0,1 1 0,-1-1 1,0 0-1,0 1 0,1-1 0,-1 1 0,0-1 0,0 1 0,0-1 1,0 1-1,0-1 0,1 1 0,-1-1 0,0 1 0,0-1 1,0 1-1,0-1 0,-1 1 0,1-1 0,0 1 0,0-1 1,0 1 50,37-24-10346,-18 6-2129</inkml:trace>
  <inkml:trace contextRef="#ctx0" brushRef="#br1" timeOffset="184586.523">17558 3036 2562,'0'0'1960,"0"0"-209,0-3-16,1 0-2583,0-9 2666,1-9 6076,-1 15-1589,0 23-5107,-15 182 847,-8 374-1213,-12 211-682,28-721-161,5-63 43,-3-25 96,-3 18 216,7 7-437,0 0 1,0 1 0,0-1 0,0 0-1,0 0 1,0 1 0,0-1 0,0 0 0,0 1-1,-1-1 1,1 0 0,0 0 0,0 1-1,0-1 1,0 0 0,-1 0 0,1 0 0,0 1-1,0-1 1,0 0 0,-1 0 0,1 0-1,0 0 1,-1 0 0,1 1 0,0-1 0,0 0-1,-1 0 1,1 0 0,0 0 0,0 0 0,-1 0-1,1 0 1,0 0 0,-1 0 0,1 0-1,0 0 1,-1 0 0,1 0 0,0 0 0,-1 0 91,27 44-5481,-25-43 5442,1 0 1,-1-1-1,1 1 1,-1 0-1,0 0 1,1-1-1,-1 1 1,1-1-1,-1 0 0,1 1 1,-1-1-1,1 0 1,-1 0-1,1 0 1,0 0-1,-1 0 1,1 0-1,-1 0 1,1-1-1,-1 1 1,1-1-1,-1 1 1,1-1-1,-1 1 0,1-1 1,-1 0-1,0 0 1,1 1-1,-1-1 1,0 0-1,0 0 1,1-1 39,39-39-379,-18 11-5638,-14 13-1654</inkml:trace>
  <inkml:trace contextRef="#ctx0" brushRef="#br1" timeOffset="187457.018">18497 3258 3812,'15'-29'9587,"5"3"-4034,-16 22-5126,1-1 1,-2 0-1,1 0 0,0 0 1,-1 0-1,0-1 1,0 1-1,-1-1 1,1 0-1,-1 1 1,-1-1-1,1-1 1,0-4-428,-2 9 43,0 1 0,0 0 1,0-1-1,0 1 1,0 0-1,0-1 1,0 1-1,-1 0 1,1-1-1,0 1 1,-1 0-1,1 0 0,-1 0 1,0-1-1,1 1 1,-1 0-1,0 0 1,0 0-1,0 0 1,1 0-1,-1 0 1,0 0-1,0 0 0,-1 0 1,1 1-1,0-1 1,0 0-1,0 1 1,0-1-1,-1 1 1,1-1-1,0 1 1,-1-1-1,1 1 0,0 0 1,0 0-1,-1 0 1,1 0-1,-1 0 1,1 0-1,0 0 1,-1 0-1,1 0 0,0 1 1,0-1-1,-1 0 1,1 1-1,0-1 1,0 1-1,-1 0-43,-8 2 29,-1 1 0,1 1 0,0 0 0,1 0 0,-1 1-1,1 0 1,0 0 0,0 1 0,1 0 0,0 1 0,0 0 0,1 0-1,-4 7-28,9-14 4,-7 9-2,-1-1-16,-1 1 0,2 0 0,-1 1 1,1 0-1,1 1 0,0 0 0,1 0 0,0 1 0,1 0 0,0 0 1,1 0-1,0 1 0,1-1 0,1 3 14,4-14-22,1-1 0,-1 1 0,1-1 0,0 0 0,-1 1 0,1-1 0,0 0 0,0 0 0,0 0 0,0-1 0,0 1 0,0 0 0,0-1 0,0 1 0,0-1 0,0 0 0,0 1 0,0-1 0,1 0 0,-1 0 0,0-1 0,0 1 0,0 0 0,0-1 0,2 0 22,3 1-37,60-5 23,-60 2 9,0 2 0,1-1 0,-1 1-1,0 0 1,1 0 0,0 1 0,-1 0-1,1 1 1,-1 0 0,1 0 0,-1 0 0,0 1-1,1 0 1,-1 0 0,0 1 0,0 0 0,0 0-1,-1 1 1,1 0 0,-1 0 0,0 0 0,0 1-1,0 0 1,0 1 5,-2-2 3,-1 0-1,0 1 1,0-1-1,0 1 1,0-1-1,-1 1 1,0 0-1,0 0 1,0 0-1,0 0 1,-1 0-1,0 1 1,0-1-1,-1 0 1,1 1 0,-1-1-1,0 0 1,0 1-1,-1-1 1,0 0-1,0 1 1,0-1-1,-1 0 1,1 0-1,-1 0 1,0 0-1,-1 0 1,1 0-1,-1-1 1,0 1-1,0-1 1,0 0 0,-1 0-1,0 0 1,1 0-1,-1-1 1,-1 1-1,-1 1-2,-2 0 7,1 0-1,-1 0 1,0-1-1,-1 0 1,1 0-1,0-1 1,-1 0-1,0-1 1,0 1-1,0-2 1,0 1-1,0-1 1,0-1 0,0 0-1,0 0 1,-1-1-1,1 0 1,0 0-1,0-1 1,0 0-1,1-1 1,-1 0-1,1 0 1,-1-1-1,1 0 1,0 0-1,0-1 1,1 0-1,-1-1 1,1 0-1,0 0 1,1 0-1,-1-1 1,1 0 0,1 0-1,-4-6-6,-5-50-1340,27 27-6507,-4 30 1291</inkml:trace>
  <inkml:trace contextRef="#ctx0" brushRef="#br1" timeOffset="187990.713">18943 3212 5157,'0'0'5829,"0"0"-2540,0 0-230,0 0-625,1-12-838,5-39-453,-6 50-1097,-1-1 0,1 1 0,0 0 1,-1-1-1,1 1 0,-1 0 0,1-1 0,-1 1 1,1 0-1,-1 0 0,0-1 0,0 1 0,1 0 1,-1 0-1,0 0 0,0 0 0,0 0 1,0 0-1,-1 1 0,1-1 0,0 0 0,0 0 1,0 1-1,-1-1 0,1 1 0,0-1 1,-1 1-1,1 0 0,0-1 0,-1 1 0,1 0 1,0 0-1,-1 0 0,1 0 0,-1 0 1,1 0-1,0 0 0,-1 0 0,1 1 0,0-1 1,-1 1-1,1-1 0,0 1 0,0-1 0,-1 1 1,1 0-1,0-1 0,0 1 0,0 0 1,0 0-1,0 0 0,0 0 0,0 0 0,0 0 1,0 0-1,0 1-46,-1-1 17,-6 2-17,0 0 0,0 1 0,0 0 0,0 1 0,1-1 0,0 2 0,0-1 0,0 1 0,0 0 0,1 0 0,0 1 0,1-1 0,-1 1 0,1 1 0,0-1 0,1 1 0,0 0 0,0 0 0,1 0 0,0 0 0,0 1 0,1-1 0,0 1 0,0 5 0,4-10-5,0-1 0,0 0 1,0 0-1,0 0 0,0-1 1,1 1-1,0-1 0,-1 1 0,1-1 1,0 0-1,0 0 0,0 0 1,0 0-1,0 0 0,1-1 0,-1 1 1,1-1-1,-1 0 0,1 0 1,-1-1-1,1 1 0,-1-1 0,2 1 6,21 7-21,-17-6 21,0 1 0,0 1 1,-1-1-1,1 1 1,-1 1-1,0-1 0,0 2 1,0-1-1,-1 1 1,1 0-1,-2 0 0,1 1 1,-1 0-1,0 0 1,0 1-1,-1 0 0,0 0 1,0 0-1,-1 0 0,0 1 1,0 0-1,-1 0 1,2 9-2,-7-15 32,-1 1 1,1 0 0,-1 0-1,0-1 1,0 0 0,0 1 0,0-1-1,0 0 1,-1-1 0,0 1-1,1-1 1,-1 1 0,0-1-1,0 0 1,0-1 0,-1 1 0,1-1-1,0 1 1,0-1 0,-1-1-1,1 1 1,-1-1 0,1 1-1,-1-1-32,-3 2 0,1 0 0,-1 0 0,1-1-1,-1 0 1,1 0 0,-1-1 0,0 0-1,0 0 1,1-1 0,-1 0-1,1 0 1,-1-1 0,1 0 0,-1 0-1,1-1 1,0 1 0,0-2 0,0 1-1,1-1 1,-7-4 0,9-13-2091,14 5-4391,-3 11-266</inkml:trace>
  <inkml:trace contextRef="#ctx0" brushRef="#br1" timeOffset="188402.382">19200 3208 11243,'0'0'4495,"0"0"-1389,0 0-543,0 0-604,0 0-624,0 0-417,0 0-374,8-2-20,1 83 442,-24 181-1105,13-325-10387,-1 0 4802,4-16 167,1 39 2444</inkml:trace>
  <inkml:trace contextRef="#ctx0" brushRef="#br1" timeOffset="188672.355">19200 3208 192,'0'-49'3228,"0"19"3447,15 9 2707,34 6-6616,-36 12-1995,153-30-627,-165 34-396,0 0 0,-1-1 0,1 1 1,0 0-1,0-1 0,-1 1 0,1 0 0,0 0 1,-1 0-1,1 0 0,-1 0 0,1-1 0,-1 1 1,1 0-1,-1 0 0,0 0 0,1 0 0,-1 0 0,0 1 1,0-1-1,0 0 0,0 0 0,0 0 0,0 0 1,0 0-1,0 0 0,0 0 0,0 0 0,-1 0 1,1 0-1,0 0 0,-1 0 0,1 0 0,-1 0 0,1 0 1,-1 0-1,1-1 0,-1 1 0,0 0 0,0 0 1,1 0-1,-1-1 0,0 1 0,0 0 0,0-1 1,0 1-1,0 0 252,-14 16-4351,-3-1-2109</inkml:trace>
  <inkml:trace contextRef="#ctx0" brushRef="#br1" timeOffset="189011.661">19187 3331 6246,'0'0'2658,"0"0"-149,0 0-186,0 0-364,0 0-336,0 0-145,0 0-271,17-2-550,127-25-246,-123 20-619,29-9 252,-17 12-4172,-25 11-3960,-8-1 1415</inkml:trace>
  <inkml:trace contextRef="#ctx0" brushRef="#br1" timeOffset="189012.661">19145 3586 8808,'0'0'4004,"0"0"-593,0 0-640,0 0-908,0 0-470,0 0-266,0 0-241,0 0-251,18 8-165,57 26-171,-13-38-72,-46-2-187,39-9-257,25-6 183,-28 6-10157,-46 13 3732</inkml:trace>
  <inkml:trace contextRef="#ctx0" brushRef="#br1" timeOffset="201428.856">5350 1188 10346,'0'0'2103,"0"0"-469,0 0 699,0 0 63,0 0-917,-12-8-486,-42-20 102,51 28-1024,1 0 1,0 0 0,-1 0 0,1 0 0,0 1-1,-1-1 1,1 0 0,0 1 0,0 0 0,-1 0-1,1-1 1,0 1 0,0 1 0,0-1 0,0 0-1,0 0 1,0 1 0,1-1 0,-1 1 0,0-1 0,1 1-1,-1 0 1,1 0 0,-1 0 0,1 0 0,-1 2-72,-3 2 241,-13 21-60,2 1 0,0 0 1,3 1-1,0 1 0,2 0 0,1 1 0,1 0 0,2 0 0,1 1 0,1 0 1,2 0-1,1 0 0,2 0 0,2 19-181,-2-38-11,0 0-1,1 0 1,0 0 0,1 1-1,1-2 1,0 1 0,1 0-1,0 0 1,1-1 0,0 0 0,1 0-1,0 0 1,1-1 0,0 0-1,1 0 1,0-1 0,6 5 11,-11-12-138,-1-1 0,1 0 0,0 0 0,0 0 0,0 0-1,0-1 1,1 1 0,-1-1 0,0 1 0,1-1 0,-1 0 0,1-1 0,-1 1 0,1 0 0,-1-1 0,1 0 0,-1 0 0,1 0 0,-1 0 0,1-1 0,0 0 0,-1 1 0,0-1 0,1 0 0,-1 0 0,3-2 138,46-41-9720,-36 25 3885</inkml:trace>
  <inkml:trace contextRef="#ctx0" brushRef="#br1" timeOffset="201988.892">5652 1440 7175,'0'0'1772,"0"0"396,4-15 394,19-75 1960,-15 71 15,-7 41-2679,-1-10-2290,1 18 501,-3-7-64,2 1 1,0-1-1,1 1 0,2-1 1,0 1-1,2-1 0,0 0 1,2-1-1,0 1 0,2-1 1,0-1-1,2 1 0,11 18-5,-21-38-18,0 0 1,1 0-1,-1-1 0,0 1 0,0 0 0,1 0 0,-1-1 0,1 1 0,-1-1 1,1 0-1,0 1 0,0-1 0,0 0 0,-1 0 0,1 0 0,0 0 0,0 0 1,0 0-1,1-1 0,-1 1 0,0-1 0,0 1 0,0-1 0,0 0 0,0 0 1,1 0-1,-1 0 0,0 0 0,0-1 0,0 1 0,0-1 0,0 1 0,1-1 1,-1 0-1,0 1 0,-1-1 0,1 0 0,0-1 0,0 1 0,0 0 0,0 0 1,-1-1-1,2 0 18,5-14 13,0 1 0,-1-1 0,0-1 1,-1 1-1,-1-1 0,-1 0 0,0 0 1,0-14-14,10-36 64,26-47 1255,-47 165-550,-23 92-605,6 1 0,4 27-164,6-51-40,12-102 37,1-4 0,0 0 0,-1 1 0,0-1 0,-1 0 0,-1 0-1,0 0 1,-1-1 0,-1 1 0,0-1 0,0 0 0,-8 9 3,10-19-2,-1 0 0,0-1 0,0 0 0,0 0 0,0 0 0,0 0 0,0-1 0,-1 0 0,1 0 0,-1 0 0,1-1 0,0 0 0,-1 0 0,1 0 0,-1 0 0,1-1 0,0 0 0,-1 0 0,1-1 0,0 0 0,0 0 0,0 0 1,0 0-1,0-1 0,0 1 0,1-1 0,-1 0 0,1-1 0,0 1 0,0-1 0,0 0 0,-1-1 2,-7-3-1,-21-14 17,2-1 0,1-1 0,1-1 0,-17-19-16,18-4-2397,36 49-4089,3 8 154</inkml:trace>
  <inkml:trace contextRef="#ctx0" brushRef="#br1" timeOffset="202299.199">6149 1712 5445,'0'0'7282,"0"0"-3935,0 0-609,0 0-330,0 0-636,0 0-554,0 0-300,1-7-283,0 6-629,4-22 346,-6 50-16,-9 60-55,5-58-401,1 1 0,1 0 1,2-1-1,1 1 0,2 0 0,1 7 120,11 2-3692,-5-30-780,3-5-3512,-5-3-1663</inkml:trace>
  <inkml:trace contextRef="#ctx0" brushRef="#br1" timeOffset="202652.237">6249 1231 11691,'0'0'1372,"0"0"347,0 0-112,0 0-593,0 0-213,-13 8-38,-38 27-250,48-33-485,1 1 0,0 0 1,0 0-1,0 0 1,0 0-1,1 0 0,-1 0 1,1 0-1,0 0 0,0 1 1,0-1-1,0 0 0,0 1 1,1-1-1,-1 1 0,1-1 1,0 1-1,0-1 0,1 1 1,-1-1-1,1 1 0,-1-1 1,1 0-1,0 1 0,1-1 1,-1 0-1,0 0 1,1 0-1,1 2-28,-1-1 3,0-1 0,1 0 0,-1 0 0,1 0 0,0 0 0,0-1 0,0 1 0,0-1 0,0 0 0,1 0 0,-1 0 0,1 0 0,-1 0 0,1-1 0,0 0 0,0 0 0,-1 0 0,1 0 0,0 0 0,0-1 0,0 1 0,0-1 0,0 0 0,0-1 0,0 1 0,0-1 0,0 1 0,-1-1 0,1 0 0,0-1 0,0 1 0,-1-1 0,1 1 0,-1-1 0,1 0 1,-1 0-1,0-1 0,0 1 0,0-1 0,0 0 0,0 1 0,0-1 0,-1 0 0,0-1 0,1 1 0,0-2-3,0 0 130,0-1 0,0 1 0,-1 0 0,0-1 1,0 0-1,0 1 0,-1-1 0,1 0 0,-1 0 0,-1 0 1,1 0-1,-1 0 0,0 0 0,-1 0 0,1 0 0,-1 0 1,0 0-1,-1 0 0,1 0 0,-1 1 0,0-1 1,-1 0-1,1 1 0,-1 0 0,0-1 0,-1 0-130,1 5 17,1 0 0,0 0 0,0 0 0,0 0 0,-1 0 0,1 1-1,0-1 1,-1 1 0,1 0 0,-1-1 0,1 1 0,0 0 0,-1 0 0,1 0-1,-1 1 1,1-1 0,0 1 0,-1-1 0,1 1 0,0 0 0,-1 0 0,1 0 0,0 0-1,0 0 1,0 0 0,0 1 0,0-1 0,0 1 0,0-1 0,1 1 0,-1 0 0,0 0-1,0 2-16,-43 69-621,34-8-5315,11-34-1095</inkml:trace>
  <inkml:trace contextRef="#ctx0" brushRef="#br1" timeOffset="202923.018">6539 1618 15022,'0'0'1442,"0"0"-546,0 0 770,0 0-673,82-20-256,-57 15-65,1 0-415,0 2-161,-3-2-32,0 1-32,-1 0-32,-7-2-32,1 0-193,-3 1-1152,-4 2-2114,-3-2-1986,-2 4-4485</inkml:trace>
  <inkml:trace contextRef="#ctx0" brushRef="#br1" timeOffset="203331.385">7089 1298 12876,'0'0'2787,"0"0"-663,0 0 87,0 0-615,0 0-699,0 0-380,0 0-164,0 0-113,11 18-53,37 60-59,-10 8-15,-35-76-122,0-1-1,1 1 0,0-1 0,0 0 1,1 0-1,1-1 0,-1 1 0,1-1 1,1-1-1,5 7 10,-8-11-72,0-1 0,0 1 1,0-1-1,0 0 0,0 0 1,0 0-1,0-1 0,1 1 0,-1-1 1,1 0-1,-1 0 0,1-1 0,-1 1 1,1-1-1,-1 0 0,1 0 0,-1-1 1,1 1-1,-1-1 0,1 0 0,-1 0 1,1-1-1,-1 1 0,0-1 0,0 0 1,0 0-1,0 0 0,0-1 0,0 0 1,0 1-1,-1-1 0,0 0 0,1-1 1,-1 1-1,0-1 0,-1 1 1,1-1-1,0 0 0,-1 0 0,0 0 1,1-2 71,24-96 495,-28 34 2581,0 67-3025,1 1-1,0 0 1,0-1 0,-1 1-1,1 0 1,0-1 0,-1 1 0,1 0-1,0 0 1,-1-1 0,1 1-1,0 0 1,-1 0 0,1 0 0,-1-1-1,1 1 1,0 0 0,-1 0-1,1 0 1,-1 0 0,1 0 0,0 0-1,-1 0 1,1 0 0,-1 0 0,1 0-1,-1 0 1,1 0 0,0 0-1,-1 0 1,1 1 0,-1-1 0,1 0-1,0 0 1,-1 0 0,1 1-1,0-1 1,-1 0 0,1 0 0,0 1-1,-1-1 1,1 0 0,0 1-1,-1-1 1,1 0 0,0 1 0,0-1-1,0 0 1,-1 1 0,1-1-1,0 1 1,0-1 0,0 0 0,0 1-1,0-1 1,0 1 0,0-1-1,0 0 1,0 1 0,0 0-51,-103 218 1786,42-76-1528,12-48-445,-35 77 328,44-52-3901,40-117 2927,-1 2-70,1-1-4717,0-4-2489</inkml:trace>
  <inkml:trace contextRef="#ctx0" brushRef="#br1" timeOffset="204088.381">7252 759 12268,'0'0'3096,"0"0"-288,0 0-742,0 0-1079,0 0-394,-15 13-27,-50 43-64,54-44-416,0 0 0,1 0 0,0 1 1,0 0-1,2 0 0,0 1 1,0 1-1,-2 8-86,-6 9 62,-4 19 2,32-58-117,95-244 934,-106 248-880,0 0 1,0 0 0,1 0-1,-1 0 1,1 1-1,0-1 1,-1 0-1,1 0 1,0 1-1,1 0 1,-1-1 0,0 1-1,1 0 1,-1 0-1,1 0 1,0 0-1,-1 1 1,1-1 0,0 1-1,0-1 1,0 1-1,0 0 1,0 0-1,1 1 1,-1-1-1,0 1 1,0-1 0,1 1-1,-1 0 1,0 0-1,0 1 1,0-1-1,1 0 1,-1 1 0,0 0-1,0 0 1,0 0-1,0 0 1,0 1-1,0-1 1,2 2-2,3 7-7,0 0 0,-1 0 0,-1 0 0,0 1 0,0 0 0,-1 0 0,-1 1 0,4 10 7,18 42 29,22-3-18,-46-60-11,-1 0 1,1 0-1,0 0 1,-1 0-1,1 0 1,0 0-1,0 0 0,0 0 1,-1-1-1,1 1 1,0-1-1,0 1 1,0-1-1,0 0 0,0 0 1,0 0-1,0 0 1,0 0-1,0-1 1,0 1-1,0 0 0,0-1 1,0 1-1,0-1 1,0 0-1,0 0 1,-1 0-1,1 0 0,0 0 1,-1 0-1,1 0 1,-1 0-1,1-1 1,-1 1-1,1-1 1,-1 1-1,0-1 0,11-13-205,13-16-1142,-5 25-5344,-11 11 1641,-2 5-2439</inkml:trace>
  <inkml:trace contextRef="#ctx0" brushRef="#br1" timeOffset="204476.465">7883 1150 9321,'0'0'2594,"0"0"-111,0 0-60,0 0-442,0 0-502,0 0-225,13 7-165,-3-1-880,-5-4-145,-1 0 0,1 0 0,-1 1 0,0 0 0,0 0 0,0 0 0,0 0 0,-1 0 0,1 1 0,-1 0 0,0 0 0,0 0 0,0 0 0,0 0 0,-1 0 0,0 1 0,0-1 0,0 1 0,0 1-64,3 30 113,-1 1-1,-2-1 1,-2 1-1,-1-1 1,-2 1-1,-1-1 0,-2 0 1,-2 0-1,-1-1 1,-2 0-1,-1 0 1,-2-1-1,-1-1 1,-1-1-1,-2 0 0,-14 17-112,31-47-2,-4 8-12,-1 0 0,0-1 0,0 0 0,-1 0 0,0-1 0,-1 0 0,1 0 0,-2-1 0,-5 5 14,13-11-119,1-1 0,-1 0 0,1 0-1,-1 1 1,1-1 0,0 0 0,-1 0 0,1 0-1,-1 0 1,1 1 0,-1-1 0,1 0-1,-1 0 1,1 0 0,-1 0 0,1 0 0,-1 0-1,1-1 1,-1 1 0,1 0 0,-1 0-1,1 0 1,-1 0 0,1-1 0,-1 1 0,1 0-1,-1 0 1,1-1 0,0 1 0,-1 0-1,1-1 1,-1 1 0,1 0 0,0-1 0,0 1-1,-1 0 1,1-1 0,0 1 0,-1-1-1,1 1 1,0-1 0,0 1 0,0-1 0,0 1-1,-1-1 1,1 1 0,0-1 0,0 1-1,0-1 1,0 1 0,0-1 0,0 1 0,0-1-1,0 1 1,1-1 0,-1 1 0,0-1-1,0 1 1,0 0 0,0-1 0,1 1 0,-1-1-1,0 1 1,0-1 0,1 1 119,-1-3-611,1-16-5859</inkml:trace>
  <inkml:trace contextRef="#ctx0" brushRef="#br1" timeOffset="205230.38">8423 606 8168,'0'0'2653,"0"0"-603,0 0 459,0 0-310,0 0-661,0 0-342,14-10-316,44-29-239,-56 38-610,0 1 1,1-1-1,-1 1 1,0-1-1,0 1 0,0 0 1,0 0-1,0 0 1,1 0-1,-1 0 0,0 1 1,0-1-1,0 1 1,0-1-1,0 1 0,0 0 1,0-1-1,0 1 0,0 0 1,0 1-1,0-1 1,0 0-1,-1 0 0,1 1 1,0-1-1,-1 1 1,1-1-1,-1 1 0,0 0 1,1 0-1,-1-1 1,0 1-1,0 0 0,0 0 1,0 2-32,0-2 17,3 5-12,0 0 0,-1 0 1,0 0-1,0 0 1,0 1-1,-1-1 0,-1 1 1,1 0-1,-1-1 0,0 1 1,-1 0-1,0 0 0,0 0 1,-1-1-1,0 1 1,0 0-1,-1 0 0,0-1 1,0 1-1,-1-1 0,0 0 1,0 0-1,-1 0 1,1 0-1,-2 0 0,1-1 1,-5 6-6,-2 2 8,-1 0 0,0-1 0,-1 0 0,0-1 1,-1-1-1,0 0 0,-1 0 0,0-2 0,0 0 0,-1-1 1,-15 6-9,28-12 11,0 0 0,0 0 0,-1 0 0,1-1 0,0 1 0,-1-1 0,1 0 0,-1 0 0,0 0 0,1-1 0,-1 1 1,0-1-1,0 0 0,1 0 0,-1 0 0,0 0 0,1-1 0,-1 1 0,0-1 0,1 0 0,-1 0 0,1-1 0,-1 1 0,1-1 1,0 1-1,-1-1 0,1 0 0,0 0 0,0-1 0,0 1 0,1 0 0,-1-1 0,0 0 0,1 0 0,0 0 0,0 0 0,0 0 1,0 0-1,0 0 0,0-3-11,1 3 34,1 0 1,0 0-1,0 0 1,0 0 0,0 0-1,1 1 1,-1-1-1,1 0 1,-1 0-1,1 0 1,0 0 0,0 1-1,1-1 1,-1 0-1,0 1 1,1-1-1,0 1 1,-1 0 0,1-1-1,0 1 1,0 0-1,0 0 1,1 0-1,-1 0 1,0 1 0,1-1-1,-1 1 1,1-1-1,0 1 1,-1 0-1,1 0 1,0 0 0,0 0-1,-1 1 1,1-1-1,0 1 1,0-1-1,0 1 1,0 0 0,0 0-1,0 1 1,1-1-35,4 2-2,0 1 1,0-1 0,-1 1-1,1 1 1,-1 0 0,0 0-1,0 0 1,0 1 0,0 0-1,-1 0 1,0 0-1,0 1 1,-1 0 0,1 0-1,-1 1 1,0 0 0,-1-1-1,0 2 1,0-1 0,0 0-1,-1 1 1,2 5 1,12 17-2,-15-25 7,0 0 0,1 0 0,-1-1 0,1 1 0,0 0 1,1-1-1,-1 0 0,1 0 0,0 0 0,0 0 0,0-1 1,0 1-1,1-1 0,-1 0 0,1 0 0,0-1 0,0 1 0,0-1 1,0 0-1,0-1 0,0 1 0,1-1 0,-1 0 0,1 0 1,-1-1-1,0 1 0,1-1 0,-1-1 0,4 1-5,-4-3 76,1 1 0,-1-1 0,0 0-1,0-1 1,0 1 0,-1-1 0,1 0 0,-1 0-1,0 0 1,0 0 0,0-1 0,-1 0 0,1 0-1,-1 0 1,0 0 0,-1 0 0,1 0 0,-1-1-1,0 1 1,-1-1 0,1 0 0,-1 0 0,0 0-1,0 1 1,-1-6-76,-17 23-1815,-1 21-4254,7-13-583</inkml:trace>
  <inkml:trace contextRef="#ctx0" brushRef="#br1" timeOffset="-195027.317">11674 7036 9769,'0'0'2403,"0"0"-674,0 0 513,0 0-736,0 0-417,0 0-192,0 0-385,0 0-320,0 0-160,10-89-32,12 66 0,5-4-608,8-8-1891,7-6-2978</inkml:trace>
  <inkml:trace contextRef="#ctx0" brushRef="#br1" timeOffset="-194682.543">12283 6674 11531,'0'0'1217,"0"0"-1057,0 0 769,0 0-64,0 0-321,95-87-191,-61 57-321,9-6-32,0-3-32,14-4-961,-4 0-2466,-5 2-4901</inkml:trace>
  <inkml:trace contextRef="#ctx0" brushRef="#br1" timeOffset="-166223.342">17950 1529 5125,'0'0'2461,"0"0"-401,0 0-127,0 0-187,0 0-91,0 0-193,0 0-159,-6-2-182,-18-7-187,24 9-883,-1 0-1,0 1 1,1-1 0,-1 0-1,1 0 1,-1 0 0,1 1-1,-1-1 1,1 0 0,-1 1-1,1-1 1,-1 0 0,1 1-1,-1-1 1,1 1 0,-1-1-1,1 1 1,0-1 0,-1 1-1,1-1 1,0 1 0,-1-1-1,1 1 1,0-1 0,0 1-1,0-1 1,0 1 0,-1 0-1,1-1 1,0 1-1,0-1 1,0 1 0,0 0-1,0-1 1,0 1 0,0-1-1,1 1 1,-1 0 0,0-1-1,0 1 1,0-1 0,1 1-1,-1-1 1,0 1 0,0-1-1,1 1 1,-1 0-51,63 87 486,-60-82-478,1 0-1,0-1 1,0 1 0,1-1-1,-1 0 1,1 0 0,0 0 0,0-1-1,1 0 1,0 0 0,-1 0 0,1 0-1,0-1 1,1 0 0,-1-1 0,1 1-1,-1-1 1,1 0 0,-1-1 0,1 0-1,0 0 1,0 0 0,0-1 0,0 0-1,0 0 1,0-1 0,-1 0 0,1 0-1,0 0 1,0-1 0,-1 0-1,1-1 1,-1 1 0,0-1 0,0 0-1,0-1 1,0 0 0,0 0 0,-1 0-1,4-4-7,-2 0 215,-2 0 0,1 0 0,-1-1 0,0 0 0,-1 0 0,0 0-1,0-1 1,-1 1 0,0-1 0,-1 0 0,0 0 0,0 0 0,-1 0 0,-1 0-1,0 0 1,0-7-215,-3 95 1100,3-22-1082,3-15-48,-2 1 0,-3 0 1,0-1-1,-3 0 0,-2 1 0,-1-2 0,-2 1 0,-2-1 0,-3 2 30,13-36 2,0-1-1,0 1 1,0-1 0,-1 1 0,0-1-1,0 0 1,-1 0 0,0 0-1,1 0 1,-1-1 0,-1 0-1,1 1 1,-1-2 0,0 1-1,0 0 1,0-1 0,0 0-1,0 0 1,-1-1 0,1 1 0,-1-1-1,0 0 1,0-1 0,1 0-1,-1 1 1,0-2 0,0 1-1,0-1 1,0 0 0,-1 0-1,1-1 1,0 1 0,0-1-1,1-1 1,-1 1 0,0-1-1,0 0 1,-2-2-2,0 0 5,0-1 0,0-1 1,1 0-1,0 0 0,0 0 0,1-1 0,-1 0 0,2 0 0,-1-1 0,1 1 1,0-1-1,0-1 0,0-2-5,2-42-2736,33 46-9820,-16 7 2632</inkml:trace>
  <inkml:trace contextRef="#ctx0" brushRef="#br1" timeOffset="-165895.32">18513 1791 11307,'0'0'3384,"0"0"-608,0 0-470,0 0-576,0 0-395,0 0-353,0 0-288,2-4-278,9-3 74,-10 42 44,-1-21-415,1 16-265,-1 1 0,-2-1 0,-1 1 0,-1-1 0,-2 0 0,-6 20 146,5-36-3170,-1-8-1844,3-3-917</inkml:trace>
  <inkml:trace contextRef="#ctx0" brushRef="#br1" timeOffset="-165529.36">18527 1419 8744,'0'0'2675,"0"0"-721,0 0 154,0 0-335,0 0-588,0 0-443,0 0-256,0 0-166,-5 4-37,5-4-282,-2 0 18,1 1 0,0 0-1,0 0 1,-1-1 0,1 1 0,0 0-1,0 0 1,0 0 0,0 1-1,0-1 1,0 0 0,0 0 0,0 0-1,1 1 1,-1-1 0,0 0-1,1 1 1,-1-1 0,1 1 0,-1-1-1,1 1 1,0-1 0,0 1-1,-1-1 1,1 1 0,0-1 0,0 1-1,1-1 1,-1 1 0,0-1-1,0 1 1,1-1 0,-1 0 0,1 1-1,-1-1 1,1 1 0,0-1-1,-1 0 1,2 1-19,1 4 24,0-1-1,1 0 1,-1 0-1,1 0 1,0-1-1,1 1 1,-1-1-1,1 0 1,0 0-1,0 0 1,0-1-1,0 0 1,1 0-1,-1 0 1,1-1-1,0 1 1,-1-1-1,1-1 1,0 1-1,0-1 0,1 0 1,-1-1-1,0 1 1,0-1-1,4-1-23,-5-1 177,-1-1-1,1 1 1,-1-2-1,0 1 0,0 0 1,0-1-1,0 1 0,0-1 1,-1 0-1,0-1 1,0 1-1,0 0 0,0-1 1,-1 0-1,1 1 0,-1-1 1,-1 0-1,1 0 1,-1 0-1,1-1 0,-1 1 1,-1 0-1,1 0 1,-1-1-1,0-1-176,0 3 53,0 1-1,0-1 1,0 1-1,-1-1 1,1 1 0,-1 0-1,0-1 1,0 1 0,0 0-1,-1-1 1,1 1 0,-1 0-1,1 0 1,-1 0-1,0 0 1,0 0 0,-1 1-1,1-1 1,0 1 0,-1-1-1,0 1 1,1 0 0,-1 0-1,0 0 1,0 0-1,0 0 1,0 1 0,-1 0-1,1-1 1,0 1 0,-1 0-1,1 1 1,-1-1 0,1 1-1,-1-1 1,1 1 0,-4 0-53,1 0-170,-1 0 1,0 1 0,1 0 0,-1 0 0,0 0 0,1 1 0,-1 0 0,1 0 0,0 0 0,0 1-1,0 0 1,0 0 0,0 1 0,1-1 0,-1 1 0,1 1 0,0-1 0,0 1 0,-3 4 169,-6 17-4287,2 3-3859</inkml:trace>
  <inkml:trace contextRef="#ctx0" brushRef="#br1" timeOffset="-164507.434">18260 4895 12172,'0'0'2188,"0"0"92,0 0-17,0 0-928,0 0-679,0 0-357,0 6-229,2 8-63,1 0 0,0 1 0,2-1 0,-1-1 0,2 1 0,0-1 0,0 0 0,1 0 1,1 0-1,3 3-7,14 28 4,22 15 0,-45-58-4,-1 0 0,1 0 0,-1 0 0,1 0 0,0 0 0,-1 0 0,1 0 0,0-1 0,0 1 0,-1-1 0,1 1 0,0-1 0,0 0 0,0 0 0,0 0 1,0 0-1,-1 0 0,1 0 0,0 0 0,0-1 0,0 1 0,0-1 0,-1 1 0,1-1 0,0 0 0,0 1 0,-1-1 0,1 0 0,0 0 0,-1 0 0,1 0 0,-1-1 0,0 1 0,1 0 0,-1-1 0,0 1 0,0-1 0,1 0 0,4-7 123,0 1-1,0-1 1,-1-1 0,-1 1 0,1-1-1,-1 0 1,-1 0 0,0 0 0,0 0-1,-1-1 1,1-9-123,2-72 5019,-14 115-4000,-6 79-908,7-35-155,-3 0 0,-3-1 0,-21 58 44,34-120-211,-17 34-853,-1-29-3784,10-24-3309,6 1 1799</inkml:trace>
  <inkml:trace contextRef="#ctx0" brushRef="#br1" timeOffset="-163880.688">18375 4656 5894,'0'0'3523,"0"0"-923,0 0-919,0 0-586,0 0-92,0 0 118,0 0-101,-7 13-171,-39 61 469,35-61-767,11-13-410,26-33 481,-1-15-423,-23 41-151,0 0-1,1 0 0,0 1 1,0-1-1,1 1 0,0 0 1,0 0-1,0 0 0,1 0 1,0 1-1,0 0 0,0 0 1,1 0-1,0 0 0,-1 1 1,2 0-1,-1 0 0,1 1-47,-3 3 4,-1 1-1,0 0 0,0 0 1,1 1-1,-1-1 0,0 1 1,0 0-1,0-1 0,0 1 1,-1 0-1,1 1 1,0-1-1,-1 0 0,0 1 1,1 0-1,-1-1 0,0 1 1,-1 0-1,1 0 0,0 0 1,-1 0-1,1 0 0,-1 1 1,0-1-1,0 0 1,0 1-1,-1-1 0,1 0 1,-1 1-1,0-1 0,0 3-3,5 11 40,-4-10-31,1 0-1,0 0 1,0 0-1,1 0 1,-1 0-1,2 0 0,-1-1 1,1 0-1,0 1 1,0-1-1,1-1 1,-1 1-1,1-1 0,1 1 1,-1-2-1,1 1 1,0 0-1,0-1 1,1 0-9,10-3-895,-11-3-4152,-5-2-478</inkml:trace>
  <inkml:trace contextRef="#ctx0" brushRef="#br3" timeOffset="-153385.187">17304 2972 577,'0'0'2706,"0"0"-1003,0 0-379,0 0 75,0 0-43,0 0-139,0 0-27,5-17 12613,-4 12-13811,-60-9 1695,50 14-1570,0 0 1,0 1 0,1 0 0,-1 1 0,0 0 0,1 0 0,-1 1 0,1 0 0,0 0 0,0 1 0,-3 2-118,-50 35 742,-55 81-427,46 2 187,33 34-11,24 77-32,9-79-278,-5-45-117,-3-55-32,-17 46-32,-17 37 46,32-109-33,-32 67-8,-21-7-37,14-22 64,-48 17 0,0-22-5,69-45-22,30-17 1,1-1 10,6-28-1409,10-6-2440,-7 23-200,0 1-3583,-3 6-2084</inkml:trace>
  <inkml:trace contextRef="#ctx0" brushRef="#br3" timeOffset="-150708.478">16292 4663 3716,'0'0'1905,"0"0"247,0 0-198,2 0 7260,2 0-4417,22-2-3034,-24 2-1716,1 1 0,-1-1 0,1 1-1,-1 0 1,1 0 0,-1 0-1,1 0 1,-1 1 0,0-1 0,0 1-1,0-1 1,0 1 0,0 0-1,0-1 1,0 1 0,0 0 0,0 0-1,-1 1 1,1-1 0,-1 0-1,0 0 1,0 1 0,0-1 0,1 2-47,9 26 58,16 39 38,0 28 134,-9-14 21,-6 42-80,0-31 5,-7 137-43,-13-139-101,-5 15-32,6-35 32,-3 9-64,-13 7 64,-9 13-32,4 22 6,14 7 15,5-40-10,2 131 37,6-218-47,1 1 0,0 0 0,0-1 1,1 1-1,-1-1 0,1 1 0,0-1 0,-1 1 1,2-1-1,-1 1 0,0-1 0,1 0 0,-1 1 1,1-1-1,0 0 0,0 0 0,0 0 0,1-1 1,-1 1-1,1 0 0,-1-1 0,1 0 0,0 1 1,0-1-1,0 0 0,0-1 0,0 1 0,1 0 1,-1-1-1,0 0 0,4 1-1,67 19 37,23 10-37,2-47 0,-5 8 27,-1-39 5,-108 43 102,2 7-170,-16 0-953,19-20-4163,10 6-2092</inkml:trace>
  <inkml:trace contextRef="#ctx0" brushRef="#br0" timeOffset="-141112.279">4412 4796 3812,'0'0'6566,"0"0"-3662,0 0-667,0 0 170,0 0-357,0-10-550,1-29-373,-17 56 143,11-4-1265,0 1 0,0-1-1,2 1 1,-1 0 0,2 0-1,0 0 1,1 1 0,0-1 0,1 0-1,0 0 1,1 1 0,1-1-1,1 0 1,0 0 0,0 0-1,1 0 1,1-1 0,1 0 0,-1 0-1,2 0 1,0-1 0,1 1-1,0-2 1,0 1 0,11 9-5,-17-19 2,0 0 1,0-1 0,0 1-1,0-1 1,1 0 0,-1 1 0,0-1-1,1 0 1,-1 0 0,1-1-1,-1 1 1,1 0 0,0-1-1,-1 0 1,1 1 0,-1-1-1,1 0 1,0 0 0,-1-1 0,1 1-1,0 0 1,-1-1 0,1 0-1,-1 1 1,1-1 0,-1 0-1,0 0 1,1-1 0,-1 1-1,0 0 1,1-1 0,-1 0 0,0 1-1,0-1 1,-1 0 0,1 0-1,0 0 1,0 0 0,-1-1-3,57-91 1083,-57 91-1001,66-136 2395,-72 193-993,-20 169-982,-36 165-347,21-289-128,38-97-27,0 1-1,0-1 0,0 0 0,0 0 0,0 0 1,0 0-1,-1-1 0,1 1 0,-1-1 0,0 1 1,1-1-1,-1 0 0,0 0 0,0 0 0,0-1 1,1 1-1,-1 0 0,0-1 0,0 0 0,0 0 0,0 0 1,0 0-1,0 0 0,0-1 0,0 1 0,0-1 1,0 0-1,1 0 0,-1 0 0,0 0 0,1 0 1,-1-1-1,0 1 0,0-1 1,-12-7-166,2 0-1,-1-1 1,1-1 0,0 1-1,1-2 1,1 0 0,-1-1-1,2 0 1,-5-8 166,-21-42-7968,34 60 2501,1 3-2626</inkml:trace>
  <inkml:trace contextRef="#ctx0" brushRef="#br0" timeOffset="-140699.684">4877 5217 3107,'0'0'9027,"0"0"-4452,0 0-1537,0 0-727,0 0-544,0 0-528,0 0-348,3-7-288,0 0-499,4-10 275,-3 37 67,-25 172 371,20-185-827,0-1 0,1 1 0,1-1 0,-1 1 0,1 0 0,0-1-1,0 1 1,1-1 0,0 0 0,0 0 0,0 1 0,1-1 0,0-1 0,0 1 0,1 0 0,3 4 10,42 4-3191,-31-34-5650,-14 9 2499</inkml:trace>
  <inkml:trace contextRef="#ctx0" brushRef="#br0" timeOffset="-140316.704">4939 4725 9513,'0'0'2723,"0"0"-401,0 0 230,0 0-380,0 0-672,0 0-491,0 0-475,0 0-336,-1 2-49,1 5-125,0-1-1,1 1 0,0 0 1,0-1-1,1 1 1,0-1-1,0 0 1,0 1-1,1-1 0,0 0 1,0 0-1,0-1 1,1 1-1,0-1 1,0 1-1,0-1 0,1-1 1,1 2-24,-4-3 36,-1-1 0,1 0 0,-1 1 1,1-1-1,0 0 0,0 0 0,0 0 0,0-1 0,1 1 1,-1 0-1,0-1 0,1 1 0,-1-1 0,1 0 0,-1 0 1,1 0-1,-1 0 0,1 0 0,0-1 0,0 1 0,-1-1 1,1 0-1,0 1 0,0-1 0,0-1 0,-1 1 0,1 0 1,0-1-1,0 1 0,-1-1 0,1 0 0,-1 0 0,1 0 1,0 0-1,-1 0 0,0-1 0,1 1 0,-1-1 1,0 0-1,0 1 0,1-1 0,-2 0 0,1 0 0,0 0 1,0-1-1,-1 1 0,1 0 0,-1-1 0,1-1-36,2-4 163,0-1-1,-1 0 0,0 0 1,0 0-1,-1 0 1,-1 0-1,1-1 0,-1 1 1,-1-1-1,0 1 1,0-1-1,-1 1 0,0 0 1,-1-1-1,0 1 1,0 0-1,-1 0 0,0 0 1,-5-8-163,7 16 2,0-1 1,-1 1-1,1 0 1,-1 0-1,1 0 0,-1 1 1,1-1-1,-1 0 1,0 1-1,1-1 1,-1 1-1,0-1 0,1 1 1,-1 0-1,0 0 1,0-1-1,1 1 1,-1 0-1,0 1 1,0-1-1,1 0 0,-1 1 1,0-1-1,0 0 1,1 1-1,-1 0 1,0-1-1,1 1 0,-1 0 1,1 0-1,-1 0 1,1 0-1,0 0 1,-1 1-3,-45 41-1493,7 14-5446,28-25-1261</inkml:trace>
  <inkml:trace contextRef="#ctx0" brushRef="#br0" timeOffset="-139818.597">5394 5197 5733,'0'0'8857,"0"0"-5136,0 0-1687,0 0-630,0 0-411,0 0-187,0 0-64,17-1-241,124-18 65,-124 16-835,35-9 790,-24-4-4264,-28 16-255,0 0-2980</inkml:trace>
  <inkml:trace contextRef="#ctx0" brushRef="#br0" timeOffset="-139250.398">6103 4769 8776,'0'0'3011,"0"0"-310,0 0 6,0 0-865,0 0-833,0 0-283,0 0 16,14 12-16,108 93 656,-3-5-955,-116-98-409,-1 0-1,1-1 1,0 1-1,0 0 1,0-1-1,0 0 0,0 0 1,0 0-1,0 0 1,1 0-1,-1-1 1,0 1-1,0-1 1,1 0-1,-1 0 0,0 0 1,1-1-1,-1 1 1,0-1-1,0 1 1,0-1-1,0 0 1,1 0-1,-1-1 0,0 1 1,-1-1-1,1 1 1,0-1-1,0 0 1,-1 0-1,1 0 0,-1 0 1,0-1-1,1 1 1,-1-1-1,0 1 1,-1-1-1,1 0 1,0 0-1,-1 0 0,1 0 1,-1 0-1,0 0 1,0 0-1,0-2-17,19-128 3267,-20 132-3227,0 1 0,-1-1 0,1 0 0,0 1-1,-1-1 1,1 1 0,-1-1 0,1 1 0,-1-1 0,1 1-1,-1-1 1,1 1 0,-1-1 0,0 1 0,1 0-1,-1-1 1,1 1 0,-1 0 0,0-1 0,1 1 0,-1 0-1,0 0 1,1 0 0,-1 0 0,0 0 0,0 0 0,1 0-1,-1 0 1,0 0 0,1 0 0,-1 0 0,0 0 0,0 0-1,1 0 1,-1 1 0,0-1 0,1 0 0,-1 1 0,1-1-1,-1 0 1,0 1 0,1-1 0,-1 1 0,1-1-1,-1 1 1,1-1 0,-1 1 0,1-1 0,-1 1 0,1-1-1,0 1 1,-1 0 0,1-1 0,0 1 0,0 0 0,-1-1-1,1 1 1,0 0 0,0-1 0,0 1 0,0 0 0,0-1-1,0 2-39,-19 30 156,1 1 0,2 1 0,1 1 0,2 0 0,-4 23-156,-10 21 165,-152 417 204,139-379-391,36-152-2129,2-41-3337,-1 33-934</inkml:trace>
  <inkml:trace contextRef="#ctx0" brushRef="#br0" timeOffset="-138677.423">5912 4311 11979,'0'0'4298,"0"0"-1026,0 0-934,0 0-725,0 0-583,0 0-283,16-1-122,575-78 2418,-527 66-2867,-81 36-1071,0 11-5037,15-31 4527,-6 13-6416</inkml:trace>
  <inkml:trace contextRef="#ctx0" brushRef="#br0" timeOffset="-138205.539">6942 4552 7271,'0'0'5376,"0"0"-1933,-2-14-101,-1-3-2227,-1-10 89,3-4 2856,6 34-2240,10 16-1632,-1 0-1,-1 0 1,-1 1-1,-1 1 0,0 0 1,-2 1-1,0 0 0,-1 0 1,-2 1-1,1 5-187,1 2 49,-1 1 0,-2 0 0,-1 0 0,-1 1 0,-2-1 0,-1 0 0,-2 1-1,-1-1 1,-1 0 0,-2 0 0,0 0 0,-3-1 0,0 0 0,-2 0 0,-1-1 0,-2-1 0,0 0-1,-2-1 1,-1-1 0,-1 0 0,-2-1 0,0-1 0,-1-1 0,-2-1 0,-14 11-49,-26-9-326,62-26-98,-1 0 1,0 0-1,1 0 0,-1-1 0,1 1 1,0 0-1,-1 0 0,1-1 0,0 1 0,1-1 1,-1 1-1,0-1 0,1 1 0,-1-1 1,1 0-1,0 1 0,0-1 0,0 1 1,0-1-1,0 0 0,1 1 0,-1-1 1,1 1-1,0-3 424,0-2-2978,1-20-10817</inkml:trace>
  <inkml:trace contextRef="#ctx0" brushRef="#br0" timeOffset="-137416.138">4077 4519 9449,'0'0'5237,"0"0"-1148,0 0 192,-16 4-2631,7-2-1501,2-1-46,1 0 0,0 1-1,-1 0 1,1 0 0,0 1 0,0-1-1,0 1 1,0 0 0,0 1-1,1 0 1,0 0 0,-1 0-1,1 0 1,1 1 0,-1 0-1,1 0 1,-2 2-103,-16 28 221,1 1-1,2 1 0,2 1 1,1 0-1,3 1 1,0 0-1,3 1 0,1 1 1,2 0-1,2 0 1,1 0-1,3 0 0,1 1 1,3 13-221,-1-41-50,1 0 0,1 0 0,0-1 0,0 1 0,2-1 0,-1 0 0,2 0 0,0-1 1,0 0-1,1 0 0,1-1 0,0 0 0,0-1 0,1 1 0,4 2 50,1-1-1141,0 0-1,0-1 1,1 0-1,0-2 1,1 0-1,0-1 1,1 0 1141,37 12-9321</inkml:trace>
  <inkml:trace contextRef="#ctx0" brushRef="#br0" timeOffset="-136623.823">7369 3988 8552,'0'0'2413,"0"0"-283,0 0 53,0 0-400,15-13-416,47-40-235,-59 51-1088,-1 1 0,1 0 1,-1-1-1,1 1 0,0 0 0,-1 0 0,1 0 1,0 1-1,0-1 0,-1 1 0,1-1 1,0 1-1,0 0 0,0 0 0,0 0 1,0 1-1,-1-1 0,1 1 0,0-1 1,0 1-1,-1 0 0,1 0 0,0 0 0,-1 0 1,1 1-1,-1-1 0,1 1 0,-1 0 1,0-1-1,0 1 0,0 0 0,0 0 1,0 0-1,0 1 0,0-1 0,-1 0 0,1 1 1,-1-1-1,1 1 0,-1-1 0,0 1 1,0 0-1,-1 0 0,1-1 0,0 1 1,-1 0-1,0 0 0,1 0 0,-1 0-44,1 9 13,0-1 0,0 1 0,-1-1 0,0 1 0,-1 0 1,-1-1-1,1 1 0,-2-1 0,0 1 0,0-1 0,-1 0 0,-1 0 0,1-1 0,-2 1 0,1-1 0,-2 0 0,-2 3-13,-8 10 41,-1 0 1,0-2-1,-2 0 0,-1-1 1,0-1-1,-15 10-41,27-22 133,0 1 0,0-2 0,-1 1 0,0-1 0,0-1 0,0 0 0,-1 0 0,1-1 0,-1 0 0,0-1 0,-1 0 0,-9 0-133,20-3 41,0 0-1,-1-1 1,1 1 0,0-1-1,-1 1 1,1-1 0,0 0-1,0 1 1,0-1-1,-1 0 1,1 0 0,0 0-1,0 0 1,0 0 0,0 0-1,1 0 1,-1 0-1,0-1 1,0 1 0,1 0-1,-1 0 1,1-1 0,-1 1-1,1 0 1,-1-1-1,1 1 1,0 0 0,0-1-1,-1 1 1,1 0 0,0-1-1,0 1 1,1-1-1,-1 1 1,0 0 0,0-1-1,1 1 1,-1 0 0,1-1-41,20-55 1378,-19 55-1364,-1 1-1,1 0 1,0 0 0,-1 0 0,1 0-1,0 0 1,0 0 0,0 0 0,0 1-1,0-1 1,0 1 0,0-1-1,0 1 1,0 0 0,0 0 0,0 0-1,0 0 1,0 0 0,0 0 0,0 1-1,0-1 1,0 0 0,-1 1-1,1 0 1,0-1 0,0 1 0,0 0-1,0 0 1,-1 0 0,1 0-1,0 1 1,-1-1 0,2 1-14,45 50-47,-36-36 44,-6-5 6,0-1 0,0 0 0,1 0 0,1 0 0,-1-1 0,1 0 1,1-1-1,0 0 0,0 0 0,1-1 0,0 0 0,0-1 0,0 0 0,1-1 0,0 0 0,0 0 0,0-1 0,1-1 0,-1 0 0,11 2-3,-19-6-9,0 1 0,0-1-1,1 1 1,-1-1-1,0 0 1,0 0-1,0-1 1,0 1-1,-1-1 1,1 1 0,0-1-1,-1 0 1,1 0-1,-1 0 1,1 0-1,-1-1 1,0 1-1,0 0 1,0-1 0,0 0-1,0 1 1,-1-1-1,1 0 1,-1 0-1,0 0 1,0 0-1,0 0 1,0 0 0,-1 0-1,1 0 1,-1-1-1,1 1 1,-1 0-1,0 0 1,-1 0-1,1-1 1,0 1 0,-1 0-1,0-1 10,-11-13-2625,-4 20-2838,1 6-2154</inkml:trace>
  <inkml:trace contextRef="#ctx0" brushRef="#br0" timeOffset="-135862.431">3039 4665 1954,'0'0'7036,"0"0"-3497,0 0-928,0 0-407,0 0-650,0 0-657,13-9-289,3-2-444,71-28 526,153 26 506,-273 3-7965,20 10 2418,-3 0-1345</inkml:trace>
  <inkml:trace contextRef="#ctx0" brushRef="#br0" timeOffset="-135382.926">3033 4693 6086,'0'0'3870,"0"0"-667,0 0-293,0 0-524,0 0-582,0 0-597,0 0-401,0 0-304,1 4-161,5 9-196,0-1-1,2 0 0,-1 0 1,2 0-1,-1-1 0,1-1 1,1 1-1,0-1 0,0-1 1,9 5-145,6 10 14,86 76 76,-109-96-17,0 0-1,-1 1 1,0-1-1,0 1 1,0-1-1,-1 1 1,1 0-1,-1-1 1,0 1-1,0-1 0,-1 1 1,1 0-1,-1-1 1,0 1-1,-1-1 1,1 1-1,-1-1 1,0 0-1,0 0 1,0 0-1,0 0 1,-1 0-1,1 0 1,-1 0-1,0-1 0,0 1 1,-1-1-1,1 0 1,-2 1-73,-8 15 44,-23 32 197,19-29-210,1 0 0,0 0 0,2 1 0,1 1-1,1 1 1,1-1 0,1 2 0,1-1 0,1 2 0,-4 26-31,12-50 0,0-1 0,0 1 0,0 0 0,0 0 0,0 0-1,0 0 1,1 0 0,0 0 0,-1 0 0,1 0 0,0 0 0,0-1 0,1 1 0,-1 0-1,1-1 1,-1 1 0,1-1 0,0 1 0,0-1 0,0 0 0,0 0 0,0 0-1,0 0 1,1 0 0,-1 0 0,1-1 0,-1 1 0,1-1 0,0 0 0,-1 0-1,1 0 1,0 0 0,0 0 0,0 0 0,0-1 0,0 1 0,0-1 0,0 0-1,0 0 1,0 0 0,0 0 0,0-1 0,-1 1 0,3-1 0,33-2 16,0-2 0,0-1 0,0-2 0,-1-1 0,0-3 0,-1 0 0,0-3 0,5-3-16,-18 5-97,-5 3-193,-29 23-220,-17 14-3805,10-7-2399,1-1-5447</inkml:trace>
  <inkml:trace contextRef="#ctx0" brushRef="#br0" timeOffset="-134947.39">2952 6210 7175,'0'0'3662,"0"0"-528,0 0-6,0 0-598,0 0-677,0 0-225,0 0-262,-7 11-319,-21 36-241,23-37-659,1 0 0,0 1 0,1-1-1,0 1 1,1 0 0,0 0 0,1 0 0,0 0 0,0 0 0,1 0 0,2 7-147,-2 2 76,-1-6-59,1 1-1,1-1 1,0 0-1,1 0 0,1 0 1,0 0-1,0 0 1,2 0-1,0-1 1,0 1-1,1-2 1,2 3-17,-6-12-69,0-1 1,1 1-1,-1-1 1,0 0-1,1 0 1,0 0-1,-1 0 0,1-1 1,0 1-1,0-1 1,0 1-1,0-1 1,0 0-1,0 0 1,0-1-1,0 1 1,1 0-1,-1-1 1,0 0-1,0 0 1,0 0-1,1 0 1,-1-1-1,0 1 1,0-1-1,0 0 0,1 1 1,-1-2-1,0 1 1,0 0-1,-1 0 1,1-1-1,0 0 1,0 0-1,-1 1 1,1-2-1,-1 1 1,1 0-1,-1 0 1,0-1-1,0 1 1,0-1-1,0 0 1,-1 1-1,1-1 0,-1 0 1,1 0-1,-1 0 1,0-1 68,28-54-4820,-15 17-1992,-7 15 149</inkml:trace>
  <inkml:trace contextRef="#ctx0" brushRef="#br0" timeOffset="-134715.465">2943 5957 12780,'0'0'4612,"0"0"-1921,0 0-641,0 0-833,0 0-736,0 0-289,0 0-160,0 0-32,-3-14-96,15 19-385,0 1-1216,-4 4-1987,1-1-3811</inkml:trace>
  <inkml:trace contextRef="#ctx0" brushRef="#br0" timeOffset="-134256.404">3290 6127 128,'0'0'4943,"0"0"-2417,0 0-717,0 0-90,0 0-91,0 0 22,0 0 10,0 0-363,12-5-368,92-28 726,-103 33-1655,0 1-1,0 0 1,-1 0 0,1 0-1,0 0 1,-1 0-1,1 0 1,-1 0 0,1 0-1,-1 0 1,0 0 0,1 1-1,-1-1 1,0 0-1,0 0 1,1 0 0,-1 0-1,0 1 1,0-1-1,0 0 1,-1 0 0,1 0-1,0 0 1,0 1-1,-1-1 1,1 0 0,0 0-1,-1 0 1,1 0-1,-1 0 1,0 0 0,1 0-1,-1 0 1,0 0 0,0 0-1,1 0 1,-1-1-1,0 1 1,0 0 0,0 0-1,-1 0 1,-72 64-1224,56-52 1059,1 2 1,1-1 0,0 2 0,1 0-1,1 1 1,-5 8 164,18-24 4,0-1 0,0 1 0,1-1 0,-1 1-1,0 0 1,1-1 0,-1 1 0,0 0 0,1-1 0,-1 1 0,1 0 0,0 0-1,-1 0 1,1 0 0,-1-1 0,1 1 0,0 0 0,0 0 0,0 0 0,-1 0-1,1 0 1,0 0 0,0 0 0,0 0 0,0 0 0,0 0 0,1-1 0,-1 1-1,0 0 1,0 0 0,1 0 0,-1 0 0,0 0 0,1 0 0,-1-1 0,1 1-1,-1 0 1,1 0 0,-1-1 0,1 1 0,0 0 0,-1-1 0,1 1 0,0 0-1,0-1 1,-1 1 0,1-1 0,0 0 0,0 1 0,0-1 0,0 1-4,106-17-362,-57 5-4722,-23 7-980</inkml:trace>
  <inkml:trace contextRef="#ctx0" brushRef="#br0" timeOffset="-133957.468">3639 6021 13325,'0'0'3539,"0"0"-437,0 0-636,0 0-550,0 0-517,0 0-427,0 0-348,0 0-229,1 14-64,-6 87 59,-4-57-789,-10 65 701,14-36-8666,5-62 1050</inkml:trace>
  <inkml:trace contextRef="#ctx0" brushRef="#br0" timeOffset="-133291.409">3332 3956 8680,'0'0'3935,"0"0"-1272,0 0-276,0 0-396,0 0-550,0 0-330,0 0-316,0-3-309,-2-3-90,-5 29-179,0-1-29,-32 115 148,47-180-133,-2 29-198,0 1 1,1 0-1,1 1 0,0 0 1,1 0-1,0 0 0,1 1 1,0 1-1,1 0 0,0 0 1,3-1-6,-13 9-1,1 1 0,0 0 0,0-1 0,0 1 1,0 0-1,0 0 0,0 0 0,0 0 1,0 0-1,0 1 0,0-1 0,1 1 0,-1-1 1,0 1-1,0 0 0,1 0 0,-1 0 1,0 0-1,0 0 0,1 0 0,-1 1 0,0-1 1,0 1-1,0 0 0,0-1 0,0 1 1,0 0-1,0 0 0,0 0 0,0 1 0,0-1 1,0 0-1,0 1 0,-1-1 0,1 1 0,-1 0 1,1-1-1,-1 1 0,1 0 0,-1 0 1,0 0-1,0 0 0,0 0 0,0 0 0,-1 0 1,1 0-1,0 0 0,-1 1 1,45 208-1180,-45-211 1059,1 7-2602,-2-3-4095,0-2-432</inkml:trace>
  <inkml:trace contextRef="#ctx0" brushRef="#br0" timeOffset="-126383.912">16696 6623 320,'0'0'3540,"-1"5"-2243,1-3-1222,0 0 1,0 1 0,0-1-1,0 0 1,0 1-1,0-1 1,0 0-1,1 0 1,0 1 0,-1-1-1,1 0 1,0 0-1,0 1 1,0-1-1,0 0 1,0 0 0,0 0-1,1 0 1,-1-1-1,1 1 1,0 0-1,-1-1 1,1 1 0,0-1-1,0 1 1,0-1-1,0 0 1,0 0-1,0 0 1,0 0 0,0 0-1,1 0-75,2 2 21,1-1-1,0 0 1,0-1-1,-1 1 1,1-1-1,0 0 1,0 0-1,0-1 1,0 0-1,0 0 1,0 0-1,0-1 1,0 0-1,0 0 1,0 0-1,0-1 1,0 0-1,-1 0 1,1 0-1,-1-1 1,1 0-1,-1 0 1,0 0-1,2-3-20,20-57 3944,-27 58-3559,1 1-1,-1-1 0,-1 0 0,1 0 0,-1 0 0,0 1 1,0-1-1,0 0 0,-1 1 0,1-1 0,-1 1 1,0-1-1,0 1 0,-1 0 0,1 0 0,-1 0 0,0 0 1,0 0-1,-1 0-384,2 3 92,-1-1 0,1 0 0,0 0 1,-1 1-1,1 0 0,-1-1 0,0 1 0,0 0 0,1 0 1,-1 1-1,0-1 0,0 0 0,0 1 0,0 0 1,1 0-1,-1 0 0,0 0 0,0 0 0,0 0 1,0 1-1,-2 0-92,0 1-11,0 0-1,1 1 1,-1 0 0,1-1 0,-1 2 0,1-1-1,0 0 1,0 1 0,1 0 0,-1 0-1,1 0 1,0 0 0,0 1 0,0-1 0,0 1-1,1-1 1,0 1 0,0 0 0,0 0 0,0 0-1,1 0 1,0 1 0,0-1 0,1 0 0,-1 0-1,1 1 1,0-1 0,0 0 0,1 1-1,0 0 12,12 67-2028,-12-72 2009,-1 1 1,1-1-1,-1 0 1,1 1-1,0-1 1,-1 0-1,1 0 1,0 1-1,0-1 1,0 0-1,0 0 1,0 0-1,0 0 1,1 0-1,-1 0 1,0-1-1,0 1 1,1 0-1,-1-1 1,0 1-1,1 0 1,-1-1-1,1 0 1,-1 1-1,1-1 1,-1 0-1,1 0 0,-1 0 1,1 0-1,-1 0 1,1 0-1,-1 0 1,1 0-1,-1 0 1,0-1-1,1 1 1,-1-1-1,1 1 1,-1-1-1,0 0 1,1 1-1,-1-1 1,0 0-1,0 0 1,0 0-1,1 0 1,-1-1 18,4-2 94,0 0 1,0 0-1,0 0 1,-1-1-1,0 0 1,0 0-1,-1 0 1,1 0-1,-1-1 1,0 1-1,0-1 1,-1 0-1,0 0 1,0 0-1,0 0 1,-1 0-1,0 0 1,0-1-1,0 1 0,-1-1-94,-2 5 34,0 0 0,0 1 0,0-1 0,0 1 0,0-1 0,-1 1 0,1 0 0,0 0 0,-1 0 0,1 0 0,-1 0 0,1 0 0,-1 1 0,0-1 0,1 1 0,-1 0 0,1 0 0,-1 0 0,0 0 0,1 0-1,-1 1 1,0-1 0,1 1 0,-1-1 0,-1 2-34,-90 36-177,83-32 150,0 0 1,0-1-1,0 0 1,0-1-1,-1 0 0,0 0 1,0-2-1,0 1 1,0-2-1,-5 1 27,15-2 3,1 0 8,-1 1-1,1-1 1,-1 0 0,1 0-1,0 0 1,-1 0-1,1 0 1,-1 0-1,1 0 1,-1 0 0,1-1-1,-1 1 1,1 0-1,0-1 1,-1 1-1,1-1 1,0 0 0,-1 1-1,1-1 1,0 0-1,0 0 1,0 0-1,0 0 1,0 0 0,0 0-1,0 0 1,0 0-1,0 0 1,0-1 0,0 1-11,48-17 133,238 8-466,-86 9-1603,-172-2 1855,-35-2 280,-86 2 719,0 4 0,0 4 0,-9 5-918,-28 1 1217,322-6-1131,226-4-2953,-409 2 2843,-18 0 50,-20 2 36,-410 29 3125,417-31-3075,44 2-96,96 0-904,0-4 0,35-8 888,-119 5-706,128-16-1477,-161 18 2198,0 0 1,-1 0 0,1 0 0,0 0 0,-1 0 0,1-1 0,0 1 0,-1 0 0,1 0 0,0-1 0,-1 1 0,1 0 0,0 0 0,0-1 0,-1 1 0,1 0 0,0-1 0,0 1 0,0 0-1,0-1 1,-1 1 0,1 0 0,0-1 0,0 1 0,0 0 0,0-1 0,0 1 0,0 0 0,0-1 0,0 1 0,0-1 0,0 1 0,0 0 0,0-1 0,0 1 0,0 0 0,0-1 0,1 1 0,-1 0-1,0-1 1,0 1 0,0 0 0,1-1 0,-1 1 0,0 0 0,0-1 0,0 1 0,1 0 0,-1 0 0,0-1 0,1 1 0,-1 0 0,0 0 0,1 0 0,-1-1 0,0 1 0,1 0 0,-1 0-1,0 0 1,1 0 0,-1 0-16,-30-9 1414,-182-3 3497,213 12-4909,-1 0-1,0 0 1,1 1-1,-1-1 1,0 0-1,1 1 1,-1-1-1,0 1 1,0-1 0,1 1-1,-1-1 1,0 0-1,0 1 1,0-1-1,1 1 1,-1-1-1,0 1 1,0-1-1,0 1 1,0-1-1,0 1 1,0-1 0,0 1-1,0-1 1,0 1-1,0-1 1,0 1-1,-1-1 1,1 1-1,0-1 1,0 0-1,0 1 1,-1-1 0,1 1-1,0-1 1,0 1-1,-1-1 1,1 0-1,0 1 1,-1-1-1,1 0 1,0 1-1,-1-1 1,1 0 0,-1 1-3,173-8-438,-118 0 40,18-4-6,-103 10 527,-259 50 322,13-13-279,447-46-261,-124 6-76,388-40-10621,-384 36 2540</inkml:trace>
  <inkml:trace contextRef="#ctx0" brushRef="#br0" timeOffset="-122767.764">237 5120 2787,'0'0'2733,"0"0"-843,0 0-145,0 0 156,0 0 170,0 0 6,5-7-86,37-52 3401,-41 58-5312,0 0 0,0 1-1,0-1 1,-1 0 0,1 0 0,0 0 0,-1 0 0,1 0 0,-1 0 0,1 0 0,-1 0 0,0 0-1,1 0 1,-1 0 0,0 0 0,0-1 0,0 1 0,1 0 0,-1 0 0,0 0 0,-1 0 0,1 0-1,0 0 1,0 0 0,0-1 0,-1 1 0,1 0 0,0 0 0,-1 0 0,1 0 0,-1 0 0,0 0 0,1 0-1,-1 0 1,0 1 0,1-1 0,-1 0 0,0 0 0,0 0 0,0 1 0,0-1 0,1 0 0,-1 1-1,0-1 1,0 1 0,0-1 0,0 1 0,-1 0 0,1-1 0,0 1 0,0 0 0,0 0 0,0-1 0,0 1-1,0 0 1,0 0 0,-1 0 0,1 1 0,0-1 0,0 0 0,0 0 0,-1 1-80,-9 3 19,-1 0 1,1 0-1,0 2 1,0-1 0,1 2-1,-1-1 1,1 1-1,1 1 1,-1 0-1,1 0 1,1 1 0,0 0-1,0 0 1,0 1-1,-5 10-19,13-20 0,-6 7-3,-1 1 0,2-1-1,-1 1 1,1 0-1,0 1 1,1-1 0,0 1-1,0 0 1,1 0 0,0 0-1,0 1 1,1-1-1,1 1 1,0-1 0,0 1-1,0-1 1,1 1 0,1 0-1,0 2 4,2-8-4,-1-1 0,1 0 0,0 1 0,0-1 0,0-1 0,0 1 0,1 0 0,-1-1-1,1 1 1,0-1 0,-1 0 0,1 0 0,0-1 0,0 1 0,0-1 0,0 0 0,1 0 0,-1 0-1,0-1 1,0 1 0,1-1 0,-1 0 0,0 0 0,0-1 0,1 1 0,-1-1 0,0 0 0,0 0 0,0 0 4,27 0-10,-16 2 7,0 1-1,-1 1 1,1 0-1,0 0 1,-1 2-1,0 0 1,0 1-1,0 0 1,-1 1-1,8 5 4,-15-8 2,1 0 0,-1 0-1,-1 0 1,1 1-1,-1 0 1,0 0-1,0 1 1,0-1 0,-1 1-1,0 0 1,0 1-1,0-1 1,-1 1 0,0-1-1,0 1 1,-1 0-1,1 0 1,-2 0-1,1 0 1,-1 0 0,0 1-1,0 2-1,-4-2 7,0 0 0,0 0 0,-1 0 0,0 0-1,0 0 1,-1-1 0,0 0 0,0 0 0,-1 0 0,0 0 0,0-1 0,-1 0-1,1-1 1,-1 1 0,-1-1 0,1-1 0,0 1 0,-1-1 0,0 0-1,0-1 1,-1 0 0,1 0 0,0-1 0,-1 0 0,0-1 0,1 1-1,-1-2 1,0 1-7,-2 0 7,1 0-1,-1 0 0,0-1 0,1 0 0,-1-1 1,1 0-1,-1-1 0,1 0 0,-1-1 0,1 0 1,0 0-1,0-1 0,1-1 0,-1 0 0,1 0 1,0 0-1,0-1 0,0-1 0,1 0 1,-1-1-7,5 3-186,0 0 1,0 0 0,1-1 0,0 1 0,0-1 0,0 0 0,0 0 0,1 0 0,0 0 0,1-1 0,-1 1 0,1 0 0,0-1 0,1-1 185,0 7-184,0-16-2570,5 8-1921,4 5-3183</inkml:trace>
  <inkml:trace contextRef="#ctx0" brushRef="#br0" timeOffset="-121986.138">669 5040 5381,'0'0'3128,"0"0"-731,0 0 139,0 0 96,0 0-331,0 0-438,9-13-384,28-38-241,-22 18 2638,-15 32-3593,0 1-91,0 0-85,-22 25 26,-8 12-97,18-25-29,1 0-1,1 1 1,0 1 0,0 0-1,2 0 1,0 1 0,0 0-1,1 0 1,-1 8-7,7-21 0,1 1 0,-1 0 0,1-1 0,-1 1 0,1 0 0,0-1 0,0 1 0,0 0 0,1 0 0,-1-1 0,1 1 0,-1 0 0,1-1 0,0 1 0,0-1 0,0 1 0,0-1 0,1 1 0,-1-1 0,1 0 0,-1 0 0,1 0 0,0 0 0,0 0 0,0 0 0,0 0 0,0 0 0,0-1 0,0 1 0,1-1 0,-1 0 0,1 1 0,-1-1 0,1 0 0,-1-1 0,1 1 0,-1 0 0,1-1 0,0 1 0,-1-1 0,1 0 0,0 0 0,0 0 0,-1 0 0,1 0 0,0-1 0,-1 1 0,2-1 0,33 3 3,-22-2 0,-1 0 0,1 1 1,-1 1-1,0 1 0,0 0 0,1 0 1,-2 2-1,1 0 0,11 5-3,-15-4 4,1 0-1,-1 1 1,0 0-1,0 1 1,-1 0-1,0 1 1,0-1-1,-1 2 1,4 5-4,-9-11 5,-1-1 0,0 0 1,0 1-1,0 0 1,-1-1-1,1 1 0,-1 0 1,0 0-1,0 0 0,0-1 1,0 1-1,-1 0 0,0 0 1,0 0-1,0 1 0,0-1 1,-1 0-1,1-1 0,-1 1 1,0 0-1,0 0 1,0 0-1,-1 0 0,1-1 1,-1 1-1,0 0 0,0-1 1,-1 0-1,1 1 0,0-1 1,-2 1-6,-4 5 33,-1-1 0,0 0 0,0 0 0,-1 0 0,0-1 0,0-1 0,-1 0 0,1 0 0,-1-1 0,-1 0 0,1-1 0,-1-1 0,0 1 0,1-2 0,-1 0 0,-1 0 1,1-1-1,0 0 0,0-1 0,0-1 0,-5-1-33,13 2-1,0-1 0,0-1 0,0 1 0,1 0 0,-1-1 0,0 0 0,1 0 0,-1 0 0,1 0 0,0-1 0,0 1 0,0-1 0,0 0 0,0 0 0,1 0 0,-1 0 0,0-1 1,-6-25-2434,13 26-4249,1 3-193</inkml:trace>
  <inkml:trace contextRef="#ctx0" brushRef="#br0" timeOffset="-121072.376">1153 4875 6983,'0'0'2898,"0"0"-559,0 0-119,0 0-170,0 0-251,-6-3-363,1 1-1289,6 2-106,-1 0-1,0 0 1,1-1-1,-1 1 1,1 0-1,-1 0 1,0-1-1,0 1 1,1 0-1,-1-1 1,0 1-1,1 0 1,-1-1-1,0 1 1,0-1-1,0 1 1,0 0-1,1-1 1,-1 1-1,0-1 1,0 1-1,0 0 1,0-1-1,0 1 1,0-1-1,0 1 1,0-1-1,0 1 0,0 0 1,0-1-1,0 1 1,0-1-1,-1 1 1,1-1-1,0 1 1,0 0-1,0-1 1,0 1-1,-1 0 1,1-1-1,0 1 1,-1 0-1,1-1 1,0 1-1,0 0 1,-1-1-1,1 1-40,322-68 230,-321 68-188,0 1 0,1-1 0,-1 0 0,0 0 0,0 0 0,0 0 0,0 0 1,0 0-1,1 0 0,-1 0 0,0 0 0,0 0 0,0 0 0,0-1 0,0 1 0,0 0 0,0-1 1,0 1-1,0-1 0,0 0 0,0 1 0,0-1 0,0 0 0,0 1 0,0-1 0,0 0 0,-1 0 1,1 0-1,0 0 0,-1 1 0,1-1 0,-1 0 0,1 0 0,-1-1 0,1 1 0,-1 0 0,1 0 0,-1 0 1,0 0-1,0 0 0,0 0 0,0 0 0,0 0 0,0-1 0,0 1 0,0 0 0,0 0 0,0 0 1,0 0-1,-1 0 0,1 0 0,0 0 0,-1-1 0,1 1 0,-1 0 0,0 0 0,1 1 0,-1-1 1,0 0-1,1 0 0,-1 0 0,0 0 0,0 0 0,0 1 0,0-1 0,1 0 0,-1 1 0,0-1 0,0 1 1,-1-1-43,-2 0 109,0 0 0,1 0 0,-1 1 0,0-1 0,1 1-1,-1 0 1,0 0 0,0 0 0,1 1 0,-1-1 0,0 1 0,1 0 0,-1 0 0,1 0 0,-1 0 0,1 1 0,-1-1 0,1 1 0,0 0 0,0 0 0,0 0 0,0 1 0,0-1 0,0 1 0,1-1 0,-1 1 0,1 0 0,-1 0 0,1 0 0,0 0 0,1 1 0,-1-1 0,0 0 0,1 1 0,0-1 0,0 1 0,0 0 0,0-1 0,0 1 0,1 0 0,0 2-109,-10 51 281,2 1 1,4 0-1,1 0 1,4 0-1,1 1 0,5 6-281,0 72 95,-4 18-47,-3-154-107,-26-55-1825,16 22-840,5 10-4257,4 14-322</inkml:trace>
  <inkml:trace contextRef="#ctx0" brushRef="#br0" timeOffset="-120617.427">1956 5010 11082,'0'0'4234,"0"0"-540,0 0-870,0 0-609,0 0-682,0 0-508,0 0-417,6-2-245,181-63-139,-168 67-3132,-32 33-10455,-3-18 5612</inkml:trace>
  <inkml:trace contextRef="#ctx0" brushRef="#br0" timeOffset="-120295.268">1969 5168 8584,'0'0'4324,"0"0"0,0 0-961,-34 83-1024,34-73-770,15-2-640,2-6-352,8-2-161,4-1-64,5-9-127,-2-4-161,7-2-64,-4-3 0,1-1-641,-3-1-1409,-3 2-2178,-7 3-5605</inkml:trace>
  <inkml:trace contextRef="#ctx0" brushRef="#br0" timeOffset="-66890.98">22261 808 8296,'0'0'4313,"6"-15"-1681,1-3-1762,32-81 6278,-20 55-2066,-19 73-2882,-88 454-1031,64-265-2003,25-123-6259,1-87 1775,2-6-3346</inkml:trace>
  <inkml:trace contextRef="#ctx0" brushRef="#br0" timeOffset="-66488.76">22250 760 12748,'-3'-13'3614,"1"6"-3324,0-2 226,0 1-1,0 0 1,1 0 0,0-1 0,0 1-1,1 0 1,0-1 0,1 1-1,0-1 1,0 1 0,0 0 0,1 0-1,1 0 1,-1 0 0,1 0 0,2-3-516,5 0 134,1 0 0,0 1 1,1 0-1,0 1 1,0 0-1,1 1 1,0 1-1,0 0 0,1 0 1,0 1-1,0 1 1,0 1-1,1 0 1,-1 0-1,1 2 0,0 0 1,0 0-1,0 2 1,1 0-1,-1 0 1,0 2-1,8 1-134,-16-3-2,0-1 0,0 1-1,0 1 1,0-1 0,0 1 0,-1 1-1,1-1 1,0 1 0,-1 0 0,1 0-1,-1 1 1,0 0 0,0 0 0,0 1-1,0 0 1,0 0 0,-1 0 0,1 0-1,-1 1 1,-1 0 0,1 0 0,-1 0-1,1 1 1,-1-1 0,-1 1 0,1 0-1,-1 0 1,0 1 0,-1-1 0,0 1-1,1-1 1,-2 1 0,1 0 0,-1-1-1,0 1 1,-1 0 0,1 0 0,-2 7 2,-5 1 4,-1 0 1,-1-1 0,0 1 0,-1-2-1,0 1 1,-1-1 0,-1 0 0,0-1-1,0-1 1,-1 0 0,-1 0 0,0-1-1,-1 0 1,1-2 0,-2 1 0,1-2-1,-1 0 1,-14 4-5,-222 82 80,251-93-83,-1 1 1,1 0-1,0 0 1,-1-1-1,1 1 0,0 0 1,0-1-1,-1 1 1,1 0-1,0 0 0,0 0 1,0-1-1,0 1 1,0 0-1,0 0 0,0-1 1,1 1-1,-1 0 1,0 0-1,0-1 0,0 1 1,1 0-1,-1 0 1,1-1-1,-1 1 0,0 0 1,1-1-1,-1 1 1,1-1-1,-1 1 0,1-1 1,-1 1-1,1-1 1,0 1-1,-1-1 0,1 1 1,0-1-1,-1 0 0,1 1 1,0-1-1,0 0 1,-1 1-1,1-1 0,0 0 1,0 0-1,-1 0 1,1 0-1,0 0 0,0 0 1,-1 0-1,1 0 1,0 0-1,0 0 0,0 0 1,-1-1 2,6 4 10,20 10-9,-2 0 1,0 2 0,0 1 0,-1 1 0,-1 0-1,-1 2 1,-1 1 0,0 0 0,1 5-2,8 17-189,-3 1 0,-1 0 1,16 44 188,-41-87-149,5 10-1088,-5-6-7178,0-8 2105</inkml:trace>
  <inkml:trace contextRef="#ctx0" brushRef="#br0" timeOffset="-66112.23">22992 208 3235,'3'-16'9171,"31"-115"-410,-2 80-5258,-31 50-3490,0 0 0,0 0 1,0 0-1,0 0 0,0 1 0,0-1 0,1 1 0,-1-1 0,0 0 0,0 1 0,1 0 1,-1-1-1,0 1 0,1 0 0,-1 0 0,0 0 0,1 0 0,-1 0 0,1 0 0,-1 0 1,0 0-1,1 0 0,-1 1 0,0-1 0,1 1 0,-1-1 0,0 1 0,0-1 0,0 1 1,1 0-1,-1 0 0,0-1 0,0 1 0,0 0 0,0 0 0,0 0 0,0 0 1,0 0-1,-1 0 0,1 0 0,0 2-13,5 7 3,0 1 1,-1 1-1,0-1 0,-1 1 1,-1 0-1,0-1 0,0 2 1,-1-1-1,-1 0 1,0 0-1,0 1 0,-1-1 1,-1 0-1,0 1 0,-1-1 1,0 0-1,-1 0 1,0 0-1,-2 3-3,-78 135-18,51-103 25,31-46-3,0-1-1,1 1 1,-1 0-1,0-1 1,1 1-1,-1 0 1,0 0-1,1 0 1,-1-1-1,1 1 1,0 0-1,-1 0 1,1 0-1,-1 0 1,1 0 0,0 0-1,0 0 1,0 0-1,0 0 1,-1 0-1,1 0 1,0 0-1,1 0 1,-1 0-1,0 0 1,0 0-1,0-1 1,0 1-1,1 0 1,-1 0-1,1 0 1,-1 0-1,0 0 1,1 0-1,-1 0 1,1-1-1,0 1 1,-1 0-1,1 0 1,0-1-1,-1 1 1,1-1-1,0 1 1,0 0 0,0-1-1,0 1 1,-1-1-1,1 0 1,0 1-1,0-1 1,0 0-1,1 1-3,57 1 586,-47-3-463,31-6-175,21-1-517,-29 19-8462,-23-2 1402</inkml:trace>
  <inkml:trace contextRef="#ctx0" brushRef="#br0" timeOffset="-65593.284">23765 820 993,'0'0'12203,"0"0"-7126,0 0-2125,0 0-394,0 0-711,0 0-593,0 0-485,-1-6-342,0 4-420,1 1 0,0 0 1,-1 0-1,1 0 0,0-1 0,0 1 1,0 0-1,0 0 0,0-1 0,0 1 1,0 0-1,0 0 0,1 0 0,-1-1 1,0 1-1,1 0 0,-1 0 0,1 0 1,-1 0-1,1 0 0,-1 0 0,1 0 1,0 0-1,0 0 0,-1 0 0,1 0 1,0 0-1,0 0 0,0 0 0,0 1 1,0-1-1,0 0 0,0 1 0,0-1 1,0 1-1,1-1 0,-1 1 0,0 0 1,0-1-1,0 1 0,1 0 0,-1 0 1,0 0-1,0 0 0,0 0 0,1 0 1,-1 0-1,0 0 0,0 0 0,1 1 1,-1-1-1,0 1 0,1 0-7,1-2 0,-1 0-1,0 1 1,1 0 0,-1 0-1,1-1 1,-1 1-1,1 1 1,-1-1-1,1 0 1,-1 1-1,1-1 1,-1 1 0,0 0-1,1 0 1,-1 0-1,0 0 1,0 0-1,1 0 1,-1 1 0,0-1-1,0 1 1,0-1-1,-1 1 1,1 0-1,0 0 1,-1-1 0,1 1-1,-1 1 1,0-1-1,1 0 1,-1 0-1,0 0 1,0 1-1,0-1 1,-1 0 0,1 1-1,-1-1 1,1 1-1,-1-1 1,0 1-1,0-1 1,0 1 0,0-1-1,0 1 1,0-1-1,-1 1 1,1-1-1,-1 0 1,0 2 0,-4 6 5,-1-1-1,0 1 1,0-1 0,-1 0 0,0-1 0,-1 1-1,1-1 1,-2-1 0,1 0 0,-1 0-1,0 0 1,-1-1-5,-65 62 167,75-67-167,-1-1-1,1 0 0,0 0 1,-1 1-1,1-1 1,-1 0-1,1 1 0,0-1 1,-1 1-1,1-1 1,0 0-1,0 1 0,-1-1 1,1 1-1,0-1 1,0 1-1,0-1 0,-1 1 1,1-1-1,0 1 1,0-1-1,0 1 0,0-1 1,0 1-1,0-1 1,0 1-1,0-1 0,0 1 1,0 0-1,0-1 1,1 1-1,-1-1 0,0 0 1,0 1-1,0-1 1,1 1-1,-1-1 0,0 1 1,1-1-1,-1 1 1,0-1-1,1 0 0,-1 1 1,0-1-1,1 0 1,-1 1-1,1-1 0,-1 0 1,1 0-1,-1 1 1,1-1-1,-1 0 0,1 0 1,-1 0-1,1 0 1,-1 1-1,1-1 0,0 0 1,36 0 4,-26-1-10,100-13-2219,-39-2-4540,-38 8-896</inkml:trace>
  <inkml:trace contextRef="#ctx0" brushRef="#br0" timeOffset="-65029.622">25232 440 3235,'0'0'7340,"3"-14"-3694,1-5-2524,7-45 3954,-13 56 3693,-5 27-7008,-6 34-2057,-13 97 716,6 1 0,7 1 0,6 107-420,7-249-96,0-6 3,-1 0 0,1-1 0,0 1 0,0 0 0,0 0 0,1 0 0,-1 0 0,1 0 0,0-1 0,0 1 0,0 0 0,1-1 0,-1 1 1,1-1-1,0 1 0,0-1 0,0 1 93,-1-4-196,1 0 0,-1 1 0,0-1 0,1 0 0,-1 0 0,1 0 1,-1 0-1,0 0 0,1 0 0,-1-1 0,0 1 0,1 0 1,-1-1-1,0 1 0,1-1 0,-1 1 0,0-1 0,0 0 0,1 1 1,-1-1-1,0 0 0,0 0 0,0 0 0,0 0 0,0 0 0,0 0 1,0 0-1,-1 0 0,1 0 0,0-1 0,-1 1 0,1 0 0,0 0 196,5-7-1475,16-15-3847,-1-2-2942</inkml:trace>
  <inkml:trace contextRef="#ctx0" brushRef="#br0" timeOffset="-64770.651">25597 790 9097,'0'0'7676,"0"0"-4217,0 0-1398,0 0-427,13-2-492,113-12 855,-60 13-1722,-1-2 1,-1-4 0,26-7-276,-69 6-1112,-16 3-1784,-2-2-3671,-3 4-1398</inkml:trace>
  <inkml:trace contextRef="#ctx0" brushRef="#br0" timeOffset="-64064.499">27980 248 8584,'0'0'3785,"0"0"-1100,0 0 225,0 0-407,0 0-832,0 0-555,0-13-235,2-42-112,-3 53-719,0 1 1,1-1-1,-1 0 1,0 1 0,0-1-1,0 1 1,0-1 0,0 1-1,0-1 1,0 1 0,0 0-1,-1 0 1,1 0-1,-1-1 1,1 1 0,-1 0-1,1 1 1,-1-1 0,1 0-1,-1 0 1,0 1 0,1-1-1,-1 1 1,0-1-1,0 1 1,1 0 0,-1 0-1,0 0 1,0 0 0,0 0-1,1 0 1,-1 0 0,0 0-1,0 1 1,1-1-1,-1 1 1,0-1 0,0 1-51,1-1 3,-14 5 22,0 1 0,0 0 0,1 0 0,0 2 0,0 0 0,1 0 0,-1 1 1,-10 11-26,16-14 23,-9 6-33,0 0 0,0 2 0,2 0 0,-1 1 0,2 0-1,0 1 1,1 1 0,0 0 0,-3 10 10,14-25-4,1 0 0,0 0-1,0 1 1,0-1 0,0 1 0,0-1-1,1 1 1,-1-1 0,1 1-1,-1-1 1,1 1 0,0 0 0,0-1-1,0 1 1,0-1 0,1 1-1,-1 0 1,1-1 0,0 1 0,-1-1-1,1 0 1,0 1 0,1-1-1,-1 0 1,0 1 0,1-1 0,-1 0-1,1 0 1,-1 0 0,1 0 0,0 0-1,0-1 1,0 1 0,0 0-1,1 0 5,93 37-3,-58-27-4,-31-11 2,0 1 0,0 0 0,-1 0 0,1 1 0,-1 0 0,0 0 0,0 0 0,0 1 0,0 0 0,-1 0 0,1 0 0,-1 1-1,0 0 1,0 0 0,-1 0 0,1 1 0,-1-1 0,-1 1 0,1 0 0,-1 0 0,0 0 0,0 1 0,0-1 0,-1 1 0,0 0 0,-1-1 0,0 1 0,0 0 0,0 0 0,0 0 0,-1 0 0,-1 0 0,1 0 0,-1 0 0,0-1-1,-1 5 7,-1-6 15,1 0 1,-1 1 0,0-1 0,-1 0-1,1-1 1,-1 1 0,0 0 0,0-1-1,0 0 1,-1 0 0,1 0 0,-1-1 0,0 1-1,0-1 1,-1-1 0,1 1 0,0-1-1,-1 1 1,0-1 0,1-1 0,-1 1-1,0-1 1,0 0-17,-140 5 378,137-6-391,0 0-1,1-1 1,-1 0 0,0 0-1,0-1 1,1 0-1,-1-1 1,1 1 0,0-2-1,0 1 1,0-1 0,0-1-1,0 1 1,1-1 0,0-1-1,0 1 1,0-1 0,-1-2 13,7 7-106,0-1 1,0 1 0,0 0 0,0-1 0,0 1-1,1 0 1,-1-1 0,0 1 0,1-1 0,-1 1-1,1-1 1,0 1 0,-1-1 0,1 1 0,0-1-1,0 0 1,0 1 0,0-1 0,0 1 0,0-1-1,1 0 1,-1 1 0,0-1 0,1 1-1,-1-1 1,1 1 0,-1-1 0,1 1 0,0 0-1,0-1 106,37-29-9079,-15 20 351</inkml:trace>
  <inkml:trace contextRef="#ctx0" brushRef="#br0" timeOffset="-63609.523">28515 331 10602,'0'0'5418,"5"-13"-2396,13-42-614,-17 54-2302,0 0 0,-1 0 0,1-1 1,0 1-1,-1 0 0,1 0 1,-1-1-1,0 1 0,1 0 0,-1-1 1,0 1-1,0-1 0,0 1 0,0 0 1,0-1-1,0 1 0,0-1 0,0 1 1,-1 0-1,1-1 0,0 1 1,-1 0-1,1-1 0,-1 1 0,0 0 1,1 0-1,-1 0 0,0-1 0,0 1 1,0 0-1,0 0 0,0 0 0,0 0 1,0 0-1,0 1 0,0-1 1,0 0-1,0 0 0,0 1 0,-1-1 1,1 1-1,0-1 0,-1 1 0,1-1 1,0 1-1,-1 0-106,-57 9 327,26 6-297,0 2-1,1 2 0,0 0 1,2 2-1,0 2 0,-16 16-29,-26 35-32,72-72 28,0-1 0,0 1 0,-1-1-1,2 1 1,-1 0 0,0-1 0,0 1-1,0-1 1,1 1 0,-1-1-1,1 1 1,-1-1 0,1 1 0,0-1-1,-1 1 1,1-1 0,0 0 0,0 1-1,0-1 1,0 0 0,0 0 0,0 0-1,1 1 1,-1-1 0,0-1 0,1 1-1,-1 0 1,0 0 0,1 0-1,-1-1 1,1 1 0,-1-1 0,1 1-1,-1-1 1,1 1 0,0-1 0,-1 0-1,1 0 1,-1 0 0,1 0 0,0 0-1,-1 0 1,1-1 0,-1 1 0,1 0-1,-1-1 1,1 1 0,0-1 4,7 2-14,20 2 9,-10-2 2,1 1 0,-1 0 0,1 2 0,-1 0 0,0 1 0,0 1 0,-1 0 0,1 2 0,-1 0 0,-1 1 0,17 12 3,-31-18 1,-1 0 0,1 0-1,0 0 1,-1 1 0,0 0 0,0-1 0,0 1-1,0 0 1,-1 0 0,0 0 0,1 0-1,-1 0 1,-1 0 0,1 0 0,-1 0 0,1 0-1,-1 1 1,0-1 0,-1 0 0,1 0 0,-1 0-1,1 0 1,-1 1 0,-1-1 0,1 0-1,-1-1 1,1 1 0,-1 0 0,0 0 0,0-1-1,-1 1 1,1-1 0,-1 0 0,0 1-1,1-1 1,-1 0 0,-1-1 0,1 1 0,0-1-1,-1 1 1,0-1-1,-16 11 49,0-2 0,-1 0 0,0-2 0,-1 0-1,0-2 1,0 0 0,-1-1 0,1-1 0,-1-2 0,0 0 0,-1-1 0,1-1-1,-6-2-48,-25-6-3,33-7-1897,25-11-4573,12 11 57</inkml:trace>
  <inkml:trace contextRef="#ctx0" brushRef="#br0" timeOffset="-63220.57">28850 324 19923,'0'0'3000,"0"0"-646,0 0-603,0 0-560,0 0-423,0 0-351,0 0-209,4 8-112,-1 1-83,0 0-1,-1 1 1,0-1 0,0 1-1,-1 0 1,0-1-1,-1 1 1,0 0 0,0-1-1,-1 1 1,0 0-13,-55 241-1457,25-199-3930,24-60 1291,6-23 3362,1 26 551,0-48 1061,3 0 0,2 0-1,3 1 1,1-1 0,7-12-878,-15 59 106,1 0 0,0 0 1,1 0-1,-1 0 1,1 1-1,0-1 0,0 1 1,1-1-1,0 1 1,0 0-1,0 0 1,0 1-1,1-1 0,0 1 1,0 0-1,0 0 1,0 1-1,0-1 1,1 1-1,0 0 0,0 1 1,0 0-1,0-1 1,0 2-1,0-1 0,0 1 1,0 0-1,1 0 1,-1 1-1,1 0 1,2 0-107,13-2-36,0 2 1,0 0-1,0 1 1,0 2-1,0 0 1,13 4 35,26 24-3684,-46 2-6684,-15-15 1325</inkml:trace>
  <inkml:trace contextRef="#ctx0" brushRef="#br0" timeOffset="-62902.949">28824 538 3780,'0'0'6278,"0"0"-3972,0 0 224,0 0 129,0 0-706,0 0-864,112-5-608,-71-1-385,3 0 0,-5-1-64,-2 3-32,-3 0 0,-7 4-929,-10 0-3139,-7 1-2402</inkml:trace>
  <inkml:trace contextRef="#ctx0" brushRef="#br0" timeOffset="-62610.383">28628 820 11018,'0'0'3780,"0"0"-961,0 0-481,0 0-1057,0 0-224,0 0 160,113 71-224,-56-71-576,3 0-257,5-8-96,-3 0 0,1-4-64,-8 4 0,-6-1-128,-5-1-1186,-14 3-1472,-9 3-2339,-6 4-3876</inkml:trace>
  <inkml:trace contextRef="#ctx0" brushRef="#br0" timeOffset="-62297.434">27470 1248 13068,'0'0'5360,"0"0"-2504,0 0-710,0 0-656,0 0-546,24 8-121,13 4-455,0-2 0,0-2 1,0-1-1,1-2 0,6-1-368,506-5 2451,381-56-2451,-786 39-363,-178 10-2130,-126 28-6728,124-13 5565,-43 8-7810</inkml:trace>
  <inkml:trace contextRef="#ctx0" brushRef="#br0" timeOffset="-61968.578">27972 1831 11851,'0'0'2728,"0"-13"-224,-4-39-171,3 48-2135,-1-1 1,0 1-1,0 0 0,0 0 1,-1 0-1,1 0 1,-1 1-1,0-1 0,0 1 1,0-1-1,-1 1 1,1 0-1,-1 0 0,0 1 1,0-1-1,0 1 1,0 0-1,0 0 0,0 0 1,0 0-1,-1 1 1,1 0-1,-1 0 1,1 0-1,-1 0 0,1 1 1,-1-1-1,0 1 1,1 1-1,-1-1-198,-3 0 24,-1 0 1,1 0-1,-1 1 1,1 0-1,0 1 0,0 0 1,0 0-1,0 0 0,0 1 1,0 1-1,0-1 1,1 1-1,0 0 0,0 1 1,0 0-1,0 0 1,1 0-1,0 1 0,0 0 1,0 0-1,1 1 0,0-1 1,0 1-1,1 1 1,-1-1-1,2 0 0,-1 1 1,1 0-1,0 0 1,1 0-1,0 0 0,0 0 1,0 0-1,1 1 0,1-1 1,-1 0-1,2 1-24,1-2-6,0-1-1,0 0 1,1 1-1,0-1 1,1 0-1,-1 0 0,1-1 1,0 1-1,1-1 1,-1 0-1,1 0 1,0-1-1,0 1 1,1-1-1,-1 0 1,1 0-1,0-1 1,0 0-1,0 0 0,1 0 1,-1-1-1,1 0 1,-1 0-1,1 0 1,5 0 6,23 11-13,-28-12 10,-1 1 0,1-1 0,-1 1 0,0 0 0,1 1 0,-1-1 0,0 1 0,-1 1 0,1-1 0,0 1 0,-1 0 0,0 0 0,0 0 0,0 1 0,-1 0 0,1 0 0,-1 0 0,0 0 0,-1 1 0,1-1 0,-1 1 0,0 0 0,0 0 0,-1 1 0,0-1 0,0 0 0,0 1 0,-1-1 0,0 1 0,-1-1 0,1 1 0,-1 3 3,-4-4 15,0 0 0,0 0-1,0 0 1,-1 0 0,0-1 0,0 0 0,0 0 0,-1 0 0,1-1-1,-1 0 1,0 0 0,-1 0 0,1-1 0,-1 0 0,1 0 0,-1 0-1,0-1 1,0 0 0,0-1 0,0 1 0,0-2 0,-1 1 0,-1 0-15,-4 1 5,0 0 1,-1 0-1,1-1 1,0-1 0,-1 0-1,1-1 1,0 0 0,-1-1-1,1 0 1,0-1-1,0-1 1,1 0 0,-1-1-1,1 0 1,0-1-1,0 0 1,1-1 0,0 0-1,-10-8-5,19 12-140,-43-50-1193,46 12-7054,10 29 1026</inkml:trace>
  <inkml:trace contextRef="#ctx0" brushRef="#br0" timeOffset="-61510.819">28484 1752 15855,'0'0'3966,"0"0"-1638,3-13-364,8-42-565,-11 54-1361,0 0-1,0 0 0,0-1 1,0 1-1,-1 0 1,1 0-1,0 0 1,0 0-1,-1 0 0,1 0 1,-1-1-1,1 1 1,-1 0-1,1 0 1,-1 0-1,0 1 0,0-1 1,1 0-1,-1 0 1,0 0-1,0 0 1,0 1-1,0-1 0,0 0 1,0 1-1,0-1 1,0 1-1,0-1 1,0 1-1,0-1 0,0 1 1,0 0-1,0 0 1,-1-1-1,1 1 0,0 0 1,0 0-1,0 0 1,0 0-1,-1 0 1,1 1-1,0-1 0,0 0 1,0 0-1,0 1 1,0-1-1,-1 1-37,0-1 51,-12 5-17,2 0 0,-1 1 0,0 0 0,1 0 0,0 2 0,1-1 0,0 2 0,0-1 0,0 1 0,1 1 0,1 0 1,0 1-1,-2 2-34,0-2 0,-7 8-51,11-14-19,1 1 1,0-1-1,0 1 1,0 1-1,1-1 1,0 1-1,0 0 0,1 0 1,0 0-1,0 1 1,1-1-1,0 1 1,0 0-1,1 0 1,-2 5 69,6-9-24,-1-1 1,1 0 0,0 0-1,0 0 1,0 0 0,0 0-1,1-1 1,-1 1 0,1 0-1,-1-1 1,1 0 0,0 0-1,0 0 1,0 0-1,0 0 1,0 0 0,1-1-1,-1 0 1,0 0 0,1 1-1,-1-2 1,1 1 0,-1 0-1,1-1 1,-1 0 0,1 0-1,0 0 1,-1 0 0,3-1 23,6 3-17,18 2 17,-12-2 1,0 0-1,-1 1 1,1 1-1,0 0 1,-1 1-1,0 1 1,0 1-1,-1 0 0,0 1 1,8 6-1,-22-12 3,0-1 1,1 1-1,-1-1 0,0 1 1,0 0-1,-1 0 0,1 0 1,0 0-1,0 0 0,-1 0 1,0 1-1,1-1 0,-1 1 1,0-1-1,0 1 0,0-1 1,0 1-1,-1-1 0,1 1 1,-1 0-1,0-1 1,1 1-1,-1 0 0,0-1 1,-1 1-1,1 0 0,0-1 1,-1 1-1,0 0 0,1-1 1,-1 1-1,0-1 0,0 1 1,0-1-1,-1 1 0,1-1 1,-1 1-4,-3 4 97,0-1 1,-1 0 0,1-1 0,-1 1 0,0-1-1,0 0 1,-1-1 0,0 1 0,1-1 0,-1 0-1,-1-1 1,-2 1-98,-3 3 105,-1-1-1,0-1 0,0 0 1,-1-1-1,0-1 1,1 0-1,-1-1 0,0 0 1,0-1-1,0-1 0,0-1 1,0 0-1,0-1 1,0 0-1,1-1 0,-1-1 1,1 0-1,-12-5-104,25 8-70,0 1 1,0-1-1,-1 1 0,1-1 0,0 0 0,0 0 0,0 1 0,0-1 1,0 0-1,0 0 0,0 0 0,1 0 0,-1 0 0,0 0 0,0 0 0,1 0 1,-1 0-1,0-1 0,1 1 0,0 0 0,-1 0 0,1-1 0,-1 1 1,1 0-1,0 0 0,0-1 0,0 1 0,0 0 0,0-1 0,0 1 1,0 0-1,0-1 0,1 1 0,-1 0 0,0 0 0,1-1 0,-1 1 1,1 0-1,0 0 0,-1 0 0,1 0 0,0 0 0,-1 0 0,1 0 1,0 0-1,0 0 0,0 0 0,1-1 70,53-33-10313,-22 20-246</inkml:trace>
  <inkml:trace contextRef="#ctx0" brushRef="#br0" timeOffset="-61133.93">28765 1676 12780,'0'0'3577,"0"0"-743,0 0-501,0 0-539,0 0-561,0 0-464,0 0-310,0-5-208,1 4-243,-1-1 1,0 1-1,0 0 1,1-1-1,-1 1 1,1 0-1,-1-1 1,1 1-1,0 0 1,-1 0-1,1-1 1,0 1-1,0 0 1,0 0-1,0 0 0,0 0 1,0 0-1,0 0 1,0 0-1,0 1 1,1-1-1,-1 0 1,0 1-1,1-1 1,-1 1-1,0-1 1,1 1-1,-1-1 1,0 1-1,1 0 0,-1 0 1,1 0-1,-1 0 1,0 0-1,1 0 1,-1 0-1,1 0 1,-1 1-1,0-1 1,1 0-1,-1 1 1,0-1-1,1 1 1,-1 0-9,7-1 17,233-8 2145,-239 9-2108,1 0 0,-1 0 1,1 0-1,-1 0 0,0 1 1,0-1-1,0 1 0,0-1 1,0 1-1,0 0 0,0 0 1,0 0-1,-1 0 0,1 0 1,-1 0-1,1 0 0,-1 1 1,0-1-1,0 1 0,0-1 1,0 1-1,-1-1 0,1 1 1,-1-1-1,1 1 0,-1-1 1,0 1-1,0 0 0,0-1 1,0 1-1,0 0 0,-1-1 1,1 1-1,-1-1 0,0 1 1,0 1-56,0 2 26,-53 246 573,28-53-674,24-112-2517,2-74 1431,0 25-6436,-1-21-2972</inkml:trace>
  <inkml:trace contextRef="#ctx0" brushRef="#br0" timeOffset="-26827.766">19945 3912 4260,'0'0'2381,"0"0"-539,0 0-385,0 0-58,0 0-177,0 0-314,0 0-310,0 0-305,-8-5-154,-25-15-75,39 48-144,15 18 74,-19-40 7,0 1-1,0-1 1,1 0-1,0 0 1,0 0-1,0 0 1,1-1-1,0 1 1,0-1-1,0 0 1,1 0-1,3 2 0,-3-6 5,1 0 0,0 0 0,-1 0 0,1-1 0,0 0 0,0 0 0,-1 0-1,1-1 1,0 0 0,-1 0 0,1 0 0,-1-1 0,1 0 0,-1 0 0,0 0 0,0-1 0,0 0 0,0 0 0,0 0 0,0 0 0,-1-1-1,0 0 1,1 0 0,-2 0 0,1 0 0,1-2-5,2 0 242,-1 0-1,0-1 1,0 1-1,0-1 1,-1-1 0,0 1-1,0-1 1,-1 0-1,0 0 1,0 0-1,-1 0 1,0-1-1,0 0 1,-1 1 0,0-1-1,-1 0 1,0 0-1,0 0 1,-1 0-1,0 0 1,-1 0 0,0 0-1,0 0 1,-1-2-242,1 10 34,1-1 0,-1 0 0,0 1 0,0-1 0,1 1 1,-1-1-1,0 1 0,0-1 0,0 1 0,-1-1 0,1 1 1,0 0-1,0 0 0,-1-1 0,1 1 0,-1 0 0,1 0 1,-1 1-1,1-1 0,-1 0 0,0 0 0,1 1 0,-1-1 1,0 1-1,0-1 0,1 1 0,-1 0 0,0 0 0,0 0 1,1 0-1,-1 0 0,0 0 0,0 0 0,0 1 0,1-1 1,-1 0-1,0 1 0,1 0 0,-1-1 0,0 1 0,1 0 1,-1 0-1,0 1-34,-57 55 100,54-51-102,1 0 0,-1 0 1,2 1-1,-1-1 0,1 1 0,0 0 0,0 0 0,1 0 0,0 0 1,0 0-1,1 0 0,0 1 0,0-1 0,0 1 0,1-1 0,1 0 1,-1 1-1,1-1 0,0 1 0,1-1 0,-1 0 0,2 0 0,-1 1 2,-1-4-5,1-1 0,-1 1 0,0-1 0,1 0 0,0 1 0,0-1 0,0 0 0,0 0 0,0 0 0,0-1-1,1 1 1,-1 0 0,1-1 0,0 0 0,0 0 0,0 0 0,0 0 0,0 0 0,0 0 0,1-1 0,-1 1 0,1-1-1,-1 0 1,1 0 0,-1-1 0,1 1 0,-1-1 0,1 1 0,0-1 0,-1 0 0,1-1 0,0 1 0,-1 0 0,1-1-1,-1 0 1,1 0 0,-1 0 0,1 0 0,-1-1 0,0 1 0,0-1 0,1 0 5,3-4 122,0-1 1,0 0 0,0 0-1,-1 0 1,0-1-1,0 0 1,-1 0-1,0 0 1,-1-1-1,0 0 1,0 0 0,-1 0-1,0 0 1,0 0-1,-1-1 1,0 1-1,-1-1 1,0 0 0,-1 1-1,0-1 1,0 0-1,-1 1 1,0-1-1,-2-3-122,3 11 52,-1-1 0,1 1 0,-1 0 0,0 0 0,0-1 0,0 1 0,0 0-1,-1 0 1,1 0 0,0 0 0,-1 0 0,0 0 0,1 1 0,-1-1 0,0 0 0,0 1-1,0 0 1,0-1 0,0 1 0,0 0 0,0 0 0,0 0 0,0 0 0,-1 0 0,1 0-1,0 1 1,-1-1 0,1 1 0,0 0 0,-1 0 0,1 0 0,-1 0 0,1 0-1,-1 0 1,1 1 0,0-1 0,-1 1 0,0 0-52,-82 40 393,78-35-385,0 1-1,1 0 1,-1 0 0,2 1-1,-1-1 1,1 1-1,0 0 1,1 1 0,0-1-1,0 1 1,1 1-8,1-7-20,1 0-1,0 0 1,1 0 0,-1-1 0,0 2-1,1-1 1,0 0 0,0 0 0,0 0-1,0 0 1,0 0 0,0 0 0,1 0 0,0 0-1,-1 0 1,1 0 0,0 0 0,0-1-1,1 1 1,-1 0 0,1-1 0,-1 1-1,1 0 1,0-1 0,0 0 0,0 1-1,0-1 1,0 0 0,1 0 0,-1 0 0,1-1-1,-1 1 1,1 0 0,-1-1 0,2 1 20,-1-1-119,0 0 0,0 0 0,1-1 0,-1 1 1,0 0-1,0-1 0,1 0 0,-1 0 1,0 0-1,0 0 0,1-1 0,-1 1 0,0-1 1,0 0-1,0 0 0,0 0 0,0 0 0,0 0 1,0-1-1,0 1 0,0-1 0,-1 0 0,1 0 1,0 0-1,-1 0 0,0 0 0,1-1 0,-1 1 1,0-1-1,0 1 0,-1-1 0,2-2 119,26-49-3859,-16 3-3449,-9 20 678</inkml:trace>
  <inkml:trace contextRef="#ctx0" brushRef="#br0" timeOffset="-26082.786">20374 3140 9673,'-1'-15'2264,"0"7"-2043,-8-68 3192,-8 17 2674,14 60-3368,4 35-2587,75 133-42,-69-153-90,0 1-1,1-1 1,1 0-1,0-1 1,1 0-1,1-1 1,1 0-1,0 0 0,0-1 1,4 1 0,-13-11 1,0-1 0,0 0 0,0-1-1,1 1 1,-1 0 0,0-1 0,1 0 0,-1 0 0,1 0 0,0 0-1,-1 0 1,1-1 0,-1 0 0,1 0 0,0 0 0,0 0 0,-1 0-1,1-1 1,-1 0 0,1 1 0,0-1 0,-1-1 0,1 1 0,-1 0-1,0-1 1,1 0 0,-1 0 0,0 0 0,0 0 0,0 0 0,-1 0-1,1-1 1,0 0 0,-1 1 0,0-1 0,2-2-1,6-8 43,-1 0 0,-1-1-1,0 0 1,0-1 0,-2 0 0,0 0 0,3-12-43,14-145 3059,-30 274-2472,12 54-597,-1-107 6,-1 1 0,-3 0 0,-1-1 0,-3 1 0,-2-1 0,-3 0-1,-1-1 1,-10 27 4,18-70 1,1 0-1,-1 1 1,0-1-1,0 0 0,0 0 1,-1 0-1,1-1 1,-1 1-1,-1 0 1,1-1-1,0 0 0,-1 0 1,0 0-1,0 0 1,0-1-1,-1 0 0,1 1 1,-1-1-1,1-1 1,-1 1-1,0-1 1,0 0-1,-1 0 0,1 0 1,0-1-1,0 0 1,-1 0-1,1 0 1,-1-1-1,1 1 0,-1-1 1,1-1-1,-1 1 1,1-1-1,0 0 1,-1 0-1,1 0 0,-1-1 0,-3-4-27,-1 0-1,1 0 1,0-1 0,0 0-1,1 0 1,0-1-1,0 0 1,1-1-1,0 0 1,0 0-1,1 0 1,0-1 0,1 0-1,-4-9 28,4-53-6999,10 63-79,2 4-4699</inkml:trace>
  <inkml:trace contextRef="#ctx0" brushRef="#br0" timeOffset="-25345.972">20562 2415 3844,'0'0'3859,"0"0"-1745,0 0-26,0 0 58,0 0-96,0 0-283,0-8-534,1 2-1136,0-14 705,-8 49 285,-59 214 23,69-254-1100,40-109 819,-41 115-799,0 1 1,1 0-1,0 0 1,0 0-1,1 0 1,-1 0-1,1 1 1,-1 0-1,1-1 0,0 1 1,0 1-1,1-1 1,-1 1-1,1-1 1,-1 1-1,1 0 0,0 1 1,-1-1-1,1 1 1,0 0-1,0 0 1,0 1-1,0-1 0,2 1-30,-2 2 19,1 1 0,-1-1 0,0 1 0,0 0 0,0 0 0,-1 1-1,1-1 1,-1 1 0,0 0 0,0 1 0,0-1 0,0 1 0,-1-1-1,0 1 1,0 0 0,0 0 0,-1 0 0,1 1 0,-1-1-1,1 5-18,3 2 40,51 69 344,-47-79-307,-9-2-6117,-6-3-1417</inkml:trace>
  <inkml:trace contextRef="#ctx0" brushRef="#br0" timeOffset="-23263.511">19463 6675 3107,'0'0'11910,"0"0"-9390,-13 1-2408,-37 2-22,145 0 578,593-11-1795,-803 9 4547,-286-12-1117,539 2-2223,433-37-966,-557 43 920,-22-1 101,-23-1 230,-109 17-370,50 23-5547,53-14-1308</inkml:trace>
  <inkml:trace contextRef="#ctx0" brushRef="#br0" timeOffset="-22640.3">19997 7427 9321,'0'0'2824,"0"0"-913,0 0 48,0 0-240,0 0-443,0 0-459,0 0-390,4-3-267,15 92-75,51 56-75,-66-139 22,0 0 0,1-1 0,-1 1 0,1-1 0,0 0 0,1-1 0,-1 1 0,1-1 0,0 0 1,0-1-1,0 1 0,0-1 0,1 0 0,-1-1 0,1 0 0,0 0 0,-1 0 0,1-1 1,0 1-1,0-2 0,4 1-32,-1-4 184,-1-1 0,0 0 1,0 0-1,0-1 0,-1 0 1,1 0-1,-1-1 0,0 0 0,-1-1 1,0 0-1,0 0 0,0 0 1,-1-1-1,0 0 0,0 0 1,-1-1-1,0 1 0,-1-1 0,0 0 1,0-1-1,0-2-184,1 2 163,-1 0 1,0 0-1,0 0 0,-1-1 0,0 1 1,-1-1-1,-1 0 0,1 0 0,-2 1 1,1-1-1,-2 0 0,0-8-163,1 19 15,-1 1 0,1-1-1,0 0 1,0 1 0,-1-1-1,1 0 1,0 0 0,-1 1-1,1-1 1,0 0 0,-1 0-1,1 0 1,-1 1 0,1-1 0,0 0-1,-1 0 1,1 0 0,-1 0-1,1 0 1,0 0 0,-1 0-1,1 0 1,-1 0 0,1 0-1,-1 0 1,1 0 0,0 0-1,-1 0 1,1 0 0,-1 0 0,1 0-1,0-1 1,-1 1 0,1 0-1,0 0 1,-1 0 0,1-1-1,0 1 1,-1 0 0,1-1-1,0 1 1,-1 0 0,1 0-1,0-1 1,0 1 0,-1-1 0,1 1-1,0 0 1,0-1 0,0 1-1,0 0 1,-1-1 0,1 1-1,0-1 1,0 1 0,0-1-1,0 1 1,0 0 0,0-1-1,0 1 1,0-1 0,0 1 0,0-1-1,0 1-14,-13 32 133,-27 286-95,-15 87 20,6-286-16,47-116-41,0 1 0,0-1 0,0 0 0,0-1 0,-1 1 0,1 0 0,-1-1 0,0 1 0,0-1 0,0 0 0,0 0 0,0 0 0,0 0 0,-1 0 0,1-1 1,-1 0-1,1 1 0,-1-1 0,1-1 0,-1 1 0,0 0 0,1-1 0,-1 0 0,0 0 0,0 0 0,1 0 0,-1 0 0,0-1 0,1 0 0,-1 0 0,1 0 0,-4-1-1,-6-7-77,0 1 0,1-1 0,0-1 0,1 0 0,0-1 0,0 0 0,2-1-1,-1 0 1,1-1 0,1 1 0,0-2 0,1 1 0,0-1 0,1 0 0,1 0 0,-3-15 77,-14-61-3456,18 29-4619,4 37 46</inkml:trace>
  <inkml:trace contextRef="#ctx0" brushRef="#br0" timeOffset="-22161.661">19945 7125 9641,'0'0'4132,"0"0"-1372,0 0-384,0 0-802,0 0-693,13-1-368,502-46 2327,-468 47-3214,-79 17-4217,13-6-1388</inkml:trace>
  <inkml:trace contextRef="#ctx0" brushRef="#br0" timeOffset="-20142.282">20729 5000 3780,'0'0'8963,"0"0"-5589,0 0-1549,0 0 86,0 0-576,0 0-625,17-6-331,119-32-176,-54 26-143,20-2-37,0-4 1,46-17-24,-143 33-3,-2 2 7,-1 0-1,1 0 1,-1 0-1,1 0 1,-1 0-1,1-1 1,-1 1-1,0-1 1,1 0-1,-1 0 1,0 0-1,1 0 1,-1 0-1,0 0 1,0-1-1,0 1 1,0-1-1,0 1 1,-1-1-1,1 0 1,0 0-1,-1 1 1,1-1-1,-1-1 0,1 1 1,-1 0-1,0 0 1,0 0-1,0-1 1,0 1-1,-1 0 1,1-1-1,-1 1 1,1-1-1,-1 1 1,0 0-1,0-1 1,0 1-1,0-2-3,-7-7 106,1 1 0,-2 0 0,0 1-1,0-1 1,0 1 0,-1 1 0,-1 0 0,1 0-1,-9-4-105,-27-25 917,28 24-177,18 21 65,24 30-402,-16-27-376,-1 0 0,0 0 0,0 1 0,-1 0 0,0 1 0,-1-1 0,-1 1 0,0 0 0,-1 1-1,0-1 1,-1 1 0,-1 0 0,0 0 0,0 0 0,-2 0 0,0 0 0,0 0 0,-1 0 0,-1 0 0,-1 0 0,0-1 0,-3 12-27,-47 52-959,8-33-4609,30-30 1936,-2 2-4531</inkml:trace>
  <inkml:trace contextRef="#ctx0" brushRef="#br0" timeOffset="-19223.051">22732 4431 5862,'0'0'3064,"0"0"-1153,0 0-144,0 0 0,0 0 27,0 0-172,2-9-164,5-28-193,-8 36-1160,1 0 1,0 0-1,0 0 0,0 0 0,-1-1 1,1 1-1,0 0 0,-1 0 0,1 0 1,-1 0-1,1 0 0,-1 0 0,0 0 1,1 1-1,-1-1 0,0 0 0,0 0 1,1 0-1,-1 1 0,0-1 0,0 0 1,0 1-1,0-1 0,0 1 0,0-1 1,0 1-1,0-1 0,0 1 1,0 0-1,0-1 0,0 1 0,-1 0 1,1 0-1,0 0 0,0 0 0,0 0 1,0 0-1,0 0 0,0 0 0,-1 1 1,1-1-1,0 1-105,-3-2 218,-12 3-184,0 1-1,0 1 1,1 0 0,0 0-1,0 2 1,0 0-1,1 1 1,-1 0 0,2 1-1,-1 0 1,1 2-1,0-1 1,1 1 0,0 1-1,1 0 1,0 1-1,-3 6-33,11-17-1,1 0 0,0 1 0,0 0 1,0-1-1,0 1 0,0 0 0,0 0 0,0 0 0,0 1 0,1-1 0,-1 0 0,1 0 0,0 1 0,0-1 0,0 1 0,0 0 0,0-1 0,0 1 0,0-1 0,1 1 0,0 0 0,-1 0 0,1-1 0,0 1 0,0 0 0,1 0 0,-1-1 0,1 1 1,-1 0-1,1-1 0,0 1 0,0-1 0,0 1 0,0-1 0,0 1 0,1-1 0,-1 1 0,1-1 0,0 1 1,133 29-27,-115-27 19,130 52 10,-145-54-2,1 1 1,-1-1-1,0 1 0,0 0 0,-1 0 1,1 0-1,-1 1 0,0 0 0,0 0 1,0 0-1,0 0 0,-1 0 1,0 1-1,0-1 0,-1 1 0,0 0 1,0 0-1,0 0 0,0 0 0,-1 0 1,0 0-1,-1 1 0,1 4 0,-1-8 9,0 1 0,1-1 0,-1 0 0,-1 0 0,1 1 0,0-1 0,-1 0-1,0 0 1,1 0 0,-1 0 0,-1 0 0,1 0 0,0 0 0,-1 0 0,1 0 0,-1-1 0,0 1-1,0 0 1,0-1 0,0 0 0,0 1 0,-1-1 0,1 0 0,-1 0 0,0 0 0,1-1 0,-1 1-1,0 0 1,0-1 0,0 0 0,0 0 0,0 0 0,-1 0-9,-18 5 54,-1-1 0,0 0 0,0-2 0,0-1 0,0-1 0,-1-1 0,1-1 0,0-1 0,-13-3-54,26 4-27,1 0 1,-1-1 0,1-1 0,0 0-1,0 0 1,0 0 0,0-1 0,1-1-1,0 1 1,0-1 0,0-1 0,0 1-1,1-2 1,-1 1 0,2-1-1,-6-5 27,10 8-313,0 0-1,0 0 0,0 1 1,1-1-1,-1-1 0,1 1 0,0 0 1,0 0-1,0 0 0,1-1 0,0 1 1,-1 0-1,2-1 0,-1 1 1,0 0-1,1-1 314,6-18-4965,8 5-2738</inkml:trace>
  <inkml:trace contextRef="#ctx0" brushRef="#br0" timeOffset="-18742.017">23380 4343 9513,'0'0'5216,"0"0"-1933,0 0-566,0 0-571,0 0-587,0 0-556,0 0-357,-1-11-181,-8-29-188,8 39-269,-1 0 0,1 1 0,0-1 0,0 0 0,0 1 0,-1-1 0,1 1 0,0 0 0,-1-1-1,1 1 1,0 0 0,-1 0 0,1 0 0,0 0 0,-1 0 0,1 0 0,0 0 0,-1 0 0,1 0 0,0 1-1,0-1 1,-1 1 0,1-1 0,0 1 0,0-1 0,-1 1 0,1 0 0,0-1 0,0 1 0,0 0 0,0 0-1,0 0 1,0 0 0,0 0 0,0 1-8,-3 1 22,-11 4-19,0 2 0,1-1-1,1 2 1,-1 0 0,1 1-1,1 0 1,0 1 0,1 0-1,0 1 1,0 0 0,2 1-1,0 0 1,0 0 0,-4 12-3,12-23-2,1-1 1,0 0-1,-1 1 1,1-1-1,0 1 1,0-1-1,0 0 0,1 1 1,-1-1-1,0 1 1,1-1-1,0 0 1,-1 0-1,1 1 1,0-1-1,0 0 1,0 0-1,1 0 1,-1 0-1,0 0 1,1 0-1,-1 0 1,1-1-1,0 1 1,-1 0-1,1-1 1,0 1-1,0-1 0,0 0 1,0 0-1,1 0 1,-1 0-1,0 0 1,0 0-1,0 0 1,1-1-1,-1 1 1,1-1-1,-1 0 1,0 1-1,1-1 1,-1 0 1,32 8 22,-20-6-37,0 0 1,-1 2-1,0 0 1,0 0-1,0 1 1,0 1-1,-1 0 1,1 1-1,-2 0 1,3 2 14,-11-7-1,-1 0 0,1 1 0,-1-1 1,0 0-1,0 1 0,0 0 0,0-1 0,-1 1 1,1 0-1,-1 0 0,0 0 0,0 0 0,0 0 1,0 0-1,0 0 0,0 0 0,-1 0 0,0 0 1,1 1-1,-1-1 0,0 0 0,-1 0 0,1 0 1,-1 0-1,1 1 0,-1-1 0,0 0 1,0 0-1,0 0 0,-1 0 0,1 0 0,-1-1 1,1 1-1,-1 0 0,-1 0 1,-2 4 22,-1 1 1,-1-2-1,0 1 1,1-1-1,-2 0 1,1 0-1,-1-1 0,0 0 1,0 0-1,0-1 1,-5 1-23,-5 2 45,0-1-1,-1-1 1,1-1 0,-1-1 0,0 0 0,0-2 0,0 0-1,0-1 1,-1-1 0,-15-2-45,32 2-39,-1 0 0,1 0 0,0 0 1,0 0-1,0-1 0,1 1 0,-1-1 0,0 0 0,0 1 0,1-1 0,-1-1 0,1 1 0,0 0 1,0 0-1,0-1 0,0 0 0,0 1 0,-1-3 39,1-13-3026,17 1-3620,-4 11-2040</inkml:trace>
  <inkml:trace contextRef="#ctx0" brushRef="#br0" timeOffset="-17872.834">23796 4376 10986,'0'0'4816,"0"0"-1699,0 0-351,0 0-578,0 0-698,0 0-567,0 0-304,-4-1-186,0 5-391,0 0 1,0 0-1,1 0 1,0 0 0,0 1-1,0 0 1,0-1-1,0 1 1,1 0-1,0 0 1,0 0-1,1 1 1,-1-1-1,1 0 1,0 1-1,0-1 1,1 0 0,0 1-1,0-1 1,0 1-1,0-1 1,1 1-1,1 2-42,-4 18 25,-22 155 72,17-122-7,10-109-53,2 1 0,2 0-1,3 0 1,1 1-1,3 0 1,1 1 0,21-41-37,-34 79-7,1 0 0,0 0 0,0 1 0,1-1 0,0 1 0,1 0 0,0-1 0,0 2 1,0-1-1,1 1 0,0 0 0,1 0 0,0 1 0,0-1 0,0 1 0,1 1 0,-1 0 1,2 0-1,-1 0 0,0 1 0,1 0 0,0 1 0,-1 0 0,1 0 0,1 1 0,-1 0 1,0 1-1,0 0 0,1 0 0,-1 1 0,6 1 7,-12 0-3,1 1-1,-1 0 1,0 0-1,0 0 1,1 0-1,-2 1 1,1-1-1,0 1 1,0-1-1,-1 1 1,1 0-1,-1 0 1,0 1-1,0-1 1,0 0-1,-1 1 1,1-1-1,-1 1 1,0-1-1,0 1 1,0 0-1,0-1 1,0 1-1,-1 0 1,0 0-1,0-1 1,0 1 0,0 0-1,0 0 1,-1-1-1,0 1 1,0 0-1,0 0 1,0-1-1,0 1 1,-1-1-1,0 0 1,1 1-1,-1-1 1,-1 0-1,1 0 1,0 0-1,-1 0 1,1 0-1,-1-1 1,-1 2 3,-10 8 8,0 0 1,0-1-1,-1-1 0,-1 0 1,0-1-1,0 0 1,-1-2-1,0 0 0,0 0 1,-1-2-1,0 0 1,0-1-1,0-1 0,-14 0-8,32-2-2,0 0-1,0 1 1,0-1-1,0 0 1,0 0-1,0 0 1,0 0-1,0 1 1,0-1-1,0 0 1,1 0-1,-1 0 1,1 0-1,-1 0 1,1 0-1,-1 0 1,1 1-1,-1-2 1,1 1-1,0 0 1,-1 0-1,1 0 1,0 0-1,0 0 1,0 0-1,0-1 1,0 1-1,0 0 0,0-1 1,0 1-1,0-1 1,0 1-1,0-1 1,0 0 2,118 89-32,131 97-59,-215-154 161,-35-60 1622,-33 10-574,7 27-5749,14-2-857,-1-1-4831</inkml:trace>
  <inkml:trace contextRef="#ctx0" brushRef="#br0" timeOffset="-16251.382">793 9448 7047,'0'0'2594,"0"0"-661,7-13 266,42-89 3823,-43 26-2002,-6 74-3968,-1 0 1,1 0 0,-1 1 0,1-1 0,-1 1-1,0-1 1,0 0 0,0 1 0,0-1 0,0 1 0,0 0-1,0-1 1,0 1 0,0 0 0,-1 0 0,1-1 0,-1 1-1,1 0 1,0 0 0,-1 1 0,0-1 0,1 0-1,-1 0 1,0 1 0,1-1 0,-1 1 0,0 0 0,1-1-1,-1 1 1,0 0 0,0 0 0,1 0 0,-1 0-1,0 0 1,0 0 0,1 1 0,-1-1-53,-68 15 426,55-6-417,0 1-1,1 0 1,0 0-1,1 2 1,1 0-1,-1 0 1,2 1-1,0 0 1,0 1-1,1 0 0,1 1 1,-5 11-9,11-22-25,0 0 0,1 1 0,0-1 0,0 0 1,0 1-1,0-1 0,1 1 0,-1 0 0,1 0 0,1-1 1,-1 1-1,0 0 0,1 0 0,0 0 0,1 0 0,-1 0 0,1-1 1,-1 1-1,2 0 0,-1 0 0,0-1 0,1 1 0,0-1 0,0 1 1,0-1-1,1 0 0,-1 0 0,1 0 0,2 3 25,186 120-261,-184-122 269,0 1 0,0 0 0,0 0 0,-1 0 0,0 1 0,0 0 0,0 0 1,-1 0-1,0 1 0,-1 0 0,0 0 0,0 0 0,0 0 0,-1 1 0,-1-1 1,1 1-1,-1 0 0,-1 0 0,0 0 0,0 0 0,0 0 0,-1 0 0,-1 4-8,-2-7 39,0 0 0,0 0 0,0 0 0,-1 0 0,0-1 0,0 1 0,-1-1 0,1 0-1,-1 0 1,0-1 0,0 1 0,-1-1 0,1-1 0,-1 1 0,0-1 0,0 1 0,0-2 0,0 1-1,-1-1 1,1 0 0,-1 0 0,0-1 0,1 0 0,-1 0 0,0 0 0,0-1 0,1 0-1,-2 0-38,0 0 7,0 0 0,0 0 0,-1-1-1,1 0 1,0 0 0,0-1 0,0 0-1,0 0 1,0-1 0,0 0 0,1-1-1,-1 1 1,1-1 0,0-1-1,0 1 1,1-1 0,-1-1 0,1 1-1,0-1 1,1 0 0,-1 0 0,1-1-1,-4-6-6,-2-4-643,0 1-1,2-1 0,0-1 1,0 0-1,2 0 0,0-1 1,1-1 643,6 19-881,-2-7-346,-1 6-6675,0 2-1221</inkml:trace>
  <inkml:trace contextRef="#ctx0" brushRef="#br0" timeOffset="-15751.924">1342 9339 13677,'0'0'4020,"2"-14"-1442,1-6-1644,3-53 3663,-5 72-4538,-1 0 0,0 0 1,0 0-1,0 0 0,0 0 1,0 0-1,0 0 0,-1 0 1,1 0-1,0 0 0,0 0 1,-1 0-1,1 0 1,0 1-1,-1-1 0,1 0 1,-1 0-1,1 0 0,-1 0 1,0 1-1,1-1 0,-1 0 1,0 1-1,1-1 0,-1 0 1,0 1-1,0-1 0,0 1 1,0-1-1,1 1 0,-1 0 1,0-1-1,0 1 0,0 0 1,0 0-1,0-1 0,0 1 1,0 0-1,0 0 0,0 0 1,0 0-1,0 0 0,0 0 1,0 1-1,0-1 0,0 0 1,0 0-1,0 1 0,1-1 1,-1 0-1,0 1 0,0-1-59,-46 26 59,34-18-79,1 0 0,0 2 0,1-1 0,0 1 0,1 1 0,0 0-1,0 1 1,1 0 0,1 0 0,0 0 0,1 1 0,0 1 0,1-1 0,0 1 0,1 0 0,1 0 0,0 1 0,1-1-1,1 1 1,0 0 0,0 11 20,4-21-69,1 1 0,-1-1-1,1 0 1,0 0 0,0 0 0,1 0-1,-1-1 1,1 1 0,0-1-1,1 0 1,-1 0 0,1-1 0,-1 1-1,1-1 1,0 0 0,0 0-1,0-1 1,1 1 0,-1-1 0,1 0-1,-1-1 1,1 1 0,0-1-1,0 0 1,-1-1 0,5 1 69,29 10-8,-33-10 14,0 1 0,0-1 0,-1 1 0,1 1 0,0-1 0,-1 1 0,0 0 0,1 0 0,-1 0 0,0 1 0,-1 0-1,1 0 1,-1 0 0,0 0 0,0 1 0,0 0 0,0 0 0,-1 0 0,0 0 0,0 0 0,0 1 0,-1-1 0,1 1 0,-1 0 0,-1-1 0,1 1 0,-1 0 0,0 0 0,-1 0 0,1 0 0,-1 1 0,0-1 0,-1 0 0,1 0 0,-1 0 0,0 0 0,-1 0 0,0-1 0,0 1 0,0 0 0,0 0-6,-5 3 70,0-1-1,0 1 0,-1-2 1,1 1-1,-2-1 1,1 0-1,-1 0 0,0-1 1,-1-1-1,1 1 1,-1-2-1,0 1 0,0-1 1,-1-1-1,1 0 1,-1 0-1,0-1 0,1 0 1,-1-1-1,0 0 1,0-1-1,0 0 0,0-1 1,-3-1-70,11 2-60,0 0 1,0-1 0,0 0 0,0 0-1,0 0 1,-1 0 0,2 0 0,-1 0-1,0-1 1,0 1 0,0-1 0,1 0-1,-1 0 1,1 0 0,-1 0-1,1-1 1,0 1 0,0-1 0,0 1-1,0-1 1,0 0 0,1 1 0,-1-1-1,1 0 1,0 0 0,0 0 0,0 0-1,0 0 1,0-1 0,1 1-1,-1-2 60,8-64-9891,3 45 421</inkml:trace>
  <inkml:trace contextRef="#ctx0" brushRef="#br0" timeOffset="-15132.616">1571 9425 11723,'0'0'6972,"0"0"-3619,0 0-967,0 0-507,0 0-630,0 0-512,0 0-406,2 9-86,11 216 1015,-13-126-1164,1 140-614,-17-562 438,16 290 82,-2 6-6,2 0 0,0 1 0,2-1 0,1 0 0,1 0 1,1 1-1,1 0 0,2 0 0,0 1 0,3-4 4,-8 25-3,-1-1 0,1 1 0,0 0 0,0-1 0,1 1 0,0 1 0,-1-1-1,1 0 1,0 1 0,1 0 0,-1 0 0,0 0 0,1 1 0,0-1 0,0 1 0,-1 0 0,1 1 0,1-1 0,-1 1 0,0 0 0,0 0 0,0 0 0,0 1-1,1 0 1,-1 0 0,0 0 0,1 1 0,-1-1 0,0 1 0,0 1 0,0-1 0,0 1 0,0 0 0,0 0 0,0 0 0,-1 0 0,1 1 0,-1 0-1,1 0 1,-1 0 0,0 1 0,-1-1 0,1 1 0,0 0 0,-1 0 0,0 1 0,0-1 0,0 0 0,-1 1 0,1 0 0,-1-1 0,0 1 0,0 0 0,-1 1 3,0 5 2,0 0 0,-1-1 0,0 1 1,-1 0-1,0 0 0,0-1 1,-1 1-1,-1-1 0,0 1 1,0-1-1,-1 0 0,-1 0 1,1-1-1,-2 1 0,1-1 1,-1 0-1,-1 0 0,1-1 0,-1 0 1,-1 0-1,0-1 0,0 0 1,0 0-1,-1 0 0,0-1 1,0-1-1,0 0 0,-1 0 1,0-1-1,-10 4-2,18-7 16,0-1 0,0 1-1,0 0 1,0-1 0,0 1 0,-1-1 0,1 0 0,0 0-1,0 0 1,0 0 0,-1 0 0,1 0 0,0 0-1,0-1 1,0 1 0,-1-1 0,1 0 0,0 0 0,0 1-1,0-1 1,0 0 0,1-1 0,-1 1 0,0 0 0,0-1-1,1 1 1,-1-1 0,-1 0-16,27 3 96,65 63-151,-73-49 51,19 18-18,2-3-1,1 0 0,1-3 1,20 10 22,-58-36-21,0-1 1,1 1 0,-1 0 0,0 0 0,1-1 0,-1 1 0,1-1 0,-1 1-1,1-1 1,-1 1 0,1-1 0,-1 0 0,1 0 0,-1 0 0,1 0 0,0 0-1,-1 0 1,1 0 0,-1-1 0,1 1 0,-1 0 0,1-1 0,-1 0 0,0 1-1,1-1 1,-1 0 0,0 1 0,1-1 0,-1 0 0,0 0 0,0 0 0,1 0-1,-1 0 1,0 0 0,0-1 0,0 1 0,-1 0 0,1 0 0,0-1 0,0 1-1,-1-1 1,1 1 0,-1-1 20,8-34-2705,-14 2-4214,2 26 427</inkml:trace>
  <inkml:trace contextRef="#ctx0" brushRef="#br0" timeOffset="-14678.43">2539 9493 8296,'0'0'5365,"0"0"-1815,0 0-443,0 0-678,0 0-742,0 0-593,0 0-432,1-7-384,0 4-261,-1 2-13,-1 0 0,1-1 0,0 1 0,0 0 0,0 0 0,1 0 0,-1-1 0,0 1 0,0 0 0,1 0 0,-1 0 0,1 0 1,-1 0-1,1 0 0,-1-1 0,1 1 0,-1 0 0,1 1 0,0-1 0,0 0 0,0 0 0,-1 0 0,1 0 0,0 0 0,0 1 0,0-1 1,0 1-1,0-1 0,0 0 0,0 1 0,1 0 0,-1-1 0,0 1 0,0 0 0,0-1 0,0 1 0,1 0 0,-1 0 0,0 0 0,0 0 0,0 0 1,1 0-1,-1 0 0,0 1 0,0-1 0,0 0 0,1 1-4,0-1 3,0 1-1,-1 0 1,1-1 0,0 1-1,-1 0 1,1 0 0,-1 0 0,1 0-1,0 0 1,-1 0 0,0 0-1,1 1 1,-1-1 0,0 0-1,0 1 1,0-1 0,0 1 0,0-1-1,0 1 1,0 0 0,0-1-1,-1 1 1,1 0 0,-1 0 0,1-1-1,-1 1 1,0 0 0,1 0-1,-1 0 1,0 0 0,0-1-1,0 1 1,-1 0 0,1 0 0,0 0-1,-1 0 1,1-1 0,-1 1-1,0 0 1,1-1 0,-1 1 0,0 0-1,0-1 1,0 1-3,-46 69 1023,-47 21 403,94-91-1428,0 0 0,0 0 0,-1-1 1,1 1-1,0 0 0,0 0 0,0 0 0,0 0 1,0 0-1,0 0 0,0 0 0,0 0 1,1 0-1,-1-1 0,0 1 0,0 0 1,1 0-1,-1 0 0,1 0 0,-1 0 0,1-1 1,-1 1-1,1 0 0,-1-1 0,1 1 1,-1 0-1,1-1 0,0 1 0,0 0 1,-1-1-1,1 1 0,0-1 0,0 0 0,0 1 1,-1-1-1,1 1 0,0-1 0,0 0 1,0 0-1,0 0 0,0 1 0,0-1 0,0 0 1,-1 0-1,1 0 0,0 0 0,0-1 1,0 1-1,0 0 0,0 0 0,0 0 1,0-1-1,0 1 0,-1 0 0,1-1 0,0 1 1,0-1-1,-1 1 0,1-1 0,0 0 1,0 1-1,0-1 2,2 0-34,109-20-3275,-40-3-5826,-40 13-1627</inkml:trace>
  <inkml:trace contextRef="#ctx0" brushRef="#br0" timeOffset="-13842.394">5033 8921 8328,'1'-12'3112,"8"-67"353,-24 58 3547,-3 31-5141,13-1-1824,0 1 0,1-1 0,1 1 0,-1-1 0,1 1-1,1 0 1,0 1 0,0-1 0,1 0 0,1 0 0,0 1 0,0-1 0,1 0 0,0 1 0,0-1 0,1 0 0,1 0 0,0 0 0,0 0 0,1-1-1,0 1 1,1-1 0,0 0 0,4 5-47,-7-5-5,2 0 0,0-1 0,0 0 0,0 0 0,1 0 0,0 0 0,0-1-1,1 0 1,0 0 0,0 0 0,1-1 0,0 0 0,0 0 0,1 0 0,-1-1 0,1 0 0,0-1 0,0 0-1,1 0 1,-1-1 0,1 0 0,2 0 5,-5-5 4,-1-1-1,1 1 1,-1-1 0,1-1-1,-1 1 1,0-1 0,0 0-1,-1 0 1,1 0-1,-1-1 1,0 1 0,0-1-1,-1 0 1,1-1 0,-1 1-1,0 0 1,0-1-1,-1 0 1,0 1 0,0-1-1,0 0 1,-1 0 0,0 0-1,1-4-3,1 0 15,38-161 4277,-79 343-3705,30-77-429,4 1 0,7 74-158,-3 98 74,1-261-76,-1 0 1,0 0 0,0 0 0,0 0 0,-1 0 0,0 0 0,0 0 0,0-1 0,-1 1 0,0 0 0,-1-1 0,0 1 0,0-1 0,0 0 0,0 0-1,-1 0 1,0 0 0,0-1 0,-1 0 0,0 0 0,0 0 0,0 0 0,0-1 0,-1 0 0,-2 2 1,-4-6-34,-1 0 1,1-1-1,0-1 1,-1 0-1,1-1 1,0 0-1,0 0 1,1-2-1,-1 1 1,1-1-1,0-1 1,0 0-1,1-1 1,0 0-1,0 0 0,0-1 1,1 0-1,0-1 1,1 0-1,0-1 1,0 1-1,1-2 1,0 1-1,1-1 1,-3-6 33,-19-66-3029,24 25-3583,5 30-2037</inkml:trace>
  <inkml:trace contextRef="#ctx0" brushRef="#br0" timeOffset="-13172.636">5088 8102 6566,'0'0'3705,"0"0"-2146,0 0-278,-9 15-64,-72 112 1250,18-9-679,105-222 379,-42 102-2119,2-5 79,0-1 1,0 0-1,0 0 0,1 1 1,0-1-1,1 1 0,0 0 1,0 0-1,0 0 0,1 1 1,0 0-1,0 0 0,1 0 1,-1 0-1,2 1 0,-1 0 1,0 0-1,1 0 0,0 1 1,5-3-128,-8 9 3,0 0 0,-1 0 1,1 0-1,-1 0 0,1 0 1,-1 0-1,0 1 0,0 0 1,0 0-1,0 0 0,0 0 1,-1 0-1,1 0 0,-1 1 1,0-1-1,0 1 0,0 0 1,-1-1-1,1 1 0,-1 0 1,0 0-1,0 0 0,0 0 0,0 2-3,0-1 17,11 32 37,-10-26-44,1 0 1,0-1-1,0 1 0,1-1 0,1 0 1,0 0-1,0 0 0,1 0 0,0-1 0,0 0 1,1 0-1,0-1 0,1 0 0,7 6-10,-14-13 33,0 0 0,1 0 0,-1 0 0,0-1 0,0 1-1,1 0 1,-1-1 0,0 1 0,1-1 0,-1 0 0,1 1-1,-1-1 1,0 0 0,1 0 0,-1 0 0,1 0 0,-1 0-1,1 0 1,-1 0 0,0 0 0,1-1 0,-1 1 0,0-1-1,1 1 1,-1-1 0,0 1 0,1-1 0,-1 0 0,0 0-1,0 1 1,0-1 0,1 0 0,-1 0 0,0 0 0,0 0-1,-1 0 1,1-1 0,0 1 0,0 0 0,0 0 0,-1-1-1,1 1 1,-1 0 0,1-1 0,-1 1 0,1-1-33,7-34-1131,-6 3-7331,-2 35-1040</inkml:trace>
  <inkml:trace contextRef="#ctx0" brushRef="#br0" timeOffset="-12829.963">5628 9146 12972,'0'0'3524,"0"0"-401,0 0-764,0 0-709,0 0-444,0 0-202,0 0-219,14 0-177,94-6 70,-63-5-767,46-14 411,-34 2-3689,-50 19-113,-4 0-2825</inkml:trace>
  <inkml:trace contextRef="#ctx0" brushRef="#br0" timeOffset="-12250.343">6496 8726 9129,'0'0'7020,"-4"-13"-5179,-8-42-506,17 41 3759,10 31-5243,-14-15 446,11 12-34,6 10-170,0-1-1,1-1 1,1-1-1,1-1 0,1-1 1,0 0-1,2-2 1,0-1-1,1 0 0,0-2 1,1-1-1,20 6-92,-43-17 4,1-1-1,-1 0 0,1 0 1,-1 0-1,1 0 1,0-1-1,-1 0 0,1 1 1,0-1-1,-1 0 0,1-1 1,0 1-1,-1-1 1,1 0-1,0 0 0,-1 0 1,1 0-1,-1 0 1,1-1-1,-1 0 0,0 1 1,0-1-1,0 0 0,0-1 1,0 1-1,0-1 1,-1 1-1,1-1 0,-1 0 1,1 0-1,-1 0 1,0 0-1,0 0 0,-1 0 1,1-1-1,-1 1 0,1-1 1,-1 1-1,0-1 1,0 1-1,0-2-3,2-12 245,-1 0 0,-1-1-1,0 1 1,-1 0 0,0-1 0,-2 1 0,-3-17-245,5 34 28,0-1 0,0 0 1,1 1-1,-1-1 0,0 0 1,0 1-1,0-1 0,-1 0 1,1 1-1,0-1 0,0 0 1,0 1-1,0-1 1,-1 1-1,1-1 0,0 0 1,0 1-1,-1-1 0,1 1 1,0-1-1,-1 1 0,1-1 1,-1 1-1,1-1 0,-1 1 1,1-1-1,-1 1 0,1-1 1,-1 1-1,1 0 0,-1-1 1,0 1-1,1 0 1,-1 0-1,0-1 0,1 1 1,-1 0-1,0 0 0,1 0 1,-1 0-1,0 0 0,1 0 1,-1 0-1,0 0 0,1 0 1,-1 0-1,0 0 0,1 1 1,-1-1-1,1 0 1,-1 0-1,0 1 0,1-1 1,-1 0-1,1 1 0,-1-1-28,-26 32 585,27-31-590,-27 44 126,2 2 0,3 1 1,2 1-1,2 0 0,1 3-121,-17 44 8,-88 237-190,113-279-2957,10-55-3807,3-8 749,1-6-5189</inkml:trace>
  <inkml:trace contextRef="#ctx0" brushRef="#br0" timeOffset="-11827.653">6457 8268 11211,'0'0'3587,"-17"-6"-85,-76-29 1452,94 35-4892,-1 0-1,1 0 1,-1 0 0,0 1 0,1-1-1,-1 0 1,1 0 0,-1 0 0,1 0-1,-1 0 1,0 0 0,1 0 0,-1 0-1,1 0 1,-1 0 0,1 0 0,-1 0-1,0 0 1,1 0 0,-1-1 0,1 1-1,-1 0 1,1 0 0,-1 0 0,0-1-1,1 1 1,-1 0 0,0 0 0,1-1-1,-1 1 1,0 0 0,1-1 0,-1 1-1,0 0 1,0-1 0,1 1 0,-1-1-1,0 1 1,0 0 0,0-1 0,0 1-1,1-1 1,-1 1 0,0-1 0,0 1-1,0 0 1,0-1 0,0 1 0,0-1-1,0 1 1,0-1 0,0 1 0,0-1-1,-1 1 1,1 0 0,0-1 0,0 1-1,0-1 1,0 1 0,-1 0-62,505-52 619,-537 76-3475,14 0-2338,11-6-1073</inkml:trace>
  <inkml:trace contextRef="#ctx0" brushRef="#br0" timeOffset="-11435.127">7401 8572 10730,'0'0'3523,"0"0"-640,0 0 123,0 0-711,0 0-448,0 0-363,0 0-459,3-6-427,-3 5-585,0 1-1,0-1 1,0 0-1,0 1 1,0-1-1,0 0 1,1 1-1,-1-1 1,0 0-1,0 1 1,1-1-1,-1 1 1,0-1-1,1 0 1,-1 1-1,1-1 0,-1 1 1,1-1-1,-1 1 1,1 0-1,-1-1 1,1 1-1,-1-1 1,1 1-1,-1 0 1,1-1-1,0 1 1,-1 0-1,1 0 1,0 0-1,-1-1 1,1 1-1,-1 0 1,1 0-1,0 0 1,-1 0-1,1 0 1,0 0-1,-1 0 1,1 0-1,0 1 1,-1-1-1,1 0 1,0 0-1,-1 0 1,1 1-1,-1-1 0,1 0 1,0 1-1,-1-1 1,1 1-13,27 42 517,-25-37-491,9 14-4,-1 0 0,-1 1 0,-1 0-1,-1 1 1,-1-1 0,0 2 0,-2-1 0,-1 1 0,0-1-1,-2 1 1,-1 0 0,-1 0 0,0 0 0,-2 0 0,-1 0-1,0 0 1,-2-1 0,-1 1 0,0-1 0,-2-1 0,-1 1-1,-3 4-21,-5 3 5,-2-2-1,-1 1 1,-2-2-1,0-1 0,-2-1 1,0-1-1,-2-1 0,0-1 1,-2-1-1,0-2 1,-9 4-5,-22 2-481,21-25-3357,30-8-727,5-5-3608</inkml:trace>
  <inkml:trace contextRef="#ctx0" brushRef="#br0" timeOffset="-10952.796">4408 8683 13068,'0'0'4068,"0"0"-833,0 0-480,-78 76-897,57-21-609,3 8-288,10 8-385,5 2-287,3 2-129,11-5-64,10-3-64,8-5-32,16-5 0,7-7-481,11-6-1056,8-7-993,9-9-1698,-10-10-5734</inkml:trace>
  <inkml:trace contextRef="#ctx0" brushRef="#br0" timeOffset="-10276.747">8192 8138 8136,'0'0'4190,"0"0"-1707,0 0 303,0 0-517,0 0-817,1-12-416,8-40-390,-9 51-633,1 0 0,0 0 1,-1 0-1,1 0 1,0-1-1,0 1 0,0 0 1,0 1-1,0-1 0,0 0 1,0 0-1,0 0 0,0 1 1,0-1-1,0 0 0,1 1 1,-1-1-1,0 1 0,0-1 1,1 1-1,-1 0 0,0 0 1,0-1-1,1 1 1,-1 0-1,0 0 0,1 0 1,-1 0-1,0 1 0,1-1 1,-1 0-1,1 1-13,5-1 53,-2 0-42,0-1 0,0 1 0,0 1 0,0-1-1,0 1 1,0 0 0,-1 0 0,1 0 0,0 0-1,-1 1 1,1 0 0,-1 0 0,1 0 0,-1 1 0,0-1-1,0 1 1,0 0 0,0 0 0,-1 1 0,1-1 0,-1 1-1,0 0 1,0-1 0,0 1 0,-1 1 0,1-1 0,-1 0-1,0 1 1,0-1 0,0 1 0,-1-1 0,0 1-1,0 0 1,0 0 0,0 0 0,-1 3-11,-1 4 1,-1 1 0,-1-1-1,0 0 1,-1 0 0,0 0 0,-1 0 0,-1 0-1,1-1 1,-2 0 0,0 0 0,0-1 0,-1 0 0,0 0-1,0-1 1,-1 0 0,-1 0 0,1-1 0,-1 0 0,-1-1-1,1 0 1,-1-1 0,-1 0 0,1 0 0,-1-1-1,0-1 1,-4 1-1,10-2 29,1-1 0,-1 1-1,1-1 1,-1-1 0,0 1-1,0-1 1,0 0 0,0 0 0,0-1-1,0 0 1,0 0 0,0 0-1,0-1 1,0 0 0,0 0-1,-1 0-28,5-1 50,1 0 0,-1 0 0,1 0 0,0 0 0,0 0 0,0-1 0,0 1 0,0 0 0,0 0 0,1-1-1,-1 1 1,1-1 0,-1 1 0,1 0 0,0-1 0,0 1 0,0 0 0,1-1 0,-1 1 0,0-1 0,1 1 0,0 0 0,-1-1-1,1 1 1,0 0 0,0 0 0,0 0 0,0 0 0,1 0 0,-1 0 0,1 0 0,-1 0 0,1 0 0,0 1 0,-1-1 0,1 0-1,2 0-49,-1 0 9,0 0-1,0 0 1,1 0-1,-1 1 0,1-1 1,-1 1-1,1 0 1,0 0-1,-1 1 0,1-1 1,0 1-1,-1 0 1,1-1-1,0 2 0,0-1 1,-1 0-1,1 1 1,0 0-1,-1-1 0,1 2 1,-1-1-1,1 0 1,-1 1-1,1-1 0,-1 1 1,0 0-1,0 0 0,0 0 1,0 1-1,0 0-8,80 88-39,-71-76 56,-9-10-17,0 1 0,-1-1 0,1-1 0,0 1 0,0 0 0,0-1 0,1 0 0,0 1 0,0-1 0,0-1 0,0 1 0,0-1 0,1 1 0,0-1 0,-1 0 0,1-1 0,0 1 0,0-1 0,1 0 0,-1-1 0,0 1 0,1-1 0,-1 0 0,1 0 0,-1-1 0,1 1 0,-1-1 0,1 0 0,3-1 0,25-41-1017,-30 23-2623,-4 3-4681,-1 9-1090</inkml:trace>
  <inkml:trace contextRef="#ctx0" brushRef="#br0" timeOffset="-9672.174">3277 8945 10025,'0'0'2899,"0"0"-96,0 0 101,0 0-982,0 0-871,0 0-527,17-8-364,-4 2-145,118-38 71,176 14-577,-266 18-1468,-64 6-598,-136 14-9262,126 0 6352</inkml:trace>
  <inkml:trace contextRef="#ctx0" brushRef="#br0" timeOffset="-9300.285">3190 8965 7623,'0'0'2808,"0"0"208,0 0-69,0 0-529,0 0-661,0 0-535,0 0-330,0 0-172,13 10-100,-3-2-500,-3-2-60,0 0 0,1-1 0,0 1 0,0-2 0,0 1 0,0-1 0,1 0 0,-1-1 0,1 0 0,4 0-60,42 9 186,-30-9-159,1 2 0,-2 1 0,1 1-1,-1 1 1,0 2 0,0 0 0,9 7-27,-31-16 2,0 0-1,0 0 0,0 1 1,0-1-1,0 1 1,0 0-1,0 0 1,-1-1-1,1 1 1,-1 0-1,1 0 1,-1 0-1,0 1 0,0-1 1,0 0-1,0 0 1,0 1-1,-1-1 1,1 0-1,-1 1 1,1-1-1,-1 1 1,0-1-1,0 0 0,0 1 1,0-1-1,0 1 1,-1-1-1,1 1 1,-1-1-1,1 0 1,-1 1-1,0-1 1,0 0-1,0 0 0,0 0 1,-1 1-1,1-1 1,0 0-1,-1-1 1,0 1-1,1 0 1,-1 0-1,0-1-1,-180 177 2130,151-148-1970,9-12-112,1 2 1,2 0 0,0 2 0,0 0 0,2 1-1,1 0 1,1 1 0,-5 14-49,17-34 0,1-1 1,1 1-1,-1-1 0,1 1 1,-1 0-1,1 0 0,0 0 0,0 0 1,1-1-1,-1 1 0,1 0 1,0 0-1,0 0 0,0 0 1,0 0-1,1 0 0,0 0 1,0 0-1,0 0 0,0 0 0,0-1 1,1 1-1,0 0 0,0-1 1,0 1-1,0-1 0,0 0 1,1 0-1,-1 0 0,1 0 0,0 0 1,0 0-1,0-1 0,0 1 1,1-1-1,11 2-5,0 0 1,1-1-1,0-1 0,0-1 1,0 0-1,0-1 1,0-1-1,0 0 1,-1-1-1,1-1 0,0 0 1,-1-1-1,0-1 1,5-2 4,22-7-86,-1-1 1,0-2-1,-1-1 1,10-9 85,-9-12-1425,-60 39-3375,2 11 12,-1 3-2536</inkml:trace>
  <inkml:trace contextRef="#ctx0" brushRef="#br0" timeOffset="-8784.435">3252 10537 6983,'0'0'5402,"0"0"-1654,0 0-375,0 0-671,0 0-599,0 0-555,0 0-502,-4 6-378,-34 111 800,37-104-1404,-2 170 197,3-180-292,0-1-1,1 0 1,-1 0-1,1 1 0,-1-1 1,1 0-1,0 0 0,0 0 1,0 0-1,0 0 0,0 0 1,1 0-1,-1 0 0,0 0 1,1-1-1,0 1 0,-1-1 1,1 1-1,0-1 1,0 1-1,0-1 0,0 0 1,0 0-1,0 0 0,0 0 1,0 0-1,0-1 0,0 1 1,1 0-1,-1-1 0,0 0 1,1 1 31,2-2-323,-1 1 0,0 0 0,1-1-1,-1 0 1,0 0 0,0 0 0,0 0 0,0-1 0,0 0 0,0 0 0,0 0 0,0 0 0,-1 0 0,1-1 0,-1 0 0,3-2 323,36-53-13592,-31 36 4383</inkml:trace>
  <inkml:trace contextRef="#ctx0" brushRef="#br0" timeOffset="-8479.669">3309 10235 4452,'0'0'11019,"0"0"-8329,0 0-736,0 0-801,0 0-833,0 0-256,0 0-64,0 0-96,0 0-640,34 10-2563,-22 0-4389</inkml:trace>
  <inkml:trace contextRef="#ctx0" brushRef="#br0" timeOffset="-8155.667">3652 10448 8680,'0'0'4335,"0"0"-1031,0 0-122,0 0-678,0 0-673,0 0-657,0 0-464,0 0-352,10-1-187,83-8-91,-93 9-149,1 0 1,0 0-1,-1 1 0,1-1 1,0 0-1,-1 0 0,1 0 1,0 1-1,-1-1 1,1 0-1,0 0 0,-1 1 1,1-1-1,-1 1 0,1-1 1,-1 0-1,1 1 0,-1-1 1,1 1-1,-1-1 1,1 1-1,-1 0 0,0-1 1,1 1-1,-1-1 0,0 1 1,1 0-1,-1-1 1,0 1-1,0 0 0,0-1 1,0 1-1,0 0 0,1-1 1,-1 1-1,0 0 0,-1 0 1,1-1-1,0 1 1,0 0-1,0-1 0,0 1 1,0 0-1,-1-1 0,1 1 1,0 0-1,-1-1 0,1 1 1,0-1-1,-1 1 1,1-1-1,-1 1 0,1-1 1,-1 1 68,-23 34-3816,-26 22-518,-31 23 3858,81-80 539,-1 0 0,0 0 0,0 0 0,0 0-1,1 0 1,-1 1 0,0-1 0,0 0 0,0 1 0,1-1-1,-1 0 1,0 1 0,1-1 0,-1 1 0,0-1 0,1 1-1,-1-1 1,0 1 0,1 0 0,-1-1 0,1 1 0,-1 0-1,1-1 1,0 1 0,-1 0 0,1 0 0,0-1 0,-1 1-1,1 0 1,0 0 0,0 0 0,0-1 0,0 1 0,0 0-1,0 0 1,0 0 0,0-1 0,0 1 0,0 0 0,0 0-1,0 0 1,0 0 0,1-1 0,-1 1 0,0 0 0,1 0 0,-1-1-1,1 1 1,-1 0 0,1-1 0,-1 1 0,1 0 0,-1-1-1,1 1 1,-1-1 0,1 1 0,0-1 0,-1 1 0,1-1-1,0 1 1,0-1-63,15-1-136,0-1-1,0 0 1,0-1-1,-1-1 1,1 0-1,-1-1 1,0-1-1,0 0 1,2-3 136,33-11-6208,-20 9-951</inkml:trace>
  <inkml:trace contextRef="#ctx0" brushRef="#br0" timeOffset="-7811.877">4045 10338 9097,'0'0'4665,"0"0"-1915,0 0-439,0 0-576,0 0-448,0 0-252,0 0-330,0 0-406,0 3-123,-17 145 235,13-126-10,1-3-2780,3-8-7948,0-11-1839</inkml:trace>
  <inkml:trace contextRef="#ctx0" brushRef="#br0" timeOffset="-7225.7">3525 8059 8072,'0'0'3630,"0"0"-1249,0 0 26,0 0-400,0 0-629,0 0-444,0 0-149,-4 14-134,-66 231 518,70-231-1065,7-32 102,-1 1-73,42-134 268,-48 150-390,0 0 1,0 0 0,0 0-1,0 0 1,0 0 0,0 0-1,0 0 1,0 0 0,1 0-1,-1 0 1,0 0 0,1 0-1,-1 0 1,0 0 0,1 0-1,-1 1 1,1-1 0,0 0-1,-1 0 1,1 0 0,0 1-1,-1-1 1,1 0 0,0 0-1,0 1 1,0-1 0,0 1-1,-1-1 1,1 1 0,0-1-1,0 1 1,0 0 0,0-1-1,0 1 1,0 0 0,0 0-1,0 0 1,0-1 0,0 1-1,0 0 1,0 1 0,0-1-1,1 0 1,-1 0 0,0 0-1,0 0 1,0 1 0,-1-1-1,1 1 1,0-1 0,0 1-1,0-1 1,0 1 0,0-1-12,112 163-4362,-88-138-3715,-13-15 1041</inkml:trace>
  <inkml:trace contextRef="#ctx0" brushRef="#br0" timeOffset="-6897.909">3811 8019 9449,'0'0'3972,"0"0"-1250,0 0 257,0 0-1025,0 0-256,0 0-577,0 0-417,-27 95-287,24-64-129,-2 4-192,3-1-64,-1-1-32,1 3-352,-2-1-2499,-2-4-5189</inkml:trace>
  <inkml:trace contextRef="#ctx0" brushRef="#br0" timeOffset="-750.025">2083 11282 10762,'-3'-39'1719,"-1"-17"997,3 18 5992,12 691-6060,-3-107-11397,-12-547 4784,-8-27 3282,10 24 494,-32-87 284,22 55 1423,-1 1 0,-2 0-1,-2 1 1,-15-24-1518,7 35 3349,14 49-474,11-14-2847,1 0-1,0-1 0,1 1 1,1 0-1,-1 0 0,2-1 1,0 0-1,0 0 0,1 0 1,1 0-1,-1 0 0,2-1 1,-1 0-1,1-1 0,1 1 1,0-1-1,0-1 0,1 0 1,0 0-1,1 0 0,-1-1 1,1-1-1,1 0 0,-1 0 1,1-1-1,0 0 0,0-1 1,0 0-1,1-1 1,0 0-1,-1-1 0,1 0 1,4 0-28,-8-1-21,1 0 1,-1 0 0,1-1 0,0 0-1,-1-1 1,1 0 0,-1 0 0,1-1 0,-1 0-1,0 0 1,0-1 0,0 0 0,0 0-1,0-1 1,0 0 0,-1 0 0,0-1 0,0 0-1,0 0 1,-1-1 0,1 0 0,-1 0-1,-1 0 1,1-1 0,-1 0 0,0 0 0,-1 0-1,0-1 1,0 0 0,0 1 0,-1-1-1,0 0 1,0-5 20,-5-57-426,1 68 298,1 0 0,-1 1 0,0-1 0,0 0-1,0 1 1,1-1 0,-2 1 0,1-1 0,0 1 0,0 0 0,0 0-1,-1-1 1,1 1 0,0 0 0,-1 0 0,1 0 0,-1 0 0,0 1-1,1-1 1,-1 0 0,0 1 0,1-1 0,-1 1 0,0-1-1,1 1 1,-1 0 0,0 0 0,0 0 0,0 0 0,1 0 0,-1 0-1,0 0 1,0 0 0,1 1 0,-1-1 0,0 1 0,0 0 128,-27 11-4287,-1 5-2626</inkml:trace>
  <inkml:trace contextRef="#ctx0" brushRef="#br3" timeOffset="50376.149">16822 13200 17232,'2'-13'3390,"8"-39"-1687,-9 52-1526,-1 0-1,0 1 1,1-1-1,-1 0 1,0 0-1,1 1 1,-1-1-1,0 0 1,1 0-1,-1 1 1,0-1-1,1 0 1,-1 0-1,0 0 1,1 0-1,-1 0 1,1 0 0,-1 1-1,1-1 1,-1 0-1,0 0 1,1 0-1,-1 0 1,1 0-1,-1-1 1,0 1-1,1 0 1,-1 0-1,1 0 1,-1 0-177,-16 283 1165,8-205-1118,3 1 1,3-1 0,5 35-48,-3-105-10,-5-19 16,-6-23 24,1-19-11,2 0-1,3 0 0,2-1 0,2 1 1,3-13-19,-2 63-1,0-41-8,2 1 0,2-1 0,2 1 0,1 0 0,3 0 0,1 1 0,2 0 0,2 1-1,1 1 1,12-18 9,-24 50-5,0 1 0,0 0 0,0 0 0,1 0 0,0 1 0,0 0 0,1 0 0,0 0 0,0 1 0,0 0 0,1 0 0,0 0 0,0 1-1,0 0 1,0 0 0,1 1 0,-1 0 0,1 0 0,0 1 0,0 0 0,0 0 0,0 1 0,0 0 0,0 0 0,0 1 0,1 0 0,-1 0 0,0 1 0,0 0-1,0 1 1,0 0 0,0 0 0,0 1 0,-1 0 0,1 0 0,-1 0 0,0 1 0,0 0 0,5 5 5,-6-1-13,0 1 1,-1 0 0,-1 1-1,0-1 1,0 1-1,-1 0 1,0 0-1,0 0 1,-1 0-1,-1 0 1,0 0-1,0 1 1,-1-1-1,0 1 1,-1-1 0,0 0-1,0 1 1,-1-1-1,-1 0 1,0 0-1,0 0 1,-1-1-1,0 1 1,-1-1-1,0 0 1,0 0 0,-1 0-1,0-1 1,-1 0-1,-2 3 13,-2 3 5,1-1 0,-2-1 0,1 1 1,-2-2-1,0 0 0,0 0 0,-1-1 0,0-1 0,0 0 0,-1-1 0,0-1 0,-1 0 0,0-1 0,0-1 0,0 0 1,-1-1-1,1-1 0,-1-1 0,0 0 0,0-1 0,-1-1-5,18 0 7,1-1 1,0 1-1,0 0 1,0-1-1,0 1 1,-1-1-1,1 1 1,0-1-1,0 0 1,-1 1-1,1-1 1,0 0-1,-1 1 1,1-1-1,-1 0 1,1 0-1,-1 0 0,1 1 1,-1-1-1,0 0 1,1 0-1,-1 0 1,0 0-1,0 0 1,1 0-1,-1 0 1,0 0-1,0 0 1,0 0-1,0 0 1,0 1-1,0-1 1,-1 0-1,1 0 1,0 0-1,0 0 1,-1 0-1,1 0 0,-1 0 1,1 0-1,-1 1 1,1-1-1,-1 0 1,1 0-1,-1 1 1,1-1-1,-1 0 1,0 1-1,0-1 1,1 1-1,-1-1 1,0 0-1,0 1 1,0 0-1,0-1 1,1 1-1,-1 0 0,0-1 1,0 1-1,0 0 1,0 0-1,0 0 1,0 0-1,0 0 1,0 0-1,0 0 1,0 0-1,0 0 1,0 0-1,0 0-7,10-2 11,1-1 1,-1 2-1,0-1 0,1 1 1,-1 0-1,1 1 0,-1 0 0,1 1 1,-1 0-1,1 0 0,-1 1 1,0 1-1,0-1 0,0 1 0,0 1 1,0 0-1,0 0 0,-1 0 1,0 1-1,0 1 0,0-1 0,5 7-11,11 8 5,-2 2 0,-1 1 0,0 0 0,-2 1 0,-1 2 0,6 11-5,193 255-91,-212-285 7,0 0 0,1 0-1,-1 0 1,1-1 0,1 0 0,-1 0 0,1-1 0,0 0 0,1 0-1,-1-1 1,1 0 0,0 0 0,0 0 0,0-1 0,0-1-1,1 1 1,5 0 84,-13-4-312,1 1-1,0-1 1,-1 0-1,1 1 1,0-1-1,-1 0 0,1 0 1,-1 0-1,0-1 1,1 1-1,-1 0 1,0 0-1,1-1 1,-1 1-1,0-1 1,0 1-1,0-1 0,-1 1 1,1-1-1,0 0 1,0 1-1,-1-1 1,1 0-1,-1 1 1,0-1-1,1 0 1,-1 0-1,0 0 0,0 1 1,0-1-1,0 0 1,-1 0-1,1 0 1,0 1-1,-1-1 1,0-1 312,1 0-685,0-21-6437</inkml:trace>
  <inkml:trace contextRef="#ctx0" brushRef="#br3" timeOffset="50735.219">17912 12435 12492,'0'0'3459,"-6"-13"-827,-25-58 1890,31 70-4471,1 0 0,-1 0 0,1 1 0,-1-1 1,0 0-1,1 1 0,-1-1 0,1 0 1,0 1-1,-1-1 0,1 1 0,-1-1 0,1 1 1,0-1-1,-1 1 0,1-1 0,0 1 1,0 0-1,-1-1 0,1 1 0,0 0 1,0 0-1,0-1 0,-1 1 0,1 0 0,0 0 1,0 0-1,0 0 0,0 0 0,-1 0 1,1 0-1,0 1 0,0-1 0,0 0 0,-1 0 1,1 1-1,0-1 0,0 0 0,-1 1 1,1-1-1,0 1 0,-1-1 0,1 1 1,0-1-1,-1 1 0,1-1 0,-1 1 0,1 0 1,-1-1-1,1 1 0,-1 0 0,1 0-51,7 4 2,0-1-1,0 2 1,-1-1-1,1 1 1,-1 1 0,-1-1-1,1 1 1,-1 0-1,0 0 1,-1 1-1,0 0 1,0 0-1,0 0 1,-1 1-1,-1-1 1,1 1-1,-1 0 1,-1 0-1,0 0 1,0 0-1,-1 1 1,0-1-1,0 0 1,-1 1 0,0-1-1,-1 0 1,0 1-1,-1-1 1,0 0-1,0 0 1,-1 0-1,0 0 1,0 0-1,-1-1 1,-1 2-2,-13 16 193,-2 0 0,-1-1 0,0-1-1,-2-1 1,-1 0 0,-18 11-193,-15 16 909,17 4 20,41-52-917,0-1 0,0 1 0,0-1 0,1 0 0,-1 0 0,0 1-1,1-1 1,-1 0 0,1 0 0,-1 0 0,1 0 0,0-1 0,-1 1 0,1 0 0,0-1 0,0 1 0,-1-1 0,1 1 0,0-1 0,0 0 0,0 0 0,-1 0 0,1 0 0,0 0 0,0 0 0,0-1 0,-1 1 0,1 0-12,3 0 17,34-1 117,1-2 1,0-1 0,-1-2-1,25-8-134,36-5-1972,0 10-5381,-80 9-890</inkml:trace>
  <inkml:trace contextRef="#ctx0" brushRef="#br3" timeOffset="51266.944">19535 13147 11947,'0'0'5627,"0"0"-2584,0 0-673,0 0-518,0 0-634,0 0-482,14-12-298,49-36-166,-59 45-245,-1 1-1,1 1 0,0-1 0,0 1 1,0-1-1,0 1 0,0 0 1,0 0-1,0 1 0,0-1 0,0 1 1,1 0-1,-1 0 0,0 1 1,0-1-1,0 1 0,0 0 0,0 0 1,0 0-1,0 0 0,0 1 1,0 0-1,0-1 0,-1 1 0,1 1 1,1 0-27,-2 2 19,0 0 1,0 0 0,0 1-1,-1-1 1,0 0 0,0 1 0,0 0-1,0-1 1,-1 1 0,0 0-1,-1 0 1,1 0 0,-1-1-1,0 1 1,0 0 0,-1 0 0,0 0-1,0 0 1,0-1 0,-1 1-1,0 0 1,0-1 0,0 1-1,-1-1 1,1 0 0,-1 0-1,-1 0 1,1 0 0,-2 1-20,-138 160 1126,142-165-1126,1-1 1,-1 1-1,1 0 0,-1-1 0,1 1 0,-1 0 1,1 0-1,-1 0 0,1-1 0,0 1 0,-1 0 0,1 0 1,0 0-1,0 0 0,0-1 0,0 1 0,-1 0 1,1 0-1,0 0 0,1 0 0,-1 0 0,0 0 0,0 0 1,0-1-1,0 1 0,1 0 0,-1 0 0,0 0 0,1-1 1,-1 1-1,1 0 0,-1 0 0,1-1 0,-1 1 1,1 0-1,0-1 0,-1 1 0,1 0 0,0-1 0,-1 1 1,1-1-1,0 1 0,0-1 0,-1 0 0,1 1 1,0-1-1,0 0 0,0 1 0,0-1 0,-1 0 0,1 0 1,0 0-1,0 0 0,1 0 0,60 2-948,-46-3 189,41-1-2922,-19-2-1732,-14 2-211,6-1-5315</inkml:trace>
  <inkml:trace contextRef="#ctx0" brushRef="#br3" timeOffset="51936.194">21948 12634 10250,'0'0'3587,"0"0"-272,11-14-277,35-43-705,-43 55-2067,0-1 0,-1 0 1,1-1-1,-1 1 0,0 0 1,0-1-1,0 1 1,-1-1-1,1 0 0,-1 1 1,1-1-1,-1 0 0,-1 0 1,1 0-1,0 0 0,-1 0 1,0 0-1,0 0 0,0-3-266,-3 4 91,1 1 0,-1-1-1,0 1 1,0-1-1,0 1 1,0 0-1,0 0 1,-1 0-1,1 1 1,0-1 0,-1 1-1,1 0 1,-1 0-1,0 0 1,1 0-1,-1 1 1,0-1 0,1 1-1,-1 0 1,0 0-1,0 1 1,1-1-1,-1 1 1,0 0-1,1-1 1,-1 2 0,1-1-1,-4 2-90,-20 6 15,0 2 0,1 1-1,0 1 1,1 2 0,0 0-1,1 1 1,1 2 0,-11 11-15,24-22-1,1 0 0,0 1 0,0 0 0,1 0 1,0 1-1,1 0 0,0 0 0,0 1 0,1 0 0,0 0 1,1 1-1,0 0 0,-1 3 1,6-11-13,0 1 1,0-1-1,1 0 1,-1 0-1,1 0 0,-1 0 1,1 0-1,0 0 0,0 0 1,1 0-1,-1 0 1,0-1-1,1 1 0,0 0 1,-1-1-1,1 1 1,0-1-1,1 0 0,-1 1 1,0-1-1,1 0 1,-1 0-1,1-1 0,-1 1 1,1 0-1,0-1 1,2 1 12,88 33-163,-81-31 148,33 8-163,94 37-383,-134-46 555,0 0 0,0 0 0,0 0-1,-1 1 1,1-1 0,-1 1 0,0 0 0,0 1 0,0-1-1,-1 1 1,0-1 0,0 1 0,0 0 0,0 0 0,-1 1-1,0-1 1,0 0 0,0 1 0,-1-1 0,0 1 0,0 0-1,0-1 1,0 6 6,-1-2 31,-1 0 1,0 0-1,0-1 0,-1 1 0,0 0 1,0 0-1,-1-1 0,0 0 0,0 1 0,-1-1 1,0 0-1,-1-1 0,0 1 0,0-1 0,-1 0 1,1 0-1,-2-1 0,1 1 0,-1-1 0,1-1 1,-2 1-1,-6 3-31,0 0 122,-2-1 0,1 0 0,-1-1 0,0 0 0,0-2 0,-1 0 0,0-1 0,0 0 0,0-2 0,0 0 0,-8 0-122,4-1 54,0-2 0,0 0 0,0-1 1,0-1-1,0-1 0,-17-5-54,33 8-32,-1-1 0,1 0 0,0 0 1,0 0-1,0-1 0,0 1 0,1-1 0,-1 0 1,1-1-1,0 1 0,0-1 0,0 0 0,0 0 0,0 0 1,1 0-1,0-1 0,0 1 0,0-1 0,1 0 1,-1 0-1,1 0 0,0 0 0,0 0 0,1 0 0,0-1 1,0 1-1,0-1 0,0-2 32,1 3-215,0 0 0,1 0 0,-1 0-1,1 0 1,0 1 0,0-1 0,1 0 0,0 0 0,-1 1 0,1-1-1,1 1 1,-1 0 0,1 0 0,-1-1 0,1 2 0,1-1-1,1-2 216,44-31-6085,-15 20-1938</inkml:trace>
  <inkml:trace contextRef="#ctx0" brushRef="#br3" timeOffset="52370.549">22592 12636 9129,'7'-15'8360,"20"-48"-4517,-22 3 1274,-7 59-5059,0-1 0,1 0 0,-1 0 0,0 1 0,0-1 0,0 1 0,0 0 0,0 0 0,0-1 0,0 1 0,0 1 0,-1-1 1,1 0-1,0 0 0,-1 1 0,1-1 0,-1 1 0,1 0 0,0 0 0,-1 0 0,1 0 0,-1 0 0,1 0 0,0 1 0,-1-1 0,1 1 1,0 0-1,-2 0-58,-9 5 9,1 0 1,0 0 0,1 1 0,-1 0 0,1 1 0,1 1 0,-1 0 0,1 0 0,1 1 0,0 0 0,0 0 0,1 1-1,1 0 1,-4 7-10,4-8-50,0-1 0,1 2 1,0-1-1,0 0 0,1 1 0,1 0 0,0 0 0,0 1 0,1-1 0,1 1 0,0 0 0,0-1 0,1 1 0,1 1 50,3-7-37,0 1-1,1-1 0,0 0 1,1 0-1,-1 0 1,1-1-1,0 0 1,0 0-1,1 0 1,0 0-1,0-1 1,0 0-1,0 0 1,0 0-1,1-1 1,0 0-1,0 0 1,0-1-1,0 0 1,0 0-1,0-1 1,0 0-1,0 0 1,1-1-1,-1 1 38,10 3-119,11 2-68,-17-6 166,0 1-1,0 1 0,0 0 1,-1 0-1,1 1 1,0 0-1,-1 1 1,0 0-1,0 0 1,0 1-1,0 1 0,-1 0 1,0 0-1,0 1 1,-1 0-1,1 0 1,-2 1-1,1 0 0,-1 0 1,0 1-1,-1 0 1,0 0-1,0 1 1,-1 0-1,2 4 22,-6-9 56,0 1 0,-1-1-1,1 1 1,-1-1 0,0 1 0,0 0 0,-1-1-1,0 1 1,0-1 0,0 1 0,0-1 0,-1 1-1,0-1 1,0 0 0,-1 0 0,1 0 0,-1 0 0,0 0-1,0-1 1,-1 1 0,0-1 0,1 0 0,-1 0-1,-1 0 1,1-1 0,0 1 0,-1-1 0,0 0-1,0-1 1,0 1 0,-2 0-56,-10 5 177,0-1 1,-1 0-1,0-2 1,0 0-1,0-1 1,-1 0-1,1-2 1,-19 0-178,23-1-158,-87-8 468,99 6-447,-1 1-1,1-1 1,0 0 0,0 0 0,0 0 0,0 0-1,0 0 1,0-1 0,0 1 0,0-1 0,1 1-1,-1-1 1,0 0 0,1 1 0,0-1 0,-1 0-1,1 0 1,0 0 0,0 0 0,0 0 0,0-1-1,0 1 1,0 0 0,1 0 0,-1-1 137,12-32-8504,9 17-940</inkml:trace>
  <inkml:trace contextRef="#ctx0" brushRef="#br3" timeOffset="52927.212">23102 12645 14414,'0'0'4777,"0"0"-1429,0 0-690,0 0-859,0 0-774,0 0-464,0 0-278,8 18-43,-2-7-200,-2-5-14,0 2 1,-1-1-1,1 0 1,-1 1-1,-1-1 1,0 1 0,0 0-1,0 0 1,-1 0-1,0 0 1,-1 0-1,0 0 1,0 0-1,-1 0 1,0 0-1,0 1-26,-11 43-3,-4 16-466,3 0 0,3 1 0,3 0 0,3 5 469,4-73-13,0-1 0,1 0 0,-1 0 0,1 0 0,-1 1 0,1-1 0,-1 0 0,1 0 0,-1 0 0,0 0 0,1 0 0,-1 0 1,1 0-1,-1 0 0,1 0 0,-1 0 0,1 0 0,-1 0 0,1 0 0,-1 0 0,1 0 0,-1-1 0,1 1 0,-1 0 0,0 0 0,1 0 0,-1-1 0,1 1 0,-1 0 0,0-1 0,1 1 0,-1 0 0,0-1 0,1 1 0,-1 0 0,0-1 0,0 1 0,1-1 0,-1 1 0,0 0 0,0-1 0,0 1 0,1-1 0,-1 1 0,0-1 0,0 1 0,0-1 0,0 1 0,0-1 0,0 1 0,0-1 0,0 1 0,0 0 0,0-1 0,0 1 0,-1-1 0,1 1 0,0-1 13,12-30 10,-2 0-1,-1 0 1,-2-1-1,-1 0 1,-1 0-1,-1-6-9,4-27 18,1 7-1,-3 5 151,3 0 0,2 1 0,2 0 0,19-46-168,-30 94 10,-1 0 0,1 0 0,0 0 0,1 0 0,-1 1 0,1-1 0,-1 1 0,1-1 0,0 1 0,0 0 0,0 0 0,1 0 0,-1 0 0,1 1 0,0 0 0,-1-1 0,1 1 0,0 0 0,0 1 0,1-1 0,-1 1 0,0 0 0,0 0 0,1 0 0,-1 1 0,0-1 0,1 1 0,-1 0 0,1 0 0,-1 1 0,0-1 0,1 1 0,-1 0 0,0 0 0,0 0 0,1 1 0,-1 0 0,0-1 0,1 2-10,0-1-2,0 1 1,0 0 0,0 0-1,0 0 1,0 0 0,0 1-1,-1 0 1,0 0 0,0 0 0,0 0-1,0 1 1,-1 0 0,1-1-1,-1 1 1,0 0 0,-1 1-1,1-1 1,-1 0 0,0 1-1,-1-1 1,1 1 0,-1 0 0,0 0-1,-1-1 1,1 1 0,-1 0-1,0 0 1,0 0 0,-1-1-1,0 1 1,0 0 0,0 0 1,-3 9-13,0 0 1,-1-1-1,-1 0 1,0 0-1,0-1 1,-2 1-1,0-1 1,0-1-1,-1 0 0,0 0 1,-1-1-1,-2 1 13,-2 2-2,0-1 0,-1 0-1,-1-1 1,0-1 0,-1-1-1,0 0 1,-1-1 0,0-1-1,0-1 1,0 0 0,-1-1-1,0-1 1,-1-1 0,1-1-1,-1 0 1,-5-1 2,37-11 155,7 8-153,0 1 1,1 1-1,-1 1 0,1 0 1,-1 2-1,0 0 0,0 1 1,-1 1-1,0 0 1,0 2-1,0 0 0,-1 1 1,0 0-1,0 2 0,-1 0 1,-1 1-1,0 0 1,6 8-3,92 92-27,-112-111 2,0-1 0,0 1 0,0-1 0,1 1-1,-1-1 1,0 0 0,0 1 0,0-1 0,0 0 0,0 0 0,1 0 0,-1 0 0,0 0 0,0 0 0,0 0 0,0 0 0,0 0-1,1-1 1,-1 1 0,0 0 0,0-1 0,0 1 0,0-1 0,0 1 0,0-1 0,0 1 0,0-1 0,0 0 0,0 0 0,0 1 0,-1-1-1,1 0 1,0 0 0,0 0 0,-1 0 0,1 0 0,0 0 0,-1 0 0,1 0 0,-1 0 0,0 0 0,1 0 0,-1 0 0,0-2 25,15-52-7044,-15 39 713,0 5-3283</inkml:trace>
  <inkml:trace contextRef="#ctx0" brushRef="#br3" timeOffset="53296.642">21048 14261 18674,'0'0'2391,"0"0"-346,0 0-364,19-8-506,5-2-878,1 1 0,0 1-1,1 1 1,0 2 0,21-3-297,684-25 1993,-504 28-1749,964-36 81,-1085 35-239,-191 7-791,-170 40-6363,141-18 502</inkml:trace>
  <inkml:trace contextRef="#ctx0" brushRef="#br3" timeOffset="62667.602">15470 4426 13485,'0'0'2760,"0"0"341,0 0-245,0 0-507,0 0-496,0 0-503,0 0-448,0 4-261,0 39 120,15 236 1329,0-208-1888,-8-42-165,-1 0-1,-2 0 0,0 0 1,-2 0-1,-2 28-36,-28 1-3277,-9-34-7187,9-11-5765</inkml:trace>
  <inkml:trace contextRef="#ctx0" brushRef="#br3" timeOffset="64361.041">17557 2989 1986,'0'0'2669,"0"0"-507,0 0-352,0 0-369,-1-3-42,1 3-1122,0 0 1,-1 0-1,1 0 1,0 1 0,-1-1-1,1 0 1,0 0-1,0 0 1,-1 0-1,1 0 1,0 0-1,-1 0 1,1 0-1,0 1 1,-1-1-1,1 0 1,0 0 0,-1 0-1,1-1 1,0 1-1,-1 0 1,1 0-1,0 0 1,-1 0-1,1 0 1,0 0-1,0 0 1,-1 0 0,1-1-1,0 1 1,0 0-1,-1 0 1,1 0-1,0-1 1,-1 1-278,-2 28 4991,2-13-6350,1 153 4753,16 122-3394,-4-114 391,36 712-402,-35-771-2509,-7-149-1670,-3-84-1629,-5 0-1,-7-27 5820,7 121-1056,-4-71-4539</inkml:trace>
  <inkml:trace contextRef="#ctx0" brushRef="#br3" timeOffset="64657.96">17511 3070 18546,'-18'-72'80,"17"68"233,0 0 0,-1 0 0,1 0-1,-1 0 1,0 0 0,0 1 0,0-1 0,0 1 0,-1-1 0,1 1 0,-1 0 0,0 0 0,0 0 0,0 0 0,-1 0 0,-1-1-313,-9 33 3374,9 50-2644,2 0 0,4-1 0,4 1 0,14 75-730,-2 0 214,7 303-927,-20 50 713,-4-414-750,-8-147-441,0-77 107,3 38-1834,-2 1-5582,2 55-15</inkml:trace>
  <inkml:trace contextRef="#ctx0" brushRef="#br3" timeOffset="65002.048">17427 2900 5605,'0'0'1602,"0"0"-1506,0 0 673,0 0-97,0 0-480,0 0-160,0 0 1,0 0-1,0 0-32,-122 80-865,70-44-3203</inkml:trace>
  <inkml:trace contextRef="#ctx0" brushRef="#br3" timeOffset="66241.235">17375 3060 2723,'0'0'2845,"0"0"-854,0 0-432,0 0 48,0-5 117,-2-20 1677,1 25 783,-9-1-2485,-196 22 570,106-4-2158,-18-5-220,-1-5 0,-92-7 109,160-7-1671,74-5-1212,113 0-11771,-101 12 10063</inkml:trace>
  <inkml:trace contextRef="#ctx0" brushRef="#br3" timeOffset="66549.877">16862 3099 2178,'0'0'2893,"0"0"455,0 0 127,0 0-384,-13-2-443,-116-17 4484,128 18-7088,0 1 0,0 0 0,0 0 0,-1 0 0,1 0 0,0 0 0,0 0 0,0 1 0,-1-1 0,1 0 0,0 1 0,0-1 0,0 0 0,0 1 0,0-1 0,0 1 1,0 0-1,0-1 0,0 1 0,0 0 0,0 0 0,0 0 0,0-1 0,0 1 0,1 0 0,-1 0 0,0 0 0,1 0 0,-1 0 0,0 1 0,1-1 0,0 0 0,-1 0 0,1 0 0,0 0 0,-1 0 0,1 1 0,0-1 0,0 0 1,0 0-1,0 1 0,0-1 0,0 0 0,1 0 0,-1 0 0,0 0 0,0 1 0,1-1 0,-1 0 0,1 0 0,0 0-44,-1 0-9,-7 412 3,-6 139-2273,8-308-1850,5-139-5756,0-95 3762</inkml:trace>
  <inkml:trace contextRef="#ctx0" brushRef="#br3" timeOffset="67158.9">16583 4043 5285,'-30'-183'3339,"-4"-24"1287,0 72 2063,27 117-4364,3 24-315,2 33-931,2-38-1117,35 526 896,-1-47-190,-40-241-1766,-11 0 1,-10-1-1,-17 37 1098,41-261 3,-1 16-7,-1-1 0,-1 1 0,-2-1 0,-1-1 1,-9 19 3,18-47-7,-1-1-1,1 1 1,0-1 0,-1 1 0,1 0 0,0-1 0,-1 1 0,1-1 0,-1 1 0,1 0 0,-1-1 0,1 1 0,-1 0 0,1 0-1,-1-1 1,1 1 0,-1 0 0,1 0 0,-1 0 0,1 0 0,-1 0 0,1-1 0,-1 1 0,1 0 0,-1 0 0,0 0-1,1 0 1,-1 1 0,1-1 0,-1 0 0,1 0 0,-1 0 0,1 0 0,-1 1 0,1-1 0,-1 0 0,1 0 0,-1 1 0,1-1-1,-1 0 1,1 1 0,-1-1 0,1 0 0,0 1 0,-1-1 0,1 1 0,0-1 0,-1 1 0,1-1 0,0 1 0,0-1 0,-1 1-1,1-1 1,0 1 0,0-1 0,0 1 0,0-1 0,0 1 0,0-1 0,0 1 0,0 0 0,0 0 7,-6-47-421,14-225 389,-7 282 2735,3 115-2133,26 195-325,-22-162-1322,-6 1-1,-9 33 1078,1-55 191,6-126-165,-21 159 583,20-169-528,0 0 0,0 0 0,0 0 0,-1 0 0,1-1 0,0 1 0,-1 0 0,1-1 0,-1 1 0,1-1 0,-1 0 0,0 1 0,1-1 0,-1 0 0,0 0 0,0 0-1,0 0 1,0 0 0,0-1 0,0 1 0,0-1 0,0 1 0,0-1 0,0 0 0,-1 0 0,1 1 0,0-2 0,0 1 0,0 0 0,0 0 0,0-1 0,-2 0-81,-6 1 671,-4 36-378,-29 188-138,41-155-123,3-68-33,-1 0 0,1 1 1,-1-1-1,1 1 0,-1-1 0,1 0 1,0 1-1,0-1 0,0 0 0,-1 0 1,1 1-1,0-1 0,1 0 0,-1 0 1,0 0-1,0 0 0,0-1 0,1 1 1,-1 0-1,0 0 0,1-1 1,-1 1-1,0-1 0,1 1 0,-1-1 1,1 1-1,-1-1 0,1 0 0,-1 0 1,1 0-1,-1 0 0,1 0 0,-1 0 1,1 0-1,-1-1 0,1 1 0,-1 0 1,1-1-1,-1 1 0,0-1 0,1 0 1,-1 1-1,0-1 1,8-3 6,-1 0 0,0 0 0,-1-1 0,1 0 0,-1-1 0,0 0 0,0 0 0,-1 0 0,0-1 0,0 0 0,0 0 0,-1 0-6,60-56-67,49 23-2162,-88 37-1965,0 3-3513,-20 0-4497</inkml:trace>
  <inkml:trace contextRef="#ctx0" brushRef="#br3" timeOffset="68358.542">17541 3288 5317,'0'0'3577,"0"0"-1362,0 0 38,0 0 155,-1-7-412,-1-13-453,5 41 646,19 209 3093,3 116-3710,2 12-1599,-3-218-1403,-22-188-465,-9-30 1710,-4 1 0,-4 1 0,-3-2 185,-11-54-102,16 64 988,6 156-427,4-1 0,4 1 1,4-1-1,15 83-459,2-48-989,-8-42-3393,-5-27-3252</inkml:trace>
  <inkml:trace contextRef="#ctx0" brushRef="#br3" timeOffset="69810.197">19882 4096 897,'0'0'6908,"0"0"-3817,0 0-678,0 0 96,0 0-203,0 0-400,-2-12-454,-2-38-289,4 48-1094,0 0 1,1 0-1,-1 0 0,1 0 0,-1 1 0,1-1 0,0 0 0,-1 0 0,1 1 0,0-1 0,0 0 0,0 1 0,1-1 0,-1 1 0,0-1 0,0 1 0,1 0 0,-1-1 0,1 1 0,-1 0 0,1 0 0,0 0 0,-1 0 0,1 0 0,0 1 0,0-1 0,-1 0 1,1 1-1,1-1-69,4-1 175,-1-1-122,-1 0-1,1 1 1,0 0-1,-1 1 1,1-1-1,0 1 0,0 0 1,0 0-1,0 1 1,0 0-1,0 0 0,0 0 1,0 1-1,0 0 1,0 0-1,0 0 0,0 1 1,0 0-1,-1 0 1,1 1-1,-1-1 0,1 1 1,-1 0-1,0 1 1,0-1-1,0 1 0,-1 0 1,0 0-1,1 0 1,-1 1-1,-1 0 0,1-1 1,-1 1-1,1 1 1,-2-1-1,1 0 0,0 1 1,1 4-53,0 14 19,-1-1 1,-1 1-1,0-1 0,-2 1 1,-1 0-1,-1-1 1,-1 1-1,-1-1 0,-1 0 1,0 0-1,-8 15-19,-68 194 41,45-138-44,4 2 0,4 1 0,2 16 3,18-72 6,2 1 1,2 0-1,2 0 0,1 0 0,3 11-6,-1-40-1,0-1 0,1 1 1,1-1-1,-1 0 0,2 0 0,0 0 1,0 0-1,1-1 0,1 1 0,0-1 0,0-1 1,1 1-1,0-1 0,1 0 0,0-1 1,1 0-1,0 0 0,0-1 0,8 5 1,-9-8-6,0 0 0,0-1 0,1 0 0,-1-1 1,1 0-1,0 0 0,0-1 0,0 0 0,1-1 0,-1 0 0,0 0 0,0-1 0,1 0 0,5-1 6,-11 1-4,1-1 0,0 0 0,-1 0 0,1 0 0,0 0 0,-1-1-1,1 1 1,-1-1 0,0-1 0,0 1 0,0 0 0,0-1 0,0 0 0,0 0 0,0 0 0,-1 0 0,0-1 0,0 0-1,0 1 1,0-1 0,0 0 0,-1 0 0,0 0 0,0-1 0,0 1 0,0-1 0,0 1 0,0-4 4,-1 4 2,0 0 0,1-1 0,-2 1 1,1-1-1,0 0 0,-1 1 0,0-1 1,0 1-1,0-1 0,-1 1 0,1-1 1,-1 0-1,0 1 0,-1 0 0,1-1 1,-1 1-1,0 0 0,0 0 0,0-1 0,0 2 1,-1-1-1,0 0 0,1 0 0,-1 1 1,-1 0-1,1-1 0,0 1 0,-1 0 1,0 1-1,0-1 0,1 1 0,-1-1 0,-1 1 1,1 1-1,0-1 0,0 0 0,-1 1 1,1 0-1,-1 0 0,1 0 0,-1 1 1,0 0-1,-1-1-2,1 2 6,1-1 0,0 1 0,0 0 0,0 0 0,0 0 0,1 1 0,-1-1 0,0 1 0,0 0 0,1 0 0,-1 0 0,1 0 0,0 1 0,0-1 0,0 1 0,0 0 0,0 0-1,0 0 1,1 1 0,-1-1 0,1 0 0,0 1 0,0 0 0,0-1 0,1 1 0,-1 0 0,1 2-6,-21 112 154,6 211-245,6-225-13,-7 72-272,-33 138 376,49-306 2,-1 5 4,0 0 1,0-1-1,-1 1 0,0-1 0,-2 1 0,1-1 0,-1 0 1,-1-1-1,0 1 0,-1-1 0,0-1 0,0 1 1,-1-1-1,-1 0 0,0-1 0,-1 1-6,3-9 55,0 0 0,0-1 0,0 0 0,0 0-1,0-1 1,0 0 0,0 0 0,1 0 0,-1-1 0,0 0 0,1-1 0,-1 1-1,1-1 1,0-1 0,0 1 0,0-1 0,0 0 0,1 0 0,-1 0 0,1-1-1,0 0 1,1 0 0,-1-1 0,1 1 0,-1-2-55,-94-112 246,123 136-6172,-12-2-512,-1 4-5536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0:04.03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127 958 3107,'0'0'961,"-15"-6"-571,-76-32 795,90 37-1134,0 1 1,-1-1-1,1 0 1,0 0-1,0 1 1,-1-1-1,1 0 1,0 0-1,0 0 1,0 0-1,0 0 1,0 0-1,1-1 1,-1 1-1,0 0 1,0 0-1,1-1 1,-1 1-1,1 0 1,-1-1-1,1 1 1,0-1-1,-1 1 1,1 0-1,0-1 1,0 1-1,0-1 1,0 1-1,0-1 1,0 1 0,1 0-1,-1-1 1,0 1-1,1-1 1,-1 1-1,1 0 1,-1-1-1,1 1 1,0 0-1,-1 0 1,1-1-1,0 1 1,0 0-1,0 0 1,0 0-1,0 0 1,0 0-1,0 0 1,1 0-1,-1 1 1,0-1-1,0 0 1,1 1-1,-1-1 1,0 1-1,1-1 1,0 1-52,35-21 390,1 2 1,0 2-1,1 2 0,17-4-390,-7 2 94,1474-497 151,-1292 441 492,215-39-737,-355 102 208,-91 14-197,-187 85 21,-1632 661 502,1768-730-527,-116 61 23,167-81-31,1 1 0,-1-1-1,1 0 1,-1 0 0,0 1 0,1-1 0,-1 0-1,0 0 1,1 1 0,-1-1 0,0 1 0,1-1-1,-1 0 1,0 1 0,1-1 0,-1 1 0,0-1-1,0 1 1,0-1 0,1 0 0,-1 1-1,0-1 1,0 1 0,0-1 0,0 1 0,0-1-1,0 1 1,0-1 0,0 1 0,0-1 0,0 1-1,0-1 1,0 1 0,-1-1 0,1 1 0,0-1-1,0 1 1,0-1 0,-1 0 0,1 1-1,0-1 1,0 1 0,-1-1 0,1 0 0,0 1-1,-1-1 1,1 0 0,-1 1 0,1-1 0,0 0-1,-1 1 1,1-1 0,-1 0 1,133-21-59,521-194-731,-499 160 384,124-43-82,278-100 138,538-114 350,-927 276 438,0 6 0,115-2-438,-216 33 123,-65-2-122,0 1 0,0 0 0,0-1 0,-1 1 0,1 0 0,0 0 0,0-1 0,0 1 0,0 0 0,-1 0 0,1 0 0,0 0 1,0 0-1,0 0 0,0 0 0,0 1 0,-1-1 0,1 0 0,0 0 0,0 1 0,0-1 0,-1 0 0,1 1 0,0-1 0,0 1 0,-1-1 0,1 1 1,0-1-1,-1 1 0,1 0 0,-1-1 0,1 1 0,-1 0 0,1-1 0,-1 1 0,1 0 0,-1 0 0,1 0 0,-1-1 0,0 1 0,0 0 0,1 0 1,-1 0-1,0 0 0,0-1 0,0 1 0,0 0 0,0 0 0,0 0 0,0 0 0,0 0 0,-1-1 0,1 1 0,0 0 0,0 0 0,-1 0 0,1-1 1,0 1-1,-1 0 0,1 0 0,-1-1 0,1 1 0,-1 0 0,1-1 0,-1 1 0,0 0 0,1-1 0,-1 1 0,0-1 0,0 1-1,-148 77 16,-884 322 326,891-344-314,-290 116 312,-81 60-340,353-134-16,159-98 16,0 0 0,0 0 0,0 1 0,0-1 0,0 0 0,0 1 0,0-1 0,0 0 0,0 1 0,0-1-1,0 1 1,1 0 0,-1-1 0,0 1 0,0-1 0,1 1 0,-1 0 0,0 0 0,1-1 0,-1 1 0,1 0-1,-1 0 1,1 0 0,-1 0 0,1 0 0,0 0 0,-1 0 0,1 0 0,0-1 0,0 1 0,0 0 0,0 0 0,-1 0-1,1 0 1,1 0 0,-1 0 0,0 0 0,0 0 0,0 0 0,0 0 0,1 0 0,-1 0 0,0 0 0,1 0 0,-1 0-1,1 0 1,-1 0 0,1-1 0,0 1 0,-1 0 0,1 0 0,0-1 0,-1 1 0,1 0 0,0-1 0,0 1-1,0-1 1,-1 1 0,1-1 0,0 1 0,0-1 0,0 0 0,19 2 2,0-1 0,1-1-1,-1-1 1,0-1 0,0-1 0,14-3-2,382-100 17,-335 82-40,1906-586 34,-646 288 2455,-1062 279-1633,-210 41-619,-52 13-126,-46 9-160,-196 69-286,-368 126 412,-920 357 100,1482-559-152,-95 39 80,3 5 0,-42 29-82,100-41 26,64-45-26,0 0-1,0 0 1,0 0-1,0 1 0,0-1 1,0 1-1,0-1 1,0 0-1,0 1 0,0 0 1,0-1-1,0 1 1,0-1-1,1 1 1,-1 0-1,0 0 0,1 0 1,-1-1-1,0 1 1,1 0-1,-1 0 0,1 0 1,-1 0-1,1 0 1,-1 0-1,1 0 0,0 0 1,0 0-1,-1 0 1,1 0-1,0 0 0,0 0 1,0 0-1,0 0 1,0 0-1,0 0 0,1 0 1,-1 0-1,0 0 1,0 0-1,1 0 1,-1 0-1,1 0 0,-1 0 1,1 0-1,-1 0 1,1 0-1,0 0 0,-1 0 1,1-1-1,0 1 1,-1 0-1,1 0 0,0-1 1,0 1-1,0-1 1,0 1-1,0-1 0,0 1 1,0-1-1,0 1 1,0-1-1,0 0 1,19 3-11,0 0 1,0-2-1,0 0 0,0-2 1,0 0-1,0-1 0,3-1 11,102-18-60,-1-4 0,82-30 60,-164 43-13,1499-444-115,-259 157 1249,-1239 291-928,22-6 274,2 3 0,-1 3 0,1 3-1,2 2-466,-68 3 9,0-1-1,-1 1 0,1-1 0,0 1 0,0-1 0,0 1 0,0-1 0,-1 1 0,1 0 0,0-1 0,0 1 0,0 0 1,0 0-1,0 0 0,0 0 0,0 0 0,0 0 0,0 0 0,-1 0 0,1 0 0,0 0 0,0 0 0,0 0 1,0 1-1,0-1 0,0 0 0,0 1 0,-1-1 0,1 1 0,0-1 0,0 1 0,-1-1 0,1 1 0,0 0 0,0-1 1,-1 1-1,1 0 0,-1-1 0,1 1 0,-1 0 0,1 0 0,-1 0 0,1 0 0,-1-1 0,0 1 0,1 0 1,-1 0-1,0 0 0,0 0 0,0 0 0,0 0 0,0 0 0,0 0 0,0 0 0,0 0 0,0-1 0,0 1 1,0 0-1,-1 0 0,1 0 0,0 0 0,-1 0 0,1 0 0,0-1 0,-1 1 0,0 1-8,-9 7-8,-1 0 0,-1 0-1,0-1 1,0 0 0,0-1-1,-1-1 1,0 0 0,-4 1 8,-11 6-19,-864 365 370,842-358-334,-413 160 5,-593 258-119,877-337-57,178-101 150,0 0 0,0 0 0,-1 1 0,1-1 0,0 0 0,0 1 0,0-1 0,0 0 0,0 1 0,0-1 0,0 1 0,0 0 0,0-1 0,0 1 0,0 0 0,0 0 0,0-1 0,0 1 0,1 0 0,-1 0 0,0 0 0,1 0 0,-1 0 0,0 0 0,1 0 0,0 0 0,-1 0 0,1 1 0,-1-1 0,1 0 0,0 0 0,0 0 0,0 0 0,0 1 0,0-1 0,0 0 0,0 0 0,0 0 0,0 0 0,1 1 0,-1-1 0,0 0 0,1 0 1,-1 0-1,1 0 0,-1 0 0,1 0 0,-1 0 0,1 0 0,0 0 0,-1 0 0,1 0 0,0 0 0,0-1 0,0 1 4,16 1-94,0 0 1,1-2-1,-1 0 0,0-1 1,1-1-1,-1 0 0,7-3 94,-14 4-38,386-94-439,-306 69 393,546-159-248,-53 13 1358,336-45-1026,-881 211 129,18-6 125,1 3 0,0 2 0,1 3 0,-1 2 0,1 3-254,-8 19 246,-50-18-245,0 0 1,0 0-1,-1 0 1,1 0-1,0 0 1,0-1-1,-1 1 1,1 0-1,-1 0 1,0 0-1,0 0 1,1-1-1,-1 1 1,0 0-1,-1-1 1,1 1 0,0-1-1,0 1 1,-1-1-1,1 0 1,0 1-1,-1-1 1,0 0-1,1 0 1,-1 0-1,0 0 1,1 0-1,-2 0-1,-189 98-96,-260 77 374,-240 51-278,-118 41-27,708-220 54,104-39-1,110-14-10,16-19 9,-2-6 1,52-23-26,-98 30 3,24-8 2,394-113 161,98 2-166,-580 139 16,23-5 59,0 1-1,1 2 1,-1 2 0,24 1-75,-64 3 1,1-1 0,-1 0 0,1 1 0,0-1 0,-1 0 0,1 1 0,0-1 0,-1 1 1,1-1-1,0 1 0,0-1 0,-1 1 0,1-1 0,0 1 0,0-1 0,0 1 0,0-1 0,0 1 1,-1-1-1,1 1 0,0-1 0,0 1 0,0-1 0,1 1 0,-1-1 0,0 1 0,0-1 1,0 1-1,0 0 0,0-1 0,1 1 0,-1-1 0,0 0 0,0 1 0,1-1 0,-1 1 1,0-1-1,1 1 0,-1-1 0,0 0 0,1 1 0,-1-1 0,1 0 0,-1 1 0,1-1 0,-1 0 1,0 0-1,1 1 0,-1-1 0,1 0 0,-1 0 0,1 0 0,0 1-1,-133 64-53,-808 319 106,151-49-960,645-254 757,143-81 150,0 1 0,0-1 0,0 1 0,0-1 0,0 1 0,0-1 0,0 1 0,1-1 0,-1 1-1,0 0 1,0 0 0,0-1 0,1 1 0,-1 0 0,0 0 0,1 0 0,-1 0 0,1 0 0,-1 0 0,1 0 0,-1 0-1,1 0 1,0 0 0,-1 0 0,1 0 0,0 0 0,0 0 0,0 0 0,0 0 0,0 0 0,0 0 0,0 0 0,0 0-1,0 0 1,1 1 0,-1-1 0,0 0 0,1 0 0,-1 0 0,1 0 0,-1 0 0,1-1 0,-1 1 0,1 0 0,0 0 0,0 0 0,49 13-39,19-15 1,-1-2 0,-1-4 0,1-3 0,-1-2 0,3-4 38,-42 10-13,1124-282 173,-1046 263 156,0 5 0,1 5 1,1 4-1,47 4-316,-73 20 123,-81-12-126,0 1 0,0-1 1,-1 0-1,1 0 0,-1 0 0,1 1 1,-1-1-1,0 0 0,1 0 1,-1 1-1,0-1 0,0 0 0,0 1 1,0-1-1,0 0 0,0 1 1,0-1-1,0 0 0,0 1 0,-1-1 1,1 0-1,-1 1 0,1-1 0,-1 0 1,1 0-1,-1 0 0,0 0 1,1 1-1,-1-1 0,0 0 0,0 0 1,0 0-1,0 0 0,0-1 0,0 1 1,0 0-1,0 0 0,0-1 1,-1 1-1,1 0 0,0-1 0,0 1 1,-1-1-1,1 0 0,0 1 1,0-1-1,-1 0 0,1 0 0,0 0 3,-59 29 57,0-2 0,-1-3 0,-56 13-57,16-4-101,7-1 119,-2-3 1,-80 11-19,141-36 70,239-98-65,-196 90 0,36-18 7,-1-1 0,-1-2 0,-1-2 0,11-12-12,-48 37 6,0-1 0,-1 0 0,1 0 0,-1 0 0,1 0 0,-1-1 0,0 0 0,-1 1 0,1-1 0,-1 0 0,1 0 0,-1 0 0,0-1 0,-1 1 0,1 0 0,-1-1 0,1-1-6,-4 4 1,1 1-1,-1 0 1,1 0 0,-1 0 0,1 0 0,-1 0 0,0 0 0,1 0-1,-1 0 1,0 0 0,0 1 0,1-1 0,-1 1 0,0 0 0,0-1-1,0 1 1,0 0 0,0 0 0,0 0 0,0 0 0,1 0 0,-1 1-1,0-1 1,0 1 0,0-1 0,-1 1-1,2-1-1,-20 4-57,1 1 1,0 1-1,1 1 0,-1 1 0,1 0 1,1 1-1,0 1 0,0 1 1,-1 2 57,-51 27-2348,20-22-3631,9-13-5279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7:28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352 517 13549,'-352'45'8728,"513"-55"-4996,2514-216-684,1501-62 518,-3804 272-3422,-55 5-144,-56 6 0,166 1 0,-403 3 0,-47 0 0,-292 11-2225,0 14-3531,195-13-3239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50:11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237 187 17649,'3'-16'2493,"11"-51"-1554,-14 63-798,0 0-1,0-1 0,1 1 1,-1 0-1,1 0 1,0 0-1,0-1 0,0 1 1,1 0-1,0 0 1,-1 1-1,1-1 0,1 0 1,-1 1-1,0-1 1,1 1-1,0-1 0,0 1 1,0 0-1,0 0 1,0 1-1,1-1 0,-1 1 1,1-1-1,-1 1 1,1 0-1,0 1 0,0-1 1,0 1-1,0-1 1,0 1-1,0 0 0,1 1 1,-1-1-1,0 1 1,0 0-1,1 0 0,-1 0 1,0 0-1,4 2-140,-1 2 17,0 1-1,-1 0 0,0 0 0,0 0 1,0 1-1,0 0 0,-1 0 0,0 0 1,-1 1-1,1 0 0,-1 0 0,-1 0 1,1 0-1,-1 1 0,0 0 1,-1-1-1,0 1 0,0 0 0,-1 0 1,0 0-1,0 6-16,3 42 8,-3 0 0,-2 0 0,-3 0 0,-2 0 0,-2-1 0,-10 28-8,5-18 11,2 0-1,4 0 1,2 0 0,3 35-11,3-81-5,2 0 1,0 0 0,1 0-1,1 0 1,1-1-1,0 0 1,1 0 0,1 0-1,1-1 1,1 1 4,-6-12 0,0 1 1,0-1-1,0 0 1,1 0-1,0 0 1,0-1-1,1 0 1,-1 0-1,1 0 0,0 0 1,0-1-1,1 0 1,-1-1-1,1 1 1,0-1-1,0 0 1,0-1-1,0 0 1,1 0-1,-1-1 0,1 1 1,-1-2-1,1 1 1,-1-1-1,1 0 1,5-1-1,-9 0-16,0-1 0,-1 1 1,1-1-1,0 0 1,-1 0-1,1 0 0,-1 0 1,1 0-1,-1-1 1,0 0-1,0 0 0,0 0 1,-1 0-1,1 0 1,-1 0-1,1-1 0,-1 1 1,0-1-1,-1 1 1,1-1-1,0 0 1,-1 0-1,0 0 0,0 0 1,0 0-1,-1 0 1,1 0-1,-1 0 0,0 0 1,0 0-1,0 0 1,-1-1-1,1 1 0,-1 0 1,0 0-1,0 0 1,-1 1-1,1-1 0,-1 0 1,0 0-1,0 1 1,0-1-1,0 1 0,-1 0 1,1-1-1,-1 1 1,0 0-1,0 0 0,0 1 1,0-1-1,-3-1 16,-36-19-3993,10 25-6128,16 9 784</inkml:trace>
  <inkml:trace contextRef="#ctx0" brushRef="#br0" timeOffset="439.569">321 822 4516,'0'0'6321,"-6"-16"-3086,-23-50-550,28 62-2404,-1 1-1,0-1 1,0 0-1,0 1 1,-1 0-1,1-1 0,-1 1 1,0 0-1,1 0 1,-1 1-1,-1-1 1,1 1-1,0-1 1,-1 1-1,1 0 1,-1 0-1,0 0 1,0 1-1,1-1 1,-1 1-1,0 0 1,0 0-1,0 1 0,0-1 1,-3 1-281,2 0 131,0 0 0,0 1 1,0 0-1,0 0 0,0 1 0,0-1 1,0 1-1,1 0 0,-1 0 0,1 0 1,-1 1-1,1 0 0,0 0 0,0 0 1,0 0-1,1 0 0,-1 1 0,0 0-131,-10 18 89,0 0-1,1 1 0,1 0 1,1 1-1,2 1 0,0 0 0,1 0 1,2 0-1,1 1 0,0 0 1,2 0-1,1 0 0,2 20-88,-2-36-5,0 1 0,1 0 0,1 0 0,0 0 0,0-1 0,1 1 0,1 0 0,-1 0 0,2-1 0,0 1 0,0-1 0,0 0 1,2 1-1,-1-2 0,1 1 0,1-1 0,-1 1 0,2-1 0,-1-1 0,1 0 0,1 1 0,-1-2 0,1 1 0,1-1 0,-1-1 0,1 0 0,0 0 0,1 0 0,5 1 5,-5-4 5,0 0-1,0-1 1,1 0-1,-1-1 1,1 0-1,0-1 1,-1 0 0,1 0-1,-1-1 1,1-1-1,-1 0 1,0 0-1,1-1 1,-1 0 0,0-1-1,-1 0 1,1-1-1,-1 0 1,0 0 0,0-1-1,0 0 1,-1-1-1,0 0 1,0 0-1,-1-1 1,0 1 0,0-2-1,0 1 1,-1-1-1,-1 0 1,0 0-1,0-1 1,-1 1 0,0-1-1,2-6-4,-5 13-14,1-1-1,-1 0 0,1 0 1,-1 0-1,0 0 0,-1 0 1,1 0-1,-1-1 1,0 1-1,0 0 0,0 0 1,0 0-1,-1 0 0,0 0 1,0 0-1,0 0 1,0 0-1,0 0 0,-1 0 1,0 0-1,0 0 0,0 1 1,-2-4 14,-8 17-5573,8 5-1527</inkml:trace>
  <inkml:trace contextRef="#ctx0" brushRef="#br0" timeOffset="1431.261">1215 1266 641,'0'0'8392,"0"0"-993,0 0-4228,0 0-449,0 0-1505,0 0-672,0 0 1120,44 88-992,-49-32 320,-4 9-577,-7 13-352,-3 7 129,-10 1-193,-2 1-257,-7-7 193,-2 2-2338,-5 2-3043,3-11-9770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8:41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141 256 7463,'0'0'6219,"0"0"-2727,0 0-978,0 0-464,0 0-555,0 0-342,-4 18-166,-16 129 524,12 244-918,28-292-4199,-5-69-941,7-4-4058,-12-18 1121</inkml:trace>
  <inkml:trace contextRef="#ctx0" brushRef="#br0" timeOffset="321.545">85 741 1986,'-11'-46'4220,"-24"-127"3691,30 145-7048,1 0 0,2 0 1,1 0-1,1 0 0,1 0 0,2 0 0,0 0 1,4-9-864,-3 23 185,1 1 0,1 0 0,0 0 0,0 0-1,2 1 1,-1 0 0,1 0 0,1 0 0,0 2 0,1-1 0,0 1 0,1 0 0,-1 1 0,2 0 0,0 1 0,0 0 0,0 1 0,1 1 0,0-1 0,0 2 0,0 0 0,1 1 0,12-3-185,-2 0 15,2 0-1,-1 1 1,1 2 0,-1 1-1,1 1 1,0 1-1,0 1 1,0 1 0,0 1-1,0 2 1,0 1-1,-1 0 1,0 2 0,0 1-1,20 10-14,-41-16-13,0 0 0,0 0 0,0 0 0,0 1-1,0 0 1,-1 0 0,1 0 0,-1 0 0,0 0 0,0 1-1,0-1 1,0 1 0,-1 0 0,1 0 0,-1 0 0,0 0 0,0 0-1,-1 1 1,1-1 0,-1 1 0,0-1 0,0 1 0,0-1 0,-1 1-1,0-1 1,0 1 0,0-1 0,0 1 0,-1 0 0,1-1-1,-1 1 1,0-1 0,-1 1 0,1-1 0,-1 0 0,0 0 0,0 1-1,0-1 1,-1-1 0,1 1 0,-2 1 13,-15 16-125,-2-2 0,-1 0 0,0-1 0,-1-2 0,-1 0 1,0-1-1,-1-2 0,-1 0 0,0-2 0,-20 6 125,43-15 0,-69 28-74,0-4 1,-2-2 0,-1-3-1,-40 3 74,50-18-2738,61-12-5115,18-4 763</inkml:trace>
  <inkml:trace contextRef="#ctx0" brushRef="#br0" timeOffset="617.529">700 633 10122,'0'0'4601,"0"0"-1574,0 0-1004,4 16-805,12 52-508,-13 70 1153,-23-245 0,18 91-1785,0 0 1,1 0 0,1-1-1,1 1 1,0 0-1,1 0 1,1 0 0,0 0-1,1 0 1,1 0 0,0 1-1,1 0 1,1 0-1,0 1 1,1-1 0,1 2-1,0-1 1,1 1 0,0 0-1,1 1 1,0 1-1,2-1-78,-7 8-53,1 1-1,0-1 1,-1 2-1,1-1 0,0 1 1,1 0-1,-1 0 0,0 1 1,1 0-1,-1 0 1,0 0-1,1 1 0,-1 1 1,1-1-1,-1 1 1,6 2 53,67 31-6728,-53-13-415</inkml:trace>
  <inkml:trace contextRef="#ctx0" brushRef="#br0" timeOffset="2038.905">1217 523 4837,'0'0'2872,"0"0"-1015,0 0-613,0 0-432,0 0-193,0 0 150,-2 8 176,-2 65 1361,8-61-2040,31 60 1002,-34-70-1211,1 0 0,-1 0 0,1-1 0,-1 1 0,1-1-1,-1 1 1,1-1 0,0 0 0,0 1 0,0-1 0,0 0 0,0 0 0,0-1-1,0 1 1,0 0 0,0-1 0,1 1 0,-1-1 0,0 1 0,0-1 0,0 0-1,1 0 1,-1 0 0,0-1 0,0 1 0,0 0 0,1-1 0,-1 1-1,0-1 1,0 0 0,0 0 0,0 0 0,1 0-57,8-7 363,-1 1 0,0-2 0,-1 1 0,0-1 0,0-1 0,-1 1 0,0-2 0,-1 1 0,0-1 0,-1 0 0,0 0 0,-1-1 0,4-9-363,14-70 1979,-23 89-1955,1-1 0,-1 1 0,0 0 0,-1 0 1,1 0-1,0-1 0,-1 1 0,1 0 1,-1 0-1,1 0 0,-1 0 0,0 0 0,0 0 1,0 0-1,0 0 0,-1 0 0,1 0 0,0 1 1,-1-1-1,1 0 0,-1 1 0,1-1 0,-1 1 1,0 0-1,0 0 0,0-1 0,0 1 0,0 0 1,0 1-1,0-1 0,0 0 0,0 0 0,0 1 1,0-1-1,0 1 0,-1 0 0,1 0 0,0 0 1,0 0-1,-1 0-24,-8 0 3,0 1-1,0 1 1,0 0 0,1 0 0,-1 1 0,0 0-1,1 1 1,0 0 0,0 1 0,0 0 0,0 1-1,1 0 1,0 0 0,0 1 0,1 0 0,-1 0-1,2 1 1,-1 0 0,1 1 0,0-1 0,1 2-1,0-1-2,-6 9-46,1 1 1,1 0-1,0 0 0,2 1 0,0 0 0,2 0 0,0 1 0,1 0 1,1 0-1,1 0 0,1 2 46,1-14-88,0 0 0,1 0 0,0 0 1,1 0-1,0 0 0,0 0 0,1 0 0,0 0 1,1-1-1,0 1 0,0-1 0,0 1 0,2-1 0,-1 0 1,1 0-1,0-1 0,0 0 0,1 0 0,0 0 1,0 0-1,0-1 0,1 0 0,0 0 0,1-1 1,-1 0-1,1 0 0,0-1 0,0 0 0,4 1 88,17 5-39,0-2-1,0-1 1,1-1-1,0-2 1,0 0-1,0-3 1,1 0-1,-1-2 1,0-1-1,0-1 1,0-2-1,0-1 1,-1-2-1,0 0 1,0-2-1,-1-1 1,0-2-1,-1 0 1,-1-2-1,5-4 40,-20 13 219,-1 0 0,1-1 0,-1 0 0,0-1 0,-1 0 0,1 0-1,-2-1 1,1-1 0,-1 1 0,-1-1 0,0-1 0,0 1 0,-1-1 0,0 0-1,-1-1 1,0 1 0,-1-1 0,-1 0 0,1 0 0,-2 0 0,0-1 0,0 1-1,-1-1 1,-1 1 0,0-1 0,-1 1 0,-1-11-219,0 18 6,1 0 1,-1-1-1,0 1 1,-1 1-1,1-1 1,-1 0-1,0 0 1,0 1-1,0 0 0,-1-1 1,1 1-1,-1 1 1,0-1-1,-1 0 1,1 1-1,0 0 1,-1 0-1,0 0 1,1 1-1,-1 0 1,0 0-1,0 0 0,-1 0 1,1 1-1,0 0 1,-1 0-1,1 0 1,0 0-1,-5 1-6,-3 0-11,1 0-1,0 1 1,0 0-1,0 0 1,0 2-1,1-1 0,-1 2 1,1-1-1,-1 2 1,1-1-1,0 2 1,0-1-1,0 2 12,1-1-65,0 1 0,1-1 0,-1 2 0,1-1 0,1 1 0,0 1 0,0 0-1,0 0 1,1 0 0,1 1 0,-1 0 0,2 0 0,-1 1 0,1 0 0,1 0 0,0 0 0,1 0-1,0 0 1,0 1 0,1 0 0,1-1 0,0 1 0,1 0 0,0 0 0,1 0 0,0-1 0,0 1-1,2 0 1,-1-1 0,2 0 0,-1 1 0,1-1 0,1-1 0,0 1 0,1 0 0,2 3 65,-3-9-72,0 0 1,0 0 0,0 0 0,1 0 0,-1-1-1,1 0 1,0 0 0,0-1 0,1 0-1,-1 0 1,1 0 0,0 0 0,-1-1-1,1-1 1,0 1 0,0-1 0,0 0 0,0 0-1,1-1 1,-1 0 0,0-1 0,0 1-1,0-1 1,0-1 0,0 1 0,0-1-1,0 0 1,-1-1 0,1 1 0,-1-2 0,0 1-1,1 0 1,-1-1 0,-1 0 0,1-1 71,12-17 125,-2 0 0,0-2-1,-1 1 1,-2-2 0,0 0 0,-2-1 0,5-16-125,-6 19 183,28-79 694,-4-2 0,-5-1 0,0-21-877,-62 279 1074,31-135-1069,-5 40 27,3 1 0,3 0 0,2 0 0,3 0 0,2 2-32,-6-52-114,1 0 0,0-1 1,1 1-1,-1 0 0,2 0 0,-1-1 1,1 1-1,0-1 0,1 0 0,0 0 0,0 0 1,1-1-1,0 1 0,1-1 0,-1 0 0,1 0 1,0-1-1,1 0 0,0 0 0,0-1 1,0 1-1,0-1 0,1-1 0,0 0 0,0 0 1,0 0-1,1-1 0,-1 0 0,1-1 0,-1 0 1,1 0-1,0-1 0,0 0 0,0 0 1,1-1 113,-1-2-91,-1 0 0,1 0 0,-1-1 0,0 0 0,0 0 0,0-1 0,0 0 0,-1-1 0,1 0 0,-1 0 0,0 0 0,-1-1 0,1 0 0,-1 0 0,0 0 0,-1-1 0,1 0 0,-2 0 0,1-1 0,-1 1 0,0-1 0,0 0 0,0-1 91,5-13 27,-1-1 1,-1 0-1,-1-1 1,-2 1-1,0-1 1,-1 0-1,0-20-27,-2 19 264,-9-77 2323,4 157-158,7-5-2245,2-1 0,3 0 0,1 0 0,9 21-184,11-11-2913,-12-49-1697,7-7-3812,-12-3-589</inkml:trace>
  <inkml:trace contextRef="#ctx0" brushRef="#br0" timeOffset="2620.299">2537 363 6887,'0'0'5124,"0"0"-3394,0 0 96,0 0-65,0 0-1056,0 0-641,0 0-64,-13 1-192,34 16-2274,4-1-4005</inkml:trace>
  <inkml:trace contextRef="#ctx0" brushRef="#br0" timeOffset="2621.299">3078 447 19186,'0'0'3433,"0"0"-1175,0 0-139,0 0-683,0 0-651,-13 2-385,8-1-378,1-1-11,0 0 0,-1 0 0,1 1 1,-1 0-1,1 0 0,0 0 0,0 1 0,-1-1 0,1 1 0,0 0 1,1 0-1,-1 1 0,0-1 0,1 1 0,-1 0 0,1 0 1,0 0-1,-1 0 0,2 0 0,-1 1 0,0-1 0,-1 5-11,-7 11 44,1 0 0,2 1 0,0 0-1,1 1 1,0-1 0,2 1 0,1 1-1,0-1 1,2 1 0,0-1 0,2 1 0,0 0-1,2-1 1,0 1 0,1-1-44,0-10-333,1-1 0,-1 0 0,2 0 0,0 0 0,0 0 0,0-1 0,1 0 0,1 0 0,-1-1 0,2 1 0,-1-1 0,1-1 0,0 0 0,1 0 0,-1 0 0,1-1 0,1 0 0,-1-1 1,5 2 332,-7-4-295,0 1 0,0-2 1,0 1-1,0-1 1,1 0-1,-1 0 0,1-1 1,-1 0-1,1 0 1,0-1-1,-1 0 1,1 0-1,-1-1 0,1 0 1,0 0-1,-1-1 1,0 0-1,1 0 0,-1-1 1,0 0-1,0 0 1,0 0-1,-1-1 0,1 0 1,-1-1-1,0 1 1,5-6 294,6-13 276,-1 0 0,-1-1 1,-1 0-1,-1-2 0,-1 1 0,-1-2 1,-2 1-1,0-1 0,-2-1 1,-1 0-1,-1 1 0,-1-12-276,3 2 1249,35-192 5622,-44 220-4126,-6 32-1764,-12 51-712,3 1 0,4 0 0,2 1 0,4 1 0,3 32-269,7-47-2178,-3-55 1615,0 0 1,1-1 0,0 1 0,0 0 0,0 0 0,1-1 0,0 1 0,0-1 0,1 0 0,0 1 0,0-1 0,0 0 0,1-1 0,0 1 0,0-1 0,0 1 0,1-1 0,-1-1 0,1 1 0,1 0 0,-1-1 562,9 1-7736</inkml:trace>
  <inkml:trace contextRef="#ctx0" brushRef="#br0" timeOffset="2919.66">3371 625 11179,'0'0'4131,"0"0"-863,0 0-514,0 0-672,100-22-673,-58 18-480,0-2-416,1-1-321,-5 1-96,-2 2-64,-9 0-32,-4 2-160,-5 0-769,-13 2-672,-5 0-994,-5 4-2081,-13 6-2915</inkml:trace>
  <inkml:trace contextRef="#ctx0" brushRef="#br0" timeOffset="17819.332">2596 256 3395,'0'0'1564,"0"0"33,0 0 143,0 0-187,0 0-47,0 0-246,-5-4-326,-21-15 908,32 29 719,13 15-2533,-19-25 55,-1-1 1,1 1 0,0 0-1,0-1 1,0 1 0,-1 0-1,1-1 1,0 1 0,0-1-1,0 1 1,0 0 0,0-1-1,0 1 1,0-1 0,0 1-1,0-1 1,0 1 0,0 0 0,0-1-1,0 1 1,0-1 0,0 1-1,0-1 1,1 1 0,-1 0-1,0-1 1,0 1 0,0 0-1,1-1 1,-1 1 0,0 0-1,1-1 1,-1 1 0,0 0-1,0-1 1,1 1 0,-1 0-1,1 0 1,-1-1 0,0 1-1,1 0 1,-1 0 0,0 0-1,1 0 1,-1 0 0,1-1-1,-1 1 1,1 0 0,-1 0-1,0 0 1,1 0 0,-1 0-1,1 0 1,-1 0 0,1 0-1,-1 1 1,0-1 0,1 0-84,-2-13 346,1 12-323,0-1-1,0 1 1,0 0-1,-1 0 0,1-1 1,0 1-1,-1 0 1,1 0-1,-1 0 1,1 0-1,-1 0 0,1 0 1,-1 0-1,0 0 1,0 0-1,0 0 1,1 0-1,-1 0 1,0 0-1,0 1 0,0-1 1,0 0-1,0 1 1,0-1-1,-1 1 1,1-1-1,0 1 0,0-1 1,0 1-1,0 0 1,-1-1-1,1 1 1,0 0-1,0 0 1,0 0-1,-1 0 0,1 0 1,0 0-1,0 1 1,-1-1-1,1 0 1,0 1-1,0-1 0,0 0 1,0 1-1,0 0 1,0-1-1,-1 1 1,1-1-1,0 1 1,1 0-1,-1 0 0,0 0 1,0 0-1,0 0 1,0 0-1,1 0 1,-1 0-1,0 0 0,1 0 1,-1 0-1,1 0 1,-1 0-1,1 0 1,0 0-1,-1 1 1,1-1-1,0 0 0,0 1-22,-32 96-74,33-97 84,1 0 0,-1-1 0,0 1 0,0-1 1,1 1-1,-1-1 0,0 1 0,1-1 0,-1 0 1,0 0-1,1 0 0,-1 1 0,1-1 0,-1 0 1,0-1-1,1 1 0,-1 0 0,1 0 0,-1-1 0,0 1 1,1-1-1,-1 1 0,0-1 0,0 1 0,1-1 1,-1 0-1,0 0 0,0 1 0,0-1 0,0 0 1,0 0-1,0 0 0,1-1-10,0 0 37,-1 1-1,1 0 1,0-1 0,0 1 0,-1-1-1,1 0 1,-1 1 0,1-1 0,-1 0-1,0 0 1,0 0 0,0 0-1,0 0 1,0 0 0,0 0 0,-1-1-1,1 1 1,-1 0 0,1 0 0,-1-1-1,0 1 1,0 0 0,0 0-1,0-1 1,0-1-37,-1 4 2,0-1-1,1 1 1,-1-1-1,0 1 1,0-1-1,0 1 1,1 0-1,-1-1 1,0 1-1,0 0 1,0 0-1,0-1 1,0 1-1,0 0 1,0 0-1,0 0 1,1 0-1,-1 0 1,0 0-1,0 1 1,0-1-1,0 0 1,0 0-1,0 1 1,0-1-1,1 0 1,-1 1-1,0-1 1,0 1-1,0-1 1,1 1-1,-1-1 1,0 1-1,1 0 1,-1-1-1,0 1 1,1 0-1,-1-1 1,1 1-1,-1 0 1,1 0 0,0 0-1,-1 0 1,1-1-1,0 1 1,-1 0-2,-33 81-32,34-82 34,1 1 0,0 0 1,0-1-1,0 0 0,-1 1 1,1-1-1,0 1 0,0-1 1,0 0-1,0 1 0,0-1 1,0 0-1,0 0 0,0 0 1,0 0-1,0 0 0,0 0 1,-1 0-1,1 0 0,0 0 1,0 0-1,0-1 0,0 1 1,0 0-1,0-1 0,0 1 1,0-1-1,-1 1 1,1-1-1,0 1 0,0-1 1,0 1-1,-1-1 0,1 0 1,0 1-1,-1-1 0,1 0 1,-1 0-1,1 1 0,-1-1 1,1 0-3,1-3 46,-1 1-1,1-1 1,-1 1 0,0-1 0,0 0 0,0 1 0,0-1 0,-1 0 0,0 0 0,1 0 0,-1 1 0,-1-1-1,1 0 1,0 0 0,-1 0 0,0 1 0,0-1 0,0 0 0,0 1 0,-1-1 0,1 1 0,-1-1 0,0 1-1,0 0 1,-3-3-46,4 7-7,-1 0 0,0 0 0,1 0 0,-1 0-1,1 1 1,-1-1 0,1 0 0,-1 1-1,1-1 1,0 1 0,0-1 0,0 1 0,0 0-1,0 0 1,0-1 0,0 1 0,0 0-1,1 0 1,-1 0 0,1 0 0,-1 0 0,1 0-1,0 0 1,0 0 0,0 0 0,0 0-1,0 0 1,0 0 7,0 1 10,-3 65-448,4-67 440,0-1 0,0 1 0,0-1-1,0 1 1,0-1 0,0 1-1,0-1 1,0 0 0,0 0-1,0 1 1,0-1 0,1 0-1,-1 0 1,0 0 0,0 0-1,0 0 1,0-1 0,0 1-1,0 0 1,0 0 0,0-1 0,0 1-1,0 0 1,0-1 0,0 1-1,0-1 1,0 0 0,0 1-1,0-1 1,0 0 0,-1 1-1,1-1 1,0 0 0,0 0-1,-1 0 1,1 0 0,-1 1 0,1-2-2,2-3 91,0 1 0,0-1 0,0 0 0,-1 0 0,0-1 0,0 1 0,-1 0 0,1-1 0,-1 1 1,0-1-1,-1 1 0,1-1 0,-1 1 0,0-1 0,-1-4-91,1 10-26,-1-1-1,1 1 1,-1-1-1,1 1 1,-1-1-1,1 1 1,-1-1-1,1 1 1,-1 0-1,1-1 1,-1 1-1,0 0 1,1-1-1,-1 1 0,0 0 1,1 0-1,-1-1 1,0 1-1,1 0 1,-1 0-1,0 0 1,0 0-1,1 0 1,-1 0-1,0 0 1,1 0-1,-1 0 1,0 1-1,1-1 1,-1 0-1,0 0 1,1 1-1,-1-1 1,0 0-1,1 1 1,-1-1-1,1 1 1,-1-1-1,1 0 1,-1 1-1,1-1 1,-1 1-1,1 0 1,-1-1-1,1 1 1,-1-1-1,1 1 1,0 0-1,0-1 1,-1 1-1,1 0 1,0-1-1,0 1 1,0 0-1,-1-1 1,1 1-1,0 0 1,0-1-1,0 1 27,9 23-5392,7-11-747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7:2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37 484 9353,'-3'-14'6635,"-10"-43"-3068,5 42 1651,5 32-3971,3-17-1157,-7 81 588,5 0 0,7 77-678,-4-123-163,2 0 1,1 0-1,1 0 1,3-1-1,0 0 1,2 0-1,2-1 1,1-1-1,2 2 163,-13-76-1201,-50-241 1233,42 215 199,3-1 1,3 0-1,5-28-231,-5 90 39,1 1 0,-1 0 0,1 0 0,1 0 0,-1 0 0,1 1 0,0-1 0,0 0 0,0 1 0,1-1 0,0 1 0,0-1 0,1 1 0,-1 0 0,1 1 0,0-1 0,0 1 0,1 0 0,-1 0 0,1 0 0,0 0-1,0 1 1,0 0 0,1 0 0,-1 0 0,1 1 0,0-1 0,-1 1 0,1 1 0,3-1-39,-1 1-1,0 0 0,0 1 0,0 1 0,0-1 0,0 1 0,0 1 0,0-1 0,0 1 0,0 1 0,0 0 0,-1 0 0,0 0 0,1 1 0,-1 0 0,0 0 0,-1 1 0,1-1 0,-1 2 0,0-1 0,0 1 0,-1 0 0,0 0 0,0 0 0,0 1 0,0 0 0,-1 0 0,-1 0 0,1 0 0,-1 1 0,0-1 0,-1 1 0,1 0 0,-2 0 0,1 0 0,-1 0 0,0 0 0,-1 0 0,0 0 0,0 0 0,-1 0 0,0 0 0,0 0 0,-1 0 0,0 0 0,0 0 0,-1-1 0,0 1 0,-1 1 1,-5 3 5,-1 1-1,0-1 1,0-1 0,-1 0-1,0 0 1,-1-1-1,-1-1 1,0 0 0,0 0-1,0-1 1,-1-1 0,0 0-1,0-1 1,-1-1-1,0 0 1,0-1 0,0-1-1,-1 0 1,1-1-1,-1-1 1,1 0 0,-9-1-5,56 2 427,-1 11-388,-2 2 0,0 2 0,0 0 0,-2 2 1,0 1-1,-2 1 0,0 1 0,-1 2 0,-1 0 1,-2 1-1,0 1 0,-2 2 0,8 14-39,-7-16-13,-19-25-57,-1 0 0,1-1 0,-1 1 0,1 0-1,-1-1 1,1 1 0,-1 0 0,1-1 0,0 1 0,0-1 0,-1 1 0,1-1-1,0 1 1,0-1 0,-1 0 0,1 1 0,0-1 0,0 0 0,0 0-1,0 0 1,-1 1 0,1-1 0,0 0 0,0 0 0,0 0 0,0 0-1,0 0 1,0-1 0,-1 1 0,1 0 0,0 0 0,0-1 0,0 1 0,0 0-1,-1-1 1,1 1 0,0-1 0,0 1 0,-1-1 0,1 1 0,0-1-1,-1 1 1,1-1 0,0 0 0,-1 1 0,1-1 0,-1 0 0,1 0-1,-1 1 1,0-1 0,1 0 70,25-50-7059,-21 39 3773,7-15-4669</inkml:trace>
  <inkml:trace contextRef="#ctx0" brushRef="#br0" timeOffset="331.173">630 90 12780,'0'0'6796,"-1"-12"-3598,-4-39-1084,5 50-2055,0 0 1,0 0-1,0 0 1,0 0-1,0 0 0,0 1 1,0-1-1,0 0 1,0 0-1,1 0 1,-1 0-1,0 0 1,1 1-1,-1-1 1,1 0-1,-1 0 1,1 1-1,-1-1 1,1 0-1,0 0 1,-1 1-1,1-1 1,0 1-1,-1-1 1,1 1-1,0-1 1,0 1-1,-1-1 1,1 1-1,0 0 1,0-1-1,0 1 1,0 0-1,0 0 1,0 0-1,-1 0 1,1-1-1,0 1 1,0 0-1,0 1 1,1-1-60,3-1 176,11 0-105,0 0-1,0 0 1,0 2-1,0 0 1,0 1-1,0 0 1,0 2-1,-1 0 1,1 0-1,-1 2 0,0-1 1,-1 2-1,1 0 1,-1 1-1,0 1-70,-7-5 17,0 0-1,0 1 1,0 0-1,-1 1 0,0 0 1,0 0-1,0 0 0,-1 0 1,0 1-1,0 0 1,0 0-1,-1 0 0,0 1 1,-1-1-1,1 1 1,-1 0-1,-1 0 0,0 0 1,0 1-1,0-1 0,-1 0 1,-1 1-1,1-1 1,-1 1-1,-1-1 0,1 0 1,-2 1-1,1-1 0,-1 2-16,-6 7 94,0-1-1,-1 0 0,0 0 0,-1-1 1,-1 0-1,0-1 0,-1 0 0,-1-1 1,0-1-1,-1 0 0,-12 9-93,-27 27 234,52-48-231,0 0 0,0 0 0,0 1 0,0-1 0,0 1 0,0-1 0,0 1 0,0-1-1,0 1 1,0 0 0,0 0 0,0-1 0,0 1 0,0 0 0,0 0 0,1 0 0,-1 0 0,0 0-1,1 0 1,-1 0 0,1 0 0,-1 0 0,1 0 0,-1 0 0,1 0 0,0 1 0,0-1 0,0 0 0,-1 0-1,1 0 1,0 1 0,0-1 0,0 0 0,1 0 0,-1 0 0,0 0 0,0 1 0,1-1 0,-1 0-1,0 0 1,1 0 0,0 0 0,-1 0 0,1 0 0,-1 0 0,1 0 0,0 0 0,0 0 0,-1 0-1,1-1 1,0 1 0,0 0 0,0 0 0,0-1 0,0 1 0,0-1 0,0 1-3,31 0 10,0-1 0,-1-2 0,1-1 0,-1-2-1,0-1 1,17-5-10,-5 1 5,171-29-1083,-225 49-802,-54 30-4542,17-14-1398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7:23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337 421 8616,'0'0'3646,"5"-12"-880,19-62 2220,-30 85 1298,-7 15-4310,-32 64-1963,-19 57 539,7 3-1,-33 137-549,85-275-18,3-19-18,3-27-25,-1 31 59,7-50-238,2 0-1,2 0 1,15-38 240,-9 29-197,6-29-61,60-182 3,-82 270 255,1-4 0,0 1 0,1 0-1,-1 0 1,1 0 0,0 0-1,1 1 1,-1-1 0,1 1-1,0 0 1,1 0 0,-1 0 0,1 1-1,0-1 1,0 1 0,0 0-1,1 1 1,1-2 0,-5 6-1,0-1 0,0 1 0,1-1 0,-1 1 0,0 0 0,0 0 0,0 0 0,0 0 0,0 1 0,-1-1 0,1 0 0,0 1 0,-1-1 0,1 1 0,0 0 0,-1-1 0,0 1 0,1 0-1,-1 0 1,0 0 0,0 0 0,0 0 0,0 0 0,-1 0 0,1 1 0,0 1 1,11 30 20,-2 1 0,-1 0 0,-2 0-1,-2 1 1,0 9-20,2 3 24,10 93 43,-5 0 0,-6 26-67,-7-166 1,-1-1 1,1 0 0,0 0 0,-1 0 0,1 0-1,0 1 1,-1-2 0,1 1 0,-1 0 0,1 0-1,0 0 1,-1-1 0,1 1 0,0 0 0,0-1-1,-1 0 1,1 1 0,0-1 0,0 0 0,0 1-1,0-1 1,-1 0 0,1 0 0,0 0 0,1 0-1,-1 0 1,0 0 0,0 0 0,0 0 0,1 0-1,-1-1 1,0 1 0,1 0 0,-1 0-2,0 0 3,-76-78 24,42 41-10,-3 0 0,-1 3 1,-2 1-1,-25-16-17,60 46-78,0 1 0,0-1 0,0 1 0,0 0 0,0 0 0,0 1 0,-1 0 0,0 0 0,1 0 0,-1 1 0,0 0 0,0 0 0,0 1 1,1 0-1,-7 0 78,-7 29-3938,23 9-4259,8-15-1497</inkml:trace>
  <inkml:trace contextRef="#ctx0" brushRef="#br0" timeOffset="391.16">968 567 15919,'0'-2'168,"1"-4"196,-1 1 0,0-1 1,0 0-1,-1 0 0,0 0 1,0 1-1,0-1 0,0 0 1,-1 1-1,0-1 0,0 1 1,-1-1-1,1 1 0,-1 0 1,0 0-1,-1 1 0,1-1 0,-1 0 1,0 1-1,0 0 0,0 0 1,-1 0-1,0 1 0,1-1 1,-1 1-1,0 0 0,0 1 1,-1-1-1,1 1 0,-1 0 1,-3-1-365,0 3 35,0 0 1,0 1-1,0 0 1,1 0-1,-1 1 1,0 0-1,1 1 1,-1 0-1,1 0 1,0 1-1,0 0 1,0 0-1,1 1 1,0 0-1,-1 0 1,2 1-1,-1 0 1,1 0-1,0 0 1,0 1-1,-4 5-35,-1 4 7,-1 0 0,2 1 0,0 0-1,1 1 1,1 0 0,0 0-1,2 1 1,0 0 0,-1 8-7,3-13-75,0 0 0,1 0 0,1 1 1,1-1-1,0 0 0,0 1 0,1-1 1,1 1-1,1-1 0,0 0 1,1 1-1,0-1 0,1-1 0,1 1 1,0 0-1,1-1 0,0 0 0,1 0 1,0-1-1,1 0 0,1 0 0,0-1 1,0 0-1,1-1 0,1 0 0,-1 0 1,2-1-1,10 7 75,-16-14-150,0 1 0,1-2 1,-1 1-1,1 0 0,-1-1 0,1-1 1,0 1-1,-1-1 0,1 0 0,0 0 1,-1-1-1,1 0 0,-1 0 0,1 0 1,-1-1-1,1 0 0,-1-1 0,0 1 1,0-1-1,0 0 0,0-1 0,-1 1 0,1-1 1,-1 0-1,0-1 0,0 1 0,0-1 1,-1 0-1,0 0 0,0 0 0,0-1 1,0 1-1,-1-1 0,0 0 0,0 0 1,-1 0-1,1-2 150,16-41 172,-2 0 0,-2-1 1,-3 0-1,-1-1 1,-3 0-1,-2-1 0,-2-17-172,-2-158 3988,-25 162-1682,22 65-2272,0 0 0,0 0 0,0 0 1,0 0-1,0 0 0,0 0 0,0 0 0,0 0 0,0 0 0,0 0 0,0 1 0,0-1 0,0 0 0,0 1 1,0-1-1,0 1 0,0-1 0,0 1 0,0 0 0,1-1 0,-1 1 0,0 0 0,0 0 0,1-1 0,-1 1 1,0 0-1,1 0 0,-1 0 0,1 0 0,-1 0 0,1 0 0,-1 0 0,1 0 0,0 0 0,0 0 0,-1 0 1,1 0-1,0 0 0,0 0 0,0 0 0,0 0 0,0 0 0,0 0 0,0 0 0,1 0 0,-1 0 0,0 0 1,1 0-1,-1 0-34,0 1 37,-10 53 28,3 0 0,3 1-1,2-1 1,2 1-1,6 27-64,-6-67-2,3 45-349,3-1 0,3 0 0,2-1 0,14 44 351,11-26-4235,0-35-2586,-6-19-1897</inkml:trace>
  <inkml:trace contextRef="#ctx0" brushRef="#br0" timeOffset="701.676">1507 685 2723,'0'-15'11007,"-1"-47"-6170,1 60-4567,1 0 0,-1 0 1,0 0-1,0 0 0,-1 0 0,1 0 1,0 0-1,0 0 0,-1 0 0,0 0 1,1 0-1,-1 1 0,0-1 0,0 0 1,0 0-1,0 1 0,0-1 0,0 0 1,0 1-1,-1-1 0,1 1 0,-1-1 1,1 1-1,-1 0 0,1 0 0,-1 0 1,0-1-271,-31 24 2146,25-2-2120,1 1 0,1-1 0,2 1 0,-1 0 0,2 0 0,1 1 0,1-1 0,1 0 0,0 1 0,3 8-26,-2 11 13,3 31-144,4 0 0,3 0 0,7 20 131,9 49-728,-25-130 723,0 0-1,0 1 1,-1-1 0,0 0 0,-1 0 0,0 1 0,-1-1 0,-1 0 0,1 0-1,-2 1 1,1-1 0,-2-1 0,1 1 0,-2 0 0,1-1 0,-1 0 0,-1 0-1,0 0 1,0-1 0,-1 0 0,0 0 0,-1-1 0,0 0 0,0 0 0,-2 1 5,-8 2-9,-1-1 0,1 0 1,-2-2-1,1 0 0,-1-1 1,0-1-1,0-1 0,-1-1 0,0 0 1,1-2-1,-1-1 0,0 0 1,0-1-1,0-2 0,0 0 1,-4-1 8,12 1-216,1-1 0,0 0 0,0 0 0,0-2 0,0 1 0,0-1 0,1-1 0,0 0 0,0 0 0,0-2 0,1 1 0,0-1 0,-2-3 216,-54-88-6673,46 41-940</inkml:trace>
  <inkml:trace contextRef="#ctx0" brushRef="#br0" timeOffset="1015.509">1292 200 17328,'0'0'1954,"0"0"-1826,0 0-128,0 0-160,0 0-2530,0 0-4101</inkml:trace>
  <inkml:trace contextRef="#ctx0" brushRef="#br0" timeOffset="1856.602">1857 535 4644,'0'0'7656,"0"0"-4421,0 0-924,0 0-346,0 0-834,0 0-511,-13 18-311,-36 64 1,47-77-237,-1 1-1,1-1 1,0 1 0,1 0-1,-1 0 1,1 0 0,0 0-1,1 0 1,-1 0 0,1 0 0,1 0-1,-1 0 1,1 0 0,0 2-73,1 2 98,-2 1-87,2-1 0,-1 0 0,1 1 0,1-1 0,0 0 1,0-1-1,1 1 0,1-1 0,-1 1 0,1-1 0,1 0 1,0-1-1,0 1 0,0-1 0,1-1 0,1 1 0,-1-1 0,1 0 1,0-1-1,1 0 0,-1 0 0,1-1 0,0 0 0,1 0 1,-1-1-1,1-1 0,0 1 0,0-2 0,0 1 0,0-1 0,1-1 1,-1 0-1,0 0 0,1-1 0,-1 0 0,0-1 0,1 0 0,-1-1 1,0 0-1,0-1 0,0 0 0,0 0 0,0-1 0,-1 0 1,1-1-12,4-7 10,0 0 1,-1-1 0,-1-1 0,0 0 0,-1 0 0,0-1 0,-1-1 0,-1 1 0,0-2 0,-2 1 0,1-1 0,-2 0 0,-1-1 0,0 0-1,-1 1 1,0-2 0,-2 1 0,0 0 0,-1 0 0,-1-1 0,-2-8-11,3 26 8,-1 1-1,0-1 1,0 1-1,0-1 1,0 1-1,0-1 1,0 1-1,0-1 1,0 1-1,0-1 1,0 1-1,0 0 1,0-1-1,0 1 1,0-1-1,-1 1 1,1-1-1,0 1 1,0-1-1,0 1 1,-1 0 0,1-1-1,0 1 1,-1-1-1,1 1 1,0 0-1,-1-1 1,1 1-1,0 0 1,-1 0-1,1-1 1,-1 1-1,1 0 1,0 0-1,-1-1 1,1 1-1,-1 0 1,1 0-1,-1 0 1,1 0-1,-1 0 1,1 0-1,-1 0 1,1 0 0,-1 0-1,1 0 1,-1 0-1,1 0 1,0 0-1,-1 0 1,1 0-1,-1 0 1,1 1-1,-1-1 1,1 0-1,-1 0 1,1 1-1,0-1 1,-1 0-1,1 0 1,0 1-1,-1-1 1,1 0-1,0 1 1,-1-1-8,-22 27 205,14-6-108,1-1-1,2 2 0,0-1 1,1 1-1,1 0 1,1 0-1,1 1 1,0-1-1,2 0 1,1 1-1,1-1 1,1 0-1,1 0 1,5 18-97,-9-37-8,1 1 1,-1-1-1,1 1 1,-1-1-1,1 0 1,0 0-1,0 1 1,1-1-1,-1 0 1,1 0-1,0 0 1,-1 0-1,1 0 1,0-1 0,1 1-1,-1-1 1,0 1-1,1-1 1,0 0-1,-1 0 1,1 0-1,0 0 1,0 0-1,0-1 1,0 1-1,0-1 1,1 0-1,-1 0 1,0 0-1,0 0 1,1-1-1,-1 1 1,1-1 0,-1 0-1,0 0 1,1 0-1,-1 0 1,1-1-1,-1 1 1,2-2 7,5-6-41,-1 0 1,0-1-1,0 0 0,-1-1 1,0 0-1,-1 0 1,0-1-1,0 0 0,-1 0 1,-1 0-1,0-1 0,0 0 1,0-4 40,3-4 15,89-274 108,-94 280-210,-3 14 152,0 0 0,1 0 0,-1 0 0,0 0 0,0 1 0,1-1-1,-1 0 1,0 0 0,0 0 0,1 0 0,-1 0 0,0 0 0,1 0 0,-1 0 0,0 0-1,0 0 1,1 0 0,-1 0 0,0 0 0,1 0 0,-1 0-65,8 48 126,3 0 0,2 0-1,1-1 1,3-1 0,2-1 0,2 0 0,11 17-126,-31-61-1,3 5-43,-1 0-1,0 0 1,0 0-1,0 1 1,-1-1 0,0 1-1,0-1 1,-1 1-1,0 0 1,0 0-1,0 0 1,-1 6 44,-2-11-12,-1 0 0,1 0 0,-1 0 0,0 0 0,1 0 0,-1-1-1,0 1 1,0-1 0,0 0 0,0 0 0,0 0 0,0-1 0,-1 1 0,1-1 0,0 1 0,0-1 0,0 0 0,-1 0 0,1-1 0,0 1 0,0 0 0,0-1-1,0 0 1,0 0 0,-1 0 0,2 0 0,-2-1 12,-166-46-2466,157 42 307,10-2-3231,4 2-546</inkml:trace>
  <inkml:trace contextRef="#ctx0" brushRef="#br0" timeOffset="2075.107">3018 353 17424,'0'0'3358,"0"0"-459,0 0-459,0 0-711,0 0-528,0 0-400,-4 16-320,-29 203 731,27-146-1206,-2 18-482,3 1 1,4 0 0,6 18 475,4-59-2534,4-19-3778,-5-22-1098</inkml:trace>
  <inkml:trace contextRef="#ctx0" brushRef="#br0" timeOffset="2322.991">2675 673 13485,'0'0'5541,"0"0"-3331,0 0-640,78-10-481,-27 9-609,8-3-320,12-5-96,4-2-64,1-1-929,-1 2-1473,-8-1-3491,-18 4-6984</inkml:trace>
  <inkml:trace contextRef="#ctx0" brushRef="#br0" timeOffset="3320.663">3279 768 7976,'0'0'2621,"0"0"-555,0 0-283,0 0-299,0 0-171,0 0-139,0 0-181,4 8-203,-1-3-682,-1 1 0,1-1 0,0 0 0,1 0-1,-1-1 1,1 1 0,0-1 0,0 0 0,1 0-1,-1 0 1,1 0 0,-1-1 0,1 0-1,1 0 1,-1 0 0,0 0 0,1-1 0,-1 0-1,1 0 1,-1-1 0,1 1-108,1-2 51,0-1 0,-1 1 1,1-1-1,0 0 0,-1 0 0,0-1 1,1 0-1,-1 0 0,0-1 0,0 0 0,0 0 1,0 0-1,0 0 0,-1-1 0,0 0 1,1 0-1,-2-1 0,1 0 0,0 1 1,-1-2-1,0 1 0,0 0 0,0-1 1,-1 1-1,0-1 0,0 0 0,-1-1 0,1 1 1,-1-2-52,2 0 128,-2 0 1,1-1-1,-1 1 1,0 0-1,-1-1 1,0 0-1,0 1 1,-1-1-1,0 1 1,-1-1 0,0 0-1,0 1 1,-1-1-1,0 1 1,0 0-1,-1-1 1,0 1-1,0 0 1,-1 1-1,0-1 1,-1 1-1,-3-5-128,5 8 31,1 1-1,-2 0 1,1 0-1,0 0 1,0 0-1,-1 1 1,0 0-1,1-1 1,-1 1-1,0 0 1,0 1-1,0-1 1,0 1-1,-1 0 1,1 0-1,0 0 0,-1 0 1,1 1-1,0 0 1,-1 0-1,1 0 1,0 0-1,-1 1 1,1-1-1,0 1 1,0 0-1,-1 1 1,1-1-1,0 1 1,0 0-1,0 0 1,1 0-1,-1 0 1,-2 2-31,-4 3 10,1 0 0,-1 1 0,1 0 0,1 0 1,-1 1-1,1 0 0,1 0 0,0 1 0,0 0 0,1 1 1,0-1-1,0 3-10,0 0-1,1 0 1,1 1-1,0-1 1,0 1-1,2-1 0,-1 1 1,2 0-1,0 0 1,1 0-1,0 0 1,1 0-1,0 0 1,1 0-1,1-1 0,0 1 1,1-1-1,1 1 1,0-1-1,0 0 1,1-1-1,1 0 1,0 0-1,1 0 0,0-1 1,1 0-1,0 0 1,1-1-1,0 0 1,4 2 0,-2-3-88,0 0 1,1-1 0,1 0 0,-1-1-1,1-1 1,0 0 0,1-1-1,-1 0 1,1-1 0,0-1-1,0-1 1,1 0 0,-1 0-1,0-2 1,0 0 0,1 0 0,-1-2-1,0 0 1,0 0 0,0-2-1,0 0 1,0 0 0,-1-2-1,0 0 1,0 0 0,0-1-1,-1-1 1,0 0 0,-1-1 0,0 0-1,9-9 88,0-4 95,-1-1-1,0-1 1,-2-1 0,-1 0-1,-1-1 1,-1-1 0,-2 0-1,0-1 1,-2-1 0,-1 0-1,4-19-94,-13 47 48,0-1 0,0 0 0,0 0 0,-1 0 0,1 0 0,0 0 0,-1 0 1,1 0-1,-1 0 0,0 0 0,0 0 0,1-1 0,-1 1 0,-1 0 0,1 0 0,0 0 0,0 0 0,-1 0 0,0 0 0,1 0 0,-1 0 0,0 0 0,0 0 0,0 0 0,0 0 0,0 1 0,0-1 0,0 0 0,-1 1 1,1-1-1,-1 1 0,1-1 0,-1 1 0,0 0 0,1-1 0,-1 1 0,0 0 0,0 0 0,0 0 0,0 1 0,0-1 0,0 0 0,0 1 0,0-1 0,0 1 0,0 0 0,-1-1-48,-10 3 13,0 0 1,0 1-1,1 1 0,-1 0 0,1 0 0,-1 1 0,1 1 0,1 0 0,-1 1 0,1 0 0,0 0 1,1 1-1,0 1 0,0 0 0,1 0 0,0 1 0,0 0 0,1 0 0,1 1 0,0 0 0,0 1 1,-1 3-14,2-1 10,0 0 0,0 0 0,1 0 1,1 1-1,1 0 0,0 0 0,1 0 0,0 0 1,1 7-11,1-16-32,-1 0 0,1 0 1,1 0-1,-1-1 0,1 1 1,0 0-1,0 0 0,1-1 1,0 1-1,0 0 0,0-1 1,1 0-1,-1 0 0,1 1 1,1-2-1,-1 1 1,1 0-1,-1-1 0,1 1 1,1-1-1,-1 0 0,1-1 1,-1 1-1,1-1 0,3 2 32,-2-2-180,-1-1 0,1 0 0,0-1-1,0 0 1,0 1 0,0-2 0,0 1-1,0-1 1,0 0 0,0 0 0,0-1-1,0 1 1,0-1 0,0-1 0,0 1-1,0-1 1,-1 0 0,1 0 0,-1-1-1,1 0 1,-1 0 0,0 0 0,0 0-1,0-1 1,-1 0 0,1 0 0,1-2 180,6-6-34,0-1 0,-1 0 0,0 0 0,-1-1 0,-1 0-1,0-1 1,-1 0 0,0-1 0,0-3 34,16-56 449,-2-2-1,-4 0 1,7-77-449,-17 105 896,4-20 2884,-26 595-1522,14-515-2245,-3 3 1,2 0-1,0 1 0,1-1 0,0 0 0,1 1 1,1-1-1,0 0 0,1 0 0,0 0 0,1 0 1,1 0-1,0-1 0,1 1 0,0-2 0,1 1 1,0-1-1,1 0 0,2 1-13,-7-10-4,1 0 0,-1-1 0,1 1-1,0-1 1,0 0 0,0 0 0,0-1 0,0 1 0,0-1-1,0 0 1,0 0 0,1 0 0,-1 0 0,1-1 0,-1 0-1,0 0 1,1 0 0,-1 0 0,0-1 0,1 0-1,-1 0 1,0 0 0,0 0 0,1-1 0,-1 1 0,0-1-1,-1 0 1,1 0 0,0-1 0,1-1 4,6-3-68,-2-1 1,1-1-1,-1 1 1,0-2-1,-1 1 1,0-1-1,-1-1 0,0 1 1,-1-1-1,1-1 68,37-96-2072,-30 30-3522,-15 58 261,-4 5-4639</inkml:trace>
  <inkml:trace contextRef="#ctx0" brushRef="#br0" timeOffset="5820.206">1384 94 6214,'0'0'4260,"0"0"-2306,0 0-572,0 0-52,0 0-289,0 0-112,0 15-278,-2 48-245,3-58-309,0 0 1,0 0 0,0-1 0,1 1 0,-1-1-1,1 1 1,0-1 0,1 0 0,-1 0 0,1 0 0,-1 0-1,1 0 1,1 0 0,-1-1 0,0 1 0,1-1 0,-1 0-1,1 0 1,0-1 0,0 1 0,2 0-98,-5-2 22,3 1 100,0 1 0,0-1 0,0 0 0,1 0 0,-1 0 0,0-1 0,1 0 0,-1 0 0,1 0 0,0 0 0,-1-1 0,1 1 0,-1-1 0,1 0 0,0-1 1,-1 1-1,1-1 0,-1 0 0,1 0 0,-1-1 0,1 1 0,-1-1 0,0 0 0,1 0 0,-1 0 0,0 0 0,-1-1 0,1 0 0,0 0 0,-1 0 0,0 0 0,1 0 0,-1-1 0,0 0 0,-1 1 0,3-5-122,-1 2 190,0 1-1,0-1 1,-1 0 0,1 0-1,-1 0 1,-1 0-1,0-1 1,1 1 0,-2-1-1,1 0 1,-1 1 0,0-1-1,0 0 1,-1 0 0,0 0-1,0 0 1,-1 1 0,0-1-1,0 0 1,0 0 0,-1 1-1,0-1 1,-1 1-1,1 0 1,-2-2-190,2 4 32,-1 0-1,0 0 0,-1 0 1,1 1-1,-1-1 0,0 1 1,0 0-1,0 0 0,0 0 1,0 0-1,-1 1 1,1 0-1,-1 0 0,1 0 1,-1 0-1,0 1 0,0 0 1,0 0-1,0 0 0,0 0 1,0 1-1,0 0 1,0 0-1,0 0 0,0 1 1,0-1-1,-4 3-31,-8 1-287,0 0 0,0 2-1,1 0 1,0 1 0,0 1 0,1 0-1,-8 6 288,-32 25-3875,7 2-3807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7:34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0 346 11627,'0'0'4313,"0"0"-1697,0 0-443,0 0-337,17 0-554,272 0 655,215-18-1969,-502 19 34,0-1 0,-1 0-1,1 1 1,0-1-1,0 0 1,0 0 0,0 0-1,0-1 1,-1 1-1,1 0 1,0-1 0,0 1-1,0-1 1,-1 1 0,1-1-1,0 0 1,-1 0-1,1 0 1,-1 0 0,1 0-1,-1 0 1,1 0-1,-1 0 1,0-1 0,1 1-1,-1-1 1,0 1 0,0-1-1,0 1 1,0-1-1,0 1 1,0-1 0,-1 0-1,1 0 1,-1 1-1,1-1 1,-1 0 0,0 0-1,1 0 1,-1 1 0,0-1-1,0 0 1,0-1-2,-6-11 28,0 0 0,-1 0 1,0 1-1,-1 0 1,0 0-1,-2 1 0,1 0 1,-1 1-1,-10-9-28,1-1 70,-96-104 1836,115 125-1864,-1 0-1,1 1 1,0-1-1,0 0 0,-1 0 1,1 0-1,0 1 1,0-1-1,0 0 1,-1 0-1,1 0 1,0 0-1,-1 0 1,1 1-1,0-1 1,0 0-1,-1 0 0,1 0 1,0 0-1,-1 0 1,1 0-1,0 0 1,0 0-1,-1 0 1,1 0-1,0 0 1,-1 0-1,1 0 0,0 0 1,-1-1-42,2 5-85,55 170 181,-50-147-105,-1 2 1,0-1-1,-3 0 1,0 1-1,-2 0 1,0-1-1,-3 1 1,0-1-1,-2 1 1,-4 12 8,-48 91-2542,14-70-1472,-1-5-3375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7:35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25 472 19955,'0'0'1628,"0"0"-528,0 0 352,-3-6-21,1 2-1231,2 5-171,-1-1-1,1 0 0,0 1 1,-1-1-1,1 0 1,0 0-1,-1 1 0,1-1 1,-1 0-1,1 0 0,0 0 1,-1 1-1,1-1 1,-1 0-1,1 0 0,-1 0 1,1 0-1,0 0 0,-1 0 1,1 0-1,-1 0 0,1 0 1,-1 0-1,1 0 1,-1 0-1,1 0 0,0-1 1,-1 1-1,1 0 0,-1 0 1,1 0-1,0 0 1,-1-1-1,1 1 0,0 0 1,-1-1-1,1 1 0,0 0 1,-1 0-1,1-1 0,0 1 1,-1-1-1,1 1 1,0 0-1,0-1 0,0 1 1,-1-1-1,1 1 0,0-1-28,-2 72 274,4 0 0,2-1 0,4 0 1,2 0-1,4 0 0,7 15-274,14 55-337,-67-233-74,18 38 427,2-1 0,2 0 0,3-1 0,2 0 0,3 0 0,4-44-16,-1 82 3,0 0 0,2-1-1,0 1 1,1 0-1,0 0 1,2 1 0,2-6-3,-5 18 3,0 0 1,0 0-1,0 1 1,0-1 0,1 1-1,0 0 1,0 0 0,1 0-1,-1 0 1,1 1-1,0-1 1,0 1 0,1 1-1,-1-1 1,1 1-1,0 0 1,0 0 0,0 0-1,0 1 1,0 0 0,1 0-1,-1 1 1,2 0-4,3-1-2,0 1-1,0 0 1,0 0 0,0 2 0,0-1-1,0 1 1,0 1 0,-1 0 0,1 0-1,0 1 1,-1 1 0,0 0 0,1 0 0,-1 1-1,-1 0 1,1 1 0,-1 0 0,0 0-1,0 1 1,-1 0 0,0 0 0,0 1 0,-1 1-1,4 5 3,-8-9-9,0 0-1,-1 1 0,1-1 0,-1 0 0,-1 1 1,1 0-1,-1-1 0,0 1 0,0 0 1,-1 0-1,1 0 0,-1 0 0,-1-1 0,1 1 1,-1 0-1,0 0 0,0 0 0,-1-1 0,1 1 1,-1-1-1,-1 1 0,1-1 0,-1 0 1,0 0-1,0 0 0,0 0 0,-1 0 0,-2 2 10,-6 7 13,-1-1 0,0 0 0,0-1 0,-1 0 0,-1-1 0,0-1 0,0 0 0,-12 5-13,-4-2 64,0 0 0,0-3 0,-1 0 0,-1-2 0,0-1 0,-9-1-64,78 19 293,9 4-251,-2 3-1,-1 1 1,-1 2-1,-2 2 0,33 41-41,15 13-233,-67-76-1714,0-22-10498,-13-6 3348</inkml:trace>
  <inkml:trace contextRef="#ctx0" brushRef="#br0" timeOffset="248.897">722 54 16207,'0'0'3913,"0"0"-1217,0 0-779,13-10-791,-5 3-970,-5 4-113,1-1-1,-1 1 1,1 0-1,0 0 0,0 0 1,0 1-1,0-1 1,0 1-1,0 0 0,1 0 1,-1 1-1,1-1 1,-1 1-1,1 0 0,-1 0 1,1 1-1,0-1 1,0 1-1,-1 0 0,1 0 1,0 1-1,0 0-42,3 0 27,0 1 0,0 0 1,0 1-1,0 0 0,-1 0 0,1 1 0,-1 0 0,0 0 0,0 1 1,0 0-1,-1 0 0,0 0 0,0 1 0,0 0 0,0 0 0,-1 1 1,0-1-1,-1 1 0,0 0 0,0 1 0,0-1 0,-1 1 0,0-1 0,0 1 1,-1 0-1,0 0 0,0 0 0,-1 0 0,0 1 0,0-1 0,-1 0 1,0 0-1,-1 1 0,0-1 0,0 0 0,-1 2-27,-5 8 26,-2 0 0,0 0 1,-1-1-1,-1 0 0,0-1 0,-1 0 0,-1-1 0,0 0 0,-1-1 1,-1-1-1,-10 8-26,-10 12 225,-4 16 170,38-48-390,0 1 0,0-1-1,1 0 1,-1 0-1,1 1 1,-1-1-1,1 0 1,-1 1-1,1-1 1,-1 0-1,1 1 1,0-1-1,0 1 1,0-1-1,0 1 1,0-1-1,0 0 1,0 1-1,1-1 1,-1 1-1,0-1 1,1 0-1,-1 1 1,1-1-1,-1 0 1,1 1-1,0-1 1,0 0-1,-1 0 1,1 0-1,0 1 1,0-1 0,0 0-1,0 0 1,0-1-1,1 1 1,-1 0-1,0 0 1,0 0-1,1 0-4,13 3 7,-1 0-1,1-1 0,0 0 1,0-2-1,0 1 1,0-2-1,0 0 0,0-1 1,0 0-1,7-2-6,1-1-66,0 0 0,-1-1 0,0-1 0,0-1 0,-1 0 0,0-2 0,0-1 0,11-7 66,-49 16-4084,-8 11 16,-1 5-3358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7:39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105 291 15791,'-13'-4'2973,"-72"-15"327,79 12-86,28 2-2628,654-79-249,-515 54-748,-160 30 409,-1 0-1,1 0 1,-1 1 0,0-1 0,1 0 0,-1 0 0,1 0 0,-1 0 0,1 0-1,-1 0 1,1 0 0,-1 0 0,1-1 0,-1 1 0,1 0 0,-1 0-1,0 0 1,1 0 0,-1-1 0,1 1 0,-1 0 0,0 0 0,1-1 0,-1 1-1,0 0 1,1-1 0,-1 1 0,0 0 0,1-1 0,-1 1 0,0-1-1,0 1 1,1 0 0,-1-1 0,0 1 0,0-1 0,0 1 0,0-1 0,1 1-1,-1 0 1,0-1 0,0 1 0,0-1 0,0 1 0,0-1 0,0 1-1,0-1 1,-1 1 0,1-1 0,0 1 0,0-1 0,0 1 0,0 0 0,0-1-1,-1 1 1,1-1 0,0 1 0,0 0 0,-1-1 0,1 1 2,-29-15 53,-224-74 443,201 68 1,62 26-472,-1 0-1,1 0 1,-1 1 0,0 0-1,0 1 1,0 0 0,-1 0-1,0 1 1,-1 0 0,0 0-1,0 1 1,-1 0-1,0 0 1,0 0 0,-1 1-1,0 0 1,-1 0 0,0 0-1,0 1 1,-1-1 0,0 4-25,-2 3-14,-1 0 0,0-1 1,-2 1-1,1 0 0,-2-1 1,0 1-1,-2-1 0,1 0 1,-2 0-1,0 0 0,-1-1 1,0 0-1,-1 0 0,-1-1 1,-1 0-1,-4 5 14,-93 121-3271,68-96-774,-3-4-3480,4-6-4641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7:41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52 357 10570,'0'0'4116,"0"0"-1276,2-14-171,5-59 1362,2 115-338,-2-12-3564,13 85 230,-5 2 1,-6 0-1,-4 19-359,-1-8-1134,1-2-4672,-5-127 5674,-1 1 0,1-1 0,0 0 0,0 0 0,0 0 0,0 1-1,-1-1 1,1 0 0,0 1 0,0-1 0,-1 0 0,1 1 0,-1-1 0,1 0-1,-1 1 1,1-1 0,-1 1 0,1-1 0,-1 1 0,1-1 0,-1 1 0,0-1-1,1 1 1,-1-1 0,0 1 0,1 0 0,-1-1 0,0 1 0,0 0 0,1 0-1,-1 0 1,0 0 0,0-1 0,1 1 0,-1 0 0,0 0 0,0 0 0,0 1-1,1-1 1,-1 0 0,0 0 0,0 0 0,1 0 0,-1 1 0,0-1 0,1 0-1,-1 1 1,0-1 0,1 1 0,-1-1 0,0 1 0,1-1 0,-1 1 0,1-1-1,-1 1 1,1-1 0,-1 1 0,1 0 0,-1-1 0,1 1 0,0 0 0,-1-1-1,1 1 1,0 0 0,0 0 0,-1-1 0,1 1 0,0 0 132,-13-26 403,2 0 1,0-1-1,2-1 1,0 0-1,2 0 0,1-1 1,1-6-404,-5-20 977,2 0 1,2-1 0,3 0-1,3 0 1,2 0-1,2 0 1,2 1 0,8-25-978,-13 68 84,1 1 0,0 0 0,0-1 0,1 1 0,1 0 0,-1 0 0,2 1 1,-1-1-1,1 1 0,1 0 0,0 0 0,0 1 0,0 0 0,1 0 0,1 0 1,-1 1-1,1 0 0,0 0 0,1 1 0,-1 0 0,1 0 0,1 1 0,-1 1 1,1-1-1,0 2 0,0-1 0,0 1 0,0 1 0,7-1-84,-10 3 4,0 0 1,0 1-1,0 0 0,0 0 0,-1 1 0,1 0 1,0 0-1,-1 1 0,1 0 0,-1 0 0,0 0 1,0 1-1,0 0 0,-1 0 0,1 0 1,-1 1-1,0 0 0,0 0 0,0 0 0,-1 1 1,0-1-1,0 1 0,0 0 0,-1 0 0,0 1 1,0-1-1,-1 1 0,1-1 0,-1 1 0,-1 0 1,1 0-1,-1 0 0,0 2-4,-1-3 4,0 1 0,0-1-1,-1 0 1,0 0 0,0 0 0,0 0 0,0 0 0,-1 0-1,0 0 1,-1 0 0,1-1 0,-1 1 0,0-1 0,0 0-1,-1 1 1,0-1 0,1-1 0,-2 1 0,1-1 0,0 0-1,-1 1 1,0-2 0,0 1 0,0-1 0,-3 2-4,-145 61 118,68-45-917,56-18-2191,0-1-3856,17-2-1887</inkml:trace>
  <inkml:trace contextRef="#ctx0" brushRef="#br0" timeOffset="735.839">695 550 8232,'0'0'4666,"0"0"-1971,0 0-105,0 0-338,0 0-816,0 0-630,-4 8-384,-18 102 411,43 101-454,-19-200-328,-4-24 80,-6-25 146,0 14-147,1 1 0,2-1 0,0 0 0,1 0 0,2-1 0,0 1-1,2-1 1,1 0 0,2-10-130,-2 28 4,1 0-1,0 0 0,0 1 0,1-1 1,0 0-1,0 1 0,0 0 1,1-1-1,0 1 0,0 1 1,1-1-1,0 1 0,0 0 1,0 0-1,0 0 0,1 0 1,0 1-1,0 0 0,0 0 1,0 1-1,1 0 0,-1 0 1,1 0-1,0 1 0,3-1-3,2 0-407,0 0 0,1 1 0,-1 1 0,1 0 0,0 1 0,-1 0 0,1 0 0,-1 2 0,1-1 0,-1 2-1,1 0 1,-1 0 0,0 1 0,2 2 407,24 12-4767,-6 1-2205</inkml:trace>
  <inkml:trace contextRef="#ctx0" brushRef="#br0" timeOffset="1731.748">1119 474 7495,'0'0'3016,"0"0"-1820,0 0-619,0 0 10,6 13 0,54 94 1084,27-37 1635,-84-69-3230,0 1 0,0-1 0,0 0 0,0 1 0,1-1 0,-1-1 1,1 1-1,-1 0 0,0-1 0,1 0 0,-1 0 0,1 0 0,-1 0 0,1 0 1,-1-1-1,0 1 0,1-1 0,-1 0 0,0 0 0,1 0 0,-1-1 0,0 1 0,0-1 1,0 0-1,0 1 0,0-1 0,-1-1 0,1 1 0,0 0 0,1-3-76,3-6 254,0 0-1,0-1 1,-1 0-1,0-1 1,-1 1-1,-1-1 1,0 0-1,0-1 1,-2 1-1,1 0 1,-2-1-1,0 1 1,0-1-1,-1 0 1,-1 1-1,-1-4-253,2 6 274,0 5-186,1 0 1,-1-1 0,-1 1-1,1 0 1,-1-1-1,-1 1 1,1 0 0,-1 0-1,0 0 1,0 0-1,-1 0 1,1 0 0,-1 0-1,-1 1 1,1-1 0,-1 1-1,0 0 1,0 0-1,0 1 1,-1-1 0,0 1-1,0 0 1,0 0-1,0 1 1,0-1 0,-1 1-1,0 0 1,1 1 0,-1-1-1,0 1 1,0 0-1,-1 1 1,1-1 0,0 1-1,-5 0-88,5 1 2,1-1-1,-1 1 0,0 1 1,0-1-1,0 1 1,0 0-1,0 0 0,0 0 1,0 1-1,1 0 1,-1 0-1,1 1 0,0 0 1,-1-1-1,1 2 0,0-1 1,1 1-1,-1-1 1,0 1-1,1 1 0,0-1 1,0 0-1,1 1 1,-1 0-1,1 0 0,0 0 1,-1 3-2,-4 9-1,1 1 0,0 0 0,2 0 0,0 1-1,1-1 1,1 1 0,0 0 0,2 0 0,0 0 0,1 0 0,1 0 0,1 0 0,1 0 0,0 0 0,2-1 0,0 1 0,1-1 0,0 0 0,2-1 0,0 1 0,1-2 0,1 1 0,0-1 0,1-1 0,1 0 0,0 0 0,1-1 0,1-1 0,0 0 0,1-1 0,15 10 1,-12-11-62,0-1 0,0-1 0,1-1 1,1 0-1,-1-2 0,1 0 0,0-1 0,0-1 1,1-1-1,-1-1 0,1 0 0,-1-2 1,1 0-1,0-2 0,-1 0 0,0-1 0,1-1 1,-1-1-1,0-1 0,-1 0 0,0-2 1,0 0-1,0-1 0,-1-1 0,0-1 1,-1 0-1,-1-1 0,7-7 62,-10 9 137,-1-2-1,0 1 1,0-2 0,-2 0-1,1 0 1,-1 0 0,-1-2-1,-1 1 1,0-1 0,-1 0-1,0 0 1,-1-1 0,-1 0-1,-1 0 1,0-1 0,-1 1-1,-1-1 1,0 0 0,-1 1-1,-2-17-136,-1 25 27,-1 1 0,-1 0 0,1 0 0,-1 1-1,0-1 1,-1 1 0,1 0 0,-1 0 0,-1 0 0,1 1-1,-1 0 1,0 0 0,0 0 0,0 1 0,-1 0-1,0 0 1,1 0 0,-1 1 0,-1 0 0,1 1 0,0-1-1,-1 1 1,1 1 0,-1-1 0,1 1 0,-1 1 0,0 0-1,1 0 1,-1 0 0,0 1 0,0 0 0,1 0-1,-1 1 1,1 0 0,0 0 0,-1 1 0,1 0 0,0 0-1,0 1 1,-4 3-27,0 5 6,1 0-1,1 1 0,-1 0 1,2 0-1,0 1 0,1 0 1,0 1-1,1-1 0,1 1 1,0 1-1,1-1 0,1 1 1,0-1-1,1 1 0,1 0 1,1 0-1,0 0 0,1 1-5,-1-1-13,2 0 0,0 0 0,1 0 0,0-1 0,1 1 0,1-1 0,1 0 0,0-1 0,0 1 0,2-1 0,2 3 13,-6-10-54,0-1 0,0 0 0,0 0-1,1 0 1,0 0 0,0-1 0,0 0 0,1 0 0,0 0 0,0-1 0,0 0 0,0 0 0,1 0 0,-1-1 0,1 0 0,0 0 0,0-1-1,0 0 1,0 0 0,1-1 0,-1 0 0,0 0 0,1 0 0,6-1 54,-9-1-36,0 0 0,0-1 0,0 1-1,0-1 1,0 0 0,0 0 0,0-1 0,-1 1 0,1-1 0,-1 0-1,0 0 1,1-1 0,-2 1 0,1-1 0,0 0 0,-1 0 0,1 0 0,-1 0-1,-1-1 1,1 1 0,0-1 0,-1 0 36,41-114-6,56-365 102,-84 334 742,-34 212 33,14-9-787,2-1 1,2 1-1,2 0 1,3-1-1,2 1 1,8 31-85,-11-67 8,-2 1-23,2 0 1,0 0-1,1-1 0,1 1 0,0-1 1,2 0-1,0 0 0,0-1 1,2 1-1,8 11 15,-14-25-79,0 1 0,0-1 1,0 0-1,0 0 0,1-1 0,-1 1 1,1-1-1,-1 0 0,1 0 0,0 0 1,0 0-1,0-1 0,0 1 0,0-1 1,1 0-1,-1 0 0,0-1 0,0 1 0,1-1 1,-1 0-1,0 0 0,1 0 0,-1-1 1,0 0-1,0 1 0,1-1 0,-1-1 1,0 1-1,0-1 0,0 0 0,0 1 1,-1-2-1,4-1 79,4-3-136,0-1-1,0-1 1,-1 0 0,0 0 0,-1-1 0,0 0-1,-1-1 1,0 0 0,0 0 0,1-4 136,0-1 151,0 0 0,-1-1 1,-1 0-1,0 0 0,-1-1 0,-1 1 1,-1-1-1,-1 0 0,0 0 0,-1-1 1,-1 1-1,-1-1 0,-1 1 0,0 0 1,-2-5-152,3 22 43,1-1 0,-1 1 0,0-1 1,-1 0-1,1 1 0,0-1 1,0 1-1,-1-1 0,1 1 0,0-1 1,-1 1-1,0 0 0,1-1 0,-1 1 1,0 0-1,0-1 0,0 1 0,0 0 1,0 0-1,0-1 0,0 1 0,0 0 1,0 0-1,0 1 0,-1-1 1,1 0-1,0 0 0,-1 0 0,1 1 1,-1-1-1,1 1 0,0-1 0,-1 1 1,1 0-1,-1-1 0,0 1 0,1 0 1,-1 0-1,1 0 0,-1 0 0,1 0 1,-1 1-1,1-1 0,-1 0 1,1 1-1,-1-1 0,1 1 0,-2 0-43,-1 8 20,0 1-1,0 0 1,0 0-1,1 0 1,1 0-1,0 0 1,0 1-1,1-1 1,0 1-1,1-1 0,0 1 1,1-1-1,0 1 1,1-1-1,0 1 1,0-1-1,3 6-19,-1 3-205,2-1-1,-1 0 0,2 0 0,1 0 0,0-1 1,1 0-1,1-1 0,0 0 0,1-1 1,1 0-1,4 4 206,30 4-5245,-12-25-4975,-17-6-623</inkml:trace>
  <inkml:trace contextRef="#ctx0" brushRef="#br0" timeOffset="1983.028">2637 119 14286,'0'0'2850,"0"0"-2369,0 0 1505,0 0-929,0 0-833,0 0-224,-16-24-32,26 38-577,9 5-768,3 5-2403,-4-2-3042</inkml:trace>
  <inkml:trace contextRef="#ctx0" brushRef="#br0" timeOffset="2213.189">3008 381 16848,'0'0'3828,"0"0"-1426,0 0-315,-12-6-608,3 2-1238,7 2-190,-1 0-1,0 0 1,0 0-1,0 1 1,0-1 0,0 1-1,0 0 1,0 0-1,0 0 1,-1 0-1,1 1 1,0-1-1,-1 1 1,1 0 0,0 0-1,-1 0 1,1 0-1,0 1 1,-1-1-1,1 1 1,0 0 0,0 0-1,-1 0 1,1 0-1,-1 1-50,-6 6 70,0 0 0,1 0 0,0 0 0,1 1 1,0 1-1,0-1 0,1 1 0,0 1 0,1-1 0,0 1 0,1 0 0,0 1 0,0-1 0,2 1 0,-1 0 0,1 0 0,1 0 0,0 0 0,1 0 0,0 1 0,1-1 0,0 0 0,1 1 0,1-1 0,0 0 1,0 0-1,1 0 0,1 0 0,0 0 0,0-1 0,1 0 0,1 0 0,1 3-70,1-5-71,-1 1 0,1-1 0,0 0 0,1-1 0,0 0 0,0 0 0,1-1 0,0 0 0,1-1 0,-1 0 0,1-1 0,0 0 0,0-1 0,1 0 0,-1 0 0,1-1 0,0-1 0,0 0 0,0-1 0,0 0 0,0-1 0,0 0 0,0-1 0,0 0 0,6-2 71,-5 1-413,0-1 0,0 0 0,0-1 0,-1 0 0,1-1 0,-1-1 0,0 0 0,-1 0 0,0-1 0,0-1 0,0 0 0,-1 0 0,0-1 0,-1 0 0,2-2 413,47-73-7544,-34 40 1053</inkml:trace>
  <inkml:trace contextRef="#ctx0" brushRef="#br0" timeOffset="2430.5">3542 1 13229,'0'0'5204,"0"0"-2219,0 0-161,0 0-641,0 0-731,0 0-411,0 0-379,-9 9-267,5-6-361,0 1 1,0 0-1,1 0 0,-1 1 0,1-1 1,0 1-1,0-1 0,0 1 1,1 0-1,-1 0 0,1 1 0,1-1 1,-1 0-1,1 1 0,0-1 0,0 1 1,0-1-1,1 1 0,0 1-34,34 387 406,-32-383-570,14 114-1418,5-45-6233,-13-62 363,4-6-4005</inkml:trace>
  <inkml:trace contextRef="#ctx0" brushRef="#br0" timeOffset="2726.355">3506 503 7079,'-10'-14'5199,"6"8"-4646,-80-101 6934,74 97-6236,7 8-986,0 0 0,1 0 0,0 0 0,-1 0 0,1-1 0,0 1 0,0-1 0,1 1 0,-1-1 0,0 0-1,1 1 1,-1-1 0,1 0 0,0 0 0,0 0 0,0 0 0,1 0 0,-1 0 0,1 0 0,-1-1-265,3 1 48,1 1-1,-1-1 1,0 1 0,1 0 0,-1 0-1,1 0 1,0 0 0,0 1-1,0-1 1,0 1 0,0-1-1,0 1 1,0 0 0,0 0-1,0 1 1,1-1 0,-1 1-1,0-1 1,2 1-48,2-1 55,44-7-28,0 2-1,0 2 1,1 3 0,22 3-27,-64-3 1,1 1 0,-1 0 0,1 1-1,-1 0 1,1 1 0,-1 0 0,1 0 0,-1 1 0,0 1 0,0 0 0,-1 0 0,1 1 0,-1 0 0,0 0 0,0 1 0,-1 0 0,1 1-1,-1 0 1,-1 0 0,0 1 0,0 0 0,0 0 0,2 4-1,-1 6-12,0 1-1,-2 0 0,0 0 1,-1 0-1,0 1 1,-2-1-1,0 1 1,-2 0 12,24 107-129,-23-122 118,0 0 0,1 0-1,-1 0 1,1 0 0,0-1 0,1 1 0,-1-1 0,1 0 0,0 0 0,0 0 0,0 0 0,1-1 0,-1 0 0,1 0 0,-1 0 0,1 0 0,0-1 0,0 1 0,1-1 0,-1-1 0,0 1 0,1-1 0,-1 0 0,1 0 0,-1 0 0,1-1 0,-1 0 0,1 0 0,0-1 0,-1 1 0,1-1 0,-1 0-1,0-1 1,1 1 0,-1-1 0,0 0 0,0 0 0,0-1 0,0 0 0,0 1 0,0-2 0,-1 1 0,0 0 0,1-1 0,1-2 11,8-10 28,0 0 1,-2-1-1,1-1 0,-2 0 1,-1 0-1,0-1 0,-1 0 1,-1-1-1,-1 0 0,-1 0 1,0-1-1,-2 1 0,1-8-28,-2 21 49,-1 0 0,0 0-1,0 0 1,0 0 0,-1-1-1,0 1 1,0 0 0,-1-1-1,0 1 1,0-1 0,-1 1-1,0 0 1,0-1 0,-1 1-1,0 0 1,0 0 0,-1 0-1,0 0 1,0 0 0,0 0-1,-1 1 1,0 0 0,0 0-1,-1 0 1,0 0 0,-4-3-49,-18-3-8,-1 2 1,0 0 0,0 2 0,-1 2 0,0 0-1,0 2 1,-1 1 0,1 2 0,-1 0 0,-22 4 7,49-3-35,1 0-15,-76 5-2627,31 14-4435,22 0-3255</inkml:trace>
  <inkml:trace contextRef="#ctx0" brushRef="#br0" timeOffset="3211.75">4542 440 12139,'0'0'5697,"0"0"-2671,0 0-639,0 0-588,0 0-571,0 0-390,0 0-417,1 3-255,8 19-118,-2 0-1,0 0 1,-1 1 0,-2 0 0,0 1-1,-2-1 1,0 0 0,-2 21-48,1-33 2,-8 77-215,-4-102 175,3-20 108,1 0-1,2 0 1,1-1-1,2 0 0,1 1 1,2-1-1,5-32-69,-4 49 33,2 1 0,0-1 0,0 1-1,2 0 1,0 0 0,1 1 0,1 0 0,9-13-33,-13 22-14,0 0 1,1 1-1,-1 0 1,2 0-1,-1 0 1,1 1-1,-1-1 1,2 1-1,-1 1 1,0-1-1,1 1 0,0 0 1,0 1-1,0 0 1,1 0-1,-1 0 1,0 1-1,1 0 1,0 0-1,0 1 1,1 0 13,-1 1-304,0 0 0,1 1-1,-1-1 1,0 2 0,1-1 0,-1 1 0,0 0 0,0 1 0,0 0 0,0 0-1,-1 1 1,1 0 0,-1 1 304,57 43-9494,-34-22 376</inkml:trace>
  <inkml:trace contextRef="#ctx0" brushRef="#br0" timeOffset="3593.738">5506 290 13741,'6'-16'5418,"31"-118"1261,-36 131-6606,-1 0 0,0 1-1,0-1 1,-1 0 0,1 1 0,0-1 0,-1 0 0,0 1 0,1-1 0,-1 1-1,0-1 1,0 1 0,-1 0 0,1-1 0,0 1 0,-1 0 0,0 0 0,1-1-1,-1 1 1,0 1 0,0-1 0,0 0 0,0 0 0,0 1 0,0-1 0,-1 1-1,1 0 1,-1 0 0,1 0 0,-1 0 0,1 0 0,-1 0 0,1 1 0,-1-1-1,0 1 1,1-1 0,-1 1 0,0 0 0,1 0 0,-1 1 0,0-1 0,1 0-1,-1 1-72,-12 3 16,0 1 0,0 0 0,1 1 0,0 0 0,0 1 1,1 1-1,0 0 0,0 1 0,1 1 0,0-1 0,-2 5-16,9-9-11,0 1 1,0 0-1,1 0 0,-1 0 1,1 1-1,1-1 1,0 1-1,0 0 1,0 0-1,0 0 1,1 1-1,1-1 1,-1 0-1,1 1 1,0-1-1,1 1 1,0 0-1,0-1 0,0 1 1,1-1-1,0 1 1,1-1-1,0 0 1,0 1-1,0-1 1,1 0-1,0 0 1,1 0-1,-1-1 1,1 1-1,1-1 1,-1 0-1,1 0 0,0 0 1,0-1-1,1 0 1,1 1 10,167 146-2168,-171-151 2148,0 1-1,-1 0 1,1 0-1,-1 1 1,1-1-1,-1 0 1,0 1-1,0 0 1,0-1-1,0 1 1,0 0-1,-1 0 1,1 0-1,-1 0 1,0 0-1,0 1 1,0-1-1,0 0 1,0 0-1,-1 1 1,0-1-1,1 0 1,-1 1-1,0-1 1,-1 0-1,1 1 1,-1-1-1,1 0 1,-1 1-1,0-1 1,0 0-1,-1 0 1,1 0-1,-1 0 1,1 0-1,-1 0 1,0 0-1,0-1 1,0 1-1,0-1 1,-1 1-1,1-1 1,-1 0-1,-2 2 21,-15 4 171,-1-2-1,0 0 0,0-1 1,-1-1-1,1-1 0,-1-1 1,0 0-1,1-2 0,-1-1 1,0-1-1,-4-1-170,8 2 26,0 0-1,0-1 1,0-1 0,1-1-1,-1-1 1,1 0-1,0-1 1,0-1 0,1 0-1,-15-10-25,11-8-5279,19 16-3135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7:47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78 17489,'0'0'3651,"0"0"-864,0 0-689,0 0-620,0 0-474,0 0-385,7-13-304,26-37-176,-30 48-132,1 0 0,-1 0 0,1 0 0,-1 1-1,1 0 1,0-1 0,-1 1 0,1 1 0,0-1 0,0 0 0,0 1 0,0 0 0,-1 0 0,1 0-1,0 1 1,0-1 0,0 1 0,0 0 0,-1 0 0,1 0 0,0 0 0,-1 1 0,1 0-1,-1-1-6,0 0 2,0 0-1,0 0 0,0 0 0,0 1 0,0-1 0,-1 1 0,1-1 0,-1 1 0,1 0 0,-1 0 0,0 0 0,1 0 0,-1 0 0,0 1 0,0-1 1,-1 1-1,1-1 0,0 1 0,-1 0 0,0 0 0,1-1 0,-1 1 0,0 0 0,-1 0 0,1 0 0,0 0 0,-1 0 0,0 0 0,0 0 1,0 0-1,0 1 0,0-1 0,0 0 0,-1 0 0,0 0 0,1 0 0,-1 0 0,0 0 0,0-1 0,-2 3-1,-7 10 39,-2-1 0,0 1-1,-1-2 1,0 0 0,-1-1-1,0 0 1,-1-1 0,0 0-1,-11 4-38,-8 8 63,-10 15 129,76-31-154,199-54-1194,-149 26-1292,5-2-5751,-52 13-1843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7:47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79 22133,'0'0'534,"1"-12"496,0-4-351,2-8 237,-2-2 2811,-19 89-646,10-3-2918,2 0 1,3 0 0,3 1-1,2 10-163,-1-32 13,1 54-189,3 1 0,4-2 0,12 43 176,-5-97-3700,-15-38 3328,-1 1 0,1-1 0,0 1 0,-1-1 0,1 1 0,0-1 0,0 1-1,0-1 1,-1 0 0,1 1 0,0-1 0,0 0 0,0 0 0,0 0-1,0 0 1,-1 0 0,1 0 0,0 0 0,0 0 0,0 0 0,0 0-1,0 0 1,-1 0 0,1-1 0,0 1 0,0 0 0,0-1 0,0 1 0,-1 0-1,1-1 1,0 1 0,0-1 0,-1 1 0,1-1 0,0 0 0,-1 1-1,1-1 1,-1 0 0,1 1 0,-1-1 0,1 0 372,12-13-10720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7:4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15278,'0'0'5312,"0"0"-2258,0 0-903,0 0-603,0 0-480,0 0-369,0 0-224,17 2-74,109 6 303,-90-9-897,-1-2 0,1-1 1,-1-2-1,0-1 0,-1-2 0,0-2 0,2-1 193,14-11-2858,-20 2-2863,-11 4-2356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7:50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417 211 11627,'0'0'3315,"0"0"-421,8-15-92,25-47-432,-32 61-2228,0-1-1,0 0 0,0 1 0,0-1 0,0 0 0,-1 0 0,1 1 0,0-1 0,-1 0 1,1 0-1,-1 0 0,0 0 0,0 0 0,0 0 0,0 0 0,0 1 0,0-1 0,0 0 1,-1 0-1,1 0 0,0 0 0,-1 0 0,0 0 0,0 1 0,1-1 0,-1 0 0,0 0 0,0 1 1,0-1-1,-1 1 0,1-1 0,-1 0-141,-3-1 81,1 1 1,-1 1 0,1-1-1,-1 1 1,0-1-1,0 1 1,1 1-1,-1-1 1,0 1-1,0-1 1,0 1 0,0 1-1,0-1 1,0 1-1,-2 0-81,-14 6-13,0 1-1,0 0 0,1 1 0,0 2 1,1 0-1,0 1 0,1 1 1,0 0-1,1 1 0,0 1 1,2 1-1,-1 1 0,2 0 1,0 0-1,2 2 0,-3 3 14,13-20-24,0 0 0,0 1 0,1-1 0,-1 0 1,0 1-1,1-1 0,0 1 0,-1 0 0,1-1 0,0 1 0,0 0 0,1 0 0,-1 0 0,0 0 0,1 0 0,0 0 0,0-1 0,0 1 0,0 0 0,0 0 0,0 0 0,1 0 0,0 0 0,-1 0 0,1 0 0,0-1 0,0 1 0,1 0 1,-1 0-1,0-1 0,1 1 0,0-1 0,0 0 0,-1 1 0,1-1 0,1 0 0,-1 0 0,0 0 0,0-1 0,1 1 0,2 1 24,125 36 7,-61-23-19,-55-13 18,1 1 0,0 0 1,-1 1-1,0 1 0,0 0 1,-1 1-1,1 1 0,-1 0 1,-1 0-1,0 1 0,11 11-6,-22-19 9,0 0 0,0 0-1,0 1 1,0-1 0,0 0-1,-1 0 1,1 1 0,0-1-1,-1 1 1,1-1 0,-1 0-1,0 1 1,1-1 0,-1 1 0,0-1-1,0 1 1,0-1 0,0 1-1,0-1 1,0 1 0,0 0-1,0-1 1,-1 0 0,1 1-1,-1-1 1,1 1 0,-1-1 0,1 1-1,-1-1 1,0 0 0,0 0-1,0 1 1,0-1 0,0 0-1,0 0 1,0 0 0,0 0 0,0 0-1,0 0 1,0 0 0,-1 0-1,1-1 1,-2 2-9,-65 22 475,42-20-535,0-1 0,-1-1-1,0-1 1,0-2 0,1-1 0,-1-1 0,1-1-1,0-1 1,0-1 0,0-1 0,-24-11 60,39 13-623,-9-4-394,6 7-4950,14 2-589,0 0-3619</inkml:trace>
  <inkml:trace contextRef="#ctx0" brushRef="#br0" timeOffset="452.712">1058 152 16752,'0'0'3496,"0"0"-922,0 0-503,0 0-502,3-13-522,6-38-407,-9 50-615,-1 0-1,1 0 1,0 0-1,-1 0 0,1 0 1,-1 0-1,1 0 1,-1 0-1,1 0 1,-1 0-1,1 0 0,-1 1 1,0-1-1,0 0 1,1 0-1,-1 1 0,0-1 1,0 0-1,0 1 1,0-1-1,0 1 1,0-1-1,0 1 0,0-1 1,0 1-1,0 0 1,0-1-1,0 1 1,0 0-1,0 0 0,0 0 1,0 0-1,0 0 1,0 0-1,0 0 0,-1 0 1,1 1-1,0-1 1,0 0-1,0 1 1,0-1-1,0 1-24,-5-1 95,-6 2-73,1 1 0,-1 0 1,0 0-1,1 1 0,0 1 0,0 0 0,0 0 0,1 1 0,-1 1 0,-3 2-22,-14 8 9,-156 106-73,182-122 55,0 0 1,1 0-1,-1 0 1,1 0-1,-1 0 1,1 0-1,-1 1 1,1-1 0,0 0-1,0 1 1,0-1-1,0 1 1,0 0-1,0-1 1,0 1-1,0 0 1,0-1-1,1 1 1,-1 0-1,1 0 1,0 0-1,-1 0 1,1 0-1,0-1 1,0 1-1,0 0 1,0 0-1,0 0 1,1 0-1,-1 0 1,0 0 0,1-1-1,0 1 1,0 1 8,10 3-5,0-1 0,0-1 1,0 0-1,1 0 0,0-1 1,0-1-1,0 0 0,0-1 1,0 0-1,6 0 5,7 1 9,10 1-3,-18-3-3,0 1 1,0 1-1,0 0 0,-1 1 0,1 1 0,-1 1 0,0 0 0,0 1 0,0 1 1,4 3-4,-17-8-2,0 1 1,0 0-1,0 0 1,0 1-1,0-1 1,-1 1 0,0-1-1,1 1 1,-1 0-1,-1 0 1,1 0-1,0 0 1,-1 0 0,0 0-1,0 0 1,0 0-1,-1 1 1,1-1 0,-1 0-1,0 0 1,0 1-1,-1-1 1,1 0-1,-1 0 1,0 1 0,0-1-1,0 0 1,-1 0-1,1 0 1,-1 0-1,0 0 1,0-1 0,0 1-1,-1 0 1,1-1-1,-1 0 1,0 0-1,0 0 1,0 0 0,-1 0-1,1 0 1,0-1-1,-1 1 1,0-1 0,-2 1 1,-12 8 6,-1 0 1,0-2 0,0 0 0,-1-1 0,0-1 0,0-1 0,-1-1 0,1 0 0,-1-2 0,0 0 0,-1-2 0,1 0 0,-3-1-7,-36-18-714,41-3-2419,28-8-4652,6 13 1646</inkml:trace>
  <inkml:trace contextRef="#ctx0" brushRef="#br0" timeOffset="779.821">1269 50 13741,'0'0'4121,"0"0"-1302,0 0-411,0 0-732,0 0-609,13-7-431,44-24-172,29 21 668,-67 9-766,67 10 848,-84-5-1166,1 0 0,-1 1 0,1-1 0,-1 1 0,-1-1 0,1 1 0,-1 0 0,1 0 0,-1 0 0,-1-1 1,1 1-1,-1 0 0,1 0 0,-2 0 0,1 0 0,0 0 0,-2 5-48,1 8 75,-3 61 171,-3-1 1,-17 75-247,-7 48-1545,28-164-1457,2-14-2735,1-12-1779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9:35.1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211 75 3587,'0'0'4618,"0"0"-1842,0 0-155,0 0 299,0 0-437,0 0-610,-8-2-324,2 1-1296,-16-4 618,40-5 49,138-14-714,2 6-1,149 4-205,-199 18-3827,-86 4-92,-18 4-1782</inkml:trace>
  <inkml:trace contextRef="#ctx0" brushRef="#br0" timeOffset="313.779">0 272 9673,'0'0'3235,"0"0"-1954,0 0 1666,0 0-64,0 0-1250,113 5-576,-29-17-384,14 1-385,10 1-159,-1 1-65,1 8-64,-8 1 0,-16 8-577,-18 10-1889,-28 2-2915,-21 0-7015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7:48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47 13965,'0'0'3321,"0"0"-732,0 0-432,0 0-428,0 0-538,0 0-401,0 0-262,-13-8-165,-40-25-85,50 32-259,1 0 1,-1 0-1,0 0 1,0 1 0,0-1-1,0 1 1,0 0-1,0 0 1,0 0-1,0 0 1,0 0-1,0 0 1,0 1 0,0 0-1,0 0 1,0-1-1,0 2 1,1-1-1,-1 0 1,0 0-1,1 1 1,-1 0 0,1-1-1,-2 2-19,-11 6 38,-9 3-47,-1 1 1,2 1-1,0 1 0,1 1 1,0 1-1,1 1 0,1 1 1,-16 20 8,0 24 5,35-62-5,0 1 0,0 0 0,0 0 0,0 0 0,1 0 0,-1 0 0,1 0 0,0 0 0,-1 0 0,1 0 0,0 0 0,0 1 0,0-1 0,0 0 0,1 0 0,-1 0 0,1 0 0,-1 0 0,1 0 0,0 0 0,-1 0 0,1 0 0,0-1 0,0 1 0,1 0 0,-1 0 0,0-1 0,0 1 0,1-1 0,-1 1 0,2 0 0,10 4 6,0 0 1,0-1-1,1-1 1,-1 0-1,1-1 1,0-1-1,0 0 1,6 0-7,54 11 23,-58-10-26,1 0 0,-1 2 1,0 0-1,0 1 0,-1 0 1,0 1-1,0 1 0,0 1 1,-1 0-1,0 0 0,-1 2 1,0 0-1,-1 0 0,0 1 1,-1 0-1,2 4 3,-11-14 9,-1 1 0,1 0 1,-1 0-1,1 0 0,-1-1 0,0 1 0,0 0 1,-1 1-1,1-1 0,-1 0 0,1 0 0,-1 0 1,0 0-1,0 0 0,0 0 0,-1 0 0,1 1 1,-1-1-1,1 0 0,-1 0 0,0 0 0,0 0 1,-1-1-1,1 1 0,-1 0 0,1 0 0,-1-1 1,0 1-1,0-1 0,0 1 0,0-1 0,0 0 1,-1 0-1,1 0 0,-1 0 0,1 0 0,-1-1 1,0 1-10,-115 42 525,86-38-436,0-1 0,0-2 0,0-2 0,-1 0 0,1-2 0,-20-4-89,46 4-121,1 1 0,-1-1 0,1 0 0,-1 0-1,1-1 1,0 1 0,-1-1 0,1 0 0,0-1-1,0 1 1,0-1 0,1 0 0,-1-1 0,1 1 0,-1-1-1,1 1 1,0-1 0,1-1 0,-1 1 0,-2-5 121,15-14-6641,5 16-1239</inkml:trace>
  <inkml:trace contextRef="#ctx0" brushRef="#br0" timeOffset="438.9">1099 172 13965,'0'0'4303,"0"0"-1799,0 0-225,3-13-282,6-38-438,-9 49-1501,0 1 0,0-1 1,0 0-1,-1 0 1,1 0-1,-1 1 1,1-1-1,-1 0 1,0 1-1,1-1 1,-1 1-1,0-1 1,0 1-1,0-1 1,0 1-1,-1-1 1,1 1-1,0 0 1,-1 0-1,1-1 1,0 1-1,-1 0 1,1 1-1,-1-1 1,0 0-1,1 0 1,-1 0-1,0 1 1,1-1-1,-1 1 1,0 0-1,0-1 1,0 1-1,1 0 1,-1 0-1,0 0 1,0 0-1,1 0 1,-1 1-1,0-1 1,0 1-1,1-1 1,-1 1-1,0-1 1,1 1-1,-1 0 1,0 0-1,1 0 1,-1 0-1,1 0 1,-1 0-59,-2 0 75,-15 4-51,0 1-1,0 1 0,1 1 0,0 0 0,0 1 0,1 1 0,0 0 0,1 2 1,0 0-1,1 1 0,0 0 0,0 2-23,13-13-1,0-1 0,0 1-1,0 0 1,0 1 0,0-1 0,0 0 0,1 0-1,-1 1 1,1-1 0,-1 1 0,1-1-1,0 1 1,0 0 0,0-1 0,1 1 0,-1 0-1,0 0 1,1-1 0,0 1 0,0 0 0,0 0-1,0 0 1,0 0 0,0-1 0,1 1-1,0 0 1,-1 0 0,1 0 0,0-1 0,0 1-1,1-1 1,-1 1 0,0-1 0,1 1 0,-1-1-1,1 0 1,0 0 0,0 1 0,0-1-1,0-1 1,0 1 0,1 0 0,-1 0 0,1-1 1,11 6-7,1-2 0,-1 0 0,1-1 0,0 0 1,1-1-1,-1-1 0,1 0 0,0-2 7,-2 1-54,0 0-1,1 1 1,-1 1-1,0 0 1,0 1-1,-1 0 1,1 1 0,-1 0-1,3 3 55,-13-6-6,0-1 0,0 1-1,-1 0 1,1 0 0,-1 1 0,1-1 0,-1 0-1,0 1 1,0-1 0,0 1 0,0 0-1,0 0 1,-1 0 0,1 0 0,-1 0 0,0 0-1,0 0 1,0 0 0,0 0 0,0 0 0,-1 1-1,0-1 1,1 0 0,-1 1 0,0-1-1,-1 0 1,1 0 0,0 1 0,-1-1 0,0 0-1,-1 3 7,-1 2 5,0 1 0,-1-1 0,0 0 0,-1 0 0,0 0 0,0 0 0,-1-1 0,0 0-1,0 0 1,0-1 0,-1 1-5,-5 2 12,-1-1 0,1 0-1,-1-1 1,-1 0-1,1-1 1,-1 0 0,-1-2-1,1 1 1,0-2-1,-1 0 1,0 0 0,0-1-1,0-1 1,1-1 0,-1 0-1,0-1 1,-7-1-12,16 1-33,0 0 1,-1 0-1,1 0 1,0-1-1,0 0 1,0 0 0,0 0-1,1-1 1,-1 0-1,1 0 1,-1 0-1,1-1 1,0 0-1,-2-2 33,5 4-172,1 1 0,-1-1 0,1 0 0,0 0 0,-1 0 0,1 0 0,0 0 0,0 0 0,0-1 0,1 1 0,-1 0 0,0 0 0,1-1 0,-1 1 0,1 0 0,0-1 0,0 1 0,0-1 0,0 1 0,0 0 0,1-1 0,-1 1 0,1 0 0,-1-1 0,1 1 0,1-2 171,15-21-3799,10-2-2751</inkml:trace>
  <inkml:trace contextRef="#ctx0" brushRef="#br0" timeOffset="833.314">1382 105 14894,'0'0'6395,"0"0"-3143,0 0-1005,0 0-587,0 0-539,0 0-368,0 0-246,0 0-122,6 17-81,20 120 192,-30-79-829,-2 0 0,-2-1 0,-3 0 0,-3 0 0,-13 34 333,46-167-1132,63-287 2365,-81 361-1223,-1-6 17,1 0 0,-1 1 1,2-1-1,-1 0 0,1 1 1,0 0-1,1-1 0,0 1 1,0 0-1,0 0 0,1 0 1,0 1-1,0 0 0,1-1 1,0 1-1,0 1 0,0-1 1,1 1-1,0 0 0,0 0 1,0 0-1,0 1 0,1 0 1,0 1-1,0-1 0,0 1 1,7-2-28,3 4-163,-1 0 1,1 2 0,0 0 0,0 0 0,-1 2 0,1 0 0,-1 1 0,4 2 162,25 19-3102,-15 14-3459,-24-18-481</inkml:trace>
  <inkml:trace contextRef="#ctx0" brushRef="#br0" timeOffset="1157.986">1466 362 13773,'0'0'3972,"0"0"-993,0 0-833,75-23-1089,-45 20-481,7-1-320,-7 1-127,-1 2-129,-2 1 32,-2 0-32,-7 0-129,-5 3-639,-5 4-1186,-7 0-1089,-1 4-2979,-6-1-2594</inkml:trace>
  <inkml:trace contextRef="#ctx0" brushRef="#br0" timeOffset="1466.909">1245 640 11147,'0'0'5712,"0"0"-1639,0 0-1137,0 0-1009,0 0-694,0 0-277,15 10-129,-7-4-710,-2-1-66,0 0 0,1-1 0,-1 0 0,1 0 0,0-1 0,0 0 0,0 0 0,0 0 0,0-1 0,1 0-1,-1 0 1,1-1 0,-1 0 0,1-1 0,5 1-51,50-6-319,0-3 0,0-2 0,-1-3 0,50-17 319,-82 17-2350,-12 3-5336,-17 8-1149</inkml:trace>
  <inkml:trace contextRef="#ctx0" brushRef="#br0" timeOffset="1467.909">0 1091 22197,'0'0'2274,"13"3"-1083,35 6-384,1-2 1,0-2 0,0-2 0,0-3-1,21-3-807,-27 2 216,760-40 710,-269 9-864,-192 11-975,-327 20-1583,-42 2-42,-54 7-5694,33 0 251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7:46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105 644 10666,'0'0'4746,"0"0"-1575,0 0-651,0 0-289,0 0-437,0 0-460,2-11-362,-2 7-959,5-31 831,0 53 34,-20 721-777,23-683-2850,-3-57-1024,-4-18 2302,-1 18 1345,-53-207-4006,38 162 4864,2 0 0,2-1 0,3 0 0,1-1 0,2 0-1,2 0 1,3 0 0,1 0 0,6-29-732,-5 68 122,0 1 0,0-1 0,1 1 1,0 0-1,0 0 0,1 0 0,0 0 0,0 0 0,1 1 0,0 0 0,0 0 0,1 0 0,0 1 0,0 0 0,1 0 0,-1 0 0,1 1 0,1 0 0,-1 0 0,1 1 0,-1 0 0,1 0 0,0 1 0,1 0 1,-1 0-1,1 1 0,-1 0 0,1 1 0,5-1-122,1 0 7,0 0 0,0 1 1,0 0-1,0 2 0,1-1 1,-1 2-1,0 0 0,-1 1 1,1 0-1,0 2 0,-1-1 1,0 2-1,0 0 0,0 0 1,-1 2-1,0-1 0,0 2 1,-1-1-1,0 2 0,-1 0 1,0 0-1,0 1 0,-1 0 1,7 11-8,-15-17 3,1 0 0,-1 0 0,0 0 0,-1 0 0,1 1 0,-1-1 0,0 1 0,0-1 0,-1 1 1,0-1-1,0 1 0,0-1 0,-1 1 0,1-1 0,-1 1 0,-1-1 0,1 1 0,-1-1 0,0 0 0,0 0 0,0 0 0,-1 0 1,0 0-1,0 0 0,0-1 0,0 0 0,-1 1 0,0-1 0,1 0 0,-2-1 0,0 2-3,-10 7 20,0 1-1,-1-2 0,-1 0 1,0-2-1,0 1 1,-1-2-1,0 0 1,-5 0-20,-14 5 145,0-2 1,-1-2 0,0-1-1,-1-2 1,0-2 0,1-1-1,-3-3-145,128 31-53,-46-14 20,-1 2-1,0 2 1,-2 1 0,-1 2-1,-1 1 1,-1 2-1,-1 1 1,8 12 33,97 130-331,-121-210-4084,16-46-9171,-23 53 4062</inkml:trace>
  <inkml:trace contextRef="#ctx0" brushRef="#br0" timeOffset="299.515">806 110 7879,'0'0'5793,"1"-14"-2436,6-46-661,-7 58-2550,1 0 0,0 0-1,0 0 1,-1 0-1,1 0 1,1 1 0,-1-1-1,0 0 1,0 1-1,0-1 1,1 0 0,-1 1-1,1 0 1,-1-1-1,1 1 1,0 0 0,0 0-1,-1 0 1,1 0 0,0 0-1,0 0 1,0 1-1,0-1 1,0 1 0,0-1-1,0 1 1,0 0-1,0 0 1,0 0 0,0 0-1,0 0 1,2 0-146,1 0 193,2-1-120,0 1 0,-1 1 1,1-1-1,0 1 0,-1 0 1,1 0-1,-1 1 0,0 0 0,1 0 1,-1 1-1,0 0 0,0 0 1,0 0-1,-1 0 0,1 1 0,-1 0 1,0 0-1,0 1 0,0 0 1,0-1-1,-1 2 0,0-1 0,0 0 1,0 1-1,-1 0 0,0-1 1,0 1-1,-1 1 0,1-1 0,-1 0 1,0 1-1,-1-1 0,1 7-73,0 2 41,-1 0 0,-1 0 0,-1 0 0,0 0 0,-1 0 0,0 0 0,-1 0 0,-1-1 0,-1 1-1,0-1 1,0 0 0,-1-1 0,-1 1 0,-1-1 0,-3 5-41,2-3 140,4-11-103,1 1 0,0 0 0,1 1-1,-1-1 1,1 1 0,0-1 0,0 1 0,1 0-1,0 0 1,0 0 0,0 0 0,1 0 0,0 1-1,0-1 1,0 0 0,1 1 0,0-1 0,0 1-1,1-1 1,0 0 0,0 3-37,3-6 16,0 0 0,0-1 0,0 1 0,1-1 0,-1 0 0,1-1 0,-1 1 0,1-1 0,-1 0 0,1 0 0,0 0 0,0-1 0,-1 1 0,1-1 0,0 0 0,0-1 0,-1 1 0,1-1 0,3-1-16,-4 2 0,130-36-1020,-61 11-7467,-54 20 666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07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89 17168,'0'0'4127,"0"0"-1442,0 0-566,0 0-757,7-13-535,-2 3-682,-4 6-114,0 1 0,0-1 1,1 1-1,0 0 0,-1-1 0,1 1 0,0 0 0,1 0 0,-1 0 1,0 0-1,1 1 0,0-1 0,0 1 0,-1-1 0,1 1 0,1 0 1,-1 0-1,0 0 0,0 1 0,1-1 0,-1 1 0,1 0 0,-1 0 0,1 0 1,2 0-32,8-1 31,0 1 1,0 1-1,0 0 1,0 1 0,0 0-1,0 1 1,0 1-1,-1 0 1,1 1-1,-1 0 1,0 1 0,7 4-32,-17-8 3,0 1 0,-1 0 0,1 0 0,0 0 0,-1 0 0,1 0 1,-1 0-1,0 1 0,0-1 0,0 1 0,0 0 0,0-1 0,-1 1 0,1 0 1,-1 0-1,1 0 0,-1 0 0,0 0 0,-1 0 0,1 1 0,0-1 0,-1 0 1,0 0-1,1 1 0,-1-1 0,-1 0 0,1 0 0,0 1 0,-1-1 0,0 0 1,1 0-1,-2 2-3,-56 91 177,16-58 198,-2-2 0,-1-1 0,-1-3-1,-3-1 1,-45 21-375,70-29 256,174-49-737,-126 19 343,16-4-402,64-16-1246,-36 19-3485,-43 8-2208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0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1092 10122,'3'-17'2679,"0"5"-2561,13-120 5868,-16 124-5665,0 1 0,0 0 0,-1 0 0,0-1 0,0 1 0,-1 0 1,0 0-1,0 0 0,-1 0 0,0 1 0,0-1 0,0 1 0,-1-1 0,0 1 0,0 0 0,-1 1 0,0-1 0,0 1 0,0-1-321,-2 2 67,0-1 1,-1 1-1,1 0 1,-1 1-1,0 0 0,0 0 1,0 1-1,0-1 1,0 2-1,0-1 1,-1 1-1,1 1 0,-1-1 1,1 2-1,0-1 1,-1 1-1,1 0 0,0 1 1,-1 0-1,1 0 1,0 0-1,0 1 1,1 1-1,-1-1 0,1 1 1,-1 1-1,1-1 1,0 1-1,1 0 0,-1 1 1,1 0-1,0 0 1,1 0-1,-1 0 1,1 2-68,-13 18 36,1 2 1,2-1 0,0 2-1,2 0 1,2 1 0,0 0-1,2 0 1,1 1 0,2 0 0,1 1-1,1-1 1,2 1 0,1 0-1,2 0 1,0 0 0,3 1-37,-3-13-4,1-1 1,1 1-1,0-1 1,2 0 0,0 0-1,1 0 1,1 0-1,0-1 1,2-1-1,0 1 1,1-1 0,1-1-1,0 0 1,3 2 3,-11-15 1,-1 0-1,2 0 1,-1 0 0,0 0 0,0-1 0,1 1-1,0-1 1,-1 0 0,1 0 0,0 0 0,0 0 0,0-1-1,0 0 1,0 0 0,1 0 0,-1 0 0,0-1 0,0 1-1,1-1 1,-1 0 0,0 0 0,1-1 0,-1 1-1,0-1 1,0 0 0,0 0 0,0 0 0,0-1 0,0 0-1,0 1 1,0-1 0,0-1 0,-1 1 0,1 0-1,-1-1 1,1 0 0,-1 0 0,0 0 0,1-1-1,10-18 16,0-1 0,-2 0 1,0-1-1,-2 0 0,0-1 1,-2 0-1,1-8-16,-4 18 9,17-63 256,-4 0 1,-3-1-1,-3 0 1,-4-5-266,-7 77-28,0-17 837,-6 34-95,-1 19-691,1 1 0,2 0-1,0 1 1,2-1 0,2 0 0,1 1 0,1-1 0,1 0 0,2 0 0,8 25-23,-11-42-194,2 1 0,-1-1 0,2 0 0,0 0 0,0-1 0,1 1-1,1-2 1,0 1 0,0-1 0,1 0 0,1-1 0,8 8 194,35 16-4941,11-15-4866,-29-14-1591</inkml:trace>
  <inkml:trace contextRef="#ctx0" brushRef="#br0" timeOffset="431.34">1121 1075 12492,'15'-140'6166,"-14"128"-5187,-5-96 5270,4 105-6144,-1 0 0,0 1 0,1-1 0,-1 0 0,0 0-1,-1 1 1,1-1 0,0 1 0,-1-1 0,1 1 0,-1-1 0,0 1 0,0 0-1,0 0 1,0 0 0,0 0 0,0 0 0,-1 1 0,1-1 0,-1 0 0,1 1-1,-1 0 1,1 0 0,-1 0 0,0 0 0,0 0 0,0 0 0,1 1 0,-1-1-1,0 1 1,0 0 0,0 0 0,0 0 0,-1 0-105,-7 3 31,1 1 0,-1-1 0,1 2 0,0 0 0,0 0 0,1 1 0,-1 0 0,1 0 0,0 1 0,1 1 0,0-1 0,0 1 0,1 1 0,0-1 0,0 1 0,-4 8-31,-7 6 4,2 1 0,0 0 0,2 1-1,1 0 1,0 2 0,2-1-1,1 1 1,2 1 0,0-1 0,2 1-1,1 1 1,1-1 0,2 1 0,1 0-1,1-1 1,1 1 0,1 0 0,2-1-1,1 1 1,2 3-4,-5-25-56,-1 0-1,1 0 0,0 0 1,0-1-1,1 1 1,0-1-1,0 0 1,1 1-1,0-1 1,0-1-1,0 1 1,0-1-1,1 1 1,0-1-1,0-1 1,1 1-1,-1-1 1,1 0-1,0 0 0,0 0 1,0-1-1,1 0 1,-1 0-1,1-1 1,0 0-1,-1 0 1,1 0-1,0-1 1,0 0-1,0-1 1,0 1-1,0-1 1,0-1-1,0 1 0,0-1 1,0 0-1,0-1 1,0 0-1,5-2 57,-1-5-7,-1-1 0,0 0 0,0 0 0,-1-1 0,0-1 0,-1 1 0,0-2 0,-1 1 0,0-1 0,-1 0 0,-1 0 0,0 0 0,-1-1 0,0 0 0,-1 0 0,-1 0 0,0-2 7,1 5 2,86-434 41,-80 405 74,-2 0 0,-2-1 1,-1 0-1,-3 0 1,0 0-1,-3-1-117,-12-2 618,14 43-604,0 0 0,-1 1 0,1-1-1,0 0 1,0 1 0,-1-1 0,1 0 0,-1 1 0,1-1 0,0 0 0,-1 1 0,1-1 0,-1 1 0,1-1 0,-1 1 0,1-1 0,-1 1 0,0-1 0,1 1 0,-1 0 0,0-1 0,1 1 0,-1 0 0,0 0 0,1-1 0,-1 1 0,0 0 0,0 0 0,1 0 0,-1 0 0,0 0 0,0 0 0,1 0-1,-1 0 1,0 0 0,1 0 0,-1 0 0,0 1 0,0-1 0,1 0 0,-1 0 0,0 1 0,1-1 0,-1 0 0,1 1 0,-1-1 0,0 1 0,1-1 0,-1 1 0,1-1 0,-1 1 0,1-1 0,-1 1 0,1 0 0,0-1 0,-1 1 0,1 0 0,0-1 0,-1 2-14,-8 15 27,1 1 1,1 0 0,1 1 0,0 0 0,2 0 0,0 0 0,1 1 0,0-1 0,1 16-28,-2 22 55,3 0 1,2 0 0,2 0 0,10 46-56,-9-77-147,2 0-1,1 0 1,0-1-1,2 0 1,1 0-1,1-1 1,1 0-1,1-1 1,1-1-1,2 0 1,7 9 147,-15-22-535,1 0 1,0-1-1,1 0 1,-1-1-1,2 0 1,-1-1-1,0 0 1,1 0-1,1-1 1,-1 0-1,0-1 1,1-1-1,9 2 535,-11-3-1124,-1 0-1,1-1 1,0-1-1,0 0 1,0 0-1,0-1 1,0 0 0,0-1-1,-1 0 1,10-3 1124,13-10-6545</inkml:trace>
  <inkml:trace contextRef="#ctx0" brushRef="#br0" timeOffset="706.921">1788 1020 5733,'22'-101'4814,"-4"30"2378,-14 47-1512,-4 23-3747,0 3-534,-29 143 875,-42 446-550,-43 330-1911,111-891 139,-2 28 16,-2-1 0,-3-1 0,-13 44 32,22-95-2,0 1-1,0-1 1,-1 0 0,0 1-1,0-1 1,0 0 0,0 0-1,-1 0 1,0 0 0,0-1-1,0 1 1,-1-1-1,1 0 1,-1 0 0,0 0-1,0 0 1,-1 0 0,1-1-1,-1 0 1,0 0 0,1 0-1,-1-1 1,0 0 0,-1 0-1,1 0 1,0 0 0,-1-1-1,1 0 1,-1 0-1,1 0 1,-1-1 0,1 0-1,-1 0 1,-1 0 2,-8-6 9,1-1 0,-1 0 0,1-1 0,0-1 1,1 0-1,0-1 0,0 0 0,1-1 0,0 0 0,1-1 0,0-1 0,1 1 0,1-2 1,0 1-1,1-1 0,0-1 0,-4-10-9,-8-13-180,1-2-1,2 0 1,2-1 0,2 0-1,1-1 1,1-8 180,5 16-1560,1 1 0,2-1-1,2 1 1,1-1 0,2-7 1560,8-21-4773,8 2-1494</inkml:trace>
  <inkml:trace contextRef="#ctx0" brushRef="#br0" timeOffset="1074.68">1993 63 2530,'0'0'10181,"0"0"-6583,0 0-1789,0 0-314,0 0-507,-2 13-97,-8 161 1869,10 20-2226,-1-192-532,1 1 0,0-1 0,-1 1 0,1 0 0,0-1 0,1 1 0,-1 0-1,0-1 1,1 1 0,0-1 0,-1 1 0,1-1 0,0 1 0,0-1 0,1 1 0,-1-1 0,0 0 0,1 0-1,-1 1 1,1-1 0,0 0 0,0-1 0,0 1 0,0 0 0,0 0 0,0-1 0,0 1 0,0-1 0,1 0 0,-1 0-1,1 0 1,-1 0 0,1 0 0,-1 0 0,1-1 0,-1 1 0,1-1 0,0 1 0,-1-1 0,1 0 0,0 0 0,-1-1-1,1 1 1,-1 0 0,1-1 0,0 0 0,-1 1 0,1-1 0,-1 0 0,0 0 0,1-1 0,-1 1 0,1-1-2,11-11 97,-1-2 0,0 0 0,-1 0 0,-1-1 0,-1 0 1,0-1-1,-1 0 0,-1-1 0,0 0 0,3-12-97,-4 13 217,0 0-1,-1 0 0,-1-1 1,-1 1-1,0-1 1,-1 0-1,-1 0 0,-1-1 1,0 1-1,-1 0 1,-1 0-1,-1 0 0,-4-14-216,5 29 11,0 0-1,0 0 0,-1 0 0,1 0 0,-1 0 0,0 0 0,0 1 0,0-1 1,0 1-1,0-1 0,0 1 0,-1 0 0,1 0 0,-1 0 0,0 0 0,0 0 0,0 1 1,0-1-1,0 1 0,0 0 0,0 0 0,0 0 0,0 0 0,0 0 0,-1 1 1,1-1-1,0 1 0,0 0 0,-1 0 0,1 0 0,-2 1-10,-4 0 16,-1 1 0,1 0 1,-1 1-1,1 0 0,0 0 0,1 1 0,-1 0 0,0 0 0,1 1 1,-3 2-17,-3 3-522,0 1 0,1 0 0,0 1 0,1 0 0,0 1 0,1 1 0,0-1 0,1 2 0,1 0 0,0 0 0,1 0 0,1 1 0,-4 12 522,-5 29-8301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10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1557 1177 17713,'0'0'4548,"0"0"-2242,0 0-416,0 0-737,108-6-352,-50-4-289,-1-1-255,3-2-161,-1-2-32,-6 3-64,2-1-289,-4-3-671,-7 7-994,-3 2-1602,-8 3-4099</inkml:trace>
  <inkml:trace contextRef="#ctx0" brushRef="#br0" timeOffset="420.491">2549 726 13164,'0'0'9722,"0"0"-5436,0 0-1899,0 0-626,-10 18-666,1-1-902,-41 108-34,40-56-159,3 1 0,3 0 0,3 0 0,4 7 0,-2-48-21,1 1 1,1-1-1,2 0 1,0-1-1,3 1 0,0-1 1,8 17 20,0-32-3227,-11-46 715,-15-224 378,4-68 3483,7 314-1222,0 0 1,1 0-1,0 0 0,1 0 0,1 0 0,0 1 0,0 0 0,1-1 0,0 1 0,0 1 0,1-1 0,1 1 1,0 0-1,0 1 0,0-1 0,1 1 0,0 1 0,1 0 0,0 0 0,0 0 0,1 1 0,-1 1 0,1-1 0,0 2 1,1-1-1,-1 2 0,1-1 0,0 1 0,0 1 0,0 0 0,0 0-127,-4 0 8,-1 0 0,1 1 0,0 0 0,0 0 0,-1 0 0,1 1 0,0 0 0,0 0 0,0 0 0,0 1 0,0 0 0,-1 1 0,1-1 0,0 1 0,-1 1 0,0-1 0,1 1 0,-1 0 0,0 1 0,0-1 0,-1 1 0,1 0 0,-1 1 0,0-1 0,0 1 0,0 0 0,-1 0 0,1 1 0,-1-1 0,-1 1 0,1 0 0,-1 0 0,0 0 0,0 1 0,-1-1 0,1 4-8,-4 3-8,0-1 0,-2 0 0,1 1 0,-2-1 0,1 0 0,-2-1 0,0 1 0,0-1 0,-1 0 0,0 0 0,-1 0 0,0-1 0,-1 0 0,0-1 0,0 0 0,-1 0 0,0 0 0,-1-1 0,0-1 0,0 0 0,-1 0 0,-1 0 8,-20 15 9,-2-2 0,0-1 0,-1-2 0,-1-2 1,-1-1-1,0-1 0,-1-2 0,0-2 0,0-2 0,-18 1-9,34-6 26,11-2 27,21 0-15,14 3-46,-1 1 0,0 0 0,0 2 0,0 1 0,-1 0 0,0 2 0,0 1 0,-1 0 0,-1 2 0,1 0 0,-2 1 0,10 9 8,-14-9-112,-2-1 0,1 2 0,-2 0 0,0 1 0,-1 0 0,0 0-1,-1 1 1,5 13 112,9 10-795,15 5-1733,-1-34-5984,-18-11 1743</inkml:trace>
  <inkml:trace contextRef="#ctx0" brushRef="#br0" timeOffset="726.998">3064 58 24151,'0'0'1292,"18"-10"-935,61-29-42,-71 37-249,-1 0 1,0 0-1,1 1 0,-1 1 0,1-1 0,-1 1 0,1 0 0,-1 1 0,1 0 0,-1 0 0,1 0 0,-1 1 0,0 0 0,1 1 0,-1 0 1,-1 0-1,1 0 0,0 1 0,-1 0 0,2 1-66,-5-4 29,3 2 12,0 0 0,0 0 1,-1 0-1,1 1 0,-1 0 0,0 0 0,0 0 1,0 1-1,-1-1 0,1 1 0,-1 0 0,0 0 1,-1 1-1,1-1 0,-1 1 0,0 0 0,-1 0 1,1 0-1,-1 0 0,0 0 0,-1 1 1,1-1-1,-1 1 0,-1-1 0,1 0 0,-1 1 1,0 0-1,-1-1 0,1 1 0,-1-1 0,0 0 1,-1 2-42,-7 16 88,-1 0 1,-1 0 0,-2-1 0,0 0-1,-1-1 1,-1-1 0,-1 0 0,-1-1-1,-1-1 1,-2 1-89,-80 104 501,100-123-497,-6 6 38,1 0 1,0 0-1,0 1 1,1 0-1,0 0 0,0 0 1,1 1-1,0-1 0,0 1 1,1 0-1,0 0 1,1 0-1,0 0 0,0 6-42,3-11 6,1 0-1,0-1 0,-1 1 0,1-1 0,1 0 0,-1 0 0,0 0 1,1 0-1,0-1 0,-1 1 0,1-1 0,0 0 0,0 0 0,0 0 0,0-1 1,1 0-1,-1 0 0,0 0 0,1 0 0,-1 0 0,1-1 0,-1 0 0,0 0 1,1 0-1,-1 0 0,3-1-5,16 1-94,1-1 1,-1-1 0,0 0-1,0-2 1,0-1-1,0-1 1,-1-1-1,9-4 94,36-18-4701,-4-7-6517,-38 21-1770</inkml:trace>
  <inkml:trace contextRef="#ctx0" brushRef="#br0" timeOffset="1004.7">3780 480 22037,'0'0'2776,"0"0"-401,15 4-570,-10-3-1636,3 1-12,-1 0-1,0 0 1,-1 1 0,1 0-1,0 0 1,-1 0 0,0 1-1,1 0 1,-1 0 0,-1 0 0,1 1-1,-1 0 1,0 0 0,0 0-1,1 3-156,13 17 67,-2 1-1,-1 0 0,-1 1 0,-1 1 0,-1 0 0,-2 1 0,-1 1 0,-1-1 0,-2 2 0,0-1 0,-3 1 0,0-1 0,-2 1 0,-1 0 0,-2 1 0,-1-1 0,-1-1 0,-2 1 0,-1 2-66,-4 7-118,-1-1 0,-3 0 0,-1 0 1,-1-2-1,-2 0 0,-2-1 0,-1 0 0,-2-2 0,-2-1 0,0-1 1,-3-1-1,0-1 0,-22 16 118,-167 105-7522,108-92-1265</inkml:trace>
  <inkml:trace contextRef="#ctx0" brushRef="#br0" timeOffset="-280.831">1133 715 16400,'0'0'4681,"0"0"-2930,0 0-187,0 0 380,0 0-322,0 0-426,0 0-454,-2 16-219,-34 297 1821,33-255-2344,-36 395 0,30-339-176,10-113-130,0 0 0,0 0 0,1-1 1,-1 1-1,0 0 0,0 0 0,1-1 0,-1 1 1,1-1-1,-1 1 0,0-1 0,1 0 0,-1 1 0,1-1 1,-1 0-1,1 0 0,-1 0 0,1 0 0,-1 0 1,1-1-1,-1 1 0,0 0 0,1-1 0,-1 1 1,1-1-1,-1 1 0,0-1 0,1 0 0,-1 1 0,0-1 1,0 0-1,0 0 0,1 0 0,-1 0 0,0-1 306,30-16-7377</inkml:trace>
  <inkml:trace contextRef="#ctx0" brushRef="#br0" timeOffset="1315.521">468 630 17296,'-19'12'6444,"-137"118"-1901,125-97-4222,1 2 0,1 1 0,3 1 0,1 2 0,1 0 1,3 2-1,1 0 0,2 2 0,2 0 0,1 0 0,3 1 0,2 1 0,-5 43-321,14-71 8,2 1 0,0-1-1,0 1 1,2-1 0,0 1-1,1-1 1,1 0-1,0-1 1,1 1 0,1-1-1,1 0 1,0-1 0,1 0-1,1 0 1,0-1-1,1 0 1,0-1 0,1 0-1,0 0 1,2-2 0,12 10-8,3 0-254,0-2 1,2-1 0,0-2 0,1-1 0,1-1-1,0-2 1,0-1 0,1-2 0,1-1 0,-1-1-1,23 0 254,-3-3-2636,0-1 0,1-3 0,-1-3 0,24-5 2636,28-10-13298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1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1 127 897,'0'0'12428,"0"-16"-8104,1-49-2584,-2 63-1621,1 1 0,0-1 0,-1 1 0,1-1 0,0 1 0,0-1-1,0 1 1,0-1 0,0 1 0,1-1 0,-1 1 0,0-1 0,1 1 0,-1 0 0,1-1 0,-1 1 0,1-1 0,0 1 0,0 0-1,-1 0 1,1-1 0,0 1 0,0 0 0,0 0 0,0 0 0,1 0 0,-1 0 0,0 0 0,0 0 0,1 0 0,-1 1 0,0-1 0,1 0-1,-1 1 1,1-1 0,-1 1 0,0 0 0,1-1 0,-1 1 0,1 0 0,-1 0 0,1 0-119,48 21 835,-3 14-685,-2 2 0,-1 2 0,-2 2 0,5 10-150,54 51 61,-96-96-57,0 0 0,1 0-1,0 0 1,0-1-1,0 0 1,1-1-1,0 1 1,0-1 0,0 0-1,0-1 1,0 0-1,1 0 1,0 0-1,-1-1 1,1 0-1,0-1 1,0 0 0,1 0-4,-6-3 5,-1 0 0,0 0 1,1 0-1,-1 0 0,0 0 1,0-1-1,0 1 0,0-1 1,-1 1-1,1-1 0,-1 0 1,1 0-1,-1 0 0,0 1 0,0-1 1,-1 0-1,1-1 0,0 1 1,-1 0-1,0 0 0,0 0 1,0 0-1,0 0 0,0 0 1,-1 0-1,1 0 0,-1 0 1,0 0-1,0 0-5,1-8 32,-1-5 124,-1 0 0,0 1-1,-1-1 1,-1 1 0,0 0-1,-1 0 1,-1 0-1,0 0 1,-1 1 0,-1 0-1,0 0 1,-1 1 0,-6-7-156,13 17 53,-1 0-1,1 0 1,-1 0 0,0 1 0,0-1 0,-1 1 0,1-1 0,0 1 0,-1 0-1,1 1 1,-1-1 0,0 1 0,1-1 0,-1 1 0,0 0 0,0 0 0,0 1-1,0-1 1,0 1 0,0 0 0,0 0 0,0 0 0,0 1 0,0-1 0,0 1-1,0 0 1,1 0 0,-1 0 0,0 1 0,0-1 0,-1 2-53,-5 2 35,1 1-1,0 1 1,0-1 0,0 1-1,1 1 1,0 0 0,0 0-1,1 1 1,0-1 0,-4 8-35,-128 249 274,47-74-2812,71-147-4012,17-30-812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17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941 435 10250,'0'0'4585,"0"0"-1873,0 0-464,0 0-460,0 0-555,0 0-352,0 16-176,-13 221 2663,-34 70-1894,44-296-1464,-1 8 44,0-28 20,-2-294 620,7 276-692,1-1 0,1 0 0,2 1 0,0 0 0,2 0 0,1 1 0,1-1 0,2 2 0,0-1 0,2 2-1,0-1 1,2 2 0,1 0 0,4-4-2,-15 22 4,0 0 0,0 0 0,1 1 0,-1-1 0,1 1 0,0 0 0,0 1 0,0 0 0,1 0 0,-1 0 0,1 0 0,0 1 0,0 0 0,0 1 0,0 0 0,0 0 0,0 0 0,0 1-1,0 0 1,0 0 0,0 1 0,0 0 0,0 0 0,0 0 0,0 1 0,0 0 0,-1 1 0,1 0 0,-1 0 0,0 0 0,1 0 0,-1 1 0,-1 0 0,1 1 0,2 1-4,9 13 17,-1 1-1,-1 0 1,-1 1-1,-1 1 1,-1 0-1,-1 0 1,-1 1 0,0 1-1,-2 0 1,-1 0-1,-1 0 1,-1 1-1,-1 0 1,-1 0 0,-1 0-1,-2 0 1,0 0-1,-2 1 1,-1 3-17,-37 127-3929,37-141 899,2-6-1846,1-3-3628</inkml:trace>
  <inkml:trace contextRef="#ctx0" brushRef="#br0" timeOffset="308.972">1801 564 8744,'0'0'11339,"0"0"-8296,0 0-865,0 0-577,0 0-512,0 0-416,0 0-224,96 49-161,-52-49-96,6-6-64,0-2-128,3-5 0,-3-2-64,-3 5-512,-3-1-1154,-8 2-1665,1 2-3107,-6-3-6311</inkml:trace>
  <inkml:trace contextRef="#ctx0" brushRef="#br0" timeOffset="482.851">2606 199 19474,'0'0'4736,"0"0"-1870,0 0-810,0 0-711,0 0-470,0 21-122,5 137-91,4 197-662,-1-256-2768,-5-85 1743,-1 0 0,2 0-1,0 0 1,1 0 0,0 0-1,1-1 1,0 0 0,1 0 0,3 2 1025,8 9-9465</inkml:trace>
  <inkml:trace contextRef="#ctx0" brushRef="#br0" timeOffset="698.718">3250 0 20019,'0'0'3272,"0"0"-896,14 5-428,-6-3-1801,-1 0-1,0 1 0,0 0 1,0 0-1,-1 1 0,1 0 1,-1 0-1,0 0 0,0 1 1,0 0-1,-1 0 0,0 0 1,1 1-1,-2-1 0,1 1 1,-1 1-1,3 4-146,9 19 231,-1 1 1,-1 1-1,-1 1 0,-3-1 0,0 2 1,-2-1-1,-2 1 0,-1 1 0,-1 4-231,-2-21 12,-2 0-1,0 0 0,-1 0 1,-1 0-1,-1 0 0,0-1 1,-2 1-1,0-1 0,0 1 0,-2-2 1,0 1-1,-1-1 0,-1 0 1,0 0-1,-1-1 0,-1-1 1,0 1-1,-5 3-11,-12 8-664,-1-1 0,-1-1 0,-1-2 0,-1-1 0,-1-2 0,0-1 0,-2-1 0,-7 0 664,-179 55-11392,114-48-160</inkml:trace>
  <inkml:trace contextRef="#ctx0" brushRef="#br0" timeOffset="1056.686">294 2 17905,'-14'7'3689,"-106"85"427,101-70-3916,2 1 0,1 1 1,0 1-1,2 0 0,1 1 0,1 1 1,2 0-1,0 0 0,2 1 1,1 0-1,1 0 0,1 1 1,2 0-1,1 0 0,1 0 0,1 0 1,2 0-1,1 0 0,1 0 1,1-1-1,2 0 0,1 0 0,1 0 1,1-1-1,8 12-200,2-4-119,2 0 0,2-1 0,1-2 0,1 0 0,2-2 0,1-1 0,1-1 0,2-1 0,0-2 0,23 12 119,82 29-6471,-76-47-1178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08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347 519 16784,'-328'34'7815,"310"-35"-6732,38-7-233,188-31 68,-3 10-758,72-6-53,79-5-96,85-7-54,86-5 54,79-4 74,75-1-48,71 5 161,4309-54 3288,-4276 112-3006,-54 5-79,-68 2-81,-75-2-256,-81-2-64,-89-5 0,-90-4 0,-89-2 0,-88-9 0,-80-5 0,-70 16 0,-1 0 0,0 0 0,1 0 0,-1 0 0,1 0 0,-1 0 0,0 0 0,1-1 0,-1 1 0,0 0 0,1 0 0,-1-1 0,0 1 0,1 0 0,-1 0 0,0-1 0,1 1 0,-1 0 0,0-1 0,0 1 0,1 0 0,-1-1 0,0 1 0,0 0 0,0-1 0,1 1 0,-1-1 0,0 1 0,0 0 0,0-1 0,0 1 0,0-1 0,0 1 0,0-1 0,0 1 0,0 0 0,0-1 0,0 1 0,0-1 0,0 1 0,-1 0 0,1-1 0,0 1 0,0-1 0,0 1 0,0 0 0,-1-1 0,1 1 0,0 0 0,0-1 0,-1 1 0,1 0 0,0-1 0,-1 1 0,1 0 0,0 0 0,-1-1 0,1 1 0,0 0 0,-1 0 0,1 0 0,-1 0 0,-12-6 0,0 1 0,0 1 0,-1 0 0,1 1 0,-1 0 0,0 1 0,0 0 0,0 2 0,-3 0 0,-6-2 0,-85-4-1563,0 5-1,-86 12 1564,-222 40-8516,131-10-5625</inkml:trace>
  <inkml:trace contextRef="#ctx0" brushRef="#br0" timeOffset="13491.68">3587 1593 9129,'0'0'4441,"-2"-16"-1035,-1 2-2662,2-92 3407,6 90-3698,0-1 0,1 1 0,1 0 0,0 1 0,2 0 0,-1 0 0,2 0 0,0 1 0,0 1 0,9-8-453,-10 11 97,0 0 0,1 1 0,0 0 0,1 1 0,0 1 0,0-1 0,1 1 0,0 1 0,0 1 0,0-1 0,1 2 0,-1 0 0,1 0 0,0 1 0,0 1 0,1 0 0,-1 1 0,0 0 0,1 1 0,-1 0 0,7 2-97,-11 0 39,-1 0 0,-1 0 1,1 1-1,0 0 0,0 1 1,-1-1-1,0 1 1,0 1-1,0-1 0,0 1 1,-1 1-1,0-1 0,0 1 1,0 0-1,-1 0 0,0 1 1,0-1-1,0 1 1,-1 1-1,0-1 0,-1 0 1,1 1-1,-1 0 0,0 1-39,5 17 4,-1 0 0,-1 1-1,-2-1 1,0 1-1,-2 0 1,-1 22-4,-1 5-13,-2 1 0,-3-1 0,-2-1 1,-2 1-1,-16 49 13,13-86 2,13-52 17,73-183 68,-52 163-72,-11 23-10,2 0 1,2 1 0,0 0 0,2 1 0,2 1 0,0 1 0,2 1 0,1 0 0,5-3-6,-20 24-12,0 0 1,1 1 0,-1 0-1,1 0 1,0 1-1,0 0 1,0 0-1,1 1 1,-1 0-1,8-1 12,-14 3-2,1 1-1,0-1 1,0 1-1,0 0 0,0 0 1,0 0-1,0 0 1,0 0-1,0 1 0,-1 0 1,1-1-1,0 1 1,0 0-1,0 0 0,-1 0 1,1 1-1,-1-1 1,1 1-1,-1-1 0,1 1 1,-1 0-1,0 0 1,0 0-1,0 0 0,0 1 1,0-1-1,-1 0 1,1 1-1,-1-1 0,1 1 1,-1-1-1,0 1 1,0 0-1,1 2 3,21 168 37,-21-134-15,1 16 20,22 162 44,-24-212-84,-1 0 0,1 0 0,0-1 0,1 1 1,-1-1-1,1 1 0,0-1 0,0 1 0,0-1 0,1 0 0,-1 0 1,1 0-1,0-1 0,0 1 0,1 0 0,-1-1 0,1 0 0,0 0 0,-1 0 1,1 0-1,1-1 0,-1 0 0,0 1 0,1-2 0,-1 1 0,1 0 1,-1-1-1,1 0 0,0 0 0,-1 0 0,1-1 0,0 1 0,0-1 0,-1 0 1,1-1-1,0 1 0,0-1 0,-1 0 0,1 0 0,1-1-2,6-7-81,0 0-1,-1-1 0,-1-1 0,0 0 1,0 0-1,-1-1 0,-1 0 0,0 0 1,0-1-1,-1 0 0,-1-1 0,0 1 1,2-12 81,1 5-315,16-33-930,10-22-2638,-15 26-4431,-9 20-4338</inkml:trace>
  <inkml:trace contextRef="#ctx0" brushRef="#br0" timeOffset="13914.289">5257 1410 14061,'0'0'5205,"0"0"-2221,0 0-613,0 0-647,14-4-630,102-14 294,-88 17-1130,14 2-150,0-3-1,0-1 1,-1-2 0,20-6-108,-50 3-1969,-5 1-5004,-1 4 268</inkml:trace>
  <inkml:trace contextRef="#ctx0" brushRef="#br0" timeOffset="14858.949">7291 1483 18866,'0'0'4223,"0"0"-1357,0 0-688,0 0-736,0 0-535,14-10-298,-6 4-532,1 0-33,0 0 0,1 0 0,-1 1 0,1 0 0,0 0 0,0 1 0,1 1 0,-1-1 1,1 2-1,1-1-44,310-50-897,-302 41-1145,-20 3-6791,-1 7 1392</inkml:trace>
  <inkml:trace contextRef="#ctx0" brushRef="#br0" timeOffset="15190.182">8071 1063 9449,'0'0'10549,"0"0"-5958,3-13-2008,10-38-661,-11 103 1751,-51 238-3673,37-202-96,5 0 0,3 62 96,26-68-3840,17-42-7519,-23-30 581</inkml:trace>
  <inkml:trace contextRef="#ctx0" brushRef="#br0" timeOffset="15530.887">8637 798 20724,'0'0'3571,"0"0"-1259,0 0-540,16-4-341,-5 1-1202,-8 2-167,0-1 0,1 1 1,0-1-1,-1 1 0,1 1 0,-1-1 0,1 0 1,0 1-1,0 0 0,-1 0 0,1 0 1,0 0-1,0 0 0,-1 1 0,1 0 1,0 0-1,-1 0 0,1 0 0,-1 0 0,1 1 1,-1 0-1,0-1 0,1 1 0,-1 1 1,0-1-1,0 0 0,0 1 0,-1-1 0,3 3-62,16 25 72,-2 1-1,-1 0 0,-2 2 0,-1 0 0,-1 0 0,-2 1 0,-1 1 0,-2 0 0,-2 0 0,-1 1 0,-1 0 0,-2 0 0,-2 12-71,-2-19-79,-1 1 0,-2-1 0,0 0 0,-2 0 0,-1-1 0,-2 0-1,-1 0 1,-1-1 0,-1 0 0,-1-1 0,-1 0 0,-2-1 0,0-1 0,-2 0 0,0-2 0,-2 1 79,-23 22-378,-2-2 1,-1-2-1,-3-2 1,-1-2-1,-1-2 1,-2-3-1,-8 1 378,-140 57-9854,109-57-1752</inkml:trace>
  <inkml:trace contextRef="#ctx0" brushRef="#br0" timeOffset="15781.484">3238 730 23446,'-18'3'2509,"3"0"-2159,0 1 1,0 0-1,0 1 0,1 0 0,-1 1 0,2 1 1,-1 0-1,1 1 0,0 1 0,-3 2-350,-32 30 195,2 1 0,3 2-1,1 2 1,2 2 0,2 2-1,3 1 1,2 2 0,2 1-1,2 1 1,3 2 0,3 0 0,2 2-1,2 0 1,3 2 0,3-1-1,3 2 1,0 24-195,8-64 0,0 1 0,2 0 0,1 0 0,1 0 0,1 0 0,1-1 0,1 1 0,1-1 0,1 0 0,0-1 0,2 0 0,1 0 0,0 0 0,2-2 0,4 7 0,3-3-204,1-2 1,0-1-1,2 0 0,0-1 1,1-2-1,1 0 0,0-1 1,1-2-1,1-1 0,0 0 1,1-2-1,1-1 0,-1-2 1,1 0-1,13 1 204,43 5-1178,1-3 0,1-4 0,0-3 0,51-7 1178,-1-4-4405,-15-9-2897</inkml:trace>
  <inkml:trace contextRef="#ctx0" brushRef="#br0" timeOffset="19096.767">6322 1359 9193,'0'0'3101,"7"-14"1405,31-68 1420,-37 88 187,-2 37-5527,-54 225 158,25-151-708,29-113-29,-8 30-183,0 1 1,3 1 0,1-1 0,1 1 0,2 0 0,1 0 0,2 0 0,4 20 175,3-34-249,-1-26 129,6-38 89,-10 27 36,38-238 491,-20 88-74,-21 165-421,3-30 62,1 0 0,1 1 0,2-1 1,1 2-1,1-1 0,1 1 0,2 0 0,1 1 0,1 0 0,1 2 0,1-1 0,14-15-63,-23 34 1,1 1-1,0 0 1,0 0-1,1 1 1,-1 0-1,1 1 1,0-1-1,0 2 1,1-1-1,-1 1 1,1 1-1,2-1 0,-8 2-3,1 0 0,-1 1 0,1 0 0,-1-1 0,1 2 0,-1-1 0,0 0 0,1 1 0,-1 0 0,1 0 0,-1 0 0,0 0 0,0 1 0,0 0 1,0 0-1,0 0 0,0 0 0,0 0 0,0 1 0,-1 0 0,0 0 0,1 0 0,-1 0 0,0 0 0,0 1 0,-1-1 0,2 3 3,1 5-26,-1-1 0,0 1-1,-1 0 1,0 1 0,0-1 0,-1 0 0,-1 1 0,0 0 0,-1-1 0,0 1 0,-1-1 0,0 1-1,0-1 1,-1 1 0,-1-1 0,0 0 0,-1 0 0,0 0 0,0 0 0,-2-1 0,1 1 0,-1-1-1,0-1 1,-1 1 0,0-1 0,-1 0 0,-5 4 26,2-4-61,0 0 0,-1 0 1,0-1-1,-1-1 0,0 0 0,0-1 0,0-1 1,-1 0-1,0 0 0,0-1 0,0-1 0,0 0 1,0-1-1,-1-1 0,1 0 0,-1-1 0,1-1 1,-15-2 60,-40-27-2649,44-12-4760,23 18-1079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30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70 15375,'0'0'4414,"5"-13"-2438,17-39-65,-13 48 2016,-10 23-3757,1-18 9,-20 250 1358,-1 11-1014,10 91-523,29-152-186,-27-265 193,3 0 0,3-1 1,3 0-1,3 1 1,2-1-1,3 1 0,3 0 1,3 1-1,2 1 0,4 0 1,1 1-1,4 1 1,11-17-8,-32 68-2,0 1 1,1-1 0,0 1 0,0-1 0,1 1-1,0 1 1,0-1 0,1 1 0,0 0 0,0 1-1,1 0 1,-1 0 0,1 0 0,1 1-1,-1 0 1,1 1 0,0 0 0,0 0 0,0 1-1,0 0 1,1 1 0,6-1 1,-11 3-6,-1 1 0,0 0 1,-1 0-1,1 1 0,0-1 0,0 1 1,0 0-1,-1 0 0,1 0 0,-1 0 1,0 1-1,0 0 0,0-1 0,0 1 0,0 0 1,0 0-1,-1 1 0,1-1 0,-1 0 1,0 1-1,0 0 0,0-1 0,-1 1 1,1 0-1,-1 0 0,0 1 6,17 109-64,-18-99 55,0 0 0,-1 1-1,-1-1 1,0 0-1,-1 0 1,-1 0-1,0 0 1,-1 0 0,-1-1-1,0 0 1,-1 0-1,-1-1 1,0 0-1,0 0 1,-2 0-1,1-1 1,-1-1 0,-1 0-1,0 0 1,-1-1-1,0-1 1,0 1-1,-1-2 1,0 0 0,-1-1-1,0 0 1,0-1-1,0 0 1,-1-1-1,-14 2 10,24-5 6,0-1-1,0 1 0,0-2 0,0 1 0,0 0 1,0-1-1,0 0 0,0 0 0,0 0 0,0-1 1,0 0-1,0 0 0,0 0 0,0 0 0,1-1 1,-1 0-1,0 0 0,1 0 0,-1-1 0,1 1 0,0-1 1,0 0-1,0-1 0,0 1 0,0 0 0,1-1 1,-1 0-1,1 0 0,0 0 0,1 0 0,-1-1 1,1 1-1,-1-1 0,1 1 0,1-1 0,-2-4-5,2 4-103,0-1 0,1 1 0,0-1 0,0 1 0,0-1-1,1 0 1,0 1 0,0-1 0,0 1 0,1 0 0,-1-1 0,2 1-1,-1 0 1,0 0 0,1 0 0,0 0 0,0 1 0,0-1-1,1 1 1,-1-1 0,1 1 0,0 0 0,2-1 103,33-17-4439,5 13-3815,-16 9-2006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3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15727,'0'0'5861,"0"0"-4067,0 0 256,0 0-288,0 0-737,0 0-609,0 0-256,0 0-96,9-53-64,4 48-64,-2 5-1217,1 0-2306,-6 5-4997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7:14.871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004F8B"/>
    </inkml:brush>
    <inkml:brush xml:id="br2">
      <inkml:brushProperty name="width" value="0.05" units="cm"/>
      <inkml:brushProperty name="height" value="0.05" units="cm"/>
      <inkml:brushProperty name="color" value="#E71224"/>
    </inkml:brush>
    <inkml:brush xml:id="br3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14972 1249 11275,'0'0'2674,"0"0"-426,0 0-182,0 0-630,-4 15-278,-59 255 1933,37-145-2534,-22 130 269,35-84-3229,12-140-1156,1-12-2998,-1-9-4429</inkml:trace>
  <inkml:trace contextRef="#ctx0" brushRef="#br0" timeOffset="310.465">14827 1305 13901,'0'0'2536,"0"0"-1276,0 0 501,0 0-148,0 0-428,0 0-433,0 0-437,0 0-186,11 8-7,66 66 92,-67-57-179,98 138-942,-9-81-3325,0-43-5670,-70-29 4483</inkml:trace>
  <inkml:trace contextRef="#ctx0" brushRef="#br0" timeOffset="638.336">15426 1518 4773,'0'0'2477,"7"-15"-38,0 0-1653,22-53 1977,-15 14 3820,-14 54-6514,0 0-1,0 1 1,-1-1-1,1 0 0,0 1 1,0-1-1,-1 0 1,1 0-1,0 1 1,0-1-1,-1 0 0,1 0 1,0 1-1,-1-1 1,1 0-1,0 0 0,-1 0 1,1 0-1,0 1 1,-1-1-1,1 0 0,-1 0 1,1 0-1,0 0 1,-1 0-1,1 0 0,0 0 1,-1 0-1,1 0 1,-1 0-1,1 0 1,0 0-1,-1-1 0,1 1 1,0 0-1,-1 0 1,1 0-1,0 0 0,-1-1 1,1 1-1,0 0 1,-1 0-1,1 0 0,0-1 1,0 1-1,-1 0 1,1-1-1,0 1 1,0 0-1,-1-1 0,1 1 1,0 0-1,0-1 1,0 1-1,0 0 0,0-1 1,-1 1-1,1 0 1,0-1-1,0 1 0,0-1 1,0 1-1,0 0 1,0-1-1,0 1 0,0 0 1,1-1-1,-1 1-68,-34 29-133,24-20 414,-39 37-237,2 1 0,2 3 0,2 1 0,-8 18-44,39-55-175,2 1 1,0 1 0,1-1-1,0 1 1,1 1-1,1 0 1,1 0 0,0 0-1,-1 12 175,36-45-1745,117-207 1622,-141 213 250,1 0 0,0 1-1,0 0 1,1 0 0,1 0 0,0 1 0,0 0 0,0 0 0,1 1 0,0 0-1,0 1 1,1 0 0,0 1 0,0-1 0,0 2 0,1 0 0,8-3-127,-17 7 35,1 0 1,-1 1 0,0-1-1,1 0 1,-1 1 0,0 0-1,0-1 1,0 1 0,0 0-1,1 0 1,-1 0 0,0 1 0,-1-1-1,1 0 1,0 1 0,0-1-1,0 1 1,-1 0 0,1-1-1,-1 1 1,0 0 0,1 0-1,-1 0 1,0 0 0,0 0-1,0 0 1,0 0 0,-1 1 0,1-1-1,0 2-35,13 72 173,-24 164 54,-1-24-3929,20-135-1184,5-28-1369,-3-21 212</inkml:trace>
  <inkml:trace contextRef="#ctx0" brushRef="#br0" timeOffset="994.821">15881 1756 9225,'0'0'2749,"2"-16"502,9-49-32,-10 64-3069,-1-1 0,1 1 0,-1-1 0,0 0 1,1 1-1,-1-1 0,0 0 0,0 1 0,0-1 0,0 0 0,0 1 0,-1-1 0,1 0 0,0 1 0,-1-1 1,1 0-1,-1 1 0,0-1 0,1 1 0,-1-1 0,0 1 0,0-1 0,0 1 0,0 0 0,0-1 0,0 1 1,0 0-1,-1 0 0,1 0 0,0 0 0,-1 0 0,1 0 0,-1 0 0,1 0 0,-1 1 0,1-1 0,-1 1 1,0-1-1,1 1 0,-1-1 0,1 1 0,-1 0 0,0 0 0,0 0 0,1 0 0,-1 0 0,0 0 0,0 0-150,-69 25 804,53-11-811,1 1 0,1 0 0,1 1 0,0 1 0,1 1 0,1 0 0,1 0 0,0 1 0,2 1 0,0 0 0,1 1 0,1 0 0,1 0 1,0 0-1,2 1 0,1 0 0,1 0 0,0 0 0,2 0 0,0 2 7,1-19-45,-1-1 1,1 0 0,0 1-1,0-1 1,0 0-1,1 1 1,0-1 0,0 0-1,0 0 1,0 0-1,0 0 1,1 0 0,0 0-1,0 0 1,0 0-1,0 0 1,1-1 0,-1 1-1,1-1 1,0 0-1,0 0 1,0 0 0,0 0-1,1 0 1,-1-1-1,1 1 1,-1-1 0,1 0-1,0 0 1,0-1-1,0 1 1,0-1 0,0 0-1,1 0 1,-1 0-1,0 0 1,0-1 0,1 0-1,-1 1 1,0-2-1,1 1 1,-1 0-1,0-1 1,2 0 44,5-5 0,0 0-1,-1-1 1,0 0 0,0 0 0,-1-1-1,0 0 1,0-1 0,-1 0-1,0 0 1,0-1 0,-1 0-1,-1 0 1,1 0 0,-2-1-1,1 0 1,2-10 0,6-5 0,93-177 1078,-99 189-285,-10 31-265,0-8-664,-4 29-6,-7 110-162,46-55-5063,6-60-4621,-17-23 870</inkml:trace>
  <inkml:trace contextRef="#ctx0" brushRef="#br0" timeOffset="1761.951">16429 1631 11531,'1'-14'3011,"3"-44"363,-3 57-3248,-1 0 0,1 0 0,-1 0 1,0 0-1,1 0 0,-1 0 0,0 0 0,0 0 1,1 0-1,-1 0 0,0 0 0,0 0 1,0 0-1,0 0 0,-1 0 0,1 0 1,0 0-1,0 0 0,0 0 0,-1 0 1,1 0-1,-1 0 0,1 0 0,-1 0 0,1 1 1,-1-1-1,1 0 0,-1 0 0,0 0 1,1 1-1,-1-1 0,0 0 0,0 1 1,0-1-1,1 0 0,-1 1 0,0-1 1,0 1-1,0 0 0,0-1 0,0 1 0,0 0 1,0-1-1,0 1 0,0 0 0,0 0 1,0 0-1,0 0 0,0 0 0,0 0 1,0 0-1,0 0 0,0 1 0,0-1 1,0 0-1,0 1 0,0-1-126,-41 29 786,26-12-749,2 0 0,0 2 0,1-1 0,1 2 0,0 0 0,2 0 0,0 1 0,1 0 0,2 0 0,0 1 0,1 0 0,1 0 0,1 1 0,1 0 0,1-1 0,1 21-37,2-35-74,0 0 0,1 1-1,0-1 1,0 0 0,1-1-1,0 1 1,0 0 0,0-1 0,1 1-1,1-1 1,-1 0 0,1-1 0,0 1-1,1-1 1,-1 0 0,1 0-1,0-1 1,1 1 0,-1-1 0,1-1-1,0 1 1,3 0 74,-4-2-317,2 1 1,-1-1-1,0-1 0,0 0 0,1 0 0,-1 0 0,1-1 1,0 0-1,0 0 0,-1-1 0,1 0 0,0 0 1,-1-1-1,1 0 0,0 0 0,-1-1 0,1 0 1,-1 0-1,0-1 0,1 0 0,-1 0 0,-1-1 1,6-3 316,52-65-2874,-16-67 2849,-38 101 105,26-75 3593,5 1 0,36-66-3673,-60 135 1921,-13 29-294,-11 26 702,-31 68-2100,4 1-1,3 2 1,5 1-1,2 1 1,3 11-229,18-86-40,0 0 1,1 0 0,1 0 0,-1 1 0,2-1 0,-1 0 0,2 1-1,-1-1 1,1 0 0,1 0 0,0 0 0,0 0 0,1 0-1,0 0 1,1 0 0,0-1 0,0 0 0,4 5 39,-4-12-21,-1-1 0,0 0 1,1 0-1,-1 0 0,1 0 0,0-1 1,-1 1-1,1-1 0,0 0 0,-1 0 1,1 0-1,0-1 0,-1 1 0,1-1 1,-1 0-1,1 0 0,-1 0 1,1 0-1,-1-1 0,0 1 0,1-1 1,-1 0-1,0 0 0,0 0 0,-1-1 1,1 1-1,0 0 0,-1-1 0,1 0 1,-1 0-1,0 0 0,0 0 0,0 0 1,0 0-1,0-1 21,135-224 21,-123 205-13,-1 0 7,1 0-1,1 0 1,1 2 0,1 0 0,1 0-1,11-8-14,-28 29 6,0-1-1,-1 1 0,1-1 1,0 1-1,0 0 0,0-1 1,0 1-1,-1 0 1,1-1-1,0 1 0,0 0 1,0 0-1,0 0 0,0 0 1,0 0-1,0 0 1,-1 0-1,1 0 0,0 0 1,0 0-1,0 1 0,0-1 1,0 0-1,-1 1 0,1-1 1,0 0-1,0 1 1,0-1-1,-1 1 0,1-1 1,0 1-1,-1 0 0,1-1 1,0 1-1,-1 0 0,1-1 1,-1 1-1,1 0 1,-1 0-1,1-1 0,-1 1 1,0 0-1,1 0 0,-1 0 1,0 0-1,0 0 0,1-1 1,-1 1-1,0 0 1,0 0-1,0 1-5,10 49 74,-10-50-69,11 217 187,-11-213-218,1-1 0,-1 1 0,1-1 0,0 1 0,0-1 0,1 0 0,-1 1 0,1-1 0,0 0 0,0 0 0,1 0 0,-1 0 1,1-1-1,-1 1 0,1-1 0,0 1 0,1-1 0,-1 0 0,1 0 0,-1 0 0,1-1 0,0 1 0,0-1 0,0 0 0,0 0 0,0 0 0,0-1 0,1 1 0,-1-1 0,1 0 0,-1-1 1,1 1-1,-1-1 0,1 1 0,-1-1 0,1-1 0,-1 1 0,1-1 0,-1 0 0,1 0 0,-1 0 0,1 0 0,-1-1 26,8-7-39,0-1 0,-1 0 0,0-1 0,0 0 0,-1-1 0,-1 0 0,0-1 0,0 0-1,-2 0 1,1 0 0,-2-1 0,0 0 0,0-1 0,-1-3 39,18-34-3,9-22 1002,-30 117 84,-19 206-976,17-247-213,0 0-1,1 0 1,-1 0-1,0 0 1,1-1 0,-1 1-1,1 0 1,0 0-1,0 0 1,0 0 0,0-1-1,0 1 1,0 0 0,0-1-1,0 1 1,1-1-1,-1 1 1,0-1 0,1 1-1,0-1 1,-1 0-1,1 0 1,0 0 0,-1 0-1,1 0 1,0 0 0,0-1-1,0 1 1,0-1-1,0 1 1,0-1 0,0 1-1,0-1 1,0 0-1,0 0 1,0 0 0,0 0 106,35-9-5572,-6-11-3385,-18 3-647</inkml:trace>
  <inkml:trace contextRef="#ctx0" brushRef="#br0" timeOffset="2025.523">17497 1241 9929,'0'0'1218,"0"0"319,0 0 161,0 0-737,0 0-353,0 0-608,0 0-320,-16-33-2018,21 48-4133</inkml:trace>
  <inkml:trace contextRef="#ctx0" brushRef="#br0" timeOffset="2813.502">17843 1707 10762,'0'0'2248,"0"0"15,0 0 230,0 0-945,0 0-784,0 0-295,-8 18-84,-41 110 373,17 37-449,43-227 375,4 0-1,2 1 0,2 1 1,3 1-1,9-11-683,48-34 196,-76 101-192,1 0 0,-1 1 0,1-1 0,-1 1 0,1 0-1,0 0 1,0 0 0,0 0 0,0 1 0,0 0 0,0-1 0,1 2-1,-1-1 1,0 0 0,0 1 0,1 0 0,-1 0 0,0 0 0,1 0-1,-1 1 1,0 0 0,1 0 0,-1 0 0,0 0 0,0 1 0,0-1-1,0 1 1,3 2-4,2 3-12,0-1-1,-1 1 0,0 1 0,-1 0 1,1 0-1,-2 0 0,1 1 1,-1 0-1,0 0 0,-1 1 0,0-1 1,-1 1-1,0 0 0,0 0 0,1 9 13,29 163-495,-33-171 455,1 2-386,20 94-2389,-20-103 2290,-1-1-1,1 0 1,-1 0 0,1 0-1,0 0 1,0 0 0,0 0-1,1-1 1,-1 1 0,1-1 0,-1 1-1,1-1 1,0 0 0,0 0-1,0 0 1,0 0 0,3 0 525,-4-1-350,0 0 1,0-1-1,1 1 1,-1-1-1,0 0 1,0 0-1,1 0 1,-1 0-1,0 0 0,0 0 1,1-1-1,-1 1 1,0-1-1,0 0 1,0 1-1,0-1 1,0 0-1,0 0 1,0 0-1,0-1 1,0 1-1,0 0 1,-1-1-1,2 0 350,50-73-2197,-49 66 2202,163-319 8884,-99 226 52,-60 131-6085,-7 144-768,-1-169-2077,0-1 0,0 1 0,1 0 0,-1 0 0,1 0 0,0-1 0,0 1 0,0 0 0,1-1 0,-1 1 0,1-1 0,0 0 0,0 1 0,0-1 0,0 0 0,1 0 0,-1 0 1,1 0-1,0-1 0,-1 1 0,1-1 0,0 0 0,1 0 0,-1 0 0,0 0 0,1 0 0,-1-1 0,1 1 0,-1-1 0,1 0 0,0 0 0,0 0 0,-1-1 0,1 1 0,0-1 0,0 0 0,0 0 1,-1 0-1,1-1 0,0 1 0,0-1 0,-1 0 0,4-1-11,1-4 13,-1-1 0,1 0 0,-2 0 0,1 0 1,-1-1-1,0 0 0,0 0 0,-1 0 0,0-1 0,-1 0 1,0 0-1,0 0 0,-1-1 0,0 1 0,-1-2-13,7-12 46,-2-1-1,0 0 0,-2-1 1,-1 1-1,-1-1 1,0 0-1,-2 0 0,-2-10-45,1 33 19,0 1 1,0 0-1,-1-1 0,1 1 0,-1 0 0,1 0 1,-1-1-1,1 1 0,-1 0 0,0 0 0,1 0 0,-1 0 1,0 0-1,0 0 0,0 0 0,0 0 0,0 0 1,0 0-1,0 0 0,0 1 0,0-1 0,0 0 0,-1 1 1,1-1-1,0 1 0,0-1 0,-1 1 0,1 0 1,0-1-1,-1 1 0,1 0 0,0 0 0,-1 0 0,1 0 1,0 0-1,-1 0 0,1 0 0,0 1 0,-1-1 0,1 0 1,-1 1-20,-54 22 249,40-10-232,0 0 0,1 1 0,0 0 0,1 1-1,1 1 1,1 0 0,0 1 0,1 0 0,0 1 0,2 0 0,0 1 0,1 0 0,1 0 0,1 1 0,1-1-1,0 1 1,1 1 0,0 12-17,4-23 7,0 0-1,1 0 1,0 0-1,0-1 0,1 1 1,0 0-1,1-1 1,0 1-1,1-1 1,0 0-1,0 0 0,1-1 1,0 1-1,0-1 1,1 0-1,0 0 1,0-1-1,1 1 1,0-2-1,1 1 0,-1-1 1,1 0-1,0 0 1,1-1-1,-1 0 1,1-1-1,7 3-6,3 1 4,-1-1 0,1-1 0,0-1 0,0 0-1,1-1 1,-1-1 0,1-1 0,0-1 0,-1-1 0,1-1 0,0 0 0,0-1-1,12-4-3,-21 3-62,-1 0 0,1 0 0,-1-1 0,0-1 0,0 0 0,0 0 0,-1-1 0,0 0 0,0-1 0,0 0 0,-1 0 0,0-1 0,0 0 0,-1 0 0,0-1 0,0 0 0,-1 0 0,0 0 0,-1-1 0,0 0 0,-1 0 0,0 0 0,0-1 0,-1 1 0,-1-1 0,2-9 62,-15-18-2960,-28 24-3294,0 13-2207</inkml:trace>
  <inkml:trace contextRef="#ctx0" brushRef="#br0" timeOffset="5357.742">18506 2868 13613,'0'0'4068,"0"0"-2787,0 0-512,0 0-641,0 0-128,0 0-96,0 0-1410,0 0-3939,-28 49-5733</inkml:trace>
  <inkml:trace contextRef="#ctx0" brushRef="#br0" timeOffset="3444.463">15547 3209 16432,'0'0'1857,"3"-13"289,6-39 70,-8 62 1458,1 52-3366,-61 265 995,33-230-1263,14-57-24,2 1-1,2 0 0,1 0 1,2 0-1,2 5-15,2-45-1,1 0 0,0 1 1,0-1-1,1 0 0,-1 0 0,0 0 0,0 1 0,0-1 0,1 0 0,-1 0 0,1 0 0,-1 0 1,1 0-1,-1 0 0,1 0 0,0 0 0,-1 0 0,1 0 0,0 0 0,0 0 0,0 0 1,0-1-1,-1 1 0,1 0 0,0 0 0,0-1 0,1 1 0,-1-1 0,0 1 0,0-1 0,0 0 1,0 1-1,0-1 0,0 0 0,1 0 0,-1 1 0,0-1 0,0 0 0,0 0 0,1-1 1,-1 1-1,0 0 0,0 0 0,0 0 0,0-1 0,1 1 0,-1-1 0,0 1 0,0-1 0,0 1 1,1-1 0,57-29-14,-17 0-253,37-21-1655,-22 29-3453,-25 20-2990,-21 2 2578</inkml:trace>
  <inkml:trace contextRef="#ctx0" brushRef="#br0" timeOffset="4149.719">15920 3585 1954,'0'0'5376,"8"-13"-2729,30-43-292,13 16 6069,-50 71-6583,-1-17-1660,-1-7-156,0 0 0,1 0 0,0 0 0,0-1 0,1 1 0,-1 0 0,1 0 0,1-1 0,0 1 0,0 0 0,0-1 0,0 0 0,1 0 0,0 1 0,4 3-25,-5-9 35,0-1 0,1 0 0,-1 0 0,0 0 0,1 0 0,-1 0 0,1 0 0,-1 0 0,0-1 0,0 1 0,1-1 0,-1 0 0,0 0 0,0 0 0,0 0 1,1 0-1,-1 0 0,-1 0 0,1-1 0,0 1 0,0-1 0,0 0 0,-1 1 0,1-1 0,-1 0 0,1 0 0,-1 0 0,0 0 0,0 0 0,0 0 0,0 0 0,0 0 1,0-1-1,0 1 0,-1 0 0,1-1 0,-1-1-35,7-13 258,-2-1 0,0 0 0,-1 0 1,-1 0-1,-1-1 0,0 1 0,-1-1 0,-1 1 0,-1-1 1,-1 1-1,-2-10-258,4 26 22,1-1 0,-2 1 0,1-1 0,0 1 0,0-1 0,-1 1 0,1 0 0,-1-1-1,0 1 1,0 0 0,0 0 0,0-1 0,0 1 0,0 0 0,-1 0 0,1 0 0,-1 0 0,1 1 0,-1-1 0,0 0 0,0 1 0,0-1 0,0 1 0,0-1 0,0 1 0,0 0 0,0 0 0,0 0 0,-1 0 0,1 0 0,0 1 0,-1-1 0,1 0-1,0 1 1,-1 0 0,1 0 0,-1 0 0,1 0 0,-1 0 0,1 0 0,0 1 0,-1-1 0,1 1 0,-1 0-22,-8 5 2,1 0 0,-1 1-1,2 0 1,-1 0 0,1 1 0,0 1 0,1-1-1,0 2 1,0-1 0,1 1 0,0 0-1,0 0 1,2 1 0,-1 0 0,-3 10-2,1-4-7,0 2 0,1-1 0,1 1 0,1 1 0,1-1 0,0 1 1,2-1-1,0 1 0,1 0 0,1 0 0,2 10 7,-1-18-59,0-1 0,2 1-1,-1-1 1,1 0 0,1 1 0,0-1 0,0-1-1,1 1 1,1-1 0,0 1 0,0-2 0,1 1-1,0-1 1,1 0 0,-1 0 0,2-1 0,-1 0-1,1-1 1,1 1 0,-1-2 59,6 3-20,0-2 0,0 0 1,1 0-1,-1-2 0,1 0 0,1-1 0,-1 0 1,0-1-1,1-1 0,0-1 0,-1 0 0,1-1 1,0-1-1,-1 0 0,1-2 0,-1 0 0,1 0 1,8-5 19,-1 1 16,-1-1 1,0-2 0,-1 0 0,0-1 0,0-1-1,-2-1 1,1-1 0,-2-1 0,0-1-1,0 0 1,-2-2 0,6-6-17,-6 1 129,-1 0 1,0 0-1,-2-2 0,-1 0 0,-1 0 1,-1-2-1,-1 1 0,-1-1 0,-2 0 1,-1-1-1,-1 0 0,-1 0 1,-1 0-1,-1-19-129,-2 43 25,1 1 1,-1-1 0,0 1 0,0-1-1,0 0 1,0 1 0,0-1-1,-1 1 1,0-1 0,0 1-1,0-1 1,0 1 0,0-1-1,-1 1 1,1 0 0,-1 0 0,0 0-1,0 0 1,0 0 0,0 0-1,-1 0 1,1 1 0,-1-1-1,0 1 1,0 0 0,1 0-1,-1 0 1,-1 0 0,1 0 0,0 1-1,0-1 1,-1 1 0,1 0-1,-1 0 1,1 0 0,-1 0-1,1 1 1,-1-1 0,1 1-1,-1 0 1,0 0 0,1 0-1,-1 1 1,1-1 0,-1 1 0,1 0-1,-1 0 1,1 0-26,-10 6 9,1 1-1,1 0 1,0 1-1,0 0 1,1 0-1,0 1 1,0 0-1,1 1 1,1 0-1,-1 1 1,2 0-1,0 0 1,0 0 0,1 1-1,0 3-8,-1-1-36,1 0 1,1 0-1,0 1 0,1 0 0,1 0 1,0 1-1,1-1 0,1 0 0,1 1 1,0-1-1,1 1 0,1-1 0,0 0 1,1 0-1,1 0 0,0 0 0,2 0 1,0-1-1,0 0 0,1 0 0,1 0 1,1-1-1,8 11 36,-14-21-36,1 0 0,-1-1-1,1 1 1,0-1 0,1 0 0,-1 0 0,0 0 0,1 0-1,0-1 1,-1 0 0,1 0 0,0 0 0,0 0 0,0-1-1,0 0 1,1 0 0,-1 0 0,0-1 0,0 0 0,1 0-1,-1 0 1,0-1 0,0 1 0,0-1 0,1 0 0,-1-1-1,0 1 1,0-1 0,-1 0 0,1-1 0,0 1 0,-1-1-1,1 1 1,-1-2 0,0 1 0,0 0 0,0-1 0,0 1-1,-1-1 1,1-1 36,5-15 24,0 1-1,-2-1 1,0-1 0,-1 0-1,-1 0 1,-1 0-1,-1 0 1,-1 0 0,-1-19-24,0 25 11,6-190 886,-5 300-801,-2-95-96,-1 37 50,2 0 0,2-1-1,1 1 1,9 32-50,33 26-2475,-41-90 1820,0 1-1,0-1 1,0-1 0,1 1-1,-1-1 1,1 0 0,0 0-1,1-1 1,-1 1 0,1-1 0,-1-1-1,1 1 1,0-1 0,0 0 655,24 2-4655,0-3-155</inkml:trace>
  <inkml:trace contextRef="#ctx0" brushRef="#br0" timeOffset="4491.409">17222 3486 7527,'17'-104'6397,"-3"20"2234,-31 138-3309,-29 49-5221,16-40 257,-76 170-977,105-232 368,25-57-117,101-301 437,-124 356-64,-1 0 1,0-1-1,1 1 0,-1 0 1,1-1-1,0 1 0,-1 0 1,1-1-1,0 1 0,0 0 1,0 0-1,0 0 0,0 0 1,0 0-1,0 0 0,0 0 1,0 0-1,0 0 0,1 1 1,-1-1-1,0 0 0,1 1 1,-1-1-1,0 1 0,1-1 1,-1 1-1,0 0 0,1-1 1,-1 1-1,1 0 1,-1 0-1,1 0 0,-1 0 1,2 1-6,55 96-53,-48-73 47,0-2-215,-6-8-532,2 1 0,0-1 0,1 0 0,0-1 0,1 0 0,0 0 0,1 0 0,1-1 0,0 0 0,0-1 1,1 0-1,1-1 0,-1 0 0,6 2 753,5-5-4922,5-6-662</inkml:trace>
  <inkml:trace contextRef="#ctx0" brushRef="#br0" timeOffset="5057.459">17694 3532 1409,'0'0'3961,"9"-17"-811,14-26-1424,30-59 4705,-12 33 1497,-57 94-7649,-1 0 0,-1-1 0,-1-1 0,-1-1 0,-1-1 0,-1 0 0,-14 9-279,0 3 182,-105 91-1543,242-236 576,-64 63 805,-14 17 70,1 1 0,1 1 0,2 1 0,1 2 0,1 0-90,-27 26 17,-1-1-1,1 1 1,-1-1 0,1 1 0,0 0 0,-1 0-1,1 0 1,0 0 0,0 0 0,0 0 0,0 0-1,0 1 1,0-1 0,0 0 0,0 1 0,0 0-1,0-1 1,0 1 0,0 0 0,0 0 0,0 0-1,0 1 1,0-1 0,0 0 0,0 1 0,0 0-1,0-1 1,0 1 0,0 0 0,0 0 0,0 0-1,-1 0 1,1 0 0,0 0 0,-1 0 0,1 1-1,-1-1 1,1 1 0,-1-1 0,0 1 0,1 0-1,-1-1 1,0 1-17,31 86 276,-18 28-230,-14-97-40,1 0-1,1 0 1,0-1-1,2 1 1,0 0-1,1-1 1,0 0-1,2 0 1,0-1-1,1 1 1,7 8-6,-12-22 8,0 0-1,1 0 1,-1 0 0,1-1 0,0 1-1,0-1 1,0 0 0,1 0 0,-1-1-1,1 0 1,-1 1 0,1-1 0,0-1-1,0 1 1,0-1 0,0 0 0,0 0 0,0 0-1,0-1 1,0 1 0,0-1 0,0 0-1,1-1 1,-1 0 0,0 1 0,0-2-1,0 1 1,0 0 0,-1-1 0,1 0-1,0 0 1,-1-1 0,1 1 0,-1-1 0,0 0-1,1 0 1,-2 0 0,1-1 0,0 1-1,-1-1 1,1 0 0,-1 0 0,0 0-1,0-2-7,19-30 277,-2 0 0,-2-2 0,-1 0 0,-2-1 0,-2-1 0,4-23-277,-16 60 20,12-56 2292,-77 248-2008,63-183-310,-3 6-16,0 0 1,1 1 0,1 0 0,0-1-1,1 1 1,0 0 0,1 0-1,0 0 1,1 0 0,1-1-1,0 1 1,0 0 0,2-1 0,3 12 21,-4-21-208,-1 0 1,1-1 0,-1 1 0,1 0 0,0-1 0,0 1 0,0-1 0,1 0 0,-1 0 0,0 0 0,1 0 0,-1-1 0,1 0-1,0 1 1,-1-1 0,1 0 0,0-1 0,0 1 0,0-1 0,0 0 0,0 0 0,-1 0 0,1 0 0,0-1 0,0 1 207,28-10-4902,-5-9-3416,-13 2-2668</inkml:trace>
  <inkml:trace contextRef="#ctx0" brushRef="#br0" timeOffset="6024.564">18715 3425 12716,'0'0'4474,"0"0"-2136,0 0-843,0 0-705,-12 13-443,-75 98-123,77-92-209,1 0 0,0 0-1,2 1 1,0 0 0,1 0 0,1 1 0,1-1-1,1 1 1,1 1-15,2-22 6,1 1 0,0-1 0,0 1-1,0-1 1,0 0 0,0 1-1,0-1 1,0 0 0,1 0 0,-1 0-1,0 0 1,0 0 0,0 0 0,0 0-1,0 0 1,0 0 0,0-1 0,0 1-1,0 0 1,0-1 0,0 1 0,0-1-1,0 1 1,0-1 0,-1 1-1,1-1 1,0 0 0,0 1 0,0-1-1,-1 0 1,1 0 0,0 1 0,-1-1-1,1 0 1,-1 0 0,1 0 0,-1 0-1,1 0 1,-1 0 0,1-1-6,16-22 359,0-2 0,-1 0-1,-2-1 1,-1-1 0,-1 0 0,3-14-359,-3 10 262,1 0 1,1 2-1,2-1 0,1 2 0,3-2-262,-19 27 23,1 1-1,0 0 0,0 0 0,0 0 0,0 0 0,0 0 0,0 0 1,1 1-1,-1-1 0,1 1 0,0-1 0,0 1 0,0 0 0,0 0 0,0 1 1,1-1-1,-1 1 0,0-1 0,1 1 0,-1 0 0,1 0 0,-1 1 1,1-1-1,-1 1 0,1-1 0,0 1 0,-1 0 0,1 1 0,-1-1 1,1 1-1,0-1 0,-1 1 0,1 0 0,-1 0 0,0 1 0,1-1 0,-1 1 1,0-1-1,0 1 0,0 0 0,3 2-22,51 109 37,-41-72-31,-11-29-7,88 165 34,-87-169-30,0 0 1,0-1-1,1 0 0,0 0 1,0-1-1,0 1 1,1-2-1,0 1 0,0-1 1,1 0-1,0-1 0,-1 0 1,1 0-1,1-1 0,-1 0 1,0 0-1,1-1 0,-1-1 1,4 1-4,-1-2 20,-1-1 1,0 0 0,1 0 0,-1-1-1,0 0 1,0-1 0,0 0-1,-1-1 1,1 0 0,-1-1-1,0 0 1,0-1 0,0 0-1,-1 0 1,0-1 0,0 0 0,-1-1-1,0 0 1,0 0 0,-1-1-1,0 0 1,0-1-21,16-22 260,-2-1 0,-1-1 1,-1-2-1,-3 1 0,9-28-260,-19 50 56,3-9 52,0 0 0,-1-1-1,-1 0 1,-1 0-1,-1 0 1,-1-1 0,-1 1-1,-1-1 1,-1-2-108,-1 25 7,0 0 1,0 0-1,0-1 0,0 1 0,0 0 1,0 0-1,0 0 0,0 0 0,0 0 1,-1-1-1,1 1 0,0 0 0,-1 0 0,1 0 1,-1 0-1,1 0 0,-1 0 0,1 0 1,-1 0-1,0 0 0,0 0 0,1 1 1,-1-1-1,0 0 0,0 0 0,0 1 1,0-1-1,0 0 0,0 1 0,0-1 1,0 1-1,0-1 0,0 1 0,0 0 1,0-1-1,0 1 0,-1 0 0,1 0 1,0 0-1,0 0 0,0 0 0,0 0 0,0 0 1,-1 0-1,1 0 0,0 0 0,0 1 1,0-1-1,0 1 0,0-1 0,0 0 1,0 1-1,0 0 0,0-1-7,-52 42 287,35-14-288,2 1 0,1 1 0,1 0-1,1 1 1,2 0 0,1 1 0,2 0 0,1 1 0,1 0-1,2 0 1,1 0 0,2 1 0,3 31 1,-7 18-12,-72 602-1338,69-627 1279,6-13 60,-3-1 1,-2 0-1,-1 0 1,-3-1-1,-1 0 1,-2-1-1,-2 0 1,-2-1-1,-16 26 11,26-57-1,0 0 0,-1-1 0,0 0-1,0 0 1,-1-1 0,0 0 0,0 0 0,-1-1 0,0-1-1,-1 0 1,1 0 0,-1-1 0,0-1 0,0 0-1,-1 0 1,1-2 0,-1 1 0,1-2 0,-1 1-1,0-2 1,0 0 0,0 0 0,1-1 0,-1-1-1,0 0 1,1 0 0,-5-3 1,2 1 51,-1 0 0,0-1 0,1-1-1,0-1 1,0 0 0,1-1 0,0 0 0,1-1 0,-1-1 0,2 0-1,-1-1 1,2 0 0,-1-1 0,1 0 0,1-1 0,0 0 0,1-1-1,1 0 1,0 0 0,1-1 0,-2-5-51,5 2 29,1 0 1,0-1-1,2 1 1,0-1-1,1 1 1,1-1-1,1 1 1,0 0-1,1-1 1,1 1-1,1 0 0,1 1 1,0-1-1,1 1 1,1 0-1,1 1 1,0 0-1,1 0 1,1 1-1,0 0 1,1 1-1,1 1 0,0 0 1,1 0-1,0 1 1,1 1-1,6-4-29,50-35-93,2 3-1,2 3 0,2 3 0,1 4 0,2 3 1,2 3-1,51-10 94,-92 29-547,1 1-1,0 2 1,1 2 0,20 0 547,-20 10-2942,-41 17-4179,-21-3-1943</inkml:trace>
  <inkml:trace contextRef="#ctx0" brushRef="#br0" timeOffset="10726.509">16806 5149 8808,'0'0'1960,"0"0"522,0 0 449,0 0-550,0 0-913,0 0-491,1 18 21,4 253 2061,-16 267-1480,-8-179-3612,11-270-1780,0-32-1577,-1 2-5148</inkml:trace>
  <inkml:trace contextRef="#ctx0" brushRef="#br0" timeOffset="11650.298">7227 6892 1121,'0'0'6774,"0"0"-4200,0 0-1144,0 0 124,0 0-86,0 0-102,-5 3-250,0-1-971,-7 5 656,32-4 170,666 0 529,460-77-1477,-935 58 34,2039-171 1172,540-40 537,1949-6-1174,1850 202-474,-3781 119 1755,-1607-71-1696,-1157-17-295,-14 1-474,-1-1-1,1-1 1,0-2-1,-1-1 0,12-3 593,-42 7-182,1-1-1,-1 1 1,1 0-1,0 0 1,-1 0 0,1 0-1,0-1 1,-1 1-1,1 0 1,0 0-1,0-1 1,-1 1-1,1 0 1,0-1-1,0 1 1,-1 0 0,1 0-1,0-1 1,0 1-1,0 0 1,0-1-1,-1 1 1,1-1-1,0 1 1,0 0-1,0-1 1,0 1-1,0 0 1,0-1 0,0 1-1,0-1 1,0 1-1,0 0 1,0-1-1,0 1 1,0 0-1,0-1 1,1 1-1,-1-1 1,0 1 0,0 0-1,0-1 1,1 1-1,-1 0 1,0-1-1,0 1 1,1 0-1,-1 0 1,0-1-1,0 1 1,1 0 0,-1 0-1,0 0 1,1-1-1,-1 1 1,1 0 182,-32-8-9930</inkml:trace>
  <inkml:trace contextRef="#ctx0" brushRef="#br0" timeOffset="12273.372">29582 6550 10698,'0'0'1794,"12"-15"-43,39-50 801,-41 52-1581,27-15 3919,-22 79-2456,-16 52-978,-5 1-1,-14 75-1455,-2 19 271,10-4-159,7-95-1549,-1-2-3713,0-40-3130</inkml:trace>
  <inkml:trace contextRef="#ctx0" brushRef="#br0" timeOffset="13115.607">8087 7127 9385,'0'0'4255,"0"0"-2280,0 0 69,0 0 12,0 0-391,0 0-384,-1 8-544,-4 33-165,3 0 1,1 1-1,2-1 1,2 1-1,3 10-572,2 37 405,13 200-1654,21 58 1249,-36-312-946,9 53-5971,-7-45-1539</inkml:trace>
  <inkml:trace contextRef="#ctx0" brushRef="#br0" timeOffset="23352.114">18502 2819 2210,'0'0'5034,"0"0"-2487,0 0-866,0 0 70,0 0 32,0 0-21,0 0-379,-5-5-433,-11-15-310,16 45 401,3-23-1007,-1 1 1,1-1-1,0 0 0,0 0 0,-1 0 0,1-1 0,0 1 0,1-1 1,-1 1-1,0-1 0,0 0 0,1 0 0,-1 0 0,0-1 0,1 1 0,-1-1 1,1 0-1,-1 0 0,0 0 0,1-1 0,-1 1 0,1-1 0,-1 1 1,0-1-1,1 0 0,-1-1 0,0 1 0,0 0 0,0-1 0,0 0 0,0 1 1,0-1-1,0-1-34,0 1 182,0-1 1,0 0 0,0 1-1,0-1 1,-1 0-1,1-1 1,-1 1 0,0 0-1,1-1 1,-2 1 0,1-1-1,0 0 1,-1 0-1,0 1 1,0-1 0,0 0-1,0 0 1,0 0-1,-1 0 1,0 0 0,0 0-1,0-1 1,0 1 0,-1-2-183,-1 4 44,0 1 1,0-1 0,0 0 0,-1 1 0,1-1 0,0 1 0,-1 0 0,1 0 0,-1 0 0,1 0 0,-1 0 0,0 0 0,1 1 0,-1-1 0,0 1-1,1 0 1,-1 0 0,0 0 0,0 0 0,1 0 0,-1 0 0,-2 1-45,-1 0 31,4-2-39,0 1 1,0 0-1,0 0 0,0-1 0,1 2 0,-1-1 0,0 0 1,0 0-1,0 0 0,0 1 0,1-1 0,-1 1 0,0 0 1,0-1-1,1 1 0,-1 0 0,1 0 0,-1 0 1,0 0-1,1 0 0,0 0 0,-1 1 0,1-1 0,0 0 1,0 1-1,-1-1 0,1 1 0,0-1 0,0 1 1,1 0-1,-1-1 0,0 1 0,1 0 0,-1 0 0,1-1 1,-1 1-1,1 0 0,0 0 0,0 0 0,-1 0 0,1-1 1,1 1-1,-1 1 8,30 9-1974,-18-12-1374,-2-1-4025,-4 0-3736</inkml:trace>
  <inkml:trace contextRef="#ctx0" brushRef="#br0" timeOffset="26635.029">6926 9175 769,'0'0'7164,"0"0"-4458,0 0-1168,0 0 597,11-12 134,74-86 2525,-80 92-4459,0 1 0,-1-1 0,1-1 1,-1 1-1,0 0 0,-1-1 0,0 0 0,0 0 0,0 0 1,-1 0-1,0 0 0,0 0 0,-1-1 0,0 0-335,-1 7 39,0 0 0,-1-1 0,1 1-1,0 0 1,-1 0 0,1 0 0,-1 0-1,0 0 1,1 0 0,-1 1-1,0-1 1,0 0 0,1 0 0,-1 0-1,0 0 1,0 1 0,0-1 0,0 1-1,0-1 1,0 0 0,0 1 0,0 0-1,0-1 1,0 1 0,0-1 0,-1 1-1,1 0 1,0 0 0,0 0 0,0 0-1,0 0 1,0 0 0,-1 0 0,1 0-1,0 0 1,0 1 0,0-1-1,0 0 1,0 1 0,-1-1-39,-49 14 212,10 5-176,1 2 1,0 1-1,2 3 0,1 1 0,1 1 1,1 3-1,1 0 0,2 2 1,1 2-1,-9 15-36,37-47-4,0 0 1,0 1-1,0-1 0,1 1 1,-1-1-1,1 1 0,-1 0 1,1 0-1,0 0 1,0 0-1,1 0 0,-1 0 1,1 1-1,-1-1 0,1 1 1,0-1-1,0 1 0,1-1 1,-1 1-1,1-1 0,0 1 1,0 0-1,0-1 0,0 1 1,0 0-1,1-1 1,0 1-1,-1-1 0,2 1 1,-1-1-1,0 1 0,1-1 1,-1 0-1,1 0 0,0 0 1,0 0-1,0 0 0,0 0 1,1 0-1,-1-1 1,2 2 3,14 2-60,1-1 0,0 0 0,0-1 0,0-1 0,0-1 0,1-1 0,-1 0 1,1-2-1,10-1 60,37 1-134,-58 0 124,-1 0 1,1 0-1,0 1 1,0 0-1,-1 1 1,1-1-1,0 2 1,-1-1-1,1 1 1,-1 1-1,0-1 1,0 1-1,0 1 1,0 0-1,0 0 1,0 0-1,-1 1 1,0 0-1,0 1 1,-1-1-1,1 1 1,-1 0-1,0 1 1,-1 0-1,0 0 1,0 0-1,0 0 1,-1 1-1,0 0 1,0 0-1,-1 0 1,1 3 9,-2 0 20,0 1 1,-1 0-1,0 0 1,-1 0-1,0 0 1,0 0-1,-2 0 1,1 0 0,-2-1-1,0 1 1,0-1-1,-1 1 1,0-1-1,-1 0 1,0 0-1,-1-1 1,0 0 0,0 0-1,-1 0 1,-7 6-21,2-5 25,0 0 1,-1-1 0,-1 0-1,0-2 1,0 1 0,0-2-1,-1 0 1,0 0 0,-1-1 0,0-1-1,1-1 1,-1 0 0,-1-2-1,1 1 1,0-2 0,-1 0-1,1-1 1,-1 0 0,1-2-1,0 0 1,-1-1 0,1 0 0,0-1-1,1-1 1,-1-1 0,1 0-1,0-1 1,0 0 0,1-1-1,0-1 1,1-1 0,-4-2-26,-18-39-1941,44 16-5658,3 28 243</inkml:trace>
  <inkml:trace contextRef="#ctx0" brushRef="#br0" timeOffset="29726.906">10962 9331 2594,'0'0'1175,"0"0"-134,0 0 165,0 0 246,0 0-74,0 0-102,0 0 176,12-13 357,37-41 188,-28 16 3703,-38 28-2342,-42 23-2081,49-10-1264,1 1 0,0 1 0,0 0 0,0 0 0,1 0 0,0 1 0,0 1 0,0-1 0,1 1 0,0 0 0,0 1 0,0 0 0,1 0 0,1 0 0,-1 1 0,1 0 0,1 0 0,0 0 0,0 0 0,1 1 0,0 0 0,0-1 0,1 4-13,4-8-22,0 0 0,0 1 0,0-1 0,1 0 1,0 0-1,0 0 0,1-1 0,-1 1 0,1-1 0,0 0 0,0 0 1,0 0-1,1-1 0,-1 1 0,1-1 0,0 0 0,0 0 0,0-1 0,0 1 1,0-1-1,1 0 0,-1-1 0,1 1 0,-1-1 0,6 0 22,6 6-56,1-2 40,-1 1 1,0 1-1,0 1 1,-1 0 0,0 1-1,-1 1 1,0 0-1,0 2 1,4 4 15,-18-15 17,0 0 1,0 1-1,0-1 0,0 0 1,0 1-1,0-1 0,-1 0 0,1 1 1,0-1-1,-1 1 0,1-1 1,-1 1-1,0-1 0,0 1 1,1-1-1,-1 1 0,0-1 1,0 1-1,0 0 0,-1-1 1,1 1-1,0-1 0,0 1 1,-1-1-1,1 1 0,-1-1 1,0 1-1,1-1 0,-1 0 1,0 1-1,0-1 0,0 0 0,0 0 1,0 1-1,0-1 0,0 0 1,0 0-1,0 0 0,-1 0 1,1 0-1,0-1 0,-1 1 1,1 0-1,0-1 0,-1 1 1,0 0-18,-70 26 949,51-22-889,-1-2 0,0 0 0,0-2 1,1 0-1,-1-2 0,0 0 0,0-1 1,-12-4-61,-55-10-2743,81 14 2265,3 1-657,-4-1-971,1 2-4967,6 0-3529</inkml:trace>
  <inkml:trace contextRef="#ctx0" brushRef="#br0" timeOffset="30579.338">11439 9278 11211,'0'0'4420,"0"0"-2125,0 0-474,0 0-610,0 0-500,0 0-156,0 0-48,-2 14 0,-14 156 1004,18-167-1513,-1 0 0,2 0-1,-1 0 1,0 0 0,0-1 0,1 1 0,-1-1 0,1 0 0,0 1 0,0-1 0,0 0-1,0-1 1,0 1 0,0 0 0,0-1 0,1 0 0,-1 0 0,1 0 0,-1 0 0,0 0-1,1-1 1,0 0 0,-1 0 0,1 0 0,-1 0 0,1 0 0,-1 0 0,1-1 0,-1 0 0,1 0-1,-1 0 1,0 0 0,1 0 0,-1-1 0,0 1 0,0-1 0,0 0 0,2-1 2,6-4 34,0 1 1,0-2-1,-1 1 1,0-2 0,0 1-1,-1-1 1,0-1-1,0 0 1,-1 0 0,0 0-1,-1-1 1,-1 0-1,1-1 1,-2 1 0,0-1-1,0 0 1,-1-1-1,0 1 1,-1-1 0,-1 1-1,0-1 1,-1 0-1,0 0 1,-1 0-1,0 0-34,1 9 97,0 1-1,-1-1 0,1 1 0,-1-1 0,0 0 0,0 1 0,0-1 0,0 0 0,-1 1 0,1-1 0,-1 1 1,0-1-1,0 1 0,-1-1 0,1 1 0,0 0 0,-1 0 0,0-1 0,0 1 0,0 0 0,0 1 0,-1-1 1,1 0-1,-1 1 0,1-1 0,-1 1 0,0 0 0,0 0 0,0 0 0,0 0 0,0 0 0,-1 1 0,0-1-96,-4 1 47,-1 0-1,1 1 1,0 0-1,0 0 1,-1 1-1,1 0 1,0 1-1,0-1 1,0 2-1,0-1 0,0 1 1,0 0-1,1 1 1,-1 0-1,1 0 1,0 0-1,1 1 1,-1 0-1,1 0 0,0 1 1,0 0-1,0 0 1,-3 5-47,-5 7-2,0 1 0,2 0 0,0 0-1,1 1 1,1 0 0,1 1 0,1 0 0,-1 6 2,3-6-41,0 1-1,1-1 0,2 1 1,0 0-1,1 0 1,1 0-1,1 0 1,1 5 41,0-20-106,0 1 0,0 0 1,1-1-1,0 0 0,0 1 1,0-1-1,1 0 0,1 0 1,-1-1-1,1 1 1,0 0-1,0-1 0,1 0 1,0 0-1,0-1 0,0 1 1,1-1-1,-1 0 1,1 0-1,1-1 0,-1 0 1,1 0-1,-1-1 0,1 1 1,2-1 105,16 4-204,1-1-1,-1-1 1,1-2 0,0-1 0,0 0 0,-1-2 0,1-1 0,0-1 0,0-2 0,0 0 0,-1-1 0,0-2-1,10-4 205,-8 2 119,-1-1 0,0-1 0,0-1 0,-1-1-1,-1-2 1,-1 0 0,0-1 0,0-2 0,-2 0-1,0-1 1,-2-2 0,0 1 0,-1-2-1,-1-1 1,-1 0 0,3-7-119,-9 13 355,0 0 1,-1-1-1,0 0 0,-1 0 0,-2-1 1,0 0-1,0 0 0,-2-1 1,0-1-356,-5 18 25,0 0 1,-1 1 0,1-1 0,-1 1-1,1-1 1,-1 1 0,0 0 0,0 0-1,0 0 1,0 0 0,0 0-1,0 0 1,0 0 0,-1 1 0,1-1-1,-1 1 1,1 0 0,-1 0 0,1 0-1,-1 0 1,0 0 0,0 0 0,1 1-1,-1-1 1,0 1 0,0 0-1,0 0 1,0 0 0,0 0 0,1 0-1,-1 1 1,0-1 0,0 1 0,1 0-1,-1 0 1,0 0 0,1 0 0,-1 0-1,0 1-25,-12 3 3,1 0-1,0 2 1,0 0-1,0 0 1,1 1-1,0 1 1,1 0-1,0 0 1,0 1-1,1 1 1,1 0-1,-1 1 1,2 0-1,0 0 1,-1 3-3,2-3-18,1 1 1,0 0 0,0 0 0,1 1-1,1 0 1,0 0 0,1 0-1,1 1 1,0 0 0,1-1 0,1 1-1,0 0 1,1 0 0,0 0 0,1 0-1,1-1 1,2 7 17,-2-16-23,0 1 0,0-1 0,1 0 0,0 1 0,0-1 0,0-1 0,0 1 0,1 0 0,0-1 0,0 0 1,0 0-1,1 0 0,-1 0 0,1-1 0,0 0 0,0 0 0,0 0 0,0 0 0,1-1 0,-1 0 0,1 0 0,-1-1 0,1 1 0,0-1 0,0 0 0,-1-1 0,1 1 0,0-1 0,0 0 0,0-1 0,0 0 0,-1 0 1,1 0-1,0 0 0,-1-1 0,1 0 0,-1 0 0,1 0 0,-1-1 0,4-2 23,10-6 7,-1-1-1,0-1 1,0-1 0,-1 0-1,-1-2 1,-1 0 0,0 0-1,-1-1 1,-1-1 0,0 0-1,4-11-6,14-27 19,-3-1-1,-2-1 0,6-25-18,103-322 171,-129 362 320,-22 49 416,-50 118-36,49-83-744,2 1-1,1 0 1,3 1 0,1 1 0,2-1 0,2 2 0,2-1 0,2 0 0,3 30-127,-1-61-6,1-1 1,0 1-1,1-1 0,1 0 0,-1 0 1,2 0-1,0 0 0,0 0 1,1-1-1,1 0 0,0 0 0,0 0 1,1-1-1,0 0 0,1 0 0,0-1 1,1 0-1,0 0 0,0-1 1,1 0-1,0-1 0,0 0 0,1 0 1,0-1-1,0-1 0,0 0 1,1 0-1,11 2 6,-7-4-87,0-1 1,1 0-1,-1-1 1,1-1-1,-1 0 1,1-2-1,-1 0 1,0 0-1,1-2 0,7-2 87,-15 3-36,-1 1-1,0-1 1,-1 0-1,1-1 1,0 0-1,-1 0 0,0-1 1,0 0-1,0 0 1,-1-1-1,0 1 0,0-1 1,0-1-1,-1 1 1,1-1-1,-2 0 1,1 0-1,-1 0 0,0-1 1,0 0-1,0-1 37,-3 5-120,0 0-1,0 1 0,0-1 0,0 0 0,0 0 1,-1 0-1,1 1 0,-1-1 0,0 0 0,-1 0 1,1 0-1,0 0 0,-1 0 0,0 1 1,0-1-1,0 0 0,-1 1 0,1-1 0,-1 1 1,0-1-1,0 1 0,0 0 0,0-1 1,0 1-1,-1 0 0,1 1 0,-1-1 0,0 0 1,0 1-1,0-1 0,0 1 0,-1 0 1,1 0-1,0 1 0,-1-1 0,0 1 0,1-1 1,-1 1-1,0 0 0,-2 0 121,-103 7-9075,45 14-2098</inkml:trace>
  <inkml:trace contextRef="#ctx0" brushRef="#br0" timeOffset="28611.903">9699 9396 13357,'0'0'3939,"0"0"-698,0 0-620,0 0-1025,0 0-544,13-4-294,38-7-278,-49 12-461,-1 0-1,0 0 0,1-1 1,-1 1-1,0 1 0,0-1 1,0 0-1,0 0 0,0 0 1,0 1-1,0-1 0,0 0 1,0 1-1,-1-1 0,1 1 0,0-1 1,-1 1-1,1-1 0,-1 1 1,0-1-1,0 1 0,1-1 1,-1 1-1,0 0 0,0-1 1,0 1-1,-1-1 0,1 1 1,0-1-1,-1 1 0,1 0 1,-1-1-1,1 1-18,-1 5 84,-38 277 546,38-272-604,8 78-751,-6-88 699,0 0-1,0 0 0,-1 1 0,1-1 1,0 0-1,1 0 0,-1 0 1,0 0-1,1 0 0,-1 0 0,1-1 1,0 1-1,-1 0 0,1-1 1,0 1-1,0-1 0,0 0 0,0 1 1,0-1-1,0 0 0,0 0 1,1 0-1,-1-1 0,0 1 0,1-1 1,-1 1-1,0-1 0,1 0 1,-1 1-1,0-1 0,1-1 0,-1 1 1,1 0-1,1-1 27,5-3-1,0 0 1,0 0-1,-1-1 1,0 0-1,1-1 1,-2 0-1,1 0 1,-1-1-1,0 1 1,0-2-1,-1 1 1,0-1-1,0 0 0,-1 0 1,0-1-1,0 1 1,-1-1-1,0 0 1,-1-1-1,0 1 1,20-44 7,-3-1-1,-2-1 1,-3-1-1,-2 0 0,2-25-6,-15 76-14,1 4 10,0 0 1,-1 1-1,1-1 0,-1 0 1,1 0-1,-1 0 0,1 0 0,-1 0 1,1 1-1,-1-1 0,0 0 0,0 0 1,0 0-1,1 0 0,-1 0 0,0 0 1,0 0-1,0 0 0,0 0 1,-1 0-1,1 0 0,0 0 0,0 0 1,0 0-1,-1 0 0,1 0 0,-1 0 1,1 0-1,-1 1 0,1-1 1,-1 0-1,1 0 0,-1 0 0,1 1 1,-1-1-1,0 0 0,0 1 0,1-1 1,-1 0-1,0 1 0,0-1 0,0 1 1,0 0-1,0-1 0,0 1 1,1 0-1,-1-1 0,0 1 0,0 0 1,0 0-1,0 0 0,-1 0 4,-1 3-377,-1 0 0,1 0 0,0 1 0,0 0 0,0 0 0,1-1 0,-1 2 0,1-1 0,0 0 0,0 0 0,0 1 0,1-1 0,-1 1 0,1-1 0,0 1 0,0 3 377,-4 23-4266,4-1-2332</inkml:trace>
  <inkml:trace contextRef="#ctx0" brushRef="#br0" timeOffset="28972.506">10352 9477 14125,'0'0'3134,"0"0"-86,0 0-464,0 0-972,0 0-640,0 0-353,-6 19-256,-33 151-16,38-156-723,-2 73 366,24-40-8450,-17-44 2663,1-2-1944</inkml:trace>
  <inkml:trace contextRef="#ctx0" brushRef="#br0" timeOffset="29303.565">10307 9141 9769,'0'0'2178,"0"0"577,0 0 832,0 0-1857,0 0-865,0 0-481,0 0-384,0 0-128,0 0-481,0-33-3779,7 47-8968</inkml:trace>
  <inkml:trace contextRef="#ctx0" brushRef="#br0" timeOffset="27238.387">7370 9437 6214,'0'0'4110,"0"0"-1499,0 0 63,0 0-84,-1-12-573,-2-39-394,1 48 1910,-2 46-3473,23 153-28,-15-178-91,1 3-85,-1 1-1,2-2 0,1 1 0,1-1 0,0 0 0,2-1 0,1 3 145,-10-21-1,-1 0-1,1 0 1,-1 0 0,0-1-1,1 1 1,0 0 0,-1 0-1,1 0 1,0 0 0,-1-1-1,1 1 1,0 0 0,0-1-1,0 1 1,-1 0 0,1-1-1,0 1 1,0-1 0,0 0-1,0 1 1,0-1 0,0 0-1,0 1 1,0-1 0,0 0-1,0 0 1,0 0 0,0 0 0,0 0-1,0 0 1,0 0 0,0 0-1,0 0 1,0-1 0,0 1-1,0 0 1,0-1 0,0 1-1,0-1 1,0 1 0,0-1-1,0 1 1,0-1 0,0 0-1,-1 1 1,1-1 0,0 0-1,-1 1 1,2-2 1,27-48 169,-27 46-139,143-238 2369,-96 168-1617,-48 133-173,13 58-3901,-12-107 2695,2 1 0,-1-1 0,1 0 0,0-1 0,1 1-1,0-1 1,1 0 0,0 0 0,0 0 0,1-1 0,0 0 0,1-1 0,-1 1 0,1-1 0,1-1 0,-1 0-1,1 0 1,0 0 0,1-1 0,-1-1 0,1 1 0,0-2 0,0 1 0,8 0 597,16 1-4287</inkml:trace>
  <inkml:trace contextRef="#ctx0" brushRef="#br0" timeOffset="27537.554">8170 9552 3235,'14'-253'20830,"-15"254"-20530,1-1 0,0 0-1,-1 0 1,1 0 0,0 0-1,0 0 1,-1 0 0,1 0-1,0 0 1,-1 0 0,1 0-1,0 0 1,-1 0-1,1 0 1,0 0 0,0 0-1,-1 0 1,1 0 0,0 0-1,-1 0 1,1 0-300,-4 41 332,-42 324 976,6-54-2567,29-105-3530,11-198 4047,2 26-2390,8-18-4392,-5-14 851</inkml:trace>
  <inkml:trace contextRef="#ctx0" brushRef="#br0" timeOffset="27897.989">8092 9805 5797,'2'-52'1640,"2"0"0,3 0-1,2 1 1,3 0-1,1 1 1,3 0-1,2 1 1,4-5-1640,-20 49 178,0 0 1,0 0 0,0 0-1,0 0 1,1 1-1,0-1 1,0 1-1,0 0 1,1 0-1,-1 0 1,1 0 0,0 0-1,0 1 1,0 0-1,0 0 1,1 0-1,-1 0 1,1 1-1,0-1 1,0 1 0,0 0-1,0 1 1,0-1-1,0 1 1,0 0-1,1 1 1,-1-1-1,0 1 1,0 0 0,1 0-1,-1 1 1,0-1-1,0 1 1,1 0-1,-1 1 1,0-1-1,0 1 1,2 1-179,0 2 21,0 0 0,0 0 0,0 1 1,-1 0-1,0 0 0,0 1 0,0 0 0,-1 0 0,0 0 1,-1 0-1,1 1 0,-1 0 0,-1 0 0,1 0 0,-2 0 1,1 0-1,-1 1 0,0-1 0,-1 1 0,0 0 0,0 3-21,0 5-15,0 0-1,-1 0 1,-1-1-1,-1 1 0,-1 0 1,0-1-1,-1 1 0,0-1 1,-2 0-1,-5 11 16,8-18-104,0-1 0,-1 1-1,-1-1 1,0 0 0,0 0-1,0 0 1,-1-1 0,0 1-1,0-1 1,-1-1 0,0 1-1,0-1 1,-1-1 0,0 1-1,0-1 1,0-1 0,0 1-1,-1-1 1,0-1 0,1 0 0,-1 0-1,-1-1 1,1 0 0,-9 1 104,16-3-167,0-1-1,0 1 1,1-1 0,-1 1 0,0-1 0,0 0 0,0 0 0,1 0 0,-1 0 0,1 0 0,-1 0 0,1 0 0,-1 0 0,1-1 0,-1 1 0,1-1 0,0 1 0,0-1 0,0 1 0,0-1 0,0 0 0,0 1 0,0-1 0,1 0 0,-1 0-1,0 0 168,0-34-6936,11 16 273</inkml:trace>
  <inkml:trace contextRef="#ctx0" brushRef="#br0" timeOffset="28288.55">8695 9348 6822,'0'0'4143,"0"0"-1164,0 0-150,0 0-651,0 0-918,0 0-603,0 0-316,0 0-164,11 14-71,30 45-10,-29 11 124,-14-50-183,8 55 59,-4-74-82,0-1 1,0 1-1,0-1 0,0 1 1,0-1-1,0 0 1,0 0-1,0 0 0,0 0 1,0 0-1,0 0 1,0 0-1,0-1 1,0 1-1,-1-1 0,1 1 1,0-1-1,0 0 1,0 0-1,0 0 0,-1 0 1,1 0-1,0 0 1,-1 0-1,1-1 1,-1 1-1,0-1 0,1 1 1,-1-1-1,0 0-14,15-13 359,-1 0-1,-1-1 0,0-1 1,-1 0-1,-1-1 0,-1 0 1,0-1-1,-2 0 1,0-1-1,-1 0 0,-1 0 1,-1-1-1,-1 0 1,0 0-1,0-13-358,-5 33 24,1-1 1,-1 1-1,0-1 0,0 1 0,1-1 1,-1 1-1,0-1 0,0 1 1,0-1-1,0 1 0,-1-1 1,1 1-1,0 0 0,-1-1 1,1 1-1,-1-1 0,1 1 0,-1 0 1,1-1-1,-1 1 0,0 0 1,0 0-1,0-1 0,0 1 1,0 0-1,0 0 0,0 0 1,0 0-1,0 0 0,0 1 0,-1-1 1,1 0-1,0 0 0,-1 1 1,1-1-1,0 1 0,-1-1 1,1 1-1,-1-1 0,1 1 1,0 0-1,-1 0 0,1 0 0,-1 0 1,1 0-1,-1 0 0,1 0 1,-1 1-1,1-1 0,-1 0 1,1 1-1,0-1 0,-1 1 1,1-1-1,0 1 0,-2 1-24,-7 4 7,0 2 0,0-1-1,1 1 1,0 1 0,1 0 0,0 0 0,0 0-1,1 1 1,0 0 0,0 1 0,1 0-1,1 0 1,0 0 0,1 0 0,-1 2-7,-2 11-44,0 1 0,1 0 0,2 0-1,1 0 1,0 1 0,2-1 0,1 1 0,3 25 44,-3-44-164,0 0 0,0 0-1,1 1 1,0-1-1,0 0 1,1 0 0,-1 0-1,2 0 1,-1 0-1,1 0 1,0-1 0,0 1-1,1-1 1,0 0 0,0 0-1,0 0 1,1 0-1,0-1 1,0 0 0,0 0-1,1 0 1,-1-1-1,1 1 1,1-1 0,-1-1-1,0 1 1,1-1 0,0 0-1,5 1 165,-2-3-13,0-1 1,0 0-1,0 0 0,0-1 0,0-1 0,0 1 1,0-2-1,-1 1 0,1-1 0,-1-1 0,1 0 1,-1 0-1,-1-1 0,1 0 0,0 0 1,-1-1-1,0 0 0,-1 0 0,1-1 0,-1 0 1,-1-1-1,3-3 13,12-15 200,-1-1 0,-2-1 0,-1-1-1,-1 0 1,-2-1 0,2-6-200,48-146 3107,-65 182-3038,1 1-1,0-1 0,-1 0 1,1 0-1,0 0 0,-1 0 1,1 0-1,0 0 0,-1 0 1,1 1-1,0-1 0,-1 0 1,1 0-1,0 0 0,-1-1 1,1 1-1,0 0 0,-1 0 1,1 0-1,0 0 0,-1 0 1,1 0-1,0 0 0,-1-1 1,1 1-1,0 0 0,-1 0 1,1 0-1,0-1 0,-1 1-68,-21 40 118,-134 345 111,148-367-769,9-27-285,12-30 210,6-11 331,-3 3-405,2 1 1,2 1-1,3 2 1,1 0-1,9-11 689,25 1-3806,-56 52 3335,0 0 1,0 1-1,0-1 0,-1 0 0,1 1 0,0-1 0,0 1 0,0 0 0,0-1 0,0 1 0,0 0 1,0 0-1,0 0 0,0 1 0,0-1 0,0 0 0,0 1 0,0 0 0,0-1 0,0 1 1,0 0-1,0 0 0,-1 0 0,1 0 471,12 13-7554</inkml:trace>
  <inkml:trace contextRef="#ctx0" brushRef="#br0" timeOffset="32964.483">26670 8163 10986,'0'0'3332,"0"0"-359,0 0-112,0 0-581,0 0-705,0 0-630,0 0-401,-8 14-202,-77 171 480,72-146-773,2 0 0,2 0-1,1 1 1,3 1 0,1-1 0,1 1 0,3 13-49,0-46-34,0 0 0,1 1 1,0-1-1,1 0 1,-1 0-1,1 1 1,1-1-1,0-1 1,0 1-1,0 0 0,1-1 1,0 0-1,1 0 1,0 0-1,0 0 1,0-1-1,1 1 1,0-2-1,0 1 0,0 0 1,1-1-1,0-1 1,0 1-1,0-1 1,0 0-1,1 0 1,-1-1-1,8 2 34,1-2-19,1-1 0,-1 0 0,1-2-1,0 0 1,-1 0 0,1-2 0,-1 0 0,1 0 0,-1-2 0,0 0-1,0-1 1,0-1 0,0 0 0,-1-1 0,0-1 0,-1 0 0,7-5 19,0-1 165,-1-1 0,-1 0 0,0-1 0,-1-1 0,-1-1-1,0-1 1,-1 0 0,-2-1 0,0-1 0,-1 0 0,6-14-165,-7 5 308,-1 0-1,-2-1 0,-1-1 0,-1 1 1,-2-1-1,-1 0 0,-2 0 0,-1-1 1,-2-14-308,-10-24 245,10 70-266,1-1 1,-1 1-1,0-1 1,1 1 0,-1-1-1,0 1 1,0-1-1,0 1 1,0 0 0,0-1-1,0 1 1,-1 0-1,1 0 1,0 0 0,-1 0-1,1 0 1,0 0-1,-1 0 1,1 0 0,-1 1-1,0-1 1,1 0-1,-1 1 1,0 0 0,1-1-1,-1 1 1,0 0-1,1 0 1,-1 0 0,0 0-1,1 0 1,-1 0-1,0 0 1,1 1-1,-1-1 1,0 1 0,1-1-1,-1 1 1,1-1-1,-1 1 21,-3 2-484,1 0-1,0 0 1,-1 0-1,1 0 1,1 1-1,-1-1 1,0 1-1,1 0 1,0 0-1,0 1 1,0-1-1,1 1 1,-1-1-1,1 1 0,0 0 1,0 0-1,0 3 485,-7 33-7351</inkml:trace>
  <inkml:trace contextRef="#ctx0" brushRef="#br0" timeOffset="33368.418">27512 8457 19282,'0'0'3038,"1"-13"-1020,-1-9-1282,1-13 3348,-38 302-2973,33-85-3305,-2-295 1734,6 94 517,1 1-1,0-1 0,2 1 0,0-1 0,1 1 0,1 0 0,1 0 0,0 1 0,2-1 0,0 2 0,0-1 0,2 1 0,0 0 0,1 1 0,0 0 0,1 1 0,1 0 0,0 1 0,1 1 1,9-7-57,-16 15 1,0 1 1,0 0 0,1 0 0,-1 0 0,1 1 0,-1 0 0,1 1-1,0 0 1,0 0 0,-1 1 0,1 0 0,0 0 0,0 1 0,0 0 0,-1 0-1,1 0 1,0 1 0,-1 1 0,0-1 0,1 1 0,-1 0 0,0 1 0,0 0-1,-1 0 1,1 0 0,-1 1 0,0 0 0,0 0 0,0 1 0,-1 0-1,0-1 1,0 2 0,-1-1 0,1 1 0,-1-1 0,-1 1 0,1 0 0,-1 1-1,0-1 1,0 5-2,1 2-83,0 1 0,-1 0-1,-1 0 1,0 0 0,-1 0-1,-1 0 1,0 1 0,-1-1-1,-1 0 1,0 0 0,-1 0-1,-2 4 84,-17 45-3871,-7-2-4700,19-44 2779</inkml:trace>
  <inkml:trace contextRef="#ctx0" brushRef="#br0" timeOffset="33771.134">28302 8412 3331,'0'0'7191,"16"-10"-2541,81-54 1644,-95 63-6048,0 0 0,-1-1 0,1 1 0,0-1 0,-1 1 0,1-1 0,-1 1 0,0-1 0,1 0 0,-1 1 0,0-1 0,0 0 0,0 0 0,-1 0 0,1 0 0,0 0 0,-1 0 0,1 0 0,-1 0-1,1 0 1,-1 0 0,0-1 0,0 1 0,0 0 0,0 0-246,-3 1 22,0 0 0,1 0-1,-1 0 1,0 0-1,0 1 1,0 0 0,1-1-1,-1 1 1,0 0-1,0 0 1,0 0 0,0 1-1,1-1 1,-1 1-1,0-1 1,0 1 0,1 0-1,-1 0 1,0 0-1,1 1 1,-1-1 0,1 1-22,-149 111 40,126-91-22,15-15-19,1 1-1,0 0 0,1 1 0,-1-1 0,2 2 1,-1-1-1,1 1 0,1 0 0,0 1 0,0 0 1,1 0-1,-3 8 2,9-17-9,0 1 0,0 0 1,1-1-1,-1 1 0,1-1 0,-1 1 0,1-1 1,0 0-1,0 0 0,0 0 0,0 0 1,0 0-1,0 0 0,1 0 0,-1-1 0,1 1 1,-1-1-1,1 0 0,-1 1 0,1-1 0,0-1 1,0 1-1,0 0 0,-1-1 0,1 1 1,0-1-1,0 0 0,0 0 0,0 0 0,0 0 1,0 0-1,-1-1 0,4 0 9,-2 1-4,61 1-109,-49-2 87,0 1 0,1 0 1,-1 1-1,0 1 0,0 0 0,-1 1 0,1 1 0,11 4 26,-24-6 8,0 1 0,0-1 1,1 1-1,-1 0 0,-1 0 0,1 0 0,0 1 0,-1-1 1,0 0-1,0 1 0,0 0 0,0-1 0,0 1 1,-1 0-1,0 0 0,0 0 0,0 0 0,0 0 0,0 0 1,-1 1-1,0-1 0,0 0 0,0 0 0,0 0 0,-1 0 1,1 0-1,-1 0 0,0 0 0,-1 0 0,1 0 1,-1 0-1,1 0 0,-1 0 0,0-1 0,-1 1 0,1-1 1,0 0-1,-1 1 0,0-1 0,0 0 0,0-1 0,0 1 1,0 0-1,-1-1 0,1 0 0,-1 0 0,0 0-8,-9 9-9,0-2 1,-1 0-1,-1 0 0,0-2 0,0 0 0,0 0 0,-1-2 0,1 0 0,-2 0 0,1-2 1,0 0-1,-1 0 0,1-2 0,-1 0 0,0-1 0,1-1 0,-1 0 0,-7-3 9,-13-7-2941,22-7-6828,14 6 1371</inkml:trace>
  <inkml:trace contextRef="#ctx0" brushRef="#br0" timeOffset="34193.585">28834 8367 7399,'0'0'5942,"0"0"-2488,0 0-711,0 0-607,0 0-679,0 0-667,0 0-421,-15 13-172,1 0-159,5-6-17,0 1 1,0 1-1,1-1 0,0 1 0,1 1 1,0-1-1,1 1 0,0 1 1,-2 4-22,-11 23 30,5-13-36,0 0 0,2 1 1,1 0-1,2 0 0,0 2 0,2-1 1,1 1-1,1 0 0,-1 24 6,6-50-3,0 0 0,1 0 0,-1 0 0,1 0 0,-1 0 0,1 0 0,0-1 0,0 1 0,0 0 0,0 0 0,0 0 0,0-1 0,0 1 0,1-1 0,-1 1 0,0-1-1,1 1 1,0-1 0,-1 0 0,1 0 0,0 0 0,-1 0 0,1 0 0,0 0 0,0 0 0,0 0 0,0-1 0,0 1 0,0-1 0,0 1 0,0-1 0,0 0 0,0 0 0,0 0 0,0 0-1,0 0 1,0-1 0,0 1 0,1-1 3,83-18 167,-65 11 2,0-1-1,-1-1 1,0-1-1,-1-1 1,0-1-1,0 0 1,-2-1-1,0-1 1,0-1-1,-1 0 1,-1-1-1,-1-1 1,-1 0-1,0-1 1,-1 0-1,-1-1 1,-1-1-1,-1 1 1,-1-2-1,-1 1 0,0-1 1,-2 0-1,0 0 1,-2-1-1,0-2-168,-11-8 289,7 33-285,1-1 1,-1 1 0,1 0 0,-1-1-1,0 1 1,1 0 0,-1 0 0,0 0-1,1 0 1,-1-1 0,0 1 0,1 0 0,-1 0-1,0 0 1,1 0 0,-1 0 0,0 1-1,1-1 1,-1 0 0,0 0 0,1 0-1,-1 0 1,0 1 0,1-1 0,-1 0-1,1 1 1,-1-1 0,1 1 0,-1-1-1,1 0 1,-1 1 0,1-1 0,-1 1-1,1-1 1,-1 1 0,1-1 0,0 1 0,-1 0-1,1-1 1,0 1 0,-1 0 0,1-1-1,0 1 1,0-1 0,0 1 0,0 0-5,-8 15 25,2 0 1,0 0 0,1 0 0,1 1 0,0 0 0,1-1 0,1 1 0,1 1 0,0-1 0,1 0-1,1 0 1,1 3-26,-2-1 10,18 162-384,-18-175 60,1 0-1,0 1 1,1-1 0,-1 0-1,1 0 1,1 0 0,-1 0-1,1 0 1,0-1 0,0 1-1,0-1 1,1 0-1,4 5 315,-6-8-428,0-1-1,0 1 0,0-1 0,0 0 1,0 0-1,0 0 0,0 0 1,1 0-1,-1 0 0,0-1 0,1 1 1,-1-1-1,1 1 0,-1-1 0,1 0 1,-1 0-1,0 0 0,1 0 1,-1-1-1,1 1 0,-1-1 0,0 1 1,1-1-1,0-1 429,19-8-4645,-2-2-682</inkml:trace>
  <inkml:trace contextRef="#ctx0" brushRef="#br0" timeOffset="34584.371">29452 8523 10570,'0'0'4442,"0"0"-1111,0 0-481,0 0-325,0 0-587,0 0-576,0 0-428,1 2-112,-7 46 558,0-35-1116,-169 476 1268,164-453-1983,1 0 0,2 1 0,2 0 0,2 0 0,1 1 0,1 25 451,2-62-49,0 0 0,-1-1 0,1 1 0,0 0 0,0 0 0,0 0 0,-1 0 0,1 0 0,0 0 0,0 0 0,0-1 0,0 1 0,1 0 0,-1 0 0,0 0 0,0 0 1,0 0-1,1 0 0,-1 0 0,1-1 0,-1 1 0,0 0 0,1 0 0,-1-1 0,1 1 0,0 0 0,-1 0 0,1-1 0,0 1 0,-1-1 0,1 1 0,0-1 0,0 1 0,-1-1 0,1 1 0,0-1 1,0 1-1,0-1 0,0 0 0,-1 0 0,1 1 0,0-1 0,0 0 0,0 0 0,0 0 0,0 0 0,0 0 0,0 0 0,0 0 0,-1 0 0,1-1 0,0 1 0,0 0 0,0-1 0,0 1 0,0 0 1,-1-1-1,1 1 0,0-1 0,0 1 0,-1-1 0,1 1 0,0-1 0,0 0 0,-1 0 49,7-11-43,0 0 0,-2-1 1,0 1-1,0-1 0,-1-1 0,0 1 0,-1-1 0,-1 1 1,1-15 42,-2 20-21,18-139 97,-13 80 111,3-1 0,3 1-1,3 1 1,2 0-1,4 1 1,18-39-187,-36 97 53,-1 1 0,1-1 0,1 1 1,-1-1-1,1 1 0,0 0 0,0 0 0,1 1 0,0-1 0,0 1 0,0 0 0,0 1 1,1-1-1,0 1 0,0 0 0,0 0 0,0 1 0,1 0 0,0 0 0,1 0-53,-1 1 5,0 1 0,0 0 0,0 0-1,0 1 1,1 0 0,-1 0-1,0 1 1,0-1 0,0 2 0,0-1-1,0 1 1,0 0 0,0 1-1,0-1 1,-1 1 0,1 1 0,-1-1-1,0 1 1,0 0 0,0 0-1,-1 1 1,0 0 0,1 0 0,-2 0-1,1 1 1,0-1 0,-1 1-1,0 0 1,-1 1 0,1-1 0,-1 0-1,0 1 1,-1 0 0,0 0-1,0 0 1,0 0 0,-1 0 0,0 0-1,0 0 1,-1 0 0,0 1 0,0-1-1,-1 6-4,-6-2-20,1 0 0,-1 0-1,-1 0 1,0-1-1,0 0 1,-1-1 0,0 0-1,-1 0 1,0-1-1,0 0 1,0 0 0,-1-2-1,-1 1 1,1-1 0,-1-1-1,0 0 1,0-1-1,-1 0 1,1-1 0,-1 0-1,1-1 1,-5 0 20,-130 13-874,50-21-4274,70-1-660,7-1-3561</inkml:trace>
  <inkml:trace contextRef="#ctx0" brushRef="#br0" timeOffset="35486.439">29880 8497 9705,'0'0'2717,"0"0"-987,0 0-86,0 0-293,0 0-614,0 0-470,0 0-118,7 2 32,132 50 903,-131-53-822,0 0 1,0-1-1,0 0 0,-1-1 0,1 1 1,-1-1-1,1-1 0,-1 0 0,0 0 0,-1 0 1,1 0-1,-1-1 0,1 0 0,-1-1 1,-1 0-1,1 1 0,-1-2 0,0 1 1,-1 0-1,1-1 0,-1 0 0,0 0 0,-1-1 1,0 1-1,0-1 0,-1 1 0,0-1 1,0 0-1,0 0 0,-1 0 0,-1 0 0,1 0 1,-1-3-263,0 9 18,-1 0 1,1 0-1,0 0 1,0 0-1,-1 0 1,0 0-1,1 1 1,-1-1-1,0 0 0,0 0 1,1 1-1,-1-1 1,-1 0-1,1 1 1,0-1-1,0 1 1,-1-1-1,1 1 1,0 0-1,-1 0 1,0-1-1,1 1 1,-1 0-1,0 1 1,1-1-1,-1 0 1,0 0-1,0 1 1,0-1-1,0 1 1,1-1-1,-1 1 1,0 0-1,0 0 0,0 0 1,0 0-1,0 0 1,0 0-1,0 0-18,-75 25 497,66-16-532,1 1 1,0 0-1,1 0 1,0 1-1,0 0 0,1 1 1,1 0-1,0 0 1,0 1-1,2 0 0,-1 0 1,2 0-1,-1 0 1,2 1-1,0 0 1,1 0-1,0 0 0,1 0 1,0 0-1,1 0 1,1 0-1,1 0 0,0 4 35,1-9-83,-1-1-1,2 1 0,-1-1 0,1 0 0,1 0 0,-1 0 0,1 0 0,1-1 0,-1 0 1,1 0-1,1 0 0,-1-1 0,1 0 0,0 0 0,0-1 0,1 0 0,0 0 0,-1 0 1,2-1-1,-1-1 0,0 1 0,1-1 0,0-1 0,0 0 0,-1 0 0,1 0 0,1-1 1,-1-1-1,0 1 0,0-1 0,0-1 0,0 0 0,0 0 0,0-1 0,0 0 0,0-1 1,-1 1-1,1-2 0,-1 1 0,0-1 0,0-1 0,1 0 84,15-14 398,-2 0 0,-1-2 1,0 0-1,-2-1 0,0-1 0,-1-1 0,-2-1 0,0 0 0,-2-1 1,-1-1-1,-1 0 0,8-28-398,1-17 945,-37 81-748,0 20-266,0 1 0,2 1-1,2 0 1,0 0 0,2 1-1,2 1 1,1-1 0,1 1-1,1 9 70,-5 14-828,2 0-1035,28-119 1666,-11 27 413,1 1 0,1 1 0,2 0 1,2 1-1,15-28-216,-22 49-21,0-1 0,0 1 0,1 0 1,1 1-1,0 0 0,0 1 0,1 0 0,0 0 0,1 1 1,0 1-1,0 0 0,1 1 0,0 0 0,1 0 0,10-2 21,29 0-2201,-19 17-3301,-14 7-1603</inkml:trace>
  <inkml:trace contextRef="#ctx0" brushRef="#br0" timeOffset="35854.455">30959 8391 15855,'0'0'4527,"0"0"-1452,0 0-828,0 0-763,0 0-619,0 0-400,0 0-161,5 7-58,-2-4-228,0 1 1,-1 0 0,0 0-1,0 0 1,0 0 0,0 0-1,-1 0 1,1 0 0,-1 1-1,0-1 1,0 1 0,-1-1-1,1 1 1,-1-1 0,0 1-1,0 2-18,-4 40 72,0-24-168,2-1 0,1 1-1,0 0 1,2 0 0,1 0-1,0 0 1,2-1-1,0 1 1,4 6 96,-7-25-44,0-1-1,1 0 1,-1 0-1,1 1 1,-1-1 0,1 0-1,0 0 1,0-1-1,0 1 1,1 0 0,-1-1-1,1 1 1,-1-1-1,1 0 1,0 0 0,0 0-1,0 0 1,0-1-1,0 1 1,0-1 0,0 1-1,1-1 1,-1 0-1,0-1 1,1 1 0,-1 0-1,1-1 1,-1 0-1,1 0 1,-1 0 0,1 0-1,-1-1 1,1 1-1,-1-1 1,0 0 0,1 0-1,-1 0 1,0 0-1,0 0 1,0-1 0,2-1 44,11-9 121,-1-2 0,-1 1 1,0-2-1,-1 0 0,-1-1 0,0 0 1,-1 0-1,-1-1 0,0-1 1,-1 0-1,-1 0 0,-1-1 1,-1 0-1,0 0 0,-2 0 0,0-1 1,-1 0-1,0-17-121,4-102 342,-8 140-380,1 0 1,0-1 0,0 1 0,-1 0-1,1-1 1,0 1 0,-1-1-1,1 1 1,-1-1 0,1 1 0,-1-1-1,1 1 1,-1-1 0,1 1 0,-1-1-1,1 0 1,-1 1 0,0-1-1,1 0 1,-1 1 0,1-1 0,-1 0-1,0 0 1,1 0 0,-1 0 0,0 0-1,1 1 1,-1-1 0,0 0-1,1-1 1,-1 1 0,0 0 0,1 0-1,-1 0 1,0 0 0,1 0-1,-1-1 1,0 1 0,1 0 0,-1 0-1,1-1 1,-1 1 0,0-1 0,1 1-1,-1 0 1,1-1 0,-1 1-1,1-1 1,-1 1 0,1-1 0,0 0-1,-1 1 1,1-1 0,0 1 0,-1-1-1,1 0 1,0 1 0,0-1 37,-3 92-10250,5-57 1842</inkml:trace>
  <inkml:trace contextRef="#ctx0" brushRef="#br0" timeOffset="36159.942">31662 8460 13837,'6'-13'5744,"25"-50"-1170,-14 28 824,-27 39-3492,-5 13-1830,0 0 1,2 1-1,-1 1 0,2 0 0,1 1 1,0 0-1,-6 20-76,-32 128-800,43-109-2725,4-1-4402,2-37 69</inkml:trace>
  <inkml:trace contextRef="#ctx0" brushRef="#br0" timeOffset="36438.498">31805 8027 16175,'-21'-84'3267,"8"68"-960,3 5 447,4 6-1216,0 5-930,3 2-416,0 12-192,2 8 0,1 3-288,1 4-1249,8 4-2019,1 0-4291</inkml:trace>
  <inkml:trace contextRef="#ctx0" brushRef="#br0" timeOffset="36656.42">32236 8298 10666,'0'0'8189,"0"0"-4121,0 0-1548,0 0-684,0 0-624,0 0-475,0 0-289,0 0-112,-15-2-26,-50-2-48,59 5-234,1 0 1,-1 0 0,0 1 0,0 0 0,1 0-1,-1 0 1,1 1 0,-1 0 0,1 0-1,0 0 1,0 1 0,0 0 0,1-1 0,-1 2-1,0 0-28,-3 2 17,0 1-92,0 0 0,1 0 0,-1 1 0,2 0 0,-1 0 0,2 0 0,-1 1 0,1 0 0,0 0 0,1 0 0,0 1 0,1 0 0,0-1 0,1 1 0,0 0 0,1 0 0,0 0 0,1 1 0,0-1 0,0 0 0,1 0 75,1-3-184,1 1 0,0-1 0,0 0 0,1-1 0,0 1 1,0-1-1,0 1 0,1-1 0,1 0 0,-1-1 0,1 0 0,0 1 0,0-2 0,4 3 184,24 29-142,-33-36 146,0 0 0,-1 0 0,1 0 0,0 0 0,-1 0 0,1 0 0,-1 0 0,1 1 0,-1-1 0,1 0 0,-1 0 0,0 1 0,0-1 0,1 0 0,-1 0 0,0 1 0,0-1 0,0 0 0,-1 1 0,1-1 0,0 0 0,0 0 0,-1 1 0,1-1 0,0 0 0,-1 0 0,0 0 0,1 0 0,-1 1 0,0-1 0,1 0 0,-1 0 0,0 0 0,0 0 0,0-1 0,0 1 0,0 0 0,0 0 0,0 0 0,0-1 0,0 1 0,0-1 0,0 1 0,-1-1 0,1 1 0,0-1 0,0 0 0,-1 1-4,-62 18 818,62-19-771,-26 6 150,1-1-1,-2-1 1,1-2-1,0 0 1,-1-2 0,-22-3-197,6-21-2814,59 14-5049,4 4-1052</inkml:trace>
  <inkml:trace contextRef="#ctx0" brushRef="#br0" timeOffset="37402.968">32409 8409 14189,'0'0'4175,"0"0"-1404,0 0-1132,0 0-876,0 0-448,0 0-118,0 0-36,0 0-28,0 12-16,3 102 54,-3-113-171,0 0 1,0-1-1,0 1 0,1 0 0,-1 0 0,0-1 1,1 1-1,-1 0 0,0-1 0,1 1 0,-1 0 0,1-1 1,-1 1-1,1-1 0,-1 1 0,1-1 0,0 1 1,-1-1-1,1 1 0,-1-1 0,1 1 0,0-1 0,-1 0 1,1 1-1,0-1 0,0 0 0,-1 0 0,1 0 1,0 0-1,0 1 0,-1-1 0,1 0 0,0 0 0,0 0 1,0-1-1,-1 1 0,1 0 0,0 0 0,0 0 1,-1 0-1,1-1 0,0 1 0,-1 0 0,1-1 0,0 1 1,-1-1-1,1 1 0,0 0 0,-1-1 0,1 0 1,-1 1-1,1-1 0,-1 1 0,1-1 0,-1 0 0,1 0 0,41-31 380,-36 26-102,-1-1 0,0 0 1,-1 0-1,1 0 0,-1 0 0,-1-1 0,1 1 1,-1-1-1,0 0 0,-1 0 0,0 0 0,-1-1 0,1 1 1,-1 0-1,-1-1 0,0 1 0,0 0 0,-1-2-278,-1 7 39,-1-1 0,0 1 0,0 0 0,-1 1 0,1-1 0,-1 0 0,1 1 0,-1 0 0,0 0 0,0 0 0,0 0-1,0 1 1,0-1 0,0 1 0,0 0 0,0 0 0,-1 1 0,1-1 0,0 1 0,-1 0 0,1 0 0,0 1 0,-1-1-1,1 1 1,0 0 0,0 0 0,0 0 0,0 0 0,0 1 0,0 0 0,-1 0-39,-6 6-45,0-1 0,1 2 1,0-1-1,0 2 0,1-1 1,1 1-1,-1 0 0,2 1 0,-1 0 1,1 0-1,1 1 0,0 0 1,1 0-1,0 0 0,1 1 1,-2 8 44,-1 0-368,1 0 1,1 1-1,1 0 1,1-1-1,1 1 1,0 1-1,2-1 1,1 6 367,0-22-80,-1 1 0,1-1 0,1 0 0,-1 0 0,1 1 0,0-1 0,1 0 0,-1-1 0,1 1 0,0 0 0,0-1 0,1 0 0,0 1 0,0-1 0,0-1 1,1 1-1,-1-1 0,1 0 0,0 0 0,0 0 0,0 0 0,1-1 0,0 0 0,-1 0 0,1-1 0,0 1 0,0-1 0,0-1 0,1 1 0,1 0 80,10 0 115,-1 0 0,1-1 0,0-1-1,0 0 1,0-1 0,0-1 0,-1-1 0,1-1-1,-1 0 1,0-1 0,0-1 0,0-1 0,8-4-115,197-126 2746,-211 129-2625,12-7 200,-1-2-1,0 0 1,-1-2 0,-1 0-1,11-15-320,-29 33 23,0-1 0,-1 1 0,1 0 0,-1-1 0,1 0 0,-1 1 0,0-1 0,0 0 0,1 1 0,-1-1 0,0 0 0,-1 0 0,1 0 0,0 0 0,-1 0 0,1 0 0,-1 0 0,1 0 0,-1 0 0,0 0 0,0 0 0,0-1 0,0 1 0,0 0 0,-1 0 0,1 0 0,0 0 0,-1 0 0,0 0 0,1 0 0,-1 0 0,0 0 0,0 0 0,0 1 0,0-1 0,-1 0 0,1 1 0,0-1 0,-1 0 0,1 1 0,-1 0 0,0-1 0,1 1 0,-1 0 0,0 0 0,0 0 0,1 0 0,-1 0 0,0 0 0,0 1 0,0-1 0,0 0 0,0 1 0,-1 0 0,-1-1-23,-8 1-18,-1 1-1,0 0 1,0 1-1,0 0 0,1 1 1,-1 1-1,1 0 1,0 0-1,0 1 0,0 1 1,1 0-1,0 0 1,0 1-1,1 1 0,-1 0 1,1 0-1,1 1 1,0 0-1,0 0 0,1 1 1,0 1-1,1-1 1,0 1-1,1 0 1,0 1-1,0 0 0,2 0 1,-1 0-1,1 3 19,-37 118-3753,42-132 3730,0 0 1,0 1-1,0-1 0,0 0 0,1 0 1,-1 0-1,0 0 0,1 0 0,-1 0 0,1 0 1,-1 0-1,1 0 0,-1-1 0,1 1 0,0-1 1,-1 1-1,1-1 0,0 0 0,-1 1 1,1-1-1,0 0 0,0 0 0,-1 0 0,1-1 1,0 1-1,-1 0 0,1-1 0,0 1 0,-1-1 1,1 1-1,0-1 0,-1 0 0,1 1 1,-1-1-1,1 0 0,-1 0 0,0 0 0,1 0 1,-1-1-1,0 1 0,1-1 23,22-15 248,0-2 0,-2 0 0,0-2 0,-1 0 0,-1-2 1,-1 0-1,-1-1 0,-1-1 0,0-2-248,-6 10 100,277-401 1267,-246 346-1063,-52 78 251,-10 15-504,2 2 1,0 0-1,1 1 0,1 1 1,1 0-1,2 1 0,0 1 1,2 0-1,1 0 0,1 1 1,2 1-1,0-1 0,-1 22-51,5-38-29,0 0 0,1 1 0,0-1 0,1 1 0,1-1 0,0 1-1,0-1 1,1 1 0,1-1 0,0 1 0,0-1 0,2 0 0,-1 0-1,2 0 1,-1 0 0,2-1 0,-1 0 0,2 0 0,-1 0 0,2-1-1,-1 0 1,1 0 0,1-1 0,5 5 29,-7-9-101,0 0 0,0-1 0,1 0 0,0 0 0,0 0 0,0-1-1,0-1 1,0 1 0,0-1 0,1-1 0,-1 0 0,1 0 0,-1 0 0,1-1 0,5-1 101,-12 1-59,0 0 1,0-1-1,-1 1 1,1-1-1,-1 0 1,1 0-1,0 1 1,-1-1-1,0 0 0,1 0 1,-1 0-1,1 0 1,-1-1-1,0 1 1,0 0-1,0 0 1,0-1-1,0 1 1,0-1-1,0 1 1,0-1-1,0 1 0,-1-1 1,1 0-1,-1 1 1,1-1-1,-1 0 1,0 1-1,1-1 1,-1 0-1,0 0 1,0 1-1,0-1 0,-1 0 1,1 0-1,0 0 59,-23-34-4629,-10 26-891,-5 3-3961</inkml:trace>
  <inkml:trace contextRef="#ctx0" brushRef="#br0" timeOffset="38572.579">29449 10287 8680,'2'-29'1703,"0"-30"4036,-8 49 2347,-5 20-5458,-9 21-1379,-3 17-700,2 1 0,2 1 0,3 0 0,1 1 0,3 1 0,-1 25-549,6 72-294,8-144 246,0-1 0,0 1 0,1-1 0,0 0-1,0 1 1,0-1 0,0 0 0,0 0-1,1-1 1,0 1 0,0 0 0,0-1 0,0 0-1,0 0 1,1 0 0,-1 0 0,1 0 0,0 0-1,0-1 1,0 0 0,0 0 0,0 0-1,1-1 1,-1 1 0,0-1 0,1 0 0,-1 0-1,1 0 1,2-1 48,7 2-76,0 0 0,0-2 0,1 0 0,-1 0 0,0-1 0,0-1 0,0 0 0,0-1 0,2-2 76,9-4-1,0-1 0,-1-1-1,0-2 1,0 0-1,-1-1 1,-1-2-1,-1 0 1,0-1-1,-1-1 1,-1-1-1,12-17 2,-7-6-53,-26 41-57,1-1 1,0 1-1,-1 0 1,1 0-1,-1 0 0,0 0 1,1 0-1,-1 0 1,0 0-1,0 0 0,0 1 1,1-1-1,-1 0 0,0 1 1,0 0-1,0 0 1,0-1-1,0 1 0,0 0 1,0 0-1,0 1 0,0-1 1,0 0-1,0 1 1,1-1-1,-1 1 0,0-1 1,0 1-1,0 0 1,-1 1 109,-94 42-9513,39-17-438</inkml:trace>
  <inkml:trace contextRef="#ctx0" brushRef="#br0" timeOffset="37811.114">28106 10137 7623,'0'0'7324,"0"0"-3854,0 0-1735,0 0 43,-3 20-107,-32 141 107,18-117-1832,-75 235 1326,67-86-7007,28-161-3730,1-21 2040</inkml:trace>
  <inkml:trace contextRef="#ctx0" brushRef="#br0" timeOffset="38308.136">28019 10336 8296,'4'-21'2594,"22"-130"2200,-2 58 657,-24 92-5403,1-1 1,-1 1 0,1 0 0,0 0-1,-1-1 1,1 1 0,0 0-1,0 0 1,0 0 0,0 0 0,0 0-1,0 0 1,0 1 0,1-1-1,-1 0 1,0 0 0,0 1 0,1-1-1,-1 1 1,0-1 0,1 1-1,-1 0 1,0-1 0,1 1 0,-1 0-1,1 0 1,-1 0 0,0 0 0,1 0-1,-1 0 1,1 0 0,-1 1-1,0-1 1,1 1 0,-1-1 0,0 1-1,1-1 1,-1 1 0,0-1-1,0 1 1,0 0 0,1 0 0,-1 0-1,0 0 1,0 0-49,53 44-84,-54-44 95,46 46-7,134 118-1956,-166-155 1247,1 0 0,0-2 1,1 0-1,0 0 0,0-2 1,1 0-1,0 0 0,1-2 705,-9-2-363,0 0-1,0-1 1,0 0 0,0 0-1,0-1 1,1-1 0,-1 1-1,0-1 1,0-1-1,0 0 1,0 0 0,0-1-1,3-1 364,-4 0 288,-1 0 0,0 0 0,0-1 0,0 1 0,-1-2 0,0 1-1,0-1 1,0 1 0,-1-2 0,1 1 0,-2-1 0,1 1 0,-1-1 0,0-1-1,0 1-287,32-89 5310,-23-6-3600,-13 101-1712,0 1 0,0-1 0,0 0 0,0 1 0,0-1 0,0 0 0,0 0 0,0 1 0,0-1 0,0 0 0,0 1 0,0-1 0,0 0-1,0 1 1,-1-1 0,1 1 0,0-1 0,0 0 0,-1 1 0,1-1 0,-1 1 0,1-1 0,0 0 0,-1 1 0,1-1 0,-1 1 0,1 0 0,-1-1-1,1 1 1,-1-1 0,0 1 0,1 0 0,-1-1 0,1 1 0,-1 0 0,0 0 0,1 0 0,-1-1 0,0 1 0,1 0 0,-1 0 0,0 0-1,1 0 1,-1 0 0,0 0 0,1 0 0,-1 0 0,0 0 0,1 1 0,-1-1 0,0 0 0,1 0 0,-1 1 0,0-1 0,1 0 0,-1 1 0,1-1-1,-1 0 1,1 1 0,-1-1 0,1 1 0,-1-1 0,1 1 0,-1-1 0,1 1 0,0-1 0,-1 1 0,1 0 0,-1 0 2,-36 37-258,16-10 185,1 2 1,1 1-1,2 0 0,2 1 0,0 0 1,2 1-1,2 1 0,0 3 73,5 3 609,16-42 234,38-61 2253,2-16-1592,-37 56-1205,1 0 0,1 1 1,2 1-1,0 0 1,14-13-300,-30 33 5,-1 0 0,1 0 1,-1-1-1,1 1 0,0 0 1,0 0-1,0 0 0,0 0 1,-1 0-1,1 0 0,1 0 1,-1 0-1,0 0 0,0 1 1,0-1-1,0 0 0,1 1 1,-1-1-1,0 1 0,0-1 1,1 1-1,-1 0 0,0-1 1,1 1-1,-1 0 0,1 0 1,-1 0-1,0 0 0,1 0 1,-1 0-1,0 0 0,1 1 1,-1-1-1,0 0 0,1 1 1,-1-1-1,0 1 0,0 0 1,1-1-1,-1 1 0,0 0 1,0 0-1,0-1 0,0 1 1,0 0-1,0 0 0,0 0 1,0 0-1,0 1 1,-1-1-1,1 0 0,0 0 1,-1 0-1,1 1 0,-1-1 1,1 0-1,-1 1 0,1-1 1,-1 0-1,0 1 0,0-1 1,0 0-1,0 1 0,0-1 1,0 2-6,-1 42 8,-3 0 1,-1 0-1,-2-1 1,-2 0-1,-2 0 1,-2-1-1,-2 0 1,-5 6-9,-16 60-63,28-87-60,2-7-348,1 1 1,1 0-1,0 0 1,1 0 0,0 0-1,1 0 1,1 1 0,1 9 470,27 11-5956,5-29-1034,2-7-2176</inkml:trace>
  <inkml:trace contextRef="#ctx0" brushRef="#br1" timeOffset="115984.37">857 9556 13901,'0'0'8680,"-35"76"-6598,41-70-512,22-5-161,19-1-192,23-11-544,19-13 448,25-11-576,15-1-289,12-5-256,4 1-192,-8-2 31,-9 5-351,-18 3-449,-15 4-833,-18 5-1281,-18 10-2242,-24 3-7110</inkml:trace>
  <inkml:trace contextRef="#ctx0" brushRef="#br1" timeOffset="116325.61">1058 9807 9705,'0'0'13933,"0"0"-12203,0 0-128,104 64-225,-35-77-384,16-5-417,12-9-159,7-9-193,7-3-128,0-4 0,-12 2-96,-18 3 0,-21 7-576,-21 4-706,-13 12-1024,-11 3-2242,-14 2-6663</inkml:trace>
  <inkml:trace contextRef="#ctx0" brushRef="#br1" timeOffset="123588.376">906 2194 8712,'0'0'5552,"0"0"-2979,0 0-966,0 0 123,-1-5-155,-9-8-332,0 33-606,-8 49-108,17-64-472,-11 67 222,3 1 0,3 0 0,3 45-279,3 26-3070,1-42-2678,-1-64-1101</inkml:trace>
  <inkml:trace contextRef="#ctx0" brushRef="#br1" timeOffset="123875.178">807 2249 8744,'-2'-37'967,"-2"-9"-142,-6-1 3875,12 47-143,11 8-3792,167 169 2139,-144-143-2948,-2 1-1,-1 2 1,-2 1-1,-2 2 1,-1 1-1,-2 1 1,-3 1-1,-1 1 1,5 17 44,-24-53-38,1 0 0,-2 0 1,1 1-1,-1-1 0,0 1 0,-1 0 0,0-1 1,-1 1-1,1 0 0,-2 0 0,1-1 1,-1 1-1,-1 0 0,1-1 0,-1 1 1,-1-1-1,0 1 0,0-1 0,0 0 1,-1 0-1,-1-1 0,1 1 0,-1-1 0,0 0 1,-1 0-1,0 0 0,-5 4 38,-21 13 27,-2 0 0,0-3-1,-2 0 1,0-3 0,-1-1-1,-1-1 1,-1-3 0,-30 8-27,40-12 5,0-2 0,-1 0 1,1-2-1,-1-1 0,-1-2 1,-8 0-6,39-2-46,-1 1 1,0-1 0,1 1 0,-1-1-1,0 0 1,0 1 0,1-1 0,-1 0-1,0 1 1,0-1 0,1 0 0,-1 0-1,0 0 1,0 0 0,1 0 0,-1 0-1,0 0 1,0 0 0,0 0 0,1 0-1,-1 0 1,0 0 0,0-1 0,1 1-1,-1 0 1,0-1 0,0 1 0,1 0-1,-1-1 1,0 1 0,1-1 0,-1 1-1,1-1 1,-1 1 0,0-1 0,1 0-1,-1 1 1,1-1 0,0 0-1,-1 1 1,1-1 0,0 0 0,-1 1-1,1-1 1,0 0 0,0 0 0,-1 1-1,1-1 1,0 0 0,0 0 0,0 0-1,0 1 1,0-1 0,0 0 0,0 0-1,0 0 1,1 1 0,-1-1 0,0 0-1,0 0 1,1 1 0,-1-1 0,0 0-1,1 1 1,-1-1 0,1 0 0,-1 1 45,25-21-4010,10 1-2268</inkml:trace>
  <inkml:trace contextRef="#ctx0" brushRef="#br1" timeOffset="124444.729">1695 2492 10314,'-2'-16'5509,"-5"-54"-2504,6 64-2657,0-1 0,-1 1 0,1-1 0,-2 1-1,1 0 1,-1 0 0,0 0 0,0 0 0,0 0-1,-1 1 1,0 0 0,0-1 0,-1 1 0,1 1-1,-1-1 1,0 1 0,0 0 0,-1 0 0,1 0-1,-2 0-347,4 3 53,0-1-1,-1 1 1,1 0-1,-1 0 0,1 0 1,-1 1-1,1-1 1,-1 1-1,0 0 0,1 0 1,-1 0-1,1 0 1,-1 1-1,0-1 0,1 1 1,-1 0-1,1 0 1,0 0-1,-1 1 0,1-1 1,0 1-1,0 0 1,0 0-1,0 0 0,0 0 1,0 0-1,0 1 1,0 0-53,-63 81 0,50-49-23,2 0 1,1 1-1,1 0 0,2 1 0,2 0 0,1 1 0,2 0 0,2 0 0,2 0 0,2 34 23,-2-64-75,0-1 0,1 1 1,0 0-1,0-1 0,1 1 0,0 0 1,0-1-1,1 1 0,0-1 1,0 1-1,1-1 0,0 0 0,0 0 1,1 0-1,-1 0 0,2-1 0,-1 0 1,1 1-1,0-2 0,0 1 0,0 0 1,1-1-1,0 0 0,0-1 0,0 1 1,1-1-1,-1 0 0,1-1 0,0 1 1,0-1-1,1-1 0,0 1 75,0-3-41,0 0-1,0 0 0,0 0 1,0-1-1,0-1 0,-1 1 0,1-1 1,0-1-1,-1 1 0,1-1 1,-1-1-1,0 1 0,0-1 1,0 0-1,-1-1 0,1 0 0,-1 0 1,0 0-1,-1-1 0,1 0 1,-1 0-1,4-5 42,6-10 52,0-1 1,-2 0-1,0-1 0,-2 0 1,-1-1-1,4-11-52,1-11 440,-2 0 1,-1-1-1,-3 0 1,3-44-441,-12 27 971,0 64-951,1 1 0,-1-1 1,0 0-1,0 1 0,0-1 0,0 1 0,1-1 0,-1 0 0,0 1 0,0-1 0,0 1 0,0-1 0,0 1 0,0-1 0,0 0 0,0 1 0,0-1 0,0 1 0,-1-1 1,1 1-1,0-1 0,0 0 0,0 1 0,0-1 0,-1 1 0,1-1 0,0 0 0,0 1 0,-1-1 0,1 0 0,0 1 0,-1-1 0,1 0 0,0 1 0,-1-1 1,1 0-1,0 0 0,-1 1 0,1-1 0,0 0 0,-1 0 0,1 0 0,-1 0 0,1 0 0,-1 0 0,1 1 0,0-1 0,-1 0 0,1 0 0,-1 0 0,1 0 1,-1 0-1,1-1 0,-1 1 0,1 0 0,0 0 0,-1 0 0,1 0 0,-1 0 0,1-1 0,0 1 0,-1 0-20,-3 24-13,0 0 0,2 0 0,1 0-1,0 0 1,2 0 0,1 0 0,1 0 0,1 0-1,1-1 1,1 1 0,1-1 0,1 0 0,1-1 0,1 0-1,1 0 1,0-1 0,8 8 13,-17-26-163,1 0 1,0 0-1,0 1 0,0-2 1,0 1-1,0 0 0,0-1 1,1 1-1,-1-1 0,1 0 0,0 0 1,0-1-1,0 1 0,0-1 1,0 0-1,0 0 0,0 0 1,0 0-1,0-1 0,0 1 1,0-1-1,1 0 0,-1-1 1,0 1-1,0-1 0,0 0 1,0 0-1,0 0 0,0 0 1,0-1-1,0 1 0,0-1 0,-1 0 1,1 0-1,-1-1 0,1 1 1,-1-1-1,3-2 163,1-9-90,-1 0 0,0 0 0,-1 0 0,0-1 0,-1 0 0,-1 0 0,0 0 0,-1-1 0,-1 1 0,0-1 0,-1 1 0,-2-12 90,2 3-46,1-64 211,17-292 3492,-10 309-321,-3 318-2483,-7-174-1004,3 0-1,3 1 0,3-1 0,4-1 0,2 0 0,5 2 152,23 13-3746,-18-64-28,4-10-3397,-9-12 1496</inkml:trace>
  <inkml:trace contextRef="#ctx0" brushRef="#br1" timeOffset="124792.335">2145 2516 9353,'0'0'3651,"0"0"-2305,0 0 768,0 0 256,0 0-1089,0 0-256,0 0-64,0 0-673,-11-45-192,50 45 32,5 0 1,7-2-129,4-2-321,-2 0-960,-1-2-1666,-3 1-2114,-10 1-2402</inkml:trace>
  <inkml:trace contextRef="#ctx0" brushRef="#br1" timeOffset="125040.795">2821 2336 9897,'0'0'6107,"0"-14"-2514,-4-45-876,3 55-2507,-1 0 0,1 0 0,-1 0 0,0 0 0,0 0 0,-1 0 0,1 0 0,-1 1 0,0 0 0,0-1 0,0 1 0,0 0 0,-1 0 0,1 1 0,-1-1 0,0 1 0,1-1 0,-1 1 0,0 1 0,0-1 0,-1 0 0,1 1 0,0 0 0,0 0 0,-1 0 0,1 1 0,-3-1-210,-4 0 113,0 1 1,1 0-1,-1 1 0,0 0 1,1 1-1,-1 0 0,1 1 1,0 0-1,0 0 0,0 1 1,0 0-1,0 1 0,1 0 1,0 1-1,0 0 0,0 0 1,1 1-1,0 0 0,-2 2-112,-6 7 8,1 1 0,0 0 0,1 1 0,1 0 0,1 1 0,0 1 0,1 0 0,-5 14-9,9-18-59,1 0 1,0 0 0,1 0-1,0 1 1,2 0-1,0 0 1,1 0-1,0 0 1,1 0 0,2 0-1,-1 0 1,2 0-1,0 0 1,1 0-1,1 0 1,0 0-1,2-1 1,0 0 0,4 7 58,-7-17-136,2 0 1,-1-1 0,1 0 0,0 1 0,0-2-1,0 1 1,0-1 0,1 0 0,0 0 0,0 0 0,0-1-1,1 0 1,-1 0 0,1 0 0,-1-1 0,1 0-1,0 0 1,0-1 0,0 0 0,0 0 0,0-1 0,0 0-1,0 0 1,0 0 0,0-1 0,0 0 0,0-1 135,4 0-91,0-1-1,0 0 1,0-1 0,-1 0 0,1 0 0,-1-1-1,0-1 1,-1 0 0,1 0 0,-1-1 0,0 0-1,-1-1 1,1 1 0,-2-2 0,1 1 0,2-5 91,1-10 41,0 0 0,-1-1-1,-2 0 1,0 0 0,-2-1 0,0 0 0,-2 0 0,-1-1 0,-1 1 0,-1-1 0,-1 0-41,0 23 14,0-102 1454,0 105-1431,0-1 0,0 0 0,-1 0-1,1 0 1,0 0 0,-1 0 0,1 0 0,-1 0 0,1 0-1,-1 1 1,1-1 0,-1 0 0,0 0 0,1 1 0,-1-1-1,0 0 1,0 1 0,1-1 0,-1 0 0,0 1 0,0 0-1,0-1 1,0 1 0,0-1 0,0 1 0,0 0-1,0 0 1,0-1 0,0 1 0,0 0 0,0 0 0,0 0-1,1 0 1,-1 0 0,0 0 0,0 1 0,0-1 0,0 0-1,0 0 1,0 1 0,0-1 0,0 0 0,0 1-1,0-1 1,0 1 0,1-1 0,-1 1 0,0 0 0,0-1-1,1 1 1,-1 0 0,0 0 0,1-1 0,-1 1 0,1 0-1,-1 0 1,1 0 0,-1 0 0,1 0-37,-10 20 105,1 1 1,1 0 0,1 0-1,1 1 1,1-1-1,1 1 1,1 0-1,1 1 1,1-1-1,1 0 1,1 0-1,1 1 1,3 13-106,-4-30-1,-1 0 0,1 0 1,1 0-1,-1-1 0,1 1 0,0-1 1,1 1-1,0-1 0,0 0 1,0 0-1,0 0 0,1 0 0,0 0 1,0-1-1,1 0 0,0 0 0,0 0 1,0 0-1,0-1 0,1 0 0,-1 0 1,1 0-1,0-1 0,0 0 0,1 0 1,-1-1-1,1 1 0,-1-1 1,2 0 0,7-1-66,0 0 0,0-1 0,0-1 1,0 0-1,0-1 0,-1-1 1,1 0-1,0-1 0,-1 0 1,0-2-1,0 1 0,-1-2 0,0 1 1,6-5 65,-11 6-133,0 0 0,0-1 0,-1 1 0,1-1 0,-1-1 0,-1 1 0,1-1 0,-1-1 0,-1 1 1,1-1-1,-1 0 0,0 0 0,-1 0 0,0-1 0,-1 0 0,1 1 0,-1-1 0,-1 0 0,0-1 0,0 1 0,-1 0 0,0-1 0,-1-1 133,0 9-157,0 0 0,0 1-1,0-1 1,0 0 0,0 1 0,-1-1-1,1 0 1,-1 1 0,1-1-1,-1 1 1,1-1 0,-1 1-1,0-1 1,0 1 0,0 0-1,0-1 1,0 1 0,0 0-1,0 0 1,0-1 0,0 1-1,-1 0 1,1 0 0,0 0 0,-1 1-1,1-1 1,-1 0 0,1 0-1,-1 1 1,1-1 0,-1 1-1,0-1 1,-1 1 157,-58 8-9196,11 12-1886</inkml:trace>
  <inkml:trace contextRef="#ctx0" brushRef="#br1" timeOffset="111766.065">3215 4886 4228,'0'0'14830,"0"0"-12556,0 0-832,0 0-385,0 0-737,0 0-320,0 0-64,0 0-769,18 40-2018,-14-12-4996</inkml:trace>
  <inkml:trace contextRef="#ctx0" brushRef="#br1" timeOffset="112108.692">3583 5533 14894,'0'0'3908,"0"0"-1421,0 15-479,-15 154 2439,-20-47-3743,33-155-458,6 7-127,1 0 0,2 0 0,1 1 0,0 0 0,2 0 0,3-2-119,-9 17 87,1-4 19,1 0 0,0 0 0,0 1 0,1 0 0,1 1 0,0-1 0,1 2 0,1-1 0,-1 1 0,2 1 0,0-1 0,0 2 0,0 0 0,12-7-106,-19 14 17,0 0 0,0 0 0,0 1 0,0-1 0,0 1-1,1 0 1,-1 0 0,0 1 0,1-1 0,-1 1 0,0 0 0,1 0 0,-1 1 0,1-1 0,-1 1 0,0 0 0,0 0 0,1 0 0,-1 1 0,0 0 0,0-1 0,0 1 0,-1 1 0,1-1 0,0 0 0,-1 1 0,1 0 0,-1 0 0,0 0 0,0 0 0,0 1 0,0-1 0,-1 1 0,0-1 0,1 1 0,0 2-17,7 13 6,0 1 1,-1 1 0,-1 0 0,-1 0-1,0 0 1,1 14-7,4 30 50,-10-48-76,0 1 0,1-1 0,1 0 0,1 0 0,0-1 0,1 1 0,1-1 0,0 0 0,1-1 0,1 0 0,0 0 0,3 1 26,-9-13-14,0-1 0,-1 1 0,1-1 0,0 0 0,0-1 0,1 1 0,-1 0 0,0-1 0,0 0 0,1 1 0,-1-1 0,1-1-1,-1 1 1,1 0 0,-1-1 0,1 0 0,0 0 0,-1 0 0,1 0 0,-1-1 0,1 1 0,-1-1 0,1 0 0,-1 0 0,1 0 0,-1 0 0,0-1 0,0 1-1,1-1 1,-1 0 0,0 0 0,0 0 0,0-1 14,84-86 139,-77 71-105,0 0 0,-1 0 0,-1-1 1,0-1-1,-2 1 0,0-1 0,-1 0 1,-1 0-1,-1-1 0,-1 1 1,-1-1-1,-1-8-34,1 28-75,-1 0 1,1-1-1,-1 1 1,0 0-1,0-1 1,1 1-1,-1 0 1,0-1-1,0 1 1,-1 0-1,1-1 1,0 1-1,0 0 1,-1 0-1,1-1 1,0 1 0,-1 0-1,1 0 1,-1-1-1,0 1 1,1 0-1,-1 0 1,0 0-1,0 0 1,0 0-1,0 0 1,0 0-1,0 0 1,0 0-1,0 1 1,0-1-1,0 0 1,0 1-1,0-1 1,-1 0-1,1 1 1,0 0-1,0-1 1,-1 1-1,1 0 1,0-1-1,-1 1 1,1 0-1,0 0 1,-1 0-1,1 0 1,0 1 0,-1-1-1,1 0 1,0 0-1,-1 1 1,1-1-1,0 1 1,0-1-1,-1 1 1,1 0-1,0-1 1,0 1-1,0 0 1,0 0-1,0 0 1,0-1-1,0 2 75,-29 23-7025,-4 6-7426</inkml:trace>
  <inkml:trace contextRef="#ctx0" brushRef="#br1" timeOffset="110280.541">1009 5326 13965,'0'0'3748,"0"0"-2270,0 0-768,0 0 422,0 0-128,20-11-460,-4 2-463,-5 1-55,1 2 1,0 0 0,1 0-1,-1 1 1,1 0 0,0 1-1,1 1 1,-1 0 0,1 1-1,2 0-26,357-27 6,-312 13-1,-61 14 6,0 1 0,-1-1 0,1 1 0,-1 0 0,1-1 1,-1 1-1,0 0 0,1-1 0,-1 1 0,0 0 0,0 0 0,0 0 0,0 0 0,0 0 0,0 0 0,-1 0 0,1 0 0,0 0 1,0 0-1,-1 1 0,1-1 0,0 0 0,-1 1 0,1-1 0,-1 1 0,1 0 0,0-1 0,-2 1-11,2 0 10,-9-5 282,-1 1 0,0 1 0,0-1 0,0 2 0,-1 0-1,1 0 1,-1 1 0,1 0 0,-1 1 0,1 0-1,-1 1 1,-8 2-292,14 1 78,-1 1 1,1 1-1,0-1 0,0 1 0,1 0 0,0 0 0,0 0 1,0 1-1,1 0 0,0 0 0,0 0 0,0 1 0,1-1 0,1 1 1,-1-1-1,1 1 0,0 0 0,1 0 0,0 0 0,0 0 1,1 0-1,0 0 0,0 1 0,1-1 0,1 6-78,3 89 89,6 0 0,3 0 0,10 23-89,18 118-6443,-33-178 1056,-2-4-2861</inkml:trace>
  <inkml:trace contextRef="#ctx0" brushRef="#br1" timeOffset="110620.28">1881 5762 14798,'1'-13'4821,"0"-7"-3506,1-8-76,-2 12 3856,-7 131-3917,3-84-1116,1 1 1,2 0-1,1-1 1,2 1-1,2 9-62,-1-20-226,0-1 0,2 1 0,0-1 1,1 0-1,1-1 0,0 0 0,2 0 0,0 0 1,2-1-1,6 9 226,-17-28-97,0 1 0,0-1 1,0 1-1,0-1 0,1 1 1,-1-1-1,0 0 0,0 1 1,0-1-1,1 1 0,-1-1 1,0 1-1,1-1 0,-1 1 1,0-1-1,1 1 0,-1 0 1,1-1-1,-1 1 0,0 0 1,1-1-1,-1 1 0,1 0 1,-1-1-1,1 1 0,-1 0 1,1 0-1,0 0 0,-1-1 1,1 1-1,-1 0 0,1 0 1,-1 0-1,1 0 0,0 0 1,-1 0-1,1 0 0,-1 0 1,1 0-1,-1 0 0,1 1 1,0-1-1,-1 0 0,1 0 1,-1 0-1,1 1 97,-90-257-203,84 232 426,0-1 1,2 0-1,1 0 0,1 0 1,2 0-1,0-2-223,0 18 29,0 1-1,0 0 1,1 0-1,0 0 1,0 0-1,1 0 1,0 0 0,1 0-1,-1 1 1,2 0-1,-1 0 1,1 0-1,0 0 1,0 1-1,1 0 1,-1 0 0,2 0-1,-1 1 1,0-1-1,1 2-28,8-4-92,-1 0-1,2 1 1,-1 1-1,1 1 1,-1 0-1,1 1 1,1 1 0,-1 1-1,0 0 1,1 1-1,-1 0 1,6 2 92,51 5-3200,-5 9-3451,-23-1-1506</inkml:trace>
  <inkml:trace contextRef="#ctx0" brushRef="#br1" timeOffset="111050.255">2707 5613 10122,'0'0'6683,"-6"-14"-3090,-18-46-1223,22 57-2200,1 1 1,0 0-1,0 0 0,-1 0 0,0 0 1,1 0-1,-1 0 0,0 0 0,0 1 0,0-1 1,0 0-1,0 1 0,0 0 0,0-1 1,-1 1-1,1 0 0,0 0 0,-1 0 0,1 1 1,-1-1-1,0 0-170,-67 14 1032,58-5-1019,0 1 1,1 0-1,1 1 0,-1 1 0,2 0 0,-1 0 1,2 0-1,-1 1 0,2 1 0,-1-1 0,2 1 1,0 1-1,0-1 0,2 1 0,-1 0 0,2 0 0,-1 6-13,-2 0-17,1 0-1,2 0 0,0 0 0,1 1 0,0-1 1,2 1-1,1-1 0,0 1 0,2-1 0,0 0 1,1 0-1,1 0 0,1 0 0,1-1 1,8 15 17,-13-30-42,0 0 1,1 0 0,0 0 0,0 0 0,0 0 0,0-1 0,1 1 0,-1-1-1,1 0 1,0 0 0,0-1 0,0 1 0,0-1 0,0 0 0,1 0 0,-1 0-1,1 0 1,-1-1 0,1 0 0,0 0 0,-1 0 0,1 0 0,0-1 0,0 0 0,-1 0-1,1 0 1,0-1 0,0 0 0,0 1 0,-1-2 0,1 1 0,-1 0 0,1-1-1,-1 0 1,1 0 0,-1 0 0,1-1 41,17-15 5,0-1 0,-1 0 0,-2-1 0,0-1-1,-1-1 1,-1-1 0,-1-1 0,-1 0 0,-1-1 0,-1 0-1,7-21-4,-13 32 168,-1 0-1,0 0 0,-1-1 1,-1 1-1,0-1 0,-1 0 0,0 0 1,-1-1-1,-1-4-167,-1 20 35,0 1 0,0-1 0,0 0 0,-1 1 0,1-1 0,0 0 0,0 0 0,0 1 0,0-1 0,-1 0 0,1 0 0,0 1 0,0-1-1,-1 0 1,1 0 0,0 0 0,0 0 0,-1 1 0,1-1 0,0 0 0,-1 0 0,1 0 0,0 0 0,0 0 0,-1 0 0,1 0 0,0 0 0,-1 0 0,1 0 0,0 0 0,-1 0 0,1 0 0,0 0 0,-1 0 0,1 0 0,0 0 0,-1 0 0,1 0 0,0 0 0,0 0 0,-1-1 0,1 1 0,0 0 0,0 0 0,-1 0 0,1 0 0,0-1 0,0 1 0,-1 0-35,-4 19 104,0 0 1,2 1-1,0 0 1,1 0 0,1-1-1,0 1 1,2 0 0,1 0-1,0 0 1,1 0-1,1-1 1,1 1 0,1-1-1,0 0 1,9 15-105,-12-28-50,0-1-1,1 1 1,0-1-1,0 0 1,0 0 0,0 0-1,1 0 1,0-1-1,0 0 1,0 0 0,0 0-1,0-1 1,1 0-1,0 0 1,6 3 50,-7-5-232,0 1 0,1-1 1,-1 0-1,0-1 0,1 1 0,0-1 1,-1 0-1,1 0 0,-1-1 1,1 1-1,-1-1 0,0-1 0,1 1 1,-1-1-1,0 0 0,0 0 0,0 0 1,4-3 231,43-33-4184,-22 7-1935,-9 7-688</inkml:trace>
  <inkml:trace contextRef="#ctx0" brushRef="#br1" timeOffset="111263.741">3114 5443 4805,'0'0'7943,"0"0"-5252,0 0-673,0 0-385,0 0-896,0 0-577,0 0-64,0 0-96,-3 16-64,9-6-1794,1 6-4868</inkml:trace>
  <inkml:trace contextRef="#ctx0" brushRef="#br1" timeOffset="111470.413">3221 5532 15663,'0'0'5829,"0"0"-2268,0 0-1036,0 0-710,0 0-587,0 0-294,0 0-304,-4 18-246,-49 301-186,44-143-796,14-149-2619,3-21-4611,-1-5-676</inkml:trace>
  <inkml:trace contextRef="#ctx0" brushRef="#br1" timeOffset="114517.117">544 8161 3459,'0'0'9604,"0"0"-5397,0 0-1842,0 0-315,0 0-396,0 0-575,0 0-487,8-1-239,234-17 773,-211 12-1098,1-1 0,-2-1 0,1-2 0,-1-2 0,-1 0 0,0-2 0,-1-1 0,9-7-28,-34 21 64,0-1-1,0 1 1,1-1-1,-1 0 1,0 0-1,-1 0 0,1-1 1,0 1-1,-1-1 1,1 1-1,-1-1 1,0 0-1,0 0 1,0 0-1,0 0 0,0 0 1,-1 0-1,1-1 1,-1 1-1,0 0 1,0-1-1,0 1 1,-1-1-1,1 0 0,-1 1 1,0-1-1,0 1 1,0-1-1,0 0 1,-1 1-1,1-1 1,-1 1-1,0-1 0,0 1 1,0 0-1,-1-1 1,1 1-1,-1 0 1,1 0-1,-1 0 1,0 0-1,-1 0 0,1 0 1,0 0-1,-1 1 1,0-1-1,1 1 1,-1 0-1,0 0 1,0 0-1,0 0 0,-3-1-63,3 2 49,0 1 0,0-1 0,-1 1 0,1 0 0,0 0 0,0 0 0,-1 0 0,1 0 0,0 1 0,0-1-1,0 1 1,-1 0 0,1 0 0,0 0 0,0 1 0,0-1 0,1 1 0,-1-1 0,0 1 0,0 0 0,1 0 0,-1 0-1,1 0 1,0 1 0,0-1 0,0 1 0,0-1 0,0 1 0,0 0 0,0 1-49,-39 93 182,21-10-68,4 0 0,3 2 0,4-1 0,4 1-1,4 0 1,5 11-114,16 81-2177,21-69-3146,-20-81 588,-1-10-3236</inkml:trace>
  <inkml:trace contextRef="#ctx0" brushRef="#br1" timeOffset="115170.322">1292 8324 10890,'0'0'4842,"0"0"-1874,0 0-923,0 0-492,0 0-501,0 0-395,0 0-278,0 0-144,7 15-54,42 114 273,-27-52-342,-21-76-112,-1-1 0,1 0 0,0 1 0,0-1 0,0 0 0,0 0 0,0 1 0,0-1 0,-1 0 0,1 0 0,0 0 0,0 0 0,0 0 0,0-1 0,0 1 0,0 0 0,0 0 0,-1 0 0,1-1 0,0 1 0,0-1 0,0 1 0,0 0 0,-1-1 0,1 1 0,0-1 0,0 0 0,-1 1 0,1-1 0,-1 0 0,1 1 0,0-1 0,-1 0 0,1 1 0,-1-1 0,0 0 0,1 0 0,-1 0 0,13-19 177,-2-1-1,0 0 1,-1 0-1,-1-1 1,-2 0-1,0-1 1,-1 1 0,-1-1-1,-1-1 1,-1 1-1,-2 0 1,0-1-1,-1-7-175,-7-18 1007,7 48-989,0 0-1,0 1 1,0-1-1,0 0 1,0 0-1,0 0 1,-1 1-1,1-1 1,0 0 0,-1 1-1,1-1 1,-1 0-1,1 1 1,-1-1-1,1 0 1,-1 1-1,1-1 1,-1 1 0,1-1-1,-1 1 1,0-1-1,1 1 1,-1-1-1,0 1 1,1 0-1,-1-1 1,0 1 0,0 0-1,1 0 1,-1-1-1,0 1 1,0 0-1,0 0 1,1 0-1,-1 0 1,0 0 0,0 0-1,0 0 1,1 0-1,-1 1 1,0-1-1,0 0 1,1 0-1,-1 1 1,0-1 0,0 0-1,1 1 1,-1-1-1,0 1 1,1-1-1,-1 1 1,1-1-1,-1 1 1,0-1 0,1 1-1,-1-1 1,1 1-1,0 0 1,-1 0-19,-7 10 8,0 1 0,1 0 0,0 1 0,1 0 0,1 0 0,0 0 0,0 0 0,1 1 0,1 0 0,-1 11-8,-2 11-63,2 0 0,1 0 0,2 0 0,2 1 0,1-1 0,1 0 0,3 0 0,0 0 0,3-1 0,4 10 63,-12-37-25,0-1 0,1 0 0,0 0 1,0 0-1,0 0 0,1 0 0,0 0 0,1 0 0,0-1 0,0 0 0,0 0 1,0 0-1,1 0 0,0-1 0,1 1 0,-1-1 0,1-1 0,0 1 1,0-1-1,0 0 0,0 0 0,1-1 0,0 0 0,0 0 0,0 0 1,0-1-1,0 0 0,0-1 0,1 1 0,-1-1 0,0-1 0,1 0 1,-1 0-1,1 0 0,5-1 25,2-7 21,0-1 1,0 0 0,-1-1-1,0 0 1,-1-1 0,0 0-1,-1-1 1,0-1 0,-1 0-1,-1-1 1,0 0-1,0 0 1,-1-1 0,-1 0-1,-1-1 1,0 1 0,-1-1-1,-1-1 1,0 0-22,169-458 320,-160 434-277,-38 87 272,15-16-319,1 0 0,2 1 0,1 0-1,1 0 1,2 1 0,1-1 0,2 1 0,0-1 0,3 0 0,0 0 0,2 0 0,1 0-1,12 28 5,0 20-48,-43-78 112,-165-71-26,123 41-2104,79 21-7527,3 6 849</inkml:trace>
  <inkml:trace contextRef="#ctx0" brushRef="#br1" timeOffset="115392.545">2301 7909 15663,'2'-13'5498,"5"-39"-2028,-6 52-3323,-1 0 0,0 0 1,1 0-1,-1 1 0,1-1 0,-1 0 0,1 0 0,-1 0 0,0 0 0,1 0 0,-1 0 0,1 0 0,-1 0 0,0 0 0,1 0 0,-1 0 1,1 0-1,-1-1 0,1 1 0,-1 0 0,0 0 0,1 0 0,-1 0 0,0-1 0,1 1 0,-1 0 0,0 0 0,1-1 0,-1 1 0,0 0 1,1-1-1,-1 1 0,0 0 0,0-1 0,1 1 0,-1 0 0,0-1 0,0 1 0,0-1 0,1 1-147,4 28 430,-1 0 0,-2 1 0,0-1 0,-2 1 0,-2 15-430,1-23 71,-29 250-20,18-191-136,3 1 1,3 0-1,4 8 85,2-81-379,0 0 0,1 0 0,0 0-1,0 0 1,1 0 0,0-1 0,1 1 0,-1-1-1,1 0 1,1 1 0,3 6 379,17 7-4122,10-11-3328,-15-9-563</inkml:trace>
  <inkml:trace contextRef="#ctx0" brushRef="#br1" timeOffset="115623.37">2217 8343 12011,'0'0'6246,"0"0"-3107,0 0-480,0 0-801,113-37-577,-67 28-513,5 0-383,-1-1-193,1 2-192,1-1 0,-7 2 0,-11 0-128,-9 5-256,-12 2-577,-10 0-673,-3 8-800,-2 0-1826,-8 6-3908</inkml:trace>
  <inkml:trace contextRef="#ctx0" brushRef="#br1" timeOffset="109540.491">4456 7158 20660,'0'0'293,"0"0"-63,0 0 282,0 0 583,0 0 4,17-3-335,62 1-247,-11 40-41,40 44-201,-3 5 1,-5 4 0,-4 4 0,-3 5 0,-6 3-1,37 60-275,-66-75-13,-3 2 0,-4 3-1,-4 2 1,-4 2 0,-5 1-1,9 46 14,-24 6-72,-22-49-3406,-3-78-221,-2-9-2723</inkml:trace>
  <inkml:trace contextRef="#ctx0" brushRef="#br1" timeOffset="113529.57">5537 8836 7527,'0'0'4954,"0"0"-2028,0 0-300,0 0-165,-7-10-491,-55-64 779,14 44-2246,-2 2 0,-1 2 0,-1 3 0,0 2 0,-3 2-503,-98-28 15,-1 8 0,-2 6 0,-1 7 1,-1 7-1,-1 7 0,0 6 0,-96 12-15,248-6-2,-33 0 5,0 1 0,0 2 0,1 2 0,-1 2 0,1 1 0,-21 8-3,25 21-1457,49-6-3860,2-19 710,-1-2-2061</inkml:trace>
  <inkml:trace contextRef="#ctx0" brushRef="#br1" timeOffset="113855.103">3801 8274 12139,'0'0'3273,"0"0"-326,0 0-550,0 0-668,-17-5-448,3 1-1044,8 2-155,-1-1 1,0 1 0,0 1-1,0-1 1,0 1 0,0 0-1,0 1 1,0 0 0,0 0-1,0 0 1,0 1 0,0 0-1,0 0 1,1 1 0,-1 0-1,-4 2-82,-16 8 113,0 2 0,0 0 0,1 2 0,1 1 0,1 2 0,1 0-1,0 1 1,1 1 0,2 1 0,0 1 0,1 1 0,1 0 0,2 2-1,-13 24-112,26-45 1,-1 0 0,1 1 0,0-1 0,1 1 0,-1 0-1,1 0 1,0 0 0,0 0 0,1 0 0,0 1 0,0-1-1,1 0 1,-1 1 0,1-1 0,1 0 0,-1 1 0,1-1-1,0 0 1,1 1 0,-1-1 0,1 0 0,1 0 0,-1 0-1,1-1 1,0 1 0,0-1 0,0 1 0,1-1 0,0 0-1,0 0 1,0 0 0,4 2-1,4-2-113,1 0-1,0-1 0,0 0 1,1-1-1,-1-1 1,1 0-1,-1-1 1,1 0-1,0-1 1,0 0-1,-1-1 0,1-1 1,-1 0-1,1-1 1,-1-1-1,0 0 1,0 0-1,0-1 0,-1-1 1,1 0-1,-2-1 1,1-1 113,29-22-2411,-30 17-1015,-7 0-3902,-5 7-1571</inkml:trace>
  <inkml:trace contextRef="#ctx0" brushRef="#br1" timeOffset="126028.211">391 3929 8904,'0'0'2291,"0"0"218,0 0 58,0 0-485,0 0-694,-1 4-480,-15 193 2151,-14 112-2087,-40 149-972,61-406 42,-130 655-357,128-660 410,3-1 0,2 2-1,1-1 1,3 46-95,3-86 23,0 1 1,0 0-1,0 0 0,1-1 1,0 1-1,1-1 0,0 0 0,0 0 1,0 0-1,1 0 0,0 0 1,1-1-1,-1 1 0,1-1 1,0-1-1,1 1 0,-1-1 0,1 1 1,0-2-1,1 1 0,-1-1 1,1 0-1,0 0 0,0 0 0,0-1 1,0-1-1,1 1 0,-1-1 1,1 0-1,-1-1 0,1 1 1,0-2-1,0 1-23,29-1-14,-1-2 1,1-2-1,-1-1 0,0-2 1,-1-1-1,1-2 0,-1-1 1,-1-2-1,32-17 14,29-7-240,107-33-289,-202 69 533,0 0 0,1 0 1,-1 0-1,0 0 0,0 0 0,0 0 0,0 1 0,0-1 0,0 0 0,0 0 0,0 0 0,-1 0 0,1 0 0,0 0 0,-1 0 1,1 0-1,0 1 0,-1-1 0,1 0 0,-1 0 0,1 0 0,-1 1 0,0-1 0,1 0 0,-1 1 0,0-1 0,1 1 0,-1-1 1,0 0-1,0 1 0,1-1 0,-1 1 0,0 0 0,0-1 0,0 1 0,0 0 0,0 0 0,0-1 0,0 1 0,0 0-4,0-1 3,-110-55 1438,139 59-1153,-21 4-303,0 1-1,-1-1 0,0 1 0,0 1 0,-1-1 1,0 1-1,-1 0 0,0 0 0,0 1 1,-1-1-1,0 1 0,0 0 0,-1-1 0,-1 1 1,0 0-1,0 0 0,-1 0 0,0 0 0,0 0 1,-1 0-1,-1 0 0,0 0 0,0 0 0,-2 2 16,-16 50-2316,0-24-2580,3-13-3053</inkml:trace>
  <inkml:trace contextRef="#ctx0" brushRef="#br1" timeOffset="126915.046">259 4055 3107,'0'0'4356,"0"0"-2103,0 0-689,0 0 43,0 0-150,0 0 49,-1 14-33,-17 246 2969,-22 649-3428,-77 242-512,104-1004-213,-21 239 1498,15 204-1787,19-551 26,2-1 1,1 0-1,2 0 0,1 0 0,2 0 0,2-1 0,1-1 0,2 1 0,8 13-26,29 14 99,-49-63-144,0 1-1,0-1 1,1 0-1,-1 1 1,1-1-1,-1 0 1,1 0-1,-1 0 0,1 0 1,0 0-1,-1 0 1,1 0-1,0-1 1,0 1-1,0-1 1,0 1-1,-1-1 1,1 0-1,0 1 1,0-1-1,0 0 1,0 0-1,0-1 1,0 1-1,0 0 1,0-1-1,-1 1 1,1-1-1,0 1 1,0-1-1,0 0 1,-1 0-1,1 0 1,0 0-1,-1 0 1,1 0-1,-1 0 1,1 0-1,0-2 46,20-40-4544,-15 12-2139,-1 2-3251</inkml:trace>
  <inkml:trace contextRef="#ctx0" brushRef="#br1" timeOffset="127924.185">64 7962 8776,'0'0'1127,"0"0"154,0 0 555,-13 1 140,-28 5-299,32-5 1242,45-8-1718,118-19-691,-72 15-721,0-4 0,-1-4 0,41-17 211,-120 36-6,0 0 0,0 0-1,-1 0 1,1 0-1,0 0 1,0-1 0,0 1-1,0-1 1,-1 1 0,1-1-1,0 1 1,-1-1 0,1 0-1,0 0 1,-1 0-1,1 0 1,-1 0 0,1-1-1,-1 1 1,0 0 0,0-1-1,1 1 1,-1 0 0,0-1-1,0 0 1,0 1-1,0-1 1,-1 0 0,1 1-1,0-1 1,-1 0 0,1 0-1,-1 1 1,0-1 0,1 0-1,-1 0 1,0 0 0,0 0-1,0 0 1,-1 1-1,1-1 1,0 0 0,-1 0-1,1 0 1,-1 1 0,1-1-1,-1 0 7,-151-84 1986,100 34 91,80 44-1159,-23 8-892,1 1 0,-1 0 0,1 0 0,-1 0 0,1 0 0,-1 1 0,0 0 0,0 0 0,0 1 0,0-1 0,0 1 0,-1 0 1,1 0-1,-1 1 0,1-1 0,-1 1 0,-1 0 0,1 0 0,0 0 0,-1 1 0,0-1 0,0 1 0,0 0 0,-1 0 0,1 0 0,-1 0 0,0 0 0,-1 1 0,1 2-26,2 5 14,-1 1-1,0-1 0,-1 1 1,-1 0-1,0 0 0,-1-1 1,0 1-1,-1 0 0,-1 0 1,0 0-1,-2 6-13,-59 108-1268,4-55-3058,13-28-2433</inkml:trace>
  <inkml:trace contextRef="#ctx0" brushRef="#br2" timeOffset="149345.993">6652 1049 12300,'0'0'3336,"0"0"-939,0 0-603,0 0-534,1 20 58,18 309 2515,-14-198-3265,3 19-900,-8 0 1,-5 0-1,-9 14 332,12-148-645,-7 38-2720,-3-22-3126,2-21 438</inkml:trace>
  <inkml:trace contextRef="#ctx0" brushRef="#br2" timeOffset="149599.162">6528 1233 11275,'1'-144'2541,"-1"135"-2128,0 0 0,1 0 1,0 0-1,0-1 0,1 1 1,0 0-1,1 1 0,-1-1 0,2 0 1,-1 1-1,2 0 0,-1 0 1,1 0-1,0 0 0,0 1 1,1 0-1,0 0 0,0 0 0,1 1 1,0 0-1,0 0 0,1 0-413,2 0 274,0 1 0,0 0 0,1 1-1,-1 0 1,1 0 0,0 1-1,0 1 1,0 0 0,1 0 0,4 1-274,0 0 58,-1 1 1,1 1-1,-1 0 1,1 1-1,-1 1 1,0 0-1,0 1 1,0 1-1,0 0 1,-1 1-1,0 1 1,0 0-1,0 0 1,-1 2-1,0 0 1,-1 0 0,0 1-1,0 1 1,-1 0-1,-1 0 1,0 1-1,0 0 1,-1 1-1,-1 0 1,0 1-1,-1-1 1,3 8-59,-8-13-5,0 1 0,0-1 1,0 1-1,-1 0 0,0 0 1,-1 0-1,0-1 0,0 1 1,-1 0-1,0 0 0,-1 0 1,0-1-1,0 1 0,-1-1 1,0 0-1,0 1 0,-1-1 0,0-1 1,-1 1-1,0 0 0,0-1 1,0 0-1,-1 0 0,0-1 1,-2 2 4,-14 13-46,0-1 1,-2-2-1,0 0 1,-1-1-1,-1-2 1,-26 12 45,-186 77-2337,185-88-2296,0-4-3926,50-11-826</inkml:trace>
  <inkml:trace contextRef="#ctx0" brushRef="#br2" timeOffset="149953.221">7163 1758 14670,'0'0'3945,"0"0"-1660,0 0-641,0 17-635,0 136 566,7-20-1298,-7-129-261,-15-195-208,13 163 199,2 0 0,1 1 0,1-1-1,1 1 1,2 0 0,1 0 0,1 0 0,1 0-1,1 1 1,1 1 0,6-10-7,-12 29-21,1 0 0,-1 1 0,1-1 0,0 1 0,0 0 0,1 0-1,-1 1 1,1-1 0,0 1 0,1 1 0,-1-1 0,1 1 0,-1 0 0,1 1 0,0-1 0,0 1 0,0 1 0,0-1 0,0 1 0,0 1 0,1-1 0,-1 1-1,0 0 1,0 1 0,3 0 21,53 12-3173,-5 12-4097,-33-8-145</inkml:trace>
  <inkml:trace contextRef="#ctx0" brushRef="#br2" timeOffset="151199.274">7585 1630 2947,'0'0'5739,"0"0"-2931,0 0-684,0 0 188,0 0-348,0 0-506,0 0-599,1 4-240,28 94 1387,-28-95-2002,0 0 1,0 0-1,1 0 0,-1 0 1,1 0-1,-1-1 1,1 1-1,0-1 0,0 0 1,1 1-1,-1-1 1,0 0-1,1 0 0,-1 0 1,1 0-1,0-1 0,-1 1 1,1-1-1,0 0 1,0 0-1,0 0 0,0 0 1,0 0-1,0 0 1,0-1-1,1 0 0,-1 1 1,0-1-1,0 0 1,0-1-1,0 1 0,1-1-4,0-1 117,0-1-1,1 0 0,-1 0 1,0 0-1,-1 0 0,1-1 0,-1 0 1,1 0-1,-1 0 0,0 0 0,-1 0 1,1 0-1,-1-1 0,1 0 1,0-2-117,-2 5 44,9-17 348,-1 0-1,0 0 1,-1-1 0,-2 0 0,0 0 0,-1-1 0,0 1-1,-2-1 1,-1 0 0,0-11-392,-2 30 19,-1-1 0,0 1-1,0 0 1,1-1 0,-1 1 0,-1 0-1,1 0 1,0 0 0,0 0 0,-1 0-1,1 0 1,-1 0 0,0 0-1,0 1 1,1-1 0,-1 0 0,0 1-1,0 0 1,0-1 0,-1 1 0,1 0-1,0 0 1,0 0 0,-1 0 0,1 1-1,0-1 1,-1 1 0,1-1 0,-1 1-1,1 0 1,-1 0 0,1 0 0,-1 0-1,1 0 1,0 1 0,-1-1 0,1 1-1,-1 0 1,1-1 0,0 1-1,0 0 1,-1 0 0,1 1 0,0-1-1,0 0 1,0 1 0,0-1 0,0 1-1,-1 1-18,-8 9-5,0 0 0,0 1 0,1 0 0,1 1 0,1 0 0,0 0 0,0 1 0,1 0 0,1 0 0,1 0 0,0 1-1,1 0 1,1 0 0,0 0 0,1 1 0,1-1 0,0 0 0,2 1 0,0-1 0,2 12 5,-1-11-2,1-1 1,1 0-1,1 0 1,0 0-1,1 0 1,0-1-1,2 0 1,-1 0-1,2-1 1,0 0-1,1-1 1,0 0-1,1 0 1,0-1-1,1 0 1,1-1-1,0-1 0,0 0 1,1-1-1,0 0 1,0-1-1,1 0 1,0-1-1,1-1 1,-1-1-1,1 0 1,1-1-1,-1 0 1,0-2-1,1 0 1,-1-1-1,1 0 1,0-1-1,-1-1 1,12-3 1,-7-1 14,0-1 1,-1-2-1,0 0 0,0-1 1,-1-1-1,0 0 1,-1-2-1,0 0 1,-1-1-1,0-1 1,-1 0-1,-1-1 1,0-1-1,-1-1 1,-1 0-1,0 0 1,-2-1-1,0-1 1,0 0-1,-2-1 1,4-11-15,-6 16 19,-1 0 0,0-1 0,-1 0 1,0 0-1,-1 0 0,-1-1 0,-1 1 1,0-1-1,-1 1 0,-1-1 0,-1 0 0,0 1 1,-1-1-1,0 0 0,-3-2-19,4 14 3,-1 0 1,-1 0-1,1 1 0,0-1 0,-1 1 1,0 0-1,0 0 0,-1 0 1,1 0-1,-1 0 0,1 1 0,-1-1 1,0 1-1,-1 0 0,1 0 1,0 1-1,-1-1 0,0 1 0,1 0 1,-1 0-1,0 1 0,0-1 1,0 1-1,0 0 0,0 1 0,-1-1 1,1 1-1,0 0 0,0 0 1,0 0-1,0 1 0,-2 0-3,-6 2-2,0-1-1,0 2 1,0 0-1,1 0 0,-1 1 1,1 1-1,0 0 1,1 0-1,0 1 1,0 1-1,0 0 1,-2 2 2,2 2-1,1-1-1,-1 1 1,2 1 0,0 0-1,0 1 1,1-1 0,1 1-1,0 1 1,1-1 0,1 1-1,0 1 1,1-1 0,0 0 0,2 1-1,-1 7 2,2-14-29,0 0 0,1 0-1,0 0 1,0 0 0,1 0-1,0 0 1,1 0 0,0 0-1,0 0 1,1 0 0,0-1-1,1 1 1,-1-1 0,2 0-1,-1 0 1,1-1 0,0 1-1,1-1 1,0 0 0,0 0-1,0-1 1,1 0 0,0 0-1,0 0 1,1-1 0,-1 0-1,5 1 30,-6-3-45,0-1 0,1 0 0,-1 0-1,1 0 1,0-1 0,-1 0 0,1 0 0,0-1-1,0 0 1,0 0 0,0 0 0,-1-1-1,1 0 1,0-1 0,-1 1 0,1-1 0,-1 0-1,1-1 1,-1 0 0,0 0 0,0 0-1,0-1 1,-1 0 0,1 0 0,-1 0-1,0 0 1,0-1 0,0 0 0,-1 0 0,1-1-1,-1 1 1,-1-1 0,1 0 0,-1 0-1,0 0 1,1-3 45,16-34 25,-2-1 0,-2 0 0,-2-2 1,-1 1-1,-3-2 0,0-13-25,2-1 41,44-248 947,-55 294-307,-4 30-197,-2 12-405,-11 50-20,4 1-1,4 0 1,3 0 0,4 60-59,1-118-10,-2-2-10,1 0 0,1 0 1,1 0-1,0 0 0,2 0 0,0-1 0,0 1 1,2-1-1,0 0 0,1 0 0,1 0 1,1-1-1,1 1 20,-6-13-61,-1 0-1,1-1 1,0 0 0,1 0 0,-1 0 0,1 0 0,-1 0 0,1-1-1,0 0 1,0 0 0,0 0 0,0 0 0,0 0 0,1-1 0,-1 0-1,0 0 1,1 0 0,-1 0 0,1-1 0,-1 0 0,1 1-1,-1-2 1,1 1 0,-1 0 0,1-1 0,-1 0 0,0 0 0,1-1-1,-1 1 1,0-1 0,2 0 61,6-4-90,0 0 0,-1 0 0,0-1-1,0 0 1,0-1 0,-1 0 0,0-1 0,-1 0 0,1-1-1,1-3 91,9-19 99,-1-1 0,-2 0 0,-1-1 0,-1-1 0,-2-1 0,-2 0 0,-1 0 0,-2-1 0,-1 0 0,-2-1 0,-1-24-99,-42 219 2163,25 55-1966,12-209-389,1 0 1,0 0-1,-1 0 0,1 0 1,0 0-1,0 0 0,1 0 1,-1 0-1,1 0 0,-1 0 1,1 0-1,0 0 0,0 0 1,0 0-1,1-1 0,-1 1 1,1 0-1,-1-1 0,1 1 1,0-1-1,0 0 0,0 1 1,0-1-1,0 0 0,1 0 1,-1-1-1,1 1 0,-1 0 1,1-1-1,0 1 0,-1-1 1,1 0-1,0 0 0,0 0 1,0 0-1,0-1 0,0 1 1,0-1-1,0 0 0,0 0 1,0 0-1,0 0 0,0 0 1,0 0-1,0-1 0,0 0 1,0 0-1,0 1 0,0-2 1,0 1-1,-1 0 0,3-1 192,14-13-5386,1-1-1394</inkml:trace>
  <inkml:trace contextRef="#ctx0" brushRef="#br2" timeOffset="151497.862">8948 1109 16143,'0'0'2338,"0"0"-992,0 0 383,0 0-543,0 0-482,0 0-384,-1-8-320,14 22-32,5 3-576,4 2-1890,1 2-3941,-3-5-5956</inkml:trace>
  <inkml:trace contextRef="#ctx0" brushRef="#br2" timeOffset="151816.229">9406 1215 18770,'0'0'3331,"0"0"-1009,0 0-315,0 0-533,0 0-417,0 0-353,0 0-335,0 0-230,-14 12-38,6-6-84,2-1-5,-1 0-1,0 0 0,1 1 0,0 0 1,1 0-1,-1 0 0,1 1 1,0 0-1,1 0 0,0 0 1,0 1-1,0-1 0,1 1 1,0 0-1,0 1-11,-1 15-18,0 0 1,1 0-1,2 0 1,0 0 0,2 0-1,0 0 1,2 0-1,0-1 1,2 1-1,1-1 1,1 0 0,0 0-1,2 0 1,1-1-1,4 6 18,-11-22-79,0 0 0,0 0 1,1 0-1,-1-1 0,1 1 0,1-1 0,-1 0 0,1 0 0,0 0 0,0-1 1,0 0-1,1 0 0,0 0 0,-1-1 0,1 0 0,0 0 0,1 0 0,-1-1 1,0 1-1,1-2 0,0 1 0,-1-1 0,1 0 0,0 0 0,-1-1 1,1 0-1,0 0 0,0 0 0,0-1 0,-1 0 0,1-1 0,-1 1 0,1-1 1,-1-1-1,1 1 0,-1-1 0,0 0 0,0 0 0,0-1 0,1-1 79,17-20 90,0-1-1,-2-2 0,-1 0 0,-1-1 1,-1-1-1,-2-1 0,-1 0 1,-2-1-1,-1-1 0,-1 0 1,-2-2-90,8-24 363,-4-1 1,-2 0 0,-2 0 0,-3-1 0,-3-1 0,-3-4-364,-6 34 1153,4 31-689,1 4-69,0 78-71,-1 27-243,4 0 0,12 60-81,-2-13-3237,-12-122-2011,-1 1-4172,0-25 2368</inkml:trace>
  <inkml:trace contextRef="#ctx0" brushRef="#br2" timeOffset="152043.296">9878 1404 9513,'0'0'4271,"0"0"-1196,0 0-262,2-13-523,6-41-496,22 21 523,-13 24-2124,1 1 1,0 1 0,1 1 0,-1 0 0,1 2-1,0 0 1,6 0-194,24-6 149,236-45-7473,-285 56 3224,-4 1-1580</inkml:trace>
  <inkml:trace contextRef="#ctx0" brushRef="#br2" timeOffset="152450.22">6028 2725 13613,'0'0'2984,"0"0"-1468,0 0-235,14 6-112,1 0-902,0-1-1,1 0 0,-1-1 1,1-1-1,0 0 0,0-1 1,0-1-1,1-1 0,2 0-266,202-19 1891,108-26-1891,-221 28 122,2011-292 2350,-525 35-396,-1374 220-1910,-171 35-193,-49 19 26,1 0 0,-1 0 0,1 0 0,-1 0 0,1 0 0,-1 0 0,1 0 0,-1-1 0,1 1 0,0 0 0,-1 0 0,1 0 0,-1-1 0,1 1-1,-1 0 1,0-1 0,1 1 0,-1 0 0,1-1 0,-1 1 0,0-1 0,1 1 0,-1 0 0,0-1 0,1 1 0,-1-1 0,0 1 0,0-1 0,1 1 0,-1-1 0,0 1 0,0-1 0,0 0 0,0 1 0,0-1 0,0 1 0,0-1 0,0 1 0,0-1-1,0 1 1,0-1 0,0 0 0,0 1 0,0-1 0,0 1 0,-1-1 0,1 1 0,0-1 0,0 1 0,-1-1 0,1 1 0,0-1 0,-1 1 0,1 0 0,0-1 0,-1 1 0,1-1 0,-1 1 0,1 0 0,-1-1 0,1 1 0,-1 0 0,1 0 0,-1-1 0,1 1-1,-1 0 1,1 0 1,-40-11-149,-117-7-1686,62 9-1418,1-4-4231,41 3-2082</inkml:trace>
  <inkml:trace contextRef="#ctx0" brushRef="#br2" timeOffset="152772.601">10900 443 9257,'2'-14'6198,"1"-5"-4431,1-13-389,-3-5 6495,-1 37-6421,-3 11 171,-4 163 75,-7 567-946,6-483-3057,7-88-3339,1-123 2815,0 10-4906</inkml:trace>
  <inkml:trace contextRef="#ctx0" brushRef="#br2" timeOffset="153285.256">5856 1064 10570,'0'0'2322,"0"0"-480,0 0 774,0 0 315,0 0-567,0 0-794,0 0-801,-2 16-241,-7 170 946,52 733-764,-34-768-3556,7-53-7222,-12-89 4473,-1-7-2759</inkml:trace>
  <inkml:trace contextRef="#ctx0" brushRef="#br2" timeOffset="153553.878">6037 956 12780,'0'-14'2723,"3"-47"-962,-3 59-1655,1 0-1,-1 0 0,1 0 0,0 0 0,0 0 0,0 0 1,0 0-1,0 0 0,0 1 0,0-1 0,1 0 1,-1 1-1,0-1 0,1 1 0,-1 0 0,1-1 1,0 1-1,0 0 0,-1 0 0,1 0 0,0 0 1,0 0-1,0 0 0,0 1 0,0-1 0,0 0 0,1 1-105,7-4 390,60-19 542,1 2-1,0 4 1,47-5-932,-90 17 109,1615-260 1092,-1065 171-1080,1039-182 41,-1014 166 858,-552 106-983,-51 4-38,0 1 0,0-1-1,0 0 1,0 1 0,-1-1-1,1 1 1,0-1-1,0 0 1,0 1 0,0-1-1,0 1 1,0-1 0,0 0-1,0 1 1,1-1 0,-1 1-1,0-1 1,0 0 0,0 1-1,0-1 1,0 1 0,1-1-1,-1 0 1,0 1 0,0-1-1,1 0 1,-1 1 0,0-1-1,0 0 1,1 0 0,-1 1-1,0-1 1,1 0 0,-1 0-1,1 1 1,-1-1 0,0 0-1,1 0 1,-1 0 0,1 0-1,-1 0 1,0 0 0,1 0-1,-1 0 1,1 1 0,-1-1-1,0-1 1,1 1 0,-1 0-1,1 0 1,-1 0 0,0 0-1,1 0 1,-1 0 0,1 0-1,-1 0 1,0-1 0,1 1-1,-1 0 1,0 0-1,1-1 1,-1 1 0,0 0-1,1 0 1,-1-1 0,0 1 1,-28 19-392,23-16 301,-191 82-7671,117-61-1068</inkml:trace>
  <inkml:trace contextRef="#ctx0" brushRef="#br2" timeOffset="163312.746">8054 2465 10506,'0'0'3187,"0"0"-1447,0 0 193,0 0 42,0 0-75,0 0-239,0 0-599,-2-2-368,-2 3-603,0 0 0,0 1 0,0-1 0,0 1 0,0 0-1,1 1 1,-1-1 0,1 0 0,-1 1 0,1 0 0,0 0 0,0 0 0,0 0 0,1 0 0,-1 1 0,1-1 0,0 1-1,0 0 1,0-1 0,0 1 0,0 0 0,0 3-91,-12 15 295,-294 387 1873,-336 342-2168,539-635 133,172-218-3954,-45 69-1524,-7 11-2796</inkml:trace>
  <inkml:trace contextRef="#ctx0" brushRef="#br2" timeOffset="164842.389">5970 4300 10218,'0'0'3256,"0"0"-1478,0 0 26,-15-6 1,5 2-1495,7 1-249,-1 1-1,0 1 1,0-1 0,0 0 0,0 1 0,0 0-1,0 0 1,0 0 0,0 1 0,-1-1-1,1 1 1,0 0 0,0 0 0,0 0 0,-1 1-1,1-1 1,0 1 0,0 0 0,0 0-1,0 1 1,0-1 0,0 1 0,-1 0-61,-7 8 60,-1 1 0,1 0 0,1 0 0,0 1 0,0 0 0,1 1 0,1 1 0,0-1 0,1 1 0,1 1 0,0-1 0,1 1 1,0 1-1,1-1 0,1 1 0,0 0 0,2 0 0,-1 0 0,2 0 0,0 0 0,1 0 0,1 0 0,0 1 0,1-1 0,1 0 0,1-1 0,0 1 0,3 6-60,1 0 163,2-1-1,0 0 0,1 0 1,1-1-1,0-1 0,2 0 0,0-1 1,2-1-1,0 0 0,6 5-162,-17-18 14,0 1 1,1-1-1,-1 0 0,1-1 0,0 1 0,0-1 1,0 0-1,1-1 0,-1 1 0,1-1 0,-1-1 1,1 1-1,-1-1 0,1 0 0,0-1 0,0 1 0,0-1 1,-1-1-1,1 1 0,0-1 0,0 0 0,-1-1 1,1 0-1,-1 0 0,1 0 0,-1-1 0,0 0 1,0 0-1,0 0 0,0-1 0,-1 0 0,1 0 0,-1 0 1,0-1-1,0 0 0,-1 0 0,1 0 0,1-4-14,8-18 27,-1-1-1,-2 0 0,-1-1 0,-1-1 0,-1 1 0,3-30-26,7-24-2,-7 22 2,-8 116-96,-3-29 101,0 0 1,2 1-1,2-1 1,0 0-1,1-1 0,4 8-5,-7-27-1,47 111-213,-47-114 206,1 1 1,-1-1-1,1 1 0,-1-1 1,1 0-1,0 0 0,0 0 1,1 0-1,-1 0 0,0-1 1,1 1-1,0-1 0,-1 0 1,1 0-1,0-1 1,0 1-1,0-1 0,0 0 1,1 0-1,-1 0 0,0 0 1,0-1-1,1 0 0,-1 0 1,0 0-1,0 0 0,4-1 8,-2-3-14,1 0-1,0-1 1,-1 0-1,0 0 1,0 0-1,0-1 1,-1 0-1,0 0 0,0 0 1,-1-1-1,1 1 1,-1-1-1,-1 0 1,1 0-1,-1-1 1,-1 1-1,1-1 0,-1 1 1,0-1-1,-1 0 1,0 0-1,0-7 15,3-2 17,4-16 76,-1 0 0,-2-1 1,-1 0-1,-1 1 0,-2-1 1,-3-29-94,2 60 4,-1 0 1,0 1-1,1-1 1,-1 0-1,0 0 1,-1 1-1,1-1 1,0 1-1,-1-1 1,1 1-1,-1-1 1,0 1-1,0 0 1,0 0 0,0 0-1,0 0 1,0 0-1,-1 1 1,1-1-1,0 0 1,-1 1-1,1 0 1,-1 0-1,0 0 1,0 0-1,1 0 1,-1 0-1,0 1 1,0-1-1,0 1 1,0 0-1,1-1 1,-1 2-1,0-1 1,0 0-1,0 0 1,0 1 0,0 0-1,1 0 1,-1-1-1,-1 2-4,-41 27-3831,30-6-1823,5-3-3202</inkml:trace>
  <inkml:trace contextRef="#ctx0" brushRef="#br2" timeOffset="165284.468">6781 4458 14414,'0'0'4073,"1"-12"-1735,7-38-400,-5 50 831,0 33-2522,2 342-23,-10-313-539,-10-74-165,11-6 536,0-1-1,2 0 1,0 0 0,1 0-1,1 0 1,1 0 0,1-9-56,-1 13 166,-1 0 0,2 0 0,0 1 0,1-1 0,0 0 1,1 1-1,1 0 0,0 0 0,1 0 0,0 0 1,1 1-1,1 0 0,0 1 0,1 0 0,0 0 1,1 0-1,0 2 0,1-1 0,0 1 0,0 1 0,1 0 1,1 0-1,1 0-166,-10 7 38,1 1 0,0-1 0,0 1 0,0 0 0,0 0 0,0 0 0,0 1 0,0-1 0,0 1 0,0 1 0,0-1 0,0 1 0,0 0 0,0 0 0,0 0 0,0 1 0,0-1 0,-1 1 0,1 0 0,-1 1 0,1-1 0,-1 1 0,0 0 0,0 0 0,0 0 0,0 1 0,-1-1 0,1 1 0,-1 0 0,0 0 0,2 3-38,4 7 44,-1-1 0,-1 1 0,-1 0 0,0 1 0,0 0 0,-2-1 1,0 2-1,0-1 0,0 12-44,3 84 158,8 41-2873,-4-125-1018,2-15-2362,2-9-1112</inkml:trace>
  <inkml:trace contextRef="#ctx0" brushRef="#br2" timeOffset="165579.251">7413 4268 14798,'3'-13'3651,"8"-42"-570,8 30 2190,8 45-2727,-21 0-2375,0 0-1,-1-1 1,-2 2 0,0-1-1,-1 0 1,-1 1 0,-1-1-1,0 0 1,-3 9-169,3-20 36,-6 82 25,4 106-1062,21-150-1762,9-32-2989,-10-27-1989,-15-31 1924,-3 36 4401,-2-18-1936,-6-2 458</inkml:trace>
  <inkml:trace contextRef="#ctx0" brushRef="#br2" timeOffset="165868.203">7497 4572 288,'0'0'2536,"0"0"416,-14-10 59,-45-32-278,22 17 6044,84 4-5884,380-93-1206,-369 92-3705,-56 26-3822,-5 5 192</inkml:trace>
  <inkml:trace contextRef="#ctx0" brushRef="#br2" timeOffset="166246.414">5998 5748 2178,'0'0'10736,"9"-16"-6193,30-50-1853,-38 62-2362,1 0-1,1 0 1,-1 0-1,0 0 1,1 1-1,0-1 1,0 1-1,0 0 1,0-1-1,1 2 1,-1-1-1,1 0 1,0 1-1,0-1 1,0 1-1,0 0 1,0 0-1,0 1 1,0-1-1,4 0-327,-4 4 59,0 0-1,-1 1 1,1-1-1,-1 1 1,1-1-1,-1 1 1,0 0-1,0 1 1,0-1-1,-1 0 1,1 1-1,-1-1 0,0 1 1,0 0-1,0 0 1,0 0-1,-1 0 1,0 0-1,1 0 1,-1 0-1,-1 0 1,1 2-59,8 39-28,-1-1 1,-3 1-1,-1 1 1,-3-1-1,-1 1 1,-3-1-1,-6 34 28,6-39-288,0-25 8,6-44 309,45-124 185,29-25 200,-72 168-364,1 0-1,1 0 0,-1 1 0,2 0 1,-1 0-1,1 1 0,1 0 0,-1 1 1,1 0-1,1 0 0,-1 1 0,1 0 1,0 0-1,0 1 0,9-3-49,-15 7 3,0 0 0,0 0 0,0 0 0,0 1 1,0-1-1,0 1 0,0 0 0,0 0 0,0 0 0,0 1 0,0-1 0,0 1 0,0 0 0,0 0 0,0 1 0,0-1 1,-1 1-1,1 0 0,0 0 0,-1 0 0,0 0 0,1 0 0,-1 1 0,0 0 0,0 0 0,0-1 0,-1 2 0,1-1 1,-1 0-1,1 0 0,-1 1 0,0 0 0,-1-1 0,2 2-3,37 137 34,-33-80-286,14 59-2549,19-53-8843,-21-51 4886</inkml:trace>
  <inkml:trace contextRef="#ctx0" brushRef="#br2" timeOffset="166587.592">7019 5689 8264,'1'-15'3214,"1"-6"-2052,2-53 3847,-17 50 1225,-11 48-4765,14-5-1401,0 1 0,1 1-1,1-1 1,1 1 0,1 0 0,0 1-1,2 0 1,1-1 0,0 1 0,2 1-1,0-1 1,2 0 0,1 4-68,-2-21-36,1 1 1,0 0-1,0-1 1,0 1-1,1-1 1,0 1 0,0-1-1,0 0 1,1 0-1,0 0 1,0 0-1,0 0 1,0 0-1,1-1 1,0 0-1,0 1 1,0-2-1,0 1 1,1 0-1,-1-1 1,1 0-1,0 0 1,0 0 0,0 0-1,0-1 1,1 0-1,-1 0 1,1-1-1,-1 1 1,1-1-1,0-1 1,-1 1-1,1-1 1,0 1-1,-1-2 1,1 1-1,0-1 1,-1 0-1,1 0 1,0 0-1,-1-1 1,1 0 0,-1 0-1,0 0 1,1-1 35,7-9 109,-1 0 1,0 0 0,-1-2 0,0 1 0,-1-1-1,-1-1 1,0 0 0,-1 0 0,-1 0 0,0-1-1,-1 0 1,0-1 0,-2 1 0,0-1-1,-1 0 1,0 0 0,-2 0 0,0-1 0,-1 1-1,0 0 1,-2 0 0,0 0 0,-1-4-110,2 15 43,-1-1 1,1 0-1,-1 0 1,0 1-1,-1-1 1,0 1-1,0 0 1,0-1-1,-1 1 1,0 1-1,0-1 1,0 1-1,-1-1 1,1 1-1,-1 0 1,-1 1-1,1-1 1,-1 1 0,1 0-1,-1 1 1,0-1-1,-1 1 1,1 0-1,0 1 1,-1 0-1,0 0 1,1 0-1,-1 1 1,0 0-1,0 0 1,0 0-1,0 1 1,-3 0-44,-97 9-842,104-8 527,0 1-1,1-1 1,-1 1-1,1-1 1,0 1-1,-1 0 1,1 0-1,0 0 1,0 0-1,0 0 1,0 0-1,0 1 1,1-1-1,-1 0 1,1 1-1,0 0 1,-1-1-1,1 1 1,0 0-1,1-1 1,-1 1-1,0 0 1,1 0-1,-1 0 316,0 27-6950,1-1-3593</inkml:trace>
  <inkml:trace contextRef="#ctx0" brushRef="#br2" timeOffset="166979.479">7580 5512 13325,'6'-16'5834,"28"-83"-399,-33 98-5368,-1 0 0,1 1-1,-1-1 1,1 0 0,0 1 0,-1-1 0,1 0 0,-1 0-1,0 0 1,1 1 0,-1-1 0,0 0 0,1 0 0,-1 0-1,0 0 1,0 0 0,0 0 0,0 1 0,0-1 0,0 0-1,0 0 1,0 0 0,0 0 0,0 0 0,-1 0 0,1 0-1,0 1 1,0-1 0,-1 0 0,1 0 0,-1 0 0,1 0-1,-1 1 1,1-1 0,-1 0 0,1 1 0,-1-1 0,0 0-1,1 1 1,-1-1 0,0 1 0,0-1 0,1 1 0,-1-1-1,0 1 1,0 0 0,0-1 0,1 1 0,-1 0 0,0-1-1,0 1 1,0 0 0,0 0 0,0 0 0,0 0 0,0 0-1,0 0 1,1 0 0,-1 0 0,0 1 0,0-1 0,0 0-1,0 0 1,0 1 0,0-1 0,1 0 0,-1 1-67,-59 27 225,52-23-225,1-1 1,0 1-1,0 0 0,1 0 0,-1 1 0,1 0 1,0 0-1,1 1 0,0-1 0,0 1 1,0 1-1,1-1 0,0 0 0,0 1 1,1 0-1,0 0 0,0 0 0,1 0 0,0 0 1,0 1-1,1-1 0,0 1 0,1 3 0,3-4-42,0-1 0,0 0 0,1-1 0,1 1 0,-1-1 0,1 1 0,0-1-1,0-1 1,0 1 0,1-1 0,0 0 0,0 0 0,1 0 0,-1-1 0,1 0 0,0-1-1,1 1 43,2 3-106,-8-6 97,6 2-61,0 1 0,-1 1 1,1-1-1,-1 1 0,0 0 0,0 1 1,-1 0-1,0 0 0,0 0 1,0 1-1,0 0 0,-1 0 0,-1 0 1,1 1-1,-1-1 0,0 1 0,-1 0 1,0 0-1,0 1 0,1 4 70,-3-5-4,0 0 1,-1 0-1,1 0 0,-1 0 0,-1 0 1,0 1-1,0-1 0,-1-1 0,0 1 0,0 0 1,0 0-1,-1-1 0,-1 1 0,1-1 0,-1 0 1,0 0-1,-1 0 0,1-1 0,-1 1 1,-1-1-1,1 0 0,-1-1 0,0 1 0,-1-1 1,1-1-1,-1 1 0,0-1 0,0 0 0,0 0 1,-1-1-1,-2 1 4,6-3 22,0 0 0,0-1 0,0 1 0,0-1 0,0 0 0,0 0 0,0 0 0,-1-1 0,1 1 0,0-1 0,1 0 0,-1 0 0,0-1 0,0 1 0,0-1 0,1 0 0,-1 0 0,1 0 0,-1 0 0,1 0 0,0-1 0,0 0 0,0 1 0,0-1 0,0 0 0,1-1 0,-2-2-22,-26-47-842,14-3-4419,15 39-2160</inkml:trace>
  <inkml:trace contextRef="#ctx0" brushRef="#br2" timeOffset="179034.4">7988 2525 705,'0'0'8189,"0"0"-5595,-14-6-1297,1 0-566,-33-14 1228,5 9 4026,94 13-3454,1030 96-2489,-146-7-1440,-893-87 1366,117-2 10,-160-3 22,0 0 0,-1 0 0,1 0 0,0 0 0,-1 0 0,1 0 0,-1 0 0,1 0 0,-1 0 0,1 0 0,-1 0-1,0 0 1,0 0 0,0 0 0,1-1 0,-1 1 0,0 0 0,0 0 0,-1 0 0,1 0 0,0 0 0,0 0 0,0-1 0,-1 1 0,1 0-1,-1 0 1,1 0 0,-1 0 0,1 0 0,-1 0 0,1 0 0,-1 0 0,0 1 0,0-1 0,1 0 0,-1 0 0,0 0 0,0 1-1,0-1 1,0 0 0,0 1 0,0-1 0,0 1 0,0-1 0,0 1 0,0 0 0,0-1 0,0 1 0,0 0 0,-1-2-2,-149-132 573,85 79 1981,86 74-2378,-1 0 1,-1 2-1,-1 0 1,-1 0-1,-1 2 0,11 21-174,-14-15 5,-1 1 0,-2 0 0,-1 1 0,-1 0 0,-2 0 0,-1 1 0,-1-1 0,-2 1 0,-1 0 0,-2-1 0,-1 1-1,-1-1 1,-3 5-5,1-11-34,0 0 1,-2-1-1,-1 0 0,-1 0 0,-1-1 0,-2 0 0,0-1 0,-1-1 0,0 0 0,-2-1 0,-2 1 34,-79 68-7431,73-71-395</inkml:trace>
  <inkml:trace contextRef="#ctx0" brushRef="#br2" timeOffset="179926.22">9794 3792 8680,'0'0'4121,"0"0"-960,0 0-12,0 0-682,0 0-679,-12-10-501,-42-24-417,52 33-828,-1 0 0,1 1 0,0-1 0,-1 1 0,1 0 1,-1-1-1,1 1 0,-1 0 0,1 0 0,0 1 0,-1-1 0,1 1 0,-1-1 0,1 1 1,0-1-1,0 1 0,-1 0 0,1 0 0,0 0 0,0 1 0,0-1 0,0 0 1,0 1-1,0 0 0,0-1 0,1 1-42,-6 3 138,-11 10-84,2 0 1,0 1-1,1 1 1,0 0-1,2 1 0,0 1 1,1 0-1,1 1 1,0 0-1,2 1 0,0-1 1,2 2-1,0-1 1,1 1-1,2 0 0,0 1 1,1-1-1,1 1 1,1-1-1,1 1 0,3 18-54,-3-32-6,0 0 0,1 0 0,0 0 0,0 0-1,1 0 1,0 0 0,1 0 0,0-1 0,0 1-1,1-1 1,0 0 0,1 0 0,-1 0 0,2 0-1,-1-1 1,1 0 0,0 0 0,0-1 0,1 1-1,0-1 1,0-1 0,0 1 0,1-1-1,0-1 1,0 1 0,0-1 0,0-1 0,1 0-1,0 0 1,-1 0 0,1-1 0,0 0 0,0-1-1,0 0 1,0-1 0,0 1 0,8-2 6,-6-2-170,0 0-1,0 0 1,-1-1 0,1-1 0,-1 1-1,0-2 1,0 1 0,-1-1 0,0-1-1,0 0 1,0 0 0,-1-1 0,0 0 0,1-2 170,58-81-7381,-48 57 1680,-3 3-2275</inkml:trace>
  <inkml:trace contextRef="#ctx0" brushRef="#br2" timeOffset="180522.378">10132 3903 10122,'0'0'4804,"0"0"-1195,-3-12-641,-12-40-870,15 50-1959,-1 0-1,1 0 1,-1 0 0,0 0 0,1 0-1,-1 0 1,0 0 0,0 0-1,0 0 1,-1 0 0,1 1 0,0-1-1,-1 0 1,1 1 0,-1-1-1,0 1 1,1 0 0,-1-1 0,0 1-1,0 0 1,0 0 0,0 0 0,0 0-1,0 0 1,0 1 0,0-1-1,0 1 1,-2-1-139,0 1 30,0 1 0,0 0 0,0-1 0,0 1 0,0 1 0,0-1-1,0 1 1,1-1 0,-1 1 0,1 0 0,-1 0 0,1 1 0,0-1 0,0 1 0,0-1-1,0 1 1,0 0 0,0 0 0,0 2-30,-9 17 0,1 1 0,1 0-1,1 1 1,1-1-1,1 2 1,1-1 0,1 1-1,1 0 1,1 19 0,-4 5-18,-2 113-286,9-160 286,0 0 1,-1 1-1,1-1 1,0 0-1,0 0 1,0 0-1,1 0 1,-1 0 0,0 0-1,1 0 1,-1 0-1,1 0 1,0 0-1,0 0 1,0 0-1,0 0 1,0 0 0,0-1-1,0 1 1,0 0-1,1-1 1,-1 1-1,1-1 1,-1 1-1,1-1 1,0 0 0,-1 0-1,1 0 1,0 0-1,0 0 1,0 0-1,0 0 1,0 0-1,0-1 1,0 1 0,0-1-1,0 1 1,0-1-1,0 0 1,0 0-1,0 0 1,0 0-1,0 0 1,1-1 0,-1 1-1,0-1 1,0 1-1,0-1 1,0 0-1,0 1 1,-1-1-1,1 0 1,0 0 0,0-1-1,-1 1 1,1 0 17,21-20 11,-2-1 0,0-1 0,-1-1 0,-2 0 0,0-1 0,-2-1 1,11-24-12,-9 18 7,84-157 372,-103 228 192,-7 51-242,3 0-1,7 84-328,-1-168-1,-1 1 0,2-1 1,-1 1-1,1-1 0,0 0 0,0 0 0,0 0 1,1 0-1,0 0 0,0 0 0,1-1 0,-1 1 0,1-1 1,4 3 0,-6-6-13,0 0 0,0-1 0,0 1 0,0-1 0,0 1 0,0-1 0,0 0 0,1 0 0,-1 0 0,1 0 0,-1 0 0,1-1 0,-1 1 0,1-1 0,-1 0 0,1 1 0,-1-1 0,1 0 0,-1 0 0,1-1 0,-1 1 0,1-1 0,-1 1 0,1-1 0,-1 0 0,1 0 1,-1 0-1,0 0 0,1 0 0,-1 0 0,0-1 0,0 1 0,0-1 0,0 1 0,0-1 0,0 0 0,1-2 13,15-18-71,-1-2 1,-2 0-1,0 0 1,-1-2 0,-2 0-1,0 0 1,-2-1-1,-1 0 1,-1-1-1,-2 0 1,0 0-1,-2 0 1,0-21 70,-2 36-2,48-226 55,-26 159 139,-29 139 534,0-31-609,-9 61 415,3 0 0,4 1 1,4 75-533,3-159-71,0 0 1,1-1 0,0 0-1,0 1 1,0-1 0,1 1-1,0-1 1,0 0-1,0 0 1,0 0 0,1 0-1,0 0 1,0-1-1,2 2 71,46 15-3744,-1-39-6538,-37 3 4704</inkml:trace>
  <inkml:trace contextRef="#ctx0" brushRef="#br2" timeOffset="180846.13">10590 3927 5125,'0'0'4116,"0"0"-1613,0 0 49,0 0 75,0 0-412,0 0-501,0 0-508,-5-6-309,4 5-876,1 1-4,-1 0 1,0-1 0,0 1 0,1-1 0,-1 1 0,0-1-1,1 1 1,-1-1 0,0 1 0,1-1 0,-1 0-1,1 1 1,-1-1 0,1 0 0,-1 0 0,1 1-1,0-1 1,-1 0 0,1 0 0,0 0 0,0 1-1,-1-1 1,1 0 0,0 0 0,0 0 0,0 0-1,0 0 1,0 1 0,0-1 0,0 0 0,1 0-1,-1 0 1,0 0 0,0 1 0,1-1 0,-1 0 0,0 0-1,1 0 1,-1 1 0,1-1 0,-1 0 0,1 1-1,-1-1 1,1 0 0,-1 1 0,1-1 0,0 1-1,-1-1 1,1 1 0,0-1 0,0 1 0,-1-1-1,1 1 1,0 0 0,0-1 0,0 1 0,-1 0-1,1 0 1,0 0 0,0 0 0,0-1 0,0 1-1,0 0 1,-1 1 0,1-1 0,1 0-18,258-81 592,-219 60-3149,-39 24-3988,-6 3 545</inkml:trace>
  <inkml:trace contextRef="#ctx0" brushRef="#br2" timeOffset="181148.197">10893 4328 15278,'0'0'3716,"0"0"-1437,0 0-618,0 0-684,0 0-267,0 0-214,0 0-160,0 0-53,14 7 38,45 21-65,-56-27-184,0 0 0,-1-1 0,1 1 0,0-1 0,0 1-1,0-1 1,0 0 0,0 0 0,-1 0 0,1 0 0,0-1 0,0 1 0,0-1 0,0 0 0,-1 1 0,1-1 0,0-1 0,-1 1-1,1 0 1,-1-1 0,1 1 0,-1-1 0,0 0 0,1 1 0,-1-1 0,0 0 0,0-1 0,0 1 0,-1 0 0,1 0 0,-1-1-1,1 1 1,-1-1 0,0 0 0,0 1 0,0-1 0,0 0 0,0 0 0,0-2-72,3-2 206,-1 0-37,-1 0 1,1 0 0,-1 0-1,0-1 1,-1 1 0,0 0-1,0-1 1,0 1 0,-1 0 0,0-1-1,0 1 1,-1-1 0,0 1-1,-2-5-169,2 9 17,1 0 1,-1 0-1,-1 0 0,1 0 0,0 0 1,-1 0-1,0 0 0,1 1 0,-1-1 1,0 1-1,0-1 0,-1 1 0,1 0 1,0 0-1,-1 0 0,1 0 0,-1 0 1,0 0-1,1 1 0,-1 0 0,0-1 0,0 1 1,0 0-1,0 0 0,0 0 0,-1 1 1,1-1-1,0 1 0,0 0 0,0 0 1,0 0-1,-1 0 0,1 0 0,0 1 1,-1 0-18,-2 0-242,0 0 1,0 1 0,0 0 0,1 0 0,-1 0-1,0 1 1,1-1 0,0 1 0,0 1-1,0-1 1,0 1 0,0 0 0,1 0 0,-3 3 241,-28 46-11053,21-24-5251</inkml:trace>
  <inkml:trace contextRef="#ctx0" brushRef="#br2" timeOffset="181426.222">9969 5251 18033,'0'0'2562,"0"0"-960,0 0 128,0 0-1122,0 0-159,-45 111-161,31-54-128,2 4-64,2-2 0,6 0-64,1-2 0,0-4-32,0-4-96,2-2-1601,-2-6-2115,-2-12-4003</inkml:trace>
  <inkml:trace contextRef="#ctx0" brushRef="#br2" timeOffset="181718.316">9868 5230 13004,'0'-133'3540,"0"133"-3440,0-1 0,-1 1 0,1-1 0,0 0 0,0 1 0,0-1 0,0 1 0,0-1 0,0 1 0,0-1 0,0 1 0,0-1 0,0 1 0,0-1 1,0 0-1,0 1 0,0-1 0,0 1 0,1-1 0,-1 1 0,0-1 0,0 1 0,1-1 0,-1 1 0,0 0 0,1-1 0,-1 1 0,0-1 0,1 1 0,-1 0 0,1-1 1,-1 1-1,1 0 0,-1-1 0,1 1 0,-1 0 0,1 0 0,-1-1 0,1 1 0,-1 0 0,1 0 0,-1 0 0,1 0 0,-1 0 0,1 0 0,-1 0 0,1 0 1,-1 0-1,1 0 0,0 0 0,-1 0 0,1 0 0,-1 0 0,1 1 0,-1-1 0,1 0 0,-1 0 0,1 0 0,-1 1 0,1-1 0,-1 0 0,0 1 0,1-1 0,-1 1 1,1-1-1,-1 1-100,30 29 978,-28-28-937,268 338 776,-202-203-1547,-66-132 703,-1 0 1,0 0 0,0 0-1,0 0 1,0 1-1,-1-1 1,0 0 0,0 0-1,-1 0 1,1 1 0,-1-1-1,0 0 1,0 0 0,-1 0-1,0 0 1,0 0 0,0-1-1,0 1 1,-1 0-1,1-1 1,-1 0 0,0 1-1,-1-1 1,1-1 0,-1 1-1,1 0 1,-1-1 0,-1 1 26,-11 5 0,-1 0 0,0 0 0,-1-2 0,0 0 0,0-1 0,0-1 0,-1-1 0,1 0 0,-1-2 0,0 0 0,0-1 0,0-1 0,0 0 0,-2-2 0,-2-4-759,33-8-2913,14 5-471,5 0-1863</inkml:trace>
  <inkml:trace contextRef="#ctx0" brushRef="#br2" timeOffset="182299.031">10828 5359 14157,'-2'-14'3017,"-8"-47"-295,10 58-2540,-1 0 0,0-1 0,0 1-1,0 0 1,0-1 0,-1 1 0,1 0 0,-1 0-1,0 0 1,0 0 0,0 0 0,0 0 0,0 1-1,0-1 1,-1 1 0,0-1 0,1 1 0,-1 0-1,0 0 1,0 0 0,0 1 0,0-1 0,0 1-1,-1-1 1,1 1 0,0 0 0,-1 0 0,1 1-1,0-1 1,-1 1 0,1 0 0,-1-1 0,1 2-1,-4-1-181,0 1 66,-1 0 0,1 1-1,0 0 1,0 0 0,0 1-1,0-1 1,0 2-1,0-1 1,1 1 0,-1 0-1,1 0 1,0 1 0,0 0-1,-2 2-65,-4 9-3,1 0-1,1 1 0,0 0 1,2 0-1,0 1 0,0 0 1,2 1-1,0-1 0,2 1 1,0 0-1,1 0 0,0 1 1,2-1-1,0 1 0,2-1 0,2 19 4,-4-33-89,0 1-1,1-1 0,0 1 0,0-1 0,1 1 0,0-1 0,0 0 0,0 1 0,0-1 0,1 0 0,0 0 0,0 0 0,0 0 0,1 0 0,0 0 0,0 0 0,0-1 0,0 0 0,1 1 0,0-1 0,-1 0 1,2-1-1,-1 1 0,0-1 0,1 0 0,-1 0 0,1 0 0,0-1 0,0 1 0,0-1 0,0 0 0,0-1 0,1 1 0,-1-1 0,1 0 0,-1-1 0,0 1 0,1-1 0,-1 0 0,3 0 90,4-5-24,0 0-1,-1-1 0,1-1 1,-1 1-1,-1-1 0,1-1 0,-1 0 1,0-1-1,-1 0 0,0 0 0,0-1 1,-1 0-1,-1-1 0,1 0 1,-2 0-1,1 0 0,-2-1 0,1 0 1,1-7 24,14-30 492,-2-2 1,-2 0-1,-2 0 1,5-41-494,-18 77 1149,-22 124-726,18-91-423,0 1-1,1-1 1,1 1-1,1-1 1,0 1-1,2-1 1,0 1 0,0-1-1,2 0 1,1-1-1,0 1 1,1-1-1,1 0 1,0-1 0,7 9 1,-12-21-49,1-1 0,-1 0 0,1 0 0,0 0 0,0-1 0,0 1 0,0-1 0,1 0 0,-1 0 0,1 0 0,-1-1 0,1 0 0,0 0 0,-1 0 0,1 0 0,0-1 0,0 1 0,-1-1 0,1-1 0,0 1 0,0-1 0,-1 1 0,1-1 0,0-1 0,-1 1 0,1-1 0,-1 0 0,1 0 0,-1 0 0,0 0 0,0-1 0,0 1 0,0-1 0,0 0 0,-1-1 0,1 1 0,-1-1 0,0 1 0,0-1 0,0 0 0,-1 0 0,1 0 0,-1 0 0,0-1 0,1-3 49,10-25 2,-2 0-1,-2 0 1,-1-1 0,-1 0 0,-2-1-1,0-20-1,-1 22-5,29-273 1244,-37 471 1099,1-121-2344,-1-12-12,1-1 0,1 1 0,2 0 0,2 0 0,0 0 0,3 0-1,0-1 1,2 0 0,1 0 0,8 16 18,-12-38-445,1-1-1,0 0 0,0 0 1,1 0-1,0 0 1,0-1-1,1 0 1,-1-1-1,2 1 0,4 2 446,-4-3-1212,1-1 0,-1 0 0,1 0 0,0-1 0,0-1 0,0 1 0,0-1 0,1-1 0,-1 0 0,4 0 1212,27 2-6005</inkml:trace>
  <inkml:trace contextRef="#ctx0" brushRef="#br2" timeOffset="182692.023">11794 5460 2402,'14'-80'7242,"-5"37"-3697,-2 0 1,-2 0-1,-1-1 0,-3-26-3545,-1 68 67,0 0 0,0 0 0,-1-1 0,1 1 0,0 0 0,-1 0 0,0 0 0,1 0 0,-1 0 0,0 1 0,0-1 0,0 0 0,0 0 0,0 0 0,-1 1 0,1-1 0,0 0 0,-1 1 0,1 0 0,-1-1 0,0 1 0,1 0 0,-1 0 0,0 0 0,0 0 0,0 0 0,0 0 0,0 0 0,1 0 0,-2 1 0,1-1 0,0 1 0,0 0 0,0 0 0,0-1 0,0 1 0,0 1 0,0-1 0,0 0-1,0 0 1,0 1 0,0-1 0,0 1 0,0 0 0,0-1 0,0 1 0,0 0 0,0 0 0,0 0 0,1 1 0,-1-1 0,0 0 0,0 1-67,-12 9 7,0 0-1,1 0 0,0 2 0,1-1 1,0 2-1,1-1 0,1 2 1,0-1-1,1 2 0,0-1 1,2 1-1,-1 0 0,2 1 1,0-1-1,2 1 0,-1 1 0,2-1 1,0 0-1,1 1 0,1 0 1,1-1-1,1 8-6,-2-21-23,1-1-1,0 0 1,0 1-1,0-1 1,0 0-1,1 1 1,-1-1-1,1 0 1,0 0 0,0 0-1,0 0 1,1 1-1,-1-2 1,1 1-1,-1 0 1,1 0 0,0 0-1,0-1 1,0 1-1,0-1 1,1 1-1,-1-1 1,1 0-1,-1 0 1,1 0 0,0 0-1,0-1 1,0 1-1,0-1 1,0 0-1,0 0 1,0 0-1,0 0 1,1 0 0,-1 0-1,0-1 1,1 0-1,-1 0 1,0 0-1,0 0 1,1 0-1,-1-1 1,0 1 0,1-1-1,-1 0 1,1 0 23,7-5 47,-1 0 0,0 0-1,0-1 1,0 0 0,-1-1 0,0 0 0,0-1 0,-1 1 0,0-2 0,-1 1 0,0-1 0,-1 0 0,0 0 0,0-1 0,-1 0-1,0 0 1,-1 0 0,0-1 0,0-5-47,-5 86 1303,12 52-1137,-9-117-165,-1 0-1,0 0 1,1 0 0,0 0 0,0-1-1,0 1 1,1-1 0,-1 1 0,1-1-1,-1 0 1,1 0 0,0 0 0,1-1-1,-1 1 1,0 0 0,1-1-1,-1 0 1,1 0 0,0 0 0,-1-1-1,1 1 1,0-1 0,0 0 0,0 0-1,0 0 1,0 0 0,1-1 0,0 0-1,2 0-116,1 0 0,-1-1 0,0 0 0,0 0 0,0-1 0,0 0 0,0 0 0,0 0 0,0-1 0,-1 0 0,1-1 0,-1 1 0,0-1 0,0 0 0,0-1 0,0 0 0,-1 0 0,0 0 0,0 0 0,0-1 0,-1 0 0,0 0 1,0 0-1,0 0 0,-1-1 0,0 1 0,0-1 116,3-6-722,-1 0-1,0 0 1,-1-1 0,0 0 0,-1 0 0,-1 0 0,0 0 0,-1 0 0,0 0-1,-1-1 1,-1 1 0,0 0 0,-3-10 722,-13-20-6016,-9 6-3561</inkml:trace>
  <inkml:trace contextRef="#ctx0" brushRef="#br2" timeOffset="183021.742">10948 5177 11691,'0'0'3940,"0"0"-2211,0 0 994,98-22-897,-37 8-449,4-4-288,6 3-705,-2 2-255,-3 0-65,-11 5-32,-9-1-32,-12 4 0,-13 3-865,-5-4-2819,-9 4-6085</inkml:trace>
  <inkml:trace contextRef="#ctx0" brushRef="#br2" timeOffset="183334.296">12659 5558 25080,'0'0'2274,"0"0"-1730,0 0 289,0 0-577,0 0-127,0 0 31,0 0-160,0 0-225,0 0-832,-23-48-1729,6 48-5062</inkml:trace>
  <inkml:trace contextRef="#ctx0" brushRef="#br1" timeOffset="203460.322">11515 3688 8936,'0'0'1794,"0"0"-299,0 0 331,0 0 384,0 0-118,0 0-239,0 0-460,10-16-699,-5 6-616,3-4 16,0 0-1,1 1 0,0 0 1,1 0-1,0 1 0,1 0 0,12-9-93,302-230 839,-203 143-813,-123 108-27,1 0-1,0 0 0,0 0 1,0 0-1,-1 0 1,1 0-1,0 0 0,0 0 1,-1 0-1,1-1 1,0 1-1,0 0 0,0 0 1,-1 0-1,1 0 1,0 0-1,0 0 0,0-1 1,0 1-1,-1 0 1,1 0-1,0 0 0,0 0 1,0-1-1,0 1 1,0 0-1,0 0 0,0 0 1,-1-1-1,1 1 1,0 0-1,0 0 0,0-1 1,0 1-1,0 0 1,0 0-1,0 0 0,0-1 1,0 1-1,0 0 1,0 0-1,0-1 0,0 1 1,1 0-1,-1 0 1,0 0-1,0-1 0,0 1 1,0 0 1,-22 9-605,-56 47-4815,36-8-2527,24-23 1471</inkml:trace>
  <inkml:trace contextRef="#ctx0" brushRef="#br1" timeOffset="203895.259">12591 2718 6438,'0'0'1634,"7"-14"-60,35-70 2057,-36 85 2953,-7 50-5711,-4-15-722,3 0 0,1 1-1,1-1 1,6 36-151,-5-62-16,1-1 1,0 1-1,1 0 0,0-1 0,0 0 1,1 0-1,1 0 0,-1 0 1,1 0-1,1-1 0,-1 0 0,1 0 1,1-1-1,0 1 0,0-2 0,0 1 1,1-1-1,0 0 0,0 0 1,7 3 15,-10-6-8,0-1 0,0 0 0,1 0 0,-1-1 0,0 0 0,1 0 1,-1 0-1,1 0 0,-1-1 0,1 0 0,0 0 0,-1 0 0,1-1 0,-1 0 1,1 0-1,-1 0 0,0-1 0,1 0 0,-1 0 0,0 0 0,0-1 1,0 1-1,-1-1 0,1 0 0,0-1 0,0-1 8,11-7 33,-2-1 1,0-1-1,0-1 0,-1 0 0,-1 0 0,10-18-33,-13 20 214,0-1-1,-1 0 1,-1 0-1,0 0 1,-1-1-1,0 0 1,-1-1 0,-1 1-1,-1-1 1,0 0-1,-1 0 1,0 0-1,-2 0 1,0 0-1,0 0 1,-2 0-1,0 0 1,0 0-1,-2 0 1,0 1-1,-1-1 1,0 1 0,-1 0-1,-1 1 1,-1-1-1,-4-6-213,8 17 16,0 0 0,-1 0 0,1 0 0,-1 1-1,0-1 1,0 1 0,0 0 0,0 1 0,0-1 0,-1 1 0,1 0 0,-1 0-1,1 1 1,-1 0 0,0 0 0,0 0 0,1 0 0,-1 1 0,0 0-1,0 1 1,0-1 0,0 1 0,1 0 0,-1 0 0,-2 2-16,-6 1-32,0 1 1,0 0-1,1 1 0,0 1 1,0 0-1,1 0 0,0 2 1,0-1-1,-7 8 32,-63 73-2448,34-26-3640,15-12-3601</inkml:trace>
  <inkml:trace contextRef="#ctx0" brushRef="#br1" timeOffset="204334.607">12243 4450 769,'0'0'10927,"0"0"-6570,0 0-1886,0 0-271,0 0-588,0 0-422,0 0-448,6-1-411,12 1-290,1 2-1,0 0 0,-1 1 1,0 0-1,1 2 1,-1 0-1,-1 1 0,1 1 1,4 3-41,5 0 21,26 10 2,-14-4-66,2-1-1,-1-3 1,2-1 0,24 3 43,-10-13-43,-58-16 102,-59-22-404,34 25-9442,26 12 2180</inkml:trace>
  <inkml:trace contextRef="#ctx0" brushRef="#br1" timeOffset="204598.9">13289 4185 14157,'0'0'3257,"0"0"-465,0 0-411,0 0-737,0 0-518,0 0-293,0 0-224,1 17-108,9 112 193,27 307-480,-36-429-357,-3 68-1561,-25-36-7596,14-32-1291</inkml:trace>
  <inkml:trace contextRef="#ctx0" brushRef="#br1" timeOffset="-210882.988">8190 4111 5573,'0'0'1335,"0"0"-422,0 0 379,1-14 96,4-45 96,-5 53-1135,0 1 0,0 0 1,-1-1-1,0 1 0,0-1 1,-1 1-1,1 0 1,-1 0-1,0 0 0,-1 0 1,1 0-1,-1 0 0,0 1 1,0-1-1,-3-2-349,-4-7 707,-3-5-473,-1 1-1,-1 1 1,-1 0 0,-1 1 0,0 1 0,-1 0 0,0 1 0,-1 1-1,-1 1 1,0 1 0,0 1 0,-1 0 0,-1 2 0,1 0 0,-1 1 0,-1 2-234,-40-10 34,0 4 0,-1 2 0,0 3 0,0 3 1,-10 3-35,-45 8 27,0 5 1,2 6-1,0 4 0,1 6 1,1 4-1,2 6 1,-63 32-28,6 0 1,4 7 0,4 7 0,3 7 0,4 7 0,-76 69-1,163-114 17,3 3 1,2 3-1,3 3 0,3 2 0,3 2 1,3 3-1,-28 52-17,59-89-7,2 1 0,1 2 0,2-1 0,1 2 0,2 0 0,1 0 0,3 1 0,0 1 0,3-1 0,1 1 0,2 0 0,1 0 0,3 0 0,1 0 0,1-1 0,3 1 0,1-1 0,2 4 7,4-3-2,2-1 0,1-1 0,1 0 0,2-1 0,2-1 0,2-1 0,0-1-1,2-1 1,2-2 0,1 0 0,1-2 0,1-1 0,2-2 0,25 16 2,-7-9-25,2-3 1,0-2-1,2-2 0,1-3 1,0-2-1,2-2 0,0-3 1,1-3-1,50 4 25,28-7 157,0-5-1,0-7 1,-1-6 0,1-5 0,-2-7-1,-1-5 1,0-6 0,-3-6 0,-1-6-1,-2-5 1,32-22-157,-66 26 199,-2-3-1,-2-4 0,-2-5 1,-3-3-1,-3-4 0,23-25-198,-64 50-2,-2-2 0,-1-1 0,-3-1 0,-1-3-1,-3 0 1,-1-2 0,-3-2 0,-1 0 0,-3-2-1,-2 0 1,-3-1 0,4-24 2,-9 21 13,-3 0 0,-2 0 0,-3-1 0,-2 0-1,-3-1 1,-2 1 0,-3 0 0,-2 1 0,-2-1 0,-3 1 0,-3 1 0,-2 1-1,-2 0 1,-3 1 0,-2 1 0,-2 1 0,-25-35-13,22 51 5,-1 1-1,-2 2 1,-2 1 0,0 2 0,-2 1-1,-1 1 1,-2 3 0,0 1 0,-1 2-1,-1 1 1,-1 2 0,-1 3 0,0 1-1,-1 2 1,0 2 0,-1 2 0,0 1-1,-44 1-4,-41-2-529,0 5 0,-1 6-1,1 6 1,-7 7 529,-300 54-6499,107-8-2528</inkml:trace>
  <inkml:trace contextRef="#ctx0" brushRef="#br3" timeOffset="-203540.883">5968 7068 16111,'0'0'4047,"0"0"-1501,-1-8-485,-2-10-1252,8 36 3282,35 255-2847,1-103-753,-21-98-3066,0-4-5841,-20-63 2431,0-4-1649</inkml:trace>
  <inkml:trace contextRef="#ctx0" brushRef="#br3" timeOffset="-203177.542">5894 7155 11050,'-31'-142'8884,"39"82"-3451,62 7-3441,-55 47-1939,1 0 0,0 1 0,0 0 0,0 1 0,1 1 0,-1 1 0,1 0 0,0 1 0,0 1 0,8 1-53,-18-1 12,0 1 0,0-1 1,0 1-1,-1 1 0,1-1 0,-1 1 1,1 0-1,-1 1 0,0-1 0,1 1 0,-1 1 1,-1-1-1,1 1 0,0 0 0,-1 0 0,0 0 1,0 1-1,0 0 0,-1 0 0,1 0 0,-1 1 1,0-1-1,-1 1 0,1 0 0,-1 0 0,-1 0 1,1 1-13,-1 1-5,0 0 1,-1 0-1,0 1 0,-1-1 1,0 0-1,0 0 1,-1 1-1,0-1 1,0 0-1,-1 0 0,0 0 1,0 0-1,-1 0 1,0 0-1,0-1 0,-1 1 1,0-1-1,0 0 1,-1 0-1,0-1 1,-4 6 4,-129 119-96,124-119 100,-1-1 1,-1 0-1,1-1 1,-2-1-1,1 0 1,-1-1 0,-16 5-5,58-13 15,0 2 0,0 1 1,0 1-1,0 1 1,-1 1-1,0 1 0,0 2 1,-1 0-1,4 3-15,6 6-179,-1 2 0,-1 2-1,0 1 1,-2 1-1,-1 1 1,-1 1 0,18 23 179,-37-39-245,-5-7-759,16 14-49,-12-13-3252,-1-4-4585,-5-1-185</inkml:trace>
  <inkml:trace contextRef="#ctx0" brushRef="#br3" timeOffset="-202416.659">6565 7171 10025,'0'0'2718,"0"0"-764,0 0-689,0 0-598,0 0-96,5 13 374,44 102 550,-49-113-1490,0-1-1,1 0 1,-1 1 0,1-1 0,-1 0 0,1 1-1,-1-1 1,1 0 0,0 0 0,0 0-1,0 1 1,0-1 0,0 0 0,0 0-1,0 0 1,0 0 0,0-1 0,0 1 0,0 0-1,0 0 1,1-1 0,-1 1 0,0-1-1,1 1 1,-1-1 0,0 1 0,1-1 0,-1 0-1,1 0 1,-1 1 0,0-1 0,1 0-1,-1 0 1,1-1 0,-1 1 0,0 0-1,1 0 1,-1-1 0,1 1 0,-1-1 0,0 1-1,0-1 1,1 0 0,-1 1 0,0-1-1,0 0 1,1-1-5,7-11 479,-1-1-1,-1 0 1,0-1-1,-1 0 1,-1 0-1,0 0 1,-1-1 0,-1 1-1,0-1 1,-1 0-1,-1 0 1,-1 0-1,0 0 1,-2-10-479,2 23 47,-1 1-1,0 0 1,0 0 0,0 0 0,0 0-1,0 0 1,0 0 0,0 0 0,-1 0-1,1 1 1,-1-1 0,1 0 0,-1 1-1,0-1 1,0 1 0,0-1 0,0 1-1,0 0 1,0 0 0,0 0 0,0 0-1,0 0 1,0 1 0,0-1 0,-1 1-1,1-1 1,0 1 0,-1 0 0,1 0-1,0 0 1,0 0 0,-1 0 0,1 0 0,0 1-1,-1-1 1,1 1 0,0 0 0,0-1-1,0 1 1,0 0 0,0 0 0,0 1-1,0-1 1,0 0 0,0 0 0,0 1-1,1 0 1,-1-1 0,0 1 0,1 0-1,0-1 1,-1 1 0,1 0 0,0 0-1,0 0 1,0 0 0,0 1 0,0 1-47,-10 10 9,1 2 0,1 0 0,0 0 0,1 0 0,1 1 1,0 0-1,1 1 0,2-1 0,-1 1 0,2 0 0,0 0 1,1 1-1,1-1 0,1 9-9,1-19-25,0 0 0,1 0 0,-1 0 1,1 0-1,1-1 0,-1 1 0,2-1 0,-1 0 1,1 1-1,0-1 0,0-1 0,1 1 1,-1-1-1,2 0 0,-1 0 0,1 0 0,0-1 1,0 0-1,0 0 0,1 0 0,-1-1 0,1 0 1,0 0-1,1-1 0,-1 0 0,5 2 25,3 0-38,0-1-1,0 0 0,0-1 0,1 0 1,-1-2-1,1 0 0,0 0 1,-1-1-1,1-1 0,0-1 0,-1 0 1,1-1-1,2-2 39,4-2 35,0-1 0,0-2 0,0 0 0,-1-1 0,-1-1 0,0-1 0,-1-1 0,0 0 0,-1-2 0,-1 0 0,0-1 0,-1 0 0,-1-2 1,-1 0-1,0 0 0,7-16-35,-16 24 72,0 0 0,-1 0 0,0-1 0,0 1 0,-2-1 0,1 0 0,-1 0 0,-1 0 0,0 0 0,-1 0 0,0 0 0,-1 0 0,0 0 1,-1 0-1,0 0 0,-1 0 0,-1 0 0,0 1 0,0 0 0,-1 0 0,0 0 0,-1 0 0,0 1 0,-4-5-72,6 12 3,0-1 0,0 1-1,-1 0 1,1 0 0,-1 1-1,1-1 1,-1 1 0,0 0-1,0 0 1,0 1 0,0 0 0,0-1-1,-1 2 1,1-1 0,0 0-1,0 1 1,-1 0 0,1 1-1,0-1 1,0 1 0,-1 0-1,1 0 1,0 0 0,0 1-1,0 0 1,-4 2-3,-8 3-9,1 1 0,1 0-1,-1 2 1,2 0 0,-1 0 0,1 1 0,-4 6 9,10-10-50,1 0 1,0 1-1,0 0 1,1 1 0,0-1-1,1 1 1,0 0 0,0 0-1,1 1 1,-3 7 49,6-14-32,0 1-1,0-1 1,1 0 0,-1 0 0,1 1-1,-1-1 1,1 0 0,0 1-1,1-1 1,-1 0 0,0 1 0,1-1-1,0 0 1,0 1 0,0-1 0,0 0-1,0 0 1,1 0 0,0 0 0,-1 0-1,1 0 1,0-1 0,0 1-1,0-1 1,1 1 0,-1-1 0,1 0-1,-1 1 1,1-1 0,0-1 0,0 1-1,-1 0 1,1-1 0,2 1 32,9 3-30,0 0 1,0-1 0,1-1-1,-1 0 1,1-1-1,0-1 1,-1 0 0,1-1-1,0-1 1,0 0 0,0-1-1,-1 0 1,6-2 29,83-6-109,-100 11 112,0 1 1,0-1 0,0 1-1,0 0 1,0 0 0,0 0 0,0 1-1,-1-1 1,1 1 0,-1-1-1,0 1 1,0 0 0,0 0 0,0 0-1,0 0 1,-1 0 0,1 0-1,-1 0 1,0 1 0,0-1 0,0 0-1,0 1 1,-1-1 0,1 1-1,-1-1 1,0 1 0,0-1 0,0 1-1,0-1 1,-1 1 0,0-1-1,1 1 1,-3 2-4,3 5 22,0-4 0,-3 34 42,2-1-1,1 1 1,2 0-1,2-1 1,2 0-1,2 0 1,1 0-1,2-1 1,1 0-1,3-1 1,0 0-1,8 9-63,-22-48-41,-1 1-1,0-1 1,0 1-1,0-1 1,1 1-1,-1 0 0,0-1 1,1 1-1,-1-1 1,0 1-1,1 0 0,-1-1 1,0 1-1,1 0 1,-1-1-1,1 1 0,-1 0 1,0 0-1,1 0 1,-1-1-1,1 1 0,-1 0 1,1 0-1,-1 0 1,1 0-1,-1 0 1,1 0-1,-1 0 0,1 0 1,-1 0-1,1 0 1,-1 0-1,1 0 0,-1 0 1,1 0-1,-1 0 1,1 0-1,-1 1 0,1-1 1,-1 0-1,0 0 1,1 1-1,-1-1 0,1 0 1,-1 0-1,0 1 1,1-1-1,-1 1 1,0-1-1,1 0 0,-1 1 1,0-1-1,0 1 1,1-1-1,-1 0 0,0 1 1,0-1-1,0 1 1,1-1-1,-1 1 0,0-1 1,0 1-1,0-1 1,0 1-1,0-1 1,0 1-1,0-1 0,0 1 42,2-45-5873,-2 36 5013,0-29-4777,0-1-1548</inkml:trace>
  <inkml:trace contextRef="#ctx0" brushRef="#br3" timeOffset="-202076.657">7429 7119 12780,'0'0'3748,"0"0"-588,0 0-528,5-12-566,19-38-502,-24 49-1529,0 1 0,0-1 0,1 1 0,-1-1 0,0 1 0,1-1 1,-1 1-1,1-1 0,-1 1 0,1 0 0,-1-1 0,1 1 0,-1-1 0,1 1 0,-1 0 0,1 0 0,0-1 1,-1 1-1,1 0 0,-1 0 0,1 0 0,0 0 0,-1-1 0,1 1 0,-1 0 0,1 0 0,0 0 0,-1 0 1,1 1-1,0-1 0,-1 0 0,1 0 0,-1 0 0,1 0 0,0 1 0,-1-1 0,1 0 0,-1 0 0,1 1 1,-1-1-1,1 1 0,-1-1 0,1 0 0,-1 1 0,1-1 0,-1 1 0,1-1 0,-1 1 0,0-1 1,1 1-1,-1-1 0,0 1 0,0 0 0,1-1 0,-1 1 0,0-1 0,0 1 0,0 0 0,0-1 0,0 1 1,0 0-1,0-1 0,0 1 0,0-1 0,0 2-35,1 0 148,9 23 38,-1 1-1,0 0 1,-3 1 0,0 0 0,2 26-186,6 28 117,15 58-549,-32-213-246,-15-225 646,18 291 1,1 0-1,0-1 1,0 1 0,0 0 0,1 0 0,0 0 0,1 1-1,-1-1 1,2 0 0,-1 1 0,1 0 0,0 0 0,0 0 0,1 0-1,0 0 1,0 1 0,1 0 0,0 0 0,0 1 0,0 0-1,1 0 1,-1 0 0,8-3 31,-9 6-559,1 0 1,-1 0-1,1 1 0,-1 0 1,1 0-1,-1 0 0,1 1 1,-1 0-1,1 0 0,0 0 1,-1 1-1,1 0 0,-1 0 1,1 0-1,0 1 559,18 7-7207</inkml:trace>
  <inkml:trace contextRef="#ctx0" brushRef="#br3" timeOffset="-201624.659">7894 6904 11659,'0'0'4164,"0"0"-1164,0 0-955,0 0-780,0 0-416,0 0-118,2 16 11,19 115 689,-17-108-1339,-4-18-91,1 1 1,-1-1-1,1 0 1,1 1-1,-1-1 1,1 0-1,0 0 0,0 0 1,0 0-1,0 0 1,1 0-1,0 0 1,0-1-1,3 4-1,-4-8-26,0 0 0,0 0-1,-1-1 1,1 1 0,0 0 0,0-1 0,-1 1-1,1-1 1,0 0 0,-1 1 0,1-1 0,-1 0-1,1 0 1,-1 0 0,1 0 0,-1 0 0,0 0-1,1 0 1,-1-1 0,0 1 0,0 0 0,0-1-1,0 1 1,0-1 0,0 1 0,-1-1 0,1 0-1,0 1 1,-1-1 0,1 0 0,-1 1 0,1-1-1,-1 0 1,0 0 26,0 1 5,9-21 173,-2-1 0,-1 0 0,-1 0 0,0-1 1,-2 0-1,-1 1 0,-1-1 0,-1-20-178,0 43 73,1-1 0,-1 0 0,1 0 0,-1 0 1,0 1-1,0-1 0,0 0 0,0 0 0,0 0 0,0 1 0,-1-1 0,1 0 0,0 0 0,-1 0 0,0 1 1,1-1-1,-1 0 0,0 1 0,0-1 0,0 1 0,0-1 0,0 1 0,0-1 0,0 1 0,-1 0 0,1-1 0,0 1 1,-1 0-1,1 0 0,-1 0 0,1 0 0,-1 0 0,0 0 0,1 1 0,-1-1 0,0 0 0,1 1 0,-1 0 1,0-1-1,0 1 0,0 0 0,1 0 0,-1 0 0,0 0 0,0 0 0,0 0 0,1 0 0,-1 1 0,0-1 0,0 1 1,0-1-1,1 1 0,-1 0 0,1 0 0,-1 0-73,-6 10 30,1 0 1,0 0-1,1 1 1,0 0-1,1 1 1,1-1-1,0 1 1,0 0-1,1 0 1,1 0-1,0 0 1,1 0-1,0 1 1,1-1-1,1 0 0,0 1 1,1-1-1,0 0 1,1 0-1,0 0 1,1 0-1,1-1 1,0 1-1,5 8-30,-7-12-83,1-1 0,0 1 1,0-1-1,0 0 0,1 0 0,1-1 0,-1 1 0,1-1 0,0 0 0,1-1 1,-1 1-1,2-1 0,-1-1 0,0 1 0,1-1 0,0-1 0,0 1 0,1-1 0,-1-1 1,1 1-1,0-2 0,-1 1 0,1-1 0,1 0 0,-1-1 0,0 0 0,0-1 0,0 0 1,1 0-1,-1-1 0,0 0 0,0 0 0,0-1 0,0-1 0,0 1 0,0-1 0,-1-1 1,4-1 82,-4-1-444,-1 0 0,1-1 1,-1 0-1,0 0 0,0-1 0,-1 0 1,0 0-1,-1 0 0,1-1 1,-2 0-1,1 0 0,-1 0 444,23-73-8032,-15 41 1962</inkml:trace>
  <inkml:trace contextRef="#ctx0" brushRef="#br3" timeOffset="-201267.883">8444 6725 7719,'0'0'4623,"0"0"-592,0-12-337,2-38-929,-5 38 2081,-7 17-4162,9-4-251,-16 13-152,0 1-1,1 1 0,0 0 0,1 2 1,1-1-1,1 2 0,1 0 0,-3 6-280,12-20-16,1-1 1,0 1-1,0 0 0,0 1 0,1-1 0,-1 0 0,1 0 0,1 1 0,-1-1 0,1 0 0,0 1 1,0-1-1,0 1 0,1-1 0,0 0 0,0 1 0,0-1 0,0 0 0,1 0 0,0 0 0,0 0 1,1 0-1,-1 0 0,1-1 0,0 1 0,0-1 0,1 0 0,-1 0 0,1 0 0,0 0 0,0-1 1,0 1-1,1-1 0,-1 0 0,3 1 16,8 5-423,0-1 1,0-1-1,0 0 1,1-1-1,-1-1 0,2 0 1,-1-2-1,0 1 1,1-2-1,-1 0 0,2-1 423,-7-1-451,-5-1 407,0 1 1,0 0-1,0 0 0,0 0 0,0 1 0,0 0 1,0 0-1,0 0 0,-1 1 0,1 0 0,0 0 1,-1 0-1,1 1 0,-1-1 0,0 1 0,0 1 1,4 2 43,-9-1 67,0 0-1,0-1 1,0 1 0,-1 0 0,1 0 0,-1-1 0,0 1 0,0-1 0,-1 1 0,0-1 0,1 1 0,-1-1 0,-1 0 0,1 0-1,-1 0 1,1 0 0,-1 0 0,0-1 0,-1 1 0,1-1 0,-1 0 0,1 0 0,-1 0 0,0 0 0,0-1 0,0 1-1,0-1 1,-4 1-67,-6 8 19,-2-1 0,1-1 0,-1 0 0,-1-1 0,0-1 0,0 0 0,0-2 0,-1 0 0,1 0 0,-1-2 0,-16 1-19,33-4-232,0-1-1,0 1 1,-1-1 0,1 0 0,0 1 0,0-1 0,0 0 0,0 0 0,1 0 0,-1 1 0,0-1 0,0 0 0,0 0 0,1-1-1,-1 1 1,0 0 0,1 0 0,-1 0 0,1 0 0,0 0 0,-1-1 0,1 1 0,0 0 0,0 0 0,-1-1 0,1 1 0,0 0 0,0 0-1,1-1 1,-1 1 0,0 0 0,0 0 0,0-1 0,1 1 0,-1 0 0,1 0 0,-1 0 0,1 0 0,-1 0 0,1-1 0,0 1-1,0 0 1,-1 0 0,1 1 0,0-1 0,0 0 0,0 0 0,0 0 0,0 0 0,0 1 0,0-1 0,0 1 0,0-1 0,1 1-1,0-1 234,20-21-8383</inkml:trace>
  <inkml:trace contextRef="#ctx0" brushRef="#br3" timeOffset="-200920.754">8876 6667 11979,'0'0'5259,"0"0"-1522,5-13-625,14-37-982,-20 34 1454,-17 18-3173,17-1-168,-10 5-166,0 0-1,0 1 1,1 0-1,0 1 0,1 0 1,0 1-1,0 0 0,1 0 1,0 1-1,-6 9-76,-27 77 80,40-93-90,1-1 1,-1 1 0,1 0 0,0-1 0,0 1-1,0 0 1,0-1 0,0 1 0,1 0 0,-1-1 0,1 1-1,0-1 1,0 1 0,0-1 0,0 1 0,0-1-1,0 1 1,1-1 0,-1 0 0,1 0 0,0 0-1,-1 0 1,1 0 0,0 0 0,0 0 0,0-1 0,1 1-1,-1-1 1,0 1 0,1-1 0,-1 0 0,0 0-1,1 0 1,-1 0 0,1 0 0,2 0 9,13 1-202,0 0 0,0-1 1,0-1-1,0-1 0,0 0 0,-1-2 1,1 0-1,2-1 202,96-8-1936,-113 12 1926,0 0 1,0 1-1,0 0 1,0 0-1,0 0 0,0 0 1,-1 0-1,1 0 0,0 1 1,-1-1-1,1 1 1,-1 0-1,0-1 0,1 1 1,-1 1-1,0-1 1,0 0-1,0 0 0,-1 1 1,1-1-1,0 1 1,-1-1-1,0 1 0,1 0 1,-1 0-1,0-1 1,-1 1-1,1 0 0,0 0 1,-1 0-1,0 0 0,1 0 1,-1 0-1,0 0 1,-1 0-1,1 0 0,0 0 1,-1 0-1,0 0 1,0 1 9,-2 10 80,-1 0 0,-1 0 0,0 0 0,-1-1 0,0 0 0,-1 0 0,-1 0 0,0-1 0,0 0 0,-1-1 0,-1 0 0,0 0 1,0-1-1,-1 0 0,0-1 0,-1 0 0,0-1 0,-1 0 0,1-1 0,-7 2-80,13-6-75,0 0-1,1-1 1,-1 0 0,0 0-1,0-1 1,0 0 0,0 0-1,-1 0 1,1 0 0,0-1-1,0 0 1,0-1 0,-1 1-1,1-1 1,0-1 0,0 1-1,0-1 1,0 0 75,-6-37-4279,19 12-2071,5 4-2421</inkml:trace>
  <inkml:trace contextRef="#ctx0" brushRef="#br3" timeOffset="-200709.857">9237 6735 14702,'0'0'5877,"0"0"-2337,0 0-1127,0 0-897,0 0-529,0 0-330,0 0-331,7 19-182,20 61-64,-25 40-117,-3-102-246,4 48-5365,5-56-3492,1-9 2046</inkml:trace>
  <inkml:trace contextRef="#ctx0" brushRef="#br3" timeOffset="-200508.855">9283 6333 12684,'0'0'6887,"0"0"-3620,0 0-225,0 0-1408,0 0-993,0 0-353,0 0-160,0 0-128,0 0-256,-35 6-1474,40 13-2466,-2-4-6438</inkml:trace>
  <inkml:trace contextRef="#ctx0" brushRef="#br3" timeOffset="-200095.717">9585 6651 15919,'0'0'2984,"0"0"-880,0 0-380,0 0-630,0 0-480,0 0-342,0 0-144,0 15-85,0-3-43,15 127 43,-9-122-74,1-2 1,1 1 0,0-1-1,1 0 1,0 0-1,1-1 1,10 11 30,-16-21-31,-1 0 0,1 0 0,1 0 0,-1-1 0,0 1 0,1-1 0,0 0 0,0-1 0,0 1 0,0-1 0,0 0 0,0 0-1,1 0 1,-1-1 0,1 0 0,-1 0 0,1 0 0,-1-1 0,1 0 0,-1 0 0,1 0 0,0 0 0,-1-1 0,1 0 0,-1-1 0,2 1 31,4-6 77,0 1-1,0-2 0,0 1 1,-1-2-1,0 1 0,0-1 1,-1-1-1,0 1 0,-1-2 0,0 1 1,-1-1-1,0 0 0,0-1 1,-2 0-1,1 0 0,-1 0 1,-1 0-1,0-1 0,-1 0 1,0 1-1,-1-1 0,-1 0 1,0-1-1,-1 1 0,0 0 1,-1 0-1,-1-10-76,1 11 132,-1 1 0,0 0 1,0 0-1,-1-1 0,0 1 0,-1 1 1,0-1-1,-1 0 0,0 1 0,-1 0 1,-1 0-133,5 6 0,-1 0 0,0 1 1,0-1-1,-1 1 0,1 0 0,-1 0 1,0 0-1,0 0 0,0 1 1,0-1-1,0 1 0,0 0 1,-1 0-1,1 1 0,-1-1 0,1 1 1,-1 0-1,0 0 0,1 1 1,-1-1-1,0 1 0,1 0 0,-1 0 1,0 1-1,0-1 0,1 1 1,-5 1-1,-72 45-3124,45 4-3175,25-17-913</inkml:trace>
  <inkml:trace contextRef="#ctx0" brushRef="#br3" timeOffset="-199655.381">10250 6558 16111,'0'0'4063,"0"0"-1426,0 0-977,0 0-848,0 0-508,0 0-123,5 18-79,-2-4-90,0-5-9,-1 1 0,0 0-1,0 0 1,-1 0 0,0 0 0,-1 0-1,0 0 1,-1 0 0,0 0 0,0 0 0,-1 0-3,-30 151-2792,32-161 2745,0 0 0,1-1 1,-1 1-1,0-1 1,0 1-1,1 0 1,-1 0-1,1-1 1,-1 1-1,0 0 1,1 0-1,-1-1 0,1 1 1,-1 0-1,0 0 1,1 0-1,-1 0 1,1 0-1,-1-1 1,1 1-1,-1 0 1,1 0-1,-1 0 0,1 0 1,-1 0-1,0 1 1,1-1-1,-1 0 1,1 0-1,-1 0 1,1 0-1,-1 0 1,0 1-1,1-1 0,-1 0 1,1 0-1,-1 1 1,0-1-1,1 0 1,-1 0-1,0 1 1,1-1-1,-1 1 1,0-1-1,1 0 0,-1 1 1,0-1-1,0 0 1,0 1-1,1-1 1,-1 1-1,0-1 1,0 1-1,0-1 1,0 1-1,0-1 0,0 0 1,0 1-1,0-1 1,0 1-1,0-1 1,0 1-1,0-1 1,0 1-1,0-1 1,0 1-1,-1-1 0,1 0 1,0 1 46,23-29-301,97-264 7652,-119 289-7289,0 0 1,0 0 0,1 0-1,-1 0 1,1 1-1,-1-1 1,1 0 0,0 1-1,0-1 1,0 1-1,0 0 1,0 0 0,1 0-1,-1 0 1,1 0-1,-1 0 1,1 1-1,0-1 1,0 1 0,-1 0-1,1-1 1,0 1-1,0 1 1,0-1 0,0 0-1,1 1 1,-1 0-1,0-1 1,0 1 0,0 0-1,0 1 1,0-1-1,0 1 1,0-1 0,0 1-1,0 0 1,0 0-1,0 0 1,0 0 0,0 1-63,7 8 48,0 1 0,-1 0 0,0 1 0,0 0 0,-2 0 1,1 1-1,-2 0 0,0 1 0,0-1 0,-1 3-48,5 7 31,-4-9-33,0-1 0,1 1 0,1-1 0,0-1 0,1 1 0,0-1 0,0-1 0,2 0 2,-8-8-5,0 0 0,0 0 0,1 0 1,0-1-1,-1 0 0,1 1 0,0-1 0,0-1 1,0 1-1,0 0 0,1-1 0,-1 0 1,0 0-1,0 0 0,1-1 0,-1 1 1,1-1-1,-1 0 0,0-1 0,1 1 0,-1-1 1,0 1-1,1-1 0,-1-1 0,0 1 1,0-1-1,0 1 0,0-1 0,1-1 5,5-2 5,0-2 0,-1 1-1,0-1 1,0 0 0,-1-1-1,0 0 1,0 0 0,-1-1 0,0 0-1,0-1 1,-1 1 0,0-1-1,-1 0 1,0 0 0,-1-1 0,0 0-1,2-7-4,1-11 14,0 1-1,-2-1 0,-1-1 1,-2 1-1,0-1 0,-3-5-13,2 30-84,0 1-1,-1-1 0,0 1 0,0-1 0,0 1 1,0-1-1,-1 1 0,1 0 0,-1-1 0,-1 1 1,1 0-1,0-1 0,-1 1 0,0 0 0,0 0 1,0 0-1,-1 1 0,1-1 0,-1 1 0,0-1 1,0 1-1,0 0 0,0 0 0,-1 0 0,1 0 1,-1 0 84,-33-1-3364,-6 6-2791</inkml:trace>
  <inkml:trace contextRef="#ctx0" brushRef="#br3" timeOffset="-196159.908">23242 526 14702,'0'0'1292,"-14"-12"37,-48-33 790,58 44-2009,-1-1 0,0 1 0,0-1 0,0 1 0,1 1-1,-1-1 1,0 1 0,0-1 0,0 2 0,0-1 0,0 0-1,0 1 1,0 0 0,0 0 0,0 1 0,1-1 0,-1 1-1,1 0 1,-1 0 0,1 0 0,-1 1 0,1 0 0,0 0-1,0 0 1,-2 2-110,4-4 14,-17 15 46,0 1-1,1 0 1,1 1-1,1 1 0,0 1 1,2 0-1,0 1 0,1 0 1,1 1-1,1 1 1,1-1-1,2 2 0,0-1 1,1 1-1,1 1 1,1 0-60,1-3-1,2 0 0,0 0 0,1 0 0,2 0 0,0-1 0,1 1 0,1 0 0,1 0 0,1-1 0,1 0 0,1 0 0,2 5 1,-4-14-3,1-1 0,0 0 0,0 0-1,1 0 1,0-1 0,1 0-1,0 0 1,1-1 0,0 0 0,0-1-1,1 0 1,0 0 0,0-1-1,1 0 1,0-1 0,0 0 0,0-1-1,1 0 1,0-1 0,0 0-1,12 1 4,-10-3-3,1 0-1,-1-1 0,1-1 0,-1-1 0,1 0 0,-1-1 0,1 0 0,-1-1 0,0-1 0,0 0 1,0-1-1,-1-1 0,0 0 0,0 0 0,0-2 0,-1 1 0,0-2 0,0 1 0,-1-2 0,0 0 0,0 0 4,9-11 175,0 0 0,-2-1 0,0-1-1,-2 0 1,-1-2 0,0 0 0,-2 0 0,-1-1-1,-1-1 1,1-7-175,-6 16 233,-1-1 0,-1 0 0,0 0 0,-2 0 0,0 0-1,-1-1 1,-1 1 0,-2-19-233,1 36 15,1 0 0,0 0-1,-1-1 1,1 1 0,-1 0 0,1 0-1,-1 0 1,0 0 0,0 0 0,0 0 0,0 0-1,-1 0 1,1 0 0,0 0 0,-1 1-1,1-1 1,-1 0 0,0 1 0,1-1-1,-1 1 1,0 0 0,0 0 0,0 0-1,0 0 1,0 0 0,0 0 0,0 0-1,-1 0 1,1 1 0,0-1 0,0 1-1,0 0 1,-1 0 0,1 0 0,0 0 0,0 0-1,-1 0 1,1 0 0,0 1 0,0-1-1,-1 1 1,1 0 0,0-1 0,0 1-1,0 0 1,0 0 0,0 1 0,0-1-1,0 0 1,1 1 0,-2 0-15,-7 10-9,1 0 0,0 0 1,1 1-1,1-1 0,0 2 0,1-1 0,0 1 1,1 0-1,0 0 0,2 1 0,-1-1 1,2 1-1,0 0 0,0 13 9,1 173-248,2-190 32,1-1 0,0 1 0,1-1 0,0 0 0,0 0 0,1 0 0,0 0 1,1-1-1,0 0 0,1 0 0,0 0 0,0-1 0,1 1 0,0-1 0,0-1 1,1 0-1,6 5 216,-7-8-115,0 0 1,0-1 0,0-1 0,0 1 0,1-1-1,-1 0 1,1-1 0,-1 0 0,1 0-1,0 0 1,-1-1 0,1 0 0,0-1-1,-1 0 1,1 0 0,-1-1 0,1 1-1,-1-2 1,0 1 0,1-1 0,-1 0-1,-1 0 1,1-1 0,0 0 0,-1 0-1,0-1 1,0 0 0,0 0 0,0 0 0,3-6 113,3-6 57,0 0-1,-2 0 1,0-1-1,-1 0 0,-1-1 1,-1 0-1,0 0 0,-2-1 1,0 0-1,-1 0 0,-1 0 1,-1 0-1,-1 0 0,0-1 1,-2 1-1,0 0 0,-1-1 1,-2 1-1,-2-11-55,5 24 10,0-1 0,0 1 0,0 0 0,-1-1 0,0 1 0,0 0 0,-1 0 0,0 0 0,0 0 0,-1 0 0,0 1 0,0 0 1,-1 0-1,1 0 0,-1 0 0,0 1 0,-1-1 0,1 1 0,-1 1 0,0-1 0,-1 1 0,1 0 0,-1 0 0,1 1 0,-1 0 0,0 0 0,-1 1 0,1-1 0,0 2 0,0-1 0,-1 1 0,1 0 0,-8 0-10,12 2-15,0 0 1,-1-1-1,1 1 0,0 0 1,0 0-1,0 1 1,0-1-1,0 1 0,0 0 1,0-1-1,0 1 0,1 0 1,-1 1-1,1-1 0,-1 0 1,1 1-1,0-1 0,0 1 1,0 0-1,0 0 0,0 0 1,1 0-1,0 0 0,-1 0 1,1 0-1,0 3 15,-2 58-6057,14-29 163</inkml:trace>
  <inkml:trace contextRef="#ctx0" brushRef="#br3" timeOffset="-195641.332">24133 807 12107,'0'0'1901,"0"-13"442,0-59 1581,11 146-2167,-3 261-1245,8-232-1334,-15-103 807,0 0-1,0 0 1,0 0 0,0 0-1,0 0 1,0 0 0,-1 0 0,1-1-1,0 1 1,0 0 0,0-1 0,0 1-1,0-1 1,0 1 0,-1-1-1,1 1 1,0-1 0,0 1 0,-1-1-1,1 0 1,0 1 0,-1-1-1,1 0 1,-1 0 0,1 1 0,-1-1-1,1 0 1,-1 0 0,1 0 0,-1 0-1,0 0 1,0 1 0,1-1-1,-1 0 1,0 0 0,0 0 0,0 0-1,0 0 1,0 0 0,0 0-1,0 0 1,0 0 0,-1 0 0,1 0 15,0-1-33,28-114 264,-23 86 102,1 0 0,2 1 0,1-1 0,1 1 0,2 1 1,0 0-1,4-3-333,-13 25 72,1 1 1,-1-1-1,1 1 1,1 0 0,-1 0-1,1 0 1,0 0-1,0 1 1,0 0 0,1 0-1,-1 0 1,1 1-1,0 0 1,0 0 0,0 0-1,0 1 1,1 0-1,-1 0 1,1 0 0,-1 1-1,1 0 1,0 0-1,-1 1 1,1 0 0,0 0-1,-1 1 1,1-1-1,0 1 1,-1 1 0,1-1-1,-1 1 1,0 1-1,1-1 1,-1 1 0,0 0-1,0 0 1,-1 1-1,1-1 1,-1 1 0,2 2-73,3 4 25,-1 1 1,-1-1 0,1 1-1,-2 1 1,0 0-1,0 0 1,-1 0-1,0 1 1,-1 0 0,-1 0-1,0 0 1,-1 0-1,0 1 1,-1-1 0,-1 1-1,1 10-25,-18 222-2545,12-218 837,-1 4-2116,3-9-3125,2-9-1939</inkml:trace>
  <inkml:trace contextRef="#ctx0" brushRef="#br3" timeOffset="-195327.167">25034 656 11211,'6'-36'1035,"7"-33"3658,-10 77 3161,1 66-7514,-10 57 1,-6-1-1,-11 35-340,12-83-339,2 19-3898,8-37-5598,3-46 4037</inkml:trace>
  <inkml:trace contextRef="#ctx0" brushRef="#br3" timeOffset="-195326.167">24926 1002 10570,'0'0'2787,"0"0"-1506,0 0 1025,-26-79-865,30 74-544,18 0-256,5 1-225,15 0-256,9-2-96,4 2-32,5-1-32,4 1-128,1-4-1697,-3-2-3268,-4-2-3812</inkml:trace>
  <inkml:trace contextRef="#ctx0" brushRef="#br3" timeOffset="-194811.627">25839 759 13485,'0'0'2108,"0"0"-543,0 0 613,0 0-529,0 0-656,0 0-625,0 0-287,0 0-28,1 16-5,14 314-336,-13-241-4875,-10-90 3840,3-8 1395,0 1 0,0-1 0,1-1 0,0 1 0,0 0 0,1-1 0,0 0 0,1 0 1,0 0-1,1-1-72,-2 0 234,-6-39 923,1-1-1,3 1 1,2-1 0,2 0-1,3 0 1,2-5-1157,-4 50 120,0 0 0,0 0-1,0 0 1,1-1 0,0 1 0,0 0-1,1 0 1,0 0 0,0 0 0,0 1-1,0-1 1,1 0 0,0 1 0,1 0 0,-1 0-1,1 0 1,0 0 0,0 0 0,0 1-1,1 0 1,-1-1 0,1 2 0,2-2-120,1 6 16,1 1 0,0 1 0,-1-1-1,1 1 1,-1 0 0,0 1 0,0 0 0,0 0 0,0 1 0,-1 0 0,0 1 0,0-1 0,0 1 0,-1 0 0,5 7-16,-10-13 1,42 45-8,-2 3-1,-2 0 1,-3 3-1,-1 1 1,3 12 7,11 14-161,-6-28-522,-29-80 704,11-193 235,-11 52-95,-14 170-311,-1 0-1,1 0 1,0 0 0,-1 0 0,1 0 0,0 0-1,0 0 1,0 0 0,0 0 0,0 0 0,0 0 0,0-1-1,0 1 1,0 0 0,0 0 0,1 0 0,-1 0-1,0 0 1,1 0 0,-1 0 0,1 0 0,-1 0-1,1 1 1,-1-1 0,1 0 0,0 0 0,0 0 0,-1 0-1,1 1 1,0-1 0,0 0 0,0 1 0,0-1-1,0 1 1,-1-1 0,1 1 0,0-1 0,0 1 0,0 0-1,0-1 1,1 1 0,-1 0 0,0 0 0,0 0-1,0 0 1,0 0 0,0 0 0,0 0 0,0 0-1,0 0 1,0 1 0,0-1 0,0 0 0,0 1 0,0-1-1,0 0 1,0 1 0,0 0 0,0-1 0,0 1 150,8 11-6940</inkml:trace>
  <inkml:trace contextRef="#ctx0" brushRef="#br3" timeOffset="-194485.938">26849 677 12812,'0'0'2285,"-3"-13"-956,-15-41-218,17 53-1082,1-1 0,-1 1 0,0 0 0,0 0 0,0 0 1,0 0-1,0 0 0,0 0 0,-1 0 0,1 0 0,0 0 0,0 0 1,-1 1-1,1-1 0,-1 1 0,1-1 0,0 1 0,-1-1 1,1 1-1,-1 0 0,1-1 0,-1 1 0,1 0 0,-1 0 0,1 0 1,-1 1-1,1-1 0,-1 0 0,1 0 0,-1 1 0,1-1 1,0 1-1,-1-1 0,0 1-29,0 0 18,-8 4-14,-1 0 1,1 1 0,1 0 0,-1 1 0,1 0 0,1 0-1,-1 1 1,1 0 0,1 1 0,-1 0 0,1 0 0,1 0-1,0 1 1,0 0 0,1 0 0,0 0 0,1 1-1,0 0 1,0 0 0,2 0 0,-3 11-5,3-10-9,0 0-1,0 0 1,1 0 0,1 0-1,0 0 1,0 0 0,1 1 0,1-1-1,0 0 1,1-1 0,0 1-1,1 0 1,0-1 0,1 1-1,0-1 1,0-1 0,2 1-1,-1-1 1,1 0 0,1 0 0,-1-1-1,2 0 1,-1 0 0,1-1-1,1 0 1,-1-1 0,1 0-1,1-1 1,-1 1 0,1-2 0,0 0-1,1 0 1,-1-1 0,1 0-1,1-1 10,-2 0 165,0-1 0,-1-1-1,1 1 1,0-2-1,0 0 1,0 0 0,0-1-1,0 0 1,-1 0-1,1-2 1,0 1 0,-1-1-1,0-1 1,0 0-1,0 0 1,0-1 0,0 0-1,-1-1 1,0 0-1,0-1 1,-1 1 0,0-2-1,0 1 1,0-1-1,-1 0 1,0-1 0,-1 0-1,0 0 1,0 0-1,0-3-164,-2 3 45,0 1 0,-1-1-1,0 0 1,0-1 0,-1 1-1,-1 0 1,1-1 0,-1 1-1,-1-1 1,0 1 0,0-1-1,-1 1 1,0-1 0,-1 1-1,0 0 1,0-1 0,-1 1-1,0 0 1,-1 1 0,0-1-1,0 0 1,-1 1 0,0 0-1,0 0 1,-1 1 0,0-1-1,0 1 1,-1 0-1,0 1 1,0 0 0,-1 0-1,0 1 1,0-1 0,0 2-1,0-1 1,-1 1 0,0 0-1,0 1 1,0 0 0,0 1-1,-9-2-44,-49 7-2317,27 14-2364,13 3-2681</inkml:trace>
  <inkml:trace contextRef="#ctx0" brushRef="#br3" timeOffset="-194129.18">27537 750 14958,'11'-15'3465,"68"-82"709,-58 67-1958,-21 30-2200,0-1-1,1 1 1,-1-1-1,0 1 1,0-1-1,0 1 1,0-1 0,0 1-1,0-1 1,0 0-1,0 1 1,0-1-1,0 1 1,0-1-1,0 1 1,-1-1 0,1 1-1,0-1 1,0 1-1,0-1 1,-1 1-1,1-1 1,0 1 0,-1-1-1,1 1 1,0 0-1,-1-1 1,1 1-1,-1-1 1,1 1 0,0 0-1,-1-1 1,1 1-1,-1 0 1,1 0-1,-1-1 1,1 1 0,-1 0-1,1 0 1,-1 0-1,0 0 1,1 0-1,-1 0 1,1 0 0,-1 0-1,1 0 1,-1 0-1,1 0 1,-1 0-1,1 0 1,-1 0 0,0 0-1,1 0 1,-1 1-1,1-1 1,-1 0-1,1 0 1,-1 1-1,1-1 1,-1 1-16,-7 1 2,0 1 0,0 0 0,0 0 0,0 1 0,0 0 0,1 0 0,0 1 0,0 0 0,0 1 0,0-1 0,1 1 0,0 0 0,0 1 0,1 0 0,0-1 0,-3 6-2,3-3-67,0 0-1,0 1 1,1 0-1,0 0 1,1 0 0,0 0-1,1 1 1,0-1-1,0 1 1,1-1 0,1 1-1,-1 0 1,2-1 0,0 1-1,0 0 1,1-1-1,0 1 1,1-1 0,0 0-1,0 0 1,1 0-1,1 0 1,-1 0 0,2-1-1,-1 0 1,1 0-1,1-1 1,0 1 0,0-1-1,0-1 1,1 0-1,3 3 68,94 64-469,-105-73 474,1 1 1,-1-1 0,0 1-1,1-1 1,-1 1 0,0-1-1,0 1 1,0-1 0,0 1-1,0 0 1,-1-1 0,1 1-1,0-1 1,-1 1 0,1-1-1,-1 1 1,1-1 0,-1 0-1,0 1 1,1-1 0,-1 0-1,0 1 1,0-1 0,0 0-1,0 0 1,0 0 0,-1 0-1,1 0 1,0 0 0,0 0-1,-1 0 1,1 0 0,0-1-1,-1 1 1,1 0 0,-1-1-1,1 1 1,-1-1 0,1 0-1,-1 1 1,1-1 0,-1 0-1,1 0 1,-1 0 0,1 0-1,-1 0 1,0-1 0,1 1-1,-2 0-5,-49 9 269,0-1 0,-1-3 0,0-2 0,0-2 0,-16-4-269,5-5-1169,44 1-2327,4-4-4229,11 4-3603</inkml:trace>
  <inkml:trace contextRef="#ctx0" brushRef="#br3" timeOffset="-193312.846">28364 817 9097,'0'0'2845,"0"0"-128,0 0 326,0 0-817,0 0-939,15-6-684,0-2-512,-8 4-73,0 0-1,0 1 1,0 0 0,0 0 0,1 1 0,-1-1-1,0 2 1,1-1 0,0 1 0,-1 0-1,1 1 1,0 0-18,9 0-37,-12-1 0,1 0-1,-1 1 1,1-1-1,-1 1 1,1 1 0,-1-1-1,1 1 1,-1 0 0,1 0-1,-1 1 1,0 0-1,0 0 1,0 0 0,0 0-1,0 1 1,2 1 37,-7-2-201,0 1 1,0-1-1,0 1 0,0-1 0,-1 1 1,1-1-1,-1 1 0,1-1 1,-1 0-1,0 1 0,0-1 1,0 0-1,0 0 0,0 1 0,-1-1 1,1 0-1,-1 0 0,1 0 1,-1-1-1,0 1 0,0 0 1,1 0-1,-1-1 0,-1 0 0,1 1 1,0-1-1,0 0 0,0 0 1,-1 0-1,1 0 0,0 0 1,-1-1-1,-1 1 201,-4 4-733,-56 33-3066,31-20 3418,1 1-1,0 2 0,2 1 1,1 1-1,0 2 382,27-23 89,0-1-1,0 0 1,1 1 0,-1-1 0,0 1-1,1-1 1,-1 1 0,1 0 0,-1 0-1,1 0 1,0 0 0,0 0 0,0 0-1,0 0 1,0 0 0,0 0 0,0 0-1,1 1 1,-1-1 0,1 0-1,0 0 1,-1 1 0,1-1 0,0 0-1,1 1 1,-1-1 0,0 0 0,1 0-1,-1 1 1,1-1 0,-1 0 0,1 0-1,0 0 1,0 0 0,0 0 0,0 0-1,1 0 1,-1 0 0,1 0 0,-1 0-1,1-1 1,-1 1 0,1 0-1,0-1 1,0 0 0,0 1 0,-1-1-1,1 0 1,1 0 0,-1 0 0,0 0-1,0 0 1,1-1-89,21 6 412,0-2 0,0 0-1,1-2 1,-1-1 0,1-1-1,0-1 1,-1-1 0,5-2-412,-16 3 15,0 0 0,-1-1 0,1-1 1,-1 0-1,0-1 0,0 0 0,0 0 0,0-2 0,-1 1 1,0-2-1,0 1 0,0-1 0,-1-1 0,0 0 0,-1 0 1,0-1-1,0 0 0,-1-1 0,1-2-15,-5 1-16,-2 0 0,1-1 0,-2 0 0,0 0 0,0 1 0,-1-1 0,0 0 0,-1 0 0,0 1 0,-1-1 0,-1 0 0,0 1 0,0 0 0,-1 0 0,-4-9 16,-65-221 945,73 241-894,1 1-1,-1-1 1,1 1 0,-1-1-1,1 1 1,0-1 0,-1 0 0,1 1-1,0-1 1,-1 0 0,1 1-1,0-1 1,-1 0 0,1 0 0,0 1-1,-1-1 1,1 0 0,0 0-1,0 0 1,-1 0 0,1 0 0,0 0-1,0 0 1,-1 0 0,1-1-1,0 1 1,-1 0 0,1 0 0,0 0-1,0-1 1,-1 1 0,1 0-1,-1-1 1,1 1 0,0-1 0,-1 1-1,1-1 1,-1 1 0,1-1-1,-1 1 1,1-1 0,-1 1 0,1-1-1,-1 0 1,0 1 0,1-1-1,-1 0 1,0 1 0,0-1 0,1 0-1,-1 0 1,0 1 0,0-1-1,0 0 1,0 0 0,0 1 0,0-1-1,0 0 1,0 1 0,0-1-1,0 0 1,-1 0 0,1 1 0,0-2-51,11 13 97,-1 0 0,0 0 0,0 1 0,-1 1 0,-1-1 0,0 1 0,-1 1 1,0-1-1,-1 1 0,-1 1 0,0-1 0,0 1 0,-2-1 0,0 1 0,-1 0 1,0 1-1,-1-1 0,-1 0 0,0 0 0,-1 0 0,-1 0 0,0 0 0,-1 0 1,-1 0-1,0 0 0,-1-1 0,-1 0 0,0 0 0,-1 0 0,0-1 0,-2 2-97,-117 129-219,62-94-5183,38-33-2173</inkml:trace>
  <inkml:trace contextRef="#ctx0" brushRef="#br3" timeOffset="-192579.115">29707 504 16976,'0'0'2386,"0"0"-688,0 0 240,0 0-486,0 0-699,0 0-540,0 0-154,0 19 21,5 255 144,7-143-470,0 109-3512,-27-274 3860,5-17 344,2-1 0,3 0 0,1 0 0,3 0 0,2 0 1,2 0-1,4-5-446,-3 31 72,0-1 1,3 1-1,0 0 1,1 1-1,1 0 0,2 0 1,1 1-1,2-3-72,-10 19-1,1 0 0,0 1 0,1-1 0,0 1 0,0 0 0,0 1 0,1-1 1,0 1-1,0 1 0,0-1 0,1 1 0,0 1 0,0-1 0,0 1 0,0 1 0,1 0 0,0 0 0,-1 0 0,1 1 0,0 0 0,0 1 0,0 0 0,1 1 0,-1-1 0,3 2 1,-7-1-50,0 0 1,0 0 0,0 1-1,0 0 1,0 0 0,0 0-1,0 1 1,0-1 0,-1 1-1,1 0 1,-1 1 0,1-1-1,-1 1 1,0 0 0,0 0-1,0 0 1,0 1 0,0-1-1,-1 1 1,0 0-1,0 0 1,0 0 0,0 0-1,0 0 1,-1 1 0,0-1-1,0 1 1,0 0 0,-1 0-1,1 0 1,-1 0 0,0 0-1,0 0 1,-1 0 0,0 0-1,0 0 1,0 0-1,0 0 1,-1 0 0,0 0-1,0 0 1,0 0 0,-1 0-1,1-1 1,-1 1 0,0 0-1,-1-1 1,1 1 0,-2 1 49,-14 13-184,-1 0 1,-1-1 0,0 0 0,-1-2 0,-1-1 0,-1 0 0,0-2-1,-1 0 1,0-2 0,-1-1 0,0-1 0,-1-1 0,-12 2 183,-77 12 608,139-6 2035,2-7-2453,0 2 1,0 0-1,-2 1 0,1 2 1,-2 0-1,0 2 1,-1 0-1,0 1 0,13 15-190,93 127 32,-89-105-649,-7-24-4120,-16-23-3570,-10-5 1277</inkml:trace>
  <inkml:trace contextRef="#ctx0" brushRef="#br3" timeOffset="-191904.717">30351 783 9641,'0'0'1922,"0"0"-128,0 0 432,0 0-75,0 0-747,0 0-886,0 0-342,13 4-32,-4-2-117,-5-1-20,-1-1-1,1 1 1,0 0-1,-1 0 1,1 0 0,-1 1-1,0-1 1,1 1-1,-1 0 1,0 0-1,0 0 1,0 0-1,0 1 1,0-1-1,-1 1 1,1-1-1,-1 1 1,1 0-1,-1 0 1,0 0 0,0 0-1,-1 1-6,67 144 150,-68-148-152,1 1 0,-1 0 0,0-1 0,0 1 0,1-1 1,-1 1-1,1 0 0,-1-1 0,0 1 0,1-1 0,-1 1 1,1-1-1,-1 0 0,1 1 0,-1-1 0,1 1 0,0-1 1,-1 0-1,1 1 0,0-1 0,-1 0 0,1 0 1,-1 0-1,1 1 0,0-1 0,-1 0 0,1 0 0,0 0 1,0 0-1,-1 0 0,1 0 0,0 0 0,-1-1 0,1 1 1,0 0-1,-1 0 0,1 0 0,-1-1 0,1 1 0,0 0 1,-1-1-1,1 1 0,-1 0 0,1-1 0,-1 1 1,1-1-1,-1 1 0,1-1 0,-1 1 0,1-1 0,-1 1 1,0-1-1,1 1 0,-1-1 0,0 0 0,1 1 0,-1-1 1,0 0-1,0 1 0,0-1 0,0 0 0,1 1 0,-1-1 1,0 0-1,0 1 0,0-2 2,1 0 24,12-23 585,-1 0 0,-2-1-1,0-1 1,-2 1-1,-1-1 1,-1-1-1,-1 1 1,-2-1 0,-1 0-1,-1 0 1,-1-12-609,0 39 8,0 0 0,0-1 0,1 1 0,-1 0 0,0 0 0,0 0 0,0 0 1,-1 0-1,1 0 0,0 0 0,0-1 0,-1 1 0,1 0 0,0 0 0,-1 0 0,1 0 0,-1 0 0,0 0 1,1 0-1,-1 0 0,0 1 0,1-1 0,-1 0 0,0 0 0,0 0 0,0 1 0,0-1 0,0 1 0,0-1 1,0 0-1,0 1 0,0-1 0,0 1 0,0 0 0,0-1 0,0 1 0,0 0 0,0 0 0,0 0 0,0 0 1,0 0-1,-1 0 0,1 0 0,0 0 0,0 0 0,0 0 0,0 1 0,0-1 0,0 0 0,0 1 0,0-1 1,0 1-1,0-1 0,0 1 0,0 0 0,0-1 0,0 1 0,0 0 0,0-1 0,1 1 0,-1 0 0,0 0 1,1 0-1,-1 0-8,-10 12-48,1 0 1,1 0-1,0 1 1,0 0-1,2 0 1,0 1-1,0 0 1,2 0 0,0 1-1,0 0 1,2 0-1,0 0 1,0 0-1,2 0 1,0 1-1,1-1 1,1 0-1,2 16 48,-4-19-234,1 0 0,1 0 0,0 0 0,1 0 0,0 0 0,1-1 0,0 1 0,1-1 0,1 1 0,0-2 0,0 1 0,2 0 0,-1-1 0,1 0 0,1 0 0,0-1 0,0 0 0,1-1 0,0 0 0,1 0 0,0-1 0,0 0 0,1 0 0,0-1 0,9 4 234,-11-9 9,0 0 1,1-1 0,-1 0 0,0 0 0,1-1 0,-1 0 0,0-1 0,1 0-1,-1 0 1,0-1 0,1 0 0,-1-1 0,-1 0 0,1-1 0,0 1 0,-1-2-1,8-3-9,126-101 2267,-113 83-1801,-2-2 0,-1 0 0,-1-2 0,-1-1 0,-2-1 0,-1-1 0,13-27-466,-32 57 19,0 0 1,-1 0 0,1 1-1,-1-1 1,1-1 0,-1 1-1,0 0 1,0 0 0,0 0-1,-1-1 1,1 1 0,-1 0 0,0 0-1,0-1 1,0 1 0,0 0-1,0-1 1,-1 1 0,0 0-1,1-1 1,-1 1 0,0 0-1,-1 0 1,1 0 0,-1 0-1,1 0 1,-1 0 0,0 0 0,0 1-1,0-1 1,0 1 0,0-1-1,-1 1 1,1 0 0,-1 0-1,0 0 1,0 0 0,1 0-1,-1 1 1,0-1 0,0 1-1,-1 0 1,1 0 0,0 0-1,0 0 1,0 0 0,-1 1 0,0-1-20,-5 1-19,0-1 1,-1 1-1,1 1 1,0 0-1,0 0 1,0 1-1,0 0 1,0 0-1,1 1 1,-1 0-1,1 1 1,-1 0-1,1 0 1,0 1-1,1 0 1,-1 0-1,1 0 1,0 1-1,0 1 1,1-1-1,0 1 1,0 0 0,1 0-1,-1 1 1,2 0-1,-2 2 19,2-5-39,0 1-1,0 1 0,1-1 1,0 0-1,0 1 1,0 0-1,1-1 0,0 1 1,1 0-1,-1 0 1,1 0-1,1 1 1,-1-1-1,1 0 0,1 0 1,-1 0-1,1 0 1,0 0-1,1 0 1,-1 0-1,2 0 0,-1 0 1,1-1-1,0 1 1,0-1-1,0 1 1,1-1-1,0-1 0,3 4 40,90 65-101,-91-66 118,-1 1-1,0 1 1,0-1 0,-1 1-1,0-1 1,-1 1-1,0 1 1,-1-1 0,0 0-1,0 0 1,-1 1 0,-1-1-1,0 1 1,0-1 0,-1 1-1,0-1 1,-1 3-17,0 14 69,-8 96 65,5-95-129,2 0-1,0 1 1,2-1 0,2 1-1,0-1 1,2 1-1,1-1 1,2 4-5,25 27-515,-7-42-1807,4-28-3494,-14-9 50</inkml:trace>
  <inkml:trace contextRef="#ctx0" brushRef="#br3" timeOffset="-191387.156">31525 915 11851,'0'-14'2995,"2"-74"2082,-13 76 669,1 27-4979,5 7-776,0 0 0,2 1 0,0-1 0,2 1 0,0 0-1,1 0 1,2-1 0,0 1 0,1 0 0,2-1 0,0 0 0,1 0 0,8 16 9,-7-26-1166,-6-37 404,-2 13 966,1-20-207,-2 14 5,0-1 0,1 1 0,0 0-1,2-1 1,0 1 0,1 0 0,1 0 0,1 0 0,1 0-1,0 0 1,1 1 0,1 0 0,0 0 0,1 1 0,1 0-1,1 0 1,0 1 0,1 0 0,8-8-2,-12 18-101,0 0 0,0 1 1,0 0-1,1 0 0,-1 0 0,1 1 0,0 0 1,0 1-1,0 0 0,0 0 0,0 0 0,1 1 1,-1 0-1,0 1 0,1 0 0,-1 0 0,0 1 1,2 1 100,-2-1-440,-1 1 0,0 0 0,0 0 0,0 0 0,0 1 0,0 1 1,-1-1-1,1 1 0,-1 0 0,0 0 0,0 1 0,0 0 1,0 1 439,19 20-4052,-6-1-1079</inkml:trace>
  <inkml:trace contextRef="#ctx0" brushRef="#br3" timeOffset="-190532.342">31990 769 8904,'0'0'1821,"0"0"-641,0 0 240,0 0-582,0 0-555,14 3-214,-5-1-57,-5-2-9,-1 0 0,1 0 0,0 1 1,-1 0-1,1 0 0,-1 0 0,0 0 0,1 0 1,-1 1-1,0-1 0,0 1 0,1 0 0,-1 0 1,-1 0-1,1 0 0,0 1 0,-1-1 0,1 1 1,-1 0-1,1 0 0,-1 0 0,0 0 0,0 0-3,5 15-60,0 1 0,-1 0 0,0 0 0,-2 0 0,0 0 0,-2 1 0,0-1 0,-1 2 60,9-131 6218,-1-34-1428,-9 144-4777,0-1 1,1 1 0,-1-1-1,0 0 1,0 1 0,1-1-1,-1 0 1,0 1 0,0-1-1,0 0 1,0 1 0,0-1-1,0 0 1,0 1 0,0-1-1,0 0 1,0 1 0,0-1-1,0 0 1,-1 1 0,1-1 0,0 1-1,-1-1 1,1 0 0,0 1-1,-1-1 1,1 1 0,0-1-1,-1 1 1,1-1 0,-1 1-1,1-1 1,-1 1 0,1-1-1,-1 1 1,1 0 0,-1-1-1,0 1 1,1 0 0,-1-1-1,0 1 1,1 0 0,-1 0-1,0 0 1,1 0 0,-1 0-1,0 0 1,1 0 0,-1 0-1,0 0 1,1 0 0,-1 0-1,0 0 1,1 0 0,-1 0-1,0 0 1,1 1 0,-1-1-1,1 0 1,-1 1 0,0-1-1,1 0 1,-1 1 0,1-1-1,-1 1 1,0-1-14,-9 28-42,1 0 1,1 0-1,2 0 1,1 1-1,1 0 1,1 0-1,1 1 1,2-1-1,1 3 42,-1-3 30,-1-9-388,1 0 1,0 0 0,1 0-1,2 0 1,0 0-1,0-1 1,2 1 0,1-1-1,4 9 358,-9-26-7,-1 0 0,1 0 0,0 0 0,0 0 0,0 0 0,1-1 0,-1 1 0,0 0-1,1-1 1,-1 1 0,1-1 0,-1 0 0,1 1 0,0-1 0,0 0 0,-1 0 0,1 0 0,0 0 0,0 0-1,0-1 1,0 1 0,0 0 0,0-1 0,0 0 0,0 1 0,0-1 0,0 0 0,1 0 0,-1 0 0,0 0-1,0-1 1,0 1 0,0 0 0,0-1 0,0 0 0,0 1 0,0-1 0,0 0 0,0 0 0,0 0 7,71-54 664,-68 51-548,47-46 752,-2-3 0,-2-1 0,-2-3 0,-3-1 0,18-35-868,-60 90 10,3-1 217,-8 18-299,-8 34-59,3 0 0,1 1-1,3-1 1,2 1 0,3 27 131,0-73-8,0 0 0,0 0 0,1-1 0,-1 1 0,1 0 0,0-1 0,-1 1 1,1 0-1,1-1 0,-1 1 0,0-1 0,1 0 0,-1 1 0,1-1 0,-1 0 0,1 0 0,0 0 1,0 0-1,0 0 0,0 0 0,1-1 0,-1 1 0,0-1 0,1 1 0,-1-1 0,1 0 1,-1 0-1,1 0 0,0 0 0,-1-1 0,1 1 0,0-1 0,0 0 0,-1 1 0,1-1 0,0 0 1,0-1-1,-1 1 0,1 0 0,0-1 0,0 0 0,-1 1 0,1-1 0,-1 0 0,1 0 0,-1-1 1,1 1-1,0-1 8,13-6 43,1-1 1,-1-1 0,-1 0 0,0-2 0,0 1-1,-1-2 1,-1 0 0,0 0 0,-1-1-1,0-1 1,-1 0 0,-1-1 0,0 0 0,-1 0-1,1-6-43,76-206 806,-71 280-886,1 14-528,-3 0-1,-3 1 1,-3 0-1,-2 49 609,-5-113 0,0 1-1,0-1 1,0 0 0,-1 0-1,1 0 1,-1 0 0,0-1-1,0 1 1,0 0-1,0 0 1,-1 0 0,1-1-1,-1 1 1,1-1 0,-1 1-1,0-1 1,0 1 0,0-1-1,-1 0 1,1 0 0,0 0-1,-1 0 1,1-1-1,-1 1 1,0-1 0,1 1-1,-1-1 1,0 0 0,0 0-1,0 0 1,0-1 0,0 1-1,0-1 1,0 1 0,0-1-1,0 0 1,0 0 0,0 0-1,0-1 1,0 1-1,0-1 1,0 0 0,0 1-1,0-1 1,0-1 0,-17-3 1,0-1 0,1 0 1,0-2-1,0 0 0,0-2 0,1 0 0,1 0 0,0-2 1,-10-8-2,-5-19-2072,41 8-3266,12 18 58,5 1-1644</inkml:trace>
  <inkml:trace contextRef="#ctx0" brushRef="#br3" timeOffset="-190251.63">33170 1002 12908,'0'0'3935,"0"0"-1352,0 0-586,0 0-433,0 0-560,0 0-374,4 13-113,1-1-408,-1 1 0,-1-1-1,0 1 1,-1 0-1,0 0 1,-1 0-1,0 0 1,-1 0-1,-1 1-108,-7 36 54,-3 20-158,14-25-3588,7-32-5575,-4-12 934</inkml:trace>
  <inkml:trace contextRef="#ctx0" brushRef="#br3" timeOffset="-189904.759">33242 498 12748,'0'0'1249,"0"0"0,0 0 1218,0 0-1827,0 0-640,0 0-192,0 0 128,0 0-32,81 96-2819,-54-60-2914</inkml:trace>
  <inkml:trace contextRef="#ctx0" brushRef="#br3" timeOffset="-189575.042">33464 882 14093,'0'0'3433,"0"0"-1543,0 0-625,0 0-619,3 16-321,7 104-122,-10-113-212,-1 7-56,0 0 1,1-1-1,0 1 1,1 0-1,1 0 1,0-1-1,0 1 1,2-1-1,-1 0 1,2 1-1,0-2 1,1 1-1,0-1 1,0 0-1,9 11 65,-13-20-15,0-1 0,1 0 0,-1 0 0,1 0 0,0 0 0,-1-1 0,1 1 0,0-1 0,0 1 0,0-1 0,0 0 0,0 0 0,0 0 0,0-1 0,0 1 0,1-1 0,-1 0 0,0 0 0,0 0 0,0 0 0,1 0 0,-1-1 0,0 1 0,0-1 0,0 0 0,0 0 0,0 0 0,0-1 0,0 1 0,0 0 0,-1-1 0,1 0 0,0 0 0,-1 0-1,1 0 1,-1-1 15,82-85 3013,-73 74-2691,0-1 0,-1 0-1,-1 0 1,-1-1 0,0-1-1,-1 1 1,-1-1 0,0 0 0,-2 0-1,0-1 1,0 0 0,-2 1 0,0-1-1,-1 0 1,-2-9-322,1 22-31,-1 0 0,0 0 0,0 1 0,0-1 0,-1 1 0,1-1 0,-1 1 0,0-1-1,-1 1 1,1 0 0,-1 0 0,0 0 0,0 0 0,0 1 0,0-1 0,0 1 0,-1 0 0,0 0 0,0 0 0,0 0 0,0 1 0,0-1 0,0 1 0,-1 0 0,1 0-1,-1 1 1,1-1 0,-1 1 0,0 0 0,1 1 0,-1-1 0,0 1 0,0 0 0,1 0 0,-1 0 0,0 0 0,0 1 0,0 0 0,1 0 0,-1 0 0,1 1-1,-1 0 1,1 0 0,-1 0 31,-55 41-4810,31-3-3325,12-5-3743</inkml:trace>
  <inkml:trace contextRef="#ctx0" brushRef="#br3" timeOffset="-189360.558">34059 886 16624,'11'-15'3993,"37"-48"-1521,-15 37-242,-16 38-1489,-12 48-826,-5-55 140,-4 34-92,-2-1 0,-2 1 0,-1-1 0,-2-1 0,-2 0 0,-2 3 37,10-27-61,-8 22-317,-16 52-1020,21-28-3035,17-50 538,15-20 3232,1-8 2205,-1 0 0,-1-2 0,-1-1 1,-1-1-1,-1-1 0,6-10-1542,32-35 1904,91-92 1608,-101 128-2743,-35 79-865,-23 288-27,10-331 113,0 1 0,1-1 0,0 1 0,-1-1 0,1 0 0,0 1 0,1-1 0,-1 0 0,0 0 0,1 0 0,0 0 0,0 0 0,0 0 0,0 0 0,0-1 0,1 1 0,-1-1 0,1 1 0,-1-1 0,1 0 0,0 0 0,0 0 0,0-1 0,0 1 0,0-1 0,0 1 0,1-1 0,-1 0 0,0 0 0,1-1 0,-1 1 0,1-1 0,-1 1 0,1-1 0,-1 0 0,2-1 10,7 1-9,0-1 0,0-1 0,0 0 1,0-1-1,-1 0 0,0-1 0,1 0 0,-1-1 1,-1 0-1,3-2 9,1-1 9,-1-1-1,0 0 1,0-1 0,-1 0-1,0-1 1,-1-1 0,-1 0 0,1 0-1,-2-1 1,0 0 0,4-9-9,-12 21-33,0-1 0,0 1 0,-1-1 0,1 1 0,0-1 0,-1 1 0,1-1 0,-1 1 0,1-1 0,-1 1 0,0-1 1,0 1-1,0-1 0,0 0 0,0 1 0,0-1 0,0 1 0,-1-1 0,1 0 0,0 1 0,-1-1 0,1 1 0,-1-1 0,0 1 0,1-1 0,-1 1 0,0 0 0,0-1 0,0 1 0,0 0 0,0 0 1,0 0-1,0 0 0,-1-1 0,1 2 0,0-1 0,-1 0 0,1 0 0,0 0 0,-1 1 0,1-1 0,-1 0 0,1 1 0,-1-1 0,0 1 0,1 0 0,-1 0 0,1 0 0,-1-1 0,0 1 0,1 1 0,-1-1 1,1 0-1,-1 0 0,1 1 0,-1-1 0,0 0 0,0 2 33,-122 12-6999,51 2-261</inkml:trace>
  <inkml:trace contextRef="#ctx0" brushRef="#br3" timeOffset="-189140.388">32415 2136 22389,'0'0'1602,"118"-20"-1282,-34 10 353,14 1-33,16-4-416,18 5-127,6 0-1,4 0-64,-14 2 0,-14-1-32,-29 0-897,-22 5-1505,-36-1-2371,-24 3-4900</inkml:trace>
  <inkml:trace contextRef="#ctx0" brushRef="#br3" timeOffset="-188893.87">32290 2482 16400,'0'0'3267,"0"0"-2146,0 0 320,99 53 833,-27-67-993,19-5-640,13-2-385,16-1 0,4-4 129,-6 2-33,-12 1-96,-14-1-192,-21 7-64,-18 1 0,-24 6-1024,-23 8-1763,-16 2-3427,-20 3-11659</inkml:trace>
  <inkml:trace contextRef="#ctx0" brushRef="#br2" timeOffset="-180800.477">22112 2758 4324,'0'0'779,"0"0"-197,0 0 545,0 0 293,6-11-246,-1 2-1056,24-46 2004,-10 10 2461,-18 42-4375,1-1 1,0 1 0,-1 0-1,1-1 1,-1 0-1,0 1 1,0-1 0,-1 0-1,1 1 1,-1-1 0,0 0-1,0 0 1,0 1 0,0-1-1,-1 0 1,1 0-1,-1 1 1,0-1 0,0 1-1,0-1 1,-1 0 0,1 1-1,-1 0 1,0-1-1,0 1 1,0 0 0,0 0-1,-1 0 1,1 0 0,-1 1-1,0-1 1,0 1-1,0-1 1,0 1 0,0 0-1,0 0 1,-3-1-209,-11 0 54,1 1-1,-1 1 1,1 0 0,-1 1 0,0 1-1,1 1 1,-1 0 0,1 1 0,0 1-1,0 0 1,0 1 0,0 1 0,1 1-1,0 0 1,-6 4-54,15-9 0,0 0 1,1 1-1,-1 0 0,1 0 0,-1 0 1,1 1-1,0-1 0,0 1 1,0 0-1,1 1 0,-1-1 0,1 1 1,0 0-1,1 0 0,-1 1 1,1-1-1,0 1 0,0-1 0,1 1 1,0 0-1,0 0 0,0 0 1,0 0-1,1 0 0,0 0 0,1 1 1,-1-1-1,1 0 0,0 1 1,1-1-1,0 0 0,0 0 0,0 1 1,0-1-1,1 0 0,0 0 0,1 0 1,1 2-1,63 70-9,-54-67 14,-1 1-1,0 0 1,-1 1-1,0 0 0,-1 1 1,-1 0-1,0 1 1,-1 0-1,-1 0 0,0 1 1,-1-1-1,-1 1 1,0 1-1,0 4-4,-5-5-79,0 0 0,-1 0-1,0 1 1,-2-1 0,0 0-1,-1 0 1,0-1 0,-1 1-1,-1-1 1,0 0 0,-2 0-1,1-1 1,-2 0 0,0-1-1,0 1 1,-1-2 0,-1 1 0,0-1-1,-1-1 1,0 0 0,-4 2 79,-34 23-3830,12-25-4763,29-13 4018,3-6-587</inkml:trace>
  <inkml:trace contextRef="#ctx0" brushRef="#br2" timeOffset="-180489.464">21725 3303 961,'0'0'2359,"0"0"305,0 0-155,0 0-427,0 0-240,0 0-203,0 0-54,0 0 28,-5-9-97,-16-30-310,47 86-411,-14-29-399,-1 1 0,-1 1-1,0 0 1,-2 0 0,0 1-1,-2 0 1,0 0 0,-1 0-1,0 8-395,-6 31 6,-2 0-1,-2-1 0,-4 1 0,-1-1 0,-4-1 0,-9 24-5,2 1 7,20-82-7,-1 1 0,1 0 0,0-1 0,0 1 0,0 0 0,0 0 1,1 0-1,-1 0 0,1 0 0,-1 0 0,1 0 0,-1 0 0,1 0 0,0 0 1,0 0-1,0 0 0,0 0 0,0 0 0,1 0 0,-1 0 0,1 0 0,-1 0 0,1 0 1,0 0-1,0 0 0,-1 0 0,1-1 0,1 1 0,-1 0 0,0 0 0,0-1 1,1 1-1,-1-1 0,0 1 0,1-1 0,0 0 0,-1 0 0,1 0 0,0 1 0,0-2 1,-1 1-1,1 0 0,0 0 0,0 0 0,2 0 0,9-3 6,1 1 1,-1-2-1,1 1 1,-1-2-1,0 0 1,0-1-1,0 0 0,-1 0 1,0-2-1,0 1 1,0-2-1,-1 1 1,7-8-7,11-4-31,23-15-854,-4 3-2449,-15 11-3796,-25 16 1770</inkml:trace>
  <inkml:trace contextRef="#ctx0" brushRef="#br2" timeOffset="-179991.214">22601 3092 6246,'0'0'5397,"0"0"-2258,0 0-753,0 0-635,0 0-656,0 0-556,-10 12-288,7-8-240,-11 12 114,1 1-1,1 0 1,1 1 0,0 1-1,1 0 1,1 0 0,1 0 0,-2 7-125,8-20 35,0 1 1,0 0 0,1 0-1,-1 0 1,1 0 0,1 0-1,-1 1 1,1-1 0,1 0-1,-1 0 1,1 0 0,1 0 0,-1 0-1,1 0 1,0 0 0,1-1-1,-1 1 1,1-1 0,1 1-1,-1-1 1,1 0 0,0 0-1,1-1 1,-1 1 0,1-1-1,0 0 1,0 0 0,1 0-1,0-1 1,-1 0 0,1 0-1,1-1 1,-1 1 0,0-1 0,1-1-1,0 1 1,0-1 0,4 1-36,3-3 134,0-1 0,0 0 0,-1-1 0,1 0 0,-1-1 0,0-1 0,1 0 0,-1 0 1,-1-2-1,1 1 0,-1-2 0,0 0 0,-1 0 0,1-1 0,-1 0 0,-1-1 0,0 0 1,0-1-1,-1 0 0,0-1 0,0 0 0,-2 0 0,1-1 0,-1 0 0,-1 0 0,0 0 0,-1-1 1,0 0-1,-1 0 0,0 0 0,-1-1 0,-1 1 0,0-7-134,0 13 17,0 0 1,-1-1-1,1 0 0,-2 1 1,1-1-1,-1 1 0,-1-1 1,1 0-1,-1 1 0,-1-1 1,1 1-1,-1-1 0,0 1 1,-1 0-1,0 0 0,0 0 0,0 0 1,-1 0-1,0 1 0,-1-1 1,1 1-1,-1 0 0,0 1 1,-1-1-1,1 1 0,-1 0 1,0 0-1,0 1 0,-1 0 1,0 0-1,1 0 0,-1 1 0,0 0 1,0 1-1,-1-1 0,1 1 1,-1 0-18,-5 2-673,0 1 0,1-1 1,-1 2-1,1 0 1,-1 0-1,1 2 0,0-1 1,0 1-1,0 1 0,-11 6 673,-22 11-6870</inkml:trace>
  <inkml:trace contextRef="#ctx0" brushRef="#br2" timeOffset="-179693.748">23114 3680 10954,'0'0'4757,"0"0"-1698,0 0-860,0 0-464,0 0-438,0 0-437,0 0-198,5 14-59,1 0-444,-2-7-90,-1 0 1,0 0-1,0 1 1,-1 0-1,0-1 1,-1 1 0,1 0-1,-1 0 1,-1-1-1,0 1 1,0 4-70,-12 103 631,-1-3-1605,10-37-5810,3-58-135</inkml:trace>
  <inkml:trace contextRef="#ctx0" brushRef="#br2" timeOffset="-179128.245">23740 3032 8872,'1'-15'3759,"0"2"-2579,1-34 120,-1 5 7067,-10 126-7016,44 362-2216,-34-395 614,-3-50 254,1 0 0,-1 0 0,0 0 1,1 0-1,-1 0 0,0-1 0,0 1 0,1-1 0,-1 1 0,0-1 0,0 0 0,0 1 1,0-1-1,0 0 0,1 0 0,-1 0 0,0-1 0,0 1 0,0 0 0,0-1 0,1 1 1,-1-1-1,0 0 0,-1 0-3,-117-53 1292,120 54-1266,0-1 0,1 1 0,-1 0 0,0 0 0,1 0 0,-1 0 0,0 0 0,0 0 1,1-1-1,-1 1 0,0 0 0,0 0 0,0 0 0,1-1 0,-1 1 0,0 0 0,0 0 0,0-1 1,0 1-1,0 0 0,1 0 0,-1-1 0,0 1 0,0 0 0,0-1 0,0 1 0,0 0 0,0 0 0,0-1 1,0 1-1,0 0 0,0-1 0,0 1 0,0 0 0,0-1 0,0 1 0,0 0 0,-1 0 0,1-1 1,0 1-1,0 0 0,0 0 0,0-1 0,0 1 0,-1 0 0,1 0 0,0-1 0,0 1 0,0 0 0,-1 0 1,1 0-1,0 0 0,0-1 0,-1 1-26,37-2-19,-28 2 70,377-19-1135,-382 19 786,18-3-802,-13-4-2525,-9 4-587,-6 1-2349</inkml:trace>
  <inkml:trace contextRef="#ctx0" brushRef="#br2" timeOffset="-178396.487">24356 2665 3011,'0'0'3331,"0"0"-1228,0 0-143,0 0-129,0-13-161,1-44-15,23 8 2554,42 27-2129,-63 22-2054,0-1 0,1 1 0,-1 0 0,0 0-1,0 1 1,0-1 0,0 1 0,0-1 0,0 1 0,0 0 0,0 0 0,0 1 0,0-1-1,0 0 1,0 1 0,-1 0 0,1-1 0,-1 1 0,1 0 0,-1 1 0,0-1-1,0 0 1,0 1 0,0-1 0,0 1 0,0-1 0,-1 1 0,1 0 0,-1 0 0,0 0-1,0 0 1,0 0 0,0 1-26,4 15 9,-1 1 0,-1 0 1,-1 0-1,0 1 0,-2-1 0,0 0 0,-3 19-9,-44 200 37,18-116-31,11 49 26,18-168-32,0 0 0,1-1 0,-1 1 0,1-1 0,0 1 0,0-1 0,0 1 0,0-1 0,1 1 0,-1-1 0,1 0 0,0 0 0,0 0 0,0 0 0,0 0 0,1 0 0,-1-1 0,1 1 0,0-1 0,-1 0 0,1 1 0,0-1 0,1-1 0,-1 1 0,0 0 0,0-1 0,1 1 0,-1-1 0,1 0 0,-1 0 0,1-1 0,-1 1 0,1-1 0,-1 0 0,1 1 0,0-2 0,-1 1 0,1 0 0,0-1 0,-1 1 0,1-1 0,-1 0 0,1-1 0,-1 1 0,0 0 0,1-1 0,-1 0 0,3-2 0,5-3 277,-1 0 0,0-1 0,0-1 1,-1 1-1,0-2 0,0 1 0,-1-1 0,0 0 0,-1-1 0,0 0 1,-1 0-1,2-6-277,-7 16 411,-3 7 208,-52 207-469,1 360-716,17-403 590,34-163-20,-1 0 0,0-1 0,0 0 0,-1 1 0,0-1 0,0 0 0,0-1 0,0 1 0,-1-1 0,0 0 0,0 0 0,-1 0 0,1-1 1,-1 0-1,0 0 0,0 0 0,0-1 0,-1 0 0,1 0 0,-1-1 0,0 1 0,0-1 0,0-1-4,-1 2 19,0-1-1,-1-1 1,0 1-1,1-1 1,-1-1-1,0 1 0,1-2 1,-1 1-1,0-1 1,1 0-1,-1-1 1,0 0-1,1-1 1,0 1-1,0-1 1,0-1-1,0 0 1,0 0-1,1 0 1,-1-1-1,1 0 1,0-1-1,1 0 1,0 0-1,0 0 1,-1-1-19,6 5-8,0 1 0,0-1 1,0 0-1,0 0 1,0 0-1,1 0 1,-1 1-1,1-1 1,-1 0-1,1 0 1,0 0-1,-1 0 0,1 0 1,0 0-1,0 0 1,1 0-1,-1 0 1,0 0-1,1 0 1,-1 0-1,1 0 1,0 0-1,-1 0 0,1 0 1,0 0-1,0 1 1,0-1-1,0 0 1,1 1-1,-1-1 1,0 1-1,1-1 8,38-19-5305,-21 16-1603</inkml:trace>
  <inkml:trace contextRef="#ctx0" brushRef="#br2" timeOffset="-174014.009">25398 3324 9545,'0'0'4516,"0"0"-2087,0 0-710,0 0-315,15-8-491,108-38-438,-108 43-537,0 1 0,0 0 0,1 1 1,-1 1-1,1 0 0,-1 1 0,0 1 0,0 0 0,0 1 0,2 1 62,-16-2-179,1-1 1,-1 1-1,1-1 0,-1 1 1,0 0-1,0 0 0,0 0 1,0 0-1,0 0 0,0 0 1,0 0-1,-1 0 0,1 0 1,-1 0-1,1 0 0,-1 0 1,0 0-1,0 1 0,0-1 1,0 0-1,0 0 0,-1 0 1,1 0-1,-1 0 0,1 0 1,-1 1-1,0-1 1,1-1-1,-1 1 0,0 0 1,-1 0-1,1 0 0,0 0 1,0-1-1,-1 1 0,1 0 1,-1-1-1,1 1 0,-1-1 1,0 0-1,0 0 0,1 1 1,-1-1-1,0 0 0,-1 0 179,-112 83-2255,-12 12 8076,126-95-5738,0-1 0,0 0 0,1 1 0,-1-1 0,0 0-1,1 1 1,-1-1 0,0 1 0,1-1 0,-1 1 0,0-1-1,1 1 1,-1-1 0,1 1 0,-1 0 0,1-1 0,-1 1-1,1 0 1,0-1 0,-1 1 0,1 0 0,0 0 0,-1-1-1,1 1 1,0 0 0,0 0 0,0-1 0,0 1 0,0 0-1,0 0 1,0 0 0,0 0 0,0-1 0,0 1 0,0 0-1,0 0 1,1-1 0,-1 1 0,0 0 0,1 0 0,-1-1-1,0 1 1,1 0 0,-1-1 0,1 1 0,-1 0 0,1-1-1,-1 1 1,1-1 0,0 1 0,-1-1 0,1 1 0,0-1-1,-1 1 1,1-1 0,0 0 0,-1 1 0,1-1 0,0 0-1,0 1 1,0-1-83,58 3 203,-48-3 19,23-1-367,0-2 0,0-1 0,0-2 0,-1-1 0,0-1 0,-1-2 0,4-3 145,23-22-3587,-55 31 3014,-1 1 0,1-1 0,-1 0 0,0 0 0,-1 0 0,1-1 0,-1 1 0,1-1 0,-1 1 0,-1-1 0,1 0 0,-1 0 0,0 0 0,0 0 0,0 0 0,0 0 0,-1 0 0,0-4 573,-12-105-3687,-15 0 8867,4 20 2509,25 80-2377,13 39-3994,-4-2-1201,0 1 0,-2 0 0,0 1-1,-2-1 1,-1 2 0,0-1 0,-2 1-1,-1-1 1,-2 1 0,0 0 0,-1 0-1,-2 0 1,-1 0 0,-1-1 0,-1 1-1,-1-1 1,-1 0 0,-1 0 0,-1-1-1,-2-1 1,0 1 0,-2-1 0,-12 17-117,-33 30-2308,-5-4-4892,24-27-1085</inkml:trace>
  <inkml:trace contextRef="#ctx0" brushRef="#br2" timeOffset="-173032.725">27238 3077 11627,'0'0'3790,"0"0"-1227,0 0-385,0 0-523,-16-3-454,-53-10-427,66 13-735,0 0 0,-1 0 0,1 0 0,0 1 1,-1-1-1,1 1 0,0 0 0,-1 0 0,1 0 0,0 0 0,0 1 1,0 0-1,0-1 0,0 1 0,0 0 0,1 0 0,-1 0 1,1 1-1,-2 1-39,-8 6 121,-4 4-71,0 1 0,1 0 1,1 1-1,1 1 0,0 0 1,1 1-1,1 0 0,1 1 1,0 0-1,1 0 0,2 1 1,0 1-1,0-1 0,2 1 1,1 0-1,1 0 0,0 0 1,2 1-1,0-1 0,2 1 1,1 7-51,-1-17-13,0 0-1,1-1 1,1 1 0,0 0 0,0-1 0,1 0 0,1 0-1,0 0 1,0-1 0,1 1 0,1-1 0,-1-1 0,1 1-1,1-1 1,0 0 0,0-1 0,1 0 0,0 0 0,1-1 0,-1 0-1,1 0 1,1-1 0,-1-1 0,1 0 0,0 0 0,0-1-1,0-1 1,4 1 13,0-2-219,0-1-1,0-1 1,1 0-1,-1-1 1,-1 0-1,1-2 0,0 0 1,0 0-1,-1-1 1,0-1-1,1-1 1,-2 0-1,1 0 1,-1-2-1,0 0 1,-1 0-1,1-1 0,0-2 220,58-55-4539,-14-11-4213,-34 39 654</inkml:trace>
  <inkml:trace contextRef="#ctx0" brushRef="#br2" timeOffset="-172724.833">27605 3095 6054,'0'0'3512,"-2"-14"-1067,-1-7-1164,-1-12 122,3-3 9046,19 145-9152,11 356-475,-26-422-1368,8 50-2393,13-38-8299,-13-42 2638</inkml:trace>
  <inkml:trace contextRef="#ctx0" brushRef="#br2" timeOffset="-172428.052">28220 3279 11659,'0'0'3091,"3"-13"-288,8-44-81,-11 56-2616,0-1-1,0 0 1,0 1-1,0-1 1,-1 0-1,1 1 1,0-1-1,-1 1 1,0-1-1,1 1 1,-1-1-1,0 1 1,1-1-1,-1 1 1,0-1-1,0 1 1,0 0-1,0-1 1,0 1-1,-1 0 1,1 0-1,0 0 1,-1 0-1,1 0 1,0 0-1,-1 1 1,1-1-1,-1 0 1,1 1-1,-1-1 1,1 1-1,-1-1 1,0 1-1,1 0 1,-1 0-1,0-1 1,1 1 0,-1 0-1,0 1 1,1-1-1,-1 0 1,1 0-1,-1 1 1,0-1-1,1 1 1,-1 0-106,-5-1 191,-7 1-150,-1 0-1,1 1 1,-1 1-1,1 0 1,0 1-1,0 0 1,1 1-1,-1 1 1,1 0-1,1 1 1,-1 0 0,1 1-1,0 1 1,1 0-1,-1 0 1,2 1-1,-3 3-40,-5 7 4,0 1-1,1 0 0,1 1 0,2 1 1,0 1-1,1 0 0,1 1 0,-6 19-3,3 69-66,15-110 61,0 0-1,1 0 1,-1 0-1,1 0 0,0 0 1,0 0-1,0-1 1,0 1-1,0 0 0,1 0 1,-1-1-1,1 1 1,0-1-1,0 1 0,0-1 1,0 0-1,0 0 1,0 0-1,1 0 0,-1 0 1,1 0-1,-1-1 1,1 1-1,0-1 0,0 0 1,-1 0-1,1 0 1,0 0-1,0 0 0,0 0 1,0-1-1,0 0 1,0 1-1,3-1 6,4-2 0,1 0-1,-1-1 0,0 1 1,0-2-1,-1 0 1,1 0-1,-1 0 1,0-1-1,0-1 1,0 1-1,-1-2 1,0 1-1,0-1 1,0 0-1,-1-1 0,0 1 1,-1-1-1,0-1 1,0 0-1,0 1 1,1-6 0,37-42 112,-42 57-107,-1 0-1,1 0 1,-1 1-1,0-1 0,1 0 1,-1 1-1,0-1 0,0 0 1,0 1-1,0 0 0,0-1 1,0 1-1,0-1 0,-1 1 1,1 0-1,-1 0 1,1-1-1,-1 1 0,0 0 1,1 0-1,-1 0 0,0-1 1,0 1-1,0 0 0,-1 0 1,1 0-1,0-1 0,-1 2-4,1-1 12,29 153 203,10-89-4016,29-26-9130,-48-36 3434</inkml:trace>
  <inkml:trace contextRef="#ctx0" brushRef="#br2" timeOffset="-172037.443">28688 3248 12364,'15'-68'1548,"17"3"8339,-164 180-9183,-108 97-581,241-211-125,-1 0 0,0 0 1,0 0-1,0 0 0,1 0 0,-1 0 0,1 0 1,-1 0-1,0 0 0,1 0 0,0-1 0,-1 1 1,1 0-1,-1 0 0,1 0 0,0-1 0,0 1 1,-1 0-1,1-1 0,0 1 0,0-1 0,0 1 1,0-1-1,0 1 0,0-1 0,0 0 0,0 1 1,0-1-1,0 0 0,0 0 0,0 1 0,0-1 1,0 0-1,0 0 0,0 0 0,0-1 0,0 1 1,0 0-1,0 0 0,0 0 0,0-1 1,0 1-1,-1 0 0,1-1 0,0 1 0,0-1 1,0 1-1,0-1 0,0 0 2,4 1-3,21 0 1,0 2-1,0 0 0,0 2 1,0 1-1,-1 1 0,23 9 3,-41-13 0,-1 0-1,1 1 0,-1 0 1,0 1-1,0-1 1,0 1-1,-1 0 1,1 0-1,-1 1 0,0 0 1,0 0-1,-1 0 1,1 0-1,-1 1 1,0 0-1,0 0 0,-1 0 1,0 0-1,0 0 1,-1 1-1,1-1 1,-1 1-1,-1 0 0,1-1 1,-1 1-1,0 0 1,-1 0-1,0 2 1,0-4 38,0-1-1,-1 0 1,1 0-1,-1 0 1,0 1-1,0-1 1,-1 0-1,1 0 1,-1 0 0,0-1-1,0 1 1,0 0-1,-1-1 1,1 1-1,-1-1 1,0 0-1,0 0 1,0 0-1,0 0 1,0 0-1,-1-1 1,1 0 0,-1 1-1,0-1 1,0-1-1,0 1 1,0 0-1,0-1 1,0 0-1,0 0 1,0 0-1,-2 0-37,-8 1 137,-1 0 0,1-1 0,0 0 0,0-1 0,0 0 0,-1-2 0,1 0 0,0 0 0,-4-2-137,-66-37 245,57 6-1579,34-10-3689,9 27-251,6 3-2974</inkml:trace>
  <inkml:trace contextRef="#ctx0" brushRef="#br2" timeOffset="-171649.042">29270 3292 16432,'0'0'3502,"4"-13"-1090,16-41-319,-20 53-1995,1 0 0,0-1 0,-1 1 1,1-1-1,-1 1 0,1-1 0,-1 1 0,0-1 0,0 1 0,0-1 0,0 1 1,0-1-1,0 1 0,0-1 0,0 0 0,-1 1 0,1-1 0,0 1 0,-1-1 0,1 1 1,-1 0-1,0-1 0,0 1 0,1 0 0,-1-1 0,0 1 0,0 0 0,0 0 0,0 0 1,0-1-1,-1 1 0,1 0-98,-61 0 512,51 6-519,1 1 1,0 1-1,0 0 0,0 0 1,1 1-1,0 0 1,1 1-1,-1 0 1,2 0-1,-1 1 1,2-1-1,-1 2 1,1-1-1,1 1 1,-1 0-1,2 0 1,0 0-1,0 2 7,2-10-45,1 0 0,-1 1 0,1-1-1,0 1 1,0-1 0,0 1 0,0 0 0,1 0 0,-1-1 0,1 1-1,0 0 1,0 0 0,1-1 0,-1 1 0,1 0 0,0-1-1,0 1 1,0 0 0,0-1 0,1 1 0,-1-1 0,1 0-1,0 1 1,0-1 0,0 0 0,0 0 0,1 0 0,-1-1-1,1 1 1,-1 0 0,1-1 0,0 0 0,0 1 0,1-1 0,-1-1-1,0 1 1,2 0 45,64 14-402,-59-15 389,1 0-1,-1 1 0,1 1 0,-1 0 1,1 0-1,-1 1 0,-1 0 1,1 1-1,0 0 0,-1 1 14,-7-5 0,0 0-1,-1 1 0,1-1 1,-1 0-1,1 1 1,-1 0-1,0-1 1,0 1-1,1 0 1,-1 0-1,0-1 1,-1 1-1,1 0 1,0 0-1,0 0 1,-1 0-1,1 0 1,-1 0-1,0 1 1,0-1-1,0 0 1,0 0-1,0 0 1,0 0-1,0 0 0,-1 0 1,1 0-1,-1 0 1,1 0-1,-1 0 1,0 0-1,0 0 1,0 0-1,0 0 1,0-1-1,0 1 1,0 0-1,-1-1 1,1 1-1,-1-1 1,1 1-1,-1-1 1,-75 58 49,50-48-43,-1 0-1,0-2 1,-1-1 0,0-1 0,0-2 0,-1-1 0,1-1 0,-1-1 0,0-2-1,-27-3-5,4-8-1482,22-5-3602,18 3-1482</inkml:trace>
  <inkml:trace contextRef="#ctx0" brushRef="#br2" timeOffset="-171157.985">30133 3099 10666,'1'-163'8824,"-1"161"-8680,0-1-1,0 1 1,-1 0-1,1-1 0,0 1 1,-1-1-1,0 1 1,1 0-1,-1-1 0,0 1 1,0 0-1,0 0 0,-1 0 1,1-1-1,-1 1 1,1 1-1,-1-1 0,1 0 1,-1 0-1,0 1 1,0-1-1,0 1 0,0-1 1,0 1-1,0 0 0,0 0 1,-1 0-1,1 0 1,0 0-1,-1 0 0,1 1 1,0-1-1,-1 1 1,1-1-1,-1 1 0,1 0 1,-1 0-1,1 0 1,-1 1-1,1-1 0,0 0 1,-1 1-1,1 0 0,-1-1 1,1 1-1,0 0 1,0 0-1,-1 1 0,1-1 1,0 0-1,0 1 1,0-1-1,1 1 0,-1-1 1,0 1-1,0 0 0,0 2-142,-15 18 169,1 2 1,1 0 0,1 1 0,1 0 0,1 1-1,2 0 1,1 1 0,0 0 0,2 3-171,-101 399 587,61-289-571,-5-2 0,-67 123-16,22-104-1083,97-157 979,0-1 0,0 1 0,0-1 0,-1 1 0,1 0 0,0-1 0,0 1 0,0 0 0,0-1 0,-1 1 0,1 0 0,0-1 0,0 1 0,-1 0 0,1 0 0,0-1 0,-1 1 0,1 0 1,0 0-1,-1-1 0,1 1 0,0 0 0,-1 0 0,1 0 0,0 0 0,-1 0 0,1-1 0,-1 1 0,1 0 0,0 0 0,-1 0 0,1 0 0,0 0 0,-1 0 0,1 0 0,-1 0 0,1 0 0,0 1 1,-1-1-1,1 0 0,0 0 0,-1 0 0,1 0 0,-1 1 0,1-1 0,0 0 0,-1 0 0,1 0 0,0 1 0,0-1 0,-1 0 0,1 1 0,0-1 104,8-36-4366,23-33-5446,-13 27 2365</inkml:trace>
  <inkml:trace contextRef="#ctx0" brushRef="#br2" timeOffset="-170982.048">29631 3560 11243,'0'0'3491,"0"0"-357,0 0-156,0 0-768,0 0-790,0 0-565,0 0-407,0 0-213,14-7 0,-4 1-188,1 1 0,0 1 0,0 0 0,0 0 0,0 1 0,1 1 0,-1-1 0,1 2 0,0 0 0,7 0-47,28 3-59,-12 1-150,0-2 0,0-1 0,0-2 0,0-1 0,0-2-1,11-4 210,-43 8-358,29-10-1770,-18-2-4925,-13 7-357</inkml:trace>
  <inkml:trace contextRef="#ctx0" brushRef="#br2" timeOffset="-170529.631">30314 3495 15919,'0'0'4479,"0"0"-1479,0 0-678,0 0-656,0 0-620,0 0-571,0 0-309,0 0-86,0 11 5,-17 91 17,-107 180-529,124-282 409,0 0 0,1-1 0,-1 1 0,0 0 0,1 0 0,-1-1 0,0 1-1,1 0 1,-1 0 0,0 0 0,1 0 0,-1 0 0,1 0 0,-1 0 0,1 0 0,-1 0 0,0 0 0,1 0 0,-1 0 0,1 0 0,-1 0 0,0 0 0,1 0 0,-1 0 0,0 0 0,1 1 0,-1-1 0,1 0 0,-1 0 0,0 0 0,1 1 0,-1-1 0,0 0 0,0 0 0,1 1 0,-1-1 0,0 0 0,1 1 0,-1-1 0,0 0 0,0 1 0,0-1 0,0 0 0,1 1 0,-1-1 0,0 1 0,0-1 18,35-39 176,-33 36-210,66-88 70,-48 61 28,1 1 0,2 1 1,0 1-1,2 1 0,1 1 1,19-14-65,-42 37-2,-1 0 1,1-1 0,-1 1-1,1 0 1,0 0 0,0 0-1,0 1 1,0-1 0,0 1-1,0 0 1,0 0 0,0 0-1,1 0 1,-1 0 0,0 1-1,1-1 1,-1 1 0,1 0-1,-1 0 1,0 0 0,1 0-1,-1 1 1,1 0 0,-1-1-1,0 1 1,0 0 0,1 1-1,-1-1 1,0 0 0,0 1-1,0 0 1,-1 0 0,1 0-1,0 0 1,-1 0 0,1 0-1,-1 1 1,1-1 0,-1 1-1,0 0 1,0-1 0,-1 1-1,1 0 1,0 1 1,8 128 13,-12-119-11,1 1 1,1-1-1,0 1 1,1-1-1,0 1 1,2-1-1,-1 0 1,1 0-1,1 0 0,3 7-2,-5-16 2,0 0-1,1 0 1,-1-1-1,1 1 1,0-1-1,-1 0 0,2 0 1,-1 0-1,0 0 1,1 0-1,-1-1 1,1 1-1,0-1 0,0 0 1,0 0-1,0 0 1,0-1-1,0 0 1,0 0-1,0 0 0,1 0 1,-1 0-1,0-1 1,1 0-1,-1 0 1,0 0-1,1 0 0,3-1 0,4-1 54,-1-1 0,1 1 1,0-2-1,-1 0 1,1 0-1,-1-1 1,0 0-1,-1-1 1,9-6-56,-3 2 140,-1-1 1,0 0 0,-1-1 0,-1-1-1,0 0 1,0-1 0,-1 0-1,-1-1 1,-1 0 0,0-1 0,7-14-141,-16 29-17,-1 0 1,1 0 0,-1 1 0,1-1-1,-1 0 1,1 0 0,-1 0 0,1 0-1,-1 0 1,0 0 0,0 0 0,0 0-1,1 0 1,-1 0 0,0 0 0,0 0-1,0 0 1,0 0 0,0 0 0,-1 0-1,1 0 1,0 0 0,0 0 0,-1 0-1,1 0 1,-1 0 0,1 0 0,-1 0-1,1 0 1,-1 1 0,1-1-1,-1 0 1,0 0 0,1 0 0,-1 1-1,0-1 1,0 1 0,0-1 0,1 0-1,-1 1 1,0-1 0,0 1 0,0 0-1,0-1 1,0 1 0,0 0 0,0-1-1,0 1 1,0 0 0,0 0 0,0 0-1,0 0 1,0 0 0,0 0 0,0 0-1,0 0 1,0 1 0,0-1 0,0 0-1,0 1 1,0-1 0,0 0-1,0 1 1,0-1 0,0 1 0,0 0 16,-62 27-6374,29-6-764</inkml:trace>
  <inkml:trace contextRef="#ctx0" brushRef="#br2" timeOffset="-170214.711">30182 4501 17553,'0'0'5637,"0"0"-4100,119-17 193,-66 9-705,8-5-352,2 1-385,5 1-96,3-1-128,-6 5-64,-4-1-128,-17 5 128,-15 3-384,-13 1-1282,-16 11-1761,-16-1-4324</inkml:trace>
  <inkml:trace contextRef="#ctx0" brushRef="#br2" timeOffset="-169838.61">30328 4680 14157,'0'0'3913,"0"0"-1590,0 0-231,0 0-261,16 5-715,-7-2-943,-1 0-39,1 0 0,-1 0 0,1-1 0,0-1 1,-1 1-1,1-1 0,0-1 0,0 0 0,0 0 1,0-1-1,-1 0 0,8-2-134,379-90 651,-326 61-2770,-66 25-1522,-3-2-3219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31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20403,'0'0'4901,"0"0"-2178,0 0-738,0 0-575,0 0-642,0 0-479,0 0-193,0 0-96,0 0 0,76-59-288,-55 57-673,-4 2-961,-6 1-1794,-6 8-5861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35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53 11979,'0'0'3951,"0"0"-727,0 0-384,-14-9-961,-47-29-832,58 37-1002,1 0 0,-1 0 1,0 1-1,1-1 1,-1 1-1,0-1 0,0 1 1,0 0-1,1 0 1,-1 0-1,0 0 0,0 0 1,0 1-1,1 0 1,-1-1-1,0 1 0,1 0 1,-1 0-1,0 0 1,1 0-1,-1 1 0,1-1 1,0 1-1,-1 0 1,1-1-1,-1 2-45,-1 1 69,-19 15 58,1 1 1,2 1 0,0 1-1,1 1 1,2 1 0,0 0-1,1 2 1,2-1 0,0 2 0,2 0-1,1 0 1,-7 28-128,7-21 4,0 1-1,3 0 1,1 1 0,1 0 0,3 0-1,0 0 1,3 1 0,0-1 0,3 0-1,6 35-3,-8-63 0,1 0 0,-1 1 0,1-1 0,1 0 0,0 0 0,0 0 0,0-1 0,1 1 0,0-1 0,0 0 0,1 0 0,0 0 0,0-1 0,1 1 0,0-1 0,0 0 0,0-1 0,1 0 0,0 0 0,0 0 0,0-1 0,0 0 0,1 0 0,0-1 0,-1 0 0,1 0 0,0-1 0,1 0 0,-1 0 0,0-1 0,7 0 0,3-6 14,-1-1-1,0 0 0,-1-1 1,1-1-1,-2-1 0,1 0 1,-1-1-1,-1 0 0,1-1 1,-2-1-1,0-1 0,0 0 1,-1 0-1,-1-1 0,0 0 1,-1-1-1,0-1 0,1-5-13,27-35 132,-3-2-1,-2-1 0,-3-2 1,-3 0-1,2-13-131,-18 38 31,-23 45-41,-2 11-5,2 2 0,0 0 0,2 0 0,0 1 0,2 0 0,-1 6 15,-6 32-9,3 1 0,3 0 0,-1 59 9,9-118 0,0 1 0,1-1 0,0 0 1,-1 0-1,1 0 0,0 0 0,1 0 0,-1 1 0,0-1 0,1 0 0,0 0 1,0 0-1,0 0 0,0 0 0,0 0 0,0-1 0,1 1 0,0 0 1,-1 0-1,1-1 0,0 1 0,0-1 0,0 0 0,1 0 0,-1 0 0,0 0 1,1 0-1,0 0 0,-1 0 0,1-1 0,0 1 0,0-1 0,0 0 1,0 0-1,0 0 0,0 0 0,0-1 0,0 1 0,0-1 0,3 0 0,6-1 6,1-1 0,-1-1-1,1 0 1,-1-1-1,0-1 1,-1 0-1,1 0 1,-1-1 0,0 0-1,0-1 1,-1 0-1,0-1 1,0 0-1,-1-1 1,0 0 0,0 0-1,-1-1 1,0 0-1,-1 0 1,0-1 0,-1 0-1,0 0-5,6-8 44,0 0 0,-1-1-1,-2 0 1,0-1 0,-1 1 0,0-2 0,-2 1-1,-1-1 1,-1 0 0,0 0 0,-2-1-1,0 1 1,-2 0 0,0-1 0,-2-2-44,0 16 19,-1 0 1,0 1-1,0-1 1,-1 1-1,0 0 1,-1 0-1,0 0 1,0 1 0,0 0-1,-1 0 1,0 0-1,0 0 1,-1 1-1,0 0 1,0 1-1,0-1 1,-1 1-1,0 1 1,0-1-1,0 1 1,0 1 0,-1 0-1,0 0-19,-6-2-403,-1 0 0,1 1 0,-1 1 0,0 1-1,1 0 1,-1 2 0,0-1 0,0 2 0,0 0 0,0 1 0,0 0 0,-13 5 403,-23 11-6796,7 1-6411</inkml:trace>
  <inkml:trace contextRef="#ctx0" brushRef="#br0" timeOffset="655.503">1305 341 6822,'0'0'5232,"0"0"-1789,0 0-224,0 0-565,0 0-989,0 0-741,-4 7-380,-6 11-341,1 1 0,2 0 0,-1 0 0,2 0 1,1 1-1,0 0 0,2 0 0,0 0 0,1 1 0,1-1 0,1 11-203,1-18 10,0 0 0,0 0 1,1 0-1,1-1 0,0 1 1,0-1-1,2 0 0,-1 0 0,2 0 1,-1 0-1,2-1 0,-1 0 1,2 0-1,-1-1 0,2 0 0,-1 0 1,1-1-1,0 0 0,5 3-10,-10-8-1,1 0 1,0-1-1,1 1 0,-1-1 0,0 0 0,1 0 0,0-1 1,0 1-1,0-1 0,0-1 0,0 1 0,0-1 1,0 0-1,0 0 0,1-1 0,-1 0 0,0 0 1,0 0-1,1-1 0,-1 0 0,0 0 0,0-1 1,0 1-1,0-1 0,0-1 0,0 1 0,-1-1 1,1 0-1,-1 0 0,0-1 0,0 1 0,0-1 0,3-4 1,15-20 265,-2-2-1,-2-1 1,0 0-1,-2-2 1,2-7-265,39-72 925,26-18-252,-87 154-652,-46 133-507,36 0-2814,13-104-555,4-2-3601,-1-20-1529</inkml:trace>
  <inkml:trace contextRef="#ctx0" brushRef="#br0" timeOffset="1029.091">2004 604 6278,'46'-141'8771,"2"30"747,-67 179-5567,-29 89-3994,-62 118-2103,103-270 1276,8-23 733,7-26 247,-7 40-111,12-48 460,2 1 1,2 1-1,3 1 0,1 1 1,22-36-460,-41 79 21,1 0 0,-1 0 0,1 0 0,-1 0 0,1 1 0,1-1 0,-1 1 0,1-1 0,-1 1 0,1 1 0,0-1 0,1 0 1,-1 1-1,1 0 0,-1 0 0,1 0 0,0 1 0,0-1 0,0 1 0,0 0 0,1 1 0,-1-1 0,0 1 0,1 0 0,-1 0 0,1 1 1,0 0-1,-1 0 0,1 0 0,-1 1 0,1-1 0,-1 1 0,0 1 0,1-1 0,-1 1 0,0 0 0,0 0 0,1 0-21,12 16 32,-1 0-1,0 1 0,-2 1 1,0 0-1,-1 1 1,-1 1-1,9 20-31,-11-20-579,1 1 0,2-2 0,0 0 0,1 0 0,1-1 0,1-1 0,14 13 579,33 3-5831,-17-27-3408,-27-8 2625</inkml:trace>
  <inkml:trace contextRef="#ctx0" brushRef="#br0" timeOffset="1355.05">2687 611 6182,'25'-242'10722,"53"-114"838,-211 785-9526,125-397-2154,-10 34-422,3 1-1,3 1 1,3 0-1,3 12 543,14-19-4800,21-36-5203,-12-22 3709</inkml:trace>
  <inkml:trace contextRef="#ctx0" brushRef="#br0" timeOffset="1665.238">2664 690 5573,'-85'-248'16448,"69"181"-12338,18 65-4042,-1 0 0,0 1 0,1-1 0,-1 0 0,1 1 0,0 0 0,-1-1-1,1 1 1,0 0 0,0 0 0,0 0 0,0 0 0,0 0 0,0 0 0,0 0 0,0 1-1,1-1 1,-1 1 0,0 0 0,0-1 0,0 1 0,1 0 0,-1 0 0,0 1 0,2-1-68,2 0 80,613 11 214,-611-11-352,-5 1-6,0-1 0,0 0 0,1 0-1,-1 0 1,0 0 0,0-1 0,1 1 0,-1-1 0,0 0 0,0 0 0,0 0 0,0 0-1,0 0 1,0-1 0,0 1 0,0-1 0,-1 0 0,1 0 0,2-2 64,-6 2-187,0 0 0,0-1 0,0 1 0,0 0 0,0 0 0,-1 0 0,1 0 0,-1 0 0,1 1 0,-1-1 0,0 0 0,1 1 0,-1-1 0,0 1-1,0-1 1,0 1 0,0 0 0,0 0 0,-1 0 0,1 0 0,0 0 0,0 1 0,-1-1 0,1 1 0,0-1 0,-1 1 0,1 0 0,-1 0 0,1 0 0,-1 0 187,-32-4-4062,0 2-2174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31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89 560 14478,'0'0'5989,"0"0"-2716,0 0-871,0 0-528,0 0-737,0 0-539,-2 19-257,-23 288 225,10-177-497,-5 138-3971,28-213 1225,4-21-3566,-9-28 2516,-2-8-1899,-1-11-203</inkml:trace>
  <inkml:trace contextRef="#ctx0" brushRef="#br0" timeOffset="331.312">38 1281 993,'-3'-17'3513,"-30"-216"4564,35 26-1388,1 175-5954,1 0 1,2 1-1,1 0 0,2 0 1,0 0-1,2 1 0,2 0 0,11-19-735,-20 41 70,1 0-1,0 1 1,0 0-1,1 0 0,-1 0 1,2 0-1,-1 1 1,1 0-1,0 1 0,0-1 1,0 1-1,1 0 1,0 1-1,0 0 0,0 0 1,0 1-1,1 0 1,-1 1-1,1-1 0,0 2 1,-1-1-1,1 1 1,0 0-1,0 1 0,0 0 1,0 1-1,0 0 1,0 0-1,0 1 0,-1 0 1,1 0-1,-1 1 1,1 0-1,5 4-69,-9-4-2,-1 0 1,0 0-1,0 1 0,0 0 0,0 0 1,-1 0-1,1 0 0,-1 0 0,0 1 1,0-1-1,-1 1 0,0 0 0,1 0 1,-2 0-1,1 0 0,0 0 0,-1 0 0,0 0 1,0 1-1,-1-1 0,0 0 0,1 1 1,-2-1-1,1 0 0,-1 1 0,1-1 1,-2 3 1,-1 5-25,-1 1 0,0-1 1,-1 0-1,0 0 1,-1-1-1,0 1 0,-1-1 1,-1-1-1,0 1 0,-1 0 25,-6 5-21,0-1 0,-1 0-1,-1-1 1,0-1 0,-1-1-1,0 0 1,-1-1 0,-1-1-1,0-1 1,0-1 0,-1 0-1,0-2 1,-22 5 21,-7-7-545,29-12-2000,22-14-5202,12 4-1440</inkml:trace>
  <inkml:trace contextRef="#ctx0" brushRef="#br0" timeOffset="692.339">610 735 18481,'0'0'4031,"0"0"-1282,4 13-880,0 0-1665,-1 0 0,0 1 0,0-1 0,-2 1 0,1 0 0,-2 0 0,0-1 0,-1 1 0,0 5-204,-69 236 502,57-230-502,0-37 0,12-10 0,0-1-1,2 1 1,0-1 0,1 1-1,2-1 1,0 1 0,1 0 0,2 0-1,0 1 1,1 0 0,1 0-1,1 1 1,0 0 0,2 1-1,0 0 1,2 1 0,0 0 0,11-10 0,-17 19-163,1 1 0,0 0 0,1 0 0,0 1 0,0 0 0,0 0 0,1 2 0,0-1 0,11-3 163,-18 7-428,0 1-1,0 0 1,0 0 0,0 1 0,0-1-1,1 1 1,-1 0 0,0 0-1,0 0 1,0 0 0,0 1 0,0 0-1,0 0 1,0 0 0,0 0 0,0 0-1,0 1 1,0 0 0,2 1 428,15 13-6663</inkml:trace>
  <inkml:trace contextRef="#ctx0" brushRef="#br0" timeOffset="1266.965">1193 696 2723,'0'0'11653,"0"0"-7307,0 0-2227,0 0-170,0 0-652,0 0-550,0 0-208,0 0-149,5 4-128,-3-2-249,-1 0 0,1 0 0,0 0 1,-1 1-1,0-1 0,1 0 0,-1 1 1,0-1-1,0 1 0,0-1 0,-1 1 0,1-1 1,0 1-1,-1-1 0,0 1 0,1 0 1,-1-1-1,0 1 0,-1 0 0,1-1 1,0 1-1,-1 0 0,1-1 0,-1 1 1,-1 1-14,-5 69-96,8-73 68,0 1 1,0-1 0,0 1-1,0-1 1,0 1 0,1-1 0,-1 0-1,0 1 1,0-1 0,1 0 0,-1 0-1,0 0 1,0 0 0,0 0 0,1 0-1,-1 0 1,0-1 0,0 1 0,1 0-1,-1-1 1,0 1 0,0-1 0,0 1-1,0-1 1,0 1 0,0-1 0,0 0-1,0 0 1,0 1 0,0-1 0,0 0-1,0 0 1,0 0 0,-1 0 0,1 0-1,0 0 1,-1 0 0,1-1 27,9-10 155,0 1 1,-1-2-1,-1 1 1,0-1-1,0 0 1,-2-1 0,1 0-1,-2 0 1,0 0-1,-1-1 1,0 1-1,-1-1 1,0 0-1,-2 0 1,1-12-156,-3 24 52,1 0 0,-1 0 1,0-1-1,0 1 0,0 0 0,0 1 1,-1-1-1,1 0 0,-1 0 0,0 0 1,0 1-1,0-1 0,0 1 1,0 0-1,0-1 0,-1 1 0,1 0 1,-1 0-1,1 1 0,-1-1 1,0 0-1,0 1 0,0 0 0,0-1 1,0 1-1,0 1 0,0-1 0,0 0 1,0 1-1,0-1 0,-1 1 1,1 0-1,0 0 0,0 0 0,0 1 1,-1-1-1,1 1 0,0-1 0,0 1 1,0 0-1,0 1 0,0-1 1,0 0-1,1 1 0,-1-1 0,0 1 1,1 0-1,-1 0 0,1 0 1,-1 0-1,1 1 0,0-1 0,-1 1-52,-7 6-32,1 0 0,-1 1 0,2 0 0,-1 0 0,1 1 0,1 0 0,0 0 0,1 1-1,0 0 1,0 0 0,2 0 0,-1 1 0,1 0 0,1 0 0,1 0 0,0 0 0,-1 11 32,2-4-596,0 0 1,2 0-1,0 0 1,1 0-1,1 0 1,1 0 0,2 6 595,-3-18-812,-1 0 1,1-1 0,0 0-1,1 0 1,0 0 0,0 0-1,0 0 1,1-1-1,0 0 1,0 0 0,1 0-1,4 3 812,84 40-5513,-73-44 5457,1-1 0,-1-1 0,1-1 0,-1-1 0,1-1 0,0-1 0,-1 0 0,1-2 0,3-1 56,1-2 1057,-1-1 1,1-1-1,-1-1 1,-1-1-1,1-1 0,-2-1 1,0-1-1,0-2 0,-1 0 1,4-6-1058,-14 12 510,0-1 0,-1 0 0,-1-1-1,0 0 1,0-1 0,-1 0 0,0 0 0,-1-1 0,-1 0 0,0-1 0,-1 1 0,0-1 0,-1-1-1,-1 1 1,0-1 0,-1 1 0,-1-1 0,1-11-510,-2 23 38,-1 0 1,0 0-1,0 0 0,0 0 1,0 0-1,-1 0 0,1 0 0,-1 0 1,1 0-1,-1 0 0,0 0 1,0 0-1,0 1 0,-1-1 1,1 0-1,-1 1 0,0-1 1,1 1-1,-1-1 0,0 1 1,0 0-1,-1 0 0,1 0 0,0 0 1,-1 0-1,1 1 0,-1-1 1,1 1-1,-1-1 0,0 1 1,0 0-1,0 0 0,1 0 1,-4 0-39,-3 0 8,-1 0 1,0 0-1,1 1 1,-1 1 0,0 0-1,0 0 1,1 0-1,-1 2 1,1-1 0,0 1-1,0 0 1,0 1-1,0 0 1,0 0 0,1 1-1,-1 0 1,1 1-1,1 0 1,-1 0 0,-2 3-9,-5 5-31,1 1 1,0 0-1,1 1 1,1 0 0,0 1-1,2 0 1,-1 1 0,2 0-1,-2 7 31,5-10-148,1 1 1,1-1-1,0 1 0,1 0 1,1 1-1,1-1 0,0 0 1,1 1-1,1 7 148,-1-22-94,0 0 0,0 0 0,0 0 0,0 1 0,1-1 0,-1 0 0,1 0 0,0 0 1,-1 0-1,1 0 0,0 0 0,0 0 0,0 0 0,1 0 0,-1-1 0,0 1 0,1 0 0,-1-1 0,1 1 0,-1-1 0,1 1 0,0-1 0,-1 0 1,1 0-1,0 0 0,0 0 0,0 0 0,0 0 0,0 0 0,0-1 0,0 1 0,0-1 0,1 1 0,-1-1 0,0 0 0,0 0 0,0 0 1,0 0-1,1 0 0,-1-1 0,0 1 94,84-37-1813,-64 14 2036,-1-2 0,-2 0 0,0-1 1,-2-1-1,-1-1 0,-1 0 0,-2-1 0,0-1 0,-2 0 1,-2 0-1,6-31-223,-2 20 369,118-297 2791,-161 457-1425,14-53-1713,3 0-1,4 1 0,2 0 1,3 0-1,3 13-21,0-76-32,0 0 0,0 1 1,1-1-1,0 0 0,0 0 0,0 1 0,0-1 1,1 0-1,0 0 0,0 0 0,0 0 0,0 0 1,0 0-1,1 0 0,0 0 0,0 0 1,0 0-1,0-1 0,0 1 0,1-1 0,0 0 1,0 0-1,0 0 0,0 0 0,0 0 0,0 0 1,1-1-1,-1 0 0,1 0 0,0 0 1,0 0-1,-1 0 0,1-1 0,0 1 0,1-1 1,-1 0-1,0-1 0,0 1 0,0-1 0,1 0 1,-1 0-1,0 0 0,0 0 0,4-1 32,7-6-49,-1-1-1,-1 0 0,1-1 1,-1-1-1,-1 0 0,0 0 0,0-1 1,-1-1-1,0 0 0,-1 0 1,-1-1-1,0-1 0,5-8 50,2-1 76,-1 0 0,0-1 0,-2-1 0,-1 0 0,-1 0 0,-1-1 0,-1-1 0,-2 1 0,2-15-76,-10 22 880,-8 29-68,-10 32-385,11-18-425,1 1-1,1 0 1,0 0-1,2 0 1,2 0 0,0 0-1,1 1 1,1-1-1,2 1 1,1 4-2,-2-26-180,0 1 0,0 0 0,1-1 0,-1 1 0,1-1-1,0 0 1,0 1 0,0-1 0,1 0 0,-1 0 0,1 0 0,0-1 0,0 1 0,1-1 0,0 1 179,18 8-4191,3-9-3787,-11-5-567</inkml:trace>
  <inkml:trace contextRef="#ctx0" brushRef="#br0" timeOffset="1599.365">2403 28 7207,'0'0'11531,"0"0"-10154,0 0-128,0 0 577,0 0-1506,0 0-288,-14-27-32,15 45-288,8-1-1986,-2 0-4517</inkml:trace>
  <inkml:trace contextRef="#ctx0" brushRef="#br0" timeOffset="1893.09">2847 560 12748,'0'0'3684,"1"-12"-188,3-40-453,-4 52-2921,0-1 0,1 0 0,-1 0 0,0 0 0,0 0 0,0 0 0,0 0 1,0 0-1,0 0 0,0 0 0,-1 0 0,1 0 0,0 0 0,0 0 0,-1 0 0,1 0 0,-1 0 0,1 1 0,-1-1 0,1 0 0,-1 0 0,1 0 0,-1 1 0,0-1 0,1 0 1,-1 1-1,0-1 0,0 1 0,1-1 0,-1 0 0,0 1 0,0 0 0,0-1 0,0 1 0,0 0 0,0-1 0,0 1-122,-42 18 1815,20 3-1694,1 1-1,0 0 1,2 2-1,1 0 0,1 2 1,1 0-1,1 0 1,1 2-1,-1 6-120,11-25-45,0 0-1,1 0 0,0 1 1,0-1-1,1 1 1,0-1-1,1 1 1,0 0-1,1 0 1,0 1-1,0-1 1,1 0-1,0 0 1,1 0-1,0 0 1,1 0-1,0 0 0,1 0 1,0 0-1,0-1 1,1 1-1,0-1 1,1 0-1,0 0 1,0 0-1,1-1 1,0 0-1,0 0 1,1 0-1,0-1 1,1 0-1,-1-1 0,1 1 1,4 1 45,-2-3-364,1-1 0,0 0 0,-1-1 0,1 0 0,0-1 0,1 0 0,-1-1 0,0 0 0,0-1 1,1 0-1,-1-1 0,0 0 0,4-1 364,84-40-9821,-68 17 4568</inkml:trace>
  <inkml:trace contextRef="#ctx0" brushRef="#br0" timeOffset="2238.065">3293 311 15086,'0'-14'2680,"0"-30"-723,0 12 1585,-3 39 1023,-1 5-4246,-9 79 853,4 0-1,5 1 0,4 33-1171,-13 190-3706,9-273 379,2-15-1679,2-3-4112</inkml:trace>
  <inkml:trace contextRef="#ctx0" brushRef="#br0" timeOffset="2549.198">3179 835 7399,'-3'-16'3934,"-27"-85"1402,23 77-2808,5 16-1823,0 6-536,1 1 0,0-1 1,0 0-1,0 0 0,0 0 0,0 1 1,0-1-1,0 0 0,1 0 1,-1 0-1,1 0 0,-1 0 1,1 0-1,0 0 0,0-1 0,0 1 1,0 0-1,0 0 0,0 0 1,1 0-1,-1 0 0,1 0 1,-1 0-1,1 0 0,0 0 0,0 0 1,0 1-1,0-1 0,0 0 1,0 0-1,0 1 0,1-1 1,-1 1-1,1-1 0,-1 1 0,1-1 1,-1 1-1,1 0 0,0 0 1,0 0-1,-1 0 0,3-1-169,18 1 27,1 0 0,0 1 0,-1 2 0,1 0 0,-1 1-1,1 1 1,-1 2 0,-1 0 0,1 1 0,8 5-27,13 1 9,-32-7-16,0 1 0,0 0 0,-1 0 0,1 1 0,-2 1 0,1-1 0,-1 2 0,-1-1 0,1 1 1,-2 1-1,1-1 0,-2 1 0,1 0 0,-1 1 0,-1 0 0,0 0 0,-1 0 0,0 0 0,-1 1 0,0-1 0,-1 1 0,-1 0 0,1 12 7,0-12 0,29 79 8,-29-90-7,-1 0 0,1 1-1,-1-1 1,1 0 0,0 0 0,0 0 0,0 0 0,0 0 0,1-1 0,-1 1 0,0-1 0,1 1 0,-1-1 0,1 0-1,-1 0 1,1 0 0,0 0 0,-1 0 0,1-1 0,0 1 0,0-1 0,-1 1 0,1-1 0,0 0 0,0-1 0,0 1-1,-1 0 1,1-1 0,0 1 0,-1-1 0,1 0 0,2-1-1,8-4 35,0-1 0,0-1 0,0 0 1,-1-1-1,-1 0 0,1-1 0,-2 0 0,1-1 0,-1 0 0,-1-1 1,0 0-1,2-5-35,2 0 173,-1 0 0,-1 0 1,-1-1-1,-1-1 0,0 0 1,-1 0-1,-1-1 0,-1 0 0,-1 0 1,0 0-1,-2-1 0,0 1 1,-1-8-174,-3 24 13,0 0 1,0-1 0,0 1 0,-1 0 0,1 0 0,-1 0-1,0 0 1,0 1 0,-1-1 0,1 0 0,-1 1 0,0 0 0,0-1-1,0 1 1,0 1 0,0-1 0,-1 0 0,1 1 0,-1-1-1,0 1 1,1 0 0,-1 0 0,0 1 0,0-1 0,-1 1 0,1 0-1,0 0 1,-4 0-14,-125-9-185,119 11-455,0 1 0,1 0 0,-1 1 0,0 0 0,1 1 0,-1 1 0,1 0 0,1 1 0,-11 6 640,-14 15-6123</inkml:trace>
  <inkml:trace contextRef="#ctx0" brushRef="#br0" timeOffset="2845.132">4236 610 19122,'0'0'2899,"0"0"-524,0 0-570,0 0-775,0 0-416,-8 19-155,-42 115 256,20 103-42,30-237-679,0-1 0,-1 1 0,1 0 0,0-1 0,0 1 0,0 0-1,0 0 1,-1-1 0,1 1 0,0 0 0,0 0 0,-1-1 0,1 1 0,0 0 0,-1 0 0,1 0 0,0 0 0,0-1-1,-1 1 1,1 0 0,0 0 0,-1 0 0,1 0 0,0 0 0,-1 0 0,1 0 0,0 0 0,-1 0 0,1 0-1,0 0 1,-1 0 0,1 0 0,0 0 0,-1 0 0,1 0 0,0 0 0,-1 0 0,1 1 0,0-1 0,-1 0-1,1 0 1,0 0 0,0 1 0,-1-1 0,1 0 0,0 0 0,0 0 0,-1 1 0,1-1 6,-12-35 15,8 22-12,1-1 1,1 0-1,0 1 0,0-1 1,2 0-1,-1 0 0,2 0 0,0 0 1,1 0-1,0 1 0,1-1 1,0 1-1,1-1 0,1 1 0,0 0 1,1 1-1,0-1 0,1 1 1,0 0-1,1 1 0,0 0 0,1 0 1,1 0-1,-1 2 0,1-1 1,9-6-4,-5 7-75,-1 0 0,2 1 0,-1 0 0,1 2 0,0-1 0,0 2 1,1 0-1,0 1 0,0 0 0,12-1 75,98 8-7243,-91 6 1083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47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9417,'0'0'3897,"0"0"-1607,0 0 6,0 0 69,0 0-620,6-13-576,20-43-443,-22 50-637,0 0 0,1 1 0,-1-1 0,1 1 0,0 0-1,1 1 1,-1-1 0,1 1 0,-1 0 0,1 0 0,1 1-1,-1-1 1,0 1 0,1 1 0,0-1 0,-1 1 0,1 1 0,0-1-1,0 1 1,0 0 0,0 1 0,0-1 0,0 1 0,0 1-1,0-1 1,0 1 0,0 1 0,1-1-89,0 1 13,0 1-1,0-1 1,0 1 0,0 1-1,-1-1 1,1 1 0,-1 1-1,0-1 1,0 1 0,0 1-1,-1-1 1,0 1 0,0 0-1,0 0 1,-1 1 0,0 0 0,0 0-1,-1 0 1,0 0 0,0 1-1,0-1 1,-1 1 0,0 0-1,-1 0 1,0 0 0,0 1-1,-1-1 1,0 0 0,0 1-1,-1-1 1,0 1 0,-1 4-13,1 1 4,0 0 0,0 0 0,-1 0 0,-1 0 0,-1 0 0,0 0 0,-1 0 0,0-1 0,-1 0 0,0 0 0,-1 0 0,-2 2-4,2-5 21,12-50 81,11-7 19,3 1 1,1 0 0,3 2-1,1 0 1,25-30-122,-44 65 10,2 1 1,-1 0-1,1 1 0,0 0 0,1 0 1,0 0-1,0 1 0,0 1 0,1-1 1,5-1-11,-12 6 0,0-1 1,0 1 0,0 0 0,1 0-1,-1 1 1,0-1 0,1 0-1,-1 1 1,0 0 0,1 0 0,-1 0-1,0 0 1,1 1 0,-1-1 0,1 1-1,-1 0 1,0 0 0,0 0 0,0 0-1,0 1 1,1-1 0,-2 1-1,1 0 1,0-1 0,0 2 0,-1-1-1,1 0 1,-1 0 0,1 1 0,-1-1-1,0 1 1,0 0 0,0 0-1,0 0 1,-1 0-1,7 14 0,-1 0 0,-1 0 0,0 1 0,-1 0 0,-1 0 0,-1 1 0,0 10 0,15 65 0,-14-80 0,1 0 0,0-1 0,1 0 0,0 0 0,1 0 1,1-1-1,0 0 0,7 8 0,-13-17-1,1 0 1,0 0 0,0 0 0,0 0 0,0 0 0,0-1-1,0 0 1,1 1 0,-1-1 0,1 0 0,0-1-1,-1 1 1,1-1 0,0 1 0,0-1 0,0 0 0,0-1-1,0 1 1,0-1 0,0 1 0,1-1 0,-1-1-1,0 1 1,0 0 0,0-1 0,0 0 0,0 0 0,0 0-1,0-1 1,-1 1 0,1-1 0,1 0 0,3-4-9,0 0 0,-1-1 0,0 0 1,0 0-1,-1 0 0,0-1 0,0 0 0,0 0 1,-1 0-1,-1-1 0,1 0 0,-1 0 0,-1 0 0,0 0 1,0-1-1,-1 1 0,0-1 0,0 0 0,-1-4 9,7-21-366,0 18-2098,3 14-4286,-5 8-313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47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1 416,'0'0'15439,"0"0"-12268,0 0-1377,0 0 95,0 0-1120,0 0-577,0 0-192,13 2-128,-12 11-416,-1-1-1410,4 6-2370,1 0-3139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47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12011,'0'0'6567,"0"0"-3428,0 0-385,0 0-768,0 0-737,0 0-576,0 0-417,0 0-160,0 0-96,0 0-288,54-80-1057,-43 70-1378,-2-3-2626,2 6-9449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48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257 324 7111,'1'-15'7014,"2"-8"-5132,3-45 1171,-4 20 5801,-15 301-7204,11-202-1718,5 147 565,27-73-3056,-14-100-1010,-1-16-4564,-5-8 441</inkml:trace>
  <inkml:trace contextRef="#ctx0" brushRef="#br0" timeOffset="341.671">641 139 11531,'18'-93'2872,"-3"48"2258,-11 52-795,-3 81-2536,-3 0 0,-12 65-1799,-14 152 260,24-173-6259,4-110 1040,0-7-1976</inkml:trace>
  <inkml:trace contextRef="#ctx0" brushRef="#br0" timeOffset="626.021">91 262 13869,'0'0'3459,"0"0"-2626,-88-57 1345,85 50-416,4 0-577,23 0-288,17-5-385,23-1-448,20-2-64,14 0-32,4-2-32,8-1-704,-4-2-994,-11 4-512,-17 4-1089,-17 7-1122,-24 2-4515</inkml:trace>
  <inkml:trace contextRef="#ctx0" brushRef="#br0" timeOffset="627.021">142 491 8904,'0'0'3203,"-76"86"-1185,61-76 1025,10-3-576,8-5-1154,20-2-576,15 0 31,12-9-31,14-6-321,8-4-256,9-3-160,1 0 33,2-1-33,4 0-65,-3 3-671,-2-2-1250,-10 4-1602,-16 5-2689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5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39 22934,'0'0'5669,"0"0"-3619,0 0-769,0 0-448,0 0-833,0 0 0,0 0 0,0 0 0,0 0-1025,6-38-2050,-19 38-3203,-4 0-12011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53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311 368 13229,'8'-15'3363,"54"-93"795,-10-3 2000,-50 106-6038,-1 1 1,0-1-1,0 1 1,0-1 0,-1 1-1,0-1 1,0 0-1,0 1 1,0-1-1,-1 0 1,1 1-1,-1-1 1,0 1 0,-1-1-1,1 1 1,-1-1-1,0 1 1,0 0-1,0 0 1,-1 0-1,1 0 1,-1 0 0,0 1-1,0-1 1,-1 0-121,-2 1 19,-1 0 1,0 0 0,0 1-1,0-1 1,-1 1 0,1 1-1,0 0 1,-1 0 0,1 0-1,-1 1 1,1 0 0,-1 0-1,1 1 1,-1 0 0,1 0-1,0 1 1,-1 0 0,1 0-1,-7 4-19,-3 1-81,0 2 0,1 0 0,0 0 0,0 2 0,1 0 0,1 0 0,0 2 0,0-1 0,1 2 0,1 0-1,0 1 1,1 0 0,0 0 0,2 1 0,0 0 0,-7 17 81,15-29-55,0-1 0,0 1 0,0 0 0,0 0 0,0 0 0,1 0 0,-1-1 1,1 1-1,0 0 0,1 0 0,-1 0 0,1 0 0,-1 0 0,1 0 0,0-1 0,0 1 0,1 0 0,-1-1 0,1 1 0,0-1 0,0 1 0,0-1 0,0 0 0,1 0 0,-1 0 0,1 0 0,0 0 1,1 0 54,101 57-418,-59-38 442,-18-7-14,-1 1 0,0 2 0,-1 1 0,0 1 0,21 22-10,-39-35 69,-1 1-1,0-1 1,-1 1-1,0 0 1,0 1-1,-1-1 0,0 1 1,0 0-1,-1 1 1,0-1-1,-1 1 1,0-1-1,0 1 1,-1 0-1,0 0 1,-1 1-1,0-1 1,-1 0-1,0 0 1,-1 7-69,0-13 51,0 0 0,-1 1 0,1-1 1,-1 0-1,0 0 0,0 0 0,0 0 1,0-1-1,-1 1 0,0-1 1,0 1-1,0-1 0,0 0 0,0 0 1,-1 0-1,1-1 0,-1 1 0,1-1 1,-1 0-1,0 1 0,0-2 0,0 1 1,-1-1-1,1 1 0,0-1 1,-2 0-52,-117 5 679,108-9-706,1 0 0,-1-1 0,1-1-1,0 0 1,1-1 0,-1 0 0,1-1-1,1 0 1,-1-1 0,1-1 0,0 0-1,1-1 1,0 0 0,1 0 0,0-1 0,1-1-1,0 0 1,0 0 0,1 0 0,-1-5 27,4-30-3248,32 35-5425,-9 12 281</inkml:trace>
  <inkml:trace contextRef="#ctx0" brushRef="#br0" timeOffset="1151.589">653 158 16784,'21'-125'7671,"-17"113"-4192,-4 35-2392,0-6-1137,10 649 771,1-581-721,-10-85 0,-1 1 0,0-1 0,1 0 0,-1 1 1,1-1-1,-1 1 0,1-1 0,-1 0 0,1 0 0,-1 1 0,1-1 0,0 0 0,-1 0 1,1 0-1,-1 1 0,1-1 0,0 0 0,-1 0 0,1 0 0,-1 0 0,1 0 0,0 0 0,-1 0 1,1 0-1,-1-1 0,1 1 0,0 0 0,-1 0 0,1 0 0,-1-1 0,1 1 0,-1 0 0,1-1 1,-1 1-1,1 0 0,-1-1 0,1 1 0,-1 0 0,1-1 0,-1 1 0,0-1 0,1 1 0,-1-1 1,0 1-1,1-1 0,-1 0 0,0 1 0,0-1 0,0 1 0,1-1 0,-1 1 0,0-1 0,0 0 0,108-203 91,-92 174-81,-9 10 18,2 0 0,1 1 0,0 1 0,1 0 0,1 0 0,1 1-1,0 0 1,1 2 0,1-1 0,1 2 0,0 0 0,1 1 0,0 0 0,9-4-28,-23 16 0,0 0 1,0-1-1,0 1 1,1 1 0,-1-1-1,0 0 1,0 1-1,1 0 1,-1-1 0,0 1-1,1 1 1,-1-1-1,0 0 1,1 1-1,-1 0 1,0-1 0,0 1-1,1 1 1,-1-1-1,0 0 1,0 1 0,-1 0-1,1-1 1,0 1-1,0 0 1,-1 0 0,1 1-1,-1-1 1,0 1-1,0-1 1,0 1 0,0 0-1,49 99-30,-51-101 30,27 82-30,43 92-1403,-67-169 1362,1-1-1,-1 0 1,1 1 0,0-1-1,1-1 1,-1 1-1,1-1 1,0 1 0,0-1-1,0-1 1,1 1-1,-1-1 1,1 0 0,0 0-1,0-1 1,0 1-1,0-1 1,0-1 0,1 1-1,-1-1 1,0 0-1,1-1 1,-1 1 0,1-1-1,-1-1 1,1 1-1,-1-1 1,0 0 0,1 0-1,-1-1 1,0 0-1,1 0 72,16-9 141,-1-1-1,0-1 1,-1 0-1,-1-2 1,0 0-1,-1-1 0,0-2 1,-2 1-1,0-2 1,-1 0-1,-1-1 1,0-1-1,9-19-140,-13 21 233,-1 0 1,0-1-1,-1 0 0,-1 0 1,-1-1-1,-1 0 0,-1-1 0,0 1 1,-2-1-1,-1-1-233,-1 19 36,-1 1 0,0 0-1,0 0 1,0 0 0,-1 0 0,1 0-1,-1 0 1,1 0 0,-1 0 0,0 0 0,0 0-1,0 0 1,-1 1 0,1-1 0,-1 0-1,1 1 1,-1-1 0,0 1 0,0 0 0,0-1-1,-1 1 1,1 0 0,0 0 0,-1 0-1,1 1 1,-1-1 0,0 1 0,1-1 0,-1 1-1,0 0 1,0 0 0,0 0 0,0 0 0,0 0-1,0 1 1,0 0 0,-1-1-36,-11 1-9,1 1-1,0 0 1,-1 1 0,1 1 0,0 0-1,0 0 1,1 2 0,-1 0-1,1 0 1,0 1 0,0 1 0,1 0-1,-1 1 1,2 0 0,-1 1 0,1 0-1,1 1 1,0 0 0,0 1 0,1 0-1,0 0 1,1 1 0,0 0 0,1 0-1,0 1 1,1 0 0,0 0-1,2 1 1,-1 0 0,2 0 0,-1 0-1,2 0 1,0 0 0,0 6 9,0-8-153,1 1 1,0-1 0,0 1-1,1-1 1,0 1-1,2-1 1,-1 1-1,1-1 1,1 0-1,0 0 1,1 0 0,0 0-1,1-1 1,0 1-1,1-1 1,0 0-1,1-1 1,3 5 152,-7-12-10,0-1 1,0 0-1,0 1 0,0-1 0,0 0 1,0-1-1,1 1 0,-1 0 1,1-1-1,-1 0 0,1 0 0,-1 0 1,1 0-1,0 0 0,-1-1 1,1 0-1,0 0 0,0 0 1,-1 0-1,1 0 0,0-1 0,-1 0 1,1 1-1,0-1 0,-1-1 1,1 1-1,-1-1 0,1 1 0,-1-1 1,0 0-1,0 0 0,0 0 1,0 0-1,0-1 0,0 0 10,86-100 292,-58 49 72,-3 0 1,-2-2-1,-2-1 0,15-58-364,-20 77 214,-9 72-262,38 305-571,-48-335 563,0 0 1,1 0 0,-1-1 0,1 1 0,0 0 0,0-1 0,0 1 0,0 0 0,0-1 0,1 1 0,0-1 0,0 0 0,0 0 0,0 1 0,0-1 0,1 0 0,-1-1 0,1 1 0,0 0 0,0-1 0,0 0 0,0 0 0,0 1 0,0-2 0,1 1 0,-1 0 0,0-1 0,1 1 0,0-1-1,-1 0 1,1-1 0,0 1 0,0 0 0,-1-1 0,1 0 0,0 0 0,0 0 0,-1 0 0,1-1 0,0 1 0,0-1 0,0-1 55,9-6 13,-1-1-1,-1 0 1,1-1 0,-2 0 0,1-1-1,-2 0 1,1 0 0,-1-1-1,-1-1 1,1-2-13,11-13 156,9-16 446,-1-1 0,-2-2 0,-3 0 1,-1-2-1,6-25-602,-21 28 1212,-22 62-502,-2 18-703,1 1 1,2 1 0,1 0-1,2 1 1,2 0 0,1 0-1,1 8-7,4-27 0,-30 140-185,-35 230-949,65-242-2074,-2-403 1938,4 218 1538,2 1 1,2-1 0,1 0 0,2 1 0,1 0-1,3 0 1,0 1 0,3 0 0,1 1 0,2 0 0,1 1-1,1 1 1,3 1 0,13-17-269,-29 43 9,0 0-1,1 0 1,0 0 0,1 0 0,0 1-1,0 0 1,0 1 0,0 0-1,1 0 1,0 0 0,0 1-1,0 0 1,1 1 0,-1 0-1,1 0 1,0 0 0,0 1 0,0 1-1,0 0 1,0 0 0,0 0-1,0 1 1,0 1 0,0 0-1,0 0 1,0 0 0,0 1-1,0 1 1,-1-1 0,1 2 0,-1-1-1,1 1 1,-1 0 0,0 1-1,3 2-8,-6-3-43,0 1-1,0 0 1,0 0-1,0 0 1,-1 1 0,0-1-1,0 1 1,-1 0-1,1 1 1,-1-1-1,0 0 1,-1 1-1,0 0 1,0-1-1,0 1 1,-1 0-1,0 0 1,0 0-1,-1 0 1,0 0 0,0 0-1,-1 0 1,0 0-1,0 0 1,0 0-1,-1 0 1,0-1-1,0 1 1,-1 0-1,0-1 1,0 0-1,0 0 1,-1 0-1,0 0 1,-1 1 43,-9 1-39,1-1 0,-1 0 0,0-1 0,0-1 0,-1 0 1,1-1-1,-1 0 0,0-1 0,0-1 0,0-1 0,-1 0 0,1-1 0,0 0 0,0-1 1,-1-1-1,1-1 0,0 0 0,1-1 0,-1 0 0,1-1 0,-1-1 39,8 4-225,0 0-1,0-1 1,0 0-1,0 0 1,1-1-1,0 1 1,-1-1-1,1-1 1,1 1-1,-1-1 1,1 0 0,-1-1-1,2 1 1,-1-1-1,0 0 1,1 0-1,-2-4 226,21-35-8717,10 24 736</inkml:trace>
  <inkml:trace contextRef="#ctx0" brushRef="#br0" timeOffset="1628.008">2972 360 16944,'0'0'3929,"0"0"-806,0 0-817,0 0-864,0 0-700,7 5-358,50 75 48,-57-75-458,1-1-1,0 1 1,0-1-1,0 1 1,1-1-1,0 0 1,0 0-1,0 1 0,0-1 1,0-1-1,1 1 1,0 0-1,0-1 1,0 1-1,0-1 1,1 0-1,-1 0 0,1 0 1,-1 0-1,1-1 1,0 0-1,0 1 1,0-1-1,1-1 1,-1 1-1,0-1 0,1 1 1,-1-1-1,1-1 1,-1 1-1,1-1 1,0 1-1,-1-1 1,1-1-1,-1 1 1,1 0-1,-1-1 0,3-1 27,10-9 35,-1-1 0,0-1 0,-1 0 0,-1-1 0,0-1 0,-1 0 0,0-1 0,-2 0 0,0-1 0,0 0 0,4-13-35,-13 29 61,-1-1 0,1 0 1,-1 1-1,0-1 0,1 0 0,-1 0 0,0 0 1,0 0-1,0 0 0,-1 0 0,1 0 1,0 0-1,-1 0 0,1 0 0,-1 0 1,0 0-1,0-1 0,0 1 0,0 0 1,0 0-1,0 0 0,0 0 0,-1-1 1,1 1-1,-1 0 0,0 0 0,1 0 1,-1 0-1,0 0 0,0 0 0,0 0 0,-1 1 1,1-1-1,0 0 0,-1 1 0,1-1 1,-1 0-1,1 1 0,-1 0 0,0-1 1,0 1-1,0 0 0,0 0 0,0 0 1,0 0-1,0 0 0,0 1 0,0-1 1,0 1-1,0-1 0,0 1 0,0 0 1,-1-1-62,-15 2 44,1 0 0,-1 1 1,1 1-1,0 0 1,0 1-1,0 1 0,1 1 1,-1 0-1,1 1 0,1 1 1,0 1-1,0 0 1,0 1-1,1 0 0,1 1 1,-1 1-1,2 0 1,0 0-1,-8 11-44,14-14 0,-1 0 0,1 0 0,1 0 0,0 0 0,0 1 0,1 0 0,0 0 0,0 0 0,1 1 0,1-1 0,0 1 0,0-1 0,1 1 0,0 0 0,1 0 0,0-1 0,1 1 0,0 0 0,1 0 0,0-1 0,1 1 0,0-1 0,0 0 0,1 0 0,1 0 0,0 0 0,0-1 0,0 0 0,1 0 0,1 0 0,0-1 0,4 5 0,-1-2 0,0 0 0,0-1 0,1-1 0,0 0 0,1 0 0,0-1 0,0-1 0,1 0 0,0 0 0,0-1 0,0-1 0,1 0 0,0-1 0,0-1 0,0 0 0,0-1 0,1 0 0,-1-1 0,1-1 0,-1 0 0,0-1 0,1 0 0,-1-1 0,0-1 0,0-1 0,0 0 0,0 0 0,-1-1 0,7-4 0,-5 0-2,0-1 0,0-1 0,-1 0-1,0-1 1,-1 0 0,0-1 0,-1-1 0,0 0 0,-1 0 0,-1-2 0,0 1-1,-2-1 1,1 0 0,-2-1 0,5-14 2,-11 10-1383,-16 17-6523,7 12-1383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5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121 491 15022,'0'0'3027,"0"0"-1201,0 0 170,0 0-330,0 0-871,-3 15-207,-48 448 1899,38-130-2706,9-286-421,-13-79 357,7-12 307,1-1-1,3 0 1,2 0 0,1 0-1,3 0 1,1-4-24,-1 7 18,-1-8 122,2 0 1,2 0-1,3 0 0,1 1 1,3-1-1,1 2 0,18-45-140,-27 87 31,0 0-1,1 0 1,-1 0-1,1 1 0,0-1 1,0 1-1,1 0 1,-1 0-1,1 0 1,1 0-1,-1 1 0,0-1 1,1 1-1,0 0 1,0 1-1,0-1 1,1 1-1,-1 0 0,1 0 1,-1 1-1,1 0 1,0 0-1,0 0 1,0 1-1,0 0 0,1 0 1,-1 0-1,0 1 1,0 0-1,6 0-30,0 4-2,0 1 0,-1 1 1,1-1-1,-1 2 0,0 0 0,-1 0 0,1 1 0,-1 0 0,-1 1 0,0 0 1,0 0-1,-1 1 0,0 0 0,0 0 0,-1 1 0,-1 0 0,0 1 0,0-1 1,-1 1-1,3 11 2,-5-15-64,-1 1 0,0-1 0,-1 1 0,1 0-1,-1 0 1,-1 0 0,0-1 0,0 1 0,-1 0 0,0 0 0,-1-1 0,1 1 0,-2 0 0,1-1 0,-1 0 0,0 1 0,-1-1 0,0 0 0,0-1 0,-1 1-1,0-1 1,0 0 0,-1 0 0,0-1 0,0 1 0,-1-1 0,1-1 0,-1 1 0,-1-1 0,1 0 0,-1-1 0,1 0 0,-1 0 0,-1 0 64,-81 25-1883,27-28-3094,50-5 247,7-1-1938</inkml:trace>
  <inkml:trace contextRef="#ctx0" brushRef="#br0" timeOffset="282.551">683 530 12684,'0'0'3299,"0"0"-881,0 0-282,0 0-583,0 0-592,6 13-326,-2-4-546,-2-4-54,1-1-1,-1 1 0,0 0 0,0 0 0,0 0 1,-1 1-1,0-1 0,0 0 0,0 0 0,-1 1 1,1-1-1,-1 1 0,-1-1 0,1 0 0,-1 1 1,0-1-1,0 0 0,-1 2-34,-4 7 20,0 0 0,2 1 0,-1 0 0,2 0 0,0 0 0,0 1 0,2-1 0,0 1 0,0-1 0,2 1 0,0-1 0,1 0 0,0 1 0,1-1-1,1 0 1,0 0 0,1 0 0,1-1 0,0 0 0,1 0 0,1 0 0,0-1 0,10 12-20,-15-21-20,1-1 0,0 0 0,0 0 0,0 0 0,0 0 1,0-1-1,0 0 0,1 1 0,0-2 0,-1 1 0,1 0 0,0-1 0,0 0 0,-1 0 0,1-1 0,0 1 0,0-1 0,0 0 0,0 0 0,0-1 0,0 1 0,0-1 1,0 0-1,0 0 0,-1-1 0,1 0 0,0 0 0,-1 0 0,0 0 0,5-3 20,1-1 5,0-1 0,-1 0 0,0-1 0,0 0 0,0 0-1,-1-1 1,0 0 0,-1-1 0,0 1 0,0-1 0,-1-1 0,2-5-5,2-8 404,-2-1 0,-1 0 0,-1 0 0,-1 0 1,-1-1-1,-1 1 0,-2-1 0,0 0 0,-2 0 0,-2-11-404,3 31 41,-2-1 0,1 1 0,-1-1 0,0 1 0,0 0-1,-1 0 1,1 0 0,-2 0 0,1 1 0,0-1 0,-1 1 0,0 0-1,0 0 1,-1 0 0,0 0 0,1 1 0,-1 0 0,-1 0 0,1 0 0,-1 1-1,1 0 1,-1 0 0,0 0 0,0 0 0,0 1 0,-7-1-41,4 0-86,-1 1 0,1 0 0,-1 0 0,1 1 0,-1 1 0,0 0 0,1 0 0,-1 1 0,0 0 0,1 0 0,-1 1 0,1 0-1,-1 1 1,1 0 0,0 1 0,0 0 0,1 0 0,-1 1 86,-38 47-4082,32-8-3826,10-8-3996</inkml:trace>
  <inkml:trace contextRef="#ctx0" brushRef="#br0" timeOffset="625.889">1260 618 9385,'6'-13'10137,"16"-41"-6587,-22 55-3460,0 0 0,1 0-1,-1 0 1,0 0 0,0 0-1,0-1 1,0 1-1,1 0 1,-1 0 0,1 0-1,-1-1 1,0 1-1,1 0 1,-1 0 0,1-1-1,-1 1 1,1 0-1,0-1 1,-1 1 0,1-1-1,0 1 1,-1-1-1,1 1 1,0-1 0,0 1-1,-1-1 1,1 0 0,0 1-1,0-1 1,0 0-1,0 0 1,0 1 0,-1-1-1,1 0 1,0 0-1,0 0 1,0 0 0,0 0-1,0 0 1,0-1-1,-1 1 1,1 0 0,0 0-1,0-1 1,0 1-1,-1 0 1,1-1 0,0 1-1,0-1 1,-1 1 0,1-1-1,0 1 1,-1-1-1,1 1 1,0-1 0,-1 0-1,1 0 1,-1 1-1,1-1-89,0 3-156,8 44 254,-2 1 0,-2 0 0,-2 0 0,-3 35-98,3 37-7391,-2-96 93,0-6-4238</inkml:trace>
  <inkml:trace contextRef="#ctx0" brushRef="#br0" timeOffset="919.207">1314 268 13965,'-22'-78'2755,"6"67"-1474,5 5 64,3 6-384,4 0-737,1 9-224,3 8-64,0 9-1633,12 2-4261,4 0-5028</inkml:trace>
  <inkml:trace contextRef="#ctx0" brushRef="#br0" timeOffset="1215.258">1584 597 8488,'0'0'8851,"0"0"-4463,0 0-1735,0 0-544,-4 15-769,-30 124 128,10 30-1783,24-169 0,0-13-251,3-18 528,2 0-1,1 0 1,1 1 0,2 0-1,11-25 39,69-114 525,-83 160-471,0 1 1,0 0-1,1 0 1,1 1-1,-1 0 1,1 0-1,0 1 1,1 0 0,-1 1-1,1-1 1,1 2-1,-1-1 1,0 1-1,1 1 1,0-1 0,0 2-1,5-1-54,-5 2 18,0 0-1,-1 1 1,1 0 0,0 1-1,0 0 1,-1 0 0,1 1-1,-1 1 1,1-1 0,-1 1-1,0 1 1,0 0 0,0 0-1,-1 1 1,0 0 0,1 1-1,-2-1 1,1 1 0,-1 1-1,0 0 1,0 0 0,-1 0-1,1 1 1,-2 0 0,1 0-1,2 5-17,3 8-21,-1 1-1,-1 0 1,-1 0-1,-1 1 1,-1 0-1,-1 0 0,-1 0 1,-1 1-1,-1-1 1,-1 7 21,1 28-4454,-1-3-4522,-1-45 1353</inkml:trace>
  <inkml:trace contextRef="#ctx0" brushRef="#br0" timeOffset="1216.258">2317 304 14414,'18'-183'8755,"-16"162"-4734,-3 32-1580,-3 34-1526,-3 73-512,6 0 0,14 117-403,0-67-1724,-11-57-7079,-2-75 918</inkml:trace>
  <inkml:trace contextRef="#ctx0" brushRef="#br0" timeOffset="1571.595">2301 660 10762,'-16'-145'8803,"15"143"-8658,0 1 17,0-1 0,1 1-1,-1-1 1,0 0 0,1 0 0,-1 1-1,1-1 1,-1 0 0,1 0-1,0 0 1,0 1 0,0-1-1,0 0 1,0 0 0,0 0-1,0 0 1,1 1 0,-1-1-1,1 0 1,-1 0 0,1 1-1,0-1 1,-1 0 0,1 1 0,0-1-1,0 1 1,0-1 0,0 1-1,1-1 1,-1 1 0,0 0-1,1-1 1,-1 1 0,0 0-1,1 0 1,0 0 0,-1 0-1,1 1 1,0-1 0,-1 0 0,1 1-1,0-1 1,-1 1 0,1-1-1,0 1 1,0 0 0,0 0-1,1 0-161,294-4 844,-286 3-834,0-1 1,-1 0-1,1 0 0,0-2 1,-1 1-1,0-1 1,0-1-1,0 0 1,0 0-1,-1-1 0,0 0 1,0 0-1,0-1 1,-1-1-1,0 1 1,0-1-1,-1-1 0,0 1 1,-1-1-1,0 0 1,4-9-11,-1 134 5,17 211-5,-25-308 2,0-16-1,0-1 0,0 1 0,-1 0 0,1 0 0,0 0 0,-1 0-1,0 0 1,1 0 0,-1 0 0,-1 0 0,1 0 0,0 0 0,-1 0 0,1 0 0,-1 0 0,0 0-1,0 0 1,0 0 0,0 0 0,-1-1 0,1 1 0,-1 0 0,0-1 0,0 1 0,0-1 0,0 0 0,0 0-1,0 0 1,0 0 0,-1 0 0,1 0 0,-1 0 0,1-1 0,-1 1 0,0-1 0,0 0 0,0 0-1,1 0 1,-4 1-1,-5-5 6,0 0 0,1-1 0,-1 0 0,1-1 0,0 0-1,0 0 1,1-1 0,-1 0 0,1-1 0,1 0 0,-1 0-1,1-1 1,0 0 0,0-1-6,-9-8 4,-21-18-202,-37-34-992,21 30-6364,30 26-2141</inkml:trace>
  <inkml:trace contextRef="#ctx0" brushRef="#br0" timeOffset="1991.521">3527 0 16784,'0'0'3507,"0"0"-1521,0 0-614,0 0-219,-5 22 86,-62 264 1040,-1-29-1050,3-20 67,-30 237-1296,81-253 251,14-221-276,0-1-1,0 0 1,1 0-1,-1 1 1,1-1-1,-1 0 1,0 0-1,1 1 1,0-1-1,-1 1 1,1-1-1,-1 0 1,1 1 0,0-1-1,-1 1 1,1 0-1,0-1 1,-1 1-1,1-1 1,0 1-1,0 0 1,0 0-1,-1-1 1,1 1-1,0 0 1,0 0 0,0 0-1,-1 0 1,1 0-1,0 0 1,0 0-1,0 0 1,0 0-1,-1 0 1,1 1-1,0-1 1,0 0-1,-1 0 1,1 1-1,0-1 1,0 1 0,-1-1-1,1 1 1,0-1-1,-1 1 1,1-1-1,0 1 1,-1-1-1,1 1 1,-1 0-1,1-1 1,-1 1-1,0 0 1,1 0-1,-1-1 1,0 1 0,1 0-1,-1 0 1,0-1-1,0 1 1,1 1 25,62-133-8520,-39 74 501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36:19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1 232 929,'0'0'3726,"0"0"-2076,0 0-577,0 0 1126,0 0 1420,0 0-939,0 0-523,-1-7 2151,3 7-1132,282-6-1830,64-17-1346,-342 22-8,167-32-224,-172 33 225,0 0 1,-1-1 0,1 1 0,0 0 0,0 0-1,-1 0 1,1-1 0,0 1 0,-1 0 0,1-1 0,0 1-1,-1-1 1,1 1 0,0-1 0,-1 1 0,1-1-1,-1 1 1,1-1 0,-1 1 0,1-1 0,-1 0-1,0 1 1,1-1 0,-1 0 0,0 0 0,1 1 0,-1-1-1,0 0 1,0 1 0,0-1 0,0 0 0,1 0-1,-1 0 1,0 1 0,-1-1 0,1 0 0,0 0 0,0 1-1,0-1 1,0 0 0,0 0 0,-1 1 0,1-1-1,0 0 1,-1 1 0,1-1 0,0 0 0,-1 1 0,1-1-1,-1 0 1,1 1 0,-1-1 0,1 1 0,-1-1-1,0 1 1,1-1 0,-1 1 0,0-1 6,-45-28-137,39 26 120,-156-93 6,189 104-10,-16-2 34,-1 0 1,1 0-1,-1 1 1,-1 0-1,1 1 1,-2 0-1,1 0 0,-1 1 1,0 0-1,0 0 1,-1 1-1,-1 0 0,0 0 1,0 0-1,-1 1 1,0-1-1,0 1 1,-2 0-1,1 0 0,-1 0 1,-1 0-1,0 1 1,0-1-1,-1 0 1,-1 0-1,0 1 0,-1-1 1,0 0-1,0 0 1,-1 0-1,0 0 0,-1-1 1,-1 1-1,0-1 1,-2 3-14,-10 14-70,-2-1 0,-1-1 0,-1 0-1,-1-2 1,-1-1 0,-20 15 70,-89 66-3563,83-67 842,-22 16-3845,4-4-3540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49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226 334 14446,'0'0'3320,"0"0"-1195,0 0 128,0 0-241,0 0-768,0 0-582,0 0-267,-3 13-37,-12 70 26,3-1 0,-2 84-384,11-19-3651,7-89-6294,-1-39 1435</inkml:trace>
  <inkml:trace contextRef="#ctx0" brushRef="#br0" timeOffset="344.945">59 287 5605,'-38'-186'5899,"18"103"1030,21 81-6812,0 1 0,1-1 0,-1 1 0,1-1 0,0 1 0,-1 0 0,1 0 0,0 0-1,0 0 1,0 0 0,0 0 0,0 1 0,0-1 0,0 0 0,0 1 0,0 0 0,0-1 0,0 1-1,0 0 1,0 0 0,0 0 0,0 0 0,0 1 0,0-1 0,0 0 0,0 1 0,0 0-1,0-1 1,1 2-117,22 6 131,-1 1 0,0 2 1,0 0-1,-1 2 0,-1 0 0,0 1 0,-1 2 0,-1 0 0,9 9-131,19 14 197,-2 2-1,-1 2 1,-2 1 0,-2 3-1,-3 1 1,15 26-197,-47-65 6,0 1-1,-1 0 1,0 0 0,-1 0 0,0 0 0,0 1-1,-1-1 1,-1 1 0,1 0 0,-2 0-1,0 0 1,0 0 0,-1 0 0,0 0 0,-1 0-1,0 0 1,-1 0 0,0 0 0,-1 0 0,0 0-1,-1-1 1,0 0 0,0 0 0,-6 9-6,-5-3 20,0 0 0,0-1 0,-2 0 0,0-2 1,0 0-1,-1 0 0,-1-2 0,0 0 0,-1-2 1,0 0-1,0-1 0,-1-1 0,0-1 0,-17 3-20,-107 12-2845,138-20-22,11 0-2001,8-1-1405</inkml:trace>
  <inkml:trace contextRef="#ctx0" brushRef="#br0" timeOffset="907.699">1177 397 14958,'1'-14'3289,"5"-48"-1357,-6 59-1778,0 0 0,0 1 0,0-1-1,0 0 1,0 1 0,0-1 0,0 1 0,-1-1-1,0 0 1,1 1 0,-1-1 0,0 1 0,0-1-1,0 1 1,-1 0 0,1-1 0,-1 1 0,1 0 0,-1 0-1,0 0 1,1 0 0,-1 0 0,0 0 0,0 1-1,-1-1 1,1 1 0,0-1 0,0 1 0,-3-1-154,0 1 34,0-1 0,-1 1 0,1 0 0,0 0 0,-1 1 0,1 0 0,-1 0 1,0 0-1,1 0 0,0 1 0,-1 0 0,1 0 0,-1 1 0,1-1 0,0 1 1,0 0-1,0 1 0,0-1 0,-2 2-34,-12 15-1,1 1 0,1 0 0,0 1 0,2 1 0,0 1 0,2 0 0,0 0 0,2 1 0,1 1 0,0 0 0,2 1-1,1-1 1,1 2 0,1-1 0,1 5 1,-2-6 0,-1 2-187,0 0 0,2 0 0,1 1 1,2-1-1,0 1 0,2-1 0,2 18 187,-1-42-80,0 0 0,1-1 0,-1 1 0,1 0 0,0-1 0,0 1-1,0-1 1,0 1 0,0-1 0,1 0 0,-1 0 0,1 0 0,-1 0 0,1 0 0,0-1 0,-1 1 0,1-1 0,0 1 0,0-1-1,0 0 1,0 0 0,0-1 0,0 1 0,1-1 0,-1 1 0,0-1 0,0 0 0,0 0 0,0-1 0,1 1 0,-1-1 0,0 1 0,0-1-1,0 0 1,0 0 0,0 0 0,0-1 0,0 1 0,-1-1 0,1 1 0,0-1 0,-1 0 0,1 0 0,-1 0 0,0 0 0,1-1 80,22-20 412,-1-1 1,-2-2 0,0 0 0,-1-1 0,-2-1 0,-1-1 0,-1-1 0,6-16-413,-15 31 193,74-127 2354,-82 142-2529,0-1 0,0 1 1,0-1-1,0 1 0,0 0 1,0-1-1,0 1 0,0 0 1,0-1-1,1 1 0,-1 0 1,0-1-1,0 1 0,0 0 1,1-1-1,-1 1 0,0 0 1,0 0-1,1-1 0,-1 1 1,0 0-1,1 0 0,-1 0 1,0-1-1,0 1 0,1 0 1,-1 0-1,0 0 0,1 0 1,-1 0-1,1-1 0,-1 1 1,0 0-1,1 0 1,-1 0-1,0 0 0,1 0 1,-1 0-1,0 0 0,1 0 1,-1 1-1,1-1 0,-1 0 1,0 0-1,1 0 0,-1 0 1,0 0-1,1 1 0,-1-1 1,0 0-1,0 0 0,1 0 1,-1 1-1,0-1 0,0 0 1,1 0-1,-1 1 0,0-1 1,0 0-1,1 1 0,-1-1 1,0 0-1,0 1 0,0-1 1,0 0-19,7 29 210,-6-22-230,7 105 153,-8-90-119,0-1 0,2 0 0,0 0-1,2 0 1,0 0 0,1 0 0,8 19-14,-12-36-9,1-1 1,-1 0-1,1 0 1,0-1 0,0 1-1,0 0 1,0-1-1,0 1 1,0-1-1,1 1 1,-1-1-1,1 0 1,0 0 0,0 0-1,-1 0 1,1-1-1,0 1 1,1-1-1,-1 0 1,0 0-1,0 0 1,0 0 0,1-1-1,-1 1 1,0-1-1,1 0 1,-1 0-1,1 0 1,-1 0-1,0 0 1,1-1 0,-1 1-1,0-1 1,0 0-1,0 0 1,1-1-1,-1 1 1,0-1-1,0 1 1,-1-1 0,1 0-1,0 0 1,1-2 8,9-10 5,0 0 0,-2-1 0,0-1-1,0 0 1,-2-1 0,0 0 0,-1 0 0,0 0 0,-2-1 0,0-1 0,-1 1 0,-1-1 0,0-4-5,18-76 128,-5 0 0,-4-2 0,-2-49-128,-3 322 1442,26 173-2088,-17-276-2419,-8-48-1006,3-2-3965,-7-11 893</inkml:trace>
  <inkml:trace contextRef="#ctx0" brushRef="#br0" timeOffset="1490.838">1579 661 7207,'-3'-15'2520,"-32"-110"3122,29 112-4600,4 10-864,0 1-1,0-1 1,0 0-1,0 1 1,0-1 0,1 0-1,0 0 1,-1 0 0,1 0-1,0 0 1,1-1 0,-1 1-1,0 0 1,1 0-1,0 0 1,0-1 0,0 1-1,0 0 1,0 0 0,0-1-1,1 1 1,0 0-1,0 0 1,0 0 0,0 0-1,0 0 1,0 0 0,1 0-1,0 0 1,-1 0-1,1 1 1,0-1 0,0 0-1,1 1 1,-1 0 0,0-1-178,16-2-4,-1 0 0,1 2 0,-1-1 1,1 2-1,0 1 0,0 0 0,0 1 1,0 1-1,0 0 0,17 5 4,110 13-3585,130 9-8028,-251-27 11538,38 0 192,-27-13 3482,-19-13 4924,-29-2-4115,-41-8-1431,48 33-2923,0 1 1,1-1 0,-1 1-1,0 0 1,0 1-1,0-1 1,0 1-1,0 1 1,0-1-1,0 1 1,0 0-1,1 0 1,-1 0-1,0 1 1,0 0-1,1 0 1,-1 1-1,1-1 1,0 1-1,0 0 1,0 1-1,0-1 1,1 1-1,-1 0 1,1 0-1,0 0 1,0 1-1,0 0 1,-2 4-55,-2 3-8,0 0 1,2 1-1,-1 0 0,2 0 1,-1 0-1,2 1 1,0-1-1,1 1 0,0 0 1,1 1-1,0-1 0,1 2 8,1-2-30,-2-2-97,0 0 0,2 0 0,-1 0 0,1 0 1,1 0-1,0 0 0,1 0 0,0 0 0,1-1 0,1 1 0,-1 0 0,2-1 0,-1 0 0,2 0 0,-1-1 0,2 1 0,1 1 127,-6-10-72,1 0 1,0 0 0,-1 0 0,1 0 0,0-1 0,0 1-1,0-1 1,0 0 0,0 0 0,0 0 0,0 0 0,0 0-1,0-1 1,1 0 0,-1 1 0,0-1 0,0 0 0,1-1-1,-1 1 1,0 0 0,0-1 0,0 0 0,0 0 0,0 0-1,1 0 1,-2 0 0,1-1 0,0 1 0,0-1 0,0 0-1,-1 0 1,1 0 0,-1 0 0,1 0 0,-1 0-1,0-1 72,71-97 598,-57 61 101,-1 0 1,-2-1-1,-1-1 0,-3 0 1,4-38-700,-9 48 504,-4 32-472,-1-1-1,1 0 1,0 0 0,0 0-1,0 0 1,-1 0-1,1 1 1,0-1-1,0 0 1,-1 0 0,1 0-1,0 0 1,-1 0-1,1 0 1,0 0-1,0 0 1,-1 0 0,1 0-1,0 0 1,0 0-1,-1 0 1,1 0-1,0 0 1,0 0-1,-1-1 1,1 1 0,0 0-1,0 0 1,-1 0-32,-8 23 5,1 0 0,0 0 1,2 1-1,1 0 0,1 0 1,1 0-1,1 1 0,1-1 1,1 1-1,1 0 1,2-1-1,3 15-5,-4-32-93,1 0-1,0 0 1,0-1 0,0 0-1,1 0 1,0 0 0,1 0 0,-1 0-1,1-1 1,0 0 0,0 0 0,1 0-1,-1 0 1,1-1 0,0 0-1,0-1 1,1 1 0,-1-1 0,1 0-1,0-1 1,0 1 0,0-1 0,0-1-1,0 1 1,0-1 0,0 0-1,0-1 1,1 0 0,-1 0 0,0-1-1,0 0 1,0 0 0,0 0 0,0-1-1,0 0 1,6-3 93,-6 3-73,0-1 0,-1-1 0,0 1 0,1-1 0,-1 0 1,-1 0-1,1-1 0,-1 0 0,1 0 0,-1 0 0,-1 0 0,1-1 0,-1 0 0,0 0 0,0 0 1,-1 0-1,0-1 0,0 0 0,0 0 73,10-53-3249,-15 38-672,-5 8-1559,-4 2-4673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49:37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 4965,'0'-7'3107,"0"5"-1986,0 1-417,1 1 802,-1-2-1,2 2-63,-1-1-225,-1 1-417,0-2-223,3 2-129,-3 0-287,1 0-65,1 0-96,-2 0-32,0 9-161,-4 2-1152,-8 1-5381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49:3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0 131 352,'0'0'3609,"0"0"-1666,0 0-720,0 0-17,0 0 33,6-8 5,-4 5-1158,26-41 2136,-9 4 2431,-10 5 1342,-9 34-5194,0 1-49,-1 7 225,-14 91-277,11 0-638,4 0 0,5 0 0,8 28-62,-8-52-1909,-4-49-1960,-1-1-4462,0-10-3371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49:3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22 16047,'0'0'3395,"0"0"-1185,0 0-192,0 0-993,0 0-704,0 0-193,0 0-128,0 0 0,0 0-64,-10-22-1217,13 30-1987,-2 4-4323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49:44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13 8968,'0'0'2323,"0"0"-770,0 0-63,0 0-439,0 0-346,0 0-177,11-2-213,34-8-203,-44 10-105,0 0-1,0 0 0,0 1 1,0-1-1,0 0 1,0 1-1,0-1 0,-1 1 1,1-1-1,0 1 0,0-1 1,-1 1-1,1 0 0,0 0 1,-1-1-1,1 1 0,0 0 1,-1 0-1,1-1 0,-1 1 1,1 0-1,-1 0 0,0 0 1,1 0-1,-1 0 0,0 0 1,0 0-1,0 0 0,0 0 1,1-1-1,-1 1 0,0 0 1,-1 0-1,1 0 0,0 0 1,0 0-1,0 0 0,-1 0 1,1 0-1,0 0 0,-1 0 1,1 0-1,0-1 0,-1 1 1,0 0-1,1 0 0,-1 0 1,0 0-7,-88 95 2530,73-81-2008,12-12-354,0 0 1,0 1-1,0-1 1,0 1-1,0 0 0,1 0 1,0 0-1,0 1 1,0-1-1,0 1 1,1 0-1,0-1 0,0 1 1,0 0-1,0 3-168,4-6 12,-1 0 0,1-1 0,0 1 0,0-1 0,1 1 0,-1-1 0,0 0 0,0 0 0,1 0 0,-1 0 0,1-1 0,-1 1 0,0 0 0,1-1 0,-1 0 0,1 0 0,-1 0 0,1 0 0,-1 0 0,1 0 0,-1 0 0,1-1 0,1 0-12,3 1 45,93-12-73,-33-4-3023,-38 9-426,4-1-4248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49:48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1 360 10282,'0'0'2866,"0"0"-1104,0 0 80,16-6-283,185-38-449,969-20-958,-863 54-112,550-18 46,943-43 1344,-1645 62-1037,874-72 853,-896 54-1262,-133 26 11,0 1 1,1-1-1,-1 1 0,0-1 0,0 0 0,0 1 0,0-1 1,0 1-1,0-1 0,0 0 0,0 1 0,0-1 1,0 0-1,0 1 0,0-1 0,-1 1 0,1-1 0,0 0 1,0 1-1,-1-1 0,1 1 0,0-1 0,-1 1 0,1-1 1,-1 1-1,1-1 0,0 1 0,-1-1 0,1 1 1,-1 0-1,1-1 0,-1 1 0,1 0 0,-1-1 0,0 1 1,1 0-1,-1 0 0,1 0 0,-1-1 0,0 1 0,1 0 1,-1 0-1,1 0 0,-1 0 0,0 0 0,1 0 1,-1 0-1,0 0 0,1 0 0,-1 0 0,1 1 0,-1-1 1,0 0-1,1 0 0,-1 1 0,1-1 0,-1 0 1,1 1-1,-1-1 0,1 0 0,-1 1 0,1-1 5,-140-1-4655,59 3-1164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49:50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14 13453,'0'0'4222,"0"0"-1851,0 0-337,0 0-887,-13 11-704,11-9-425,-9 7 82,1 1 0,1 0 0,-1 1 0,2 0-1,-1 0 1,1 1 0,1 0 0,-5 10-100,-2 6 126,1 2 0,0 0 0,3 0 0,0 1 0,2 0 0,2 0-1,0 1 1,2 0 0,2 0 0,1 0 0,1 0 0,2 2-126,0-24-66,1 0 0,0 0-1,0 0 1,1-1 0,1 1 0,0-1 0,0 0-1,0 0 1,1-1 0,1 1 0,-1-2 0,1 1-1,1 0 1,-1-1 0,1-1 0,1 1 0,-1-1-1,1-1 1,0 0 0,0 0 0,1 0 0,-1-1-1,1-1 1,0 0 0,0 0 0,0-1-1,9 1 67,79-5-4269,-6-39-4392,-63 17 2346</inkml:trace>
  <inkml:trace contextRef="#ctx0" brushRef="#br0" timeOffset="353.969">604 261 8872,'-2'-13'2648,"-9"-41"-320,-2 18 3964,11 37-1515,9 11-4459,129 157 578,-101-131-968,1-2-1,2-1 0,2-1 0,3-1 73,107 48-3109,-148-80 3079,-1 0-204,1 0 0,0 1 1,0-1-1,1 0 0,-1 0 0,0 0 1,0 0-1,1 0 0,-1-1 0,0 1 1,1-1-1,-1 1 0,0-1 0,1 0 1,-1 0-1,1 0 0,-1 0 0,0 0 0,1-1 1,-1 1-1,0-1 0,1 1 0,-1-1 1,0 0-1,0 0 0,1 0 0,-1 0 1,0-1-1,0 1 0,0 0 0,0-1 1,-1 1-1,1-1 0,0 0 0,-1 0 1,1 0 233,-1-9-112,1 0 0,-2-1 0,0 1 0,0 0 0,-1-1 0,0 1 0,-1 0 1,0 0-1,-1 0 0,-3-7 112,-45-105 3265,50 119-3047,-1-1 0,0 1 1,0-1-1,0 1 1,-1 0-1,1 0 1,-1 0-1,0 0 1,0 0-1,0 1 1,-1 0-1,1-1 1,-1 1-1,0 0 1,0 1-1,0-1 0,0 1 1,0-1-1,-1 1 1,1 1-1,-1-1 1,0 1-1,1-1 1,-1 1-1,0 1 1,1-1-1,-1 1 1,0-1-1,0 2 0,0-1 1,0 0-1,1 1 1,-1 0-1,0 0 1,1 0-1,-1 1 1,1-1-1,-1 1 1,0 1-219,-14 9 67,0 1 0,1 1 0,1 1 0,0 0 1,1 2-1,1 0 0,1 0 0,0 1 0,1 1 1,1 0-1,1 1 0,0 0 0,2 1 0,1 0 1,0 0-1,1 1 0,-1 14-67,-4 73-2144,14-37-4339,3-38-766</inkml:trace>
  <inkml:trace contextRef="#ctx0" brushRef="#br0" timeOffset="634.025">1534 1 12876,'0'0'3331,"0"0"-1313,0 0 256,0 0-1056,0 0-97,79 64 64,-54-2-352,-3 8-385,-8 7-256,-8 0 0,-8 2-192,-16 0 32,-16-2 32,-19-1-64,-21-4-96,-21 1-801,-32-3-1889,-25-9-3973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49:49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32 149 4965,'0'0'1585,"0"0"332,0 0 95,0 0-170,0 0-443,0 0-604,4 11 476,13 35 5482,-69-140-4479,63 129-1815,9-2-468,1-1 1,1-1-1,2-1 0,1-1 1,1-1-1,1-1 0,2-1 1,13 8 8,-35-28 5,-1-1 0,1 0 1,1 0-1,-1 0 0,1-1 1,0 0-1,-1-1 0,2 0 1,-1 0-1,0 0 0,9 0-5,-15-4 5,-1 0-1,0 0 0,1 0 0,-1 0 1,0 0-1,1 0 0,-1-1 1,0 1-1,0-1 0,0 1 1,0 0-1,0-1 0,-1 0 1,1 1-1,0-1 0,-1 0 1,1 1-1,-1-1 0,1 0 0,-1 1 1,0-1-1,0 0 0,0 0 1,0 0-1,0 1 0,0-1 1,0 0-1,-1 0 0,1 0-4,0-8 19,31-284 862,-11 231-956,-11 103-10158,2-16 2166</inkml:trace>
  <inkml:trace contextRef="#ctx0" brushRef="#br0" timeOffset="450.074">1039 202 1762,'1'-17'10917,"7"-52"-7084,-7 64-3569,0 0 0,-1 0 1,0 0-1,0 1 0,0-1 1,0 0-1,-1 0 0,0 0 1,0 1-1,0-1 0,-1 0 1,1 1-1,-1-1 0,0 1 1,0 0-1,-1 0 0,1 0 1,-3-3-265,2 4 78,-1 1 1,1-1 0,-1 1 0,1 0 0,-1 0 0,0 0-1,0 0 1,0 1 0,0-1 0,0 1 0,0 0-1,-1 0 1,1 1 0,0-1 0,0 1 0,-1 0-1,1 0 1,-2 0-79,-4 1 3,-1 1 1,1 0-1,0 0 1,-1 1-1,1 0 0,0 1 1,1 0-1,-1 0 0,1 1 1,-1 1-1,2-1 1,-1 1-1,0 1 0,1 0 1,1 0-1,-1 0 0,1 1 1,0 0-1,1 1 0,0-1 1,0 1-1,1 1 1,0-1-1,0 1-3,-4 10-148,0-1 1,1 1-1,2 0 1,0 1-1,1 0 0,0 0 1,2 0-1,1 0 1,1 0-1,0 1 0,3 14 148,-2-30-52,0 0-1,1 1 0,-1-1 0,2 0 0,-1 0 0,1 0 1,0 0-1,0 0 0,0 0 0,1 0 0,0-1 0,0 1 1,1-1-1,-1 0 0,1 0 0,0 0 0,1 0 0,-1-1 1,1 1-1,0-1 0,0-1 0,0 1 0,1-1 0,-1 0 1,1 0-1,0 0 0,-1-1 0,1 0 0,0 0 0,1 0 1,-1-1-1,0 0 0,0 0 0,1-1 0,-1 1 1,0-1-1,1-1 0,-1 1 0,0-1 0,0 0 0,1-1 1,-1 0-1,0 0 0,0 0 0,0 0 0,-1-1 0,1 0 1,3-3 52,8-9 149,-2-1 0,1 0 0,-2-1 0,0-1 0,-1 0 0,-1-1 0,-1-1 0,-1 0 0,0 0 0,-1-1 0,-2 0 0,0 0 0,0-4-149,17-98 3732,-29 266-3567,9-122-333,0 0-1,2-1 1,0 0 0,1 0-1,1 0 1,0-1-1,12 17 169,20 12-3924,12-12-4361,-29-27 1041</inkml:trace>
  <inkml:trace contextRef="#ctx0" brushRef="#br0" timeOffset="766.429">1431 236 7719,'1'-141'8056,"0"137"-7984,0-19 3593,5 28 269,11 167-2264,-16-103-1487,17 94-333,-12-190-880,-8 1 1033,2 0 0,0 0 0,2 0-1,1 0 1,0 1 0,3-1 0,0 1 0,1 0 0,1 0 0,2 1 0,0 0-3,-5 17-287,0-1 0,1 2 1,0-1-1,0 1 0,0 0 1,1 0-1,0 0 0,0 1 1,0 0-1,1 1 0,-1 0 0,1 0 1,0 0-1,0 1 0,1 0 1,-1 1-1,1 0 0,-1 0 1,1 1-1,0 0 0,0 0 0,-1 1 1,1 0-1,0 1 0,0 0 1,-1 0-1,1 1 0,0 0 0,-1 0 1,0 1-1,0 0 0,0 1 1,0 0-1,0 0 287,22 17-6652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49:4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82 13549,'0'0'1014,"0"0"-42,0 0 859,0 0-251,-14 2-657,6 0-810,4-2-52,-1 0 0,1 1 1,0 0-1,-1 0 0,1 0 1,0 1-1,0-1 0,0 1 0,0 0 1,0 0-1,0 0 0,1 1 0,-1-1 1,1 1-1,-1 0 0,1 0 0,0 0 1,0 1-1,0-1 0,1 1 0,-1-1 1,1 1-1,-2 3-61,-14 31 245,0 2 1,3 0 0,1 1-1,3 0 1,1 1-1,1 0 1,3 1-1,2 0 1,0 22-246,4-55-25,1 0 1,0 1-1,0-1 1,1 0-1,0 1 1,0-1-1,1 0 1,1-1-1,0 1 1,0 0-1,1-1 1,0 0-1,1 0 1,0-1-1,0 1 1,0-1-1,1-1 1,1 1-1,-1-1 1,1 0-1,0-1 0,1 0 1,0 0-1,0-1 1,0 0-1,0-1 1,1 0-1,0 0 1,0-1-1,0 0 1,0-1-1,0 0 25,100-5-3745,-42-26-2332,-39 4 1187</inkml:trace>
  <inkml:trace contextRef="#ctx0" brushRef="#br0" timeOffset="220.617">509 269 10154,'-1'-12'2290,"-7"-39"21,0 36 5473,86 104-5633,-25-29-2068,185 183-2483,-180-204-2039,7-15-4404,-41-20 4332</inkml:trace>
  <inkml:trace contextRef="#ctx0" brushRef="#br0" timeOffset="470.603">1054 492 2787,'-4'-17'4826,"-66"-209"7083,69 225-11781,1-1 0,0 0 0,-1 1 0,1-1 1,-1 0-1,0 1 0,1-1 0,-1 1 0,0-1 0,0 1 0,0 0 0,0-1 0,0 1 0,0 0 0,0 0 0,-1-1 0,1 1 0,0 0 0,-1 0 0,1 1 0,-1-1 0,1 0 0,-1 0 0,1 1 0,-1-1 0,0 1 0,1-1 0,-1 1 0,0 0 0,1-1 0,-1 1 0,0 0 0,1 0 0,-1 0 0,0 0 0,0 1 0,1-1 0,-1 0 0,0 1 0,1-1 0,-1 1 0,1 0 0,-1-1 0,1 1 0,-1 0 0,0 0-128,-11 14 125,1 0 1,0 1-1,1 0 1,1 0-1,0 1 1,1 1-1,1-1 1,1 1-126,-4 6 63,-97 234-532,85-160-2786,17-32-3980,5-39 204</inkml:trace>
  <inkml:trace contextRef="#ctx0" brushRef="#br0" timeOffset="790.748">1249 749 7719,'0'0'8040,"0"0"-5350,0 0 1,0 0-673,0 0-1057,0 0-257,0 0-159,4 83-321,-5-50-160,-1 1 0,2-1-32,0-2-32,0-1-192,0-1-1185,5-5-1730,-1 1-1505,3-4-3941</inkml:trace>
  <inkml:trace contextRef="#ctx0" brushRef="#br0" timeOffset="1148.612">1629 176 11499,'0'0'2440,"0"0"-802,0 0-501,0 0-512,13 13-331,2 1-231,53 70 194,-41-28-192,-21-38-98,1-2 1,1 1-1,0-1 1,2 0-1,-1-1 1,2 0-1,0 0 1,0-1-1,2-1 0,0 0 1,0 0-1,12 7 33,-18-17-12,-1 0-1,0 0 0,1-1 0,-1 0 1,1 0-1,0 0 0,0-1 0,0 0 1,0-1-1,-1 1 0,1-1 0,0-1 1,0 1-1,0-1 0,0 0 0,0-1 1,0 0-1,-1 0 0,1 0 0,-1-1 1,0 0-1,1 0 0,-1 0 0,-1-1 1,1 0-1,0 0 0,-1-1 0,0 1 0,0-1 1,0-1-1,-1 1 0,0 0 0,0-1 1,0 0-1,0 0 0,1-5 13,49-119 3317,-35-9 3653,-40 200-5854,4-12-1285,2 1 0,2 0 1,2 1-1,3 0 0,2 0 0,1 1 0,4 0 0,1 1 169,29 58-4351,9-44-3015,-14-37-161</inkml:trace>
  <inkml:trace contextRef="#ctx0" brushRef="#br0" timeOffset="1489.537">2769 0 16367,'0'0'1346,"0"0"981,0 0-95,0 0-807,0 0-325,13 22-70,-6-11-905,2 4-2,0 1 0,0-1 0,-2 2 1,0-1-1,-1 1 0,-1 0 0,0 0 0,-1 0 0,-1 1 0,-1 0-123,3 21 42,-2 1 0,-2 0 0,-1-1 0,-3 1 0,-1-1 0,-1 1 0,-3-2 0,-1 1 0,-1-1 0,-3 0 0,-1-1 0,-1 0 0,-3-2 0,0 0 0,-7 7-42,4-14-610,-1-1 1,-1-1-1,-1-1 1,-2-1-1,-7 5 610,-87 50-6988,45-41-2974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49:45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38 11371,'0'0'1446,"0"0"-68,-13-8 533,-43-20-235,53 27-1615,-1 1 0,1-1 0,0 1 0,-1 0 0,1 0 0,0 1 0,0-1-1,-1 1 1,1-1 0,0 1 0,0 0 0,0 0 0,0 1 0,0-1 0,0 0 0,0 1 0,0 0 0,0 0 0,1 0-1,-1 0 1,1 0 0,-1 0 0,1 1 0,0-1 0,0 1 0,0 0 0,0-1 0,1 1 0,-1 0 0,0 2-61,0-2 25,-12 23-11,1 1 0,1 0-1,1 1 1,2 0 0,1 0 0,1 1 0,1 0 0,2 1 0,1-1 0,1 1 0,2 0 0,0 0 0,3 1-14,-4-15 66,1-1 0,1 1 0,0 0 0,1-1 0,1 1 0,1-1 0,0 0 0,1 0 0,0 0 0,1 0 0,1-1 0,0 0 0,1-1 0,1 1 0,0-2 0,1 1 0,0-1 0,0-1 0,2 0 0,-1 0 0,1-1 0,13 8-66,-20-15 58,0-1 0,1 1 1,-1-1-1,1 0 0,0-1 0,-1 1 0,1-1 1,0 0-1,0-1 0,0 1 0,0-1 0,0 0 1,0-1-1,-1 0 0,1 1 0,0-2 0,0 1 1,-1-1-1,1 0 0,-1 0 0,1 0 0,-1-1 0,0 0 1,0 0-1,0 0 0,0-1 0,0 1 0,-1-1 1,0 0-1,1-1-58,8-9 83,0-1 1,-1 0-1,0-1 0,-2 0 1,1 0-1,-2-1 1,0-1-1,3-12-83,-1 5 132,-3-1 0,0 0 0,-1 0 0,-1-1 0,-2 0 0,-1 0 0,0-27-132,-4 54-3,1 0 0,-1 0 1,1-1-1,-1 1 1,1 0-1,-1 0 0,1 0 1,-1 0-1,1 0 0,-1 0 1,0 0-1,1 0 1,-1 0-1,1 1 0,-1-1 1,1 0-1,-1 0 0,1 0 1,-1 0-1,1 1 1,-1-1-1,1 0 0,-1 1 1,1-1-1,-1 0 0,1 1 1,0-1-1,-1 1 1,1-1-1,0 0 0,-1 1 1,1-1-1,0 1 0,-1-1 1,1 1-1,0-1 1,0 1-1,0-1 0,0 1 1,-1 0-1,1-1 1,0 1-1,0-1 0,0 1 1,0-1-1,0 1 0,0-1 1,0 1-1,0 0 1,1-1-1,-1 1 0,0-1 1,0 1-1,0-1 0,1 1 3,-10 36-3,2 0-1,2 1 1,1 0-1,2 0 1,2 0-1,3 30 4,-2-54-1,1-1 1,0 0-1,0 0 0,2 0 0,-1 0 1,2-1-1,0 1 0,0-1 1,1 0-1,0 0 0,1-1 1,-4-7 0,0 1 1,0-1-1,0-1 0,0 1 0,0 0 1,1-1-1,0 0 0,-1 0 1,1 0-1,1 0 0,-1 0 0,0-1 1,1 0-1,-1 0 0,1 0 0,-1 0 1,1-1-1,0 0 0,0 0 0,0 0 1,0-1-1,-1 1 0,1-1 1,0 0-1,0-1 0,0 1 0,0-1 1,0 0-1,0 0 0,3-2 0,-2 1 6,0-1 1,0 0-1,0-1 0,0 1 1,-1-1-1,1 0 0,-1-1 0,0 1 1,-1-1-1,1 0 0,-1 0 1,0-1-1,0 1 0,0-1 0,-1 0 1,0 0-1,0 0 0,0 0 1,1-6-7,27-128 76,-30 135-74,2-16 5,0 0 1,-2-1 0,-1 1-1,0 0 1,-2 0 0,0 0-1,-1 0 1,-2 0-8,4 15-15,0 0-1,-1 0 1,0 1 0,0-1-1,0 1 1,-1-1-1,0 1 1,0 0 0,0 0-1,-1 0 1,1 0-1,-1 1 1,0-1 0,-1 1-1,1 0 1,-1 1-1,0-1 1,0 1 0,0 0-1,0 0 1,0 0-1,-1 1 1,1-1 0,-1 2-1,0-1 1,0 0-1,1 1 1,-1 0 0,0 1-1,-3-1 16,4 1-105,1 0-1,-1 1 0,0-1 0,1 1 1,-1 0-1,1 0 0,-1 0 0,1 1 1,-1 0-1,1-1 0,0 2 1,0-1-1,0 0 0,0 1 0,0 0 1,1 0-1,-1 0 0,1 0 0,-2 3 106,-26 53-6142,25-22 275</inkml:trace>
  <inkml:trace contextRef="#ctx0" brushRef="#br0" timeOffset="351.364">1075 355 5125,'1'-13'6539,"2"-8"-5048,1-8-198,-3-2 3568,3 139-2336,-3-83-2373,15 194 496,-13-206-643,-1 0 1,2 0-1,0 0 0,0-1 1,1 0-1,1 1 1,0-1-1,1-1 0,0 0 1,0 0-1,1 0 1,1-1-1,0 0 0,0 0 1,2-1-6,-4-4 20,0 0 0,0-1-1,0 0 1,1 0 0,0-1 0,0 0 0,0 0 0,0-1 0,0 0 0,0-1 0,1 1-1,-1-2 1,1 1 0,-1-1 0,0 0 0,1-1 0,-1 0 0,1-1 0,-1 1 0,0-1-1,0-1 1,0 0 0,0 0 0,-1 0 0,1-1 0,-1 0 0,0-1 0,0 0 0,0 0-1,0 0 1,-1-1 0,0 0 0,0 0 0,-1 0 0,0-1 0,0 0 0,0 0-1,-1 0 1,0-1 0,3-6-20,5-11 109,-2 0 0,0-1 0,-1 0 0,-2-1 0,-1 1 0,-1-1 0,-1-1 0,-1 1 0,-2 0 0,-1-1 0,-1 1 0,-1-2-109,-10-9-1676,0 48-4842,2 2-209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36:24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1 201 10122,'0'0'4906,"0"0"-1949,0 0-822,0 0-773,0 0-615,13 1-267,258 22 449,-174-18-694,-21 1-194,1-3 1,-1-3 0,0-4 0,0-3-1,17-7-41,-93 14 0,10-1 4,-1-1-1,0 0 0,0 0 0,0-1 0,-1 0 0,1-1 0,0 0 0,-1 0 0,0-1 1,0 0-1,-1 0 0,3-3-3,-9 7 0,0 0 1,0 0-1,0-1 1,0 1-1,0-1 0,-1 1 1,1 0-1,0-1 1,-1 0-1,1 1 1,-1-1-1,1 1 0,-1-1 1,0 1-1,0-1 1,1 0-1,-1 1 1,0-1-1,-1 0 0,1 1 1,0-1-1,0 0 1,-1 1-1,1-1 1,-1 1-1,1-1 1,-1 1-1,0-1 0,0 1 1,1-1-1,-1 1 1,0 0-1,0-1 1,0 1-1,-1 0 0,1 0 1,0-1-1,-51-36 16,36 28-16,0 0 1,-1 1 0,0 1-1,0 1 1,-1 0-1,0 1 1,0 1 0,0 1-1,-17-2 0,34 8 5,0-1 0,0 0-1,0 0 1,0 0 0,1 1-1,-1-1 1,0 0 0,1 1 0,-1-1-1,1 1 1,-1-1 0,1 1-1,0-1 1,0 1 0,0-1 0,-1 1-1,2-1 1,-1 1 0,0-1-1,0 1 1,0-1 0,1 1 0,-1-1-1,0 1 1,1-1 0,0 0-1,-1 1 1,1-1 0,0 0 0,-1 1-1,1-1 1,0 0 0,0 0-1,1 1-4,8 12 23,-1 0-1,-1 0 0,0 1 1,-1 0-1,0 0 1,-1 1-1,-1 0 0,-1 0 1,0 0-1,-1 1 0,-1-1 1,0 1-1,-1-1 1,-1 1-1,-1 0 0,0-1 1,-1 1-1,-1-1 0,-1 1 1,0-1-1,-3 7-22,-49 60-1774,-12-11-3439,63-66 4620,-33 32-5531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49:43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60 3940,'0'0'7794,"0"0"-4655,0 0-977,0 0 21,-12-7-565,-40-20-471,50 27-1100,0 0 0,1 0-1,-1 0 1,0 0-1,0 0 1,1 0-1,-1 1 1,0-1-1,1 1 1,-1-1-1,0 1 1,1 0-1,-1-1 1,1 1-1,-1 0 1,1 0 0,-1 0-1,1 0 1,0 0-1,-1 1 1,1-1-1,0 0 1,0 1-1,0-1 1,0 1-1,0-1 1,0 1-1,1-1 1,-1 1-1,0-1 1,0 2-47,-2 3 127,-14 26 232,1 2 1,2 0-1,1 0 1,1 1-1,3 1 1,0 3-360,2-11 34,2 1 0,1-1 0,1 1 0,2-1 0,0 1 0,2 0 0,4 20-34,-3-37-88,0-1-1,0 0 1,2 1 0,-1-1 0,1-1-1,1 1 1,0 0 0,0-1 0,1 0-1,1-1 1,-1 1 0,1-1 0,1 0-1,0-1 1,0 0 0,1 0 0,0-1-1,0 0 1,1 0 0,4 1 88,-2-1-575,1-1 1,0-1 0,1 0-1,-1-1 1,1 0-1,0-1 1,0-1-1,7 0 575,67-4-8398,-49-8 2494</inkml:trace>
  <inkml:trace contextRef="#ctx0" brushRef="#br0" timeOffset="595.302">566 279 9993,'-3'-13'2477,"-8"-42"102,7 39 4374,2 21-4800,1 26-2711,2-26 1208,25 513 1320,-26-477-2298,-2-19-260,2-1 1,1 0-1,0 0 0,2 1 1,0-1-1,2 0 1,0-1-1,1 2 588,-5-23-209,-1 0-1,0 0 1,0 1-1,1-1 1,-1 0-1,1 1 1,-1-1-1,1 0 0,-1 1 1,1-1-1,-1 0 1,1 1-1,-1-1 1,1 1-1,0-1 1,-1 1-1,1-1 1,0 1-1,0 0 1,-1-1-1,1 1 1,0 0-1,0 0 1,-1-1-1,1 1 1,0 0-1,0 0 1,0 0-1,-1 0 1,1 0-1,0 0 1,0 0-1,0 0 1,0 0-1,-1 1 1,1-1-1,0 0 1,0 0-1,-1 1 1,1-1-1,0 0 1,0 1-1,-1-1 1,1 1-1,0-1 1,-1 1-1,1-1 1,-1 1-1,1 0 1,-1-1-1,1 1 1,-1 0-1,1 0 210,-6-85-1967,-18-43 3979,3 22 287,10 41-914,2 0-1,4 0 1,2-1 0,3 1 0,4-19-1385,-5 76 120,1 0 1,-1-1 0,1 1 0,1 0 0,-1 0 0,1 1-1,1-1 1,-1 0 0,1 1 0,0-1 0,1 1 0,-1 0-1,1 0 1,0 0 0,1 0 0,-1 1 0,1 0 0,0 0-1,1 0 1,-1 1 0,1-1 0,0 1 0,0 1-1,0-1 1,1 1 0,-1 0 0,1 0 0,0 1 0,-1 0-1,2 0-120,-2 0 6,0 1-1,-1 0 1,1 0-1,0 0 1,0 1-1,-1 0 1,1 0-1,0 0 1,0 1-1,-1 0 1,1 0-1,0 0 1,-1 1-1,1 0 1,-1 0-1,1 0 1,-1 1-1,0-1 0,0 1 1,0 1-1,-1-1 1,1 1-1,-1-1 1,0 1-1,0 1 1,0-1-1,0 0 1,-1 1-1,1 0 1,-1 0-1,-1 0 1,1 0-1,-1 0 1,1 1-1,-2-1 1,1 1-1,-1 0 1,1 3-6,-2 3-48,0 0 1,-1 0 0,-1 0 0,0 0-1,-1 0 1,0 0 0,-1 0 0,0-1-1,-1 0 1,0 0 0,0 0 0,-1 0-1,-1-1 1,0 0 0,0-1 0,-1 1-1,-1-1 1,1-1 0,-1 1 0,-1-2-1,1 1 1,-1-1 0,0-1-1,-1 0 1,0 0 0,0-1 0,-7 2 47,18-6 1,-1-1 1,1 1-1,-1-1 1,1 1 0,0-1-1,-1 1 1,1-1-1,-1 0 1,0 1 0,1-1-1,-1 0 1,1 1-1,-1-1 1,0 0 0,1 0-1,-1 0 1,1 0-1,-1 1 1,0-1-1,1 0 1,-1 0 0,0 0-1,1 0 1,-1 0-1,0 0 1,1-1 0,-1 1-1,1 0 1,-1 0-1,0 0 1,1-1-1,-1 1 1,1 0 0,-1 0-1,0-1 1,1 1-1,-1-1 1,1 1 0,-1 0-1,1-1 1,0 1-1,-1-1 1,1 1 0,-1-1-1,1 0 1,0 1-1,-1-1 1,1 1-1,0-1 1,0 1 0,-1-1-1,1 0 1,0 1-1,0-1 1,0 0 0,0 1-1,0-1 1,0 0-1,0 1 1,0-1-1,0 0 1,0 1 0,0-1-1,1 1 1,-1-1-1,0 0 1,0 1 0,1-1-1,-1 0-1,25-38 126,-18 32-129,1 0 1,0 0 0,1 1-1,-1 0 1,1 0-1,0 1 1,1 0 0,-1 1-1,1 0 1,0 0 0,0 1-1,0 1 1,0-1-1,0 2 1,1-1 0,-1 2-1,1-1 1,3 1 2,-7 3-7,0 0 0,-1 0 0,0 0 0,1 1 0,-1 0 0,-1 0 0,1 1 0,0-1 0,-1 1 0,0 0 0,0 1 0,-1-1 0,0 1 0,0 0 0,0 0 0,0 0 0,-1 1 0,0-1 0,0 1 0,-1 0 0,0 0 0,0 0 0,-1 0 0,0 0 0,0 0 0,0 6 7,1-3 1,0 1 1,0 0-1,-1 0 0,-1 0 0,0 0 0,0 0 0,-1 0 0,0 0 0,-1-1 0,-1 1 0,1 0 0,-2-1 0,1 1 0,-2-1 0,1 0 1,-1 0-1,-1-1 0,0 0 0,0 0 0,0 0 0,-1 0 0,-1-1 0,0-1 0,0 1 0,0-1 0,-1 0 0,0-1 0,0 0 0,0-1 0,-5 2-1,5-3 44,-1-1 0,1 0 0,-1-1-1,0 0 1,1 0 0,-1-1 0,0-1 0,0 0-1,0 0 1,0 0 0,-3-2-44,10 2-47,-1-1 0,1 0 0,0 0 0,0 0 0,0 0 0,-1-1 0,1 1 0,0-1 0,1 0 0,-1 0 0,0 0 1,0 0-1,1 0 0,-1 0 0,1-1 0,0 1 0,0-1 0,0 0 0,0 0 0,0 0 0,1 0 0,-1 0 0,1 0 0,0 0 0,0 0 0,0 0 0,0-1 0,0 1 1,1 0-1,-1-1 0,1 1 0,0-1 0,1-2 47,18-48-8189,3 27-182</inkml:trace>
  <inkml:trace contextRef="#ctx0" brushRef="#br0" timeOffset="949.966">1166 548 9385,'0'0'5189,"0"0"-2467,0 0-383,0 0-674,0 0-63,0 0-577,-7 93-449,6-60-416,-1-1 97,1 2-193,1-2-32,0-1-32,0-4-160,3-5-897,3 1-1250,4-6-1664,3-6-3845</inkml:trace>
  <inkml:trace contextRef="#ctx0" brushRef="#br0" timeOffset="1275.89">1473 0 16367,'0'0'2755,"0"0"-257,0 0-234,0 0-785,0 0-636,0 0-378,14 11-241,-2-3-189,-4-3-16,-1 0 1,1 1-1,-1-1 1,0 1-1,-1 1 1,0-1-1,0 1 1,0 1-1,-1-1 1,0 1-1,0-1 1,-1 1-1,1 1-19,5 23-152,-1 0 0,-1 0 0,-2 1-1,-1-1 1,-2 1 0,-1 1 0,-1-1 0,-2 0 0,-1 0 0,-2 0-1,-1 0 1,-2 0 0,-1-1 0,-2 0 0,0-1 0,-14 27 152,-27 33-3159,4-39-2501,19-28-373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49:41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521 99 2979,'0'0'3539,"0"0"-2097,0 0-359,6-9 460,29-47 1580,-35 55-3048,1 1 0,-1 0 1,0-1-1,1 1 0,-1-1 0,0 1 1,1-1-1,-1 1 0,0-1 0,0 1 0,1-1 1,-1 1-1,0-1 0,0 1 0,0-1 1,0 1-1,0-1 0,0 1 0,0-1 0,0 1 1,0-1-1,0 0 0,0 1 0,0-1 1,0 1-1,0-1 0,0 1 0,-1-1 1,1 1-1,0-1 0,0 1 0,-1-1 0,1 1 1,0-1-1,-1 1 0,1 0 0,0-1 1,-1 1-1,1-1 0,-1 1 0,1 0 0,-1-1 1,1 1-1,-1 0 0,1 0 0,-1-1 1,1 1-1,-1 0 0,1 0 0,-1 0 0,1 0 1,-1 0-1,1-1 0,-1 1 0,1 0 1,-1 0-1,0 1 0,1-1 0,-1 0 0,1 0 1,-1 0-1,1 0 0,-1 0-75,-35 13 599,10 2-420,-4 2-122,0 1 1,2 1-1,0 1 1,1 2-1,1 1 1,-13 15-58,38-37-2,0 0 1,-1 0 0,1 0 0,0 0 0,-1 1-1,1-1 1,0 0 0,0 1 0,0-1 0,0 1-1,1-1 1,-1 1 0,0 0 0,1-1 0,-1 1 0,1 0-1,-1-1 1,1 1 0,0 0 0,0 0 0,0-1-1,0 1 1,0 0 0,0 0 0,0-1 0,0 1 0,1 0-1,-1 0 1,1-1 0,-1 1 0,1 0 0,0-1-1,0 1 1,-1-1 0,1 1 0,0-1 0,0 1-1,1-1 1,-1 0 0,0 0 0,0 1 0,1-1 0,-1 0-1,1 0 1,-1 0 0,1 0 0,-1-1 0,1 1-1,-1 0 1,1-1 0,0 1 0,-1-1 0,1 1 0,1-1 0,188 53 124,-184-52-114,0 1-1,0 0 0,0 0 0,-1 0 1,1 1-1,-1 0 0,1 1 1,-1-1-1,0 1 0,0 0 1,-1 0-1,1 1 0,-1 0 1,0 0-1,0 0 0,-1 1 0,1-1 1,-1 1-1,-1 0 0,1 1 1,-1-1-1,0 0 0,0 1 1,-1 0-1,0-1 0,0 1 0,0 0 1,-1 0-1,0 0 0,-1 0 1,0 1-1,0-1 0,0 0 1,-1 0-1,0 0 0,0 0-8,-4 0 54,0 0 1,-1 0-1,1-1 0,-2 1 0,1-1 0,-1-1 0,1 1 1,-1-1-1,-1-1 0,1 1 0,-1-1 0,0 0 1,0-1-1,0 0 0,0 0 0,-1-1 0,1 0 0,-1 0 1,1-1-1,-3 0-54,-29 5 91,-1-1-1,1-3 1,-1-1 0,-33-4-91,59 3 31,0-2 0,1 1 1,-1-2-1,0 0 0,1-1 1,0 0-1,-1-1 0,2-1 0,-1 0 1,1 0-1,0-2 0,0 0 0,1 0 1,-8-7-32,3-22-1134,39 25-7486,-4 12-1549</inkml:trace>
  <inkml:trace contextRef="#ctx0" brushRef="#br0" timeOffset="319.802">801 92 13741,'0'-12'2520,"1"-10"-1645,0-5 594,0-3 5833,7 204-5545,-7-108-1934,18 175-89,-15-226-608,0 0 1,1 0-1,0 0 1,2 0-1,-1-1 1,2 0-1,0 0 0,8 11 874,23 12-9598,-23-26 726</inkml:trace>
  <inkml:trace contextRef="#ctx0" brushRef="#br0" timeOffset="638.853">1143 290 6054,'0'0'2194,"0"0"-449,0 0 380,0 0 133,0 0-277,0 0-657,0 0-390,0 0-53,2 10-102,4 188 86,-6-193-868,0 1 0,0-1 0,1 0 0,0 0 0,0 0 0,0 0 0,0 0 0,1 0 0,-1 0 0,2 0 0,-1 0 0,0 0 0,1-1 0,0 0 0,0 1 0,0-1 0,0 0 0,1 0 0,0-1 0,0 1 0,0-1 0,0 0 0,0 0 0,0 0 0,1 0 0,0-1 0,-1 0 0,1 0 0,0 0 0,0 0 0,0-1 0,0 0 0,1 0 0,-1 0 0,0-1 0,0 0 0,1 0 0,-1 0 0,0 0 0,0-1 0,1 0 3,3-3 7,1 0-1,-1 0 0,1-1 1,-1 0-1,-1-1 1,1 0-1,-1 0 0,0-1 1,0 0-1,-1-1 1,0 1-1,0-1 0,-1-1 1,0 1-1,-1-1 1,1 0-1,-2 0 1,1-1-1,-1 0 0,-1 1 1,0-1-1,0 0 1,-1-1-1,0 1 0,0-9-6,-9-107 378,6 121-364,0 1-1,-1-1 1,0 1-1,1 0 1,-1 0 0,-1 0-1,1 0 1,-1 0-1,1 0 1,-1 1 0,0-1-1,-1 1 1,1 0 0,0 0-1,-1 0 1,0 0-1,0 0 1,0 1 0,0 0-1,0 0 1,0 0-1,0 0 1,-1 1 0,1-1-1,-1 1 1,1 0-14,-5 0-223,1 0-1,0 1 1,0 0 0,-1 0 0,1 0 0,0 1 0,0 0-1,0 1 1,0 0 0,0 0 0,0 1 0,-3 2 223,2-1-556,0 0 0,1 1 0,0 0 0,0 0 0,0 1 0,1 0 0,0 1 0,0 0 0,1 0 0,-1 0 0,2 1 0,-1 0 0,1 0 0,0 0 0,1 1 0,-2 2 556,-5 23-8637</inkml:trace>
  <inkml:trace contextRef="#ctx0" brushRef="#br0" timeOffset="993.637">1627 413 14798,'0'0'2637,"0"0"-443,0 0-69,0 0-326,0 0-603,0 0-502,0 0-427,3 13-113,10 53 62,-2 1 0,-4 1 0,-2 28-216,-5-47-531,3 0 0,1-1-1,3 0 1,2 0-1,2 0 1,1-1-1,3-1 1,20 42 531,-21-66-1768,-19-34-1562,-88-175 2993,80 154 747,2-2 1,1 1-1,2-1 0,1-1 0,2 1 0,1-1 1,2 0-1,2 0 0,1 0 0,1 0 0,3 0 1,4-20-411,-5 43 86,-1 0 1,2-1-1,0 2 1,0-1-1,1 0 1,1 1-1,0 0 1,1 1-1,0 0 1,1 0-1,0 0 1,5-3-87,-9 9 15,1 0 0,0 1 1,-1-1-1,2 2 1,-1-1-1,0 0 1,1 1-1,-1 0 1,1 1-1,0 0 1,0 0-1,0 0 1,0 1-1,1 0 1,-1 0-1,0 1 1,0-1-1,1 2 1,-1-1-1,0 1 0,0 0 1,0 1-1,0 0 1,4 1-16,-5 0-16,0 0 0,0 0 1,0 1-1,0-1 0,-1 1 0,0 1 1,0-1-1,0 1 0,0-1 0,-1 2 1,0-1-1,0 0 0,0 1 0,-1-1 1,1 1-1,-1 0 0,-1 1 0,1-1 1,-1 0-1,0 1 0,-1-1 0,0 1 1,0-1-1,0 1 0,0 0 0,-1-1 1,0 1-1,-1 0 0,0-1 0,0 1 1,0 0-1,-1-1 0,0 1 0,0-1 1,0 0-1,-1 0 0,0 0 1,0 0-1,-1 0 0,-3 4 16,-4 4-202,0-2-1,-1 1 1,0-1 0,-1-1-1,0 0 1,-1-1 0,0 0 0,-1-1-1,0-1 1,0 0 0,-1-1-1,0-1 1,0 0 0,0-1 0,-1-1-1,0-1 1,0 0 0,0-1-1,0-1 203,14-1-341,-15-1-2825,9-3-1687,6-4-3037</inkml:trace>
  <inkml:trace contextRef="#ctx0" brushRef="#br0" timeOffset="1384.065">2215 386 9193,'0'0'3726,"0"0"-1158,0 0-139,0 0-668,0 0-810,0 0-418,0 0-159,0 0-230,-6 8-80,-16 29-26,22-34-36,0-1 1,0 1 0,0-1-1,0 1 1,1-1 0,-1 1-1,1-1 1,-1 1 0,1-1-1,0 0 1,0 1 0,0-1-1,0 0 1,0 0 0,1 0-1,-1 0 1,1 0 0,-1 0-1,1 0 1,0 0 0,0 0-1,0-1 1,0 1 0,0-1-1,1 1-2,2 3-2,-1-2-5,0 0 0,0 0 0,0-1 0,1 1 0,-1-1 0,1 0 0,-1 0 0,1 0 1,0-1-1,0 0 0,-1 1 0,1-2 0,0 1 0,0-1 0,0 1 0,0-1 0,0-1 0,0 1 1,0-1-1,0 0 0,0 0 0,0 0 0,0-1 0,-1 1 0,1-1 0,-1 0 0,1-1 0,-1 1 0,2-2 8,116-92-308,-78 30 333,-45 64 21,0 1 0,0 0 0,0-1 0,-1 1 0,1 0 1,0 0-1,0 0 0,-1 0 0,1 0 0,-1 0 0,1 0 0,-1 1 0,1-1 0,-1 1 0,1-1 0,-1 1 0,1-1 0,-1 1 0,0 0 0,1 0 0,-1-1 0,0 1 0,1 1 0,-1-1 0,0 0 1,1 0-1,-1 0 0,1 1 0,-1-1 0,0 1 0,-1 0-47,-1 0 191,-15 4 43,0 1 1,0 0-1,0 2 0,1 0 1,0 2-1,0 0 1,1 0-1,0 2 0,1 0 1,1 1-1,-6 6-234,9-10 58,0 1-1,1 0 0,0 1 1,1 1-1,1-1 1,-1 2-1,2-1 0,0 1 1,0 0-1,1 1 0,1 0 1,0 0-1,1 1 1,0-1-1,1 1 0,1 4-57,2-14 0,1-1 0,-1 1-1,1 0 1,1 0-1,-1 0 1,1 0-1,-1 0 1,2 0 0,-1 0-1,0-1 1,1 1-1,0-1 1,0 1 0,0-1-1,1 1 1,-1-1-1,1 0 1,0 0-1,0-1 1,1 1 0,-1 0-1,1-1 1,0 0-1,0 0 1,0 0 0,0-1-1,0 1 1,0-1-1,1 0 1,-1 0-1,4 1 1,11 3-59,0-1 0,1 0 0,0-2 0,0 0 0,0-1 0,0-1-1,4-1 60,126-16-2545,-102 0-986,-8-9-3477,-23 6-2211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49:52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7 7271,'0'0'4986,"0"0"-2877,0 0-705,0 0 181,0 0-416,0 0-502,0 0-357,13-2-214,41-2-58,-52 5-34,0-1 0,-1 1-1,1 0 1,-1 0 0,1 0 0,-1 1 0,1-1 0,-1 0 0,0 1 0,0-1 0,0 0 0,0 1 0,0-1 0,0 1 0,0 0 0,0-1 0,0 1 0,-1 0 0,1 0 0,-1-1 0,1 1 0,-1 0 0,0 0 0,0 0 0,0-1 0,0 1 0,0 0 0,0 0 0,0 0 0,0 0 0,-1-1 0,1 1 0,-1 0 0,1 0 0,-1-1 0,0 1 0,0 0 0,0-1 0,0 1-1,0-1 1,0 1 0,0-1 0,0 0-4,-13 20 283,-1-1 0,-1 0 0,-1-1 0,0-1 0,-1-1 0,-1-1 0,-1 0-283,20-16 4,0 0 1,0-1-1,1 1 0,-1 0 1,0 0-1,1-1 1,-1 1-1,0 0 0,1 0 1,-1 0-1,1-1 0,-1 1 1,0 0-1,1 0 1,-1 0-1,1 0 0,-1 0 1,0 0-1,1 0 1,-1 0-1,1 0 0,-1 0 1,0 0-1,1 0 0,-1 0 1,1 0-1,-1 0 1,0 1-1,1-1 0,-1 0 1,0 0-1,1 0 0,-1 1 1,0-1-1,1 0 1,-1 0-1,0 1 0,1-1 1,-1 0-1,0 1 0,0-1 1,1 0-1,-1 1 1,0-1-1,0 0 0,0 1 1,0-1-1,1 0 1,-1 1-1,0-1 0,0 1 1,0-1-1,0 0 0,0 1 1,0-1-1,0 1 1,0-1-1,0 0 0,0 1 1,0-1-1,0 1 0,0-1 1,-1 0-5,5 0 7,98-25-3564,-57 12-157,0 0-4294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49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9577,'0'0'4703,"0"0"-1222,0 0-561,0 0-507,0 0-780,0 0-501,0 0-470,-1 3-352,-4 163 373,2-135-847,1 37-2693,21-37-8407,-8-26 1398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49:55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13453,'0'0'3459,"0"0"-1089,0 0-416,0 0-1057,0 0-641,0 0-256,0 0 0,0 0-288,0 0-1025,25-11-2659,-11 20-6246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0:00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139 200 6086,'-17'-4'3982,"-93"-23"-1435,99 15-173,32 4-707,224-16-365,642 11-1104,2514-23-881,617-33 3090,-3753 63-3401,-94 5-3713,-123 2-514,-31 5-2552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0:04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13036,'0'0'4741,"0"0"-3332,0 0 289,0 0 127,0 0-800,0 0-768,0 0-257,0 0-128,0 0-1922,4 8-4292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0:02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1 713 10474,'0'0'2402,"0"0"-1857,0 0-1,89-25 161,-45 21-449,3-2-224,4 1 32,-1 0-64,-3 1 0,-3-3 0,-7 1-32,-6-1-288,-6 4-1954,-8 0-1858,-10 2-4004</inkml:trace>
  <inkml:trace contextRef="#ctx0" brushRef="#br0" timeOffset="369.656">414 555 7591,'0'0'3790,"0"0"-1942,0 0-236,0 0-5,0 0-518,0 0-390,12 10 75,86 66 336,-20-15-1593,2-3 0,82 45 483,-112-88-3731,-45-59 2764,-50-117 5339,45 160-4327,-3-10 568,0 1-1,0 0 1,-1 0-1,-1 0 1,0 0-1,0 1 1,-1 0-1,0 0 1,-5-6-613,9 15 62,0-1 1,1 1-1,-1 0 1,0 0-1,1 0 1,-1 0-1,0 0 1,0 0-1,1 0 1,-1 0-1,0 1 1,1-1-1,-1 1 1,1-1 0,-1 1-1,0 0 1,1-1-1,-1 1 1,1 0-1,0 0 1,-1 0-1,1 0 1,0 0-1,0 1 1,-1-1-1,1 0 1,0 0-1,0 1 1,0-1-1,1 1 1,-1-1-1,0 1 1,0-1-1,1 1 1,-1 0-1,1-1 1,-1 1-1,1 0 1,0-1 0,0 2-63,-4 4 88,-170 321 67,104-207-2796,26-40-4258,24-42-1114</inkml:trace>
  <inkml:trace contextRef="#ctx0" brushRef="#br0" timeOffset="603.313">384 225 10570,'0'0'6086,"0"0"-4068,0 0-225,0 0 1,0 0-449,0 0-736,0 0-385,0 0-96,122-33 0,-47 31-128,0-2 64,-2 0-64,-11-2-32,-3-1-512,-13 0-1186,-8 1-1697,-9 0-2691,-13 1-3427</inkml:trace>
  <inkml:trace contextRef="#ctx0" brushRef="#br0" timeOffset="884.818">1322 241 9897,'0'0'5926,"0"0"-3214,0 0-769,0 0 150,16-1-577,-7 0-1315,-5 0-146,0 0 0,0 1 0,1-1 0,-1 1 0,0 0 0,0 0 0,0 1 0,0-1 1,0 1-1,0 0 0,0 0 0,0 0 0,-1 0 0,1 1 0,0 0 0,-1-1 0,1 1 1,-1 1-1,1-1 0,-1 0 0,0 1 0,0 0 0,0 0 0,0 0 0,-1 0 0,1 0-55,18 33 124,-2 1 0,-2 1 0,-1 0 0,-2 1 0,-2 1 0,-1 0 0,-2 0 0,-2 1 0,1 29-124,-6-57-80,0 1 0,-1-1 0,-1 0 0,0 1 0,-1-1 0,0 0 0,-1 1-1,0-1 1,-2 0 0,1 0 0,-1-1 0,-1 1 0,0-1 0,-1 0 0,0 0 0,-1 0 0,-1-1 0,1 0 0,-2-1 0,1 0-1,-3 1 81,-94 64-4511,27-42-6341,55-25 1221</inkml:trace>
  <inkml:trace contextRef="#ctx0" brushRef="#br0" timeOffset="1182.393">1946 75 13901,'0'0'3102,"0"0"-1378,0 0-213,7-13-310,21-37-454,-27 49-729,1 0-1,-1 0 0,0 0 0,0 0 0,1 0 1,-1 1-1,0-1 0,1 0 0,-1 0 0,1 1 1,-1-1-1,1 1 0,-1 0 0,1-1 1,-1 1-1,1 0 0,-1 0 0,1 0 0,0 0 1,-1 0-1,1 0 0,-1 0 0,1 0 1,-1 1-1,1-1 0,-1 1 0,1-1 0,-1 1 1,1 0-1,-1-1 0,0 1 0,1 0 0,-1 0 1,0 0-1,0 0 0,1 0 0,-1 0 1,0 0-1,0 1 0,0 0-17,4 3-12,0-1 0,-1 1 0,0 0 0,0 1 0,-1-1 0,1 1 0,-1-1 0,-1 1 0,1 0 0,-1 0-1,0 0 1,0 1 0,0-1 0,-1 0 0,0 1 0,-1-1 0,1 1 0,-1-1 0,0 1 0,-1-1 0,1 0 0,-1 1 0,-1-1 0,1 1 0,-1-1 0,0 0 0,-2 2 12,-2 8-172,-1 0 1,0-1-1,-1 0 1,-1 0-1,-1-1 1,0 0-1,0-1 1,-2 0 0,-12 12 171,-72 61-134,96-86 137,0 1 0,-1-1-1,1 0 1,0 1 0,-1-1 0,1 1 0,0-1-1,-1 1 1,1-1 0,0 1 0,0-1 0,0 1-1,0-1 1,0 1 0,-1-1 0,1 1 0,0-1-1,0 1 1,0-1 0,0 1 0,0-1-1,1 1 1,-1-1 0,0 1 0,0 0 0,0-1-1,0 1 1,0-1 0,1 0 0,-1 1 0,0-1-1,1 1 1,-1-1 0,0 1 0,1-1 0,-1 1-1,0-1 1,1 0 0,-1 1 0,1-1 0,-1 0-1,0 0 1,1 1 0,-1-1 0,1 0-1,-1 0 1,1 1 0,-1-1 0,1 0 0,-1 0-1,1 0 1,0 0 0,-1 0 0,1 0 0,-1 0-1,1 0 1,-1 0 0,1 0 0,-1 0 0,1 0-1,-1-1-2,43 5 220,-40-4-188,145-10 585,8 1-5014,-136 10-1011,-2 3-3080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0:01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72 10890,'0'0'3118,"0"0"-1015,-4-13 91,-15-37-37,19 50-2110,-1-1 0,1 0 0,-1 1 0,1-1 0,0 1 0,-1-1 0,1 1 0,-1-1-1,0 1 1,1-1 0,-1 1 0,1 0 0,-1-1 0,0 1 0,1 0 0,-1 0 0,0-1 0,1 1 0,-1 0 0,0 0 0,1 0 0,-1 0 0,0 0-1,0 0 1,1 0 0,-1 0 0,0 0 0,1 0 0,-1 0 0,0 0 0,1 0 0,-1 1 0,0-1 0,1 0 0,-1 1 0,0-1 0,1 0 0,-1 1-1,1-1 1,-1 1 0,0-1 0,1 1 0,-1-1 0,1 1 0,0-1 0,-1 1 0,1-1 0,-1 1 0,1 0 0,0-1 0,0 1 0,-1 0 0,1-1-1,0 1 1,0 0 0,0-1 0,-1 1-47,-1 2 154,-15 26 203,0 0-1,3 0 0,0 1 0,1 1 0,2 1 0,2 0 0,-2 13-356,1-11 46,3 1-1,0 0 1,3 0-1,1 0 1,1 0-1,2 11-45,1-33-88,0 0-1,1-1 1,0 1-1,0-1 1,2 1-1,0-1 1,0 0-1,1 0 1,0-1-1,1 1 0,0-1 1,1 0-1,1-1 1,-1 0-1,2 0 1,-1 0-1,1-1 1,1-1-1,-1 0 89,4 1-503,-1-1 1,1-1-1,0 0 0,0-1 0,1 0 1,0-1-1,0 0 0,1-2 1,-1 1-1,1-2 0,2 0 503,103-2-9364,-80-10 3534</inkml:trace>
  <inkml:trace contextRef="#ctx0" brushRef="#br0" timeOffset="375.117">606 342 10666,'-2'-15'2381,"-1"-6"-1648,-2-14-83,-6-3 3829,14 42-674,9 7-2838,5 6-1138,27 31 61,152 146 135,-179-181-1037,1-1 0,0-1 0,1 0 0,0-1 0,0-1 0,1-1 0,8 2 1012,-25-8-348,0-1 0,-1 0 0,1 1 0,0-1 0,0 0 0,0-1 1,0 1-1,0 0 0,1-1 0,-1 0 0,0 1 0,0-1 0,0-1 0,0 1 1,0 0-1,0-1 0,1 1 0,-1-1 0,0 0 0,0 0 0,-1 0 0,1-1 0,0 1 1,0-1-1,-1 1 0,1-1 0,0 0 0,-1 0 0,0 0 0,2-2 348,2-16 1053,-1 0-1,-2 0 0,1 0 0,-2-1 1,-1 1-1,-1 0 0,0-1 0,-2 1 1,-1-6-1053,3 17 682,-1-1 0,0 1 1,0 0-1,-1 0 1,0 1-1,-1-1 1,0 0-1,-1 1 0,1-1 1,-2 1-1,1 0 1,-6-7-683,8 15 85,-1-1 1,1 1 0,-1 0 0,1 0 0,0 0 0,-1 0-1,1 0 1,-1 0 0,1 1 0,-1-1 0,1 1-1,0-1 1,-1 1 0,1 0 0,0 0 0,0 0 0,-1 1-1,1-1 1,0 0 0,0 1 0,0-1 0,1 1-1,-1 0 1,0 0 0,0-1 0,1 1 0,0 0 0,-1 0-1,1 1 1,0-1 0,0 0 0,0 0 0,0 1-1,0-1 1,0 0 0,1 1 0,-1 0-86,-5 7 129,-193 324 255,197-331-426,-58 117-1475,45-33-6858,15-67 2492</inkml:trace>
  <inkml:trace contextRef="#ctx0" brushRef="#br0" timeOffset="731.25">1284 629 10154,'0'0'5306,"0"0"-2525,0 0-859,0 0-299,0 0-337,0 0-298,0 0-187,3 16-155,11 139 630,-29-32-719,3-38-2058,10-29-3428,5-45 792,3-4-2066</inkml:trace>
  <inkml:trace contextRef="#ctx0" brushRef="#br0" timeOffset="732.25">1321 254 11627,'0'0'2498,"0"0"-191,0 0-418,0 0-1120,0 0-641,0 0-128,0 0-96,0 0-1057,0 0-3940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0:00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42 7079,'0'0'2914,"0"0"-1889,0 0 385,0 0-353,0 0-417,86-7-191,-38 9-129,4-2-160,4 0-64,0 0 32,-6 0-128,-7-6-32,-4-1 0,-15 1-736,-5 0-1795,-10-1-992,-9 3-1794</inkml:trace>
  <inkml:trace contextRef="#ctx0" brushRef="#br0" timeOffset="366.004">250 4 1441,'0'0'3364,"0"0"-1256,0 0-234,0 0-96,0 0-198,0 0-176,0 0-214,0 0-277,-8 6-80,-20 23 80,28-28-869,1 0 0,-1 0 0,0 0 0,0 0 0,1 1-1,-1-1 1,1 0 0,-1 0 0,1 0 0,-1 0 0,1 0 0,0 0 0,-1 0 0,1-1 0,0 1 0,0 0 0,0 0 0,-1 0 0,1-1 0,0 1 0,0 0 0,0-1 0,0 1 0,0-1-1,0 1 1,1-1 0,-1 0 0,0 1 0,0-1 0,0 0 0,0 0 0,0 0 0,1 0-44,3 2 146,72 25 811,49 25-184,-124-51-755,-1 0 0,0 0 1,1 1-1,-1-1 1,0 0-1,1 0 1,-1 0-1,0 1 0,0-1 1,0 1-1,0-1 1,0 1-1,-1-1 1,1 1-1,0-1 0,-1 1 1,1 0-1,-1 0 1,0-1-1,1 1 1,-1 0-1,0-1 0,0 1 1,0 0-1,0 0 1,0-1-1,-1 1 0,1 0 1,0-1-1,-1 1 1,1 0-1,-1-1 1,0 1-1,0 0 0,1-1 1,-1 1-1,0-1 1,0 0-1,0 1 1,-1-1-1,1 0 0,0 1 1,-1-1-19,-63 55 865,59-51-723,-129 80 557,94-62-636,1 2-1,2 2 1,0 2 0,-18 18-63,53-45-8,1 0 0,-1 0 0,0 1 1,1-1-1,0 1 0,0-1 0,0 1 0,0 0 0,0-1 1,0 1-1,1 0 0,-1 0 0,1 0 0,0 1 0,0-1 1,0 0-1,0 0 0,1 1 0,-1-1 0,1 0 0,0 1 1,0-1-1,0 0 0,0 1 0,1-1 0,-1 0 0,1 1 1,0-1-1,0 0 0,0 0 0,0 0 0,1 0 0,-1 0 1,1 0-1,0 0 0,0 0 0,0-1 0,0 1 1,0-1-1,1 1 0,-1-1 0,1 0 0,-1 0 0,1 0 1,0 0 7,17 7-112,0-1 1,0 0 0,1-2 0,0-1 0,0 0-1,0-2 1,1 0 0,-1-2 0,1 0 0,0-1 0,3-1 111,-6 1-128,11 0-4,-1-2 0,1-1 0,0-1-1,-1-1 1,0-2 0,28-10 132,38-23-5437,-81 34 2042,-6 3-999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36:22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4452,'0'0'4266,"0"0"-1571,2-13-554,-1 4-1438,7-43 1268,-6 11 5680,10 226-7417,-12-154-364,1 0-1,2 0 1,1-1 0,1 1-1,2-1 1,1 0-1,1-1 1,2 1-1,8 15 131,-17-41-16,0 0 1,0 0-1,1 0 1,-1 0-1,1 0 0,0-1 1,0 0-1,0 1 0,0-1 1,0 0-1,1 0 1,0 0-1,-1-1 0,1 0 1,0 1-1,0-1 0,0-1 1,1 1-1,-1 0 1,0-1-1,1 0 0,-1 0 1,1 0-1,-1-1 0,1 0 1,-1 1-1,1-2 1,-1 1-1,1 0 0,-1-1 1,1 0-1,-1 0 0,1 0 1,-1-1-1,0 1 1,0-1-1,0 0 0,0 0 1,0-1-1,0 1 0,0-1 16,7-11 73,0 0 0,-1 0 0,0-1-1,-1-1 1,-1 0 0,0 0 0,-2 0-1,1-1 1,-2-1-73,4-6 184,98-292 707,-107 316-898,0-1 0,0 1 0,0-1 0,0 1 0,0-1 0,0 1-1,1-1 1,-1 1 0,0-1 0,0 1 0,1-1 0,-1 1 0,0-1 0,0 1 0,1-1 0,-1 1 0,1-1 0,-1 1 0,0 0-1,1-1 1,-1 1 0,1 0 0,-1-1 0,1 1 0,-1 0 0,1 0 0,-1 0 0,1-1 0,-1 1 0,1 0 0,-1 0-1,1 0 1,-1 0 0,1 0 0,-1 0 0,1 0 0,-1 0 0,1 0 0,0 0 0,-1 0 0,1 0 0,-1 0 0,1 0-1,-1 1 1,1-1 0,-1 0 0,1 0 0,-1 1 0,1-1 0,-1 0 0,0 1 0,1-1 0,-1 0 0,1 1 0,-1-1-1,0 1 1,1-1 0,-1 0 0,0 1 0,1-1 0,-1 1 0,0-1 0,0 1 7,19 36-1645,-17-32 1254,25 50-4984,4-1-3397,-15-28 1565</inkml:trace>
  <inkml:trace contextRef="#ctx0" brushRef="#br0" timeOffset="734.636">973 257 11082,'0'0'3091,"1"-15"-469,4-53-338,-6 61-2043,1 0 0,-1-1 0,-1 1 0,1 0 0,-1 0 0,-1 1-1,1-1 1,-1 0 0,0 1 0,0-1 0,-1 1 0,0 0 0,0 0-1,-1 0 1,1 1 0,-1 0 0,-4-4-241,8 8 20,0-1 0,0 1 0,-1 0 0,1 0 0,0 0 1,0 0-1,-1 0 0,1 0 0,-1 0 0,1 0 0,-1 0 0,0 0 0,1 1 0,-1-1 0,0 1 1,1-1-1,-1 1 0,0 0 0,1 0 0,-1 0 0,0 0 0,0 0 0,1 0 0,-1 0 0,0 0 1,1 1-1,-1-1 0,0 1 0,1-1 0,-1 1 0,0 0 0,1-1 0,-1 1 0,1 0 1,-1 0-1,1 0 0,0 0 0,-1 0 0,1 1 0,0-1 0,0 0-20,-39 63-84,38-60 97,-15 34-259,1 1 1,2 0-1,2 1 0,2 0 1,1 1-1,0 13 246,11 31-1142,-1-84 1139,1 0 1,0-1-1,0 1 0,0 0 1,0-1-1,0 1 1,0-1-1,0 0 0,0 1 1,0-1-1,0 0 1,0 0-1,0 0 0,0-1 1,0 1-1,0 0 1,0-1-1,0 1 0,0-1 1,0 0-1,0 0 1,-1 0-1,1 0 0,0 0 1,0 0-1,-1 0 1,1 0-1,-1-1 0,1 1 1,-1-1-1,1 1 1,-1-1-1,0 1 0,0-1 1,0 0-1,0 0 1,0 1-1,0-3 3,3 0 13,182-213 3089,-129 159-2333,-55 86-748,-11 58-32,5-68-157,2 1 0,0 0 1,1-1-1,0 1 0,2 0 0,0 0 1,2 1 167,-2-15-327,0 1 0,1-1 1,0 0-1,0 0 1,0 0-1,1 0 0,0 0 1,0 0-1,0 0 0,0-1 1,1 0-1,0 0 1,0 0-1,0 0 0,0 0 1,1 0 326,72 21-4552,2-42 3432,-62 8 1250,0 0 0,0-1 0,-1-1 0,-1 0 0,1-1 0,-2-1 0,8-7-130,0-6 1209,-1-1 0,0 0 0,-3-1 0,0-2 1,-1 1-1,-2-2 0,-2 0 0,9-28-1209,-15 32 1153,-15 30-475,-82 153-411,52-3-563,32-47-4367,6-107 4628,0 0 0,-1 1 0,1-1 0,0 1 0,0-1 0,0 1 0,0-1 0,0 0 0,0 1 0,0-1 0,0 1 0,0-1 0,0 0 0,0 1 0,0-1 0,0 1 0,0-1 0,0 0 0,1 1 0,-1-1 0,0 1 0,0-1 0,1 1 0,-1-1 0,0 1 0,1-1 0,-1 1 0,1 0 0,-1-1-1,1 1 1,-1-1 0,1 1 0,-1 0 0,1-1 0,-1 1 0,1 0 0,-1 0 0,1-1 0,-1 1 0,1 0 0,-1 0 0,1 0 0,0 0 0,-1 0 0,1 0 0,-1 0 0,1 0 0,0 0 0,-1 0 0,1 0 0,-1 0 0,1 0 0,0 0 0,-1 0 0,1 1 0,-1-1 0,1 0 0,-1 1 0,1-1 0,-1 0 0,1 1 0,-1-1 0,1 0 0,-1 1 0,1-1 0,-1 1 0,0-1 0,1 1 0,-1-1 0,0 1 35,25-77 1187,-19 51-853,0 0 0,2 0 1,1 1-1,0 1 0,2-1 0,1 1 0,1 1 0,0 1 0,2 0 0,1 0 1,0 2-1,1 0 0,13-10-334,-25 25-12,0 0 0,0 1 0,0 0 0,0 0 0,1 0 0,-1 1 1,1 0-1,0 0 0,0 0 0,-1 1 0,1 0 0,0 0 0,0 0 0,0 1 0,0 0 0,0 0 0,0 1 1,0-1-1,0 1 0,0 1 0,0-1 0,0 1 0,0 0 0,-1 0 0,1 0 0,-1 1 0,0 0 0,1 0 1,-1 1-1,-1-1 0,1 1 0,0 0 0,-1 0 0,0 1 0,0-1 0,0 1 0,-1 0 0,1 0 0,1 4 12,21 65-5722,-18-34-524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49:57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26 709 7944,'0'0'4516,"0"0"-2626,0 0 576,0 0-256,0 0-961,0 0-832,0 0-289,0 0-128,-4-46-160,-8 42-2467,2-1-3747</inkml:trace>
  <inkml:trace contextRef="#ctx0" brushRef="#br0" timeOffset="298.899">737 218 13036,'1'-14'967,"4"-60"1696,1 70 74,12 24-2420,14 34-368,-24-35-71,2-1 1,0 0-1,1 0 0,1-1 0,1-1 1,0 0-1,1 0 0,1-1 0,0-1 1,1-1-1,1 0 0,0-1 0,7 3 122,-16-11-41,0-1 0,1-1 0,-1 1 0,1-1 1,0-1-1,0 1 0,0-2 0,0 1 0,0-1 0,-1 0 0,1-1 0,0 0 0,0-1 0,0 0 0,-1 0 0,1-1 0,-1 0 0,1 0 0,-1-1 0,0 0 0,-1 0 0,1-1 0,-1 0 0,0 0 0,0-1 0,0 0 0,-1 0 0,1-1 41,4-5 357,0 0 0,-1-1-1,-1 0 1,0-1 0,0 0 0,-2 0 0,0-1 0,0 0 0,-1 0 0,-1-1 0,-1 0 0,0 0 0,-1 0-1,1-15-356,-4 32 22,0-1-1,0 0 0,-1 1 0,1-1 0,0 1 0,-1-1 0,1 0 0,0 0 0,-1 1 1,1-1-1,0 0 0,-1 0 0,1 1 0,0-1 0,-1 0 0,1 0 0,-1 0 1,1 1-1,0-1 0,-1 0 0,1 0 0,-1 0 0,1 0 0,-1 0 0,1 0 1,-1 0-1,1 0 0,0 0 0,-1 0 0,1 0 0,-1-1 0,1 1 0,0 0 1,-1 0-1,1 0 0,-1 0 0,1-1 0,0 1 0,-1 0 0,1 0 0,0-1 0,-1 1 1,1 0-1,0-1 0,-1 1 0,1 0 0,0-1 0,0 1 0,-1 0 0,1-1 1,0 1-1,0-1 0,0 1 0,0 0 0,-1-1 0,1 1 0,0-1 0,0 1 1,0-1-1,0 1 0,0 0 0,0-1 0,0 1 0,0-1 0,0 1 0,1-1 0,-1 1 1,0 0-1,0-1 0,0 0-21,-25 27 182,7 4-154,2 2 1,0 0 0,3 1 0,0 0-1,3 1 1,-2 10-29,2-11 4,-46 194-26,46-71-5220,22-92-3401,-2-40 1372</inkml:trace>
  <inkml:trace contextRef="#ctx0" brushRef="#br0" timeOffset="683.943">1514 558 10314,'0'0'3726,"0"0"-1089,0 0-320,0 0-518,0 0-272,0 0-241,-3 14-346,-7 112 128,22-22-1699,9-65-8689,-17-33 2465</inkml:trace>
  <inkml:trace contextRef="#ctx0" brushRef="#br0" timeOffset="684.943">1698 179 12524,'0'0'2851,"0"0"-161,0 0-31,0 0-994,0 0-960,0 0-513,0 0-192,0 0-96,0 0-801,0-29-1249,13 44-3491,2-2-7047</inkml:trace>
  <inkml:trace contextRef="#ctx0" brushRef="#br0" timeOffset="983.956">2042 593 5413,'0'0'3267,"0"0"-1697,0 0 384,93-27-385,-67 19-896,4 3-513,2-3-160,4 1-192,-3 4-2050,-4-1-5318</inkml:trace>
  <inkml:trace contextRef="#ctx0" brushRef="#br0" timeOffset="1314.252">2582 239 10570,'0'0'4500,"0"0"-1745,0 0-604,0 0-581,0 0-727,0 0-421,15 7-198,46 22-138,-3 32-50,-45-42-40,10 14 310,39 48-6169,-59-78 5201,0 0 0,1-1 0,-1 1 1,1 0-1,-1-1 0,1 0 1,0 0-1,0 0 0,0 0 1,0-1-1,0 1 0,0-1 0,1 0 1,-1 0-1,0-1 0,0 1 1,1-1-1,-1 0 0,1 0 0,3-1 662,-4-1-24,0 1 0,0-1 0,0 0 0,0 0-1,0 0 1,-1 0 0,1-1 0,-1 1 0,1-1 0,-1 0-1,0 0 1,0 0 0,0 0 0,-1-1 0,1 1-1,-1-1 1,2-3 24,28-67 4986,-4-44 7351,-56 256-7430,-40 69-4155,0-1-1654,54-126-1443,14-28-3227,4-35 15,3-5-2451</inkml:trace>
  <inkml:trace contextRef="#ctx0" brushRef="#br0" timeOffset="1601.58">2604 102 12812,'0'0'2274,"0"0"-576,0 0 96,0 0-737,79-65-673,-28 58-160,7 3-160,2 0-64,-1 1-32,-1 0 0,-3-1-224,-9 1-993,-5-1-3748,-11-1-2786</inkml:trace>
  <inkml:trace contextRef="#ctx0" brushRef="#br0" timeOffset="1884.748">3489 32 14894,'0'0'3363,"0"0"-1665,0 0 448,0 0-545,0 0-640,94 87-160,-71-43-96,-3 14-161,-7 9-255,-8 6-129,-5 6-64,-18-2-32,-12 0-64,-13-1-256,-9-9-1058,-8-7-1857,-10-7-2210,3-14-5349</inkml:trace>
  <inkml:trace contextRef="#ctx0" brushRef="#br0" timeOffset="2185.811">379 23 8808,'0'0'5189,"0"0"-3267,0 0 64,0 0-32,-96 75-385,72-23-544,5 10-480,7 5-417,11-1 0,2-1-128,20-4 0,9-4 0,16-2-545,12-7-1248,11-3-898,12-8-3170,-6-11-4197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49:55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0 580 32,'0'0'8969,"0"0"-7208,0 0-159,0 0-513,0 0-705,0 0-224,104-14-64,-64 11-96,8 0-96,6 1-1121,-4 0-3299</inkml:trace>
  <inkml:trace contextRef="#ctx0" brushRef="#br0" timeOffset="387.961">552 381 11050,'0'0'2851,"0"0"-43,0 0-315,0 0-747,0 0-700,0 0-325,14 11-182,92 77 43,67 57-810,-49-63-5550,-54-57-25,-69-26 5712,0 0 0,0 0 0,0 0 0,1 0 0,-1 0 0,0-1 0,0 1 0,0 0 0,-1 0 0,1-1 0,0 1 0,0 0 0,-1-1-1,1 1 1,-1-1 0,1 1 0,-1-1 0,0 1 0,1-1 0,-1 1 0,0-1 0,0 1 0,0-1 0,0 1 0,0-1 0,-1 0 0,1 0 91,0-3-19,0-97 1957,-1 86-935,-1 1 0,0-1 0,-2 1 0,1 0 0,-2 0 0,0 0 0,-1 1 0,-7-14-1003,13 27 133,-1 0 0,0-1 0,0 1 1,0 0-1,0-1 0,0 1 0,0 0 0,-1 0 1,1 0-1,0 0 0,-1 0 0,1 0 0,0 0 0,-1 0 1,1 1-1,-1-1 0,1 0 0,-1 1 0,0-1 1,1 1-1,-1 0 0,1 0 0,-1-1 0,0 1 1,1 0-1,-1 0 0,0 1 0,1-1 0,-1 0 1,1 0-1,-1 1 0,0-1 0,1 1 0,-1-1 0,1 1 1,-1 0-1,1 0 0,-1 0 0,1 0 0,0 0 1,-1 0-134,-51 50 795,-216 339-117,264-383-873,-27 48-1604,21-17-3061,11-28-158,5-5-2157</inkml:trace>
  <inkml:trace contextRef="#ctx0" brushRef="#br0" timeOffset="705.363">552 89 7431,'0'0'8264,"0"0"-6695,0 0-159,0 0-161,0 0-705,91-27-319,-29 27 63,7 0-192,6 0-96,-3 0 0,-5-3 0,-14-3 0,-15-2-160,-9-2-353,-13 0-1344,-6 0-1346,-6 2-929,-3 1-2050</inkml:trace>
  <inkml:trace contextRef="#ctx0" brushRef="#br0" timeOffset="1048.752">1357 88 10474,'0'0'3705,"0"0"-1639,0 0-219,16 0-278,-4 0-1268,-5 0-167,-1 0 0,1 0 0,-1 1 0,1-1 0,-1 1 0,0 1 1,1-1-1,-1 1 0,0 0 0,0 1 0,0 0 0,0 0 0,0 0 0,-1 0 0,3 3-134,4 3 73,-1 1 1,0 1-1,0 0 0,-1 1 1,-1-1-1,0 2 0,0 0 1,-1 0-1,-1 0 0,-1 1 1,1 0-1,-2 0 0,0 0 1,-1 1-1,0 0 1,-2 0-1,1 0 0,-2 0 1,0 0-1,-1 1 0,0-1 1,-1 0-1,-1 0 0,0 0 1,-1 0-1,-1 0 0,0 0 1,-1-1-1,-1 0 1,0 0-1,-6 10-73,-62 67-2837,-58 26-6369,118-106 557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49:54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7 2626,'0'0'7442,"0"0"-3988,0 0-731,0 0-129,0 0-966,-12-2-597,7 2-940,2-1-33,0 0 0,0 0 1,0 1-1,0-1 0,-1 1 1,1 0-1,0 0 0,0 0 1,-1 0-1,1 1 0,0-1 1,0 1-1,0 0 0,0 0 1,0 0-1,0 0 0,0 1 1,0-1-1,0 1 0,0 0 1,1 0-1,-1 0 0,1 0 1,-1 0-1,1 0 0,0 1 1,0-1-1,-1 2-58,-15 18 165,2 2 1,0 0-1,1 1 1,1 0-1,2 1 1,1 0-1,0 1 1,2 0-1,2 1 1,0 0-1,2 0 1,0 1-1,3 0 1,0-1-1,2 1 1,0 0-1,3 7-165,1-24-36,0 0 0,1-1 0,0 0 0,0 0 0,2 0 0,-1 0 0,1-1 0,1 0 0,-1-1 0,2 1 0,-1-2 0,1 1 0,1-1 0,0 0 0,0-1 1,0 0-1,1-1 0,0 0 0,0-1 0,0 0 0,1-1 0,7 2 36,-4-1-469,-1-1 1,1-1 0,0-1 0,0 0 0,0-1 0,0 0-1,0-2 1,1 1 0,-1-2 0,0 0 0,13-4 468,44-28-7036,-45 11 1825</inkml:trace>
  <inkml:trace contextRef="#ctx0" brushRef="#br0" timeOffset="359.541">561 335 7623,'-3'-13'2632,"-8"-23"-1240,-1-6 2023,4 13 3159,12 31-3542,19 11-2642,231 238 219,-215-210-945,-31-31-89,1 1 0,1-2 1,0 1-1,0-1 0,0-1 0,2 0 1,-1 0-1,1-1 0,2 1 425,-12-7-101,-1-1-1,1 1 0,0 0 0,0-1 1,0 0-1,-1 1 0,1-1 0,0 0 1,0 0-1,0 0 0,0 0 0,-1 0 1,1-1-1,0 1 0,0-1 0,0 1 1,-1-1-1,1 1 0,0-1 1,-1 0-1,1 0 0,0 0 0,-1 0 1,1 0-1,-1 0 0,0 0 0,1-1 1,-1 1-1,0 0 0,0-1 0,0 1 1,0-1-1,0 1 0,0-1 0,0 0 1,0 1-1,-1-1 0,1 0 102,18-71-153,-13 38 616,-2 0 1,-2 1-1,-1-1 1,-1 0-1,-2 0 1,-2-5-464,4 37 116,0 0 0,-1 1 1,1-1-1,0 1 0,-1-1 0,1 0 0,-1 1 1,0-1-1,0 1 0,0 0 0,0-1 0,-1 1 1,1 0-1,0 0 0,-1 0 0,0 0 1,1 0-1,-1 0 0,0 0 0,0 0 0,0 1 1,0-1-1,0 1 0,0-1 0,-1 1 1,1 0-1,-1 0 0,1 0 0,0 0 0,-1 0 1,1 1-1,-1-1 0,0 1 0,1 0 1,-1-1-1,1 1 0,-1 0 0,0 1 0,1-1 1,-1 0-1,1 1 0,-1-1 0,1 1 1,-1 0-1,1 0 0,-1 0 0,1 0 0,-1 1-116,-14 9 78,0 0 0,2 1 0,-1 1-1,1 0 1,1 1 0,1 0 0,0 2 0,1-1-1,0 1 1,-2 6-78,3-6 23,-17 22-342,1 1 0,2 1 0,2 2 0,-7 21 319,14-4-2982,18-21-2145,7-15-1695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49:5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296 158 3844,'0'0'1921,"0"0"-671,0 0 271,0 0 396,0 0-22,-9-9-112,-29-26-182,34 19 1527,26 8-2851,-20 7-25,304-45 319,-131 17-517,-162 20-568,-39 5-1156,-111 7-7998,89 1 3652</inkml:trace>
  <inkml:trace contextRef="#ctx0" brushRef="#br0" timeOffset="419.915">175 57 2146,'0'0'1463,"0"0"416,0 0 315,0 0-219,0 0-165,0 0-219,0 0-342,0 0-101,8 5 939,99 43 1543,7-2-2893,-113-45-717,1 0 0,0 0 0,-1 0 0,1 1 1,-1-1-1,0 0 0,1 1 0,-1-1 0,0 1 0,0 0 1,0-1-1,0 1 0,0 0 0,0 0 0,0-1 0,-1 1 1,1 0-1,-1 0 0,1 0 0,-1 0 0,0 0 0,0 0 1,0 0-1,0 0 0,0 0 0,0 0 0,0 0 0,-1 0 1,1-1-1,-1 1 0,1 0 0,-1 0 0,0 0 0,0 0 1,0-1-1,0 1 0,0 0 0,0-1 0,-1 2-20,-56 56 586,-250 155 428,305-212-1014,0 0 0,0 0 0,-1 0 1,1 0-1,1 0 0,-1 1 0,0-1 0,1 1 0,-1 0 1,1-1-1,0 1 0,-1 1 0,2-1 0,-1 0 0,0 0 1,1 1-1,-1-1 0,1 1 0,0-1 0,0 1 0,0-1 1,1 1-1,-1 0 0,1-1 0,0 1 0,0 0 0,0-1 1,1 1-1,-1 0 0,1-1 0,0 1 0,0 0 0,1 1 0,8 2-4,0-1 0,1-1-1,-1 1 1,1-2 0,1 1-1,-1-2 1,0 1 0,1-2-1,0 1 1,0-2 0,-1 1-1,1-2 1,0 0 0,2 0 4,-8 0 2,418 2-2068,-295-18 630,-151 10 971,-73 35-128,67-2-7932,23-18 1116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0:06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219 128 10314,'0'0'3192,"0"0"-1195,0 0 175,0 0 28,0-12-423,2-41-549,-1 50-1177,0 0 0,0 1-1,1-1 1,-1 1 0,0 0 0,1-1-1,0 1 1,-1 0 0,1 0-1,0 0 1,0 0 0,0 0 0,0 0-1,1 0 1,-1 1 0,0-1-1,1 1 1,-1 0 0,1 0 0,-1 0-1,1 0 1,0 0 0,-1 0-1,1 1 1,1-1-51,4-1 62,-2-1-57,1 0 1,0 1 0,-1 0 0,1 0 0,0 1 0,0 0 0,0 0 0,0 1-1,0 0 1,0 0 0,0 0 0,0 1 0,0 0 0,0 0 0,0 1 0,0 0-1,-1 0 1,1 1 0,-1 0 0,1 0 0,-1 0 0,0 1 0,0 0 0,-1 0-1,1 0 1,-1 1 0,0 0 0,0 0 0,0 0 0,-1 0 0,0 1 0,0 0-1,0 0 1,-1 0 0,0 0 0,0 1 0,0-1 0,-1 1 0,0 0-1,0 2-5,-1 3-133,-2 0-1,1-1 1,-1 1-1,-1-1 0,0 1 1,-1-1-1,0 1 1,-1-1-1,0 0 0,-1-1 1,0 1-1,0-1 1,-1 0-1,-1 0 0,0-1 1,0 0-1,0 0 1,-1 0-1,-1-1 0,-9 7 134,-4 3-98,-1-1 0,-2 0-1,1-2 1,-2-1-1,0-1 1,0-1 0,-1-2-1,-1 0 99,16-5 80,-1-1 0,1 0 0,-1-1 0,0 0 1,0-1-1,0-1 0,0 0 0,0-1 0,0 0 0,0 0 0,-4-2-80,16 1 58,0 1 1,-1-1-1,1 1 1,0-1-1,0 0 1,0 0-1,0 1 1,0-1-1,0 0 1,0 0-1,0 0 1,0 0-1,0 0 0,1 0 1,-1 0-1,0 0 1,1-1-1,-1 1 1,0 0-1,1 0 1,0-1-1,-1 1 1,1 0-1,0 0 1,0-1-1,-1 1 0,1 0 1,0-1-1,0 1 1,0 0-1,1-1 1,-1 1-1,0 0 1,1-1-1,-1 1 1,0 0-1,1 0 0,-1-1 1,1 1-1,0 0 1,-1 0-1,2-1-58,34-46 583,-28 42-580,1 0 0,0 0 0,0 0 0,1 1 0,-1 1 0,1 0 0,0 0 0,0 1 0,1 0 0,-1 1 0,1 0 1,-1 1-1,1 0 0,0 0 0,-1 1 0,1 1 0,0-1 0,-1 2 0,1 0 0,-1 0 0,1 1 0,-1 0 0,0 1 0,0 0 1,-1 0-1,6 4-3,51 70-688,-22 18-3917,-13-28-1879,-11-29 1509</inkml:trace>
  <inkml:trace contextRef="#ctx0" brushRef="#br0" timeOffset="450.009">718 718 10698,'0'0'4677,"0"0"-2083,0 0-480,0 0-320,0 0-417,0 0-576,0 0-481,0 0-256,0 0-64,-8-50 0,5 50-1858,3 4-3587,0 0-9289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0:1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86 5862,'0'0'3155,"0"0"-1527,0 0-91,0 0 81,0 0-204,0 0-394,0 0-507,0 0-279,18-8-143,-2 1-75,111-31 64,139 5 48,-275 35-11,-1 0 0,1 0 0,0 1 0,0 0 0,0 1 0,0 0 0,1 0 1,-1 0-1,1 2 0,0-1 0,1 1 0,-1 0 0,1 0 0,0 1 0,1 0 0,-1 0 0,1 1 0,1-1 0,0 1 0,0 1 0,0-1 0,1 1 0,0-1 0,1 1 0,-1 4-117,-5 24 44,2 0 0,1 0 1,2 1-1,2 0 0,1-1 0,2 1 0,4 23-44,30 224-58,-36-283 61,0 1 0,-1 0 0,1-1 1,-1 1-1,1-1 0,-1 1 0,0-1 1,0 0-1,0 0 0,-1 0 0,1 0 0,0 0 1,-1 0-1,1-1 0,-1 1 0,0-1 1,1 1-1,-1-1 0,0 0 0,0 0 1,0-1-1,0 1 0,0-1 0,0 1 0,0-1 1,0 0-1,0 0 0,0 0 0,0 0 1,0-1-1,0 1 0,0-1 0,1 0 1,-1 1-1,0-2 0,0 1 0,0 0 0,-1-2-3,-15-2 73,1-1-1,0-1 0,1-1 0,0-1 0,0 0 0,0-1 0,2 0 0,-1-2 0,1 0 0,1-1 0,0 0 0,-9-12-72,68 54-10554,-19-17 6759</inkml:trace>
  <inkml:trace contextRef="#ctx0" brushRef="#br0" timeOffset="397.989">605 447 8808,'0'0'2226,"-1"-13"-10,-1-41 571,-3 36 3500,2 46-5458,23 277-1822,-16-251-1180,-12-66 2045,4 0 178,1 0 0,0 0 0,2 0 0,-1-1 0,1 1 1,1 0-1,0-1 0,1 1 0,0 0 0,1 0 0,0-1 0,1 1 0,0 1 0,1-1 1,1 0-1,0 1 0,0 0 0,1 0 0,0 0 0,1 1 0,0 0 0,1 0 1,0 1-1,0 0 0,1 0 0,1 1 0,-1 0 0,1 1 0,0 0 0,1 1 1,0 0-1,0 0 0,0 1 0,0 0 0,1 1 0,4 0-50,-9 2 19,-1 1 1,1-1-1,0 1 0,-1 1 0,1 0 0,0 0 0,0 0 1,-1 0-1,1 1 0,0 1 0,0-1 0,-1 1 0,1 0 1,-1 0-1,0 1 0,0 0 0,0 0 0,0 0 1,0 1-1,-1 0 0,1 0 0,-1 0 0,0 1 0,0 0 1,-1 0-1,1 0 0,0 2-19,5 11-21,-2 0-1,0 1 1,-1 0 0,-1 0-1,-1 0 1,0 1 0,-2 0 0,0 0-1,-1 9 22,9 46-1714,4-30-1306,6-5-3435,-9-19 395</inkml:trace>
  <inkml:trace contextRef="#ctx0" brushRef="#br0" timeOffset="716.343">1246 286 9897,'0'-65'1826,"9"22"2414,-8 43-4146,-1-1 0,0 1 1,0-1-1,0 1 0,1-1 0,-1 1 0,0-1 0,1 1 0,-1-1 0,0 1 1,1-1-1,-1 1 0,1 0 0,-1-1 0,1 1 0,-1 0 0,1-1 0,-1 1 1,1 0-1,-1 0 0,1-1 0,-1 1 0,1 0 0,-1 0 0,1 0 0,0 0 1,-1 0-1,1 0 0,-1 0 0,1 0 0,0 0 0,-1 0 0,1 0 0,-1 0 1,1 0-1,-1 0 0,1 1 0,-1-1 0,1 0 0,-1 0 0,1 1 0,-1-1 1,1 0-1,-1 1 0,1-1 0,-1 0 0,1 1 0,-1-1 0,0 1 0,1-1 1,-1 0-1,0 1 0,1-1 0,-1 1 0,0 0-94,8 13 138,0 0-1,-2 0 1,0 1 0,-1 0 0,0 0-1,-1 1 1,-1-1 0,0 1 0,-1-1-1,0 11-137,5 247-294,-9-180-3688,4 1-5814,-1-80 3785</inkml:trace>
  <inkml:trace contextRef="#ctx0" brushRef="#br0" timeOffset="926.318">1206 511 5958,'0'0'1569,"0"0"481,0 0 416,0 0-832,0 0-673,0 0-224,0 0-545,0 0-128,0 0 64,70-44 32,-28 44-128,4 0 32,2-12-64,4 1 0,-1-1-640,-4-1-1218,-2-1-1858,-16 0-6085</inkml:trace>
  <inkml:trace contextRef="#ctx0" brushRef="#br0" timeOffset="1525">1707 472 9545,'0'0'1367,"0"0"-460,0 0 145,0 0-369,0 0-341,0 0-107,12-4-123,42-12-75,-52 16-36,0 0 1,0 0-1,0 0 0,0 0 0,0 0 1,0 0-1,0 1 0,-1-1 0,1 1 0,0 0 1,0-1-1,0 1 0,0 0 0,0 0 1,-1 0-1,1 0 0,-1 0 0,1 1 1,0-1-1,-1 0 0,0 1 0,1-1 1,-1 1-1,0-1 0,0 1 0,0 0 0,0 0-1,8 9 5,-8-11-5,-1 1 1,1-1 0,-1 1 0,1-1 0,-1 1 0,1-1-1,0 1 1,-1-1 0,1 1 0,0-1 0,-1 0 0,1 1-1,0-1 1,-1 0 0,1 0 0,0 0 0,0 1 0,-1-1 0,1 0-1,0 0 1,0 0 0,-1 0 0,1 0 0,0 0 0,0-1-1,0 1 1,-1 0 0,1 0 0,0 0 0,-1-1 0,1 1-1,0 0 1,-1-1 0,1 1 0,0-1 0,-1 1 0,1 0-1,-1-1 1,1 0 0,0 1 0,-1-1 0,1 1 0,-1-1 0,0 0-1,1 1 1,-1-1 0,0 0 0,1 1 0,-1-1 0,0 0-1,0 1 1,1-1 0,-1 0 0,0 0 0,0 1 0,0-1-1,0 0 1,0 0 0,0 0 0,0 0-1,4-52 213,-4 52-204,0-16 503,2 14-323,-1 0 0,0-1-1,0 1 1,-1-1 0,1 1-1,-1-1 1,1 0 0,-1 1-1,0-1 1,-1 0 0,1 1-1,-1-1 1,1 1 0,-1-1-1,0 1 1,0-1 0,-1 1-1,1 0 1,-1-1 0,1 1-1,-1 0 1,0 0 0,0 0-1,-1 0 1,1 1 0,0-1-1,-1 1 1,0-1 0,0 1-1,0 0 1,0 0 0,0 0-1,0 0 1,0 1 0,0-1-1,-1 1 1,1 0 0,-1 0-1,1 0 1,-1 0 0,0 0-189,-4 4 11,0 0 0,0 0 0,0 0 0,0 1 0,0 0 0,1 1 0,0-1 1,0 2-1,0-1 0,1 1 0,-1 0 0,1 0 0,1 0 0,-1 1 0,1 0 1,0 0-1,1 1 0,-1-1 0,2 1 0,-1 0 0,1 0 0,0 0 0,1 1 1,-2 6-12,1-6-159,0 1 1,1-1 0,0 1-1,1 0 1,-1 0 0,2 0-1,0 0 1,0 0 0,1 0-1,0 0 1,0 0 0,1 0-1,1 0 1,0-1 0,0 1-1,0-1 1,1 0 0,1 0 0,0 0-1,0-1 1,1 1 0,0-1-1,0-1 1,0 1 0,1-1-1,1 0 1,-1 0 0,1-1-1,0 0 1,0-1 0,1 0-1,5 3 159,-4-5-29,0-1-1,0 0 1,0 0-1,0-1 0,0 0 1,0-1-1,0 0 1,0-1-1,0 0 0,0 0 1,0-1-1,0 0 1,-1-1-1,1 0 0,-1-1 1,1 0-1,-1 0 1,0-1-1,-1 0 0,1-1 1,-1 0-1,0 0 0,-1-1 1,1 0-1,-1 0 1,-1 0-1,1-1 0,-1 0 1,-1-1-1,1 1 1,-1-1-1,-1 0 0,3-8 30,6-21 1085,-2-1 0,-1 0 0,-3-1 0,-1 0-1,-1-11-1084,-16 301 1831,17-173-2432,-2-26-3890,-11-137 4486,4 75 113,1-1-1,-1 1 1,2-1-1,0 1 1,0-1-1,1 1 1,0-1-1,1 0 1,0 1-1,1-1 1,0 1-1,1-1 1,1 1-1,0 0 0,0 0 1,1 1-1,0-1 1,1 1-1,0 0 1,0 0-1,8-7-107,-5 11-33,-1 1-1,2 0 1,-1 1-1,0 0 1,1 0-1,0 1 1,0 0-1,0 1 1,0 0-1,0 1 1,0 0-1,0 0 1,1 1-1,-1 1 1,0 0-1,0 0 1,0 1-1,0 0 1,0 0-1,4 3 34,73 23-8597,-52-13-793</inkml:trace>
  <inkml:trace contextRef="#ctx0" brushRef="#br0" timeOffset="1810.749">2705 326 11851,'0'0'2648,"0"0"64,0 0-235,0 0-785,0 0-517,0 0-268,-15-4-394,6 1-447,8 2-56,-1 0-1,0 0 0,0 0 0,0 0 1,0 0-1,0 0 0,-1 0 1,1 1-1,0-1 0,0 1 1,0 0-1,-1 0 0,1-1 1,0 1-1,0 1 0,0-1 1,-1 0-1,1 0 0,0 1 0,0 0 1,0-1-1,0 1 0,0 0 1,-1 0-1,2 0 0,-1 0 1,0 0-1,0 0 0,0 1 1,0-1-1,1 1 0,-1-1 0,1 1 1,-1 0-1,1 0 0,0-1 1,-1 2-10,-6 10 3,1 0 0,1 0-1,0 1 1,1-1 0,0 1 0,1 1 0,0-1 0,1 1 0,1-1 0,1 1 0,0 0-1,1 0 1,0 0 0,1-1 0,1 1 0,0 0 0,1-1 0,0 1 0,2-1 0,-1 0-1,2 0 1,0-1 0,1 1 0,5 7-3,-4-13-460,0 0-1,1-1 1,-1 0-1,2-1 1,-1 1 0,1-2-1,0 0 1,0 0-1,0 0 1,1-1-1,-1-1 1,1 0-1,0 0 1,0-1 0,0-1-1,0 0 1,1 0-1,-1-1 1,0-1-1,0 0 1,0 0 0,0-1-1,0 0 1,4-2 460,46-28-6497,-40 12 1575</inkml:trace>
  <inkml:trace contextRef="#ctx0" brushRef="#br0" timeOffset="2312.198">3001 528 1441,'1'-14'3070,"0"3"-2518,7-62 2796,7 19 1672,-15 54-4890,0 0-1,1 1 0,-1-1 0,0 0 0,1 0 1,-1 1-1,1-1 0,-1 0 0,0 0 0,1 0 0,-1 0 1,1 1-1,-1-1 0,0 0 0,1 0 0,-1 0 1,1 0-1,-1 0 0,1 0 0,-1 0 0,0 0 1,1 0-1,-1 0 0,1 0 0,-1 0 0,0-1 0,1 1 1,-1 0-1,1 0 0,-1 0 0,0-1 0,1 1 1,-1 0-1,0 0 0,1-1 0,-1 1 0,0 0 1,1-1-1,-1 1 0,0 0 0,0-1 0,1 1 0,-1 0 1,0-1-1,0 1 0,0-1 0,1 1 0,-1 0 1,0-1-1,0 1 0,0-1 0,0 1 0,0 0 1,0-1-1,0 1 0,0-1 0,0 1 0,0-1 1,0 1-1,0 0 0,0-1 0,-1 1 0,1-1 0,0 1 1,0 0-1,0-1-129,5 17 749,-4-11-1259,18 79 1302,22 56-789,-41-139-53,1 1-1,-1-1 0,1 0 0,0 0 0,-1 0 0,1 0 0,0 0 0,0 1 1,0-1-1,0-1 0,0 1 0,0 0 0,0 0 0,0 0 0,0 0 1,1-1-1,-1 1 0,0-1 0,0 1 0,1-1 0,-1 1 0,0-1 1,1 0-1,-1 0 0,0 1 0,1-1 0,-1 0 0,1 0 0,-1 0 0,0-1 1,1 1-1,-1 0 0,0 0 0,1-1 0,-1 1 0,0-1 0,1 1 1,-1-1-1,0 1 0,0-1 0,0 0 0,0 0 0,0 0 0,1 0 0,-2 1 1,1-1-1,0-1 0,0 1 0,0 0 51,42-59-593,-38 44 646,0 0 1,0 0-1,-2 0 0,0-1 1,0 0-1,-2 0 1,0 1-1,-1-1 0,-2-15-53,1 29 57,1 1 0,-1 0 0,0 0 0,0 0 0,1 0 0,-1 0 0,-1 0 0,1 0 0,0 0 0,0 0 0,-1 0 0,1 0 0,-1 1-1,0-1 1,1 1 0,-1-1 0,0 1 0,0 0 0,0-1 0,0 1 0,0 0 0,0 0 0,0 1 0,0-1 0,0 0 0,-1 1 0,1-1 0,0 1 0,0 0 0,-1 0 0,1-1-1,0 2 1,-1-1 0,1 0 0,0 0 0,0 1 0,-1-1 0,1 1 0,0 0 0,0-1 0,0 1 0,0 0 0,0 1 0,0-1 0,0 0 0,0 0 0,0 1 0,1-1 0,-1 1-1,0 0 1,1-1 0,-1 1 0,1 0 0,0 0 0,0 0 0,0 0 0,-1 2-57,-5 5 2,1 0 0,0 1 1,0 0-1,1 0 0,1 1 0,0 0 0,0 0 1,1 0-1,0 0 0,1 0 0,0 0 0,1 1 1,0-1-1,1 0 0,1 1 0,-1-1 0,2 3-2,-1-5-102,0 1-1,0-1 0,1 0 0,1-1 0,-1 1 1,1 0-1,1-1 0,0 1 0,0-1 0,0 0 0,1 0 1,1-1-1,-1 0 0,1 0 0,0 0 0,1 0 1,-1-1-1,1 0 0,0 0 0,1-1 0,0 0 0,0-1 1,0 1-1,0-1 0,0-1 0,4 1 103,3 2-191,0-1-1,1-1 1,-1 0-1,1-1 1,0-1-1,0 0 1,0-1-1,0-1 1,0 0-1,0-2 1,0 0-1,0 0 1,0-1-1,12-5 192,-20 4 12,0 0-1,0 0 1,0-1 0,-1 0-1,1 0 1,-1-1 0,0 0-1,-1 0 1,1 0 0,-1-1-1,0 0 1,-1-1 0,0 1-1,0-1 1,-1 0 0,0 0-1,0 0 1,-1-1 0,0 1-1,0-1 1,-1 0 0,0 0-1,-1 0 1,0 0 0,0 0-1,-1 0 1,0-7-12,1-171 2482,-9 176-420,-3 30-1284,3 14-591,2 0 0,0 1 0,3 0 0,1-1 0,1 11-187,0-26-66,1 242 158,21-91-4154,-9-129 1164,-6-22-524,-2-1-3471,-3-12-9</inkml:trace>
  <inkml:trace contextRef="#ctx0" brushRef="#br0" timeOffset="2617.706">3539 844 8264,'4'-28'897,"1"-1"1,1 0-1,1 1 1,2 0-1,1 1 0,1 0 1,1 0-1,1 1 1,4-2-898,-11 15 276,1 0 0,1 1 1,0 1-1,0-1 0,1 1 0,1 1 1,0 0-1,1 0 0,-1 1 0,2 0 1,-1 1-1,1 0 0,1 1 0,-1 0 1,1 1-1,0 0 0,0 1 0,1 1 1,0 0-1,11-1-276,-21 5 13,-1 0 1,0 0-1,0 0 1,1 1-1,-1-1 1,0 1-1,0 0 1,0 0-1,1 0 0,-1 0 1,0 0-1,-1 1 1,1-1-1,0 1 1,0 0-1,-1 0 1,1 0-1,-1 0 0,1 1 1,-1-1-1,0 0 1,0 1-1,0 0 1,0 0-1,-1-1 1,1 1-1,-1 0 0,1 0 1,-1 0-1,0 0 1,0 1-1,-1-1 1,1 0-1,0 0 1,-1 2-15,1 6-20,1 1 0,-2-1-1,0 1 1,0-1-1,-1 0 1,-1 1-1,0-1 1,0 0 0,-4 10 21,1-7-270,-1 0 0,0 0 0,-1-1 1,0 0-1,-2 0 0,1-1 0,-1 0 0,-1 0 1,-5 3 269,11-10-97,-1 0-1,0-1 1,1 0 0,-2 0 0,1-1 0,0 1 0,-1-1 0,1 0 0,-1 0 0,0-1 0,0 0 0,0 0 0,0 0 0,-1-1 0,1 0 0,0 0 0,-1-1 0,1 1-1,-1-2 1,1 1 0,0 0 0,-1-1 0,0-1 97,-17-18-3024,23-12-3673,6 18 569</inkml:trace>
  <inkml:trace contextRef="#ctx0" brushRef="#br0" timeOffset="2943.315">4188 223 9097,'0'0'2968,"0"0"-299,0 0 235,0 0-689,0 0-736,0 0-251,0 20-43,1 128 395,-13 256-726,12-403-942,8 87-2042,3-61-2460,6-7-5332,-12-18 1402</inkml:trace>
  <inkml:trace contextRef="#ctx0" brushRef="#br0" timeOffset="2944.315">4121 573 8584,'0'0'1794,"0"0"-417,0 0 1186,0 0-514,0 0-543,0 0-225,106-71-672,-72 63-481,10-4-64,2 2-64,3-5-64,3 0-1378,3 1-2209,1-6-1762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0:21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55 4548,'0'0'2306,"0"0"-624,0 0-86,0 0 32,0 0-127,0 0-263,0 0-533,-3 1-412,1 2-272,0-1-1,0 1 1,0 0-1,1-1 1,-1 1-1,1 0 1,0 0-1,0 0 1,0 0-1,0 0 1,0 0-1,1 1 1,0-1-1,-1 0 1,1 0-1,0 0 1,0 1-1,1-1 1,-1 0-1,1 0 1,-1 0-1,1 0 1,0 0-1,0 0 1,1 0-1,-1 0 1,1 0-1,-1 0 1,1-1-1,0 1 1,0 0-1,0-1 1,0 0-1,0 1 1,1-1-1,-1 0 1,1 0-1,-1 0 1,1-1-1,0 1 1,0-1 0,0 1-1,0-1 1,2 1-21,0-1 105,-1 0 0,1 0 0,0-1 0,0 1 1,0-1-1,0 0 0,0 0 0,0-1 1,0 1-1,0-1 0,0 0 0,-1-1 0,1 1 1,0-1-1,-1 0 0,1 0 0,-1 0 1,1-1-1,-1 1 0,0-1 0,0 0 0,-1 0 1,1-1-1,0 1 0,-1-1 0,0 0 1,0 0-1,0 0 0,0 0 0,-1 0 1,0-1-1,0 1 0,0-1 0,0 1 0,-1-1 1,1 0-1,-1 0 0,0 0 0,-1 0 1,1 0-1,-1 0 0,0 1 0,0-1 0,-1 0 1,0-2-106,0 3 32,-1 1 1,0 1 0,0-1-1,0 0 1,0 0 0,0 1 0,-1-1-1,1 1 1,-1 0 0,1 0-1,-1 0 1,0 0 0,0 0-1,0 0 1,0 1 0,0-1 0,0 1-1,0 0 1,-1 0 0,1 0-1,0 1 1,-1-1 0,1 1-1,0 0 1,-1-1 0,1 2 0,-1-1-1,1 0 1,0 1 0,-1-1-1,1 1 1,0 0 0,-1 0-1,1 0 1,0 1 0,0-1-1,0 1 1,0 0 0,0 0 0,-2 1-33,-83 55-3203,24 25-6668,45-45 2808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0:21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93 11883,'0'0'2669,"0"0"-507,0 0-411,0 0-720,0 0-609,0 0-268,0 0-74,0 0 11,8 6-5,60 52 20,-65-55-60,0 0 0,0 0 1,1-1-1,-1 0 0,1 0 0,0 0 0,-1 0 0,1 0 0,0-1 0,0 1 0,0-1 0,0 0 0,0 0 0,0-1 1,0 1-1,1-1 0,-1 0 0,0 0 0,0 0 0,0-1 0,0 1 0,0-1 0,1 0 0,-1 0 0,0-1 0,-1 1 0,1-1 1,0 0-1,0 0 0,-1 0 0,1 0 0,-1-1 0,0 1 0,0-1 0,0 0 0,0 0 0,0 0 0,0-1-46,3-2 144,0 0 0,-1 0 0,1 0-1,-1 0 1,-1-1 0,1 1 0,-1-1-1,-1-1 1,1 1 0,-1 0 0,0-1-1,-1 0 1,0 1 0,1-9-144,-4 13 35,-1 1-1,0-1 1,0 1 0,0 0 0,0-1 0,0 1-1,0 0 1,-1 0 0,1 0 0,-1 1-1,1-1 1,-1 1 0,0-1 0,1 1-1,-1 0 1,0 0 0,0 0 0,0 0 0,0 0-1,0 1 1,0 0 0,0-1 0,0 1-1,0 0 1,0 0 0,-1 1 0,1-1 0,0 1-1,0-1 1,0 1 0,1 0 0,-1 0-1,0 1-34,-1-2 11,-148 34-1081,53 2-2426,63-22 1138,-42 14-6498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0:2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69 6758,'0'0'1709,"-12"-3"180,-31-7-146,-19-4 5531,131 13-4194,197-9-1996,65-19-1084,-311 28 69,-20 1-37,-6 0 27,-82 17-1538,39 16-4233,35-10 288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0:23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9 10090,'0'0'3171,"0"0"-951,-13 0 353,-40 1-528,54-1-1961,-1 0 1,0 1-1,1-1 1,-1 1-1,1-1 1,-1 1-1,0-1 0,0 1 1,1-1-1,-1 1 1,0-1-1,0 1 1,0-1-1,1 1 1,-1 0-1,0-1 0,0 1 1,0-1-1,0 1 1,0-1-1,0 1 1,0 0-1,0-1 0,0 1 1,0-1-1,-1 1 1,1-1-1,0 1 1,0-1-1,-1 1 0,1-1 1,0 1-1,0-1 1,-1 1-1,1-1 1,0 1-1,-1-1 0,1 1 1,-1-1-1,1 0 1,-1 1-1,1-1 1,-1 0-1,1 1 1,-1-1-1,1 0 0,-1 0 1,1 0-1,-1 1-84,24 3 128,0 0-1,1-1 1,-1-1-1,1-2 0,-1 0 1,1-1-1,6-3-127,-23 4 10,181-32 225,-178 24-60,-44 7-41,28 1-170,-36 5-679,17 8-5548,20-8-1419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36:21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7591,'0'0'2771,"0"0"-465,0 0 278,0 0-97,0 0-543,0 0-604,0-6-353,3-21-186,25 20 176,234 25-262,-243-18-713,-13 1 1,-1 0-1,1-1 0,0 0 1,0 0-1,0 0 0,0-1 1,-1 0-1,1 0 1,0 0-1,0-1 0,-1 0 1,1 0-1,-1 0 0,0-1 1,5-2-3,-9 4 6,0 0 0,-1 0 1,1-1-1,0 1 0,0 0 1,-1-1-1,1 1 1,0 0-1,-1-1 0,1 1 1,-1 0-1,0-1 0,1 1 1,-1-1-1,0 1 1,0-1-1,0 1 0,0-1 1,0 1-1,-1-1 0,1 1 1,0 0-1,0-1 0,-1 1 1,1-1-1,-1 1 1,0 0-1,1-1 0,-1 1 1,0 0-1,0 0 0,0-1 1,0 1-1,0 0 1,0 0-1,0 0 0,0 0 1,0 0-1,0 1 0,0-1 1,-1 0-1,1 0 1,-1 1-7,-57-31 1028,56 33-973,-1-1-1,2 0 1,-1 1-1,0-1 1,0 1-1,0 0 1,1 0-1,-1 0 1,1 0 0,-1 0-1,1 1 1,0-1-1,0 1 1,0 0-1,0-1 1,1 1-1,-1 0 1,1 0-1,0 0 1,-1 0-1,1 0 1,1 0 0,-1 1-1,0-1 1,1 0-1,-1 0 1,1 1-1,0-1 1,0 0-1,1 3-54,-3 4 78,-38 304 258,28-236-391,2-20-453,2-1 0,3 1 0,3 0 0,2 11 508,26 8-4457,14-39-2873,-12-22 1447</inkml:trace>
  <inkml:trace contextRef="#ctx0" brushRef="#br0" timeOffset="499.029">908 549 10570,'5'-17'2840,"20"-54"-37,-23 66-2455,0 0 0,0 0 0,-1 0 0,1-1 1,-1 1-1,0 0 0,0-1 0,-1 1 0,0-1 0,0 1 1,0-1-1,0 1 0,-1-1 0,0 1 0,0 0 1,-1-1-1,1 1 0,-3-3-348,4 7 25,-1-1 1,0 1-1,0 0 1,0 0-1,-1-1 0,1 1 1,0 0-1,0 0 1,0 1-1,-1-1 1,1 0-1,-1 0 0,1 1 1,0-1-1,-1 0 1,1 1-1,-1 0 0,0-1 1,1 1-1,-1 0 1,1 0-1,-1 0 0,1 0 1,-1 0-1,0 0 1,1 0-1,-1 0 1,1 1-1,-1-1 0,1 1 1,-1-1-1,1 1 1,-1-1-1,1 1 0,0 0 1,-1 0-1,1 0 1,-1 1-26,-50 41 123,38-24-141,1 1 0,1 0 0,1 1 0,1 1 0,0 0 0,2 0 1,0 1-1,2 0 0,0 0 0,2 0 0,0 1 0,2-1 0,1 1 0,1 9 18,-1-30-19,1-1-1,0 1 1,0-1 0,0 1-1,1-1 1,-1 0 0,1 1-1,-1-1 1,1 0 0,0 1-1,-1-1 1,1 0 0,1 0-1,-1 0 1,0 0-1,0 0 1,1 0 0,-1 0-1,1 0 1,0 0 0,-1-1-1,1 1 1,0 0 0,0-1-1,0 0 1,0 1 0,0-1-1,0 0 1,1 0 0,-1 0-1,0-1 1,1 1-1,-1 0 1,0-1 0,1 0-1,-1 1 1,0-1 0,1 0-1,-1 0 1,1 0 0,-1-1-1,0 1 1,1-1 0,-1 1-1,1-1 1,-1 0 0,0 0-1,1 0 20,91-106 1703,-22 17-400,-72 90-1291,1-1 0,0 0 0,-1 1 1,1-1-1,0 1 0,-1-1 0,1 1 1,0 0-1,0-1 0,-1 1 0,1 0 1,0-1-1,0 1 0,0 0 0,-1 0 1,1 0-1,0 0 0,0 0 0,0 0 1,0 0-1,-1 0 0,1 0 0,0 0 0,0 0 1,0 0-1,0 1 0,-1-1 0,1 0 1,0 1-1,0-1 0,-1 1 0,1-1 1,0 0-1,-1 1 0,1 0 0,0-1 1,-1 1-1,1-1 0,-1 1 0,1 0 1,-1-1-1,1 1 0,-1 0 0,1 0 1,-1-1-1,0 1 0,1 0 0,-1 0 1,0 0-1,0-1 0,0 1 0,1 0 1,-1 0-1,0 0 0,0 0 0,0-1 0,-1 1 1,1 0-13,8 54 128,-7 4-116,-3 0 0,-2 0 0,-3 0 0,-2-1 0,-3 0 0,-2-1 0,-3-1 0,-4 3-12,15-41 1,-2-1 1,0 1-1,-1-2 1,-1 1-1,0-1 0,-1-1 1,-1 0-1,-7 7-1,13-16 0,0-1-1,1 0 0,-2 0 0,1 0 0,0-1 1,-1 0-1,0-1 0,0 1 0,0-1 0,0 0 1,-1-1-1,1 0 0,-1 0 0,0-1 0,1 1 1,-1-2-1,0 1 0,0-1 0,1 0 0,-1-1 1,-7-1 0,6 0-53,1-1 0,0 0 0,0 0 0,0-1 0,0 1 0,1-2 0,-1 1 0,1-1 0,0 0 0,0-1 0,1 0 0,0 0 0,0 0 0,0-1 0,1 0 0,0 0 0,0 0 0,0 0 0,1-1 0,1 0 0,-1 0 0,1 0 0,0 0 0,1-1 0,0 1 0,-1-9 53,2 8-263,0-1 0,0 1 0,0-1 0,1 1 0,1-1 0,0 1 0,0-1 0,1 1 0,0 0 0,0 0 0,1-1 0,0 2 0,1-1 0,0 0 0,5-7 263,43-44-4481,-10 27-1715,-6 10-2398</inkml:trace>
  <inkml:trace contextRef="#ctx0" brushRef="#br0" timeOffset="798.035">1332 460 11755,'0'0'2018,"0"0"342,0 0-145,0 0-453,0 0-705,0 0-588,0 0-292,2 4-28,0 106 689,-15 136-35,7-156-3920,1 0-6527,4-66 3126</inkml:trace>
  <inkml:trace contextRef="#ctx0" brushRef="#br0" timeOffset="1134.515">1312 765 384,'-4'-14'7394,"-14"-47"-4330,-19 5 3951,69 54-4773,184 15 699,-184-12-3141,140-7 433,-62-27-6933,-79 17 1281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0:24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1 448,'0'0'2125,"0"0"-710,0 0 336,0 0-59,0 0-475,0 0-277,0 0 266,0 3 172,10 61 4841,-9-64-6087,-1-1 1,1 1 0,0 0-1,0-1 1,-1 1 0,1-1 0,-1 1-1,1 0 1,0-1 0,-1 1-1,1-1 1,-1 0 0,1 1-1,-1-1 1,1 1 0,-1-1-1,1 0 1,-1 1 0,0-1-1,0 0 1,1 0 0,-1 1-1,0-1 1,0 0 0,0 0-1,1 1 1,-1-1 0,0 0-1,0 0 1,0 1 0,0-1 0,-1 0-1,1 0 1,0 1 0,0-1-1,0 0 1,-1 0 0,1 1-1,0-1 1,-1 0 0,1 1-1,0-1 1,-1 0 0,1 1-1,-1-1 1,1 0 0,-1 1-1,0-1-132,1 0 27,0 0-1,-1 0 0,1 1 0,0-1 0,-1 0 0,1 0 1,-1 0-1,0 0 0,1 1 0,-1-1 0,0 0 0,1 0 1,-1 1-1,0-1 0,0 1 0,1-1 0,-1 0 0,0 1 1,0 0-1,0-1 0,0 1 0,0 0 0,0-1 0,0 1 1,0 0-1,0 0 0,0 0 0,0 0 0,0 0 0,0 0 1,0 0-1,0 0 0,0 0 0,0 0 0,0 0 1,0 1-1,1-1 0,-1 0 0,0 1 0,0-1 0,0 1 1,0-1-1,0 1 0,0-1 0,1 1 0,-1 0 0,0-1 1,1 1-1,-1 0 0,0 0 0,0 0-26,2 2-88,-1-1 0,1 1 1,0 0-1,0-1 0,0 1 0,0-1 0,1 0 0,-1 1 1,0-1-1,1 0 0,0 0 0,-1 0 0,1 0 0,0 0 0,0 0 1,0 0-1,1-1 0,-1 1 0,0-1 0,1 0 0,-1 1 1,0-1-1,1 0 0,-1 0 0,4 0 88,24 5-11081,-25-6 3645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0:24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15 200 12620,'0'0'1596,"0"0"246,0 0 469,0 0-394,0 0-567,0 0-554,0 0-193,8 18 22,-2-4-475,34 116 767,-37-61-1143,-2-1 0,-4 0-1,-3 0 1,-3 0 0,-10 35 226,9-17-3225,8-64-683,1-13-3458,-11-207 10925,6 134-948,2 0 0,3 0 0,6-41-2611,-4 77 198,2 0 0,1-1 0,2 1-1,0 1 1,2-1 0,1 1 0,1 1 0,1-1 0,2 2 0,0 0 0,2 0 0,0 1 0,7-6-198,-18 26-2,-1 0-1,1 0 1,0 0 0,1 0 0,-1 1-1,0-1 1,1 1 0,0 0 0,0 0-1,0 1 1,0 0 0,0-1 0,0 2-1,1-1 1,-1 1 0,1 0 0,-1 0-1,1 0 1,-1 1 0,1-1-1,-1 2 1,1-1 0,0 0 0,-1 1-1,1 0 1,-1 1 0,1-1 0,-1 1-1,0 0 1,0 0 0,0 1 0,0-1-1,0 1 1,0 0 0,-1 0 0,1 1-1,-1 0 1,0-1 0,0 1 0,0 1-1,-1-1 1,0 0 0,1 1 0,-1 0-1,1 4 3,-2-1-183,0-1 0,-1 1 0,0 0-1,-1 0 1,1 0 0,-2-1 0,1 1-1,-1 0 1,0 0 0,-1 0 0,0-1-1,0 1 1,0-1 0,-1 1 0,0-1-1,-1 0 1,0 0 0,0 0 0,0-1-1,-1 1 1,0-1 0,0 0 183,-12 14-1076,-2-1 0,0 0 0,-1-1 0,-1-1 0,-19 11 1076,-37 9-256,72-47 442,13 0 57,0 1 0,0 1 0,1-1 0,0 1-1,0 1 1,1 0 0,0 0 0,0 1-1,10-5-242,-19 10 63,11-6 294,1 0 0,0 1 0,0 1 0,0 0 1,1 0-1,0 1 0,-1 1 0,10-1-357,-18 4 51,0-1 1,0 1-1,-1 0 0,1 0 1,0 0-1,0 1 0,0 0 0,0 0 1,-1 0-1,1 1 0,0-1 1,-1 1-1,1 0 0,-1 1 0,0-1 1,0 1-1,0-1 0,0 1 1,0 1-1,-1-1 0,1 0 0,-1 1 1,0 0-1,0 0 0,0 0 1,1 1-52,2 9 6,0-1 1,-1 1 0,0 1 0,-1-1-1,-1 1 1,0 0 0,-1-1 0,-1 1-1,0 0 1,-1 0 0,0 0 0,-1 0-1,-1 0 1,-1 0 0,-1 6-7,1-14 5,1 1 0,-1-1 1,0-1-1,-1 1 0,1 0 0,-1-1 0,-1 0 0,1 0 1,-1 0-1,0 0 0,0-1 0,-1 0 0,0 0 1,0 0-1,0-1 0,0 0 0,-1 0 0,1 0 1,-1-1-1,0 0 0,0-1 0,0 1 0,-1-1 0,1 0 1,0-1-1,-1 0 0,1 0 0,-1-1 0,1 0 1,-1 0-1,1-1 0,-1 0 0,1 0 0,-1-1 1,1 1-1,-4-3-5,4 2 4,0-1 0,0 0 0,0 0 1,0-1-1,1 0 0,-1 0 0,1 0 0,0-1 1,0 0-1,1 0 0,0 0 0,-1-1 0,2 0 1,-1 0-1,1 0 0,-4-7-4,-5-42-4172,14 43-169,8 4-2230</inkml:trace>
  <inkml:trace contextRef="#ctx0" brushRef="#br0" timeOffset="311.213">732 489 13261,'0'0'3331,"0"0"-801,0 0-448,0 0-614,0 0-475,0 0-411,0 0-331,3 8-54,5 73 535,-35 34-243,17-82-472,2 0 1,1 1-1,1 0 1,2 1-1,2-1-17,2-33-46,-1-1 1,1 1-1,0-1 0,0 1 0,-1 0 0,1-1 1,0 1-1,0-1 0,0 1 0,0-1 0,0 1 1,0 0-1,0-1 0,0 1 0,0-1 0,0 1 1,0 0-1,0-1 0,1 1 0,-1-1 0,0 1 0,0-1 1,0 1-1,1-1 0,-1 1 0,0-1 0,1 1 1,-1-1-1,0 1 0,1-1 0,-1 1 0,1-1 1,-1 0-1,1 1 0,-1-1 0,1 0 0,-1 1 1,1-1-1,-1 0 0,1 0 0,-1 1 0,1-1 0,0 0 1,-1 0-1,1 0 0,-1 0 0,1 0 0,0 0 1,-1 0-1,1 0 0,-1 0 0,1 0 0,-1 0 1,1 0-1,0-1 0,-1 1 0,1 0 0,-1 0 1,1 0-1,-1-1 0,1 1 0,-1 0 0,1-1 0,-1 1 1,1 0-1,-1-1 0,1 1 0,-1-1 0,1 0 46,27-32-11060,-20 17 1616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0:14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107 686 9129,'0'0'2338,"0"0"256,0 0 1,0 0-1090,0 0-63,0 0-225,0 0-352,0 0 127,0 0-127,-3 47-480,3-57-321,-2 4-64,-7-2-192,-1 5-1538,-8 0-2050,4 1-4932</inkml:trace>
  <inkml:trace contextRef="#ctx0" brushRef="#br0" timeOffset="7872.968">107 239 11243,'-10'-121'3838,"7"111"-3285,2 3-151,0 1 0,-1-1 0,1 0-1,-2 0 1,1 1 0,-1-1 0,0 1 0,0 0 0,-1 0-1,1 0 1,-1 0 0,-1 1 0,1 0 0,-1-1 0,0 2 0,-5-5-402,9 8 47,0 1 1,0 0 0,0 0 0,0-1 0,0 1 0,1 0 0,-1 0 0,0 0 0,0 0-1,0 0 1,0 0 0,0 0 0,0 1 0,0-1 0,1 0 0,-1 0 0,0 1 0,0-1-1,0 0 1,0 1 0,1-1 0,-1 1 0,0-1 0,1 1 0,-1-1 0,0 1 0,1 0-1,-1-1 1,0 1 0,1 0 0,-1 0 0,1-1 0,-1 1 0,1 0 0,0 0 0,-1 0 0,1-1-1,0 1 1,0 0 0,-1 0 0,1 0 0,0 0 0,0 0 0,0 0 0,0 0-48,-5 50 144,5-44-73,0 9-62,1-1 0,0 0 1,1 0-1,1 0 0,0 0 1,1 0-1,1-1 1,0 0-1,1 0 0,1 0 1,0 0-1,1-1 0,0 0 1,1-1-1,0 0 0,1 0 1,0-1-1,1-1 0,0 1 1,5 2-10,-6-5-34,-1 0 0,1 0 0,0-1 0,1-1 0,0 0 0,0 0 0,0-1 0,1 0 0,-1-1 0,1 0 0,0-1 0,0-1 0,1 1 0,-1-2 0,1 0 0,-1 0 0,0-2 0,1 1-1,-1-1 1,1-1 0,-1 0 0,0-1 0,0 0 0,0-1 0,-1-1 0,1 1 0,10-8 34,-15 3 14,0 0-1,0 0 0,-1-1 1,-1 0-1,0-1 0,0 1 1,-1-1-1,0 0 1,-1 0-1,0 0 0,0-1 1,-2 1-1,1-1 0,-2 1 1,1-1-1,-1 0 0,-1 1 1,0-1-1,-1 1 0,-2-7-13,3 10 81,0 1 0,0 0 0,-1 0 0,0 0 0,0 0 0,0 0 0,-1 1 0,0-1 0,-1 1 0,1-1 0,-1 1 0,-4-4-81,7 10 29,-1-1 0,0 1 0,1-1 0,-1 1 0,1-1 0,-1 1 0,0 0 0,1 0 0,-1 0 0,0 0 0,1 0 0,-1 1 0,0-1 0,1 0 0,-1 1 0,0-1 0,1 1 0,-1 0 0,1-1 0,-1 1 0,1 0-1,-1 0 1,1 0 0,0 0 0,-1 0 0,1 0 0,0 0 0,0 0 0,0 1 0,0-1 0,0 1 0,0-1 0,0 0 0,0 1 0,1-1 0,-1 1 0,1 0 0,-1-1 0,1 1 0,-1-1 0,1 1 0,0 1-29,-32 69 66,2 1 0,5 1 1,2 2-1,-2 25-66,1-10-51,-39 207-344,56-250 184,6-35-60,4-33 213,17-101-1725,-14 74-5322,-3 27-219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0:2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77 106 9353,'0'0'1100,"0"-15"517,0-36 47,0 12 3308,27 61-2324,17 32-2551,-14-16-94,1-1-1,2-1 0,2-1 0,22 15-2,-43-36-108,2-2-1,0 0 1,0 0-1,1-2 1,0 0-1,1-1 0,0 0 1,0-2-1,1 0 1,0-1-1,1-1 1,14 1 108,-33-7 8,1 0 0,-1 0 1,0 0-1,0 0 0,1-1 1,-1 1-1,0 0 0,0-1 1,0 1-1,0-1 1,-1 1-1,1-1 0,0 1 1,-1-1-1,1 0 0,-1 1 1,1-1-1,-1 0 0,0 0 1,1 1-1,-1-1 0,0 0 1,0 0-1,-1 1 0,1-1 1,0 0-1,-1 0 0,1 1 1,0-1-1,-1 0 0,0 0-8,0-9 99,2-11 477,-2 0-1,0 1 0,-1 0 0,-2-1 0,0 1 1,-1 0-1,-1 1 0,-6-14-575,11 33 39,1 0-1,-1 0 0,1 0 1,-1 0-1,0 0 1,1 0-1,-1 0 0,0 0 1,0 0-1,1 0 1,-1 0-1,0 1 1,0-1-1,0 0 0,0 1 1,0-1-1,0 1 1,0-1-1,0 1 1,-1-1-1,1 1 0,0 0 1,0 0-1,0-1 1,0 1-1,-1 0 1,1 0-1,0 0 0,0 0 1,0 1-1,0-1 1,-1 0-1,1 0 1,0 1-1,0-1 0,0 0 1,0 1-1,0-1 1,0 1-1,0 0 1,0-1-1,0 1 0,0 0 1,0-1-1,0 1 1,0 0-1,0 0-38,-41 43 73,-217 292-73,240-314-133,-159 158-3839,177-179 3182,-6 4-463,5-8-7237,2-7 488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0:2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12620,'0'0'2066,"0"0"267,0 0-283,0 0-726,0 0-460,20-5-159,140-23 304,-61 24-857,0-5 0,-1-4 1,0-4-1,38-15-152,-130 30 10,-4 2-7,0 0 1,0-1-1,0 1 0,0 0 0,0-1 1,0 0-1,0 1 0,0-1 0,0 0 1,0 0-1,-1 0 0,1 0 0,0 0 1,-1-1-1,1 1 0,-1-1 0,1 1 1,-1-1-1,0 1 0,1-1 1,-1 1-1,0-1 0,1-2-3,-32-2 11,-56 31-2187,38 12-2743,27-13-419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0:26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38 13837,'0'0'8296,"0"0"-7015,0 0 257,0 0-321,0 0-609,0 0-191,0 0-257,0 0-96,0 0-64,-3-37-481,-10 45-1472,-7 4-2596,-1-1-7846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0:2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105 166 13965,'0'0'2333,"0"0"-1308,-3-13 187,-7-45 229,11 54-1360,-1 0-1,1 1 1,0-1-1,0 0 1,0 1-1,1 0 1,-1-1-1,1 1 1,0 0-1,0-1 1,0 1 0,0 0-1,1 0 1,-1 1-1,1-1 1,0 0-1,0 1 1,-1 0-1,2 0 1,-1 0-1,0 0 1,0 0-1,1 0 1,-1 1-1,1 0 1,-1-1-1,1 1 1,-1 1-1,5-2-80,-6 2 3,100-18 120,-99 18-123,0 1 1,0-1-1,0 1 1,0-1-1,-1 1 1,1 0-1,0 0 1,0 0-1,-1 0 1,1 1-1,-1-1 1,1 1-1,-1-1 1,1 1-1,-1 0 1,0 0-1,0 0 1,0 0-1,0 0 1,0 1-1,-1-1 1,1 1-1,-1-1 1,1 1-1,-1-1 1,0 1-1,0 0 1,0 0-1,0-1 1,-1 1-1,1 0 1,-1 0-1,0 3 0,-1 8-13,-1-1-1,0 1 1,-1-1-1,-1 0 1,0 0 0,-1 0-1,0 0 1,-1-1-1,0 0 1,-1 0-1,-1 0 1,0-1-1,0 0 1,-1-1 0,0 0-1,-1 0 1,-8 6 13,17-16-1,-133 115-122,107-100 123,47-36 27,-9 14-172,0 1 1,0 1 0,1 0 0,-1 0 0,1 1 0,0 1 0,1 0 0,-1 0-1,0 1 1,1 1 0,-1 0 0,1 1 0,0 0 0,3 2 144,-11-1-33,1 0 1,-1 1 0,1 0 0,-1 0-1,0 1 1,0-1 0,0 1 0,0 0-1,0 0 1,-1 1 0,0 0 0,1-1-1,-1 2 1,0-1 0,-1 0 0,1 1-1,-1-1 1,0 1 0,0 0-1,0 0 1,-1 0 0,0 1 0,0-1-1,0 0 1,0 3 32,3 8 2,-1 1-1,-1 0 0,0-1 1,-2 1-1,1 0 0,-2 0 1,0 0-1,-2 1-1,1-11 67,-1 0-1,-1-1 1,1 1 0,-1 0-1,-1-1 1,1 0-1,-1 1 1,0-1 0,0-1-1,-1 1 1,0-1 0,0 0-1,0 0 1,-1 0-1,1-1 1,-1 1 0,0-1-1,0-1 1,-1 1-1,1-1 1,-1 0 0,0-1-1,1 0 1,-1 0-1,0 0 1,0-1 0,-1 0-1,1 0 1,0 0-1,0-1 1,0-1 0,-1 1-1,1-1 1,0 0-1,0-1 1,0 1 0,0-2-1,0 1 1,1-1-1,-1 0 1,1 0 0,-1-1-67,-2 0-2,0 0 0,0-1 1,1-1-1,0 1 1,0-1-1,0-1 1,1 1-1,0-1 1,0 0-1,1-1 0,0 0 1,0 0-1,1 0 1,0-1-1,0 1 1,1-1-1,0-1 1,1 1-1,0 0 0,0-1 1,1 1-1,0-1 1,1 0-1,0-6 2,1 13-563,0-2-391,3 3-3294,4 2-1971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0:27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30 13357,'0'0'6790,"0"0"-4740,0 0-545,0 0-448,0 0-448,0 0-417,0 0-192,0 0-32,-12-30-897,6 39-1121,-7 2-3299,2 1-8680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0:28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22 624 10730,'0'0'2744,"0"0"-705,0 0 75,0 0-598,0 0-613,1 14-257,-1 286 998,-2-47-1628,6-226-53,-4-27 10,0 0 0,0 0 1,0 0-1,1 0 0,-1 0 1,0 0-1,0 0 0,0-1 0,0 1 1,1 0-1,-1 0 0,0 0 1,0 0-1,0 0 0,1 0 0,-1 0 1,0 0 26,-25-200 85,23 172-59,2 1 0,0-1 0,2 0 0,1 1-1,1 0 1,2 0 0,0 0 0,2 0 0,1 1 0,1 1 0,1-1 0,1 2-1,14-21-25,-23 39-4,1 1 0,0-1-1,0 0 1,0 1-1,1 0 1,0 0 0,0 0-1,0 1 1,1-1-1,-1 1 1,1 0-1,0 1 1,0 0 0,0 0-1,1 0 1,-1 0-1,1 1 1,-1 0 0,1 1-1,0-1 1,0 1-1,0 1 1,2-1 4,-6 2-8,-1-1 0,0 1 0,0 0 0,0 0-1,0 0 1,1 0 0,-1 0 0,-1 1 0,1-1 0,0 0 0,0 1 0,0 0 0,-1-1 0,1 1-1,-1 0 1,1 0 0,-1 0 0,0 0 0,0 0 0,0 0 0,0 0 0,0 0 0,0 0 0,0 0-1,-1 1 1,1-1 0,-1 0 0,0 1 0,0-1 0,1 0 0,-2 3 8,-9 74-342,6-71 306,0 1 0,-1 0-1,0-1 1,0 0-1,-1 0 1,0 0 0,0-1-1,-1 0 1,0 0-1,0 0 1,-1-1-1,0 0 1,0-1 0,0 0-1,-1 0 1,1-1-1,-1 0 1,0 0 0,0-1-1,-1 0 1,1-1-1,-1 0 1,1 0-1,-1-1 1,0-1 0,1 1-1,-1-1 1,-2-1 36,12 1 27,0-1 0,1 1 0,-1 0 0,0 0 0,0-1 0,0 1 0,1 0 0,-1 0 0,0-1 0,0 1 0,0 0 0,0 0 0,0-1 1,0 1-1,0 0 0,0-1 0,0 1 0,0 0 0,0-1 0,0 1 0,0 0 0,0-1 0,0 1 0,0 0 0,0 0 0,0-1 0,0 1 0,0 0 0,0-1 0,0 1 0,-1 0 1,1 0-1,0-1 0,0 1 0,0 0 0,-1 0 0,1-1 0,0 1 0,0 0 0,0 0 0,-1 0 0,1-1 0,0 1 0,0 0 0,-1 0 0,1 0 0,0 0 0,-1 0 0,1 0 0,0-1 1,-1 1-1,1 0 0,0 0 0,0 0 0,-1 0 0,1 0 0,0 0 0,-1 0 0,1 0-27,16 4 43,-1 0 1,1 1-1,-1 0 0,0 2 1,-1-1-1,1 2 0,-1 0 1,-1 0-1,1 2 0,-1 0 1,-1 0-1,0 1 0,-1 0 0,0 1 1,0 0-1,3 7-43,16 13 44,126 138-12,-145-163-17,-28-31 5,5 6-29,-4-24-1498,13 11-5100,3 18 1274</inkml:trace>
  <inkml:trace contextRef="#ctx0" brushRef="#br0" timeOffset="374.569">662 100 16047,'0'0'913,"2"-13"630,9-42 245,-9 53-1694,-1 0 1,0 0-1,1 0 0,0 0 0,-1 0 0,1 0 1,0 0-1,0 0 0,0 1 0,0-1 0,1 1 0,-1-1 1,0 1-1,1 0 0,-1 0 0,1 0 0,-1 0 1,1 0-1,-1 1 0,1-1 0,-1 1 0,1 0 1,0-1-1,-1 1 0,1 1 0,0-1 0,-1 0 1,1 0-1,-1 1 0,1 0 0,0 0-94,5-1 118,-2 1-104,0-1 0,0 1 0,0 0-1,0 1 1,-1 0 0,1 0 0,-1 0 0,1 0 0,-1 1 0,0 0 0,0 0 0,0 0 0,0 1 0,0-1 0,-1 1 0,1 0 0,-1 1 0,0-1-1,-1 1 1,1 0 0,-1 0 0,0 0 0,0 0 0,0 0 0,-1 1 0,0-1 0,0 1 0,0 0 0,-1-1 0,0 1 0,0 0 0,0 0-1,-1 0 1,0 0 0,0 0 0,0 0 0,-1 0 0,0 0 0,0-1 0,0 1 0,-2 4-14,-5 5 14,-1 0-1,0-1 1,0 0-1,-2-1 1,1 0-1,-2-1 1,0 0-1,-11 9-13,-33 35 36,54-55-37,1-1-1,0 0 1,0 1-1,0 0 1,0-1-1,0 1 1,0 0-1,1-1 0,-1 1 1,0 0-1,0 0 1,0 0-1,1-1 1,-1 1-1,0 0 1,1 0-1,-1 0 1,1 0-1,-1 1 1,1-1-1,0 0 1,-1 0-1,1 0 1,0 0-1,0 0 1,-1 0-1,1 1 1,0-1-1,0 0 1,1 0-1,-1 0 1,0 0-1,0 0 1,0 1-1,1-1 1,-1 0-1,1 0 1,-1 0-1,1 0 1,-1 0-1,1 0 1,-1 0-1,1 0 1,0 0-1,0-1 1,-1 1-1,1 0 1,0 0-1,0 0 1,0-1-1,0 1 0,0-1 1,1 1 1,21-1-154,0-2 0,0-1 0,0 0 1,-1-2-1,1 0 0,-1-2 0,0 0 0,-1-2 0,0 0 1,0-2-1,3-2 154,-35 15-6225,-8 6 1132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0:3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1411 1423 6630,'3'-157'7298,"-11"148"-1641,2 34-4785,-41 571 559,32-324-1346,-53 1446-448,-15-749 502,74-607-230,9-355 9,4 39-702,8-21-2931,-4-21-1153,-2-4-2601</inkml:trace>
  <inkml:trace contextRef="#ctx0" brushRef="#br0" timeOffset="389.833">117 4942 9897,'-16'0'2178,"-85"-2"-827,102 2-1302,-1 0-1,0 0 0,0 0 1,1 0-1,-1 0 1,0 0-1,0 0 1,1 0-1,-1 0 1,0 0-1,0 0 1,1-1-1,-1 1 1,0 0-1,0 0 1,1 0-1,-1 0 1,0-1-1,0 1 0,0 0 1,0 0-1,1 0 1,-1-1-1,0 1 1,0 0-1,0 0 1,0-1-1,0 1 1,0 0-1,0 0 1,1-1-1,-1 1 1,0 0-1,0 0 1,0-1-1,0 1 1,0 0-1,0 0 0,0-1 1,0 1-1,0 0 1,-1-1-1,1 1 1,0 0-1,0 0 1,0-1-1,0 1 1,0 0-1,0 0 1,0 0-49,106-17 2039,955-69-1127,-789 69-938,2699-105 3548,-2901 120-3574,92-2 76,151-5 0,85-22-24,-281 6-176,-116 24 94,-1 1-1,1-1 1,0 0 0,0 0-1,-1 0 1,1 0 0,0 0-1,-1-1 1,1 1 0,-1 0-1,1 0 1,-1 0 0,0 0-1,0-1 1,1 1 0,-1 0-1,0 0 1,0 0 0,0-1-1,0 1 1,0 0 0,-1 0-1,1-1 1,0 1-1,0 0 1,-1 0 0,1 0-1,-1 0 1,1 0 0,-1 0-1,0-1 1,1 1 0,-1 0-1,0 1 1,0-1 0,1 0-1,-1 0 1,0 0 0,0 0-1,0 1 1,0-1 0,0 0-1,0 1 1,0-1 0,-1 1-1,1-1 1,0 1 0,0-1-1,0 1 1,0 0 0,-1 0-1,1 0 1,0-1 0,0 1-1,-1 1 1,1-1 0,0 0-1,0 0 1,-1 0 82,-102-25-7490,45 16 2109</inkml:trace>
  <inkml:trace contextRef="#ctx0" brushRef="#br0" timeOffset="1522.737">360 3645 3171,'0'0'1981,"0"0"-770,0 0-90,0 0 49,0 0-226,-1 4-79,1-5-815,1 1 0,-1 0 0,0-1 1,0 1-1,1 0 0,-1 0 0,0-1 0,0 1 0,1 0 0,-1 0 0,0 0 0,1-1 0,-1 1 0,1 0 1,-1 0-1,0 0 0,1 0 0,-1 0 0,0 0 0,1 0 0,-1 0 0,1 0 0,-1 0 0,0 0 0,1 0 0,-1 0 1,0 0-1,1 0 0,-1 0 0,1 0 0,-1 0 0,0 0 0,1 1 0,-1-1 0,0 0 0,1 0 0,-1 0 1,0 1-1,0-1 0,1 0 0,-1 1 0,0-1 0,0 0 0,1 0 0,-1 1 0,0-1 0,0 0 0,0 1 0,1-1 1,-1 0-1,0 1-50,13-10 541,266-168 2187,725-337-2155,-879 453-201,2146-1122 5805,-2259 1176-6177,92-52 58,-3-4 1,-3-4 0,59-55-59,-149 116-30,0 0-1,-1 0 1,0-1 0,0 0-1,-1 0 1,0 0-1,0-1 1,0 0 0,-1 0-1,-1-1 1,1 1 0,-1-1-1,-1 0 1,0 0 0,0 0-1,0-2 31,-4 9-169,-1 0-1,1 0 1,-1 0-1,1 0 1,-1 0 0,1 0-1,-1 1 1,0-1-1,0 0 1,0 1 0,0-1-1,0 1 1,0 0-1,0 0 1,-1 0-1,1 0 1,0 0 0,-1 0-1,1 1 1,-1-1-1,1 1 1,-1 0-1,1 0 1,0-1 0,-1 2-1,1-1 1,-1 0-1,1 0 1,-1 1 0,1-1-1,-1 1 1,1 0-1,0 0 1,-1 0-1,1 0 1,0 0 0,0 0-1,-1 1 170,-28 13-4319,2 5-2001</inkml:trace>
  <inkml:trace contextRef="#ctx0" brushRef="#br0" timeOffset="2329.685">2864 1294 5157,'0'0'2781,"0"0"-1686,0 0-279,0 0 535,0 0-129,0 0-469,-11-4-240,-35-8-252,45 12-255,-1 1 0,1-1-1,-1 1 1,1-1 0,-1 1-1,1-1 1,-1 1 0,1 0 0,0 0-1,-1-1 1,1 1 0,0 0-1,0 0 1,0 0 0,0 1 0,0-1-1,0 0 1,0 0 0,0 1-1,0-1 1,0 0 0,1 1-1,-1-1 1,1 0 0,-1 1 0,1-1-1,-1 1 1,1 0 0,0-1-1,0 1 1,0-1 0,0 1 0,0-1-1,0 1-5,-1 1 9,0 0-6,0 0-1,-1 1 1,2-1-1,-1 0 1,0 1 0,1-1-1,-1 1 1,1-1-1,0 0 1,0 1 0,0-1-1,1 1 1,-1-1-1,1 1 1,0-1 0,0 0-1,0 0 1,0 1-1,1-1 1,-1 0 0,1 0-1,0 0 1,0 0-1,0-1 1,0 1 0,0 0-1,1-1 1,-1 0-1,1 1 1,-1-1 0,1 0-1,0 0 1,0-1-1,0 1 1,0 0 0,0-1-1,2 1-2,69-18 1029,-69 13-724,0 0 0,0 0 0,0-1 1,0 0-1,-1 0 0,0 0 1,0-1-1,0 1 0,0-1 0,-1 0 1,0 0-1,0 0 0,0 0 0,0-1 1,-1 1-1,0-1 0,0 0 1,-1 1-1,1-1 0,-1 0 0,-1 0 1,1 0-1,-1 0 0,0 0 0,0 0 1,-1 0-1,1 0 0,-1 0 1,-2-3-307,1 5 30,-1 0-1,1 1 0,-1-1 0,0 0 0,0 1 0,-1 0 0,1 0 0,-1 0 0,1 0 0,-1 1 1,0-1-1,0 1 0,0 0 0,-1 0 0,1 0 0,0 1 0,-1-1 0,1 1 0,-1 0 0,1 1 1,-1-1-1,0 1 0,1 0 0,-1 0 0,1 0 0,-1 0 0,0 1 0,1 0 0,-1 0 0,1 0 0,-1 1 1,1-1-1,0 1 0,0 0 0,0 1 0,0-1 0,0 0 0,0 1-28,0 2-120,1 0 0,0 0 0,0 1 0,0-1 1,0 1-1,1-1 0,0 1 0,0 0 0,1 0 0,-1 0 0,1 0 0,1 0 0,-1 0 0,1 0 0,0 0 0,0 0 1,1 0-1,0 0 0,0 0 0,0 0 0,1 0 0,0 0 0,0 0 0,0-1 0,1 1 0,0-1 0,0 0 0,0 0 1,1 0-1,0 0 0,0 0 0,0-1 0,0 1 0,1-1 0,-1 0 0,1-1 0,0 1 0,1-1 0,-1 0 0,0 0 1,6 1 119,80 32-2015,-88-36 1999,0 1 1,0 0-1,0-1 0,0 1 0,0-1 0,0 0 1,-1 0-1,1 0 0,0-1 0,0 1 1,0-1-1,0 1 0,0-1 0,-1 0 0,1 0 1,0 0-1,-1 0 0,1-1 0,-1 1 0,1-1 1,-1 0-1,0 1 0,1-1 0,-1 0 1,0 0-1,0-1 0,0 1 0,-1 0 0,1-1 1,-1 1-1,2-3 16,-1-3 341,-1 1 0,0-1 0,0 0 0,-1 0 0,0 0 0,0 0 0,-1 0 0,0 0 0,0 0 0,-1 0 0,0 0 0,-1 1 0,1-1 0,-1 1 0,-1 0 0,0 0 0,-1-3-341,3 5 43,0 1 0,-1 0 0,0-1 0,1 1 0,-1 0 0,0 1 0,-1-1-1,1 0 1,-1 1 0,0 0 0,0-1 0,0 2 0,0-1 0,0 0 0,-1 1-1,1 0 1,-1 0 0,1 0 0,-1 1 0,0-1 0,0 1 0,0 0 0,1 0 0,-1 1-1,0 0 1,0 0 0,0 0 0,0 0 0,0 1 0,-1 0-43,-13 18-2721,11 7-4525,4-4-3100</inkml:trace>
  <inkml:trace contextRef="#ctx0" brushRef="#br0" timeOffset="3195.542">522 3189 6822,'0'0'1666,"0"0"-417,0 0 251,0 0 11,0 0-304,-12-2-295,5 2-832,-27-5 563,62-1 375,911-43-2257,698-30 4074,-469-27 96,-903 78-2328,327-52 80,-494 52 59,-99 28-718,0 0 0,1 0 0,-1 0 0,1 0 0,-1 0 0,1 0 0,-1 0-1,0 0 1,1 0 0,-1 0 0,1-1 0,-1 1 0,1 0 0,-1 0 0,1 0 0,-1-1 0,0 1-1,1 0 1,0-1 0,-1 1 0,1 0 0,-1-1 0,1 1 0,-1-1 0,1 1 0,0-1 0,-1 1-1,1-1 1,0 1 0,0-1 0,-1 1 0,1-1 0,0 1 0,0-1 0,0 1 0,-1-1 0,1 0-1,0 1 1,0-1 0,0 1 0,0-1 0,0 1 0,0-1 0,0 0 0,1 1 0,-1-1 0,0 1-1,0-1 1,0 1 0,0-1 0,1 1 0,-1-1 0,0 0 0,1 1 0,-1 0 0,0-1 0,1 1-1,-1-1 1,1 1 0,-1-1 0,0 1 0,1 0 0,-1-1 0,1 1 0,-1 0 0,1 0 0,-1-1-1,1 1 1,0 0 0,-1 0-24,-45-13 94,14 12-1850,0 6-4036,15 1-636</inkml:trace>
  <inkml:trace contextRef="#ctx0" brushRef="#br0" timeOffset="4607.809">5483 2721 9673,'0'0'2520,"0"0"-801,0 0 363,0 0 187,-2-10-550,-9-35 154,89 145-1435,-45-62-523,1-1 1,2-2-1,2-2 0,1-1 0,1-2 1,1-2-1,2-2 0,43 20 85,-4-23-715,-79-26 715,-1-1 0,-1 1 0,1 0 0,0-1 0,-1 1 0,0-1 0,1 1 0,-1-1 0,-1 0 0,1 1 0,-1-1 0,1 0 0,-1 1 0,0-1 0,0 0 0,-1 0 1,1 1-1,-1-1 0,0 0 0,0-2 0,1 6-1,-45-158 3092,23 173-1474,-31 147-1279,-22 47-222,-13-75-1029,72-128-2298,7-29-5725,9 22 8501,-3-14-6238</inkml:trace>
  <inkml:trace contextRef="#ctx0" brushRef="#br0" timeOffset="4987.938">5612 2556 4420,'0'0'3406,"0"0"-1313,0 0-118,0 0 54,0 0-214,0 0-305,0 0-314,1-12-374,0 7-752,-1 3-48,0 0-1,0 0 1,0 0-1,0-1 1,0 1-1,0 0 1,1 0-1,-1 0 1,1 0-1,0 0 1,0 0-1,0 0 1,0 0-1,0 0 1,0 0-1,0 0 0,0 1 1,1-1-1,-1 0 1,1 1-1,-1-1 1,1 1-1,0-1 1,-1 1-1,1 0 1,0 0-1,0 0 1,0 0-1,0 0 1,0 0-1,0 1 1,0-1-1,0 0 1,0 1-1,1 0 0,-1 0 1,0-1-1,1 1-21,607-33 1613,-549 22-829,-101 9-421,7 6-2045,12 1-3074,3-2-2589</inkml:trace>
  <inkml:trace contextRef="#ctx0" brushRef="#br0" timeOffset="6101.354">4808 771 9577,'0'0'2381,"0"0"-694,0 0 459,0 0 117,0 0-795,0 0-832,0 0-492,12-4-101,-4 0-33,-5 2-7,0 1-1,0-1 0,0 1 1,0-1-1,0 1 0,0 0 1,1 1-1,-1-1 0,0 0 0,1 1 1,-1 0-1,0 0 0,1 0 1,-1 0-1,0 0 0,1 1 1,-1-1-1,0 1 0,1 0 1,-1 0-1,0 0 0,0 1 1,3 1-3,9 7-29,12 8-191,-1 0 0,2-2 0,0-1 0,1-1 0,1-1 0,0-2 0,0-1 0,9 1 220,-34-10 41,0 0-1,0-1 1,-1 1-1,1-1 1,0 0-1,0 0 0,0-1 1,-1 1-1,1-1 1,0 0-1,0 0 1,-1-1-1,1 1 1,-1-1-1,1 0 1,-1-1-1,0 1 1,0-1-1,0 1 0,0-1 1,0 0-1,-1-1 1,1 1-1,-1-1 1,0 1-1,0-1 1,0 0-1,-1 0 1,1 0-1,-1-1 1,0 1-1,0 0 0,0-1 1,-1 0-1,0 1 1,0-1-1,0 0 1,0-4-41,5-95 4868,-6 104-4414,0 11 53,-35 277-400,-18-13-689,53-274 134,0-7-1266,-6-38-4209,-1 15-1254,1 8-2272</inkml:trace>
  <inkml:trace contextRef="#ctx0" brushRef="#br0" timeOffset="6719.79">4974 67 8520,'0'0'3555,"0"0"-1531,0 0-401,0 0-182,-6 13-267,-94 209 374,59-137-1505,133-294 1094,-80 182-1091,-5 9-14,1 1-1,1 0 1,0 0 0,1 1-1,0 1 1,2-1 0,-1 2-1,4-3-31,-12 16-1,-1 0 0,0 1-1,0-1 1,1 1 0,-1-1-1,0 1 1,1 0 0,-1 0-1,0 0 1,1 0 0,-1 1-1,0-1 1,1 0 0,-1 1-1,0 0 1,0-1 0,1 1-1,-1 0 1,0 0 0,0 1-1,0-1 1,0 0 0,0 1-1,-1-1 1,1 1 0,0-1-1,0 1 1,-1 0 0,0 0-1,1-1 1,-1 1 0,0 0-1,0 1 1,0-1 0,0 0-1,0 0 1,0 0 0,0 1-1,-1-1 1,1 0 0,-1 0-1,0 1 1,0-1 0,0 0-1,0 1 1,0 0 1,4 7-3,9 22 4,-5-9 3,1-1 1,1-1-1,1 0 0,1 0 1,1-1-1,14 17-4,-25-36-14,-1 0 0,1 0-1,-1-1 1,1 1 0,-1-1 0,1 1 0,-1-1 0,1 0 0,-1 0 0,1 0-1,-1 0 1,1 0 0,0 0 0,-1 0 0,1 0 0,-1 0 0,1-1 0,-1 1-1,1-1 1,-1 1 0,1-1 0,-1 1 0,1-1 0,-1 0 0,0 0 0,1 0-1,-1 0 1,0 0 0,0 0 0,0 0 0,0 0 0,0 0 0,0-1 0,0 1-1,0 0 1,0-1 0,-1 1 0,1-1 0,0 1 0,-1-1 0,1 1 0,-1-1-1,0 1 1,1-1 0,-1 1 0,0-1 0,0 0 0,0 0 14,-11-2-6294,-2 4-406</inkml:trace>
  <inkml:trace contextRef="#ctx0" brushRef="#br0" timeOffset="7807.855">2881 1292 9033,'0'0'2039,"0"0"-1105,0 0 128,0 0 257,0 0-380,-8-2-357,15 41-486,31 24-1128,-37-61 1020,1-1 1,-1 1 0,0-1-1,1 0 1,-1 0 0,0 0 0,1 0-1,-1 0 1,1 0 0,0 0-1,-1 0 1,1 0 0,0-1-1,-1 1 1,1-1 0,0 1-1,0-1 1,0 0 0,-1 0-1,1 1 1,0-1 0,0-1-1,0 1 1,0 0 0,-1 0 0,1-1-1,0 1 1,0-1 0,-1 1-1,1-1 1,0 0 0,-1 0-1,1 0 1,-1 0 0,1 0-1,-1 0 1,1 0 0,-1 0 11,3-2 268,0 0 1,0 0-1,0-1 1,0 1-1,-1-1 1,0 0-1,0 0 0,0 0 1,0-1-1,0 1 1,-1-1-1,0 1 1,0-1-1,0 0 1,-1 1-1,1-1 1,-1 0-1,0 0 1,-1 0-1,1 0 1,-1-1-1,0 1 0,0 0 1,-1 0-1,1 0 1,-1 0-1,0 0 1,-1 0-1,1 0 1,-1 1-1,0-1 1,0 0-1,0 1 1,-1-1-1,0 1 0,0 0 1,0 0-1,-1-1-268,2 3 7,1 1 0,-1 0 0,1 0 0,-1 0-1,0 0 1,0 0 0,1 0 0,-1 0 0,0 1-1,0-1 1,0 1 0,0-1 0,0 1-1,0 0 1,0-1 0,0 1 0,0 0 0,0 1-1,0-1 1,0 0 0,0 0 0,0 1 0,0-1-1,1 1 1,-1 0 0,0 0 0,0-1-1,0 1 1,1 0 0,-1 0 0,0 1 0,1-1-1,-1 0 1,1 1 0,0-1 0,-1 0 0,1 1-1,0 0 1,0-1 0,0 1 0,0 0 0,0-1-1,-1 3-6,-21 83-318,23-84 254,-1 0 0,1 0 1,0 0-1,1 0 0,-1 1 0,1-1 1,-1 0-1,1 0 0,0 0 0,0 0 1,0 0-1,0-1 0,1 1 0,-1 0 1,1 0-1,0-1 0,0 1 0,0-1 1,0 1-1,0-1 0,0 0 1,0 0-1,1 0 0,-1 0 0,1-1 1,0 1-1,-1 0 0,1-1 0,0 0 1,0 0-1,0 0 0,0 0 0,2 0 64,-2-3 51,0-1 0,0 1 0,-1-1 0,0 0 0,1 0 0,-1 0 0,0 0 0,0 0 1,-1 0-1,1-1 0,-1 1 0,1 0 0,-1-1 0,0 0 0,0 1 0,-1-1 0,1 1 0,-1-1 0,0 0 0,0 0 0,0 1 0,0-1 0,-1 0 0,1 1 0,-1-1 0,0 1 0,0-2-51,-40-68-1468,40 72 1047,-3-5-2666,3 2-3612,1 1-3855</inkml:trace>
  <inkml:trace contextRef="#ctx0" brushRef="#br0" timeOffset="8362.936">3068 490 929,'0'0'7789,"0"0"-4538,0 0-1340,0 0 133,0 0-447,0 0-791,0 0-422,-2 6-181,1-3-192,0 1 0,0 0 0,0 0 0,1 0-1,-1 0 1,1-1 0,0 1 0,0 0 0,0 0 0,1 0 0,-1 0 0,1 0 0,0-1 0,0 1 0,1 0 0,-1-1 0,1 1-1,-1-1 1,1 1 0,0-1 0,0 0 0,1 1-11,3 2 4,1 0 0,-1 0 1,1 0-1,1-1 0,-1 0 0,1-1 0,-1 0 1,1 0-1,0 0 0,1-1 0,-1-1 0,1 1 0,-1-1 1,1-1-1,0 1 0,-1-1 0,1-1 0,0 0 0,0 0 1,0-1-1,-1 0 0,1 0 0,8-3-4,-11 2 170,-1 1 0,1-2 0,-1 1 0,1 0 0,-1-1-1,0 0 1,0 0 0,0-1 0,0 1 0,-1-1 0,1 0 0,-1 0 0,0-1-1,0 1 1,-1-1 0,1 0 0,-1 0 0,0 0 0,0-1 0,-1 1 0,0 0-1,0-1 1,0 0 0,0 1 0,-1-1 0,0 0 0,0 0 0,-1-4-170,0 10 3,1-1 24,-1 1 1,0-1 0,1 0-1,-1 1 1,0-1 0,0 1-1,0-1 1,0 0 0,1 1-1,-1-1 1,0 0 0,0 1-1,0-1 1,0 0 0,0 1-1,0-1 1,-1 0 0,1 1-1,0-1 1,0 1 0,0-1-1,-1 0 1,1 1 0,0-1-1,-1 1 1,1-1 0,0 0-1,-1 1 1,1-1 0,-1 1-1,1 0 1,-1-1 0,1 1-1,-1-1 1,1 1-1,-1 0 1,1-1 0,-1 1-1,1 0 1,-1-1 0,0 1-1,1 0 1,-1 0 0,0 0-1,1 0 1,-1-1 0,1 1-1,-1 0 1,0 0 0,1 0-1,-1 1 1,0-1-28,-14 52-16,-5 270-475,20-316 459,1 0 1,-1 0-1,0 0 1,0 0-1,-1 0 1,0 0-1,0 0 1,0 0-1,-1 0 1,1 0-1,-2-1 1,1 1-1,0-1 1,-1 1-1,0-1 1,-1 0-1,1 0 1,-1 0-1,0-1 1,0 1-1,0-1 1,-1 0-1,1 0 1,-1 0-1,0-1 1,0 1-1,0-1 1,-1-1-1,1 1 1,-1-1-1,-3 1 32,0-2 7,-1-1 0,1-1 1,-1 0-1,1 0 0,-1-1 0,1 0 1,0-1-1,0 1 0,0-2 0,1 1 0,-1-2 1,1 1-1,-1-1 0,1 0 0,1 0 1,-1-1-1,-4-5-7,-1-23-1163,39 13-8960,-11 16 2030</inkml:trace>
  <inkml:trace contextRef="#ctx0" brushRef="#br0" timeOffset="8810.979">3553 759 9929,'0'0'3540,"0"0"-1170,0 0-229,0 0-545,0 0-673,0 0-410,-4 3-209,2 0-279,-1 0 0,1 0 0,1 0 0,-1 0 0,0 0 0,1 1 0,-1-1-1,1 0 1,0 1 0,0-1 0,0 1 0,1-1 0,-1 1 0,1-1 0,0 1 0,0-1 0,0 1 0,1 2-25,-2 19-521,7 75 1039,21-46-9019,-20-49 4796,3-2-886</inkml:trace>
  <inkml:trace contextRef="#ctx0" brushRef="#br0" timeOffset="9133.993">3674 492 352,'0'0'6748,"0"0"-4484,0 0-876,0 0 277,0 0-405,0 0-406,0 0-288,0 0-283,-10 2-160,-29 6-38,39-7-84,0 1 1,-1-1-1,1 0 1,0 1-1,0-1 0,0 0 1,0 1-1,0-1 0,0 1 1,0-1-1,1 0 1,-1 1-1,0-1 0,1 0 1,-1 0-1,1 1 0,0-1 1,-1 0-1,1 0 1,0 0-1,0 1 0,0-1 1,-1 0-1,1 0 0,0 0 1,0-1-1,1 1 0,-1 0 1,0 0-1,0 0 1,1-1-2,2 5 0,-3-2-6,1 0 1,0-1-1,-1 1 0,1-1 1,0 1-1,0-1 1,0 0-1,1 0 1,-1 0-1,0 0 0,1 0 1,0-1-1,-1 1 1,1-1-1,0 1 0,0-1 1,-1 0-1,1 0 1,0 0-1,0 0 0,0-1 1,1 0-1,-1 1 1,0-1-1,0 0 1,0 0-1,0 0 0,0-1 1,0 1-1,0-1 1,0 0-1,0 0 0,0 0 1,0 0-1,0 0 1,-1-1-1,1 1 0,0-1 1,-1 0-1,1 1 1,-1-1-1,0 0 1,1-1 5,0-1 185,-1 0 0,0 0 0,1-1 0,-1 1 0,-1 0 0,1-1 0,-1 1 0,0-1 0,0 0 0,0 1 0,0-1 0,-1 0 0,0 1 0,0-1 0,0 0 0,-1 0 0,1 1 0,-1-1 0,0 0 0,-1 1 0,1-1 0,-1 1 0,0 0 0,0-1 0,0 1 0,0 0 0,-1 0 0,0 0 0,0 0 0,0 1 0,0-1 0,0 1 0,-1 0 0,0 0 0,1 0 0,-1 0 0,0 1 0,-1 0 0,1-1 0,0 2 0,-3-2-185,4 3-21,1 0 0,-1 0 0,1 1-1,0-1 1,-1 1 0,1-1-1,0 1 1,-1 0 0,1 0 0,0 0-1,0 0 1,0 1 0,-1-1-1,2 0 1,-1 1 0,0 0 0,0-1-1,0 1 1,1 0 0,-1 0 0,1 0-1,-1 0 1,1 0 0,0 0-1,0 0 1,0 1 0,-1 0 21,-13 41-6675,11-20-2678</inkml:trace>
  <inkml:trace contextRef="#ctx0" brushRef="#br0" timeOffset="10341.156">2945 1500 705,'0'0'5802,"0"0"-2743,0 0-1003,0 0-252,0 0-208,0 0-352,0 0-384,4-7 629,-4 9-1422,-1 0 1,0 0-1,1 1 1,0-1-1,-1 0 1,1 0-1,0 0 1,0 0-1,1 0 1,-1 0-1,0 1 1,1-1-1,-1 0 1,1 0-1,-1 0 1,1 0-1,0 0 1,0 0-1,0 0 0,0-1 1,0 1-1,1 0 1,-1 0-1,0-1 1,1 1-68,-15 13-6529,3-9 667</inkml:trace>
  <inkml:trace contextRef="#ctx0" brushRef="#br0" timeOffset="10886.561">2951 1812 2210,'0'0'3032,"0"0"-726,0 0-352,0 0-123,0 0-192,0 0-171,0 0-69,0 0-112,4-8-225,15-26-213,-20 34-823,1 1 0,0-1 1,0 1-1,-1-1 1,1 1-1,0-1 0,0 1 1,0-1-1,0 1 1,0-1-1,-1 1 0,1 0 1,0-1-1,0 1 0,0-1 1,1 1-1,-1-1 1,0 1-1,0-1 0,0 1 1,0-1-1,0 1 1,1-1-1,-1 1 0,0-1 1,0 1-1,1-1 1,-1 1-1,0-1 0,1 1 1,-1-1-1,0 0 0,1 1 1,-1-1-1,1 0 1,-1 1-1,1-1 0,-1 0 1,0 0-1,1 1 1,-1-1-1,1 0 0,0 0 1,-1 0-1,1 0 1,-1 1-1,1-1 0,-1 0 1,1 0-1,-1 0 0,1 0 1,-1 0-1,1-1 1,-1 1-1,1 0 0,-1 0 1,1 0-1,0 0 1,-1 0-1,0-1 0,1 1 1,-1 0-1,1-1 0,-1 1 1,1 0-1,-1-1 1,1 1-1,-1 0 0,0-1 1,1 1-27,3 78 5,-15-149-101,12 99-3226,1-2-4631,-2-11 613</inkml:trace>
  <inkml:trace contextRef="#ctx0" brushRef="#br0" timeOffset="11423.896">2974 2019 2626,'0'0'6599,"0"0"-3295,0 0-1179,0 0-241,0 0-437,0 0-449,0 0-266,7-1-129,-3 0-561,0 0 51,-1 0-1,0 0 1,1 0-1,-1 1 1,1 0-1,-1-1 1,1 1 0,-1 0-1,1 1 1,-1-1-1,1 1 1,-1-1-1,1 1 1,-1 0 0,0 0-1,1 1 1,-1-1-1,1 2-92,0 26 203,-5-29-176,-5-13 148,6 13-166,-1 0 0,1 1 0,0-1 0,0 0 0,-1 0-1,1 0 1,0 0 0,0 1 0,-1-1 0,1 0 0,0 0 0,-1 0 0,1 0-1,0 0 1,-1 0 0,1 0 0,0 0 0,-1 0 0,1 0 0,0 0 0,0 0-1,-1 0 1,1 0 0,0 0 0,-1 0 0,1 0 0,0 0 0,-1 0 0,1-1 0,0 1-1,0 0 1,-1 0 0,1 0 0,0-1 0,0 1 0,-1 0 0,1 0 0,0 0-1,0-1 1,0 1 0,-1 0 0,1 0 0,0-1 0,0 1 0,0 0 0,0-1-1,0 1 1,0 0 0,-1-1 0,1 1 0,0 0 0,0 0 0,0-1 0,0 1 0,0 0-1,0-1 1,0 1 0,0 0 0,1-1-9,-18 110-1372,19-173 1596,-2 64-197,0 0-54,0 10-3939,-2-5-2857</inkml:trace>
  <inkml:trace contextRef="#ctx0" brushRef="#br0" timeOffset="12158.618">2197 1806 11179,'0'0'2060,"0"0"-336,0 0-154,0 0-470,0 0-599,0 0-356,5 2-108,42 33-14,-43-30-24,0-1 0,0-1 1,0 1-1,0 0 0,1-1 1,-1 0-1,1 0 0,0 0 0,0-1 1,0 1-1,0-1 0,0-1 1,1 1-1,-1-1 0,1 0 0,-1 0 1,3 0 0,-4-1 27,-1 0 0,1-1 0,-1 1 0,0-1 1,1 0-1,-1 0 0,0 0 0,0-1 0,0 1 0,0-1 1,0 0-1,0 0 0,0 0 0,0 0 0,-1 0 1,1 0-1,-1-1 0,0 1 0,1-1 0,-1 0 0,0 0 1,1-2-28,1-3 418,0 0 1,0 0-1,-1-1 1,0 1 0,0-1-1,-1 0 1,0 0 0,0 0-1,-1 0 1,-1 0-1,1 0 1,-2-8-419,0 15 37,0 0 1,1 0-1,-2 1 0,1-1 1,0 0-1,0 1 1,0-1-1,-1 0 0,1 1 1,-1 0-1,1-1 0,-1 1 1,0 0-1,1 0 1,-1 0-1,0 0 0,0 0 1,0 0-1,0 1 0,0-1 1,0 1-1,0-1 0,0 1 1,0 0-1,0-1 1,0 1-1,0 0 0,0 0 1,0 1-1,0-1 0,0 0 1,0 1-1,0-1 1,0 1-1,0 0 0,0 0 1,0-1-1,1 1 0,-1 0 1,0 1-1,0-1 0,1 0 1,-1 0-1,1 1 1,-1-1-1,1 1 0,0-1 1,-1 1-1,1 0 0,0-1 1,0 2-38,-6 3-6,1 0 0,0 1 0,0 0 0,1 1 1,0-1-1,0 1 0,1 0 0,0 0 0,0 0 1,1 1-1,0 0 0,0-1 0,1 1 0,0 0 0,1 0 1,0 0-1,0 0 0,1 0 0,0 0 0,1 1 0,0-1 1,2 7 5,2-9-10,0 0 0,0 0 1,0-1-1,1 1 0,0-1 1,1-1-1,-1 1 0,1-1 0,0 0 1,0-1-1,1 0 0,-1 0 1,1 0-1,0-1 0,0-1 1,0 1-1,1-1 0,-1 0 1,0-1-1,1 0 0,-1 0 1,1-1-1,-1 0 0,1-1 0,-1 1 1,1-2-1,7-1 10,-11 2 5,1 0 0,-1 0 0,0-1 0,0 1 0,0-1 0,0 0 0,0-1 0,0 1 0,-1-1 0,1 0 1,-1 0-1,0-1 0,0 1 0,0-1 0,0 0 0,0 0 0,-1 0 0,1-1-5,-2 1-285,15-20 70,-1 17-8120,-10 7-345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36:20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1 190 2370,'0'0'2632,"0"0"-1094,0 0-140,0 0-10,0 0-107,0 0-26,8-11-81,39-57 1271,-18 4 6946,-28 90-7902,-6 27-1399,0 7-72,2 1 0,2-1 0,5 29-18,-3-84-43,-1 0 0,0 0 0,1 0 0,0 0 0,0 0 0,1 0 0,-1-1 0,1 1 0,0 0 0,1-1 0,-1 1 0,1-1 0,-1 0-1,1 0 1,1 0 0,1 2 43,4-44-160,-9 35 161,0-64 65,4 1 0,2-1 0,4 1 0,2 0 0,5-7-66,-17 72 7,-1 0 1,1 0-1,0 0 0,0 0 0,0 0 0,0-1 0,1 1 1,-1 0-1,0 0 0,0 0 0,1 0 0,-1 0 1,0 0-1,1 0 0,-1 0 0,1 0 0,0 0 0,-1 1 1,1-1-1,0 0 0,-1 0 0,1 0 0,0 1 0,0-1 1,0 0-1,-1 1 0,1-1 0,0 0 0,0 1 1,0 0-1,0-1 0,0 1 0,0-1 0,0 1 0,0 0 1,1 0-1,-1 0 0,0 0 0,0 0 0,0 0 0,0 0 1,0 0-1,0 0 0,0 0 0,0 0 0,0 1 1,0-1-1,0 0 0,0 1 0,0-1 0,0 1 0,0-1 1,0 1-1,0-1 0,0 1 0,0 0 0,-1 0 0,1-1 1,0 1-1,0 0 0,0 0-7,91 154 0,-73-122-9,1-1 0,1-1 0,2-1 0,1-1 0,1-1 0,1-1-1,2-1 1,0-2 0,2 0 0,9 3 9,-36-25-1,-1 1 1,1-1-1,0 0 0,1-1 0,-1 1 0,0 0 1,0-1-1,1 0 0,-1 0 0,0 0 0,1 0 1,0 0-1,-1-1 0,1 1 0,-1-1 0,1 0 1,-1 0-1,1 0 0,0-1 0,-1 1 0,1-1 1,-1 0-1,1 0 0,-1 0 0,0-1 0,1 1 1,-1-1-1,0 0 0,0 1 0,0-1 0,0-1 1,0 1-1,-1 0 0,1-1 0,-1 1 0,1-1 1,-1 0-1,0 0 0,0 0 0,0-1 1,2-18 16,0-1 0,-2 1 0,-1-1 0,0 0 0,-2 0 0,0 0-1,-2 1 1,-1-1 0,0 0-16,-4-28 33,-7-80-129,32 166-5215,13 8-3631,-12-22 3155</inkml:trace>
  <inkml:trace contextRef="#ctx0" brushRef="#br0" timeOffset="395.962">994 190 7335,'0'0'4644,"5"-16"-1740,39-113 4282,-38 203-5045,-5 137-2093,-1-204-50,0 1 1,1 0 0,-1-1-1,2 1 1,-1-1 0,1 1-1,0-1 1,0 0 0,1 0 0,0 0-1,0 0 1,1 0 0,0-1-1,0 1 1,1-1 0,-1 0-1,1 0 1,1-1 0,-1 0 0,1 1-1,0-2 1,0 1 0,0-1-1,1 0 1,0 0 0,-1-1-1,1 0 1,0 0 0,1 0 0,-1-1-1,0 0 1,1-1 0,-1 0-1,1 0 1,0 0 0,-1-1-1,1 0 1,0-1 0,-1 0 0,1 0-1,3-1 2,-1-4 153,-1-1-1,1 0 1,-1 0-1,0-1 1,-1 0 0,0 0-1,0-1 1,-1 0-1,0-1 1,-1 0-1,0 0 1,0 0-1,-1 0 1,-1-1 0,0 0-1,0 0 1,-1 0-1,0-1 1,-1 1-1,0-1 1,-1 1-1,0-1 1,-1 0 0,0 1-1,-1-1 1,-2-9-153,0 7 42,0 1 0,-1 0-1,0 0 1,-1 1 0,0-1 0,-1 1 0,-1 0 0,0 1 0,0-1 0,-1 1 0,-1 1 0,0-1 0,-7-5-42,11 10-164,0 1 1,-1 0 0,1 1 0,-1-1-1,0 1 1,0 0 0,0 1 0,-1-1-1,0 1 1,1 1 0,-1-1 0,0 1-1,0 0 1,0 1 0,0-1 0,-1 2-1,1-1 1,0 1 0,0 0 0,-1 0-1,1 1 1,0 0 0,0 0 0,0 1-1,0 0 1,-2 0 163,-35 28-5802,22-4-1918,9-4-1243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0:44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2306,'0'0'5616,"0"0"-3171,0 0-710,0 0 427,0 0-155,0 0-416,0 0-598,4-1-571,2-2-394,2 1 0,-1 0 1,0 0-1,0 1 0,1 0 0,-1 0 1,0 1-1,1 0 0,-1 0 1,1 1-1,-1 0 0,0 0 0,1 0 1,-1 1-1,0 0 0,0 1 0,3 1-28,-9-3 1,1 1 0,-1-1 0,1 1 0,-1-1 0,1 1 0,-1-1 0,0 1 0,0 0 0,0 0 0,0 0 0,0-1 0,0 1 0,-1 0 0,1 0 0,0 0-1,-1 0 1,0 0 0,1 1 0,-1-1 0,0 0 0,0 0 0,0 0 0,-1 0 0,1 0 0,0 0 0,-1 0 0,1 0 0,-1 0 0,0 0 0,1 0 0,-1 0 0,0 0 0,0-1-1,-1 3 1,-42 59 255,-51 41 1329,96-104-1580,-1-1-1,1 1 1,-1 0-1,1 0 1,-1 0-1,1 0 1,-1 0 0,0 0-1,1 0 1,-1 0-1,1 0 1,-1 0-1,1 0 1,-1 1-1,1-1 1,-1 0 0,1 0-1,-1 0 1,0 1-1,1-1 1,-1 0-1,1 0 1,-1 1-1,0-1 1,1 0 0,-1 1-1,0-1 1,1 0-1,-1 1 1,0-1-1,0 0 1,1 1-1,-1-1 1,0 1 0,0-1-1,0 1 1,0-1-1,0 0 1,1 1-1,-1-1 1,0 1-1,0-1 1,0 1 0,0-1-1,0 1 1,0-1-1,0 1 1,-1-1-1,1 1 1,0-1-1,0 0 1,0 1 0,0-1-1,0 1 1,-1-1-1,1 1 1,0-1-1,0 0 1,-1 1-1,1-1 1,0 0 0,-1 1-1,1-1 1,0 0-1,-1 1 1,1-1-5,38-7 41,29-25-579,-45 20-2614,1 1-4433,-13 6-1159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0:45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5061,'0'0'3272,"0"0"-1708,0 0 337,3-13 277,1-8-1398,7-33 3575,-10 77-1018,1-3-3305,4 617 1313,-5-629-1355,-1-7-1845,4-23-6332,3 9 2966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0:45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9833,'0'0'1794,"0"0"26,0 0-53,0 0-587,0 0 5,0 0 139,0 0-507,16 2-422,128 13 272,-115-16-841,-1-2 1,0-1-1,0-1 0,0-1 0,-1-2 0,1-1 0,10-5 174,-27 10-2296,-4 3-2780,-3 1-1255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0:47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8104,'0'0'2888,"22"0"-1436,341-9 3454,486-41-3059,-505 39-1281,-378 24-753,2-6 33,-49 12-4785,28-5-415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0:4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8360,'0'0'3902,"0"0"-1702,0 0-182,0 0-689,0 0-512,0 0 31,14-5-250,105-37 1111,-31 11-850,-87 32-833,1 0-1,0 0 0,-1 0 1,0 0-1,1 0 1,-1 0-1,1 0 0,-1 0 1,0 1-1,0-1 1,0 1-1,0-1 1,0 1-1,0-1 0,0 1 1,0-1-1,-1 1 1,1 0-1,-1-1 1,1 1-1,-1 0 0,1-1 1,-1 1-1,0 0 1,0 0-1,0 0 0,0-1 1,0 1-1,0 0 1,-1 0-1,1-1 1,-1 1-1,1 0 0,-1-1 1,0 2-26,1 7 114,-35 157 620,16-101-582,13-44-480,-20 94 1043,19-38-5384,7-77-1139,0-1-4180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0:50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6 118 9513,'-1'-16'1708,"-4"-81"22,6 97-1554,-1 0 1,0 0 0,1 1-1,-1-1 1,0 0-1,1 0 1,-1 0-1,0 0 1,1 0-1,-1 0 1,0 0 0,1 0-1,-1 0 1,0 0-1,1 0 1,-1 0-1,0 0 1,0-1-1,1 1 1,-1 0 0,0 0-1,1 0 1,-1 0-1,0 0 1,0-1-1,1 1 1,-1 0-1,0 0 1,0-1 0,1 1-1,-1 0 1,0 0-1,0-1 1,0 1-1,0 0 1,1 0-1,-1-1 1,0 1 0,0-1-177,13 36 673,8 55 97,-4 2 1,-5 0-1,-3 0 0,-4 47-770,-4-116 42,-1 650 713,-7-349-699,27 222-56,35-133 166,-10-241-2536,-45-186-4472,0 4 3669,-4-21-8347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0:4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354 138 7175,'0'0'2616,"0"0"-1042,0 0 306,0 0 73,0 0-132,0 0-337,0 0-571,-1-12-486,-6-36-150,5 47-256,-1 0-1,1 1 1,-1-1-1,0 0 1,1 1-1,-1-1 0,0 1 1,1 0-1,-1 0 1,0 0-1,1 0 1,-1 0-1,0 1 0,1-1 1,-1 1-1,0 0 1,1 0-1,-1 0 1,1 0-1,0 0 0,-1 0 1,1 1-1,0-1 1,-1 1-1,0 1-20,-3 0 23,-105 73 111,110-75-157,0 0 1,-1 0 0,1 0 0,0 0-1,0 0 1,1 0 0,-1 1 0,0-1-1,0 0 1,0 1 0,1-1 0,-1 0-1,1 1 1,-1-1 0,1 1 0,0-1-1,-1 1 1,1-1 0,0 1-1,0-1 1,0 1 0,0-1 0,0 1-1,1-1 1,-1 1 0,0-1 0,1 1-1,-1-1 1,1 1 0,-1-1 0,1 1-1,0-1 1,0 0 0,-1 0 0,1 1-1,0-1 1,0 0 0,0 0 0,1 0-1,-1 0 1,0 0 0,0 0 0,0 0-1,1 0 1,-1-1 0,0 1-1,1 0 1,-1-1 0,1 1 0,-1-1-1,1 1 1,-1-1 0,1 0 0,-1 0-1,1 0 1,-1 0 0,1 0 0,-1 0-1,2 0 23,50 15-116,-38-13 129,-1 1 0,1 1 0,-1 0 0,0 1 1,0 0-1,0 2 0,-1-1 0,0 1 0,0 1 0,0 1 0,-1-1 0,-1 2 0,0 0 0,0 0 1,9 12-15,-18-19 81,0 1-1,0-1 0,0 1 0,-1-1 0,1 1 0,-1-1 0,0 1 0,0 0 1,0 0-1,0 0 0,-1 0 0,0 0 0,0 0 0,0-1 0,0 1 0,-1 0 0,1 0 1,-1 0-1,0 0 0,0 0 0,0-1 0,-1 1 0,1 0 0,-1-1 0,0 0 1,0 1-1,0-1 0,0 0 0,-1 0 0,1 0 0,-1 0 0,0 0 0,0-1 0,0 1 1,0-1-1,0 0 0,-1 0 0,1 0 0,-2 1-79,-18 5 128,0 0-1,-1-2 1,1 0-1,-1-1 1,-1-2 0,1 0-1,0-2 1,-1-1-1,1 0 1,-14-4-128,-53-19-3300,88 22 3073,0 0 1,0 0-1,0 0 1,0-1 0,0 1-1,0-1 1,1 0 0,-1 0-1,1 0 1,-1 0 0,1 0-1,0-1 1,0 1 0,0-1-1,0 1 1,0-1 0,1 0-1,-1 0 1,1 0 0,-1 1-1,1-1 1,0-1 0,0 1-1,1 0 1,-1 0 0,1 0-1,-1-1 227,3-7-6464</inkml:trace>
  <inkml:trace contextRef="#ctx0" brushRef="#br0" timeOffset="462.094">885 103 8520,'0'0'5280,"0"0"-2478,0 0-325,6-14-448,15-40-646,-21 52-1337,0 1 0,0 0 1,0 0-1,1 0 1,-1-1-1,-1 1 0,1 0 1,0 0-1,0 0 1,0-1-1,-1 1 0,1 0 1,0 0-1,-1 0 0,1 0 1,-1 0-1,0 0 1,1 0-1,-1 0 0,0 0 1,1 0-1,-1 0 1,0 0-1,0 0 0,0 0 1,0 1-1,0-1 1,0 0-1,0 1 0,0-1 1,0 1-1,0-1 0,0 1 1,-1-1-1,1 1 1,0 0-1,0 0 0,0-1 1,-1 1-1,1 0 1,0 0-1,0 0 0,0 0 1,-1 1-1,1-1 1,0 0-1,0 0 0,0 1 1,0-1-1,-1 1 0,1-1 1,0 1-1,0-1 1,0 1-1,0 0 0,0-1 1,0 1-47,0 0 78,-9 2-71,0 0-1,0 1 0,1 0 1,-1 1-1,1 0 1,0 0-1,1 1 0,-1 1 1,1-1-1,0 1 1,1 0-1,0 1 0,0 0 1,1 0-1,-3 4-6,7-9-50,1 0-1,-1 1 1,1-1-1,-1 0 0,1 1 1,0-1-1,1 1 1,-1-1-1,1 1 0,-1 0 1,1-1-1,0 1 1,0 0-1,1-1 1,-1 1-1,1-1 0,0 1 1,-1-1-1,2 1 1,-1-1-1,0 1 1,1-1-1,-1 0 0,1 0 1,0 0-1,0 0 1,1 0-1,-1 0 0,0 0 1,1-1-1,0 1 1,-1-1-1,1 0 1,0 0-1,0 0 0,1 0 1,-1 0-1,0-1 1,0 1-1,2-1 51,155 71-1185,-156-70 1190,1 1 0,-1-1 0,0 1-1,-1 0 1,1 0 0,0 0 0,-1 0 0,0 1 0,0 0 0,0-1 0,0 1 0,0 0 0,-1 0-1,0 1 1,0-1 0,0 0 0,0 1 0,-1-1 0,1 1 0,-1 0 0,0-1 0,-1 1-1,1 0 1,-1 0 0,0 0 0,0-1 0,-1 1 0,1 0 0,-1 0 0,0-1 0,0 1 0,-1 0-1,1-1 1,-1 1 0,0-1 0,0 1-5,-2 0 89,1-1 0,-1 1-1,1-1 1,-1 0 0,-1 0-1,1 0 1,0 0 0,-1-1 0,0 0-1,0 0 1,0 0 0,0-1 0,0 1-1,0-1 1,-1 0 0,1-1 0,-1 1-1,0-1 1,1 0 0,-4 0-89,-119 0 890,126-1-912,-10-1-66,1 0 1,-1-1-1,0 0 1,0-1-1,1 0 1,0-1-1,0 0 1,0-1-1,0 0 1,0-1-1,1 0 1,0 0 0,-2-3 87,1-13-5926,16 12-849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0:46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289 116 1826,'0'0'5295,"0"0"-3133,0 0-176,0 0 240,0 0-85,0 0-240,8-14-577,23-40-524,-30 53-755,0 0-1,-1-1 1,1 1-1,-1 0 1,1 0-1,-1 0 1,1 0-1,-1-1 1,1 1-1,-1 0 1,0 0-1,0-1 1,0 1-1,0 0 1,0 0-1,0-1 1,0 1-1,0 0 1,0 0-1,-1-1 1,1 1-1,0 0 1,-1 0-1,1 0 1,-1-1-1,1 1 1,-1 0-1,0 0 1,1 0-1,-1 0 1,0 0-1,0 0 1,0 0-1,0 0 1,0 1-1,0-1 1,0 0-1,0 1 1,0-1-1,0 0 1,0 1-1,0-1 1,-1 1-1,1 0 1,0-1-1,0 1 1,-1 0-1,1 0 1,0-1-1,0 1 1,-1 0-1,1 1 1,0-1-1,0 0 1,-1 0-1,1 0 1,0 1-1,0-1 1,-1 1-1,1-1 1,0 1-1,0-1 1,0 1-1,0-1 1,0 1-1,-1 1-44,1-2 5,-13 5 4,0 0 0,0 2-1,1-1 1,0 2 0,0 0 0,1 0 0,0 1 0,0 1 0,1 0 0,0 0 0,1 1-1,-5 7-8,10-15-4,1 1-1,-1 0 0,1 1 0,0-1 0,0 1 1,1 0-1,0 0 0,-1 0 0,1 0 0,1 0 1,-1 1-1,1-1 0,0 1 0,1 0 0,-1 0 1,1-1-1,0 1 0,0 0 0,1 0 0,0 3 5,53 13-342,-45-21 316,29 5-2,-27-6 11,0 0 0,0 1 0,0 0 0,0 0-1,0 1 1,0 1 0,0-1 0,-1 2 0,0-1 0,1 1 0,-1 1 0,0 0 0,-1 0 0,1 0 0,-1 1 0,0 1 0,-1-1 0,1 1 0,-1 1 0,-1-1 0,1 1-1,-1 0 1,-1 0 0,4 7 17,-6-9 4,0 1 0,-1-1 0,0 0 0,0 0 0,0 1 0,-1 0 0,0-1 0,0 1-1,-1-1 1,0 1 0,0 0 0,0-1 0,-1 1 0,0 0 0,0-1 0,-1 1 0,0-1 0,0 1 0,-1-1-1,1 0 1,-1 0 0,0 0 0,-1-1 0,0 1 0,0-1 0,0 1 0,0-1 0,-1-1 0,0 1-1,0-1 1,0 1 0,0-2 0,-1 1 0,0 0 0,1-1 0,-1 0 0,-1-1 0,1 1 0,0-1 0,-1 0-1,0 0-3,-7 1-9,0 0 0,0-1 0,0-1 0,0 0 0,0-1 0,-1 0 0,1-1 0,0-1-1,0 0 1,0-1 0,0-1 0,0 0 0,1 0 0,0-2 0,0 0 0,0 0 0,-4-4 9,-5-23-2567,21 6-4257,6 13 648</inkml:trace>
  <inkml:trace contextRef="#ctx0" brushRef="#br0" timeOffset="448.785">801 171 10730,'0'0'2482,"0"0"-266,0 0-6,0 0-582,0 0-544,0 0-476,0 0-319,-7-9-134,3 3-124,4 5-24,-1-1 0,1 0 0,-1 0 0,0 1 0,0-1 0,0 1 0,0-1 0,0 1 0,0-1 0,-1 1 0,1-1 0,0 1 1,-1 0-1,1 0 0,-1 0 0,1 0 0,-1 0 0,1 0 0,-1 0 0,0 0 0,0 1 0,1-1 0,-1 1 0,0-1 0,0 1 0,0 0 0,1-1 0,-1 1 0,0 0 0,0 0 0,0 1 0,0-1 0,0 0 0,1 1 0,-2-1-7,-9 5 10,0 1-1,1 0 1,0 1-1,0 0 1,0 1-1,1 0 1,0 1-1,1 0 1,0 0 0,0 1-1,1 0 1,0 0-1,1 1 1,-1 3-10,8-10-113,0 1 0,0 0 0,1 0 0,0-1 0,0 1 0,0 0 0,0-1 0,1 1 0,0-1 0,0 1 0,0-1 0,0 0 0,1 0 1,-1 0-1,1 0 0,0-1 0,1 1 0,-1-1 0,0 1 0,1-1 0,0 0 0,0-1 0,0 1 0,0-1 0,0 1 0,0-1 0,1 0 0,-1-1 0,1 1 1,-1-1-1,1 0 0,0 0 113,13 8 90,-9-6-59,0 1 0,0 1 0,0-1 0,-1 1-1,1 1 1,-1-1 0,0 1 0,-1 1 0,0-1-1,0 1 1,0 1 0,-1-1 0,0 1 0,0 0 0,-1 1-1,0-1 1,-1 1 0,0 0 0,0 0 0,-1 1-1,0-1 1,1 6-31,-6-10 107,0 0-1,-1-1 1,1 0-1,-1 1 1,0-1 0,0 0-1,-1-1 1,1 1-1,-1 0 1,0-1-1,0 0 1,0 0-1,0 0 1,0-1 0,-1 1-1,1-1 1,-1 0-1,0 0 1,0-1-1,1 1 1,-1-1-1,0 0 1,0 0 0,0-1-1,-5 1-106,-6 2 32,-1 0 1,0-1-1,1 0 0,-1-2 0,0 0 1,0 0-1,0-2 0,-4-1-32,-44-15-9173,60 17 1742</inkml:trace>
  <inkml:trace contextRef="#ctx0" brushRef="#br0" timeOffset="837.387">1069 187 12492,'0'0'2146,"0"0"256,0 0-128,0 0-816,0 0-428,0 0-267,0 0-245,9 15-85,0-1-308,-4-8-79,-1-1 0,-1 1 0,1 0 0,-1 1 0,0-1 0,0 0 0,-1 1 0,0-1 0,0 1 0,-1 0 0,1 0-1,-1 0 1,-1 0 0,1 3-46,1 261 443,-30-516-282,27 227-147,1 0 0,2 0 0,-1 1 0,2-1 0,1 0 0,0 1 0,1-1 0,0 1 1,2 1-1,0-1 0,1 1 0,1 0 0,0 1 0,3-3-14,-7 13-31,0 0-1,0 0 1,0 1-1,1 0 1,0 0-1,0 1 1,0-1-1,0 1 1,0 1-1,1-1 1,-1 1-1,1 0 1,-1 0-1,1 1 1,0 0-1,0 0 1,0 1-1,0 0 1,-1 0-1,1 0 1,0 1-1,0 0 1,0 1-1,-1-1 1,1 1-1,0 0 1,-1 1-1,0 0 1,0 0-1,1 1 32,-1-1-765,-1 0-1,0 0 1,0 1-1,0 0 1,0 0 0,-1 0-1,0 1 1,0-1-1,0 1 1,0 0-1,-1 0 1,0 1-1,2 4 766,2 12-5445</inkml:trace>
  <inkml:trace contextRef="#ctx0" brushRef="#br0" timeOffset="1140.987">1088 363 3748,'0'0'6053,"0"0"-4067,0 0 673,0 0-738,0 0-960,88-34-192,-56 25-352,-1 3-321,3 1-32,-3 3-64,-2 1 0,-4 1 0,-3 0-193,-8 0-1024,-2 0-1729,-7 4-674,-3 0-1184</inkml:trace>
  <inkml:trace contextRef="#ctx0" brushRef="#br0" timeOffset="1454.664">1065 539 2947,'0'0'2327,"0"0"-629,0 0-32,0 0-246,0 0-81,-9 13-105,-23 39-359,31-51-851,1-1 0,0 1 0,0 0 0,0-1 0,-1 1 0,1 0 0,0-1 0,0 1 0,0-1-1,0 1 1,0 0 0,0-1 0,0 1 0,0 0 0,0-1 0,1 1 0,-1-1 0,0 1 0,0 0 0,1-1 0,-1 1 0,0-1 0,0 1 0,1-1 0,-1 1 0,1-1-1,-1 1 1,0-1 0,1 1 0,-1-1 0,1 0 0,-1 1 0,1-1 0,0 1 0,-1-1 0,1 0 0,-1 0 0,1 1 0,-1-1 0,1 0 0,0 0 0,-1 0-1,1 0 1,0 0 0,-1 0 0,1 0 0,-1 0 0,1 0 0,0 0 0,-1 0 0,1 0 0,0 0 0,-1 0 0,1-1 0,-1 1 0,1 0 0,0-1-24,3 1 199,36 3 52,0-3-1,-1-1 0,1-2 1,-1-2-1,1-1 0,-2-2 0,1-2 1,-1-2-1,5-3-250,-28 6-83,-12 2-2775,-4 6-276,-4 1-1772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0:52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48 8808,'0'0'3748,"0"0"-1848,0 0 220,0 0-209,0 0-438,0 0-149,0 0-379,0 0-395,6-5-310,0 0-220,1 1-1,1 0 1,-1 0-1,1 0 1,-1 1 0,1 0-1,0 1 1,0 0-1,0 0 1,1 1-1,-1-1 1,3 2-20,-11-1-5,1 0 1,0 1-1,0-1 0,-1 1 0,1-1 1,0 1-1,0-1 0,0 1 1,0-1-1,0 1 0,-1 0 0,1 0 1,0-1-1,0 1 0,0 0 1,0 0-1,0 0 0,0 0 0,0 0 1,0 0-1,0 0 0,0 0 1,0 1-1,0-1 0,0 0 1,-1 1-1,1-1 0,0 0 0,0 1 1,0-1-1,0 1 0,-1-1 1,1 1-1,0 0 0,0-1 0,-1 1 1,1 0-1,-1-1 0,1 1 1,0 0-1,-1 0 0,1-1 0,-1 1 1,0 0-1,1 0 0,-1 0 1,0 0-1,1 0 0,-1 0 0,0 0 1,0 0-1,0 0 0,0-1 1,0 1-1,0 0 0,0 0 0,0 0 1,0 0-1,0 0 0,-1 0 1,1 0-1,0 0 0,-1 0 1,1 0-1,-1-1 0,1 1 0,-1 0 1,1 0 4,-73 63-336,63-57 351,1 0 1,-1 0-1,1 0 0,1 1 1,-1 1-1,2-1 0,-1 2 1,1-1-1,-1 2-15,8-11 3,-1 1 0,1 0 0,-1-1 0,1 1 0,0 0 0,-1-1 0,1 1 0,0 0 0,-1-1-1,1 1 1,0 0 0,0-1 0,0 1 0,0 0 0,-1 0 0,1-1 0,0 1 0,0 0 0,0 0 0,1-1 0,-1 1 0,0 0 0,0-1-1,0 1 1,0 0 0,1 0 0,-1-1 0,0 1 0,1 0 0,-1-1 0,1 1 0,-1-1 0,0 1 0,1 0 0,-1-1 0,1 1 0,0-1 0,-1 1-1,1-1 1,-1 0 0,1 1 0,0-1 0,-1 1 0,1-1 0,0 0 0,-1 0 0,1 1 0,0-1 0,0 0 0,-1 0 0,1 0 0,0 0-1,0 0 1,-1 0-3,47-1 105,-42 0-85,74-19-556,-55 9-2416,0-3-3900,-12 5-1887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02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3716,'0'0'6112,"0"0"-3566,0 0-261,0 0-11,0 0-587,0 0-288,0 0-331,1-5-364,0 2-683,0 1 0,0 0 0,0 1 0,0-1 0,0 0-1,0 0 1,0 0 0,1 1 0,-1-1 0,1 0 0,-1 1 0,1-1 0,0 1-1,-1 0 1,1 0 0,0 0 0,0-1 0,0 2 0,0-1 0,0 0 0,0 0-1,0 1 1,0-1 0,0 1 0,0-1 0,1 1 0,-1 0 0,0 0-1,0 0 1,0 0 0,0 0 0,0 1 0,2 0-21,-1-2 6,-1 0 1,1 0 0,0 0-1,-1 1 1,1 0-1,-1-1 1,1 1-1,0 0 1,-1 0-1,1 0 1,0 1-1,-1-1 1,1 0-1,-1 1 1,1 0-1,-1 0 1,1 0-1,-1 0 1,1 0-1,-1 0 1,0 0-1,1 1 1,-1 0 0,0-1-1,0 1 1,0 0-1,0 0 1,-1 0-1,1 0 1,-1 0-1,1 0 1,-1 0-1,1 1 1,-1-1-1,0 0 1,0 1-1,0-1 1,-1 1-1,1 0 1,0-1-1,-1 1 1,0-1 0,0 1-1,1 0 1,-2 1-7,-2 1 15,0 1 1,-1 0-1,1-1 1,-2 1-1,1-1 1,0 0-1,-1 0 1,0-1-1,0 0 1,0 1-1,-1-2 1,0 1-1,-5 2-15,-35 31 151,45-37-147,1 0 0,-1 0 0,1 1 0,0-1 0,-1 0 0,1 1 0,0-1 0,-1 1 0,1-1 0,0 0 0,0 1 0,-1-1 0,1 1 0,0-1 0,0 1 0,0-1 0,-1 1 0,1-1 0,0 1 0,0-1 0,0 1 0,0-1 0,0 1 0,0-1 0,0 1 0,0-1 0,0 1 0,0-1 0,0 1 0,1-1 0,-1 0 0,0 1 0,0-1 0,0 1 0,1-1 0,-1 1 0,0-1 0,0 0 0,1 1 0,-1-1 0,0 1 0,1-1 0,-1 0 0,1 1 0,-1-1 0,0 0 0,1 0 0,-1 1 0,1-1 0,-1 0 0,1 0 0,-1 0 0,1 0 0,-1 1 0,1-1 0,-1 0 0,1 0 0,-1 0 0,1 0 0,-1 0 0,1 0 0,-1 0 1,1 0-5,39 1-1,-34-1 32,99-4-1888,-37-9-7828,-47 6 1277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37:05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0 309 12043,'0'0'5008,"0"0"-2755,0 0-599,0 0-79,0 0-646,15-2-491,204-16 24,-105 12-405,-1-6 1,0-4 0,97-27-58,-196 39 8,-9 3-4,0 0 0,0 1 1,0-1-1,0-1 0,0 1 0,0-1 1,0 0-1,0 0 0,-1-1 0,1 1 1,-1-1-1,1 0 0,-1 0 1,0 0-1,0-1 0,-1 1 0,1-1 1,-1 0-1,0 0 0,0 0 0,0-1 1,2-3-5,-7 2 8,-1 1-1,1 0 1,-1 0 0,0 0 0,0 1 0,-1-1 0,0 1 0,0 0 0,0 0-1,0 0 1,0 0 0,-1 1 0,1 0 0,-1 0 0,0 0 0,0 0-1,0 1 1,-1 0 0,1 0 0,-4-1-8,7 2 3,-19-9 160,0 0 1,0 1-1,-1 1 1,0 1-1,0 1 1,-1 1-1,0 1 1,-2 1-164,24 4 21,1 1 0,-1-1 1,1 0-1,-1 1 0,1-1 1,0 1-1,0-1 0,-1 1 1,1-1-1,0 1 0,0-1 1,0 1-1,1-1 0,-1 1 1,0-1-1,0 1 0,1-1 1,-1 0-1,1 1 0,-1-1 1,1 1-1,0-1 0,0 0 1,-1 0-1,1 1 1,0-1-1,0 0 0,0 0 1,0 0-1,0 0 0,1 0-21,-2 0 11,4 5 13,87 169 381,-87-164-409,-1 0 1,0 0-1,0 0 1,-1 1 0,0-1-1,-1 1 1,-1-1-1,0 1 1,0 0 0,-1-1-1,-1 1 1,0-1-1,0 0 1,-1 1-1,-1-1 1,0 0 3,-5 8-705,0-1-1,-1 0 1,-1-1 0,-1 0-1,0-1 1,-1-1 0,-1 1-1,0-2 706,-44 39-6133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06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10954,'0'0'1575,"0"0"-480,0 0 415,0 0 119,12-13-370,42-36-324,-52 47-903,1 0-1,-1 1 1,1 0 0,0-1 0,0 1 0,0 0 0,0 0 0,0 1 0,0-1 0,0 1 0,0-1 0,0 1-1,0 0 1,0 0 0,0 0 0,0 1 0,0-1 0,0 1 0,0 0 0,0-1 0,0 1 0,0 1 0,0-1-1,0 0 1,-1 1 0,1-1 0,-1 1 0,1 0 0,-1 0 0,1 0 0,-1 0 0,0 0 0,0 1 0,0-1-1,0 0 1,-1 1 0,1 0 0,-1-1 0,1 1 0,-1 0 0,0 0 0,0 0 0,0 0 0,0 0 0,0 1-32,0 9 21,1 0 1,-1 1 0,-1-1-1,-1 0 1,0 1 0,0-1-1,-1 0 1,-1 0 0,0 0-1,-1-1 1,0 1 0,-1-1 0,-1 0-1,1 0 1,-2 0 0,0-1-1,0 0 1,-1 0 0,-1-1-1,1 0 1,-2 0 0,1-1-1,-2 0-21,-6 11 222,18-20-171,0-1 0,0 1 0,0 0-1,-1 0 1,1 0 0,0-1-1,0 1 1,0 0 0,0 0 0,0 0-1,0 0 1,0 1 0,-1-1 0,1 0-1,0 0 1,0 0 0,0 1-1,0-1 1,-1 0 0,1 1 0,0-1-1,0 1 1,-1-1 0,1 1 0,0-1-1,-1 1 1,1-1 0,0 1-1,-1 0 1,1-1 0,-1 1 0,1 0-1,-1 0 1,1-1 0,-1 1 0,0 0-1,1 0 1,-1 0 0,0 0-1,0-1 1,1 1 0,-1 0 0,0 0-1,0 0 1,0 0 0,0 0 0,0 0-1,0-1 1,0 1 0,-1 0-1,1 0 1,0 0 0,0 0 0,-1 0-1,1-1 1,-1 1 0,1 0 0,0 0-1,-1-1 1,1 1 0,-1 0 0,0 0-52,12-2-85,27 1 89,-1-2 0,0-2 0,-1-1 0,1-2 0,-1-1 1,0-2-1,12-7-3,-22-1-971,-33 7-2495,-16 11-292,-9 2-2440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07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119 143 5189,'0'0'2071,"0"0"-229,0 0 138,0 0-202,0 0-91,0 0 69,0 0-266,-11-9-268,-32-25-133,43 33-1058,1 0 0,-1 0 0,0 0 0,0 1 0,0-1-1,0 0 1,1 0 0,-1 1 0,0-1 0,1 0-1,-1 1 1,1-1 0,-1 0 0,1 1 0,-1-1 0,1 1-1,-1-1 1,1 1 0,-1-1 0,1 1 0,0-1 0,-1 1-1,1-1 1,0 1 0,0 0 0,-1-1 0,1 1 0,0 0-1,0 0 1,-1 0 0,1-1 0,0 1 0,0 0 0,0 0-1,-1 0 1,1 0 0,0 1 0,0-1 0,-1 0 0,1 0-1,0 0 1,0 0 0,-1 1 0,1-1 0,0 0-1,0 1 1,0-1-31,0 0 62,81-4 79,-1-3-1,0-4 1,43-13-141,-76 5-11,-48 18-31,0 0-1,-1 0 1,1 1-1,0-1 1,0 0-1,0 0 1,0 0 0,-1 1-1,1-1 1,0 0-1,-1 0 1,1 1-1,-1-1 1,1 0-1,-1 1 1,1-1-1,-1 0 1,1 1 0,-1-1-1,0 1 1,1-1-1,-1 1 1,0-1-1,0 1 1,1-1-1,-1 1 1,0 0-1,0 0 1,1-1 0,-1 1-1,0 0 1,0 0-1,0 0 1,1 0-1,-1 0 1,0 0-1,0 0 1,0 0-1,0 0 1,1 0 0,-1 0-1,0 0 43,-16 1-767,0 0-1,0 1 1,0 0-1,1 1 1,-1 1 0,1 1-1,0 0 1,0 1-1,1 1 1,-6 4 767,-92 29-622,1-26 2705,37-13 6671,81 12-7531,18 12-1091,2-1 0,1-2 1,0 0-1,2-2 0,0-1 1,3 0-133,66 45 55,-96-62-36,-1-1 0,1 0 0,-1 1 0,0-1 0,1 1 0,-1-1 1,0 1-1,0-1 0,0 1 0,0 0 0,0 0 0,0 0 0,-1-1 1,1 1-1,0 0 0,-1 0 0,0 0 0,1 0 0,-1 0 1,0 0-1,0 0 0,0 0 0,0 0 0,-1 0 0,1 0 0,0 0 1,-1 0-1,1 0 0,-1 0 0,0 0 0,0-1 0,0 1 1,0 0-1,0 0 0,-1 0-19,-48 61 1058,43-55-1057,-70 68 420,-68 83-265,144-158-156,0-1 0,0 2 0,-1-1 0,1 0 0,0 0 0,0 0 0,0 0 0,0 1 0,0-1 0,1 1 0,-1-1 0,0 0 0,1 1 0,-1-1 0,1 1 0,-1-1 0,1 1 0,0 0 0,0-1 0,0 1 0,-1-1 0,1 1 0,1 0 0,-1-1 0,0 1 0,0-1 0,1 1 0,-1-1 0,1 1 0,-1-1 0,1 1 0,-1-1 0,1 1 0,0-1 0,0 0 0,0 1 0,0-1 0,0 0 0,0 0 0,0 0 0,0 0 0,1 0 0,-1 0 0,1 1 0,24 1 17,-1 0 1,0-2-1,1-1 1,-1-1-1,0-1 1,0-2-1,16-3-17,40-11 49,-1-3-1,73-29-48,-108 24 48,-75 26-438,17 21-4167,10-9-2049,0-5-2031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0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522 700 11755,'0'0'1255,"0"0"-294,0 0 608,0 0-224,0 0-854,0 0-368,0 0-16,14 7-38,2-1-52,65 44 4,-67-36-23,-4-3-7,1 0 0,1 0 0,0-1 0,1-1 0,-1 0-1,2 0 1,-1-1 0,9 2 9,-18-8-5,0-2 0,1 1 0,-1 0 1,0-1-1,0 0 0,0 0 0,0 0 0,1 0 0,-1-1 0,0 1 0,0-1 1,0 0-1,0-1 0,0 1 0,0-1 0,-1 1 0,1-1 0,0 0 0,-1-1 1,1 1-1,-1-1 0,0 1 0,0-1 0,3-3 5,60-82 923,-58 74-447,0 0 0,-1-1 0,-1 0 0,-1 0 1,0 0-1,-1-1 0,0 1 0,-1-1 0,-1 0 0,-1 0 0,0-2-476,-1 18 13,-1-1 0,1 0 0,-1 1-1,1-1 1,-1 1 0,0-1 0,1 1 0,-1-1 0,1 1 0,-1-1-1,0 1 1,1-1 0,-1 1 0,0 0 0,0 0 0,1-1-1,-1 1 1,0 0 0,0 0 0,0 0 0,1 0 0,-1 0 0,0 0-1,0 0 1,1 0 0,-1 0 0,0 0 0,0 0 0,0 0-1,1 1 1,-1-1 0,0 0 0,1 1 0,-1-1 0,0 0 0,0 1-1,1-1 1,-1 1 0,1-1 0,-1 1 0,0-1 0,1 1-1,-1 0 1,1-1 0,0 1 0,-1 0 0,1-1 0,-1 1-1,1 0 1,0-1 0,0 1 0,-1 0 0,1 0 0,0-1 0,0 1-1,0 0 1,0 0 0,0 0 0,0-1 0,0 1 0,0 0-1,0 0 1,0 0 0,0 0-13,-16 40 19,1 2 0,2 0 0,1 0 0,3 1 0,-4 45-19,7-46-4,-1 0-36,4-13-90,-1 0 0,-2-1 0,-1 1 0,-1-1 0,-2-1 0,-1 1 0,-7 12 130,15-37-2,1 0 0,-1-1 0,-1 1 0,1 0 1,0-1-1,-1 0 0,0 1 0,1-1 0,-1-1 0,-1 1 1,1-1-1,0 1 0,0-1 0,-1-1 0,1 1 0,-1 0 0,0-1 1,0 0-1,1 0 0,-1-1 0,0 1 0,0-1 0,0 0 1,0 0-1,1-1 0,-4 0 2,-124-37 69,116 31-52,0 0-1,1 0 1,0-1 0,0-1-1,1-1 1,0 0 0,1-1 0,-7-6-17,20 16-31,-1 1 1,0-1 0,0 1 0,0-1 0,1 0 0,-1 1 0,0-1 0,1 0 0,-1 1 0,1-1 0,-1 0 0,1 0 0,-1 0 0,1 1 0,-1-1 0,1 0 0,0 0 0,-1 0 0,1 0 0,0 0 0,0 0 0,0 0 0,0 0 0,0 0 0,0 0 0,0 0 0,0 0 0,0 0 0,0 1 0,1-1 0,-1 0-1,0 0 1,0 0 0,1 0 0,-1 0 0,1 0 0,-1 1 0,1-1 0,-1 0 0,1 0 0,0 1 0,-1-1 0,1 0 0,0 1 0,-1-1 0,1 0 0,0 1 0,0-1 0,0 1 0,0 0 0,-1-1 0,1 1 0,0-1 30,50-5-6662,-17 6 374</inkml:trace>
  <inkml:trace contextRef="#ctx0" brushRef="#br0" timeOffset="288.57">1125 980 9257,'0'0'6155,"0"0"-3758,4-13-262,12-38-96,-4 36 1024,-4 38-3162,-7-22 210,5 43-190,-1-1 0,-1 1 1,-3 1-1,-3 10 79,2-3-1548,7-22-2491,8-16-3298,-4-10 1508</inkml:trace>
  <inkml:trace contextRef="#ctx0" brushRef="#br0" timeOffset="614.153">1329 546 8744,'0'0'1495,"0"0"-214,0 0 182,0 0-310,0 0-326,0 0-229,0 0-315,-6 3-128,5-2-153,-1 0 1,1 0-1,0 0 0,-1 0 1,1 0-1,0 0 0,0 1 1,0-1-1,0 0 0,0 1 1,0-1-1,0 1 0,0-1 1,0 1-1,1-1 0,-1 1 1,1 0-1,-1-1 0,1 1 1,0 0-1,0 0 0,0-1 1,0 1-1,0 0 0,0-1 0,0 1 1,0 0-1,0 0 0,1-1 1,-1 1-1,1-1 0,0 1 1,-1 0-1,1-1 0,0 1 1,0-1-1,0 1 0,0-1 1,0 0-1,0 1 0,0-1 1,0 0-1,1 0 0,-1 0 1,0 0-1,2 1-2,-2 0-1,0 1 1,0-1-1,0 1 0,0-1 1,0 0-1,1 0 1,-1 0-1,1 0 0,-1 0 1,1 0-1,0 0 1,0 0-1,0-1 0,0 1 1,0-1-1,0 1 1,1-1-1,-1 0 0,0 0 1,1 0-1,-1 0 1,0 0-1,1 0 0,-1-1 1,1 0-1,0 1 1,-1-1-1,1 0 0,-1 0 1,1 0-1,-1 0 0,1-1 1,0 1-1,-1-1 1,1 1-1,-1-1 0,0 0 1,1 0-1,-1 0 1,0 0-1,1-1 0,-1 1 1,0-1-1,0 1 1,3-5 325,0 0-1,0 0 1,-1 0 0,0-1-1,0 1 1,0-1-1,-1 0 1,0 0 0,-1-1-1,1 1 1,-1 0-1,-1-1 1,1 1 0,-1-1-1,-1 1 1,0-4-325,1 8 95,-1-1-1,-1 1 1,1-1 0,0 1 0,-1-1-1,0 1 1,0-1 0,0 1-1,0 0 1,0-1 0,-1 1 0,1 0-1,-1 0 1,0 0 0,0 0 0,0 0-1,-1 1 1,1-1 0,0 1 0,-1-1-1,0 1 1,0 0 0,1 0-1,-1 0 1,0 0 0,-1 1 0,1-1-1,0 1 1,0 0 0,-1 0 0,1 0-1,-1 0 1,1 0 0,-1 1 0,-1-1-95,-1 1-49,1 0 0,0 0 0,-1 1 0,1-1 0,-1 1 0,1 0 0,0 1 0,-1-1 1,1 1-1,0 0 0,0 0 0,0 1 0,0-1 0,1 1 0,-1 0 0,1 1 0,0-1 1,0 1-1,-4 3 49,-34 56-7928,32-34 1229</inkml:trace>
  <inkml:trace contextRef="#ctx0" brushRef="#br0" timeOffset="952.221">1697 829 9929,'0'0'5291,"0"0"-3167,0 0-367,0 0-460,0 0-667,0 0-176,17-3 10,106-20-154,-72 18-1037,74-8 1764,-83 11-4450,-1 1-4076,-34 1 277</inkml:trace>
  <inkml:trace contextRef="#ctx0" brushRef="#br0" timeOffset="1311.278">2214 597 12940,'0'0'2413,"0"0"-32,0 0 69,0 0-522,0 0-546,0 0-469,13-11-390,42-34-277,-52 44-230,1-1 1,-1 0-1,1 1 1,-1 0-1,1 0 1,-1 0-1,1 0 1,-1 0-1,1 1 1,0 0 0,0 0-1,-1 0 1,1 0-1,0 0 1,-1 1-1,1-1 1,-1 1-1,1 0 1,0 0-1,-1 1 1,0-1-1,3 2-16,3 0 16,-1 0-45,0 0-1,-1 1 1,1 0 0,-1 0 0,0 0 0,0 1-1,0 0 1,-1 0 0,1 1 0,-1 0-1,-1 0 1,1 0 0,-1 1 0,0-1 0,0 1-1,-1 1 1,0-1 0,-1 1 0,1 1 29,-3-8-12,-1 0 0,0 1 0,1-1 0,-1 0-1,1 1 1,-1-1 0,1 0 0,0 1 0,-1-1 0,1 0 0,0 0 0,0 0 0,0 0 0,0 0 0,0 0 0,0 0 0,0 0 0,0 0 0,1 0 0,-1-1 0,0 1 0,1 0 0,-1-1 0,0 1 0,1-1 0,-1 0 0,0 1 0,1-1 0,-1 0 0,1 0 0,-1 0 0,0 0 0,1 0 0,-1 0 0,1 0-1,-1 0 1,0-1 0,1 1 0,-1 0 0,1-1 0,-1 0 0,0 1 0,0-1 0,1 1 0,-1-1 0,0 0 0,0 0 0,0 0 0,0 0 0,0 0 0,0 0 0,0 0 0,0 0 0,0 0 0,0-1 0,-1 1 0,1 0 0,0 0 0,-1-1 0,1 1 0,-1 0 0,0-1 0,1 1 12,52-111 261,-69 141 1634,-25 90-1430,5 2-1,-17 110-464,40-150-9,4 1 0,3 0 0,4 57 9,8-131-2385,0-30-477,-4-22-4452,-1 17 1031</inkml:trace>
  <inkml:trace contextRef="#ctx0" brushRef="#br0" timeOffset="1636.718">2315 202 5285,'0'0'5365,"0"0"-2973,0 0-198,0 0-219,0 0-464,0 0-315,0 0-289,4-12-443,-2 4-422,-1 5-30,-1 0-1,1 0 0,0 0 1,0 0-1,0 0 0,1 0 1,-1 0-1,1 0 0,-1 0 0,1 1 1,0-1-1,0 1 0,0-1 1,0 1-1,1 0 0,-1-1 0,1 1 1,-1 0-1,1 1 0,0-1 1,-1 0-1,1 1 0,0 0 1,0 0-1,0 0 0,0 0 0,3-1-11,86-11 105,-56 10-90,0-2 0,-1-1 0,1-2-1,-2-1 1,1-2 0,-1-1 0,10-7-15,-45 19-7,1-1 0,-1 1-1,0 0 1,0 0 0,1-1 0,-1 1 0,0 0 0,1-1 0,-1 1 0,0-1 0,1 1 0,-1-1 0,1 1-1,-1-1 1,1 1 0,-1-1 0,1 0 0,-1 1 0,1-1 0,-1 1 0,1-1 0,0 0 0,-1 0 0,1 1 0,0-1-1,0 0 1,0 0 0,0 1 0,-1-1 0,1 0 0,0 0 0,0 1 0,0-1 0,1 0 0,-1 0 0,0 0 0,0 1-1,0-1 1,0 0 0,1 1 0,-1-1 0,0 0 0,1 0 0,-1 1 0,1-1 0,-1 1 0,1-1 0,-1 0 0,1 1-1,-1-1 1,1 1 0,0-1 7,-33 9-2760,15 7-2028,5 0-1004</inkml:trace>
  <inkml:trace contextRef="#ctx0" brushRef="#br0" timeOffset="1942.166">3115 325 14670,'0'0'2370,"0"0"-315,0 0 107,0 0-309,0 0-422,0 0-252,0 0-362,13 4-411,-9-3-387,0 0 0,0 0 1,0 0-1,0 0 0,-1 0 0,1 0 1,-1 1-1,1 0 0,-1-1 0,1 1 1,-1 1-1,0-1 0,0 0 0,0 1 1,0-1-1,0 1 0,-1 0 0,1 0 1,-1 0-1,0 0 0,0 1 0,0-1 1,0 1-1,-1-1 0,1 1 0,-1 0 1,0-1-1,1 4-19,4 17 25,-1 1 0,-1 0 0,-1 0 0,-1 0 0,-2 0-1,0 0 1,-1 1 0,-2-1 0,-1 0 0,0 0 0,-2-1 0,-1 1 0,-1-2 0,-1 1 0,-1-1 0,-1 0 0,-1-1-1,-1 0 1,-1-1 0,-1 0 0,-8 7-25,0-6-509,0 0-1,-2-1 0,-1-2 1,-1-1-1,0-1 0,-7 2 510,-108 45-6252,65-38-143</inkml:trace>
  <inkml:trace contextRef="#ctx0" brushRef="#br0" timeOffset="2322.906">238 391 10698,'0'0'2242,"0"0"-128,-96 33 545,61 14-65,-2 14-1184,9 9-353,8 10-321,7 3-255,4-3-161,9-3-96,5-7-160,13-5-64,14-12-96,9-6 96,8-8-288,10-6-1538,6-11-1345,6-9-3235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01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268 120 9193,'0'0'811,"0"0"732,0 0 315,0 0-123,6-13-38,19-41-335,-24 53-1289,0 1 1,0-1 0,0 0 0,0 0 0,0 0 0,-1 1 0,1-1 0,0 0 0,0 0 0,-1 0 0,1 0 0,0 0-1,-1-1 1,1 1 0,-1 0 0,0 0 0,1 0 0,-1 0 0,0-1 0,0 1 0,0 0 0,0 0 0,0 0 0,0-1-1,0 1 1,0 0 0,0 0 0,0-1 0,-1 1 0,1 0 0,0 0 0,-1 0 0,1 0 0,-1 0 0,1 0 0,-1 0-1,0 0 1,0 0 0,1 0 0,-1 0 0,0 0 0,0 0 0,0 0 0,0 0 0,0 1 0,0-1 0,0 0 0,0 1-1,0-1 1,0 1 0,0-1 0,-1 1 0,1 0 0,0 0 0,0-1 0,0 1 0,-1 0 0,1 0 0,0 0-1,0 0 1,-1 0-74,-62 22 259,51-15-249,0 0-1,0 1 1,0 1 0,1 0 0,0 0 0,1 1 0,0 1 0,1 0-1,0 1 1,1 0 0,0 0 0,1 1 0,-4 7-10,11-18-4,0 0 0,0 0 1,1 0-1,-1 0 0,1 0 0,-1 0 0,1 0 1,0 0-1,0 0 0,0 0 0,0 0 1,0 0-1,0 0 0,0 0 0,1 0 1,-1 0-1,1 0 0,0 0 0,-1 0 1,1 0-1,0 0 0,0 0 0,0-1 0,0 1 1,1 0-1,-1-1 0,0 1 0,1-1 1,-1 1-1,1-1 0,-1 0 0,1 1 1,0-1-1,0 0 4,72 28-177,-53-23 162,1-1 12,0 1 1,-1 1 0,1 1-1,-2 1 1,1 1 0,-1 0 0,-1 2-1,0 0 1,0 1 0,-1 1-1,-1 1 1,0 0 0,-2 1 0,14 17 2,-27-31 0,-1 1 1,1-1 0,0 1 0,-1 0 0,0 0 0,0 0 0,0-1 0,0 1 0,0 0 0,0 1 0,-1-1 0,0 0 0,1 0 0,-1 0 0,0 0 0,0 0 0,-1 0 0,1 0 0,-1 0 0,1 0 0,-1 0 0,0 0 0,0 0 0,-1 0 0,1 0 0,0 0 0,-1-1 0,0 1 0,0-1 0,0 1 0,0-1 0,0 0 0,0 1 0,0-1-1,-1 0 1,1-1 0,-1 1 0,1 0 0,-1-1 0,0 1 0,0-1 0,0 0 0,1 0 0,-3 0-1,-19 7 79,-1-2 0,0-1-1,0-1 1,0-2-1,-1 0 1,1-1 0,0-2-1,-4-1-78,9 2 92,7 0-81,1 0 0,-1-1 0,1-1 0,0 0 0,0-1 0,0 0 0,0-1 0,0 0 0,1-1 0,-1 0 1,1-1-1,0 0 0,1 0 0,-1-2-11,0-8-821,25-1-7022,2 17 2168</inkml:trace>
  <inkml:trace contextRef="#ctx0" brushRef="#br0" timeOffset="477.375">818 188 12684,'0'0'1810,"0"0"704,0 0 16,0 0-666,0 0-354,0 0-458,0 0-481,0-11-229,-5-34-91,5 44-246,0 1 0,-1-1 0,1 0 0,0 1 0,-1-1 0,1 0 1,-1 1-1,1-1 0,-1 1 0,1-1 0,-1 1 0,1-1 0,-1 1 0,0-1 1,1 1-1,-1-1 0,0 1 0,0 0 0,1 0 0,-1-1 0,0 1 0,1 0 1,-1 0-1,0 0 0,0-1 0,0 1 0,1 0 0,-1 0 0,0 0 0,0 1 1,1-1-1,-1 0 0,0 0 0,0 0 0,1 0 0,-1 1 0,0-1 0,0 0 0,1 1 1,-1-1-1,0 1 0,1-1 0,-1 1 0,0-1-5,-2 1 10,-14 7-19,0 0 0,0 1-1,1 0 1,0 1 0,1 1 0,0 1 0,1 0 0,0 1 0,1 0 0,-8 10 9,19-21-75,0 1 0,-1-1 0,1 0-1,0 1 1,0-1 0,1 1 0,-1 0 0,0 0 0,1 0 0,0-1 0,0 1 0,0 0-1,0 1 1,0-1 0,0 0 0,1 0 0,0 0 0,-1 0 0,1 1 0,1-1 0,-1 0 0,0 0-1,1 0 1,-1 0 0,1 0 0,0 0 0,0 1 0,0-2 0,0 1 0,1 0 0,-1 0-1,1 0 1,0-1 0,0 1 0,0-1 0,0 1 0,0-1 0,0 0 0,1 0 0,-1 0-1,1 0 1,0 0 0,0 0 75,108 15-125,-99-18 115,-1 1 0,1 1 0,0 0 0,-1 0 0,1 1 0,-1 1 1,0 0-1,0 0 0,0 1 0,0 0 0,0 1 0,-1 1 0,0 0 0,0 0 0,-1 0 0,0 2 1,2 0 9,-8-4 22,-1 1 0,0-1 0,0 0 1,0 1-1,0-1 0,0 1 0,-1 0 1,0-1-1,0 1 0,0 0 1,-1 0-1,1 0 0,-1-1 0,-1 1 1,1 0-1,0 0 0,-1 0 0,0 0 1,0-1-1,-1 1 0,1 0 1,-1-1-1,0 1 0,0-1 0,-1 0 1,1 0-1,-1 0 0,0 0 0,0 0 1,0 0-1,-1-1 0,1 1 0,-1-1 1,0 0-1,0 0-22,-8 4 88,0 0 0,0-1-1,-1-1 1,0 0 0,0 0 0,-1-1 0,1-1 0,-1 0-1,1-1 1,-1-1 0,0 0 0,0 0 0,0-2 0,-9 0-88,19 1-2,-34-9-1292,31-4-8762,7 9 3864</inkml:trace>
  <inkml:trace contextRef="#ctx0" brushRef="#br0" timeOffset="882.622">1146 180 7623,'0'0'2600,"0"0"-1148,0 0 513,0 0-268,0 0-538,0 0-305,0 0-390,-1-4-309,1 3-144,0 1 0,0-1 0,0 0 1,0 0-1,0 0 0,0 1 0,0-1 0,0 0 0,1 0 1,-1 1-1,0-1 0,0 0 0,1 0 0,-1 1 0,1-1 1,-1 0-1,0 1 0,1-1 0,-1 1 0,1-1 0,0 1 1,-1-1-1,1 1 0,-1-1 0,1 1 0,0-1 0,-1 1 1,1 0-1,0-1 0,0 1 0,-1 0 0,1-1 0,0 1 1,0 0-1,-1 0 0,1 0 0,0 0 0,0 0 0,-1 0 1,1 0-1,0 0 0,0 0 0,0 0 0,-1 1 0,1-1 1,0 0-1,0 0 0,-1 1 0,1-1 0,0 0 0,-1 1 1,1-1-1,0 1 0,-1-1 0,1 1 0,0 0-11,20 1 80,-10-1-34,1-1 0,-1 0 0,0 0 0,1-1 0,-1 0 0,0-1 0,1-1 0,-1 0 1,-1 0-1,1-1 0,9-4-46,-14 5 111,-6 2-29,1 0-1,-1 0 1,1 0-1,-1 0 1,1 0 0,0 0-1,0 0 1,-1 0-1,1 1 1,0-1-1,0 0 1,0 1-1,0-1 1,0 0-1,0 1 1,0 0 0,0-1-1,0 1 1,0-1-1,0 1 1,1 0-1,-1 0 1,0 0-1,0 0 1,0 0-1,0 0 1,0 0-1,0 0 1,1 0 0,-1 0-1,0 0 1,0 1-1,0-1 1,0 0-1,0 1 1,0-1-1,0 1 1,0 0-1,0-1 1,0 1 0,0 0-1,0-1 1,-1 1-1,1 0 1,0 0-1,0 0 1,-1 0-1,1 0 1,0 0-1,-1-1 1,1 2-1,-1-1 1,0 0 0,1 0-1,-1 0-81,-1 20 321,-1 1 1,0-1-1,-2 0 0,-1 0 0,0 0 0,-7 15-321,-11 49 572,-15 135-81,37-218-779,1-1 1,-1 0 0,1 0-1,-1 0 1,1 0 0,-1 0 0,0 0-1,0 0 1,1 0 0,-1 0-1,0 0 1,0 0 0,0-1-1,0 1 1,0 0 0,0-1 0,0 1-1,0 0 1,0-1 0,-1 1-1,1-1 1,0 0 0,0 1-1,0-1 1,-1 0 0,1 0 0,0 0-1,0 0 1,0 0 0,-1 0-1,1 0 1,0 0 0,-1-1 287,0-2-6332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0:5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3807 88 4420,'0'0'2071,"0"0"-37,0 0-16,0 0-101,0 0-91,0 0-284,0 0-244,8-13-364,27-40-262,-33 51-636,0 0 0,0 0-1,1 0 1,-1 0 0,1 1-1,-1-1 1,1 1-1,0-1 1,-1 1 0,1 0-1,0 0 1,0 1 0,0-1-1,0 0 1,0 1 0,0 0-1,0 0 1,0 0-1,0 0 1,0 0 0,0 0-1,0 1 1,-1 0 0,2 0-36,4 0 41,-5-1-36,1 1 0,-1-1 0,1 1 0,-1 0 0,1 0 0,-1 0 0,1 1 0,-1 0 0,0-1 0,0 1-1,0 0 1,0 0 0,0 1 0,0-1 0,-1 0 0,1 1 0,-1 0 0,0 0 0,1-1 0,-1 1 0,-1 0 0,1 1 0,0-1-1,-1 0 1,1 1 0,-1-1 0,0 0 0,0 1 0,-1 0 0,1-1 0,-1 1 0,1-1 0,-1 1 0,0 0 0,-1 1-5,1 6 0,-1 0-1,0-1 1,-1 1 0,0 0 0,0-1 0,-1 1 0,-1-1 0,0 0-1,0 0 1,-1 0 0,-4 5 0,-106 105 120,53-65 326,62-55-445,-29 35 1035,29-34-1015,-1 0 0,1 0 0,0-1 0,-1 1 0,1 0 0,0-1 0,0 1 1,0 0-1,-1 0 0,1 0 0,0-1 0,0 1 0,0 0 0,0 0 0,0 0 0,0-1 0,1 1 0,-1 0 0,0 0 0,0-1 0,1 1 0,-1 0 0,0 0 0,1-1 0,-1 1 0,0 0 0,1-1 0,-1 1 0,1-1 0,-1 1 0,1 0 0,0-1 0,-1 1 0,1-1 0,0 1 0,-1-1 0,1 0 0,0 1 0,-1-1 0,1 0 0,0 1 0,0-1 0,-1 0 0,1 0 0,0 0 0,0 0 0,-1 0 0,1 0 0,0 0 0,0 0 0,0 0-21,216 5 646,-116-19-865,-126 36-7122,1-10 1677</inkml:trace>
  <inkml:trace contextRef="#ctx0" brushRef="#br0" timeOffset="-5369.226">1008 844 8264,'0'0'2162,"0"0"-790,1-13 448,2-51 2061,9 122-1126,-3-24-2712,-7-20-59,1-1 0,0 1 1,1-1-1,0 0 0,1 0 1,1 0-1,0 0 0,1-1 1,0 0-1,1-1 0,0 0 1,1 0-1,0 0 0,1-1 1,0-1-1,0 1 1,1-2-1,0 1 0,1-2 1,0 1-1,0-2 0,0 0 1,1 0-1,0-1 0,0 0 1,1-1-1,-1-1 0,1 0 1,3-1 15,-12-2 15,-1-1-1,1 0 1,0 0 0,0 0 0,0 0 0,0-1 0,-1 0 0,1 0 0,-1 0-1,0 0 1,1-1 0,-1 0 0,0 0 0,0 0 0,-1 0 0,1-1-1,-1 1 1,1-1 0,-1 0 0,0 0 0,-1 0 0,1 0 0,-1-1-1,0 1 1,0-1 0,1-3-15,32-129 2860,-26-10-367,-21 162-2104,1 30-374,3 0-1,1 0 1,2 1-1,2 0 0,2 0 1,3 1-15,-3 34 9,-6 148-906,8-222 862,-2 0-1,1 0 0,-1 0 0,0-1 0,0 1 0,-1 0 0,0-1 0,0 1 0,-1-1 0,1 0 0,-1 0 0,-1 0 0,1 0 0,-1 0 0,0-1 0,0 0 0,-1 0 0,0 0 1,0 0-1,0 0 0,0-1 0,-1 0 0,1 0 0,-1-1 0,0 0 0,0 0 0,0 0 0,-1-1 0,1 1 0,-3-1 36,-8 1 4,1-2-1,0 0 1,0 0 0,-1-2-1,1 0 1,0 0 0,0-2-1,0 0 1,0-1 0,0-1-1,1 0 1,0-1-1,0 0 1,0-1 0,1-1-1,0-1 1,0 0 0,1-1-1,1 0 1,-1 0 0,2-2-1,-9-9-3,16 17-18,0-1-1,1 1 0,-1-1 0,1 0 1,1 0-1,-1 0 0,0 0 1,1 0-1,0-1 0,1 1 1,-1 0-1,1-1 0,0 0 1,0 1-1,1-1 0,-1 0 19,2 5-263,0-1 1,-1 1-1,1-1 0,0 1 0,0 0 0,0-1 1,0 1-1,0 0 0,0 0 0,0 0 0,0 0 1,1 0-1,-1 0 0,0 0 0,1 0 0,-1 1 1,1-1-1,-1 0 0,1 1 0,-1-1 0,1 1 1,-1-1-1,1 1 0,-1 0 0,1 0 0,-1 0 1,1 0-1,0 0 0,-1 0 0,1 0 0,-1 0 1,1 1-1,0-1 263,3 0-1241,23 0-6729</inkml:trace>
  <inkml:trace contextRef="#ctx0" brushRef="#br0" timeOffset="-5043.245">1646 1146 12876,'0'0'3411,"0"0"-1040,0 0-199,0 0-517,0 0-560,0 0-396,2 5-357,1 11-294,-1 0 0,0 0 1,-1 0-1,-1 0 0,-1 0 1,0 0-1,-3 13-48,0 80-974,14-75-1828,7-16-2398,0-10-886</inkml:trace>
  <inkml:trace contextRef="#ctx0" brushRef="#br0" timeOffset="-4724.127">1824 618 10250,'0'0'902,"0"0"448,0 0 167,-13 2-450,-39 13-421,50-14-632,1 0 0,-1 0 1,0 0-1,1 1 0,-1-1 0,1 0 0,0 1 0,-1-1 0,1 1 0,0-1 0,0 1 1,0 0-1,0-1 0,0 1 0,1 0 0,-1 0 0,0 0 0,1-1 0,-1 1 0,1 0 1,0 0-1,-1 0 0,1 0 0,0 0 0,0 0 0,1 0 0,-1 0 0,0 0 0,1 1-14,-1 5 8,0-3-2,0-1 1,1 0-1,-1 1 1,1-1-1,0 0 1,0 0 0,1 0-1,-1 0 1,1 0-1,-1 0 1,1 0-1,1 0 1,-1-1 0,0 1-1,1-1 1,0 1-1,0-1 1,0 0-1,0 0 1,0 0 0,1-1-1,-1 1 1,1-1-1,0 0 1,-1 0-1,1 0 1,0 0 0,0-1-1,0 0 1,1 1-1,-1-2 1,0 1-1,0 0 1,1-1 0,-1 0-1,0 0 1,1 0-1,-1 0 1,0-1-1,0 0 1,1 1 0,-1-2-1,0 1 1,0 0-1,0-1 1,0 0-1,0 0 1,-1 0 0,1 0-1,0-1 1,-1 1-1,1-2-6,1-1 198,0 0 1,-1 0-1,0-1 0,0 1 0,0-1 1,0 0-1,-1 0 0,0 0 0,0-1 0,-1 1 1,0-1-1,0 1 0,-1-1 0,1 0 1,-1 0-1,-1 0 0,1 0 0,-1 0 0,-1 1 1,1-1-1,-1 0 0,0 0 0,-1 0 1,1 1-1,-1-1 0,-1 0 0,1 1 0,-1 0 1,0 0-1,-1 0 0,0 0 0,1 0 1,-2 1-1,1-1 0,-1 1 0,0 0 0,0 0 1,0 1-199,0 1-6,-1 1-1,1 1 1,0-1 0,0 1 0,-1 0 0,1 0 0,-1 0 0,1 1 0,-1 0 0,1 0-1,-1 0 1,1 1 0,0 0 0,-1 0 0,1 0 0,0 1 0,-1-1 0,1 1 0,0 1-1,0-1 1,1 1 0,-1 0 0,0 0 0,1 0 0,0 0 0,0 1 0,0 0-1,0 0 1,0 0 0,-1 3 6,-29 57-4738,28-29-1615</inkml:trace>
  <inkml:trace contextRef="#ctx0" brushRef="#br0" timeOffset="-4412.158">2080 1071 9673,'0'0'2723,"0"0"-930,0 0 930,0 0-769,0 0-673,99 20-288,-66-24-448,2-2-385,1 1-96,-1-3-32,-1 3-32,-3-2-64,-5 2-961,-3 4-2306,-4-2-3492</inkml:trace>
  <inkml:trace contextRef="#ctx0" brushRef="#br0" timeOffset="-4024.143">2555 855 11691,'0'0'3070,"0"0"-492,0 0-122,0 0-673,0 0-539,15-10-449,53-28-331,-66 37-450,0 0 0,0 1 1,0-1-1,0 1 0,0-1 0,0 1 0,1 0 0,-1-1 0,0 1 0,0 0 0,0 1 0,0-1 0,0 0 0,0 1 0,1-1 0,-1 1 0,0-1 0,0 1 0,0 0 0,-1 0 0,1 0 0,0 0 0,0 0 0,0 1 0,-1-1 0,2 1-14,4 3 52,11 8-21,-1 0 0,-1 1 0,0 1 0,-1 0 0,0 1 0,-1 1 1,2 5-32,61 66-1526,-76-87 1495,0 0 1,0 0-1,1 0 0,-1 0 0,0 0 1,0 0-1,1 0 0,-1 0 0,0 0 1,1 0-1,-1-1 0,1 1 1,-1-1-1,1 1 0,-1-1 0,1 1 1,-1-1-1,1 0 0,-1 0 1,1 0-1,0 0 0,-1 0 0,1 0 1,-1 0-1,1-1 0,-1 1 1,1 0-1,-1-1 0,1 1 0,-1-1 1,1 0-1,-1 1 0,1-1 1,-1 0-1,0 0 0,1 0 0,-1 0 1,0 0-1,0 0 0,0 0 1,0-1-1,0 1 0,0-1 31,35-68 87,-31 55-129,1 1 230,0-1 1,-1 1-1,-1-1 1,-1 0-1,0-1 0,0 1 1,-1-16-189,-18 40 1729,1 21-1609,1 0 0,2 0-1,1 2 1,1-1 0,-3 28-120,-4 4 90,-28 144 175,41-162-4482,2 0-4558,2-41 1937</inkml:trace>
  <inkml:trace contextRef="#ctx0" brushRef="#br0" timeOffset="-3607.186">2552 442 10954,'0'0'2093,"0"0"213,0 0 32,0 0-747,0 0-459,0 0-241,18-7-389,135-33 123,-93 34-565,-1-3 0,0-3 0,-1-2 0,18-8-60,-112 25-293,-1 25-2665,23-1-3768,10-7-940</inkml:trace>
  <inkml:trace contextRef="#ctx0" brushRef="#br0" timeOffset="-3338.891">3422 566 14253,'0'0'2499,"0"0"-310,0 0 101,0 0-422,0 0-496,0 0-315,0 0-475,11 11-315,-11-11-267,6 6 38,0 0 1,-1 0 0,0 0-1,0 1 1,0-1-1,-1 1 1,0 1-1,0-1 1,-1 0-1,0 1 1,0 0-1,-1 0 1,0 0-1,1 7-38,3 33 80,-2 0 0,-2 0 0,-2 0 0,-3 0 1,-7 41-81,6-72-60,0 0 1,-1 0-1,-1-1 1,-1 1 0,0-2-1,-2 1 1,1-1-1,-2 0 1,0-1 0,0 0-1,-13 13 60,11-15-498,-1-1 0,1 0 0,-2-1-1,0 0 1,0-1 0,-1 0 0,0-1-1,0-1 499,-61 22-8472,39-19 481</inkml:trace>
  <inkml:trace contextRef="#ctx0" brushRef="#br0" timeOffset="-2333.061">2698 171 8552,'0'0'1121,"0"0"390,0 0 16,0 0-390,0 0-70,0 0-63,2-3-198,5-3-184,-15 26-37,-17 33 386,-159 293 214,172-300-1030,25-58 5,25-60-877,-7 7-7465,-18 47 2251</inkml:trace>
  <inkml:trace contextRef="#ctx0" brushRef="#br0" timeOffset="-2001.336">2622 257 4612,'0'0'3700,"0"0"-1586,0 0 144,0 0 59,-3-12-363,-8-39-257,10 51-1642,1-1-1,0 0 0,0 0 1,0 1-1,0-1 0,0 0 0,1 0 1,-1 1-1,0-1 0,0 0 1,0 1-1,1-1 0,-1 0 1,0 0-1,1 1 0,-1-1 0,0 1 1,1-1-1,-1 0 0,1 1 1,-1-1-1,1 1 0,0-1 1,-1 1-1,1-1 0,-1 1 0,1-1 1,0 1-1,-1 0 0,1-1 1,0 1-1,-1 0 0,1 0 1,0 0-1,0-1 0,-1 1 0,1 0 1,0 0-1,0 0 0,-1 0 1,1 0-1,0 0 0,0 0 1,-1 1-1,1-1 0,0 0 0,0 0 1,-1 1-1,1-1 0,0 0 1,0 1-55,1-1 230,13 3-71,-1 1-1,0 0 0,0 1 0,0 0 1,-1 1-1,0 1 0,0 0 0,-1 1 1,0 0-1,0 1 0,0 0 0,5 8-158,-5-8 50,10 9-49,0 0 0,-1 2 0,-1 0 0,-1 2 0,-1 0 0,-1 1 0,-1 0 1,-1 2-1,-1 0 0,4 11-1,-17-35-1,0-1 0,0 1 1,0 0-1,-1 0 1,1 0-1,0 0 1,0 0-1,-1 0 0,1 0 1,0 0-1,-1 0 1,1 0-1,-1 0 0,0 0 1,1 1-1,-1-1 1,0 0-1,0 0 0,0 0 1,1 1-1,-1-1 1,0 0-1,-1 0 0,1 0 1,0 1-1,0-1 1,0 0-1,-1 0 0,1 0 1,-1 0-1,1 1 1,-1-1-1,1 0 0,-1 0 1,0 0-1,1 0 1,-1 0-1,0 0 1,0-1-1,0 1 0,0 0 1,0 0-1,0 0 1,0-1-1,0 1 0,0-1 1,0 1-1,0-1 1,0 1-1,0-1 0,0 1 1,-1-1-1,1 0 1,0 0-1,0 0 0,0 0 1,-1 0-1,1 0 1,0 0-1,0 0 0,0 0 1,-1 0-1,0-1 1,-37-50-1205,31 30-2257,4 3-3834,2 11 201</inkml:trace>
  <inkml:trace contextRef="#ctx0" brushRef="#br0" timeOffset="-1392.348">2767 188 1409,'0'0'2472,"0"0"-796,0 0 91,0 0-21,0 0-225,0 0 54,0 0 107,0 0-81,-5-4-181,1 1-1203,4 2-185,-1 0 1,1 0-1,-1 0 1,0 1-1,1-1 1,-1 0-1,0 0 0,0 1 1,0-1-1,1 1 1,-1-1-1,0 1 1,0-1-1,0 1 1,0-1-1,0 1 0,0 0 1,0 0-1,0-1 1,0 1-1,0 0 1,0 0-1,0 0 1,0 0-1,0 0 1,0 0-1,0 0 0,0 1 1,0-1-1,0 0 1,0 0-1,0 1 1,0-1-1,0 1 1,1-1-1,-1 1 0,0-1 1,0 1-1,0-1 1,1 1-1,-1 0 1,0 0-1,0-1 1,1 1-33,-191 293 1249,148-225-1237,40-62-2416,17-27 2395,0 0 1,-2-1-1,-1 0 0,0-1 1,-2-1-1,0 0 1,1-11 8,53-111 375,-62 143-312,-1 1 0,1-1 1,0 0-1,0 1 0,0-1 0,0 1 0,0-1 1,0 1-1,1-1 0,-1 1 0,0 0 0,1-1 1,-1 1-1,1 0 0,0 0 0,-1 0 0,1 0 0,0 0 1,-1 1-1,1-1 0,0 0 0,0 1 0,0 0 1,-1-1-1,1 1 0,0 0 0,0 0 0,0 0 1,0 0-1,0 0 0,0 0 0,0 1 0,-1-1 0,1 0 1,0 1-1,0 0 0,0-1 0,-1 1 0,1 0 1,0 0-1,-1 0 0,1 0 0,-1 0 0,1 1 1,-1-1-1,1 0 0,-1 1 0,0-1 0,0 0 0,0 1 1,0 0-1,0-1 0,0 1 0,0 0 0,0 0-63,214 237 1228,-176-207-1201,-102-89-6,59 54-1502,0 3-6236,1 3-2511</inkml:trace>
  <inkml:trace contextRef="#ctx0" brushRef="#br0" timeOffset="-689.576">816 628 7335,'0'0'1895,"0"0"230,0 0 320,0 0-251,0 0-785,-9 12-213,-58 102 1569,51-77-2429,2 1 0,2 1 0,2 0-1,1 1 1,2 0 0,1 0 0,3 1-1,1-1 1,2 1 0,3 11-336,-1-38-93,1 1-1,0-1 1,2 1 0,-1-1 0,2 0-1,0-1 1,0 0 0,2 0-1,-1 0 1,2-1 0,-1 0-1,2 0 1,-1-1 0,2 0-1,-1-1 1,2 0 0,-1-1 0,1 0-1,1-1 1,-1 0 0,1-1-1,1-1 1,11 5 93,79 24-7324,-53-24 176</inkml:trace>
  <inkml:trace contextRef="#ctx0" brushRef="#br0" timeOffset="705.51">0 738 6278,'0'0'2520,"0"0"-337,0 0 145,0 0-423,0 0-442,10-3-411,327-55 2231,-258 43-3251,-128 13-1383,-57 26-5893,38 1-513,49-18 4250</inkml:trace>
  <inkml:trace contextRef="#ctx0" brushRef="#br0" timeOffset="1158.787">100 729 2210,'0'0'2055,"0"0"113,0 0-182,0 0-315,0 0-75,0 0-27,0 0-26,0 0-48,-12-2-209,-37-6-229,49 8-1028,-1-1-1,1 1 0,-1 0 0,1 0 0,-1 0 1,1 0-1,-1 0 0,1 0 0,-1 0 0,1 0 1,-1 0-1,1 0 0,-1 0 0,1 0 1,0 1-1,-1-1 0,1 0 0,-1 0 0,1 0 1,-1 1-1,1-1 0,-1 0 0,1 1 0,0-1 1,-1 0-1,1 1 0,0-1 0,-1 0 1,1 1-1,0-1 0,-1 1 0,1-1 0,0 0 1,0 1-1,-1-1 0,1 1 0,0-1 0,0 1 1,0-1-1,0 1 0,0-1 0,0 1 1,0-1-1,0 1 0,0-1 0,0 1 0,0-1 1,0 1-1,0-1 0,0 1 0,0-1 0,1 1 1,-1-1-1,0 1 0,0-1 0,0 1 0,1-1 1,-1 0-29,1 3 205,49 86 1403,-37-73-1454,138 146 33,-95-118-155,-56-42-25,1 1 1,-1-1 0,0 1 0,-1 0 0,1-1-1,0 1 1,-1 0 0,1-1 0,-1 1-1,0-1 1,0 1 0,0-1 0,0 0 0,0 1-1,-1-1 1,1 0 0,-1 0 0,1 0-1,-1 0 1,0 0 0,0 0 0,0 0 0,0-1-1,0 1 1,-1 0-8,-3 4 94,-49 50 490,33-36-514,1 1 1,1 1-1,0 1 1,2 0-1,1 2 1,1 0-1,0 0 1,-8 23-71,23-45 0,-1-1 0,1 1 0,0 0 0,0-1 0,0 1 0,1 0 0,-1-1 0,1 1 0,-1 0 0,1 0 0,0 0 0,0 0 0,0-1 0,0 1 0,1 0 0,-1 0 0,1 0 0,0-1 0,-1 1 0,1 0 0,1-1 0,-1 1 0,0-1 0,1 1 0,-1-1 0,1 0 0,-1 1 0,1-1 0,0 0 0,0 0 0,0 0 0,0 0 0,1-1 0,-1 1 0,0-1 0,1 1 0,-1-1 0,1 0 0,0 0 0,-1 0 0,1 0 0,0 0 0,0-1 0,1 1 0,20 2 7,1-1 0,-1-1 0,1-2 0,-1 0 1,1-2-1,-1 0 0,0-2 0,0 0 1,0-2-1,-1-1 0,19-8-7,-13 6 22,2 4 31,-36 25-1857,-18 5-5915,5-10-1042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0:51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18 135 9545,'0'0'5130,"0"0"-2247,0 0-636,0 0-859,0 0-331,0 0 96,3 15-304,25 203 1014,-32-59-1649,-1-144-274,-4-33 88,0-17-16,2 1 1,1-2-1,2 1 1,1-1-1,2 1 1,2-7-13,-2 24 23,2 0 1,0 0 0,2 0-1,0 0 1,0 0 0,2 1 0,0-1-1,5-10-23,-7 22 2,0 0 1,1 0-1,-1 0 0,1 0 0,0 0 0,1 1 0,-1 0 0,1 0 0,0 0 0,0 0 0,1 1 1,-1 0-1,1 0 0,0 0 0,0 1 0,0 0 0,1 0 0,-1 1 0,1 0 0,-1 0 1,1 0-1,0 1 0,0 0 0,1 0-2,0 0-247,0 0-1,1 1 1,-1 0 0,0 1-1,0-1 1,1 2 0,-1-1-1,0 1 1,0 0 0,0 1-1,-1 0 1,1 0 0,0 1 247,-4-2-689,0 1 0,-1 0 0,1-1 0,0 2 0,-1-1 0,0 0 0,0 1 0,0-1 1,0 1-1,0 0 0,-1 0 0,1 0 0,-1 0 0,0 1 0,0 1 689,4 16-6689</inkml:trace>
  <inkml:trace contextRef="#ctx0" brushRef="#br0" timeOffset="293.312">2 357 9193,'0'0'2114,"0"0"-449,0 0-512,80-29-640,-48 19-129,1 3-128,5-2-191,-3 2-65,2 2 0,-8 2-65,-7 1-831,-9 2-1282,-5 3-993,-5 3-1698</inkml:trace>
  <inkml:trace contextRef="#ctx0" brushRef="#br0" timeOffset="590.416">13 564 7847,'0'0'2947,"0"0"-1537,0 0 736,0 0-641,0 0-128,0 0-544,98 3-513,-67-7-256,0-2-64,6 0 32,-4 1-32,3-2-224,-6-1-1281,-5 4-1794,-4 0-1346,-6 0-4163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0:50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315 106 8584,'0'0'1559,"0"0"-283,0 0 459,0 0 128,0 0 43,0-14-289,1-42-538,-1 55-1036,0-1 0,-1 0 1,1 1-1,0-1 0,-1 1 1,1-1-1,-1 1 0,1-1 1,-1 1-1,0-1 0,0 1 1,0 0-1,0-1 0,0 1 1,0 0-1,0 0 0,0 0 1,0 0-1,0-1 1,-1 2-1,1-1 0,0 0 1,-1 0-1,1 0 0,-1 1 1,1-1-1,-1 1 0,1-1 1,-1 1-1,1-1 0,-1 1 1,0 0-1,1 0 0,-1 0 1,1 0-1,-1 0 0,0 0 1,1 0-1,-1 1 0,1-1 1,-1 0-1,1 1 1,-1 0-44,-5-1 31,-4 3-16,0 0 0,0 0-1,0 1 1,1 1 0,0 0 0,0 0 0,0 1 0,1 0 0,-1 0 0,1 1 0,-6 7-15,-2-1 7,6-5-13,0 0 1,1 0 0,0 0-1,0 2 1,1-1-1,1 1 1,-1 0 0,1 1-1,1 0 1,0 0 0,-1 4 5,8-14-3,-1 0 0,0 0 0,1 0 0,-1 0 0,1 0 0,-1 0 0,1 0 0,-1 0-1,1 0 1,0 0 0,0 0 0,-1 1 0,1-1 0,0 0 0,0 0 0,0 0 0,0 0 0,1 0 0,-1 0 0,0 1 0,0-1 0,1 0 0,-1 0 0,0 0 0,1 0 0,-1 0 0,1 0 0,0 0 0,-1 0 0,1 0 0,0 0 0,-1 0 0,1-1 0,0 1 0,0 0 0,0 0-1,0-1 1,0 1 0,0 0 0,0-1 0,0 1 0,0-1 0,0 0 0,0 1 0,0-1 0,0 0 0,0 1 0,0-1 0,1 0 0,-1 0 0,0 0 3,66 2 77,79 13-14,-140-13-68,1 0 1,-1 1 0,0-1-1,0 1 1,0 1 0,0-1-1,-1 1 1,1 0 0,-1 0-1,0 0 1,0 1 0,0 0 0,-1 0-1,1 0 1,-1 1 0,-1-1-1,1 1 1,-1 0 0,0 0-1,1 4 5,-1-4 4,0 0 0,0 0-1,0 0 1,-1 1-1,0-1 1,0 1 0,-1-1-1,0 1 1,0 0-1,-1-1 1,0 1 0,0 0-1,0 0 1,-1-1-1,0 1 1,0 0 0,-1-1-1,1 1 1,-2-1 0,1 0-1,-1 1 1,0-1-1,0 0 1,0-1 0,-1 1-1,0-1 1,0 1-1,0-1 1,-1 0 0,0-1-1,0 1 1,0-1-1,-1 0 1,1 0 0,-1 0-1,0-1 1,-3 2-4,-1-2-35,0 0 0,0 0 0,0 0 1,0-1-1,0-1 0,-1 0 0,1 0 0,0-1 1,-1 0-1,1-1 0,0 0 0,0-1 0,-1 0 1,1 0-1,0-1 0,1-1 0,-4-1 35,-45-49-8483,51 38 3011</inkml:trace>
  <inkml:trace contextRef="#ctx0" brushRef="#br0" timeOffset="416.479">840 64 11082,'0'0'2744,"0"0"-699,0 0 96,0 0-577,0 0-566,0 0-368,0 0-336,-16-6-182,-55-15-64,68 21-43,0 0-1,0-1 1,0 2 0,0-1 0,0 0-1,0 0 1,0 1 0,0 0 0,0-1 0,1 1-1,-1 0 1,0 0 0,0 1 0,1-1-1,-1 1 1,1-1 0,-1 1 0,1 0 0,0 0-1,-1 0-4,-6 5 17,0-2-24,0 0 1,1 0-1,0 1 1,1 0-1,-1 1 1,1-1-1,0 1 1,0 1-1,1-1 1,0 1-1,1 1 1,0-1-1,0 0 1,0 1-1,1 0 1,1 0-1,-1 1 0,0 6 7,5-12-28,1-1 0,-1 0-1,1 0 1,0 0 0,0 0-1,1-1 1,-1 1 0,1-1-1,-1 1 1,1-1 0,0 0-1,-1 0 1,1 0 0,0 0-1,1 0 1,-1-1 0,0 1-1,0-1 1,1 0 0,-1 0-1,1 0 1,-1-1 0,0 1-1,1-1 1,3 0 28,18 8-39,-15-6 14,0 2-1,-1-1 1,1 1-1,-1 1 1,1 0-1,-1 0 1,-1 1-1,1 0 1,-1 0-1,0 1 1,0 0-1,-1 0 1,0 1-1,0 0 1,-1 0-1,0 1 1,0 0 0,-1 0-1,-1 0 1,1 1-1,-1-1 1,0 5 25,-1-9 13,-1 0 0,0 0 1,0 1-1,-1-1 1,0 0-1,0 1 1,0-1-1,0 1 0,-1 0 1,0-1-1,0 1 1,0-1-1,-1 1 1,0-1-1,0 1 0,-1-1 1,1 0-1,-1 1 1,0-1-1,-1 0 1,1 0-1,-1 0 0,0-1 1,0 1-1,0 0 1,-1-1-1,0 0 1,1 0-1,-1 0 1,-1-1-1,-3 3-13,-3-2 37,0 0 0,0-1 0,0-1 1,0 0-1,-1 0 0,1-1 0,-1-1 0,0 0 0,1 0 0,-1-1 0,1-1 1,-1 0-1,1 0 0,-9-4-37,-42-34-3899,54 31-719,6 1-1900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1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63 9385,'0'0'2349,"0"0"-1127,0 0-165,0 0 705,0-13 117,-1-36-518,1 49-1323,-1 0 1,1 1-1,0-1 0,0 0 0,0 1 0,0-1 0,0 0 0,0 0 0,0 1 0,0-1 0,0 0 0,-1 0 0,1 1 1,0-1-1,0 0 0,0 0 0,-1 1 0,1-1 0,0 0 0,0 0 0,-1 0 0,1 1 0,0-1 0,0 0 0,-1 0 1,1 0-1,0 0 0,-1 0 0,1 0 0,0 0 0,0 0 0,-1 1 0,1-1 0,0 0 0,-1 0 0,1 0 1,0 0-1,-1-1 0,1 1 0,0 0 0,0 0 0,-1 0 0,1 0 0,0 0 0,-1 0 0,1 0 0,0 0 0,0-1 1,-1 1-1,1 0 0,0 0 0,0-1-38,-129 415 753,77-276-850,53-171 194,0 30-93,0 0 0,0 0 1,0 0-1,0 0 1,1 1-1,-1-1 1,1 1-1,0-1 1,-1 1-1,1-1 1,0 1-1,1 0 0,-1 0 1,0 0-1,0 0 1,1 0-1,-1 1 1,1-1-1,0 1 1,-1 0-1,1-1 0,0 1 1,0 0-1,0 1 1,0-1-1,0 0 1,0 1-1,0 0 1,0 0-1,0 0 0,0 0 1,0 0-1,0 0 1,0 1-1,0 0 1,0-1-1,0 1 1,0 0-1,-1 0 1,1 1-1,0-1 0,0 1-4,43 33 0,-38-28-2,0 0 1,0-1-1,0 1 0,1-1 0,0-1 0,0 0 0,1 0 0,-1-1 0,1 0 0,0-1 0,0 0 1,0 0-1,0-1 0,6 0 2,-13-2 27,0-1 1,0 1 0,1-1 0,-1 0-1,0 0 1,0 0 0,0-1-1,0 1 1,0-1 0,0 0-1,0 1 1,-1-1 0,1 0 0,-1-1-1,1 1 1,-1 0 0,0-1-1,0 1 1,0-1 0,0 0 0,0 0-1,-1 0 1,1 0 0,-1 0-1,0 0 1,0 0 0,0 0-1,0 0 1,0-3-28,12-99 1044,-14 98 758,-3 21-1365,-1 23-429,1 19-96,3 1 0,3-1 0,2 0 0,9 48 88,-13-103-235,8 27-710,-3-20-1945,1-3-3466,0-4-509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18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 10698,'0'0'6310,"0"0"-4036,0 0-32,0 0-384,0 0-801,0 0-352,0 0-481,0 0-160,-1-20-64,1 20-352,0 2-1698,0 11-4773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23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31 8776,'0'0'4047,"0"0"-1549,0 0-213,0 0-486,0 0-689,0 0-389,0 0-326,16-4-160,51-15-64,-66 18-165,1 0 1,-1 0-1,1 1 0,0-1 1,-1 0-1,1 0 0,0 1 1,0-1-1,0 1 0,-1 0 1,1-1-1,0 1 0,0 0 1,0 0-1,0 0 1,0 1-1,-1-1 0,1 0 1,0 1-1,0-1 0,0 1 1,0-1-1,-1 1 0,1 0 1,0 0-1,-1 0 0,1 0 1,-1 0-1,1 0 0,-1 0 1,1 0-1,-1 1 1,0-1-1,0 0 0,0 1 1,1 0-1,-1-1 0,-1 1 1,1 0-7,-23 56 19,-116 91 2121,137-148-2122,1 0 0,0 0-1,0 0 1,-1 0-1,1 0 1,0 0 0,0 0-1,0 0 1,0 0 0,0 0-1,1 0 1,-1 0-1,0 0 1,0 0 0,1 0-1,-1 0 1,1 0-1,-1 0 1,1 0 0,-1 0-1,1-1 1,-1 1-1,1 0 1,0 0 0,-1 0-1,1-1 1,0 1-1,0 0 1,-1-1 0,1 1-1,0-1 1,0 1-1,0-1 1,0 0 0,0 1-1,0-1 1,0 0-1,0 1 1,0-1 0,0 0-1,0 0 1,0 0-1,0 0 1,0 0 0,0 0-1,0 0 1,0 0-1,0 0 1,0-1 0,0 1-1,0 0 1,0-1 0,0 1-1,0-1 1,0 1-1,-1-1 1,1 1 0,0-1-1,0 0 1,0 1-1,0-1-17,4 0 48,123-41-371,-85 23-2061,-25 14-772,-6 3-2470,-2 2-3454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37:02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241 138 10282,'0'0'2471,"0"0"-581,0 0-48,0 0-235,-11 15-449,2-3-892,3-4-127,0-1 1,1 1-1,-1 0 0,2 1 1,-1-1-1,1 1 1,1 0-1,0 0 0,0 0 1,0 0-1,0 7-139,-14 319 2203,8-79-3562,9-250 686,-4 23-1489,-5-20-4596,1-19 2975,4-16 3004,3 22 493,-32-323 121,39 102 2034,-2 194-678,0-1-1,2 1 0,1 0 1,1 1-1,2 0 0,2-2-1190,33-35 5657,-41 64-5590,1-1 0,0 1 0,0 0 0,0 0-1,1 0 1,-1 0 0,1 1 0,-1 0 0,1 0-1,0 1 1,-1 0 0,1 0 0,0 0 0,0 1-1,0-1 1,0 1 0,0 1 0,3 0-67,3 2-2,1 1-1,-1 0 1,0 1 0,0 0 0,-1 1 0,1 0-1,-1 1 1,-1 0 0,1 1 0,-1 0 0,0 1-1,-1 0 1,0 1 0,-1-1 0,0 2 0,0-1-1,-1 1 1,-1 0 0,1 1 0,-2-1 0,0 1-1,0 0 1,-1 1 0,0-1 0,-2 1-1,1 0 1,-1 0 0,-1 0 0,0 5 2,-1-9 4,-1 1-1,0 0 1,-1-1 0,1 0 0,-2 1-1,1-1 1,-2 0 0,1 0 0,-1 0-1,0-1 1,-1 1 0,0-1-1,0 0 1,-1-1 0,0 1 0,0-1-1,-1 0 1,0 0 0,0-1 0,0 0-1,-1 0 1,0-1 0,-3 1-4,-16 10 9,0-1-1,-1-2 1,0-1 0,-1-1 0,0-1 0,-21 3-9,-57 5-1150,71-16-1912,0-3-3537,22 0 71</inkml:trace>
  <inkml:trace contextRef="#ctx0" brushRef="#br0" timeOffset="419.941">765 526 3812,'0'0'7303,"0"0"-3631,0 0-1147,0 0-507,-13-10-747,-42-29-513,51 37-690,0 0-1,-1 1 1,1 0 0,-1 0-1,1 0 1,-1 0 0,0 0 0,1 1-1,-1 0 1,1 0 0,-1 1 0,0-1-1,1 1 1,-1 0 0,1 0-1,-1 0 1,1 1 0,-1-1 0,1 1-1,0 0 1,0 1 0,0-1-68,1 0 26,-12 6-4,1 1 1,0 0-1,0 1 1,1 1-1,0 1 1,1-1-1,1 2 1,0 0-1,0 0 1,1 1-1,1 0 1,0 0-1,1 1 1,1 1-1,0-1 0,1 1 1,1 0-1,1 0 1,0 1-1,1-1 1,0 1-1,2 0 1,0 0-1,1 12-22,-1-27-4,1 1 1,0 0-1,0-1 0,1 1 1,-1-1-1,0 1 0,1-1 1,0 1-1,-1-1 0,1 1 1,0-1-1,0 0 0,0 1 0,1-1 1,-1 0-1,0 0 0,1 0 1,0 0-1,-1 0 0,1 0 1,0 0-1,0 0 0,0-1 0,0 1 1,0-1-1,1 0 0,-1 1 1,0-1-1,1 0 0,-1 0 1,0-1-1,1 1 0,-1 0 1,1-1-1,0 0 0,-1 1 0,1-1 1,-1 0-1,2 0 4,5-1-13,-1 0 0,1 0 0,-1-1 0,0 0-1,1-1 1,-1 1 0,0-1 0,-1-1 0,1 0 0,-1 0 0,5-3 13,17-17 59,0-1 1,-2-1 0,-1-2-1,-1 0 1,19-28-60,-13 16 60,16-35 1835,-46 74-1463,-6 30 219,-2-4-651,3 1 0,0 0 0,1 0 0,2 1 0,0-1 0,4 25 0,30 22-4000,5-37-4096,-20-25 1770</inkml:trace>
  <inkml:trace contextRef="#ctx0" brushRef="#br0" timeOffset="764.544">1293 351 8744,'22'-140'5301,"-17"97"557,-5 37-1992,-2 27-2897,-87 618 1150,90-532-6338,35-50-5196,-19-46 4712</inkml:trace>
  <inkml:trace contextRef="#ctx0" brushRef="#br0" timeOffset="1072.638">1591 430 7623,'23'-153'3785,"-21"137"-3523,-1-12 4450,-3 18-289,-5 29-2908,-16 68-383,4 2-1,5 0 1,-3 73-1132,16-147-93,-2 18-347,1 1 0,1 0 0,3 0 1,4 33 439,-5-61-724,7 21-2555,0-12-2717,-1-11 460</inkml:trace>
  <inkml:trace contextRef="#ctx0" brushRef="#br0" timeOffset="1073.638">1223 590 2755,'-16'-8'2461,"-52"-24"-145,6 7 2356,62 24-4582,1 1 1,-1 0-1,0 0 1,1 0-1,-1-1 1,1 1-1,-1 0 1,0-1 0,1 1-1,-1 0 1,0-1-1,1 1 1,-1-1-1,0 1 1,0 0 0,1-1-1,-1 1 1,0-1-1,0 1 1,0-1-1,0 1 1,1-1-1,-1 1 1,0-1 0,0 1-1,0-1 1,0 1-1,0-1 1,0 1-1,0-1 1,0 1-1,-1 0 1,1-1 0,0 1-1,0-1 1,0 1-1,0-1 1,-1 1-1,1-1 1,0 1-1,0 0 1,-1-1 0,1 1-1,0-1 1,-1 1-1,1 0 1,-1-1-1,1 1 1,0 0 0,-1 0-1,1-1 1,-1 1-1,1 0 1,0 0-1,-1 0 1,1 0-1,-1-1 1,1 1 0,-1 0-1,1 0 1,-1 0-1,1 0 1,-1 0-1,1 0 1,-1 0-1,1 0-90,41-13 2291,-40 13-2305,420-62 1300,-262 38-2653,-54 7-2674,-23 3-1724</inkml:trace>
  <inkml:trace contextRef="#ctx0" brushRef="#br0" timeOffset="1843.139">1859 534 8616,'0'0'1436,"0"0"-341,0 0 111,0 0-229,0 0-566,0 0-256,0 0-59,-5 6-16,4-4-74,-1-1 15,1 1 0,-1-1 0,1 1 0,0-1 0,-1 1 0,1-1 0,0 1 0,0 0 0,0 0 0,0-1 0,1 1 0,-1 0 0,0 0 0,1 0 0,-1 0 0,1 0 0,0 0 0,0 0 0,-1 0 0,1 0 0,0 0 0,1 0 0,-1 0 0,0 0 0,1 0 0,-1 0 0,1 0 1,-1-1-1,1 1 0,0 0 0,0 0 0,0 0 0,0-1 0,0 2-21,3 0 117,-1 1 1,1 0 0,0-1 0,-1 1-1,1-1 1,1 0 0,-1-1-1,0 1 1,1-1 0,-1 1 0,1-1-1,0-1 1,0 1 0,0-1-1,0 0 1,0 0 0,0 0 0,0-1-1,0 1 1,0-1 0,0-1-1,0 1 1,0-1 0,0 0 0,0 0-1,0 0 1,0 0 0,0-1 0,0 0-1,-1 0 1,1-1 0,-1 1-1,1-1 1,-1 0 0,0 0 0,0 0-1,0-1 1,-1 1 0,3-4-118,8-6 427,-1 0 1,-1-1-1,-1 0 1,0-1 0,0-1-1,-2 1 1,0-1 0,0-1-1,-2 0 1,1-4-428,-7 20 43,0-1 1,0 1-1,0-1 1,0 1-1,0-1 1,-1 1-1,1-1 1,-1 1-1,1-1 1,-1 0-1,1 1 1,-1-1-1,0 0 1,0 1-1,0-1 1,0 0-1,0 1 1,0-1-1,-1 0 1,1 1-1,0-1 1,-1 0-1,1 1 1,-1-1-1,0 1 1,0-1-1,1 1 1,-1-1-1,0 1 1,0 0-1,0-1 1,0 1-1,-1 0 1,1 0-1,0 0 1,0 0-1,-1 0 1,1 0-1,-1 0 1,1 0-1,-1 0 1,1 1-1,-1-1 1,1 1-1,-1-1 1,0 1-1,0-1-43,-11 3 16,1 1 0,-1 0 0,1 1 0,0 0 0,0 1 0,1 1 0,0-1 0,-1 2 0,2-1 0,-1 2 0,1-1 0,0 2 1,1-1-1,0 1 0,0 1 0,1-1 0,-5 8-16,0-1-129,1-1 0,1 2 0,0 0 0,1 0 0,1 1 0,0 0 0,1 0 0,2 1 0,0 0 0,0 0 0,0 14 129,4-25-62,1 1-1,0 0 1,0 0 0,1 0 0,1 0-1,-1 0 1,2 0 0,-1 0 0,1-1-1,0 1 1,1-1 0,0 1-1,0-1 1,1 0 0,0 0 0,0 0-1,1-1 1,0 1 0,0-1 0,1 0-1,0-1 1,0 1 0,1-1 0,0 0-1,0-1 1,6 4 62,-1-2-34,0-2-1,0 1 1,0-1 0,1-1-1,0 0 1,0-1-1,0-1 1,0 0 0,1 0-1,-1-1 1,0-1 0,1-1-1,-1 1 1,1-2 0,-1 0-1,0-1 1,0 0-1,0-1 1,-1 0 0,1-1-1,-1 0 1,0-1 0,0-1-1,-1 0 1,0 0 0,0-1-1,-1-1 1,0 0-1,0 0 1,-1-1 0,0 0-1,0-1 35,18-30 63,-2 0-1,-2-2 1,-2 0-1,-2-2 1,-2 0 0,-1-1-1,3-24-62,-15 49 2008,-17 59-1539,-89 307-277,70-290-848,25-72-599,6-4 1243,1 0 0,0 0 0,2 0 0,0 0-1,1 0 1,2 0 0,0 1 0,1 0 0,1 0 0,0 0 0,6-8 12,-10 19-44,1-1 1,0 1 0,0 0 0,1 0 0,0 0 0,0 1-1,1-1 1,0 1 0,1 1 0,0-1 0,0 1 0,0 0-1,1 1 1,0 0 0,0 0 0,1 1 0,0 0 0,0 0-1,0 1 1,0 0 0,1 1 0,-1 0 0,10-2 43,-9 4-348,0 1 0,-1 0 0,1 1 0,0 0 0,-1 0 0,1 1 0,-1 0 0,1 1 0,-1 0 0,0 0 0,4 3 348,86 61-8947,-67-40 4137</inkml:trace>
  <inkml:trace contextRef="#ctx0" brushRef="#br0" timeOffset="2288.103">3129 617 8744,'0'0'3892,"4"-13"-935,15-44-250,-19 2 2584,-1 54-5243,0 1 1,0-1-1,1 0 1,-1 1 0,0-1-1,0 1 1,0-1-1,0 1 1,0-1-1,0 1 1,0 0 0,0-1-1,0 1 1,0 0-1,0 0 1,0 0-1,0 0 1,0 0 0,0 0-1,0 0 1,0 0-1,0 0 1,0 1-1,0-1 1,0 0 0,0 1-1,0-1 1,0 0-1,1 1 1,-1-1-1,0 1 1,0 0-1,0-1 1,0 1 0,1 0-1,-1-1 1,0 1-1,1 0 1,-1 0-1,0 0-48,-18 18 40,1 0 0,1 2 0,1 0 0,1 1 0,1 0 0,1 2 0,0 0-40,0-1 9,-76 144-399,85-145-154,3-15 58,3-15-112,9-28 619,1 1 1,1-1-1,2 2 0,2 0 1,1 1-1,2 1 0,1 0-21,48-38 198,-67 69-189,0-1-1,1 0 1,-1 1-1,0-1 0,1 1 1,-1 0-1,1 0 1,-1 0-1,1 0 0,-1 0 1,1 0-1,0 1 1,-1-1-1,1 1 0,0 0 1,0 0-1,-1 0 1,1 0-1,0 0 0,0 1 1,-1-1-1,1 1 0,0 0 1,-1-1-1,1 1 1,-1 1-1,1-1 0,-1 0 1,0 0-1,1 1 1,-1 0-1,0-1 0,2 3-8,4 7 21,-1 0 0,0 0-1,0 1 1,-1 0-1,-1 1 1,0-1-1,-1 1 1,0 0-1,-1 0 1,0 1 0,-1 4-21,10 33 14,-11-40-13,1 0 0,1-1 1,0 1-1,0-1 0,1 0 1,0 0-1,1 0 0,0 0 1,1-1-1,0 0 0,0 0 1,1-1-1,0 0 0,0 0 1,1 0-1,0-1 0,0 0 1,1-1-1,0 1 0,0-2 1,1 1-1,-1-2 0,1 1 1,4 0-2,-4-3 13,-1 0 0,1-1 0,0 0 0,-1-1 0,1 0 1,0 0-1,-1-1 0,1-1 0,-1 1 0,1-2 0,-1 1 0,0-1 1,1-1-1,-2 1 0,1-2 0,0 1 0,-1-1 0,0 0 0,0-1 1,0 0-1,-1 0 0,0-1 0,0 0 0,0 0 0,-1 0 0,3-6-13,-3 5 63,0 0-1,0 0 1,-1 0 0,0-1-1,0 0 1,-1 0-1,0-1 1,-1 1-1,0-1 1,0 1-1,-1-1 1,-1 0-1,1 0 1,-2-4-63,0 12-3,0 0 0,-1 0 0,1 0 0,-1 0 1,1 0-1,-1 0 0,0 0 0,0 0 0,0 0 0,0 1 1,0-1-1,-1 0 0,1 1 0,0-1 0,-1 1 0,1-1 0,-1 1 1,0 0-1,1-1 0,-1 1 0,0 0 0,0 0 0,0 0 0,0 1 1,0-1-1,0 0 0,0 1 0,0-1 0,0 1 0,0-1 1,0 1-1,0 0 0,0 0 0,0 0 0,0 0 0,0 1 0,-2-1 3,-82 15-3498,29 3-3164,0 4-6748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24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5317,'0'0'4959,"0"0"-1841,0 0-171,0 0-417,0 0-763,0 0-416,0 0-316,6 0-309,209-30 882,-98 7-1593,-68 13 44,-158 30-902,88-13-4645,15-3-801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22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65 810 12107,'1'-14'3198,"9"-66"1799,-8 88 365,-1 53-5156,-64 463 413,62-521-623,-1 20 17,-1-30 21,-3-44-9,3-1-1,3-1 1,1 1 0,3 0 0,2 1-1,3-1 1,2 1 0,1 1 0,3 0 0,3 1-1,1 0 1,2 2 0,3 0 0,2 1-25,-23 39 0,1 1 0,-1 0 0,1 0 0,1 0 0,-1 0 0,1 1 0,0-1 0,0 1 0,1 1 0,-1-1 0,1 1 0,0 0 0,0 0 0,7-3 0,-11 8-6,1 0 1,-1 0-1,0 0 0,1 0 1,-1 0-1,0 0 1,0 0-1,0 1 1,0-1-1,0 1 0,0 0 1,-1-1-1,1 1 1,0 0-1,-1 0 1,1 0-1,-1 0 0,0 0 1,0 1-1,0-1 1,0 0-1,0 0 1,0 1-1,-1-1 0,1 1 1,-1-1-1,1 1 1,-1-1-1,0 0 1,0 1-1,0-1 0,0 1 1,-1-1-1,1 1 1,-1-1-1,1 1 1,-1-1-1,0 1 6,1 2-7,-1 5-58,1 0 1,-1 0-1,-1 0 0,0 0 1,0 0-1,-1 0 0,-1 0 1,1-1-1,-1 1 1,-1-1-1,0 0 0,0-1 1,-1 1-1,0-1 0,0 0 1,-1 0-1,0-1 1,-1 0-1,1 0 0,-1-1 1,0 0-1,-1 0 0,0-1 1,0 0-1,0-1 0,0 0 1,-1 0-1,1-1 65,-6-2-29,15-1 31,0 0-1,1 0 0,-1 0 1,0 1-1,0-1 1,0 0-1,0 0 1,0 0-1,0 1 1,0-1-1,0 0 0,0 0 1,0 1-1,0-1 1,0 0-1,0 0 1,0 0-1,0 1 1,0-1-1,0 0 0,0 0 1,0 1-1,0-1 1,0 0-1,0 0 1,0 0-1,0 1 1,0-1-1,-1 0 0,1 0 1,0 0-1,0 1 1,0-1-1,0 0 1,-1 0-1,1 0 1,0 0-1,0 0 0,0 1 1,-1-1-1,1 0 1,0 0-1,0 0 1,0 0-1,-1 0 1,1 0-2,14 16 1,0 1 1,-2 0-1,0 0 1,-1 2 0,0-1-1,-2 1 1,4 10-2,18 34 21,-16-34-22,2-1 0,1-1 0,1 0 0,2-1 0,0-1 0,20 17 1,-41-42-7,0 0 0,0-1 0,0 1 0,0-1 0,0 1 0,0 0 0,0-1 0,0 1 0,0 0 0,0-1 0,0 1 0,0 0 0,0-1 0,0 1 0,0-1 0,0 1 0,0 0 0,0-1 0,1 1 0,-1 0-1,0-1 1,0 1 0,0 0 0,1-1 0,-1 1 0,0 0 0,0 0 0,1-1 0,-1 1 0,0 0 0,1 0 0,-1 0 0,0-1 0,1 1 0,-1 0 0,0 0 0,1 0 0,-1 0 0,0 0 0,1-1 0,-1 1 0,0 0 0,1 0 0,-1 0 0,1 0 0,-1 0 0,0 0-1,1 0 1,-1 1 0,0-1 0,1 0 0,-1 0 0,0 0 0,1 0 0,-1 0 0,0 0 0,1 1 0,-1-1 0,0 0 0,1 0 7,-10-33-822,-8 2-1538,2 5-1612,3-1-4115,7 9-1164</inkml:trace>
  <inkml:trace contextRef="#ctx0" brushRef="#br0" timeOffset="315.256">546 130 16816,'0'-14'368,"4"-44"668,-4 55-846,0 1 0,1-1 1,-1 1-1,0-1 0,1 1 0,-1 0 0,1-1 1,0 1-1,0-1 0,0 1 0,0 0 1,0 0-1,0 0 0,1 0 0,-1 0 1,1 0-1,-1 0 0,1 0 0,0 0 0,0 1 1,0-1-1,0 1 0,0-1 0,0 1 1,0 0-1,0 0 0,1 0 0,-1 0-190,2 0 89,0 1-1,1 0 1,-1 0-1,0 0 1,0 1-1,0-1 1,0 1-1,0 0 1,0 0 0,0 0-1,0 1 1,-1-1-1,1 1 1,0 0-1,-1 0 1,1 0-1,-1 1 1,0-1-1,0 1 1,0 0-1,2 1-88,1 6 11,0 0-1,-1 0 1,0 0-1,-1 0 1,0 1-1,0 0 1,-1 0-1,-1 0 1,0 0-1,0 0 1,-1 0-1,0 1 1,-1-1-1,-1 0 1,0 0-1,0 1 1,-1-1-1,0 0 1,-1 0-1,0 0 1,-1-1-1,0 1 1,-1-1-1,0 0 1,-1 0-1,0 0 1,0-1-1,-1 0 1,0 0-1,-2 0-10,-108 117 737,117-125-721,1 0-1,-1 0 1,1 0-1,0 0 1,0-1 0,-1 1-1,1 0 1,0 0-1,0-1 1,0 1-1,0-1 1,0 1 0,0-1-1,0 1 1,0-1-1,0 1 1,0-1-1,0 0 1,0 0 0,0 1-1,0-1 1,0 0-1,0 0 1,0 0 0,1 0-1,-1 0 1,0 0-1,0-1 1,0 1-1,0 0 1,0-1 0,0 1-1,0 0 1,0-1-1,0 1 1,0-1 0,1 0-16,230-75-177,-230 75 75,27-3-1394,-20 14-4716,-9 1-471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20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176 518 8936,'0'0'2526,"0"0"-941,0 0 198,0 0 208,0 0-181,0 0-545,0 0-491,-5 11-117,-51 135 835,7 2 0,-10 62-1492,52-146-144,108-406 128,-86 283 22,2 2 1,2-1-1,3 2 0,2 1 1,5-2-7,4 20 0,-22 81 0,41 342 128,-16-196-251,-35-158 59,-22-34 123,-106-88 58,-34-32-101,143 114-2982,32 27-4563,3-4-110</inkml:trace>
  <inkml:trace contextRef="#ctx0" brushRef="#br0" timeOffset="472.77">827 724 11243,'-2'-13'4372,"-6"-44"-1377,7 54-2745,1 0 0,-1-1 1,0 1-1,0 1 0,0-1 0,-1 0 1,1 0-1,-1 0 0,1 1 1,-1-1-1,0 0 0,0 1 1,0 0-1,0-1 0,-1 1 0,1 0 1,0 0-1,-1 0 0,0 1 1,1-1-1,-1 1 0,0-1 1,0 1-1,-2-1-250,-1 1 86,0 0 1,0 0 0,0 0-1,0 1 1,0 0-1,0 0 1,0 0-1,0 1 1,0 0 0,0 0-1,0 1 1,0-1-1,0 1 1,0 1 0,1-1-1,-1 1 1,-1 1-87,-5 6 15,-1 0 1,2 1-1,0 0 1,0 1-1,1 0 1,0 1-1,1 0 1,1 1-1,0 0 1,0 0 0,2 0-1,0 1 1,0 0-1,2 0 1,0 1-1,0 0 1,2-1-1,0 1 1,0 0-1,2 0 1,0 0-1,1 6-15,0-16-102,1 1 0,-1-1-1,1 0 1,0 1-1,1-1 1,-1 0-1,1 0 1,0-1 0,1 1-1,-1-1 1,1 1-1,0-1 1,1 0 0,-1 0-1,1-1 1,0 0-1,0 0 1,0 0 0,1 0-1,-1-1 1,1 1-1,0-2 1,0 1 0,0-1-1,0 1 1,1-2-1,-1 1 1,0-1-1,1 0 1,-1 0 0,1-1-1,0 0 1,-1 0-1,1 0 1,-1-1 0,1 0-1,-1 0 1,0-1-1,1 0 1,-1 0 0,0 0-1,0-1 1,0 0-1,0 0 1,-1 0 0,1-1-1,-1 0 1,0 0-1,3-3 103,6-9 13,-1-1 0,-1-1-1,-1 0 1,0 0 0,-1-1 0,-1-1-1,-1 0 1,-1 0 0,0 0 0,-2-1-1,0 0 1,-2 0 0,0 0 0,0-14-13,0 14 72,59-388 2854,-60 373-1736,-2 41-467,0 6-672,-1 542-158,22-427-3513,-19-119 2694,1 0 0,0 0 1,1 0-1,0 0 1,0-1-1,0 1 0,1-1 1,0 0-1,0-1 1,0 1-1,1-1 1,-1 0-1,2 0 0,-1-1 1,3 2 925,13 5-5547</inkml:trace>
  <inkml:trace contextRef="#ctx0" brushRef="#br0" timeOffset="921.938">1438 695 4644,'0'0'1805,"0"0"37,0 0-22,0 0-96,0 0-245,0 0-299,0 0-347,2 1 15,-1 0-771,0 0-1,0-1 0,-1 1 1,1 0-1,0 0 0,-1 0 1,1 0-1,-1 0 0,1 0 1,-1 0-1,0 0 0,1 0 1,-1 1-1,0-1 0,0 0 1,0 0-1,0 0 1,1 0-1,-2 0 0,1 1 1,0-1-1,0 0 0,0 0 1,0 0-1,-1 0 0,1 0 1,-1 0-1,1 0 0,-1 0 1,1 0-1,-1 0 0,1 0 1,-1 0-1,0 0-76,-6 32 1584,17-45-393,7-114 2914,-34 159-2840,-22 107-1262,6 1 1,7 2-1,5 1 0,7 0 0,7 6-3,6-110-40,2-15 5,-2-1 1,0 0 0,-2 1-1,0-1 1,-2 0 0,0 0-1,-2-1 1,-1 2 34,5-19-12,0 0-1,0-1 0,-1 0 1,0 1-1,0-1 1,0-1-1,0 1 0,-1-1 1,0 1-1,0-1 0,0-1 1,0 1-1,-1-1 1,1 0-1,-1 0 0,0 0 1,0-1-1,0 0 1,0 0-1,0-1 0,-1 1 1,1-1-1,0-1 1,-1 1-1,1-1 0,0 0 1,-7-1 12,-8-2-7,0 0 1,0-1 0,1 0 0,-1-2-1,1-1 1,0 0 0,-14-9 6,21 11-100,-1-2 1,1 0-1,0 0 1,1-1-1,0-1 1,0 0-1,1 0 1,0-1-1,0-1 1,1 0-1,-5-8 100,4-16-3239,12 11-2293,8 4-1802</inkml:trace>
  <inkml:trace contextRef="#ctx0" brushRef="#br0" timeOffset="1378.671">1407 24 9321,'0'0'2717,"0"0"-405,0 0-225,0 0-619,0 0-689,0 0-384,0 0-229,-5 15-59,-16 51-1,14 42-26,7-106-77,-1 0 0,2 0-1,-1 1 1,0-1 0,0 0 0,1 0-1,-1 0 1,1 0 0,-1 1-1,1-1 1,0 0 0,0 0-1,0 0 1,0-1 0,0 1-1,1 0 1,-1 0 0,1-1-1,-1 1 1,1 0 0,-1-1-1,1 0 1,0 1 0,0-1-1,-1 0 1,1 0 0,0 0-1,0 0 1,0 0 0,0 0-1,1-1 1,-1 1 0,0-1-1,0 0 1,0 1 0,0-1-1,1 0 1,-1 0 0,0 0-1,0 0 1,0-1 0,0 1-1,1-1 1,-1 1 0,0-1-1,0 0 1,0 0 0,0 0-3,6-9 138,-1 0 0,0-1 1,0 0-1,-1-1 1,0 0-1,-1 0 1,-1 0-1,0 0 1,-1 0-1,0-1 0,0 0 1,-2 1-1,0-1 1,0 0-1,-1-10-138,0 21 25,1 0 0,-1-1 0,0 1-1,0 0 1,0 0 0,0 0 0,-1-1-1,1 1 1,0 0 0,-1 0 0,0 0 0,1 0-1,-1 0 1,0 0 0,0 0 0,0 0-1,0 0 1,-1 0 0,1 0 0,0 1 0,-1-1-1,1 0 1,-1 1 0,0 0 0,1-1-1,-1 1 1,0 0 0,0 0 0,0 0 0,0 0-1,0 0 1,0 0 0,0 0 0,0 1-1,0-1 1,0 1 0,-1-1 0,1 1 0,0 0-1,0 0 1,0 0 0,-1 0 0,1 1-1,0-1 1,0 0 0,0 1 0,0 0 0,0-1-1,0 1 1,0 0 0,0 0 0,0 0 0,-1 1-26,-54 61-1913,36-11-5717,12-13-2837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2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627 191 6694,'0'0'3230,"0"-15"-1148,1-9-1101,1-12 321,-4-5 3552,-1 38 734,-6 41-4828,-14 296 943,8 39-2045,14-414-7606,3 16 1893,2 8-580</inkml:trace>
  <inkml:trace contextRef="#ctx0" brushRef="#br0" timeOffset="5980.379">221 8 14606,'0'0'1708,"0"0"-277,0 0 523,0 0-331,-14-2-209,6 1-1209,4 0-136,1 0 0,-1 0 1,1 0-1,-1 1 0,1-1 1,-1 1-1,1 0 0,-1 0 1,1 1-1,-1-1 0,1 1 1,-1-1-1,1 1 0,-1 0 1,1 1-1,0-1 0,0 0 1,-1 1-1,1 0 1,0 0-1,0 0 0,1 0 1,-1 0-1,0 0 0,1 1 1,-1 0-1,1-1 0,0 1-69,-15 27 155,2 0 0,1 1 0,2 1-1,1 0 1,1 0 0,2 1 0,1 1 0,2-1 0,1 1-1,2 0 1,1 20-155,0-27-8,2 1-1,0 0 0,2 0 1,1-1-1,2 0 0,0 0 1,2 0-1,1-1 0,5 11 9,-7-23-150,0 0 0,0 0 1,1 0-1,1-1 0,1-1 0,-1 1 0,2-1 0,0-1 0,0 0 0,1-1 0,0 0 0,1-1 0,0 0 0,1-1 1,0 0-1,0-1 0,4 1 150,81 16-5301,-54-22-1089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2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58 446 5349,'0'0'6096,"0"0"-3239,0 0-1112,0 0-154,0 0-358,0 0-325,-2 15-129,-17 111 550,5-46-1033,3 0-1,4 1 1,2 51-296,31-371 672,-25 213-610,1-1 0,0 1 0,2 0-1,2 0 1,0 0 0,1 1 0,2 0-1,0 0 1,2 1 0,0 1 0,2-1-1,1 2 1,1 0 0,1 0-62,-15 19-7,1 1 0,0 0 0,-1-1 1,1 1-1,0 0 0,1 0 0,-1 0 0,0 0 0,0 1 0,1-1 1,-1 0-1,1 1 0,0 0 0,-1 0 0,1-1 0,0 2 0,0-1 0,0 0 1,-1 1-1,1-1 0,0 1 0,0 0 0,0 0 0,0 0 0,0 0 1,0 0-1,0 1 0,0-1 0,0 1 0,-1 0 0,1 0 0,0 0 1,0 0-1,-1 0 0,1 1 0,-1-1 0,1 1 0,-1 0 0,0 0 0,1 0 1,-1 0-1,0 0 0,0 0 0,-1 0 0,1 1 0,0-1 0,-1 1 1,1-1-1,-1 1 0,0-1 0,0 1 0,0 0 0,0 0 0,0 0 1,-1 0-1,1 1 7,0 6-60,0-1 0,-1 1 0,0 0 0,0-1 0,-1 1 0,0 0 0,-1-1 0,0 1 0,-1-1 0,1 0 0,-2 0 0,1 0 1,-1 0-1,-1-1 0,0 1 0,0-1 0,0 0 0,-1-1 0,-1 1 0,1-1 0,-1 0 0,0-1 0,0 0 0,-1 0 0,0 0 1,0-1-1,0 0 0,-1-1 0,0 0 0,0 0 0,-4 1 60,10-4 40,1 1 0,0-1 0,0 0 0,-1 0 0,1 0 0,-1 0 0,1 0 0,-1-1 0,0 1 0,1-1 0,-1 1 0,1-1 0,-1 0 0,0 0 0,1 0-1,-1-1 1,0 1 0,1-1 0,-1 1 0,1-1 0,-1 0 0,1 0 0,-1 0 0,1 0 0,0 0 0,-1-1 0,1 1 0,0-1 0,0 1 0,0-1 0,0 0 0,0 0 0,0 0 0,1 0 0,-1 0 0,1 0 0,-1 0 0,1-1 0,0 1 0,0-1 0,0 1 0,0 0 0,0-3-40,7 8 539,66 101-119,-50-64-354,-12-24-56,-1 4-10,2 0 0,1-2 0,0 1 0,1-2 0,1 0 0,1 0 0,0-1 0,1-1 0,1-1 0,11 8 0,35-7-501,-66-41-3701,-20-1-6469,15 18 4425</inkml:trace>
  <inkml:trace contextRef="#ctx0" brushRef="#br0" timeOffset="574.006">530 18 12684,'0'0'2205,"0"0"-743,0 0 402,0 0-220,0 0-507,0 0-352,0 0-348,4-5-239,-3 4-191,0 0 0,0 0 1,0 0-1,0 0 0,0 0 0,0 1 0,0-1 1,0 0-1,0 0 0,0 1 0,0-1 0,1 1 1,-1-1-1,0 1 0,0 0 0,1-1 0,-1 1 1,0 0-1,1 0 0,-1 0 0,0 0 1,1 0-1,-1 0 0,0 0 0,0 0 0,1 1 1,-1-1-1,0 0 0,0 1 0,1-1 0,-1 1 1,0 0-1,0-1 0,0 1 0,0 0 0,0-1 1,0 1-1,0 0 0,0 0 0,0 0 1,0 0-1,0 0 0,-1 0 0,1 0 0,0 0 1,-1 1-1,1-1 0,-1 0 0,1 0 0,-1 1 1,1-1-1,-1 0 0,0 0 0,0 1 0,0-1 1,0 0-1,0 1-7,4 3 2,0 1 0,-1 0 0,0 0 0,-1 0 0,1 1-1,-1-1 1,0 1 0,-1-1 0,1 1 0,-1-1 0,-1 1 0,1 0 0,-1 0 0,0-1 0,-1 1 0,1 0 0,-1-1 0,-1 1-1,1 0 1,-1-1 0,-1 0 0,1 1 0,-1-1 0,0 0 0,-3 5-2,-157 132 187,187-140 624,46-23-540,-53 14-356,1 1 1,0 0 0,0 1-1,0 1 1,1 1-1,-1 0 1,9 1 84,-14 26-9239,-13-22 7983,0 15-6805</inkml:trace>
  <inkml:trace contextRef="#ctx0" brushRef="#br0" timeOffset="900.19">984 477 2562,'0'0'8819,"1"-13"-5567,4-39-1240,-5 52-1895,0-1-1,-1 0 0,1 0 1,0 1-1,0-1 1,0 0-1,-1 0 1,1 0-1,0 1 0,0-1 1,0 0-1,0 0 1,0 0-1,0 1 1,1-1-1,-1 0 1,0 0-1,0 1 0,1-1 1,-1 0-1,0 0 1,1 1-1,-1-1 1,0 0-1,1 1 0,-1-1 1,1 0-1,-1 1 1,1-1-1,0 1 1,-1-1-1,1 1 1,0-1-1,-1 1 0,1 0 1,0-1-1,-1 1 1,1 0-1,0-1 1,0 1-1,-1 0 0,1 0 1,0 0-1,0 0 1,0-1-1,-1 1 1,1 0-1,0 0 1,0 1-1,0-1 0,-1 0 1,1 0-1,0 0-116,21 27 1271,-9 5-1083,-1 0 0,-2 1 0,-2 0 0,0 1 1,-3-1-1,0 1 0,-2 1 0,-2 31-188,-2-43-42,-1 1 0,0-1 0,-2 0 0,-1 0-1,-1 0 1,0-1 0,-2 1 0,-1-2 0,0 1 0,-2-1 0,0-1-1,-1 0 1,-2 0 0,0-1 0,0-1 0,-2 0 0,0-2 0,-1 1-1,-1-2 1,-16 11 42,5-5-1835,-2 0-1,0-2 1,-1-2 0,-1-1-1,-1 0 1836,-12 2-7628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34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52 10058,'0'0'4356,"0"0"-1618,0 0-784,0 0-448,0 0-311,0 0-260,0 0-364,-4 6-352,-10 21-129,14-26-88,0 1 0,0-1 0,1 1 0,-1-1 0,1 1 0,-1-1 0,1 0 0,-1 1 0,1-1 0,0 0 0,0 1 0,0-1 0,0 0 0,0 0 0,0 0 0,0 0 0,0 1 0,0-2 0,0 1 0,1 0 0,-1 0 0,0 0 0,0-1 0,1 1 0,-1 0 0,1-1 0,-1 1 0,1-1 0,-1 0 0,1 1 0,-1-1 0,1 0 0,-1 0 0,1 0 0,-1 0 0,1 0 0,-1-1 0,1 1 0,-1 0 0,1-1-2,1 1 57,0-1-1,0 0 0,0 1 0,-1-1 0,1 0 0,0-1 0,-1 1 0,1 0 0,-1-1 1,1 1-1,-1-1 0,0 0 0,1 0 0,-1 0 0,0 0 0,0 0 0,-1-1 1,1 1-1,0 0 0,-1-1 0,1 1 0,-1-1 0,0 0 0,0 1 0,0-1 0,0 0 1,0 0-1,-1 0 0,1 0 0,-1 0 0,0 1 0,0-1 0,0 0 0,0 0 1,-1 0-1,1 0 0,-1 0 0,1 0 0,-1 1 0,0-1 0,0 0-56,0 2-21,1-1 0,-1 1 0,1 0 0,-1 0 0,1 0 0,-1 0 0,0-1 0,0 1 0,1 0 0,-1 0 0,0 0 0,0 1 0,0-1 0,0 0 0,0 0 0,0 0 0,0 1 0,-1-1 0,1 1 0,0-1 0,0 1 0,0-1 0,-1 1 0,1-1 0,0 1 0,-1 0 0,1 0 0,0 0 0,-1 0 0,1 0 0,0 0 0,0 0 0,-1 0-1,1 1 1,-1-1 21,-18 24-7426,17-5 667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36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1 412 8456,'22'1'1196,"331"-3"-758,369-30-500,363-48 4147,-594 41-1510,2577-183 3777,-2729 194-6095,-297 22-482,-42 6 73,0 0-1,0 0 1,0 0-1,0-1 1,0 1-1,0 0 1,0 0-1,0 0 0,0-1 1,0 1-1,0 0 1,0 0-1,0-1 1,0 1-1,0 0 0,0 0 1,0 0-1,0-1 1,0 1 152,-29 2-2616,-15 8-2605,-3 3-1799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36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10122,'0'0'2535,"0"0"-826,9-13 383,31-39-181,-38 50-1794,0 0 0,0 0 0,1 0-1,-1 0 1,1 0 0,-1 1-1,1-1 1,-1 1 0,1 0 0,0 0-1,0 0 1,0 0 0,0 0 0,0 0-1,0 1 1,0-1 0,0 1-1,0 0 1,0 0 0,0 0 0,0 1-1,0-1 1,0 1 0,0-1-1,0 1 1,-1 0 0,1 0 0,0 0-1,0 1 1,-1-1 0,1 1 0,0-1-1,-1 1 1,0 0 0,1 0-1,-1 0 1,1 1-117,4 8 72,0 1-1,-1 1 1,0-1-1,-1 1 1,0 0 0,-1 0-1,0 0 1,-2 1-1,1-1 1,-1 1-1,-1 0 1,-1 0-1,0-1 1,0 1 0,-2 0-1,-1 10-71,2-22 3,1 10-8,-1 1-1,0-1 1,-1 0 0,0 1-1,-1-1 1,-1 0 0,0 0-1,0-1 1,-1 1 0,-1-1-1,0 0 1,-5 6 5,6-50 149,8 10-131,0 0 0,1 1-1,2 0 1,0 0-1,1 0 1,2 1 0,0 0-1,1 1 1,1 0-1,9-13-17,-15 21 51,1 1 0,1 1-1,0-1 1,0 1-1,1 0 1,0 0 0,1 1-1,0 1 1,1-1-1,-1 1 1,2 1 0,-1 0-1,1 0 1,0 1-1,0 0 1,1 1 0,-1 1-1,1 0 1,0 0-1,1 1 1,-1 0 0,0 1-1,9 0-50,-18 3 26,1-1 0,-1 1 0,0 0 0,1-1 0,-1 2 0,0-1 0,0 0 0,0 1 0,0-1 0,0 1 0,0 0-1,0 0 1,-1 0 0,1 0 0,-1 0 0,1 1 0,-1-1 0,0 1 0,0 0 0,0-1 0,0 1 0,0 0 0,-1 0 0,1 0 0,-1 0 0,0 1-1,0-1 1,0 0 0,0 1-26,10 104 155,-10-104-149,0 25-249,-1 0-1,-2-1 0,0 1 1,-2-1-1,-1 0 1,-1 0-1,-2 0 1,-2 4 243,1-6-3199,5-8-2518,4-9-849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37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9353,'0'0'4900,"0"0"-1793,0 0-576,0 0-599,0 0-549,0 0-481,0 0-400,14-4-171,108-22 160,12 1-699,-123 13-1015,-9 1-5380,-3 10 928,-1 1-3325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3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259 242 13869,'0'0'2200,"-3"-13"-311,-10-44 311,13 56-2112,0 0-1,-1 0 1,1 0 0,0 0 0,-1 0 0,1 0 0,-1 0-1,1 0 1,-1 0 0,0 0 0,1 0 0,-1 0-1,0 0 1,1 0 0,-1 1 0,0-1 0,0 0 0,0 1-1,0-1 1,0 1 0,0-1 0,0 0 0,0 1 0,0 0-1,0-1 1,0 1 0,0 0 0,0 0 0,0-1 0,0 1-1,0 0 1,-1 0 0,1 0 0,0 0 0,0 0-1,0 1 1,0-1 0,0 0 0,0 0 0,0 1 0,0-1-1,0 1 1,0-1 0,0 1 0,0-1 0,0 1 0,0 0-1,0-1 1,0 1 0,1 0 0,-1 0 0,0 0-1,0-1 1,1 1 0,-1 0 0,1 0 0,-1 0 0,1 0-1,-1 0 1,1 0 0,-1 0 0,1 1-88,-27 39 227,2 1 0,2 1 1,2 1-1,2 0 0,2 2 0,2 0 1,-7 38-228,15-58-7,1 0 1,2 1-1,0 0 1,2 0-1,1 0 1,1 0-1,2 0 1,1 4 6,-2-22-77,0 1 0,1 0 0,0-1 0,1 1 0,0-1 1,1 1-1,0-1 0,0-1 0,1 1 0,0 0 0,0-1 0,1 0 0,0 0 0,1-1 0,0 0 1,0 0-1,0 0 0,1-1 0,0 0 0,0-1 0,0 0 0,1 0 0,6 3 77,-2-4-281,0 0 0,1 0 0,-1-1 0,1-1-1,-1 0 1,1-1 0,0 0 0,-1-1 0,1-1 0,0 0-1,-1 0 1,1-2 0,-1 0 0,0 0 0,3-2 281,48-30-4236,-15-20-3753,-34 28 1652</inkml:trace>
  <inkml:trace contextRef="#ctx0" brushRef="#br0" timeOffset="345.98">549 566 577,'2'-17'4292,"4"-27"-2441,1-15 1155,-2 18 2317,-1 24 482,1 30-3668,0 31-1313,-6 27-307,-2-1 1,-4 1-1,-7 17-517,-1 23-100,2-62-1032,5-67 892,-1-170 170,10 168 89,0 0 0,2 0-1,0 0 1,1 0 0,1 0-1,1 1 1,0 0 0,2 0-1,0 1 1,1 0 0,1 0-1,0 1 1,2 1 0,6-9-19,-14 21 3,0 0 0,0 0 0,0 0 0,1 0 1,-1 1-1,1 0 0,0 0 0,0 0 0,0 1 1,0-1-1,0 1 0,0 0 0,1 1 0,-1-1 0,1 1 1,-1 0-1,1 0 0,0 1 0,-1 0 0,1 0 0,0 0 1,-1 1-1,1 0 0,-1 0 0,1 0 0,-1 0 0,1 1 1,-1 0-1,0 0 0,0 1 0,0 0 0,0-1 1,0 2-1,-1-1 0,1 0 0,-1 1 0,2 1-3,3 8-6,0 1 0,-1-1-1,0 1 1,-1 1 0,-1-1-1,0 1 1,-1 1 0,0-1-1,-2 0 1,0 1-1,0 0 1,-2 0 0,0 0-1,0 0 1,-2 0 0,-1 12 6,-14 47-650,7-46-2334,3 1-4577,6-21 707</inkml:trace>
  <inkml:trace contextRef="#ctx0" brushRef="#br0" timeOffset="701.684">1145 524 13293,'0'0'3299,"0"0"-769,0 0-832,0 0-673,0 0-128,78-14-257,-59 11-352,1 2-127,4-2-161,-1 2 0,-3-1 0,1-2-97,-2-2-767,-1 2-1443,3 1-2049,-2-1-3075</inkml:trace>
  <inkml:trace contextRef="#ctx0" brushRef="#br0" timeOffset="935.086">1746 165 3812,'0'0'9096,"0"0"-4644,0 0-1393,0 0-651,0 0-849,0 0-417,-2 13-245,-12 92 208,-50 297-1126,63-395-429,2 34-2875,14-21-5851,-3-15 1857</inkml:trace>
  <inkml:trace contextRef="#ctx0" brushRef="#br0" timeOffset="1140.08">2016 122 96,'4'-14'12492,"13"-46"-9188,-17 58-3128,1-1-1,-1 1 0,1-1 0,0 1 1,0 0-1,0 0 0,1-1 1,-1 1-1,0 0 0,1 0 0,-1 0 1,1 0-1,0 0 0,0 1 1,0-1-1,0 1 0,0-1 0,0 1 1,0-1-1,0 1 0,0 0 0,1 0 1,-1 0-1,0 0 0,1 1 1,-1-1-1,1 1 0,-1-1 0,1 1 1,-1 0-1,1 0 0,-1 0 1,1 0-1,-1 1 0,1-1 0,-1 0 1,1 1-1,-1 0 0,0 0 0,1 0 1,-1 0-1,0 0 0,1 0 1,-1 0-1,0 1 0,0-1 0,0 1 1,0-1-1,-1 1 0,1 0 1,0 0-1,-1 0 0,1 0 0,-1 0-175,10 18 130,0 0-1,-2 1 0,-1-1 1,0 2-1,-2-1 0,0 1 1,-1 0-1,-2 0 1,0 1-1,-1-1 0,-1 1 1,-2-1-1,0 7-129,1-4-23,-1 1 0,-2-1 0,0 0 0,-1 0 0,-1-1 0,-2 1 0,0-1 0,-2 0 0,-1 0 23,2-8-437,0-1 1,-1 0-1,-1 0 1,0-1-1,-1 0 0,-1-1 1,0 0-1,-10 7 437,-45 32-6699,41-31 52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50:08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403 170 8072,'0'-18'818,"1"9"-353,-1 0 0,0 0-1,0 0 1,0 0 0,-1 0-1,-1 1 1,0-1 0,0 0-1,0 1 1,-1-1 0,0 1 0,-1 0-1,0 0 1,0 0-465,2 6 139,0 0 0,0 0 0,0 0 0,0 1 0,0-1 0,0 1 0,0-1 0,0 1 0,-1 0 0,1 0 0,0 0 0,-1 0 0,1 0 0,-1 0 0,1 1 0,-1-1 0,0 1 0,1 0 0,-1-1 0,1 1 0,-1 1 0,0-1 0,1 0 0,-1 1 0,1-1 0,-1 1 0,1 0 0,-1-1 0,1 1 0,-1 1 0,0-1-139,-69 48 1067,48-24-819,1 2-1,2 1 1,0 1 0,3 0 0,0 2 0,2 0 0,1 0 0,1 2 0,2 0 0,1 0 0,2 1-1,1 0 1,2 1 0,1 0 0,2 0 0,1 17-248,1-27 80,1 1 1,1 0-1,1-1 1,1 1-1,1-1 0,2 0 1,3 9-81,-7-27 12,0 0-1,1 0 1,0 0 0,0 0 0,1-1 0,0 1 0,0-1-1,1 0 1,-1 0 0,1 0 0,1-1 0,-1 0-1,1 0 1,0 0 0,0-1 0,0 0 0,0 0 0,1 0-1,0-1 1,0 0 0,0 0 0,0-1 0,0 0 0,1 0-1,-1 0 1,6-1-12,-4 0 11,0-2 0,-1 1 0,1-1 0,-1 0 0,1-1 0,-1 0 0,1 0 0,-1-1 0,0 0 0,0-1 0,0 1 0,0-1 0,-1-1 0,0 0 1,0 0-1,0 0 0,0-1 0,-1 0 0,0 0 0,1-2-11,10-12 42,-1 0 1,-1 0-1,-1-1 0,-1-1 1,-1 0-1,4-11-42,-1-5 126,-1-1 1,-1-1-1,-3 0 0,-1 0 0,-2-1 0,-1 0 0,-3 0 0,-1-24-126,-9 31 129,7 33-113,0 1 0,0-1 0,0 1 0,-1-1 0,1 1 0,0-1 0,-1 1 0,1 0 0,0-1 0,-1 1 0,1 0 0,-1-1 0,1 1 0,0 0 0,-1-1 0,1 1 0,-1 0 0,1 0 0,-1 0 0,1-1 0,-1 1 0,1 0 0,-1 0 0,1 0 0,-1 0 0,1 0 0,-1 0 0,0 0 0,1 0 0,-1 0 0,1 0 0,-1 0 0,1 0 0,-1 1 0,1-1 0,-1 0 0,1 0 0,-1 0 0,1 1 0,0-1 0,-1 0 0,1 1 0,-1-1 0,1 0 0,0 1 0,-1-1 0,1 0 0,0 1 0,-1-1 0,1 1 0,0-1 0,0 1 0,-1-1 0,1 1 0,0-1 0,0 1 0,0-1 0,-1 1 0,1-1 0,0 1 0,0-1 0,0 1 0,0-1 0,0 1 0,0-1 0,0 1-16,-9 20 154,0 0 0,2 0-1,0 1 1,1 0-1,2 1 1,0-1-1,1 1 1,1-1 0,1 1-1,2 0 1,0 0-1,1 0 1,1 0-154,0-6 13,0 0 0,1-1 0,1 1 0,0-1 0,2 0 0,-1 0 0,2-1 0,0 0 0,1 0 0,1-1 0,0 0 0,0 0 0,7 4-13,-10-11 4,0 0-1,0 0 1,1-1-1,0 0 1,0 0-1,0-1 1,1 0 0,0-1-1,0 0 1,0 0-1,0-1 1,1 0-1,-1-1 1,1 0-1,0 0 1,0-1 0,0 0-1,0-1 1,-1 0-1,1 0 1,0-1-1,0-1 1,6-1-4,-2-2-23,-1 0 0,1-1 0,-1 0 1,-1-1-1,0-1 0,0 0 0,0-1 0,-1 0 0,0 0 1,0-1-1,-1-1 0,-1 0 0,0 0 0,0-1 0,-1 0 1,-1 0-1,0-1 0,-1 0 0,0 0 0,-1 0 1,0-1-1,-1 0 0,-1 0 0,0 0 0,-1-1 0,0 1 1,-2 0-1,1-1 0,-2-1 23,1 17-40,0-1 0,0 0 0,0 1 0,0-1 0,0 0 0,0 1 0,0-1 0,-1 0 0,1 1 0,0-1 0,0 0-1,0 0 1,-1 1 0,1-1 0,0 0 0,0 0 0,0 1 0,-1-1 0,1 0 0,0 0 0,-1 0 0,1 1 0,0-1 0,-1 0 0,1 0 0,0 0 0,-1 0 0,1 0 0,0 0 0,-1 0 0,1 0 0,0 0 0,-1 0 0,1 0 0,0 0 0,-1 0 0,1 0-1,0 0 1,-1 0 0,1 0 0,0 0 0,-1 0 0,1 0 0,0 0 0,0-1 0,-1 1 0,1 0 0,0 0 0,-1 0 0,1-1 0,0 1 0,0 0 0,-1 0 0,1-1 0,0 1 0,0 0 0,0-1 0,-1 1 40,-24 61-6086,9-20-1244</inkml:trace>
  <inkml:trace contextRef="#ctx0" brushRef="#br0" timeOffset="1457.042">1387 915 6566,'0'0'10826,"0"0"-8135,0 0-1378,6-74 673,-6 74-320,0 10-385,0 17-640,-3 9-129,-4 17-96,-3 8-127,-6 2 63,-1 0-256,-3-3-64,-1-4-32,-2-6-128,0-7-1666,7-4-2754,10-13-6278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36:59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48 6598,'0'0'2023,"0"0"289,0 0 122,0 0-37,0 0-422,0 0-405,3-9-278,10-29-283,-11 86 1623,-23 161-364,21-170-2044,-3-19-183,1-1 1,1 1-1,1 0 0,1 0 1,1 0-1,0 0 0,2 0 1,0-1-1,1 0 0,1 0 1,1 0-1,1 0 0,0-1 1,1-1-1,9 12-41,-14-24 6,0-1-1,0 0 1,0 0 0,1-1 0,-1 1-1,1-1 1,0 0 0,0 0-1,0-1 1,1 1 0,-1-1 0,1 0-1,-1-1 1,1 1 0,-1-1 0,1 0-1,0-1 1,0 1 0,0-1 0,-1 0-1,1-1 1,0 1 0,0-1-1,-1 0 1,1-1 0,0 1 0,-1-1-1,1-1-5,70-37-4010,-14-15-10002,-57 49 8043</inkml:trace>
  <inkml:trace contextRef="#ctx0" brushRef="#br0" timeOffset="804.193">470 352 2819,'0'0'1574,"0"0"-527,0 0-230,0 0 69,0 0-272,0 0-305,0 0-101,0 0-85,7 13 11,36 64 592,-43-76-614,1-1 1,-1 1-1,0 0 1,0-1-1,1 1 0,-1-1 1,0 1-1,1-1 1,-1 1-1,0-1 1,1 0-1,-1 1 1,1-1-1,-1 1 0,1-1 1,-1 0-1,1 1 1,-1-1-1,1 0 1,-1 1-1,1-1 1,-1 0-1,1 0 1,0 0-1,-1 0 0,1 0 1,-1 1-1,1-1 1,0 0-1,-1 0 1,1 0-1,-1 0 1,1-1-1,0 1 0,-1 0 1,1 0-1,-1 0 1,1 0-1,-1-1 1,1 1-1,0 0 1,-1-1-1,1 1 1,-1 0-1,1-1 0,-1 1 1,0 0-1,1-1 1,-1 1-1,1-1 1,-1 1-1,1-1-112,22-36 3230,-14 21-2447,18-20 811,-22 30-1344,1 0 0,-1 0 0,0-1 0,0 0 0,-1 0 0,0 0-1,0-1 1,0 0 0,-1 1 0,-1-1 0,1 0 0,-1 0 0,-1-1 0,1-3-250,-2 11 12,0 0 1,-1 0-1,1 0 1,0 0-1,-1 0 1,1 0-1,-1 0 1,0 0 0,1 0-1,-1 1 1,0-1-1,1 0 1,-1 0-1,0 1 1,0-1-1,0 0 1,0 1-1,1-1 1,-1 1 0,0-1-1,0 1 1,0-1-1,0 1 1,0 0-1,0-1 1,-1 1-1,1 0 1,0 0 0,0 0-1,0 0 1,0 0-1,0 0 1,0 0-1,0 0 1,0 0-1,0 1 1,0-1-1,0 0 1,0 1 0,0-1-1,0 1 1,0-1-13,-48 17 22,37-10-77,1 0-1,0 1 1,1 1-1,0 0 1,0 1-1,0-1 1,2 2-1,-1-1 1,1 1-1,1 1 1,0 0-1,0-1 0,1 2 1,1-1-1,0 1 1,-3 12 55,4-11-440,1 1 1,1-1-1,0 1 0,0-1 1,2 1-1,0 0 0,0 0 1,2-1-1,0 1 0,0 1 440,0-12-136,-1 1-1,1-1 0,0 1 1,0-1-1,0 0 0,1 0 1,-1 0-1,1 0 0,0 0 1,0 0-1,1-1 0,-1 1 1,1-1-1,-1 0 0,1 0 1,0-1-1,0 1 0,1-1 1,-1 0-1,0 0 0,1 0 1,-1 0-1,1-1 0,0 0 1,-1 0-1,1 0 0,0 0 1,0-1-1,0 0 1,0 0 136,10 1-11,-1-1 1,1-1 0,0 0 0,0-1 0,0-1 0,-1 0 0,1-1 0,-1 0 0,4-3 10,21-11 1154,-1-2 0,-1-1 0,-1-2 0,0-2 1,28-26-1155,-55 44 186,-1 1 1,0-1 0,0-1 0,0 1 0,-1-1 0,0-1-1,-1 1 1,0-1 0,0-1 0,-1 1 0,0-1 0,-1 1 0,0-1-1,0-1 1,-1 1 0,-1 0 0,1-1 0,-2 1 0,0-1-1,0 0 1,0 0 0,-2 1 0,0-6-187,-3 11 19,0 0-1,0 1 1,-1-1 0,0 1-1,0 0 1,0 1 0,0-1-1,0 1 1,-1 0 0,1 0 0,-1 1-1,0-1 1,0 1 0,0 1-1,0-1 1,0 1 0,-1 0-1,1 0 1,0 1 0,0 0-1,-1 0 1,1 1 0,0-1-1,0 1 1,-1 1 0,1-1-1,0 1 1,-1 0-19,-1 1-1,-1 0 0,1 0-1,0 0 1,1 1 0,-1 0-1,1 0 1,0 1 0,0 0-1,0 1 1,0-1 0,1 1-1,0 0 1,0 1 0,1 0 0,0 0-1,0 0 1,0 0 0,1 1-1,0-1 1,1 1 0,0 0-1,0 0 1,0 1 0,1-1-1,1 0 1,-1 1 0,1 0 0,1-1-1,-1 1 1,2-1 0,-1 1-1,1 0 1,0-1 0,1 1-1,0-1 1,0 0 0,1 1-1,0-1 1,1-1 0,-1 1 0,1 0-1,1-1 1,0 0 0,0 0-1,0 0 1,1 0 0,0-1-1,0 0 1,6 4 1,-4-4-77,0 0-1,0 0 1,1-1-1,0 0 1,0-1 0,1 1-1,-1-2 1,1 0-1,-1 0 1,1 0 0,0-1-1,0-1 1,1 0-1,-1 0 1,0-1 0,0 0-1,0-1 1,4-1 77,-10 1-17,1 0 1,-1 0-1,0-1 0,0 1 1,0-1-1,0 0 1,0 0-1,0-1 1,0 1-1,-1-1 1,1 0-1,-1 0 0,0 0 1,0 0-1,0 0 1,0-1-1,0 0 1,-1 1-1,0-1 0,0 0 1,0 0-1,0 0 1,0-1-1,0-2 17,22-113 131,-21 97-136,13-144 1366,-35 252-1041,13 133 155,5-213-509,1 0 1,1-1-1,-1 1 0,1 0 0,-1-1 0,1 1 1,1 0-1,-1-1 0,1 0 0,0 1 0,0-1 1,0 0-1,0 0 0,1 0 0,-1 0 0,1 0 0,0 0 1,0-1-1,1 0 0,-1 1 0,1-1 0,0-1 1,0 1-1,0 0 0,0-1 0,0 0 0,0 0 1,0 0-1,1 0 0,2 0 34,64-12-4658,-7-24-4212,-40 13 3676</inkml:trace>
  <inkml:trace contextRef="#ctx0" brushRef="#br0" timeOffset="1115.498">1480 280 5125,'0'0'3037,"0"0"-314,0 0 266,0 0 17,0 0-529,0 0-763,3-11-471,10-37 738,-52 409-497,25-401-2728,11 15 1252,1-1 1,1 0-1,1 0 0,1 0 0,1 0 1,2-2-9,-3 19 2,1 1 0,0-1 0,0 1 0,1-1 0,0 1 0,1 0 0,-1 1 0,2-1 0,-1 0 0,1 1 0,0 0 0,0 0 0,1 1 1,0-1-1,0 1 0,1 0 0,-1 1 0,1 0 0,1 0 0,0 0-2,-2 2-134,1 0 1,0 1-1,0 0 1,0 0-1,0 1 1,0 0-1,0 0 1,0 1-1,0-1 1,0 2-1,1-1 1,-1 1-1,0 0 1,0 0-1,0 1 1,0 0-1,0 0 1,0 1 133,73 37-9272,-50-21 3208</inkml:trace>
  <inkml:trace contextRef="#ctx0" brushRef="#br0" timeOffset="1753.549">2168 305 6342,'0'0'5814,"0"0"-2110,0 0-661,-1-14-747,-5-39-791,5 52-1466,1 0 0,-1 0 0,1 0-1,-1 0 1,1 0 0,-1 0 0,1 1 0,-1-1-1,0 0 1,1 0 0,-1 0 0,0 1 0,0-1-1,0 0 1,0 1 0,0-1 0,0 1 0,0-1-1,0 1 1,0-1 0,0 1 0,0 0 0,0-1-1,0 1 1,0 0 0,0 0 0,0 0 0,0 0-1,0 0 1,0 0 0,0 0 0,0 0 0,0 0-1,-1 1 1,1-1 0,0 0 0,0 1 0,0-1-1,0 0 1,0 1 0,1 0 0,-1-1 0,0 1-1,0-1 1,0 1 0,0 0 0,1 0 0,-1-1-1,0 1 1,0 0 0,1 0 0,-1 0 0,1 0-1,-1 0 1,1 0 0,-1 1-39,-15 17 8,1 1 1,1 1 0,1 1-1,1 0 1,0 1-1,2 0 1,1 0-1,-4 15-8,-5 10-308,2 6-4508,21-74 5043,1-1-1,0 1 0,2 1 0,0-1 0,1 2 0,1-1 0,1 1 0,0 0 0,2 1 1,0 1-1,0 0 0,2 1 0,0 0 0,1 1-226,-12 10 28,0 1 0,0 0 0,0 0 0,0 0 0,0 1 0,1-1-1,-1 1 1,1 0 0,0 0 0,-1 1 0,1-1 0,0 1 0,0 0 0,0 1 0,0-1 0,0 1 0,0 0 0,0 0-1,0 1 1,0-1 0,0 1 0,0 0 0,0 0 0,0 1 0,0-1 0,-1 1 0,1 0 0,-1 1 0,1-1-1,-1 1 1,0 0 0,0 0 0,0 0 0,0 0 0,1 3-28,4 7 26,0 0 0,0 1 0,-2 0 0,0 0 0,0 1 0,-1 0 0,-1 0 0,0 3-26,53 108 70,-55-121-69,1 0 1,0 1 0,0-1 0,0-1 0,0 1-1,1 0 1,-1-1 0,1 0 0,0 0-1,1-1 1,-1 1 0,1-1 0,-1 0 0,1-1-1,0 1 1,0-1 0,0 0 0,0-1-1,1 1 1,-1-1 0,0 0 0,1-1 0,-1 0-1,0 0 1,1 0 0,-1-1 0,1 0-1,-1 0 1,0 0 0,0-1 0,0 0 0,0 0-1,0-1 1,0 1 0,0-1 0,1-2-2,9-10 172,0-1 1,-1-1-1,-1 0 1,-1-1-1,-1-1 1,0 0-1,-1 0 1,-1-1-1,-1-1 1,-1 0-1,6-21-172,-5 17 313,17-78 589,-39 106-849,10 5-73,0 1 0,1-1 0,0 0 0,0 1 0,0-1 0,1 1 0,0 0 0,1-1 0,0 1 0,1 0 0,-1-1 0,2 1 0,-1-1 0,1 1 0,1-1 0,-1 1 0,1-1 0,1 0 0,-1 0 0,5 6 20,9 23-493,20 77-2826,-39-111 3305,0 0 0,0 0-1,0-1 1,0 1 0,0 0-1,-1-1 1,1 0 0,-1 1-1,0-1 1,0 0 0,1-1-1,-1 1 1,0 0 0,-1-1-1,1 1 1,0-1 0,0 0-1,-1 0 1,1-1 0,0 1-1,-1-1 1,1 1 0,-1-1-1,1 0 1,0 0 0,-1-1-1,1 1 1,-1-1 0,1 1 14,-8 0-33,-195 3-2463,133-3-4953,42 0 380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38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11531,'0'0'3646,"0"0"-245,0 0-583,0 0-821,0 0-502,0 0-156,4 13-298,16 96 502,-23-70-1333,-2 0-1,-2-1 0,-1 0 0,-14 35-209,3-4-292,3 1-1892,10-22-6789,6-32-1154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3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 11627,'0'0'3155,"0"0"-1121,0 0 0,0 0-235,0 0-176,0 0-315,0 0-470,0-4-331,-11 93 475,-21 196-742,31-283-254,0 0-1,1 0 1,-1 0-1,1 0 1,-1 1-1,1-1 1,0 0-1,-1 0 0,1 0 1,0 1-1,1-1 1,-1 0-1,0 0 1,1 0-1,-1 1 1,1-1-1,-1 0 0,1 0 1,0 0-1,0 0 1,0 0-1,0 0 1,0-1-1,1 1 1,-1 0-1,1 0 1,-1-1-1,1 1 0,-1-1 1,1 1-1,0-1 1,0 0-1,0 0 1,0 0-1,0 0 1,0 0-1,0 0 0,0 0 1,0-1-1,0 1 1,0-1-1,0 1 1,1-1-1,-1 0 1,0 0-1,0 0 1,0 0-1,1 0 0,-1-1 1,0 1-1,0-1 15,8-5-3,-1 0-1,-1-1 0,1-1 0,-1 1 1,0-1-1,-1-1 0,0 1 1,0-1-1,-1-1 0,4-7 4,-2 7 0,13-23 0,-10 13 0,1 0 0,1 1 0,1 0 0,1 1 0,0 0 0,1 1 0,1 1 0,0 1 0,1 0 0,1 1 0,0 1 0,1 1 0,16-7 0,15 11 0,-52 34 0,-9-14 20,-1 0 0,0-1 0,-1 0 0,0-1 0,0 0 1,-1-1-1,-1-1 0,1 0 0,-13 5-20,14-6 6,4-2 12,0-1 0,0 0 0,0 0 0,0-1 0,0 0 0,-1 0 0,0-1-1,1 0 1,-1-1 0,0 0 0,0 0-18,22-2 36,36 15 153,-38-2-211,0 1 0,-1 0 0,0 0 0,-1 1 0,0 1 0,-2-1 0,0 1 0,1 4 22,66 100-187,-28-91-844,-22-50-2770,-18-10-7596,-2 22 3101</inkml:trace>
  <inkml:trace contextRef="#ctx0" brushRef="#br0" timeOffset="222.077">725 239 10122,'0'0'2594,"0"0"-512,0 0 192,0 0-865,0 0-480,83-17-384,-62 16-289,0-1-160,-1 1-96,0-3 0,0 1-64,-4 1-737,-4 1-2530,1 1-2947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4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12684,'0'0'1949,"0"0"-727,0 0 177,0 0 448,0 0-336,0 0-599,0 0-404,-7 16-236,-36 122-59,30-54-172,7-50-46,0 0 0,2 1 0,2-1 0,1 1 0,4 32 5,-4-66-7,1 1-1,0 0 1,0 0 0,0-1-1,0 1 1,0 0-1,0 0 1,0-1 0,0 1-1,1 0 1,-1 0-1,1-1 1,-1 1 0,1-1-1,0 1 1,-1 0-1,1-1 1,0 1-1,0-1 1,0 0 0,0 1-1,0-1 1,1 0-1,-1 1 1,0-1 0,1 0-1,-1 0 1,1 0-1,-1 0 1,1-1-1,-1 1 1,1 0 0,-1-1-1,1 1 1,0 0-1,-1-1 1,1 0 0,0 0-1,0 1 1,-1-1-1,1 0 1,0 0 0,0 0-1,-1-1 1,1 1-1,0 0 1,0-1-1,-1 1 1,1-1 0,-1 1-1,1-1 1,0 0-1,-1 0 1,2-1 7,234-252 64,-66 123-75,-200 131 310,-262 115 1468,289-115-1757,1 1 0,0-1 0,0 1 0,-1 0 0,1-1-1,0 1 1,0 0 0,0 0 0,0 0 0,0 0 0,0 0 0,0 0-1,0 0 1,0 0 0,0 0 0,0 0 0,1 0 0,-1 1 0,0-1-1,1 0 1,-1 1 0,1-1 0,0 0 0,-1 1 0,1-1 0,0 0-1,0 1 1,0-1 0,0 1 0,0-1 0,0 0 0,0 1-1,0-1 1,1 1 0,-1-1 0,1 0 0,-1 1 0,1-1 0,-1 0-1,1 0 1,0 1 0,-1-1 0,1 0 0,0 0 0,0 0 0,0 0-1,0 0 1,0 0 0,0 0 0,0 0 0,0 0 0,1-1-10,166 159-64,-77-54-3545,-86-99 1642,6-4-6172,-7-3 3399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40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48 119 5413,'2'-13'5072,"0"1"-3802,5-33 1550,2 10 2784,-9 34-5529,0 1-1,0 0 0,0-1 1,0 1-1,-1-1 1,1 1-1,0 0 1,0-1-1,0 1 0,0 0 1,0-1-1,0 1 1,0-1-1,0 1 0,0 0 1,0-1-1,1 1 1,-1-1-1,0 1 1,0 0-1,0-1 0,0 1 1,0 0-1,1-1 1,-1 1-1,0 0 1,0-1-1,1 1 0,-1 0 1,0 0-1,1-1 1,-1 1-1,0 0 1,0 0-1,1-1 0,-1 1 1,1 0-1,-1 0 1,0 0-1,1 0 1,-1 0-1,0-1 0,1 1 1,-1 0-1,1 0 1,-1 0-1,0 0 1,1 0-1,-1 0 0,1 0 1,-1 0-1,0 0 1,1 1-1,-1-1 1,0 0-1,1 0 0,-1 0 1,0 0-1,1 0 1,-1 1-1,0-1 1,1 0-1,-1 0 0,0 1 1,1-1-1,-1 0 1,0 1-1,0-1-74,10 28 1457,-6 15-1197,-2 1-1,-2 0 0,-2 0 1,-2 0-1,-1 0 0,-3-1 1,-1 0-1,-11 27-259,5-10-836,2 1 1,3 0-1,-2 62 836,19-34-4778,23-37-6251,-13-36 2205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4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59 126 12812,'0'0'3518,"0"0"-443,0 0-384,0 0-668,0 0-598,0 0-459,0 0-288,4 9-219,-1-4-426,0 0-1,-1 0 1,0 1-1,0-1 0,0 0 1,-1 1-1,0 0 1,0-1-1,0 1 0,-1 0 1,0-1-1,0 1 1,0 0-1,-1-1 0,0 4-32,-72 371-1356,67-277-5231,17-100 2019,5-29 3696,56-313 5746,-65 310-4512,2 0 1,2 1-1,0 0 1,2 1-1,1 1 1,1 0-1,1 1 1,1 0-1,2 2 1,18-19-363,-35 39 4,0 0 1,0 0 0,0 0-1,0 1 1,1-1 0,-1 1-1,1 0 1,0 0-1,-1 0 1,1 0 0,0 0-1,0 1 1,1-1 0,-1 1-1,0 0 1,0 0 0,1 0-1,-1 0 1,0 0 0,1 1-1,-1 0 1,1 0-1,-1 0 1,1 0 0,-1 0-1,1 0 1,-1 1 0,0 0-1,1 0 1,-1 0 0,0 0-1,0 0 1,1 1 0,-1-1-1,0 1 1,0 0-1,-1 0 1,1 0 0,0 0-1,-1 1 1,1-1 0,-1 1-1,0-1 1,0 1 0,0 0-1,2 2-4,-2 7-128,0 0 1,-1 0-1,0-1 0,-1 1 1,0 0-1,-1 0 0,0 0 0,-1-1 1,-1 1-1,1 0 0,-2-1 0,0 0 1,0 0-1,-1 0 0,0 0 1,-1-1-1,0 0 0,-1 0 0,0-1 1,0 1-1,-1-1 0,0-1 0,-1 0 1,0 0-1,0-1 0,-1 0 0,1 0 1,-2-1-1,1 0 0,-1-1 1,1 0-1,-2-1 0,1 0 0,0-1 1,-1 0-1,1-1 0,-1 0 0,0-1 1,0 0-1,0-1 0,0 0 128,10-1-148,0 1 1,0-1-1,0 1 0,0-1 0,0 0 1,0 0-1,0 0 0,1 0 0,-1 0 0,0 0 1,1 0-1,-1-1 0,1 1 0,-1 0 0,1-1 1,-1 1-1,1-1 0,0 0 0,0 1 1,0-1-1,0 0 0,0 0 0,0 0 0,1 0 1,-1 0-1,0 0 0,1 0 0,0 0 0,-1 0 1,1 0-1,0 0 0,0 0 0,0 0 1,0 0-1,1 0 0,-1 0 0,1 0 0,-1 0 1,1 0-1,-1 0 0,1 0 0,0 1 1,0-1-1,0 0 0,0 0 0,0 1 0,1-1 1,-1 0-1,0 1 0,1-1 0,-1 1 0,1 0 1,-1 0-1,1-1 0,0 1 0,0 0 1,-1 0-1,1 0 0,0 1 0,1-1 148,20-15-6860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4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39 14574,'0'0'4516,"0"0"-2114,0 0-512,0 0-673,0 0-448,0 0-513,0 0-160,0 0-96,-20-38-192,17 40-1089,2 8-1922,-4 9-2434,4 0-3973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41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7175,'0'0'7014,"0"0"-2625,0 0-1282,0 0-705,0 0-865,0 0-416,0 0-448,0 0-289,0 0-256,10-10-64,-7 0-64,2-2-448,1 2-673,-2-1-897,2 4-2306,-1 1-6214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42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114 102 6790,'0'0'3065,"0"0"-706,0 0 220,0 0-12,0 0-517,0 0-662,0 0-389,-10-8-284,-30-19-229,39 27-473,0 0 0,0 1 1,0-1-1,0 0 0,0 1 0,0-1 1,0 1-1,0 0 0,0-1 0,1 1 1,-1-1-1,0 1 0,0 0 0,0 0 1,1 0-1,-1-1 0,0 1 1,1 0-1,-1 0 0,1 0 0,-1 0 1,1 0-1,0 0 0,-1 0 0,1 0 1,0 0-1,-1 0 0,1 0 0,0 0 1,0 0-1,0 1 0,0-1 1,0 0-1,0 0 0,1 0 0,-1 0-13,-1 6 57,-25 181 295,8 12-2140,21-286 1211,1 47 917,1 1 1,2 0-1,1 0 0,2 1 1,2 0-1,2 0 0,0 2 1,10-14-341,-22 45 30,0 0 0,0 0 1,0 0-1,1 1 0,0-1 1,-1 1-1,1-1 0,1 1 1,-1 0-1,0 1 0,1-1 1,-1 0-1,1 1 0,0 0 1,0 0-1,0 0 0,0 0 1,0 1-1,3-1-30,-5 3 17,0 0 0,1 0 0,-1 1 0,0-1 0,0 1 0,0 0 0,0-1 0,0 1 0,0 0 0,0 0 0,-1 1 0,1-1 0,-1 0 0,0 0 0,1 1 0,-1-1 0,0 1 0,0-1 0,-1 1 0,1-1 0,0 1 0,-1-1 0,0 1 0,1 0 0,-1-1 0,0 1 0,-1 2-17,8 45 42,-4-11-83,2 0-1,2-1 1,2 0-1,1-1 1,8 16 41,-17-49-21,1 0 1,-1 0 0,1-1-1,-1 1 1,1-1 0,0 0-1,1 1 1,-1-1 0,1 0-1,-1 0 1,1 0 0,0-1-1,0 1 1,0-1 0,0 1-1,0-1 1,1 0 0,-1 0-1,1-1 1,-1 1 0,1-1-1,0 1 1,0-1 0,0 0-1,-1-1 1,1 1 0,0-1-1,0 0 1,0 0 0,0 0-1,0 0 1,0 0 0,0-1-1,0 0 1,0 0 0,-1 0-1,1 0 1,0-1 0,-1 1-1,1-1 1,-1 0 0,1 0 20,4-5 46,-1 1 0,0-1 0,0 0 0,0-1 1,-1 0-1,0 0 0,-1 0 0,0-1 1,0 1-1,-1-1 0,0 0 0,0-1 0,-1 1 1,0-1-1,-1 1 0,1-5-46,10-161 723,-13 169-724,0 1-21,1 0 0,-1 0 1,0 0-1,-1 0 1,1 0-1,-1 0 0,0 0 1,-1 0-1,1 1 1,-1-1-1,0 0 0,0 1 1,0-1-1,0 1 1,-1-1 21,2 5-157,0 0 1,0 0-1,1 0 1,-1 0-1,0 0 1,0 0-1,1 1 1,-1-1-1,0 0 1,0 0-1,1 0 1,-1 1-1,0-1 1,1 0-1,-1 1 1,0-1-1,1 1 1,-1-1 0,1 1-1,-1-1 1,1 1-1,-1-1 1,1 1-1,-1-1 1,1 1-1,-1 0 1,1-1-1,0 1 1,-1 0-1,1-1 1,0 1-1,0 0 1,-1 0-1,1-1 1,0 1-1,0 0 1,0 0-1,0-1 1,0 1-1,0 0 1,0 0-1,0-1 1,0 1-1,1 0 1,-1 0 0,0-1-1,0 1 1,1 0 156,-2 19-6033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42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10762,'0'0'3689,"0"0"-1399,0 0-432,0 0-310,0 0-656,0 0-540,-9 9-117,-52 74 389,53-66-584,2-1 0,0 2-1,1-1 1,1 1-1,1-1 1,0 1 0,1 0-1,1 0 1,1 1-1,1-1 1,0 0-1,2 8-38,-2-22-19,0 0 0,0 0 1,0-1-1,0 1 1,1 0-1,-1 0 0,1-1 1,0 1-1,0-1 1,1 0-1,-1 0 0,1 0 1,-1 0-1,1 0 1,0 0-1,0-1 0,0 1 1,1-1-1,-1 0 1,0 0-1,1 0 0,0 0 1,-1-1-1,1 1 1,0-1-1,0 0 1,0 0-1,-1-1 0,1 1 1,0-1-1,0 1 1,0-1-1,0-1 0,1 1 18,4-1 22,0 0-1,-1 0 1,1-1-1,0 0 0,-1-1 1,1 0-1,-1 0 0,0-1 1,0 0-1,0-1 0,-1 1 1,1-1-1,-1-1 1,0 0-1,-1 0-21,-1 1 112,0 0 0,0-1 1,0 1-1,-1-1 0,0 0 0,0-1 1,-1 1-1,0-1 0,0 0 0,0 1 1,-1-1-1,0-1 0,0 1 0,-1 0 0,0 0 1,0 0-1,-1-1 0,0 1 0,0 0 1,-1-1-1,0 1 0,0 0 0,0 0 1,-1 0-1,0 0 0,-1 0 0,0 0 1,0 0-1,0 1 0,-1-1 0,1 1 1,-2 0-1,1 0 0,-1 1 0,0-1 1,0 1-1,0 0 0,-1 0 0,1 1 0,-5-3-112,-71-23-2241,23 25-7849,37 5 641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44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112 247 10794,'0'0'2322,"0"0"-165,0 0 459,0 0-299,0 0-710,0 0-561,0 0-277,0 13-113,-21 201 487,-48 65-3455,52-225-800,13-77 2210,3-31 1427,3 0 0,2 0 0,3 0 0,2 1 1,2 0-1,3 0 0,2 2 0,21-48-525,-29 78 126,2 1 0,0 0 0,2 0-1,0 1 1,1 0 0,0 1 0,15-14-126,-27 31 6,0-1-1,0 1 1,1 0 0,-1 0 0,0 0 0,1 0-1,-1 0 1,1 0 0,-1 0 0,1 0-1,-1 0 1,1 1 0,-1-1 0,1 0 0,0 1-1,-1 0 1,1-1 0,0 1 0,0 0 0,-1 0-1,1 0 1,0 0 0,0 0 0,-1 0-1,1 1 1,0-1 0,-1 0 0,1 1 0,0 0-1,-1-1 1,1 1 0,0 0 0,-1 0 0,1 0-1,-1 0 1,0 0 0,1 0 0,-1 0-1,0 0 1,0 1 0,0-1 0,1 0 0,-1 1-1,-1-1 1,1 1 0,0-1 0,0 1-1,0-1 1,-1 1 0,1 0 0,-1-1 0,0 1-1,1 0 1,-1 0 0,0-1 0,0 1 0,0 0-1,0 0 1,0-1 0,-1 2-6,4 11-22,-2-1 0,0 0-1,-1 1 1,0-1 0,-1 0 0,0 1 0,-1-1 0,-1 0 0,0 0-1,0 0 1,-2 0 0,1-1 0,-2 1 0,0-1 0,0-1-1,-1 1 1,0-1 0,-1 0 0,-1-1 0,1 1 0,-2-2 0,-3 4 22,3-4-595,0-1 0,-1 1-1,-1-2 1,1 1 0,-1-2 0,-1 0 0,1 0 0,-11 3 595,-2-1-6763,16-6 1547</inkml:trace>
  <inkml:trace contextRef="#ctx0" brushRef="#br0" timeOffset="329.483">382 543 8872,'0'0'3663,"0"0"-1112,0 0-335,-1 15-337,-20 112 918,-1 24-1772,17-197-197,6 27-769,2-1 1,0 1-1,1 0 1,1 1-1,1-1 1,0 1-1,2 0 1,0 1-1,1-1 1,0 2-1,2-1 1,0 1-1,1 1 1,0 0-1,1 1 1,1 0-1,0 1 1,1 0-1,0 1 1,11-5-60,6 8-2294,-16 20-3169,-12 5-558</inkml:trace>
  <inkml:trace contextRef="#ctx0" brushRef="#br0" timeOffset="1280.478">816 430 3171,'0'0'7847,"0"0"-3864,14-8-1629,41-21-683,-56 29-1648,1 1-1,-1-1 1,1 1-1,0-1 1,-1 1-1,1-1 1,-1 1-1,1-1 1,0 1-1,-1 0 1,1-1 0,0 1-1,0 0 1,0-1-1,-1 1 1,1 0-1,0-1 1,0 1-1,0 0 1,0-1-1,0 1 1,0 0 0,0-1-1,1 1 1,-1 0-1,0-1 1,0 1-1,0 0 1,1-1-1,-1 1 1,0-1-1,1 1 1,-1 0 0,0-1-1,1 1 1,-1-1-1,1 1 1,-1-1-1,1 1 1,-1-1-1,1 1 1,-1-1-1,1 0 1,-1 1-1,1-1 1,0 0 0,-1 0-1,1 1 1,0-1-1,-1 0 1,1 0-1,0 0 1,-1 0-1,1 0 1,0 0-1,-1 0 1,1 0 0,0 0-1,-1 0 1,1 0-1,0 0 1,-1 0-1,1 0 1,0-1-1,-1 1 1,1 0-1,0-1-22,-2 3 65,-82 188 20,84-190-79,-1 0 0,1-1 0,-1 1-1,0 0 1,1 0 0,-1 0 0,0 0-1,1 0 1,-1 0 0,1 0 0,-1 0-1,0 0 1,1 0 0,-1 0 0,1 0 0,-1 0-1,0 0 1,1 0 0,-1 1 0,0-1-1,1 0 1,-1 0 0,0 0 0,1 1-1,-1-1 1,0 0 0,1 0 0,-1 1-1,0-1 1,0 0 0,1 0 0,-1 1 0,0-1-1,0 0 1,0 1 0,1-1 0,-1 0-1,0 1 1,0-1 0,0 1 0,0-1-1,0 0 1,0 1 0,0-1 0,0 1 0,0-1-1,0 0 1,0 1 0,0-1 0,0 0-1,0 1 1,0-1 0,0 1 0,0-1-1,0 0 1,0 1 0,-1-1 0,1 0 0,0 1-1,0-1 1,0 0 0,-1 1 0,1-1-1,0 0 1,0 0 0,-1 1 0,1-1-1,0 0 1,-1 0 0,1 1-6,26-16 915,-13 6-673,-1 0 0,0-1 0,-1 0-1,0-1 1,0-1 0,-1 0 0,-1 0 0,0 0 0,0-1 0,-2-1 0,1 0 0,-2 0 0,0 0 0,0 0 0,-2-1-1,0 0 1,0 0 0,-2 0 0,1-5-242,-5 18-1,0 1 0,0 0 0,0-1 0,0 1 0,0 0 0,0 0-1,-1 0 1,1 1 0,0-1 0,0 0 0,-1 1 0,1 0 0,-1-1 0,1 1 0,0 0 0,-1 0-1,1 0 1,-1 1 0,1-1 0,0 0 0,-1 1 0,1 0 0,0-1 0,0 1 0,-1 0 0,1 0-1,0 1 1,0-1 0,0 0 0,0 1 0,0-1 0,1 1 0,-1-1 0,0 2 1,-8 5-219,1 1 1,1 1-1,0-1 0,0 1 1,1 1-1,0-1 0,1 1 1,0 1-1,1-1 1,0 1-1,1 0 0,0 0 1,1 0-1,0 0 0,1 1 1,1-1-1,0 1 1,0-1-1,1 1 0,1 0 1,1 6 218,-2-12-169,1 1 1,0 0 0,1 0-1,-1-1 1,2 1 0,-1-1-1,1 0 1,0 1 0,0-1-1,1-1 1,0 1-1,0 0 1,1-1 0,0 0-1,0 0 1,0 0 0,1-1-1,-1 0 1,1 0 0,1 0-1,-1-1 1,1 0-1,-1 0 1,1 0 0,1-1-1,-1 0 1,0-1 0,1 1-1,6 0 169,3 1 216,0-1 0,0-1 0,0 0 0,0-1-1,0-1 1,0 0 0,0-2 0,0 0 0,0-1 0,0 0-1,-1-1 1,0-1 0,6-3-216,-3-1 454,0-1 1,-1-1-1,0 0 0,-1-2 0,0 0 0,-1 0 0,0-2 1,-2 0-1,1-1 0,-2 0 0,0-1 0,-1 0 0,6-14-454,7-46 585,-24 75-582,-1-1 0,0 1 0,0 0 1,0-1-1,0 1 0,0 0 0,0-1 0,0 1 0,-1 0 0,1-1 1,-1 1-1,0 0 0,1 0 0,-1 0 0,0 0 0,-1-1 1,1 1-1,0 0 0,0 1 0,-1-1 0,1 0 0,-1 0 1,0 1-1,1-1 0,-1 1 0,0-1 0,0 1 0,0 0 0,0 0 1,0 0-1,0 0 0,0 0 0,-1 0-3,-5-1-38,1 1 1,0 0-1,-1 0 0,1 1 1,-1 0-1,1 0 0,0 1 1,-1 0-1,1 0 0,0 1 1,0 0-1,0 0 0,0 1 0,0 0 1,0 0-1,0 0 0,1 1 1,0 0-1,0 0 0,0 1 1,0 0-1,1 0 0,-1 0 1,-3 6 37,-7 7-577,0 2 1,2 0 0,0 0 0,1 2 0,1 0 0,-8 20 576,-7 54-3017,29-94 3005,-1 1 0,1-1 0,0 0 1,-1 0-1,1 0 0,0 0 0,0-1 0,0 1 0,1 0 0,-1-1 0,0 0 0,1 1 0,-1-1 0,0 0 0,1 0 0,-1 0 0,1-1 0,0 1 0,-1-1 0,1 1 0,0-1 0,-1 0 0,1 0 0,0 0 0,-1 0 0,1 0 0,0-1 0,-1 1 0,1-1 0,-1 0 0,1 0 0,-1 0 0,1 0 0,-1 0 0,1 0 0,-1-1 0,2 0 12,11-9 495,0 0 0,-1-1 0,0 0 0,0-1 0,-2 0 0,1-1 0,-2-1 0,0 0 0,-1 0 0,0-1 0,4-11-495,24-45 380,-3 0-1,-3-3 0,-4 0 0,-3-2 0,3-27-379,-82 214 320,38-63-351,2 1 1,2 0-1,2 1 1,2 0-1,2 1 1,3 0-1,1 0 31,1-46-42,1 0 0,-1 0 0,1 0 1,0 0-1,0 0 0,0 0 0,0 0 0,1 0 0,0 0 0,0 0 0,0 0 0,0 0 0,0 0 0,1-1 0,0 1 0,0 0 0,0-1 0,0 0 0,0 1 0,1-1 0,-1 0 0,1 0 0,0 0 0,0-1 0,0 1 0,0-1 0,1 1 0,-1-1 0,0 0 1,1 0-1,0-1 0,-1 1 0,1-1 0,0 0 0,0 0 0,0 0 0,0 0 0,0-1 0,0 1 0,0-1 0,0 0 0,0-1 0,0 1 42,8-4 26,0-1 0,-1-1 0,0 0 0,0 0 0,0-1 0,-1-1 0,0 1 0,-1-2 0,1 1 0,-2-1 0,1-1 0,-1 1 0,-1-1 0,1-1 0,0-2-26,16-18 335,-1-1 1,-1-2-1,-2 0 0,-1-1 1,-2 0-1,6-20-335,-22 43 721,-10 24-508,-12 25-154,8-12-50,1 0 1,1 1-1,1 0 0,1 0 0,1 1 1,2 1-1,1-1 0,1 1 0,1 0 0,2 0 1,0 2-10,14 9-1421,12-37-2673,32-73-9626,-42 46 7389</inkml:trace>
  <inkml:trace contextRef="#ctx0" brushRef="#br0" timeOffset="1546.929">1989 38 9225,'0'0'2050,"0"0"-257,0 0 385,0 0-512,0 0-1089,0 0-449,-69-38-128,69 43-193,5 0-1280,10 4-2306,2-2-5222</inkml:trace>
  <inkml:trace contextRef="#ctx0" brushRef="#br0" timeOffset="1886.406">2411 341 11147,'0'0'2669,"0"0"-731,0 0 261,0 0-58,-15-7-604,6 3-1324,6 2-173,0 0 0,0 0 1,0 0-1,0 1 0,0-1 0,0 1 0,0 0 0,-1 0 0,1 0 1,0 0-1,-1 1 0,1 0 0,0-1 0,-1 1 0,1 0 0,-1 0 1,1 1-1,0-1 0,-1 1 0,1 0 0,0 0 0,-1 0 1,1 0-1,0 0 0,0 1 0,0-1 0,0 1 0,0 0 0,-2 2-40,-9 8 82,0 1 1,0 0-1,1 1 0,1 1 0,1 0 0,0 1 0,0 0 0,2 0 0,0 1 0,1 0 0,1 1 0,0 0 0,2 0 0,0 1 0,1-1 0,0 1 0,2 0 0,0 0 0,1 4-82,3-16-22,1 0-1,0 0 1,0-1-1,0 1 1,0-1-1,1 0 1,0 0-1,1 0 1,-1 0-1,1-1 1,0 0-1,1 0 1,-1 0-1,1-1 1,0 1-1,0-1 1,0-1-1,1 1 1,-1-1-1,1 0 1,0-1-1,-1 0 1,1 0-1,1 0 1,-1-1-1,0 0 1,0 0-1,0-1 1,1 1-1,-1-2 1,0 1-1,0-1 1,0 0-1,1-1 0,-1 0 1,0 0-1,3-2 23,-4 0-248,0 0 0,0-1-1,-1 0 1,1 0-1,-1 0 1,0-1 0,0 1-1,-1-1 1,0-1-1,0 1 1,-1 0 0,1-1-1,-1 0 1,-1 0-1,1 0 1,0-3 248,22-45-4439,16-3-2981,-18 29 448</inkml:trace>
  <inkml:trace contextRef="#ctx0" brushRef="#br0" timeOffset="2190.376">2744 192 5445,'0'0'4650,"0"0"-1132,2-13-769,4-38-245,-12 38 1350,-8 28-2663,-2 18-905,1 1 0,2 1 0,1 0 0,2 1 0,1 0 0,2 0 0,2 1 0,1 0 0,2 0 0,2 25-286,-5 18-554,0-26-1735,1-26-774,2 0-4104,2-19 772</inkml:trace>
  <inkml:trace contextRef="#ctx0" brushRef="#br0" timeOffset="2515.116">2630 566 7111,'0'-14'1425,"1"-3"-980,-5-72 3189,-6 59 3834,36 24-5888,-12 3-1310,14-4 34,0 1-1,0 2 0,0 1 0,0 1 0,0 1 0,1 2 0,25 3-303,-50-2 32,1-1 0,-1 1 0,1-1-1,-1 1 1,0 1 0,0-1 0,0 0 0,0 1 0,0 0 0,-1 0 0,1 0 0,-1 0 0,0 1 0,0 0 0,0-1 0,0 1-1,-1 0 1,1 0 0,-1 0 0,0 1 0,0-1 0,-1 0 0,1 1 0,-1-1 0,0 1 0,0 0 0,-1-1 0,1 1 0,-1 1-32,-7 140 376,5-137-371,0 1-1,-1-1 0,1 1 0,1-1 0,0 1-1,0 0 1,1-1 0,0 1 0,1 0 0,0-1 0,0 1 0,1 0 0,0-1 0,1 0-1,0 1 1,1-1 0,0 0 0,0-1 0,5 8-4,-5-14 3,1 0 1,-1 0-1,1 0 0,0 0 0,0-1 1,0 0-1,0 0 0,0 0 1,0 0-1,0-1 0,0 0 0,0 0 1,0 0-1,0-1 0,1 0 0,-1 0 1,-1 0-1,1-1 0,0 1 0,0-1 1,0 0-1,-1-1 0,1 1 1,-1-1-1,0 0 0,0 0 0,0 0 1,0 0-1,0-1 0,-1 1 0,1-1-3,5-9 65,-1 1 0,0-1 0,-1-1 0,0 1 0,-1-1 0,0 0 0,-1-1 0,-1 1 0,-1-1 0,0 0 0,0 0 0,-2 0 0,0 0 0,0 0 0,-2 0 0,0-1 0,0 1 0,-3-5-65,3 14 8,-1 0 1,0 0-1,-1 0 1,1 0 0,-1 0-1,-1 1 1,1-1-1,-1 1 1,0 0-1,0 0 1,0 0 0,-1 1-1,1-1 1,-1 1-1,0 0 1,-1 1 0,1-1-1,-1 1 1,1 0-1,-1 0 1,0 1-1,-5-2-8,-6-2-290,-1 1 0,-1 1 0,1 0 0,-1 2 0,1 0 0,-1 1 0,-3 0 290,17 1-331,-42 5-2534,24 13-4242,17-5 300</inkml:trace>
  <inkml:trace contextRef="#ctx0" brushRef="#br0" timeOffset="2830.431">3423 526 12043,'0'0'4068,"0"0"-1313,0 0-481,0 0-304,0 0-700,0 0-549,0 0-283,11-1-150,-5 1-251,-5-1-32,0 1 0,0-1 0,1 1 1,-1-1-1,0 1 0,1 0 0,-1-1 1,0 1-1,0 0 0,1 0 0,-1 0 1,0 0-1,1 0 0,-1 0 0,0 1 1,0-1-1,1 0 0,-1 1 0,0-1 1,0 1-1,1-1 0,-1 1 0,0 0 1,0-1-1,0 1 0,0 0 0,0 0 1,0 0-1,0-1 0,0 1 0,0 0 1,-1 0-1,1 1 0,0-1 0,0 0 0,-1 0 1,1 0-1,-1 0 0,1 1 0,-1-1 1,0 0-1,1 0 0,-1 1 0,0-1 1,0 0-1,0 1 0,0-1 0,0 0 1,0 1-6,-7 29-45,-1 0 1,-1-1 0,-2 0 0,-1 0 0,-1-1-1,-2-1 1,-1 1 44,-19 17-1772,35-45 1755,-1-1 1,1 0 0,-1 0-1,0 0 1,1 0-1,-1 0 1,1 0-1,-1 0 1,0 0 0,1 0-1,-1 0 1,1 0-1,-1 0 1,1 0 0,-1 0-1,0 0 1,1 0-1,-1-1 1,1 1 0,-1 0-1,1-1 1,-1 1-1,1 0 1,-1-1 0,1 1-1,-1 0 1,1-1-1,0 1 1,-1-1 0,1 1-1,-1-1 1,1 1-1,0-1 1,0 1-1,-1-1 1,1 1 0,0-1-1,0 1 1,0-1-1,-1 0 1,1 1 0,0-1-1,0 1 1,0-1-1,0 0 1,0 1 0,0-1-1,0 1 1,0-1-1,1 1 1,-1-1 0,0 0-1,0 1 1,0-1-1,1 1 1,-1-1 0,0 1-1,0-1 1,1 1-1,-1-1 1,1 1-1,-1-1 1,0 1 16,0-1-7,2-10 78,0 0 1,1 1 0,0-1-1,1 0 1,0 1-1,0 0 1,1 0 0,1 0-1,3-5-71,4-8 247,-2 1-150,1 0-1,0 2 1,2-1 0,0 2-1,2 0 1,0 0-1,1 2 1,0 0-1,2 1 1,0 1 0,3-1-97,52-5-1097,-33 46-5269,-31-8 867,0 1-2519</inkml:trace>
  <inkml:trace contextRef="#ctx0" brushRef="#br0" timeOffset="3165.426">4097 503 8552,'0'0'4917,"10"-13"-1309,50-67 1437,-60 79-4982,0 0 0,0 0 0,1 0 0,-1 0 0,0 0 0,-1 0 0,1 0 0,0 0 0,0 0 0,0 0 0,0 0 0,-1 0 0,1 0 0,-1 0 0,1 0 0,0 0 0,-1 0 0,0 1-1,1-1 1,-1 0 0,1 0 0,-1 0 0,0 1 0,0-1 0,1 0 0,-1 1 0,0-1 0,0 1 0,0-1 0,0 1 0,0-1 0,0 1 0,0 0 0,0-1 0,0 1 0,0 0 0,0 0 0,0 0 0,0-1 0,0 1 0,0 0 0,0 1 0,0-1-1,0 0 1,0 0 0,0 0 0,0 0 0,0 1 0,0-1 0,0 1 0,0-1 0,1 0 0,-1 1 0,0 0 0,0-1 0,0 1 0,0-1 0,1 1 0,-1 0 0,0 0 0,1-1 0,-1 1 0,0 1-63,-16 4 40,0 1 0,0 1 0,1 0 1,0 1-1,0 1 0,1 1 0,1 0 1,-1 1-1,2 0 0,0 1 0,0 0 1,1 2-1,-9 13-40,18-22-30,0 0 0,0 0 0,0 0 1,1 0-1,0 0 0,0 1 0,0-1 1,1 1-1,0-1 0,0 1 0,1 0 0,0-1 1,0 1-1,0 0 0,1-1 0,0 1 0,0-1 1,1 1-1,0-1 0,0 1 0,1-1 0,-1 0 1,1 0-1,1 0 0,-1-1 0,1 1 0,0-1 1,0 1-1,0-1 0,1-1 0,4 5 30,85 71-1249,-94-80 1261,1 1 0,0 0 1,0-1-1,-1 1 0,1 0 0,0-1 0,-1 1 1,1 0-1,0 0 0,-1-1 0,1 1 0,-1 0 1,0 0-1,1 0 0,-1 0 0,0 0 0,1 0 0,-1 0 1,0 0-1,0 0 0,0 0 0,0 0 0,0 0 1,0 0-1,0 0 0,0 0 0,0-1 0,-1 1 0,1 0 1,0 0-1,-1 0 0,1 0 0,0 0 0,-1 0 1,1 0-1,-1 0 0,1-1 0,-1 1 0,0 0 1,1 0-1,-1-1 0,0 1 0,1-1 0,-1 1 0,0 0 1,0-1-1,0 1 0,0-1 0,0 0 0,1 1 1,-1-1-1,0 0 0,0 1 0,0-1 0,0 0 0,0 0 1,0 0-1,0 0-12,-64 13 994,61-12-949,-282 14 756,266-8-1964,30 11-9040,7-12 3551</inkml:trace>
  <inkml:trace contextRef="#ctx0" brushRef="#br0" timeOffset="3496.222">4302 936 6470,'0'0'6983,"0"0"-3044,0 0-960,0 0-801,0 0-640,0 0-737,0 0-513,0 0-288,0 0-64,13-17-1089,-13 17-1954,-1 5-2947,1 2-8616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37:59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5573,'0'0'4031,"0"0"-1191,0 0-256,0 0 261,0 0-566,0 0-827,0 0-544,0 0-369,3 3-96,-1 2-368,0 0-1,0 0 0,0 0 1,0 1-1,-1-1 0,0 1 1,0-1-1,0 1 0,-1 0 1,0-1-1,0 1 0,-1-1 1,1 1-1,-1 0 0,0-1 1,-1 0-1,0 4-74,-3 29 151,3-26-160,0 0 1,1 1 0,1-1-1,0 0 1,0 0-1,2 0 1,-1 1-1,2-1 1,-1-1 0,2 1-1,-1 0 1,2-1-1,-1 1 1,2-1-1,-1-1 1,2 1 0,-1-1-1,1 0 1,2 1 8,-6-9-5,-1 0 1,1 1-1,0-1 1,1 0 0,-1-1-1,0 1 1,1 0-1,-1-1 1,0 0-1,1 0 1,0 0-1,-1 0 1,1-1 0,0 1-1,-1-1 1,1 0-1,0 0 1,-1 0-1,1-1 1,0 1-1,-1-1 1,1 0 0,-1 0-1,1 0 1,-1 0-1,1-1 1,0 0 4,82-59-185,-73 48-35,0-1 0,0-1-1,-1 0 1,-1 0-1,0-2 1,-2 1 0,1-3 220,-10 18 2,0 1 0,0-1 0,0 1 1,1-1-1,-1 1 0,0 0 0,0-1 0,0 1 1,0-1-1,1 1 0,-1-1 0,0 1 1,0-1-1,1 1 0,-1 0 0,0-1 0,1 1 1,-1 0-1,0-1 0,1 1 0,-1 0 1,1-1-1,-1 1 0,1 0 0,-1 0 0,0-1 1,1 1-1,-1 0 0,1 0 0,-1 0 1,1 0-1,-1 0 0,1 0 0,-1 0 0,1 0 1,-1 0-1,1 0 0,-1 0 0,1 0 1,-1 0-1,1 0 0,-1 0 0,1 0 0,-1 1 1,1-1-1,-1 0 0,1 0 0,-1 0 1,0 1-1,1-1 0,-1 0 0,0 1 0,1-1 1,-1 0-1,1 1 0,-1-1 0,0 1 1,0-1-1,1 0 0,-1 1 0,0-1 0,0 1 1,0-1-1,1 1 0,-1-1 0,0 1-2,14 38 133,-12-33-129,38 80-766,10-47-6302,-28-30 2798,-1-1-1446</inkml:trace>
  <inkml:trace contextRef="#ctx0" brushRef="#br0" timeOffset="386.93">890 61 7239,'0'0'3384,"0"0"-415,0 0-124,0 0-368,0 0-673,0 0-346,0 0-311,-3-11-298,-12-34-144,14 45-689,1-1 0,-1 1 0,1 0 1,-1-1-1,1 1 0,-1-1 0,0 1 0,1 0 0,-1 0 1,1-1-1,-1 1 0,0 0 0,1 0 0,-1 0 1,0 0-1,1 0 0,-1 0 0,0 0 0,0 0 0,1 0 1,-1 0-1,0 0 0,1 0 0,-1 0 0,0 0 1,1 1-1,-1-1 0,1 0 0,-1 1 0,0-1 0,1 0 1,-1 1-1,1-1 0,-1 0 0,1 1 0,-1-1 1,1 1-1,-1-1 0,1 1 0,-1 0 0,1-1 0,0 1 1,-1-1-1,1 2-16,-3 0 57,-13 12-8,0 0 0,1 2 0,1-1 0,1 2 0,0 0 0,1 0 0,0 1 1,2 1-1,0-1 0,-4 14-49,13-30-12,1 0 0,-1 0 0,1 0 0,0 0 0,0 0 0,0 1 0,0-1 0,0 0 0,0 0 0,0 0 0,1 0 0,-1 0 0,1 0 0,0-1 0,-1 1 0,1 0 0,0 0 0,0 0 0,0 0 0,0-1 0,0 1 0,1 0 0,-1-1 0,0 1 0,1-1 0,-1 0 0,1 1 1,0-1-1,-1 0 0,1 0 0,0 0 0,0 0 0,0 0 0,-1-1 0,1 1 0,0 0 0,0-1 0,0 1 0,0-1 0,0 0 0,0 0 0,0 0 0,0 0 0,0 0 0,0 0 0,0 0 0,0-1 0,0 1 0,0-1 0,1 0 12,25 6-341,20 23-2166,-45-23 1932,0-1 0,0 1 0,-1 0-1,0 0 1,0 0 0,0 0 0,-1 0 0,1 0 0,-1 0-1,0 1 1,-1-1 0,0 0 0,1 1 0,-2 3 575,2-6-31,-1 1 0,0-1 0,0 0 0,-1 1 0,1-1 0,-1 0 1,1 1-1,-1-1 0,0 0 0,0 0 0,-1 0 0,1 0 0,-1 0 0,1 0 0,-1 0 0,0 0 1,0 0-1,0-1 0,-1 1 0,1-1 0,0 0 0,-1 1 0,0-1 0,1 0 0,-1-1 1,0 1-1,0 0 0,0-1 0,0 0 0,0 0 0,-1 1 0,1-2 0,-3 2 31,-154 7 155,44-29-499,69 3-3908,30 8-889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43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162 279 12876,'0'0'3374,"0"0"-1009,0 0-406,0 0-347,0 0-576,0 0-529,-13-4-251,6 2-214,4 1-29,1-1-1,-1 1 1,0 0-1,0 0 1,1 1 0,-1-1-1,0 1 1,0-1 0,0 1-1,0 0 1,0 0-1,1 0 1,-1 0 0,0 1-1,0-1 1,0 1 0,0 0-1,1 0 1,-1 0-1,0 0 1,1 0 0,-1 1-1,1-1 1,-1 1 0,1-1-1,0 1 1,-1 0-1,0 1-12,-6 10 34,1 1 1,1-1-1,0 1 0,1 0 0,1 1 0,0 0 0,1 0 0,0 0 0,1 0 0,1 0 0,0 1 0,1-1 0,1 14-34,1-23-2,0-1-1,-1 0 0,2 1 0,-1-1 0,0 0 0,1 0 1,0 0-1,0 0 0,1-1 0,-1 1 0,1 0 1,0-1-1,1 0 0,-1 0 0,1 0 0,-1 0 0,1 0 1,0-1-1,0 1 0,1-1 0,-1 0 0,1-1 0,0 1 1,-1-1-1,1 0 0,0 0 0,0 0 0,1-1 0,-1 0 1,0 0-1,0 0 0,1 0 0,-1-1 0,0 0 0,1 0 1,-1-1-1,0 1 0,1-1 0,-1 0 0,0-1 0,0 1 1,0-1-1,0 0 0,0 0 0,0-1 0,-1 1 0,1-1 1,-1 0-1,3-2 3,6-7 214,-1-1 0,0 0 0,0-1 0,-2-1 1,1 1-1,-2-1 0,0-1 0,-1 0 1,-1 0-1,0-1 0,-1 0 0,-1 0 0,-1 0 1,0 0-1,-1-1 0,0-17-214,-2 31-46,-1-1 0,-1 1 0,1 0 0,-1-1 0,1 1 0,-1 0 0,0 0 0,-1-1 0,1 1 1,-1 0-1,0 0 0,0 0 0,0 1 0,0-1 0,-1 0 0,1 1 0,-1 0 0,0-1 0,0 1 0,0 0 0,-1 1 0,1-1 0,-1 0 0,1 1 0,-1 0 1,0 0-1,0 0 0,0 0 0,0 1 0,0 0 0,-1-1 0,1 2 0,0-1 0,0 0 0,-1 1 0,1 0 0,-1 0 0,0 0 46,-50 17-4906,35 16-3518,14-13 1057</inkml:trace>
  <inkml:trace contextRef="#ctx0" brushRef="#br0" timeOffset="345.458">553 233 7207,'10'-19'6086,"56"-110"-230,-45 47-1121,-22 82-4704,0 0 0,1-1 0,-1 1 0,1 0-1,-1 0 1,0-1 0,1 1 0,-1 0 0,0 0 0,1 0 0,-1 0 0,0 0 0,1 0-1,-1 0 1,0 0 0,0 0 0,1 0 0,-1 0 0,0 0 0,1 0 0,-1 0 0,0 1-1,1-1 1,-1 0 0,1 1 0,-1-1 0,0 0 0,1 1 0,-1-1 0,1 1 0,-1-1 0,1 1-1,-1-1 1,1 1 0,-1-1 0,1 1 0,0-1 0,-1 1 0,1-1 0,0 1 0,0 0-1,-1-1 1,1 1 0,0 0 0,0-1 0,0 1 0,0 0-31,-14 27 128,1 1-1,2 0 1,1 1 0,1 0 0,2 1-1,1 0 1,1 0 0,2 0-1,0 11-127,-3 19 36,-36 433 23,35-421-103,4-31 47,-2-1-1,-1 0 0,-2-1 1,-2 0-1,-5 9-2,12-43-6,1-1 0,-1 1 1,-1-1-1,1 0 0,-1 0 1,0 0-1,0-1 0,0 1 0,0-1 1,-1 0-1,0 0 0,0-1 1,0 1-1,0-1 0,-1 0 1,1-1-1,-1 1 0,0-1 0,1 0 1,-1 0-1,0-1 0,0 0 1,0 0-1,-1 0 0,0-1 6,-5 1-183,0-1-1,0 0 1,1-1 0,-1 0-1,0-1 1,1-1-1,-1 0 1,1 0-1,0-1 1,0 0 0,0-1-1,-9-5 184,17 6-431,-1 1-1,1 0 1,0-1 0,0 0-1,0 0 1,1 0-1,-1 0 1,1 0 0,0-1-1,0 1 1,1 0-1,-1-1 1,1 0 0,0 1-1,0-1 1,0 0-1,1 1 1,0-1 0,0 0-1,0 0 1,0 1-1,1-1 1,0 0 0,0 0-1,0 1 1,0-1-1,1 1 1,0-1 0,0 1-1,0 0 1,1 0-1,-1 0 1,1 0 0,0 0-1,0 0 1,0 1-1,3-3 432,21-32-3277</inkml:trace>
  <inkml:trace contextRef="#ctx0" brushRef="#br0" timeOffset="658.522">529 622 2498,'0'0'3342,"0"0"-475,0 0-123,0 0-59,0 0-555,0 0-566,0 0-347,0 0-384,-10-11-294,-24-34-250,35 44-284,-1 0 0,0 1 0,0-1 0,0 0 0,1 0 0,-1 1 1,0-1-1,1 0 0,-1 1 0,1-1 0,-1 0 0,1 1 1,-1-1-1,1 1 0,-1-1 0,1 1 0,0-1 0,-1 1 0,1-1 1,0 1-1,-1-1 0,1 1 0,0 0 0,-1-1 0,1 1 0,0 0 1,0 0-1,0 0 0,-1 0 0,1 0 0,0-1 0,0 1 0,-1 1 1,1-1-1,0 0 0,0 0 0,0 0 0,-1 0 0,1 0 1,0 1-1,0-1 0,-1 0 0,1 1 0,0-1 0,-1 0 0,2 1-5,5 0 20,150-18-755,-55-12-7344,-64 16 1054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51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88 5061,'0'0'2162,"0"0"-870,0 0-257,0 0 359,0 0-33,0 0-395,0 0-208,6-6-176,59-28 230,217-10-182,-273 40-652,-23 4-76,-25 4-156,-238 50-1524,277-54 1785,-1 0 0,0-1-1,0 1 1,0 0 0,1 0-1,-1 0 1,0 0 0,0 1 0,0-1-1,1 0 1,-1 0 0,0 0 0,0 1-1,1-1 1,-1 0 0,0 1-1,0-1 1,1 1 0,-1-1 0,0 0-1,1 1 1,-1 0 0,1-1-1,-1 1 1,1-1 0,-1 1 0,1 0-1,-1-1 1,1 1 0,-1 0 0,1 0-1,0-1 1,-1 1 0,1 0-1,0 0 1,0-1 0,0 1 0,0 0-1,0 0 1,0 0 0,0-1-1,0 1 1,0 0 0,0 0 0,0 0-1,0-1 1,0 1 0,1 0 0,-1 0-1,0 0 1,0-1 0,1 1-1,-1 0 1,1-1-7,1 2 133,1 0-1,-1 1 1,0-1 0,0 0-1,0 1 1,0-1 0,0 1-1,0-1 1,-1 1-1,1 0 1,-1 0 0,0 0-1,0 0 1,0 0-1,0 0 1,0 0 0,-1 0-1,1 0 1,-1 0 0,0 0-1,0 0 1,0 1-1,0-1 1,-1 0 0,1 0-1,-2 3-132,2 13 513,0-19-379,0 0 37,32-19 1056,-28 17-1216,1 1-1,0 0 0,0 0 0,1 0 1,-1 0-1,0 1 0,0 0 0,0 0 1,0 0-1,0 1 0,1 0 0,-1 0 1,0 0-1,0 0 0,0 1 0,-1 0 1,1 0-1,0 0 0,-1 0 0,1 1 1,-1 0-1,0 0 0,0 0 0,0 1 1,0-1-1,0 1 0,-1 0 1,0 0-1,0 0 0,0 0 0,0 1 1,-1-1-1,1 1 0,-1 0 0,0-1 1,-1 1-1,1 0 0,0 4-10,6 17-23,-1 0-1,-1 1 1,-1 0 0,-2 0-1,0 0 1,-2 0 0,-1 1-1,-2 1 24,3-24-6,-1 0-1,0 0 1,0 1-1,-1-1 1,0 0-1,0 0 1,0 0-1,0 0 0,-1 0 1,0 0-1,0 0 1,0-1-1,-1 1 1,1-1-1,-1 1 1,0-1-1,0 0 1,-1 0-1,1 0 1,-1-1-1,0 1 1,0-1-1,0 0 1,0 0-1,-1 0 1,1-1-1,-1 1 1,0-1-1,1 0 0,-1-1 1,0 1-1,0-1 1,0 0-1,-1 0 1,1 0-1,-2-1 7,-5 1 30,0-1 0,0 0-1,-1-1 1,1-1 0,0 0-1,0 0 1,0-1 0,0-1-1,1 0 1,-1-1 0,1 0-1,0 0 1,1-1 0,-1-1-1,1 0 1,0 0 0,1-1-1,0 0 1,0-1-1,0 0 1,1 0 0,1-1-1,0 0 1,0 0 0,1 0-1,0-1 1,1 0-30,5 11-34,0 0-1,0 1 1,0-1 0,1 0-1,-1 1 1,0-1 0,0 0-1,1 1 1,-1-1-1,0 0 1,1 0 0,-1 1-1,0-1 1,1 0 0,-1 0-1,1 0 1,-1 1 0,0-1-1,1 0 1,-1 0 0,1 0-1,-1 0 1,0 0-1,1 0 1,-1 0 0,1 0-1,-1 0 1,0 0 0,1 0-1,-1 0 1,1 0 0,-1 0-1,0 0 1,1-1-1,-1 1 1,1 0 0,-1 0-1,0 0 1,1-1 0,-1 1-1,0 0 1,1 0 0,-1-1-1,0 1 1,0 0 0,1-1-1,-1 1 1,0 0-1,0-1 1,1 1 0,-1 0-1,0-1 1,0 1 0,0 0-1,0-1 1,1 1 34,30 29-4722,-16-11 67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5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9865,'0'0'4485,"0"0"-1891,0 0-1185,0 0-352,0 0-736,0 0-129,0 0-192,5-6-160,5 12-865,-4 0-2467,-3 1-6373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5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0 7847,'0'0'1218,"0"0"-129,0 0 437,0 0 49,0 0-208,0 0-251,-14 10-182,2-3-732,7-4-138,0 0-1,-1 0 1,1 1-1,0-1 0,1 1 1,-1 0-1,1 0 1,-1 1-1,1-1 0,1 1 1,-1 0-1,1 0 1,0 0-1,0 1 1,0-1-1,-1 5-63,-60 265 854,60-256-850,1-1-1,1 1 1,0-1-1,1 1 1,1-1-1,1 1 1,1 0 0,0-1-1,5 18-3,-4-31-3,0 0-1,1 1 1,-1-1 0,1 0-1,0 0 1,1-1 0,-1 1-1,1-1 1,-1 0 0,1 0-1,1-1 1,-1 1 0,0-1-1,1 0 1,0-1 0,-1 1-1,1-1 1,0 0 0,0-1-1,0 1 1,1-1 0,-1 0-1,0-1 1,0 0 0,1 0-1,-1 0 1,0-1 0,0 1-1,1-2 1,-1 1 0,0-1-1,0 1 1,0-2 0,-1 1-1,1-1 1,0 0 0,-1 0-1,0 0 1,0-1 0,2-1 3,9-5 227,0-2 0,0 0 0,-2-1 0,1 0 0,-2-1 0,0-1 1,0 0-1,-1-1 0,-1 0 0,-1-1 0,2-6-227,-7 15 112,-1-1 0,-1 1 0,0-1 0,0 0 1,-1 0-1,0 0 0,-1 0 0,1-1 0,-2 1 0,1 0 0,-2 0 0,1-1 0,-1 1 0,0 0 1,-1 0-1,0 0 0,-1 0 0,0 0 0,0 0 0,-1 0 0,0 1 0,0 0 0,-1 0 1,-3-5-113,1 5 34,0 0 1,-1 0-1,1 1 1,-1 0-1,-1 1 1,0-1-1,1 1 1,-2 1 0,1 0-1,-1 0 1,1 1-1,-1 0 1,0 1-1,-1 0 1,1 1-1,-1 0 1,1 0 0,-1 1-1,1 1 1,-1 0-1,0 0 1,1 1-1,-5 1-34,4-1-188,-1 1 0,1 1 1,0 0-1,0 0 0,0 1 0,0 0 0,1 1 0,-1 1 0,1-1 0,0 1 0,1 1 0,0 0 0,0 1 0,0-1 188,6-3-554,-1-1 0,1 1-1,0 0 1,1 0 0,-1-1-1,1 2 1,-1-1 0,1 0-1,0 0 1,1 1 0,-1-1 0,1 1-1,0 0 1,0-1 0,0 1-1,1 0 1,-1 0 0,1 3 554,2 17-6059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53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10762,'0'0'2280,"4"-12"-599,13-39-4,-16 52-1527,-1-1 1,0 0 0,0 0 0,0 0 0,1 0 0,-1 0 0,0 0 0,0 0 0,1 0 0,-1 0 0,0 0 0,0 0 0,1 0 0,-1 0 0,0 0 0,0 0 0,1 0 0,-1 0 0,0 0 0,0 0 0,1 0 0,-1 0 0,0 0 0,0-1 0,1 1 0,-1 0 0,0 0 0,0 0 0,0 0-1,0 0 1,1-1-151,-2 30-126,-3 16 246,-1-25-142,2 1 0,0-1 0,1 1 0,2-1 0,0 1-1,1 0 1,1-1 0,0 1 0,2-1 0,1 0 0,0 0 0,1 0-1,2-1 1,0 0 0,0 0 0,2-1 0,6 10 22,-10-23-13,0 0-1,0 0 1,0 0 0,0-1-1,1 0 1,-1 0 0,1-1-1,0 1 1,1-2-1,-1 1 1,0-1 0,1 0-1,-1 0 1,1-1 0,0 0-1,-1 0 1,1-1 0,0 0-1,-1-1 1,1 1 0,0-1-1,-1-1 1,1 0 0,-1 0-1,1 0 1,-1-1 0,0 0-1,0 0 1,0-1 0,0 0-1,-1 0 1,0 0 0,0-1-1,0 0 1,0-1-1,-1 1 1,0-1 0,0 0-1,0 0 1,-1 0 0,0-1-1,0 0 1,0 0 0,1-5 13,2-13 262,0 1 1,-2-1 0,-1-1 0,-2 1 0,0-1-1,-1 1 1,-2-1 0,0 1 0,-2-2-263,3 23 6,1-1 0,-1 1 0,0 0 1,0-1-1,-1 1 0,1 0 0,-1-1 0,0 1 1,0 0-1,0 0 0,-1-1 0,1 1 1,-1 0-1,0 1 0,0-1 0,-1 0 0,1 0 1,-1 1-1,0 0 0,0-1 0,0 1 1,0 0-1,0 0 0,-1 1 0,1-1 1,-1 1-1,0 0 0,0 0 0,0 0 0,0 0-6,2 3-189,0-1-1,1 1 0,-1 0 1,0-1-1,0 1 0,1 0 0,-1 0 1,1 0-1,-1 1 0,1-1 1,-1 0-1,1 0 0,0 1 1,-1-1-1,1 1 0,0-1 0,0 1 1,0 0-1,0-1 0,1 1 1,-1 0-1,0 0 0,1-1 0,-1 1 1,1 0-1,-1 0 0,1 0 190,-4 33-8645,4-18-89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59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10570,'0'-74'577,"3"61"159,-3 6 385,2 7-672,-1 3-385,5 14-64,-2 3-224,-1 3-1218,4 6-1953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2:00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1 14734,'0'0'1986,"0"0"-582,0 0-443,0 0-150,-6 16 230,-103 279 1799,-61 84-1852,-55 75-914,181-312-613,38-96-4815,0-81-1223,3 13 454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58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133 236 9545,'0'0'1223,"0"0"-145,0 0 235,0-13-219,-3-39-181,3 51-868,0 1 1,-1-1-1,1 0 0,0 1 0,0-1 0,-1 1 0,1-1 1,0 1-1,-1-1 0,1 1 0,-1-1 0,1 1 0,-1-1 0,1 1 1,-1-1-1,1 1 0,-1-1 0,1 1 0,-1 0 0,1 0 0,-1-1 1,1 1-1,-1 0 0,0 0 0,1-1 0,-1 1 0,0 0 0,1 0 1,-1 0-1,0 0 0,1 0 0,-1 0 0,0 0 0,1 0 0,-1 0 1,0 1-1,1-1 0,-1 0 0,1 0 0,-1 0 0,0 1 1,1-1-1,-1 0 0,1 1 0,-1-1 0,1 1 0,-1-1 0,1 0 1,-1 1-1,1-1 0,-1 1 0,1-1 0,0 1 0,-1-1 0,1 1 1,0 0-1,-1-1 0,1 1 0,0-1 0,0 1 0,0 0 0,0-1 1,-1 1-1,1 0 0,0-1 0,0 1 0,0 0 0,0-1 0,0 1 1,1 0-46,-27 64 455,3 1 1,3 1-1,-5 37-455,20-53-191,4-39-149,0-40 295,4-12 260,2 0 0,1 0-1,2 0 1,6-18-215,-8 36 155,-4 12-71,2-9 106,0 1 1,1-1 0,1 1 0,0 0-1,1 1 1,2 0 0,-1 0 0,2 0-1,0 1 1,2-1-191,-11 16 23,0-1 0,1 0 0,-1 1 0,1-1 0,-1 1 0,1-1 0,0 1 0,-1 0 0,1 0-1,0 0 1,0 0 0,0 0 0,0 0 0,0 0 0,0 0 0,0 1 0,0-1 0,0 1 0,0 0 0,1 0 0,-1 0 0,0 0-1,0 0 1,0 0 0,0 0 0,0 0 0,1 1 0,-1-1 0,0 1 0,0 0 0,0 0 0,0 0 0,0 0 0,-1 0 0,1 0-1,0 0 1,0 0 0,-1 1 0,1-1 0,-1 1 0,1-1 0,-1 1 0,1 0 0,-1-1 0,0 1 0,0 0 0,0 0 0,0 0-1,0 0 1,0 0 0,-1 1-23,58 166 277,-50-134-265,3-1 0,0-1 0,2 0 0,1 0 0,8 10-12,-20-38-21,1 0 1,0 0 0,0 0-1,0 0 1,1-1 0,-1 1 0,1-1-1,0 0 1,0 0 0,1 0-1,-1 0 1,1-1 0,0 0-1,0 0 1,0 0 0,0-1-1,0 1 1,0-1 0,1 0 0,-1-1-1,1 0 1,0 1 0,-1-2-1,1 1 1,0-1 0,0 0-1,-1 0 1,1 0 0,0-1-1,0 0 1,-1 0 0,1 0 0,-1-1-1,1 0 1,-1 0 0,0 0-1,1-1 1,-1 0 0,0 0-1,-1 0 1,1 0 0,-1-1-1,1 0 1,-1 0 0,0 0 0,1-2 19,10-21 6,-2-1 0,-1-1 0,-1 0 0,-2 0 0,0-1 0,-2 0-1,-2-1 1,0 1 0,-2-1 0,-2 0 0,-2-28-5,2 58-29,-1 0 1,0-1-1,1 1 1,-1 0-1,0 0 1,0-1-1,0 1 1,0 0-1,-1 0 1,1-1-1,0 1 1,0 0-1,-1 0 1,1 0-1,0 0 0,-1-1 1,0 1-1,1 0 1,-1 0-1,1 0 1,-1 0-1,0 0 1,0 0-1,0 0 1,0 0-1,0 1 1,0-1-1,0 0 1,0 0-1,0 1 1,0-1-1,0 1 1,0-1-1,0 1 1,-2-1 28,2 2-408,0 1 1,0-1 0,0 1 0,1-1 0,-1 1 0,0-1 0,0 1-1,1-1 1,-1 1 0,1 0 0,0 0 0,-1-1 0,1 1-1,0 0 1,0-1 0,0 1 0,0 0 0,0 0 0,0-1-1,1 1 1,-1 0 0,1-1 0,-1 1 0,1 0 0,-1-1 0,2 2 407,5 16-4821</inkml:trace>
  <inkml:trace contextRef="#ctx0" brushRef="#br0" timeOffset="339.091">966 110 577,'0'0'7041,"0"0"-4714,0 0-1419,0 0 160,-3 14 5,-71 251 443,69-164-1451,6-97-64,-1-1 0,1 0 0,0-1 0,0 1 0,0 0 0,0 0 0,0 0 0,1 0 0,-1-1 0,1 1 0,0-1 0,0 1 0,0-1 0,0 0 0,0 0 0,0 0 0,0 0 0,1 0 0,-1 0 0,1 0 0,0-1 0,-1 1 0,1-1 0,0 0 0,0 0 0,0 0 0,0 0 0,0-1 0,0 1 0,0-1 0,1 1-1,5-1 166,1 0 1,-1-1 0,0 0-1,0 0 1,0-1 0,0 0-1,0-1 1,0 0 0,0 0-1,-1-1 1,0 0 0,1-1-1,-1 0 1,-1 0 0,1 0-1,-1-1 1,0 0 0,0-1-1,1-1-166,7-9 507,0 0-1,-1-1 0,0 0 0,-2-1 1,0-1-1,-1 0 0,2-8-506,-7 15 198,-1 0-1,0 1 1,-1-2-1,-1 1 1,0 0-1,-1-1 1,0 1-1,-1-1 1,-1 0-1,0 1 1,-1-5-198,-1 14-32,0-1 0,0 1 0,0 0 0,-1 0 0,0 0 0,0 0 0,0 0 0,0 0 0,-1 1 0,0-1 0,1 1 0,-1 0-1,0 0 1,0 1 0,-1-1 0,1 1 0,0 0 0,-1 0 0,0 0 0,1 1 0,-1 0 0,0 0 0,0 0 0,0 0 0,0 1 0,0-1 0,1 1 0,-1 1 0,0-1 0,0 1 0,0 0 0,0 0 0,0 0 0,1 0 0,-1 1 0,1 0 0,-1 0 0,1 0 0,-1 1 0,1-1 0,0 1 0,-3 3 32,3-3-482,0 0 1,0 0-1,1 0 1,0 0-1,-1 1 0,1-1 1,0 1-1,1 0 1,-1-1-1,1 2 1,-1-1-1,1 0 1,0 0-1,1 1 1,-2 3 481,-3 18-5024</inkml:trace>
  <inkml:trace contextRef="#ctx0" brushRef="#br0" timeOffset="588.222">1444 180 12684,'0'0'2210,"0"0"-357,0 0-140,0 0-629,0 0-363,-4 15 5,-98 265 640,93-256-2030,-17 55 346,21-51-3864,3-1-4422,2-26 1072</inkml:trace>
  <inkml:trace contextRef="#ctx0" brushRef="#br0" timeOffset="1107.978">1927 78 11979,'0'0'2814,"0"0"-492,0 0-171,-4-12-843,-12-40-475,14 51-806,1-1 0,-1 1 0,0 0 0,1 0 0,-1 0 0,0 0 0,0 0 0,0 0 0,0 0 0,0 0 0,0 1 0,0-1 0,0 1 0,0 0 0,0 0 0,0-1 0,0 1 0,0 0 0,0 1 0,0-1 0,0 0 0,0 1 0,0-1 0,0 1 0,0-1 0,0 1 0,0 0 0,0 0 0,0 0 0,1 0 0,-1 0 0,-1 1-27,1-1 11,-6 2-8,1 0 0,-1 0 0,1 1 0,0 0 0,-1 0 0,2 1 0,-1 0 0,0 0 0,1 0 0,0 1 0,0 0 0,1 0 0,0 1 0,0-1 0,0 1 0,1 0 0,0 1 0,0-1 0,1 1 0,0-1 0,0 1 0,1 0 0,0 0 0,1 0 0,-1 1 1,1-1-1,1 0 0,0 0 0,0 1 0,0-1 0,1 0 0,2 5-3,1-5-169,1 0 0,0-1 0,1 0 1,0 0-1,0 0 0,0-1 1,1 1-1,0-2 0,0 1 1,1-1-1,-1 0 0,7 3 169,-8-6-43,-1 0 0,0 0 0,0 1 0,0 0 0,0 0 0,0 0 0,-1 1 0,1 0 0,-1-1 0,0 1 0,0 1 0,0-1 0,-1 1 0,0-1 0,1 1 0,-2 0 0,1 0 0,-1 0 0,1 1 0,-1-1 0,-1 1 0,1-1 0,-1 1 0,0-1-1,0 1 1,-1 0 0,1 0 0,-1-1 0,-1 1 0,0 5 43,-1-6 20,0 0-1,0 0 1,0 0-1,-1 0 0,0 0 1,0 0-1,0-1 1,-1 1-1,0-1 0,0 0 1,0 0-1,0 0 1,0-1-1,-1 1 0,0-1 1,1 0-1,-1-1 1,0 1-1,0-1 1,-1 0-1,1 0 0,0 0 1,-1-1-1,0 0-19,-136 10 458,139-11-811,-1 0 0,0 0 0,1 0 0,-1 0-1,0-1 1,1 1 0,-1-1 0,1 0 0,-1 0 0,1-1 0,-1 1 0,1-1 0,0 1 0,-1-1-1,1 0 1,0 0 0,0-1 0,0 1 0,1 0 0,-1-1 0,1 0 0,-1 0 0,1 0 0,0 0 0,0 0-1,0 0 1,0 0 0,0-4 353,2-1-7057</inkml:trace>
  <inkml:trace contextRef="#ctx0" brushRef="#br0" timeOffset="1502.916">2165 183 9609,'0'0'2397,"0"0"-523,0 0 293,0 0-389,0 0-748,0 0-469,0 0-214,0 0-171,-1 7-96,1-5-76,-2 3 2,1-1 0,1 1 1,-1 0-1,1 0 0,0 0 0,0 0 0,0 0 0,1 0 0,0 0 0,0 0 1,0-1-1,0 1 0,1 0 0,0-1 0,1 4-6,-1-5-13,0 0 0,0 0-1,0 0 1,0 0 0,0 0 0,1-1 0,-1 1 0,1-1-1,0 1 1,0-1 0,0 0 0,0 0 0,0 0-1,0-1 1,0 1 0,0-1 0,1 0 0,-1 0-1,1 0 1,-1 0 0,1 0 0,-1-1 0,1 0-1,-1 1 1,1-1 0,0-1 0,-1 1 0,1 0 0,-1-1-1,1 0 1,-1 0 0,1 0 0,-1 0 0,3-1 13,3-3 47,0 0 0,0 0 0,0-1 0,-1 0 0,0-1 0,0 1 0,0-1 0,-1-1 0,0 0 0,-1 0 0,0 0 0,0-1 0,0 1 0,-1-2 0,-1 1 0,2-4-47,-5 12 73,0 0 0,-1-1 0,1 1-1,0 0 1,-1 0 0,1 0 0,-1-1 0,1 1-1,-1 0 1,1-1 0,-1 1 0,0 0-1,0-1 1,0 1 0,0 0 0,0-1 0,0 1-1,0 0 1,0-1 0,0 1 0,-1 0-1,1-1 1,0 1 0,-1 0 0,1 0 0,-1-1-1,0 1 1,1 0 0,-1 0 0,0 0-1,0 0 1,0 0 0,0 0 0,0 0 0,0 0-1,0 0 1,0 0 0,0 0 0,0 1-1,0-1 1,0 1 0,-1-1 0,1 0 0,0 1-1,0 0-72,-62 11 1391,33 7-1301,2 2 0,1 2 0,0 0 0,2 2-1,1 0 1,-5 8-90,20-24 7,0 0 0,1 1 0,0 1 0,0-1 0,1 1 0,0 1 1,1-1-1,0 1 0,1 0 0,0 0 0,1 1 0,0 0 0,1-1 0,0 1 0,1 1 0,0-1 0,1 0 0,0 0 0,1 1 0,0-1 0,1 0 0,2 10-7,0-16-8,-1-1-1,1 0 1,1 1-1,-1-1 1,1 0-1,0 0 1,0-1-1,0 1 1,1-1-1,0 0 1,-1 0-1,1-1 1,1 1-1,-1-1 1,0 0 0,1-1-1,0 1 1,-1-1-1,1 0 1,0 0-1,2-1 9,131 12-665,-125-13 627,0 0 1,0-2-1,0 0 1,0 0 0,-1-1-1,1-1 1,-1-1 0,0 1-1,0-2 1,-1 0 0,1-1-1,-1 0 1,-1 0-1,1-1 1,-1-1 0,0-1 37,-9 8-110,0 1 0,0-1 1,0 0-1,-1 0 1,1 0-1,-1 0 0,1 0 1,-1 0-1,0 0 1,0 0-1,0-1 0,0 1 1,0 0-1,0-1 1,0 1-1,-1-1 0,0 1 1,1-1-1,-1 1 1,0-1-1,0 1 0,0-1 1,0 1-1,-1-1 0,1 1 1,-1 0-1,0-1 1,1 1-1,-1-1 0,0 1 1,0 0-1,-1 0 1,1 0-1,0-1 0,-1 1 1,1 0-1,-1 1 1,0-1-1,1 0 0,-1 0 1,0 1-1,0-1 1,0 1-1,0 0 0,-1-1 1,1 1-1,-1 0 110,-52-18-6694,28 16 1633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55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89 210 9545,'0'0'3635,"0"0"-1035,0 0-165,0 0-508,0 0-715,0 0-497,0 0-309,-1 13 21,-42 482-433,52-421-3993,10-29-3260,-9-29 1579</inkml:trace>
  <inkml:trace contextRef="#ctx0" brushRef="#br0" timeOffset="325.771">406 365 9161,'31'-89'1471,"-5"28"2305,-21 47-2287,-5 14-1190,0 0-1,0 0 0,1 0 1,-1 1-1,0-1 1,0 0-1,0 0 1,1 0-1,-1 0 1,0 0-1,0 0 1,1 0-1,-1 0 1,0 0-1,0 0 1,1 0-1,-1 0 1,0 0-1,0 0 1,0 0-1,1 0-298,-32 281 1406,5-104-1504,25-167-132,-6 93-4376,12-36-6632,-3-57 6049</inkml:trace>
  <inkml:trace contextRef="#ctx0" brushRef="#br0" timeOffset="618.017">159 651 8520,'-10'-13'1500,"-35"-43"64,-31 5 3707,49 40-2187,66 10-2465,50 0-586,0-4 1,0-4-1,-1-4 1,0-4-34,-62 11 0,-6 1 0,0 0 0,0 2 0,0 0 0,1 1 0,-1 1 0,19 2 0,-35 1-2,0 1 0,0 0 0,-1-1 1,1 1-1,0 0 0,-1 1 1,0-1-1,0 1 0,0-1 1,0 1-1,0 0 0,-1 0 0,0 0 1,1 0-1,-2 1 0,1-1 1,0 1-1,-1-1 0,0 1 1,0-1-1,0 1 0,-1 0 0,0-1 1,1 1-1,-2 0 0,1 0 1,0-1-1,-1 1 0,0-1 1,0 1-1,-1 0 0,0 2 2,2-3-4,-33 161-1,15-95-2579,6-36-4164,5-24 833</inkml:trace>
  <inkml:trace contextRef="#ctx0" brushRef="#br0" timeOffset="619.017">776 156 4548,'0'0'5125,"0"0"-4068,0 0-256,0 0-577,0 0-224,0 0 0,0 0-288,0 0-1826,6 51-2723</inkml:trace>
  <inkml:trace contextRef="#ctx0" brushRef="#br0" timeOffset="1447.612">1081 569 7335,'6'-12'1575,"21"-42"26,-10 28 431,-10 23 1739,-8 18-1614,-4 1-1892,-1-1 0,-1 1 0,0-1-1,-1 0 1,-1-1 0,0 0 0,-1 0 0,-4 4-265,-75 107-1238,89-125 1201,0 0-1,0 0 1,0-1 0,0 1 0,0 0 0,0-1 0,0 1 0,0 0 0,1-1 0,-1 1-1,0 0 1,0-1 0,0 1 0,-1 0 0,1 0 0,0-1 0,0 1 0,0 0 0,0-1 0,0 1-1,0 0 1,0-1 0,0 1 0,-1 0 0,1 0 0,0-1 0,0 1 0,0 0 0,-1 0 0,1-1-1,0 1 1,0 0 0,-1 0 0,1 0 0,0-1 0,0 1 0,-1 0 0,1 0 0,0 0-1,-1 0 1,1 0 0,0 0 0,-1 0 0,1 0 0,0 0 0,0 0 0,-1 0 0,1 0 0,0 0-1,-1 0 1,1 0 0,0 0 0,-1 0 0,1 0 0,0 0 0,-1 0 0,1 0 0,0 0-1,0 1 1,-1-1 0,1 0 0,0 0 37,2-31 208,56-153 1415,-56 179-1567,-1 0 1,2 0-1,-1 0 1,0 0-1,1 1 0,0-1 1,0 1-1,0 0 1,1 0-1,-1 0 1,1 0-1,0 1 1,0-1-1,1 1 0,-1 0 1,1 0-1,-1 0 1,1 1-1,0 0 1,0 0-1,0 0 0,0 1 1,0-1-1,0 1 1,0 0-1,1 1 1,-1-1-1,0 1 0,1 0 1,-1 0-1,0 1 1,1 0-1,-1 0 1,0 0-1,0 0 0,0 1 1,0 0-1,0 0 1,0 0-1,0 1 1,-1-1-1,2 2-56,89 93 205,-82-81-200,0 0 0,1 0 0,1-2 0,0 0 0,1 0 0,13 7-5,-23-17-18,1 1 0,0-1-1,0 0 1,0-1 0,1 0 0,-1 0-1,1 0 1,0-1 0,-1 0 0,1-1-1,0 0 1,0 0 0,0 0 0,0-1-1,1-1 1,-1 1 0,0-1 0,0 0-1,-1-1 1,1 0 0,0 0 0,0-1-1,-1 0 1,6-3 18,0-7 45,-1 0-1,0-1 0,-1 0 1,-1-1-1,0 0 1,-1-1-1,-1 0 0,-1 0 1,0-1-1,-1 0 1,0 0-1,-1 0 0,-2-1 1,1 1-1,-2-1 1,0 0-1,-2 0 0,0 0 1,-1-12-45,1 29 15,0 0 1,1 0-1,-1 0 0,0 0 1,1-1-1,-1 1 1,0 0-1,0 0 1,0 0-1,0 0 0,0-1 1,0 1-1,0 0 1,-1 0-1,1 0 0,0 0 1,0 0-1,-1-1 1,1 1-1,-1 0 1,1 0-1,-1 0 0,0 0 1,1 0-1,-1 1 1,0-1-1,0 0 1,0 0-1,1 0 0,-1 0 1,0 1-1,0-1 1,0 1-1,0-1 0,0 0 1,0 1-1,0 0 1,-1-1-1,1 1 1,0 0-1,0-1 0,0 1 1,0 0-1,0 0 1,-1 0-1,1 0 1,0 0-1,0 0 0,0 0 1,0 1-1,0-1 1,-1 0-1,1 0 0,0 1 1,0-1-1,0 1 1,0-1-1,0 1 1,0 0-1,0-1 0,0 1 1,0 0-1,0 0-15,-10 11-1,1 0 0,0 0 0,1 1 0,0 0 0,1 1 0,0 0-1,1 0 1,1 1 0,0 0 0,1 0 0,1 0 0,1 0 0,0 1 0,0 0-1,2 0 1,0-1 0,1 1 0,0 0 0,2 11 1,53 151-1052,-54-155 1038,-1 0-1,-1 0 0,-1 0 0,-1 0 0,-1-1 1,0 1-1,-2-1 0,-1 0 0,-1-1 0,-1 1 1,-1-2-1,0 1 0,-2-1 0,0-1 1,-8 9 14,-2 1-9,-2 0 0,0-2 1,-2-1-1,-1-2 1,-1 0-1,-1-2 0,-1 0 1,-1-3-1,-13 7 9,23-16 10,-1 0-1,1-1 1,-2-1-1,1-1 1,-1-1-1,0-1 1,0-1-1,-1-2 1,-12 1-10,23-3 10,1 0 0,0 0 1,1-2-1,-1 1 1,0-2-1,0 1 0,1-1 1,-1-1-1,1 0 1,0-1-1,0 0 0,0-1 1,1 0-1,0-1 1,0 0-1,1 0 0,0-1 1,0 0-1,-3-4-10,7 3 14,0 0 1,1-1-1,0 1 0,1-1 0,0 1 0,0-1 0,1 0 1,0 0-1,1 0 0,0-1 0,1 1 0,0 0 1,0 0-1,1 0 0,1 0 0,0 0 0,0 0 0,1 0 1,0 0-1,0 0 0,1 1 0,1 0 0,-1 0 0,2 0 1,-1 0-1,1 1 0,0 0 0,1 0 0,3-3-14,58-56-2535,-18 30-4208,-13 10-3474</inkml:trace>
  <inkml:trace contextRef="#ctx0" brushRef="#br0" timeOffset="1956.299">2097 83 7719,'3'-83'4015,"-5"87"-516,-2 5-2461,-24 102 1998,6 2 0,-5 73-3036,-30 150 687,-13-93-623,-11-2 0,-43 75-64,93-246-11,35-97-2071,14-24-3091,-10 21-597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1:54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62 424 8296,'0'0'1756,"0"0"-768,0 0-123,0 0-86,0 0-320,0 0-256,0 0 16,0 0-59,4 12-85,17 90-6,-21-93-69,-1-7 0,0 0 0,1-1 0,-1 1 0,1 0 0,-1 0 0,1 0-1,0 0 1,0-1 0,0 1 0,0 0 0,0 0 0,0 0 0,0 0 0,1-1-1,-1 1 1,1 0 0,-1 0 0,1 0 0,0-1 0,-1 1 0,1 0 0,0-1 0,0 1-1,0-1 1,0 1 0,1-1 0,-1 0 0,0 1 0,1-1 0,-1 0 0,1 0 0,-1 0-1,1 0 1,-1 0 0,1 0 0,0 0 0,-1-1 0,1 1 0,0 0 0,0-1-1,0 0 1,-1 1 0,1-1 0,0 0 0,0 0 0,0 0 0,0 0 0,7-4 0,0 1 1,-1-2-1,1 1 0,-1-1 1,0-1-1,0 1 0,-1-2 1,1 1-1,-2-1 1,1 0-1,-1 0 0,1 0 1,-2-1-1,2-3 0,0 2 271,0 0 0,-1-1 0,0 0-1,0 0 1,-1-1 0,-1 0 0,1 0 0,-2 0 0,0 0-1,0 0 1,-1-1 0,0 1 0,-1-1 0,-1 0 0,0-4-271,0 14 91,0 0 0,0 0 0,0 0 0,0 0 0,-1 0 0,1 0 0,-1 0 0,0 1 0,1-1 0,-1 0 0,0 0 0,0 0 0,0 1 0,0-1 0,-1 0 0,1 1 0,0-1 0,-1 1 0,1 0 0,-1-1 0,1 1 0,-1 0 0,0 0 0,1 0 0,-1 0 0,0 0 0,0 0 0,0 1 0,1-1 0,-1 1 0,0-1 0,0 1 0,0-1 0,0 1 0,0 0 0,0 0 0,0 0 0,0 0 0,-1 1-91,-76 24 1047,66-17-1055,1 0 0,0 1 0,0 1 0,1 0 0,0 0 1,1 1-1,0 1 0,1 0 0,0 0 0,1 0 0,1 1 0,0 0 0,0 1 0,1 0 0,1 0 1,0 0-1,1 0 0,1 1 0,0 0 0,1 0 0,1 0 0,0 0 0,1 0 0,0-1 0,3 15 8,-1-22-109,0-1 0,0 1 0,1-1 0,0 0 0,0 0 0,0 0 0,1 0 0,0-1 0,0 0 0,0 1 0,1-1 0,0-1 0,0 1 0,0-1 0,0 0 0,1 0 0,-1 0 0,1-1 0,0 0 0,1 0 0,-1 0 0,0-1 0,1 0 0,-1 0 0,1-1 0,0 1-1,-1-1 1,1-1 0,0 0 0,0 0 0,-1 0 0,1-1 0,0 1 0,-1-2 0,1 1 0,0-1 0,-1 0 0,0 0 0,1-1 0,4-2 109,6-9 213,0 1 0,-1-2-1,0 0 1,-2-1 0,0-1 0,0 0-1,-2-1 1,0 0 0,-1-1 0,-1 0-1,-1-1 1,0 0 0,0-6-213,-2 11 256,36-99 2509,-48 176-1628,-4 4-1164,2 0 0,3 0 1,4 50 26,1-95-407,0-31 88,-4-60 427,0 59-106,1 0 0,1 0 1,0 0-1,0 0 0,1-1 0,0 1 0,1 0 0,1 0 0,-1 0 0,2 0 0,-1 0 1,2 0-1,-1 1 0,2-1 0,-1 1 0,1 0 0,1 0 0,0 1 0,0 0 0,1 0 0,0 0 1,2-1-3,1 2-51,1 2 1,-1 0-1,1 0 1,0 1 0,0 0-1,0 0 1,1 2-1,0-1 1,-1 2 0,1-1-1,11 0 51,80 3-3802,-40 18-5283,-41-8-626</inkml:trace>
  <inkml:trace contextRef="#ctx0" brushRef="#br0" timeOffset="453.318">1258 282 7944,'0'-17'2840,"-14"-144"3608,-34 76-2283,46 84-4089,1-1 1,-1 0 0,0 1-1,0 0 1,1-1-1,-1 1 1,0 0 0,-1 0-1,1 0 1,0 0 0,0 0-1,0 0 1,0 1 0,-1-1-1,1 1 1,0-1 0,-1 1-1,1 0 1,0 0-1,-1 0 1,1 0 0,0 0-1,-1 1 1,1-1 0,0 1-1,0 0 1,0-1 0,-1 1-1,1 0 1,0 0 0,0 0-1,0 1 1,0-1 0,0 0-1,1 1 1,-1-1-1,0 1 1,1 0 0,-2 0-77,-10 18 113,0 0 0,1 0 0,1 1 0,1 1-1,1-1 1,1 2 0,1-1 0,0 1 0,2 0 0,1 0 0,1 1 0,1-1 0,1 3-113,-4 10 85,-54 477-63,49-461-579,-11 69-1876,12-41-3626,9-75 5086,-4 17-6761,-1-16-119</inkml:trace>
  <inkml:trace contextRef="#ctx0" brushRef="#br0" timeOffset="733.938">901 766 8904,'-3'-16'1420,"-13"-51"-112,15 64-1078,1-1-1,-2 1 1,1 0-1,0 0 1,-1 0-1,1 0 1,-1 0-1,0 0 1,0 0 0,0 0-1,0 1 1,-1-1-1,1 1 1,-1-1-1,1 1 1,-1 0-1,0 0 1,0 0-1,0 0 1,0 1-1,0-1 1,-2 1-230,-3-3 759,78 2 1376,275-48-1665,-343 49-452,-1 1 1,1-1-1,0 1 1,0 0 0,0-1-1,0 1 1,-1 0-1,1 0 1,0 0-1,0 0 1,0 1 0,0-1-1,0 1 1,-1-1-1,1 1 1,0-1-1,0 1 1,-1 0 0,1 0-1,-1 0 1,1 0-1,-1 0 1,1 0-1,-1 0 1,1 0 0,-1 1-1,0-1 1,0 1-1,1-1 1,-1 1-1,0-1 1,-1 1 0,1-1-1,0 1 1,0 0-1,-1 0 1,1-1-1,-1 1 1,1 0 0,-1 0-1,0 0 1,0 0-1,0-1 1,0 1-1,0 0 1,0 0 0,0 0-1,-1 0-18,-25 93 445,3-20-1250,17-23-3538,6-48 473,2-2-1223</inkml:trace>
  <inkml:trace contextRef="#ctx0" brushRef="#br0" timeOffset="936.914">1407 254 7879,'0'0'1089,"0"0"-256,0 0 352,0 0-928,0 0-257,0 0 0,0 0-32,0 0-1121,0 0-1666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37:58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377 196 8936,'0'0'3844,"0"0"-822,0 0-471,-6-13-431,-21-40-604,25 51-1418,0 0-1,0 0 1,1 0 0,-2 0 0,1 1 0,0-1-1,0 1 1,0-1 0,-1 1 0,1 0 0,-1 0 0,1 0-1,-1 0 1,1 0 0,-1 1 0,1-1 0,-1 1-1,0 0 1,1 0 0,-1 0 0,0 0 0,1 0 0,-1 0-1,0 1 1,1-1 0,-1 1 0,1 0 0,-1 0-1,1 0 1,-1 0 0,-1 1-98,-13 8 66,0 0 0,1 1 1,0 1-1,1 0 0,0 1 0,1 1 0,1 0 1,0 1-1,0 0 0,2 1 0,0 0 0,1 1 1,1 1-1,0-1 0,-2 11-66,0-5 0,2 0 0,1 0 0,1 1 0,1 0 0,1 0 0,1 1 0,2 0 0,0 0 0,1-1 0,2 1 0,0 0 0,4 14 0,-3-30 1,1 0 0,1 0 0,0 0-1,0 0 1,1-1 0,0 1 0,0-1 0,1 0 0,0-1 0,0 1 0,1-1-1,0-1 1,0 1 0,1-1 0,0 0 0,0-1 0,0 0 0,0 0 0,1-1-1,0 0 1,0 0 0,0-1 0,1 0 0,4 0-1,0 1-8,1-1 0,-1-1 0,1 0 1,0-1-1,0-1 0,0 0 0,0-1 0,-1 0 1,1-2-1,0 1 0,-1-2 0,1 0 0,-1-1 1,0 0-1,9-6 8,-11 5-22,0-1 0,-1 0 1,0-1-1,0-1 0,0 1 0,-1-2 1,-1 1-1,1-2 0,-2 1 0,1-1 1,-2 0-1,5-8 22,7-58-5686,-20 75 801,-3 2-2546</inkml:trace>
  <inkml:trace contextRef="#ctx0" brushRef="#br0" timeOffset="474.853">921 3 6694,'0'0'2894,"0"0"-754,0 0 311,0 0 453,0 0-507,0 0-780,0 0-389,-4-3-358,-18 3-30,16 37-116,-15 469 515,19-493-1624,1 0 1,0 1-1,1-1 1,1 0-1,0 1 1,1-1-1,0 0 1,1 0 0,0 0 383,20 21-5340,16-11-4381,-19-18 2248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2:01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21 10666,'0'0'2605,"0"0"-213,0 0-155,0 0-497,0 0-491,0 0-283,-7-5-378,5 3-564,0 1 0,0-1 0,0 1 1,-1 0-1,1-1 0,0 1 0,0 0 1,-1 0-1,1 1 0,-1-1 0,1 0 1,-1 1-1,1-1 0,-1 1 0,1 0 1,-1 0-1,1 0 0,-1 0 0,1 1 1,-1-1-1,1 0 0,-1 1 0,1 0 1,-1 0-1,1 0 0,0 0 0,0 0 1,-1 0-1,1 0 0,0 1 0,0-1 1,0 1-1,0 0 0,0-1 0,0 1-24,-37 28 101,2 2 0,1 1 0,1 2 0,2 1 0,1 2 0,2 1 0,2 1 0,2 1-1,1 2 1,2 3-101,15-29-58,0 0 0,2 1-1,0 0 1,1 0 0,1 0 0,0 1-1,2-1 1,0 1 0,1 0 0,1 0-1,0-1 1,3 9 58,-2-22-35,0 0 0,1 0 0,-1 0 0,1 0 0,1 0 0,-1 0 0,1-1 0,-1 0 0,1 1 0,0-1 0,1 0 0,-1 0 0,1-1 0,0 1 0,0-1 0,0 1 0,0-1 0,1-1-1,-1 1 1,1-1 0,-1 1 0,1-1 0,0-1 0,0 1 0,0-1 0,0 1 0,2-1 35,5 1-36,1 0-1,-1-1 0,1-1 0,0 0 1,0 0-1,-1-1 0,1-1 0,-1 0 0,1-1 1,9-3 36,13-8 3,-1-3 1,-1 0 0,0-2-1,-2-2 1,0 0-1,17-18-3,57-38 32,-131 146 502,14 0-507,3-108 549,5 21-527,0 1-1,-1-1 0,0 1 1,-2 0-1,0 0 0,-1 1 1,0-1-1,-1 2 1,-1 0-1,-1 0 0,0 0 1,-1 2-1,-1-1 1,0 1-1,0 1 0,-3-1-48,-32-6-1762,31 18-1879,6 8-3976,8 0-700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2:03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288 341 7399,'4'-15'2440,"22"-89"2439,-26 102-4671,0 1 1,1-1-1,-1 0 0,0 0 1,0 1-1,0-1 1,0 0-1,0 0 0,-1 1 1,1-1-1,-1 0 0,1 0 1,-1 1-1,1-1 1,-1 0-1,0 1 0,0-1 1,0 1-1,0-1 0,0 1 1,0 0-1,0-1 1,0 1-1,-1 0 0,1 0 1,0 0-1,-1 0 0,1 0 1,-1 0-1,1 0 1,-2 0-209,-55 4 1467,42 4-1450,1 0-1,1 1 0,-1 0 0,2 1 1,-1 1-1,1 0 0,0 1 0,1 0 1,1 1-1,-1 1 0,2 0 0,0 0 1,1 1-1,0 0 0,1 0 0,0 1 1,1 0-1,1 1 0,1-1 0,0 1 1,1 0-1,0 0 0,1 3-16,6 84-798,-3-99 680,1-1 0,-1 0-1,1 0 1,0 0 0,0 0 0,0 0-1,0 0 1,1 0 0,-1 0 0,1 0-1,0 0 1,0-1 0,0 1 0,0-1-1,0 1 1,0-1 0,1 0 0,-1 0-1,1 0 1,0 0 0,-1 0 0,1-1-1,0 1 1,0-1 0,0 0 0,0 0-1,0 0 1,0 0 0,1 0 0,0-1 118,4-2 12,1-1 1,-1 1-1,0-2 1,0 0-1,0 0 0,0 0 1,-1-1-1,0 0 1,0 0-1,0-1 1,0 0-1,-1 0 1,0 0-1,0-1 1,-1 0-1,0 0 1,0-1-1,-1 1 1,2-4-13,4-3 350,-5 7-176,7-8 260,0 0 1,-1-2 0,0 1 0,-1-1 0,-1-1-1,-1 0 1,-1 0 0,0-1 0,-1 0-1,0-4-434,-21 63 566,13-29-593,0-1 1,1 0-1,0 1 0,0-1 0,1 1 0,0-1 0,1 1 0,1-1 0,-1 0 0,2 1 0,-1-1 0,1 0 0,1 0 1,0-1-1,0 1 0,1-1 0,0 0 0,1 0 0,0 0 0,0-1 0,1 0 0,0 0 0,0 0 0,3 1 27,-3-7-58,1 1 0,1-1 0,-1 0 0,0 0-1,0-1 1,1 0 0,-1-1 0,0 0 0,1 0-1,-1-1 1,0 0 0,1 0 0,-1-1 0,0 0-1,0-1 1,0 1 0,-1-2 0,1 1 0,0-1-1,-1 0 1,0 0 0,0-1 0,-1 0-1,1 0 1,-1-1 0,0 0 0,0 0 0,-1 0-1,0-1 1,0 0 0,1-2 58,32-40 667,-2-3 1,-2 0-1,11-26-667,27-43 598,18-32-112,-91 153-476,1 0 1,-1 0-1,1 1 0,-1-1 1,0 0-1,1 0 1,-1 0-1,1 0 1,-1 0-1,0 0 1,1 0-1,-1 0 1,1 0-1,-1-1 1,1 1-1,-1 0 1,0 0-1,1 0 0,-1-1 1,1 1-1,-1 0 1,1-1-1,-1 1 1,1 0-1,0-1 1,-1 1-1,1 0 1,-1-1-1,1 1 1,0-1-1,-1 1 1,1-1-1,0 1 0,-1-1 1,1 1-1,0-1 1,0 0-1,0 1 1,-1-1-1,1 1 1,0-1-1,0 1 1,0-1-1,0 0 1,0 1-1,0-1 0,0 1 1,0-1-1,0 1 1,1-1-1,-1 0 1,0 1-1,0-1 1,0 1-1,1-1 1,-1 1-1,0-1 1,1 1-1,-1-1 1,0 1-1,1-1-10,-42 33 226,21-13-242,2 1 0,0 0 0,1 2 0,1 0 0,1 1 0,2 0 0,0 1 0,1 1 0,1 0 0,1 0 0,2 1 0,1 0 0,0 1 0,2 0 0,1 0 0,2 0 0,0 24 16,2-45-121,-1-1 0,2 1-1,-1 0 1,1 0 0,0-1 0,0 1-1,0 0 1,1-1 0,0 1-1,0-1 1,0 0 0,1 0 0,-1 0-1,1 0 1,1 0 0,-1 0-1,1-1 1,0 1 0,0-1 0,0 0-1,0-1 1,1 1 0,-1-1-1,1 1 1,0-1 0,0-1 0,0 1-1,1-1 1,-1 0 0,1 0-1,-1 0 1,6 0 121,-2-1 8,1-1 0,-1 0 1,1 0-1,0-1 0,-1-1 0,0 1 0,1-1 0,-1-1 1,0 0-1,0 0 0,0-1 0,0 0 0,-1 0 0,1-1 0,-1 0 1,-1-1-1,1 0 0,-1 0 0,6-6-8,116-145 1847,-124 149-1733,3-1 80,-1-1 0,0-1 1,0 0-1,-1 1 1,0-2-1,-1 1 1,-1-1-1,0 0 1,0 0-1,-1 0 1,0-3-195,-26 34 790,18-9-817,-1 2 0,2-1 0,-1 0 0,2 1 0,-1 0 0,2 0 0,-1 0 1,2 0-1,0 0 0,0 1 0,1-1 0,0 0 0,1 0 0,1 0 0,0 1 0,1-1 0,0-1 0,0 1 0,1 0 0,1-1 1,0 0-1,1 0 0,1 1 27,-5-9-209,0 0-1,0-1 1,1 0 0,-1 0 0,1 1 0,0-1 0,-1-1 0,1 1-1,0 0 1,0-1 0,0 1 0,0-1 0,0 0 0,1 0-1,-1 0 1,0-1 0,0 1 0,1-1 0,-1 0 0,0 0 0,1 0-1,-1 0 1,0 0 0,1-1 0,0 0 209,40-36-11528,-35 21 5527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2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12524,'0'0'352,"0"0"545,0 0 224,0 0-865,0 0-192,0 0-64,0 0-64,-52 10-833,62 3-2594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2:0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10954,'0'0'8328,"76"-2"-5990,-45-1-159,-17 0-994,-7 2-897,-7-3-192,-5 2-96,-14 1-769,-9 1-1633,-5 8-2499,3 2-5476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2:06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61 12780,'0'0'2258,"0"0"-48,0 0-138,0 0-861,0 0-746,-14 6-321,1-1-118,6-4-16,0 2 0,1-1 0,-1 1-1,1 0 1,0 0 0,0 1 0,0 0 0,1 0 0,-1 0 0,1 1 0,0 0 0,0 0 0,0 0-10,-2 4 6,0 1 0,0 0 0,1 0 0,0 0 0,1 1 0,0 0 0,1 0 0,0 0 0,1 1-1,0-1 1,1 1 0,0 0 0,1-1 0,0 1 0,1 0 0,0 0 0,2 10-6,0-18 44,0 0 0,1-1 0,-1 0 0,1 0 0,0 1 0,0-1-1,0-1 1,0 1 0,1 0 0,-1-1 0,1 0 0,0 0 0,-1 0 0,1 0 0,0-1 0,0 1-1,0-1 1,0 0 0,0 0 0,1 0 0,-1-1 0,0 1 0,0-1 0,0 0 0,1-1-1,-1 1 1,0-1 0,0 1 0,0-1 0,0 0 0,0-1 0,0 1 0,0-1 0,0 0 0,0 0-1,3-2-43,10-10 238,-1-1 1,0-1-1,-1-1 0,-1 0 0,0 0 0,-1-2 0,-1 1 0,-1-2 0,-1 0 0,5-13-238,-12 30 18,0-1 0,-1 1-1,0-1 1,1 1-1,-1-1 1,-1 0 0,1 0-1,0 0 1,-1 0-1,0 0 1,0 0 0,0-1-1,-1 1 1,1 0-1,-1 0 1,0 0 0,0-1-1,-1 1 1,1 0-1,-1 0 1,0-1 0,0 1-1,0 0 1,0 0-1,-1 0 1,0 0 0,0 1-1,0-1 1,0 0-1,-1 1 1,1-1 0,-1 1-1,0 0 1,0 0-1,0 0 1,0 0 0,-2-1-18,-1 2-259,0-1 0,0 1 1,0 1-1,0-1 0,0 1 1,0 0-1,0 0 0,0 1 1,0 0-1,0 0 0,0 0 1,-1 1-1,1 0 0,-1 0 259,-1 1-700,1 1-1,-1-1 1,1 1-1,0 1 1,0-1-1,0 1 1,0 0-1,0 1 0,1 0 1,0 0-1,0 0 1,1 1-1,-1-1 1,1 1-1,0 1 1,-2 4 700,-10 16-9866</inkml:trace>
  <inkml:trace contextRef="#ctx0" brushRef="#br0" timeOffset="393.53">553 117 12524,'10'-14'2786,"36"-45"-421,-44 56-2166,-1 1 0,1-1-1,1 0 1,-1 1-1,0 0 1,0 0 0,1-1-1,-1 1 1,1 1-1,0-1 1,0 0-1,0 1 1,0-1 0,0 1-1,0 0 1,0 0-1,0 0 1,0 0 0,0 1-1,1-1-198,-2 21 358,-32 243-134,19-149-2941,12-112 2647,-1-1 0,0 0 0,1 0 0,-1 0 0,1 0-1,0 0 1,-1 0 0,1 1 0,0-1 0,-1 0 0,1-1 0,0 1 0,0 0 0,0 0 0,0 0 0,0 0 0,0-1 0,0 1 0,0 0 0,0-1 0,0 1 0,0-1 0,1 0 0,-1 1-1,0-1 1,0 0 0,0 1 0,1-1 0,-1 0 0,0 0 0,0 0 0,1 0 0,-1 0 0,0-1 0,0 1 0,1 0 0,-1-1 0,0 1 0,0 0 0,0-1 0,0 1 0,1-1 0,-1 0-1,0 0 72,50-30 97,186-229 7786,-186 224-6554,-50 36-1308,0-1 0,1 1 1,-1-1-1,0 1 0,1 0 1,-1-1-1,0 1 1,1 0-1,-1 0 0,0 0 1,1 0-1,-1 0 0,0 0 1,1 0-1,-1 0 1,0 1-1,1-1 0,-1 1 1,0-1-1,1 1 0,-1-1 1,0 1-1,0 0 1,0-1-1,0 1 0,0 0 1,0 0-1,0 0 0,0 0 1,0 0-1,0 0 1,0 0-1,0 0 0,-1 0 1,1 0-1,0 1 0,-1-1 1,1 0-1,-1 1 0,1-1 1,-1 0-1,0 1-22,12 35 174,-10-27-166,0 0 0,1 0 0,0-1 0,0 1 0,1-1 1,0 0-1,1 0 0,0 0 0,0-1 0,1 0 0,0 0 1,1 0-1,0-1 0,0 1 0,0-2 0,1 1 0,0-1 1,0 0-9,2-1 28,0 0 0,1-1 0,-1 0 0,1 0 0,0-1 0,0-1 0,0 0 1,0 0-1,0-1 0,0 0 0,0-1 0,0-1 0,1 1 0,10-4-28,-16 3 48,0 0 0,0-1 0,0 0 0,0 0 0,-1-1 0,1 0 0,-1 0-1,1 0 1,-1 0 0,0-1 0,0 0 0,-1 0 0,1 0 0,-1-1 0,0 1 0,0-1-1,0 0 1,-1 0 0,0-1 0,0 1 0,0-1 0,0 1 0,-1-1 0,0 0 0,0 0 0,-1 0-1,0 0-47,1-1-36,-1 0-1,0 0 0,-1 1 1,0-1-1,0 0 0,0 0 1,-1 0-1,0 1 0,0-1 0,0 0 1,-1 1-1,0-1 0,-1 1 1,-2-6 36,-30-15-7708,31 26 96,4 1-5243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2:05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0 604 10090,'0'0'2359,"0"0"-864,0 0 32,0 0-102,0 0-240,17-3-165,107-33 357,-87 20-1087,-1-2 0,-1-1 1,0-1-1,-2-2 0,-1-2 0,0 0 1,-2-3-1,-1 0 0,-1-2 0,-2-1 0,3-5-290,-27 34 14,-1 0 0,1 0 0,-1 0 0,0-1-1,1 1 1,-1 0 0,0 0 0,0-1 0,1 1-1,-1-1 1,0 1 0,-1-1 0,1 1 0,0-1-1,0 0 1,-1 1 0,1-1 0,-1 0 0,1 0-1,-1 0 1,0 1 0,0-1 0,0 0 0,0 0-1,0 0 1,0 1 0,0-1 0,-1 0 0,1 0-1,0 1 1,-1-1 0,0 0 0,1 1 0,-1-1-1,0 0 1,0 1 0,0-1 0,0 1 0,0-1-1,0 1 1,0 0 0,-1-1 0,1 1 0,0 0-1,-1 0 1,1 0 0,-1 0 0,1 0 0,-1 0-1,0 1 1,1-1 0,-1 0 0,0 1-14,-4-1 7,-1 0 0,1 1 0,0 0-1,0 1 1,0-1 0,0 1 0,0 0 0,1 1 0,-1 0 0,0-1 0,0 2 0,1-1 0,-1 1 0,1 0 0,0 0 0,0 0-1,0 1 1,0-1 0,1 1 0,-1 1 0,1-1 0,0 0 0,0 1 0,1 0 0,-1 0 0,1 1-7,-5 6-2,2 0 1,0 1 0,1 0-1,0 0 1,0 0 0,2 0 0,0 1-1,0-1 1,1 1 0,1 0-1,0 1 2,3 21-81,2-1-1,1 1 1,2-1-1,1 0 1,2 0-1,2-1 1,1-1-1,1 0 0,2-1 1,1 0-1,3 1 82,-20-32 2,1-1-1,0 1 0,0 0 1,0-1-1,-1 1 1,1 0-1,0 0 0,0 0 1,-1 0-1,1-1 0,-1 1 1,1 0-1,-1 0 0,0 0 1,1 0-1,-1 0 1,0 0-1,1 1 0,-1-1 1,0 0-1,0 0 0,0 0 1,0 0-1,0 0 0,0 0 1,0 0-1,-1 0 1,1 0-1,0 0 0,-1 0 1,1 0-1,0 0 0,-1 0 1,1 0-1,-1 0 0,0 0 1,1 0-1,-1 0 0,0 0 1,1-1-1,-1 1 1,0 0-1,0-1 0,0 1 1,0 0-1,1-1 0,-1 1 1,0-1-1,0 1 0,0-1 1,-1 1-2,-22-2 74,0 0 0,0-1 1,1-2-1,-1 0 0,1-1 0,0-2 1,0 0-1,1-2 0,-2-1-74,20 9-1,-1-1-2,-53-34-47,90 15-2107,283-70-13468,-157 6 15831,-12-20 3554,-122 85-1952,0-2-1,-1 0 1,-1-1-1,-2-2 1,5-6-1808,-11-10 3475,-60 43-2167,27 7-1297,0 2-1,1 0 1,0 2 0,1 0-1,1 0 1,0 2 0,0 0-1,2 1 1,0 0 0,0 1 0,2 1-1,0 0 1,1 0 0,1 1-1,1 1 1,1 0 0,-3 9-11,7-22-105,1 1 1,0 0 0,0 0 0,1 1 0,0-1 0,0 0 0,1 1 0,0-1 0,1 1 0,-1-1-1,2 1 1,-1-1 0,1 1 0,1-1 0,-1 0 0,3 5 104,-1-10-36,0-1 1,1 1-1,-1-1 1,1 0-1,-1 0 0,1-1 1,0 1-1,0-1 1,0 1-1,0-1 1,0-1-1,0 1 0,0 0 1,0-1-1,0 0 1,1 0-1,-1 0 0,0 0 1,0-1-1,0 0 1,0 0-1,0 0 0,0 0 1,0-1-1,0 1 1,-1-1-1,1 0 0,0 0 1,-1 0-1,1-1 1,-1 1-1,0-1 1,0 0-1,0 0 0,0 0 1,1-2 35,38-36 572,-2-1 1,-2-3-1,-1-1 1,12-24-573,-39 58 137,47-97 660,-83 176-466,23-54-413,0-1 0,1 1 0,1-1 0,0 1 0,1 0 0,0 0 1,1-1-1,0 1 0,1 0 0,1-1 0,0 1 0,0-1 0,1 0 0,1 0 0,0 0 0,1-1 0,0 0 0,0 0 0,1 0 0,1-1 82,-4-7-57,0 1 0,1-1 0,-1-1 0,1 1 0,0-1 0,-1 0 0,1 0 0,0 0 0,0 0 0,1-1 0,-1 0 0,0 0 0,0-1 0,0 1 0,1-1 0,-1 0 0,0-1 0,0 1 0,1-1 0,-1 0 0,0 0 0,0-1 0,0 1 0,0-1 0,0 0 0,0-1 1,-1 1-1,1-1 0,-1 0 0,0 0 0,0 0 0,0-1 0,0 1 0,0-1 0,-1 0 0,1 0 0,1-3 57,32-40 342,-1-1 1,-3-2 0,-2-1 0,-2-2-1,0-6-342,45-78 956,-8 12 539,-93 164-193,11 0-1289,1 0-1,3 1 0,1 1 1,2 0-1,2 0 1,2 1-1,2 0 1,1 0-1,2 6-12,0-24-177,-3 82-2428,5-37-2263,9-23-3716,-2-32 3155</inkml:trace>
  <inkml:trace contextRef="#ctx0" brushRef="#br0" timeOffset="338.593">1430 510 9769,'-8'-17'1618,"-26"-53"-70,-22 0 4185,57 68-5655,0 1 0,1-1 0,-1 1 0,0-1 0,1 1-1,-1-1 1,0 1 0,1 0 0,0 0 0,-1 0 0,1 0-1,0 0 1,-1 0 0,1 0 0,0 0 0,0 1 0,0-1 0,0 1-1,0-1 1,0 1 0,0 0 0,0 0 0,0 0 0,0 0 0,0 0-1,-1 0 1,1 0 0,0 1 0,0-1 0,1 1-78,4-1 115,96-8 45,0 5 0,49 8-160,-147-6 27,1 1 0,-1-1 0,0 1 0,0 1 0,1-1 1,-1 1-1,0 0 0,0 0 0,0 1 0,0-1 0,0 1 0,0 0 0,0 0 0,-1 1 0,1 0 1,-1 0-1,0 0 0,0 0 0,0 0 0,0 1 0,0 0 0,-1 0 0,1 0 0,-1 0 1,0 0-1,-1 1 0,1-1 0,-1 1 0,1 0 0,-1-1 0,-1 1 0,1 0 0,-1 1 0,0-1 1,0 0-1,0 0 0,-1 0 0,0 0 0,0 2-27,-3 9 74,-1 0 0,0 0 0,-1-1 0,0 0 0,-2 0 0,0 0 0,0-1-1,-5 6-73,-36 88-709,50-87-2335,12-16-3152,-5-4 1162</inkml:trace>
  <inkml:trace contextRef="#ctx0" brushRef="#br0" timeOffset="563.27">2020 0 7239,'0'0'224,"0"0"-160,0 0 160,0 0-224,0 0-320,0 0-2050,0 0-2531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2:02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83 12748,'0'0'1650,"0"0"-615,0 0 118,0 0-261,0 0-401,0 0-203,0 0 1,-1 3 154,-1 5-379,1-1 0,0 0 0,0 1 1,1-1-1,0 1 0,0-1 0,1 0 0,0 1 1,0-1-1,1 0 0,0 0 0,0 0 1,1 0-1,0 0 0,0 0 0,0 0 1,1-1-1,0 0 0,1 0 0,-1 0 1,1 0-1,0-1 0,0 0 0,1 0 0,-1 0 1,1 0-1,0-1 0,1 0 0,-1-1 1,1 1-1,1-1-64,-5-2 29,1-1 0,0 0 0,-1 0-1,1-1 1,-1 1 0,1-1 0,-1 0 0,0 0 0,1 0 0,-1 0 0,0-1 0,0 1 0,1-1-1,-1 0 1,0 0 0,-1 0 0,1 0 0,0 0 0,-1-1 0,1 1 0,-1-1 0,0 0-1,1 1 1,-1-1 0,-1 0 0,1 0 0,0-1 0,-1 1 0,0 0 0,1 0 0,-1-1 0,0-3-29,16-113 2219,-16 117-2198,-1 0-1,1-1 1,-1 1-1,0 0 1,0-1-1,0 1 1,0 0-1,0-1 1,-1 1-1,1 0 1,-1 0-1,0-1 1,0 1-1,0 0 1,-1 0 0,1 0-1,-1 0 1,0 0-1,1 1 1,-1-1-1,0 0 1,-1 1-1,1-1 1,0 1-1,-1 0 1,1 0-1,-1 0 1,0 0-1,0 0 1,0 1-1,0-1 1,0 1-1,0 0 1,0 0-1,0 0 1,0 0-1,-1 0 1,1 1 0,0-1-1,-1 1 1,1 0-1,0 0 1,-1 0-1,1 1 1,-2 0-21,-7 4-1,0 2 0,0-1-1,0 2 1,1 0 0,1 0 0,-1 0 0,1 2 0,1-1 0,-1 1 0,2 1 0,-1-1 0,1 2 0,1-1 0,0 1 0,1 0 0,0 0 0,1 1-1,0-1 1,1 1 0,-2 13 1,-1-3-355,1 0-1,1 0 0,1 1 1,1-1-1,1 1 0,1 0 1,2 0-1,0 0 356,-1-20-80,1 1 1,-1-1-1,1 1 0,0-1 1,0 0-1,1 0 0,-1 1 0,1-1 1,0 0-1,0 0 0,0-1 1,1 1-1,-1 0 0,1-1 1,0 0-1,0 1 0,0-1 1,1 0-1,-1 0 0,1-1 0,-1 1 1,1-1-1,0 0 0,0 0 1,0 0-1,0 0 0,0-1 1,0 0-1,1 0 0,-1 0 1,0 0-1,1 0 0,-1-1 0,4 0 80,4 0 16,-1 0-1,1-1 1,-1 0-1,0-1 1,1 0-1,-1-1 0,0 0 1,0-1-1,0 0 1,-1 0-1,0-1 1,1-1-1,-1 0-15,34-28 687,-2-2 0,-1-1 0,-2-2-1,-2-2 1,-2-1 0,2-7-687,42-72 1474,-91 156-1493,3-1 0,0 2 1,2-1-1,2 1 0,2 0 0,0 0 1,3 0-1,1 7 19,0-40-31,-1 0-1,0 0 1,1 0 0,0 0-1,-1 0 1,1 0-1,0 0 1,1-1 0,-1 1-1,0 0 1,1-1 0,-1 1-1,1-1 1,0 0-1,0 1 1,0-1 0,0 0-1,0 0 1,1 0 0,-1-1-1,0 1 1,1 0-1,0-1 1,-1 0 0,1 1-1,0-1 1,-1 0 0,1 0-1,0-1 1,0 1-1,0-1 1,0 1 0,0-1-1,0 0 1,0 0 0,0 0-1,0-1 1,0 1-1,0-1 1,-1 1 0,1-1-1,0 0 1,0 0 0,0 0-1,-1-1 1,1 1-1,-1 0 1,1-1 0,0 0 31,15-11 43,-1-1 1,-1-1-1,0 0 1,0-1 0,-2-1-1,0 0 1,-1-1-1,9-18-43,13-13 260,-24 34-152,-6 7-12,0-1 0,1 1 0,0-1 0,1 2 0,0-1 0,0 1 0,1 0 0,-1 0 0,2 1 0,-1 0 0,1 1 0,-1 0 0,1 0 0,7-2-96,-14 8 17,-1 0 0,1 0 0,-1-1-1,1 2 1,-1-1 0,0 0 0,1 0 0,-1 0-1,0 1 1,0-1 0,0 0 0,0 1-1,0-1 1,0 1 0,0-1 0,0 1 0,-1 0-1,1-1 1,0 1 0,-1 0 0,0 0 0,1-1-1,-1 1 1,0 0 0,0 0 0,0-1 0,0 1-1,0 0 1,0 0 0,-1-1 0,1 1-1,-1 2-16,2 5 61,-2-1-84,0 0-1,1-1 1,-1 1 0,2 0-1,-1-1 1,1 1 0,1-1-1,-1 1 1,1-1-1,1 1 1,-1-1 0,1 0-1,0 0 1,1 0-1,0-1 1,0 1 0,0-1-1,1 0 1,0 0 0,0 0-1,0-1 1,1 0-1,0 0 1,0 0 0,0-1-1,1 0 1,-1 0 0,1 0-1,5 1 24,54-5-4250,-25-14-3762,-23 5 2017</inkml:trace>
  <inkml:trace contextRef="#ctx0" brushRef="#br0" timeOffset="653.763">1406 73 5477,'0'0'6065,"0"0"-3476,0 0-593,0 0-10,0 0-651,0 0-551,0 0-308,-8-3-97,-1 76-38,9-63-333,-2-7-62,1 1-1,1 0 1,-1-1 0,1 1-1,-1 0 1,1 0-1,0-1 1,1 1-1,-1 0 1,0 0-1,1-1 1,0 1 0,0 0-1,0-1 1,1 1-1,-1-1 1,1 1-1,-1-1 1,1 0 0,1 1-1,-1-1 1,0 0-1,1 0 1,-1-1-1,1 1 1,0 0 0,0-1-1,0 0 1,0 0-1,0 0 1,0 0-1,1 0 1,0 0 54,5-3 57,0-1 0,0 0 0,0 0 0,0-1 0,-1 0 0,1-1 0,-1 0 0,0 0 0,0 0 0,0-1 0,-1-1 0,0 1 0,0-1 0,0 0 0,0-1 0,-1 1 0,0-1 0,-1-1 0,1 1 0,-1-1 0,-1 0 0,0 0 0,0 0 0,0-1 0,1-5-57,-3 12 93,-1-1-1,1 1 1,-1 0 0,1-1-1,-1 0 1,0 1 0,0-1-1,0 0 1,0 0-1,0 1 1,-1-1 0,1 0-1,-1 0 1,0 0-1,0 0 1,0 0 0,0 0-1,0 0 1,-1 0-1,1 1 1,-1-1 0,0 0-1,0 0 1,0 0-1,0 1 1,0-1 0,-1 1-1,1-1 1,-1 1 0,0-1-1,1 1 1,-1 0-1,0 0 1,0 0 0,-1 0-1,1 0 1,0 0-1,-1 1 1,1-1 0,-1 1-1,1 0 1,-1-1-1,0 1 1,0 0 0,1 1-1,-3-1-92,-5 2 9,0 0 0,0 1 0,0 0 0,1 1 0,-1 0 1,1 1-1,-1 0 0,1 0 0,0 1 0,0 0 0,1 1 0,0 0 0,0 0 0,0 0 0,1 1 0,0 1 0,0-1 0,1 1 0,0 0 0,0 0 0,0 1 0,2 0 0,-1 0 0,1 0 0,0 1 0,-2 8-9,3-10-129,0 1 1,0-1-1,1 1 0,0-1 0,0 1 1,1 0-1,0 0 0,1 0 0,0-1 1,0 1-1,1 0 0,0 0 0,1 0 1,0-1-1,0 1 0,1-1 0,0 0 1,0 1-1,1-1 0,0-1 0,1 1 1,-1 0-1,1-1 0,1 0 0,0 0 1,0-1-1,0 0 0,0 0 0,1 0 1,0-1-1,0 0 0,1 0 0,0 0 1,4 1 128,0-2-3,0 0 0,0-1 0,1-1 0,0 0 0,-1 0 0,1-1 1,0-1-1,-1 0 0,1-1 0,0 0 0,-1-1 0,1 0 0,-1-1 0,1-1 1,-1 0-1,0 0 0,-1-1 0,1-1 0,-1 0 0,0 0 0,0-1 0,-1-1 1,0 0-1,0 0 0,-1-1 0,8-9 3,13-21 664,-2-1 0,-1-1 0,-3-1 0,9-20-664,7-13 803,-32 59-91,-22 40-238,1-4-485,-7 12 9,1 1 0,2 0 0,1 1 0,1 1 0,3 0 0,0 1 0,2 0 0,-4 35 2,13-70-25,1 0 1,-1 1-1,0-1 0,1 0 1,-1 0-1,1 1 1,-1-1-1,1 0 1,0 1-1,-1-1 1,1 0-1,0 1 0,0-1 1,0 1-1,0-1 1,0 0-1,0 1 1,1-1-1,-1 0 1,0 1-1,1-1 0,-1 0 1,1 1-1,-1-1 1,1 0-1,-1 0 1,1 0-1,0 1 1,0-1-1,0 0 0,0 0 1,0 0-1,0 0 1,0 0-1,0-1 1,0 1-1,0 0 1,0 0-1,0-1 0,1 1 1,-1-1-1,0 1 1,1-1-1,-1 1 1,0-1-1,1 0 1,-1 0-1,0 1 0,1-1 1,-1 0-1,1 0 1,-1-1-1,0 1 1,1 0-1,-1 0 1,0-1-1,1 1 0,-1 0 1,0-1-1,2 0 25,3-6 6,1 1-1,-1-1 1,0 0-1,0-1 0,-1 0 1,0 0-1,-1 0 1,1 0-1,-1-1 1,-1 1-1,0-1 0,2-8-5,0 3-1,9-25 13,-7 15 44,2 1-1,0 0 1,1 1-1,2 0 1,0 1-1,1 0 1,4-3-56,-12 19-38,0 0 1,0 0-1,1 1 1,-1 0 0,1 0-1,0 0 1,1 1-1,-1 0 1,0 0-1,1 0 1,0 1-1,-1 0 1,1 1 0,0-1-1,0 1 1,0 1-1,4-1 38,40 14-8140,-35-3 2546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2:27.2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65 1 12524,'0'0'1687,"0"0"-443,0 0 693,0 0-276,0 0-690,0 0-373,-6 1-91,4-1-477,0 1 0,1-1-1,-1 0 1,1 1 0,-1-1 0,0 1-1,1-1 1,-1 1 0,1-1-1,-1 1 1,1 0 0,0 0-1,-1 0 1,1 0 0,0 0 0,0 0-1,-1 0 1,1 0 0,0 1-1,0-1 1,0 0 0,1 1 0,-1-1-1,0 1 1,0-1 0,1 1-1,-1-1 1,1 1 0,-1-1-1,1 1 1,0 0 0,0-1 0,-1 1-1,1 0 1,0-1 0,1 1-1,-1-1 1,0 1 0,0 0-30,0 2 12,0 0 0,0-1-1,0 1 1,0 0 0,1 0 0,0 0 0,0 0 0,0 0 0,0-1 0,0 1 0,1 0 0,-1-1-1,1 0 1,0 1 0,0-1 0,1 0 0,-1 0 0,1 0 0,-1 0 0,1 0 0,0 0-1,0-1 1,0 0 0,0 1 0,1-1 0,-1 0 0,1-1 0,-1 1 0,1-1 0,0 1 0,-1-1-1,1 0 1,0 0 0,0-1 0,2 1-12,-3-3 42,0 1 0,0-1-1,0 0 1,0 0 0,-1 0 0,1-1-1,-1 1 1,1 0 0,-1-1 0,0 0-1,0 1 1,0-1 0,0 0 0,-1 0-1,1 0 1,-1-1 0,0 1 0,0 0-1,0 0 1,0-1 0,0 1 0,-1 0 0,1-1-1,-1 1 1,0-1 0,0 1 0,-1 0-1,1-3-41,-2 4-23,0 0 0,0 1-1,0-1 1,0 1-1,0-1 1,-1 1 0,1 0-1,0 0 1,0 0 0,-1 0-1,1 1 1,-1-1 0,1 0-1,-1 1 1,1 0 0,-1 0-1,1-1 1,-1 2 0,1-1-1,-1 0 1,1 0-1,-1 1 1,1-1 0,-1 1-1,1 0 1,0 0 0,-1 0-1,1 0 1,0 0 0,0 0-1,0 1 1,-1 0 23,-45 39-6433,23-9 118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2:27.6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59 27 14638,'0'0'2263,"0"0"-688,0 0-374,0 0-715,0 0-166,0 0-186,-8 15-91,-26 51-11,31-62-15,1 1 0,0 0 0,0 0 0,0 1 0,1-1 0,-1 0 0,1 1 0,1-1 0,-1 0 0,1 1 0,0-1 0,0 1 0,0-1 0,1 1 0,0-1 0,2 5-17,-1-7 69,0 0 1,0-1-1,1 1 0,-1-1 1,1 0-1,-1 0 1,1 0-1,0 0 0,0 0 1,0-1-1,0 1 1,0-1-1,1 0 0,-1 0 1,0 0-1,1 0 1,-1 0-1,0-1 0,1 0 1,-1 1-1,1-1 1,-1-1-1,1 1 0,-1 0 1,0-1-1,1 0 1,-1 0-1,0 0 0,1 0 1,-1 0-1,0-1 1,0 1-1,0-1 0,0 0 1,0 0-1,-1 0 1,1 0-1,1-2-69,2-2 136,-1 0 1,0 0-1,0-1 0,0 0 0,-1 0 1,0 0-1,-1 0 0,0 0 0,0-1 1,0 0-1,-1 1 0,0-1 0,0 0 1,-1 0-1,0 0 0,-1 0 1,0-1-1,0 1 0,-1-3-136,1 8-33,-1 0 0,0 0-1,0 0 1,0 0 0,0 1-1,0-1 1,0 0 0,-1 1 0,1-1-1,-1 1 1,0-1 0,0 1-1,0 0 1,0 0 0,0 0 0,0 0-1,-1 0 1,1 0 0,-1 1-1,1-1 1,-1 1 0,0 0 0,1 0-1,-1 0 1,-2-1 33,-21-2-3448,0 9-3974,5 6-5913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2:25.5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135 281 12524,'0'0'1463,"0"0"-27,0 0 480,0 0-144,0 0-384,0 0-272,0 0-331,0 0-145,6 12 22,20 97 374,-39 360-278,-8-556-502,13 28 59,3 0 0,3-1 0,4-55-315,-2 85 31,2-1 0,1 1 0,1-1 0,1 1 0,2 0 0,1 1-1,1 0 1,2 0 0,1 1 0,1 0 0,1 1 0,2 1 0,0 0 0,16-18-31,-28 40-45,0 0 1,0 1-1,0-1 1,0 1-1,0 0 1,1 0 0,0 0-1,-1 0 1,1 1-1,0 0 1,0 0-1,1 0 1,-1 1-1,0 0 1,0 0 0,1 0-1,-1 1 1,0-1-1,1 1 1,-1 0-1,1 1 1,-1 0 0,5 0 44,-6 1-262,0-1 1,0 1 0,0 0 0,0 0 0,0 0-1,-1 1 1,1-1 0,-1 1 0,0 0 0,1 0 0,-1 0-1,-1 0 1,1 1 0,0-1 0,-1 1 0,0 0 0,0-1-1,0 1 1,1 2 261,17 64-8915,-17-36 1329</inkml:trace>
  <inkml:trace contextRef="#ctx0" brushRef="#br0" timeOffset="345.885">192 400 9897,'0'0'2205,"0"0"-320,0 0 31,17-13-838,56-41-581,-66 48-449,0 1-1,1 1 1,0-1 0,-1 1-1,1 0 1,1 1 0,-1 0-1,0 0 1,1 1 0,-1 0-1,1 1 1,0-1 0,0 2 0,-1-1-1,5 1-47,-12 0 0,0 0-1,0 0 1,1 0-1,-1 0 1,0 0-1,0 1 1,0-1-1,0 0 0,0 0 1,0 1-1,1-1 1,-1 1-1,0-1 1,0 1-1,0-1 1,0 1-1,-1 0 1,1 0-1,0-1 1,0 1-1,0 0 1,0 0-1,-1 0 1,1 0-1,0 0 0,-1 0 1,1 0-1,-1 0 1,1 0-1,-1 0 1,0 0-1,1 0 1,-1 0-1,0 0 1,0 1-1,0-1 1,0 0-1,0 0 1,0 0-1,0 0 1,0 0-1,0 1 0,0-1 1,-1 0-1,1 0 1,0 0-1,-1 0 1,1 0-1,-1 0 1,1 0-1,-1 0 1,-31 60-122,31-58 122,-201 254-22,108-145 44,66-79 23,16-21 60,1 1-1,0 0 1,1 1 0,1 0 0,0 1 0,1 0 0,-2 6-105,9-19 27,0 0 0,1 0 0,-1-1 0,1 1 0,-1 0 0,1 0 0,0 0 0,0 0-1,0 0 1,0 0 0,0 0 0,0 0 0,0 0 0,1 0 0,-1-1 0,1 1 0,-1 0 0,1 0 0,0 0 0,-1-1 0,1 1 0,0 0-1,0-1 1,1 1 0,-1-1 0,0 1 0,0-1 0,1 1 0,-1-1 0,1 0 0,-1 0 0,1 0 0,0 0 0,-1 0 0,1 0 0,0 0-1,0 0 1,-1-1 0,1 1 0,0-1 0,1 1-27,84 9 230,-82-10-192,211-24-22,-77-18-3534,-56 8-3913,-49 18 763</inkml:trace>
  <inkml:trace contextRef="#ctx0" brushRef="#br0" timeOffset="734.061">779 451 4869,'0'0'6267,"0"0"-3150,0 0-421,0 0-37,0 0-705,0 0-609,0 0-480,0 0-198,-2 18-37,-7 122 352,5 96-416,4-230-665,0 0-1,0 0 1,1 0-1,0-1 0,0 1 1,1 0-1,-1 0 1,1-1-1,1 1 1,-1-1-1,1 0 1,0 0-1,0 0 1,0 0-1,1 0 0,-1 0 1,1-1-1,1 0 1,-1 0-1,0 0 1,1 0-1,0-1 1,0 0-1,0 0 1,0 0-1,0 0 0,1-1 1,-1 0-1,1 0 1,0-1-1,-1 1 1,1-1-1,0 0 1,2-1 99,3 0-91,0 0 1,-1-1 0,1 0-1,0-1 1,-1 0 0,1-1-1,-1 0 1,0-1-1,0 0 1,0 0 0,0-1-1,-1 0 1,0-1 0,0 0-1,0-1 1,-1 0 0,0 0-1,0-1 1,-1 1 0,0-2-1,0 1 1,-1-1-1,0 0 1,-1 0 0,1-1-1,-2 0 1,3-7 90,7-11 261,-1-1-1,-2 0 1,-1 0-1,-2-1 1,0-1-1,-2 1 1,-2-1-1,0 0 1,-2 0-1,-2-24-260,-1 48 77,0 1 0,0-1 1,-1 1-1,0-1 0,0 1 0,0 0 0,-1-1 0,0 1 1,0 1-1,-1-1 0,0 0 0,0 1 0,0 0 0,0 0 1,-1 0-1,0 0 0,0 1 0,0-1 0,-1 2 0,1-1 0,-1 0 1,0 1-1,0 0 0,0 0 0,-1 1 0,0 0-77,-7-3 47,-1 1-1,0 0 0,0 2 0,0 0 0,0 0 1,0 1-1,0 1 0,0 1 0,0 0 0,-1 1 1,-2 1-47,15-3-1,-1 1 1,1-1 0,0 1 0,0 0-1,-1 0 1,1 0 0,0 1 0,0-1-1,0 1 1,0 0 0,1 0 0,-1 0 0,0 0-1,1 0 1,-1 0 0,1 1 0,0-1-1,0 1 1,0 0 0,0-1 0,0 1 0,1 0-1,-1 0 1,1 0 0,0 0 0,0 1-1,0-1 1,0 0 0,0 0 0,1 1-1,-1-1 1,1 0 0,0 1 0,0 2 0,1 4-5,1 0 0,0-1-1,0 1 1,1-1 0,0 1 0,0-1 0,1 0 0,0 0 0,1-1 0,0 1-1,3 3 6,19 22 14,1-2 0,1-2-1,2 0 1,17 12-14,70 69-1064,-91-79-11,27 26-3264,-14-25-5989,-28-25 3377</inkml:trace>
  <inkml:trace contextRef="#ctx0" brushRef="#br0" timeOffset="1253.773">1566 453 8808,'19'-84'2552,"-8"46"1729,-6 39 4482,-3 68-7655,-32 251-195,10-226-1350,-1-35-4043,17-58 689,3-31 3584,4-21 815,3 0 0,1 0-1,3 1 1,2 0 0,2 1 0,2 0 0,20-42-608,-34 87 56,-1 1 1,1 0 0,0-1 0,0 1 0,0 0 0,0 0 0,0 0 0,1 0-1,-1 1 1,1-1 0,0 0 0,0 1 0,0 0 0,0 0 0,0 0-1,0 0 1,0 0 0,1 1 0,-1-1 0,1 1 0,0 0 0,-1 0-1,3 0-56,-3 3 19,0 0-1,-1 0 1,1 1-1,-1-1 1,1 1-1,-1-1 1,0 1-1,0 0 1,0 0-1,0 0 1,-1 0-1,1 0 1,-1 0-1,0 1 1,0-1-1,0 0 0,0 1 1,-1-1-1,1 1 1,-1-1-1,0 1 1,0 2-19,3 8 31,5 24 6,41 144 133,-45-171-191,1-1 1,-1 0-1,2-1 0,-1 1 0,1-1 0,1 0 0,-1 0 0,2-1 0,-1 0 0,1 0 0,0-1 0,1 0 0,0 0 0,0-1 0,6 3 21,-7-6 1,0 1 0,0-2 0,1 1 0,-1-1 0,1 0-1,0-1 1,-1 0 0,1 0 0,0-1 0,0 0 0,-1-1-1,1 0 1,0 0 0,-1-1 0,1 0 0,-1-1-1,1 1 1,-1-2 0,0 1 0,0-1 0,-1 0 0,1-1-1,-1 0 1,0 0 0,0 0 0,0-1 0,-1 0 0,0-1-1,0 1 1,-1-1 0,1 0 0,-1 0 0,-1-1-1,0 0 1,0 1 0,0-1 0,-1-1 0,0 1 0,1-7-1,1 1 59,-1 0 0,-1-1 1,0 1-1,-1-1 1,0 0-1,-1 1 0,-1-1 1,0 0-1,-1 0 1,-1 0-1,0 1 1,-1-1-1,0 1 0,-1 0 1,-1 0-1,-1 0 1,1 0-1,-2 1 0,0 0 1,-1 0-1,0 1 1,-1 0-1,-8-9-59,-27 12-2615,18 25-4966,12-1-2701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38:00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249 178 3107,'0'0'8242,"-3"-14"-5023,-6-39-912,-5 32 4890,5 52-5492,9-28-1922,-13 73 643,4-1 0,4 1 0,2 0 0,6 41-426,-2-67-1,24 153-2172,-25-200 1881,10 30-3941,3-15-3664,-3-12-799</inkml:trace>
  <inkml:trace contextRef="#ctx0" brushRef="#br0" timeOffset="311.442">0 480 9385,'0'0'3043,"0"0"-1089,0 0 576,104-63-352,-59 51-801,5 1-448,2-1-384,3 1-193,0 1-160,0 3-128,-6-1-64,-7 3 0,-3 2-32,-10 1-416,-7 2-2115,-11 6-3971,-7 4-6438</inkml:trace>
  <inkml:trace contextRef="#ctx0" brushRef="#br0" timeOffset="922.531">594 591 0,'0'0'4159,"0"0"-2521,0 0-901,0 0-246,0 0-266,0 0-167,0 0-149,12 13-138,40 36-75,-50-47 300,-1-1 0,0 1 0,1-1 0,0 0 0,-1 0-1,1 1 1,-1-1 0,1 0 0,0-1 0,0 1 0,0 0 0,0 0 0,-1-1 0,1 1 0,0-1 0,0 0 0,0 0 0,0 1 0,0-1 0,0 0 0,0-1 0,0 1 0,0 0 0,2-1 4,4 0 22,2-1 437,1-1 1,-1 0-1,0 0 1,-1-1-1,1-1 0,-1 1 1,0-1-1,0-1 1,0 0-1,-1 0 0,0-1 1,0 0-1,0 0 1,-1-1-1,0 0 1,-1 0-1,6-9-459,-5 7 692,0-1 0,0 0 0,-1 0 0,-1-1 0,0 0 0,0 0 1,-1 0-1,-1 0 0,0 0 0,-1-1 0,0 0 0,-1 1 0,0-1 0,-1-5-692,0 16 73,0 1 0,-1-1 0,1 0 0,0 0-1,-1 0 1,1 0 0,-1 0 0,0 0 0,1 1 0,-1-1-1,0 0 1,0 0 0,0 1 0,0-1 0,-1 1 0,1-1 0,0 1-1,-1 0 1,1-1 0,-1 1 0,1 0 0,-1 0 0,0 0-1,1 0 1,-1 0 0,0 0 0,0 1 0,1-1 0,-1 0 0,0 1-1,0 0 1,0-1 0,0 1 0,0 0 0,0 0 0,0 0-1,0 0 1,0 0 0,0 1-73,-73 27 853,65-19-839,0-1 0,1 2 1,0-1-1,1 1 0,0 0 0,0 1 0,1 0 0,1 0 0,0 1 0,0 0 0,1 0 0,1 0 0,0 1 0,0-1 0,1 1 0,1 0 1,0 0-1,1 0 0,1 0 0,0 0 0,0 0 0,2 4-14,21 59 32,-15-63-489,1-2 0,1 1-1,0-1 1,1 0 0,0-1 0,0 0-1,1-1 1,1-1 0,-1 0 0,1 0-1,1-1 1,-1-1 0,1 0 0,0-1 0,0 0-1,1-1 1,0-1 0,-1 0 0,1-1-1,10-1 458,-14 0-201,-1 0-1,1-1 1,0 0-1,-1-1 0,1 0 1,-1-1-1,1 0 1,-1-1-1,0 0 0,0-1 1,0 0-1,0 0 1,0-1-1,-1 0 0,0-1 1,0 0-1,-1 0 1,1-1-1,-2 0 1,1-1-1,2-2 202,15-19 10,-2-1 0,-1-1-1,-1 0 1,-2-2 0,9-22-10,6-44 3047,-35 100-2985,1 0 0,-1-1-1,0 1 1,0 0 0,0 0 0,1-1-1,-1 1 1,0-1 0,0 1-1,0-1 1,0 1 0,0-1 0,0 1-1,0-1 1,0 0 0,0 1 0,-1-1-1,1 0 1,0 0 0,0 0-1,0 0 1,0 0 0,0 0 0,0 0-1,0-1 1,0 1 0,0 0 0,0-1-1,0 1 1,0 0 0,0-1-1,0 1 1,0-1 0,0 0 0,0 1-1,0-1 1,0 0 0,0 1 0,1-1-1,-1 0 1,0 0 0,0 0-1,1 0 1,-1 1 0,1-1 0,-1 0-1,1 0 1,-1 0 0,1 0-1,0-1 1,-1 1 0,1 0 0,0 0-1,0 0 1,0 0 0,0 0 0,0 0-1,0 0 1,0 0 0,0 0-1,0-1 1,1 1 0,-1 0 0,1 0-62,-9 14 138,0 1 0,2 0 1,-1 0-1,2 1 1,0 0-1,1 0 0,1 0 1,0 0-1,1 1 1,0-1-1,1 1 0,1-1 1,2 13-139,-7 97-75,5-125 7,0 0 1,0 0-1,-1 0 0,1 0 1,0 0-1,0-1 1,0 1-1,-1 0 0,1 0 1,0 0-1,0 0 1,0 0-1,-1 0 0,1 0 1,0 0-1,0 0 0,0 0 1,-1 0-1,1 0 1,0 0-1,0 0 0,0 0 1,-1 0-1,1 0 1,0 0-1,0 0 0,-1 0 1,1 0-1,0 0 0,0 0 1,0 0-1,0 1 1,-1-1-1,1 0 0,0 0 1,0 0-1,0 0 0,0 0 1,-1 1-1,1-1 1,0 0-1,0 0 0,0 0 1,0 0-1,0 1 1,0-1 67,-2-22-1284,26-227 2187,-21 232-684,0-1 1,2 0 0,0 1-1,1 0 1,1 0-1,1 1 1,7-13-220,-13 27-36,-1-1-1,1 1 1,0 0 0,0 0-1,0 0 1,0 0-1,1 0 1,-1 0 0,0 1-1,1-1 1,0 1 0,-1-1-1,1 1 1,0 0-1,-1 0 1,1 0 0,0 1-1,0-1 1,0 1 0,0-1-1,0 1 1,0 0-1,-1 0 1,1 0 0,0 1-1,0-1 1,0 1 0,0-1-1,0 1 1,0 0-1,-1 0 1,1 1 36,51 32-7730,-29-11-186</inkml:trace>
  <inkml:trace contextRef="#ctx0" brushRef="#br0" timeOffset="1358.988">1957 465 6470,'0'0'8696,"0"0"-4687,0 0-1718,0 0-386,0 0-677,0 0-571,-7 0-326,5 0-325,0 0 0,0 0 0,0 0 1,0 0-1,0 0 0,0 1 0,1-1 0,-1 1 1,0-1-1,0 1 0,0 0 0,0-1 0,0 1 1,1 0-1,-1 0 0,0 1 0,1-1 0,-1 0 1,1 0-1,-1 1 0,1-1 0,0 1 0,0-1 1,-1 1-1,1 0 0,0-1 0,0 1 0,1 0 1,-1 0-1,0 0 0,0 1-6,-58 158 203,20-53-4372,36-100 3911,-1 4-5367,4-18 2053,52-113 6065,-28 67 201,-17 32-1940,2 0-1,1 1 1,0 0-1,1 0 1,1 1-1,1 1 1,0 0 0,1 1-1,9-8-753,-21 23 23,-1-1-1,1 1 1,-1-1 0,1 1-1,0 0 1,0-1-1,0 1 1,-1 0 0,1 0-1,0 0 1,0 1 0,0-1-1,1 0 1,-1 1 0,0-1-1,0 1 1,0 0-1,0 0 1,0 0 0,1 0-1,-1 0 1,0 0 0,0 0-1,0 1 1,0-1 0,0 1-1,0 0 1,0-1-1,0 1 1,0 0 0,0 0-1,0 0 1,0 1 0,0-1-1,-1 0 1,1 1-1,0-1 1,-1 1 0,0-1-1,1 1 1,-1 0 0,0 0-1,0-1 1,0 1 0,0 0-1,0 0 1,0 0-1,0 0 1,-1 0 0,1 2-23,6 16 3,0 1-1,-2 0 1,0 0 0,-2 0 0,0 0 0,-1 22-3,9 55-3204,0-62-1169,13-8-5780,-11-20 2407</inkml:trace>
  <inkml:trace contextRef="#ctx0" brushRef="#br0" timeOffset="2325.705">1610 342 7976,'0'0'2722,"0"0"-42,0 0 171,0 0-641,0 0-902,-3 9-497,-31 133 1837,-8 66-2146,39-164-1724,3-15-4646,0-21 2350,0 4-4617</inkml:trace>
  <inkml:trace contextRef="#ctx0" brushRef="#br0" timeOffset="2525.212">1612 0 9801,'0'0'3139,"0"0"-704,0 0-65,0 0-512,0 0-1250,0 0-544,0 0-64,0 0-32,0 0-544,-12 65-2852,18-35-3266</inkml:trace>
  <inkml:trace contextRef="#ctx0" brushRef="#br0" timeOffset="3057.792">2555 442 8488,'0'0'5589,"0"0"-2583,0 0-951,0 0-112,0 0-501,0 0-759,0 0-368,1 6-144,0 5-162,0 1 0,-1-1 1,0 0-1,-1 1 1,0-1-1,-1 0 0,0 0 1,-1 0-1,0 0 0,-1 0 1,0 0-1,-1 0-9,-2 9-123,4-81-881,44-121 1448,-42 199-2449,0 10-4569,-2-7-921</inkml:trace>
  <inkml:trace contextRef="#ctx0" brushRef="#br0" timeOffset="3678.843">2724 484 13773,'0'0'3166,"-7"-13"-444,-22-42-362,26 50-2117,0 0 0,0 0 0,-1 1 1,1-1-1,-1 1 0,0 0 0,0 0 1,-1 0-1,1 1 0,-1-1 0,0 1 0,0 0 1,0 1-1,0-1 0,0 1 0,-1 0 1,-4-1-244,4 2 41,1 0 0,0 0 0,-1 1 0,1 0 0,0 0 1,-1 0-1,1 1 0,0 0 0,-1 0 0,1 0 0,0 1 0,0-1 1,0 1-1,0 0 0,0 1 0,1-1 0,-1 1 0,1 0 1,0 0-1,-1 1 0,1-1 0,0 1 0,1 0 0,-1 0 1,1 0-1,-1 2-41,-4 7-54,1 1 1,1 0 0,0 1-1,0-1 1,2 1-1,0 0 1,1 0 0,0 1-1,1-1 1,1 1 0,0-1-1,1 1 1,1-1-1,2 13 54,-1-15-154,0 0 0,1 0-1,1 0 1,0-1-1,1 1 1,0-1 0,0-1-1,2 1 1,-1-1-1,1 0 1,1 0 0,0 0-1,6 4 155,-13-13-6,1-1 0,-1 1-1,1-1 1,-1 0 0,1 1 0,-1-1-1,1 0 1,0 0 0,-1 0 0,1 0-1,0-1 1,0 1 0,0 0 0,0-1 0,0 1-1,0-1 1,0 0 0,0 1 0,0-1-1,0 0 1,0 0 0,0-1 0,0 1-1,0 0 1,0-1 0,0 1 0,-1-1-1,1 1 1,0-1 0,0 0 0,0 0-1,0 0 1,-1 0 0,1 0 0,-1 0-1,1 0 1,0-1 0,0 0 6,45-67 255,-42 59-198,84-177 4112,-79 277-2845,-13 291-2226,-5-138-4751,-20 85 5653,26-314-29,-29 136-94,30-144 132,-2 0 0,1 0 0,-1 0-1,1-1 1,-2 1 0,1-1 0,0 0 0,-1 0 0,0 0-1,0 0 1,-1-1 0,1 0 0,-1 1 0,0-2-1,0 1 1,-1-1 0,1 1 0,0-1 0,-1-1 0,0 1-1,0-1 1,-3 1-9,-5-2 68,0-1-1,-1 0 1,1-1-1,0-1 1,-1 0-1,1-1 0,0 0 1,1-1-1,-1-1 1,1 0-1,-1-1 1,2-1-1,-1 1 1,1-2-1,0 0 1,0 0-1,1-1 0,0-1 1,1 0-1,0 0 1,0-1-1,-3-7-67,7 12 78,1-1-1,0 0 1,0 0-1,1 0 1,0-1-1,0 1 1,1-1-1,0 0 1,1 0-1,-1 0 1,1-1-1,1 1 1,0 0-1,0-1 1,1 1-1,0-1 1,0 1-1,1-1 1,0 1-1,0 0 1,1-1-1,0 1 1,0 0-1,1 0 1,0 0-1,1 1 1,0-1-1,0 1 1,0-1-1,1 1 1,3-3-78,6-7-81,1 1 1,0 0 0,1 0-1,1 2 1,0 0 0,1 1 0,1 1-1,0 0 1,1 1 0,-1 2-1,10-3 81,58-18-3922,0 11-4682,-30 11-2548</inkml:trace>
  <inkml:trace contextRef="#ctx0" brushRef="#br0" timeOffset="4070.374">318 1657 9033,'-17'10'3507,"-51"29"-491,40-20 22,54-11 832,48-11-2681,-1-3 1,1-3-1,36-11-1189,-65 12 206,1084-194 413,-966 182-2007,-140 22-798,-26 6-1286,-33 12-2323,33-19 5595,-55 26-6633</inkml:trace>
  <inkml:trace contextRef="#ctx0" brushRef="#br0" timeOffset="4402.586">430 1998 7431,'-15'9'4532,"-48"26"-1307,55-24-759,100-24 593,420-114 2004,-44 10-3992,-435 110-1041,-17 2-37,0 1 1,1 1-1,-1 0 1,0 1 0,1 1-1,0 1 1,-1 0-1,2 1 7,-16-1-96,-1 1 0,0-1 0,0 0 0,0 0 0,0 1 0,1-1 0,-1 1 0,0-1 0,0 1 0,0-1 0,0 1 0,0 0 0,0-1 0,0 1 0,0 0 0,-1 0 0,1 0 0,0 0 0,0 0 0,-1 0 0,1 0 0,0 0 0,-1 0-1,1 0 1,-1 0 0,0 0 0,1 0 0,-1 1 0,0-1 0,0 0 0,1 0 0,-1 0 0,0 1 96,-9 39-8212,-10-3-4702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2:24.0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47 135 11915,'0'0'2280,"0"0"-962,0 0 471,0 0 362,0 0-427,0 0-768,0 0-422,1 10-70,2 280 884,-7-137-1318,12 139-1082,-16-357 112,-9-16 1264,4 0-1,4-1 1,2-39-324,6 91 74,2-1 1,1 1-1,1 0 0,2 0 1,1 0-1,2 1 0,0 0 1,2 0-1,1 1 0,1 0 1,3 0-75,-13 22 3,1 0 1,0 0-1,0 0 0,0 1 1,1-1-1,0 1 1,0 0-1,0 0 1,1 1-1,0-1 1,0 1-1,0 0 0,0 0 1,0 0-1,1 1 1,0 0-1,0 0 1,0 1-1,0-1 1,0 1-1,0 0 0,1 1 1,-1 0-1,0 0 1,1 0-1,-1 1 1,1 0-1,-1 0 1,1 0-1,-1 1 0,3 0-3,-4 4-4,1 0-1,-1 1 0,0-1 0,0 1 0,0 0 0,-1 1 0,0-1 1,0 1-1,-1-1 0,1 1 0,-1 0 0,-1 0 0,0 1 0,0-1 1,0 0-1,-1 1 0,0-1 0,0 1 0,-1-1 0,0 1 1,0 0-1,-2 4 5,1 3-28,0 1 0,-1-1 1,-1 0-1,-1 0 1,0 0-1,-1 0 0,-1-1 1,0 0-1,-1 0 0,0 0 1,-1-1-1,0 0 1,-1-1-1,-1 0 0,0 0 1,-1-1-1,0 0 0,0-1 1,-1 0-1,-1-1 1,0 0-1,0-1 0,-5 2 28,-51 6 96,97-12-90,-14 6 0,-1 1 1,-1 0-1,0 1 0,0 0 1,-1 1-1,-1 1 1,0 0-1,0 0 0,-2 1 1,0 0-1,-1 0 1,0 1-1,3 13-6,11 16 8,0 0-1,-3-4-109,1-1 0,3-1 0,1-1 0,7 7 102,3-16-3669,-8-21-3312,-11-7 255</inkml:trace>
  <inkml:trace contextRef="#ctx0" brushRef="#br0" timeOffset="800.633">621 472 6342,'0'0'2023,"0"0"-581,0 0 463,0 0 17,0 0-480,0 0-348,0 0-336,11 13-123,31 45-15,-39-54-568,-1 1 1,0 0 0,0 0 0,-1 0 0,0 0 0,1 0 0,-2 0 0,1 0 0,-1 1 0,1-1-1,-1 0 1,-1 0 0,1 1 0,-1-1 0,0 2-53,-1 13 82,1-6-42,-1-11-40,1 0-1,0 0 1,0 0 0,0 0-1,0 0 1,1 0 0,-1 0-1,1 0 1,0 0 0,0 0-1,0 0 1,0 0 0,0 0-1,1 1 1,-1-1 0,1 0-1,0 0 1,0 0 0,0-1-1,0 1 1,1 0 0,-1 0 0,1-1-1,-1 1 1,1-1 0,0 1-1,0-1 1,0 0 0,1 1-1,-1-1 1,0 0 0,1-1-1,-1 1 1,1 0 0,0-1-1,0 1 1,-1-1 0,1 0-1,0 0 1,0 0 0,3 0 0,0-4 8,0 1 0,1-2 1,-1 1-1,0-1 0,-1 0 1,1 0-1,-1-1 0,0 1 1,0-1-1,0-1 0,0 1 1,-1 0-1,0-1 1,0 0-1,-1 0 0,3-7-8,1-2 362,0 0 0,-1-1 1,-1 0-1,-1-1 0,0 1 0,-1-1 0,-1 1 0,-1-1 0,0 0 0,-1 0 0,-1 0 1,-2-12-363,3 27 20,-1-1 1,0 1 0,0 0-1,0 0 1,0 0 0,0 0 0,0 0-1,0 0 1,-1 0 0,1 1-1,-1-1 1,1 0 0,-1 1 0,0-1-1,0 1 1,0-1 0,0 1-1,0 0 1,0 0 0,0 0 0,0 0-1,0 0 1,0 1 0,0-1-1,-1 1 1,1-1 0,0 1 0,-1 0-1,1-1 1,0 1 0,0 1-1,-1-1 1,1 0 0,0 0 0,-1 1-1,1 0 1,0-1 0,0 1-1,0 0 1,0 0 0,0 0 0,0 0-1,0 0 1,0 1 0,0-1-1,0 1 1,0-1 0,1 1 0,-1-1-1,0 2-20,-9 11 9,1 1-1,0-1 1,1 2 0,1 0-1,0 0 1,1 0-1,1 1 1,1-1 0,0 2-1,1-1 1,1 0-1,1 1 1,0 0 0,1-1-1,1 1 1,1 0-1,0 0 1,2 6-9,0-12-38,-1 0 0,2-1-1,0 0 1,0 1 0,1-1 0,0-1-1,1 1 1,0-1 0,1 0 0,0 0-1,0-1 1,1 0 0,1-1-1,-1 1 1,1-1 0,1-1 0,-1 0-1,1 0 1,0-1 0,1 0 0,0-1-1,0 0 1,0-1 0,0 0 0,1-1-1,-1 0 1,1-1 0,0 0 0,0 0-1,9-1 39,8-1 26,-1 0-1,0-2 0,0-1 1,0-2-1,0 0 0,-1-2 1,0-1-1,0-1 1,0-1-1,-1-2 0,-1 0 1,0-2-1,-1 0 0,-1-2 1,0-1-1,-1-1 0,-1 0 1,0-2-1,-2 0 0,0-1 1,-1-1-1,-2-1 1,0-1-1,-1 0 0,-2-1 1,0 0-1,-2-1 0,7-21-25,3-76 683,-21 119-661,0 1 0,0-1 0,-1 1 0,1-1 1,-1 1-1,0-1 0,0 1 0,0 0 0,-1-1 1,1 1-1,-1 0 0,1 0 0,-1 0 0,0 0 1,-1 0-1,1 0 0,0 1 0,-1-1 0,1 1 0,-1 0 1,0-1-1,0 1 0,0 0 0,0 1 0,0-1 1,0 1-1,0-1 0,-1 1 0,1 0 0,-1 0 1,1 0-1,0 1 0,-3-1-22,-5 0 5,0 0-1,0 1 1,0 0 0,0 1-1,-1 0 1,1 1 0,0 0-1,1 1 1,-1 0 0,0 1 0,1 0-1,0 0 1,0 1 0,0 1-1,0-1 1,1 2 0,0-1-1,0 1 1,1 1 0,0-1-1,0 2 1,1-1 0,-3 4-5,0 0-18,1 1 0,0 1 0,1 0-1,1 0 1,0 0 0,1 1 0,0 0 0,1 0 0,1 0 0,0 1 0,1-1 0,1 1 0,1 0 0,0 0 0,1 0 0,0 2 18,2-13-40,-1 1 1,1-1 0,0 0-1,0 0 1,0 0 0,1 0 0,0 0-1,0-1 1,0 1 0,0-1 0,1 0-1,-1 0 1,1 0 0,0-1 0,1 1-1,-1-1 1,1 0 0,-1 0 0,1 0-1,0-1 1,0 1 0,0-1 0,0-1-1,0 1 1,1-1 0,-1 1 0,0-2-1,1 1 1,-1 0 0,1-1-1,-1 0 1,1-1 0,-1 1 0,1-1-1,-1 0 1,0 0 0,1-1 0,-1 1-1,0-1 1,0 0 0,0-1 0,0 1-1,-1-1 1,1 0 0,-1 0 0,1-1-1,-1 1 1,2-4 39,60-38 69,-64 46-62,0 0-1,-1 1 1,1-1-1,-1 0 1,1 1-1,-1-1 1,1 1-1,-1 0 1,0-1-1,0 1 1,0 0-1,0 0 0,0-1 1,0 1-1,-1 0 1,1 0-1,0 0 1,-1 0-1,0 0 1,1 0-1,-1 0 1,0 0-1,0 0 1,0 0-1,0 1 0,-1-1 1,1 1-7,0 1 18,-1 43 87,-1 1-1,-3-1 1,-2-1 0,-3 8-105,-16 148 130,29-66-167,-2-136 35,0 1 0,0-1 0,0 0 0,0 0-1,0 0 1,0 1 0,0-1 0,0 0 0,0 0 0,0-1 0,0 1 0,0 0-1,0 0 1,-1 0 0,1-1 0,0 1 0,0 0 0,0-1 0,0 1-1,0-1 1,0 1 0,-1-1 0,1 1 0,0-1 0,0 0 0,-1 1-1,1-1 1,-1 0 0,1 1 0,0-1 0,-1 0 0,1 0 0,-1 0 0,0 0-1,1 0 1,-1 1 0,0-1 0,1 0 0,-1 0 0,0 0 0,0 0-1,0 0 1,0 0 0,0 0 0,0 0 0,0 0 0,0 0 0,0 0 0,-1-1 2,2 0-13,18-40-613,23-48-2615,11 7-4087,-25 50 2273</inkml:trace>
  <inkml:trace contextRef="#ctx0" brushRef="#br0" timeOffset="1201.645">1888 964 11275,'0'0'4100,"0"0"-2179,0 0 450,0 0-738,0 0-896,0 0-545,0 0-160,27-37-32,-24 32-320,1 3-2211,2 0-4355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2:28.5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250 54 12908,'0'0'2264,"2"-12"-1015,-1 10-1330,6-38 1776,-7 73 278,-3 11-1821,-1-7-108,2 1 0,1-1-1,2 1 1,1-1 0,3 0 0,0 0 0,3 3-44,56 112-49,-60-146 47,-1-1 0,1 0 0,-1 0 0,1 0-1,1 0 1,-1-1 0,1 1 0,0-1 0,0 0 0,0-1-1,0 1 1,1-1 0,-1 0 0,1 0 0,0-1-1,0 0 1,0 0 0,0 0 0,0-1 0,0 0-1,1 0 1,-1 0 0,0-1 0,5 0 2,2-5 87,0-1 0,-1 0 0,0 0 0,0-1-1,-1-1 1,0 0 0,0 0 0,-1-1 0,0-1 0,-1 0 0,0 0 0,0 0 0,-1-1 0,0-1-1,-1 1 1,-1-1 0,0-1 0,1-1-87,5-8 485,0 0 0,-2 0 1,0-2-1,-2 1 0,0-1 0,-2 0 0,0 0 1,-2-1-1,0-8-485,-4 32 21,1 1-1,-1-1 1,0 0 0,1 0 0,-1 1-1,0-1 1,0 0 0,0 0 0,0 0 0,0 1-1,0-1 1,0 0 0,0 0 0,0 0-1,0 0 1,0 1 0,0-1 0,-1 0-1,1 0 1,0 0 0,0 1 0,-1-1 0,1 0-1,-1 1 1,1-1 0,-1 0 0,1 1-1,-1-1 1,1 0 0,-1 1 0,1-1-1,-1 1 1,0-1 0,1 1 0,-1-1 0,0 1-1,0 0 1,1-1 0,-1 1 0,0 0-1,0 0 1,0-1 0,1 1 0,-1 0-1,0 0 1,0 0 0,0 0 0,1 0 0,-1 0-1,0 0 1,0 0 0,0 0 0,0 1-1,1-1 1,-1 0 0,0 0 0,0 1-1,1-1 1,-1 1 0,0-1 0,1 0 0,-1 1-1,0-1 1,0 1-21,-7 7 12,-1 1 0,2 0-1,-1 0 1,1 0 0,0 1 0,1 0-1,0 0 1,1 1 0,0 0 0,0 0-1,1 0 1,1 0 0,0 1 0,1-1-1,-2 13-11,-2 27-2,2 0-1,1 0 1,6 43 2,-2-31-30,18 157-584,-18-216 611,0-1 0,0 1 0,-1-1 1,1 1-1,-1 0 0,0-1 0,0 1 0,0-1 0,0 1 1,-1 0-1,1-1 0,-1 1 0,0-1 0,0 1 0,0-1 0,-1 0 1,1 1-1,-1-1 0,0 0 0,0 0 0,0 0 0,0 0 1,0 0-1,-1 0 0,1-1 0,-1 1 0,1-1 0,-1 0 0,0 0 1,-1 1 2,-13 1 2,1-1 0,-1 0 1,1-1-1,-1-1 1,0 0-1,1-1 1,-1-1-1,0-1 0,1 0 1,-1-1-1,-6-3-2,-218-47-349,141 22-4266,77 22 242,5-1-2652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2:29.1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163 1 10154,'0'0'2039,"0"0"-475,0 0-352,0 0-246,-7 12-48,-104 178 1458,66-96-2168,95-169-42,-31 47-151,-9 13 70,-1 0 1,2 0-1,0 1 1,1 0-1,0 1 1,1 0-1,1 1 1,0 1-1,0 0 1,5-2-86,-17 12 19,0 0 1,0 0 0,0 0-1,0 0 1,0 1 0,1-1-1,-1 1 1,0-1 0,0 1-1,1 0 1,-1-1-1,0 1 1,1 0 0,-1 1-1,0-1 1,0 0 0,1 1-1,-1-1 1,0 1 0,0 0-1,0 0 1,0-1 0,1 2-1,-1-1 1,0 0 0,-1 0-1,1 1 1,0-1-1,0 0 1,-1 1 0,1 0-1,-1 0 1,1-1 0,-1 1-1,1 0 1,-1 0 0,0 0-20,30 86 231,-28-77-207,-2-1-16,1 0 0,0-1 0,1 1 0,0-1 0,0 1 0,1-1 0,0 0 0,1 0 0,0-1 0,0 1 0,1-1 0,0-1 0,0 1 0,1-1 0,0 0 0,0 0 0,1-1 0,0 0 0,0 0 0,0-1 0,1 0 0,0 0 0,0-1 0,0 0 0,0-1 0,8 2-8,-15-5 39,0-1 1,0 1-1,0-1 0,0 1 1,0-1-1,0 1 0,0-1 0,0 0 1,0 0-1,0 0 0,-1 0 0,1-1 1,0 1-1,-1 0 0,1-1 0,-1 1 1,1-1-1,-1 1 0,0-1 1,0 0-1,1 1 0,-1-1 0,0 0 1,-1 0-1,1 0 0,0 0 0,-1 0 1,1 0-1,-1 0 0,1 0 1,-1 0-1,0 0 0,0 0 0,0 0 1,0-2-40,-10-75 339,9 76-768,-9-16 736,1 15-7232,6 8-308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2:29.6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57 8488,'0'0'6043,"0"0"-2525,0 0-859,0 0-417,0 0-817,0 0-475,0 0-282,1-9-263,-1 7-392,-1 1 0,1-1 0,0 0-1,0 0 1,0 1 0,0-1 0,1 0-1,-1 1 1,0-1 0,1 0 0,-1 1-1,1-1 1,-1 0 0,1 1 0,0-1-1,0 1 1,0-1 0,0 1 0,0 0-1,0-1 1,0 1 0,0 0 0,0 0-1,1-1 1,-1 1 0,0 0-1,1 0 1,-1 1 0,1-1 0,-1 0-1,1 0 1,0 1 0,-1-1 0,1 1-1,0-1 1,-1 1 0,1 0 0,0 0-1,-1 0 1,1 0 0,0 0 0,-1 0-1,1 0 1,0 0 0,0 1 0,-1-1-1,1 1 1,-1-1 0,1 1-13,0-1 3,1 0 1,-1 0-1,0 1 1,1-1-1,-1 1 0,0-1 1,0 1-1,0 0 1,1 0-1,-1 0 0,0 0 1,0 0-1,0 1 1,-1-1-1,1 1 1,0-1-1,0 1 0,-1-1 1,1 1-1,-1 0 1,0 0-1,1 0 0,-1 0 1,0 0-1,0 0 1,0 0-1,0 0 1,-1 0-1,1 1 0,0-1 1,-1 0-1,0 0 1,1 1-1,-1-1 0,0 0 1,0 1-1,0-1 1,-1 0-1,1 1 1,-1-1-1,1 0 0,-1 0 1,0 1-1,1-1 1,-1 0-1,0 0 0,-1 0 1,1 0-1,0 0 1,-2 1-4,-93 110 368,95-112-367,0 0 1,0 0-1,1 0 1,-1 0-1,1 0 1,-1 0-1,1 0 0,-1 0 1,1 0-1,0 0 1,-1 0-1,1 0 0,0 0 1,0 0-1,0 0 1,0 0-1,0 0 1,0 0-1,0 1 0,0-1 1,0 0-1,1 0 1,-1 0-1,0 0 0,1 0 1,-1 0-1,1 0 1,-1 0-1,1 0 1,-1 0-1,1 0 0,0 0 1,-1-1-1,1 1 1,0 0-1,0 0 0,0-1 1,0 1-1,-1 0 1,1-1-1,0 1 1,0-1-1,0 1 0,0-1 1,0 1-1,0-1 1,1 0-1,-1 0 0,0 1 1,0-1-1,0 0 1,0 0-1,0 0 1,0 0-1,0 0 0,0-1 1,1 1-1,0 0-1,67-8-445,-22-9-1373,-6 3-1756,-1 2-3382,-13 4-1008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2:31.4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2 276 4837,'0'0'8333,"0"0"-4655,0 0-1452,0 0-347,0 0-502,0 0-496,0 0-315,-2-3-272,3 2-286,0-1-1,0 1 1,0 0 0,0-1 0,0 1-1,0 0 1,0 0 0,0 0 0,1 0-1,-1 0 1,0 0 0,1 0 0,-1 0-1,1 0 1,-1 1 0,1-1 0,-1 1-1,1-1 1,0 1 0,-1-1 0,1 1-1,-1 0 1,1 0 0,0 0 0,-1 0-1,1 0 1,0 0 0,-1 1 0,1-1-1,0 0 1,-1 1 0,1-1 0,-1 1-1,1 0 1,-1-1 0,1 1 0,-1 0-1,1 0-6,24 1 29,16-1-19,-20 1-7,-1-1-1,0-1 1,1-1-1,-1-1 1,0 0-1,0-2 1,0-1 0,0 0-1,7-4-3,-26 8 5,1 0-1,-1-1 1,0 1-1,0-1 0,0 1 1,1-1-1,-2 1 1,1-1-1,0 0 1,0 0-1,-1 0 1,1 0-1,-1-1 1,1 1-1,-1 0 0,0 0 1,0-1-1,0 1 1,0-1-1,0 1 1,-1-1-1,1 1 1,-1-1-1,0 0 1,1 1-1,-1-1 1,0 1-1,-1-1 0,1 0 1,0 1-1,-1-1 1,0 1-1,1-1 1,-1 1-1,0-1 1,0 1-1,0-1 1,-2 0-5,-60-86 273,58 84-235,1 0 91,-1 0 0,1 0-1,-1 1 1,0 0 0,0 0 0,0 0-1,0 0 1,-1 1 0,0 0 0,1 0-1,-1 0 1,0 1 0,-1 0 0,1 0-1,0 1 1,-4-1-129,8 3 24,1 0 0,-1 0 0,1 0 0,0 0 0,0 0 0,-1 0 0,1 1 0,0-1 0,0 0 0,0 1 0,0-1 0,0 1 1,1-1-1,-1 1 0,0 0 0,1-1 0,-1 1 0,1 0 0,0-1 0,-1 1 0,1 0 0,0-1 0,0 1 0,0 0 0,0 0 0,0-1 0,1 1 0,-1 1-24,0 1 32,3 52-139,2 0 0,2-1 1,3 0-1,2 0 0,3-1 0,2-1 0,15 32 107,24 84-8327,-43-127 2017,-3-6-2467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2:33.1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16 167 9257,'6'-17'5055,"17"-54"-1980,-22 66-2749,1 1-1,-1-1 0,1 1 1,0-1-1,0 1 1,0 0-1,1 0 1,0 0-1,0 1 0,0-1 1,0 0-1,0 1 1,1 0-1,-1 0 1,1 0-1,0 0 0,0 1 1,0-1-1,0 1 1,0 0-1,1 0 1,-1 1-326,0 0 64,0 0 1,0 1-1,0 0 1,0 0-1,0 0 1,0 1-1,0-1 1,0 1-1,0 0 1,0 0-1,0 0 1,-1 1-1,1-1 1,0 1-1,-1 0 1,1 0-1,-1 0 1,0 1-1,0-1 1,0 1-1,0 0 1,2 2-65,3 5-19,-1 0 1,0 1-1,0 0 0,-1 1 0,-1-1 1,0 1-1,-1 0 0,0 0 1,-1 1-1,0-1 0,-1 1 1,0 0-1,-1-1 0,0 1 1,-1 0-1,-1 0 0,0 0 1,-2 6 18,0-7-122,0 0 0,-1-1 1,-1 1-1,0-1 0,0 0 1,-1 0-1,0-1 0,-1 1 1,-1-1-1,1-1 1,-2 0-1,1 0 0,-1 0 1,0-1-1,-1 0 0,0-1 1,0 0-1,-1-1 0,0 0 1,0-1-1,0 0 1,0 0-1,-1-1 0,0-1 1,0 0-1,0-1 0,0 0 1,-10 0 121,41-32 1254,269-172 454,-60 25-800,-258 227-1122,22-34 219,-3 0-6,1 1 0,1 0 1,1 1-1,0 0 0,1 0 1,1 1-1,1 0 0,1 0 1,0 0-1,1 0 0,2 1 1,0-1-1,0 1 0,2 5 1,1-21 2,-1 1 0,1 0 0,0-1 0,1 1 0,-1-1 0,1 0 0,-1 0 0,1 0 0,0 0 0,1 0 0,-1 0 0,1-1 0,0 0 0,-1 0-1,1 0 1,1 0 0,-1 0 0,0-1 0,1 0 0,-1 0 0,1 0 0,0-1 0,-1 1 0,1-1 0,0 0 0,0 0 0,0-1 0,1 0-2,9 2 5,-1-1 0,0-1 0,1 0 1,-1-1-1,0-1 0,1 0 0,-1-1 0,0 0 1,4-2-6,-4-1 9,0-1 0,0 0 1,-1 0-1,0-1 0,-1-1 1,1 0-1,-2-1 0,1 0 1,-1-1-1,-1 0 0,0-1 1,-1 0-1,0 0 0,-1-1 1,0 0-1,-1-1 0,0 1 1,-1-2-1,-1 1 0,0-1-9,-2-10 2018,-14 58-1909,3 0 0,0 1 0,2 0-1,2 1 1,1-1 0,2 1 0,1 0-1,2-1-108,17 74-48,12-44-4612,-20-53-86,-2-4-3801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2:33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0 197 12972,'0'0'3833,"0"0"-1596,0 0-433,0 0-63,0 0-663,0 0-469,9-9-230,-5 6-345,0-1-6,0 0-1,1 0 1,-1 0 0,1 1-1,0 0 1,0 0-1,0 0 1,0 0 0,0 1-1,1 0 1,-1 0-1,1 1 1,0-1-1,-1 1 1,5 0-28,227-20 294,-235 21-294,-1 1 0,0-1 0,0 0 0,0 0 1,0-1-1,1 1 0,-1 0 0,0 0 0,0 0 0,0-1 1,0 1-1,0-1 0,0 1 0,0-1 0,0 1 1,0-1-1,0 1 0,0-1 0,0 0 0,0 0 0,0 1 1,0-1-1,-1 0 0,1 0 0,0 0 0,-1 0 0,1 0 1,0 0-1,-1 0 0,1 0 0,-1 0 0,0 0 0,1-1 1,-1 1-1,0 0 0,0 0 0,0 0 0,0 0 1,0-1-1,0 1 0,0 0 0,0 0 0,0 0 0,0 0 1,-1 0-1,1-1 0,0 1 0,-1 0 0,1 0 0,-1 0 1,1 0-1,-1 0 0,0 0 0,1 0 0,-1 0 1,0 0-1,0 1 0,1-1 0,-1 0 0,0 0 0,0 1 0,-6-8 19,-1 1 0,1 1 0,-1 0 0,0 0 0,-1 0 0,1 1 1,-1 0-1,0 1 0,-1 0 0,1 0 0,0 1 0,-1 1 0,0-1 0,0 1 0,0 1 0,-4 0-19,11 2 16,0 0 1,0 0 0,0 1-1,1-1 1,-1 1 0,0 0-1,1 0 1,-1 0-1,1 0 1,0 0 0,0 1-1,0-1 1,0 1 0,0-1-1,0 1 1,1 0 0,-1 0-1,1 0 1,0 0 0,0 0-1,0 0 1,0 0-1,0 0 1,1 0 0,-1 0-1,1 0 1,0 0 0,0 1-1,0-1 1,1 0 0,-1 0-1,1 0 1,-1 0 0,2 3-17,-2 4 16,2 28-6,2 0 1,2 0 0,2 0 0,1-1 0,13 33-11,-7-20-33,9 29-586,-5-15-1906,-2-1-4693,-9-34-245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2:36.0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0 315 10762,'0'0'5285,"0"0"-2306,0 0-1020,0 0-112,0 0-598,5-13-576,18-43-278,-22 54-381,1 0-1,-1 0 0,1 0 1,-1 0-1,1 0 1,0 0-1,-1 1 0,1-1 1,0 1-1,0-1 1,0 1-1,0 0 0,0 0 1,1 0-1,-1 0 1,0 0-1,0 0 0,1 1 1,-1-1-1,1 1 1,-1 0-1,2-1-13,5 0 15,208-24-5,-215 24-15,1 1 0,-1-1-1,1 0 1,0 0-1,-1 0 1,0 0-1,1 0 1,-1 0-1,0-1 1,1 1-1,-1-1 1,0 0 0,0 1-1,0-1 1,0 0-1,-1 0 1,1 0-1,-1-1 1,1 1-1,-1 0 1,0-1 0,1 1-1,-1 0 1,0-1-1,-1 0 1,1 1-1,0-1 1,-1 1-1,1-1 1,-1 0 0,0 1-1,0-1 1,0 0-1,0 1 1,-1-1-1,1 0 1,-1 1-1,1-1 1,-1 1-1,0-1 1,0 1 0,0-1-1,-1 1 1,1 0-1,0-1 1,-1 1-1,1 0 1,-2-2 5,-3-3 0,0 0-1,0 0 1,-1 0 0,1 1-1,-1 0 1,-1 0 0,1 1-1,-1 0 1,0 0 0,0 1 0,0 0-1,-1 0 1,1 1 0,-1 0-1,0 0 1,0 1 0,0 1 0,-8-1 0,14 3 14,1 0 0,-1 0 1,1 1-1,-1 0 0,1-1 1,0 1-1,0 0 0,0 0 1,0 0-1,0 0 1,0 1-1,1-1 0,-1 0 1,1 1-1,0-1 0,-1 1 1,1-1-1,0 1 0,0 0 1,1 0-1,-1-1 1,0 1-1,1 0 0,0 0 1,0 0-1,0-1 0,0 1 1,0 0-1,0 0 0,1 0 1,0-1-1,-1 1 1,1 0-1,0 0-14,0 11 104,27 211 747,1 14-1488,-43-177-2824,-4-24-4337,7-17-98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2:39.4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573 118 3299,'-180'-8'7119,"-1"8"0,-30 11-7119,310-11 2418,1632-16-1511,-1237 16-880,62-1 5,57-1 43,49 2 160,45 3 384,4444 144 3978,-4213-111-3033,-305-13-657,-55-2-400,-59-2-90,-60-6-279,-61-6-84,-65-5-54,-65-7-43,-183 2 18,0-5 0,-1-2 0,2-5 25,-76 12-15,1 2-41,-1-1 0,1 0 1,-1-1-1,0 0 0,0 0 1,0-1-1,0-1 0,-1 0 1,1 0-1,-1-1 1,-1 0-1,8-6 56,-14 10-34,0 0 1,-1 0-1,1 0 1,0 0-1,-1-1 0,0 1 1,1 0-1,-1-1 1,0 1-1,0-1 1,-1 1-1,1-1 0,0 0 1,-1 1-1,0-1 1,1 0-1,-1 0 0,0 1 1,0-1-1,-1 0 1,1 1-1,-1-1 1,1 0-1,-1 1 0,0-1 1,0 1-1,0-1 1,0 1-1,0-1 0,-1 1 1,1 0-1,-1-1 1,1 1-1,-1 0 1,0 0-1,0 0 0,0 1 1,0-1-1,-1-1 34,-95-63-1156,-37 9-1920,43 26-3420,23 10-4325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2:36.9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1 327 11947,'0'0'3380,"0"0"-957,15-11-229,51-34-165,-57 38-1675,2 0 1,-1 1-1,1 0 1,0 0-1,0 1 1,0 1-1,1 0 1,0 0-1,-1 1 0,4 0-354,-12 4 25,0-1 0,-1 1 0,1 0 0,-1 1 0,0-1 0,1 0 0,-1 1 0,0-1 0,1 1 0,-1-1 0,0 1 0,0 0 0,-1 0 0,1 0 0,0 0 0,0 1 0,-1-1 0,0 0 0,1 1 0,-1-1 0,0 0 0,0 1 0,0 0 0,-1-1 0,1 1 0,0 0 0,-1-1 0,0 1 0,0 0 0,0-1 0,0 1 0,0 0 0,0-1 0,-1 1 0,1 0 0,-1-1 0,0 1 0,0 0 0,0-1 0,0 1 0,-1 1-25,1 8 65,-10 73-8,-3-1 0,-4-1 0,-18 46-57,8-26-321,-27 99-1709,26-94-1657,0 0-6969,22-76 4992</inkml:trace>
  <inkml:trace contextRef="#ctx0" brushRef="#br0" timeOffset="418.696">67 951 7047,'6'-30'967,"55"-283"7822,20 7-5226,-73 279-3350,1 0 1,2 0 0,0 1-1,2 1 1,1 0-1,1 0 1,0 2-1,2 0 1,6-6-214,-19 25-6,0 0 0,0 1 0,0-1 0,0 1 0,0-1 0,1 1 0,-1 0 0,1 1 0,0-1 0,0 1-1,0 0 1,0 0 0,0 1 0,1 0 0,-1-1 0,0 2 0,1-1 0,-1 1 0,1-1 0,-1 2 0,0-1 0,1 0 0,-1 1 0,1 0 0,-1 1 0,0-1 0,0 1 0,0 0 0,0 0 0,0 0 0,0 1 0,0 0 0,-1 0 0,0 0 0,1 0 0,-1 1 0,0-1 0,0 1 0,1 2 6,-1 0-190,1 0 1,-1 1 0,0-1-1,-1 1 1,0-1-1,0 1 1,0 0-1,-1 1 1,0-1 0,0 0-1,-1 0 1,0 1-1,0-1 1,-1 1-1,0-1 1,0 1 0,0-1-1,-1 1 1,-1-1-1,1 1 1,-2 0 189,0 4-662,-2 0-1,1 0 1,-2 0 0,0-1-1,0 0 1,-1 0 0,0-1-1,-1 0 1,0 0 0,0-1-1,-1 0 1,-1 1 662,-85 53-5756,22-50 7012,72-14-1123,0 1 0,0-1 1,1 0-1,-1 1 0,0-1 1,1 0-1,-1 0 0,0 1 1,1-1-1,-1 0 0,1 0 1,0 0-1,-1 0 0,1 0 1,0 0-1,-1 0 0,1 0 1,0 0-1,0 0 0,0 0 1,0 0-1,0 0 0,0 0 1,0 0-1,0 0 0,0 0 1,1 0-1,-1 0 0,0 0 1,1 0-1,-1 1 0,0-1 1,1 0-1,-1 0 0,1 0 1,0 0-1,-1 0 1,1 1-1,-1-1 0,1 0 1,0 1-1,0-1 0,0 0 1,0 0-134,92-60 4010,-77 55-3838,1 0-1,0 1 0,0 1 0,1 1 1,-1 0-1,1 2 0,-1 0 1,14 1-172,-27 0 56,0 1 1,1-1-1,-1 1 1,0 0-1,0 1 0,-1-1 1,1 1-1,0 0 1,0 0-1,-1 0 1,1 0-1,-1 0 1,0 1-1,1 0 1,-1 0-1,0-1 1,-1 2-1,1-1 1,-1 0-1,1 1 1,-1-1-1,0 1 1,0-1-1,0 1 1,-1 0-1,1 0 0,-1 0 1,0 0-1,0 3-56,2 5 64,-1-1-1,-1 0 0,0 1 0,-1-1 0,0 1 0,0-1 0,-1 1 0,-1-1 0,0 0 0,-2 7-63,1-5 83,0 1-1,-1-1 1,0 1-1,-1-1 1,-1 0-1,0-1 1,-1 0-1,0 0 0,-1 0 1,0-1-1,-1 0 1,0 0-1,-1-1 1,0 0-1,0-1 1,-1 0-1,0-1 1,-1 0-1,0-1 0,0 0 1,-1-1-1,0 0 1,0-1-1,0-1 1,0 0-1,-1 0 1,-10 0-83,18-3-32,0 0 0,1-1 0,-1 1 0,1-1 0,-1-1 0,0 1 0,1-1 0,-1 0 1,1 0-1,-1 0 0,1-1 0,-1 0 0,1 0 0,0-1 0,0 1 0,0-1 0,0 0 1,1 0-1,-1-1 0,1 1 0,0-1 0,0 0 0,0 0 0,0-1 0,1 1 1,0-1-1,0 1 0,0-1 0,0 0 0,1-1 0,-1 1 0,2 0 0,-1 0 0,0-1 1,1 1-1,0-1 0,0 0 32,24-42-7944,2 27 214</inkml:trace>
  <inkml:trace contextRef="#ctx0" brushRef="#br0" timeOffset="838.022">952 539 15214,'0'0'3396,"0"0"-1336,0 0-613,0 0-481,-8 14-544,-69 166-161,49-48-1547,32-153 1469,1 0 0,0 1-1,2-1 1,0 1 0,1 0 0,1 1 0,1 0 0,1 0-1,0 1 1,1 0 0,1 1 0,1 1 0,1 0 0,0 1 0,1 1-1,3-3-182,-14 14 13,0 1-1,0-1 0,0 1 1,0 0-1,1 0 1,-1 0-1,1 1 0,-1 0 1,1 0-1,-1 0 0,1 1 1,0 0-1,-1 0 1,1 0-1,0 1 0,-1-1 1,1 2-1,-1-1 0,1 0 1,-1 1-1,0 0 0,0 0 1,1 1-1,-2 0 1,1 0-1,0 0 0,0 0 1,-1 0-1,0 1 0,0 0 1,0 0-1,0 0 1,0 1-1,-1-1 0,0 1 1,0 0-1,0 0 0,-1 0 1,1 0-1,-1 0 0,1 4-11,1 7-123,-1 0 0,-1 0 1,0 0-1,-1 0 0,0 0 1,-1 0-1,-1 0 0,-1 0 1,0 0-1,-2 0 1,1 0-1,-2 0 0,0-1 1,-1 0-1,0 1 122,-8 26-2606,8-20-1438,4-7-1970,2-1-3680</inkml:trace>
  <inkml:trace contextRef="#ctx0" brushRef="#br0" timeOffset="1208.222">1468 385 7175,'-15'-92'7714,"15"92"-7594,-1 0 1,1-1 0,0 1 0,-1 0-1,1 0 1,-1-1 0,1 1-1,0-1 1,-1 1 0,1 0 0,0-1-1,-1 1 1,1-1 0,0 1-1,-1 0 1,1-1 0,0 1 0,0-1-1,0 1 1,0-1 0,-1 1-1,1-1 1,0 1 0,0-1-1,0 1 1,0-1 0,0 1 0,0-1-1,0 1 1,0-1 0,0 1-1,1-1 1,-1 1 0,0-1 0,0 1-1,0-1 1,0 1 0,1-1-1,-1 1 1,0-1 0,1 1 0,-1-1-1,0 1 1,1 0 0,-1-1-1,0 1 1,1 0 0,-1-1 0,1 1-1,-1 0 1,1 0 0,-1-1-1,0 1 1,1 0 0,-1 0-1,1 0 1,-1 0 0,1-1 0,-1 1-1,1 0 1,0 0 0,-1 0-1,1 0 1,-1 0 0,1 0-121,25 27 2126,-4 14-1894,-1 0 0,-2 2 0,-2 0-1,3 15-231,-8-18-479,3-1 0,1-1 0,1 0 0,3-1 0,18 26 479,-35-58-180,0-1 1,0 1 0,0-1-1,0 0 1,1-1-1,-1 1 1,1-1-1,0 1 1,0-1 0,0 0-1,1 0 1,-1-1-1,1 1 1,0-1 0,-1 0-1,1-1 1,0 1-1,0-1 1,0 0-1,0 0 1,0 0 0,1-1-1,1 1 180,-5-3-3,1 0 0,-1 0 0,0 0 0,1 0 0,-1 0-1,0 0 1,0 0 0,0-1 0,-1 1 0,1-1 0,-1 1 0,1-1 0,-1 0 0,0 0-1,0 1 1,0-1 0,0 0 0,0 0 0,-1 0 0,1 0 0,-1-2 3,2-4 12,13-58 1261,-2-1 0,-4 0 0,-3-1 1,-1-42-1274,-10 68 1424,5 42-1388,0 0 1,0 0 0,0 1-1,-1-1 1,1 0 0,0 1 0,0-1-1,0 0 1,-1 0 0,1 1 0,0-1-1,-1 1 1,1-1 0,-1 0 0,1 1-1,0-1 1,-1 1 0,0-1 0,1 1-1,-1-1 1,1 1 0,-1-1 0,1 1-1,-1 0 1,0-1 0,1 1-1,-1 0 1,0 0 0,1-1 0,-1 1-1,0 0 1,0 0 0,1 0 0,-1 0-1,0 0 1,1 0 0,-1 0 0,0 0-1,0 0 1,1 0 0,-1 0 0,0 1-1,1-1 1,-1 0 0,0 0 0,1 1-1,-1-1 1,0 0 0,1 1-1,-1-1 1,1 1 0,-1-1 0,1 1-1,-1-1 1,1 1 0,-1-1 0,1 1-37,-14 14 79,1 0 1,1 1 0,0 0 0,2 1 0,0 0-1,0 1 1,-6 17-80,1-3 72,-164 363-126,138-276-2621,38-37-6672,12-57 1713</inkml:trace>
  <inkml:trace contextRef="#ctx0" brushRef="#br0" timeOffset="1631.833">2099 622 7719,'0'0'5803,"0"0"-2045,0 0-629,0 0-455,0 0-1019,0 0-865,0 0-411,6 9-96,24 79 91,-29-61-380,-1-1 1,-1 1 0,-2 0-1,0-1 1,-2 0 0,-1 0-1,-1 2 6,-13 31-1334,25-95 1264,8 1 365,1 1-1,2 0 1,2 1-1,0 1 1,2 1-1,19-23-294,-36 49 53,1-1 0,-1 1 0,1 0-1,0 1 1,0-1 0,1 1 0,-1-1-1,1 1 1,0 0 0,0 1 0,0 0-1,0-1 1,1 1 0,0 1 0,-1-1-1,1 1 1,0 0 0,0 1 0,0-1-1,0 1 1,0 0 0,1 1 0,-1-1-1,0 1 1,2 1-53,-4 2 20,0 0-1,0 0 1,0 0-1,0 1 1,0 0-1,-1 0 1,0 0 0,0 0-1,0 0 1,0 1-1,0-1 1,-1 1-1,0 0 1,0-1 0,0 1-1,-1 0 1,0 0-1,0 1 1,0-1-1,0 0 1,-1 0 0,0 0-1,0 0 1,0 5-20,-16 254 117,16-257-133,-1 0-1,1 0 1,0 0-1,0 0 1,1-1-1,0 1 1,0 0-1,1 0 1,0 0-1,0-1 0,0 1 1,1-1-1,0 1 1,0-1-1,1 0 1,0 0-1,0-1 1,0 1-1,1-1 1,0 0-1,-1 0 1,2 0-1,-1-1 1,1 0-1,-1 0 1,1 0-1,0-1 1,1 0-1,-1 0 1,1 0-1,-1-1 1,1 0-1,0 0 0,-1-1 1,1 0-1,0 0 1,0 0-1,0-1 1,0 0-1,0 0 1,0-1-1,1 0 17,-2-2-43,0 1-1,0-1 0,0-1 1,-1 1-1,1-1 0,-1 0 1,0 0-1,0 0 0,-1-1 1,1 1-1,-1-1 0,0 0 1,0-1-1,-1 1 0,1-1 1,-1 1-1,-1-1 0,1 0 1,1-5 43,10-76-3970,-14 86 3723,0 0 1,0 1-1,0-1 1,0 0-1,0 0 0,0 0 1,0 1-1,0-1 0,-1 0 1,1 0-1,0 1 0,0-1 1,-1 0-1,1 0 1,-1 1-1,1-1 0,-1 0 1,1 1-1,-1-1 0,1 1 1,-1-1-1,0 0 0,1 1 1,-1 0-1,0-1 1,1 1-1,-1-1 0,0 1 1,0 0-1,1-1 0,-1 1 1,0 0-1,0 0 1,1 0-1,-1 0 0,0-1 1,0 1-1,0 0 0,0 0 1,0 1 246,-24-2-10746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43:48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0 246 12204,'0'0'5509,"0"0"-3054,0 0-618,0 0 154,0 0-534,0 0-613,0 0-412,0 0-266,22-1-86,366 0-182,-306-1-670,0-2 0,0-5 0,49-11 772,-125 18-63,42-13-510,-47 14 571,0 1 0,-1 0-1,1-1 1,0 1 0,0 0-1,-1-1 1,1 1-1,0-1 1,-1 1 0,1-1-1,-1 1 1,1-1 0,-1 0-1,1 1 1,-1-1 0,1 0-1,-1 1 1,0-1-1,1 0 1,-1 0 0,0 0-1,1 1 1,-1-1 0,0 0-1,0 0 1,0 1 0,0-1-1,0 0 1,0 0-1,0 0 1,0 0 0,0 1-1,0-1 1,-1 0 0,1 0-1,0 0 1,0 1 0,-1-1-1,1 0 1,0 1-1,-1-1 1,1 0 0,-1 1-1,1-1 1,-1 0 0,1 1-1,-1-1 1,0 1 0,1-1-1,-1 1 1,0-1 0,1 1 2,-126-112 197,100 66 1469,33 47-812,2 7-817,-2-1 0,1 1 0,-1 1 0,0-1 0,-1 1 0,1 1 0,-2-1 0,0 1 0,0 0 0,0 0 0,-2 0 0,1 1 0,-1 0 0,-1-1 0,0 1 0,0 2-37,1 5-18,-1 1 0,0 0 0,-2-1 1,0 1-1,-1 0 0,-1-1 0,-1 1 0,0-1 0,-1 0 0,-2 0 0,1 0 0,-2 0 0,-1-1 0,0 0 0,-1-1 18,-61 93-5491,30-58-2885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2:36.3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78 35 15343,'0'0'3235,"0"0"-1282,0 0 258,0 0-642,0 0-800,-75-35-321,73 37-256,2 6-192,0 4 0,10-1-64,0 2-224,10 2-1474,-1 3-1953,-5-1-3908</inkml:trace>
  <inkml:trace contextRef="#ctx0" brushRef="#br0" timeOffset="302.56">389 235 8136,'0'0'9609,"0"0"-6470,0 0-929,0 0-865,-49-77-704,45 65-353,2 2-288,4 0 0,9 3-192,11 0-641,5 3-801,8 4-1569,-1 1-3074,1 8-4101</inkml:trace>
  <inkml:trace contextRef="#ctx0" brushRef="#br0" timeOffset="303.56">796 177 6342,'0'0'5669,"0"0"-3523,0 0-896,0 0-898,0 0-352,0 0-2306,0 0-4581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2:35.2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0 158 12300,'1'-8'421,"0"1"0,0-1 1,0 1-1,1-1 0,0 1 0,1 0 1,0-1-1,0 2 0,0-1 1,1 0-1,0 0 0,0 1 1,1 0-1,0 0 0,0 0 1,0 1-1,1 0 0,-1 0 0,1 0 1,0 0-1,1 1 0,-1 0 1,1 1-1,0-1 0,6-1-421,-6 4 30,-1 1 0,1-1 0,0 2 0,0-1-1,-1 1 1,1 0 0,0 0 0,0 0 0,-1 1-1,1 0 1,-1 1 0,0-1 0,0 1 0,0 0 0,0 1-1,0 0 1,-1 0 0,1 0 0,-1 0 0,0 1-1,0 0 1,-1 0 0,0 0 0,0 0 0,0 1 0,0 0-1,-1 0 1,0 0 0,0 0 0,0 0 0,-1 1-1,0-1 1,0 1 0,-1-1 0,0 1 0,0 0 0,-1 0-1,1-1 1,-1 1 0,-1 0 0,0 0-30,2 7-56,-1-1 1,-1 0-1,0 0 1,-1 1-1,-1-1 1,0 0 0,0 0-1,-2-1 1,1 1-1,-2-1 1,1 0-1,-2 0 1,1-1-1,-2 0 1,0 0-1,0 0 1,0-1-1,-2 0 56,0 0-83,0 0 0,-1 0-1,0-1 1,-1-1-1,0 0 1,0-1-1,-1 0 1,0-1-1,0 0 1,0-1-1,-9 2 84,22-7 6,-1-1-1,1 1 0,-1 0 0,1-1 0,-1 1 1,1-1-1,-1 1 0,1-1 0,0 1 1,-1-1-1,1 0 0,0 1 0,-1-1 0,1 1 1,0-1-1,0 0 0,0 1 0,-1-1 1,1 1-1,0-1 0,0 0 0,0 1 0,0-1 1,0 0-1,0 1 0,0-1 0,0 0 1,1 1-1,-1-1 0,0 0 0,0 1 0,0-1 1,1 1-1,-1-1 0,0 1 0,1-1 1,-1 0-1,1 1 0,-1-1 0,0 1 0,1-1 1,-1 1-1,1 0 0,-1-1 0,1 1 1,0-1-6,127-121 998,132-157 219,-258 309-1441,-73 205 234,69-225-12,0 0-1,0 1 0,1-1 0,0 0 0,1 0 0,1 0 0,-1 1 0,1-1 0,1 0 0,0 0 1,0 0-1,1 0 0,1-1 0,-1 1 0,2-1 0,-1 0 0,1 0 0,0 0 0,1 0 1,0-1-1,1 0 0,-1 0 0,1-1 0,8 6 3,-11-11-170,-1 0 0,0-1 0,1 0 0,0 1 0,-1-1 0,1-1 0,0 1 0,-1 0 0,1-1 0,0 0 0,0 0 0,0 0 0,-1 0 0,1-1 0,0 0 0,0 1 0,-1-1 0,1-1 0,-1 1 0,3-1 170,65-38-8462,-29 3 1447,-19 15 3695</inkml:trace>
  <inkml:trace contextRef="#ctx0" brushRef="#br0" timeOffset="308.083">800 289 833,'0'0'2434,"6"-14"123,19-46-32,-16 8 4106,-10 38 132,11 20-4900,-5-1-1803,0 0-1,0 0 1,-1 0 0,0 1-1,0 0 1,0 0-1,-1 0 1,0 0-1,0 1 1,0-1-1,-1 1 1,0-1-1,0 1 1,-1 0-1,0 0 1,0 0 0,-1 0-1,0 0 1,0 0-1,0 0 1,-1 0-1,0 0 1,0 0-1,-1-1 1,0 1-1,-2 6-59,-11 12 182,0 0 0,-2-1 0,-1-1 0,0 0 0,-22 19-182,20-21 46,19-20-45,0-1-1,0 1 1,0-1-1,1 1 1,-1-1-1,0 1 1,0 0-1,0-1 1,0 1-1,1 0 1,-1-1-1,0 1 1,1 0-1,-1 0 1,1 0-1,-1 0 1,1 0-1,-1 0 1,1 0-1,-1 0 1,1 0-1,0 0 1,0 0-1,-1 0 1,1 0-1,0 0 1,0 0-1,0 0 1,0 0-1,0 0 1,0 0-1,1 0 1,-1 0-1,0 0 1,0 0-1,1 0 1,-1 0-1,1 0 1,-1 0-1,1 0 1,-1 0-1,1 0 1,0-1-1,-1 1 1,1 0-1,0 0 1,-1-1-1,1 1 1,0 0-1,0-1 1,0 1-1,0-1 1,0 1-1,0-1 1,0 1-1,0-1 1,0 0-1,0 1 1,0-1 0,0 0-1,0 0 1,0 0-1,0 0 0,16 4-42,0-2 0,0 0 0,0-1 0,0 0 0,0-2 0,0 0 0,0-1 0,0 0 0,6-3 42,34-10-2896,-2-5-3973,-41 13-962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2:34.0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42 193 13517,'1'-12'4751,"5"-38"-1681,-6 50-2960,0 0 1,0 1 0,0-1 0,0 0-1,1 0 1,-1 0 0,0 1 0,0-1 0,1 0-1,-1 0 1,0 0 0,0 0 0,1 0 0,-1 0-1,0 0 1,0 1 0,1-1 0,-1 0-1,0 0 1,0 0 0,1 0 0,-1 0 0,0 0-1,0 0 1,1 0 0,-1 0 0,0 0 0,1-1-1,-1 1 1,0 0 0,0 0 0,1 0-1,-1 0 1,0 0 0,0 0 0,0-1 0,1 1-111,-1 1 225,6 35 484,-2 0 0,-1 0 0,-2 1 0,-1-1 0,-2 3-709,1 4 218,-18 222-47,7-160-2903,1 73-5453,27-130-986,-6-30 3090</inkml:trace>
  <inkml:trace contextRef="#ctx0" brushRef="#br0" timeOffset="333.227">38 640 1377,'-10'-81'7034,"-12"-128"2762,17 4-4834,5 199-4903,0 0 1,0 0-1,1 0 1,-1 0-1,2 1 1,-1-1-1,0 0 1,1 0-1,0 1 1,1-1-1,-1 1 1,1-1-1,0 1 1,0 0 0,1 0-1,0 0 1,-1 1-1,2-1 1,-1 1-1,0 0 1,1 0-1,0 1 1,0-1-1,0 1 1,0 0-1,0 1 1,1-1-1,-1 1 1,1 0 0,0 0-1,-1 0 1,1 1-1,6 0-59,-3 1-13,1 0-1,0 2 1,-1-1-1,1 1 1,-1 0 0,1 1-1,-1 0 1,0 1-1,0 0 1,0 0-1,-1 1 1,0 0 0,0 0-1,0 1 1,0 0-1,-1 1 1,0-1-1,0 2 1,-1-1 0,0 0-1,0 1 1,-1 0-1,0 1 1,0-1-1,-1 1 1,0 0 0,0 0-1,-1 0 1,0 1-1,-1-1 1,0 1-1,-1-1 1,1 8 13,-1-6-95,0 0 0,0 1 0,-2-1 0,1 1 0,-1-1-1,-1 1 1,0-1 0,0 0 0,-1 0 0,-1 0 0,0 0 0,0 0 0,-1-1 0,0 0 0,-1 0 0,-1 2 95,-69 68-102,83-95 278,3 7-164,0 1-1,1 1 1,0-1-1,0 2 1,0-1-1,1 2 0,0-1 1,-1 2-1,2 0 1,-1 0-1,0 1 1,0 0-1,1 1 0,4 1-11,-13 2 48,1 1 0,-1-1 0,0 1 0,-1 1 0,1-1 0,0 0 0,-1 1 0,0 0 0,0-1 0,0 1 0,0 1 0,-1-1-1,1 0 1,-1 1 0,0-1 0,0 1 0,-1-1 0,1 1 0,-1 0 0,0 0 0,-1 0 0,1 0 0,-1 0 0,0 3-48,2 2 72,-1-1-40,1 0 0,-2 1 0,1-1 0,-1 1 0,-1-1 0,1 0 0,-2 1 0,1-1 0,-1 0 0,-1 0 0,0 0 0,0 0 0,-1 0 0,0-1 0,0 1 0,-1-1 0,0 0 1,0 0-1,-1-1 0,0 0 0,-1 0 0,1 0 0,-1-1 0,-1 0 0,1 0 0,-1-1 0,-7 4-32,8-5-42,-1 0 1,0 0-1,0-1 1,0-1-1,0 1 1,-1-1 0,1-1-1,0 1 1,-1-1-1,0-1 1,1 0-1,-1 0 1,1-1-1,-1 0 1,1 0-1,-1-1 1,1 0-1,-4-2 42,-36-42-6796,46 36 2562,1 2-1504</inkml:trace>
  <inkml:trace contextRef="#ctx0" brushRef="#br0" timeOffset="647.078">774 501 15695,'0'0'3646,"0"0"-955,0 0-508,0 0-683,0 0-737,0 0-432,0 0-85,11 8-59,37 28-86,-44-31-98,0 0 0,0 0 0,-1 0 0,0 0 0,0 0 0,0 1 0,0 0 0,-1 0 0,0-1 0,0 1 0,-1 0 0,0 0 0,0 1 0,0-1 0,0 0 0,-1 0 0,0 0 0,-1 1 0,1-1 0,-1 0 0,-1 0 0,1 0 0,-1 0 0,0 0 0,0 0-3,-5 13-60,-2 0-1,1 0 1,-2-1 0,-1 0 0,0-1-1,-1-1 1,-1 1 0,0-2 0,-9 7 60,-35 47-61,56-68 57,-1 0 1,1 0-1,-1 1 1,1-1-1,0 0 1,-1 0-1,1 1 1,0-1-1,0 1 1,0-1-1,0 1 1,1 0-1,-1-1 1,0 1-1,1 0 1,-1-1-1,1 1 1,-1 0-1,1 0 1,0 0-1,0-1 1,0 1 0,0 0-1,0 0 1,0 0-1,0-1 1,0 1-1,1 0 1,-1 0-1,1 0 1,0-1-1,-1 1 1,1 0-1,0-1 1,0 1-1,0-1 1,0 1-1,0-1 1,0 1-1,1-1 1,-1 0-1,0 0 1,1 0-1,-1 1 1,1-1-1,-1 0 1,1-1-1,-1 1 1,2 0 3,6 1-101,0-1 1,0-1-1,0 0 1,1 0-1,-1-1 1,0 0-1,0 0 0,0-1 1,0-1-1,-1 1 1,1-1-1,0-1 1,-1 1-1,0-2 1,0 1-1,6-5 101,74-55-8522,-83 60 7597,15-12-5919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2:31.7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51 419 11371,'17'-169'5562,"-15"150"-4171,1-8 935,-2 12 2264,-10 434-1099,9-382-3551,-15 237-1898,3-197-2132,6-27-2582,2-21-118</inkml:trace>
  <inkml:trace contextRef="#ctx0" brushRef="#br0" timeOffset="323.142">0 687 545,'8'-197'11352,"-4"157"-10200,1 0 1,2 1 0,2 0-1,1 0 1,2 0-1,10-17-1152,-18 44 127,0 0-1,2 1 1,-1-1-1,1 1 1,1 0-1,0 1 1,1 0-1,0 0 1,0 0-1,1 1 1,0 0-1,1 1 1,0 0-1,0 0 1,1 1-1,0 1 1,0 0-1,0 0 1,1 1-1,0 1 1,0-1-1,0 2 1,5-1-127,99 7 163,-113-3-163,1 1 0,0 0 0,-1 1 0,1-1 0,-1 1 0,0 0 0,1-1-1,-1 1 1,0 1 0,0-1 0,0 0 0,-1 1 0,1 0 0,0-1 0,-1 1 0,0 0-1,0 0 1,0 0 0,0 1 0,0-1 0,0 0 0,-1 1 0,0 0 0,0-1-1,0 1 1,0-1 0,0 1 0,-1 0 0,1 0 0,-3 8-18,0 0 0,-1-1 0,0 0 0,-1 1 0,0-1-1,0 0 1,-1-1 0,-1 1 0,0-1 0,0 0 0,-1-1 0,0 1 0,-1-1 0,0-1 0,-1 0 0,1 0-1,-1 0 1,-10 5 18,-2 4-72,-1-1 0,0-1 0,-1-1 0,-1-1 0,0-1 0,-1-2 0,0 0 0,-19 4 72,26-10 16,19-10 0,19-8-13,1 1 0,0 2 0,1 0 0,0 1-1,1 1 1,0 1 0,0 1 0,1 2 0,0 0 0,0 1 0,23 0-3,-41 4 2,0 1 0,0 0 0,0 1 0,0-1 0,-1 1 0,1 0 0,0 1 0,-1-1 0,1 1 0,-1 0 0,0 1 0,0-1 0,0 1 0,0 0 0,-1 0 0,1 1 0,-1-1 0,0 1 1,-1 0-1,1 0 0,-1 0 0,0 0 0,1 3-2,44 136 54,-46-138-42,0 0 0,-1 0-1,0 0 1,0 0-1,0 0 1,0 1 0,-1-1-1,0 0 1,-1 0 0,1 1-1,-1-1 1,0 0-1,-1 0 1,0 0 0,0 0-1,0 0 1,0 0-1,-1-1 1,0 1 0,0-1-1,-1 0 1,1 0 0,-1 0-1,0 0 1,-1-1-1,1 1 1,-1-1 0,0 0-1,0 0 1,0-1 0,0 0-1,0 0 1,-1 0-1,-3 1-11,-11 2 98,0-2-1,0 0 0,0-1 0,0-1 1,-1 0-1,1-2 0,-1-1 0,1 0 0,-1-1 1,1-2-1,0 0 0,0-1 0,0-1 1,-17-7-98,36 13-66,-1-1 0,1 1 1,-1-1-1,1 1 1,-1-1-1,1 0 0,-1 1 1,1-1-1,0 0 1,-1 0-1,1 0 0,0 0 1,0 0-1,0 0 1,0 0-1,0-1 0,0 1 1,0 0-1,0-1 1,0 1-1,0-1 0,1 1 1,-1 0-1,1-1 1,-1 0-1,1 1 0,0-1 1,-1 1-1,1-1 1,0 1-1,0-1 0,0 0 1,0 1-1,0-1 0,0 1 1,1-1-1,-1 0 1,1 0 65,47-13-8488,-14 11-262</inkml:trace>
  <inkml:trace contextRef="#ctx0" brushRef="#br0" timeOffset="605.774">851 584 13196,'0'0'4549,"0"0"-2051,0 0-192,0 0-608,0 0-641,0 0-96,22 98-353,-33-63-191,1-2 352,5 0-641,-4 1 0,3 0-96,2-1-32,1-3-128,1-2-609,2-6-1377,3 0-2274,6-6-4388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2:30.1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120 77 8360,'0'0'4345,"0"0"-1777,0 0-262,0 0-229,0 0-572,-1 18-74,-28 267 2178,-23 152-3138,49-249-10231,4-171 3872,1-5-2317</inkml:trace>
  <inkml:trace contextRef="#ctx0" brushRef="#br0" timeOffset="430.874">0 363 6086,'6'-42'783,"-4"19"-272,1 0 0,1-1 0,2 1 0,0 1 0,1-1 0,3-3-511,-7 17 314,0 0 1,1 1 0,0-1 0,0 1-1,1-1 1,0 1 0,0 1 0,1-1-1,0 1 1,0 0 0,1 0 0,0 1-1,0 0 1,0 0 0,1 1 0,0 0-1,0 0 1,0 0 0,1 1 0,-1 1-1,1 0 1,0 0 0,0 0 0,5 0-315,-8 2 59,0 0 1,1 0-1,-1 0 0,0 1 1,0 0-1,1 0 1,-1 1-1,0 0 1,0 0-1,1 0 1,-1 1-1,0 0 1,-1 0-1,1 0 1,0 1-1,0 0 1,-1 0-1,0 0 1,0 1-1,0 0 1,0 0-1,0 0 1,-1 1-1,1-1 1,-1 1-1,-1 0 1,1 0-1,-1 1 1,1-1-1,-2 1 1,1-1-1,-1 1 1,1 0-1,-1 0 1,0 3-60,-2 0-23,-1 0 0,0 0 1,0 0-1,-1 0 1,0 0-1,-1 0 1,0-1-1,0 1 0,-1-1 1,0 0-1,0 0 1,-1 0-1,0 0 1,0-1-1,-1 0 1,0 0-1,0 0 0,-1-1 1,0 0-1,0 0 1,0-1-1,-1 1 1,1-2-1,-1 1 1,-1-1-1,1-1 0,0 1 1,-1-1-1,0-1 1,0 1-1,0-2 23,9-1 1,1 0-1,-1-1 0,0 1 1,0 0-1,0-1 0,0 1 1,1 0-1,-1-1 0,0 1 1,0 0-1,0-1 0,0 1 1,0-1-1,0 1 0,0 0 1,0-1-1,0 1 0,0 0 1,0-1-1,0 1 0,-1 0 1,1-1-1,0 1 0,0-1 1,0 1-1,0 0 0,0 0 1,-1-1-1,1 1 0,0 0 1,0-1-1,-1 1 0,1 0 1,0 0-1,-1-1 0,1 1 1,0 0-1,0 0 0,-1 0 1,1-1-1,0 1 0,-1 0 1,1 0-1,-1 0 0,1 0 1,0 0-1,-1 0 0,1 0 1,0 0-1,-1 0 0,1 0 1,-1 0-1,1 0 0,0 0 1,-1 0-1,1 0 0,0 0 1,-1 0-1,1 0 0,26-21-185,-14 14 173,1 0 0,1 1 0,-1 0 0,1 1 0,0 0 0,0 1 0,0 1 0,1 0 0,-1 1 0,1 0 0,0 1 0,0 1 0,-1 1 0,1 0 0,0 0 0,5 3 12,-14-2 56,0 0 0,0 1 0,0 0 0,-1 0 0,1 0 0,-1 1 0,1 0 0,-1 0 0,0 0 0,-1 1 0,1-1 0,-1 1 0,0 0 0,0 1 0,0-1 0,-1 1 0,0-1 0,0 1 0,0 0 0,-1 0 0,0 0 0,0 1 0,0-1 0,-1 0 0,0 6-56,1 0 144,-1 0 0,0 0 0,-1 0 0,0 0 0,-1 0 0,0 0 0,-1 0 0,-1 0 0,0 0 0,0-1 0,-1 1 0,-1-1 0,-3 7-144,2-8 109,0 0 0,-1 0 0,0 0 0,-1-1 0,0 0 0,-1 0 0,1-1-1,-2 0 1,1-1 0,-1 0 0,0 0 0,-1-1 0,1 0 0,-1-1 0,0 0 0,-1-1 0,1-1 0,-1 1 0,0-2 0,1 1 0,-1-2 0,-1 0 0,1 0 0,0-1 0,0 0-1,0-1 1,-6-2-109,-58-35 75,56 3-2950,31-5-6459,4 21-152</inkml:trace>
  <inkml:trace contextRef="#ctx0" brushRef="#br0" timeOffset="798.639">884 287 13901,'0'0'3241,"0"0"-914,0 0-426,0 0-439,0 0-752,0 0-320,-3 15-155,-41 243 160,43-239-399,1 1 1,0 0-1,2 0 0,0-1 1,1 1-1,2-1 1,0 3 3,-3-17-2,-1 0 1,1 0 0,0 0 0,0 0 0,1 0 0,-1-1 0,1 1-1,0-1 1,0 0 0,0 0 0,1 0 0,0 0 0,0-1-1,0 1 1,0-1 0,0 0 0,0 0 0,1-1 0,0 1 0,-1-1-1,1 0 1,0 0 0,0-1 0,0 1 0,0-1 0,0 0-1,1 0 1,-1-1 0,2 0 1,0 0 25,-1-1 0,1 0 0,0 0 0,-1-1 0,1 0-1,-1 0 1,1 0 0,-1-1 0,0 0 0,0 0 0,0-1 0,0 0 0,-1 0-1,1 0 1,-1-1 0,0 1 0,-1-1 0,1 0 0,-1-1 0,0 1 0,0-1-1,-1 0 1,1 0 0,-1 0 0,0-1-25,6-11 112,-2 0 0,1-1-1,-2 0 1,-1 0 0,0-1 0,-1 0 0,-1 1-1,-1-4-111,-1 16 18,0 0 0,0 0 0,0 0 1,-1 0-1,0-1 0,-1 1 0,0 0 0,0 0 0,0 0 0,-1 0 0,0 0 0,0 0 0,-1 0 0,0 1 0,0-1 0,0 1 0,-1 0 0,0 0 0,0 0 0,-1 0 0,0 1 1,0-1-1,0 1 0,0 1 0,-1-1 0,0 1 0,0 0 0,0 0 0,0 1 0,-1-1 0,1 1 0,-1 1 0,0-1 0,-3 1-18,-88-6-2707,35 20-5108,34-1-1538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0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35 115 3331,'0'0'3961,"0"0"-1825,0 0-305,0 0 443,0 0 21,0 0-202,11-14-379,34-42-214,-27 12 3988,-18 43-4939,0 1-138,0 14 150,-34 238-225,-36 249-795,66-462-3753,6-37-6534,3-4 181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02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23 14446,'0'0'5028,"0"0"-2561,0 0-97,0 0-833,0 0-704,0 0-256,0 0-353,0 0-160,0 0 0,-32-20-64,32 17-352,0 3-1954,3 6-2691,1 5-8552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03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160 130 6214,'0'0'5157,"0"0"-2477,0 0-684,0 0 273,0 0-256,0 0-455,0-7-495,1 0-850,1-11 105,-5 25 90,-70 420 809,67-397-1229,-4 24-27,-1-1 1,-4 0-1,-19 48 39,24-93-991,12-41-70,-1 26 1106,53-406-136,-49 380 197,2-1-1,1 2 1,2-1 0,0 1-1,3 0 1,0 1-1,3 1 1,0 0 0,3-1-106,-16 26 9,0 1 0,0 0 0,0 0 1,1 0-1,-1 0 0,1 1 1,0-1-1,0 1 0,0 0 0,1 0 1,-1 0-1,1 1 0,0 0 1,-1-1-1,1 2 0,0-1 0,0 1 1,0-1-1,0 1 0,1 1 1,-1-1-1,0 1 0,0 0 0,0 0 1,1 0-1,-1 1 0,0 0 1,0 0-1,0 0 0,0 1 0,0-1 1,0 1-1,0 0 0,-1 1 1,1-1-1,-1 1 0,1 0 0,-1 0 1,0 0-1,0 1 0,-1-1 1,1 1-1,-1 0 0,1 0 0,-1 0 1,1 3-10,0 6-4,0 1 1,-1-1 0,-1 1 0,0 0-1,-1 0 1,0 0 0,-1 0 0,-1 0-1,0 0 1,-1 0 0,0 0 0,-2 0-1,1-1 1,-1 1 0,-1-1 0,-1 0-1,0 0 1,0-1 0,-1 0 0,-1 0-1,0 0 1,0-1 0,-4 2 3,6-4 10,-1 0 1,0 0-1,-1-1 1,0 0-1,-1 0 0,1-1 1,-1 0-1,-1-1 1,1 0-1,-1 0 1,0-1-1,0 0 0,-1-1 1,1 0-1,-1-1 1,0 0-1,0 0 1,0-1-1,0-1 0,-1 0 1,-3 0-11,13-2 31,0 1 0,-1 0 0,1-1 0,0 0 0,0 1 0,0-1 0,0 0 0,0 0 0,0 0 0,0 0 1,0-1-1,0 1 0,0 0 0,1-1 0,-1 1 0,0-1 0,1 0 0,-1 1 0,1-1 0,0 0 0,0 0 0,0 0 0,0 0 1,0 0-1,0 0 0,0 0 0,0 0 0,1-1 0,-1 1 0,1 0 0,0 0 0,0-1 0,0 1 0,0 0 0,0 0 0,0-1 0,0 1 1,1 0-1,-1 0 0,1 0 0,0-1 0,-1 1 0,1 0 0,0 0 0,0 0 0,1 0 0,-1 0 0,0 1 0,1-1 0,-1 0 0,1 0 1,-1 1-1,1-1 0,0 1 0,0 0 0,-1-1 0,1 1 0,0 0 0,0 0 0,0 0 0,0 0 0,1 1 0,-1-1 0,0 0 1,0 1-1,0 0 0,3-1-31,2 3-3,0 0 0,-1 1 0,1 0 0,0 0 0,-1 0 0,0 1 0,0 0 0,0 0 0,0 1 0,0-1 0,-1 1 0,0 0 1,0 1-1,0-1 0,-1 1 0,0 0 0,0 0 0,-1 1 0,1-1 0,0 4 3,58 122 12,-53-106-9,2-1 1,1 1-1,1-2 0,0 0 1,2 0-1,7 6-3,-21-28-8,0 0 0,-1 0 1,1 0-1,0 0 0,0-1 0,0 1 0,0 0 1,1 0-1,-1-1 0,0 1 0,1-1 0,-1 1 1,1-1-1,-1 0 0,1 0 0,0 0 1,-1 0-1,1 0 0,0 0 0,0 0 0,0 0 1,0-1-1,0 1 0,0-1 0,0 1 0,0-1 1,0 0-1,0 0 0,0 0 0,0 0 0,0 0 1,0 0-1,0 0 0,0-1 0,0 1 0,0-1 1,0 0-1,0 1 0,0-1 0,-1 0 0,1 0 1,0 0-1,0 0 0,-1-1 0,1 1 0,-1 0 1,1-1-1,-1 1 0,1-1 0,-1 0 8,6-67-1335,-9 38-1597,0 4-3851,1 14 62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03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41 138 4740,'0'0'4794,"0"0"-2162,0-12-294,0-63 2163,1 72-4408,0 0 0,1 0 1,-1 1-1,0-1 0,1 0 1,0 1-1,0-1 1,0 1-1,0-1 0,0 1 1,0 0-1,0 0 0,1 0 1,-1 0-1,1 0 1,0 1-1,-1-1 0,1 1 1,0-1-1,0 1 0,0 0 1,0 0-1,0 0 1,0 1-1,0-1 0,0 1 1,0 0-1,0 0 0,0 0 1,1 0-1,-1 0 0,0 1 1,0-1-1,0 1 1,0 0-1,0 0 0,0 0 1,0 0-1,-1 1 0,1-1 1,0 1-1,-1-1 1,1 1-1,-1 0 0,1 0 1,-1 0-1,0 1 0,0-1 1,0 0-1,0 1 1,0 0-95,1 3 1,-1 1-1,0 0 0,0 0 0,-1 0 0,0 0 0,0 0 0,0 0 0,-1 0 0,0 0 1,0 0-1,-1 1 0,0-1 0,-1 0 0,1 0 0,-1 0 0,0-1 0,-1 1 0,0 0 1,0-1-1,0 0 0,-1 0 0,0 0 0,0 0 0,-3 3 1,-125 141 283,131-149-268,1-1-1,-1 0 1,0 1 0,1-1 0,-1 1-1,0-1 1,1 1 0,-1-1-1,1 1 1,-1-1 0,1 1 0,-1-1-1,1 1 1,-1 0 0,1-1-1,0 1 1,-1 0 0,1-1-1,0 1 1,0 0 0,-1 0 0,1-1-1,0 1 1,0 0 0,0 0-1,0-1 1,0 1 0,0 0 0,0 0-1,0-1 1,0 1 0,1 0-1,-1 0 1,0-1 0,0 1-1,1 0 1,-1-1 0,0 1 0,1 0-1,-1-1 1,0 1 0,1 0-1,-1-1 1,1 1 0,0-1-1,-1 1 1,1-1 0,-1 1 0,1-1-1,0 1 1,-1-1 0,1 0-1,0 1 1,-1-1 0,1 0 0,0 0-1,0 1-14,24 0 109,0-1-1,0-1 1,0-1-1,0-1 1,0-1 0,20-6-109,16-3 37,-37 7 19,9-2-3347,-33 9-1507,0 5-222,-3 1-6041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04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9225,'0'0'2632,"0"0"-1031,0 0-277,0 0 283,0 0-32,0 0-385,0 0-475,2 0-186,8 37 446,-11-30-818,-5 83 695,1-59-752,2 0-1,1 0 1,2 0-1,0 0 1,3 0-1,0 0 0,2-1 1,1 1-1,2-1 1,2 4-100,-9-31 8,0 0 0,-1 0 1,1 0-1,0-1 0,1 1 1,-1 0-1,0 0 0,1-1 1,0 1-1,-1-1 0,1 0 1,0 1-1,0-1 0,0 0 1,1 0-1,-1 0 0,0-1 1,1 1-1,-1 0 0,1-1 1,0 0-1,-1 0 0,1 1 1,0-1-1,0-1 0,0 1 1,0 0-1,0-1 0,0 0 1,0 1-1,0-1 0,0 0 1,-1-1-1,1 1 0,0 0 1,0-1-1,0 0 0,0 1 1,0-1-1,0-1 0,-1 1 1,1 0-1,0 0 0,-1-1 1,1 0-1,-1 1 0,0-1 1,1 0-1,-1 0 0,1-2-8,13-20 493,-2-1 0,0-1-1,-2 0 1,-1-1 0,0 0-1,4-25-492,-5 22 199,61-225 655,-84 305-3203,12 3-4889,1-26-599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45:2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16 334 10954,'0'0'3892,"0"0"-721,0 0-320,0 0-486,0 0-716,0 0-368,0 0-352,-3-8-251,0 3-572,2 4-95,0 1 0,0-1 0,1 0 0,-1 1-1,1-1 1,-1 0 0,0 0 0,1 1-1,-1-1 1,1 0 0,0 0 0,-1 0 0,1 0-1,0 0 1,-1 0 0,1 0 0,0 1 0,0-1-1,0 0 1,0 0 0,0 0 0,0 0 0,0 0-1,0 0 1,0 0 0,0 0 0,1 0-1,-1 0 1,0 0 0,1 0 0,-1 1 0,0-1-1,1 0 1,-1 0 0,1 0 0,0 1 0,-1-1-1,1 0 1,-1 1 0,1-1 0,0 0-1,0 1 1,-1-1 0,1 1 0,0-1 0,0 1-1,0-1 1,0 1 0,-1 0 0,1-1 0,0 1-1,0 0 1,0 0 0,0 0-11,297-32 184,-16 4-299,-281 28 110,1 1-1,-1-1 1,1 0 0,0 1-1,-1-1 1,1 0-1,-1 0 1,1 0-1,0 0 1,-1-1 0,1 1-1,-1 0 1,1 0-1,-1-1 1,1 1-1,-1-1 1,1 0 0,-1 1-1,1-1 1,-1 0-1,0 0 1,1 0-1,-1 0 1,0 0 0,0 0-1,0 0 1,1-1-1,-1 1 1,-1 0-1,1 0 1,0-1 0,0 1-1,0-1 1,-1 1-1,1-1 1,-1 1-1,1-1 1,-1 1 0,0-1-1,1 1 1,-1-1-1,0 0 1,0 1-1,0-1 1,0 1 0,0-1-1,-1 0 1,1 1-1,0-1 1,-1 1-1,1-1 1,-1 1 0,0-1-1,1 1 1,-1-1-1,0 1 1,0 0-1,0-1 6,-143-103-133,53 47 117,137 126 208,-34-53-191,-1 0 1,-1 1-1,0 0 1,-1 1-1,0 0 0,-2 0 1,0 1-1,-1 0 1,-1 0-1,-1 1 0,0 0 1,-1-1-1,-1 1 1,-1 0-1,-1 0 0,0 0 1,-2 0-1,0 0 1,-1 0-1,-1-1 0,0 1 1,-2-1-1,-5 12-1,-10 11-398,-3-2 0,-1 0 1,-2-2-1,-1-1 0,-2-1 0,-5 2 398,-122 111-9544,91-91 41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05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66 14894,'0'0'3262,"4"-13"-1218,13-39-36,-26 60 3120,-43 56-4993,-7 46-67,58-106-100,0 0-1,0 0 0,0 1 1,1-1-1,-1 0 1,1 1-1,0-1 1,0 0-1,1 0 0,-1 1 1,1-1-1,0 0 1,0 0-1,0 0 1,1 0-1,-1 0 1,1 0-1,0 0 0,0 0 1,0-1-1,1 1 1,-1-1-1,1 1 1,0-1-1,0 0 0,0 0 1,2 1 32,59 34-868,-58-37 771,0 1-1,-1 0 1,1 0-1,-1 1 1,1 0-1,-1 0 1,0 0 0,0 0-1,0 1 1,0 0-1,-1 0 1,0 0-1,1 0 1,-1 1-1,-1-1 1,1 1-1,-1 0 1,0 1-1,0-1 1,0 0-1,-1 1 1,0-1 0,0 1-1,0 0 1,-1 0-1,0 0 1,0 0-1,0 0 1,-1 2 97,-3-2 27,1 0 0,-1 0 0,-1-1 1,1 1-1,-1-1 0,0 0 1,0 0-1,-1 0 0,1-1 0,-1 1 1,0-1-1,-1 0 0,1-1 0,0 1 1,-1-1-1,0 0 0,0 0 0,0-1 1,-3 1-28,-3 3 113,-1 0 1,0-1-1,1-1 1,-1 0-1,-1-1 1,1 0-1,0-1 1,-1-1-1,0 0 1,1-1-1,-1 0 1,1-1-1,-1 0 1,1-1-1,-1-1 1,1 0-1,0-1 1,0-1-1,1 1 1,-1-2-1,1 0 1,0-1-1,-3-2-113,12 7-79,1 0 0,-1-1-1,1 1 1,0-1 0,0 0 0,0 1-1,0-1 1,0 0 0,0 0 0,1-1-1,-1 1 1,1 0 0,0 0 0,0-1 0,1 1-1,-1 0 1,0-1 0,1 1 0,0-2 79,7 1-3422,8 3-3171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0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84 118 11179,'0'0'3053,"0"0"-747,0 0 123,0 0-325,0 0-455,0 0-496,0 0-448,4 5-166,-1 6-410,0 0 1,-1 0-1,0 0 0,-1 0 1,0 0-1,-1 1 0,0-1 1,0 0-1,-2 1 0,1-1 1,-1 0-1,-1 0 0,0 0 1,-1-1-1,-2 8-129,-6 26 115,-54 256-568,71-443-97,2 90 550,2 0 0,2 1 0,3 0 0,2 1 0,2 0 0,12-20 0,-28 63-2,1 1 1,0 0-1,0 0 0,1 0 1,0 0-1,0 0 0,1 1 1,0 0-1,0 0 1,0 0-1,1 1 0,-1-1 1,1 1-1,1 1 0,-1-1 1,1 1-1,0 0 1,0 1-1,0-1 0,0 1 1,0 1-1,1-1 0,5 0 2,-11 3-5,1 1 0,-1-1 0,1 1-1,-1-1 1,0 1 0,0 0 0,1 0-1,-1 0 1,0 0 0,0 0 0,0 1-1,0-1 1,0 0 0,0 1-1,0 0 1,-1-1 0,1 1 0,-1 0-1,1 0 1,-1 0 0,1 0 0,-1 0-1,0 0 1,0 0 0,0 1 0,0-1-1,-1 0 1,1 1 0,-1-1 0,1 3 5,3 76-94,-6-67 84,-2 1-1,0-1 0,-1 0 1,0-1-1,-1 1 0,0-1 1,-1 0-1,-1 0 0,0-1 1,-1 0-1,0-1 0,0 0 1,-2 0-1,1-1 0,-1 0 1,-1-1-1,0 0 0,-2 1 11,-54 12 107,86-4-134,85 119 44,-88-112-13,0-2-1,2 1 1,1-2 0,1 0 0,0-2-1,2 0 1,17 14-4,-36-36-2,-1 0 0,0 1 1,0-1-1,-1 0 0,1 1 0,0-1 0,0 0 0,-1 0 1,1 0-1,-1 1 0,0-1 0,1 0 0,-1 0 0,0 0 0,0 0 1,0 0-1,-1 0 0,1 0 0,0 1 0,-1-1 0,1 0 1,-1 0-1,1 0 0,-1 1 0,0-1 0,0 0 0,0 1 1,0-1-1,-1 0 2,-14-49-2282,9 17-3759,5 18-920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06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98 11018,'0'0'3945,"1"-13"-1227,3-38-241,1 50 1517,-4 20-3483,-31 315 2218,16-225-2981,11-20-3874,11-101-700,-13-262 4107,-1 0 4993,37 401-3820,-24-111-467,0-1 0,1 1-1,0-1 1,1-1 0,1 1 0,0-2 0,1 1-1,0-1 1,1-1 0,1 0 0,0-1 0,0 0 0,1-1-1,0-1 1,1 0 0,0-1 0,4 1 13,-15-7-9,0-1 0,0 0 0,1 1 0,-1-1 0,1-1 0,-1 1 0,1-1 0,-1 0 0,1 0 0,-1 0 0,1 0 0,-1-1 0,1 0 0,-1 0 0,0 0 0,1 0 0,-1-1 0,0 0 0,0 1 0,0-2 1,0 1-1,0 0 0,-1-1 0,1 0 0,0 0 0,-1 0 0,0 0 0,0 0 0,0-1 0,0 1 0,-1-1 0,1-1 9,63-141 919,-57 119-457,56-130 1951,-65 177-2472,-52 166-432,34-65-1532,23-147 2423,1 1 1,1 0-1,1 0 1,2 1-1,11-22-400,-21 45 40,0 0 0,0-1 1,0 1-1,0 0 0,1 0 0,-1 0 0,0 0 1,1 0-1,-1 0 0,0 0 0,1 0 0,-1 0 1,1 0-1,0 0 0,-1 0 0,1 0 0,0 0 1,0 0-1,-1 0 0,1 0 0,0 1 0,0-1 1,0 0-1,0 1 0,0-1 0,0 1 0,0-1 1,0 1-1,0-1 0,0 1 0,0 0 0,0 0 1,1-1-1,-1 1 0,0 0 0,0 0 0,0 0 1,0 0-1,0 0 0,1 0 0,-1 1 0,0-1 1,0 0-1,0 1 0,0-1 0,0 0 0,0 1 1,0-1-1,0 1-40,3 15 28,-1 0 0,-1 1-1,-1-1 1,0 0 0,-1 1 0,0-1 0,-2 0 0,0 1 0,-3 8-28,-20 89 108,-8 80-1647,43-154-2345,25-21-5332,-11-16 877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07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218 113 12620,'0'0'3593,"6"-13"-700,-1 0-2109,43-73 5100,-73 130-4363,14-32-1557,0 0-1,1 1 1,1 0 0,1 1-1,0 0 1,0 0 0,1 1-1,1 0 1,1 0-1,0 1 1,1-1 0,0 1-1,2 0 1,-1 0 0,2 0-1,0 14 37,4-26-101,0 0-1,0 0 0,0 0 0,0-1 1,0 0-1,1 1 0,0-1 1,-1 0-1,1-1 0,0 1 0,1-1 1,-1 0-1,0 0 0,1 0 1,-1 0-1,1-1 0,-1 1 0,1-1 1,0-1 101,22 11-326,-19-8 199,0 0 0,0 1 0,0 0 0,0 0 0,-1 1 0,0 0 0,0 0 0,0 1 0,-1 0 0,1 0 0,-1 1 0,-1 0 0,1 0 0,-1 0 0,-1 0 1,1 1-1,-1 0 0,0 0 0,-1 0 0,0 0 0,0 1 0,-1-1 0,0 1 0,-1-1 0,0 1 0,0 0 0,0 0 0,-2 4 127,1-9 44,-1-1 0,0 0 0,0 0 0,0 0-1,-1 0 1,1 0 0,-1 0 0,0 0 0,1 0 0,-1 0 0,-1-1 0,1 1 0,0-1 0,0 0 0,-1 1 0,0-1 0,1 0 0,-1-1 0,0 1 0,0 0-1,0-1 1,0 1 0,0-1 0,0 0 0,-1 0 0,1 0 0,0-1 0,-2 1-44,-98 6 793,88-8-793,0 0 1,-1-1-1,1 0 1,0-1-1,0-1 0,1 0 1,-1-1-1,1-1 1,0-1-1,0 1 1,1-2-1,0 0 0,-10-9 0,14-3-4681,10 9-1330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0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26 150 14734,'0'0'3587,"0"0"-907,0 0-416,0 0-706,0 0-591,0 0-369,7 16-225,-2-3-306,-1-5-35,0 1 0,0-1 1,-1 1-1,-1 0 0,0 0 0,0 0 1,0 1-1,-1-1 0,-1 0 1,0 1-1,0 4-32,-30 258-769,30-288 791,-1-26 150,1 0-1,2 0 1,2 0 0,2 0-1,2 1 1,8-26-172,-13 54 38,0 0-1,1-1 1,0 1 0,1 0-1,1 1 1,0-1 0,1 1-1,0 1 1,0-1-1,2 1 1,-1 0 0,1 1-1,1 0 1,0 0 0,0 1-1,1 1 1,0 0 0,0 0-1,13-6-37,-19 13-94,-1 0-1,0 0 1,1 0-1,-1 1 1,1-1-1,0 1 1,-1 0-1,1 1 0,-1-1 1,1 1-1,-1 0 1,0 0-1,1 0 1,-1 0-1,0 1 1,1 0-1,-1 0 0,1 1 95,28 42-8003,-26-18 225</inkml:trace>
  <inkml:trace contextRef="#ctx0" brushRef="#br0" timeOffset="331.803">20 442 9609,'0'0'5669,"0"0"-3555,93-42-704,-57 30-994,2 2-384,-4 2 0,-2 3-32,1 3 0,-7 2 0,-7 2-320,-9 6-2018,-4 5-1282,-6 3-768,-4 0-2434</inkml:trace>
  <inkml:trace contextRef="#ctx0" brushRef="#br0" timeOffset="678.229">0 700 7623,'0'0'2499,"0"0"1056,0 0-1505,0 0-545,0 0 65,0 0-513,106 44-545,-72-48-288,1-5-191,3-4-1,-4-1 0,4 1-32,-8 0 0,-2-1-32,-5 2-257,-2 0-1857,-1 1-2786,-5 6-3813</inkml:trace>
  <inkml:trace contextRef="#ctx0" brushRef="#br0" timeOffset="679.229">981 800 14734,'0'0'7239,"0"0"-5958,0 0-801,0 0-480,0 0 0,0 0-576,0 0-1890,0 0-2948,0 0-3682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15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58 5862,'0'0'5253,"0"0"-2889,0 0-474,0 0 0,11-10-705,-3 2-979,-4 5-147,-1-1-1,1 1 1,0 0-1,-1 0 1,1 0-1,1 0 1,-1 1 0,0-1-1,1 1 1,-1 0-1,1 1 1,-1-1-1,1 1 1,0 0-1,0 0 1,0 0-1,1 1-58,25-2 108,168 8 446,-202-2-613,-172 3-106,51-7 192,121 2-15,0 0 1,0 1-1,0-1 1,0 1-1,0 0 1,1 0-1,0 0 1,-1 0-1,1 1 0,0-1 1,0 0-1,1 1 1,-1-1-1,1 1 1,0 0-1,0 0 1,0-1-1,0 1 1,1 0-1,-1 0 1,1 0-1,0 0 1,0 0-1,0 0 1,1-1-1,0 1 1,-1 0-1,1 0 1,1 0-1,-1 0-12,0 19 234,-32 205 2646,12-127-2349,9-44-356,-4 24 130,3 0 0,1 77-305,10-148 45,14 143 506,-13-147-549,1 0 1,1 0-1,-1 0 1,1 0-1,0 0 1,0-1-1,1 1 1,-1-1-1,1 0 1,0 0 0,1 0-1,-1-1 1,1 0-1,0 1 1,0-1-1,1-1 1,-1 1-1,1-1 1,0 0-1,-1 0 1,1-1 0,2 1-3,68 14-31,-30-31-3894,-18-1-6651,-16 11 2329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1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7111,'0'0'6053,"0"0"-2647,0 0-646,0 0-688,0 0-829,0 0-442,0 0-224,-10 18-145,-58 121 641,55-107-963,1 2 1,2 0-1,1 0 0,1 1 1,2 0-1,2 0 0,1 0 1,2 0-1,1 4-110,1-34-7,0 0-1,0 0 1,0 0 0,0 0-1,1 0 1,0 0 0,0 0 0,0 0-1,1-1 1,-1 1 0,1-1-1,0 0 1,0 0 0,1 0-1,-1 0 1,1-1 0,0 1-1,0-1 1,0 0 0,1 0-1,-1 0 1,0-1 0,1 1-1,0-1 1,0 0 0,0-1-1,0 1 1,0-1 0,0 0-1,0 0 1,0 0 0,0-1-1,0 0 1,0 0 0,1 0-1,-1-1 1,0 0 0,0 0-1,0 0 1,0 0 0,0-1-1,0 0 1,1 0 7,4-2 9,1 0 0,-1-1 0,0 0 0,-1-1 0,1 0 0,-1 0 0,0-1 0,-1 0 0,1-1 0,-1 0 1,-1 0-1,0-1 0,0 0 0,0 0 0,-1 0 0,-1-1 0,1 0 0,-2 0 0,1 0 0,-2-1 0,1 0 0,-1 1 0,-1-1 0,0 0 0,0 0 0,-1-6-9,1 6 15,-1 1 0,0-1 0,-1 0 0,0 0 1,-1 0-1,0 0 0,0 0 0,-1 0 0,-1 0 0,0 1 0,0-1 0,-1 1 0,-1 0 0,1 0 1,-2 1-1,1-1 0,-1 1 0,-1 0 0,1 1 0,-2-1 0,1 1 0,-1 1 0,0-1 0,-1 1 0,1 1 1,-2 0-1,1 0 0,0 0 0,-1 2 0,0-1 0,0 1 0,-1 0 0,1 1 0,-1 1 0,-5-2-14,-35 9-1933,23 11-2767,14 2-1963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1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11243,'0'0'5546,"0"0"-2668,0 0-807,0 0-678,0 0-608,0 0-48,-3 13-102,-30 171-53,24-38-851,11-82-3423,2-44-744,3-5-1826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16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182 350 15022,'0'0'3209,"0"0"-871,0 0-390,0 0-821,0 0-423,0 0-74,0 14-165,2 231 768,-5-204-1294,-2-1 1,-2 0-1,-1 0 1,-3-1-1,-1 0 1,-15 33 60,25-69 8,0 0-1,-1-1 1,1 1 0,0-1 0,-1 0 0,0 0-1,1 0 1,-1 0 0,0 0 0,0 0-1,0-1 1,0 0 0,0 1 0,0-1 0,-1 0-1,1-1 1,0 1 0,-1 0 0,1-1-1,0 0 1,-1 0 0,1 0 0,-1 0 0,1 0-1,0-1 1,-1 0 0,1 1 0,0-1-1,0 0 1,0-1 0,-1 1 0,1 0 0,0-1-1,1 0 1,-3-1-8,34 1 70,172-13-196,-118-3-2332,-44 2-1277,-17 1-5497,-17 9 1523</inkml:trace>
  <inkml:trace contextRef="#ctx0" brushRef="#br0" timeOffset="486.845">780 0 11499,'0'0'3646,"0"0"-1297,0 0 26,0 0-559,0 0-578,0 0-341,0 0-374,1 2-197,7 4-261,0 0 1,0-1-1,0 0 1,1 0-1,0-1 0,0-1 1,0 1-1,0-1 1,0-1-1,1 0 1,-1 0-1,1-1 1,0 0-1,-1 0 1,1-1-1,0-1 1,-1 1-1,1-2 1,4 0-66,82-30 1339,-89 63-1168,-8-5-81,-2-1 0,0 1 0,-2-1-1,-1 1 1,-1-2 0,-1 1 0,-2 3-90,-4 11 71,8-20-48,-18 47 10,3 2 1,3 1-1,3 0 1,3 1-1,3 0 1,3 20-34,27 93-64,-20-181 62,0-1 1,0 1-1,-1 0 1,1 0-1,0-1 1,-1 1-1,1 0 1,-1 0-1,0 0 1,1-1-1,-1 1 1,0 0-1,0 0 1,0 0-1,-1 0 1,1 0-1,0-1 1,-1 1-1,1 0 1,-1 0-1,0 0 1,1-1-1,-1 1 1,0 0-1,0-1 1,0 1-1,0-1 1,0 1-1,0-1 1,-1 0-1,1 1 1,-1-1-1,1 0 1,0 0-1,-1 0 1,0 0-1,1 0 1,-1 0-1,-1 0 2,-17 2 8,-1-1 1,1 0-1,-1-2 1,1-1-1,0 0 0,-1-1 1,-14-4-9,10 0-216,-30-4-376,21 12-5583,30 1 447,2 1-4079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21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333 147 13453,'0'-14'4431,"2"-46"-1597,-1 57-2653,-1 1-1,0-1 0,-1 1 0,1-1 0,0 0 1,-1 1-1,0-1 0,1 1 0,-1-1 1,0 1-1,0-1 0,-1 1 0,1 0 1,0 0-1,-1-1 0,1 1 0,-1 0 1,0 0-1,0 1 0,0-1 0,0 0 1,0 0-1,-1 0-180,-81-14 1149,81 15-1111,-6 1-45,0 0 1,0 0-1,0 1 0,1 0 0,-1 0 0,0 1 0,0 0 0,1 1 0,-1 0 0,1 0 0,0 1 0,0 0 1,0 0-1,0 1 0,1 0 0,0 0 0,0 1 0,0 0 0,1 0 0,0 0 0,0 1 0,0 0 0,1 1 1,0-1-1,1 1 0,-1 0 0,1 0 0,1 0 0,0 0 0,0 1 0,0-1 0,1 1 0,1 0 0,-1 3 7,1-3-118,1-1 0,1 0 0,-1 0 0,1 0-1,0 1 1,1-1 0,0 0 0,0-1 0,1 1-1,0 0 1,1-1 0,-1 1 0,1-1 0,1 0-1,1 2 119,-3-5-308,2 1-1,-1-1 0,0 0 0,1 0 0,0-1 1,0 1-1,0-1 0,0 0 0,0 0 0,1-1 0,-1 0 1,1 0-1,-1 0 0,3 0 309,54-8-3664,-57 2 3749,0-1 1,0 0-1,-1 1 0,0-2 0,1 1 0,-2 0 0,1-1 0,-1 0 0,0 1 0,0-2 0,0 1 0,1-6-85,37-132 7314,-41 228-5376,-30 213-1265,-38 228-513,40-428-246,26-96 82,1 0 0,-1-1 0,1 1 0,-1 0 0,1-1 0,-1 1 0,1-1 1,-1 1-1,0-1 0,1 0 0,-1 0 0,0 0 0,1 0 0,-1 0 0,0 0 0,1 0 0,-1-1 0,0 1 0,1-1 0,-1 1 0,1-1 0,-1 1 0,0-1 0,1 0 0,0 0 0,-1 0 0,1 0 0,-1 0 0,1 0 0,0 0 0,0 0 0,0 0 0,0-1 0,0 1 0,0 0 0,0-1 0,0 1 0,0-1 0,0 0 4,-6-9-285,0 0 0,0 0 0,1-1 0,1 0 0,0 0 0,0 0-1,1 0 1,1-1 0,0 0 0,1 1 0,0-1 0,1-3 285,-2-97-10469,7 63 1410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46:39.28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132 133 5765,'-14'2'5606,"-102"24"-225,116-25-5347,0 0 1,-1-1-1,1 1 0,0 0 0,0-1 1,0 1-1,-1-1 0,1 1 1,0 0-1,0-1 0,0 1 1,0 0-1,0-1 0,0 1 1,1 0-1,-1-1 0,0 1 1,0 0-1,0-1 0,1 1 1,-1-1-1,0 1 0,0 0 1,1-1-1,-1 1 0,1-1 1,-1 1-1,0-1 0,1 1 1,-1-1-1,1 0 0,-1 1 1,1-1-1,-1 1 0,1-1 1,0 0-1,-1 1 0,1-1 1,-1 0-1,1 0 0,0 0 1,-1 1-1,1-1 0,0 0 1,-1 0-1,1 0 0,0 0 1,-1 0-1,1 0 0,-1 0 1,1 0-1,0-1 0,-1 1 1,1 0-1,0 0 0,-1 0 1,1-1-1,-1 1 0,1 0 1,0-1-1,-1 1 0,1 0 1,-1-1-1,1 1 0,0-1-34,361 15 867,-265-14-816,1536-57 273,-1036 27 431,1082-39 1626,-1434 51-2232,-245 17-148,0 1 0,0 0 0,-1-1 0,1 1 0,0 0 0,0 0 0,0-1 0,0 1 0,0 0 0,0-1 0,0 1 0,0 0 0,0-1 0,0 1 0,0 0-1,0 0 1,0-1 0,0 1 0,1 0 0,-1-1 0,0 1 0,0 0 0,0 0 0,0-1 0,0 1 0,1 0 0,-1 0 0,0-1-1,-250-7-2425,124 8-4519,70-2-1427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2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6566,'2'-15'6091,"6"-45"-2952,-1 38 474,-1 27-551,-2 10-1985,-15 358 967,11-354-2032,-2-9-18,1 0 1,0 0-1,0 0 0,1 0 1,1 0-1,0 0 0,0 1 1,1-1-1,0 0 0,0-1 1,1 1-1,1 0 1,0-1-1,0 0 0,1 0 1,0 0-1,0 0 0,1-1 1,0 0-1,1 0 0,5 5 6,-9-12-9,0 1-1,0-1 0,0 0 0,0-1 0,0 1 0,0 0 0,0-1 0,0 0 0,0 1 0,0-1 0,0-1 0,0 1 0,1 0 0,-1-1 0,0 1 0,0-1 0,0 0 1,0 0-1,0 0 0,-1-1 0,1 1 0,0-1 0,0 1 0,-1-1 0,1 0 0,-1 0 0,2-1 10,57-69 79,-55 65-66,33-50 42,84-96 40,-122 152-95,-1 0-1,1 0 1,0 0 0,0 0 0,-1 0 0,1 1-1,0-1 1,0 0 0,0 1 0,0-1 0,0 0 0,-1 1-1,1 0 1,0-1 0,0 1 0,0-1 0,1 1-1,-1 0 1,0 0 0,0-1 0,0 1 0,0 0 0,0 0-1,0 0 1,0 0 0,0 1 0,0-1 0,0 0-1,0 0 1,0 1 0,0-1 0,1 0 0,-2 1 0,1-1-1,0 1 1,0-1 0,0 1 0,0 0 0,0-1-1,0 1 1,0 0 0,-1 0 0,1-1 0,0 1-1,-1 0 1,1 0 0,-1 0 0,1 0 0,-1 0 0,1 0-1,-1 0 1,1 0 0,-1 0 0,0 1 0,11 63-19,-11-62 21,25 185-125,-22-183-118,0-1-1,0 1 1,0-1 0,0 0-1,1 0 1,0 0-1,0 0 1,0-1 0,0 0-1,1 1 1,-1-1-1,1-1 1,0 1 0,-1-1-1,1 0 1,1 0-1,-1 0 1,0-1 0,0 0-1,0 0 1,1 0 0,-1 0-1,1-1 1,-1 0-1,0 0 1,1-1 0,-1 1-1,1-1 1,-1 0-1,0-1 1,0 1 0,0-1-1,0 0 1,0 0-1,0-1 1,0 0 0,-1 1-1,1-1 1,-1-1-1,0 1 1,3-3 241,10-9-249,0 0-1,-1-1 1,-1-1 0,0 0 0,-1-1 0,-1-1-1,3-7 250,71-142 2652,-72 118-441,-42 60 1018,22-4-3150,0 1 0,0-1-1,1 1 1,0 0 0,0 1-1,1-1 1,0 1 0,0-1-1,0 1 1,1 0 0,1 0-1,-1 0 1,1 0 0,1 0-1,-1 0 1,1 0 0,1 1-1,0-1 1,0 4-79,1-9 1,0 0 1,0-1-1,0 1 0,0 0 1,0-1-1,1 1 0,-1-1 1,1 0-1,-1 0 0,1 0 1,0 0-1,0 0 0,0 0 1,0-1-1,0 1 0,0-1 1,0 0-1,0 0 0,1 0 1,-1-1-1,0 1 0,1-1 1,-1 0-1,1 0 0,-1 0 1,0 0-1,1 0 0,-1-1 1,0 0-1,1 1 0,-1-1 1,0 0-1,0-1 0,0 1 1,0-1-1,0 1 0,0-1 1,0 0-1,0 0 0,-1 0 1,1 0-1,-1-1 0,1 1 1,-1-1-1,0 1 0,0-1 1,0 0-1,0 0-1,5-8 187,0-1 1,-1 0-1,-1 0 0,0-1 0,0 1 0,-1-1 1,-1 0-1,0-1 0,-1 1 0,0 0 1,-1-1-1,0 1 0,-2-1 0,1 1-187,0 10 37,0 1-1,0-1 1,0 1-1,0-1 1,0 1-1,-1 0 1,1-1-1,-1 1 1,1 0-1,-1-1 1,0 1-1,0 0 1,0 0-1,0-1 1,-1 1-1,1 0 1,0 0-1,-1 0 1,0 1-1,1-1 1,-1 0 0,0 1-1,0-1 1,0 1-1,0-1 1,0 1-1,0 0 1,0 0-1,-1 0 1,1 0-1,0 0 1,0 0-1,-1 1 1,1-1-1,-1 1 1,1 0-1,-3 0-36,-1 0 32,-1 0 0,1 0 0,-1 1 0,1 0 0,0 1 0,0-1 0,-1 1 0,1 1 0,0-1 0,0 1 0,1 0 0,-1 0 0,1 0 0,-1 2-32,-4 3 4,0 1 0,0 0 0,2 1-1,-1 0 1,1 0 0,0 1 0,1 0-1,1 1 1,0-1 0,0 1 0,1 1-1,0-1 1,1 0 0,1 1 0,0 0-1,1 0 1,0 0 0,0 13-4,2-16-101,0 0 1,0 0-1,1 0 1,0 0-1,0 0 1,1 0-1,1 0 1,0-1-1,0 1 1,1-1-1,0 0 1,0 0-1,1 0 1,1-1-1,-1 1 1,1-1-1,1 0 1,-1-1-1,1 0 1,1 0-1,-1 0 1,1-1-1,0 0 1,1-1-1,0 1 101,1 0-28,2-1 0,-1 1 0,0-2 0,1 1 0,0-2 0,0 0 0,1 0 0,-1-1 0,0 0 0,1-1 0,-1-1 1,1 0-1,-1 0 0,1-2 0,-1 1 0,0-2 0,0 1 0,1-2 0,-2 1 0,1-2 0,0 0 0,-1 0 0,0-1 0,0 0 0,-1-1 0,1 0 0,-2-1 0,1 0 0,0-1 28,6-15 248,-1-1 0,-1 0 0,-2-1 0,0-1 0,-2 0-1,0 0 1,-2-1 0,-1 0 0,-2-2-248,3-41 2146,-72 397-1825,62-277-1304,13-55 204,12-122 843,-18 103-66,2 0 0,0 1-1,2 0 1,0 0 0,1 0 0,2 1 0,0 1 0,4-3 2,-10 16-31,0 0 0,1 1 0,0 0 0,1 0 0,-1 1 0,2-1 0,-1 2 0,1-1 1,0 1-1,0 1 0,0-1 0,1 2 0,0-1 0,0 1 0,0 1 0,1 0 0,-1 0 1,1 1-1,-1 0 0,7 1 31,26 8-4385,-20 10-2895,-12 1-2905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23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93 644 6182,'0'0'5845,"0"-13"-2311,2-38-491,-6 33 2197,-4 23-3486,-6 18-1157,-1 24-408,2 1 0,2 0 0,2 1-1,2 0 1,0 37-189,0-16-116,8 38-2425,0-162 1895,-2 7 690,0 13-2,1 0 1,2-1-1,1 1 1,2 0-1,7-27-42,-6 39 82,2 0-1,0 0 0,2 0 1,0 1-1,1 0 1,1 1-1,11-14-81,-19 29 18,0 0 1,0-1-1,1 1 0,0 0 1,0 1-1,0-1 0,0 1 1,1 0-1,-1 1 1,1-1-1,0 1 0,0 0 1,1 1-1,-1-1 0,0 1 1,1 0-1,0 1 0,-1 0 1,1 0-1,0 0 0,-1 1 1,1 0-1,0 0 0,0 1 1,-1-1-1,1 2 0,0-1 1,5 3-19,-8-3-1,-1 1 0,1 0 1,0 0-1,-1 1 0,0-1 0,0 1 1,0 0-1,0-1 0,0 2 0,0-1 1,-1 0-1,1 0 0,-1 1 0,0-1 1,0 1-1,0 0 0,-1-1 0,1 1 1,-1 0-1,0 0 0,0 0 0,0 0 1,-1 0-1,1 1 0,-1-1 0,0 0 1,0 0-1,0 0 0,-1 0 0,0 0 1,1 0-1,-2 0 0,1 0 1,0 0-1,-1 0 0,1 0 0,-1-1 1,0 1-1,0-1 0,-1 1 0,1-1 1,-1 0-1,-1 1 1,-9 7 14,-1-1 0,0-1 0,-1 0 0,0-1 0,-1-1 0,1-1 0,-1 0 0,-1 0 0,1-2 0,-1 0 0,0-1 0,0-1 0,0 0 0,0-1 0,0-1 0,-12-1-14,44 22-53,44 37-7,-3 4 1,41 57 59,-41-49-170,-55-68 157,7 9-38,0-1 0,0-1 0,1 1 0,0-1 0,0-1 0,1 0 0,0 0 0,1-1 0,0 0 0,5 2 51,-15-9-136,0-1 0,0 1 0,0 0 0,0-1 1,0 1-1,1-1 0,-1 1 0,0-1 0,0 1 0,0-1 0,0 0 0,-1 0 0,1 1 0,0-1 0,0 0 0,0 0 0,-1 0 0,1 0 0,0 0 1,-1 0-1,1 0 0,-1 0 0,1 0 0,-1 0 0,1 0 0,-1-1 0,0 1 0,0 0 0,1 0 0,-1 0 0,0 0 0,0-1 0,0 1 1,0 0-1,-1 0 0,1-1 136,3-32-6093,-3 31 5004,1-15-4068</inkml:trace>
  <inkml:trace contextRef="#ctx0" brushRef="#br0" timeOffset="357.561">708 96 8488,'0'0'2525,"3"-14"214,11-44-124,-13 57-2482,0-1 0,0 0-1,0 1 1,0 0-1,0-1 1,0 1-1,1-1 1,-1 1 0,1 0-1,-1 0 1,0 0-1,1 0 1,0 0-1,-1 0 1,1 0 0,0 1-1,-1-1 1,1 1-1,0-1 1,0 1-1,-1-1 1,1 1 0,0 0-1,0 0 1,0 0-1,0 0 1,-1 0-1,1 0 1,0 1 0,0-1-1,0 1 1,-1-1-1,1 1 1,0 0-1,-1-1 1,1 1 0,0 0-1,-1 0 1,1 0-1,-1 0 1,0 0-1,2 2-132,3 1 56,-1 0-1,1 0 0,-1 0 0,0 1 0,0 0 1,0 0-1,-1 0 0,1 1 0,-1-1 1,-1 1-1,1 0 0,-1 0 0,0 0 0,-1 1 1,1-1-1,-1 1 0,0-1 0,-1 1 0,0 0 1,0 0-1,0 0 0,-1 0 0,0 0 1,0-1-1,-2 8-55,0 0 0,0-1 0,-2 1 0,0-1 1,0 0-1,-1 0 0,-1 0 0,0 0 0,-1-1 0,0 0 1,-1-1-1,0 1 0,-5 3 0,-93 94 422,105-107-411,1-1-1,0 1 1,0 0 0,0 0-1,0 0 1,1-1 0,-1 1 0,0 0-1,1 0 1,-1-1 0,1 1 0,0 0-1,-1-1 1,1 1 0,0 0-1,0-1 1,0 1 0,0-1 0,0 0-1,1 1 1,-1-1 0,0 0 0,1 0-1,-1 1 1,1-1 0,-1 0-1,1-1 1,-1 1 0,1 0 0,0 0-1,-1-1 1,1 1 0,0-1 0,-1 1-1,1-1 1,0 0 0,0 1-1,0-1 1,-1 0 0,1 0 0,0-1-1,0 1 1,0 0 0,-1-1 0,1 1-1,0-1 1,0 1 0,-1-1-1,1 0 1,1 0-11,2 1 30,31 0 21,-1-1 0,1-1 0,-1-3 1,1 0-1,11-6-51,12 1 27,-81 25-1245,-16 15-4387,15-11-534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20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10954,'0'0'2867,"0"0"-1335,0 0 257,0 0 293,0 0-540,0 0-639,0 0-322,-3 17-63,-27 303 1212,28-169-1393,2-87-2546,0 12-7722,0-58 2265</inkml:trace>
  <inkml:trace contextRef="#ctx0" brushRef="#br0" timeOffset="325.868">90 444 7047,'-7'-15'2455,"-24"-49"-624,-21 14 4837,84 47-5066,21 2-1446,10 1-138,0-2 1,-1-4-1,1-2 0,56-15-18,-111 22 33,-1-1-1,0 0 1,0 0-1,0-1 1,0 1 0,-1-2-1,1 1 1,-1-1-1,1 0 1,-1 0 0,0 0-1,-1-1 1,1 0-1,-1 0 1,0-1-1,0 1 1,-1-1 0,0 0-1,0 0 1,0-1-1,-1 1 1,1-1 0,-2 0-1,1 0 1,-1 0-1,0 0 1,0 0-1,-1 0 1,0-2-33,-5-38 2014,5 46-1946,-1 0-1,-1 0 0,1 0 0,0 0 1,0 0-1,0 0 0,0 0 1,-1 0-1,1 0 0,0 0 0,-1 0 1,1 0-1,-1 0 0,1 0 0,-1 0 1,0 1-1,1-1 0,-1 0 1,0 0-1,1 1 0,-1-1 0,0 1 1,0-1-1,0 0 0,0 1 0,1-1 1,-1 1-1,0 0 0,0-1 1,0 1-1,0 0 0,0 0 0,0-1 1,0 1-1,0 0 0,0 0 0,0 0 1,0 0-1,0 0 0,0 0 0,0 1 1,0-1-1,0 0 0,0 0 1,0 1-1,0-1-67,-4 5 89,1 0 0,0 0 0,0 0 0,0 1 0,1-1 0,0 1 0,0 0 0,0-1 1,1 1-1,0 1 0,0-1 0,0 0 0,1 1 0,0-1 0,0 0 0,1 3-89,-14 108-163,4 1 0,6 1 0,6 2 163,-2-62-1166,4 12-6169,2-43-416</inkml:trace>
  <inkml:trace contextRef="#ctx0" brushRef="#br0" timeOffset="620.083">847 490 13164,'0'0'3305,"0"0"-534,0 0-401,0 0-550,0 0-453,0 0-257,0 0-352,3-4-315,-3 4-437,0 1-1,0-1 0,1 0 1,-1 0-1,0 0 0,0 0 1,0 0-1,1 1 0,-1-1 1,0 0-1,0 0 0,1 0 1,-1 0-1,0 0 0,0 0 1,1 0-1,-1 0 0,0 0 1,0 0-1,1 0 0,-1 0 1,0 0-1,0 0 0,1 0 1,-1 0-1,0 0 0,0 0 0,1 0 1,-1 0-1,0-1 0,0 1 1,1 0-1,-1 0 0,0 0 1,0 0-6,-14 44 138,0-2-89,3 9-2431,9-44 1704,1-1-1,-1 1 1,2-1-1,-1 1 1,1-1-1,0 1 1,0-1-1,1 1 1,0 0-1,0-1 1,1 0-1,-1 1 0,1-1 1,1 0-1,-1 0 1,1 0-1,0 0 1,2 2 678,1-3-6673</inkml:trace>
  <inkml:trace contextRef="#ctx0" brushRef="#br0" timeOffset="986.653">952 99 2370,'0'0'5477,"0"0"-4644,0 0-609,0 0-224,0 0-160,0 0-2402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14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1067 10922,'2'-13'4074,"5"-40"-1768,9 20 2710,1 53-1742,-12 4-3080,0-1 0,-1 1 0,-1 0 0,-2 0-1,0 0 1,-1 0 0,-2 0-194,2-7 106,-66 527 246,61-454-720,4-150 165,0-7 209,4 0 1,2 1-1,3 0 0,3 0 0,2 1 0,14-34-6,51-73 1,-73 164-1,0 1-1,0 0 1,0 0 0,1 1-1,0-1 1,0 1 0,1 1 0,0-1-1,0 1 1,0 0 0,0 1-1,1-1 1,0 2 0,0-1 0,0 1-1,0 0 1,0 1 0,1 0-1,-1 0 1,6 0 0,-11 2-9,1 0-1,0 0 1,-1 0 0,1 1-1,0-1 1,-1 1 0,1 0 0,-1 0-1,1 1 1,-1-1 0,0 1-1,1-1 1,-1 1 0,0 0-1,0 0 1,0 1 0,0-1-1,-1 0 1,1 1 0,-1 0-1,1 0 1,-1 0 0,0 0-1,0 0 1,0 0 0,0 0-1,-1 1 1,0-1 0,1 0-1,-1 1 1,0-1 0,0 1-1,-1 0 1,1 2 9,0 2-193,0 1 0,0-1 0,-1 1-1,0 0 1,0-1 0,-1 1 0,0-1 0,0 0-1,-1 1 1,0-1 0,-1 0 0,0 0 0,0 0 0,-4 7 193,1-7-121,0 1 0,-1-1 1,0 0-1,0 0 1,-1-1-1,0 0 1,0 0-1,0-1 1,-1 0-1,0-1 0,0 0 1,-1 0-1,1-1 1,-1 0-1,0 0 1,0-2-1,0 1 1,-1-1-1,1 0 0,-1-1 1,1 0-1,-1-1 1,1 0-1,-4-1 121,-26-21 1500,50 35-1330,-1 1 0,-1 0 0,0 0 0,0 1 0,-2 0 0,0 0 0,-1 1 0,0 0 0,-1 0 0,-1 0-1,0 2-169,11 42 176,-4-24-163,-6-14-1,0 0 0,2 0 1,0-1-1,1 0 0,1 0 0,1 0 1,1-1-1,1-1 0,1 0 1,0 0-1,2-1 0,0-1 1,1 0-1,0-1 0,14 10-12,-26-24-159,0 0 0,-1 0-1,1 0 1,0-1-1,0 1 1,0-1-1,0 0 1,0 0 0,0 0-1,0-1 1,1 1-1,-1-1 1,0 1 0,0-1-1,1 0 1,-1 0-1,0-1 1,0 1-1,1-1 1,-1 1 0,0-1-1,0 0 1,0 0-1,0-1 1,0 1 0,0 0-1,0-1 1,-1 0-1,1 0 1,0 0-1,-1 0 1,1 0 0,-1 0-1,0-1 1,0 1-1,0-1 1,0 1 0,0-1-1,-1 0 1,1-1 159,4-7-1074,-1 0 1,0-1 0,-1 0-1,0 1 1,-1-2 0,0 1-1,-1 0 1,0-1 0,-1-12 1073,-1 2-7954</inkml:trace>
  <inkml:trace contextRef="#ctx0" brushRef="#br0" timeOffset="360.6">1316 570 18321,'5'-15'310,"19"-50"283,-22 60-348,1 1 1,-1 0-1,1 0 1,0 0 0,0 0-1,0 0 1,1 0 0,-1 1-1,1 0 1,0 0-1,0 0 1,0 0 0,0 0-1,1 1 1,-1 0 0,1 0-1,3-1-245,0-1 250,1 0-66,1 0 1,0 1-1,-1 0 0,1 1 1,0 0-1,0 0 0,1 1 1,-1 0-1,0 1 0,3 1-184,-10-1 18,0 0 0,1 0 0,-1 1-1,0-1 1,0 1 0,1 0 0,-1 0 0,0 0 0,0 1-1,0-1 1,0 1 0,0 0 0,0-1 0,-1 1-1,1 0 1,-1 1 0,1-1 0,-1 0 0,0 1-1,1 0 1,-1-1 0,-1 1 0,1 0 0,0 0-1,-1 0 1,1 0 0,-1 0 0,0 0 0,0 0-1,0 1 1,-1-1 0,1 3-18,-2 16 3,-1 0 0,-1 0 0,-1-1 0,0 1 1,-2-1-1,-1 0 0,0 0 0,-2-1 0,0 0 0,-1 0 0,-1-1 0,-1 0 0,-1-1 1,0-1-1,-2 0 0,-6 6-3,6-4 3,-80 112 83,94-130-85,1-1 1,-1 1-1,0 0 0,1 0 1,-1 0-1,0-1 1,1 1-1,-1 0 0,1 0 1,-1 0-1,1 0 1,-1 0-1,1 0 0,0 0 1,0 0-1,-1 0 0,1 0 1,0 0-1,0 0 1,0 1-1,0-1 0,0 0 1,0 0-1,0 0 1,1 0-1,-1 0 0,0 0 1,1 0-1,-1 0 1,0 0-1,1 0 0,-1 0 1,1 0-1,0-1 1,-1 1-1,1 0 0,0 0 1,-1 0-1,1-1 1,0 1-1,0 0 0,0-1 1,0 1-1,0 0 1,0-1-2,51-1 6,58-30-9,-19 4-2695,-30 18-3991,-39 8-486</inkml:trace>
  <inkml:trace contextRef="#ctx0" brushRef="#br0" timeOffset="361.6">2398 1227 9929,'74'-313'10087,"-65"265"-9526,-3-1 0,-1 1 0,-3-1 0,-2 0 0,-2 0-1,-2 0 1,-2 1 0,-12-42-561,10 65 26,-2 0 1,-1 0-1,-1 1 0,0 0 1,-2 1-1,-1 1 0,-1 0 0,-1 1 1,-1 1-1,0 0 0,-1 2 1,-2 0-1,0 1 0,0 1 0,-1 1 1,-1 1-1,-1 1 0,0 1 1,-1 1-1,0 1 0,0 2 0,-1 0 1,0 2-1,0 0 0,-1 2 0,-26-1-26,-8 2 10,-1 3 0,1 3 0,0 2-1,0 2 1,1 4 0,0 2 0,1 2-1,1 4 1,0 1 0,1 3 0,2 3-1,0 2 1,2 3 0,1 1 0,2 3-1,1 2 1,-34 35-10,-7 8-25,3 4-1,5 4 1,3 2 0,5 5-1,3 2 1,5 4-1,5 2 1,-39 90 25,76-146 7,3 0 0,2 2 0,2 0-1,2 2 1,2-1 0,2 2 0,3-1 0,2 1 0,2 0-1,3 1 1,2-1 0,2 0 0,2 0 0,3 0-1,2-1 1,2 0 0,2 0 0,19 41-7,-10-46-8,3 0-1,1-2 1,3 0 0,1-2 0,2-2-1,2-1 1,2-2 0,1-1-1,2-2 1,1-1 0,1-3 0,2-1-1,1-2 1,1-3 0,1-1 0,1-3-1,1-1 1,1-3 0,0-2-1,34 5 9,-11-5 18,0-3 0,1-4 0,0-2-1,0-4 1,0-3 0,0-3-1,-1-4 1,1-2 0,-2-4-1,0-3 1,-1-3 0,-1-4 0,-1-2-1,-1-3 1,-2-3 0,-1-3-1,-2-3 1,-1-3 0,19-19-18,-15 0 43,-3-3 0,-2-3 1,-3-2-1,-4-3 0,-2-2 0,-4-2 1,-4-2-1,-2-2 0,-4-2 0,-4-2 1,-4 0-1,-3-2 0,-4-2 0,-4 0 1,-4 0-1,-3-2 0,-5 0 1,-3 0-1,-7-55-43,2 103 4,-2 0-1,-2 0 1,-2 1 0,-1 0-1,-2 0 1,-2 1 0,-2 1-1,-2 0 1,-1 1 0,-1 0-1,-3 2 1,-1 0 0,-1 1-1,-2 2 1,-2 0 0,-23-21-4,17 25-91,-1 1 1,-2 2 0,0 2-1,-2 1 1,0 2 0,-2 1 0,0 3-1,-1 1 1,-9-1 90,4 4-1393,-1 1 0,0 3 0,0 2 0,-1 2 0,-8 2 1393,-46 1-8681</inkml:trace>
  <inkml:trace contextRef="#ctx0" brushRef="#br0" timeOffset="362.6">3446 914 3107,'0'0'11499,"0"0"-7736,0 0-2535,0 0 59,0 0 5,0 0-310,22-14-480,2-2-455,2 2 0,0 0 0,0 2 0,1 1 0,1 1 1,20-4-48,145-28 12,-2-7 0,-3-10 0,-2-7 0,70-40-12,-245 100-1,-3 3 1,0-1-1,0 0 1,0 0 0,0-1-1,-1 0 1,0 0-1,0 0 1,0-1 0,-1 0-1,0-1 1,0 1-1,5-8 1,-12 11-2,1 1-1,0-1 1,-1 1-1,1-1 1,-1 1-1,0-1 0,0 1 1,0-1-1,0 1 1,0 0-1,-1 0 1,1 0-1,-1 0 0,1 0 1,-1 0-1,0 0 1,0 0-1,0 0 1,0 1-1,0-1 1,0 1-1,0-1 0,0 1 1,-1 0-1,1 0 1,-1 0-1,1 0 1,0 1-1,-1-1 0,0 1 1,1-1-1,-1 1 1,0 0 2,3 0-1,-19-6 9,0 1 0,-1 1 0,1 1 0,-1 0 0,1 2 0,-20 1-8,39 0 1,-1 1 1,1-1-1,0 1 0,0-1 0,-1 1 1,1-1-1,0 1 0,0-1 1,0 1-1,0-1 0,0 1 0,0-1 1,0 1-1,0 0 0,0-1 1,0 1-1,0-1 0,0 1 0,1-1 1,-1 1-1,0-1 0,0 1 1,0-1-1,1 1 0,-1-1 1,0 1-1,1-1 0,-1 1 0,0-1 1,1 0-1,-1 1 0,1-1 1,-1 0-1,0 1 0,1-1 0,-1 0 1,1 1-1,-1-1 0,1 0 1,-1 0-1,1 0 0,-1 1 0,1-1 1,-1 0-1,1 0 0,0 0 1,-1 0-1,1 0 0,-1 0 0,1 0 1,-1 0-1,1 0 0,-1 0 1,1-1-1,-1 1 0,1 0 0,0 0 1,-1-1-2,47 22 32,-30-16-22,0 2 1,-1 0 0,0 1-1,0 0 1,0 1 0,-1 1-1,0 1 1,-1 0 0,0 1 0,-1 0-1,-1 1 1,11 14-11,-20-23-1,0 1 0,-1 0 0,0-1 0,0 1 0,-1 0 1,1 0-1,-1 0 0,0 0 0,-1 0 0,1 1 0,-1-1 0,0 0 0,0 0 1,0 0-1,-1 1 0,0-1 0,0 0 0,0 0 0,-1 0 0,1 0 0,-1-1 0,0 1 1,-1 0-1,1-1 0,-3 3 1,-90 97-74,89-98 68,-104 85-576,59-50-1888,2 1-3975,23-20-2374</inkml:trace>
  <inkml:trace contextRef="#ctx0" brushRef="#br0" timeOffset="5914.852">2720 2148 12972,'0'0'2221,"0"0"-876,0 0 150,16-3-139,122-1-150,4 21-1005,153 19-113,102-10-88,-388-25-3,-8-1 2,-1 1-1,1-1 1,0 1-1,0-1 1,-1 1-1,1-1 1,0 1-1,0-1 1,0 0-1,0 0 1,-1 1 0,1-1-1,0 0 1,0 0-1,0 0 1,0 0-1,0 0 1,0 0-1,0 0 1,-1 0-1,1 0 1,0-1-1,0 1 1,0 0-1,0-1 1,-1 1 0,1 0-1,0-1 1,0 1-1,0-1 1,-1 1-1,1-1 1,0 1-1,-1-1 1,1 0-1,-1 1 1,1-1-1,0 0 1,-1 1-1,0-1 1,1 0-1,-1 0 1,1 0 0,-1 1-1,0-1 1,1 0-1,-1 0 1,0 0-1,0 0 1,0 0-1,0 0 1,0 1-1,0-1 1,0 0-1,0 0 1,0 0-1,0 0 1,-1 0 0,1 0-1,0 0 2,-117-127 123,108 118 97,1-1 0,0 0 1,0 0-1,1-1 0,1 0 1,0 0-1,1-1 0,0 1 1,1-1-1,0 0 0,0-4-220,29 37 1191,-11-2-1187,-1 0-1,-1 1 1,-1 0-1,-1 1 1,0 0 0,-2 1-1,0 0 1,-2 0 0,0 1-1,-1 0 1,-1 0-1,-2 0 1,0 0 0,-1 0-1,-1 1 1,-1-1 0,-1 0-1,-1 1 1,-1-1-1,-1-1 1,-1 1 0,0-1-1,-2 0 1,-1 0 0,-1 1-4,-46 63-527,4-8-4829,36-50-1114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2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15343,'0'0'3235,"0"0"-1693,0 0-52,8-15-6,29-46-320,-35 57-1091,1 0 1,0 1 0,0-1 0,0 1-1,1 0 1,-1 0 0,1 0 0,-1 0-1,1 1 1,0-1 0,0 1 0,0 0-1,0 0 1,1 0 0,-1 1 0,0 0-1,1-1 1,-1 2 0,1-1 0,0 0-1,-1 1 1,1 0 0,-1 0 0,1 0-1,-1 1 1,1 0 0,1 0-74,4 2 9,0 2 0,-1-1 0,1 1 0,-1 0 0,0 1-1,-1 0 1,1 0 0,-1 1 0,-1 0 0,1 1 0,-1 0 0,-1 0 0,1 0 0,-1 1 0,-1-1 0,1 2 0,-2-1 0,1 0 0,2 10-9,-4-13 6,1 1 0,-4-5-5,1 1 0,-1 0 1,1-1-1,0 1 1,0-1-1,0 1 0,0-1 1,1 0-1,-1 1 1,1-1-1,-1 0 0,1 0 1,0 0-1,-1 0 1,1 0-1,0 0 0,1-1 1,-1 1-1,0 0 1,0-1-1,1 0 0,-1 0 1,1 0-1,-1 0 1,1 0-1,-1 0 0,1 0 1,0-1-1,-1 1 1,1-1-1,0 0 0,-1 0 1,1 0-1,0 0 1,-1 0-1,1-1 0,0 1 1,1-2-2,6-6 20,-1 0 0,-1-1 0,1-1 0,-2 1 0,1-1 0,-1-1 0,-1 1 0,0-1 0,0 0 0,-1-1 0,-1 1 0,3-8-20,6-52 123,-17 85-11942,4-2-775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25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88 17040,'-6'-13'2125,"-24"-43"-924,29 54-1106,-1 0 0,0 0 0,0 1 0,0-1 0,0 1 0,0 0-1,0 0 1,0 0 0,0 0 0,-1 0 0,1 0 0,0 0 0,-1 1 0,1-1 0,-1 1 0,1-1 0,0 1 0,-1 0 0,1 0 0,-1 0 0,1 1 0,-1-1-1,1 1 1,0-1 0,-1 1 0,1 0 0,0-1 0,-1 1 0,1 1 0,0-1 0,0 0 0,0 0 0,0 1 0,0-1 0,0 1 0,0 0 0,0 0-95,-25 21 205,2 2 0,0 0 0,2 1 0,0 2 0,2 0 0,1 2 0,2 0 0,1 1 0,1 0 0,-3 11-205,9-24-8,1 0 1,0 1 0,1 0 0,1 0 0,0 1 0,2 0 0,0 0 0,2 0-1,0 1 1,1-1 0,1 1 0,1 0 0,1-1 0,1 1 0,0-1 0,2 1 0,0-1-1,2 0 1,0 0 0,1-1 0,7 14 7,-9-27-5,1 1-1,0-1 1,0-1 0,1 1-1,-1-1 1,1 0 0,0 0-1,1-1 1,-1 0 0,1 0-1,0-1 1,0 0 0,0 0-1,0-1 1,0 0 0,1 0-1,-1-1 1,0 0 0,1-1-1,-1 0 1,1 0 0,-1 0-1,1-1 1,-1-1 0,1 0-1,-1 0 1,0 0 0,0-1-1,0 0 1,0-1 0,-1 1-1,1-2 1,-1 1 0,0-1-1,0 0 1,0-1 5,18-14 129,-2-2 1,0 0-1,-1-2 1,-2 0-1,10-15-129,20-24 698,-49 90-741,-10-2 5,1-5 41,2-1 1,0 1 0,1 1 0,1-1 0,1 1-1,0 18-3,2-34-71,0 0-1,1 1 0,-1-1 1,1 0-1,1 0 0,-1 1 0,1-1 1,0 0-1,0 0 0,0 0 0,1 0 1,0 0-1,0 0 0,0 0 1,1 0-1,-1-1 0,1 0 0,0 1 1,0-1-1,1 0 0,-1 0 1,1 0-1,4 2 72,-7-5-2,-1-1 0,1 0 0,1 1 0,-1-1 0,0 0 0,0 0 0,0 0 0,0 0 0,0 0 0,0 0 0,0 0 0,0 0 0,0 0 0,0-1 0,0 1 0,0 0-1,0-1 1,0 1 0,0 0 0,0-1 0,0 0 0,-1 1 0,1-1 0,0 1 0,0-1 0,0 0 0,-1 1 0,1-1 0,0 0 0,-1 0 0,1 0 0,0 0 0,-1 0 0,1 0 0,-1 1 0,0-1 0,1 0 0,-1 0 0,0 0 0,1 0 0,-1-1 0,0 1 0,0 0 0,0 0 2,3-53 84,-3 45-95,-3-32 49,-2 0 1,-2 0 0,-1 1-1,-3 0 1,-1 1-1,-5-11-38,11 34-7,4 8-197,-26-61 528,-4 37-4304,25 31-184,2 4-2097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27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295 459 12364,'1'-14'3870,"-1"-42"-1425,0 53-2277,0 1 1,0 0-1,0 0 1,-1-1-1,1 1 1,-1 0-1,0 0 1,0-1-1,1 1 1,-1 0-1,-1 0 1,1 0-1,0 0 1,0 0-1,-1 1 1,1-1-1,-1 0 1,0 1-1,1-1 1,-1 1-1,0-1 1,0 1-1,-2-1-168,-71-10 1255,68 14-1243,-1-1-1,0 1 1,1 0-1,0 1 1,-1 0 0,1 0-1,0 0 1,1 1-1,-1 0 1,1 1-1,-1-1 1,1 1 0,0 0-1,1 1 1,-1-1-1,1 1 1,1 0-1,-1 0 1,1 1 0,0 0-1,-1 1-11,-4 8 24,1 0 1,1 1-1,0 0 1,1 0-1,1 1 0,0 0 1,1 0-1,0 11-24,3-15-185,0 1 1,0 0-1,1 0 1,1-1-1,1 1 1,0 0-1,1-1 1,2 4 184,-4-13-64,0-1 1,1 1-1,0-1 1,0 0-1,0 1 0,1-1 1,-1 0-1,1 0 1,0-1-1,0 1 1,0-1-1,1 1 1,-1-1-1,1 0 0,0 0 1,0-1-1,0 1 1,0-1-1,0 0 1,1 0-1,-1 0 0,1 0 1,-1-1-1,1 0 1,-1 0-1,1 0 1,1 0 63,-1-1-9,0 0 0,1-1 0,-1 1 0,0-1 0,0 0 1,0 0-1,0-1 0,0 1 0,-1-1 0,1 0 0,0 0 0,-1-1 1,1 0-1,-1 1 0,0-1 0,0-1 0,0 1 0,0-1 1,-1 1-1,1-1 0,-1 0 0,0 0 0,0-1 9,60-108 1107,-61 108-1001,38-93 1065,-4-1 1,-5-2 0,-5-1 0,0-19-1172,-20 20 1169,-6 100-1157,0 1 0,0-1 1,0 0-1,0 1 0,-1-1 0,1 1 1,0-1-1,0 0 0,-1 1 0,1-1 1,0 0-1,-1 1 0,1-1 0,-1 1 1,1-1-1,-1 1 0,1-1 0,-1 1 1,1 0-1,-1-1 0,1 1 0,-1-1 1,1 1-1,-1 0 0,0 0 0,1-1 1,-1 1-1,1 0 0,-1 0 0,0 0 1,1 0-1,-1-1 0,0 1 1,0 0-1,1 0 0,-1 0 0,0 1 1,1-1-1,-1 0 0,0 0 0,1 0 1,-1 0-1,1 1 0,-1-1 0,0 0 1,1 1-1,-1-1 0,1 0 0,-1 1 1,1-1-1,-1 1 0,1-1 0,-1 1 1,1-1-1,-1 1-12,-28 29 132,17-8-129,0 0 1,2 0 0,0 1-1,2 1 1,1 0-1,0 0 1,2 0-1,1 1 1,1-1-1,1 1 1,1 0 0,1 0-1,1 0 1,1-1-1,1 1 1,2 0-1,0-1 1,2 0-1,0 0 1,2-1 0,4 8-4,-8-22-25,-1-1 1,1 1 0,1-1 0,0 0-1,0-1 1,0 1 0,1-1 0,0 0 0,1-1-1,-1 0 1,1 0 0,0 0 0,1-1-1,-1-1 1,1 1 0,0-1 0,0-1-1,1 1 1,-1-2 0,1 1 0,-1-1 0,1-1-1,0 0 1,0 0 0,-1-1 0,5 0 24,-7-3-141,0 0 1,0-1-1,0 1 1,-1-2 0,0 1-1,1 0 1,-1-1-1,-1 0 1,1-1-1,-1 1 1,0-1 0,0 0-1,-1 0 1,1-1-1,-1 1 1,-1-1 0,1 0-1,-1 0 1,0 0-1,-1-1 1,0 1 0,0 0-1,-1-1 1,0 0-1,0 1 1,0-1-1,-1 0 1,0 1 0,-1-1-1,0 0 1,0 1-1,-1-1 1,-1-6 140,-28-49-9999,12 37-1585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26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57 9609,'0'0'3694,"0"0"-1831,0 0-416,0 0-555,0 0-359,-8 18-180,-47 126 47,50-130-298,1 0 0,0-1-1,1 1 1,1 1 0,0-1-1,0 0 1,2 0 0,0 1 0,0-1-1,2 0 1,-1 1 0,2-1 0,0 0-1,1 0 1,0-1 0,1 1-1,0-1 1,5 8-102,-4-18 69,0 1 0,1-1 0,-1 0 0,0 0 0,1 0 0,0-1 0,0 0 0,-1-1 0,1 1 0,0-1 1,0-1-1,0 1 0,0-1 0,0-1 0,1 1 0,-2-1 0,1 0 0,0-1 0,0 1 0,0-2 0,0 1 0,-1 0 0,0-1 0,1-1 0,-1 1 0,0-1 0,0 0 0,-1 0 0,3-3-69,9-2 187,0-1 1,-1 0-1,-1-2 0,0 1 1,0-2-1,-1 0 0,-1-1 1,0 0-1,-1-1 0,-1-1 0,0 0 1,-1 0-1,0-1 0,-2 0 1,0 0-1,-1-1 0,-1 0 1,0-1-1,-2 1 0,0-1 1,-1 0-1,0 0 0,-2-16-187,-1 30-47,-1 1 0,0-1-1,0 1 1,-1-1 0,0 1-1,1 0 1,-1 0 0,-1 0 0,1 0-1,0 0 1,-1 0 0,0 0-1,0 1 1,0 0 0,-1-1 0,1 1-1,-1 0 1,1 1 0,-1-1-1,0 1 1,0-1 0,0 1 0,0 1-1,-1-1 1,1 0 0,-1 1-1,1 0 1,-1 0 0,1 0 0,-1 1-1,1-1 1,-1 1 0,0 0-1,-3 1 48,-47 9-4251,9 19-4304,25-4-1561</inkml:trace>
  <inkml:trace contextRef="#ctx0" brushRef="#br0" timeOffset="354.41">769 31 12268,'0'0'3752,"0"0"-2171,0 0-620,0 0-187,0 0-438,0 0-117,-12 6-118,7-3-92,0-1-5,1 0 1,-1 0-1,1 1 1,-1-1-1,1 1 0,0 0 1,0 0-1,0 1 0,1-1 1,-1 1-1,1 0 0,0 0 1,0 0-1,0 0 1,1 1-1,-1-1 0,1 1 1,0 0-1,0-1 0,1 2-4,-5 10 13,2 0-1,1 0 1,0 1 0,1-1-1,0 1 1,1 0-1,1 0 1,1-1-1,1 1 1,0 0 0,1-1-1,0 1 1,2-1-1,0 0 1,1 0-1,0-1 1,5 8-13,-7-18-10,0 0 0,0-1-1,0 0 1,1 0 0,0 0 0,-1-1 0,1 1 0,1-1 0,-1 0-1,0-1 1,1 1 0,-1-1 0,1 0 0,0-1 0,-1 1 0,1-1-1,0 0 1,0-1 0,0 1 0,0-1 0,0 0 0,0-1 0,0 1-1,0-1 1,0 0 0,-1-1 0,1 1 0,0-1 0,-1-1 0,1 1-1,-1-1 1,0 1 0,1-2 0,-2 1 0,1 0 0,0-1 0,-1 0-1,1 0 1,-1-1 0,3-3 10,2-6 309,0 0 1,-1-1-1,-1 0 0,0 0 1,-1-1-1,-1 0 0,0 0 1,-1 0-1,-1 0 0,0-1 1,-2 0-1,0 1 0,0-1 1,-2 0-1,0 0 0,-1 1 0,-2-13-309,2 23 17,0 0 0,0 0 0,-1-1 0,0 1-1,0 1 1,0-1 0,-1 0 0,1 1-1,-1 0 1,-1 0 0,1 0 0,-1 0-1,0 1 1,0 0 0,0 0 0,0 0-1,-1 0 1,0 1 0,1 0 0,-1 0-1,-5-1-16,3 1-390,0 1 0,0 0 0,0 1 0,0-1 0,-1 2 0,1-1-1,0 1 1,0 0 0,-1 1 0,1 0 0,-2 0 390,-29 24-9262,32-6 1537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29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52 12684,'0'0'8584,"0"0"-5445,0 0-961,0 0-1217,0 0-673,0 0-192,0 0-96,-69-49-736,62 47-1410,7 2-2114,0 0-7399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27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42 246 16624,'0'-174'4858,"-4"156"-863,0 45-2197,3-19-2168,-31 328 621,31-312-391,3 104-772,11-46-5114,-5-62-920,-7-16 3706,1 1-4634</inkml:trace>
  <inkml:trace contextRef="#ctx0" brushRef="#br0" timeOffset="766.739">26 482 3107,'1'-101'5409,"2"20"-973,-5 0 0,-3 0-1,-8-30-4435,11 94 579,0 7 212,3 26-410,1 1-381,2 0 0,0-1 0,1 0 0,1 0 0,0-1 0,1 1 0,1-1 0,0-1 0,1 1 0,1-2 0,0 1 0,1-1 0,11 10 0,-12-12 3,1 0-1,0-1 1,1 0 0,0-1-1,0-1 1,1 0-1,0 0 1,1-1-1,-1-1 1,1-1 0,1 0-1,-1 0 1,1-1-1,-1-1 1,1-1-1,0 0 1,0-1 0,0 0-1,0-1 1,0-1-1,0-1 1,0 0-1,0 0 1,0-2 0,-1 0-1,1 0 1,2-3-3,-8 0 27,1 0 0,-1 0 1,0-1-1,-1-1 0,0 1 1,0-1-1,-1-1 1,0 1-1,-1-1 0,0 0 1,0-1-1,-1 0 0,0 1 1,-1-2-1,-1 1 0,1 0 1,-2-1-1,0 1 1,0-1-1,-1 0 0,0 0 1,-1 0-1,-1 1 0,0-7-27,1 16-7,0 1-1,0-1 0,0 0 0,0 0 1,0 0-1,0 1 0,0-1 0,-1 0 1,1 0-1,-1 0 0,1 1 0,-1-1 1,0 0-1,0 1 0,0-1 0,0 1 1,0-1-1,0 1 0,0-1 0,0 1 1,0 0-1,-1-1 0,1 1 0,-1 0 1,1 0-1,-1 0 0,1 0 0,-1 0 1,0 1-1,1-1 0,-1 0 0,0 1 1,1-1-1,-1 1 0,0-1 0,0 1 1,0 0-1,1 0 0,-1 0 0,0 0 1,0 0-1,0 0 0,0 1 1,1-1-1,-1 1 0,0-1 0,0 1 1,1-1-1,-1 1 0,1 0 0,-2 1 8,-6 6-123,1 0 0,1 1 0,-1 0 0,2 0 0,-1 1 0,1 0 0,1 0 0,0 1 0,0-1 0,1 1 0,0 0 0,-1 8 123,1-8-312,-47 186-1690,60-207 2034,46-211 3710,-55 222-3720,1-1-1,-1 1 0,0-1 0,0 1 1,0-1-1,1 1 0,-1 0 1,0-1-1,1 1 0,-1-1 1,0 1-1,1-1 0,-1 0 0,1 1 1,-1-1-1,1 1 0,-1-1 1,1 0-1,-1 1 0,1-1 1,-1 0-1,1 0 0,0 1 0,-1-1 1,1 0-1,-1 0 0,1 0 1,0 0-1,-1 0 0,1 0 1,0 0-1,-1 0 0,1 0 0,-1 0 1,1 0-1,0 0 0,-1 0 1,1 0-1,-1 0 0,1-1 1,0 1-1,-1 0 0,1-1 0,-1 1 1,1 0-1,-1-1 0,1 1 1,-1 0-1,1-1 0,-1 1 1,0-1-1,1 1 0,-1-1 0,0 1 1,1-1-1,-1 1 0,0-1 1,1 0-1,-1 1 0,0-1 1,0 1-1,0-1 0,0 0 0,0 1 1,1-1-1,-1 1 0,0-1-21,14 50 185,22 275-67,-34-313-118,0 2-313,0 1 0,0-1 0,2 0 1,-1 0-1,2-1 0,0 1 1,0-1-1,1 0 0,1 0 0,0-1 1,0 1-1,8 7 313,-12-17-301,1 1 0,0-1 0,-1 0 0,1 0 0,0 0 1,0-1-1,0 0 0,0 1 0,0-1 0,1-1 0,-1 1 0,0 0 0,0-1 0,1 0 0,-1 0 0,0-1 1,0 1-1,1-1 0,-1 0 0,0 0 0,0 0 0,0 0 0,0-1 0,0 0 0,0 1 0,-1-1 0,1-1 1,2-1 300,87-86-1045,-64 43 2883,-3 0 0,-2-1 0,-2-2 0,-2 0 1,-2-1-1,7-41-1838,-24 91 5,-1 1 50,1-1 1,0 1 0,0-1-1,-1 0 1,1 1 0,0-1-1,-1 0 1,1 1 0,-1-1-1,1 0 1,-1 0 0,1 1-1,-1-1 1,0 0 0,1 0-1,-1 0 1,0 0 0,0 0 0,1 0-1,-1 1 1,0-1 0,0 0-1,0 0 1,0 0 0,0 0-1,0 0 1,0 0 0,-1 0-1,1 0 1,0 0 0,0 1-1,-1-1 1,1 0 0,-1 0-1,1 0 1,0 0 0,-1 1-1,0-1 1,1 0 0,-1 1 0,1-1-1,-1 0 1,0 1 0,0-1-1,1 1 1,-1-1 0,0 1-1,0-1 1,1 1 0,-1-1-1,0 1 1,0 0 0,0 0-1,0-1 1,0 1 0,0 0-1,0 0 1,1 0 0,-1 0-1,0 0 1,0 0 0,0 0 0,0 0-57,-7 7 34,0 1-1,1 0 0,0 0 0,0 1 0,1 0 0,0 0 0,1 0 0,0 1 0,0-1 0,1 1 0,0 1 0,1-1 0,0 0 0,-1 8-32,0 0-65,1 0-1,1 0 1,0 1 0,1-1 0,1 1-1,1-1 1,1 1 0,0-1-1,2 0 1,0 0 0,3 9 65,-4-18-42,1 0 0,-1 0 0,1 0 0,1 0-1,0-1 1,0 0 0,1 0 0,0 0 0,0-1 0,1 1 0,0-1 0,0-1 0,0 0-1,1 0 1,0 0 0,1-1 0,-1 0 0,1-1 0,0 1 0,0-2 0,0 1 0,5 0 42,-6-2-24,0 1 1,0-1 0,1 0-1,-1-1 1,1 0 0,0 0-1,-1-1 1,1 0 0,-1-1-1,1 0 1,0 0 0,-1-1-1,0 0 1,1 0 0,-1-1-1,0 0 1,0-1 0,0 1-1,-1-2 1,0 1 0,1-1-1,-1 0 1,-1 0 0,1-1-1,-1 0 1,0 0 0,2-3 23,-1-2 126,0-1 0,0-1 0,-1 1 1,0-1-1,-1 0 0,-1 0 0,0 0 1,-1-1-1,0 0 0,-1 0 0,-1 1 1,0-1-1,-1 0 0,0 0 0,-1 0 1,-1 0-1,-1-4-126,1 12 17,0 0 1,-1 0-1,1 0 1,-1 1-1,-1-1 1,1 1-1,-1-1 1,0 1-1,0 0 1,0 0-1,-1 1 1,0 0-1,0-1 1,0 2-1,0-1 1,-1 0-1,1 1 1,-1 0-1,0 1 1,-1-1-19,-126-36-546,126 38 221,-66-6-2208,34 21-5597,31 0 614</inkml:trace>
  <inkml:trace contextRef="#ctx0" brushRef="#br0" timeOffset="1195.459">1873 402 12780,'2'-15'5237,"5"-50"-2365,-7 62-2719,0 0 1,1 0-1,-1 0 0,0 0 0,-1 0 1,1 1-1,0-1 0,-1 0 0,0 0 0,0 0 1,0 1-1,0-1 0,0 0 0,0 1 1,0-1-1,-1 1 0,0-1 0,1 1 1,-1 0-1,0 0 0,0 0 0,0 0 1,0 0-1,-1 0 0,1 0 0,0 1 0,-1-1 1,1 1-1,-1 0 0,0 0 0,1 0 1,-1 0-1,-2-1-153,-89 0 346,82 5-364,1 1 1,0 1 0,0-1 0,0 2 0,1-1-1,0 2 1,0-1 0,0 1 0,1 1 0,0 0-1,0 0 1,1 1 0,0 0 0,1 0 0,0 1 0,0 0-1,1 0 1,0 0 0,1 1 0,0 0 0,1 0-1,0 0 1,1 1 0,0 0 0,1-1 0,0 1-1,0 0 1,2 0 0,-1 0 0,2 0 0,0 0 0,0 0-1,1-1 1,0 1 0,1 0 0,0-1 0,1 0-1,1 1 1,-1-2 0,2 1 0,3 6 17,-5-12-96,-1-1-1,1 0 1,0 0 0,-1 0-1,2-1 1,-1 1 0,0-1 0,1 0-1,0 0 1,-1-1 0,1 1-1,0-1 1,1 0 0,-1 0-1,0-1 1,0 0 0,1 0 0,-1 0-1,1 0 1,-1-1 0,1 0-1,-1 0 1,1 0 0,-1-1 0,0 0-1,1 0 1,-1 0 0,1-1 96,8-3-1,0 1 1,0-2-1,-1 0 0,1-1 1,-2 0-1,1-1 1,-1-1-1,0 0 1,9-8 0,6-15 499,-2-1 0,-1-1 1,-2 0-1,-1-2 0,-1-1 1,-2 0-1,-2-1 0,-2-1 1,-1-1-1,-2 0 0,-2 0 1,-2-1-1,1-14-499,0 13 2013,-46 200-1794,33-123-367,0 1 1,3 0-1,1 0 1,1 0-1,2 0 1,2-1-1,1 1 1,5 16 147,48 51-4376,2-52-4445,-30-37 2159</inkml:trace>
  <inkml:trace contextRef="#ctx0" brushRef="#br0" timeOffset="1853.771">2478 392 4228,'2'-13'5840,"2"-41"-3523,-3 53-2176,-1 1-1,0-1 1,1 0 0,-1 0-1,0 1 1,0-1 0,1 0-1,-1 1 1,0-1 0,0 0-1,0 0 1,0 1-1,0-1 1,0 0 0,0 0-1,0 1 1,0-1 0,-1 0-1,1 0 1,0 1 0,0-1-1,-1 0 1,1 1 0,0-1-1,-1 0 1,1 1 0,0-1-1,-1 0 1,1 1-1,-1-1 1,1 1 0,-1-1-1,0 1 1,1-1 0,-1 1-1,0 0 1,1-1 0,-1 1-1,0 0 1,1-1 0,-1 1-1,0 0 1,1 0 0,-1 0-1,0-1-140,-31 25 1679,29-17-1656,1-1 0,0 0 0,0 1 0,0-1 0,1 1 0,0-1 1,0 1-1,1-1 0,0 1 0,0 0 0,0-1 0,1 1 0,0 0 0,0-1 1,1 1-1,0-1 0,0 0 0,0 1 0,1-1 0,0 0 0,0 0 1,1-1-1,-1 1 0,1-1 0,0 0 0,1 0 0,-1 0 0,1 0 1,0-1-1,1 0 0,-1 0 0,0 0 0,1 0 0,0-1 0,0 0 0,0-1 1,0 1-1,1-1 0,-1 0 0,1-1 0,-1 1 0,1-1-23,4 0 13,0-1 0,-1 0 1,1 0-1,0-1 0,-1-1 0,1 0 0,-1 0 0,1-1 0,-1 0 1,0-1-1,0 0 0,-1-1 0,1 0 0,-1 0 0,0-1 0,0 0 1,-1-1-1,0 0 0,0 0 0,0 0 0,-1-1 0,0-1 0,-1 1 1,0-1-1,0 0 0,0-2-13,1 1 370,-1-1 0,0 0 0,-1 0 0,0 0 1,-1 0-1,0-1 0,-1 0 0,0 0 0,-1 0 0,0 0 0,-1 0 0,0 0 1,-1 0-1,-1 0 0,0-1-370,-2 9 77,0-1-1,-1 1 1,1 0 0,-1 0 0,0 1-1,0-1 1,-1 1 0,1 0 0,-1 0-1,1 0 1,-1 1 0,0-1 0,0 1-1,0 0 1,-1 1 0,1-1 0,0 1-1,-1 0 1,1 0 0,-1 1 0,1 0 0,0 0-1,-1 0 1,1 1 0,-1-1 0,1 1-1,0 0 1,-1 1 0,-1 0-77,-9 1 9,0 1 1,0 0 0,0 1-1,1 1 1,0 0-1,0 1 1,0 1-1,1 0 1,0 1-1,1 0 1,0 2 0,1-1-1,0 1 1,-8 10-10,14-15-6,0 0 0,1 1 0,-1-1 0,1 1 0,1 1 0,0-1 0,0 1 0,0-1 0,1 1 0,0 0 1,0 1-1,1-1 0,0 0 0,1 1 0,-1-1 0,2 1 0,-1-1 0,1 1 0,1-1 0,-1 1 0,1-1 0,1 1 0,0-1 1,0 0-1,1 1 0,-1-1 0,2 0 0,2 5 6,3 0-60,-1 0 0,2-1 0,0 0 0,0-1 1,1 0-1,1-1 0,-1 0 0,2-1 0,-1 0 0,1-1 0,1 0 1,0-1-1,0 0 0,0-1 0,0-1 0,5 1 60,15 3-335,-1-1 0,1-2 0,0-1 0,0-2 0,1-1 0,28-2 335,-46-1 10,0-1 1,0-1-1,0 0 1,-1-1-1,1-1 0,-1-1 1,0 0-1,-1-1 1,1 0-1,-1-1 1,-1-1-1,0-1 1,0 0-1,0-1 1,-2 0-1,1-1 1,-1 0-1,-1-1 1,0 0-1,-1-1 0,-1 0 1,0-1-1,-1 0 1,0 0-1,4-15-10,0 5 286,-1-1 0,-2 0-1,-1-1 1,0 0-1,-3 0 1,0 0 0,-1-1-1,-2 0 1,-1 0-1,-2-21-285,1 45 28,0 0 0,-1 1 0,1-1 0,-1 0 0,0 1 0,0-1 0,-1 1 0,1 0 0,-1-1-1,1 1 1,-1 0 0,0 0 0,-1 0 0,1 0 0,0 0 0,-1 0 0,1 1 0,-1-1 0,0 1 0,0 0 0,0 0-1,0 0 1,0 0 0,-1 0 0,1 1 0,0-1 0,-1 1 0,1 0 0,-1 0 0,0 0 0,1 1 0,-1-1 0,0 1-1,1 0 1,-1 0 0,0 0 0,1 1 0,-1-1 0,0 1 0,1 0 0,-1 0 0,1 0 0,-1 0 0,1 1 0,0-1-1,-1 1 1,1 0 0,0 0-28,-8 9-3,0 0-1,1 1 0,0 0 1,1 0-1,1 1 0,0 0 1,0 1-1,1 0 0,1 0 1,1 0-1,0 1 0,0 0 1,2 0-1,0 0 0,0 0 1,2 1-1,0-1 1,0 1-1,3 12 4,-4 0-39,2 0 1,1 0 0,1 1-1,2-1 1,1-1-1,1 1 1,1-1-1,1 0 1,2 0 0,1-1-1,0 0 1,2-1-1,1 0 1,1-2-1,11 14 39,-16-23-104,0 0 0,1-1 0,0 0-1,1 0 1,0-1 0,1-1 0,1 0-1,-1-1 1,2 0 0,0-1 0,0-1-1,0 0 1,1-1 0,0-1 0,0 0 0,1-1-1,-1-1 1,1-1 0,11 1 104,-24-4-17,1 0 1,0-1 0,0 0-1,0 1 1,-1-2-1,1 1 1,0-1 0,-1 1-1,1-1 1,-1 0 0,0-1-1,0 1 1,0-1-1,0 0 1,0 0 0,0 0-1,-1 0 1,1-1 0,-1 1-1,0-1 1,0 0-1,-1 0 1,1 0 0,-1 0-1,0-1 1,0 1-1,0-1 1,0 1 0,0-4 16,2-6-142,-1 0 0,0 0 0,-1 0 1,-1 0-1,0-1 0,-1 1 0,0 0 1,-1-1-1,-2-7 142,-6-12-3363,0 13-6279,5 14-3469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46:39.94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110 51 14382,'-16'-5'1783,"-54"-16"-609,46 6 895,53 10-1099,-24 4-1009,434-2 1027,1516 90 752,-1534-58 6,-590-32-1456,-32 0-1152,69 8-5015,99-3-1180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3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75 127 11467,'1'-12'3705,"0"6"-3183,4-54 1669,-4 12 4694,-29 193-5508,8-34-720,4 0 0,6 2-1,3 112-656,6-218-4,1 1-1,0-1 0,0 1 1,1-1-1,0 1 1,0-1-1,1 1 0,-1-1 1,2 0-1,-1 0 1,1 0-1,0 0 0,1 0 1,-1 0-1,1-1 1,1 0-1,-1 0 0,1 0 1,0 0-1,0-1 1,1 0-1,0 0 0,0 0 1,0-1-1,0 0 1,1 0-1,-1 0 0,1-1 1,1 1 4,1-4-28,0 1 1,-1-1-1,1 0 1,0-1-1,-1 0 1,1 0-1,-1-1 1,1 0-1,-1-1 0,0 0 1,0 0-1,0-1 1,0 0-1,0 0 1,-1-1-1,0 1 1,0-2-1,0 1 1,0-1-1,-1 0 1,0-1-1,-1 1 0,6-8 28,5-9 6,0-1 0,-1-1 0,-2 0 0,0 0 0,-2-2 0,6-20-6,-6 18 18,-2-1 0,-1 0-1,-2 0 1,-1 0 0,-1-1 0,-1-11-18,-25 154-11,17-86-3,1 1 0,2 0 0,0 0 0,2 0 1,1 0-1,1 0 0,2 0 0,0 0 0,2-1 0,4 10 14,-8-30-60,0-1-1,1 0 1,0 0 0,0 0-1,0 0 1,1-1-1,-1 1 1,1-1 0,0 0-1,0 0 1,1-1 0,-1 1-1,1-1 1,0 0-1,0 0 1,0 0 0,0-1-1,1 1 1,-1-1-1,0-1 1,1 1 0,0-1-1,-1 0 1,1 0-1,0 0 1,0-1 0,-1 0-1,1 0 1,0-1-1,0 0 1,-1 0 0,1 0 60,4-1 4,-1-1-1,0 0 1,1 0 0,-1-1 0,-1-1 0,1 1 0,-1-1 0,1-1 0,-1 1-1,-1-1 1,1-1 0,-1 0 0,0 0 0,-1 0 0,0-1 0,0 1 0,0-1-1,1-5-2,4-6 124,-1 0 0,0 0 0,-2-2 0,0 1 0,-1-1 0,-1 0 0,2-18-125,-5 22 62,-1 0 0,0 0 0,-1-1 0,-1 1 0,-1-1 0,0 1 0,-2 0 0,0-1 0,-1 0-62,3 12-6,-1 0-1,0 0 0,0 1 0,-1-1 0,0 0 0,0 1 0,0 0 0,-1-1 0,0 1 0,0 1 0,0-1 0,0 1 1,-1-1-1,0 1 0,0 0 0,0 1 0,0-1 0,0 1 0,-1 0 0,0 1 0,1-1 0,-1 1 0,0 0 0,0 0 1,0 1-1,-4-1 7,-4 1-268,0-1 1,0 2 0,0 0 0,0 0 0,0 2 0,1-1 0,-1 2-1,0 0 1,1 1 0,-1 0 0,1 1 0,-5 2 267,10-3-821,0 0 1,1 1-1,-1-1 1,1 2-1,0-1 1,0 1-1,1 0 0,-1 0 1,1 1-1,1 0 1,-1 0-1,-3 6 821,-6 23-7244</inkml:trace>
  <inkml:trace contextRef="#ctx0" brushRef="#br0" timeOffset="469.209">1062 507 11627,'56'-145'9011,"-54"172"-7660,-5 5-1329,1-1 0,1 0 0,2 0 0,1 0 0,1 0-1,2 0 1,1 0 0,1-1 0,11 27-22,-17-53-69,1 1 1,0 0-1,-1-1 0,1 1 0,1-1 0,-1 1 0,1-1 1,0 0-1,0 0 0,0 0 0,0-1 0,1 1 0,-1-1 1,1 0-1,0 0 0,0 0 0,0 0 0,0-1 0,1 1 1,-1-1-1,1 0 0,0-1 0,-1 1 0,1-1 0,0 0 1,0 0-1,0 0 0,0-1 0,-1 0 0,1 0 0,0 0 1,0 0-1,0-1 0,0 0 0,0 0 0,0 0 0,-1 0 0,4-2 70,6-8 46,-1 0 0,1 0 1,-2-2-1,0 1 1,0-2-1,-1 1 0,-1-2 1,0 1-1,-1-1 0,-1-1 1,0 0-1,0-1-47,-1 4 136,69-151 2096,-92 252-743,13-80-1469,1 0-1,0 0 0,1 0 1,-1 0-1,2 0 1,-1 1-1,1-1 1,0 0-1,1 1 1,0-1-1,0 0 1,1 0-1,0 0 1,1 0-1,-1 0 1,1 0-1,1-1 0,0 0 1,0 1-1,0-1 1,1 0-1,0-1 1,0 1-1,1-1 1,-1 0-1,1-1 1,1 1-1,-1-1 1,1 0-1,0-1 1,0 0-1,0 0 1,1 0-1,5 1-19,-3-4 65,0 0 0,1-1 0,-1 0 1,1 0-1,-1-2 0,0 1 0,0-1 0,0 0 0,0-1 0,0-1 0,0 1 1,0-1-1,-1-1 0,0 0 0,0 0 0,0-1 0,-1 0 0,0 0 0,0-1 1,0 0-1,-1-1 0,0 0 0,-1 0 0,1 0 0,-2-1 0,1 0 0,-1 0 1,0 0-1,-1 0 0,0-1 0,-1 0 0,0 0 0,0 0 0,-1 0 1,0-10-67,-1 7 42,-1 0 0,0 1-1,-1-1 1,0 1-1,-1-1 1,-1 1 0,0 0-1,0 0 1,-1 0-1,-1 0 1,0 1-1,-1-1 1,0 1 0,0 1-1,-1-1 1,-6-6-41,4 7-246,0 0 1,0 1 0,-1 0-1,0 0 1,-1 1 0,0 0-1,0 1 1,0 0-1,-1 1 1,-2 0 245,-28-6-4024,13 9-2709,0 3-7419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32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25 162 8328,'0'0'4004,"0"0"-1837,0 0-208,0 0-368,0 0-833,0 0-416,4 6-107,1 0-206,-1 2-9,1 0-1,0-1 0,1 1 1,-1-1-1,2 0 1,-1-1-1,1 1 1,0-1-1,0-1 0,0 1 1,1-1-1,0-1 1,0 1-1,1-1 0,-1-1 1,1 1-1,-1-2 1,7 2-20,-11-3 56,1-1-1,-1 0 1,0-1 0,0 1 0,1-1 0,-1 0 0,0 0-1,0 0 1,0 0 0,0-1 0,0 1 0,0-1 0,0 0-1,0-1 1,-1 1 0,1-1 0,-1 1 0,0-1 0,0 0-1,0 0 1,0 0 0,0-1 0,-1 1 0,1-1 0,-1 1-1,0-1 1,0 0 0,0 0 0,-1 0 0,1 0 0,-1 0-1,0 0 1,0 0 0,-1-1 0,1 1 0,-1 0 0,0-1-56,1 2 125,1-6 199,0 0-1,0 0 0,-1 0 0,0-1 1,-1 1-1,0 0 0,0 0 1,-1 0-1,0-1 0,-1 1 0,0 0 1,0 0-1,-1 1 0,0-1 0,-1 0 1,0 1-1,-4-8-323,4 15 24,1-1-1,0 1 1,0 0-1,-1-1 1,1 2-1,-1-1 1,1 0-1,-1 1 1,1-1-1,-1 1 1,1 0-1,-1 0 1,1 1-1,-1-1 1,1 1-1,-1-1 1,1 1-1,0 0 1,-1 1 0,1-1-1,0 0 1,0 1-1,0 0 1,0 0-1,0 0 1,0 0-1,0 0-23,-11 8 3,1 1-1,0 0 0,1 1 1,0 1-1,1 0 0,0 0 0,1 1 1,1 0-1,0 1 0,1 0 1,1 1-1,0-1 0,1 1 1,0 0-1,2 1 0,0 0 1,0-1-1,2 1 0,0 0 1,1 0-1,1 1 0,0-1 1,2 4-3,-1-12-85,1 0 0,0 0 0,0 0 1,1-1-1,0 1 0,0-1 0,1 1 1,0-1-1,1 0 0,0-1 0,0 1 1,0-1-1,1 0 0,0 0 0,1-1 1,-1 0-1,1 0 0,1 0 0,-1-1 1,1 0-1,-1-1 0,2 1 0,-1-2 1,0 1-1,1-1 0,8 2 85,-4-1-56,1-1 1,-1 0-1,1-1 1,0 0-1,0-1 0,0-1 1,0 0-1,0-1 0,0 0 1,0-1-1,-1-1 0,1 0 1,-1-1-1,1-1 0,-1 0 1,-1 0-1,4-3 56,2-6 150,0 0-1,-2-2 1,0 0 0,-1 0 0,0-2-1,-1 0 1,-2 0 0,1-1-1,-2-1 1,-1 0 0,0 0 0,-2-1-1,0 0 1,-1-1 0,-1 0-1,-2 0 1,0 0 0,-1 0 0,-1-1-1,-1 1 1,-1-1 0,-1-5-150,0 29 20,1-1 0,-1 1 1,1-1-1,-1 1 0,0-1 0,1 1 1,-1-1-1,0 0 0,1 1 1,-1-1-1,0 0 0,1 1 0,-1-1 1,0 0-1,0 0 0,1 0 1,-1 0-1,0 0 0,1 0 0,-1 0 1,0 0-1,0 0 0,1 0 1,-1 0-1,0 0 0,0-1 0,1 1 1,-1 0-1,0 0 0,1-1 1,-1 1-1,0-1 0,1 1 0,-1 0 1,1-1-1,-1 1 0,1-1 1,-1 1-1,1-1 0,-1 0 1,1 1-1,-1-1 0,1 1 0,0-1 1,-1 0-1,1 1 0,0-1 1,-1 0-1,1 0 0,0 1 0,0-1 1,0 0-1,0 1 0,0-1 1,0 0-22,-7 21 23,2 1 0,0 0 0,2 1 0,0-1 0,1 1 0,2 0 0,0-1 0,1 1 0,4 18-22,-4-15-165,2 0-1,1-1 1,2 1-1,0-1 1,1 0-1,4 6 166,11-1-934,-14-54 784,-5-86 326,-5 98-164,0 0-1,1 0 1,0-1 0,1 1 0,0 0 0,1-1 0,1 1 0,0 0 0,1 0 0,0 0 0,1 0 0,1 1 0,0 0 0,0-1 0,2 2 0,-1-1-1,1 1 1,1 0 0,0 0 0,0 1 0,1 0 0,8-7-12,-11 14-91,-1 0-1,1 0 1,0 0 0,-1 1-1,1 0 1,0 0 0,0 0-1,1 1 1,-1 0-1,0 0 1,0 1 0,1 0-1,-1 0 1,0 0 0,0 1-1,1-1 1,-1 2 0,0-1-1,5 2 92,64 37-9138,-46-17-1026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3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140 247 9001,'6'-17'3251,"22"-56"-417,1 8 2382,-11 9 779,-45 59-4767,12 8-1230,1-1-1,-1 2 1,2 0 0,0 0 0,0 2 0,1-1 0,1 2 0,0-1-1,1 1 1,1 1 0,0 0 0,1 0 0,1 1 0,0 0 0,-1 8 2,-11 87-1298,21-109 1251,0 0 0,0-1 0,0 1 0,0-1-1,0 0 1,1 1 0,-1-1 0,1 0-1,-1-1 1,1 1 0,0 0 0,0-1-1,0 1 1,0-1 0,0 0 0,0 0-1,0 0 1,0-1 0,0 1 0,1-1 0,-1 1-1,0-1 1,0 0 0,0 0 0,1-1-1,-1 1 1,0-1 0,2 0 47,12 2-28,-8 0-99,1 0 0,-1 0 0,0 1 0,0 0 1,0 0-1,-1 1 0,1 0 0,0 1 0,-1 0 0,0 0 1,0 1-1,0 0 0,-1 0 0,1 1 0,-1 0 0,0 0 1,-1 0-1,0 1 0,0 0 0,0 1 0,-1-1 0,0 1 1,-1 0-1,1 0 0,1 6 127,-1-1-76,-1 0-1,-1 0 1,0 0 0,0 0-1,-1 1 1,-1-1 0,0 1-1,-1 7 77,0-18 1,0 1-1,0-1 1,-1 1-1,1-1 0,-1 1 1,0-1-1,1 1 0,-2-1 1,1 0-1,0 1 1,-1-1-1,1 0 0,-1 0 1,0 0-1,0 0 0,0 0 1,-1-1-1,1 1 0,-1 0 1,1-1-1,-1 0 1,0 0-1,0 0 0,0 0 1,0 0-1,0 0 0,0-1 1,0 0-1,-1 1 0,1-1 1,0 0-1,-1-1 1,1 1-1,-3-1 0,-2 1-34,-1-1 1,1-1-1,-1 0 1,1 0-1,0 0 1,-1-1-1,1-1 1,0 1-1,0-1 1,0-1-1,1 1 1,-1-1-1,1-1 1,0 1-1,0-1 1,0-1-1,1 1 1,-1-1-1,1 0 0,1-1 34,-25-61-9141,29 48 4027</inkml:trace>
  <inkml:trace contextRef="#ctx0" brushRef="#br0" timeOffset="355.478">519 235 10506,'0'0'2803,"0"0"-6,0 0 43,0 0-699,0 0-502,0 0-582,10 15-460,-3-6-518,-3-4-49,-1 0-1,1 0 1,-1-1-1,0 2 1,0-1 0,0 0-1,-1 1 1,0-1-1,0 1 1,0 0-1,-1 0 1,0-1 0,0 1-1,0 0 1,-1 0-1,0 0 1,0 0-1,0 0 1,-2 5-30,-65 276-59,67-233-1201,0-54 1248,1 1 0,-1-1 1,0 0-1,0 0 0,1 1 0,-1-1 0,0 0 0,1 0 0,-1 0 0,1 0 0,-1 0 0,0 1 0,1-1 0,-1 0 0,0 0 0,1 0 0,-1 0 0,1 0 0,-1 0 0,0 0 0,1 0 0,-1 0 0,0 0 0,1 0 0,-1-1 0,1 1 0,-1 0 0,0 0 0,1 0 0,-1 0 0,0-1 0,1 1 0,-1 0 0,0 0 0,1-1 0,-1 1 1,0 0-1,0 0 0,1-1 0,-1 1 0,0 0 0,0-1 0,0 1 0,1 0 0,-1-1 0,0 1 0,0 0 0,0-1 0,0 1 0,0-1 0,0 1 0,0 0 0,0-1 0,0 1 0,0-1 0,0 1 0,0 0 0,0-1 0,0 1 0,0 0 0,0-1 0,0 1 0,0-1 0,-1 1 0,1 0 0,0-1 12,41-366 2798,-39 347-2685,1 1 0,1-1 0,1 1 0,1 0 0,0 0 0,1 1 0,2 0 0,-1 0 0,2 1 0,0 0 0,2 0 0,-1 1 0,2 1 0,0 0 0,1 1 0,0 0 0,16-10-113,-25 21-46,1 0 0,-1 1 0,1-1 0,0 2 0,0-1 0,0 0 0,0 1 0,0 0 0,0 1 0,0 0 0,0-1 0,0 2 0,1-1 0,-1 1 0,0 0 0,0 0 0,0 1 0,0-1-1,-1 1 1,5 2 46,-6-1-322,0-1 0,0 0 0,0 1 0,-1 0-1,1 0 1,-1 0 0,0 0 0,0 1-1,0-1 1,0 1 0,-1 0 0,1 0 0,-1 0-1,0 0 1,0 0 0,0 0 0,-1 0-1,1 3 323,4 25-5151,-5-1-3145</inkml:trace>
  <inkml:trace contextRef="#ctx0" brushRef="#br0" timeOffset="733.314">584 428 7719,'0'0'3748,"76"-24"-2947,-30 16 672,-1-1-1089,0 3-320,0 3 0,-8 2-31,-9 1-33,-13 7 0,-7 5 0,-8 3-193,0 2-992,-13 5-2050,-5 1-769,-2 0-1633</inkml:trace>
  <inkml:trace contextRef="#ctx0" brushRef="#br0" timeOffset="1050.362">572 693 2787,'0'0'2973,"0"0"-480,0 0-459,0 0-347,0 0-171,0 0 187,14 11 267,49 33-342,5-31-314,-52-14-1106,2 2 41,-1-1 1,1 0-1,0-2 1,-1 0-1,0-1 1,1-1 0,-1 0-1,-1-1 1,1-1-1,-1-1 1,0 0-1,0-1 1,-1-1 0,0-1-1,-1 0 1,5-4-250,-10-15-1532,-28 25-7095,4 9-1004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33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86 148 12684,'-1'-15'4287,"-8"-75"-332,5 88-379,-8 36-2811,-4 47-676,3 1 1,3 0 0,4 0-1,4 1 1,5 36-90,6-60-380,-5-49-58,-7-39 343,3 23 100,-5-26 110,1 0 0,2 0 1,2-1-1,0 1 0,3-1 0,0 1 1,4-9-116,2 7 60,1 0 0,1 1 0,2 0 0,2 1 0,14-24-60,-23 45 0,1 1-1,-1 0 1,2 0 0,-1 0-1,1 1 1,1 0-1,0 1 1,0-1 0,1 2-1,-1 0 1,2 0 0,-1 0-1,1 2 1,0-1-1,0 1 1,1 1 0,-1 0-1,3 0 1,-12 3-16,1 0 0,-1 0-1,1 0 1,0 0 0,-1 1 0,1-1-1,0 1 1,0 0 0,-1-1 0,1 1 0,0 1-1,0-1 1,-1 0 0,1 1 0,0-1-1,-1 1 1,1 0 0,0 0 0,-1 0-1,1 0 1,-1 0 0,0 1 0,1-1-1,-1 1 1,0-1 0,0 1 0,0 0-1,0 0 1,0 0 0,0 0 0,-1 0-1,1 0 1,0 1 0,-1-1 0,0 1-1,0-1 1,0 1 0,0-1 0,0 1 0,0-1-1,-1 1 1,1 0 0,-1 0 0,1-1-1,-1 1 1,0 0 0,-1 1 16,-2 11-71,-1 0 0,-1-1 0,0 0-1,-1 0 1,0 0 0,-1-1 0,-1 0 0,0 0 0,-1-1 0,0 0 0,-1 0 0,0-1 0,-1 0 0,0-1 0,-1-1-1,0 1 1,-1-2 0,1 0 0,-14 6 71,12-5 52,-1 0 0,0-1 0,0-1 0,0 0 0,-1-1 0,0-1 0,-1 0 0,1-1 0,-1-1-1,0-1 1,-7 1-52,52-9 1533,-17 6-1512,-1 1 0,1 1 0,0 0 0,-1 0 0,1 1 0,-1 0 1,0 0-1,1 1 0,-2 1 0,1 0 0,-1 0 0,1 1 0,-1 0 1,-1 1-1,6 5-21,111 123-131,-96-92 25,18 21-530,-9-32-3127,-24-26-149,-3-3-1791,2 0-3313</inkml:trace>
  <inkml:trace contextRef="#ctx0" brushRef="#br0" timeOffset="327.537">689 214 11403,'0'0'4025,"0"0"-817,0 0-405,0 0-908,0 0-945,0 0-416,-1 13-112,3 230 213,3-123-2274,1-81-1980,4 0-3663,-5-22 385</inkml:trace>
  <inkml:trace contextRef="#ctx0" brushRef="#br0" timeOffset="683.192">726 360 7623,'-3'-153'4255,"3"35"1505,13 133-3609,-4 10-2119,2-1 0,0 0 0,1-1 1,1 0-1,1-1 0,1 0 0,6 4-32,-16-20 6,-1-1 0,1 0 0,1 0-1,-1-1 1,1 1 0,-1-1 0,1-1 0,1 1 0,-1-1 0,0 0 0,1 0 0,-1-1 0,1 0 0,0 0 0,0 0 0,0-1 0,0 0 0,0-1 0,0 1 0,0-1 0,0-1 0,0 1 0,0-1 0,0-1 0,0 1 0,0-1 0,-1 0 0,1-1 0,-1 1 0,1-1 0,-1-1 0,0 1 0,0-1-1,1-1-5,-1 1 134,-1 0-1,1 0 0,-1 0 0,0-1 0,-1 0 1,1 0-1,-1 0 0,0-1 0,0 1 1,-1-1-1,1 0 0,-1 0 0,-1-1 0,1 1 1,-1 0-1,0-1 0,0 1 0,-1-1 0,0 0 1,0 1-1,-1-6-133,-1 11-1,0 0 1,-1 1-1,1-1 0,0 0 1,-1 1-1,1-1 1,0 1-1,-1-1 0,1 1 1,-1 0-1,1 0 0,-1 0 1,1-1-1,-1 1 1,1 1-1,-1-1 0,1 0 1,0 0-1,-1 0 1,1 1-1,-1-1 0,1 1 1,0-1-1,-1 1 1,1 0-1,0-1 0,-1 1 1,1 0-1,0 0 0,0 0 1,0 0-1,0 0 1,0 0-1,0 0 0,-1 1 1,-4 5-1,1 0-1,-1 0 0,1 1 0,1 0 0,0-1 0,0 1 0,0 1 1,1-1-1,0 1 0,1-1 0,0 1 0,-1 5 2,-14 42-4,30-95 339,-10 30-176,-1-1 0,1 1 0,0-1 0,1 1 0,0 0 0,1 0 0,0 1 0,0-1 0,1 1 0,0 0 0,0 1 0,1-1 0,5-4-159,-10 11 11,-1 0-1,0 1 1,0-1 0,1 1 0,-1-1-1,0 1 1,0 0 0,1-1-1,-1 1 1,0 0 0,1 0 0,-1 0-1,1 0 1,-1 0 0,0 0 0,1 0-1,-1 1 1,0-1 0,1 0-1,-1 1 1,0-1 0,0 1 0,1-1-1,-1 1 1,0 0 0,0-1-1,0 1 1,0 0 0,0 0 0,0 0-1,0 0 1,0 0 0,0 0-1,0 0 1,0 0 0,-1 0 0,1 1-1,0-1 1,-1 0 0,1 0-1,-1 1 1,1-1 0,-1 1-11,20 58-45,-7 84 110,-1-5-1923,17-52-3166,-4-49-3149,-14-26 1831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37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431 294 9673,'0'0'3417,"3"-17"-1624,28-120 3556,-29 125-4666,5-69 2506,-7 79-3140,0-1 0,-1 1 0,1 0 0,-1 0 0,0 0 0,0 0 0,0 0 0,0 0 0,0 0 0,0 0 0,0 0 0,-1 0 0,1 0-1,-1 1 1,1-1 0,-1 1 0,0-1 0,0 1 0,1 0 0,-1-1 0,0 1 0,0 0 0,0 0 0,-1 0 0,1 1 0,0-1 0,0 0 0,0 1 0,0-1 0,-1 1 0,1 0 0,0 0 0,-2 0-49,-6 0 8,0 0 0,0 1-1,0 0 1,0 1 0,1 0-1,-1 0 1,0 1 0,1 0-1,0 1 1,0 0 0,0 0-1,0 1 1,1 1 0,0-1-1,0 1 1,0 0 0,0 1-1,1 0 1,1 0 0,-1 1-1,1-1 1,0 1 0,-3 7-8,-2 3 7,1 0 0,1 0 0,0 1 1,2 0-1,0 1 0,1 0 0,1 0 1,1 0-1,1 0 0,0 1 1,2 2-8,3 20 87,2-1 1,2 0 0,2 0-1,1-1 1,3 0 0,1-1 0,2 0-1,17 31-87,-8-13 161,-2 1 1,-3 0-1,6 37-161,-18-60 128,-2 0 1,-1 1 0,-2 0-1,-2-1 1,-1 1 0,-4 20-129,3-44 9,0 1 1,0-1 0,-2 0-1,1 0 1,-2-1 0,0 1-1,0-1 1,-1 0 0,0 0-1,-1-1 1,-1 0 0,0 0-1,0-1 1,-1 0 0,0 0-1,-1-1 1,0 0 0,-1-1-1,-4 4-9,11-10-38,0 0 0,0 1-1,0-1 1,0-1 0,0 1 0,0-1-1,0 1 1,-1-1 0,1 0 0,0-1-1,-1 1 1,1-1 0,-1 0-1,1 0 1,0 0 0,-1 0 0,1-1-1,-1 0 1,1 0 0,-3-1 38,-39-41-3489,33 17-1000,8 8-3477,3 11-1296</inkml:trace>
  <inkml:trace contextRef="#ctx0" brushRef="#br0" timeOffset="418.751">0 1651 4708,'0'0'6081,"0"0"-3305,0 0-630,0 0 5,0 0-453,0 0-305,0 0-224,14 1-331,-5 0-683,-6-1-114,0 0 0,0 0 0,0 0 0,0 0 1,0 0-1,-1 1 0,1-1 0,0 1 0,0 0 0,0 0 0,-1 0 0,1 0 0,0 0 0,-1 1 0,1-1 0,-1 1 0,0 0 0,1 0 0,-1-1 0,0 2 0,0-1 0,0 0 0,0 0 0,-1 0 0,1 1 1,-1-1-1,1 1 0,-1 0 0,1 1-41,5 35 135,-1 0 0,-2-1 0,-2 2 0,-1-1 0,-2 0 0,-2 0 0,-5 20-135,-24 153 653,13-97 11,4 1-1,3 86-663,11-185 53,2 0-1,0 0 1,2 0-1,-1 0 0,2 0 1,0 0-1,1-1 1,1 0-1,1 2-52,-3-11 14,-1-1 0,1 1 0,0-1 0,0 0 0,1 0 0,-1 0-1,2-1 1,-1 0 0,0 0 0,1 0 0,0 0 0,0-1 0,0 0-1,1 0 1,0-1 0,-1 0 0,1 0 0,0 0 0,0-1 0,1 0-1,5 0-13,0 0 11,-1-2-1,0 1 0,1-2 0,-1 1 0,0-2 0,0 0 0,1 0 1,-1-1-1,-1-1 0,1 0 0,-1 0 0,1-1 0,-1-1 0,0 0 0,-1 0 1,0-1-1,0 0 0,3-3-10,3-4-29,-1 0 1,0-1 0,-1 0-1,-1-1 1,0 0 0,-1-1-1,-1-1 1,-1 0-1,0-1 1,3-9 28,0-13-1015,-11 13-3420,-3 25-963,-5 1-4600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41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9097,'0'0'2706,"0"0"-1062,0 0 380,0 0 282,0 0-550,0 0-544,0 0-171,5 18-144,-3-12-806,16 131 1168,-23-82-840,-8 267 267,13-317-771,1 0-1,0 1 0,1-1 1,-1 0-1,1 1 1,0-1-1,0 0 0,1 0 1,0-1-1,-1 1 0,2 0 1,-1-1-1,0 0 0,1 0 1,0 0-1,0 0 0,0 0 1,0-1-1,1 0 0,-1 0 1,1 0-1,0 0 0,0-1 1,0 0-1,0 0 0,0 0 1,0-1-1,1 1 0,-1-1 1,1-1-1,-1 1 0,0-1 1,1 0-1,-1 0 0,1 0 1,-1-1-1,1 0 0,-1 0 1,0 0-1,1-1 0,-1 0 1,0 0-1,0 0 1,2-2 85,6-5-32,-2-1 0,1-1 1,-1 0-1,-1-1 0,0 0 1,-1-1-1,0 1 1,0-2-1,-2 1 0,0-1 1,0-1-1,-1 1 0,3-15 32,13-109 2921,-21 138-2910,-1 1 0,0-1 0,0 0 1,0 1-1,0-1 0,0 0 1,0 1-1,0-1 0,0 0 1,0 1-1,0-1 0,0 0 0,0 1 1,-1-1-1,1 0 0,0 1 1,0-1-1,0 0 0,0 1 1,0-1-1,-1 0 0,1 1 1,0-1-1,0 0 0,-1 1 0,1-1 1,0 0-1,0 0 0,-1 0 1,1 1-1,0-1 0,-1 0 1,1 0-1,0 0 0,-1 0 0,1 1 1,0-1-1,-1 0 0,1 0 1,0 0-1,-1 0 0,1 0 1,0 0-1,-1 0 0,1 0 0,-1 0 1,1 0-1,0 0 0,-1 0 1,1 0-1,0-1 0,-1 1 1,1 0-1,0 0 0,-1 0 0,1 0 1,0-1-1,0 1 0,-1 0 1,1 0-12,-8 23 31,1 1 0,1 0 0,1 0 0,1 1 0,2-1 0,0 1 1,1 6-32,1-21-132,1 1 0,-1 0 0,2-1 0,0 1 0,0-1 0,0 1 0,1-1 0,1 0 0,0 0 0,0 0 0,1 0 0,1-1 1,-1 0-1,1 0 0,1 0 0,0-1 0,0 0 0,1 0 132,-1-3-32,1 0 0,0 0 1,1-1-1,-1 0 0,1 0 1,-1-1-1,1 0 0,0 0 0,1-1 1,-1-1-1,0 1 0,0-2 0,1 1 1,-1-1-1,0-1 0,1 1 1,-1-2-1,0 1 0,0-1 0,0-1 1,0 1-1,0-2 0,0 1 0,-1-1 1,1 0-1,-1-1 0,0 0 1,-1 0-1,1-1 0,-1 0 0,0 0 1,0-1-1,-1 0 0,0 0 0,0-1 32,3-3 130,0 0-1,-2-1 1,1 1-1,-2-2 1,1 1-1,-2-1 0,1 0 1,-2 0-1,0 0 1,0 0-1,-2-1 0,1 0 1,-2 1-1,0-1 1,0 0-1,-1 0 0,-1 0 1,-1 0-1,0 1 1,0-1-1,-1 0 0,-1 1 1,-1 0-1,1 0 1,-2 0-1,0 1 1,-1-1-1,0 2 0,-5-8-129,6 14-33,0 1 0,0-1 0,-1 1 0,0 0 0,0 1 0,0-1 0,0 1 0,0 1 0,-1-1 0,1 1 0,-1 1-1,1-1 1,-1 1 0,0 1 0,0-1 0,1 1 0,-1 1 0,0 0 0,0 0 0,1 0 0,-7 2 33,-38 22-3259,16 18-3982,28-20-393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42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2 161 801,'3'-15'9459,"15"-68"-4745,-33 178-201,7 130-4328,9-212-184,1-1-1,0 0 1,0 0 0,1 0-1,1-1 1,0 1 0,1-1 0,0 1-1,2 2 0,-5-10-8,0-1-1,0 0 0,0 0 1,0 1-1,1-1 0,-1-1 1,1 1-1,0 0 0,0-1 1,0 1-1,0-1 1,0 0-1,1 0 0,-1 0 1,0-1-1,1 1 0,0-1 1,-1 1-1,1-1 0,0-1 1,-1 1-1,1 0 0,0-1 1,0 0-1,0 0 1,0 0-1,-1 0 0,1-1 1,0 1-1,0-1 0,1 0 9,6-5 15,0-1 0,0 0 0,-1 0 0,1-1-1,-2-1 1,1 1 0,-1-2 0,-1 1 0,1-1-1,-2 0 1,1-1 0,4-11-15,-4 12 84,109-197 3220,-96 179-2823,-19 44 26,-3 23-106,0-19-327,0 0 0,1 0 0,1 0 1,1 0-1,1-1 0,1 1 0,0 0 0,2-1 0,0 0 0,2 4-74,-3-17 0,0-1-1,0 1 0,0-1 0,1 1 0,0-1 1,0-1-1,0 1 0,1-1 0,-1-1 1,1 1-1,0-1 0,0 0 0,0 0 0,0-1 1,1 0-1,-1 0 0,0-1 0,1 0 0,0 0 1,-1-1-1,1 0 0,-1 0 0,1-1 1,0 0-1,-1 0 0,0-1 0,1 0 0,-1 0 1,0-1-1,0 0 0,0 0 0,0 0 1,0-1-1,2-2 1,-1 1 27,-2 0-1,1 0 1,0-1 0,-1 0 0,0 0 0,0 0 0,-1-1 0,1 1-1,-2-2 1,1 1 0,-1 0 0,0-1 0,0 0 0,-1 0 0,0 0-1,-1 0 1,1 0 0,-2 0 0,1-1 0,-1 1 0,0-1 0,-1 0-1,0 1 1,0-1 0,-1 1 0,0-1 0,-1 1 0,0 0 0,0-1-1,-1 1 1,0 0 0,0 0 0,-1 0-27,-5-11-203,0 1 0,-2 0 0,0 1 0,-1 0 1,-1 1-1,0 0 0,-1 1 0,0 0 0,-2 2 0,0 0 0,0 0 1,-1 1-1,0 1 0,-11-4 203,-51 3-9812,44 13-75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43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23 108 5477,'0'0'1666,"0"0"-1111,0 0-96,0 0 166,6 15 154,43 100 1244,-49-112-1947,1 0-1,0-1 1,1 1-1,-1-1 1,0 1-1,1-1 1,-1 1-1,1-1 0,0 0 1,0 1-1,0-1 1,0 0-1,0 0 1,0-1-1,1 1 1,-1 0-1,1-1 1,-1 1-1,1-1 1,-1 0-1,1 0 1,0 0-1,-1 0 0,1-1 1,0 1-1,0-1 1,0 1-1,0-1 1,0 0-1,-1 0 1,1 0-1,0-1 1,0 1-1,0-1 1,0 1-1,-1-1 1,1 0-1,0 0 0,0 0 1,-1-1-1,1 1 1,-1 0-1,1-1 1,1-1-76,3-6 432,0 0 1,-1 0-1,1 0 0,-2-1 1,0 0-1,0 0 1,0 0-1,-1 0 0,-1-1 1,0 0-1,0 0 1,-1 0-1,-1 0 0,0 0 1,0 0-1,-1 0 1,0 0-1,-1 0 1,-2-8-433,2 15 33,-1 1 1,0 0 0,0-1 0,0 1 0,0 0 0,0 0 0,-1 0 0,1 0 0,-1 0 0,0 1 0,0-1 0,0 1 0,0 0-1,0 0 1,0 0 0,-1 0 0,1 0 0,-1 1 0,0 0 0,1-1 0,-1 1 0,0 1 0,1-1 0,-1 0 0,0 1-1,0 0 1,0 0 0,0 0 0,1 0 0,-1 1 0,0 0 0,0-1 0,1 1 0,-1 0 0,0 1 0,1-1 0,-1 1 0,1 0-1,0 0 1,-1 0 0,1 0 0,0 0 0,0 1 0,0-1 0,1 1 0,-1 0 0,1 0 0,-3 2-34,-5 9-25,-1 1 1,2 0 0,0 0-1,1 1 1,0 0 0,2 0 0,-1 1-1,2-1 1,0 2 0,2-1-1,-1 0 1,2 1 0,1-1-1,0 1 1,1 0 0,0-1-1,2 1 1,2 10 24,-3-17-95,0 0 0,0 0 0,1 0 0,1 0 0,0-1-1,0 1 1,1-1 0,0 0 0,1 0 0,0 0 0,1 0 0,0-1 0,0 0 0,1-1 0,0 1 0,1-1-1,0 0 1,0-1 0,1 0 0,-1 0 0,1-1 0,1 0 0,-1-1 0,1 0 0,0 0 0,1-1 0,-1-1-1,1 1 1,-1-2 0,1 1 0,0-1 0,7-1 95,-8 0 19,1-1 0,-1-1 0,0 0 0,1 0 0,-1-1 0,0 0 0,0-1 0,0 0 0,0 0 0,-1-1 0,0-1 0,1 0 0,-1 0 0,-1 0 0,1-1 0,-1-1 0,0 1 0,0-1 0,-1-1 0,0 1 0,0-1 0,-1 0 0,0-1 0,-1 0 0,1 0-19,21-41 660,-2 0 0,-2-2 0,-3 0 0,-1-1 0,2-25-660,-7 33 416,-10 24-131,-10 19 444,-3 22-671,2 1 1,0-1-1,2 1 1,0 0-1,1 0 1,1 0-1,1 1 1,1 0-1,1-1 0,2 15-58,-2-34 3,6 220 8,-6-218-19,1-1 0,-1 1 0,1-1 0,0 0 0,0 1 0,0-1 0,1 0 0,-1 0 0,1 1 0,0-1 0,0-1 0,0 1 0,0 0 0,0 0 0,0-1 0,1 1 0,0-1 0,-1 0 0,1 1 0,2 0 8,5-40 0,-16-109 383,3-55 152,4 192-575,1 0 1,0-1-1,1 1 0,0 0 1,0 1-1,1-1 0,0 1 1,1-1-1,-1 1 0,2 1 1,-1-1-1,1 1 0,0 0 1,1 0-1,-1 0 0,1 1 1,1 0-1,-1 1 0,1-1 1,0 1-1,0 1 0,1 0 0,-1 0 1,7-2 39,3 0-1164,0 1-1,1 0 1,-1 1 0,1 1 0,0 1-1,0 0 1,9 2 1164,19 0-7741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45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0 274 16432,'0'0'4201,"0"0"-2135,0 0-513,0 0-266,19-5-316,121-23 124,259-18-748,-396 45-348,-1 2-13,0-1 1,-1 0-1,1 0 0,0 0 0,-1 0 1,1 0-1,0 0 0,-1 0 0,1 0 1,0-1-1,-1 1 0,1-1 0,-1 1 1,1-1-1,-1 0 0,1 0 0,-1 1 1,1-1-1,-1 0 0,0 0 0,1 0 1,-1-1-1,0 1 0,0 0 0,0 0 1,0-1-1,0 1 0,0 0 0,0-1 1,0 1-1,-1-1 0,1 0 0,0 1 1,-1-1-1,1 1 0,-1-1 0,0 0 1,0 0 13,-89-66-16,-45-23 533,132 93-488,0 0 0,1 1 0,0-1 0,-1 1 0,1-1 0,0 1 0,0 0 1,0-1-1,1 1 0,-1 0 0,1-1 0,-1 1 0,1 0 0,0 0 0,0 0 0,0-1 0,1 1 0,-1 0 0,1 0 0,-1-1 0,1 1 0,1 2-29,-2-1 34,6 60-249,-4 0 1,-2 0-1,-3 0 1,-2 0-1,-11 46 215,4-42-3278,9-22-4879,3-28 198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51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923 31 13453,'0'0'3459,"0"0"-1510,0 0-327,-14-5-218,-108-21 534,57 30-1605,-1 2 0,1 3 1,1 4-1,0 1 0,-61 24-333,109-32 12,7-4-5,0 1 1,1 0-1,-1 0 0,1 1 1,-1 0-1,1 0 1,1 1-1,-1 0 1,1 1-1,-1-1 1,1 2-1,-5 5-7,11-9-4,1 0 0,-1 0 0,1 0 0,-1 0 0,1 0-1,0 0 1,0 0 0,1 1 0,-1-1 0,0 0 0,1 0 0,0 0-1,0 0 1,0 0 0,0 0 0,0 0 0,1-1 0,-1 1 0,1 0-1,0-1 1,-1 1 0,1-1 0,0 1 0,1-1 0,-1 0 0,0 0-1,1 0 1,-1 0 0,3 1 4,7 10-8,3 5-2,-2 0 0,0 1 1,-1 1-1,-1 0 0,-1 1 0,0 0 0,-2 0 1,0 1-1,-2 0 0,0 1 0,-2-1 0,0 1 1,-2 0-1,0 0 0,-2 0 0,-1 17 10,-4 25 11,-4-1 0,-2-1 0,-2 1 1,-4-2-1,-10 23-11,-228 592 614,250-661-541,-33 138 1069,38-150-1124,0 1 1,0 0 0,0 0-1,1 0 1,0 0 0,0 0-1,0 0 1,0-1 0,1 1-1,0 0 1,0-1 0,0 1-1,0-1 1,1 0 0,-1 0-1,1 0 1,1 0 0,-1 0-1,0-1 1,1 1 0,-1-1-1,1 0 1,0 0 0,0 0-1,1-1 1,-1 1 0,0-1-1,1 0 1,4 1-19,15 3-4,0-1 0,0-1 0,1-1 0,0-1 0,-1-1 0,1-1 0,0-2 0,0 0 4,-2 1-27,409-48-4510,-336 46 955,4 3-2360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43:47.234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25665 2062 15695,'0'0'3827,"0"0"-1408,0 0-764,0 0-865,0 0-635,0 0-102,0 0-5,-6 15 27,-21 51-38,11 33-334,16-83-84,2-15 317,-1 1 1,1 0-1,0 0 1,0-1-1,-1 1 0,1-1 1,0 1-1,0-1 1,0 0-1,1 0 0,-1 0 1,0 0-1,0 0 1,1 0-1,-1-1 0,0 1 1,1-1-1,-1 0 1,0 1-1,1-1 0,-1 0 1,1-1-1,-1 1 1,0 0-1,1-1 0,-1 1 1,0-1-1,1 0 1,-1 1-1,0-1 0,0 0 1,0-1-1,1 1 1,-1 0-1,0-1 64,14-6 378,-1-1 0,0 0 0,0-2-1,-1 1 1,0-2 0,-1 0 0,0 0 0,-1-1 0,-1-1-1,0 0 1,0 0 0,-2-1 0,0-1 0,-1 0 0,0 0-1,-1 0 1,-1-1 0,3-11-378,-8 26 41,0 0-1,0 0 1,-1 0 0,1 0-1,0 0 1,-1 0-1,1-1 1,-1 1 0,0 0-1,1 0 1,-1 0-1,0-1 1,-1 1 0,1 0-1,0 0 1,-1-1-1,1 1 1,-1 0 0,1 0-1,-1 0 1,0 0-1,0 0 1,0 0 0,0 0-1,-1 0 1,1 0-1,0 0 1,-1 1 0,1-1-1,-1 1 1,0-1-1,1 1 1,-1-1 0,0 1-1,0 0 1,0 0-1,0 0 1,-1-1-41,-9 3-12,0 1 0,1-1 0,-1 2 0,0-1 0,1 2 1,0 0-1,0 0 0,0 1 0,0 0 0,1 1 0,0 0 0,0 0 0,0 1 0,1 1 1,0 0-1,0 0 0,1 0 0,0 1 0,1 1 0,0-1 0,0 1 0,-1 4 12,0-2-155,1 0-1,1 1 0,0 0 1,1 0-1,0 0 0,1 0 0,0 1 1,1-1-1,1 1 0,0 0 1,1 0-1,0 0 0,1 0 0,1 0 1,0 0-1,1 0 0,1 0 1,1 5 155,-1-12-87,1-1 1,-1 1 0,2-1 0,-1 0-1,0 0 1,1 0 0,0-1-1,0 0 1,1 0 0,0 0 0,0-1-1,0 1 1,0-1 0,0-1-1,1 1 1,0-1 0,0 0 0,0-1-1,0 0 1,0 0 0,0 0 86,159 13-94,-139-17 307,-1-2 0,0-1 0,0-1 0,0-1 0,-1-1 0,0-1 0,0-2 0,-1 0 0,-1-2 0,0 0 0,-1-2 0,0 0 0,-1-1 0,-1-2 0,0 0 0,-1-1 0,-2 0 0,0-2 0,-1 0 0,0-1 0,10-23-213,-23 40 41,0 0 0,0 0 0,-1-1 0,0 1-1,0-1 1,0 0 0,-1 0 0,0 1 0,0-1-1,0 0 1,-1 0 0,0 0 0,0 0 0,0-2-41,-3 6 0,0-1 0,1 1 0,-1 0 0,0 0 1,0 0-1,0 0 0,0 0 0,0 1 0,-1 0 1,1-1-1,0 1 0,-1 0 0,1 1 0,-1-1 1,1 0-1,-1 1 0,1 0 0,-1 0 0,0 0 0,1 0 1,-1 1-1,1-1 0,-1 1 0,1 0 0,0 0 1,-1 0-1,1 1 0,-2 0 0,-7 2-21,1 1 1,0 0-1,0 0 1,0 1-1,1 0 0,0 1 1,0 0-1,1 1 0,-1 0 1,2 0-1,-1 1 1,1 0-1,1 1 0,0 0 1,0 0-1,1 0 1,0 1-1,-2 5 21,-5 14-447,0 1 0,3 0 0,0 1 0,2 1-1,1-1 1,1 6 447,5 19-1831,36-52 1271,-24-10 620,0-1-1,-1 0 1,0-1 0,0 1 0,-1-2 0,0 0-1,0 0 1,-1 0 0,0-1 0,6-8-60,33-46 525,-3-1 0,-3-2 0,-2-2-1,-4-1 1,-2-2 0,14-51-525,-1-8 134,-86 202-11,15-15-144,2 0 1,2 2 0,4 0-1,2 1 1,-6 50 20,17-88 4,2 0 0,1 0 0,0-1 0,2 1 0,0 0 0,1 0 0,2 0 0,1 3-4,-4-17 1,2-1 1,-1 1 0,1-1-1,-1 0 1,2 0-1,-1 0 1,1-1-1,0 1 1,1-1 0,0 0-1,-1 0 1,2 0-1,-1-1 1,1 0-1,0 0 1,0 0 0,0-1-1,1 0 1,-1 0-1,1-1 1,0 1-1,0-1 1,0-1 0,6 2-2,-1-2 23,0-1 1,0 1 0,1-2 0,-1 0-1,1 0 1,-1-1 0,0-1 0,0 0-1,0-1 1,0 0 0,0-1 0,0 0-1,-1-1 1,0 0 0,0 0 0,0-2-1,0 1 1,2-4-24,4-2 102,-1 0 0,-1-1 0,0-1 0,-1 0 0,-1-1 0,0-1 0,-1 0-1,0 0 1,-2-1 0,9-17-102,-16 26 1,0 1 0,0 0 0,0-1 0,-1 1-1,0-1 1,-1 0 0,0 0 0,0 0 0,0 1 0,-1-1-1,0 0 1,-1 0 0,0-3-1,0 9-105,1 0-1,-1 1 1,0-1-1,0 0 1,0 1 0,0-1-1,0 1 1,0-1-1,-1 1 1,1 0 0,0-1-1,-1 1 1,1 0-1,-1 0 1,1 0 0,-1 0-1,1 0 1,-1 0-1,0 1 1,0-1 0,1 0-1,-1 1 1,0-1-1,0 1 1,0 0 0,1 0-1,-1 0 1,0 0-1,0 0 1,-1 0 105,-28 17-9389,21 3-1271</inkml:trace>
  <inkml:trace contextRef="#ctx0" brushRef="#br0" timeOffset="293.379">27307 2451 20595,'0'0'4164,"0"0"-2434,0 0-1025,0 0-513,0 0-192,0 0-224,0 0-1506,3-30-2818,-3 40-7816</inkml:trace>
  <inkml:trace contextRef="#ctx0" brushRef="#br0" timeOffset="-4907.136">19478 1849 7687,'0'0'6001,"0"0"-3770,0 0-368,0 0-149,0 0-919,-9 3-528,6-2-259,1 0 0,-1 0 0,0 0 0,1 1 0,-1-1 0,0 1 0,1-1 0,0 1 0,-1 0 0,1 0 0,0 1 0,0-1 0,0 0 0,0 1 0,1-1 0,-1 1 0,1-1 0,-1 1 0,1 0 0,0-1 0,0 1 0,0 0 0,0 0 0,1 0 0,-1 0 0,1 0 0,0 0 0,0 3-8,-6 25 39,2 0-1,2 1 1,1 0-1,1 0 1,1-1-1,2 1 1,2 0-1,0-1 1,3 0-1,0 0 1,2-1-1,1 0 1,1-1 0,11 17-39,-18-39 5,1 0 1,0 0 0,0-1-1,0 0 1,1 0 0,0-1-1,0 1 1,0-1 0,1-1 0,0 0-1,0 0 1,0 0 0,0-1-1,0 0 1,1-1 0,-1 0 0,1 0-1,0-1 1,0 0 0,0 0-1,-1-1 1,1 0 0,0-1 0,0 0-1,0 0 1,4-2-6,0 0 223,0 0 0,-1-1 0,0 0 0,0-1 0,0-1 0,0 0 0,-1 0 0,0-1 0,0-1 0,-1 0 0,0 0 0,0-1 0,-1 0 0,0-1 0,0 0 0,-1 0 0,5-10-223,-4 1 124,-2 0 0,-1-1 0,0 1 0,-1-1 0,-1-1 0,-1 1 0,-1 0-1,-1-1 1,-1 1 0,0-1 0,-2 1 0,0 0 0,-1-1 0,-1 1 0,-1 0 0,-1 1 0,-1-1 0,0 1-1,-10-15-123,16 28-84,-1 1 0,0-1 0,-1 1 0,1 0 0,-1 0 0,0 0 0,0 0 0,-1 1 0,0 0 0,1-1 0,-1 1 0,-1 0-1,1 1 1,0-1 0,-1 1 0,0 0 0,0 0 0,0 0 0,0 1 0,-3-2 84,-20 19-4165,15 17-3543,6-1-4463</inkml:trace>
  <inkml:trace contextRef="#ctx0" brushRef="#br0" timeOffset="-4545.044">20217 2088 11851,'3'-14'7047,"-2"6"-5913,8-44 690,-6 27 4133,-12 495-7244,21-529 577,-5-3 837,-6 33 132,2-1-1,1 1 1,1 0 0,2 0 0,0 0 0,2 1-1,2 0 1,0 1 0,7-11-259,-14 32 26,0-1 0,0 2 0,0-1 0,1 0 0,0 1 0,0 0 0,0 0 0,1 1-1,-1-1 1,1 1 0,0 0 0,1 1 0,-1-1 0,1 1 0,-1 1 0,1-1 0,0 1 0,0 0 0,0 1 0,0-1 0,0 1 0,0 1-1,0-1 1,1 1 0,-1 1 0,0-1 0,0 1 0,0 1 0,0-1 0,0 1 0,0 0 0,0 1 0,-1 0 0,1 0 0,5 3-26,1 8-123,0 0 0,0 1 1,-1 1-1,-1 0 1,-1 0-1,0 1 1,-1 0-1,-1 1 0,0 0 1,-2 0-1,0 1 1,-1 0-1,-1 0 1,0 0-1,-2 0 1,1 20 122,3 0-1568,0-2-999,1 6-5164,-4-25 898</inkml:trace>
  <inkml:trace contextRef="#ctx0" brushRef="#br0" timeOffset="-4181.205">21095 1933 3523,'0'0'6823,"7"-14"-2622,20-41-549,-19 39 3955,-121 95-7244,107-74-368,-3-1-3,0 1 1,1 0 0,0 1 0,0 0 0,1 0-1,-1 1 1,1 0 0,1 0 0,-1 1 0,1 0-1,1 0 1,-1 0 0,1 0 0,1 1-1,0 0 1,0 0 0,1 0 0,0 1 0,0-1-1,0 7 8,5-13-37,0-1-1,0 1 0,1 0 1,-1 0-1,1-1 0,-1 0 1,1 1-1,0-1 0,0 0 1,0 0-1,0-1 0,0 1 1,0-1-1,1 1 0,-1-1 1,1 0-1,-1 0 0,1-1 1,1 1 37,0 1-21,73 17 58,87 34-621,-159-50 566,0 0-1,0 1 1,-1 0-1,1 0 1,-1 1-1,0-1 1,0 1-1,0 0 1,-1 1-1,0-1 1,0 1-1,0 0 1,0 0-1,-1 0 1,0 0-1,-1 1 1,1-1-1,-1 1 1,0 0-1,-1-1 1,0 1-1,0 0 1,0 0 18,-1-1 19,0-1-1,0 0 1,-1 1-1,0-1 1,0 0-1,0 1 1,0-1-1,-1 0 1,0 0-1,0 0 1,0 0-1,-1 0 1,0-1 0,1 1-1,-2-1 1,1 1-1,0-1 1,-1 0-1,0 0 1,0-1-1,0 1 1,0-1-1,-1 0 1,0 0-1,1 0 1,-1-1-1,0 0 1,0 0 0,0 0-1,0 0 1,0-1-1,-1 0 1,1 0-1,0 0 1,-1-1-1,-3 0-18,-15 3-58,0-1-1,0-1 0,0-1 0,0-1 1,0-1-1,1-1 0,-1-1 1,1-2-1,0 0 0,0-1 0,-11-6 59,-20-24-8162,39 17-801</inkml:trace>
  <inkml:trace contextRef="#ctx0" brushRef="#br0" timeOffset="-3393.137">21663 1967 4869,'0'0'5434,"0"0"-3042,0 0-962,0 0-116,-16 5-252,-48 18-117,61-20-905,-1-1 0,1 0 1,0 1-1,1 0 0,-1 0 1,0 0-1,1 0 0,0 0 1,-1 0-1,1 0 0,1 1 1,-1-1-1,0 1 0,1 0 1,0-1-1,-1 1 0,2 0 1,-1 0-1,0 1-40,-1 5 29,-3 8-14,1 1-1,1 0 1,1 0 0,0 0-1,2 0 1,0 0-1,1-1 1,1 1 0,1 0-1,0 0 1,2-1-1,2 7-14,-4-17-53,0 0-1,0 0 1,1 0-1,0 0 1,0-1-1,1 0 1,0 0-1,0 0 1,1 0-1,-1-1 0,2 0 1,-1 0-1,1 0 1,0-1-1,0 0 1,0 0-1,0-1 1,1 0-1,0 0 1,0-1-1,0 0 0,1 0 1,-1-1-1,0 0 1,1-1-1,0 0 1,5 0 53,-1-1 44,-1 0 0,0-1 1,1 0-1,-1-1 0,0 0 0,0-1 1,0-1-1,0 0 0,-1 0 0,0-1 1,0-1-1,3-1-44,-1-1 457,0-1 0,0 0 0,-1-1 0,-1-1 0,0 0 0,0 0 0,-1-1 0,0 0 0,-1-1 0,-1 0 0,0 0 0,-1-1 0,0 0 0,4-13-457,1-8 431,-2 0-1,-1-1 1,-1 0-1,-3 0 1,-1-1 0,-1-23-431,-3 60 6,0 1 1,0-1-1,0 1 1,0-1-1,0 0 1,0 1-1,0-1 1,-1 1-1,1-1 1,0 1-1,0-1 1,-1 0-1,1 1 1,0-1-1,0 1 1,-1-1-1,1 0 1,0 1-1,-1-1 1,1 0-1,-1 0 1,1 1-1,0-1 1,-1 0-1,1 0 1,-1 1-1,1-1 1,-1 0-1,1 0 1,-1 0-1,1 0 1,-1 0-1,1 0 1,-1 0-1,1 0 1,-1 0-1,1 0 1,0 0-1,-1 0 1,1 0-1,-1 0 1,1 0-1,-1-1 1,1 1-1,-1 0 1,1 0-1,-1 0 1,1-1-1,0 1 1,-1 0-1,1-1 1,0 1-1,-1 0 1,1-1-1,0 1 1,-1 0-1,1-1 1,0 1-1,0-1 1,-1 1-1,1-1 1,0 1-1,0 0 1,0-1-1,0 1 1,-1-1-1,1 1 1,0-1-1,0 1-6,-5 14-2,0 0 0,1 0-1,1 1 1,0-1 0,1 1-1,0 0 1,2 0 0,-1 0 0,2-1-1,0 1 1,1 0 0,0 0-1,1-1 1,3 7 2,-4-9-101,1 0-1,1-1 1,0 0 0,0 1-1,1-2 1,0 1-1,1-1 1,1 1 0,-1-2-1,8 9 102,23 8-4293,11-15-5064,-26-11 3143</inkml:trace>
  <inkml:trace contextRef="#ctx0" brushRef="#br0" timeOffset="-3097.436">22372 1990 13677,'0'0'3571,"0"0"-384,0 0-485,0 0-754,0 0-549,0 0-300,0 0-303,0 0-182,-4 19-38,-16 132 145,18 61-246,0-2-4479,2-206 3701,3 35-4251,10-18-3807,-4-14 1416</inkml:trace>
  <inkml:trace contextRef="#ctx0" brushRef="#br0" timeOffset="-2803.157">22383 2082 7271,'3'-42'1460,"18"-87"4559,-20 125-5747,0 0 0,0 0 0,0 0 0,1 1 0,-1-1-1,1 0 1,0 1 0,0-1 0,0 1 0,0 0 0,0-1 0,1 1 0,0 0 0,0 1 0,0-1 0,0 0 0,0 1 0,0 0 0,0-1-1,1 1 1,-1 1 0,1-1 0,0 0 0,0 1 0,-1 0 0,1 0 0,0 0 0,0 0 0,0 1 0,0-1 0,0 1 0,1 0-272,6 2 33,-1 0 1,0 0 0,0 1 0,-1 0 0,1 1 0,-1 0 0,1 1-1,-1 0 1,-1 0 0,1 1 0,-1 0 0,0 0 0,0 1 0,0 0 0,-1 1-1,0-1 1,-1 2 0,0-1 0,0 0 0,-1 1 0,0 0 0,0 1 0,-1-1-1,0 1 1,-1-1 0,0 1 0,-1 0 0,0 0 0,1 7-34,-2-7-10,0-1 0,0 0 1,-1 0-1,0 1 0,0-1 1,-1 0-1,-1 0 0,1 1 0,-2-1 1,1 0-1,-1-1 0,0 1 1,-1 0-1,0-1 0,0 0 0,-1 0 1,0 0-1,-1 0 0,1-1 1,-1 0-1,-1 0 0,0-1 1,1 0-1,-2 0 0,1 0 0,-1-1 1,0 0-1,0 0 0,0-1 1,-1 0-1,1-1 0,-1 0 0,-6 1 10,7-2-102,1 0 0,-1 0 0,0-1 0,0-1 0,0 1-1,0-1 1,0 0 0,0-1 0,1 0 0,-1 0-1,0-1 1,0 0 0,0-1 102,6 2-395,-1 0 0,0 0 0,1-1 1,0 1-1,-1-1 0,1 0 0,0 1 0,0-1 0,0 0 1,0-1-1,0 1 0,0 0 0,1 0 0,-1-1 0,1 1 1,-1-1-1,1 1 0,0-1 0,0 0 0,0 1 0,0-1 0,1 0 1,-1-2 394,0-21-7907</inkml:trace>
  <inkml:trace contextRef="#ctx0" brushRef="#br0" timeOffset="-2126.168">22994 1929 10954,'0'0'3540,"0"0"-1255,0 0-604,0 0-725,0 0-561,0 0-283,-6 14-43,-16 47 11,21-55-20,0 0 0,0 0 0,0 0-1,1 0 1,0 1 0,0-1 0,1 0 0,0 0-1,0 0 1,0 0 0,1 0 0,0 0 0,0 0-1,0 0 1,1 0 0,0-1 0,0 1 0,0-1-1,1 0 1,3 4-60,-6-7 27,0 0 1,1-1-1,0 1 0,-1 0 0,1-1 1,0 1-1,0-1 0,0 1 0,0-1 1,0 0-1,0 0 0,0 0 1,1 0-1,-1 0 0,0 0 0,0 0 1,1-1-1,-1 0 0,1 1 0,-1-1 1,0 0-1,1 0 0,-1 0 0,1 0 1,-1-1-1,0 1 0,1-1 0,-1 1 1,0-1-1,0 0 0,1 0 0,-1 0 1,0 0-1,0 0 0,0-1-27,65-57 1155,-56 45-927,0-1 1,-1-1-1,-1 0 1,0 0-1,-1 0 1,-1-1-1,0 0 1,-1-1-1,-1 0 1,-1 0-1,-1 0 1,0 0-1,-1 0 1,-1-1-1,-1-16-228,0 33 1,-1 0 1,1 0-1,0 0 0,-1 1 0,1-1 1,-1 0-1,1 1 0,-1-1 1,0 0-1,1 1 0,-1-1 0,0 1 1,0-1-1,0 1 0,0-1 0,-1 1 1,1 0-1,0 0 0,-1-1 1,1 1-1,0 0 0,-1 0 0,1 0 1,-1 1-1,0-1 0,1 0 1,-1 1-1,0-1 0,1 1 0,-1-1 1,0 1-1,0 0 0,1-1 0,-1 1 1,0 0-1,0 0 0,0 1 1,1-1-1,-1 0 0,0 0 0,0 1-1,-67 30-111,57-21 77,0 1 1,1 1-1,0 0 0,0 1 0,2 0 0,0 0 0,0 1 0,1 0 1,1 1-1,0 0 0,1 0 0,1 0 0,0 0 0,1 1 0,1 0 0,0 0 1,1 0-1,1 1 0,1-1 0,0 0 0,1 0 0,0 0 0,2 0 1,0 0-1,0 0 0,2 0 0,0-1 0,1 0 0,0 0 0,1 0 1,1-1-1,2 3 34,-5-10-42,1 0 1,0-1 0,0 1-1,1-2 1,0 1 0,0-1 0,0 0-1,0 0 1,1-1 0,0 0-1,0 0 1,0-1 0,0 0 0,0 0-1,1-1 1,-1 0 0,1 0-1,0-1 1,0-1 0,-1 1-1,1-1 1,0-1 0,0 1 0,-1-2-1,1 1 1,0-1 0,-1 0-1,0-1 1,1 0 0,-1-1 0,0 1-1,0-1 1,-1-1 0,3-1 41,5-9 33,0 0 1,-2 0 0,0-2 0,0 0 0,-2 0 0,0-1 0,-1 0 0,-1-1 0,0 0-1,-2 0 1,2-10-34,6-8 145,34-80 1158,-46 101-91,-106 351-2899,100-355 1212,1-49 538,9-112 783,-5 172-828,0 1-1,0 0 1,1-1 0,0 1-1,1 1 1,-1-1-1,1 0 1,1 1 0,-1 0-1,1 0 1,1 0-1,-1 1 1,1-1 0,0 1-1,1 1 1,0-1-1,-1 1 1,2 0 0,3-2-18,-5 5-103,0-1 0,1 0 0,-1 1 0,1 0 0,-1 1 0,1 0 1,0 0-1,0 0 0,-1 1 0,1 0 0,0 0 0,0 0 0,0 1 1,-1 0-1,1 1 0,0-1 0,-1 1 0,1 0 0,-1 1 0,0 0 1,4 2 102,75 53-9088,-50-27 1043</inkml:trace>
  <inkml:trace contextRef="#ctx0" brushRef="#br0" timeOffset="-1736.2">23996 1979 7879,'0'0'9455,"0"0"-5137,0-13-1558,0 1-1937,0-24 3330,-33 291-3603,32-227-619,-1-19-2,1 1-1,0 0 1,0 0-1,1 0 1,0-1-1,0 1 0,1 0 1,1 0-1,0-1 1,0 1-1,0 0 1,2-1-1,-1 0 1,1 0-1,0 0 1,1 0-1,0-1 1,0 0-1,1 0 1,0 0-1,1 0 1,-1-1-1,2 0 72,-5-5-49,1 0 1,0-1-1,0 0 0,0 1 0,0-1 1,0-1-1,0 1 0,0 0 0,0-1 1,0 0-1,0 0 0,1 0 1,-1-1-1,0 1 0,0-1 0,0 0 1,0 0-1,0 0 0,0-1 0,-1 0 1,1 1-1,0-1 0,-1 0 1,1-1-1,-1 1 0,0-1 0,1 1 1,-1-1-1,0 0 0,-1 0 0,1-1 49,76-109 160,-63 76 118,0-1 0,-3 0-1,-1-1 1,-2 0-1,-1-1 1,-3 0 0,1-21-278,-5-11 480,-3 71-483,1 1 1,-1 0-1,0-1 0,0 1 1,1 0-1,-1-1 0,0 1 1,0 0-1,0 0 0,1 0 1,-1 0-1,0 0 0,0 0 1,0 0-1,1 0 0,-1 0 1,0 0-1,0 0 0,1 1 1,-1-1-1,0 0 0,0 0 1,1 1-1,-1-1 0,0 1 1,0-1-1,1 0 0,-1 1 1,1-1-1,-1 1 0,0 0 1,1-1-1,-1 1 0,1-1 1,-1 1-1,1 0 0,0-1 1,-1 1-1,1 0 0,0 0 1,-1-1-1,1 1 0,0 0 1,0 0-1,0 0 0,0-1 1,-1 1-1,1 0 0,0 0 1,1 0-1,-1-1 0,0 1 1,0 0-1,0 0 3,0 71-2716,21-3-5100,-18-61 6379,8 25-7035</inkml:trace>
  <inkml:trace contextRef="#ctx0" brushRef="#br0" timeOffset="-1406.277">24623 2006 17649,'0'0'3486,"0"0"-502,0 0-598,0 0-646,0 0-597,0 0-492,0 0-389,0 0-188,-5 13 1,-45 181 32,49-175-282,-1-7-336,1 0 0,0-1 0,1 1 0,0 0 0,1 0 0,0-1 0,1 1 0,0-1 0,1 1 0,2 5 511,19 0-9849,-8-16 1120</inkml:trace>
  <inkml:trace contextRef="#ctx0" brushRef="#br0" timeOffset="-1405.277">24649 1595 13581,'0'0'4228,"0"0"-1794,-12-77-128,12 73-1056,3 4-866,6 0-352,2 8-32,7 11-128,2 8-801,0-1-3908,-8 0-9768</inkml:trace>
  <inkml:trace contextRef="#ctx0" brushRef="#br0" timeOffset="-831.381">25300 1963 8360,'0'0'6240,"0"0"-2684,0 0-1090,0-13-395,-5-42-757,5 54-1293,0-1 0,-1 1 0,1 0 1,-1-1-1,1 1 0,-1 0 0,0 0 0,0 0 1,1 0-1,-1 0 0,0 0 0,0 0 1,0 0-1,0 0 0,0 0 0,-1 0 0,1 0 1,0 1-1,0-1 0,0 0 0,-1 1 1,1-1-1,0 1 0,-1-1 0,1 1 0,0 0 1,-1 0-1,1 0 0,0-1 0,-1 1 1,1 0-1,-1 1 0,1-1 0,0 0 0,-1 0 1,1 1-1,-2-1-21,-4 1 58,2-1-52,-1 1 0,0-1-1,1 1 1,-1 1 0,0-1-1,1 1 1,0 0 0,-1 0 0,1 1-1,0-1 1,0 1 0,0 0 0,1 1-1,-1-1 1,1 1 0,-1 0-1,1 0 1,0 0 0,1 0 0,-1 1-1,1 0 1,0 0 0,0 0-1,0 0 1,1 0 0,0 0-6,-4 8-6,2 0 0,-1 0 1,2 0-1,0 0 0,0 1 0,1-1 0,1 1 1,0 0-1,1-1 0,1 9 6,1-12-28,1 0-1,0-1 1,0 1-1,1-1 1,0 1 0,0-1-1,1-1 1,1 1 0,-1-1-1,1 0 1,1 0-1,-1 0 1,2-1 0,-1 0-1,7 5 29,55 69 47,-68-80-26,0 0 1,0 0 0,0 0-1,0 1 1,0-1-1,0 0 1,-1 0 0,1 1-1,0-1 1,-1 0-1,1 1 1,-1-1-1,0 0 1,1 1 0,-1-1-1,0 1 1,0-1-1,0 1 1,0-1 0,0 0-1,0 1 1,0-1-1,0 1 1,-1-1-1,1 1 1,-1-1 0,1 0-1,-1 1 1,1-1-1,-1 0 1,0 0 0,0 1-1,1-1 1,-1 0-1,0 0 1,0 0-1,0 0 1,0 0 0,0 0-1,-1 0 1,1 0-1,0-1 1,0 1-1,-1 0 1,1-1 0,0 1-1,-2 0-21,-22 0 127,0 0 0,0-2 0,0 0 0,1-2 0,-1-1 1,1-1-1,-1-1 0,1-1 0,1-1 0,-17-9-127,-2-3-1051,30 10-1951,6-1-3836,5 5-1879</inkml:trace>
  <inkml:trace contextRef="#ctx0" brushRef="#br0" timeOffset="75192.545">21104 4493 11883,'0'0'2381,"0"0"-123,0 0-363,0 0-923,0 0-668,0 0-144,0 0-31,-6 15-33,-34 128 69,40-95-555,13-59-53,87-244 2712,-98 252-2213,0-1 0,0 0 0,0 1 0,0 0 0,1-1 0,0 1 0,0 0 0,-1 0 0,2 1 0,-1-1 0,0 1 0,1-1 0,-1 1 0,1 0 0,-1 0 0,1 1 0,0-1 0,0 1 0,0 0 0,0 0 0,0 0 0,0 0 0,0 1 0,0-1 0,0 1 0,0 0 0,0 0 0,1 1 0,-1-1-1,0 1 1,0 0 0,0 0 0,0 1 0,-1-1 0,3 1-56,18 15 141,0 0-1,-1 1 0,0 1 1,-2 2-1,0 0 0,5 8-140,-14-13 13,1-1 0,0 0-1,1 0 1,1-2 0,1 0-1,0-1 1,0 0 0,1-1-1,0-1 1,1-1 0,0 0 0,1-2-1,0 0 1,12 3-13,-22-9 23,-1 1 0,1-1 0,0-1-1,-1 0 1,1 0 0,-1-1 0,1 1 0,-1-2 0,1 0 0,-1 0 0,1 0 0,-1-1-1,0 0 1,0-1 0,-1 1 0,1-2 0,-1 1 0,0-1 0,0 0 0,0 0-1,-1-1 1,1 0 0,-1 0 0,-1-1 0,1 0 0,-1 0 0,0 0 0,-1-1-23,6-6 185,0 0-1,-1-1 1,-1-1 0,0 1 0,-1-1 0,-1 0 0,-1-1 0,0 1 0,-1-1 0,-1 0 0,0 0 0,-2-1 0,0 1 0,0-1-185,-2 17 12,0-1 0,0 1-1,0 0 1,0 0 0,-1 0 0,1 0 0,0 0 0,0 0 0,-1 0 0,1 0 0,-1 0 0,1 1 0,-1-1 0,1 1 0,-1-1 0,1 1-1,-1-1 1,1 1 0,-1 0 0,0 0 0,1 0 0,-1 0 0,1 0 0,-1 0 0,0 0 0,1 0 0,-1 1 0,1-1 0,-1 0-1,1 1 1,-1 0 0,1-1 0,-1 1 0,1 0 0,-1 0 0,1 0 0,0 0 0,0 0 0,-1 0 0,1 0 0,0 0 0,0 0 0,0 0-1,0 1 1,0-1 0,1 1 0,-2 0-12,-11 17-8,0-1 0,1 2-1,1-1 1,1 2-1,0-1 1,2 1 0,0 1-1,2 0 1,0 0 0,2 0-1,0 0 1,1 1-1,2-1 1,0 10 8,-1-9-11,-83 654-1809,84-660 1786,-35 180 101,33-186-104,0 0-1,-1-1 1,0 0 0,-1 0 0,0 0 0,-1 0 0,0-1 0,-1 0 0,0 0 0,0-1 0,0 0 0,-1 0-1,-1-1 1,1 0 0,-1 0 0,-5 2 37,3-4-19,0-1 1,0 0-1,0-1 0,0-1 0,0 1 1,0-2-1,-1 0 0,1 0 0,-1-1 0,1 0 1,-1-1-1,1 0 0,0-1 0,0-1 1,-1 1-1,1-2 0,1 1 0,-1-2 0,1 1 1,-1-1-1,1-1 0,1 0 0,-1-1 1,1 1-1,0-2 0,0 1 0,1-1 0,0-1 1,-5-7 18,2 3 14,1-1 0,1 0 0,0-1 0,1 0 0,1 0 0,0-1 0,1 0 0,1 0 0,0 0 0,1-1 0,1 1 0,1-1 0,0 0 0,1 0 0,1 0 0,0 0 0,2 0 0,0 0 0,0 0 0,2 1 0,0-1 0,1 1 0,1 0 0,0 0 0,1 1 0,1-1 0,0 2 0,1-1 0,0 1 0,2 1 0,-1-1 0,5-2-14,14-4 2,1 1 0,0 2 0,1 0 0,1 3 0,0 0 0,1 2 0,1 2 0,0 1 0,0 1 0,1 2-1,20 0-1,80-10-114,2 7-1,38 6 115,-158 2-48,-10 0-3,0 1-1,0-1 1,0 1 0,0 1 0,0-1 0,0 1 0,0 1 0,0-1-1,0 1 1,0 0 0,-1 1 0,6 2 51,-12-4-77,1 0 0,-1 0-1,1 0 1,-1 1 0,0-1 0,1 0 0,-1 0-1,0 0 1,0 1 0,0-1 0,0 0 0,0 0-1,0 1 1,0-1 0,-1 0 0,1 0 0,0 1-1,-1-1 1,1 0 0,0 0 0,-1 0 0,0 0 0,1 0-1,-1 0 1,0 0 0,1 0 0,-1 0 0,0 0-1,0 0 1,0 0 0,0 0 0,0-1 0,0 1-1,0 0 1,0-1 0,0 1 0,0 0 0,0-1-1,0 0 1,-1 1 0,1-1 0,0 0 0,0 1-1,-1-1 1,1 0 0,0 0 0,0 0 0,-1 0-1,1 0 1,-1-1 77,-74 22-7532,35-10 549</inkml:trace>
  <inkml:trace contextRef="#ctx0" brushRef="#br0" timeOffset="77646.018">19352 6719 20788,'0'0'3395,"0"0"-1441,0 0-897,0 0-769,0 0-224,0 0-64,0 0-256,0 0-609,15-46-544,-20 46-769,-1 0-3268,-1 0-8327</inkml:trace>
  <inkml:trace contextRef="#ctx0" brushRef="#br0" timeOffset="76270.549">17045 6310 14189,'0'0'2872,"0"0"-677,0 0-327,0 0-790,0 0-528,-2 13-43,-24 243 823,34-90-1337,26-61-3670,-34-104 3651,14 25-3580,-4-9-3252,-9-15 1984</inkml:trace>
  <inkml:trace contextRef="#ctx0" brushRef="#br0" timeOffset="76563.814">17039 6662 3395,'-14'-125'4059,"6"1"0,6-1 0,7-43-4059,-6 162 177,1-1 1,0 1-1,1-1 0,0 1 1,0-1-1,0 1 0,1-1 1,-1 1-1,2 0 0,-1 0 1,1 0-1,0 0 0,0 0 1,0 1-1,1-1 0,0 1 1,0 0-1,0 0 0,1 0 1,0 1-1,-1 0 0,2 0 1,-1 0-1,0 0 0,1 1 1,0 0-1,0 0 0,0 0 1,0 1-1,0 0 0,0 0 1,4 0-178,9 0 139,0 1 1,0 2-1,0-1 1,0 2 0,0 1-1,0 0 1,-1 2-1,0 0 1,0 0-1,0 2 1,0 0-1,-1 2 1,0-1 0,-1 2-1,0 0 1,-1 1-1,0 1 1,0 0-1,-1 1 1,-1 1 0,2 2-140,-11-11 9,1 1 1,-1-1 0,1 1 0,-2 0 0,1 0-1,-1 0 1,1 0 0,-2 1 0,1-1 0,-1 1 0,0 0-1,0 0 1,-1-1 0,0 1 0,0 0 0,-1 1-1,0-1 1,0 0 0,0 0 0,-1 0 0,0 0-1,-1 0 1,1-1 0,-1 1 0,-1 0 0,1-1 0,-1 1-1,0-1 1,-1 0 0,1 0 0,-3 3-10,-12 5 10,0 0 0,-1-2 0,0 0 1,-1-1-1,0-1 0,-1-1 0,0 0 0,0-2 1,-1-1-1,0 0 0,-21 2-10,23-4-306,-1 0 0,0-1 0,-1-1 1,1 0-1,0-2 0,0-1 0,-1-1 306,21 2-131,0 0 0,0 0 0,0 0 0,0 0 0,0 0 0,0 0 0,0-1 0,0 1 0,1 0 0,-1-1 0,0 1 0,0-1 0,0 1 0,0-1 0,1 0 0,-1 1 0,0-1 0,1 1 0,-1-1 0,0 0 0,1 0 0,-1 1-1,1-1 1,-1 0 0,1 0 0,-1 0 0,1 0 0,0 0 0,0 0 0,-1 1 0,1-1 0,0 0 0,0 0 0,0 0 0,0 0 0,0 0 0,0 0 0,0 0 0,0 0 0,0 0 0,0 0 0,1 0 0,-1 0 0,0 0 0,1 1 0,-1-1 0,1 0 0,-1 0 0,1 0 0,-1 0 0,1 1 0,-1-1-1,1 0 1,0 1 0,-1-1 0,1 0 0,0 1 0,0-1 0,-1 1 0,1-1 0,0 1 0,0-1 0,0 1 0,0 0 0,0 0 0,0-1 131,24-10-4837,5 2-1921</inkml:trace>
  <inkml:trace contextRef="#ctx0" brushRef="#br0" timeOffset="76911.625">17970 6252 9705,'0'0'4415,"0"0"-945,0 0-486,0 0-752,0 0-754,0 0-517,0 0-229,-17-4-167,6 0-464,7 2-63,-1 1 0,0-1 1,0 1-1,0-1 1,0 2-1,0-1 0,0 0 1,0 1-1,-1 0 1,1 0-1,0 0 0,0 1 1,0 0-1,0 0 1,0 0-1,0 1 0,0-1 1,0 1-1,1 0 1,-1 1-1,1-1 0,-2 1-38,-9 9 36,-1 0 1,1 1-1,1 0 0,0 1 0,1 1 0,1 0 0,0 1 0,1 0 0,1 0 0,0 2 0,1-1 1,1 1-1,1 0 0,0 0 0,2 1 0,0 0 0,1 0 0,1 1 0,0-1 0,2 1 0,0 1-36,2-12-38,1-1 0,-1 1 0,1-1 0,1 1 0,0-1-1,0 0 1,0 0 0,1 0 0,0-1 0,1 1 0,0-1-1,0 0 1,0 0 0,1-1 0,0 1 0,0-1 0,1-1-1,0 1 1,0-1 0,0 0 0,0-1 0,1 1 0,0-2-1,0 1 1,0-1 0,0 0 0,0-1 0,6 2 38,1-1-21,1 1 1,-1-2-1,1 0 0,0-1 1,-1 0-1,1-1 1,0-1-1,-1-1 1,1 0-1,0-1 0,-1 0 1,0-1-1,0-1 1,0-1-1,8-4 21,-7-1-210,0 0 0,-1-1 1,0-1-1,-1-1 0,-1 0 0,0 0 0,-1-1 1,0-1-1,7-13 210,22-28-4443,-16 31-2390,-12 17 1265</inkml:trace>
  <inkml:trace contextRef="#ctx0" brushRef="#br0" timeOffset="77349.215">18658 6261 11691,'0'0'3982,"0"0"-480,0 0-768,0 0-748,0 0-593,0 0-496,0 0-427,0 0-177,-16 15 33,-94 105 330,85-84-681,2 1 0,1 1 0,2 0 0,1 2 0,3 0-1,1 1 1,-8 36 25,24-77-35,-1 0 0,0 0 0,0 0 0,1 0 1,-1 0-1,0 0 0,1 0 0,-1 0 0,0 0 0,1 0 0,-1 0 0,0 0 0,1 0 0,-1 0 0,0 0 0,1 0 0,-1 0 0,0 1 0,0-1 0,1 0 0,-1 0 1,0 0-1,0 0 0,1 1 0,-1-1 0,0 0 0,0 0 0,1 1 0,-1-1 0,0 0 0,0 0 0,0 1 0,0-1 0,1 0 0,-1 0 0,0 1 0,0-1 0,0 0 1,0 1-1,0-1 0,0 0 0,0 1 0,0-1 0,0 0 35,21-28 16,17-39 13,-3-1 1,-3-2 0,-1-6-30,92-183 151,-123 259-151,2-6 29,1 0 1,0 1-1,0-1 0,1 1 0,0 0 0,0 0 0,0 0 0,0 0 0,1 1 0,0 0 0,-1 0 0,2 0 0,-1 0 0,0 1 0,1 0 0,-1 0 0,1 1 0,1-1-29,-3 4 5,0 1-1,-1 0 1,1 0 0,-1 0-1,0 1 1,1-1-1,-1 1 1,0 0-1,0 0 1,-1 0 0,1 0-1,-1 0 1,1 0-1,-1 1 1,0-1-1,0 1 1,-1 0 0,1 0-1,-1-1 1,0 1-1,0 0 1,0 2-5,1-2 6,53 226 92,-41-154-100,-2-3 12,-7-36-48,2-2-1,0 1 1,3-1 0,1 0 0,15 31 38,-23-61-22,-3-3 38,-10-19 123,-24-15-38,0 1 1,-2 1-1,-1 2 1,-1 2-1,-1 1 1,-2 2-1,-24-9-101,62 30-19,-11-6-118,-1 1-1,0 0 1,0 1 0,0 0 0,-1 2-1,0 0 1,0 0 0,0 2-1,-2-1 139,19 3-178,0 1 1,-1-1 0,1 0-1,0 0 1,-1 0 0,1 0-1,-1 0 1,1 0 0,0 1-1,-1-1 1,1 0 0,-1 1-1,1-1 1,-1 0 0,1 1-1,-1-1 1,1 0 0,-1 1-1,1-1 1,-1 1 0,0-1-1,1 1 1,-1-1 0,1 1-1,-1-1 1,0 1 0,0 0 0,1-1-1,-1 1 1,0-1 0,0 1-1,0 0 1,0-1 0,0 1-1,0 0 1,0-1 0,0 1-1,0-1 1,0 1 0,0 0-1,0-1 1,0 1 0,0 0-1,-1-1 1,1 1 0,0-1-1,0 1 1,-1-1 0,1 1-1,0-1 1,-1 1 0,1-1 0,-1 1-1,1-1 1,-1 1 0,1-1-1,0 1 1,-1-1 0,0 0-1,1 1 1,-1-1 0,1 0-1,-1 0 1,1 1 0,-1-1-1,0 0 1,1 0 0,-1 0-1,0 0 177,22 14-7329</inkml:trace>
  <inkml:trace contextRef="#ctx0" brushRef="#br0" timeOffset="72132.597">18073 4347 3812,'0'0'2712,"5"-13"-401,24-65 2040,-27 67 1800,-11 27-4567,1 0-1550,1-1-1,1 2 0,0-1 1,1 1-1,1-1 1,1 1-1,0 1 1,1-1-1,1 0 0,0 0 1,2 1-1,0-1 1,1 0-1,0 0 1,2 0-1,0 0 1,1 0-1,0-1 0,2 2-33,-5-14-21,1 1-1,0-1 1,-1 0-1,2 0 0,-1 0 1,0 0-1,1-1 1,-1 1-1,1-1 1,0 0-1,0 0 0,1 0 1,-1-1-1,1 0 1,-1 1-1,1-2 1,0 1-1,-1 0 0,1-1 1,0 0-1,0 0 1,0 0-1,0-1 0,0 0 1,0 0-1,0 0 1,0 0-1,0-1 1,0 0-1,0 0 0,5-2 22,5-1 7,0-2 0,0 0 0,-1 0-1,0-1 1,0-1 0,0-1-1,-1 0 1,0 0 0,7-8-7,-7 5 64,0 0 0,-1 0 0,0-2 0,-1 1 0,0-2 0,-1 1 0,-1-1 0,0-1 0,-1 0 0,5-15-64,-12 2 827,-22 39-362,15-1-486,0 0-1,0 0 1,1 0 0,1 1-1,-1 0 1,1 0-1,1 0 1,0 0-1,1 1 1,-1-1 0,2 1-1,0 0 1,0-1-1,1 1 1,0 0-1,1 0 1,0-1-1,1 3 22,0-5-417,-1 0-1,2 0 0,-1-1 1,1 1-1,0 0 0,1-1 0,0 1 1,0-1-1,1 0 0,-1-1 1,1 1-1,1-1 0,-1 0 0,1 0 1,4 2 417,21 14-7319,-18-16 1964</inkml:trace>
  <inkml:trace contextRef="#ctx0" brushRef="#br0" timeOffset="72569.6">18907 4343 6502,'0'0'2269,"0"0"-118,0 0 6,0 0-337,0 0-218,0 0-187,0 0-284,0 0-255,6-6-209,20-18-10,-90 77-171,-67 77-310,129-129-181,1 1 0,0-1 0,1 0 1,-1 0-1,0 1 0,0-1 0,0 1 0,1-1 1,-1 1-1,1-1 0,-1 1 0,1-1 0,0 1 1,-1-1-1,1 1 0,0 0 0,0-1 0,0 1 1,0-1-1,1 1 0,-1-1 0,0 1 0,1-1 1,-1 1-1,1-1 0,-1 1 0,1-1 1,0 1-1,-1-1 0,1 1 0,0-1 0,0 0 1,0 0-1,0 0 0,0 1 0,0-1 0,1 0 1,-1 0-1,0 0 0,1-1 0,-1 1 0,0 0 1,1 0-1,0 0 5,69 20-227,-14-14 192,-43-7 35,0 1-1,0 0 1,0 1-1,0 0 0,0 2 1,-1-1-1,0 2 0,1 0 1,-2 0-1,1 1 1,-1 1-1,1 0 0,8 7 1,-19-12 9,0-1 0,-1 1 0,1 0 0,0 0-1,-1 0 1,1 0 0,-1 0 0,0 0 0,0 0-1,0 0 1,0 0 0,0 1 0,0-1 0,0 0-1,-1 1 1,1-1 0,-1 0 0,0 1 0,0-1 0,0 1-1,0-1 1,0 1 0,0-1 0,-1 0 0,1 1-1,-1-1 1,1 0 0,-1 1 0,0-1 0,0 0-1,0 0 1,0 0 0,-1 1 0,1-1 0,-1-1 0,0 2-9,-74 50 1481,57-47-1393,0 0 0,-1-1 0,1-1-1,-1-1 1,0-1 0,0-1 0,0 0 0,0-1-1,-16-3-87,-24-21-368,44 10-2501,2-2-4021,10 9-370</inkml:trace>
  <inkml:trace contextRef="#ctx0" brushRef="#br0" timeOffset="73025.1">19296 4161 8520,'0'0'3086,"0"0"-124,0 0 145,0 0-699,0 0-721,0 0-395,0 0-475,0 3-257,-11 179 1479,-1 190-3389,30-305-3279,2-46-4713,-12-16 3054</inkml:trace>
  <inkml:trace contextRef="#ctx0" brushRef="#br0" timeOffset="73367.348">19202 4390 1217,'0'0'5045,"0"0"-2376,0 0-667,0 0-347,0 0-641,0 0-411,0 0 38,17-3 203,110-8 453,-91 14-1433,-1-2 1,1-1 0,-1-2 0,0-1 0,1-2-1,29-8 136,-48 9-3015,-6 2-1785,-3 1-1798</inkml:trace>
  <inkml:trace contextRef="#ctx0" brushRef="#br0" timeOffset="73945.638">19611 4458 8136,'0'0'1756,"0"0"-128,0 0 32,0 0-101,0 0-272,0 0-198,0 0-262,0 0-154,-1 13-43,-1 43-176,3-53-400,-1 0 1,1 0 0,0 0-1,0 0 1,0 0 0,1-1-1,-1 1 1,1 0 0,-1-1-1,1 1 1,0-1 0,0 0-1,0 0 1,0 1 0,0-1-1,0 0 1,1-1 0,-1 1-1,1 0 1,-1-1 0,1 1-1,0-1 1,0 0 0,-1 0-1,1 0 1,0 0 0,0-1-1,0 1 1,0-1 0,0 0-1,0 1 1,0-1 0,0-1-1,0 1 1,0 0 0,0-1-55,1 1 108,8 1 35,0-1 0,0-1 0,-1 0-1,1-1 1,0 0 0,-1-1 0,0 0 0,1-1-1,-1 0 1,-1-1 0,11-5-143,-16 7 65,0 0 0,-1 0 0,1 0 0,-1-1 0,1 1 0,-1-1 0,0 0 1,-1 0-1,1 0 0,-1-1 0,1 1 0,-1-1 0,-1 0 0,1 0 0,-1 0 0,1 0 0,-2 0 0,1-1 0,0 1 1,-1-1-1,0 1 0,-1-1 0,1 1 0,-1-1 0,0-4-65,0 7 43,-1 0 0,0 0 0,1 1 1,-1-1-1,0 0 0,0 1 0,-1-1 0,1 1 1,0-1-1,-1 1 0,0 0 0,1-1 0,-1 1 0,0 0 1,0 0-1,0 0 0,-1 1 0,1-1 0,0 0 0,-1 1 1,1-1-1,-1 1 0,1 0 0,-1 0 0,1 0 0,-1 0 1,0 1-1,0-1 0,1 1 0,-1-1 0,0 1-43,-87 10 114,79-4-142,2 0 0,-1 0 1,1 1-1,0 0 0,0 0 0,1 1 0,0 0 1,0 1-1,1-1 0,0 2 0,1-1 0,0 1 1,0 0-1,1 0 0,0 0 0,1 1 0,0 0 1,1 0-1,0 0 0,1 0 0,0 0 0,1 1 1,0-1-1,1 0 0,0 1 0,0-1 1,1 1-1,1-1 0,2 9 28,-1-12-85,1-1 0,0 0 0,0 0 0,0-1 1,1 1-1,-1-1 0,2 0 0,-1 0 0,1-1 0,0 1 0,0-1 0,0 0 0,1-1 1,-1 0-1,1 0 0,0 0 0,1-1 0,-1 0 0,1 0 0,-1-1 0,1 0 1,0 0-1,-1-1 0,1 0 0,0 0 0,0-1 0,0 0 0,0 0 0,0-1 0,0 0 1,0-1-1,-1 0 0,1 0 0,0 0 0,-1-1 0,0 0 0,1 0 0,-1-1 1,0 0-1,1-2 85,24-17 281,-1-1 0,-1-2-1,-1 0 1,-2-2 0,0-1 0,-2-2 0,-2 0 0,3-8-281,-7 10 1079,-19 28-775,-5 20 166,-8 27-493,2 1 0,2 0 1,2 0-1,0 26 23,7-72-3,-1-1 0,1 1 0,-1-1-1,1 0 1,-1 1 0,1-1 0,-1 0 0,1 1 0,-1-1 0,1 0 0,-1 0 0,0 0 0,1 0 0,-1 1 0,1-1-1,-1 0 1,0 0 0,1 0 0,-1 0 0,1 0 0,-1-1 0,0 1 0,1 0 0,-1 0 0,1 0 0,-1 0 0,1-1-1,-1 1 1,1 0 0,-1 0 0,0-1 0,1 1 0,0 0 0,-1-1 0,1 1 0,-1-1 0,1 1 0,-1-1-1,1 1 1,0-1 0,-1 1 0,1-1 0,0 1 0,0-1 0,-1 1 0,1-1 0,0 1 0,0-1 0,0 0 0,0 1-1,-1-1 1,1 1 0,0-1 0,0 0 0,0 1 0,0-1 0,1 1 0,-1-1 0,0 0 0,0 1 0,0-1-1,0 1 1,1-1 0,-1 0 3,-3-9 4,0-1 0,1 1 0,0-1 0,1 0 0,0 1-1,1-1 1,0 0 0,1 0 0,0 0 0,1 1 0,0-1 0,0 1-1,1-1 1,0 1 0,1 0 0,0 0 0,1 0 0,5-7-4,-4 9 13,1-1-1,1 1 1,0 0 0,0 0 0,0 1 0,1 1 0,0-1 0,0 1 0,1 1 0,0-1 0,0 2-1,0-1 1,0 2 0,1-1 0,0 1 0,-1 1 0,1 0 0,0 0 0,0 1 0,0 1-1,0 0 1,5 0-13,113 27-4088,-69 1-1696,-8 8-3514,-36-23 2721</inkml:trace>
  <inkml:trace contextRef="#ctx0" brushRef="#br0" timeOffset="74270.722">20646 4542 7719,'0'0'2552,"0"0"91,0 0-33,0 0-363,0 0-394,0 0-289,0 0-267,7-9-229,24-23-299,-31 31-757,1 1 1,-1 0-1,1 0 1,-1 0-1,1-1 1,0 1 0,-1 0-1,1 0 1,-1 0-1,1 0 1,0 0-1,-1 0 1,1 0-1,-1 0 1,1 0 0,0 0-1,-1 0 1,1 1-1,-1-1 1,1 0-1,0 0 1,-1 1-1,1-1 1,-1 0-1,1 1 1,-1-1 0,1 0-1,-1 1 1,1-1-1,-1 1 1,0-1-1,1 1 1,-1-1-1,0 1 1,1-1 0,-1 1-1,0-1 1,1 1-1,-1-1 1,0 1-1,0 0 1,0-1-1,0 1 1,0-1 0,1 1-1,-1 0 1,0-1-1,0 1 1,-1-1-1,1 1 1,0 0-1,0 0-12,1 1 26,2 17-127,-1 0 0,-1 0 0,-1 1 1,0-1-1,-2 0 0,0 1 1,-1-1-1,-1 0 0,-4 14 101,-2 12-3764,7-32-598,0-2-2028</inkml:trace>
  <inkml:trace contextRef="#ctx0" brushRef="#br0" timeOffset="74271.722">20695 4083 4452,'0'0'8969,"0"0"-6887,0 0 256,0 0-1089,0 0-1089,0 0-96,0 0-64,0 0 0,-20 44-96,34-18-2114,-2-5-5669</inkml:trace>
  <inkml:trace contextRef="#ctx0" brushRef="#br0" timeOffset="71388.847">17264 4186 1762,'0'0'6342,"0"0"-3187,0 0-716,0 0-15,0 0-508,2-9-432,3-27-437,-6 35-1016,1 0 0,-1 1 0,0-1 0,0 1 0,1-1 0,-1 1 0,0-1 0,0 1 0,0-1 0,0 1 0,0 0 0,0 0 0,0-1 0,0 1 0,0 0 0,0 0 0,0 0 0,0 0 0,1 0 0,-1 0 0,0 0 0,0 1 0,0-1 0,0 0 0,0 0 0,0 1 0,0-1 0,0 0 0,0 1 0,1-1 0,-1 1 0,0 0 0,0-1 0,0 1 0,1-1 0,-1 1 0,0 0 0,0 0-31,-2 1 108,-20 10 40,0 0 0,2 2 0,0 0 0,0 1 0,1 1 0,1 1 0,1 1 0,1 0-1,0 2 1,1 0 0,1 0 0,1 2 0,1 0 0,1 0 0,1 1 0,1 0 0,0 3-148,8-19-1,-1 0 0,1 1 0,1 0 0,0-1 1,0 1-1,0 0 0,1 0 0,0-1 0,0 1 1,1 0-1,0 0 0,1-1 0,-1 1 0,1 0 1,1-1-1,0 0 0,0 0 0,0 1 0,1-2 1,0 1-1,0 0 0,0-1 0,1 0 0,0 0 1,1 0-1,-1-1 0,1 0 0,0 0 0,0 0 0,1 0 1,-1-1-1,1-1 0,2 2 1,6 1-7,0-1 1,0 0-1,0-1 1,0-1-1,1 0 0,-1-1 1,1-1-1,0-1 1,-1 0-1,1-1 0,-1 0 1,1-1-1,-1-1 1,13-4 6,-16 3-531,0 0 0,0 0 1,-1-1-1,1-1 1,-1 0-1,-1-1 0,1 0 1,-1 0-1,0-1 1,-1 0-1,0-1 1,0 0 530,26-35-7885,-18 27 2402</inkml:trace>
  <inkml:trace contextRef="#ctx0" brushRef="#br0" timeOffset="71728.884">17696 4085 5605,'0'0'2210,"0"0"267,0 0 54,0 0-204,0 0-90,0 0-246,0 0-453,-2-9-268,1 0-1037,-3-13 658,-7 45-136,1 26-426,3 0-1,1 0 0,3 0 1,2 1-1,2-1 0,4 27-328,33 69-393,14-63-5337,-23-60-4690,-15-16 1665</inkml:trace>
  <inkml:trace contextRef="#ctx0" brushRef="#br0" timeOffset="-10320.23">1848 2067 9673,'0'0'2771,"0"0"-689,0 0-187,14-14-326,93-88 706,-51 58-1608,-1-2 0,-3-3 0,-2-2 1,-3-2-1,21-30-667,-36 40 55,-1-2 0,-3 0 0,19-40-55,-45 83-3,-1 0 0,1 0-1,-1 0 1,1 0-1,-1-1 1,0 1 0,0 0-1,0-1 1,0 1-1,0-1 1,0 1 0,-1-1-1,1 1 1,-1-1-1,0 1 1,0-1 0,0 0-1,0 1 1,0-1-1,0 1 1,-1-1 0,1 1-1,-1-1 1,0 1-1,0-1 1,0 1-1,0-1 1,0 1 0,0 0-1,-1 0 1,1 0-1,-1 0 1,1 0 0,-1 0-1,0 0 1,0 0-1,0 0 1,0 1 0,0-1-1,0 1 1,-1 0-1,1 0 1,0-1 0,-1 1-1,1 1 1,0-1-1,-1 0 4,-5 1-3,0 1 0,0-1 0,0 2 0,0-1 0,0 1 0,0 0 0,1 1 0,-1-1 0,1 2 0,0-1 0,0 1-1,0 0 1,0 0 0,1 1 0,-1 0 0,1 0 0,0 1 0,1-1 0,0 1 0,-1 1 0,2-1 0,-1 1 0,1-1 0,0 1-1,0 1 1,1-1 0,0 0 0,1 1 0,-1 0 0,1-1 0,1 1 0,-1 0 0,1 5 3,3 6 7,0 0-1,2 0 1,0 0 0,1 0-1,0 0 1,2-1 0,0 0-1,2-1 1,-1 1 0,2-2-1,0 1 1,2-1 0,-1-1-1,6 5-6,59 100 67,-70-111-66,-1 0 0,-1 1-1,1 0 1,-2 0 0,1 0 0,-1 0-1,-1 1 1,0-1 0,0 1 0,-1-1-1,0 1 1,-1 0 0,0 0 0,-2 8-1,0-15 6,-1 0 0,1-1 1,-1 1-1,0-1 0,0 1 1,0-1-1,0 0 0,-1 0 0,1 0 1,-1 0-1,0-1 0,0 0 1,0 1-1,0-1 0,0-1 0,0 1 1,-1-1-1,1 1 0,0-1 1,-1-1-1,1 1 0,-1 0 1,1-1-1,-1 0 0,1 0 0,-1-1 1,1 1-1,-1-1 0,1 0 1,-1 0-1,1 0 0,0-1 1,0 1-1,-1-1 0,1 0 0,0-1 1,1 1-1,-1-1 0,-1 0-6,-22-14 37,1-1 1,1-1-1,0-2 0,2 0 0,-7-9-37,-34-30 44,51 49-2719,52 36-6726,-15-11-240</inkml:trace>
  <inkml:trace contextRef="#ctx0" brushRef="#br0" timeOffset="-5739.942">7162 1720 7015,'0'0'2066,"0"0"-395,0 0 53,0 0-224,0 0-475,0 0-470,2 4-240,3 2-109,0 0 0,1 0 0,-1-1 0,1 0 0,1 0 0,-1 0 0,1-1 1,-1 0-1,1 0 0,1 0 0,-1-1 0,0-1 0,1 1 0,-1-1 0,1 0 0,0-1 0,0 1 0,0-2 0,0 1 0,-1-1 0,1 0 0,0-1 0,0 0 1,0 0-1,1-1-206,-5-2 237,0 1 0,1-1 0,-1-1 0,-1 1 1,1-1-1,0 1 0,-1-1 0,0 0 0,0 0 1,-1-1-1,0 1 0,1 0 0,-2-1 0,1 0 1,-1 1-1,0-1 0,0 0 0,0 0 1,-1 1-1,0-1 0,0 0 0,0 0 0,-1-3-237,-13-60 1697,14 68-1690,-1-1 0,0 1-1,0-1 1,0 1 0,0 0-1,0 0 1,0 0 0,0-1 0,0 1-1,-1 0 1,1 0 0,0 1 0,-1-1-1,1 0 1,0 0 0,-1 1-1,1-1 1,-1 1 0,1-1 0,-1 1-1,0-1 1,1 1 0,-1 0-1,1 0 1,-1 0 0,0 0 0,1 0-1,-1 0 1,1 0 0,-1 1 0,0-1-1,1 1 1,-1-1 0,1 1-1,-1-1 1,1 1 0,0 0 0,-1 0-1,1 0 1,0-1 0,-1 2 0,1-1-1,0 0-6,-8 6-8,1 2 0,0-1 0,1 1 0,0 0-1,0 0 1,1 1 0,0 0 0,1 0 0,0 0-1,0 1 1,1-1 0,1 1 0,-1 0 0,2 1-1,-1 5 9,-6 148-341,9-153 295,-1-1 1,1 0-1,1 0 1,0 0 0,1 0-1,0 0 1,0 0-1,1 0 1,0-1-1,1 1 1,1-1-1,0 0 1,0 0-1,0-1 1,2 1 0,-1-1-1,1 0 1,0-1-1,1 0 1,0 0-1,0-1 1,1 0-1,-1 0 1,2-1-1,-1 0 1,1 0-1,0-1 1,0-1 0,0 1-1,1-2 1,-1 1-1,1-2 1,1 1 45,4-3 6,-1 0 0,0-1 0,1-1 0,-1 0 0,0-1 1,0-1-1,0 0 0,-1-1 0,0 0 0,0-2 0,0 1 0,0-2 1,-1 0-1,0 0 0,-1-1 0,0-1 0,-1 0 0,1-1 0,-2 0 1,6-7-8,6-9 56,-1-1 0,-1-1 0,-1 0-1,-2-2 1,-1 0 0,-1-1 0,-2 0-1,5-20-54,-15 44 57,0 0 0,0-1 0,-1 1 0,-1-1 0,1 0 0,-1 0 0,0 1 0,-1-1 0,0 0 0,-1 0 0,0 1 0,0-1 0,-1 0-1,0 1 1,-2-5-57,0 10 0,0 0-1,0 0 1,0 1 0,-1 0-1,1 0 1,-1 0-1,0 0 1,1 1-1,-1 0 1,0 0-1,0 0 1,0 1-1,0-1 1,0 1-1,0 0 1,1 1 0,-1-1-1,0 1 1,0 0-1,0 0 1,0 1-1,1-1 1,-5 3 0,-3 1-6,1 0 0,0 1 0,1 1 0,-1 0 0,1 0 1,0 1-1,1 0 0,0 1 0,0-1 0,1 2 0,0 0 0,1 0 0,0 0 1,0 1-1,1 0 0,1 0 0,-1 0 0,2 1 0,0 0 0,0 0 0,1 0 1,1 0-1,0 0 0,0 1 0,2-1 0,-1 1 0,2-1 0,-1 1 0,2-1 1,-1 0-1,2 1 0,0-1 0,0 0 0,1 0 0,1-1 0,0 1 0,0-1 1,1 0-1,1 0 0,0-1 6,-3-5-26,1 0 0,0-1-1,0 0 1,0 0 0,0 0 0,1-1 0,0 1-1,-1-2 1,1 1 0,0 0 0,1-1 0,-1 0 0,0-1-1,1 1 1,-1-1 0,1 0 0,-1-1 0,1 0 0,-1 0-1,1 0 1,-1-1 0,1 1 0,-1-2 0,1 1 0,-1-1-1,0 0 1,0 0 0,0-1 0,0 1 0,0-2 0,0 1-1,-1 0 1,1-1 0,-1 0 0,0-1 0,-1 1 0,1-1-1,-1 0 1,1 0 0,-1 0 0,2-4 26,7-17 21,0-1 1,-1-1-1,-2 0 1,-1-1 0,-1 0-1,-1 0 1,-2-1-1,-1 0 1,-1 1-1,-2-31-21,1 30 4,2-19 41,-1-12 477,4 0 1,1 1-1,12-38-522,-15 169 1655,-7 7-1486,4 0 0,3 0 0,3-1 0,3 0 0,4 0 0,9 19-169,-22-86-12,0 0 0,1 0-1,1 0 1,-1 0 0,2 0-1,-1-1 1,1 0 0,0 0 0,1 0-1,0 0 1,1-1 0,0 0-1,0 0 1,0-1 0,1 0 0,0-1-1,1 1 1,0-1 0,0-1 0,0 0-1,0 0 1,1-1 0,-1 0-1,1 0 1,0-1 0,1-1 0,-1 0-1,0 0 1,1-1 0,0 0 12,-5-2-27,0-1 0,0 1 0,0-1 0,0 0 0,-1-1 0,1 1 0,0-1 0,-1-1 0,0 1 0,0-1 0,0 1 0,0-1 0,0-1 0,-1 1 0,0-1 0,0 0 0,0 0 0,-1 0 0,1 0 0,-1 0 0,0-1 0,-1 0 0,1 0 27,2-7-355,0 0-1,-1 0 0,0 0 0,-1-1 0,0 0 1,-1 0-1,-1 1 0,0-1 0,-2-12 356,-6 1-2513,-9 21-3451,2 6-1510</inkml:trace>
  <inkml:trace contextRef="#ctx0" brushRef="#br0" timeOffset="-7672.321">5350 1820 9833,'0'0'5227,"0"0"-2462,0 0-934,0 0-699,0 0-534,0 0-166,7 15-128,43 99 310,-47-100-558,0-1 0,1 0 0,0 0 0,1 0 0,0-1-1,1 0 1,1 0 0,0 0 0,1-1 0,0 0 0,0 0 0,1-1 0,0 0-1,1-1 1,4 3-56,-10-10 9,0 0 1,1 0-1,-1-1 0,0 0 0,1 0 0,-1 0 1,0 0-1,1-1 0,-1 1 0,1-1 0,-1-1 0,1 1 1,-1 0-1,1-1 0,-1 0 0,0 0 0,1 0 0,-1-1 1,0 0-1,0 1 0,0-1 0,0-1 0,0 1 0,0-1 1,-1 1-1,1-1 0,-1 0 0,0 0 0,0 0 0,0-1 1,0 1-1,0-1 0,-1 0 0,0 0 0,0 1 0,0-2 1,0 1-1,0 0 0,-1-1-9,14-31 473,-2 0-1,-2-1 1,-1 0 0,-2 0-1,-1-9-472,11-42 376,2-22-13,-11 149-1661,23 65-6917,-14-62 1776</inkml:trace>
  <inkml:trace contextRef="#ctx0" brushRef="#br0" timeOffset="-7333.192">6116 1849 10090,'3'-16'7596,"-2"8"-6645,11-57 2398,-3 26 823,-7 23-1844,-12 46-834,-1 8-2008,1 0-1,1 1 0,3-1 0,1 2 1,2-1-1,1 0 0,3 22 515,6-23-4115,1-15-2858,-2-9-1429</inkml:trace>
  <inkml:trace contextRef="#ctx0" brushRef="#br0" timeOffset="-7112.491">6082 1421 8360,'0'0'5605,"0"0"-4452,0 0-64,0 0-480,0 0-513,0 0-96,0 0 0,76 35-192,-51 3-3364,-1-7-4195</inkml:trace>
  <inkml:trace contextRef="#ctx0" brushRef="#br0" timeOffset="-6860.028">6691 1657 13901,'0'0'5285,"4"-13"-2178,3-8-1988,14-47 3661,-21 67-4284,-9 8 380,-6 10-847,1 1 0,0 0 0,2 1 0,0 1 0,1 0 0,-3 10-29,11-23-47,0 1-1,0-1 0,1 1 1,0 0-1,0 0 0,1-1 1,0 1-1,1 0 0,0 0 1,0 0-1,0 0 0,1 0 0,0 0 1,1 0-1,0 0 0,0 0 1,1-1-1,0 1 0,0-1 1,0 0 47,85 86-1384,-15-22 686,-72-71 698,0 1 1,1 0 0,-1-1 0,0 1 0,0 0-1,0 0 1,0 0 0,0 0 0,0 0 0,0 0-1,-1 0 1,1 0 0,0 0 0,0 0-1,-1 1 1,1-1 0,-1 0 0,1 0 0,-1 1-1,0-1 1,1 0 0,-1 1 0,0-1 0,0 0-1,0 1 1,0-1 0,0 0 0,0 1 0,0-1-1,-1 0 1,1 1 0,0-1 0,-1 0-1,1 1 1,-1-1 0,1 0 0,-1 0 0,0 0-1,1 0 1,-1 1 0,0-1 0,0 0 0,0 0-1,0 0 1,0-1 0,0 1 0,0 0 0,0 0-1,0 0 1,-1-1 0,1 1 0,0-1 0,0 1-1,-1-1 0,-17 3 16,0 0-1,0-2 1,0 0-1,0-1 1,0-1-1,-1-1 1,1-1 0,1-1-1,-1 0 1,0-1-1,-14-7-15,15 6-758,-18-4-2159,11 2-5216,11 5-3644</inkml:trace>
  <inkml:trace contextRef="#ctx0" brushRef="#br0" timeOffset="-9886.916">2758 1614 14478,'0'0'2466,"0"0"-464,0 0-529,0 0-613,0 0-470,0 0-166,0 0-85,2 14-43,44 278 1308,-41-274-1278,0 0 1,1 0 0,1-1-1,0 1 1,1-1 0,1-1 0,7 9-127,-13-20 35,1-1 1,-1 1 0,1-1-1,0 0 1,0 0 0,1 0-1,-1-1 1,1 0 0,0 0-1,0 0 1,0 0 0,0-1 0,0 1-1,1-1 1,-1-1 0,0 1-1,1-1 1,0 0 0,-1 0-1,1-1 1,0 1 0,-1-1 0,1-1-1,0 1 1,0-1 0,3 0-36,2-5 53,1 0 0,-1-1 1,0 0-1,-1 0 1,0-1-1,0-1 0,-1 1 1,0-2-1,0 1 0,-1-1 1,0-1-1,-1 1 1,0-1-1,-1-1 0,0 1 1,-1-1-1,1-2-53,-4 10 11,95-209 272,-73 110-214,-33 123-138,5-2 65,0 1 0,2 0 0,1 0-1,0 0 1,1 0 0,1 0 0,1 0 0,0 0 0,2 0 0,0 0 0,1-1 0,1 0 0,1 0 0,0 0 0,1-1-1,1 0 1,3 3 4,-8-14-218,-1-1 0,1 1 0,1-1 0,-1 0 0,1 0 0,0 0 0,0-1 0,0 0 0,1 0 0,-1 0-1,1-1 1,0 1 0,0-2 0,0 1 0,1 0 218,65-3-11708,-50-10 4757</inkml:trace>
  <inkml:trace contextRef="#ctx0" brushRef="#br0" timeOffset="-9482.28">3617 1694 9129,'0'-14'2845,"1"-6"-1410,0-12-76,0 4 9273,6 282-6276,-38 181-3619,24-344-771,2-40-300,3 0 0,1 0 0,6 43 334,12-55-3091,-10-61 251,-15-214-6448,0 133 4488,2-46-2018,3 48 5050,2 18 3819,1 1 4532,-1 74-5910,1 0-1,0 1 0,0-1 0,1 1 1,0-1-1,1 0 0,0 1 1,0 0-1,0-1 0,1 1 0,0 0 1,1 0-1,-1 1 0,1-1 1,0 1-1,6-6-672,43-18 2109,-46 28-2060,0 1 0,0 0-1,1 1 1,-1-1 0,1 2 0,-1-1 0,0 1 0,0 0 0,1 0 0,-1 1 0,0 0-1,0 0 1,0 1 0,0-1 0,-1 2 0,1-1 0,-1 1 0,0 0 0,0 0 0,0 1-1,0-1 1,-1 1 0,0 1 0,0-1 0,0 1 0,-1 0 0,0 0 0,0 0 0,0 1-1,-1-1 1,0 1 0,0 0 0,0 0 0,-1 0 0,0 0 0,-1 0 0,0 0 0,1 6-49,-1-7-50,0 1 1,-1 0 0,0 0-1,0 0 1,0 0 0,-1-1-1,0 1 1,0 0 0,-1 0-1,1-1 1,-2 1 0,1-1 0,-1 1-1,0-1 1,0 0 0,0 0-1,-1-1 1,0 1 0,0-1-1,-1 1 1,0-1 0,0-1-1,0 1 1,0-1 0,0 0 0,-1 0-1,0 0 1,0-1 0,0 0-1,0 0 1,-1 0 0,1-1-1,-1 0 1,1 0 0,-1-1-1,0 0 1,0 0 0,-3 0 49,-42 0-2864,20-10-2184,15-4-600</inkml:trace>
  <inkml:trace contextRef="#ctx0" brushRef="#br0" timeOffset="-8735.765">4106 1791 5221,'0'0'1666,"0"0"-337,0 0 331,0 13 721,9 98 998,-7-108-3361,0-1-1,1 0 0,-1 0 1,0 0-1,1 0 1,-1 0-1,1 0 0,0-1 1,-1 1-1,1-1 1,0 1-1,0-1 1,0 0-1,0-1 0,0 1 1,0 0-1,0-1 1,0 0-1,0 1 0,0-1 1,1 0-1,-1-1 1,0 1-1,0-1 0,0 1 1,0-1-1,0 0 1,0 0-1,0 0 1,0 0-1,-1-1 0,1 1 1,0-1-1,-1 0 1,1 0-1,-1 0 0,1 0 1,-1 0-1,0 0 1,0 0-1,0-1 0,0 0-17,6-8 503,-1 0 0,0-1-1,0 0 1,-1-1-1,-1 1 1,0-1-1,-1 0 1,0 0-1,-1 0 1,-1-1-1,0 1 1,-1-1-1,0 0 1,-1 1-1,0-6-502,0 17 35,0 0-1,0 0 0,0 0 0,0-1 0,0 1 1,0 0-1,0 0 0,-1 0 0,1 0 1,-1 0-1,0 1 0,1-1 0,-1 0 0,0 0 1,0 0-1,0 0 0,0 1 0,0-1 1,-1 0-1,1 1 0,0-1 0,-1 1 1,1 0-1,-1-1 0,0 1 0,1 0 0,-1 0 1,0 0-1,0 0 0,1 0 0,-1 1 1,0-1-1,0 0 0,0 1 0,0-1 1,0 1-1,0 0 0,0 0 0,0 0 0,0 0 1,0 0-1,0 0 0,0 0 0,0 1 1,0-1-1,0 1 0,0-1 0,0 1 1,0 0-1,0 0 0,0 0-34,-8 6 13,0 0 0,0 1 0,1 0 1,1 0-1,-1 1 0,1 0 0,1 1 0,0 0 0,0 0 1,1 0-1,0 1 0,1 0 0,0 0 0,1 0 0,-3 11-13,-1 0-6,1-1-1,2 1 0,0 0 0,1 1 0,1-1 0,1 1 0,1-1 0,1 1 0,1 0 0,3 14 7,-2-27-83,-1-1 0,1 1-1,1-1 1,0 1 0,0-1 0,1 0-1,0 0 1,0 0 0,1-1-1,0 1 1,1-1 0,0-1 0,0 1-1,1-1 1,-1 0 0,2 0-1,-1-1 1,1 0 0,0 0 0,0-1-1,0 0 1,1 0 0,0-1-1,0 0 1,4 1 83,-2-2-64,0 0 0,1-1 0,-1 0 0,0-1 0,0 0 0,1-1 0,-1 0-1,1-1 1,-1 0 0,0-1 0,0 0 0,0-1 0,0 0 0,0 0 0,0-2 0,-1 1 0,0-1 0,0-1 0,0 1 0,0-2-1,-1 1 1,0-1 0,-1-1 0,0 0 0,4-4 64,5-6-14,-1-2 0,-1 0 0,-1-1 0,-1 0 0,0-1 0,-2-1 0,-1 0 0,0 0 0,-2-1 0,0 0 0,-2-1 14,6-23 95,-2 1 0,-2-2 0,-3 1 0,-1-1 0,-3-5-95,-5 33 162,-4 33-44,-4 33-67,-2 131 29,13-101-3657,2-55-2989,4-1-4805</inkml:trace>
  <inkml:trace contextRef="#ctx0" brushRef="#br0" timeOffset="-8222.108">4726 1786 192,'0'0'1863,"0"0"358,0 0-91,0 0-59,0 0-69,0 0-133,0 0-108,-5 14-154,-15 48-379,6 56 1697,15-50-608,-1-67-2087,0-10 1467,0 8-1666,-1-15 260,1 0 0,0 1 1,1-1-1,1 0 0,0 1 1,1-1-1,1 1 1,1 0-1,0 0 0,0 0 1,2 0-292,-1 4-8,0 0 1,0 0-1,1 1 1,0 0-1,1 0 1,0 1-1,1 0 1,0 1-1,0-1 1,1 2-1,0-1 1,0 2-1,1-1 1,0 1-1,0 1 1,0 0-1,1 0 1,10-2 7,-15 6-663,1 0-1,0 1 1,-1-1 0,1 1 0,0 1 0,-1-1 0,1 2-1,0-1 1,-1 1 0,1 0 0,-1 0 0,7 4 663,16 8-9231</inkml:trace>
  <inkml:trace contextRef="#ctx0" brushRef="#br0" timeOffset="8686.857">1023 4204 8488,'0'0'2173,"0"0"-161,0 0 375,0 0-92,0 0-496,0 0-438,0 0-448,1-5-384,1-10-289,-3 33 50,-4 42 578,-12 82 568,2-37-986,5 2 1,4-1-1,6 53-450,0-156-15,0 0-1,1 0 1,-1 0-1,1-1 1,-1 1-1,1 0 1,0 0-1,0-1 1,0 1 0,0-1-1,1 1 1,-1-1-1,1 1 1,-1-1-1,1 0 1,0 0-1,0 0 1,0 0 0,0 0-1,1 0 1,-1 0-1,0-1 1,1 1-1,-1-1 1,1 0-1,-1 1 1,1-1 0,0 0-1,-1-1 1,1 1-1,0 0 1,0-1-1,0 0 1,-1 1-1,1-1 1,0 0 0,0-1-1,0 1 1,0 0-1,-1-1 1,1 0-1,0 1 1,0-1-1,-1 0 1,1 0 0,-1-1-1,1 1 16,19-7-750,-1-2 0,0 0 0,-1-1 0,0-1 0,0 0 0,-1-2 1,-1 0-1,-1-2 0,0 1 0,-1-2 0,0 0 0,-2-1 0,7-11 750,41-99-976,-55 83 5300,-5 36 1164,-2 43-5637,7 140 687,21-65-3628,-8-77-3743,-9-21 800</inkml:trace>
  <inkml:trace contextRef="#ctx0" brushRef="#br0" timeOffset="9044.475">1547 4189 10378,'0'0'2818,"0"0"-928,0 0 256,0 0-800,0 0-898,0 0-448,0 0 0,0 0 0,13 10-224,2 14-1730,2 7-3619,-2-6-4517</inkml:trace>
  <inkml:trace contextRef="#ctx0" brushRef="#br0" timeOffset="9358.044">1758 4561 1313,'0'0'7693,"0"0"-3721,-2 15-1090,-24 121 1720,1-19-4057,27-136-208,1 1 1,1-1-1,1 1 1,0 0 0,2 0-1,0 1 1,4-7-338,-7 14 204,-1 1-98,1 1 0,0-1 0,0 0 0,1 1 0,0 0 0,0 0 0,1 0 0,0 1-1,1 0 1,-1 0 0,1 0 0,1 1 0,-1 0 0,1 1 0,0 0 0,0 0 0,1 0 0,0 1 0,-1 0-1,1 1 1,1 0 0,-1 1 0,0-1 0,1 2 0,-1-1 0,1 1 0,-1 1 0,1 0 0,0 0 0,-1 1-1,6 1-105,-11 0 13,1 1-1,0 0 1,-1 0-1,0 0 1,0 0-1,0 1 0,0 0 1,0-1-1,-1 1 1,1 1-1,-1-1 1,0 0-1,-1 1 0,1 0 1,-1-1-1,0 1 1,0 0-1,0 0 1,-1 0-1,0 0 0,0 1 1,0-1-1,0 1-12,1 128 28,-2-121-16,-6 70 35,-1 4-1421,6-30-4714,1-39-1412</inkml:trace>
  <inkml:trace contextRef="#ctx0" brushRef="#br0" timeOffset="10660.019">2385 4621 4644,'0'0'1922,"0"0"-246,0 0-106,0 0-417,0 0-486,16 12 241,-3 7 43,-11-15-866,0-1 0,0 1-1,0-1 1,0 0 0,0 1 0,1-1-1,0 0 1,-1 0 0,1-1 0,0 1 0,1-1-1,-1 1 1,0-1 0,1 0 0,-1 0-1,1 0 1,0-1 0,2 2-85,38-51 4100,-38 41-3771,-1 0-1,0 0 1,0-1 0,0 0 0,-1 0 0,0 0 0,-1-1 0,1 1-1,-2-1 1,1 0 0,-1 1 0,-1-1 0,1 0 0,-2 0-1,1-3-328,-2 11 13,1 0 0,-1 1 0,1-1 0,-1 0 0,0 1 0,1-1 0,-1 1 0,0-1 0,0 1 0,1-1 0,-1 1 0,0-1 0,0 1 0,0 0 0,0 0 0,1-1 0,-1 1 0,0 0-1,0 0 1,0 0 0,0 0 0,0 0 0,0 0 0,0 0 0,1 0 0,-1 0 0,0 0 0,0 1 0,0-1 0,0 0 0,0 1 0,1-1 0,-1 0 0,0 1 0,0-1 0,1 1 0,-1-1-1,0 1 1,1 0 0,-1-1 0,0 1 0,1 0 0,-1-1 0,1 1 0,-1 0 0,1 0 0,-1-1-13,-9 10-17,1 0 0,0 0 0,1 1 1,0 0-1,0 0 0,1 1 0,0 0 0,2 0 0,-1 1 0,1 0 1,1 0-1,0 0 0,1 0 0,0 0 0,1 1 0,1-1 0,0 1 1,1 0-1,0 0 17,-1-7-49,0 0 0,0 0 0,1 0 0,0 0 0,0 0 0,1 0 1,0 0-1,0 0 0,0 0 0,1-1 0,0 1 0,0 0 0,1-1 1,0 1-1,0-1 0,0 0 0,1 0 0,0 0 0,0-1 0,1 1 0,0-1 1,-1 0-1,2 0 0,-1-1 0,0 0 0,4 2 49,1-1-6,1-1-1,-1 0 1,1-1-1,0-1 1,0 1-1,0-2 0,0 1 1,0-2-1,0 1 1,0-2-1,0 1 1,1-2-1,-1 1 1,0-1-1,-1-1 1,1 0-1,0-1 1,-1 0-1,0 0 1,1-1-1,8-6 7,9-6 30,0-2 0,-1 0 0,-1-2 0,-1-1 0,0-1 0,15-21-30,-31 36 114,-1 0 0,0-1 1,0-1-1,-1 1 0,-1-1 1,1 0-1,-2-1 0,1 1 1,-1-1-1,-1 0 0,0-1 1,-1 1-1,0-1 0,-1 1 0,0-1 1,-1 0-1,0-8-114,-1 17 34,-1 1-1,0 0 1,0 0 0,0-1-1,0 1 1,0 0 0,-1 0-1,1 0 1,-1 0 0,1 0 0,-1 0-1,0 1 1,1-1 0,-1 1-1,0-1 1,0 1 0,0 0-1,-1-1 1,1 1 0,0 0-1,0 0 1,-1 1 0,1-1-1,0 0 1,-1 1 0,1-1-1,-1 1 1,1 0 0,0 0-1,-1 0 1,0 0-34,-78 8 200,70-4-204,0 0 0,0 1 0,1 1 0,-1 0 0,1 0 0,0 1 1,1 0-1,-1 1 0,2 0 0,-1 0 0,1 1 0,0 0 0,1 1 0,0-1 0,-6 12 4,10-16-24,1 0-1,-1 0 0,1 1 0,-1-1 0,2 1 0,-1-1 0,1 1 0,-1 0 1,1 0-1,1-1 0,-1 1 0,1 0 0,0 0 0,1 0 0,0 0 1,-1 0-1,2 0 0,-1-1 0,1 1 0,0-1 0,0 1 0,0-1 1,1 1-1,-1-1 0,2 0 0,-1 0 0,0-1 0,1 1 0,0 0 0,0-1 1,0 0-1,4 2 25,0 1-70,1-1 1,1-1 0,-1 0-1,1 0 1,0-1-1,0 0 1,0 0 0,1-1-1,-1-1 1,1 0-1,-1 0 1,1-1 0,0 0-1,0-1 1,0 0-1,-1-1 1,1 0 0,0-1-1,-1 0 1,1-1-1,-1 0 1,0 0 0,0-1-1,8-5 70,-9 3 33,0-1-1,-1 0 1,0 0-1,0-1 1,-1 0-1,0-1 1,0 1-1,-1-1 1,0 0 0,-1-1-1,0 0 1,0 0-1,-1 0 1,-1 0-1,1 0 1,-2-1-1,1 0 1,-2 1-1,1-1 1,-1 0-1,-1-10-32,0 21 48,-1 1 0,1-1 0,0 0 0,-1 0-1,1 1 1,0-1 0,-1 0 0,1 0 0,0 0-1,-1 0 1,1 0 0,0 1 0,-1-1 0,1 0-1,-1 0 1,1 0 0,0 0 0,-1 0 0,1 0-1,-1 0 1,1 0 0,0 0 0,-1 0-1,1-1 1,-1 1 0,1 0 0,0 0 0,-1 0-1,1 0 1,0 0 0,-1-1 0,1 1 0,0 0-1,-1 0 1,1-1 0,0 1 0,-1 0 0,1-1-1,0 1 1,0 0 0,0-1 0,-1 1-48,-4 27 94,0 0 1,2 0-1,0 0 1,2 0-1,2 1 1,0 5-95,24 64-2012,34-23-7348,-40-61 3498,0-5-1953</inkml:trace>
  <inkml:trace contextRef="#ctx0" brushRef="#br0" timeOffset="10949.201">3532 4626 7751,'19'-80'2928,"-2"25"2440,-12 49 2156,-5 25-5938,-6 30-1546,-59 295 1289,61-272-1435,20-126-49,-3-32 168,-12 71-8,0-1-1,1 0 0,1 1 0,0 0 0,1 0 1,1 0-1,1 0 0,0 1 0,0 0 0,2 0 1,-1 0-1,3-1-4,-3 8-7,0 0 0,0 0 1,0 0-1,1 1 0,0 0 1,0 0-1,1 1 0,0 1 0,0-1 1,0 1-1,0 1 0,1-1 0,-1 2 1,1-1-1,0 1 0,8 0 7,99 14-6699,-80 1 181</inkml:trace>
  <inkml:trace contextRef="#ctx0" brushRef="#br0" timeOffset="11731.042">4495 4543 10666,'0'0'3604,"0"0"-935,0 0-283,0 0-672,0 0-647,0 0-522,0 0-326,-3 11 5,-18 70-11,4 1 1,3 1-1,4 0 1,2 37-214,9-120-6,-1 0-1,0 0 1,0 0-1,1 0 1,-1-1-1,0 1 1,0 0-1,1 0 1,-1 0-1,0 0 1,0 0-1,1 0 1,-1 0-1,0 0 1,0 0-1,1 0 1,-1 0 0,0 0-1,0 0 1,1 0-1,-1 0 1,0 1-1,0-1 1,1 0-1,-1 0 1,0 0-1,0 0 1,0 0-1,1 0 1,-1 1-1,0-1 1,0 0 0,0 0-1,0 0 1,1 1-1,-1-1 1,0 0-1,0 0 1,0 0-1,0 1 1,0-1-1,0 0 1,0 0-1,1 1 1,-1-1-1,0 0 1,0 0 0,0 1-1,0-1 1,0 0 6,11-23-19,-4-160 110,-8 147-70,1 1 0,2 0 0,1 0 0,2 1-1,2-1 1,1 1 0,1 0 0,2 1 0,2 0 0,0 0 0,17-25-21,-27 52-1,1 0 0,0 0-1,0 0 1,0 1 0,1 0 0,-1-1 0,1 2 0,1-1 0,-1 1 0,1 0 0,0 0 0,-1 0 0,2 1 0,-1 0 0,0 0 0,1 0-1,-1 1 1,1 0 0,0 0 0,0 1 0,-1 0 0,1 0 0,0 1 0,0 0 0,0 0 0,0 0 0,0 1 0,0 0 0,0 0 0,0 1 0,-1 0-1,1 0 1,-1 1 0,1-1 0,2 3 1,-5-1-11,0 1-1,0-1 1,-1 1-1,1 0 1,-1 0-1,-1 0 0,1 0 1,-1 1-1,0-1 1,0 1-1,0-1 1,-1 1-1,0 0 1,0 0-1,0-1 1,-1 1-1,0 0 1,0 0-1,0 0 0,-1 0 1,0-1-1,0 1 1,0 0-1,-1-1 1,0 1-1,0-1 1,0 1-1,-1-1 1,0 0-1,0 0 0,0 0 1,0 0-1,-1-1 1,0 1-1,0-1 1,0 0-1,-2 1 12,-8 7-66,0-1-1,0-1 1,-1 0-1,-1-1 0,0-1 1,0 0-1,0-1 1,-1-1-1,0 0 1,0-1-1,-1-1 1,1-1-1,-1 0 0,0-2 1,-15 1 66,30-2 58,0 0 0,0 0 1,0 0-1,0 0 0,0 0 1,0 0-1,0-1 0,0 1 0,0-1 1,0 0-1,0 0 0,1 0 1,-1-1-1,0 1 0,0 0 0,1-1 1,-1 0-1,1 0 0,0 0 0,-1 0 1,1 0-1,0 0 0,0 0 1,0-1-59,39 10 1537,-15 9-1459,0 1 0,-1 0-1,-1 2 1,0 1 0,-2 0 0,0 1 0,13 21-78,29 48 38,45 50-210,-38-103-3148,-43-32-1253,2-3-3474,-10-2-1023</inkml:trace>
  <inkml:trace contextRef="#ctx0" brushRef="#br0" timeOffset="12450.358">5090 4621 7239,'0'0'2541,"0"0"-390,0 0 91,0 0-469,0 0-620,0 0-561,0 0-309,0 5-21,1 19-123,1 0 0,2-1-1,0 1 1,1-1 0,1 0 0,2 0 0,0-1-1,7 13-138,-14-33 2,0 0-1,1 0 1,-1-1-1,0 1 0,1 0 1,-1-1-1,1 1 1,0-1-1,-1 0 0,1 0 1,0 1-1,0-1 1,0 0-1,0-1 0,0 1 1,0 0-1,0 0 1,0-1-1,0 1 0,0-1 1,0 0-1,1 0 1,-1 0-1,0 0 0,0 0 1,0 0-1,0 0 1,1-1-1,-1 1 0,0-1 1,0 0-1,0 1 1,0-1-1,0 0 0,0 0 1,-1 0-1,1 0 1,0-1-1,0 0-1,63-57 79,-52 39 363,0-1 0,-1 0 0,-2-1 1,0 0-1,-1-1 0,-1 0 0,-1 0 0,-1-1 1,-1 1-1,-2-1 0,0-1 0,-1-8-442,-2 32 46,1-1-1,-1 1 1,0-1 0,0 0 0,0 1-1,0-1 1,-1 1 0,1-1-1,0 1 1,-1-1 0,1 1-1,-1-1 1,1 1 0,-1 0-1,0-1 1,1 1 0,-1 0-1,0-1 1,0 1 0,0 0 0,0 0-1,0 0 1,0 0 0,-1 0-1,1 0 1,0 0 0,0 0-1,-1 0 1,1 0 0,0 1-1,-1-1 1,1 1 0,-1-1-1,1 1 1,-1-1 0,1 1-1,-1 0 1,1 0 0,-1 0 0,0 0-1,1 0 1,-1 0 0,1 0-1,-1 0 1,1 1-46,-67 27 469,54-18-508,1 0 0,0 0 0,1 1 0,0 1-1,1 0 1,0 0 0,1 1 0,0 1 0,1 0 0,1 0 0,0 0-1,1 1 1,1 1 0,0-1 0,1 1 0,0 0 0,2 0-1,0 0 1,0 0 0,2 1 0,0-1 0,1 1 0,0-1 0,3 12 39,-2-22-219,1 1 1,0 0 0,1-1-1,0 0 1,0 0-1,0 1 1,1-2 0,-1 1-1,1 0 1,1-1 0,-1 0-1,1 0 1,0 0 0,0 0-1,0-1 1,1 0 0,0 0-1,-1-1 1,1 1-1,1-1 1,-1 0 0,0-1-1,1 0 1,-1 0 0,1 0-1,0-1 1,0 0 0,-1 0-1,1 0 1,0-1 0,1 0 218,22-2-113,0 0 0,0-3 1,-1 0-1,1-2 1,-1-1-1,0-1 1,-1-1-1,0-2 1,-1-1-1,0-1 0,-1-1 1,18-15 112,-12 6 554,-2-2 1,-1-1-1,-1-1 0,-1-1 0,-2-1 1,4-9-555,13-44 2541,-43 80-2445,-1 1-1,0-1 1,0 1 0,0-1-1,0 1 1,0 0 0,0 0 0,-1 0-1,1 0 1,-1 0 0,1 0 0,-1 1-1,0-1 1,0 1 0,0 0 0,1 0-1,-1 0 1,0 0 0,0 0 0,0 1-1,-1-1 1,1 1 0,0 0-1,0 0 1,0 0 0,0 1 0,0-1-1,0 0 1,0 1 0,-2 0-96,-12 1 19,0 1 0,1 1 0,-1 0 0,1 1 0,0 0 0,0 2 0,0 0 0,1 0 0,0 2 1,0 0-1,1 0 0,1 2 0,-1-1 0,-1 4-19,12-11-27,1-1 1,0 0 0,0 1-1,0-1 1,0 1 0,0 0-1,0-1 1,0 1 0,1 0-1,0 0 1,0 0-1,-1 0 1,2 0 0,-1 1-1,0-1 1,1 0 0,-1 0-1,1 1 1,0-1 0,0 0-1,0 0 1,1 1 0,-1-1-1,1 0 1,-1 0-1,1 0 1,0 1 0,1-1-1,-1 0 1,0 0 0,1-1-1,0 1 1,-1 0 0,1 0-1,0-1 1,1 1 0,-1-1-1,0 0 1,1 0-1,-1 0 1,1 0 0,0 0-1,-1 0 1,1 0 0,0-1-1,0 0 1,0 0 0,1 1 26,189 43-363,-188-40 375,1 1 1,-1 1 0,0-1 0,0 1-1,-1 0 1,0 0 0,0 0-1,-1 0 1,1 1 0,-2-1 0,1 1-1,-1 0 1,0 0 0,-1 0 0,0 0-1,0 0 1,-1 0 0,0 0 0,0 1-1,-1-1 1,-1 6-13,2-7 32,0 8 40,-2 28 17,1 1 0,3-1 1,1 0-1,2 1 0,2-2 0,2 1 1,2-1-1,1 0 0,8 12-89,16-8-614,-13-43-3443,-11-17-4116,-7 0 2028</inkml:trace>
  <inkml:trace contextRef="#ctx0" brushRef="#br0" timeOffset="12764.375">6223 4791 6854,'0'0'4757,"0"0"-2195,0 0 54,0 0-155,0 0-475,0 0-320,3-5-503,-3 6-1123,0-1-1,0 1 1,0-1-1,1 1 1,-1-1-1,0 0 1,0 1-1,0-1 0,1 1 1,-1-1-1,0 1 1,0-1-1,1 0 1,-1 1-1,0-1 0,1 0 1,-1 1-1,0-1 1,1 0-1,-1 0 1,1 1-1,-1-1 1,0 0-1,1 0 0,-1 0 1,1 1-1,-1-1 1,1 0-1,-1 0 1,1 0-1,-1 0 1,0 0-1,1 0 0,-1 0 1,1 0-1,-1 0 1,1 0-1,-1 0 1,1 0-1,-1-1 0,1 1 1,-1 0-40,-10 69 1240,9-64-1206,-40 264 447,50-279-722,24-161 140,-33 169 99,3-19-17,1 1 0,1 0 0,0 0 0,1 1 0,1 0 0,1 0 0,1 0 0,1 1 0,0 0 0,9-10 19,-17 26-146,0 0 1,0 0 0,1 0-1,-1 0 1,1 0-1,-1 1 1,1-1 0,0 1-1,-1 0 1,1 0-1,0 0 1,0 0 0,0 0-1,0 0 1,0 1 0,0 0-1,0-1 1,0 1-1,0 0 1,1 1 0,-1-1-1,0 0 1,0 1-1,0 0 1,0 0 0,-1-1-1,4 3 146,41 28-11876,-32-15 3361</inkml:trace>
  <inkml:trace contextRef="#ctx0" brushRef="#br0" timeOffset="13695.394">6638 4807 8264,'0'0'2215,"0"0"-688,0 0-70,0 0-512,0 0-539,0 0-166,6 2-21,19 9 136,77 23-16,-98-33-222,-1-1 0,1 0 0,0 0 0,-1 0 0,1 0 0,0 0 0,0-1 0,-1 0 1,1 0-1,-1 0 0,1 0 0,-1 0 0,1-1 0,-1 1 0,0-1 0,0 0 0,1 0 0,-1 0 0,-1-1 0,1 1 0,0-1 0,0 1 1,-1-1-1,0 0 0,1 0 0,-1 0 0,0 0 0,-1-1-117,7-12 514,0 0 0,-2 0 1,0-1-1,-1 0 0,-1-1 0,0 1 1,-1-1-1,-1 1 0,-1-1 1,0 0-1,-2 0 0,0 0-514,-15-43 1237,15 60-1220,0 0-1,1 0 0,-1-1 0,0 1 1,0 0-1,1 0 0,-1 0 1,0 0-1,0 0 0,0 0 0,0 1 1,0-1-1,0 0 0,0 0 0,-1 1 1,1-1-1,0 1 0,0-1 1,-1 1-1,1-1 0,0 1 0,0 0 1,-1 0-1,1-1 0,0 1 1,-1 0-1,1 0 0,0 0 0,-1 1 1,1-1-1,0 0 0,-1 0 1,1 1-1,0-1 0,0 1 0,-1-1 1,1 1-1,0-1 0,0 1 0,0 0 1,0 0-1,0 0 0,0-1 1,0 1-1,-1 1-16,-10 10 8,1 2 0,0-1 0,0 1 0,2 1 0,0 0 0,0 0 0,1 1 0,1 0 0,1 0 0,0 1 0,2 0 0,-1 2-8,-1 2-147,1 1-1,1 0 1,1 0-1,1 1 1,1-1 0,0 0-1,2 1 1,1-1-1,1 1 148,-2-15-90,1 1-1,0-1 0,0 1 1,1-1-1,0 0 1,0 0-1,1 0 0,0-1 1,1 1-1,0-1 0,0 0 1,0 0-1,1-1 0,0 1 1,0-1-1,1-1 1,-1 1-1,1-1 0,0 0 1,1-1-1,-1 1 0,1-2 1,0 1-1,5 1 91,66 8-4570,1-21-4798,-49 0 3170</inkml:trace>
  <inkml:trace contextRef="#ctx0" brushRef="#br0" timeOffset="14004.616">7373 4711 7335,'38'-115'6107,"-23"48"1516,-15 66-7481,0 0 1,0-1-1,0 1 1,0-1-1,0 1 1,-1-1 0,1 1-1,0-1 1,-1 1-1,1 0 1,-1-1-1,1 1 1,-1 0-1,0 0 1,0-1-1,0 1 1,1 0-1,-1 0 1,0 0-1,0 0 1,-1 0 0,1 0-1,0 0 1,0 0-1,0 0 1,-1 1-1,1-1 1,0 0-1,-1 1 1,1-1-1,0 1 1,-1 0-1,1-1 1,-1 1-1,1 0 1,-1 0 0,1 0-1,0 0 1,-1 0-1,1 0 1,-1 0-1,1 0 1,-2 1-143,-6 2 105,0 0 0,0 0 0,0 1 0,0 0 0,0 1 0,1 0 0,0 0 0,0 1 0,0 0 0,-4 5-105,-9 5 44,-77 82 30,96-94-80,-1 0 1,1 1-1,0-1 1,0 1-1,0-1 1,1 1-1,-1 0 1,1 0-1,0 0 1,1-1-1,-1 1 1,1 0-1,0 0 1,0 0-1,1 0 1,-1 0-1,1 0 1,0 0-1,1-1 1,-1 1-1,1 0 1,0-1-1,0 1 1,0-1-1,0 0 1,4 4 5,191 184-1516,-195-191 1510,-1 1 0,1 0 0,-1-1 1,1 1-1,-1 0 0,0-1 0,0 1 0,1 0 1,-1 0-1,-1 0 0,1 0 0,0 0 1,0 0-1,-1 0 0,1 1 0,-1-1 0,0 0 1,0 0-1,0 0 0,0 0 0,0 1 1,0-1-1,0 0 0,-1 0 0,1 0 0,-1 0 1,1 0-1,-1 0 0,0 0 0,0 0 1,0 0-1,0 0 0,0 0 0,-1 0 1,1 0-1,0-1 0,-1 1 0,1-1 0,-1 1 1,0-1-1,1 1 0,-1-1 0,0 0 1,0 0-1,0 0 0,0 0 0,0 0 0,0-1 1,-1 1 5,-12 4 16,-1-2 1,0 0-1,0 0 1,0-2-1,0 0 1,0-1 0,0 0-1,0-1 1,0-1-1,-8-2-16,22 4-65,1 0 0,-1 0 0,0 0 0,0 0 0,0-1 0,0 1 0,0-1 0,0 1 0,0-1-1,1 0 1,-1 0 0,0 1 0,0-1 0,1 0 0,-1-1 0,1 1 0,-1 0 0,1 0 0,-1-1 0,1 1 0,0-1 0,-1 1 0,1-1-1,0 1 1,0-1 0,0 0 0,1 1 0,-1-1 0,0 0 0,1 0 0,-1 0 0,1 0 0,-1 0 0,1 0 0,0 0 0,0 1 0,0-3 65,33-25-7373,-5 12 722</inkml:trace>
  <inkml:trace contextRef="#ctx0" brushRef="#br0" timeOffset="14406.737">7852 4626 11435,'0'0'4004,"0"0"-615,0 0-671,0 0-754,0 0-570,0 0-343,1-12-298,1-38-214,-3 50-524,1-1 0,-1 0 0,1 0 0,-1 0 0,0 1 0,1-1-1,-1 0 1,0 1 0,1-1 0,-1 1 0,0-1 0,0 0 0,0 1 0,0 0 0,1-1 0,-1 1 0,0 0-1,0-1 1,0 1 0,0 0 0,0 0 0,0 0 0,0-1 0,0 1 0,0 0 0,0 1 0,0-1 0,0 0-1,0 0 1,0 0 0,0 0 0,1 1 0,-1-1 0,0 0 0,0 1 0,0-1 0,0 1 0,0-1 0,1 1-1,-1 0 1,0-1 0,0 1 0,1 0 0,-1-1 0,0 1 0,1 0 0,-1 0-15,-1 0 9,-7 5-35,1-1 0,0 2 0,0-1 0,1 1 0,0 0 0,0 0 0,1 1 0,0 0-1,0 0 1,0 1 0,1 0 0,1 0 0,0 0 0,0 0 0,0 0 0,1 1 0,1 0 0,0 0 0,0 0 0,1 0 0,0 0-1,0 0 1,1 0 0,1 0 0,0 0 0,2 9 26,-1-13-95,0 0-1,1 0 1,0 0-1,1-1 1,-1 1-1,1-1 1,0 0-1,0 0 1,1 0-1,0 0 1,-1-1-1,1 1 1,1-1-1,-1-1 1,1 1 0,-1-1-1,1 0 1,0 0-1,0-1 1,1 1-1,-1-1 1,0-1-1,1 1 1,-1-1-1,1-1 1,3 1 95,-7-1 0,-1 1 0,1-1 0,-1 1 0,1-1 0,-1 1 0,0 0 0,1 0 0,-1 0 0,0 0 0,0 0 0,0 1 0,1-1 0,-1 0 0,-1 1 0,1 0 0,0 0 0,0-1 0,-1 1 0,1 0 0,-1 0 0,1 0 0,-1 1 0,0-1 0,0 0 0,0 0 0,0 1 0,0-1 0,0 0 0,-1 1 0,1-1 0,-1 1 0,0-1 0,0 1 0,0-1 0,0 1 0,0-1 0,0 1 0,-1-1 0,1 1 0,-1-1 0,0 1 0,1-1 0,-1 0 0,0 1 0,0-1 0,-1 0 0,1 0 0,0 0 0,-1 0 0,0 1 0,-13 8 120,0 0 0,-1 0 1,0-2-1,-1 0 0,0-1 0,0-1 1,-1 0-1,0-1 0,0-1 0,0-1 1,-1-1-1,1 0 0,-1-1 1,0-1-1,0-1 0,0-1 0,-1-1-120,19 3-43,0 0-1,0-1 0,0 1 1,0-1-1,0 1 0,0-1 1,0 0-1,0 1 0,0-1 1,0 0-1,0 0 0,0 1 1,0-1-1,0 0 0,-1 0 1,1 0-1,0-1 0,0 1 1,0 0-1,0 0 0,0-1 0,0 1 1,0 0-1,0-1 0,0 1 1,0-1-1,0 1 0,0-1 1,0 0-1,0 1 0,0-1 1,0 0-1,1 0 0,-1 0 1,0 0-1,0 1 0,1-1 1,-1 0-1,1 0 0,-1 0 1,1 0-1,-1 0 0,1 0 1,0-1-1,-1 1 0,1 0 1,0 0-1,0 0 0,0 0 0,0 0 1,0 0-1,0 0 0,0-1 1,0 1-1,0 0 0,1 0 1,-1 0-1,0 0 0,1 0 1,-1 0-1,1 0 0,-1 0 1,1 0-1,0 0 0,-1 0 1,1 0 43,55-29-8275,-22 13 983</inkml:trace>
  <inkml:trace contextRef="#ctx0" brushRef="#br0" timeOffset="14717.669">8152 4785 10570,'0'0'5883,"0"0"-1917,0 0-992,0 0-1026,0 0-608,0 0-309,0 0-444,3-2-294,-2 2-287,-1 0-1,1 0 1,-1 0 0,0 0-1,1 0 1,-1 0-1,1-1 1,-1 1-1,0 0 1,1 0-1,-1 0 1,1 0 0,-1 0-1,0 1 1,1-1-1,-1 0 1,1 0-1,-1 0 1,0 0-1,1 0 1,-1 0 0,1 1-1,-1-1 1,0 0-1,1 0 1,-1 1-1,0-1 1,0 0-1,1 0 1,-1 1 0,0-1-1,1 0 1,-1 1-1,0-1 1,0 1-1,0-1 1,0 0-1,1 1 1,-1-1-1,0 0 1,0 1 0,0-1-1,0 1 1,0-1-1,0 0 1,0 1-1,0-1 1,0 1-1,0-1 1,0 0 0,0 1-1,0-1 1,0 1-1,0-1 1,-1 0-1,1 1 1,0-1-1,0 1 1,0-1 0,-1 0-1,1 1 1,0-1-1,0 0 1,-1 0-1,1 1 1,0-1-1,-1 0 1,1 1 0,0-1-1,-1 0-5,-14 52 166,8-29-112,4-13-156,-23 95 182,26-34-3645,14-34-5068,-7-23-372</inkml:trace>
  <inkml:trace contextRef="#ctx0" brushRef="#br0" timeOffset="15028.515">8242 4407 14478,'0'0'2114,"0"0"800,0 0-319,0 0-1666,0 0-385,0 0-191,0 0-353,0 0-64,0 0 0,3 53-1218,11-20-4579,-4-5-8905</inkml:trace>
  <inkml:trace contextRef="#ctx0" brushRef="#br0" timeOffset="15345.766">8574 4712 8520,'0'0'5525,"0"0"-2444,0 0-562,0 0-698,0 0-850,0 0-501,0 0-198,-5 13-80,-2 8-151,-6 11 91,2 1 0,1-1 1,2 2-1,1-1 0,1 1 0,2 0 1,1 20-133,3-49 25,1 0-1,0 0 1,0 0 0,0 0 0,0 0 0,1 0 0,-1 0-1,1-1 1,1 1 0,-1-1 0,1 1 0,-1-1 0,1 0-1,0 0 1,1 0 0,-1 0 0,1-1 0,0 1 0,0-1-1,0 0 1,0 0 0,0 0 0,1-1 0,-1 1 0,1-1-1,-1 0 1,1-1 0,0 1 0,0-1 0,0 0 0,0 0-1,0 0 1,0-1 0,0 0 0,0 0 0,1 0 0,-1-1-1,0 1 1,0-1 0,0 0 0,0-1 0,-1 1 0,1-1-1,0 0 1,-1 0 0,4-2-25,10-8 144,0 0 1,-1 0-1,0-2 1,-1 0-1,-1-1 0,0-1 1,-1 0-1,-1 0 1,0-2-1,-1 0 0,-1 0 1,-1-1-1,-1 0 0,0-1 1,-1 0-1,-2 0 1,0-1-1,-1 0 0,-1 0 1,-1 0-1,0 0 0,-2-20-144,0 38 2,-1 1-1,0-1 1,0 0 0,-1 0-1,1 0 1,-1 0-1,1 1 1,-1-1-1,0 0 1,0 1-1,0-1 1,0 0-1,0 1 1,-1-1-1,1 1 1,-1 0-1,0-1 1,0 1-1,0 0 1,0 0-1,0 0 1,0 1 0,0-1-1,0 0 1,-1 1-1,1-1 1,-1 1-1,1 0 1,-1 0-1,0 0 1,1 0-1,-1 0 1,0 1-1,0-1 1,0 1-1,1-1 1,-1 1-1,0 0 1,0 1-1,0-1 1,0 0 0,-1 1-2,-9 0-132,0 0 1,1 1-1,-1 1 1,1 0-1,-1 1 1,1 0-1,0 1 1,1 0-1,-1 1 1,1 0-1,0 0 1,1 2-1,-1-1 1,-8 9 131,8-6-1192,1 0 0,0 1 0,0 0 0,1 0 0,1 1 0,0 0 0,0 1 0,-1 4 1192,-7 19-7767</inkml:trace>
  <inkml:trace contextRef="#ctx0" brushRef="#br0" timeOffset="15809.664">9160 4751 14798,'0'0'3160,"0"0"-432,0 0-790,0 0-940,0 0-533,0 0-241,0 0-155,0 0 1,-3 14 42,-52 183 149,28-129-874,26-87 266,25-185 998,-21 190-412,0 1 0,1 0 1,0 0-1,1 0 0,1 0 1,0 1-1,0 0 0,1 0 1,1 0-1,2-2-239,-7 10 36,0 1 0,0-1 0,1 1 0,-1-1 1,1 1-1,-1 0 0,1 1 0,0-1 0,0 0 0,1 1 0,-1 0 0,0 0 0,1 0 1,-1 1-1,1 0 0,-1 0 0,1 0 0,0 0 0,0 0 0,-1 1 0,1 0 1,0 0-1,0 0 0,-1 1 0,1 0 0,0 0 0,0 0 0,-1 0 0,1 1 0,-1 0 1,1 0-37,6 6-10,0 0 0,-1 1 0,0 0 1,-1 1-1,0 0 0,0 0 1,-1 1-1,-1 0 0,0 0 1,0 1-1,-1 0 0,-1 0 1,0 1-1,0-1 0,-2 1 1,2 7 9,41 133-363,-45-151 343,0-1 0,0 1 0,0 0 0,0 0 0,0-1 0,0 1 0,1-1 0,-1 1 1,1-1-1,-1 1 0,1-1 0,0 0 0,-1 0 0,1 0 0,0 0 0,0 0 0,0 0 0,0 0 1,-1-1-1,1 1 0,0-1 0,0 1 0,0-1 0,1 0 0,-1 0 0,0 0 0,0 0 0,0 0 0,0 0 1,0 0-1,0-1 0,0 1 0,0-1 0,0 0 0,0 1 0,0-1 0,-1 0 0,1 0 0,0 0 1,0 0-1,-1-1 0,1 1 0,-1 0 0,1-1 0,-1 1 0,1-2 20,61-80 19,-52 60-9,0-1 0,-1 0 0,-1 0 0,-1-1 1,-1 0-1,-2 0 0,0 0 0,-2-1 0,0 0 0,-2 0-10,-2 25-68,1 0 0,0 0 1,0 0-1,-1 0 0,1 0 0,-1 0 0,1 1 0,-1-1 0,1 0 0,-1 0 0,1 1 0,-1-1 0,0 0 0,1 0 0,-1 1 1,0-1-1,0 1 0,0-1 0,1 1 0,-1-1 0,0 1 0,0-1 0,0 1 0,0 0 0,0 0 0,0-1 0,0 1 1,0 0-1,0 0 0,0 0 0,0 0 0,0 0 0,0 0 0,0 0 0,1 0 0,-1 1 0,0-1 0,0 0 0,0 0 0,0 1 1,0-1-1,0 1 0,0-1 0,0 1 0,1-1 0,-1 1 0,0-1 0,0 1 0,1 0 0,-1 0 0,1-1 0,-1 1 1,0 0-1,1 0 0,-1-1 0,1 1 0,-1 0 0,1 0 0,0 0 0,-1 0 0,1 0 0,0 0 0,0 0 0,0 0 0,0 0 68,-14 23-4196,3 4-2759</inkml:trace>
  <inkml:trace contextRef="#ctx0" brushRef="#br0" timeOffset="16108.748">9943 5016 2338,'0'0'14606,"0"0"-11787,0 0-353,0 0-576,0 0-833,0 0-32,0 0 32,-10 86-353,-7-62-415,-2-1-97,-3 3-96,0-6-96,-2-2 0,4 1-641,2 1-2466,4-1-4260</inkml:trace>
  <inkml:trace contextRef="#ctx0" brushRef="#br0" timeOffset="22776.75">9710 6242 15310,'0'0'2195,"0"0"-135,0 0 44,0 0-604,0 0-534,0 0-336,0 0-278,5 12-5,-5-11-341,3 6 60,-1-1-1,0 1 1,0 0-1,0 0 1,-1 0-1,0 0 1,-1 0-1,1 1 1,-2-1-1,1 0 1,-1 0 0,0 0-1,0 0 1,-1 3-66,-15 44-38,4 1 1,1-1 0,3 2-1,-2 48 38,10-193 76,-2 47-51,1 0-1,3 0 1,1 0-1,2 0 0,1 0 1,3 1-1,1 0 1,2 1-1,2 0 0,14-28-24,-23 59 0,0 1 0,1 0 0,0 0 0,1 0 0,-1 0-1,2 1 1,-1 0 0,1 0 0,0 1 0,0 0-1,1 0 1,0 1 0,0 0 0,0 0 0,0 1 0,1 0-1,0 0 1,0 1 0,0 0 0,0 1 0,1 0-1,-1 0 1,0 1 0,1 0 0,-1 1 0,1 0 0,0 0-1,-1 1 1,6 1 0,-11-1-23,0 0 1,0 1-1,-1-1 1,1 1-1,0 0 0,-1 0 1,1 0-1,-1 1 0,1-1 1,-1 1-1,0-1 1,0 1-1,0 0 0,-1 1 1,1-1-1,-1 0 0,1 1 1,-1-1-1,0 1 1,-1 0-1,1-1 0,-1 1 1,1 0-1,-1 0 0,0 0 1,-1 0-1,1 0 0,-1 1 1,1-1-1,-1 0 1,-1 0-1,1 0 0,0 0 1,-1 0-1,0 0 0,0 0 1,0 0-1,-1 0 1,1 0-1,-1 0 0,0-1 1,0 1-1,0-1 0,0 1 1,-1-1-1,-1 2 23,-17 13-45,0-1 0,-2-1 0,0-1 0,-1-1 0,0-1 0,-1-1 0,0-1 0,-1-1 0,0-1 0,-1-2 0,-3 0 45,-15 7 153,44-14-103,-1 0-1,0 1 0,1-1 0,-1 0 0,1 1 0,-1-1 0,0 1 1,1-1-1,-1 1 0,1 0 0,0-1 0,-1 1 0,1 0 0,0 0 1,-1 0-1,1 0 0,0 0 0,0 1 0,0-1 0,0 0 0,0 1 1,0-1-1,0 0 0,0 1 0,0-1 0,1 1 0,-1-1 0,1 1 1,-1-1-1,1 1 0,0 0 0,-1-1 0,1 1 0,0 0 0,0-1 1,0 1-1,0-1 0,1 1 0,-1 0-49,77 99 956,-43-64-852,3-3 0,0 0 0,2-3 0,2-1 0,0-2 0,31 14-104,-54-32-67,34 9-2636,-28-42-9469,-17 14 4885</inkml:trace>
  <inkml:trace contextRef="#ctx0" brushRef="#br0" timeOffset="23080.544">10326 6335 7271,'0'0'6545,"0"0"-2958,2-12-592,13-57 1265,-22 127 570,-3 35-5069,-35 103 324,34-231-618,4-22-1982,3 25-832,1-1-4933,3 16 315</inkml:trace>
  <inkml:trace contextRef="#ctx0" brushRef="#br0" timeOffset="23628.85">10330 6378 7495,'0'0'2541,"0"0"454,3-13 91,14-67 1510,-18 79 1195,-4 29-3825,-8 32-2159,-1-11 304,2 0 0,2 1 0,3 1 0,-2 45-111,9-96-102,0-6 59,-14-188 225,14 167-134,1 0 0,2 0 0,0 0 0,2 1 0,1-1 0,1 1 0,1 1 0,2-1 0,0 1 0,2 1 0,0 0 0,4-4-48,-10 21-54,0 0-1,0 0 0,0 0 0,1 1 0,0 0 0,0 1 0,0-1 0,1 1 0,0 1 0,0 0 0,0 0 1,1 0-1,-1 1 0,1 0 0,0 1 0,0 0 0,0 0 0,0 1 0,0 0 0,0 1 0,0-1 0,0 2 1,0 0-1,0 0 0,0 0 0,0 1 0,0 0 0,0 1 0,-1 0 0,1 1 0,-1-1 0,0 2 0,0-1 1,0 1-1,0 1 55,17 29-3691,-17-6-1688,-7 0-1753</inkml:trace>
  <inkml:trace contextRef="#ctx0" brushRef="#br0" timeOffset="23941.366">10232 6460 10506,'0'0'4612,"0"0"-1249,0 0-384,0 0-1409,0 0-609,101-19-64,-55 9-417,5 4-320,-1 1-96,4 2-32,-7 1 0,-5 1-32,-4 1-96,-9 0-737,-8 1-1697,-4 8-2050,-6 0-3812</inkml:trace>
  <inkml:trace contextRef="#ctx0" brushRef="#br0" timeOffset="24271.673">10861 6712 9897,'0'0'6310,"0"0"-3331,0 0-64,0 0-961,0 0-609,-7 93-384,-3-73-545,0 3-320,-6 0-64,-4-1-32,0 6-224,-9 5-1634,-3 1-3907</inkml:trace>
  <inkml:trace contextRef="#ctx0" brushRef="#br0" timeOffset="21805.001">7670 6328 9545,'0'0'2381,"0"0"-828,0 0-239,0 0-503,0 0-64,0 0 193,1 15 10,1 112 1570,0-126-2459,-1-1 0,0 1-1,1 0 1,-1 0 0,1-1 0,0 1-1,-1-1 1,1 1 0,-1-1 0,1 0-1,0 1 1,-1-1 0,1 0 0,0 0-1,-1 0 1,1-1 0,0 1 0,-1 0-1,1 0 1,-1-1 0,1 1 0,0-1 0,-1 0-1,1 1 1,-1-1 0,1 0 0,-1 0-1,0 0 1,1 0 0,-1 0 0,0 0-1,0 0 1,0-1 0,0 1 0,0 0-1,1-1-60,2 0 247,5-3 25,-1 0-1,1-1 1,-1 1-1,0-2 1,0 1-1,-1-1 1,0 0 0,0-1-1,-1 1 1,0-1-1,0-1 1,-1 1-1,0-1 1,0 0-1,-1 0 1,0 0-1,-1-1 1,0 0-1,0 1 1,-1-1-1,-1 0 1,1-1-272,-2 10 29,0 0-1,0 0 1,0 0 0,0 0 0,-1 0-1,1 0 1,0 1 0,0-1 0,-1 0-1,1 0 1,0 0 0,-1 0 0,1 1-1,-1-1 1,1 0 0,-1 0-1,1 1 1,-1-1 0,0 0 0,1 1-1,-1-1 1,0 0 0,1 1 0,-1-1-1,0 1 1,0 0 0,0-1 0,0 1-1,1-1 1,-1 1 0,0 0 0,0 0-1,0 0 1,0-1 0,0 1-1,0 0 1,0 0 0,0 0 0,1 0-1,-1 1 1,0-1 0,0 0 0,0 0-1,0 0 1,0 1 0,0-1 0,0 0-1,1 1 1,-1-1 0,0 1 0,0 0-29,-44 22 18,30-11-39,1 1-1,0 0 1,1 0 0,0 1-1,1 1 1,0 0 0,2 1-1,0 0 1,0 1-1,2 0 1,0 0 0,1 1-1,0 0 1,2 0 0,0 1-1,1-1 1,-1 16 21,5-28-86,1-1 0,-1 1 0,1 0 0,0 0 0,0 0 0,0-1 0,1 1 0,0-1 0,0 1 0,0-1 0,1 0 0,0 0 0,0 0 0,0 0 0,1 0 0,-1-1 0,1 1 0,0-1 0,0 0 0,1 0 0,-1-1 0,1 1 0,0-1 0,0 0 0,0 0 0,0-1 0,1 1 0,-1-1 0,1-1 0,-1 1 0,1-1 0,0 0 0,0 0 0,-1 0 0,1-1 0,0 0 0,1 0 86,11 1-264,1 0 0,0-2 0,0 0 0,-1-1 0,1-1 0,-1-1 0,1-1 0,-1 0 0,0-1 0,-1-1 0,0-1 0,0 0 0,-1-2 0,0 1 0,0-2 0,-1 0 0,0-1 0,-1-1-1,-1 0 1,0 0 0,0-1 0,-2-1 0,0 0 0,0-1 0,-2 0 0,1-3 264,-8 16 74,37-90-54,-34 52 2550,-19 214 3671,14-171-6241,0-1 0,0 1 0,0-1 0,0 0 1,0 1-1,0-1 0,0 1 0,0-1 0,1 0 0,-1 1 1,1-1-1,-1 0 0,1 1 0,-1-1 0,1 0 1,0 0-1,-1 1 0,1-1 0,0 0 0,0 0 1,0 0-1,0 0 0,0 0 0,0 0 0,0 0 1,1-1-1,-1 1 0,0 0 0,0-1 0,1 1 1,-1-1-1,0 1 0,1-1 0,-1 1 0,0-1 0,1 0 1,-1 0-1,1 0 0,-1 0 0,0 0 0,1 0 1,-1 0-1,1 0 0,-1 0 0,0-1 0,1 1 1,-1-1-1,0 1 0,2-1 0,60-37 17,-54 26-4,0 0-1,-1 0 0,0 0 1,-1-1-1,-1 0 0,0-1 1,0 1-1,-2-1 0,0 0 0,0 0 1,-1-1-1,-1 1 0,0-1-12,-3 13 20,-1 0 0,1 0 0,0 1 0,-1-1 0,1 0 0,-1 0 0,0 1 0,1-1 0,-1 1 0,0-1 0,0 1 0,0 0 0,0 0 0,0 0 0,0 0 0,-1 0 0,1 0-1,0 1 1,0-1 0,-1 1 0,1 0 0,0-1 0,-1 1 0,1 0 0,0 0 0,-1 0 0,1 1 0,0-1 0,0 1 0,-1-1 0,1 1 0,0 0 0,0 0 0,0-1 0,0 2 0,0-1 0,0 0-1,-1 1-19,-15 6 7,1 0-1,0 2 0,1 0 0,0 1 1,1 1-1,0 0 0,0 1 0,2 0 1,0 1-1,0 1 0,1 0 0,1 1 0,0 0 1,2 1-1,-1 0 0,2 0 0,1 1 1,-1 3-7,6-16-7,0 0 1,0 0 0,1 0-1,0 0 1,0 0 0,0 1-1,1-1 1,-1 0 0,1 1-1,1-1 1,-1 0-1,1 1 1,0-1 0,0 0-1,0 0 1,1 0 0,0 0-1,0 0 1,0 0 0,0 0-1,1 0 1,0-1 0,0 0-1,0 1 1,1-1 0,-1 0-1,1-1 1,0 1 0,0 0-1,0-1 1,1 0 0,0 0 6,14 4-123,1-2 1,0 0 0,0-1 0,0-2-1,0 0 1,0 0 0,1-2-1,-1-1 1,0 0 0,0-2-1,5-1 123,-4 1-355,0-1-1,0-1 1,0-1-1,-1-1 0,1-1 1,10-6 355,29-23-6312,-52 31 1913,-1 2-1484</inkml:trace>
  <inkml:trace contextRef="#ctx0" brushRef="#br0" timeOffset="22130.47">8822 6687 10250,'0'0'5509,"0"0"-2242,0 0-801,0 0-448,0 0-384,-36 93-193,22-58-416,-5-2-384,0 5-353,5-3-224,-3-1-32,5-5-32,-1-6-64,9-5-352,-2-4-1987,2-1-1536,4-3-4357</inkml:trace>
  <inkml:trace contextRef="#ctx0" brushRef="#br0" timeOffset="20663.934">6597 6248 11147,'0'0'2194,"0"0"112,0 0-11,5-12-901,17-38-562,9 31-81,-25 19-679,81-9 329,62-16-71,-144 21-113,0 0 1,0 0-1,-1 0 0,0-1 1,0 0-1,0 0 0,0 0 1,-1 0-1,0-1 0,0 0 1,0 1-1,-1-1 0,0 0 1,0 0-1,0 0 0,-1 0 1,0-1-1,0 1 1,0 0-1,-1 0 0,0-1 1,0 1-1,-1 0 0,0-1 1,-1-2-218,2 1 251,-25 22 801,5 17-1028,2 2 0,2 0 0,1 1 0,2 1 0,1 0 0,1 1 0,2 0 0,2 0 0,1 1 0,0 30-24,-4 105-540,13-58-2577,6-50-1642,5-26-4196,-3-21-868</inkml:trace>
  <inkml:trace contextRef="#ctx0" brushRef="#br0" timeOffset="20979.338">7094 6427 11467,'0'0'2968,"0"0"-5,2-13-38,9-51 1010,-13 126-1117,-23 79-2327,-3 43-1206,32-221-443,-5 15 1175,0 1 1,2-1 0,0 1-1,1-1 1,1 1 0,1 0-1,1 0 1,1 1 0,1-1-1,1 1 1,0 0 0,2 1 0,0 0-1,1 1 1,1 0 0,12-14-18,34 2-2293,-53 29 1894,-1 0 1,1 0 0,0 1 0,0 0-1,-1 0 1,1 0 0,0 1-1,-1 0 1,1 0 0,0 0 0,-1 0-1,1 0 1,-1 1 0,1 0 0,-1 0-1,0 0 1,0 1 0,0 0 0,1 0 398,12 10-7084</inkml:trace>
  <inkml:trace contextRef="#ctx0" brushRef="#br0" timeOffset="19855.701">5979 6224 14478,'0'0'2349,"0"0"-545,0 0-96,0 0-693,0 0-588,0 0-128,-9 16-97,-28 54-57,8 48 164,16-11-1692,12-84-2796,1 0-3546,0-17 1447</inkml:trace>
  <inkml:trace contextRef="#ctx0" brushRef="#br0" timeOffset="20103.87">5823 6271 6662,'3'-141'5953,"22"102"-762,19 29-3328,50 34-1177,-73-10-650,-1 0 0,0 2 0,-1 1 0,-1 0 0,-1 1 0,-1 1 1,0 0-1,-1 2 0,-1-1 0,-1 2 0,-1 0 0,-1 0-36,-7-17 2,-1 1 1,0-1-1,0 0 1,0 1-1,0 0 1,-1-1-1,0 1 1,0 0-1,-1 0 1,1 1-1,-1-1 1,-1 0-1,1 0 1,-1 1-1,0-1 1,-1 0-1,1 0 1,-1 0-1,0 1 1,-1-1-1,0 0 0,0 0 1,0 0-1,0-1 1,-1 1-1,0-1 1,0 1-1,-1-1 1,1 0-1,-3 2-2,-17 8 68,-1-2 0,0 0-1,0-1 1,-1-2-1,-1 0 1,0-2 0,0-1-1,-1-1 1,0-1 0,0-2-1,0 0 1,-15-2-68,27 0-409,-12 0-1365,15 4-4734,12-3 2184,6 1-1837</inkml:trace>
  <inkml:trace contextRef="#ctx0" brushRef="#br0" timeOffset="18485.823">3033 6297 10442,'0'0'3064,"0"0"-859,0 0 384,0 0-683,0 0-956,0 0-619,0 0-112,1 18 101,0 123 481,-17 131-662,-1-417 0,12 98-18,3 1 0,1-1 1,3 1-1,1-1 0,3 1 0,1 0 1,3 0-1,1 1 0,3 0 1,1 1-1,14-25-121,49-33 203,-75 99-195,1-1 1,-1 2-1,1-1 0,0 0 0,0 1 0,0-1 1,0 1-1,0 0 0,0 0 0,1 1 0,-1 0 1,0-1-1,1 1 0,0 1 0,-1-1 0,1 1 1,-1-1-1,1 1 0,0 1 0,-1-1 1,1 1-1,-1-1 0,1 1 0,-1 1 0,1-1 1,2 2-9,-2 2-3,0 1 0,0 0 1,-1 0-1,1 0 0,-1 1 0,-1 0 1,1-1-1,-1 1 0,0 0 1,-1 1-1,1-1 0,-2 1 1,1-1-1,-1 1 0,0-1 1,0 1-1,-1 0 0,0-1 1,-1 1-1,0 0 0,0-1 1,0 1-1,-1-1 0,-1 3 3,0 7 2,0 0 0,-1 0 0,-1-1-1,-1 1 1,-1-1 0,0 0-1,-1-1 1,0 0 0,-1 0-1,-1 0 1,-1-2 0,0 1-1,0-1 1,-2-1 0,1 0-1,-1-1 1,-1 0 0,0-1-1,-6 3-1,18-11 15,0 0 0,0-1-1,-1 1 1,1-1-1,0 1 1,-1-1-1,1 0 1,-1 0 0,1 0-1,-1 0 1,1-1-1,-1 1 1,0 0-1,0-1 1,1 0-1,-1 0 1,0 0 0,1 0-1,-1 0 1,0-1-1,0 1 1,1-1-1,-1 1 1,1-1-1,-1 0 1,1 0 0,-1 0-1,1-1 1,-1 1-1,1 0 1,0-1-1,0 0 1,0 1 0,0-1-1,0 0 1,0 0-1,0 0 1,0 0-1,1-1 1,-1 1-1,1 0 1,0-1 0,0 1-1,-1-2-14,3 3 28,0 0 0,0 1 0,-1-1 0,1 1 0,0-1-1,0 0 1,0 1 0,0 0 0,0-1 0,0 1 0,0 0 0,0-1 0,0 1 0,0 0-1,1 0 1,-1 0 0,0 0 0,0 0 0,0 0 0,0 0 0,0 0 0,0 0 0,0 1 0,0-1-1,0 0 1,0 1 0,0-1 0,0 1 0,0-1 0,0 1 0,0-1 0,0 1 0,0 0-1,-1-1 1,1 1 0,0 0 0,0 0 0,-1-1 0,1 1 0,0 1-28,90 141 48,-33-43-27,-53-90-237,1 0-1,0-1 1,0 0-1,1 0 1,0-1 0,1 0-1,0 0 1,0-1-1,0 0 1,1 0-1,0-1 1,1 0-1,-1 0 1,1-1 0,0-1-1,0 0 1,1 0-1,-1-1 1,1 0-1,0-1 1,0 0-1,8 0 217,28-7-5483,-5-14-3586,-25 6 2823</inkml:trace>
  <inkml:trace contextRef="#ctx0" brushRef="#br0" timeOffset="19156.096">3624 6413 545,'0'0'5482,"0"-14"-2524,0-41-599,1 55-2202,-1-1 1,1 0-1,-1 1 1,0-1-1,1 0 0,-1 0 1,0 1-1,0-1 0,0 0 1,0 0-1,0 1 0,1-1 1,-1 0-1,0 0 1,-1 1-1,1-1 0,0 0 1,0 0-1,0 0 0,0 1 1,-1-1-1,1 0 1,0 1-1,-1-1 0,1 0 1,0 0-1,-1 1 0,1-1 1,-1 1-1,1-1 0,-1 0 1,1 1-1,-1-1 1,0 1-1,1-1 0,-1 1 1,0 0-1,1-1 0,-1 1 1,0 0-1,1-1 0,-1 1 1,0 0-1,0 0 1,1 0-1,-1-1 0,0 1 1,0 0-1,0 0 0,1 0 1,-1 0-1,0 1 1,0-1-1,1 0 0,-1 0 1,0 0-1,0 1 0,1-1 1,-1 0-1,0 0 0,0 1-157,-9 11 1110,4 5-959,0 2 0,0-1 0,2 1 0,0 0 0,2 0 0,0 0 0,1 0 0,0 0 1,2 0-1,2 11-151,-3-28 1,0 1 0,0 0 1,0-1-1,1 1 1,-1-1-1,1 1 1,0 0-1,-1-1 0,1 1 1,0-1-1,1 0 1,-1 1-1,0-1 0,1 0 1,-1 0-1,1 0 1,0 0-1,0 0 0,0 0 1,0 0-1,0-1 1,0 1-1,0-1 0,0 1 1,1-1-1,-1 0 1,1 0-1,-1 0 1,1 0-1,-1 0 0,1-1 1,-1 1-1,1-1 1,0 1-1,-1-1 0,1 0 1,0 0-1,-1 0 1,1-1-1,-1 1 0,1-1 1,0 1-1,-1-1 1,1 0-1,-1 0 0,1 0 1,-1 0-1,0-1 1,1 1-1,-1 0 1,0-1-1,0 0 0,1-1-1,11-11 204,-1-1 0,-1 0 0,0-1 0,-1 0 0,-1-1 0,-1 0-1,0-1 1,-1 0 0,-1 0 0,-1 0 0,0-1 0,-2 0 0,0-1-1,-1 1 1,-1-1 0,0-4-204,-2 22 35,1-1-1,-1 1 1,0-1 0,0 1-1,0-1 1,0 1 0,-1-1-1,1 1 1,-1-1 0,1 1-1,-1-1 1,0 1-1,0 0 1,0-1 0,0 1-1,0 0 1,-1 0 0,1 0-1,-1 0 1,1 0 0,-1 0-1,0 0 1,0 0 0,0 1-1,0-1 1,0 1-1,0 0 1,0-1 0,0 1-1,-1 0 1,1 0 0,0 0-1,-1 0 1,1 1 0,-1-1-1,1 1 1,-1 0 0,1-1-1,-1 1 1,1 0-1,-1 0 1,1 1 0,-1-1-1,1 0 1,-1 1 0,1 0-1,-3 0-34,-3 1-1,0 0 0,0 0-1,0 1 1,1 0 0,-1 1 0,1-1-1,0 1 1,-1 1 0,2-1-1,-1 1 1,1 1 0,-1-1 0,1 1-1,1 0 1,-1 0 0,1 1-1,0-1 1,1 1 0,0 1 0,-3 5 1,-1 3-22,1 0 1,1 0-1,1 1 1,0 0-1,1 0 1,1 0-1,1 0 1,0 1-1,1 6 22,0-16-103,1 0-1,0 0 0,1-1 0,0 1 0,0 0 0,0 0 0,1 0 0,0-1 0,1 1 0,0-1 0,0 0 0,0 0 0,1 0 0,0 0 0,0 0 1,1-1-1,0 0 0,0 0 0,1 0 0,-1 0 0,1-1 0,0 0 0,1 0 0,-1-1 0,1 0 0,0 0 0,0-1 0,0 1 0,0-1 0,1-1 1,0 0-1,1 1 104,8 0-29,0-1 1,1-1 0,-1 0 0,0-1-1,1-1 1,-1 0 0,0-2-1,0 0 1,0-1 0,0 0 0,0-1-1,-1-1 1,0-1 0,0-1 0,13-8 28,-2 0 51,0-2 0,-1 0 0,-1-2 0,-1-1 0,-1-1 0,-1-1 0,-1-1 0,5-7-51,-5 3 469,0 0 1,-2-1 0,-1-1 0,-1-1 0,7-21-470,-23 51 22,0-1 1,0 1 0,0-1 0,0 1 0,0-1 0,-1 1 0,1-1 0,-1 1 0,1-1 0,-1 0 0,0 1 0,1-1 0,-1 0 0,0 0 0,0 1 0,0-1 0,0 0 0,-1 1 0,1-1 0,0 0 0,-1 1 0,1-1-1,-1 0 1,1 1 0,-1-1 0,0 1 0,0-1 0,0 1 0,0 0 0,0-1 0,0 1 0,0 0 0,0-1 0,0 1 0,-1 0 0,1 0 0,0 0 0,-1 0 0,1 0 0,-1 1 0,1-1 0,-1 0 0,1 1 0,-1-1-1,0 1 1,1-1 0,-1 1 0,0 0 0,1 0 0,-2 0-23,-6 0-7,0 0 0,0 1 0,-1 1 0,1 0-1,0 0 1,0 1 0,0 0 0,1 0 0,-1 1 0,1 0-1,0 0 1,0 1 0,0 1 0,0-1 0,1 1 0,0 0-1,0 1 1,1-1 0,0 1 0,0 1 0,1-1 0,-1 1-1,2 0 1,-1 0 0,1 0 0,0 1 0,1 0 0,0 0-1,0 0 1,1 0 0,0 0 0,1 0 0,0 0-1,0 1 1,1 7 7,3-12-24,0-1 0,1 1 0,-1-1 0,1 0 0,0 0 0,0 0 0,0 0 0,0-1 0,1 0 0,-1 0 0,1 0 0,0 0 0,0-1-1,0 0 1,0 0 0,1 0 0,-1 0 0,0-1 0,1 0 0,-1 0 0,1-1 0,-1 1 0,1-1 0,-1 0 0,1-1 0,-1 1 0,3-2 24,0 3 9,-5 0-9,1 1 0,-1 0 1,0 1-1,0-1 0,0 0 0,0 1 1,0 0-1,-1-1 0,1 1 0,-1 0 1,1 0-1,-1 1 0,0-1 0,-1 0 1,1 1-1,0-1 0,-1 1 0,0 0 1,0-1-1,0 1 0,0 0 0,-1 0 1,1 0-1,-1 0 0,0-1 0,0 1 1,0 0-1,-1 0 0,0 0 0,1-1 1,-2 4-1,2 3 2,-21 270 89,14-152-289,6-43-3234,9-34-6391,-3-32 951</inkml:trace>
  <inkml:trace contextRef="#ctx0" brushRef="#br0" timeOffset="19450.778">4583 6881 13229,'0'0'4772,"0"0"-1985,0 0-1122,0 0 33,-23 77-385,13-46-480,-1 5-545,4-4-192,4-4-96,3-2 0,0-7-320,0-2-1185,10-7-2083,3-6-4451</inkml:trace>
  <inkml:trace contextRef="#ctx0" brushRef="#br0" timeOffset="17362.374">1139 6069 641,'3'-13'7831,"2"-4"-6329,11-46 2168,-6 17 2342,-4 33-420,-7 40-2982,1-13-3087,-56 554 2473,55-544-2038,-1-12-25,1 1 0,0-1-1,1 1 1,0 0 0,1-1-1,1 1 1,0-1 0,0 0-1,1 1 1,1-1 0,0 0-1,0-1 1,1 1 0,1-1-1,6 9 68,-9-17-406,1-1 0,0 0 0,1 0-1,-1 0 1,0-1 0,0 1-1,1-1 1,-1 0 0,1 0-1,-1-1 1,1 1 0,-1-1-1,1 0 1,-1 0 0,1-1 0,0 1-1,-1-1 1,0 0 0,1 0-1,-1-1 1,1 1 0,-1-1-1,0 0 1,0 0 0,0 0-1,0-1 1,-1 1 0,1-1-1,0 0 1,-1 0 0,0 0 0,0-1-1,0 1 1,0-1 0,0 1-1,1-4 407,74-109-7253,-16-10 6616,-43 84 1235,14-40 3824,-7 0 4609,-23 80-5626,1 22-2999,12 237 267,15-168-893,-30-86 210,1 0-1,-1 0 1,1 0 0,0 0 0,0-1-1,0 1 1,0-1 0,0 1 0,1-1-1,-1 0 1,1 0 0,0 0 0,-1 0 0,1-1-1,0 1 1,0-1 0,0 1 0,0-1-1,0 0 1,0 0 0,1-1 0,-1 1-1,0-1 1,0 1 0,1-1 0,-1 0 0,0 0 10,3-3-1,-1 0 1,1 0 0,-1 0 0,0-1-1,0 1 1,-1-1 0,1 0 0,-1-1-1,0 1 1,0-1 0,0 0 0,-1 0-1,0 0 1,0 0 0,0-1 0,0 1-1,-1-1 1,0 0 0,0 1-1,-1-1 1,1-2 0,6-20 432,-2 0 0,-1-1-1,-1 1 1,-2-1-1,0 1 1,-2-1 0,-4-28-432,-14-39 616,18 94-612,-1-1-1,0 1 0,0-1 0,0 1 0,0-1 0,0 1 0,-1 0 0,1 0 1,-1 0-1,1 0 0,-1 0 0,0 0 0,0 0 0,0 0 0,0 1 0,0-1 1,0 1-1,0-1 0,-1 1 0,1 0 0,0 0 0,-1 0 0,1 0 0,-1 0 1,1 0-1,-1 1 0,0 0 0,1-1 0,-1 1 0,1 0 0,-1 0 0,0 0 1,1 1-1,-1-1 0,0 1-3,-55 46-2185,25 23-4908,29-33 404,4-1-2691</inkml:trace>
  <inkml:trace contextRef="#ctx0" brushRef="#br0" timeOffset="17768.747">2210 6401 10442,'4'-17'6187,"0"5"-5251,0-1-326,-1 0 0,0 0 0,0 0 1,-1 0-1,-1 0 0,0 0 0,-1 0 0,-1-1 0,0-1-610,-1 10 33,-1 1-1,0 0 0,1-1 0,-1 1 0,-1 0 0,1 1 0,-1-1 0,1 1 0,-1-1 0,0 1 0,0 0 0,0 1 0,-1-1 0,1 1 0,-1-1 0,1 1 0,-1 1 0,0-1 0,0 1 0,0 0 0,0 0 0,0 0 0,0 0 0,0 1 0,0 0 0,0 0 0,0 1 0,0-1 0,0 1 0,0 0 0,0 0 0,1 1 0,-1 0 1,0-1-1,1 1 0,-1 1 0,1-1 0,-1 1 0,1 0 0,0 0 0,0 0 0,-2 3-32,-2 2-6,0 1 0,0 0-1,1 1 1,1-1 0,-1 1 0,1 1 0,1-1 0,0 1 0,1 0 0,0 1 0,0-1 0,1 0-1,1 1 1,0 0 0,0 0 0,1-1 0,1 1 0,0 0 0,1 0 0,0 0 0,1 3 6,-1-11-54,0-1 1,0 0-1,0 1 1,0-1 0,1 0-1,-1 0 1,1 0 0,0 0-1,0 0 1,0 0-1,0 0 1,1 0 0,-1-1-1,1 1 1,-1-1 0,1 0-1,0 0 1,0 0-1,0 0 1,0-1 0,0 1-1,1-1 1,-1 1-1,0-1 1,1 0 0,-1-1-1,1 1 1,-1 0 0,1-1-1,-1 0 1,1 0-1,-1 0 1,1 0 0,-1-1-1,1 1 1,-1-1-1,1 0 1,-1 0 0,1 0-1,-1 0 1,0-1 0,0 0-1,0 1 1,0-1-1,0 0 1,0 0 0,0-1-1,-1 1 1,1 0-1,-1-1 1,1 0 53,18-17 29,-18 16-6,1-1 0,1 1 1,-1 0-1,1 0 0,-1 0 1,1 0-1,0 1 1,0 0-1,0 0 0,1 0 1,-1 1-1,1 0 0,0 0 1,-1 0-1,5 0-23,-8 3 34,1 1 1,-1-1-1,1 1 0,-1-1 1,0 1-1,0 0 0,0 0 1,0 0-1,0 0 0,0 0 1,0 1-1,-1-1 0,1 1 1,-1-1-1,0 1 0,1-1 0,-1 1 1,-1 0-1,1-1 0,0 1 1,0 0-1,-1 0 0,0 0 1,0-1-1,1 1 0,-2 0 1,1 0-1,0 2-34,0 47 233,-1-1 0,-3 1 0,-2-1 0,-8 27-233,-5 50 221,0 54-18,25-274-3545,0 63-400,2-4-2339</inkml:trace>
  <inkml:trace contextRef="#ctx0" brushRef="#br0" timeOffset="31945.677">10418 8255 10794,'0'0'2765,"0"0"-602,0 0 100,0 0-832,0 0-599,0 0 220,-12 18-240,-42 60-433,45-68-358,1 2 0,0-1 1,1 1-1,0 0 0,1 1 1,1-1-1,0 1 0,0 0 1,1 0-1,0 4-21,5-16 0,0-1 0,0 0 0,0 0 0,-1 1 0,1-1-1,0 0 1,0 0 0,0 0 0,0 0 0,-1 0 0,1 0 0,0 0 0,0 0 0,0 0-1,0 0 1,-1-1 0,1 1 0,0 0 0,0 0 0,0-1 0,-1 1 0,1-1-1,0 1 1,-1 0 0,1-1 0,0 0 0,-1 1 0,1-1 0,0 1 0,-1-1 0,1 0-1,-1 1 1,1-1 0,-1 0 0,0 0 0,1 1 0,-1-1 0,0 0 0,1 0 0,-1 1-1,0-1 1,0 0 0,0 0 0,0 0 0,0 0 0,0 0 0,83-214 998,-72 189-862,36-68 228,-45 91-347,0 0 0,0 0-1,0 1 1,0-1 0,1 0-1,-1 1 1,1 0 0,0-1-1,0 1 1,0 0 0,0 1 0,0-1-1,0 0 1,0 1 0,0 0-1,1 0 1,-1 0 0,0 0-1,1 0 1,-1 1 0,1-1 0,-1 1-1,1 0 1,-1 0 0,1 0-1,1 1-16,3 3 14,1 1-1,-1-1 0,0 1 1,-1 1-1,1-1 0,-1 2 1,0-1-1,-1 1 0,0 0 1,0 0-1,0 0 0,-1 1 1,0 0-1,0 0 0,0 1-13,12 17 30,-17-25-29,24 32 1,0 0-1,2-2 1,1 0 0,20 15-2,-39-39-4,1 0 1,-1 0-1,1-1 0,1 0 0,-1-1 0,1 0 0,0 0 1,0-1-1,0-1 0,0 1 0,1-2 0,-1 1 1,1-2-1,0 1 0,0-1 0,0-1 0,0 0 1,-1-1-1,10-1 4,-14 1 39,0-1 0,0 0 0,-1 0 0,1 0 0,-1-1 0,1 1 0,-1-1 0,0-1 0,0 1 0,0-1 0,-1 0 0,1 0 0,-1 0 0,0-1 0,0 1 0,-1-1 0,1 0 0,-1 0 0,0 0 0,0-1 0,-1 1 0,1-1 0,-1 1 0,-1-1 0,1-2-39,17-149 2148,-26 113-1622,7 43-515,0 0 1,0 0-1,0 1 1,-1-1-1,1 0 0,-1 0 1,1 1-1,0-1 1,-1 0-1,1 1 1,-1-1-1,0 0 1,1 1-1,-1-1 0,1 1 1,-1-1-1,0 1 1,1-1-1,-1 1 1,0-1-1,0 1 1,1 0-1,-1-1 0,0 1 1,0 0-1,0 0 1,1 0-1,-1 0 1,0 0-1,0-1 1,0 1-1,0 1 0,1-1 1,-1 0-1,0 0 1,0 0-1,0 0 1,0 0-1,1 1 0,-1-1 1,0 0-1,0 1 1,1-1-1,-1 1 1,0-1-1,1 1 1,-1-1-1,0 1 0,1-1 1,-1 1-1,1 0 1,-1 0-12,-9 12 12,0 0 0,1 1-1,0 0 1,2 1 0,-1 0 0,2 0 0,0 0 0,1 1 0,0 0 0,1 0 0,1 0-1,0 7-11,2-18 2,-57 414-103,24-43-577,34-376 678,2 8 0,-2 0 0,1 0 1,-1 0-1,-1 0 0,1 0 1,-1 0-1,-1 0 0,1 0 1,-1 0-1,-1 0 1,1 0-1,-2-1 0,1 1 1,-1-1-1,0 0 0,0 0 1,-1-1-1,0 1 1,0-1-1,0 0 0,-1 0 1,0-1-1,0 1 0,0-1 1,-1-1-1,0 1 0,0-1 1,0 0-1,-7 2 0,-6-5 22,1 0 0,-1-2 0,1 0 1,-1-2-1,1 0 0,0-1 0,0 0 0,0-2 0,1 0 0,0-2 0,0 0 0,0 0 0,1-2 0,1 0 0,-1-1 1,2-1-1,0 0 0,0-1 0,1-1 0,0 0 0,2 0 0,-9-14-22,12 16 9,0 0 0,1-1 0,1 0 0,0 0 0,1 0-1,0-1 1,1 0 0,1 0 0,0-1 0,1 1 0,0-1 0,1 1 0,1-1 0,0 0-1,1 0 1,1 0 0,0 0 0,1 1 0,1-1 0,0 1 0,1-1 0,1 1 0,0 0 0,1 0-1,0 1 1,1 0 0,3-4-9,4 0 12,1 0-1,1 0 1,1 2-1,0 0 1,1 1-1,0 0 0,1 2 1,1 0-1,0 1 1,0 1-1,1 1 1,10-2-12,18-5-3,0 2 0,1 2 0,1 3 0,0 1 0,0 3 3,-13 0-376,0 2 0,1 1 0,-1 3 0,0 0 0,0 3 0,0 1 0,4 3 376,-35-7-401,0 2 0,0-1 0,0 1-1,0 0 1,-1 0 0,1 1 0,-1 0-1,0 0 1,0 1 0,0 0 0,-1 0 0,0 0-1,3 3 402,-6-5-591,0 0-1,0 0 0,0 1 1,-1-1-1,1 0 0,-1 1 1,0-1-1,0 1 0,0 0 1,-1-1-1,1 1 0,-1 0 1,1-1-1,-1 1 0,-1 0 1,1 0-1,0-1 1,-1 2 591,-8 22-7949</inkml:trace>
  <inkml:trace contextRef="#ctx0" brushRef="#br0" timeOffset="30058.725">8740 8133 12716,'0'0'2776,"0"0"-1020,0 0 193,0 0-785,0 0-647,0 0-164,0 0-150,-6 6 10,-36 60 924,37-39-953,1 0 1,1 0-1,1 0 0,2 0 0,0 0 0,2 3-184,-2-26 0,0-1 1,0 0-1,0 0 0,1 0 0,-1 0 0,1 0 0,-1 0 0,1 0 0,0 0 0,0 0 1,1 0-1,-1 0 0,0 0 0,1-1 0,0 1 0,0 0 0,0-1 0,0 0 1,0 1-1,0-1 0,0 0 0,1 0 0,-1 0 0,1 0 0,0-1 0,-1 1 0,1-1 1,0 0-1,0 1 0,0-1 0,0 0 0,0-1 0,0 1 0,0-1 0,0 1 1,0-1-1,0 0 0,1 0 0,-1 0 0,0 0 0,0-1 0,0 1 0,0-1 1,0 0-1,3-1 0,8-8 149,0 0 0,0-1 0,-1 0 0,-1-1 0,0 0 0,0-1 0,-2 0 0,1-1 0,-2-1 0,0 1 0,0-1 0,-2-1 0,2-3-149,-9 18 8,14-23 129,-2 0 0,0-1 1,-2 0-1,-1-1 0,6-25-137,-15 50 1,1 0 0,-1-1-1,0 1 1,0 0-1,1 0 1,-1 0-1,0 0 1,0-1-1,-1 1 1,1 0-1,0 0 1,0 0 0,0 0-1,-1 0 1,1-1-1,0 1 1,-1 0-1,1 0 1,-1 0-1,0 0 1,1 0-1,-1 0 1,0 0 0,0 0-1,1 1 1,-1-1-1,0 0 1,0 0-1,0 1 1,0-1-1,0 0 1,0 1-1,0-1 1,0 1 0,0-1-1,0 1 1,0 0-1,-1-1 1,1 1-1,0 0 1,0 0-1,0 0 1,0 0-1,0 0 1,-1 0 0,1 0-1,0 0 1,0 1-1,0-1 1,0 0-1,0 1 1,-1-1-1,-58 29-2906,41 10-5966,17-19 661</inkml:trace>
  <inkml:trace contextRef="#ctx0" brushRef="#br0" timeOffset="30462.34">9310 8119 10794,'0'0'3919,"7"-15"-1095,31-72 1083,-38 76-768,-20 42-1848,15-23-1535,-7 8 282,1 0 0,1 1 0,0 0 0,1 0 0,1 1 0,0 1 1,2-1-1,0 1 0,1 0 0,1 0 0,1 1 0,1-1 0,0 1 0,1 11-38,3-26-38,0 0-1,0-1 0,1 1 1,-1-1-1,1 0 1,0 0-1,0 0 0,0 0 1,0 0-1,1 0 0,0-1 1,0 0-1,-1 0 0,2 0 1,-1 0-1,0-1 0,1 1 1,-1-1-1,1 0 0,0 0 1,0-1-1,-1 0 0,1 1 1,0-2-1,0 1 1,0 0-1,0-1 0,0 0 1,3-1 38,33 10-497,-40-9 496,1 1 0,-1-1 0,0 1-1,0-1 1,0 1 0,0 0 0,1-1 0,-1 1 0,0 0 0,0 0 0,0 0-1,-1 0 1,1 0 0,0 0 0,0 0 0,0 0 0,-1 0 0,1 1 0,-1-1 0,1 0-1,-1 0 1,1 1 0,-1-1 0,0 0 0,1 1 0,-1-1 0,0 0 0,0 0-1,0 1 1,0-1 0,0 0 0,0 1 0,-1-1 0,1 0 0,0 1 0,-1-1-1,1 0 1,-1 0 0,1 1 0,-1-1 0,1 0 0,-1 0 0,0 0 0,0 0 0,0 0-1,0 0 1,1 0 0,-1 0 0,-1 0 0,1 0 0,0 0 0,0-1 0,0 1-1,0 0 1,0-1 0,-1 1 0,1-1 0,0 1 0,0-1 0,-1 0 0,1 0 0,-1 1 0,-11 7-132,-1-1 0,1 0-1,-1-1 1,-1 0-1,1-1 1,-1-1-1,0 0 1,0-1-1,0-1 1,0 0-1,0-1 1,-10-1 133,-3-11-4950,21-5-4733,9 9 1441</inkml:trace>
  <inkml:trace contextRef="#ctx0" brushRef="#br0" timeOffset="30739.778">9637 8028 10762,'0'0'2851,"3"-12"277,12-60 2381,-16 95 609,-3 32-5920,-13 39-336,-22 136 1311,28-77-9714,12-135 1393,4-6-3721</inkml:trace>
  <inkml:trace contextRef="#ctx0" brushRef="#br0" timeOffset="30991.979">9608 8146 10282,'0'0'3256,"0"0"-176,0 0-309,0 0-1009,0 0-374,0 0-299,0 0-497,12-8-223,-1 1-284,-6 4-57,-1-1 0,1 1 0,0 1-1,-1-1 1,1 1 0,0-1 0,1 1-1,-1 1 1,0-1 0,0 1-1,1 0 1,-1 0 0,1 0 0,-1 1-1,4 0-27,151 27 267,-157-25-266,1 0-1,0 1 1,-1-1-1,0 1 1,0 0-1,0-1 1,0 1-1,0 1 1,0-1-1,-1 0 1,1 1 0,-1-1-1,0 1 1,0 0-1,0-1 1,-1 1-1,0 0 1,1 0-1,-1 0 1,0 0-1,-1 1 1,1-1-1,-1 0 1,0 0-1,0 0 1,0 1-1,-14 111 29,-26 36-1855,40-151 1614,0-1 0,0 0 1,0 1-1,1-1 0,-1 1 0,0-1 0,0 0 0,1 1 0,-1-1 0,0 1 0,1-1 0,-1 0 0,0 0 0,1 1 1,-1-1-1,0 0 0,1 1 0,-1-1 0,0 0 0,1 0 0,-1 0 0,1 0 0,-1 1 0,1-1 0,-1 0 1,0 0-1,1 0 0,-1 0 0,1 0 0,-1 0 0,1 0 0,-1 0 0,1 0 0,-1 0 0,1 0 0,-1 0 0,0-1 1,1 1-1,-1 0 0,1 0 0,-1 0 0,0-1 0,1 1 0,-1 0 0,1 0 0,-1-1 0,0 1 0,1 0 0,-1-1 1,0 1-1,0 0 0,1-1 0,-1 1 0,0-1 0,0 1 0,1-1 212,12-10-5237</inkml:trace>
  <inkml:trace contextRef="#ctx0" brushRef="#br0" timeOffset="31284.072">10018 7895 8072,'0'0'3811,"0"0"-1633,0 0 289,0 0-1603,0 0-735,0 0-129,0 0-32,0 0-2179,0 0-4995</inkml:trace>
  <inkml:trace contextRef="#ctx0" brushRef="#br0" timeOffset="29364.558">7406 8060 7944,'0'0'5114,"0"0"-2942,0 0 348,0 0-102,0 0-869,0 0-749,0 0-405,-12 15-144,1-1-181,5-8-37,1 0 1,0 0 0,0 1 0,0-1 0,1 1 0,0 1 0,0-1 0,1 0 0,0 1 0,0 0 0,1 0 0,0-1 0,0 1 0,1 3-34,0 184 277,1-192-303,1 1 0,-1-1-1,1 1 1,0-1-1,0 1 1,0-1-1,0 0 1,0 0 0,1 1-1,-1-1 1,1 0-1,0 0 1,0-1 0,0 1-1,0 0 1,1-1-1,-1 1 1,1-1 0,1 2 26,4-28-102,-25-152 380,16 152-200,1-1 0,0 1 0,2 0 0,1-1 0,1 1 0,1 0 0,1 0 0,1 1 0,2 0 0,0 0 1,1 1-1,1 0 0,1 1 0,1 0 0,1 1 0,14-17-78,-20 30 26,0 1 1,1-1-1,-1 2 1,1-1-1,0 1 1,1 0-1,-1 1 1,1 0-1,0 1 1,0 0 0,0 1-1,8-2-26,-13 3 5,-1 0-1,1 1 1,0-1 0,0 1-1,-1 0 1,1 0 0,0 1-1,0 0 1,0-1 0,-1 1-1,1 1 1,-1-1 0,1 1-1,-1 0 1,1 0-1,-1 0 1,0 0 0,0 1-1,0 0 1,0 0 0,-1 0-1,1 0 1,-1 0 0,1 1-1,-1 0 1,-1-1 0,1 1-1,1 2-4,-1 4-4,-1 1 0,0-1 0,0 1 0,-1-1-1,0 1 1,-1 0 0,0-1 0,-1 1 0,0-1 0,-1 1-1,0-1 1,0 1 0,-1-1 0,-1 0 0,0 0-1,0 0 1,-1-1 0,0 1 0,0-1 0,-1 0 0,-1-1-1,1 1 1,-7 5 4,1 2-64,0-1-1,0-1 1,-1 0-1,-1-1 1,-1 0-1,1-1 0,-2-1 1,0 0-1,0-2 1,-1 1-1,-7 1 65,24-10-4,-1 0 0,1-1 0,-1 1-1,0 0 1,1-1 0,-1 1 0,0-1 0,1 1-1,-1-1 1,0 1 0,1-1 0,-1 0-1,0 1 1,0-1 0,0 0 0,0 1 0,1-1-1,-1 0 1,0 0 0,0 0 0,0 0 0,0 0-1,0 0 1,1 0 0,-1 0 0,0 0-1,0 0 1,0-1 0,0 1 0,1 0 0,-1-1-1,0 1 1,0 0 0,0-1 0,1 1 0,-1-1-1,0 1 1,1-1 0,-1 1 0,0-1-1,1 0 1,-1 1 0,1-1 0,-1 0 0,1 1-1,-1-1 1,1 0 0,0 0 0,-1 1-1,1-1 1,0 0 0,-1 0 0,1 0 0,0 0-1,0 1 1,0-1 0,0-1 4,3-3 0,0-1 0,1 1 0,-1 0 0,1 0 0,0 0 0,1 0 0,-1 1 0,1 0 0,0 0 0,0 0 0,0 0 0,0 1 0,1 0 0,-1 0 0,1 0 0,3 0 0,2-3 0,2-1 2,1 1 0,0 0-1,0 1 1,1 1 0,-1 0 0,1 1-1,0 0 1,0 2 0,0-1 0,0 2 0,0 0-1,0 1 1,0 0 0,0 1 0,6 2-2,-13 0 4,-1 0 1,1 1-1,-1 0 1,1 0-1,-1 1 1,-1 0 0,1 0-1,-1 0 1,0 1-1,0 0 1,-1 0-1,0 1 1,0-1-1,-1 1 1,0 0-1,-1 0 1,1 0 0,-1 1-1,-1-1 1,0 1-1,0 0 1,-1 0-1,0 0 1,0-1-1,-1 1 1,0 0-1,-1 8-4,0-10 3,0 0-1,-1 0 0,0 0 1,0 0-1,0-1 0,-1 1 0,0-1 1,-1 1-1,1-1 0,-1 0 0,0 0 1,0 0-1,-1-1 0,0 0 0,0 0 1,0 0-1,-1 0 0,1-1 1,-1 0-1,0 0 0,0 0 0,-1-1 1,1 0-1,-1 0 0,0-1 0,1 0 1,-1 0-1,0-1 0,0 1 0,0-1 1,0-1-1,-1 1 0,-3-2-2,-1 3-27,0 0 0,0-1-1,0-1 1,0 0 0,0-1 0,0 0-1,1-1 1,-1 0 0,0-1 0,0 0-1,1-1 1,0 0 0,0 0 0,0-2-1,0 1 1,1-1 0,0-1 0,0 0-1,-5-5 28,13 9-207,0 1 0,1-1-1,-1 1 1,1-1 0,0 1 0,0-1-1,0 0 1,0 0 0,0 0-1,1 1 1,-1-1 0,1 0-1,-1 0 1,1 0 0,0 0-1,1 0 1,-1 0 0,0 0 0,1 0-1,-1 0 1,2-2 207,35-48-9644,-9 31 1546</inkml:trace>
  <inkml:trace contextRef="#ctx0" brushRef="#br0" timeOffset="29710.969">8161 8063 7431,'0'0'3304,"0"0"-629,0 0 85,0 0-828,0 0-821,0 0-225,0 0-245,-11 16-257,-61 103 91,63-101-436,1 1 0,1 0 0,1 1-1,1-1 1,1 1 0,0 0 0,2 1 0,0-1 0,1 0-1,1 1 1,1-1-39,0-15-4,0-1-1,1 0 1,-1 0-1,1 0 1,0-1 0,0 1-1,1 0 1,-1-1-1,1 1 1,-1-1-1,1 0 1,0 0 0,0 0-1,1 0 1,-1 0-1,1-1 1,-1 0-1,1 1 1,0-1 0,0-1-1,0 1 1,0 0-1,0-1 1,0 0-1,0 0 1,0 0 0,1-1-1,-1 1 1,0-1-1,1 0 1,-1 0-1,0-1 1,0 1 0,1-1-1,-1 0 1,0 0-1,0 0 1,0-1-1,0 1 1,0-1 0,0 0-1,0 0 1,-1 0-1,1-1 1,-1 1-1,1-1 1,0-1 4,11-8 190,-1-1 0,0-1 0,-1 0 0,0 0 0,-2-2 0,1 1 0,-2-1 0,0-1 0,-1 0 0,0-1 0,-2 1 1,0-1-1,-1-1 0,-1 1 0,-1-1 0,0 0 0,-1 0 0,-1 0 0,-1-1 0,-2-16-190,2 33-26,-1 0 0,0 0 1,0-1-1,0 1 0,-1 0 1,1 0-1,-1-1 0,0 1 0,1 0 1,-2 0-1,1 0 0,0 0 1,0 0-1,-1 0 0,0 1 1,0-1-1,1 0 0,-1 1 0,-1-1 1,1 1-1,0 0 0,-1 0 1,1 0-1,-1 0 0,0 0 0,1 0 1,-1 1-1,0-1 0,0 1 1,0 0-1,0 0 0,0 0 0,-1 0 1,1 0-1,0 1 0,0-1 1,0 1-1,-1 0 0,1 0 0,0 0 1,0 1-1,-1-1 0,1 1 1,0 0-1,0 0 0,0 0 0,0 0 1,0 0-1,-1 1 26,-29 27-4720,22-2-3100,7-4-2301</inkml:trace>
  <inkml:trace contextRef="#ctx0" brushRef="#br0" timeOffset="25595.193">1778 7955 6022,'0'0'2178,"0"0"224,5-14 438,15-47 123,-19 57-2568,0 0 1,0-1-1,0 1 0,0 0 1,0 0-1,-1-1 0,0 1 1,0-1-1,0 1 1,-1 0-1,0-1 0,1 1 1,-1 0-1,-1 0 0,1 0 1,-1 0-1,1 0 1,-1 0-1,-1-1-395,2 3 88,-1 1-1,1 0 1,-1-1-1,1 1 1,-1 0-1,0 0 1,1 0-1,-1 0 1,0 0-1,0 0 1,0 0-1,0 1 1,0-1-1,0 1 1,0-1-1,0 1 1,0 0-1,0 0 1,0 0-1,0 0 1,0 0-1,0 0 1,0 1-1,0-1 1,0 0 0,0 1-1,0 0 1,0-1-1,1 1 1,-1 0-1,0 0 1,0 0-1,1 0 1,-1 1-1,-1 0-87,-18 17 80,0 1-1,2 1 1,0 0 0,2 1-1,0 1 1,2 1 0,0 0-1,2 1 1,0 1-1,2 0 1,1 1 0,-5 20-80,0-8 22,2 0 0,1 1-1,2 0 1,2 1 0,2 0 0,1 0 0,3 0 0,1 1 0,2-1 0,2 10-22,-3-45-13,1 1 0,0-1 0,0 0 0,0 1 1,1-1-1,-1 0 0,2 0 0,-1 0 0,1 0 1,0 0-1,0 0 0,0-1 0,1 1 0,0-1 0,0 0 1,0 0-1,1-1 0,0 1 0,0-1 0,0 0 1,0 0-1,0-1 0,1 0 0,0 1 0,0-2 1,0 1-1,0-1 0,0 0 0,0 0 0,0-1 0,1 1 1,-1-2-1,1 1 0,-1-1 0,7 0 13,2-5-13,0 0-1,0-1 0,0-1 1,-1-1-1,0 0 0,-1 0 1,0-2-1,0 1 0,-1-2 1,0 0-1,-1 0 1,0-1-1,-1 0 0,0-1 1,-1 0-1,3-5 14,-8 12-1,66-88 33,95-109 86,-164 202-120,-1 0 0,0 1 0,0-1 1,1 0-1,-1 0 0,0 1 0,1-1 1,-1 0-1,1 1 0,-1-1 0,1 0 0,-1 1 1,1-1-1,-1 1 0,1-1 0,-1 1 1,1-1-1,0 1 0,0-1 0,-1 1 0,1 0 1,0-1-1,-1 1 0,1 0 0,0 0 1,0 0-1,0-1 0,-1 1 0,1 0 0,0 0 1,0 0-1,-1 0 0,1 0 0,0 0 1,0 1-1,0-1 0,-1 0 0,1 0 0,0 0 1,0 1-1,-1-1 0,1 0 0,0 1 1,-1-1-1,1 1 0,0-1 0,-1 1 0,1 0 2,3 40-37,-28 145 42,22-167-6,-2 17-21,2-54 72,2-4-45,0-1 1,-2 1-1,-1 0 0,0 0 1,-2 0-1,-1 0 0,0 0 1,-2 1-1,0 0 0,-1 1 1,-2 0-1,-2-3-5,-38-15-1135,49 38 958,1 0 1,0 0-1,-1 0 0,1 0 1,0 0-1,-1 0 1,1 0-1,0 1 0,-1-1 1,1 0-1,0 1 1,0-1-1,-1 1 1,1-1-1,0 1 0,0 0 1,0-1-1,0 1 1,0 0-1,0 0 1,0 0-1,0 0 0,0 0 1,0 0-1,0 0 1,0 0-1,1 0 1,-1 1-1,0-1 0,1 1 177,-11 41-9764,11-22 2323</inkml:trace>
  <inkml:trace contextRef="#ctx0" brushRef="#br0" timeOffset="25909.263">2365 8223 10922,'0'0'3913,"0"0"-790,0 0-523,0 0-817,0 0-678,0 0-438,0 0-368,0 2-165,-16 127 1046,-4 69-1063,29-210-202,12-105 182,-21 101-98,2 0 1,0 0-1,0 0 1,2 0-1,0 1 1,0 0-1,2-1 1,0 1-1,0 1 1,2-1-1,0 1 0,6-7 1,-11 17-114,0 1-1,1-1 1,0 1-1,0 0 0,0 0 1,0 1-1,0-1 0,0 1 1,1 0-1,-1 0 0,1 1 1,0-1-1,-1 1 1,1 0-1,0 0 0,0 1 1,0-1-1,-1 1 0,1 0 1,0 0-1,0 1 1,0-1-1,0 1 0,-1 0 1,1 1-1,0-1 0,3 2 115,76 38-10886,-56-24 3631</inkml:trace>
  <inkml:trace contextRef="#ctx0" brushRef="#br0" timeOffset="26281.74">3184 8276 1409,'0'0'9428,"0"0"-5109,0-14-1095,-2-44-859,2 55-2254,-1 1 1,1 0-1,0 0 0,-1 0 1,0 0-1,1 0 0,-1 0 1,0 0-1,0 0 0,0 0 1,0 0-1,0 1 0,-1-1 1,1 0-1,0 1 0,-1-1 1,1 1-1,-1-1 0,0 1 1,1 0-1,-1 0 0,0-1 1,0 1-1,0 0 0,0 1 1,0-1-1,-1 0-111,-4-2 309,1 0-270,-1 1 0,1 0 0,-1 0 0,0 0 0,0 1 0,0 0-1,0 0 1,0 1 0,0 0 0,0 0 0,0 1 0,0 0 0,0 0 0,0 0 0,0 1 0,0 0-1,0 1 1,1-1 0,-1 1 0,1 0 0,0 1 0,0 0 0,0 0 0,1 0 0,-1 1 0,1-1-1,-1 2-38,-8 8 79,0 0-1,1 1 1,1 1-1,0 0 1,1 0-1,1 1 1,0 1-1,2 0 0,-2 3-78,1 1-16,0 1 0,2 0 0,1 1 0,0-1 0,2 1 0,-2 22 16,6-44-4,0 0-1,0 0 1,0 0 0,0 0-1,1 0 1,-1 0-1,0 0 1,1 0-1,0 0 1,-1 0 0,1 0-1,0-1 1,0 1-1,0 0 1,0-1-1,0 1 1,0 0-1,0-1 1,1 0 0,-1 1-1,1-1 1,-1 0-1,1 1 1,-1-1-1,1 0 1,0 0-1,-1 0 1,1 0 0,0-1-1,0 1 1,0 0-1,0-1 1,0 0-1,0 1 1,0-1 0,-1 0-1,1 0 1,0 0-1,0 0 1,0 0-1,2-1 5,81-22 17,168-134 47,-251 156-92,0 0 0,0-1 0,1 1 0,-1 0 0,0 0 1,0 1-1,1-1 0,-1 0 0,1 1 0,-1-1 0,0 1 0,1 0 0,-1 0 0,1 0 0,-1 0 1,1 0-1,-1 1 0,1-1 0,-1 1 0,0-1 0,1 1 0,-1 0 0,0 0 0,1 0 1,-1 0-1,0 0 0,0 1 0,0-1 0,0 1 0,0-1 0,-1 1 0,1 0 0,0 0 1,-1 0-1,1-1 0,-1 2 0,1-1 0,-1 0 0,0 0 0,1 2 28,9 21-989,24 42-4751,20-15-4560,-35-41 5260</inkml:trace>
  <inkml:trace contextRef="#ctx0" brushRef="#br0" timeOffset="26737.989">3698 8475 4100,'0'0'2803,"5"-17"154,43-133 4896,-44 136-6848,0 5-378,-2 0-1,1 0 1,-1 0-1,-1 0 1,0-1-1,0 1 1,-1-1 0,0 1-1,0 0 1,-2-9-627,-1 15 46,1 1 1,-1 0 0,0-1-1,1 1 1,-1 0 0,0 1 0,-1-1-1,1 0 1,0 1 0,0 0-1,-1 0 1,1 0 0,0 0 0,-1 0-1,1 1 1,-1-1 0,1 1-1,-1 0 1,1 0 0,-1 1 0,1-1-1,-1 1 1,1-1 0,-1 1-1,1 0 1,0 0 0,-1 1 0,0 0-47,-6 2 2,1 0 1,0 1 0,0 0-1,0 1 1,1-1 0,0 2-1,0-1 1,0 1 0,1 0-1,0 1 1,1 0 0,-1 0-1,1 0 1,1 1 0,0 0-1,0 0 1,1 0 0,-1 3-3,-3 8-164,1 0 1,1 1-1,1 0 1,0 0-1,2 0 1,0 0-1,2 1 1,0 3 163,1-22-112,0 0 0,0 0 0,0-1 0,1 1 0,-1 0 1,1-1-1,-1 1 0,1 0 0,0-1 0,0 1 0,0-1 1,0 1-1,0-1 0,1 1 0,-1-1 0,1 0 0,0 0 0,0 0 1,-1 0-1,1 0 0,0 0 0,1 0 0,-1-1 0,0 1 1,0-1-1,1 0 0,-1 1 0,1-1 0,-1 0 0,1 0 0,-1-1 1,1 1-1,0 0 0,0-1 0,-1 0 0,1 0 0,0 0 1,-1 0-1,1 0 0,0 0 0,2-1 112,5 1 9,-1-1 0,1-1 0,-1 0 0,1 0 0,-1 0 0,0-1 0,0-1 0,0 1 0,0-2 0,-1 1 0,1-1 0,-1 0 0,0-1 0,-1 0 0,1 0 0,-1-1 0,-1 0 0,1 0 0,-1 0 0,0-1 0,-1 0 0,0 0 0,0-1 0,0 1 0,-1-1 0,-1 0 0,0 0 0,0 0 0,0-1 0,-1 1 0,-1-1 0,1-5-9,22-300 4324,-14 218-1425,-13 206-2200,7 129-277,-1-221-552,26 119 229,23-67-4178,-25-56-57,2-9-3820,-11-4 845</inkml:trace>
  <inkml:trace contextRef="#ctx0" brushRef="#br0" timeOffset="27070.722">4129 8313 7335,'2'-12'3806,"1"-11"-2520,8-68 7870,-16 99-3112,-23 86-5863,20-56-261,1 0-1,2 1 1,2 0 0,2 29 80,22-22-4104,1-35-1370,4-10-3322,-12-5 516</inkml:trace>
  <inkml:trace contextRef="#ctx0" brushRef="#br0" timeOffset="27308.466">4259 7901 10922,'0'0'1442,"0"0"608,0 0 192,0 0-1602,0 0-512,0 0-128,0 0-128,0 0-993,0 0-4292</inkml:trace>
  <inkml:trace contextRef="#ctx0" brushRef="#br0" timeOffset="28430.439">4430 8386 4260,'0'0'2675,"0"0"-999,0 0 80,0 0-26,0 0-294,0 0-38,0 0-154,-3-3-288,-8-12-102,37 12 1025,-6 5-1724,-1-1 0,1-1 0,0-1 0,-1 0 0,1-2-1,-1 0 1,13-4-155,-25 5 94,1 0-1,-1-1 0,0 0 0,0 0 0,0-1 0,0 0 0,0 0 0,-1 0 1,1-1-1,-1 0 0,-1 0 0,1-1 0,-1 1 0,0-1 0,0-1 0,0 1 1,-1 0-1,0-1 0,0 0 0,1-5-93,-3 8 80,0-1 1,-1 0-1,0 0 1,1 0-1,-2 0 1,1 0-1,-1 0 1,1 0-1,-1 0 1,-1 0-1,1 1 1,-1-1-1,0 0 1,0 0-1,0 0 0,0 0 1,-1 0-1,0 1 1,0-1-1,0 1 1,-1 0-1,0-1 1,0 1-1,0 0 1,0 0-1,0 1 1,-1-1-1,1 1 1,-1 0-1,0 0 1,0 0-1,-1 0 0,1 1 1,0-1-1,-1 1 1,0 0-1,1 1 1,-1-1-1,0 1 1,0 0-1,0 0 1,0 0-1,0 1 1,0 0-1,0 0 1,0 0-1,0 0 0,0 1 1,1 0-1,-1 0 1,0 0-1,0 1 1,0-1-1,-1 2-80,-5 5 1,2 0-1,-1 1 0,1 0 0,0 0 0,1 1 1,0 0-1,1 0 0,0 1 0,1 0 0,0 0 1,0 0-1,1 1 0,1 0 0,0 0 1,0 0-1,2 1 0,-1-1 0,2 1 0,-1 0 1,2-1-1,0 1 0,0 0 0,1-1 0,1 1 1,0 1-1,-1-4-39,1 0 0,0 0 0,1 0 0,0 0 0,0 0 0,1-1 0,0 1 1,1-1-1,0-1 0,0 1 0,1 0 0,0-1 0,1 0 0,-1-1 0,2 0 0,-1 0 1,1 0-1,0-1 0,0 0 0,1 0 0,0-1 0,0 0 0,0-1 0,0 0 0,1 0 0,0-1 1,-1 0-1,7 0 39,-6-1-24,0 0-1,0-1 1,-1-1 0,1 1 0,0-1 0,0-1 0,0 0 0,0 0-1,-1-1 1,1-1 0,-1 1 0,1-1 0,-1-1 0,0 0 0,0 0 0,-1-1-1,1 0 1,-1 0 0,0-1 0,0 0 0,-1-1 0,0 0 0,0 0 0,0 0-1,4-8 25,114-272 983,-122 280-910,-2 8-65,-1-1 0,1 0 0,-1 1-1,0-1 1,1 0 0,-1 1 0,0-1-1,1 0 1,-1 0 0,1 1 0,-1-1-1,1 0 1,-1 0 0,1 0 0,-1 0-1,1 0 1,-1 1 0,1-1 0,-1 0-1,1 0 1,-1 0 0,1 0 0,-1-1-1,1 1 1,-1 0 0,1 0 0,-1 0-1,1 0 1,-1 0 0,0-1 0,1 1-1,-1 0 1,1 0 0,-1-1 0,1 1-1,-1 0 1,0-1 0,1 1 0,-1 0 0,0-1-1,1 1 1,-1-1 0,0 1 0,0 0-1,1-1 1,-1 1 0,0-1 0,0 1-1,0-1 1,0 1 0,0-1 0,1 1-1,-1-1 1,0 1 0,0-1 0,0 1-1,0-1 1,0 1 0,0-1 0,-1 1-1,1-1 1,0 1 0,0-1 0,0 1-1,0 0 1,-1-1 0,1 1 0,0-1-1,0 1-7,15 106 3,-14-86-9,1 0 0,0 0 0,2 0 0,0 0-1,2 0 1,0-1 0,1 0 0,0 0 0,2 0 0,2 2 6,-10-19-9,0 0-1,1 1 1,-1-1 0,0 0 0,1 0 0,-1 0 0,1 0 0,0 0 0,0-1 0,-1 1 0,1 0 0,0-1 0,0 1 0,1-1 0,-1 0 0,0 0 0,0 0 0,1 0 0,-1 0 0,1 0 0,-1-1 0,1 1 0,-1-1 0,1 1-1,-1-1 1,1 0 0,-1 0 0,1 0 0,-1-1 0,1 1 0,-1 0 0,1-1 0,-1 0 0,0 0 0,1 1 0,-1-1 0,0-1 0,1 1 0,-1 0 0,0 0 0,0-1 0,0 0 0,0 1 0,0-1 0,-1 0 0,1 0 0,0 0-1,-1 0 1,1 0 9,13-17 23,0 0 0,-2-1-1,0 0 1,-1-1 0,-1-1-1,0-2-22,23-43 19,42-50-19,-75 117 1,0 0 0,1-1 0,-1 1-1,1 0 1,-1 0 0,1 0 0,-1 0-1,1 1 1,-1-1 0,0 0 0,1 1 0,-1-1-1,1 1 1,-1-1 0,0 1 0,1-1-1,-1 1 1,0 0 0,0 0 0,0 0-1,1 0 1,-1 0 0,0 0 0,0 0 0,0 0-1,-1 0 1,1 0 0,0 0 0,0 1-1,-1-1 1,1 0 0,0 1 0,-1-1 0,1 0-1,-1 1 1,0-1 0,1 1 0,-1-1-1,0 1 1,0-1 0,0 0 0,0 1-1,0-1 1,-1 1-1,3 3 4,11 28-2,57 118-4,-66-144 2,1 0 0,0-1-1,0 0 1,1 0 0,-1 0-1,1-1 1,1 0 0,-1 0-1,1 0 1,0-1 0,0 0-1,0 0 1,0-1 0,1 0 0,0 0-1,-1-1 1,1 0 0,0 0-1,2-1 1,-1 0 9,0-1 0,-1 0-1,1-1 1,0 0 0,-1 0 0,1-1-1,0 0 1,-1 0 0,0-1-1,0 0 1,1-1 0,-2 0-1,1 0 1,0-1 0,-1 0 0,0 0-1,0 0 1,-1-1 0,1 0-1,-1 0 1,0-1 0,-1 0-1,0 0 1,0 0 0,2-5-9,11-19 51,-1-1 1,-1-1-1,-2 0 1,-1-2-1,4-18-51,-6 19 76,-4 16 157,-1 1 0,0-1 0,-2-1 0,0 1 0,-1-1 0,-1 1 0,-1-1 0,0 0 0,-2-16-233,0 34 21,1 0 0,-1 1-1,1-1 1,-1 0 0,1 0 0,-1 0-1,0 1 1,1-1 0,-1 0 0,0 1 0,1-1-1,-1 1 1,0-1 0,0 1 0,0-1-1,0 1 1,0-1 0,1 1 0,-1 0-1,0-1 1,0 1 0,0 0 0,0 0-1,0 0 1,0 0 0,0 0 0,0 0-1,0 0 1,0 0 0,0 0 0,0 1 0,0-1-1,0 0 1,0 0 0,0 1 0,0-1-1,1 1 1,-1-1 0,0 1 0,0-1-1,0 1 1,1-1 0,-1 1 0,0 0-1,1 0 1,-1-1 0,0 1 0,1 0-1,-1 0 1,1 0 0,-1-1 0,1 1-1,0 0 1,-1 0-21,-15 21 40,1 0-1,1 1 0,0 0 0,2 1 1,1 0-1,1 1 0,1 1 1,1-1-1,2 1 0,0 1 1,1 8-40,2-18 9,1-1 1,1 1 0,1 0 0,1 0-1,0 0 1,1 0 0,1-1 0,0 1-1,4 10-9,-5-21-150,0 0 0,1 0-1,-1 0 1,1-1 0,1 1-1,-1-1 1,1 0 0,-1 0-1,2 0 1,-1-1 0,0 1-1,1-1 1,0 0-1,0 0 1,0-1 0,0 1-1,1-1 1,-1 0 0,1-1-1,0 1 1,0-1 0,0 0-1,0-1 1,0 1 0,0-1-1,0 0 1,3-1 150,79-18-6125,-23-45-7080,-52 40 8058</inkml:trace>
  <inkml:trace contextRef="#ctx0" brushRef="#br0" timeOffset="28740.173">5968 8159 4324,'0'0'2429,"-15"-7"-347,-47-19 139,15 18 3325,61 10-1088,264-22-3098,-185 6-4196,-4-4-4352,-45 8-788</inkml:trace>
  <inkml:trace contextRef="#ctx0" brushRef="#br0" timeOffset="-18595.351">12392 187 4837,'0'0'3005,"0"0"-848,0 0 32,5-13-11,34-87 3224,-14 27 1773,-15 124-5990,-9 67-85,-6 0 0,-13 70-1100,-6 158 314,24-344-334,-1 1 0,1 0 0,-1 0 0,1 0 1,0 0-1,0 0 0,1-1 0,-1 1 0,0 0 0,1 0 0,0 0 0,0-1 0,0 1 0,0 0 0,0-1 0,0 1 0,1-1 0,-1 1 0,1-1 0,0 1 0,-1-1 0,1 0 0,0 0 0,1 0 0,-1 0 0,0-1 0,0 1 0,1 0 0,-1-1 1,1 0-1,-1 1 0,1-1 0,0 0 0,-1 0 0,1-1 0,0 1 0,0 0 0,0-1 0,0 0 0,-1 0 0,1 0 0,0 0 0,0 0 0,0 0 0,0-1 0,0 0 20,67-20-2906,-33 7-1048,0 5-4229,-23 7 613</inkml:trace>
  <inkml:trace contextRef="#ctx0" brushRef="#br0" timeOffset="-16951.187">12783 475 5765,'0'0'2931,"0"0"-940,0 0-261,0 0-491,15 8 1125,-13-3-2182,0 0 0,0 0 0,1 0 0,0 0 0,0-1 0,0 1 0,0-1 0,1 0 0,0 0 0,0 0 0,0-1 0,0 1 0,1-1 0,-1 0 0,1 0 0,0-1 0,0 1 0,0-1 0,0 0 0,0 0 0,0-1 0,0 0 0,1 1 0,-1-2 0,1 1 0,-1-1 0,0 0 0,1 0 0,-1 0 0,1-1 0,-1 0 0,1 0 0,2-1-182,0-2 130,0 0 0,-1 0 0,0-1 0,0 1 0,0-2 0,-1 1 0,1-1 1,-1 0-1,0 0 0,-1-1 0,0 0 0,0 0 0,0 0 0,-1 0 0,0-1 0,-1 0 0,1 0 0,-1 0 0,-1 0 0,0 0 0,0-1 0,0 1 0,-1 0 0,-1-1 0,1-2-130,-3 9 29,1-1 0,-1 1 0,0 0 0,0 0 0,0 0 0,0 0 0,0 0 0,0 0 0,-1 0 0,1 1 0,0-1 0,-1 1 0,0 0 0,1 0 0,-1 0 0,0 0 0,1 0-1,-1 0 1,0 1 0,0-1 0,0 1 0,1 0 0,-1 0 0,0 0 0,0 0 0,0 0 0,0 1 0,1 0 0,-1-1 0,0 1 0,0 0 0,1 0 0,-1 0-29,-8 4 1,1 1 0,0 0 0,0 0 1,0 1-1,1 0 0,0 0 0,0 1 1,1 0-1,0 1 0,1 0 0,0 0 0,0 1 1,1 0-1,0 0 0,1 0 0,0 1 0,0-1 1,1 1-1,1 0 0,0 1 0,0-1 1,0 10-2,0-11-6,1 0 0,0 0 0,1 1 1,0-1-1,1 1 0,0-1 0,0 1 1,1-1-1,1 0 0,0 1 0,0-1 1,1 0-1,0 0 0,1 0 0,0-1 1,0 1-1,1-1 0,0 0 0,1 0 1,0-1-1,1 1 0,-1-1 0,1-1 1,1 1-1,0-1 0,3 2 6,3-2 3,0 0 0,0-1-1,1 0 1,-1-1 0,1 0 0,1-2 0,-1 0 0,0 0-1,1-1 1,-1-1 0,1-1 0,0 0 0,-1-1-1,1-1 1,-1 0 0,1-1 0,-1-1 0,0-1-1,13-5-2,0-2 13,0-2 0,0-1 0,-2-2-1,0 0 1,-1-2 0,-1 0-1,21-23-12,-33 30 5,-1 0-1,-1 0 1,0-1-1,-1 0 1,0-1-1,-1 0 1,-1-1-1,0 1 0,-1-1 1,0-1-1,-1 1 1,-1-1-1,-1 0 1,0 0-1,-1 0 1,0-1-5,-2 14 2,0 1 1,-1-1 0,1 0-1,0 1 1,-1-1 0,0 1-1,1-1 1,-1 1 0,0-1-1,0 1 1,0 0 0,-1-1-1,1 1 1,-1 0 0,1 0-1,-1 0 1,1 0 0,-1 0-1,0 0 1,0 1-1,0-1 1,0 1 0,-1-1-1,1 1 1,0 0 0,0-1-1,-1 1 1,1 0 0,-1 1-1,1-1 1,-1 0 0,1 1-1,-1 0 1,-1-1-3,-93 7 38,84-2-46,1 0 1,0 2-1,0-1 1,0 2-1,1-1 0,0 2 1,0-1-1,1 2 1,-1-1-1,2 1 1,0 1-1,0 0 1,0 0-1,2 0 1,-1 1-1,1 1 0,1-1 1,0 1-1,0 0 1,1 0-1,1 1 1,0-1-1,1 1 1,0 0-1,1 0 0,1 0 1,0 1-1,0-1 1,2 8 7,-1-17 0,0 0 0,1 1 0,-1-1 0,1 0 0,0 0 1,0 0-1,1 1 0,-1-1 0,1 0 0,0-1 0,0 1 0,0 0 0,0 0 0,1-1 1,0 1-1,0-1 0,-1 0 0,2 0 0,-1 0 0,0 0 0,1-1 0,-1 1 1,1-1-1,0 0 0,0 0 0,0 0 0,0-1 0,0 1 0,0-1 0,0 0 1,0 0-1,1 0 0,-1-1 0,0 0 0,0 0 0,1 0 0,-1 0 0,0 0 0,1-1 1,-1 0-1,0 0 0,0 0 0,0 0 0,0-1 0,1 0 0,7-3 23,0-2 0,-1 0 0,1 0 0,-2 0 0,1-2 1,-1 1-1,0-1 0,-1-1 0,0 0 0,0 0 0,-1-1 0,-1 0 0,0 0 0,0-1 0,-1 0 0,0 0 0,-1 0 0,-1-1 0,0 0 0,-1 1 0,0-1 1,-1-1-1,0 1 0,-1 0 0,0-3-23,-8 46 539,6-11-512,1 0-1,1 1 1,1-1 0,0 0 0,2 0-1,0-1 1,1 1 0,6 13-27,-9-26-73,1 0 0,0 0 1,0 0-1,0 0 0,1-1 1,0 1-1,0-1 0,0 0 0,0 0 1,1-1-1,0 1 0,0-1 1,0 0-1,1 0 0,-1-1 1,1 0-1,0 0 0,0 0 0,0 0 1,0-1-1,1 0 0,-1-1 1,1 1-1,-1-1 0,1 0 1,6-1 72,82-17-5657,-38-15-5299,-33 13 1891</inkml:trace>
  <inkml:trace contextRef="#ctx0" brushRef="#br0" timeOffset="-16657.959">13937 470 6406,'0'0'4586,"0"0"-1720,0 0-255,0 0-230,0 0-780,0 0-389,0 0-171,-1 5-160,-62 202 1372,28-132-2285,26-91-294,7 3 320,1-1 0,1 1-1,0 0 1,1-1 0,0 1 0,1 0 0,0 0-1,1 0 1,1 0 0,0 0 0,0 0-1,2 1 1,-1 0 0,2 0 0,-1 1-1,2 0 1,-1 0 0,8-7 6,-12 15-4,0 1-1,1-1 1,-1 1-1,1 0 1,-1 0-1,1 1 1,0-1-1,0 1 1,0 0-1,0 0 1,-1 0 0,1 0-1,1 1 1,-1-1-1,0 1 1,0 0-1,0 0 1,0 1-1,0-1 1,0 1-1,0 0 1,0 0 0,0 0-1,-1 1 1,1-1-1,0 1 1,-1 0-1,1 0 1,-1 0-1,1 1 1,0 0 4,93 96-358,-82-82 267,41 28-4098,-12-27-3223,-20-14 1887</inkml:trace>
  <inkml:trace contextRef="#ctx0" brushRef="#br0" timeOffset="-16069.618">14487 518 1057,'0'0'5878,"0"0"-2852,0 0-586,0 0 21,0 0-160,0 0-267,0 0-465,0 0-448,7-11-224,0 2-748,14-22 384,-40 50-46,-159 151-28,121-113-405,72-74-48,0 1 0,1 1 0,1 0 1,0 1-1,1 1 0,17-9-6,-14 8 21,-13 7-5,1 0 0,0 1 0,0 0 0,1 1 0,-1 0 0,1 1 0,0 0 0,1 0 0,-1 1 0,1 0 0,-1 1 1,1 0-1,0 1 0,2 0-16,-8 3 21,0 1 0,0 0 1,0 0-1,-1 0 0,1 1 1,-1-1-1,1 1 0,-1 0 1,0 1-1,-1-1 0,1 1 1,-1-1-1,0 1 0,0 0 0,0 0 1,-1 1-1,0-1 0,0 0 1,0 1-1,0 3-21,12 20 33,-11-21-44,1 0 0,0 0 0,0-1 0,1 1 0,0-1 0,0 0 0,1 0 1,0-1-1,0 0 0,0 0 0,1 0 0,0-1 0,0 0 0,0 0 0,1-1 0,0 0 0,-1 0 0,2-1 1,-1 0-1,0 0 0,0-1 0,1 0 0,3 0 11,-8-2-1,1 1-1,0-1 1,0 0 0,0 0 0,0 0-1,0-1 1,0 1 0,0-1 0,0-1-1,-1 1 1,1-1 0,0 1 0,-1-1-1,1-1 1,-1 1 0,0 0 0,0-1 0,0 0-1,0 0 1,0-1 0,0 1 0,-1-1-1,0 1 1,0-1 0,0 0 0,0 0-1,0 0 1,-1-1 0,0 1 0,0-1 1,105-197 304,-103 297 1938,-19-15-2211,-3 70-681,18-148 486,1 0 0,-1 0 0,0 0 0,0 0 0,1 0 0,-1 0 0,1 0 0,0 0 0,0 0-1,-1 0 1,1 0 0,0-1 0,0 1 0,1 0 0,-1-1 0,0 1 0,1-1 0,-1 1 0,1-1 0,-1 0 0,1 1 0,-1-1 0,1 0 0,0 0 0,1 1 164,35 3-7446,-19-8 186</inkml:trace>
  <inkml:trace contextRef="#ctx0" brushRef="#br0" timeOffset="-15755.725">15074 111 13036,'0'0'2755,"0"0"-1186,0 0-608,0 0-801,0 0-160,0 0-224,0 0-1121,0 0-4837</inkml:trace>
  <inkml:trace contextRef="#ctx0" brushRef="#br0" timeOffset="-15181.358">15332 560 9417,'0'0'3037,"0"0"-1029,0 0-599,0 0 155,-11 13-197,-78 106 907,90-120-2268,-1 1 0,1 0-1,0 0 1,-1 0 0,1 0 0,0 0-1,-1 0 1,1 0 0,-1 0 0,1 1 0,0-1-1,-1 0 1,1 0 0,0 0 0,-1 1 0,1-1-1,-1 0 1,1 1 0,-1-1 0,1 0 0,-1 1-1,1-1 1,-1 1 0,1-1 0,-1 1-1,0-1 1,1 1 0,-1-1 0,1 1 0,-1-1-1,0 1 1,0-1 0,1 1 0,-1 0 0,0-1-1,0 1 1,0 0 0,0-1 0,0 1 0,0-1-1,0 1 1,0 0 0,0-1 0,0 1 0,0 0-1,0-1 1,0 1 0,0-1 0,-1 1-1,1 0 1,0-1 0,0 1 0,-1-1 0,1 1-1,0-1 1,-1 1 0,1-1 0,-1 1 0,1 0-6,214-222 1297,-209 216-1294,0 0 0,1 1 0,0 0 0,-1 0 0,2 0 1,-1 1-1,0 0 0,1 0 0,-1 1 0,1 0 0,0 0 0,0 0 0,0 1 1,0 0-1,0 0 0,0 1 0,0 0 0,0 0 0,0 1 0,0-1 1,0 2-1,0-1 0,0 1 0,0 0 0,0 0 0,-1 1 0,1 0 0,-1 0 1,1 1-4,9 11 72,-1 0 1,-1 1-1,-1 0 1,0 1-1,-1 0 1,5 12-73,38 49 323,-47-67-267,2 0 1,0 0-1,0-1 1,0 0 0,2-1-1,-1 0 1,1-1-1,0 0 1,0-1 0,1-1-1,0 0 1,1 0-1,-1-1 1,1-1-1,0 0 1,0-1 0,0-1-1,0 0 1,1-1-1,-1 0 1,1-1 0,-1-1-1,0 0 1,1-1-1,-1-1 1,0 0-1,0-1 1,0 0 0,-1-1-1,9-5-56,-7 2 61,0-2 1,-1 0-1,-1 0 0,1-2 1,-2 1-1,0-2 0,0 1 0,-1-2 1,-1 1-1,0-2 0,0 1 0,-2-1 1,0-1-1,-1 1 0,0-1 0,-1 0 1,-1-1-1,-1 0 0,0 0 1,-1 0-1,-1 0-61,-2 15 8,1 1-1,-1 0 1,0-1 0,0 1 0,1-1 0,-1 1-1,0-1 1,-1 1 0,1-1 0,0 1 0,0 0-1,-1-1 1,1 1 0,0-1 0,-1 1-1,1 0 1,-1-1 0,0 1 0,0 0 0,1 0-1,-1 0 1,0-1 0,0 1 0,0 0 0,0 0-1,0 0 1,0 0 0,0 1 0,-1-1 0,1 0-1,0 0 1,0 1 0,-1-1 0,1 1 0,0-1-1,-1 1 1,1-1 0,-1 1 0,1 0-1,-1 0 1,1 0 0,0-1 0,-1 2 0,1-1-1,-1 0-7,-60 28 34,42-7-37,0 0 0,2 1 0,0 1 0,2 0 0,0 2 0,2 0 0,0 0 0,2 1 0,-4 15 3,-7 19-24,3 1 0,3 1 0,3 1 0,2 0 0,3 0 0,3 1 0,2 0 0,4 25 24,1-68 0,-1-15 0,1 0 0,-1 0 0,0 0 0,0 0 0,0 0 0,-1 0 0,0 0 0,0 0 0,-1 0 0,1 0 0,-1-1 0,-1 1 0,1-1 0,-3 4 0,3-8 1,-1 0 0,0-1 0,1 0 0,-1 0 0,0 1 0,0-2 0,1 1 0,-1 0 0,0 0-1,1-1 1,-1 0 0,0 1 0,1-1 0,-1 0 0,1 0 0,-1 0 0,1-1 0,-1 1 0,1-1 0,0 1 0,0-1 0,0 0-1,0 0 1,0 0 0,0 0 0,0 0 0,1 0 0,-1 0 0,0-2-1,-69-90-18,60 75-107,-2 1-1,0 0 0,-1 1 1,0 0-1,-2 2 1,0 0-1,-8-6 126,-19 2-2356,15 29-3605,16 7-1507</inkml:trace>
  <inkml:trace contextRef="#ctx0" brushRef="#br0" timeOffset="-14502.824">13820 1548 4516,'0'0'5307,"0"0"-2510,0 0-213,0 0 170,0 0-560,0 0-405,2-6-273,-2 5-1540,6-20 1288,-7 31 688,-78 476-62,77-479-1928,-9 49-258,3 0 1,1 1 0,3 34 295,4-74-961,1 1 1,1-1 0,0 1 0,2-1 0,0 0 0,1 0 0,0-1 0,6 13 960,14 15-6962</inkml:trace>
  <inkml:trace contextRef="#ctx0" brushRef="#br0" timeOffset="-12094.413">13697 1877 2530,'0'0'3150,"0"0"-1495,0 0 75,0 0-76,2 8-319,12 128 5632,8 108-3850,67 208-2519,-61-134-566,1 103-91,-12 553 166,53 575 715,-16-185-341,-58-403 177,1 0 221,23-311-756,-3 408-106,-18-748 35,-5 1330-116,-28-535 150,18-182-113,10-597 14,-15-1-1,-15 11 14,-51 479 6,78-726 61,3 0 0,5 0 0,4 0 0,3 0 0,4 0 0,4-1 1,4-1-68,16 3-652,-19-62-1926,1-2-3310,-7-9-6097</inkml:trace>
  <inkml:trace contextRef="#ctx0" brushRef="#br0" timeOffset="67462.421">14883 4303 6150,'0'0'6491,"0"0"-3507,0 0-1441,0 0-443,0 0-310,20 5-187,141 22 182,229-31-475,-375 3-269,-9 1 10,0 0-1,0 0 0,-1 0 0,1-1 1,0 0-1,-1 0 0,1-1 0,0 1 1,-1-1-1,0 0 0,1-1 0,-1 1 1,0-1-1,0 0 0,1-2-50,-5 2 42,-1 0 0,0 1 1,0-1-1,0 0 0,0 0 0,0 0 1,0 0-1,-1 0 0,1 0 0,-1 1 0,0-1 1,0 0-1,0 0 0,0 1 0,0-1 1,-1 1-1,1-1 0,-1 1 0,0-1 0,1 1 1,-1 0-1,0 0 0,-1 0 0,1 0 0,0 0 1,0 0-1,-2 0-42,-2-4 35,-105-95 2143,122 110-2091,0 2 0,-1-1 1,0 1-1,-1 1 0,0 0 0,-1 0 1,0 1-1,-1-1 0,0 2 1,-1-1-1,-1 1 0,0 0 1,0 0-1,-2 1 0,0-1 1,0 1-1,-2-1 0,0 1 1,0 0-1,-1 0 0,-1 0 1,-1-1-1,0 1 0,-1 0 1,0-1-1,-1 0 0,-1 0 1,-2 6-88,-5 0-34,-1 0-1,-1-1 1,-1 0 0,-1-1 0,0-1 0,-1 0 0,-1-1 0,0-1 0,-1-1 0,-2 0 34,-127 79-5751,97-65-131</inkml:trace>
  <inkml:trace contextRef="#ctx0" brushRef="#br0" timeOffset="75781.813">14629 6544 13164,'0'0'1687,"18"-1"-229,129-6 779,-118 7-2058,51 1 525,1-4-1,-1-3 1,30-8-704,-107 14 46,-1 0 0,0-1 1,0 1-1,0-1 1,0 1-1,0-1 0,0 0 1,0 0-1,0 0 1,0 0-1,0 0 0,-1 0 1,1-1-1,0 1 0,-1 0 1,1-1-1,-1 1 1,1-1-1,-1 0 0,0 1 1,0-1-1,0 0 1,0 0-1,0 0 0,0 0 1,0 0-1,0 0 0,-1 0 1,1 0-1,-1 0 1,0 0-1,1 0 0,-1-1 1,0 1-1,0 0 1,-1 0-1,1 0 0,0 0 1,-1 0-1,1 0 1,-1-1-1,0 1 0,1 0 1,-1 1-1,-1-2-46,-20-46 369,-10-40-151,33 88-207,-1 0-1,1 1 1,0-1-1,-1 0 1,1 0 0,0 0-1,0 1 1,0-1-1,-1 0 1,1 1-1,0-1 1,0 0 0,0 1-1,0-1 1,0 1-1,0 0 1,0-1-1,0 1 1,0 0-1,1 0 1,-1-1 0,0 1-1,0 0 1,0 0-1,0 0 1,0 0-1,0 1 1,0-1-1,0 0 1,1 0 0,-1 1-1,0-1 1,0 0-1,0 1 1,0-1-1,0 1 1,0 0 0,-1-1-1,1 1 1,0 0-1,0-1 1,0 1-1,-1 0 1,1 0-1,0 0 1,-1 0-11,8 7 32,0 1 0,-1 1-1,0-1 1,-1 1 0,0 0 0,0 1-1,-1-1 1,-1 1 0,0 0 0,0 0-1,-1 0 1,0 1 0,-1-1 0,-1 1-1,0 0 1,0 0 0,-1-1 0,-1 1 0,0 0-1,-1 7-31,0-4 14,-1 1-1,-1-1 0,0 0 0,-1 0 1,0-1-1,-1 1 0,-1-1 1,0 0-1,-1-1 0,-1 0 0,0 0 1,-1-1-1,0 0 0,0-1 0,-1 0 1,-8 5-14,-72 57-6907,62-55-524</inkml:trace>
  <inkml:trace contextRef="#ctx0" brushRef="#br0" timeOffset="98937.559">2591 10974 4612,'0'0'8029,"0"0"-3822,0 0-1282,0 0-506,0 0-604,0 0-636,0 0-501,1 3-277,-2 84 577,0-75-974,-1 0 0,2 1 1,0-1-1,0 0 0,1 0 0,1 1 0,0-1 0,0 0 0,1 0 0,4 10-4,-6-20-65,0 0-1,0 0 1,0 0-1,0 0 1,0 0-1,1 0 0,-1 0 1,1 0-1,-1-1 1,1 1-1,-1 0 0,1-1 1,0 1-1,0-1 1,0 0-1,0 0 1,0 0-1,0 0 0,0 0 1,0 0-1,1 0 1,-1 0-1,0-1 0,0 0 1,1 1-1,-1-1 1,0 0-1,1 0 0,-1 0 1,0 0-1,1 0 1,-1-1-1,0 1 1,0-1-1,1 1 0,-1-1 1,0 0-1,0 0 1,0 0-1,0 0 0,0 0 1,1-2 65,12-8 45,-1-2 0,-1 1 1,0-2-1,0 1 0,-2-2 1,0 0-1,0 0 0,-1-1 0,4-11-45,6-5 442,49-82 1570,-68 114-1983,0-1 0,-1 1 0,1 0 0,-1-1 0,1 1 0,0 0 1,-1-1-1,1 1 0,-1-1 0,1 1 0,-1-1 0,0 1 0,1-1 0,-1 1 0,1-1 0,-1 0 0,0 1 0,1-1 0,-1 0 0,0 1 0,0-1 0,0 0 0,0 1 0,1-1 0,-1 0 0,0 1 0,0-1 0,0 0 0,0 1 0,0-1 0,-1 0 0,1 1 1,0-1-1,0 0 0,0 1 0,-1-1 0,1 0 0,0 1 0,0-1 0,-1 1 0,1-1 0,-1 0 0,1 1 0,0-1 0,-1 1 0,1-1 0,-1 1 0,1 0 0,-1-1 0,0 1 0,1-1 0,-1 1 0,1 0 0,-1 0 0,0-1 0,1 1 0,-1 0 0,0 0 0,1 0 1,-1-1-1,0 1 0,1 0 0,-1 0 0,0 0 0,1 0 0,-2 1-29,-9 4 34,1 2 1,0 0 0,0 0 0,0 0-1,1 2 1,0-1 0,0 1-1,1 0 1,0 1 0,0 0-35,-7 10-6,1 0 1,1 0 0,0 1-1,2 1 1,0 0 0,1 1-1,2 0 1,0 0 0,2 1-1,0-1 1,1 2 0,2-1-1,1 0 1,0 8 5,2-26-99,-1 0 0,1 0 0,1 0 1,-1 0-1,1 0 0,0 0 0,0 0 0,1 0 0,0 0 1,0-1-1,0 1 0,1-1 0,-1 1 0,1-1 0,1 0 0,-1 0 1,1 0-1,0-1 0,0 1 0,0-1 0,0 0 0,1 0 1,0-1-1,0 1 0,0-1 0,0 0 0,0 0 0,1-1 0,-1 1 1,1-1-1,1 0 99,4 0-154,1-1 0,0 0 0,-1 0 0,1-1 0,0-1 0,0 0 0,-1-1 0,1 0 0,-1 0 0,0-1 0,1-1 0,-1 0 0,-1-1 0,1 0 0,-1 0 0,1-1 0,-1 0 1,-1-1-1,0 0 0,9-9 154,4-4-365,-1-2 0,-1 0 1,-1-1-1,-1-1 0,-1-1 0,-2-1 1,10-19 364,15-38-2050,-5 10-6929,-24 56 2487</inkml:trace>
  <inkml:trace contextRef="#ctx0" brushRef="#br0" timeOffset="99433.965">3410 11008 11435,'0'0'4094,"0"0"-666,0 0-359,0 0-795,0 0-645,0 0-407,5-5-523,15-2-191,-32 49-38,8-29-380,-102 343 471,94-273-1186,11-166-523,23-74-711,-5 107-1975,7 4-3974,-11 29 778</inkml:trace>
  <inkml:trace contextRef="#ctx0" brushRef="#br0" timeOffset="99858.509">3573 10795 9865,'0'0'2958,"0"0"544,0 0-123,0 0-977,0 0-667,0 0-512,0 0-407,-2 7-47,-118 447 1569,112-429-2597,-20 77-1766,19-34-7617,9-50 1998</inkml:trace>
  <inkml:trace contextRef="#ctx0" brushRef="#br0" timeOffset="100277.078">3364 11220 8488,'-7'-14'2760,"-23"-46"-32,-39-26 7607,70 84-10252,1 0 1,0 0-1,0 0 1,0 0-1,0 1 0,0-1 1,0 1-1,0-1 1,1 1-1,-1-1 1,1 1-1,-1 0 0,1 0 1,-1 1-1,1-1 1,-1 0-1,1 1 0,0-1 1,-1 1-1,1 0 1,0 0-1,0 0 0,1 1-83,1-2 84,417-29-100,-157-15-817,-263 45 833,0-1-1,0 1 1,0-1 0,0 1-1,0 0 1,0 0 0,-1 0 0,1 0-1,0 0 1,0 1 0,0-1-1,0 0 1,0 1 0,0-1-1,0 1 1,-1 0 0,1 0-1,0 0 1,-1 0 0,1 0-1,0 0 1,-1 0 0,1 0-1,-1 0 1,0 1 0,1-1-1,-1 1 1,0-1 0,0 1-1,0-1 1,0 1 0,0 0 0,0 0-1,0-1 1,-1 1 0,1 0-1,-1 0 1,1 0 0,-1 0-1,0 0 1,0 0 0,1 0-1,-1-1 1,-1 1 0,1 0-1,0 0 1,0 0 0,-1 0-1,1 0 1,-1 0 0,-43 415 374,63-582-380,-17 147 4,1 0 0,0 1 0,2-1 0,0 1 0,0 0 0,2 0-1,0 0 1,1 1 0,1 0 0,0 1 0,1 0 0,1 0 0,0 1 0,1 1-1,1 0 1,0 0 0,0 1 0,1 1 0,1 0 0,15-8 2,-24 17-182,1-1 0,0 1 0,0 1 0,0-1 1,0 1-1,0 0 0,0 1 0,0 0 0,0 0 0,0 0 1,0 1-1,0 0 0,0 0 0,0 1 0,5 2 182,22 13-4350,-4 8-3530,-13-4-2744</inkml:trace>
  <inkml:trace contextRef="#ctx0" brushRef="#br0" timeOffset="100523.345">4645 11014 14125,'0'0'4549,"7"-13"-1234,23-38-758,-12 31 2107,-24 44-3563,-31 72-1862,-41 118 1882,61-140-6261,8 0-5710,8-64 3088</inkml:trace>
  <inkml:trace contextRef="#ctx0" brushRef="#br0" timeOffset="100755.711">4726 10636 9865,'0'0'5221,"0"0"-2850,0 0 255,0 0-1249,0 0-928,0 0-417,0 0-32,0 0 0,0 0-192,55 50-2467,-42-20-4676</inkml:trace>
  <inkml:trace contextRef="#ctx0" brushRef="#br0" timeOffset="101034.845">5237 10905 19090,'0'0'3059,"0"0"-710,0 0-347,0 0-689,-13-8-528,-42-24-262,52 32-500,0-1 0,0 1 1,1-1-1,-1 1 0,0 0 0,0 0 1,0 0-1,0 0 0,1 1 0,-1-1 0,0 1 1,0-1-1,1 1 0,-1 0 0,1 0 1,-1 1-1,1-1 0,-1 0 0,1 1 1,-1 0-1,1-1 0,0 1 0,-1 1-23,-3 2 48,-10 7-22,0 0 0,2 1 0,0 1 0,0 0 0,1 1 0,1 1 0,0 0-1,2 1 1,0 0 0,0 0 0,2 1 0,0 0 0,1 0 0,1 1 0,0 0 0,2 0 0,0 1 0,2-1 0,0 1 0,0 0 0,2-1 0,2 12-26,-2-25-124,1 0 0,0 1 1,0-1-1,1 0 0,0 0 0,0 0 1,0 0-1,1-1 0,0 1 0,0-1 1,0 1-1,1-1 0,0 0 0,0 0 1,0-1-1,0 1 0,1-1 0,0 0 1,0 0-1,0 0 0,0-1 0,1 0 1,-1 0-1,1 0 0,0-1 0,0 1 1,0-2-1,0 1 0,0-1 0,0 1 1,0-2-1,1 1 0,2-1 124,5 1-613,0-1-1,1-1 1,-1-1-1,0 0 1,0 0-1,-1-2 1,1 0 0,10-4 613,1-3-2271,-1-1 1,-1-1 0,0-1-1,-1-1 1,-1-1 0,17-16 2270,13-15-4906</inkml:trace>
  <inkml:trace contextRef="#ctx0" brushRef="#br0" timeOffset="101283.615">5724 10952 2498,'17'-14'1783,"109"-93"1880,-116 99-2785,30-30 1922,-28 8 2954,-29 13-596,-29 16-2671,-81 43 594,93-27-2687,-68 40 182,99-52-566,1-1 0,-1 0 0,0 0-1,0 1 1,1 0 0,0-1 0,-1 1 0,1 0-1,0 0 1,1 0 0,-1 0 0,0 1 0,1-1-1,0 0 1,0 1 0,0-1 0,0 1 0,0-1-1,1 1 1,-1-1 0,1 1 0,0 0 0,0-1 0,1 1-1,-1-1 1,1 1 0,-1 0 0,1-1 0,0 0-1,2 4-9,2 1-1,1-1 0,1 1 0,0-1-1,0 0 1,0-1 0,1 0 0,0 0-1,0 0 1,0-1 0,1 0-1,-1-1 1,1 0 0,1 0 0,4 1 1,-6-2-9,40 16-101,64 39-586,-109-53 679,0 1 1,0 0-1,0 0 1,-1 0 0,0 0-1,0 1 1,0-1-1,-1 1 1,0-1 0,0 1-1,-1-1 1,1 1-1,-2-1 1,1 1 0,-1 0-1,0-1 1,0 1-1,0-1 1,-1 0-1,0 1 1,-1-1 0,1 0-1,-1 0 1,-1 0-1,1-1 1,-1 1 0,-1 2 16,-6 8 28,0 0 1,0-1-1,-2 0 1,1-1 0,-2-1-1,0 0 1,-1 0 0,0-2-1,0 0 1,-2 0 0,1-2-1,-1 0 1,0 0-1,-1-2 1,0 0 0,0-2-1,-1 0 1,0 0 0,1-2-1,-1 0 1,0-2-1,-11 0-27,-54-5-1261,30-10-5194,33 4-940</inkml:trace>
  <inkml:trace contextRef="#ctx0" brushRef="#br0" timeOffset="97901.481">1624 10779 8136,'0'0'3411,"0"0"-806,0 0-48,0 0 102,-1-8-583,1 5-1765,-1-19 622,-6 28 231,-30 162 3179,-11 135-4343,38-236 61,-3 74-178,12-112-4888,1 1-5167,0-31-676</inkml:trace>
  <inkml:trace contextRef="#ctx0" brushRef="#br0" timeOffset="98491.6">1641 10769 9705,'0'0'2616,"0"0"293,0 0 177,0 0-833,0 0-742,0 0-454,0 0-566,0 0-288,10 8-59,-7-5-136,58 74 122,-50-51-149,1-1 0,1 0 0,1-1 0,1-1 0,1 0 0,2-1 0,0 0 19,56 37-3150,-72-57 2741,1 0 0,0-1-1,0 1 1,0-1 0,1 0-1,-1 1 1,0-1-1,0-1 1,1 1 0,-1 0-1,0-1 1,1 0 0,-1 0-1,1 0 1,-1 0 0,0 0-1,1-1 1,-1 1-1,0-1 1,1 0 0,-1 0-1,0-1 1,0 1 0,2-1 409,33-43-965,62-159 8397,-46 110-455,-57 117-5696,-96 180-918,57-109-318,-41 66-47,83-160 2,0-1 0,0 1 1,0-1-1,0 1 0,0 0 0,0-1 1,0 1-1,0-1 0,0 1 1,0-1-1,-1 1 0,1-1 1,0 1-1,0 0 0,0-1 0,-1 1 1,1-1-1,0 1 0,-1 0 1,1-1-1,0 1 0,-1 0 0,1-1 1,-1 1-1,1 0 0,0 0 1,-1-1-1,1 1 0,-1 0 1,1 0-1,-1 0 0,1 0 0,0 0 1,-1 0-1,1-1 0,-1 1 1,1 0-1,-1 0 0,1 0 0,-1 1 1,1-1-1,-1 0 0,1 0 1,-1 0-1,1 0 0,-1 0 1,1 0-1,0 1 0,-1-1 0,1 0 1,-1 0-1,1 1 0,0-1 1,-1 0-1,1 1 0,0-1 0,-1 0 1,1 1-1,0-1 0,-1 0 1,1 1-1,0-1 0,0 1 0,-1-1 1,1 1-1,0-1 0,0-40 66,6 13-151,1 1 1,1 0-1,2 0 0,0 1 0,2 0 1,1 1-1,0 0 0,11-11 85,41-45-469,-63 77 461,1 0 0,0 0 0,0 0 0,0 1 0,0 0 0,1-1 0,-1 1 0,1 0 0,-1 1 0,1-1 0,0 1 0,-1-1 0,1 1 0,0 0 0,0 1 0,0-1-1,0 1 1,0-1 0,0 1 0,0 0 0,0 1 0,0-1 0,0 1 0,3 0 8,-1 4-3,0 0 0,0 0 0,0 1 0,-1-1 0,0 1-1,0 1 1,0-1 0,-1 0 0,0 1 0,0 0 0,-1 0 0,0 1-1,0-1 1,0 0 0,-1 1 0,0 0 0,0 4 3,9 50 16,-2 1 0,-2 0 0,-4 0 0,-3 37-16,-1-74-168,1 26 290,8-23-3252,1-27-5294,-5-5 1889</inkml:trace>
  <inkml:trace contextRef="#ctx0" brushRef="#br0" timeOffset="105012.459">3521 13529 13741,'0'0'5050,"0"0"-1986,0 0-704,0 0-657,0 0-694,0 0-465,3 8-255,-2 72 180,-7-53-720,0 1 1,2 0-1,2 0 0,0 1 0,2-1 0,1 2 251,1-14-4128,4-9-4658,-4-6-508</inkml:trace>
  <inkml:trace contextRef="#ctx0" brushRef="#br0" timeOffset="105245.281">3666 13119 2146,'0'0'9609,"0"0"-8808,0 0-801,0 0 0,0 0-320,0 0-4485</inkml:trace>
  <inkml:trace contextRef="#ctx0" brushRef="#br0" timeOffset="105590.155">4014 13481 8904,'0'0'3150,"0"0"-1084,0 0 43,0 0-946,0 0-356,-9 14 95,6-10-824,-5 8 133,0 0 1,1 0 0,0 1 0,1 0 0,0 0-1,1 1 1,1 0 0,-3 13-212,4-11 85,2 1 0,0-1 0,1 0 0,0 0 0,1 0-1,1 0 1,1 0 0,3 11-85,-5-22-2,0-1 0,1 1 0,0 0 0,0-1 0,0 1 0,1-1 0,-1 0 0,1 0 0,0 0 0,0 0 0,1-1-1,-1 1 1,1-1 0,0 1 0,-1-1 0,2-1 0,-1 1 0,0 0 0,0-1 0,1 0 0,-1 0 0,1 0 0,0-1 0,0 0 0,-1 1 0,1-2-1,0 1 1,0 0 0,5-1 2,-3-1 138,1 1 0,-1-1 0,0-1 0,1 1 0,-1-1 0,0-1 0,0 1 0,0-1 0,-1 0 0,1-1 0,-1 0 0,0 0 0,1 0 0,-2-1 0,1 1 0,-1-1 0,1-1 0,-1 1-1,2-5-137,70-124 3460,-49 14-1855,-27 116-1581,-1-1 0,1 0 1,-2 1-1,1-1 0,0 0 1,-1 1-1,0-1 0,0 1 1,0-1-1,-1 1 0,1-1 1,-1 1-1,0 0 0,0 0 1,-1 0-1,1 0 0,-1 0 1,0 0-1,0 1 0,0-1 1,0 1-1,-1 0 0,1 0 1,-4-2-26,0 1-54,0 0-1,-1 1 0,1 0 1,-1 1-1,0-1 0,0 1 1,1 1-1,-1-1 0,0 1 1,0 1-1,-1 0 0,1 0 1,0 0-1,0 1 0,0 0 1,0 1-1,1 0 0,-1 0 1,0 0 55,3 0-416,1 0-1,-1 0 1,1 1 0,-1-1 0,1 1 0,0 0 0,0 0 0,0 0 0,1 1 0,-1-1 0,1 1 0,0 0 0,0 0-1,0 0 1,0 1 0,1-1 0,0 0 0,0 1 0,0 0 0,-1 1 416,-5 35-6769</inkml:trace>
  <inkml:trace contextRef="#ctx0" brushRef="#br0" timeOffset="106044.345">4586 13574 10762,'8'-23'2455,"2"1"0,1-1-1,0 2 1,2 0 0,0 0 0,3-1-2455,-16 30 1121,-100 223-406,82-186-773,10-28-186,1 0 0,0 1 0,2 0 0,0 0-1,0 0 1,2 0 0,-1 13 244,5-31-26,0 0-1,0 1 1,-1-1 0,1 0-1,0 1 1,0-1 0,0 0-1,0 0 1,-1 0 0,1 0-1,0 0 1,0 0 0,0 0-1,0 0 1,0 0 0,-1 0-1,1-1 1,0 1 0,0 0-1,0 0 1,0-1 0,-1 1-1,1-1 1,0 1 0,0-1-1,-1 1 1,1-1 0,0 1-1,-1-1 1,1 1 0,-1-1-1,1 0 1,-1 1 0,1-1-1,-1 0 1,1 0-1,-1 1 1,0-1 0,1 0-1,-1 0 1,0 0 0,0 0-1,1 1 1,-1-1 0,0 0-1,0-1 27,87-171 1015,-61 113-407,-14 31-247,2 1 1,1 1-1,1 1 0,1 0 0,1 1 1,7-7-362,-24 31 11,-1 0 1,1 0-1,-1 1 0,1-1 1,-1 0-1,1 0 1,-1 0-1,1 1 1,0-1-1,-1 0 1,1 1-1,0-1 1,0 0-1,0 1 0,-1-1 1,1 1-1,0 0 1,0-1-1,0 1 1,0-1-1,0 1 1,0 0-1,0 0 1,0 0-1,0 0 0,0 0 1,0 0-1,0 0 1,0 0-1,0 0 1,0 0-1,0 0 1,0 0-1,0 1 1,0-1-1,-1 0 0,1 1 1,0-1-1,0 1 1,0-1-1,0 1 1,0-1-1,-1 1 1,1 0-1,0-1 1,-1 1-1,1 0 0,0 0 1,-1-1-1,1 1 1,-1 0-1,1 0 1,-1 0-1,1 0 1,-1 0-1,0 0 1,1 0-12,13 63 184,-12-54-167,9 72 138,34 155 31,-44-233-185,-1-1-1,1 0 0,0 0 0,0 0 1,0 0-1,0 1 0,0-1 0,1-1 1,-1 1-1,1 0 0,0 0 0,0-1 1,0 1-1,0-1 0,1 1 0,-1-1 1,0 0-1,1 0 0,0 0 0,-1 0 1,1 0-1,0-1 0,0 1 1,0-1-1,0 0 0,0 0 0,0 0 1,1 0-1,-1-1 0,0 1 0,0-1 1,1 0-1,-1 0 0,0 0 0,1 0 1,-1 0-1,0-1 0,0 0 0,0 1 1,1-1-1,-1 0 0,2-2 0,10-8 81,0 0-1,0-1 1,-2-1-1,1-1 1,-2 0-1,1 0 1,-2-1-1,0-1 1,-1 0-1,-1-1 1,0 1-1,2-10-80,-8 21 38,6-12 53,2-1-53,-1 0 0,-1-1 0,0 0 0,-2 0 0,0 0 0,-1-1-1,-1 0 1,-1-1 0,1-11-38,-5 30-19,0 1-1,0-1 1,0 1 0,0-1-1,0 1 1,-1-1 0,1 1 0,-1-1-1,1 1 1,-1 0 0,1-1-1,-1 1 1,0 0 0,0-1-1,1 1 1,-1 0 0,0 0-1,0-1 1,0 1 0,0 0-1,-1 0 1,1 0 0,0 1-1,0-1 1,-1 0 0,1 0-1,0 1 1,-1-1 0,1 0-1,-1 1 1,1 0 0,-1-1-1,1 1 1,-1 0 0,1 0-1,-1 0 1,1-1 0,-1 2-1,1-1 1,-1 0 0,1 0-1,-1 0 1,1 1 0,-2 0 19,-66 25-4446,30 3-1960,5 1-5626</inkml:trace>
  <inkml:trace contextRef="#ctx0" brushRef="#br0" timeOffset="103828.224">1751 13606 12107,'0'0'2819,"0"0"-182,0-13 70,1-9-1818,-1-9 3363,-25 204-2256,13-37-1889,21-189 144,16-157-25,-23 198-226,1 0 0,1 1 1,0 0-1,1-1 0,0 2 0,1-1 0,0 1 1,1-1-1,0 2 0,0-1 0,1 1 1,0 0-1,1 1 0,0 0 0,0 0 0,5-3 0,-10 9-66,1-1 0,-1 1-1,1 0 1,-1 0-1,1 0 1,0 1 0,0 0-1,0-1 1,0 2-1,-1-1 1,1 1-1,0-1 1,0 2 0,0-1-1,0 0 1,0 1-1,0 0 1,0 0 0,0 0-1,0 1 1,0 0 66,56 36-7425,-36-17-539</inkml:trace>
  <inkml:trace contextRef="#ctx0" brushRef="#br0" timeOffset="104684.648">2248 13456 10954,'0'0'3113,"0"0"-834,0 0-213,0 0-769,0 0-800,0 0-300,0 0-37,0 0 33,4 15 138,16 116 395,-12-40-507,7-112 2092,-6-20-1290,-2 0 0,-2-1 0,-2 1 0,-2-28-1021,0 68 6,-1 0 0,0 0 0,1 0-1,-1 0 1,0 0 0,1-1 0,-1 1 0,0 0 0,0 0 0,0 0 0,0 0 0,0 0 0,0-1-1,0 1 1,-1 0 0,1 0 0,0 0 0,-1 0 0,1 0 0,0 0 0,-1 0 0,1 0 0,-1 0-1,0 0 1,1 0 0,-1 0 0,0 0 0,0 0 0,1 0 0,-1 0 0,0 1 0,0-1-1,0 0 1,0 1 0,0-1 0,0 1 0,0-1 0,0 1 0,0-1 0,0 1 0,-1 0 0,1 0-1,0-1 1,0 1 0,0 0 0,0 0 0,-1 0 0,1 0 0,0 0 0,0 1 0,0-1 0,0 0-1,0 0 1,0 1 0,-1-1 0,1 1 0,0-1 0,0 1 0,0-1 0,0 1 0,0 0-1,1-1 1,-1 1 0,0 0 0,0 0 0,0 0 0,0 0-6,-8 14-3,0 1 1,2 0 0,0 0-1,0 1 1,2 0-1,0 0 1,1 0-1,0 1 1,2 0-1,0-1 1,1 1-1,1 0 1,0 1 2,-1 0-69,0-1 0,2 0 1,0 1-1,0-1 0,2 0 1,0 0-1,1 0 0,1 0 0,1-1 1,0 0-1,2 0 0,0-1 0,0 1 1,2-2-1,0 1 0,11 12 69,-15-23 3,1-1 1,-1-1-1,1 1 0,0-1 0,1 0 0,-1 0 0,0-1 1,1 0-1,-1 0 0,1-1 0,0 0 0,-1-1 0,1 1 1,0-1-1,-1-1 0,1 0 0,0 0 0,-1 0 1,1-1-1,-1 0 0,1 0 0,-1-1 0,0 0 0,0 0 1,0-1-1,0 0 0,-1 0 0,0 0 0,0-1 0,0 0 1,0 0-1,-1-1 0,1 0 0,-2 0 0,1 0 0,0 0 1,2-6-4,23-30 184,-2-1 0,-2-1 0,-2-1 1,-2-2-1,-2-1-184,4-5 125,-19 43-92,2-3-3,-1-1 0,0 0 0,0 0 0,-2 0-1,0-1 1,0 1 0,-2-1 0,1-10-30,-3 25 7,-1-1 0,1 0 0,-1 1 0,1-1-1,-1 1 1,0 0 0,1-1 0,-1 1 0,0 0 0,1-1 0,-1 1-1,0 0 1,0-1 0,1 1 0,-1 0 0,0 0 0,0 0-1,1 0 1,-1 0 0,0 0 0,0 0 0,1 0 0,-1 0 0,0 0-1,0 1 1,1-1 0,-1 0 0,0 0 0,1 1 0,-1-1 0,0 0-1,1 1 1,-1-1 0,0 1 0,1-1 0,-1 1 0,1-1-1,-1 1 1,1-1 0,-1 1 0,1 0 0,-1-1 0,1 1 0,-1 0-1,1-1 1,0 1 0,0 0 0,-1-1 0,1 1 0,0 0 0,0 0-1,0-1 1,0 1-7,-7 14 10,1 0-1,1 0 1,0 1 0,1-1-1,1 1 1,0 0-1,1 0 1,1 0-1,1 0 1,0 1 0,1 6-10,-1-4 1,0-1-16,1 0 0,0 0 0,1 0 0,1 0 0,1 0 0,0 0 0,2-1 0,0 0 0,0 0 0,2 0 0,4 7 15,-8-21-27,-1 1 0,1-1 0,0 0 0,0 0 0,1 0 1,-1-1-1,0 1 0,1-1 0,0 0 0,-1-1 0,1 1 1,0-1-1,0 0 0,0 0 0,0 0 0,0-1 0,0 1 1,0-1-1,0-1 0,0 1 0,0-1 0,0 1 0,0-2 1,0 1-1,-1 0 0,1-1 0,0 0 0,-1 0 0,1 0 1,-1-1-1,0 1 0,1-1 0,-1 0 0,-1-1 0,1 1 1,0-1-1,-1 1 0,0-1 0,3-3 27,15-18 25,0-1 0,-2-1-1,-1-1 1,-1 0 0,-1-1-1,-2-1 1,7-21-25,6-9 46,36-88 541,-78 163-42,6-3-542,-1 1 0,2 0 0,0 0 0,0 1-1,1 0 1,1 0 0,1 1 0,0-1 0,0 1 0,2 1 0,0-1 0,0 0 0,2 1 0,0-1 0,0 1 0,2-1 0,0 1 0,1 0 0,0-1 0,4 11-3,53 129-1378,-59-154 1371,0-1 0,0 1 1,0-1-1,0 1 0,0-1 0,0 1 0,0 0 0,0-1 0,0 1 1,0-1-1,0 1 0,0-1 0,-1 1 0,1-1 0,0 1 0,0-1 1,-1 1-1,1-1 0,0 1 0,-1-1 0,1 1 0,0-1 0,-1 1 1,1-1-1,-1 0 0,1 1 0,-1-1 0,1 0 0,-1 1 0,1-1 0,-1 0 1,1 0-1,-1 1 0,1-1 0,-1 0 0,1 0 0,-1 0 0,0 0 1,1 0-1,-1 0 0,1 0 0,-1 0 0,0 0 0,1 0 0,-1 0 1,1 0-1,-1 0 0,1-1 0,-1 1 0,1 0 0,-1 0 0,1-1 0,-1 1 1,1 0-1,-1 0 0,0-1 7,-39-15 100,37 15-115,-10-6-47,0 0 1,0-1-1,1 0 0,0 0 0,1-2 1,-1 1-1,2-1 0,-8-9 62,14 14-536,0-1 0,0 1 1,0-1-1,1 0 0,-1 0 0,1 0 0,1-1 1,-1 1-1,1-1 0,0 1 0,1-1 0,-1-3 536,5-2-4014,9 4-2083</inkml:trace>
  <inkml:trace contextRef="#ctx0" brushRef="#br0" timeOffset="102616.991">256 13133 13773,'0'0'3411,"0"0"-763,0 0-577,0 0-768,0 0-331,-4 21 31,-33 136 615,17-46-1152,4 1 0,5 0 0,4 64-466,11-554-1195,-2 336 1191,1 0 0,3 0 0,1 1 0,2 0 0,1 0 0,3 1 0,1 0 0,14-25 4,-26 60-1,0 0 1,0 0 0,1 0 0,-1 0 0,1 0 0,0 1 0,1-1-1,-1 1 1,1 0 0,0 0 0,0 0 0,0 1 0,1-1 0,-1 1 0,1 0-1,0 0 1,0 0 0,0 1 0,0 0 0,0 0 0,1 0 0,-1 1 0,0-1-1,1 1 1,-1 1 0,1-1 0,0 1 0,-1 0 0,1 0 0,-1 0 0,1 1-1,-1 0 1,1 0 0,-1 1 0,1-1 0,-1 1 0,0 0 0,0 1 0,0-1-1,0 1 1,0 0 0,4 3 0,-3 1-1,0-1 0,-1 1 0,0 0 0,0 0 1,0 1-1,-1 0 0,0 0 0,-1 0 0,0 0 0,0 0 0,0 0 0,-1 1 0,-1-1 0,1 1 0,-1 0 0,-1 0 0,0-1 0,0 1 0,0 0 1,-1 0-1,-2 5 1,0 5 3,-2 0 0,0 0 1,-1 0-1,-1-1 0,-1 0 1,0 0-1,-1-1 0,-1 0 1,-3 2-4,-76 82 37,50-87 139,39-14-133,15 5 192,-1 3-239,-1 0-1,1 1 1,-2 0 0,1 1 0,-1 1-1,-1 0 1,0 0 0,0 1-1,-1 0 1,-1 1 0,2 4 4,29 33-33,-16-21-374,28 29-937,-31-42-3121,1-3-3791,-14-10 1428</inkml:trace>
  <inkml:trace contextRef="#ctx0" brushRef="#br0" timeOffset="103349.383">760 13441 2210,'0'0'6951,"0"0"-3668,0-13-662,0-43 192,4 37 959,1 29-2729,21 232 249,-25-233-1284,23 91 41,-23-97-49,0-1 0,0 1 1,1 0-1,-1 0 1,1-1-1,0 1 1,-1-1-1,1 1 0,0-1 1,1 0-1,-1 0 1,0 0-1,1 0 1,-1 0-1,1-1 0,-1 1 1,1-1-1,0 1 1,0-1-1,-1 0 0,1 0 1,0 0-1,0-1 1,0 1-1,0-1 1,0 1-1,0-1 0,0 0 1,0 0-1,0-1 1,1 1-1,3-3 26,0-1 0,0 0 0,-1 0 0,1 0 0,-1-1 0,0 0 0,-1 0 0,1-1 0,-1 0 0,0 1 0,-1-2 1,1 1-1,-1 0 0,0-1 0,-1 0 0,0 0 0,2-5-26,8-15 511,-2-1 0,-1 0 0,-1-1 0,-1 0 1,-1 0-1,-2 0 0,-1-1 0,-1-21-511,-2 49 10,-1 0-1,1 0 1,-1 0-1,1 0 0,-1 0 1,0 0-1,0 0 1,0-1-1,0 1 1,0 0-1,-1 0 1,1 0-1,-1 0 1,1 0-1,-1 1 1,0-1-1,0 0 1,1 0-1,-1 0 1,-1 0-1,1 1 1,0-1-1,0 1 1,-1-1-1,1 1 1,0-1-1,-1 1 1,0 0-1,1-1 1,-1 1-1,0 0 1,1 0-1,-1 0 1,0 1-1,0-1 1,0 0-1,0 1 1,0-1-1,0 1 1,0-1-1,0 1 1,0 0-1,0 0 1,0 0-1,-2 0-9,-7 6-2,-1-1 0,1 1-1,0 1 1,1 0 0,-1 0-1,1 1 1,1 0 0,0 1 0,0 0-1,0 1 1,1 0 0,1 0-1,0 0 1,-2 5 2,-5 5-38,1 1-1,1 0 1,1 1-1,1 0 1,1 0-1,1 1 1,1 1-1,1-1 0,1 1 1,1 0-1,1 0 1,1 1-1,1-1 1,1 1 38,1-20-36,-1 0 0,1 0 0,0 0 0,0 0 0,1 1 0,0-2 0,0 1 0,0 0 1,0 0-1,1-1 0,-1 1 0,1-1 0,0 0 0,1 0 0,-1 0 0,1 0 0,0 0 0,0-1 0,0 0 0,0 1 0,0-2 0,1 1 1,0 0-1,-1-1 0,1 0 0,0 0 0,0-1 0,0 1 0,0-1 0,0 0 0,5 0 36,4 1 0,0-1 0,0-1 0,1 0-1,-1-1 1,0 0 0,0-1 0,-1-1 0,1 0 0,0-1-1,-1-1 1,8-3 0,2-2 25,-1 0 0,0-1 1,0-2-1,-1 0 0,-1-1 0,0-1 0,-1-1 0,-1-1 0,0 0 1,-1-1-1,-1-1 0,-1-1 0,-1 0 0,-1-1 0,0 0 0,-2-1 0,0-1 1,-1 1-1,-2-2 0,0 1 0,-2-1 0,0 0 0,-2-1 0,0-4-25,-5 26 5,1 0-1,-1 1 1,0-1-1,0 0 1,0 1-1,0-1 1,0 1-1,-1-1 1,1 1-1,-1 0 1,0-1-1,1 1 1,-1 0-1,0 0 1,0 0-1,-1 0 1,1 1-1,0-1 1,-1 1-1,1-1 1,-1 1-1,1 0 1,-1 0-1,1 0 1,-1 0-1,0 0 1,1 0-1,-1 1 0,0 0 1,0-1-1,0 1 1,1 0-1,-1 0 1,0 1-1,0-1 1,0 0-1,1 1 1,-1 0-1,0 0 1,0 0-1,1 0 1,-1 0-1,1 0 1,-1 1-1,1-1 1,0 1-1,-1-1 1,1 1-1,0 0 1,0 1-5,-6 1-4,1 1 0,0 0 0,1 0 0,-1 1 0,1-1 0,0 1 0,0 1 0,1-1 0,0 1 0,0 0 0,1 0 0,-1 1 0,2-1 0,-1 1 0,1 0 0,0 0 0,1 0 0,0 0 0,0 1 0,1-1 0,-1 0 0,2 1 0,0-1 0,0 2 4,2-6 1,1 0 0,0-1 0,1 1 0,-1 0 0,0-1 1,1 0-1,0 0 0,0 0 0,0 0 0,0 0 0,0-1 0,1 0 1,-1 0-1,1 0 0,-1-1 0,1 1 0,0-1 0,0 0 1,0 0-1,-1-1 0,1 1 0,0-1 0,4-1-1,2 3-8,-8-3 8,0 1 1,1 0 0,-1 0-1,0 0 1,0 1 0,0-1-1,1 1 1,-1 0 0,0 0 0,0 0-1,0 0 1,0 0 0,0 1-1,0-1 1,-1 1 0,1 0-1,0 0 1,-1 0 0,1 0-1,-1 1 1,0-1 0,0 0-1,0 1 1,0 0 0,0-1 0,0 1-1,-1 0 1,1 0-1,3 24 59,0-1 0,-2 1 1,-1 0-1,-1 0 0,-1 0 1,-1 0-1,-6 27-59,6-43 12,-10 92 8,3-36-10,2-1-1,3 1 0,6 63-9,-3-123-30,1 0 0,0 1 0,0-1 0,0 0 0,1 0 0,0 0 0,1 0 0,-1-1 0,1 1 0,0-1 0,1 1 0,0-1 0,0 0 30,-2-6-144,0-1 0,-1 1 0,1-1 0,0 0 0,0 1 0,-1-1 0,1 0 0,-1 0 0,1-1 0,-1 1 0,1 0 0,-1 0 0,1-1 0,-1 1 0,0-1 0,0 1 0,0-1 0,0 1 0,0-1 0,0 0 0,0 1 0,-1-1 0,1 0 0,-1 0 0,1 0 0,-1 1-1,0-1 1,1 0 0,-1 0 0,0 0 0,0 0 0,0 0 0,-1 0 0,1 1 0,0-2 144,0 1-254,12-62-7535,-5 28 379</inkml:trace>
  <inkml:trace contextRef="#ctx0" brushRef="#br0" timeOffset="109769.996">6305 13674 3299,'0'0'2103,"0"0"294,0 0 342,0 0-91,0 0-230,0 0-192,0 0-219,2 2-127,12-32 2468,-7-4-3705,-6 29-623,1 0 0,0 0-1,1 0 1,-1 1 0,1-1 0,-1 1 0,1-1 0,1 1-1,-1 0 1,1 0 0,-1 1 0,1-1 0,0 1 0,0 0-1,1 0 1,-1 0 0,1 0 0,-1 1 0,1 0-1,0 0 1,0 0 0,0 0 0,0 1 0,0 0 0,0 0-1,0 0 1,1 1 0,-1 0 0,0 0 0,0 0 0,1 0-1,-1 1 1,0 0 0,0 0 0,0 0 0,0 1 0,0 0-1,0 0 1,0 0 0,-1 1 0,1-1 0,0 2-20,4 4 1,-1 1 0,-1 0 0,1 1 0,-2 0 1,1 0-1,-1 0 0,-1 1 0,0-1 0,0 1 1,-1 1-1,-1-1 0,0 0 0,0 1 0,-1 0 1,-1 0-1,0 3-1,25 87-67,-26-100 65,1 1 1,0-1 0,1 0-1,-1 0 1,0 0 0,1 0 0,-1 0-1,1 0 1,-1 0 0,1-1-1,0 1 1,0 0 0,0-1-1,0 0 1,0 1 0,0-1-1,0 0 1,0 0 0,0 0 0,1 0-1,-1-1 1,0 1 0,1-1-1,-1 1 1,1-1 0,-1 0-1,1 0 1,-1 0 0,0 0-1,1 0 1,-1 0 0,1-1 0,-1 1-1,0-1 1,1 0 0,-1 0-1,0 0 1,0 0 0,0 0-1,1 0 1,-1 0 0,0-1-1,-1 1 1,1-1 0,0 1 0,0-1-1,-1 0 1,1 0 0,0 0 1,18-17 21,0-1 0,-1 0 1,0-1-1,-2-1 0,-1-1 1,-1 0-1,12-25-21,11-14 27,-4 10-364,-34 75-5748,-6-1 245,0 1-3097</inkml:trace>
  <inkml:trace contextRef="#ctx0" brushRef="#br0" timeOffset="110547.484">7983 13423 8456,'0'0'6566,"0"0"-3277,0 0-695,0 0-421,0 0-812,0 0-395,0 0-469,1 1-380,-6 41 172,-60 259 218,65-301-508,0 0-1,0-1 1,-1 1 0,1-1 0,0 1 0,0 0 0,-1-1 0,1 1 0,0 0 0,-1 0 0,1-1-1,0 1 1,-1 0 0,1 0 0,0-1 0,-1 1 0,1 0 0,0 0 0,-1 0 0,1 0 0,-1 0-1,1-1 1,0 1 0,-1 0 0,1 0 0,-1 0 0,1 0 0,0 0 0,-1 0 0,1 0-1,-1 0 1,1 1 0,-1-1 0,1 0 0,0 0 0,-1 0 0,1 0 0,0 1 0,-1-1 0,1 0-1,0 0 1,-1 0 0,1 1 0,0-1 0,-1 0 0,1 1 0,0-1 0,-1 0 0,1 1 0,0-1-1,0 0 1,0 1 0,-1-1 0,1 0 0,0 1 1,-9-38 55,6-2-41,1 0-1,3 1 0,1-1 1,1 0-1,3 1 0,1 0 1,1 0-1,3 0 0,1 1 1,1 1-1,2 0 1,2 1-14,-14 25-3,1 1 1,0-1 0,0 1 0,1 0-1,1 0 1,-1 1 0,1-1 0,1 1-1,-1 0 1,1 1 0,1 0 0,-1 0 0,1 0-1,1 1 1,-1 0 0,1 1 0,0 0-1,0 0 1,0 1 0,1 0 0,0 1 0,0 0-1,-1 1 1,10-2 2,-15 5-3,0 0 0,0 0 0,0 1 0,0-1-1,0 1 1,0 0 0,0 0 0,-1 0 0,1 1 0,0-1 0,-1 1-1,0 0 1,0 0 0,0 0 0,0 0 0,0 1 0,-1-1 0,0 1 0,1-1-1,-1 1 1,0 0 0,-1 0 0,1 0 0,-1 0 0,0 0 0,0 0-1,0 0 1,0 1 0,-1 2 3,2 2-3,-1 1-1,0 0 1,-1 0-1,0 0 0,0-1 1,-1 1-1,-1 0 1,1-1-1,-2 1 1,1 0-1,-1-1 1,-3 5 3,0-2 4,0 0 0,-1-1 0,0 0 0,-1 0 0,0-1 1,-1 0-1,0 0 0,-1-1 0,0 0 0,0 0 0,-1-2 1,0 1-1,0-1 0,-1-1 0,0 0 0,0 0 0,0-2 0,-1 1 1,0-1-1,0-1 0,0-1 0,0 1 0,0-2 0,0 0 0,-1-1 1,1 0-1,-7-1-4,17 0 20,0 0 0,0 0 0,0 0 1,0 0-1,0 0 0,0 0 0,0-1 0,0 1 1,1-1-1,-1 0 0,1 0 0,-1 0 0,1 0 0,0-1 1,0 1-1,0 0 0,0-1 0,0 0 0,0 1 1,1-1-1,-1 0 0,1 0 0,-1-2-20,35 3 657,-19 9-647,0 0 0,0 1 0,-1 1 0,0 0 0,0 0 0,-1 1-1,-1 1 1,0 0 0,2 3-10,8 7 12,195 209-199,-215-230-88,0 0-1,0 0 0,0-1 0,0 1 1,-1 0-1,1-1 0,0 1 0,0 0 0,0-1 1,0 1-1,-1-1 0,1 1 0,0-1 1,0 1-1,-1-1 0,1 0 0,0 1 0,-1-1 1,1 0-1,-1 0 0,1 1 0,-1-1 1,1 0-1,-1 0 0,0 0 0,1 0 0,-1 1 1,0-1-1,0 0 0,1 0 0,-1 0 1,0 0-1,0 0 0,0 0 0,0 0 0,0 0 1,0 0-1,-1 1 0,1-1 0,0 0 0,-1-1 277,6-13-5617,6-2 85</inkml:trace>
  <inkml:trace contextRef="#ctx0" brushRef="#br0" timeOffset="111292.305">8541 13425 7655,'0'0'2493,"0"0"326,6-15 336,16-48-281,1-4 2767,-17 65-1489,-4 31-3455,-4 43-1003,-32 183 344,15-146-3699,10-58-286,2-34-11449,6-38 9395,2-5 3845,-1 11 4948,2-83 5553,13-47-1577,-13 133-6289,7-43 2313,2 0 1,2 1-1,14-35-2792,-26 88 24,1 1-1,-1-1 0,0 1 1,0 0-1,0-1 1,0 1-1,0 0 0,0 0 1,0 0-1,1 0 1,-1 0-1,0 0 1,0 0-1,0 1 0,0-1 1,0 0-1,0 1 1,0-1-1,1 0 0,-1 1 1,0-1-1,0 1 1,-1 0-1,1-1 1,0 1-1,0 0 0,0 0 1,0-1-1,0 1 1,-1 0-1,1 0 0,0 0 1,-1 0-1,1 0 1,-1 0-1,1 0 1,-1 0-1,1 0 0,-1 0 1,0 0-1,0 0 1,1 1-1,-1-1 1,0 0-1,0 0-23,0 0 8,136 243 89,-135-241-104,1 1 1,-1-1-1,1 0 1,0 0-1,0 0 1,0 0-1,1 0 1,-1-1-1,1 1 1,-1-1 0,1 1-1,0-1 1,0 0-1,0 0 1,0 0-1,0-1 1,0 1-1,1-1 1,-1 1-1,0-1 1,1 0 0,-1-1-1,1 1 1,-1 0-1,1-1 1,0 0-1,-1 0 1,1 0-1,-1 0 1,1-1-1,0 1 1,-1-1 0,1 0-1,-1 0 1,0 0-1,1 0 1,-1-1-1,0 0 1,0 1-1,0-1 1,0 0-1,0-1 1,0 1 6,156-231 1986,-139 200-1816,-33 47-175,-201 326-21,198-291-343,49-60-106,104-98 529,-136 109-55,0-1 1,-1 1-1,1-1 1,0 1-1,-1 0 1,1-1-1,0 1 1,0 0-1,-1 0 1,1-1-1,0 1 1,0 0 0,0 0-1,-1 0 1,1 0-1,0 0 1,0 0-1,0 0 1,-1 0-1,1 0 1,0 1-1,0-1 1,-1 0-1,1 0 1,0 1-1,0-1 1,-1 0 0,1 1-1,0-1 1,-1 1-1,1-1 1,-1 1-1,1-1 1,0 1-1,-1-1 1,1 1-1,-1 0 1,1-1-1,-1 1 1,0 0 0,1-1-1,-1 1 1,0 0-1,1 0 1,-1-1-1,0 1 1,0 0-1,0 0 1,0 0-1,0-1 1,0 1-1,0 0 1,0 0-1,0 0 1,0-1 0,0 1-1,0 0 1,0 0-1,-1-1 1,1 1-1,0 0 1,-1 0-1,1-1 1,0 1-1,-1 0 1,1-1-1,-1 1 1,1 6 0,-39 190-1853,59-174-3328,5-22-1767,-19-1 4685,6 0-3561</inkml:trace>
  <inkml:trace contextRef="#ctx0" brushRef="#br0" timeOffset="111744.383">9567 13370 8872,'0'0'4565,"9"-15"-1165,4-7-2118,37-70 5529,-53 71-3583,-23 34-2788,14-4-464,-1 2 1,2 0-1,-1 0 0,2 1 1,-1 0-1,2 1 1,-1 0-1,2 0 0,0 1 1,0 0-1,2 1 1,0 0-1,0 0 0,1 0 1,1 1-1,1-1 1,0 1-1,1 0 0,0 12 24,4-24-47,0-1 0,0 1 0,0-1 0,0 1-1,1-1 1,-1 0 0,1 0 0,0 0 0,0 0 0,0-1 0,0 1-1,0-1 1,1 1 0,-1-1 0,1 0 0,0-1 0,-1 1-1,1-1 1,0 1 0,0-1 0,0 0 0,0-1 0,0 1-1,0-1 1,0 1 0,0-1 0,0-1 0,0 1 0,0 0-1,0-1 1,4-1 47,29 5-198,-33-2 191,0 0 1,0 0-1,-1 0 1,1 0-1,-1 0 1,1 1-1,-1 0 0,0-1 1,1 1-1,-1 1 1,0-1-1,0 0 1,0 1-1,-1-1 0,1 1 1,-1 0-1,1 0 1,-1 0-1,0 0 0,0 0 1,0 1-1,-1-1 1,1 1-1,-1-1 1,0 1-1,1-1 0,-2 1 1,1 0-1,0 0 1,-1-1-1,0 1 0,0 0 1,0 0-1,0 0 1,-1-1-1,1 1 1,-1 0-1,0-1 0,0 1 1,0 0-1,-1-1 1,1 1-1,-2 1 7,-5 8 18,-1-1-1,0 0 0,-1 0 1,-1-1-1,1-1 1,-2 0-1,1 0 0,-1-1 1,-1 0-1,0-1 1,0-1-1,0 0 0,-1-1 1,0 0-1,0-1 1,-1-1-1,1 0 0,-1-1 1,0-1-1,0 0 1,0-1-1,0 0 0,0-1 1,0-1-1,0-1 1,0 0-1,-12-3-17,-56-40-812,67 20-2436,12-5-3871,7 10-1780</inkml:trace>
  <inkml:trace contextRef="#ctx0" brushRef="#br0" timeOffset="113319.968">9010 13413 224,'0'0'3305,"0"0"-1549,0 0-74,0 0-134,0 0-150,0 0 134,0 0-63,9-13-124,51-63 2504,-47 53-1024,3-1 3729,-16 24-5929,-32 167 1469,11-91-1546,14-41-388,-49 288 353,55-282-444,1-41-15,11-27 239,17-44-143,-32 85-7069,-9 2 1517,-3 4-4180</inkml:trace>
  <inkml:trace contextRef="#ctx0" brushRef="#br0" timeOffset="112227.535">10051 13583 5669,'3'-14'5510,"1"0"-4405,16-91 7185,-18 72-3969,-3 25-602,-1 24-2539,-50 211 229,28-56-1318,34-186-54,29-197 209,-31 175-246,1 1 1,2-1 0,1 2-1,2 0 1,3-4-1,-11 26 2,1 0 1,0 1-1,1 0 0,0 0 0,1 1 1,0 0-1,1 1 0,0 0 0,1 0 1,0 1-1,0 1 0,1-1 0,0 2 1,0 0-1,2 0-2,-6 4-53,-1 0-1,1 1 1,-1 0 0,1 0-1,0 1 1,0 0 0,0 0 0,-1 1-1,1 0 1,0 0 0,0 1-1,0 0 1,0 0 0,-1 1 0,1 0-1,0 0 1,-1 1 0,0 0-1,0 0 1,0 1 0,3 2 53,-5-3-404,-1 1 1,1 0-1,-1 0 1,1 0 0,-1 0-1,0 1 1,-1 0-1,1 0 1,-1 0-1,0 0 1,0 0-1,-1 1 1,0-1-1,0 1 1,0 0 0,0-1-1,-1 1 1,1 5 403,-1 22-5285,-1 0-2990</inkml:trace>
  <inkml:trace contextRef="#ctx0" brushRef="#br0" timeOffset="112554.714">10074 13624 13004,'0'0'5552,"0"0"-2413,0 0-897,16-14-987,54-46-679,-65 55-512,1 1 0,-1 1-1,1-1 1,0 1 0,0 0-1,0 0 1,0 0-1,1 1 1,-1 0 0,1 0-1,0 1 1,-1 0 0,6-1-64,7 0 85,-17 1-80,2 0-10,-1-1 1,0 1 0,1 0-1,-1-1 1,1 2-1,-1-1 1,1 0 0,0 1-1,-1-1 1,1 1-1,-1 0 1,1 0 0,0 1-1,-1-1 1,1 1-1,0 0 1,-1-1 0,1 2-1,-1-1 1,0 0-1,1 1 1,-1-1 0,0 1-1,0 0 1,0 0-1,0 1 1,0-1 0,0 0-1,-1 1 1,1 0-1,-1 0 1,0-1 0,0 1-1,0 1 1,2 2 4,-5-1-496,0 0 0,0-1 1,0 1-1,-1 0 0,1 0 0,-1-1 1,0 1-1,-1-1 0,1 0 0,-1 0 1,0 0-1,0 0 0,0 0 0,0 0 1,-1-1-1,0 0 0,1 1 1,-1-1-1,0-1 0,-3 2 496,1 1-1178,-25 21-4268,-1-2-639</inkml:trace>
  <inkml:trace contextRef="#ctx0" brushRef="#br0" timeOffset="112870.623">9952 13899 6662,'0'0'4404,"0"0"684,0 0-1554,0 0-1249,0 0-465,0 0-565,0 0-166,16 9-192,-6-3-774,-3-1-73,0-1 0,0 0 0,0-1 0,0 0 0,1 0 1,0 0-1,-1-1 0,1 0 0,0 0 0,0-1 0,0 0 1,0-1-1,0 0 0,0 0 0,3-1-50,-3 0 26,65-9 101,-1-2-1,0-4 1,44-17-127,-106 26-4745,-30 10-3557,-3 5-3186</inkml:trace>
  <inkml:trace contextRef="#ctx0" brushRef="#br1" timeOffset="178959.355">4313 15472 3844,'0'0'7794,"0"0"-3502,0 0-1260,-15-2-491,-50-6-763,57 9-1613,0 0 1,0 0 0,1 1 0,-1 0 0,1 1-1,-1 0 1,1 0 0,0 0 0,0 1-1,0 0 1,1 1 0,-1-1 0,1 1-1,0 1 1,0-1 0,1 1 0,0 0 0,0 0-1,-2 3-165,-3 4 46,0 0-1,1 1 0,0 1 1,1-1-1,0 1 1,2 1-1,-1 0 0,2 0 1,0 0-1,1 0 0,1 1 1,1-1-1,0 1 1,1 0-1,0-1 0,2 7-45,0-15-49,0 0 1,1-1-1,0 0 0,0 1 0,1-1 0,0 0 0,0 0 0,0 0 0,1-1 0,0 1 0,1-1 0,-1 0 0,1 0 1,0 0-1,1-1 0,-1 0 0,1 0 0,0 0 0,0-1 0,1 0 0,-1 0 0,1 0 0,0-1 0,3 1 49,6 3-569,1-1-1,0 0 1,1-2-1,-1 0 1,1 0 0,0-2-1,0 0 1,0-1-1,16-2 570,-20 0-643,0-1 1,0 0-1,0-1 0,-1 0 0,1-2 1,-1 1-1,0-2 0,0 1 0,0-2 1,-1 0-1,0 0 0,0-1 0,-1-1 1,0 0-1,-1 0 0,0-1 0,0 0 1,-1-1-1,0 0 0,2-5 643,-3 4-245,44-78 2877,-47 81-1795,0 0 0,-1-1 0,0 0-1,0 0 1,-1 0 0,-1-1 0,0 1 0,0-1 0,-1 1 0,0-1-1,-1 1 1,0-1 0,-1-7-837,0 16 185,0-1 0,0 1 0,1 0 1,-2-1-1,1 1 0,0 0 0,0 0 0,-1 0 0,1-1 0,-1 1 0,1 1 1,-1-1-1,0 0 0,0 0 0,0 1 0,0-1 0,0 1 0,0 0 0,-1-1 0,1 1 1,0 0-1,-1 0 0,1 0 0,-1 1 0,1-1 0,-1 1 0,1-1 0,-1 1 0,1 0 1,-1 0-1,1 0 0,-1 0 0,1 0 0,-1 1-185,-16 62 986,19-58-942,-10 274-295,3-238-3368,58-143 3059,-44 82 711,1 2 0,1-1 0,1 1 0,1 1 0,0 0 0,1 0 0,1 1 0,0 1 1,1 0-1,1 1 0,1 0 0,-1 1 0,19-10-151,-31 21 19,1 0-1,-1 1 1,1-1-1,-1 1 1,1 0-1,-1 0 1,1 1-1,0-1 1,-1 1-1,1 0 1,0 0-1,0 0 0,-1 0 1,1 1-1,0-1 1,0 1-1,-1 0 1,1 0-1,-1 0 1,1 1-1,-1-1 1,0 1-1,1 0 1,-1 0-1,0 0 1,0 0-1,0 1 1,0-1-1,-1 1 1,1-1-1,-1 1 1,1 0-1,-1 0 1,1 2-19,3 5 25,-1 0-1,0 1 1,0 0 0,-1 0-1,0 0 1,-1 0 0,-1 0-1,1 1 1,-2-1 0,1 8-25,-1 4 63,-2-18-55,0 0 1,0 0-1,0 1 1,1-1-1,0 1 1,0-1-1,0 0 1,1 1-1,0-1 0,0 0 1,0 1-1,1-1 1,0 0-1,0 0 1,0 0-1,0 0 1,1-1-1,0 1 1,0-1-1,0 1 1,0-1-1,1 0 0,0 0 1,0 0-1,0-1 1,0 0-1,0 1 1,1-1-1,0-1 1,-1 1-1,5 1-8,5-4 3,-1-1 0,1 0 0,-1-1 0,1-1 0,-1 0 0,0-1 1,0 0-1,0-1 0,-1 0 0,1-1 0,-1 0 0,-1-1 0,1-1 0,-1 0 0,-1 0 0,1-1 0,-1 0 0,-1-1 0,0 0 0,0-1 0,1-3-3,10-16-1295,-4 3-5198,-10 20-394</inkml:trace>
  <inkml:trace contextRef="#ctx0" brushRef="#br1" timeOffset="177561.355">3423 15068 10154,'0'0'4932,"-7"-13"-1414,-22-43-453,28 54-2873,0 0 0,0 0 0,0 1 1,-1-1-1,1 0 0,0 1 1,-1-1-1,1 1 0,-1-1 0,1 1 1,-1 0-1,0-1 0,0 1 1,0 0-1,1 0 0,-1 0 0,0 1 1,0-1-1,0 0 0,0 1 1,0 0-1,0-1 0,-1 1 1,1 0-1,-1 0-192,0 0 123,0 1 0,0 0 0,0 0-1,0 0 1,0 0 0,0 1 0,0-1 0,1 1 0,-1 0 0,0 0 0,1-1 0,0 2 0,-1-1 0,1 0-1,0 0 1,0 1 0,0-1 0,0 1 0,1 0 0,-2 1-123,-7 27 258,0 0 0,2 0-1,2 0 1,0 1 0,3 0 0,0 0-1,2 28-257,0 139 189,3-108-403,-4-1 0,-5 1 0,-10 47 214,8-89-1130,-8 40-605,4-31-4630,13-57 2825,0-2-1825,0-7-1468</inkml:trace>
  <inkml:trace contextRef="#ctx0" brushRef="#br1" timeOffset="177836.379">3072 15661 8328,'-12'-13'2157,"-45"-43"79,-37 1 6994,118 46-6374,65 9-1988,0 3-1,67 13-867,-80-7 75,-31-5-29,-16-3-31,0 2 1,0 1-1,0 1 1,0 2 0,-1 0-1,0 2 1,0 2-16,-25-10 1,1 1 0,-1 0 0,0-1 0,0 1 0,0 1 0,-1-1 0,1 0 0,0 1 0,-1-1 0,1 1 0,-1 0 0,0-1-1,0 1 1,0 1 0,-1-1 0,1 0 0,-1 0 0,1 0 0,-1 1 0,0-1 0,0 1 0,-1-1 0,1 1 0,-1-1 0,1 1 0,-1-1 0,0 1 0,-1 0 0,1-1 0,-1 1 0,1-1 0,-1 1 0,0-1 0,0 0 0,-1 1 0,1 0-1,-70 116 57,62-107-53,4-7-80,-1 1-78,0 0-1,1 1 1,0 0 0,0-1 0,1 2 0,0-1-1,0 0 1,1 1 0,0 0 0,0 0 0,0 5 154,33-16-9962,-15-6 4245</inkml:trace>
  <inkml:trace contextRef="#ctx0" brushRef="#br1" timeOffset="178145.733">3664 15174 10570,'0'0'4484,"0"0"-1441,0 0-416,0 0-898,0 0-704,0 0-544,0 0-353,0 0-96,0 0-32,8 20-385,3-4-1536,2 3-1923,-1-2-5028</inkml:trace>
  <inkml:trace contextRef="#ctx0" brushRef="#br1" timeOffset="175100.387">281 15312 7111,'0'0'2317,"0"0"85,0 0 609,0 0-171,4-13-657,12-37-539,-15 49-1554,-1 1-1,1-1 0,-1 0 1,1 1-1,-1-1 0,0 0 1,0 1-1,1-1 0,-1 0 1,0 1-1,0-1 0,0 0 1,1 0-1,-1 1 0,0-1 1,0 0-1,0 0 0,-1 1 0,1-1 1,0 0-1,0 0 0,0 1 1,0-1-1,-1 0 0,1 1 1,0-1-1,-1 0 0,1 1 1,0-1-1,-1 0 0,1 1 1,-1-1-1,1 1 0,-1-1 1,1 1-1,-1-1 0,0 1 1,1-1-1,-1 1 0,1 0 1,-1-1-1,0 1 0,1 0 1,-1 0-1,0-1 0,0 1 1,1 0-1,-1 0 0,0 0 1,0 0-1,1 0 0,-1 0 0,0 0 1,0 0-1,1 0 0,-1 0 1,0 0-1,1 0 0,-1 1 1,0-1-1,0 0-89,-37 15 888,19-1-760,0 1 0,0 1-1,2 1 1,0 0 0,1 2 0,1-1 0,1 2-1,0 0 1,2 1 0,0 0 0,1 0-1,2 1 1,0 1 0,1 0 0,1 0 0,0 6-128,4-20 2,-1 1 1,2-1-1,-1 1 1,1-1 0,1 1-1,0 0 1,0 0-1,1 0 1,0-1-1,1 1 1,0 0 0,0 0-1,1 0 1,0-1-1,1 1 1,0-1-1,1 0 1,0 0 0,0 0-1,1 0 1,0-1-1,1 0 1,-1 0-1,2 0 1,-1-1 0,1 1-1,0-2 1,0 1-1,2 0-2,6 0-154,-1-1-1,1 0 1,1-1-1,-1-1 1,0 0-1,1-1 1,0-1-1,0 0 1,0-1-1,0-1 0,-1-1 1,1 0-1,0-1 1,0 0-1,0-2 1,-1 0-1,0 0 1,0-2-1,6-2 155,-15 5-228,-1 0-1,1 0 0,-1 0 1,0-1-1,0 0 0,-1 0 1,1 0-1,-1 0 1,0-1-1,0 0 0,0 1 1,0-2-1,-1 1 0,0 0 1,0-1-1,-1 1 229,10-66-8225,-12 49 3239,0 5-2322</inkml:trace>
  <inkml:trace contextRef="#ctx0" brushRef="#br1" timeOffset="175460.088">680 15273 5894,'0'-13'6032,"0"-6"-4564,1-35 1804,2 17 2473,-3 37-5581,0 0 1,1 0 0,-1 0 0,0 0 0,0 0 0,1 1 0,-1-1 0,0 0 0,1 0 0,-1 0 0,0 0 0,0 0 0,1 0 0,-1 0 0,0 0 0,1 0 0,-1 0 0,0 0 0,0 0 0,1 0 0,-1 0 0,0-1 0,1 1 0,-1 0 0,0 0 0,0 0 0,1 0 0,-1 0 0,0-1 0,0 1-1,1 0 1,-1 0 0,0 0 0,0-1 0,0 1-165,7 34 248,1 240 1092,-5-229-1356,0 14-225,2-1-1,3 1 1,2-2-1,4 2 242,17-7-4044,5-34-5840,-20-15 1364</inkml:trace>
  <inkml:trace contextRef="#ctx0" brushRef="#br1" timeOffset="175801.315">1181 15441 11371,'0'0'4132,"0"0"-614,0 0-673,8-14-779,23-39-689,-30 51-1323,-1 1 0,0 0 0,1-1 0,-1 1 0,0 0-1,0-1 1,0 1 0,0 0 0,-1-1 0,1 1 0,0 0 0,0 0-1,-1-1 1,1 1 0,-1 0 0,1 0 0,-1-1 0,1 1 0,-1 0-1,0 0 1,0 0 0,1 0 0,-1 0 0,0 0 0,0 0 0,0 0-1,0 0 1,0 1 0,0-1 0,0 0 0,-1 1 0,1-1 0,0 0 0,0 1-1,-1-1 1,1 1 0,0 0 0,0 0 0,-1-1 0,1 1 0,0 0-1,-1 0 1,1 0 0,0 0 0,-1 0 0,1 1 0,0-1 0,-1 0-1,1 1 1,0-1 0,0 0 0,-1 1 0,1 0 0,0-1 0,0 1-1,-1 0-53,-11 4 35,1 1-1,-1 0 0,1 1 0,0 1 0,1-1 1,0 2-1,0 0 0,1 0 0,0 1 0,0 0 1,1 0-1,-6 11-34,14-21 1,-23 28 11,0 1 1,2 0 0,1 2 0,2 0 0,-7 17-13,13 44 26,13-90-26,1-1 0,-1 1 0,1 0 0,0 0 0,0-1 0,0 1 0,0-1 0,0 1 0,0-1 0,0 1 0,0-1 0,1 1 0,-1-1 0,1 0 0,-1 0 0,1 0 0,-1 0 0,1 0 0,-1 0 0,1 0 0,0 0 0,0-1 0,-1 1 0,1-1 0,0 1 0,0-1 0,0 0 0,0 1 0,0-1 0,-1 0 0,1 0 0,0-1 0,2 1 0,60-12 32,150-88 171,-213 100-193,0 0-1,1 1 1,-1-1-1,0 1 1,0 0 0,0-1-1,1 1 1,-1 0-1,0 0 1,0 0 0,0 0-1,0 0 1,0 0-1,-1 0 1,1 0-1,0 0 1,0 0 0,-1 0-1,1 1 1,-1-1-1,1 0 1,-1 0-1,1 1 1,-1-1 0,0 0-1,1 1 1,-1-1-1,0 0 1,0 1 0,0-1-1,0 0 1,0 1-1,-1-1 1,1 1-1,0-1 1,-1 0 0,1 0-1,-1 1 1,1-1-1,-1 0 1,1 0 0,-1 0-1,0 1-9,0 10 31,0 62-602,2-72 364,0 0 1,0 0-1,0 0 1,0 0-1,0 0 0,1 0 1,-1-1-1,1 1 1,-1-1-1,1 1 0,-1-1 1,1 1-1,0-1 0,0 0 1,0 0-1,0 0 1,0 0-1,0 0 0,0 0 1,0 0-1,0-1 1,0 1-1,0-1 0,2 1 207,33 4-7314,-19-5 1447,-1 0-2108</inkml:trace>
  <inkml:trace contextRef="#ctx0" brushRef="#br1" timeOffset="176206.216">1585 15515 4420,'6'-15'4367,"0"-2"-3098,13-34 437,7 13 3855,-15 26 2247,-17 18-5068,-7 2-3305,2-1 616,1-3 17,0 0-1,1 1 1,0 0-1,0 1 0,0 0 1,0 0-1,1 1 1,0 0-1,1 1 1,-1-1-1,2 2 0,-1-1 1,1 1-1,0 0 1,1 0-1,0 0 1,0 1-1,-2 9-67,5-13-6,1-4-20,0 0 0,-1 1 0,1-1 0,0 0-1,0 1 1,1-1 0,-1 1 0,0 0 0,1-1 0,0 1 0,-1 0 0,1-1 0,0 1 0,0 0 0,1-1 0,-1 1 0,1-1 0,-1 1 0,1 0 0,0-1 0,0 1 0,0-1 0,0 1 0,0-1 0,0 0 0,1 0 0,-1 1 0,1-1 0,0 0 0,0 0 0,-1 0 0,1-1 0,0 1 0,1 0 0,-1-1-1,0 1 1,0-1 0,1 0 0,-1 0 0,1 0 0,-1 0 0,2 0 26,40 6-307,97 26-136,-136-31 447,0 0 0,-1 1 0,1-1 0,-1 1 0,1 0 0,-1 1 0,0-1 0,-1 1 0,1-1 0,0 1 0,-1 0 0,0 1 0,0-1 0,0 0 0,-1 1 0,0 0 0,1-1 0,-2 1 0,1 0 0,0 0 0,-1 0 0,0 0 0,0 1 0,-1-1 0,1 0 0,-1 1-4,0-3 35,-1 1 0,1 0 0,-1-1 0,1 1 0,-1-1 0,0 1 0,-1-1 0,1 1 0,-1-1 0,1 0 0,-1 0 0,0 0 0,0 0-1,0 0 1,-1 0 0,1 0 0,-1-1 0,1 1 0,-1-1 0,0 0 0,0 1 0,0-1 0,0-1 0,0 1 0,-1 0 0,1-1 0,0 0 0,-4 1-35,-104 23 496,106-24-492,-13 1-24,0 0 0,0-1 0,0-1 0,0-1 0,0 0 0,0-2 0,0 0 0,-1-1 20,-4-18-2273,48-18-7033,-1 25 1325</inkml:trace>
  <inkml:trace contextRef="#ctx0" brushRef="#br1" timeOffset="176646.713">2213 15451 15663,'0'0'3694,"0"0"-993,5-14-405,14-40-604,-19 52-1643,0 1 0,0 0 1,0 0-1,0 0 0,0-1 0,0 1 1,-1 0-1,1 0 0,0 0 0,-1-1 0,1 1 1,-1 0-1,1 0 0,-1 0 0,0 0 1,0 0-1,1 0 0,-1 0 0,0 0 0,0 1 1,0-1-1,0 0 0,0 0 0,0 1 1,0-1-1,0 0 0,0 1 0,0-1 0,0 1 1,0 0-1,0-1 0,-1 1 0,1 0 0,0-1 1,0 1-1,-1 0 0,1 0 0,0 0 1,0 0-1,0 0 0,-1 1 0,1-1 0,0 0 1,0 1-1,0-1 0,0 0 0,-1 1 1,1-1-1,0 1 0,0 0 0,0-1 0,0 1 1,0 0-1,0 0 0,0-1 0,1 1 1,-1 0-1,0 0 0,0 1-49,-20 13 32,0 0 0,2 1 0,0 1 0,1 1 0,0 0 0,2 2 0,0 0 0,-9 15-32,24-34-8,0 0-1,-1 0 1,1 0-1,0 0 1,-1 1-1,1-1 1,0 0-1,0 1 1,0-1-1,0 1 1,1-1-1,-1 1 1,0-1-1,0 1 1,1-1-1,-1 1 1,1 0-1,0-1 1,-1 1-1,1 0 1,0 0-1,0-1 1,0 1-1,0 0 1,0-1-1,1 1 1,-1 0-1,0 0 1,1-1-1,-1 1 1,1-1-1,0 1 1,-1 0-1,1-1 1,0 1-1,0-1 1,0 0-1,0 1 1,0-1-1,0 0 1,1 0-1,-1 1 1,0-1-1,1 0 1,-1 0-1,1 0 1,-1-1-1,1 1 1,-1 0-1,1-1 1,-1 1-1,1 0 1,0-1-1,-1 0 0,1 1 1,0-1-1,0 0 1,-1 0-1,1 0 9,101 3-403,-84-4 287,1 1-1,-1 1 1,1 0 0,-1 1 0,0 1 0,0 1-1,12 5 117,-29-7-2,1-1 0,-1 1 0,0 0 0,-1 0 0,1 1 0,0-1 0,-1 0 0,1 1 0,-1-1 0,0 0 0,0 1 0,0 0 1,0-1-1,0 1 0,0 0 0,-1-1 0,1 1 0,-1 0 0,0 0 0,0-1 0,0 1 0,0 0 0,0 0 0,-1-1 0,1 1 0,-1 0 0,0 0 0,0-1 0,0 1 0,0-1 0,0 1 0,0-1 0,-1 1 0,1-1 0,-1 0 0,0 0 0,1 1 0,-1-1 0,0-1 0,0 1 0,-1 0 0,1 0 0,0-1 2,-13 11 60,-1 0-1,0-1 1,0-1-1,-1-1 1,-1 0 0,1-1-1,-1-1 1,-1-1-1,1 0 1,-1-2 0,0 0-1,0-1 1,-1 0-1,1-2 1,0-1 0,-1 0-1,1-1 1,-4-2-60,-5-10-1832,27 11 1571,1 1-1,0 0 1,0 0-1,0-1 0,0 1 1,0 0-1,0-1 1,0 1-1,0 0 1,0 0-1,1-1 1,-1 1-1,0 0 0,1 0 1,-1 0-1,1-1 1,-1 1-1,1 0 1,0 0-1,-1 0 0,1 0 1,0 0-1,0 0 1,0 0-1,0 0 1,0 0-1,0 1 1,0-1-1,0 0 0,0 1 1,0-1-1,0 0 1,1 1 261,22-13-7634</inkml:trace>
  <inkml:trace contextRef="#ctx0" brushRef="#br1" timeOffset="176926.283">2597 15489 4100,'0'0'12177,"0"0"-6684,0 0-2424,0 0-773,0 0-785,0 0-417,0 0-293,-2 2-273,-2 3-480,0 0 0,1 0 0,0 1 0,0 0 0,0-1-1,1 1 1,0 0 0,0 0 0,1 0 0,-1 0 0,1 1-1,1-1 1,-1 0 0,1 0 0,0 2-48,-3 20 72,-25 180-230,24-119-2278,4-87 2209,4 30-2781,8-15-3035,0-15-715</inkml:trace>
  <inkml:trace contextRef="#ctx0" brushRef="#br1" timeOffset="177245.346">2518 15174 18353,'0'0'3428,"0"0"-1346,0 0-673,0 0-961,0 0-352,0 0-96,0 0-448,0 0-1570,0 0-2434,92 79-5958</inkml:trace>
  <inkml:trace contextRef="#ctx0" brushRef="#br1" timeOffset="179854.403">6174 15557 11915,'0'0'4693,"0"0"-2056,7-13-368,25-41-390,-30 52-1770,0-1 1,1 0-1,-1 1 1,1 0-1,0-1 1,-1 1 0,1 0-1,0 0 1,0 1-1,0-1 1,1 1-1,-1-1 1,0 1-1,1 0 1,-1 0-1,0 0 1,1 1-1,-1-1 1,1 1 0,-1 0-1,1 0 1,-1 0-1,1 0 1,-1 1-1,1 0 1,-1-1-1,3 2-109,6 2 35,0 0 0,-1 0 0,1 1 0,-1 1 0,0 0 0,0 1 0,-1 0 0,0 0 0,0 1 0,-1 0 0,0 1 0,-1 0 0,1 0 0,-1 2-35,95 76 194,-98-84-172,-1-1 1,0 0-1,1-1 0,-1 1 1,1-1-1,0 1 1,0-2-1,-1 1 1,1 0-1,0-1 1,0 0-1,0 0 1,-1 0-1,1-1 1,0 0-1,0 0 0,0 0 1,-1 0-1,1-1 1,-1 1-1,1-1 1,-1 0-1,0-1 1,0 1-1,0-1 1,0 0-1,0 0 1,0 0-1,-1 0 1,1-1-1,-1 0-22,83-133 824,-77 120-807,-7-6-6727,-8 30-769</inkml:trace>
  <inkml:trace contextRef="#ctx0" brushRef="#br1" timeOffset="183610.405">8070 15109 6694,'0'0'4020,"-1"-1"-479,-5 7-2005,-37 86 4880,26-48-5342,-134 304 1515,150-346-3204,-9 15 797,7-15-2924,3-6-3463,2-6 573,4-3-2055</inkml:trace>
  <inkml:trace contextRef="#ctx0" brushRef="#br1" timeOffset="183937.351">8105 14977 14830,'0'0'1612,"0"0"-133,0 0 747,0 0 48,0 0-683,0 0-336,13 14-129,0-1-859,-6-7-170,-1 0 0,0 1 0,0-1 0,-1 1 0,0 0 0,0 1 0,-1-1 0,0 1 0,0 0 0,-1 0 0,0 0 0,2 5-97,112 445-32,-100-421-1583,-1-19-3961,-13-21-1925,-6-15 2152,-2 4 545</inkml:trace>
  <inkml:trace contextRef="#ctx0" brushRef="#br1" timeOffset="184265.066">8047 15359 3395,'-16'-7'3753,"-102"-35"561,36 30 6175,240 30-11150,-105-7-2813,-2 0-3745,-16-3-1040</inkml:trace>
  <inkml:trace contextRef="#ctx0" brushRef="#br1" timeOffset="184757.158">8804 15306 7944,'0'0'3507,"0"0"-229,0 0 122,0 0-667,3-13-725,12-37-567,-15 49-1401,0 0 0,0 1 0,0-1 0,0 0 1,0 1-1,0-1 0,-1 0 0,1 1 0,0-1 0,0 1 0,0-1 0,-1 0 0,1 1 0,0-1 1,-1 1-1,1-1 0,0 1 0,-1-1 0,1 1 0,-1-1 0,1 1 0,-1-1 0,1 1 0,-1 0 1,1-1-1,-1 1 0,1 0 0,-1-1 0,0 1 0,1 0 0,-1 0 0,0-1 0,1 1 0,-1 0 1,1 0-1,-1 0 0,0 0 0,1 0 0,-1 0 0,0 0 0,1 0 0,-1 0 0,0 0 1,1 0-1,-1 1 0,1-1 0,-1 0 0,0 0 0,1 1 0,-1-1 0,1 0 0,-1 1 0,1-1 1,-1 1-41,0-1 65,-9 5-12,1 1 0,0 0 0,0 0 0,1 1 0,0 0 0,0 0 0,0 1 0,1 0 0,1 0-1,-1 1 1,-4 8-53,0-1-32,0 0-1,1 0 0,1 1 0,1 0 1,0 1-1,2 0 0,0 0 0,1 1 1,0-1-1,2 1 0,0 0 0,1 0 1,1 0-1,1 0 0,0 4 33,1-20-48,0 1-1,0-1 1,1 1-1,-1-1 1,1 0-1,-1 1 0,1-1 1,0 0-1,0 0 1,1 0-1,-1-1 1,1 1-1,-1 0 1,1-1-1,0 0 1,0 0-1,0 1 1,0-2-1,0 1 1,0 0-1,1-1 1,-1 1-1,1-1 0,-1 0 1,1 0-1,-1 0 1,1-1-1,-1 1 1,1-1-1,1 0 49,7 1-107,-1-1-1,0 0 1,0 0-1,1-1 1,-1-1-1,0 0 1,0 0-1,0-1 1,5-3 107,82-54-3590,-70 34-565,-2-3-3603,-16 17 108</inkml:trace>
  <inkml:trace contextRef="#ctx0" brushRef="#br1" timeOffset="185094.011">9264 15362 6662,'0'0'7138,"0"0"-2980,0 0-1334,0 0-614,-2-13-918,-12-36-427,14 48-833,-1 0 0,1 0 0,-1 0-1,1 0 1,-1 1 0,0-1 0,1 0 0,-1 0-1,0 1 1,0-1 0,1 1 0,-1-1 0,0 0-1,0 1 1,0 0 0,0-1 0,0 1 0,0-1 0,0 1-1,0 0 1,0 0 0,0 0 0,0-1 0,0 1-1,0 0 1,0 0 0,0 0 0,0 1 0,0-1-1,0 0 1,0 0 0,0 1 0,0-1 0,0 0-1,0 1 1,0-1 0,0 1 0,0 0-32,-2 0 72,-6 2-27,1 1 0,0 0 0,0 0 0,0 1 0,1 0 1,0 1-1,0 0 0,0 0 0,1 0 0,0 1 0,0-1 0,0 2 0,1-1 0,0 0 0,0 1 0,1 0 0,0 0 0,1 1 0,0-1 0,-1 4-45,-4 12 4,2 1 0,1 0-1,0 0 1,2 1 0,1-1 0,1 18-4,0-37-4,1 1 0,0-1 1,0 0-1,1 0 0,-1 0 0,1 0 1,1 0-1,-1 0 0,1 0 0,0 0 0,0 0 1,1-1-1,-1 1 0,1-1 0,1 1 1,-1-1-1,1 0 0,0-1 0,0 1 1,0-1-1,1 1 0,-1-1 0,1-1 0,0 1 1,0-1-1,1 1 0,-1-2 0,1 1 1,-1 0-1,1-1 0,0 0 0,0-1 1,0 1-1,4 0 4,-1-2-87,1 1 0,-1-1 0,0-1 0,0 1 0,0-2 0,1 1-1,-1-1 1,-1-1 0,1 0 0,0 0 0,0 0 0,-1-1 0,0 0 0,0-1 0,0 0 0,-1 0 0,1-1 0,-1 0 0,0 0 0,-1-1 0,0 1 0,0-2 0,1-1 87,-3 4-328,25-30-2767,-11 11-1757,-5 7-1943</inkml:trace>
  <inkml:trace contextRef="#ctx0" brushRef="#br1" timeOffset="185813.756">9644 15369 8040,'0'0'2824,"0"0"170,0 0-31,0 0-715,0 0-652,0 0-283,0 0-288,-4-4-192,-15-6-30,8 41-261,8-14-591,0 0 0,1 0 0,1 0 0,0 0 0,1 0 1,1 0-1,1 1 0,0-1 0,2-1 0,-1 1 0,2 0 0,1-1 0,0 0 0,0 0 0,2-1 0,0 0 0,1 0 0,0-1 0,1 0 0,1 0 0,0-1 1,1-1-1,0 0 0,7 5 49,-15-14-6,1-1 1,0 1-1,-1-1 1,1 0-1,0 0 1,0-1-1,0 1 1,1-1-1,-1 0 1,0-1-1,0 1 1,0-1-1,1 0 1,-1 0-1,0-1 1,1 1-1,-1-1 1,0 0-1,0-1 1,0 1-1,0-1 1,0 0-1,0 0 1,-1-1-1,1 1 1,-1-1-1,1 0 1,-1-1-1,0 1 1,0 0-1,-1-1 1,1 0-1,0 0 6,37-46 625,-3-2-1,-1-1 1,-3-1 0,17-41-625,-78 211-887,19-32-1179,13-29-2941,26-18-5985,-16-34 6022</inkml:trace>
  <inkml:trace contextRef="#ctx0" brushRef="#br1" timeOffset="186122.493">10311 15640 1377,'0'0'3417,"8"-18"-566,-1 2-2158,43-116 6424,-38 50 2785,-31 333-9149,-2-174-2637,13-107 373,8 11 1601,0 0 0,1 0 0,1 0 0,1 0 0,1 1 0,1 0 0,0-1 0,1 2 0,1-1 0,1 1 0,0 0 0,1 0 0,1 1 0,1 0 0,2-1-90,-10 13-23,2 0 0,-1 0 0,1 0-1,-1 1 1,1 0 0,0 0 0,0 0-1,0 1 1,0-1 0,1 1 0,-1 0-1,1 1 1,-1-1 0,1 1 0,0 1-1,-1-1 1,1 1 0,0 0 0,0 0-1,4 1 24,-5-1-406,0 1-1,0 1 0,0-1 0,0 1 0,0 0 0,0 0 1,0 0-1,-1 1 0,1 0 0,-1 0 0,0 0 1,1 0-1,-1 1 0,2 2 407,12 16-4666,-2-2-1174</inkml:trace>
  <inkml:trace contextRef="#ctx0" brushRef="#br1" timeOffset="186641.669">11127 15482 7527,'0'0'4981,"0"0"-1463,0 0-438,0 0-566,3-14-709,6-45-524,-9 57-1212,-1 0-1,1-1 1,-1 1-1,1 0 0,-1 0 1,0-1-1,0 1 1,0 0-1,0 0 1,-1 0-1,1 0 1,-1 0-1,1 0 1,-1 1-1,1-1 1,-1 0-1,0 1 1,0-1-1,0 1 1,0 0-1,0-1 1,0 1-1,0 0 1,0 0-1,-1 1 1,1-1-1,0 0 1,0 1-1,-1-1 1,0 1-69,-1-2 128,-6-1-71,-1 1 0,1 0 0,-1 0 0,1 1-1,-1 0 1,1 0 0,-1 2 0,0-1 0,1 1-1,-1 1 1,1 0 0,-1 0 0,1 1 0,0 0-1,0 1 1,0 0 0,1 1 0,-1 0 0,1 0-1,0 1 1,0 0 0,1 1 0,0 0 0,0 0-1,-4 6-56,-5 6-4,0 1 0,1 0 0,1 2-1,1 0 1,0 0 0,2 2 0,1-1-1,1 1 1,1 1 0,1 0 4,-10 69-429,18-91 380,0 0 1,0 0-1,1 0 0,-1 0 0,1 0 1,0 0-1,0 0 0,0 0 0,0 0 1,0-1-1,0 1 0,1 0 1,0-1-1,-1 1 0,1-1 0,0 0 1,0 1-1,0-1 0,0 0 0,1 0 1,-1 0-1,1 0 0,-1-1 1,1 1-1,-1-1 0,1 0 0,0 1 1,0-1-1,2 0 49,7 1-13,0-2 0,1 1 1,-1-2-1,1 0 0,-1 0 0,0-1 1,1 0-1,-1-1 0,0-1 0,-1 0 0,1 0 1,-1-1-1,0-1 0,0 0 0,0 0 1,-1-1-1,0 0 0,0-1 0,-1 0 0,0-1 1,3-3 12,0 2 33,25-21 311,-2-2 1,-2-2-1,-1 0 0,-1-3 1,-2 0-1,13-26-344,-40 56 521,-17 23-375,7-1-170,0 0 0,1 0-1,0 1 1,1 0-1,1 0 1,0 1 0,1-1-1,1 1 1,1 0-1,0 0 1,1 0 0,0 0-1,1 0 1,3 14 24,-3-25-253,1-1 1,0 1-1,0-1 1,1 1-1,-1-1 0,1 0 1,0 0-1,0 1 1,0-1-1,1-1 1,-1 1-1,1 0 1,0-1-1,0 1 1,1-1-1,-1 0 1,1 0-1,1 1 253,50 19-8976,-30-20 2660</inkml:trace>
  <inkml:trace contextRef="#ctx0" brushRef="#br1" timeOffset="187372.231">11777 15375 10025,'0'0'2659,"0"0"539,0 0 63,0 0-778,0 0-711,0 0-379,0 0-378,-13-6-396,5 3-527,6 1-75,0 1 0,0-1 0,0 1-1,0 0 1,-1 0 0,1 0 0,0 0 0,-1 1-1,1-1 1,0 0 0,-1 1 0,1 0 0,-1-1-1,1 1 1,-1 0 0,1 0 0,-1 1 0,1-1-1,-1 0 1,1 1 0,-1 0 0,1-1 0,0 1-1,-1 0 1,1 0 0,0 0 0,0 1 0,0-1 0,0 1-1,0-1 1,0 1 0,-1 1-17,-15 17 13,1 1 0,2 0 0,0 1 1,1 1-1,1 1 0,2 0 0,0 0 0,1 1 0,2 0 1,0 1-1,2 0 0,1 0 0,1 0 0,1 1 0,1 3-13,2-27-105,0 0 0,1 0 0,-1 0 0,1 0-1,0 0 1,0 0 0,0 0 0,0 0 0,0 0 0,1 0-1,-1-1 1,1 1 0,0 0 0,0-1 0,0 0-1,0 1 1,0-1 0,0 0 0,1 0 0,-1 0-1,1 0 1,-1-1 0,1 1 0,0-1 0,-1 1 0,1-1-1,0 0 1,0 0 0,0-1 0,0 1 0,0 0-1,0-1 1,1 0 105,106-9-2790,-78-5 2862,-1 0 1,0-2 0,-1-1 0,-1-2 0,-1 0 0,0-2 0,-2-1 0,0-2 0,-2 0 0,0-1 0,-2-2 0,12-17-73,-31 39 239,1 0-1,-1 0 1,0-1-1,0 1 1,-1-1 0,1 1-1,-1-1 1,-1 0-1,1 0 1,-1 0-1,0 0 1,0 0 0,0-4-239,-20 26 971,-35 161-869,39-48-924,15-127 777,0 0 0,0 0 0,0-1 0,0 1 0,1 0 0,-1 0 0,1-1 0,0 1 0,-1 0 0,1-1 0,0 1 0,0-1 0,0 1 0,0-1 1,0 1-1,0-1 0,0 0 0,1 0 0,-1 1 0,0-1 0,1 0 0,-1 0 0,1 0 0,-1 0 0,1-1 0,-1 1 0,1 0 0,0-1 0,-1 1 1,1-1-1,0 1 0,0-1 0,-1 0 0,1 0 0,0 0 0,0 0 0,0 0 0,-1 0 0,1 0 0,1-1 45,73-16-220,-57 8 588,0-1 1,-1-1 0,0 0 0,0-2 0,-2 0-1,1 0 1,-2-2 0,0 0 0,0 0 0,-2-2-1,0 0 1,3-6-369,-15 4 1475,-24 34-1113,-5 23-330,2 2 0,2 1 1,2 1-1,1 1 0,3 0 1,1 3-33,11-32-2,-11 37-393,2 0 0,3 2 1,2 0-1,-3 45 395,9-67-332,4-27 332,0 1 0,0-1 0,0 1 0,-1-1 0,1 0 0,-1 1 0,0-1 0,-1 0 0,1 1 0,-1-1 0,1 0 0,-1 0 0,0 0 0,-1-1 0,1 1 0,-1 0 0,0-1 0,0 1 0,0-1 0,0 0 0,0 0 0,-1 0 0,1-1 0,-1 1 0,0-1 0,0 0 0,0 0 0,0 0 0,0-1 0,0 1 0,0-1 0,-1 0 0,-2 0 0,-8-1 72,-1-1 0,0-1 0,1-1 0,-1 0 0,1-1 0,0 0 0,0-1 0,0-1 0,1-1 0,0 0 0,0 0 0,1-2 0,0 0 1,0 0-1,1-1 0,0 0 0,1-1 0,-5-6-72,14 14-92,-1 0 1,0 0-1,1 0 0,-1 0 1,1 0-1,0-1 0,0 1 1,1-1-1,-1 1 0,1-1 1,-1 0-1,1 1 0,0-1 1,1 0-1,-1 0 1,1 0-1,-1 0 0,1-2 92,18-3-5984,-6 9-1009</inkml:trace>
  <inkml:trace contextRef="#ctx0" brushRef="#br1" timeOffset="201418.663">11329 13093 320,'0'0'5680,"0"0"-2429,0 0-1163,0 0 58,7-15-107,24-48-224,5 15 1510,-10-4 2228,-40 64-3418,-91 153-1135,8 5 0,7 3 0,-1 25-1000,68-142-122,1 1-1,4 1 0,1 1 0,4 1 0,2 0 1,3 1-1,0 41 123,9-95-5604,5-28 1802,9-5-1649,3-2-2017</inkml:trace>
  <inkml:trace contextRef="#ctx0" brushRef="#br1" timeOffset="202091.349">11872 13378 11467,'0'0'3662,"0"0"-1132,5-13-10,13-40-491,-17 53-1911,-1 0 0,1 0 0,-1 1 0,0-1 0,1 0 0,-1 0 0,0 0 0,1 1 0,-1-1 0,1 0 0,-1 0 0,0 0 0,1 0 0,-1 0 0,1 0 0,-1 0 0,1 0 0,-1 0 0,0 0 0,1 0 0,-1 0 0,1 0 0,-1 0 0,0 0 0,1-1 0,-1 1 0,1 0 0,-1 0 0,0 0 0,1-1 0,-1 1 0,0 0 0,1-1 0,-1 1-118,0 1-94,0 26 259,-2-1 1,-1 1-1,-1-1 0,-2 0 1,0 0-1,-2-1 1,0 1-1,-3 0-165,-11 42 118,10-26-94,7-21-85,-1 1 1,-1-1 0,-1 0-1,0 0 1,-2-1 0,-1 0 0,0-1-1,-6 7 61,17-26-5,1-1 0,-1 1 0,0-1 0,0 1 0,0 0 0,0-1 0,0 1 0,0-1 0,0 1 0,-1 0 0,1-1 0,0 1 0,0 0 0,0-1 0,0 1 0,0-1-1,-1 1 1,1 0 0,0-1 0,0 1 0,0 0 0,-1 0 0,1-1 0,0 1 0,-1 0 0,1 0 0,0-1 0,-1 1 0,1 0 0,0 0 0,-1 0 0,1-1 0,0 1 0,-1 0 0,1 0 0,0 0 0,-1 0-1,1 0 1,-1 0 0,1 0 0,0 0 0,-1 0 0,1 0 0,-1 0 0,1 0 0,0 0 0,-1 0 0,1 0 0,0 0 0,-1 0 0,1 1 0,0-1 0,-1 0 0,1 0 0,0 0 0,-1 1 0,1-1 4,6-39 28,11-11-2,2 1 1,3 0 0,1 2 0,22-31-26,-26 45 14,-19 32-14,22-42-15,3 2 0,1 0 0,1 1 0,3 2 0,1 1-1,10-8 16,-35 40-9,-1 0 0,0 0 0,1 1 0,0 0 0,0 0 0,0 0 0,1 1 0,-1 0-1,1 0 1,0 1 0,0 0 0,0 0 0,0 0 0,0 1 0,0 0 0,0 0 0,4 1 9,-9 0-1,-1 1 0,0-1 0,1 0 1,-1 1-1,1-1 0,-1 1 0,0-1 0,1 1 1,-1 0-1,0 0 0,0 0 0,1-1 1,-1 1-1,0 0 0,0 1 0,0-1 0,0 0 1,0 0-1,0 0 0,-1 0 0,1 1 1,0-1-1,-1 0 0,1 1 0,-1-1 0,1 1 1,-1-1-1,1 0 0,-1 1 0,0-1 1,0 1-1,0-1 0,0 1 0,0-1 0,0 1 1,0-1-1,-1 1 0,1 1 1,-19 54-2,9-37 34,-2-1 0,-1-1 0,0 0 0,-1 0 0,-1-1 0,0-1 0,-2-1 0,1 0 0,-2-1 0,0-1 0,-1-1 0,0 0 0,0-1 0,-2-2 0,1 0 0,-1-1 0,0 0 0,-1-2 0,0-1 0,1-1 0,-2 0 0,-3-2-32,25-1 29,-1-1 1,1 0-1,-1 0 0,1 0 0,-1 0 0,0 0 1,1 0-1,-1 0 0,1-1 0,-1 1 0,1 0 1,-1-1-1,1 0 0,-1 1 0,1-1 1,0 0-1,-1 1 0,1-1 0,0 0 0,-1 0 1,1 0-1,0 0 0,0 0 0,0-1 0,0 1 1,0 0-1,0 0 0,1-1 0,-1 1 0,0 0 1,0-1-1,1 1 0,-1-1 0,1 0-29,0 0 25,1 1 1,0-1-1,0 1 0,0 0 1,0-1-1,0 1 0,0 0 0,1 0 1,-1 0-1,0 0 0,0 0 0,1 0 1,-1 0-1,1 0 0,-1 1 0,1-1 1,-1 0-1,1 1 0,-1-1 1,1 1-1,0 0 0,-1-1 0,1 1 1,0 0-1,-1 0 0,1 0 0,-1 0 1,1 0-1,0 1 0,0-1-25,6 0 13,-1 1-1,0-1 0,0 1 1,0 1-1,0-1 1,0 1-1,0 1 0,0-1 1,-1 1-1,1 0 1,-1 0-1,0 1 0,0 0 1,0 0-1,0 0 1,-1 1-1,0 0 1,0 0-1,0 0 0,0 1-12,78 127 63,-65-98-48,-8-15-47,-1 0 0,2-1 0,1 0 0,0-1 0,2 0 0,0-1 0,0-1 0,2 0 0,0-1 0,1-1 0,0 0 0,3 0 32,-19-13-7,0 0 1,0 0-1,-1 0 1,1 0-1,0 0 1,0 0 0,0-1-1,1 1 1,-1 0-1,0-1 1,0 1-1,0-1 1,0 1 0,0-1-1,1 0 1,-1 1-1,0-1 1,0 0-1,1 0 1,-1 0 0,0 0-1,0 0 1,1 0-1,-1 0 1,0 0 0,0-1-1,1 1 1,-1 0-1,0-1 1,0 1-1,0-1 1,1 1 0,-1-1-1,0 0 1,0 1-1,0-1 1,0 0-1,0 0 1,0 0 0,-1 0-1,1 0 1,0 0-1,0 0 1,-1 0-1,1 0 1,0 0 0,-1 0-1,1 0 1,-1-1-1,0 1 1,1 0-1,-1 0 1,0 0 0,0-1-1,0 1 1,1 0-1,-1-1 1,-1 1 0,1 0 5,-7-45-2846,-5 18-5543,8 22 2134</inkml:trace>
  <inkml:trace contextRef="#ctx0" brushRef="#br1" timeOffset="208412.238">12554 13589 6342,'0'0'3924,"0"0"-476,0 0-309,0 0-523,0 0-683,0 0-417,0 0-305,-4 0-282,-3-2 348,41 0-327,-11 0-673,171-22 284,-143-12-9781,-51 34 2328</inkml:trace>
  <inkml:trace contextRef="#ctx0" brushRef="#br1" timeOffset="209044.368">12822 13899 4997,'0'0'5189,"0"0"-1517,0 0-378,0 0-464,0 0-786,0 0-416,0 0-400,16-7-262,93-48 503,-71 32-1191,-1-3 0,-1-1 1,-2-1-1,0-2 0,-2-2 1,-2 0-1,16-24-278,-22 23 19,-2-2-1,-1 0 1,-2-1 0,8-23-19,-26 58-2,0 0 1,-1 0-1,1 0 1,-1 0-1,1 0 1,-1 0 0,0 0-1,1-1 1,-1 1-1,0 0 1,0 0-1,0-1 1,0 1-1,0 0 1,0 0-1,0 0 1,0-1-1,0 1 1,-1 0 0,1 0-1,0 0 1,-1-1-1,1 1 1,-1 0-1,1 0 1,-1 0-1,0 0 1,1 0-1,-1 0 1,0 0-1,0 0 1,0 0-1,0 1 1,0-1 0,0 0-1,0 0 1,0 1-1,0-1 1,0 1-1,0-1 1,0 1-1,0-1 1,-1 1-1,1 0 1,0 0-1,0-1 1,0 1 0,-1 0-1,1 0 1,0 0-1,0 0 1,0 0-1,-1 0 1,1 1-1,0-1 1,0 0-1,0 1 1,-1-1-1,1 1 1,0-1 0,0 1-1,-1 0 2,-7 3-4,1 1-1,0 0 1,-1 0-1,2 0 1,-1 1-1,1 1 1,-1-1-1,2 1 1,-1 0 0,1 1-1,0 0 1,1 0-1,-1 0 1,2 0-1,-1 1 1,1 0-1,1 0 1,-1 0-1,1 0 1,1 0 0,0 1-1,0-1 1,1 1-1,0 8 5,0-9 2,0 1 1,0-1-1,1 0 0,0 0 0,0 0 0,1 0 1,1 0-1,-1 0 0,2 0 0,-1-1 0,1 1 1,0 0-1,1-1 0,0 0 0,0 0 0,1 0 1,4 4-3,4 6 0,22 45 0,-37-61 3,-1 0 1,1 0-1,0 0 1,-1 0-1,1-1 1,-1 0-1,1 1 1,-1-1-1,0 0 1,0 0-1,0 0 1,1 0-1,-1-1 1,0 1-1,0-1 1,0 0-1,0 0 1,0 0-1,0 0 1,0 0-1,0-1 1,0 0-1,-1 0-3,-3 1 16,-81-22-22,53 0-3731,30 20-787,0 4-3305,2 5-1956</inkml:trace>
  <inkml:trace contextRef="#ctx0" brushRef="#br1" timeOffset="209613.608">13801 13569 15150,'4'-15'3908,"0"5"-3225,-1 0-14,1-1 0,-2 1 0,1 0 0,-1-1 0,-1 1 0,0-1 0,0 0 0,-1 1-1,-1-1 1,0-5-669,-1 12 85,0-1-1,-1 1 0,1 0 0,-1 0 1,0 0-1,0 0 0,0 0 0,-1 0 1,1 1-1,-1 0 0,0 0 0,0 0 0,0 0 1,0 0-1,0 1 0,-1 0 0,1 0 1,-1 0-1,1 0 0,-1 1 0,0 0 1,0 0-1,0 0 0,0 0 0,0 1 1,1 0-1,-1 0 0,0 0 0,0 1 1,0 0-1,0 0 0,0 0 0,0 0 1,1 1-1,-1-1 0,1 1 0,-1 0 1,1 1-1,0-1 0,0 1 0,-3 2-84,-7 10-233,1 1 0,1 1 0,0 0-1,1 1 1,1 0 0,1 0 0,0 1-1,1 0 1,2 1 0,0 0 0,0 0-1,2 0 1,-1 12 233,5-31-7,0 1 1,-1 0-1,1-1 1,0 1-1,0-1 0,0 1 1,0-1-1,0 1 0,0 0 1,1-1-1,-1 1 1,0-1-1,1 1 0,-1-1 1,1 1-1,0-1 0,-1 1 1,1-1-1,0 0 1,0 1-1,0-1 0,0 0 1,0 0-1,0 1 0,0-1 1,1 0-1,-1 0 1,0 0-1,1-1 0,-1 1 1,0 0-1,1 0 0,-1-1 1,1 1-1,-1-1 1,1 1-1,-1-1 0,1 0 1,0 1-1,-1-1 0,1 0 1,-1 0-1,1 0 1,0 0-1,-1-1 0,1 1 1,-1 0-1,2-1 7,75-29 243,27-60 3024,-128 118-3035,0 2 1,2 0-1,1 1 0,1 1 0,2 1 0,1 1 0,1 3-232,-19 36 78,-2-4-55,3 1-1,4 1 0,2 2 0,4 0 1,3 2-1,2 8-22,16-73 19,1-8-13,0 0-1,0 0 1,0 0 0,0 0 0,1 0 0,-1 0 0,0 1-1,1-1 1,0 0 0,-1 0 0,1 1 0,0-1-1,0 0 1,0 0 0,0 1 0,1-1 0,-1 0-1,1 0 1,-1 1 0,1-1 0,0 0 0,0 0-1,0 0 1,0 0 0,0 0 0,0 0 0,0 0 0,1-1-1,-1 1 1,1 0 0,-1-1 0,1 1 0,0-1-1,0 1 1,0-1 0,0 0 0,0 0 0,0 0-1,1 1-5,10-6 30,0 0 0,0-1-1,0 0 1,-1-1-1,0-1 1,0 0 0,-1 0-1,1-1 1,-2-1-1,1 0 1,6-7-30,-16 15 0,91-85 12,-5-3 0,47-65-12,-22 25-61,23-1-260,-135 130 312,0 0 0,0 0 0,0 1 0,1-1 0,-1 0 0,0 0-1,0 0 1,0 0 0,0 1 0,1-1 0,-1 0 0,0 0 0,0 0 0,0 0-1,0 0 1,1 0 0,-1 0 0,0 1 0,0-1 0,0 0 0,1 0 0,-1 0-1,0 0 1,0 0 0,1 0 0,-1 0 0,0 0 0,0 0 0,0 0 0,1 0-1,-1 0 1,0 0 0,0 0 0,1-1 0,-1 1 0,0 0 0,0 0 0,0 0 9,-15 26-115,12-20 69,-22 41-1694,25-47 854,17 0-8745,-11 0 1928</inkml:trace>
  <inkml:trace contextRef="#ctx0" brushRef="#br1" timeOffset="-164861.159">12594 16070 5061,'0'0'3246,"0"0"-775,0 0-79,0 0-566,6-5 223,19-17 17,-9 15 4682,-11 20-5211,-8 20-1424,-3-15-70,-1-2 0,-1 1 0,-1-1 1,0 0-1,-1-1 0,0 0 0,-1-1 1,-1 0-1,-6 5-43,-33 45-7367,38-44-3042</inkml:trace>
  <inkml:trace contextRef="#ctx0" brushRef="#br1" timeOffset="-163770.74">4041 16895 10698,'0'0'3705,"0"0"-1201,0 0 79,0 0-330,0 0-678,0 0-443,0 0-353,4 2-362,-2 1-366,1 0 0,-1 1 0,0-1 0,0 1 1,0-1-1,0 1 0,-1 0 0,0-1 1,0 1-1,0 0 0,0 0 0,0 0 1,-1 0-1,1 0 0,-1 0 0,0 0 0,-1 0 1,1 0-1,-1 0 0,1 0 0,-1 1-51,0 15 158,-25 282 678,3-75-4080,23-217 2558,-1 8-1003,-3-8-2310,4-16-3938,-2-24 4263,2 2-57</inkml:trace>
  <inkml:trace contextRef="#ctx0" brushRef="#br1" timeOffset="-163458.057">4009 17065 4933,'1'-12'599,"0"-20"837,0 1 1,2 0-1,2 0 1,0 1-1,2-1 1,2 1 0,0 1-1,4-5-1436,-9 28 230,0 1-1,0-1 1,0 1 0,1 0-1,-1 0 1,1 1-1,0-1 1,1 1 0,-1 0-1,1 1 1,0-1-1,0 1 1,0 0 0,0 1-1,1-1 1,-1 1-1,0 0 1,1 1 0,0 0-1,-1 0 1,1 0-1,0 1 1,0 0 0,0 0-230,5 0 69,-1 0 0,0 1-1,0 1 1,-1 0 0,1 0 0,0 1 0,-1 0 0,1 1 0,-1 0 0,0 1 0,0 0 0,0 0 0,-1 1 0,5 4-69,-11-7-2,0-1 1,0 1-1,0-1 1,-1 1-1,1 0 1,-1 0-1,1 0 1,-1 1-1,0-1 1,-1 0-1,1 1 1,0-1-1,-1 1 1,0 0-1,0-1 1,0 1-1,0 0 1,-1 0-1,1-1 1,-1 1-1,0 0 1,0 0-1,0 0 1,-1 0-1,0-1 1,1 1-1,-1 0 1,0 0 0,-1-1-1,1 1 1,-1-1-1,0 2 2,-5 6-15,0 0 0,0-1 0,-1 0 1,0-1-1,0 0 0,-1 0 0,0-1 0,-1 0 0,-6 4 15,-10 6-300,0-1-1,-2-1 1,0-2-1,0 0 1,-2-2-1,-4 0 301,-60 10-10187,80-19 3599</inkml:trace>
  <inkml:trace contextRef="#ctx0" brushRef="#br1" timeOffset="-163138.486">4437 17281 8104,'0'0'5445,"0"0"-2920,0 0-598,0 0 11,0 0-598,0 0-390,0 0-245,0 0-305,3 5-128,4 7-143,-1 1 0,-1-1-1,0 1 1,-1 0 0,0 1-1,-1-1 1,-1 1 0,0-1-1,-1 1 1,0 9-129,-20-81 384,16 39-262,-1 1 0,2-1 0,1 0 0,0 0 0,1 0 0,1 0 0,1 0 0,1 0 0,0 0 0,1 1 0,2-1 0,-1 1 1,2 0-1,4-7-122,-6 18-28,0 1 1,0 0-1,0 0 1,1 0 0,0 1-1,0 0 1,0 0-1,0 0 1,1 1 0,0 0-1,0 0 1,0 1-1,1-1 1,-1 2 0,1-1-1,0 1 1,-1 0 0,1 1-1,0 0 1,0 0-1,0 1 1,0 0 0,0 0-1,0 1 1,0 0-1,4 1 28,78 23-9228,-63-12-2</inkml:trace>
  <inkml:trace contextRef="#ctx0" brushRef="#br1" timeOffset="-162377.527">4970 17115 5445,'0'0'4458,"0"0"-1581,0 0-144,0 0-47,0 0-685,0 0-532,-1-3-471,104 85 1922,-99-82-2897,-1 1 1,1 0 0,-1-1-1,0 1 1,1-1-1,-1 0 1,1 0-1,-1-1 1,1 1-1,-1-1 1,1 1-1,-1-1 1,1 0-1,-1-1 1,0 1 0,0 0-1,0-1 1,0 0-1,0 0 1,0 0-1,0 0 1,0 0-1,-1 0 1,1-1-1,-1 1 1,0-1 0,1 0-1,-1 0 1,-1 0-1,1 0 1,0 0-1,-1 0 1,1 0-1,-1 0 1,0-1-1,0 1 1,0-1 0,-1 1-1,1-4-23,6-9 190,1 0 48,0 0 0,-2 0 0,0-1-1,-1 0 1,0-1 0,-2 1 0,0-1 0,-1-1-238,-2 18 16,0 0 0,0 0 0,0-1 0,0 1 0,-1 0 0,1-1 0,-1 1 0,1 0 0,-1 0 0,1 0 0,-1 0 0,1-1 0,-1 1 0,0 0 0,0 0 0,0 0 1,1 0-1,-1 1 0,0-1 0,0 0 0,0 0 0,0 0 0,-1 1 0,1-1 0,0 1 0,0-1 0,0 1 0,0-1 0,-1 1 0,1-1 0,0 1 0,0 0 0,-1 0 0,1 0 0,0 0 0,-1 0 0,1 0 0,0 0 1,-1 0-1,1 0 0,0 1 0,0-1 0,0 1 0,-1-1-16,-58 23 94,48-12-96,2 0 0,-1 1 0,2 0 0,-1 0 0,2 1-1,0 0 1,0 1 0,1 0 0,1 0 0,0 1-1,1-1 1,1 1 0,0 1 0,1-1 0,0 0 0,2 1-1,0-1 1,0 1 0,2-1 0,0 1 0,0-1-1,2 6 3,-1-11-187,0 1-1,1-1 0,0 1 0,0-1 0,1 0 0,1 0 0,-1 0 0,2 0 0,-1-1 0,1 0 1,1 0-1,-1-1 0,2 0 0,-1 0 0,1 0 0,0-1 0,1 0 0,-1-1 0,3 1 188,-1-1-1079,1 0 0,-1 0 1,1-2-1,0 1 0,1-1 0,-1-1 0,1 0 0,0-1 0,-1 0 0,1 0 0,2-1 1079,20-1-5360</inkml:trace>
  <inkml:trace contextRef="#ctx0" brushRef="#br1" timeOffset="-161944.491">5679 17029 5958,'0'0'4991,"-2"-13"-1777,-6-39-337,-17 24 2361,-19 42-2249,31-1-2887,-1 1 1,2 0-1,0 0 1,1 2-1,0-1 1,1 1-1,1 1 1,1 0-1,0 0 1,1 1-1,1 0 1,1 0-1,0 0 1,1 1-1,1-1 1,1 1-1,1 0 1,0 0-1,2 0 1,0 8-103,1-20-70,-1-1 1,1 1 0,0 0 0,0-1 0,1 0 0,0 1 0,0-1 0,1 0 0,-1-1 0,1 1 0,0 0 0,1-1 0,-1 0 0,1 0 0,0-1 0,1 1 0,-1-1 0,1 0 0,0 0 0,0-1 0,0 0 0,0 0 0,0 0-1,1-1 1,-1 0 0,1 0 0,0-1 0,-1 0 0,1 0 0,3 0 69,0-1-180,1 0-1,0 0 1,-1-1-1,1-1 1,-1 1-1,1-2 0,-1 0 1,0 0-1,0-1 1,0 0-1,-1 0 1,1-1-1,-1-1 1,0 1-1,0-2 1,-1 1-1,0-1 1,0 0-1,-1-1 1,1 0-1,-2 0 0,2-2 181,7-13 405,-2 0-1,0-1 1,-2 0-1,0-1 0,-2 0 1,-1-1-1,-1 0 1,3-22-405,-5-28 3187,-16 84-1218,5 9-1901,0 1 0,2-1 0,0 1 0,1 1 0,1-1 0,0 0 0,1 1 0,2-1 0,0 2-68,-1-8 24,0 3-62,1-1 1,1 0 0,0 0-1,1 0 1,1 0-1,0-1 1,0 1 0,2-1-1,-1 0 1,2 0 0,0-1-1,1 2 38,36 12-3619,-20-33-1702,-3-12-3361,-9 4 552</inkml:trace>
  <inkml:trace contextRef="#ctx0" brushRef="#br1" timeOffset="-161643.516">5972 16732 10154,'0'0'2722,"0"0"-1184,0 0 768,0 0-1057,0 0-929,0 0-320,0 0 0,0 0-96,23 24-1089,2-6-3363,-2-2-6278</inkml:trace>
  <inkml:trace contextRef="#ctx0" brushRef="#br1" timeOffset="-161377.724">6515 16979 10570,'0'0'6315,"0"0"-2930,0 0-860,0 0-582,0 0-774,0 0-443,0 0-176,0 0-192,-16-5-75,-49-15-48,60 19-219,1 1 1,0 0 0,-1 0 0,1 1 0,0-1-1,0 1 1,-1 0 0,1 0 0,0 0 0,0 1 0,0-1-1,0 1 1,1 0 0,-1 0 0,0 1 0,1-1-1,-1 1 1,1-1 0,-3 4-17,-5 3 28,-61 69 71,71-76-111,-1 0-1,1 1 1,0-1-1,0 1 1,0 0 0,0-1-1,0 1 1,1 0-1,-1-1 1,1 1 0,0 0-1,0 0 1,0-1-1,0 1 1,0 0 0,0 0-1,1 0 1,0-1-1,-1 1 1,1 0 0,0-1-1,0 1 1,0-1-1,1 1 1,-1-1 0,1 0-1,-1 1 1,1-1-1,0 0 1,0 0 0,0 0-1,0 0 1,0 0-1,0-1 1,0 1 0,1-1 12,118 47-1660,-109-46 1503,0 1 0,-1 0 0,1 1 0,-1 0 0,1 1-1,-1 0 1,-1 1 0,1 0 0,-1 0 0,0 1 0,0 1 0,6 6 157,-13-10 0,1 0 0,-1 0-1,0 1 1,0-1 0,0 1 0,-1 0 0,0 0 0,0 0-1,0 0 1,0 0 0,-1 0 0,0 0 0,0 0 0,0 1-1,-1-1 1,1 1 0,-1-1 0,-1 0 0,1 1 0,-1-1-1,0 0 1,0 1 0,0-1 0,-1 0 0,0 0 0,0 0-1,0 0 1,-1 0 0,1-1 0,-1 1 0,0-1-1,-2 2 2,-4 0 72,-1 0 1,0 0 0,-1-1-1,1-1 1,-1 0 0,0 0 0,0-1-1,0 0 1,-1-1 0,1 0 0,-1-1-1,1 0 1,-1-1 0,1 0 0,-1-1-1,-6-2-73,-34-25-246,44 11-2242,11-4-3554,7 7-1293</inkml:trace>
  <inkml:trace contextRef="#ctx0" brushRef="#br1" timeOffset="-161205.967">6804 17045 641,'0'0'14280,"0"0"-8445,0 0-2611,0 0-843,0 0-988,0 0-528,1 14-192,22 248 261,-20-235-1307,0 5-2311,1-13-7931,-2-17 1364</inkml:trace>
  <inkml:trace contextRef="#ctx0" brushRef="#br1" timeOffset="-160987.74">6854 16689 11659,'0'0'3459,"0"0"-1345,0 0-256,0 0-1281,0 0-577,0 0-32,0 0-481,0 0-3619,0 0-4708</inkml:trace>
  <inkml:trace contextRef="#ctx0" brushRef="#br1" timeOffset="-160505.381">7259 17041 9801,'0'0'5045,"0"0"-2039,0 0-305,0 0-422,0 0-933,0 0-508,0 0-251,0 0-272,-7 11-166,6-10-144,-39 99 209,40-99-210,-3 12 2,0 0 1,1 0-1,0 0 1,1 0-1,1 0 1,0 1-1,1-1 1,0 0-1,1 0 1,0 0-1,1 0 1,1 0-1,0-1 1,0 0-1,2 1 1,-1-2-1,2 1 1,-1-1-1,1 0 1,2 1-7,-7-9-9,0-2 1,1 1-1,-1 0 1,0 0 0,1-1-1,-1 1 1,1-1-1,-1 0 1,1 0 0,0 0-1,-1 0 1,1 0-1,0-1 1,0 1 0,0-1-1,0 0 1,-1 0-1,1 0 1,0 0 0,0 0-1,0 0 1,0-1-1,-1 0 1,1 1-1,0-1 1,0 0 0,-1 0-1,1-1 1,-1 1-1,1 0 1,-1-1 0,1 0-1,-1 1 1,0-1-1,0 0 1,0 0 0,2-3 8,57-95 171,-56 89-154,9-19 137,-2-1 0,-1 0 0,-2 0 0,-1-1 1,-1 0-1,-2-1 0,-1 1 0,0-29-154,-4 59 14,0-1-1,0 0 1,0 1-1,0-1 1,0 1-1,-1-1 1,1 0-1,-1 1 1,0-1-1,0 1 1,0-1-1,0 1 1,0-1 0,0 1-1,-1 0 1,1 0-1,-1 0 1,1-1-1,-1 1 1,0 1-1,0-1 1,0 0-1,0 0 1,0 1-1,0-1 1,-1 1-1,1 0 1,0 0-1,-1 0 1,1 0 0,-1 0-1,1 0 1,-1 0-1,0 1 1,1 0-1,-1-1 1,1 1-1,-1 0 1,0 0-1,1 0 1,-1 1-1,0-1 1,0 1-14,-8 0-39,-1 0 0,1 1 0,0 1 0,0-1 0,1 2 0,-1 0 0,1 0-1,-1 1 1,1 0 0,0 0 0,1 1 0,0 1 0,0 0 0,-4 4 39,-23 34-3263,19 9-4469,15-19-1951</inkml:trace>
  <inkml:trace contextRef="#ctx0" brushRef="#br1" timeOffset="-160064.559">7745 17069 16624,'0'0'3694,"6"-13"-1233,27-53 971,-33 100-2140,-2-6-1195,-2 1-1,0-1 1,-2 0 0,-2 0-1,0-1 1,-7 13-97,-30 134-2213,72-263 1113,-6 6 1220,-15 49 144,2 1 0,2-1 0,1 2-1,1-1 1,2 2 0,10-16-264,-23 44 25,0 0 0,1-1-1,-1 1 1,1 0 0,0 0 0,0 0 0,0 0 0,0 0-1,1 1 1,-1-1 0,1 1 0,-1-1 0,1 1-1,0 0 1,0 0 0,0 0 0,0 0 0,1 1 0,-1-1-1,0 1 1,1 0 0,-1 0 0,1 0 0,-1 1-1,1-1 1,-1 1 0,1 0 0,-1-1 0,1 2 0,0-1-1,-1 0 1,1 1 0,-1 0 0,1-1 0,-1 1-1,0 1 1,3 0-25,2 9 21,0 1-1,-1 0 1,0 0-1,-1 1 1,0 0-1,-1 0 1,0 0-1,0 8-20,10 20 60,-12-31-48,70 133 91,-70-138-98,0-1 0,1 0-1,0 0 1,0 0-1,0 0 1,1-1 0,-1 1-1,1-1 1,-1-1 0,1 1-1,0 0 1,0-1 0,1 0-1,-1 0 1,0-1 0,1 0-1,-1 1 1,1-2 0,-1 1-1,1-1 1,-1 0-1,1 0 1,0 0 0,-1-1-1,1 0 1,-1 0 0,2-1-5,4-4 40,-1 0-1,0-1 1,-1-1 0,1 0 0,-1 0 0,-1-1 0,0 0 0,0 0 0,-1-1 0,0 0 0,0-1 0,-1 1 0,-1-1-1,0 0 1,0-1 0,-1 1 0,0-1 0,-1 0 0,-1 1 0,0-1 0,0-2-40,14-66 64,-16 79-98,0 1 1,0-1-1,0 0 1,0 0-1,0 0 1,0 0 0,0 0-1,0 1 1,0-1-1,-1 0 1,1 0-1,0 0 1,0 0-1,-1 1 1,1-1-1,-1 0 1,1 0-1,-1 1 1,1-1-1,-1 0 1,1 1-1,-1-1 1,0 1-1,1-1 1,-1 0 0,0 1-1,1-1 1,-1 1-1,0 0 1,0-1-1,0 1 1,1 0-1,-1-1 1,0 1-1,0 0 1,0 0-1,0 0 1,0 0-1,1 0 1,-1 0-1,0 0 1,0 0-1,0 0 1,0 0-1,0 0 1,1 1 0,-1-1-1,0 0 1,0 1-1,0-1 1,1 0-1,-1 1 1,0-1-1,0 1 34,-42 27-6435,20-3-1941</inkml:trace>
  <inkml:trace contextRef="#ctx0" brushRef="#br1" timeOffset="-159763.48">8519 17433 7976,'0'0'6993,"0"0"-3539,2-14-897,6-44-283,5 30 886,-1 41-837,-10 1-2248,0 0 1,-1 1 0,-1-1 0,0 1 0,-1-1 0,0 0 0,-1 1 0,-1-1 0,-1 0 0,0 0 0,0 0 0,-1-1-1,-1 0 1,0 0 0,-2 2-76,-23 62-1325,25-43-1995,7-12-6690,2-14-2840</inkml:trace>
  <inkml:trace contextRef="#ctx0" brushRef="#br1" timeOffset="-158990.226">9152 16732 16560,'0'0'3299,"0"0"-422,0 0-437,0 0-929,0 0-705,0 0-230,0 0-127,4 19-118,16 126 10,-65 218-1360,38-497-337,4 82 1441,2 1-1,2 0 1,3-1 0,1 1 0,3 0 0,2 1 0,3 0 0,1 1 0,3 0 0,8-14-85,-23 57 6,1-1 0,0 1 0,0-1 0,0 1 1,1 0-1,0 0 0,0 0 0,1 1 1,-1 0-1,1-1 0,1 2 0,-1-1 0,1 1 1,-1-1-1,1 1 0,0 1 0,1-1 1,-1 1-1,1 1 0,-1-1 0,1 1 1,0 0-1,0 0 0,0 1 0,0 0 0,0 0 1,0 1-1,0 0 0,0 0 0,2 1-6,-4 2-4,0 1-1,0 0 0,-1 0 1,0 1-1,0-1 1,0 1-1,0 0 0,-1 0 1,0 1-1,0-1 0,0 0 1,-1 1-1,1 0 1,-1 0-1,-1-1 0,1 1 1,-1 0-1,0 1 0,0-1 1,-1 0-1,0 0 1,0 0-1,0 0 0,-1 0 1,0 0-1,0 0 0,-1 0 1,1 0-1,-1 0 1,-3 5 4,-1 7-24,-2-1 0,0 0-1,-1-1 1,0 0 0,-1 0 0,-1-1 0,-1 0 0,0 0 0,-1-2 0,0 0 0,-1 0 0,0-1 0,-1-1 0,-1 0 0,0-1 0,-15 7 24,-8-6 54,54-8-37,-1 1 1,0 1 0,0 0-1,-1 1 1,1 1 0,-1 0-1,-1 1 1,1 0 0,-1 0-1,-1 2 1,0-1 0,0 2-1,-1-1 1,0 1 0,-1 1 0,6 9-18,214 255 421,-227-278-411,-1 1 0,0-1 0,0 0-1,1 0 1,-2 1 0,1-1 0,0 0 0,0 0-1,0 0 1,-1 0 0,1 0 0,-1 0-1,0 0 1,1 0 0,-1 0 0,0 0 0,0-1-1,-1 1 1,1 0 0,0 0 0,-1 0 0,1 0-1,-1 0 1,0-1-10,0-14-431,-2-34-1500,8 20-6133,2 18-1470</inkml:trace>
  <inkml:trace contextRef="#ctx0" brushRef="#br1" timeOffset="-158188.423">9871 16885 192,'0'0'6823,"0"0"-3829,0 0-853,0 0 123,0 0-294,-5-3-444,5 3-1467,0 1-1,0-1 1,0 1-1,0-1 1,0 1-1,0-1 1,0 1-1,0-1 1,0 1-1,0 0 1,0-1 0,0 1-1,-1-1 1,1 1-1,0-1 1,0 1-1,-1-1 1,1 1-1,0-1 1,-1 0-1,1 1 1,0-1-1,-1 1 1,1-1-1,-1 0 1,1 1-1,0-1 1,-1 0-1,1 1 1,-1-1-1,1 0 1,-1 0-1,1 0 1,-1 1 0,1-1-1,-1 0 1,0 0-1,1 0 1,-1 0-1,1 0 1,-1 0-1,1 0 1,-1 0-1,1 0 1,-1 0-1,1 0 1,-1 0-1,1-1 1,-1 1-1,0 0 1,1 0-1,0 0 1,-1-1-59,7 13 390,0 0-1,0 0 1,1-1 0,1 0-1,0 0 1,1-1 0,0 0 0,0 0-1,1-1 1,9 7-390,-17-14 48,1-1 0,-1 1 0,1-1 0,0 1 0,-1-1 0,1 0 1,0 0-1,0 0 0,0 0 0,0-1 0,0 1 0,0-1 0,0 0 0,0 1 0,0-1 0,0-1 1,0 1-1,0 0 0,0-1 0,0 0 0,0 1 0,0-1 0,-1 0 0,1-1 0,0 1 0,0 0 1,-1-1-1,1 1 0,-1-1 0,1 0 0,-1 0 0,0 0 0,0 0 0,0 0 0,0-1 0,0 1 1,0-1-1,0-1-48,51-107 1444,-49 101-1326,-1 0 0,0-1 0,-1 1 0,0 0-1,-1-1 1,0 1 0,-1-1 0,0 1 0,0-1-1,-1 1 1,-1-1 0,1 1 0,-2 0 0,0-1-1,-1-4-117,3 14 19,0 0-1,0-1 1,0 1 0,0-1-1,0 1 1,0 0-1,0 0 1,-1-1 0,1 1-1,0 0 1,-1 0-1,1 0 1,-1 1-1,1-1 1,-1 0 0,1 0-1,-1 1 1,1-1-1,-1 1 1,0 0-1,1-1 1,-1 1 0,0 0-1,1 0 1,-1 0-1,0 0 1,0 0-1,1 0 1,-1 1 0,0-1-1,1 0 1,-1 1-1,1-1 1,-1 1-1,0 0 1,1 0 0,-1 0-19,-52 38 81,41-23-79,2 1-1,0 0 1,0 0 0,2 1-1,0 0 1,1 1 0,1 0-1,1 0 1,0 0 0,2 1-1,0 0 1,1 0 0,1 0-1,1 0 1,1 0 0,2 14-2,-2-23-44,0-1 1,1 1 0,1 0 0,0-1-1,0 0 1,1 1 0,0-1-1,1 0 1,0 0 0,0-1-1,1 1 1,1-1 0,0 0 0,0-1-1,0 1 1,1-1 0,1 0-1,-1-1 1,1 0 0,0 0-1,1 0 1,-1-1 0,1-1 0,1 0-1,-1 0 1,1 0 0,4 0 43,0 0-366,0 0 0,1-2 1,0 0-1,0 0 0,0-1 1,0-1-1,0-1 0,0 0 1,0-1-1,0 0 0,0-1 1,9-3 365,40-18-4684,-4-14-4043,-30 12-551</inkml:trace>
  <inkml:trace contextRef="#ctx0" brushRef="#br1" timeOffset="-157162.794">10691 16810 9929,'0'0'3364,"0"0"9,0 0-234,0 0-1201,-14-11-683,-47-31-129,58 40-1043,-1 1 0,0 1 1,1-1-1,-1 0 0,0 1 0,0 0 0,1 0 0,-1 0 1,0 0-1,1 1 0,-1 0 0,0-1 0,1 1 0,-1 0 0,0 1 1,1-1-1,0 1 0,-1-1 0,1 1 0,0 0 0,0 0 1,0 1-1,0-1 0,0 1 0,1-1 0,-1 1 0,0 1-83,-2 0 93,-9 11-37,1 0 0,0 1 0,1 1 0,1 0 0,0 1 0,2 0 0,0 1 0,0 0-1,2 0 1,1 1 0,0-1 0,1 1 0,2 1 0,0-1 0,1 1 0,0-1 0,2 2-56,0-6 17,0 0 0,1 1 0,1-1 0,0 0 0,2 0 0,-1 0 0,2 0 0,0-1 0,1 1 0,7 12-17,-9-21-32,0 1 1,1-2-1,-1 1 0,1 0 0,0-1 1,1 0-1,0 0 0,0-1 0,0 1 0,1-1 1,-1-1-1,1 1 0,0-1 0,0 0 1,1-1-1,-1 0 0,1 0 0,0 0 0,0-1 1,0 0-1,0-1 0,5 1 32,-2-2-44,0 0 0,1-1 0,-1 0 0,0 0 0,0-1 1,0-1-1,0 0 0,0 0 0,0-1 0,-1 0 0,1-1 0,-1 0 0,-1-1 0,1 0 0,-1-1 0,0 0 0,0 0 1,-1-1-1,0 0 0,0 0 0,-1-1 0,1-1 44,16-22 3,0-1 0,-2-1 0,-2-1 0,-1-1 0,-2 0 0,-1-2 0,-2 0 0,-2 0 0,3-16-3,-15 51 2,2 0 14,-1 0-1,0 1 1,1-1-1,-1 0 1,0 1-1,-1-1 0,1 0 1,0 0-1,-1 0 1,0 0-1,0 0 1,0 0-1,0 0 1,0 0-1,0 0 1,-1 0-1,1 1 1,-1-1-1,0 0 1,0 0-1,0 0 0,0 1 1,-1-1-1,1 0 1,-1 1-1,1 0 1,-1-1-1,0 1 1,0 0-1,0 0 1,0 0-1,0 0 1,-1 0-1,-2-1-15,0 2 16,-1 0-1,0 1 1,1 0-1,-1 0 1,0 0 0,0 1-1,1 0 1,-1 0-1,1 1 1,-1-1 0,1 1-1,-1 0 1,1 1-1,0-1 1,0 1 0,0 0-1,0 0 1,1 1-1,-1-1 1,1 1 0,0 0-1,0 0 1,0 1-1,1-1 1,-1 1 0,1-1-1,0 1 1,1 0-1,-2 3-15,-4 8 46,0 1 0,2 0-1,-1 0 1,2 1-1,1 0 1,0 0-1,1 0 1,0 12-46,0-12-14,1-1 1,1 1 0,1-1-1,1 1 1,0-1 0,1 1-1,1-1 1,1 0 0,0 0-1,1 0 1,1 0 0,7 13 13,-12-28-8,1 0 1,-1 0-1,1 0 1,0 0-1,-1 0 0,1 0 1,0 0-1,0-1 1,0 1-1,0-1 1,0 1-1,1-1 1,-1 0-1,0 0 1,1 0-1,-1 0 1,1 0-1,-1-1 0,1 1 1,-1-1-1,1 0 1,-1 1-1,1-1 1,-1 0-1,1-1 1,-1 1-1,1 0 1,-1-1-1,1 1 1,-1-1-1,1 0 0,-1 0 1,1 0-1,-1 0 1,0 0-1,0 0 1,1-1-1,-1 1 1,0-1-1,0 0 1,-1 1-1,1-1 1,0 0-1,-1 0 1,1 0-1,-1 0 0,1 0 1,-1-1-1,0 1 1,0 0-1,0-1 8,21-34 40,-2 0 0,-2-2 0,-1 0 0,-2-1 0,4-21-40,-16 50 19,19-82 707,-25 121-660,1 0-1,2 0 1,1-1 0,1 1-1,2 0 1,0-1-1,3 5-65,-3-17 14,-4-8-22,1 1 0,-1-1 0,2 0 0,-1 0 0,1 1 0,0-1-1,0-1 1,1 1 0,0 0 0,0 0 0,1-1 0,0 0 0,0 0 0,0 0-1,1 0 1,0-1 0,0 1 0,0-1 0,1 0 0,-1-1 0,1 0 0,0 1-1,1-2 1,-1 1 0,1-1 0,0 0 0,-1 0 0,3-1 8,0-1-1,-1-1 1,1 0-1,0 0 1,0-1 0,0-1-1,-1 1 1,1-1-1,0-1 1,-1 0-1,0 0 1,0 0 0,0-1-1,0 0 1,0-1-1,-1 0 1,0 0-1,0-1 1,0 1 0,-1-1-1,0-1 1,0 1-1,1-3 1,9-11 53,-1-1 1,-1 0-1,-1-1 0,0-1 0,-2 0 1,-1 0-1,0-5-53,15-37 323,-11 34-150,-2-1 0,-1-1 0,-1 0 0,-2 0 0,-2-1 0,-1 0-173,-4 33 5,-1 1 0,1-1 0,-1 0 1,1 0-1,-1 1 0,0-1 0,0 0 0,1 0 0,-1 0 0,0 0 1,0 1-1,0-1 0,0 0 0,0 0 0,0 0 0,0 0 1,0 0-1,0 1 0,0-1 0,0 0 0,-1 0 0,1 0 0,0 1 1,-1-1-1,1 0 0,0 0 0,-1 0 0,1 1 0,-1-1 0,1 0 1,-1 1-1,0-1 0,1 1 0,-1-1 0,1 0 0,-1 1 0,0 0 1,0-1-1,1 1 0,-1-1 0,0 1 0,0 0 0,0-1 0,1 1 1,-1 0-1,0 0 0,0 0 0,0 0 0,0 0 0,1-1 0,-1 2 1,0-1-1,0 0 0,0 0 0,0 0-5,-6 8 0,1 0 1,0 1-1,0 0 1,0 0-1,1 0 1,1 1-1,0 0 1,0 0-1,1 0 1,0 0-1,0 5 0,-4 12 1,2-1 0,1 2 0,1-1 0,2 0-1,1 1 1,0-1 0,2 0 0,2 1 0,0-1 0,2-1-1,0 1 1,2-1 0,6 12-1,-12-31-41,1 0 1,0 0-1,0-1 0,0 1 1,1-1-1,0 0 0,0 0 1,1-1-1,0 1 0,0-1 1,0 0-1,0 0 0,1-1 1,0 1-1,0-1 0,0-1 1,0 1-1,1-1 0,-1 0 1,1 0-1,0-1 0,0 0 1,0 0-1,0-1 0,0 0 1,0 0-1,1 0 0,-1-1 1,0 0-1,0-1 0,1 0 1,-1 0-1,0 0 0,2-1 41,5-6 12,0 0 0,-1 0 0,-1-2 0,1 1 0,-1-2 0,-1 1 0,0-2 0,-1 1 0,0-1 0,0-1 0,-1 0 1,-1 0-1,-1-1 0,1 0 0,-2 0 0,0-2-12,11-19 188,-2-1 1,-2 0-1,-1-1 1,-2 0 0,-2-1-1,-1 0 1,-2 0 0,-1 0-1,-2-5-188,-2 44 16,-1 0-1,1-1 0,0 1 1,0 0-1,0 0 0,-1 0 1,1 0-1,-1 0 1,1 0-1,0 0 0,-1-1 1,1 1-1,-1 0 1,0 0-1,1-1 0,-1 1 1,0 0-1,1-1 0,-1 1 1,0-1-1,0 1 1,0-1-1,1 1 0,-1-1 1,0 1-1,0-1 1,0 0-1,0 0 0,0 1 1,0-1-1,0 0 1,0 0-1,0 0 0,0 0 1,0 0-1,1 0 0,-1 0 1,0 0-1,0-1 1,0 1-1,0 0 0,0 0 1,0-1-1,0 1 1,0-1-1,1 1 0,-1-1 1,0 1-1,0-1 0,1 1 1,-1-1-1,0 0 1,1 1-1,-1-1 0,0 0 1,1 0-1,-1 1 1,1-1-1,-1 0 0,1 0 1,0 0-1,-1 0 0,1 0 1,0 0-1,0 1 1,-1-1-1,1 0 0,0-1-15,-11 23 20,2-1-1,0 2 1,1-1-1,1 1 1,1 0-1,1 1 1,0-1-1,2 1 1,1 0-1,1 0 1,1 0-1,1 0 1,1 0-1,1-1 1,1 1-1,0 0 0,6 13-19,-6-25 2,-1-1 0,1 0 0,1 1 0,0-1 0,0-1 0,1 1 0,1-1 0,-1 0 0,1 0 0,1-1 0,3 3-2,-8-8-17,0 0 0,1 0 0,-1-1 0,1 1-1,0-1 1,0 0 0,0 0 0,0 0 0,0-1 0,0 0 0,0 1 0,1-1 0,-1-1 0,0 1 0,1-1 0,-1 1-1,0-1 1,1-1 0,-1 1 0,0-1 0,1 1 0,-1-1 0,0 0 0,0-1 0,1 1 0,-1-1 0,0 0 0,-1 0-1,1 0 1,1 0 17,5-6-58,1 1-1,-1-1 0,0-1 0,-1 0 0,0 0 1,-1-1-1,1 0 0,-2 0 0,0-1 1,0 0-1,-1 0 0,0-1 0,-1 0 1,0 0-1,1-5 59,7-70-3373,-15 69-374,-6 9-2025,-2 3-6330</inkml:trace>
  <inkml:trace contextRef="#ctx0" brushRef="#br1" timeOffset="-156379.156">13074 16756 11018,'0'-16'5691,"-2"-88"1003,1 104-6567,1 1-1,-1-1 1,1 0-1,-1 1 1,1-1-1,-1 1 1,1-1-1,-1 0 1,0 0-1,1 1 1,-1-1-1,1 0 0,-1 0 1,0 0-1,1 0 1,-1 1-1,0-1 1,1 0-1,-1 0 1,0 0-1,1-1 1,-1 1-1,0 0 0,1 0 1,-1 0-1,1 0 1,-1 0-1,0-1 1,1 1-1,-1 0 1,1-1-1,-1 1 1,1 0-1,-1-1 1,1 1-1,-1-1 0,1 1 1,-1-1-1,1 1 1,-1-1-1,1 1 1,0-1-1,-1 1 1,1-1-1,0 1 1,0-1-1,-1 0 1,1 1-1,0-1 0,0 0 1,0 1-1,0-1 1,0 1-1,0-1 1,0 0-1,0 1 1,0-1-1,0 0 1,0 1-1,0-1 0,0 0-126,-6 56 546,2-1-1,2 1 0,6 48-545,-4-85 14,34 265-14,-8-194 0,-25-89 0,-1 0 0,0-1 0,0 1 0,0 0 0,1-1 0,-1 1 0,0 0 0,1-1 0,-1 1 0,0 0 0,1 0 0,-1 0 0,0-1 0,1 1 0,-1 0 0,0 0 0,1 0 0,-1 0 0,1 0 0,-1 0 0,0-1 0,1 1 0,-1 0 0,0 0 0,1 0 0,-1 0 0,1 0 0,-1 1 0,0-1 0,1 0 0,-1 0 0,1 0 0,-1 0 0,0 0 0,1 0 0,-1 1 0,0-1 0,1 0 0,-1 0 0,0 1 0,1-1 0,-1 0 0,0 0 0,0 1 0,1-1 0,-1 0 0,0 1 0,0-1 0,1 0 0,-1 1 0,0-1 0,0 0 0,0 1 0,0-1 0,0 1 0,0-1 0,0 0 0,0 1 0,1-1 0,-1 1 0,-1-1 0,1 0 0,0 1 0,0 0 0,6-34 0,-16-230 0,4 222 0,1 1 0,2-1 0,2 0 0,2 0 0,2 1 0,1-1 0,3 1 0,0 0 0,3 0 0,4-8 0,-12 42-79,0 0-1,0 0 1,0-1 0,1 2-1,0-1 1,0 0 0,0 1-1,1-1 1,0 1 0,0 0-1,0 0 1,1 0 0,0 1-1,0 0 1,0 0 0,0 0-1,0 0 1,1 1 0,0 0-1,-1 0 1,1 1 0,1-1-1,-1 1 1,0 0 0,0 1-1,1 0 1,-1 0 0,1 0-1,-1 1 1,1 0 0,-1 0-1,0 0 1,1 1 0,-1 0-1,1 0 1,0 1 79,80 65-5991,-45-10-4119,-21-20-2163</inkml:trace>
  <inkml:trace contextRef="#ctx0" brushRef="#br1" timeOffset="-156053.472">13007 16955 12364,'0'0'6662,"0"0"-4068,0 0-127,0 0-930,0 0-896,71-78-193,-31 66-63,7 0-257,2 2-32,0 4-96,0 4-32,-3 2-481,-8 1-864,-1 6-1153,-8 5-2147,-4-2-4131</inkml:trace>
  <inkml:trace contextRef="#ctx0" brushRef="#br1" timeOffset="-155132.462">12513 17417 12876,'0'0'4527,"0"0"-902,0 0-566,0 0-796,0 0-619,4-2-288,14 1 32,-18 32-411,-64 186 54,45-168-1261,-10 29-2531,18-26-7028,10-32-2746</inkml:trace>
  <inkml:trace contextRef="#ctx0" brushRef="#br1" timeOffset="-154474.493">13658 16992 10378,'0'0'3817,"2"-13"-230,0 0-2253,3-29 619,-3 3 5522,-2 39-6300,0 10 464,-34 166-230,22-113-1409,0-10 0,2 0 0,2 0 0,3 1 0,3 0 0,1 4 0,11-23 0,-1-48-1265,7-27-7346,-8 26 742</inkml:trace>
  <inkml:trace contextRef="#ctx0" brushRef="#br1" timeOffset="-153523.5">14707 16723 8552,'0'0'5851,"0"0"-2296,5-15-469,18-45-540,-14 6 2072,-10 53-4562,-1 1 1,1-1-1,0 0 0,-1 0 1,1 1-1,-1-1 0,1 1 1,-1-1-1,1 1 0,-1 0 0,1-1 1,-1 1-1,1 0 0,-1 0 1,0 0-1,1 0 0,-1 1 1,1-1-1,-1 0 0,1 1 1,-1-1-1,1 1 0,-1-1 0,1 1 1,-1 0-1,1-1 0,0 1 1,-1 0-1,1 0 0,0 0 1,-1 1-57,-18 9 5,1 0 1,0 2 0,0 0-1,1 1 1,1 1 0,1 1 0,0 0-1,1 1 1,0 1 0,2 1-1,0-1 1,1 2 0,1 0-1,1 0 1,-2 7-6,10-23-27,0 1 0,1 0 0,-1 0 0,1 0 0,0 0 0,0 0 0,0 0 0,1 0 0,0 0 0,0 0 0,0 1 0,1-1 0,-1 0 0,1 0 0,0 0 0,1 0 0,-1 0 0,1-1 0,0 1 0,0 0 0,1-1 0,-1 1 0,1-1 0,0 0 0,0 0 0,1 0 0,-1 0 0,1-1 0,0 1 0,-1-1 0,2 0 0,-1 0 0,3 1 27,11 7-76,0 0-1,-1 1 1,0 1 0,-1 1 0,0 0 0,-2 1 0,1 0 0,7 13 76,-20-27 8,-1 1 0,1 0-1,-1 0 1,1 0 0,-1 0 0,0 1 0,0-1-1,0 0 1,0 0 0,0 1 0,0-1 0,-1 1-1,1-1 1,-1 1 0,1-1 0,-1 1 0,0-1-1,0 1 1,0-1 0,-1 0 0,1 1-1,0-1 1,-1 1 0,0-1 0,1 1 0,-1-1-1,0 0 1,0 1 0,-1-1 0,1 0 0,0 0-1,-1 0 1,1 0 0,-1 0 0,0 0 0,1-1-1,-1 1 1,0 0 0,0-1 0,0 1 0,-1-1-1,1 0 1,0 0 0,0 0 0,-1 0 0,1 0-1,0 0 1,-1-1 0,1 1 0,-2-1-8,-12 4 11,0-2 0,0 0 0,0 0 0,0-2-1,0 0 1,0-1 0,0 0 0,0-2 0,0 1 0,1-2 0,-1 0 0,1-1 0,0-1 0,0 0 0,1-1 0,-1-1 0,2 0 0,-1-1 0,-2-2-11,-3-21-2025,34 19-7348,1 13 763</inkml:trace>
  <inkml:trace contextRef="#ctx0" brushRef="#br1" timeOffset="-152935.119">15130 16853 12011,'0'0'5387,"0"-13"-2526,1-43-624,-1 54-2131,-1 1 1,0-1-1,1 0 1,-1 0-1,0 0 0,0 0 1,0 0-1,0 1 1,0-1-1,0 1 0,-1-1 1,1 0-1,-1 1 1,1 0-1,-1-1 1,1 1-1,-1 0 0,0 0 1,1 0-1,-1 0 1,0 0-1,0 0 0,0 1 1,0-1-1,0 1 1,0-1-1,0 1 0,0 0 1,0-1-1,0 1 1,0 0-1,0 0 1,0 1-1,0-1 0,0 0 1,0 1-1,0-1 1,0 1-1,0 0 0,0-1 1,1 1-1,-1 0 1,0 0-1,0 0 0,0 1-106,-7 6 39,0 0-1,1 1 0,0 0 1,0 0-1,1 1 0,0 0 0,1 0 1,0 0-1,0 1 0,1 0 0,1 0 1,0 1-1,0-1 0,1 1 0,1 0 1,0 0-1,0 0 0,2 0 0,-1 0 1,1 0-1,1 0 0,0 0 0,1 0 1,2 9-39,38 104-1321,-38-118 1009,0 0 1,0-1-1,0 1 0,1-1 1,0 0-1,0 0 1,1-1-1,0 1 0,0-1 1,0 0-1,0-1 1,1 0-1,-1 0 0,1 0 1,6 2 311,-7-5-35,-1-1-1,1 0 1,-1 0 0,1 0 0,-1-1 0,1 0 0,-1 0-1,0 0 1,1-1 0,-1 0 0,0 1 0,0-2 0,0 1 0,0-1-1,-1 0 1,1 0 0,-1 0 0,1 0 0,-1-1 0,0 0 0,0 0-1,-1 0 1,1 0 0,-1-1 0,0 1 0,0-1 0,-1 0 0,1 0-1,0-3 36,11-11 310,113-136 4494,-73 91-3448,-45 91-1137,-23 280-705,14-305 471,-1 1 0,1 0 0,-1-1 0,1 1 0,0 0 0,0 0 0,0-1 0,0 1 0,1 0 0,-1 0-1,1-1 1,-1 1 0,1 0 0,0-1 0,0 1 0,0-1 0,1 1 0,-1-1 0,1 0 0,-1 1 0,1-1 0,0 0 0,-1 0-1,1 0 1,0 0 0,1-1 0,-1 1 0,0 0 0,0-1 0,1 1 0,-1-1 0,1 0 0,-1 0 0,3 1 15,1-3 15,0 1 1,0-1-1,0 0 1,0 0-1,0 0 0,-1-1 1,1 0-1,0 0 1,0-1-1,-1 1 1,0-1-1,0 0 1,1-1-1,-2 1 1,1-1-1,0 0 0,-1 0 1,0-1-1,0 1 1,0-1-1,0 0 1,0-2-16,68-121 589,-65 114-505,0 0 0,-1-1 0,-1 0 0,-1 0 1,0 0-1,-1-1 0,0 1 0,-1-1 0,-1 1 0,-1-1 1,0 0-1,-1 0 0,-1-6-84,0 17-9,1 0 1,-1 0-1,0 1 0,-1-1 1,1 1-1,-1 0 0,0-1 1,0 1-1,0 0 0,0 1 1,-1-1-1,0 1 0,1-1 1,-2 1-1,1 0 0,0 0 1,0 1-1,-1-1 0,1 1 1,-1 0-1,0 0 0,0 1 1,0 0-1,1-1 0,-1 1 1,0 1-1,-1-1 0,1 1 1,0 0-1,0 0 0,0 1 1,-4 0 8,-77 25-3205,82-24 2563,-1 1 1,1 0-1,0 0 0,0 0 1,1 1-1,-1-1 1,1 1-1,-1 0 1,1 0-1,0 0 1,1 0-1,-1 1 0,1-1 1,0 1-1,-1 1 642,-4 23-8717</inkml:trace>
  <inkml:trace contextRef="#ctx0" brushRef="#br1" timeOffset="-152550.522">15963 16948 18417,'0'0'3924,"4"-14"-1361,18-56 805,-22 114-1515,-26 155-1453,-1-33-3753,25-193 3400,2-1 0,2 1 0,0 0-1,2 0 1,0 0 0,2 0-1,1 1 1,2 0 0,0 0-1,1 1 1,2 0 0,11-17-47,-19 37-98,0 0 0,1 0 0,0 0 0,0 0 1,0 1-1,0-1 0,1 2 0,0-1 0,0 0 0,0 1 0,0 0 0,0 1 1,1-1-1,-1 1 0,1 1 0,-1-1 0,1 1 98,33 4-4526,-5 17-4440,-17 1-1049</inkml:trace>
  <inkml:trace contextRef="#ctx0" brushRef="#br1" timeOffset="-152116.515">16523 16985 14318,'0'0'3229,"0"0"-960,0 0-502,0 0-555,0 0-486,0 0 21,0 0-143,0 0-135,10 5-138,32 16-101,-11 30 213,-29-49-414,0 0 0,0 0 0,0 0-1,0 0 1,0 0 0,0-1 0,0 1 0,0-1 0,1 1 0,-1-1-1,1 0 1,-1 0 0,1 0 0,-1 0 0,1-1 0,0 1 0,-1-1 0,1 1-1,0-1 1,0 0 0,-1 0 0,1 0 0,0-1 0,-1 1 0,1 0 0,0-1-1,-1 0 1,1 0 0,-1 0 0,1 0 0,-1 0 0,1 0 0,-1 0 0,0-1-1,1 1 1,-1-1 0,0 0 0,0 0 0,0 0 0,0 0 0,-1 0-1,1 0 1,0 0 0,-1-1 0,0 1 0,1 0 0,-1-1 0,0 1 0,0-3-29,6-7 299,-1-1 1,0 1-1,-1-1 1,0 0-1,-1-1 1,-1 1-1,0-1 1,-1 1-1,1-14-299,-3 25 29,0 0 0,0 1 0,0-1-1,0 1 1,-1-1 0,1 1 0,0 0-1,-1-1 1,1 1 0,-1-1-1,0 1 1,1-1 0,-1 1 0,0 0-1,0 0 1,0-1 0,0 1-1,0 0 1,0 0 0,0 0 0,0 0-1,0 0 1,-1 0 0,1 0-1,0 1 1,-1-1 0,1 0 0,0 1-1,-1-1 1,1 1 0,-1-1-1,1 1 1,-1 0 0,1 0 0,-1 0-1,1-1 1,-1 1 0,1 1-1,-1-1 1,1 0 0,-1 0 0,1 0-1,-1 1 1,1-1 0,-1 1-29,-69 22-38,51-11 17,2 0 0,-1 2 0,1 0 0,1 1 0,1 1-1,0 0 1,1 1 0,0 1 0,2 1 0,0-1 0,1 2 0,1 0 0,1 0 0,1 1 0,1 0-1,0 1 1,2 0 0,0 0 0,2 0 0,0 1 0,0 20 21,5-36-36,-1-1 0,1 0 1,0 1-1,0-1 0,1 0 0,0 0 0,0 0 0,1 0 1,-1 0-1,1 0 0,0 0 0,1-1 0,-1 0 1,1 1-1,0-1 0,1-1 0,-1 1 0,1-1 1,0 0-1,0 0 0,0 0 0,1 0 0,-1-1 1,1 0-1,0 0 0,0-1 0,0 0 0,0 0 36,11 4-41,1-1 0,-1 0 0,1-2 0,0 0 0,0-1 0,0-1 0,0 0 0,0-2 0,11-1 41,-11 0 12,0-1-1,-1-1 1,0-1 0,0-1-1,0 0 1,0-1 0,-1 0-1,0-2 1,-1 0 0,0-1 0,0 0-1,-1-1 1,0-1 0,-1 0-1,-1 0 1,0-2 0,0 0-1,-1 0 1,-1-1 0,-1 0 0,5-10-12,-7-20-133,-8 44 19,1 1 0,-1-1 0,1 0-1,-1 0 1,0 0 0,1 0-1,-1 1 1,0-1 0,0 0-1,1 1 1,-1-1 0,0 0 0,0 1-1,0-1 1,0 1 0,0-1-1,0 1 1,0 0 0,1-1-1,-1 1 1,0 0 0,0 0 0,-1 0-1,1 0 1,0 0 0,0 0-1,0 0 1,0 0 0,0 0-1,0 0 1,0 0 0,0 1 0,0-1-1,0 0 1,0 1 0,1-1-1,-1 1 1,0-1 0,0 1-1,0-1 1,0 1 0,0 0 114,-19 11-4703,1 2-3342</inkml:trace>
  <inkml:trace contextRef="#ctx0" brushRef="#br1" timeOffset="-151787.436">17534 17496 15407,'0'0'9000,"0"0"-6630,0 0-896,0 0-706,0 0-479,0 0-193,0 0-96,0 0-353,3-22-1120,-15 34-1634,-3-2-4804</inkml:trace>
  <inkml:trace contextRef="#ctx0" brushRef="#br1" timeOffset="-108937.734">15058 9468 9865,'0'0'6828,"0"0"-3646,0 0-1687,0 0-278,0 0-401,16-5-314,262-57-96,-224 54-410,-14 3 12,0-2 1,-1-2-1,0-1 0,0-2 0,7-5-8,-45 17 2,1 0 1,-1 0-1,0-1 0,1 1 0,-1 0 0,0-1 0,0 1 0,1-1 0,-1 1 1,0-1-1,0 1 0,0-1 0,0 0 0,1 0 0,-1 0 0,0 1 0,0-1 0,-1 0 1,1 0-1,0 0 0,0 0 0,0-1 0,-1 1 0,1 0 0,0 0 0,-1 0 0,0-1 1,1 1-1,-1 0 0,1-1 0,-1 1 0,0 0 0,0 0 0,0-1 0,0 1 0,0 0 1,0-1-1,0 1 0,0 0 0,-1-1 0,1 1 0,0 0 0,-1-1 0,1 1 0,-1 0 1,1 0-1,-1 0 0,0-1-2,-74-51 166,-16-19 1814,109 74-395,-8 7-1575,-1 1 0,0 0-1,0 1 1,-1 0 0,0 0 0,-1 1-1,0 0 1,-1 0 0,-1 0-1,1 1 1,2 12-10,-4-12 4,-1-1-1,0 1 0,-1 0 1,0 0-1,-1 0 1,0 0-1,-1 0 1,-1 0-1,0 0 1,-1 0-1,0 0 1,-1 0-1,0-1 0,-1 1 1,0-1-1,-1 0 1,-2 2-4,-64 100 139,23-43-3818,37-52-735,2-1-3295</inkml:trace>
  <inkml:trace contextRef="#ctx0" brushRef="#br1" timeOffset="-107946.611">17019 8818 15054,'0'0'2568,"0"0"-481,0 0-176,0 0-416,0 0-278,-7-4-170,3 1-915,3 2-120,1 0-1,0 0 1,-1 1 0,1-1 0,-1 1 0,1-1-1,0 0 1,-1 1 0,1-1 0,-1 1-1,0-1 1,1 1 0,-1-1 0,1 1 0,-1 0-1,0-1 1,1 1 0,-1 0 0,0-1-1,1 1 1,-1 0 0,0 0 0,0 0 0,1 0-1,-1 0 1,0 0 0,0 0 0,1 0-1,-1 0 1,0 0 0,0 0 0,1 0 0,-1 0-1,0 0 1,1 1 0,-1-1 0,0 0-1,0 1 1,1-1 0,-1 0 0,1 1 0,-1-1-1,0 1 1,1-1 0,-1 1 0,1-1-1,-1 1 1,1-1 0,-1 1 0,1 0 0,0-1-1,-1 1 1,1 0 0,0-1 0,-1 1-1,1 0 1,0-1 0,0 1 0,0 0 0,0 0-1,0-1 1,0 1 0,0 0 0,0 0-1,0-1 1,0 1 0,0 0 0,0 0 0,0 0-12,-1 71 680,2 1 1,3-1-1,12 53-680,1 23-2316,-12 0-8241,-6-124-130</inkml:trace>
  <inkml:trace contextRef="#ctx0" brushRef="#br1" timeOffset="-107358.163">17011 8768 8328,'0'0'3134,"0"0"-791,0 0 209,0 0-310,0 0-678,0 0-363,0 0-224,0 0-267,2-5-256,-2 6-449,0-1 0,0 1-1,0-1 1,1 1 0,-1-1 0,0 1 0,0 0 0,1-1 0,-1 1-1,0-1 1,1 0 0,-1 1 0,1-1 0,-1 1 0,1-1 0,-1 0-1,1 1 1,-1-1 0,1 0 0,-1 1 0,1-1 0,-1 0 0,1 0-1,-1 1 1,1-1 0,0 0 0,-1 0 0,1 0 0,-1 0 0,1 0-1,0 0 1,-1 0 0,1 0 0,-1 0 0,1 0 0,0 0 0,-1-1-1,1 1 1,-1 0 0,1 0 0,-1 0 0,1-1 0,-1 1 0,1 0-1,-1-1 1,1 1 0,-1-1 0,1 1 0,-1 0 0,1-1 0,-1 1-1,0-1 1,1 1 0,-1-1 0,0 1 0,1-1 0,-1 1 0,0-1-1,0 1 1,0-1 0,1 0-5,10 15 24,9 6-61,0 0 0,1-1 0,1-1 0,1-1 0,0-1 0,2-1 0,-1-1 0,2-2 0,10 4 37,-18-9-711,1 0 1,0-2 0,0 0-1,0-1 1,0-1 0,1-1-1,0-1 1,16-1 710,-25-1-188,0-1 1,0 0-1,0 0 0,-1-2 1,1 1-1,-1-1 0,0 0 1,0-1-1,0-1 0,-1 1 1,0-1-1,0-1 0,0 0 1,-1 0-1,0-1 0,1 0 188,9-12 812,-2 0 0,0-2 0,0 0 0,-2 0-1,-1-1 1,0-3-812,-9 19 436,0-1-1,-1 1 0,0-1 1,0 1-1,-1-1 0,0 0 1,0 0-1,-1 0 0,0 0 0,-1 0 1,1-3-436,-2 10 43,0 0-1,0 0 1,0 0 0,0 1 0,0-1 0,0 0 0,0 0-1,0 1 1,0-1 0,0 0 0,0 1 0,0-1 0,0 1-1,-1 0 1,1-1 0,0 1 0,0 0 0,-1 0 0,1 0-1,0 0 1,0 0 0,-1 0 0,1 0 0,0 0 0,0 0-1,-1 0 1,1 1 0,0-1 0,0 1 0,0-1 0,-1 1-1,1-1 1,0 1 0,0 0 0,0-1 0,0 1 0,0 0-1,0 0 1,0 0 0,1 0 0,-1 0 0,0 0 0,0 0-43,-23 21 13,2 0 0,0 1 0,1 1 0,2 2 0,1-1 0,0 2 0,2 1 0,2 0 0,-5 13-13,-52 140-91,73-214-10,3 9 91,1-1 0,1 2 0,2-1-1,0 1 1,2 0 0,0 1 0,1 1 0,1-1 0,6-5 10,-17 25 9,-1-1 1,1 1-1,0-1 0,0 1 0,0-1 1,1 1-1,-1 0 0,0 0 1,1 0-1,-1 0 0,1 1 0,0-1 1,-1 1-1,1 0 0,0-1 1,0 1-1,0 0 0,0 1 0,0-1 1,0 0-1,0 1 0,0 0 0,0 0 1,1 0-1,-1 0 0,0 0 1,0 0-1,0 1 0,0 0 0,0-1 1,0 1-1,0 0 0,0 1 1,0-1-1,-1 0 0,1 1 0,0 0 1,-1 0-1,1-1 0,-1 1 1,0 1-1,3 1-9,2 12 34,-1 0 1,0 0-1,-1 0 1,-1 1-1,0 0 1,-2 0-1,0 0 1,0 0-1,-2 0 1,0 1-1,-3 16-34,3 3 59,-1 23-45,-1-16-105,2 0 1,2 0-1,1-1 1,2 1-1,3 0 1,1-1-1,5 9 91,20 8-3456,5-40-6610,-19-19-424</inkml:trace>
  <inkml:trace contextRef="#ctx0" brushRef="#br1" timeOffset="-106950.649">18135 9006 12107,'0'0'3123,"0"0"-320,0 0-700,0 0-709,0 0-273,-3 13-182,-12 137 1170,45-17-1831,-30-133-280,0 1 1,1 0-1,-1 0 1,0-1-1,0 1 1,1 0 0,-1-1-1,1 1 1,-1 0-1,0-1 1,1 1-1,-1 0 1,1-1 0,-1 1-1,1-1 1,0 1-1,-1-1 1,1 1-1,-1-1 1,1 0 0,0 1-1,-1-1 1,1 0-1,0 1 1,0-1-1,-1 0 1,1 0 0,0 0-1,0 0 1,-1 0-1,1 0 1,0 0-1,0 0 1,-1 0 0,1 0-1,0 0 1,0 0-1,-1 0 1,1 0-1,0-1 1,0 1 0,-1 0-1,1-1 1,0 1-1,-1-1 1,1 1-1,0 0 1,-1-1 0,1 1-1,-1-1 1,1 0-1,-1 1 1,1-1-1,-1 1 1,1-1 1,26-37-77,-27 36 78,81-152 997,-66 92 1535,-15 61-2495,-1 0 0,1-1 0,0 1 0,-1 0 0,1-1 0,-1 1 0,1 0 0,-1 0 0,1 0 0,-1 0 1,0-1-1,0 1 0,0 0 0,1 0 0,-1 0 0,0 1 0,0-1 0,0 0 0,-1 0 0,1 0 0,0 1 0,0-1 0,0 1 0,0-1 0,-1 1 0,1-1 0,0 1 0,-1-1 0,1 1 0,0 0 0,-1 0 0,1 0 0,0 0 0,-1 0 0,1 0 0,0 0 0,-1 0 0,1 1 1,0-1-1,0 1 0,-1-1 0,1 0 0,0 1 0,-1 0-38,-8 4 16,0 0 0,1 0 1,0 1-1,0 0 0,0 0 1,1 1-1,0 0 0,0 1 1,1 0-1,0 0 0,0 0 1,1 1-1,0 0 0,0 1 1,1-1-1,1 1 0,-3 5-16,1-4 6,1 0-1,0 0 0,0 0 1,1 1-1,0 0 0,1-1 1,1 2-1,0-1 0,0 0 1,1 0-1,1 0 0,0 1 1,1-1-1,0 0 0,1 0 1,0 1-1,1-1 0,0-1 1,1 1-1,0 0 0,1-1 1,0 0-1,1 0 0,1 0 1,-1-1-1,1 0 0,4 3-5,-3-5-103,1 0-1,0-1 0,0 0 0,0 0 1,1-1-1,0 0 0,0-1 0,1 0 1,0-1-1,-1 0 0,2 0 1,-1-1-1,0-1 0,0 0 0,1-1 1,-1 0-1,1 0 0,-1-1 0,1-1 1,-1 0-1,8-2 104,-7 1-547,0-1-1,0-1 1,0 0-1,-1 0 1,0-1 0,0-1-1,0 0 1,-1 0 0,0-1-1,0 0 1,-1-1 0,1 0-1,3-6 548,16-21-5109,-6 2-3000</inkml:trace>
  <inkml:trace contextRef="#ctx0" brushRef="#br1" timeOffset="-106522.63">18867 8866 13453,'0'0'3891,"0"0"-613,0 0-443,0 0-726,0 0-583,0 0-442,0 0-406,-5 5-203,-3 11-315,0 1 0,1 0 0,0 0 0,1 0 0,1 1 0,1 0 0,1 0 0,0 0 0,2 0 0,-1 16-160,1-18 50,-8 65-265,3 1 0,5-1 0,2 1 0,6 15 215,12-7-2804,10-40-3980,-15-39 458,-1-9-3299</inkml:trace>
  <inkml:trace contextRef="#ctx0" brushRef="#br1" timeOffset="-106165.771">18704 9185 12492,'0'0'3139,"-17"-7"-523,-56-22-284,8 25 1667,65 5-3962,0-1 1,-1 1-1,1 0 0,0-1 1,0 1-1,-1 0 0,1-1 1,0 1-1,0 0 1,0-1-1,0 1 0,0 0 1,0-1-1,0 1 0,0 0 1,0-1-1,0 1 1,0 0-1,1-1 0,-1 1 1,0 0-1,0-1 0,1 1 1,-1 0-1,0-1 0,1 1 1,-1-1-1,1 1 1,-1-1-1,1 1 0,-1-1 1,1 1-1,-1-1 0,1 1 1,-1-1-1,1 0 1,0 1-1,-1-1 0,1 0 1,-1 0-1,1 1 0,0-1 1,-1 0-1,1 0 0,0 0 1,0 0-38,19 8 64,0-1 0,0-1 0,1-1 0,-1 0 0,1-2 0,0-1 0,0 0 0,0-1 0,1-2 0,-1 0 1,10-3-65,7 0-335,0-2 0,0-2 0,-1-2 0,0-1 0,-1-1 0,5-5 335,27-8-4872,-44 19 276,0 3-1351</inkml:trace>
  <inkml:trace contextRef="#ctx0" brushRef="#br1" timeOffset="-105834.679">19276 9269 9033,'0'0'5386,"0"-12"-1564,-1-65 1890,1 77-5615,0 0-1,-1 1 1,1-1-1,0 0 0,0 0 1,-1 0-1,1 1 1,-1-1-1,1 0 1,0 0-1,-1 0 0,1 0 1,0 0-1,-1 0 1,1 0-1,-1 0 1,1 0-1,0 0 0,-1 0 1,1 0-1,0 0 1,-1 0-1,1 0 1,-1 0-1,1 0 0,0 0 1,-1 0-1,1-1 1,0 1-1,-1 0 1,1 0-1,0 0 0,-1-1 1,1 1-1,0 0 1,0-1-1,-1 1 0,1 0 1,0 0-1,0-1 1,-1 1-1,1 0 1,0-1-1,0 1 0,0-1 1,0 1-1,0 0 1,-1-1-1,1 1 1,0 0-1,0-1 0,0 1 1,0-1-1,0 1 1,0 0-1,0-1 1,0 1-1,0 0 0,1-1 1,-1 1-1,0-1 1,0 1-1,0 0 1,0-1-98,-10 79 258,2 0-1,5 1 0,2-1 0,5 11-256,8-15-811,-3-98-54,-3-51 865,-6 47 5,1-1 0,1 0 0,2 1-1,1 0 1,1-1 0,1 2 0,2-1 0,0 1 0,2 1 0,1 0 0,11-17-5,-19 38-8,0 0 1,0 0 0,1 1 0,-1-1 0,1 1 0,0 0 0,1 0-1,-1 1 1,1-1 0,-1 1 0,1 0 0,0 1 0,0 0 0,0 0-1,1 0 1,5-1 7,64 17-3302,-13 33-6013,-36-23-49</inkml:trace>
  <inkml:trace contextRef="#ctx0" brushRef="#br1" timeOffset="-105553.805">19881 9233 16239,'0'0'4148,"0"0"-950,0 0-828,0 0-811,0 0-593,0 0-373,0 0-252,0 0-122,4 10-10,18 77-7,-22-37-774,0 84 556,0-90-4190,0 0-4378,0-35 1687</inkml:trace>
  <inkml:trace contextRef="#ctx0" brushRef="#br1" timeOffset="-105318.307">19975 8797 12812,'0'0'3908,"0"0"-1762,0 0-641,0 0-992,0 0-449,0 0-64,0 0 0,0 0-545,41 89-3491,-25-55-4227</inkml:trace>
  <inkml:trace contextRef="#ctx0" brushRef="#br1" timeOffset="-105050.915">20497 9086 10602,'0'0'8643,"0"0"-4719,0 0-1565,0 0-469,0 0-646,0 0-422,0 0-155,-14-2-112,6 0-459,4 1-61,1 0 0,-1 0 1,1 0-1,-1 1 0,1-1 0,-1 1 0,1 0 0,-1 0 0,1 0 0,-1 0 1,1 1-1,-1-1 0,1 1 0,-1 0 0,1 0 0,0 1 0,-1-1 0,1 0 0,0 1 1,0 0-1,0 0 0,0 0 0,0 0 0,1 0 0,-1 1 0,0 0-35,-7 11 49,0 0-1,1 0 1,1 1-1,0 0 0,1 1 1,1-1-1,1 2 1,0-1-1,1 0 0,0 1 1,1 0-1,1 0 1,1 0-1,1 0 0,0 9-48,1-18-100,1 0-1,0 0 1,0 0-1,0 0 1,1 0-1,0-1 0,1 1 1,0-1-1,0 0 1,0 0-1,1 0 1,0-1-1,0 1 1,1-1-1,0 0 0,0-1 1,0 0-1,1 0 1,0 0-1,0 0 1,0-1-1,0-1 0,1 1 1,-1-1-1,1 0 1,0-1-1,0 0 1,0 0-1,0-1 1,0 1-1,1-2 0,-1 1 1,0-1-1,0-1 1,0 0-1,1 0 1,-1 0-1,0-1 1,0 0-1,0-1 0,-1 0 1,1 0-1,7-4 101,96-56-5143,-41 20-2569,-32 23 906</inkml:trace>
  <inkml:trace contextRef="#ctx0" brushRef="#br1" timeOffset="-104750.93">21239 9010 13837,'0'0'4047,"0"0"-652,-4-13-528,-16-41-818,20 52-1957,-1 1 0,0-1 0,0 0 0,0 1 0,0-1 0,-1 1 0,1 0 0,0-1 0,-1 1 0,1 0 0,-1-1 0,1 1-1,-1 0 1,1 0 0,-1 0 0,0 1 0,1-1 0,-1 0 0,0 1 0,0-1 0,0 1 0,0-1 0,1 1 0,-1 0 0,0 0-1,0 0 1,0 0 0,0 0 0,0 0 0,0 0 0,-1 1-92,-6 0 321,-2-1-281,1 1-1,0 0 0,-1 0 1,1 1-1,0 1 0,0 0 1,1 0-1,-1 1 0,0 0 0,1 1 1,0 0-1,0 0 0,1 1 1,-1 0-1,1 0 0,1 1 0,-1 0 1,1 1-1,0 0 0,1 0 1,0 0-1,0 1 0,1 0 1,0 0-1,0 0 0,1 0 0,0 1 1,1 0-1,0 0 0,1 0 1,0 0-1,0 0 0,1 0 0,0 1 1,1-1-1,1 6-39,0-11-7,0-1-1,0 1 0,1-1 1,-1 0-1,1 1 1,0-1-1,0 0 1,1 0-1,-1-1 1,1 1-1,0 0 1,0-1-1,0 1 1,1-1-1,-1 0 0,1 0 1,0-1-1,0 1 1,0-1-1,0 0 1,0 0-1,0 0 1,1 0 7,113 30-737,-80-24 393,-33-8 299,1 0 0,-1 1 0,1-1 0,-1 1 0,0 1 0,1-1 0,-1 1 0,0 0 0,0 0 0,0 1 1,0-1-1,0 1 0,-1 0 0,1 0 0,-1 1 0,0-1 0,0 1 0,0 0 0,-1 0 0,1 0 0,-1 1 0,0-1 1,0 1-1,0 0 0,-1 0 0,0 0 0,0 0 0,0 0 0,0 3 45,-1 1 26,-1 0-1,-1 1 1,0-1-1,0 1 1,-1-1-1,0 0 1,-1 0-1,1 0 1,-2 0-1,0 0 1,0-1-1,0 1 1,-1-1-1,0 0 1,-1-1-1,1 1 1,-1-1-1,-1 0 1,0 0 0,0-1-1,0 0 1,-1 0-1,1-1 1,-1 0-1,-1 0 1,1-1-1,-1 0 1,1-1-1,-1 0 1,0 0-1,-1 0 1,-5-1-26,8-1-7,-1 0 0,0-1 0,0 0 0,1-1 0,-1 0 0,0 0 0,1-1 0,-1 0 0,1 0 0,-1-1 0,1 0 0,0 0 0,0 0 0,0-1 0,0 0 0,1-1 0,-3-1 7,-27-47-2929,29 27-1449,6 0-3432</inkml:trace>
  <inkml:trace contextRef="#ctx0" brushRef="#br1" timeOffset="-103949.64">22292 8924 13741,'0'0'6182,"0"0"-4132,-4-78 320,-3 68-736,1 1-866,0 6-511,2 2-161,-1 1-32,0 13-64,0 7-96,5 10-737,0 10-2819,0 6-4099</inkml:trace>
  <inkml:trace contextRef="#ctx0" brushRef="#br1" timeOffset="-103678.436">22279 9428 16496,'0'0'5413,"0"0"-2563,0 0-575,0 0-1026,0 0-833,0 0-320,0 0-96,0 0-96,0 0-673,-56 10-1409,63 7-2626,2 2-7656</inkml:trace>
  <inkml:trace contextRef="#ctx0" brushRef="#br1" timeOffset="-102669.823">18246 10898 4516,'0'0'2787,"0"0"-678,0 0 234,0 0 348,12-12 10,84-87 4127,-94 98-6743,-1 1 0,0-1 0,0 1 0,0-1 0,0 0 0,0 0 0,0 1 0,0-1 0,0 0 0,0 0 0,0 0 0,0 0 0,-1 0 0,1 0 0,0 0 0,-1 0 0,1-1 0,0 1 0,-1 0 0,0 0 0,1-1 0,-1 1 0,0 0 0,1 0 0,-1-1 0,0 1 0,0 0 0,0-1 0,0 1 0,0 0 0,-1 0 0,1-1 0,0 1 0,-1 0 0,1 0 0,-1-1 0,1 1 0,-1 0 0,1 0 0,-1 0 0,0 0 0,1 0 0,-1 0 1,0 0-1,0 0 0,0 0 0,0 0 0,0 0 0,0 0 0,0 1 0,0-1 0,0 0 0,-1 1 0,0-1-85,-21 2 27,-1 2 0,1 0 0,0 2 0,0 1 0,0 0 0,1 2 0,0 0 1,0 2-1,1 0 0,0 1 0,1 1 0,0 1 0,-14 14-27,22-21 2,1 1 1,0 1-1,1 0 1,0 0-1,0 1 1,1 1-1,0-1 1,1 1-1,0 1 1,0 0-1,1 0 1,0 0-1,1 1-2,6-10-5,-1 0 1,1 0-1,0 0 1,-1 0-1,1 0 1,0 0-1,0 0 0,0 0 1,1 0-1,-1 0 1,0 0-1,1 0 1,-1 0-1,1 0 0,0 0 1,0 0-1,0-1 1,0 1-1,0 0 1,0 0-1,0-1 0,0 1 1,1-1-1,-1 1 1,1-1-1,-1 0 1,1 1-1,-1-1 0,1 0 1,0 0-1,0 0 1,-1 0-1,1 0 1,0-1-1,0 1 0,1 0 5,79 17-145,-71-16 145,67 7-9,-48-8 5,0 2 0,-1 2 0,0 0-1,1 2 1,-2 1 0,1 1 0,-2 2 0,12 6 4,-31-12-3,-1 0 1,0 0 0,0 1 0,-1 0-1,1 0 1,-1 1 0,-1-1 0,1 1-1,-1 1 1,-1-1 0,1 1 0,-1 0-1,0 0 1,-1 0 0,0 0 0,0 0-1,-1 1 1,0 0 0,-1-1 0,0 1-1,0 0 1,-1 0 0,0-1 0,0 1-1,-1 0 1,-1 8 2,0-10 10,0 0 1,-1 0-1,1 0 1,-1 0-1,0-1 1,-1 0-1,0 1 1,0-1-1,0-1 0,0 1 1,-1-1-1,0 1 1,-1-1-1,1-1 1,-1 1-1,0-1 0,0 0 1,0 0-1,0-1 1,-1 1-1,1-2 1,-1 1-11,-12 4 108,1-1 0,-1 0 0,0-2 1,-1 0-1,1-1 0,-1-1 1,-10-1-109,12 0 45,1-1 1,-1-1 0,1-1-1,0-1 1,0 0 0,0-1-1,0-1 1,0 0 0,1-2-1,0 0 1,1 0 0,-1-1-1,1-1 1,1-1 0,0 0-1,0-1 1,1 0 0,-8-10-46,-3-46-1459,24 66 1274,0-1 0,0 1 0,0 0 1,1-1-1,-1 1 0,0-1 1,1 1-1,-1 0 0,1-1 0,0 1 1,-1 0-1,1 0 0,0 0 1,0-1-1,0 1 0,0 0 0,0 0 1,0 0-1,0 0 0,0 0 0,0 1 1,1-1-1,-1 0 0,0 0 1,1 1-1,-1-1 0,0 1 0,1-1 1,-1 1-1,0 0 0,1-1 185,27-2-6625,3 3-4308</inkml:trace>
  <inkml:trace contextRef="#ctx0" brushRef="#br1" timeOffset="-102330.656">18705 11161 13421,'0'0'4575,"0"0"-865,0 0-667,0 0-860,0 0-619,0 0-309,0 0-241,-1 14 363,-27 218-1132,24-132-3495,4-96 2529,3 14-3423,9-14-7706,-4-4-444</inkml:trace>
  <inkml:trace contextRef="#ctx0" brushRef="#br1" timeOffset="-102012.413">18694 10736 18674,'0'0'4388,"0"0"-2530,0 0 63,0 0-1088,0 0-609,0 0-192,0 0-32,0 0-224,0 0-865,33 82-2018,-9-58-5189</inkml:trace>
  <inkml:trace contextRef="#ctx0" brushRef="#br1" timeOffset="-101702.986">19154 10978 11435,'0'0'4527,"2"-12"-913,1-8-2212,1-10 138,-3-4 3974,-1 33-4495,0 1-218,0 15 123,-2 396-150,1-392-1039,2 0 1,1 0 0,0 0-1,1 0 1,1-1-1,1 1 1,1 0 264,-4-14-101,-1 0 0,1 0 0,1 0 0,-1-1 0,1 1 0,0-1 1,0 1-1,0-1 0,0 0 0,1 0 0,-1 0 0,1-1 0,0 1 0,1-1 0,-1 0 1,0 0-1,1 0 0,0-1 0,-1 0 0,1 0 0,0 0 0,0 0 0,0-1 1,1 1-1,-1-1 0,0-1 0,2 1 101,81-21-10549,-59 9 2995</inkml:trace>
  <inkml:trace contextRef="#ctx0" brushRef="#br1" timeOffset="-101046.62">19739 11004 8072,'0'0'4174,"0"0"-784,0 0-91,0-13-651,0-10-1785,0-1 425,0 14 3015,-13 195-3190,9 104-1113,4-259-8,4 10-220,-4-40 215,0 1 0,0 0 1,0 0-1,0-1 0,1 1 0,-1 0 1,0-1-1,0 1 0,1 0 1,-1-1-1,0 1 0,1 0 0,-1-1 1,0 1-1,1-1 0,-1 1 1,1-1-1,-1 1 0,1-1 0,-1 1 1,1-1-1,0 1 0,-1-1 1,1 0-1,-1 1 0,1-1 0,0 0 1,-1 1-1,1-1 0,0 0 1,-1 0-1,1 0 0,0 0 1,0 0-1,-1 0 0,1 0 0,0 0 1,-1 0-1,1 0 0,0 0 1,0 0-1,-1 0 0,1 0 0,0-1 1,-1 1-1,1 0 0,0-1 1,-1 1-1,1 0 0,-1-1 0,1 1 1,0-1-1,-1 1 13,87-111 11,34-10 418,-115 116-395,0 0-1,1 1 1,0 0 0,-1 1-1,1 0 1,0 0 0,1 0 0,-1 1-1,0 0 1,1 0 0,-1 1-1,1 0 1,0 0 0,-1 0 0,1 1-1,0 1 1,-1-1 0,1 1-1,0 1 1,-1-1 0,1 1-34,-1 3 7,-1-1 1,0 1-1,0 0 0,0 0 1,0 0-1,-1 1 1,0 0-1,0 0 0,-1 0 1,0 1-1,0 0 1,0 0-1,-1 0 0,0 0 1,0 0-1,-1 0 1,0 1-1,0-1 0,-1 1 1,0 0-1,0-1 1,0 6-8,11 40-435,25 20-4486,1-35-6467,-22-25 2393</inkml:trace>
  <inkml:trace contextRef="#ctx0" brushRef="#br1" timeOffset="-100704.458">20577 11151 4228,'0'-12'7292,"0"-36"-3723,0 10 5135,-3 39-5555,-8 14-2721,5 4-334,2 0 1,0 1-1,1-1 1,1 1-1,1-1 1,0 1-1,2-1 1,1 3-95,-2 6 34,0-14-52,0 1 0,1-1 1,0 1-1,1-1 0,1 0 0,0 0 0,1 0 1,1 0-1,0-1 0,1 1 0,0-1 0,1-1 1,0 1-1,1-1 0,7 9 18,-12-19-18,-1 0 0,0 0 1,1 0-1,0-1 0,-1 1 0,1-1 0,0 1 0,0-1 1,0 0-1,0 0 0,0 0 0,0 0 0,0-1 0,0 1 0,0-1 1,0 0-1,0 0 0,1 0 0,-1 0 0,0 0 0,0-1 1,0 1-1,0-1 0,0 0 0,0 0 0,0 0 0,0 0 1,0-1-1,-1 1 0,1-1 0,0 0 0,0 0 18,72-73 176,-59 54 109,0 0 0,-2 0 0,0-2 0,-2 0 0,0 0 0,-2-1 1,0 0-1,-2-1 0,-1 0 0,0-1-285,-7 21 21,1 1 1,-1-1-1,0 1 1,-1-1-1,1 0 1,-1 1-1,1-1 1,-1 1-1,-1-1 1,1 1-1,-1 0 1,1 0-1,-1-1 1,0 1-1,-1 0 1,1 0-1,-1 1 1,0-1-1,0 1 1,0-1-1,0 1 1,-1 0-1,1 0 1,-1 0-1,1 0 1,-1 1-1,0 0 1,0 0-1,-1 0 1,1 0-1,0 0 1,-1 1-1,1 0 1,-1 0-1,1 0 1,-1 0-22,-118-21-671,44 32-4215,55 3-229,9 4-3581</inkml:trace>
  <inkml:trace contextRef="#ctx0" brushRef="#br1" timeOffset="-99930.555">21423 11024 9033,'0'0'2514,"0"0"-240,0 0 155,0 0-432,0 0-855,0 0-528,0 0-144,-10 10 26,2-3-377,3-3-46,0 1-1,1 0 1,-1-1-1,1 2 1,0-1-1,0 0 1,1 1 0,-1 0-1,1 0 1,0 0-1,1 0 1,0 0 0,-1 4-73,-3 13 52,1-1 1,1 1 0,1-1 0,1 1 0,2 0 0,0 0 0,1 0 0,1 0 0,1 0 0,1-1 0,1 0 0,1 1-53,-4-18 3,0 0 0,1-1 0,-1 1 0,1-1 0,0 1-1,0-1 1,0 0 0,0 0 0,1 0 0,0-1 0,-1 1 0,1-1 0,1 0 0,-1 0 0,0 0 0,1-1 0,-1 1 0,1-1 0,0 0 0,0-1 0,0 1 0,0-1 0,0 0 0,0 0 0,0 0-1,1-1 1,-1 0 0,0 0 0,0 0 0,0-1 0,0 1 0,0-1 0,1-1 0,-1 1 0,-1-1 0,1 1 0,0-2 0,2 0-3,19-10 350,-1-1 0,-1-2 0,0 0 1,-1-1-1,-1-1 0,0-2 0,-2 0 0,0-1 1,-1-1-1,-1-1 0,-2 0 0,0-1 0,-1-1 1,-2 0-1,9-23-350,-18 39 229,0 0 1,0-1 0,-1 0-1,-1 0 1,1 0-1,-2 0 1,1-1-1,-1 1 1,-1-10-230,-17 22 891,12 8-877,1 1 0,0 0 0,1 0 0,0 0-1,0 1 1,1-1 0,1 1 0,0-1 0,0 1 0,1-1-1,1 1 1,1 8-14,-1 13 16,-1-14 8,1-1 0,0 0-1,1 1 1,1-1 0,1 0 0,1 0 0,6 14-24,-9-26-116,0 0 1,1-1-1,0 1 1,0-1-1,0 0 1,1 0-1,0 0 0,0 0 1,0-1-1,1 1 1,-1-1-1,1 0 0,0-1 1,0 1-1,0-1 1,1 0-1,-1 0 0,1-1 1,-1 1-1,1-1 1,0 0-1,0-1 0,0 0 1,0 0-1,1 0 116,78-3-6062,-31-11-4088,-27 2-164</inkml:trace>
  <inkml:trace contextRef="#ctx0" brushRef="#br1" timeOffset="-99471.932">22604 10902 10570,'14'-86'4198,"-2"24"1491,-9 42-3386,1 2 5163,-8 146-6599,-7-1 1,-10 36-868,17-137 22,-1-3-427,1 0 1,1 0-1,1 0 0,2 0 0,0 1 1,1-1-1,1 0 0,1 0 1,1 0-1,2 4 405,34 23-4566,0-37-5068,-14-12 767</inkml:trace>
  <inkml:trace contextRef="#ctx0" brushRef="#br1" timeOffset="-99208.218">23006 10909 9769,'-2'-79'4458,"2"77"-4101,0-1 0,0 1 1,0 0-1,0-1 0,-1 1 1,1 0-1,0-1 0,-1 1 1,0 0-1,0-1 0,1 1 0,-1 0 1,-1 0-1,1 0 0,0 0 1,0 0-1,-1 0 0,1 0 1,-1 0-1,0 1 0,1-1 0,-1 0 1,0 1-1,0 0 0,0-1 1,0 1-1,0 0 0,0 0 1,-1 0-358,-12 45 3363,17 259-1229,4-120-2090,-7-147-438,1 27-772,7-24-8116,-7-38 3655,0-1-1212</inkml:trace>
  <inkml:trace contextRef="#ctx0" brushRef="#br1" timeOffset="-98892.152">22617 11067 10282,'-14'-7'2952,"-45"-17"-212,5 5 2543,57 12-1591,34-1-2782,145-10-299,71-10-769,-88-14-4229,-141 34 324,-5 1-2492</inkml:trace>
  <inkml:trace contextRef="#ctx0" brushRef="#br1" timeOffset="-98549.83">23300 11161 3748,'0'0'10303,"0"0"-5536,0 0-1852,0 0-486,0 0-908,0 0-774,0 0-400,0 0-187,9 7-31,88 46 100,-88-51-206,0 0 0,0-1-1,0-1 1,1 1 0,-1-2 0,0 1 0,0-1-1,0-1 1,0 1 0,0-1 0,0-1-1,-1 0 1,1 0 0,-1-1 0,1 0 0,-1 0-1,-1-1 1,1 0 0,-1 0 0,1-1-1,-2 0 1,1 0 0,-1-1 0,1 0 0,-2 0-1,1 0 1,-1-1 0,0 0 0,-1 0-1,3-6-22,-4 8 175,1 0-1,-1 0 1,-1 0-1,1-1 0,-1 1 1,0-1-1,0 0 0,-1 1 1,0-1-1,0 0 0,-1 0 1,0-5-175,0 10 51,0-1 1,-1 1 0,1-1 0,-1 1-1,0-1 1,0 1 0,1-1-1,-2 1 1,1 0 0,0-1 0,0 1-1,-1 0 1,1 0 0,-1 0-1,0 0 1,1 0 0,-1 1 0,0-1-1,0 0 1,0 1 0,0-1-1,-1 1 1,1 0 0,0 0 0,-1 0-1,1 0 1,0 0 0,-1 0 0,1 1-1,-1-1 1,1 1 0,-1 0-1,0-1 1,1 1 0,-1 0-52,-11 1 4,-1 0 0,1 0 1,0 1-1,0 1 0,0 1 0,0 0 1,1 0-1,-1 1 0,1 1 1,0 0-1,1 1 0,0 1 0,0 0 1,0 0-1,1 1 0,0 0 0,1 1 1,0 1-1,0-1 0,1 2 1,1-1-1,0 1 0,1 0 0,0 1 1,0 0-1,2 0 0,-1 0 0,2 1 1,0-1-1,0 1 0,1 0 1,1 1-1,1-1 0,0 0 0,0 3-4,3-6-7,0-1-1,0 0 0,1 0 1,0 0-1,1 0 0,0 0 1,1 0-1,0-1 1,0 0-1,1 0 0,0-1 1,1 1-1,0-1 0,0-1 1,0 1-1,1-1 0,0 0 1,1-1-1,0 0 1,0-1-1,0 1 0,1-1 8,11 6-174,1-1 0,1-1 0,-1-1 0,1-1 0,1-1 0,-1-1 0,1-1-1,0-2 1,6 1 174,-18-2-278,0 1-1,-1-1 0,1-1 0,0 0 1,0-1-1,0 0 0,-1-1 0,1 0 1,0-1-1,-1 0 0,0-1 0,0-1 0,0 1 1,0-1-1,-1-1 0,0 0 0,0-1 1,0 0-1,-1 0 0,0-1 0,0 0 1,-1-1-1,4-5 279,19-53-9065,-23 36-21</inkml:trace>
  <inkml:trace contextRef="#ctx0" brushRef="#br1" timeOffset="-98082.821">24978 10955 2114,'0'0'9219,"0"0"-4911,6-12-1355,16-41-306,-22 8 2898,-30 23-3554,-49 21-1375,69 4-602,1 1 0,0-1-1,-1 2 1,1-1 0,1 1 0,-1 0-1,1 1 1,0 0 0,0 1 0,1-1-1,-1 1 1,2 1 0,-1-1 0,1 1-1,0 0 1,1 1 0,-1-1 0,2 1 0,-1 0-1,1 1 1,1-1 0,0 1 0,0-1-1,1 1 1,0 0 0,0 10-14,1-15-1,1 0 0,-1 0-1,1 0 1,1 1 0,-1-1 0,1 0 0,0 0 0,0 0 0,0 0 0,1 0 0,-1 0-1,2 0 1,-1 0 0,0-1 0,1 1 0,0-1 0,0 0 0,0 1 0,0-1 0,1-1-1,-1 1 1,1 0 0,0-1 0,4 3 1,96 32 36,-94-36-45,0 0 1,-1 0 0,1 1-1,-1 0 1,1 0-1,-1 1 1,0 1-1,-1-1 1,1 1 0,-1 1-1,0 0 1,0 0-1,-1 0 1,1 1-1,5 7 9,-10-11 0,0 1 0,-1-1 0,1 0 0,-1 1-1,1-1 1,-1 1 0,0 0 0,-1 0 0,1 0 0,-1 0-1,1 0 1,-1 0 0,0 0 0,-1 0 0,1 1 0,-1-1-1,0 0 1,0 0 0,0 1 0,0-1 0,-1 0-1,0 0 1,0 0 0,0 1 0,0-1 0,-1 0 0,1-1-1,-1 1 1,0 0 0,-2 3 0,-10 2 63,1 0 1,-1-1-1,0-1 1,-1 0-1,0-1 0,0 0 1,0-1-1,0-1 1,-1-1-1,0 0 0,0-1 1,0 0-1,0-2 1,0 1-1,0-2 0,-13-2-63,-49-17-102,38-11-3095,39 13-3689,10 13-535</inkml:trace>
  <inkml:trace contextRef="#ctx0" brushRef="#br1" timeOffset="-97477.016">25518 11030 15214,'0'0'3807,"3"-15"-1117,8-46-207,-11 59-2399,0 0 1,0 0 0,0 1 0,-1-1 0,1 0 0,0 1 0,-1-1 0,1 0 0,-1 1-1,1-1 1,-1 0 0,0 1 0,0-1 0,0 1 0,0-1 0,0 1 0,0 0 0,0-1 0,0 1-1,0 0 1,-1 0 0,1 0 0,0 0 0,-1 0 0,1 0 0,-1 0 0,1 0 0,-1 1-1,0-1 1,1 1 0,-1-1 0,0 1 0,1-1 0,-1 1 0,0 0 0,0 0 0,1 0-1,-1 0 1,0 0 0,1 0 0,-1 0 0,0 1 0,1-1 0,-1 1 0,0 0-85,-5-1 167,-3 3-129,-1 1 1,1 0-1,0 1 0,0 0 0,1 0 0,-1 1 1,1 0-1,0 1 0,1 0 0,0 1 0,0-1 0,1 1 1,-1 1-1,2 0 0,-1 0 0,1 0 0,1 0 0,0 1 1,0 0-1,0 3-38,-9 8-69,2-1 0,1 2 0,0-1 0,2 1 0,0 1 0,1 0 0,2 0 0,0 1 0,2-1 0,0 1 0,2 0 0,0 10 69,3-30-153,0 0-1,0 0 1,0-1-1,0 1 0,1 0 1,-1-1-1,1 1 1,0-1-1,0 1 1,0-1-1,1 0 1,-1 0-1,1 0 0,0 0 1,0 0-1,0-1 1,0 1-1,0-1 1,0 0-1,1 0 0,-1 0 1,1 0-1,-1-1 1,1 1-1,0-1 1,0 0-1,0 0 1,0 0-1,0-1 154,119 0-4051,-98-7 3657,0 0 0,-1-2-1,0-1 1,0-1 0,-1-1 0,0 0-1,-1-2 1,-1-1 0,0-1-1,-1 0 1,-1-2 0,0 0 0,-1-1-1,3-7 395,31-64 2862,-35-12 5300,-17 102-8080,0 1 1,-1-1-1,1 1 0,0-1 0,-1 0 0,1 1 1,0-1-1,-1 0 0,1 1 0,-1-1 1,1 0-1,0 0 0,-1 1 0,1-1 1,-1 0-1,1 0 0,-1 0 0,1 0 0,-1 1 1,1-1-1,-1 0 0,1 0 0,-1 0 1,1 0-1,-1 0 0,1 0 0,-1 0 1,1-1-1,-1 1 0,1 0 0,-1 0 0,1 0 1,-1 0-1,1-1 0,-1 1 0,1 0 1,-1 0-1,1-1 0,0 1 0,-1 0 1,1-1-1,0 1 0,-1 0 0,1-1 0,0 1 1,-1-1-1,1 1 0,0-1 0,0 1 1,-1-1-1,1 1 0,0-1 0,0 1 1,0-1-1,0 1 0,0-1 0,-1 1-82,-5 26 157,1 1-1,0-1 1,2 1 0,2 0-1,0 1 1,2 3-157,-2 1 37,0 111-32,0-140-36,1 0 0,0-1-1,0 1 1,1 0 0,-1 0 0,0 0-1,1-1 1,0 1 0,0 0-1,0-1 1,0 1 0,0 0-1,0-1 1,0 0 0,1 1-1,0-1 1,-1 0 0,1 1-1,0-1 1,0 0 0,0 0-1,0-1 1,0 1 0,1 0-1,-1-1 1,1 1 0,-1-1-1,1 0 1,-1 0 0,1 0-1,0 0 1,-1 0 0,1-1-1,0 1 1,0-1 0,1 1 31,4-1-99,1 0 0,-1 0 0,1-1 0,-1 0 0,1-1 0,-1 1 1,0-2-1,0 1 0,1-1 0,-2 0 0,7-4 99,1 0 53,-1-1 1,0-1-1,0 0 1,-1-1-1,-1 0 0,1-1 1,-2 0-1,1-1 0,-2-1 1,0 0-1,0 0 1,-1 0-1,-1-2 0,0 1 1,-1-1-1,0 0 1,-1 0-1,-1-1 0,-1 1 1,0-1-1,-1 0 0,1-10-53,-5 21 15,1 0 0,-1 0-1,0-1 1,0 1-1,0 1 1,-1-1-1,0 0 1,0 0-1,0 0 1,0 1 0,-1-1-1,0 1 1,0 0-1,0 0 1,0 0-1,-1 0 1,0 1-1,1-1 1,-1 1 0,0 0-1,-1 0 1,1 0-1,-1 1 1,1-1-1,-5-1-14,-6-1-29,0-1 0,-1 2 0,1 0 0,-1 0 0,0 2 0,1 0 0,-15 0 29,-104 11-1548,75 18-2119,21 24-5772,28-21-1008</inkml:trace>
  <inkml:trace contextRef="#ctx0" brushRef="#br1" timeOffset="-97135.32">26361 11087 14510,'0'0'6833,"7"-13"-3470,21-38-1153,-15 40 1671,-19 35-4149,6-23 451,-94 324-87,75-258-2109,78-199 2253,-39 80-8,-15 33-151,0 2-1,2-1 0,0 1 1,1 0-1,1 0 0,0 1 1,1 0-1,1 1 0,1 0 1,0 1-1,0 0 0,7-4-80,-15 15-27,0 0 0,1 1 0,-1-1 0,1 1 0,0 0-1,0 1 1,0-1 0,0 1 0,0 0 0,0 0 0,0 0 0,0 1-1,0 0 1,1 0 0,-1 0 0,0 1 0,0-1 0,0 1 0,0 0 27,51 38-3777,-25 12-5778,-20-24-135</inkml:trace>
  <inkml:trace contextRef="#ctx0" brushRef="#br1" timeOffset="-96704.184">26935 11103 11467,'0'0'5221,"0"0"-1255,0 0-891,14-13-1030,47-38-823,-60 50-1176,1 0 0,-1 0 0,1 0 0,-1 0 0,1 0 0,-1 0 0,1 0 0,0 1 0,-1-1-1,1 0 1,0 1 0,-1 0 0,1-1 0,0 1 0,0 0 0,-1 0 0,1 0 0,0 0 0,0 0 0,0 0 0,-1 1-1,1-1 1,0 1 0,-1-1 0,1 1 0,0-1 0,-1 1 0,1 0 0,-1 0 0,1 0 0,-1 0 0,1 0 0,-1 0 0,0 0-1,1 1 1,-1-1 0,0 0 0,0 1 0,0-1 0,0 1 0,0-1 0,0 1 0,-1 0 0,1-1 0,0 1 0,-1 0 0,1-1-1,-1 1 1,0 0 0,0 0 0,1-1 0,-1 1 0,0 0 0,0 0 0,-1-1 0,1 1 0,0 0 0,-1 0 0,1-1 0,-1 3-46,1-4-1,1 19 19,-1-14-14,-1-1 0,1 1 0,0 0 0,1-1 0,-1 1 0,1 0 1,0-1-1,0 1 0,0-1 0,0 0 0,1 1 0,0-1 0,0 0 0,0 0 0,1 0 1,-1 0-1,1 0 0,0-1 0,1 3-4,1-7 34,-1 1 1,1-1-1,-1 1 0,0-1 0,1 0 1,-1-1-1,0 1 0,0-1 1,0 0-1,0 0 0,0 0 1,0-1-1,-1 1 0,1-1 1,-1 0-1,0 0 0,1 0 1,-1 0-1,-1-1 0,1 1 1,0-1-1,-1 0 0,0 1 1,0-1-1,0 0 0,0-1 0,-1 1 1,2-4-35,0 3 130,0-1 1,0 0 0,0 0-1,-1 0 1,0 0-1,0-1 1,0 1 0,-1-1-1,0 1 1,0-1 0,-1 1-1,0-1 1,0 0-1,0 1 1,-2-3-131,0 7 0,0 0 0,0 0 0,0 0 0,-1 0 0,1 0 0,-1 0 0,0 1 0,1-1 0,-1 1 0,0 0 0,0 0 0,0 0 0,0 0 0,0 0 0,0 1 0,0 0 0,0-1 0,0 1 0,0 0 0,0 0 0,0 1 0,0-1 0,0 0 0,0 1 0,-3 1 0,-12 4 0,1 1 0,-1 0 0,1 1 0,1 1 0,0 1 0,0 0 0,1 2 0,0-1 0,1 2 0,0 0 0,1 0 0,0 1 0,2 1 0,-1 0 0,2 1 0,0 0 0,1 0 0,0 1 0,2 0 0,-4 11 0,5-17 0,1 0 0,1 0 0,0 0 0,0 0 0,1 0 0,0 1 0,1 0 0,0-1 0,1 1 0,0 0 0,1 0 0,1 0 0,0 0 0,0-1 0,1 1 0,0 0 0,1-1 0,1 1 0,0-1 0,0 0 0,1 0 0,1-1 0,-1 1 0,2-1 0,9 1-68,0 0-1,0-2 1,1 0 0,0 0 0,1-2-1,0 0 1,0-1 0,1-1 0,-1-1-1,1 0 1,0-1 0,0-2-1,0 0 1,0 0 0,1-2 0,-1 0-1,0-2 1,0 0 0,15-5 68,-6 3 28,0-2 1,-1 0 0,0-2-1,0-1 1,-1-1-1,-1-2 1,0 0 0,0-2-1,-1 0 1,-1-2-1,-1 0 1,-1-2 0,0 0-1,0-3-28,-20 21 4,1 0 0,-1 0 1,1 0-1,-1 0 0,0 0 0,1 0 0,-1-1 0,0 1 0,0-1 1,0 1-1,0-1 0,0 1 0,0-1 0,0 1 0,-1-1 0,1 0 0,-1 0 1,1 1-1,-1-1 0,0 0 0,1 0 0,-1 1 0,0-1 0,0 0 1,0 0-1,-1 0 0,1 1 0,0-1 0,-1 0 0,1 0 0,-1 1 1,1-1-1,-1 0 0,0 1 0,0-1 0,0 1 0,0-1 0,0 1 0,0-1 1,0 1-5,-67 4-2011,3 19-3751,24-3-1941</inkml:trace>
  <inkml:trace contextRef="#ctx0" brushRef="#br1" timeOffset="-86226.322">18476 12733 3780,'0'0'2007,"0"0"-203,0 0-181,0 0-59,6-15 64,1-5-834,10-25 269,3 8 4319,-11 30 564,-7 17-3995,-6 31-2530,2-30 1114,-8 72-438,-14 109 911,3 159-1008,38-234-203,-11-171-710,-6 27 916,-3-94 14,5 0 1,6 0 0,5 1-1,5 0 1,7-3-18,-21 108 15,-4 10-8,0 0 0,0 0-1,1 0 1,0 0-1,0 0 1,0 1-1,0-1 1,1 0-1,0 0 1,0 1-1,0-1 1,1 1-1,-1 0 1,1-1-1,0 1 1,1 0-1,-1 1 1,0-1-1,1 1 1,0-1-1,0 1 1,0 0 0,0 1-1,1-1 1,-1 1-1,1-1 1,-1 1-1,1 1 1,0-1-1,0 1 1,0 0-1,1-1-6,1 4-6,0-1 0,-1 1 0,1 0 0,-1 0 0,0 1 0,1-1 0,-1 1 0,0 1 0,0-1 0,-1 1 0,1 0-1,-1 1 1,0-1 0,0 1 0,0 0 0,-1 0 0,0 1 0,0-1 0,0 1 0,-1 0 0,2 2 6,2 6-18,0 0 0,0 1-1,-2 0 1,1 1 0,-2-1 0,0 1 0,-1-1 0,0 11 18,-2-15-78,0-1 1,0 1-1,-2 0 0,1 0 0,-1 0 1,-1-1-1,0 1 0,0-1 0,-1 1 1,0-1-1,-1 0 0,-1 0 0,1 0 1,-1-1-1,-1 1 0,0-1 0,0-1 1,-1 1-1,0-1 0,0 0 1,-1-1-1,0 1 0,0-2 0,-1 1 1,0-1-1,0 0 0,0-1 0,-1 0 1,0-1-1,0 0 0,0 0 0,-4 0 78,4-1-220,-1-1-1,1 0 1,-1-1-1,1 0 1,-1-1 0,1 0-1,-1 0 1,1-1-1,-11-3 221,18 4-435,0-1-1,0 0 0,0 0 1,0 0-1,0-1 1,0 1-1,0-1 1,1 1-1,-1-1 1,1 0-1,-1 0 1,1 0-1,0-1 1,-1 1-1,1 0 1,0-1-1,1 0 0,-1 1 1,0-1-1,1 0 1,-2-2 435,-1-13-4655</inkml:trace>
  <inkml:trace contextRef="#ctx0" brushRef="#br1" timeOffset="-85219.72">19078 13377 9513,'0'0'8408,"0"0"-4495,0 0-1479,0 0-507,-1-6-709,0 4-1099,2 2-105,-1-1 1,0 1 0,0 0 0,1-1 0,-1 1-1,0 0 1,0-1 0,1 1 0,-1-1-1,0 1 1,0 0 0,0-1 0,0 1-1,0-1 1,0 1 0,0-1 0,0 1 0,0 0-1,0-1 1,0 1 0,0-1 0,0 1-1,0-1 1,0 1 0,0-1 0,0 1-1,0 0 1,-1-1 0,1 1 0,0-1 0,0 1-1,-1 0 1,1-1 0,0 1 0,0 0-1,-1-1 1,1 1 0,0 0 0,-1 0 0,1-1-1,-1 1 1,1 0 0,0 0 0,-1-1-1,1 1 1,-1 0 0,1 0 0,0 0-1,-1 0 1,1 0 0,-1 0 0,1 0 0,-1 0-1,1 0 1,0 0 0,-1 0 0,1 0-1,-1 0 1,1 0 0,-1 0 0,1 0-1,-1 0 1,1 0 0,0 1 0,-1-1 0,1 0-1,0 0 1,-1 1 0,1-1 0,-1 0-15,-7 22 122,0 0 0,2 1-1,0-1 1,2 1 0,0 1 0,2-1 0,0 3-122,-1 100-4590,3-105 1342,2-2-3434,0-7-177</inkml:trace>
  <inkml:trace contextRef="#ctx0" brushRef="#br1" timeOffset="-84654.798">19553 12884 8040,'0'0'9646,"0"0"-5594,0 0-1869,0 0-501,0 0-625,6 15-454,-3-6-515,2 3-12,-1-1 1,0 0-1,-1 1 0,0 0 0,-1-1 0,0 1 1,-1 0-1,0 0 0,-1 1-76,-7 70-372,-3-1 0,-4 0 0,-24 78 372,30-139-1439,3-30-714,10-69 2782,2-1 0,5 1 0,2 0 0,4 1 0,4 1 0,7-13-629,36-53 904,-62 138-885,-1 0 1,1 0 0,0 1 0,0-1-1,1 1 1,-1 0 0,1 0 0,-1 0-1,1 0 1,0 1 0,0-1 0,0 1 0,0 0-1,1 0 1,-1 0 0,1 1 0,-1 0-1,1 0 1,-1 0 0,1 0 0,0 1-1,-1 0 1,1-1 0,0 2 0,-1-1-1,1 1 1,0-1 0,-1 1 0,1 0-1,-1 1 1,4 1-20,-3-1 1,0 0-1,0 1 1,0 0-1,0 0 1,0 1 0,0-1-1,-1 1 1,0 0-1,0 0 1,0 1-1,0-1 1,-1 1 0,0 0-1,0 0 1,0 0-1,0 0 1,-1 0-1,0 1 1,0-1-1,0 1 1,-1-1 0,0 1-1,0 0 1,0-1-1,-1 4 0,1 1-46,-1 1 0,0 0 0,0 0-1,-2-1 1,1 1 0,-1 0-1,-1-1 1,0 0 0,0 1 0,-1-1-1,0 0 1,-1-1 0,-2 4 46,-1-1-20,0 0 1,0-1-1,-1 0 1,-1 0-1,0-1 1,0 0-1,-1-1 1,0 0-1,0-1 1,-1 0-1,-1-1 1,1 0-1,-1-1 1,0 0-1,0-1 1,-1-1-1,1 0 1,-1 0-1,0-2 1,0 0-1,0 0 1,-1-1-1,-6-1 20,20 0 22,-1 0-1,0 0 1,1 0-1,-1 0 1,1 0-1,-1 0 1,0 0 0,1 0-1,-1-1 1,1 1-1,-1-1 1,1 1-1,-1-1 1,1 0-1,-1 1 1,1-1-1,-1 0 1,1 0-1,0 0 1,0 0-1,-1 0 1,1 0-1,0-1 1,0 1-1,0 0 1,0 0-1,0-1 1,1 1-1,-1-1 1,0 1-1,1-1 1,-1 1-1,1-1 1,-1-1-22,33-1 534,-18 9-516,0-1 1,-1 1 0,0 1-1,0 1 1,-1 0 0,0 0-1,0 1 1,-1 1 0,1 0-1,-2 0 1,0 1 0,0 1 0,0-1-1,-1 2-18,77 96 28,-70-85-35,0 0 0,1-2 0,2 0 0,0-1 0,1-1 0,1 0 0,14 8 7,-34-26-101,0 0 1,1 0-1,-1 1 1,0-1-1,0-1 0,1 1 1,-1 0-1,1 0 1,-1 0-1,1-1 1,-1 1-1,1-1 0,-1 1 1,1-1-1,-1 0 1,1 1-1,0-1 1,-1 0-1,1 0 0,0 0 1,-1 0-1,1 0 1,-1-1-1,1 1 0,0 0 1,-1-1-1,1 0 1,-1 1-1,1-1 1,-1 0-1,0 1 0,1-1 1,-1 0-1,1 0 1,-1 0-1,0 0 1,0 0-1,0-1 0,0 1 1,0 0-1,0 0 1,0-1-1,0 1 1,0-1-1,-1 1 0,1-1 1,0 1-1,-1-1 1,1 1-1,-1-1 101,8-21-4090,-6 6-2785,-2 7-326</inkml:trace>
  <inkml:trace contextRef="#ctx0" brushRef="#br1" timeOffset="-84332.421">20406 13384 18097,'0'0'5317,"0"0"-3139,0 0-480,0 0-737,0 0-545,0 0-192,-26 94-128,10-52-32,2-1 1,0 1-65,3-2 0,4 0-1186,7-6 129,0 1-1249,3-8-1377,3-4-3044,-2-7-1568</inkml:trace>
  <inkml:trace contextRef="#ctx0" brushRef="#br1" timeOffset="-84037.744">20756 12986 13517,'-1'-34'2048,"0"2"322,3-1 3851,4 27-499,1 20-4616,-2 209-215,-7-104-716,-1 55-2634,3-174 1861,-3-18-347,-9-57 1268,4 0 0,3-1 0,3 1 0,5-21-323,-4 85 43,1 1 0,0 0 0,0-1 0,1 1 1,1 0-1,-1 0 0,2 0 0,-1 0 0,2 0 0,-1 0 1,1 0-1,0 1 0,1 0 0,0 0 0,1 0 0,0 1 1,0 0-1,1 0 0,0 0 0,0 1 0,1 0 1,0 0-1,2 0-43,2 1-394,1 0 0,0 2 1,0-1-1,0 2 0,0 0 0,1 0 1,0 1-1,-1 1 0,1 0 1,0 1-1,0 0 394,-8 0-286,0 1 0,0-1 1,0 1-1,0 0 0,-1 0 0,1 1 1,-1-1-1,1 1 0,-1 1 0,1-1 1,-1 1-1,0 0 0,0 0 0,0 0 1,-1 1-1,1-1 0,-1 1 0,0 0 1,0 1-1,0-1 0,-1 1 0,1 0 1,-1 0-1,0 0 0,0 0 0,0 2 286,4 17-7425</inkml:trace>
  <inkml:trace contextRef="#ctx0" brushRef="#br1" timeOffset="-83700.316">20701 13122 8808,'0'0'8392,"0"0"-4836,0 0-417,0 0-1186,0 0-767,0 0-482,0 0-191,108-14-289,-67 7-128,-1-2-32,-4 0-64,2 4-96,-8-1-929,-4 3-897,-1 0-1697,-4 2-3748</inkml:trace>
  <inkml:trace contextRef="#ctx0" brushRef="#br1" timeOffset="-83699.317">21355 13116 17136,'0'0'5766,"0"0"-2755,0 0-737,0 0-641,-42 105-704,29-71-673,2 2 225,2 4-353,-3-1-32,7-2-96,-3 0-416,1-3-289,0 1-1569,3-7-2403,-1-2-7782</inkml:trace>
  <inkml:trace contextRef="#ctx0" brushRef="#br1" timeOffset="-82736.744">21785 12542 5894,'0'0'4206,"0"0"-1846,0 0-273,0 0 219,15-12-427,48-40-672,-61 50-1133,1 0-1,-1 1 1,0-1 0,0 1-1,1-1 1,-1 1-1,1 0 1,-1 0 0,1 0-1,0 0 1,-1 1 0,1-1-1,0 1 1,0-1 0,-1 1-1,1 0 1,0 0 0,0 0-1,-1 1 1,1-1 0,0 1-1,0-1 1,-1 1 0,1 0-1,0 0 1,0 0-74,-1 0 71,2 1-47,0 1-1,1-1 1,-1 1 0,-1 0 0,1 0 0,0 0-1,-1 1 1,1-1 0,-1 1 0,0 0 0,0 0 0,-1 0-1,1 0 1,-1 1 0,0-1 0,0 1 0,0-1-1,-1 1 1,1-1 0,-1 1 0,0 0 0,-1 0 0,1 4-24,1 116 301,-2-125-301,-5 30-303,0-1 1,-2 0-1,-1-1 1,-1 0-1,-2 0 1,-8 14 302,8-17-264,0-1 0,2 2 1,1-1-1,1 1 1,1 1-1,1-1 0,1 1 1,1 3 263,3-29 21,0 0-1,0 1 1,-1-1 0,1 0-1,0 0 1,0 1 0,0-1-1,0 0 1,0 1 0,1-1-1,-1 0 1,0 0 0,1 0-1,-1 1 1,1-1 0,-1 0-1,1 0 1,-1 0 0,1 0-1,0 0 1,-1 0 0,1 0-1,0 0 1,0 0 0,0 0-1,0 0 1,0 0 0,0-1-1,0 1 1,0 0 0,0-1-1,0 1 1,1-1 0,-1 1-1,0-1 1,0 1 0,0-1-1,1 0 1,-1 0 0,0 0 0,0 1-1,1-1 1,-1 0 0,0-1-1,1 1 1,-1 0 0,0 0-1,0-1 1,0 1 0,1 0-1,-1-1 1,0 1 0,0-1-1,0 0 1,1 0-21,10-7 784,-1-1 0,0-1 0,0 0 0,-1 0 0,0-1 0,0 0 0,-2-1 1,7-10-785,11-20 2252,-49 118-1333,2-11-900,3 0 0,4 1 0,2 1 0,3 1 1,2 22-20,4-21-1,3-18 13,-3 0 0,-2 0 0,-2-1-1,-3 0 1,-2 2-12,12-49 1,0 0 0,-1 0 0,0 0 0,0 1-1,0-1 1,0 0 0,0 0 0,0 0 0,-1 0-1,0 0 1,1-1 0,-1 1 0,0 0 0,0-1 0,-1 0-1,1 1 1,0-1 0,-1 0 0,0 0 0,1 0-1,-1 0 1,0-1 0,0 1 0,0-1 0,0 0-1,0 1 1,0-2 0,0 1 0,0 0 0,-1 0 0,1-1-1,0 0 1,-1 0 0,1 0 0,0 0 0,0 0-1,-1-1 1,1 1 0,0-1 0,0 0 0,0 0-1,0 0 1,0 0 0,0-1 0,0 1 0,-2-2-1,-5-4-5,0 0 0,0 0 0,0-1-1,1-1 1,0 0 0,1 0 0,0-1 0,0 0 0,1 0 0,0 0 0,1-1 0,0 0 0,-3-10 5,2-55-7814,10 65-380</inkml:trace>
  <inkml:trace contextRef="#ctx0" brushRef="#br1" timeOffset="-81940.717">17995 12364 12876,'0'0'2210,"0"0"11,0 0-123,0 0-769,0 0-688,-13-9-353,-42-24-160,51 31-124,0 0 0,-1 1 0,1 0 0,-1 0 0,1 0 0,-1 0 0,1 1 0,-1 0 0,1 0 0,-1 0 0,1 0 0,-1 1 0,1 0 0,-1 0 0,1 0 0,-1 0 0,1 1 0,0 0 0,0-1 0,0 2 0,-3 1-4,-2 0 2,3-2-2,0-1 1,0 2-1,0-1 0,1 1 1,-1-1-1,1 2 1,0-1-1,0 0 0,0 1 1,0 0-1,0 0 1,1 1-1,0-1 0,0 1 1,0 0-1,1 0 1,-1 0-1,1 1 0,0-1 1,1 1-1,-1 0 1,1 0-1,1-1 1,-1 1-1,1 0 0,0 1 1,0-1-1,0 0 1,1 0-1,0 0 0,0 0 1,1 1-1,0-1 1,0 0-1,0 0 0,1 0 1,0 0-1,0 0 1,2 4-1,79 81 1000,-71-82-869,-1 2 1,0 0-1,-1 0 1,0 1-1,0 0 1,-1 0-1,-1 1 1,0 1-1,3 6-131,-6-5 33,-1-1 0,0 1 0,-1 0 0,-1 0 0,0 0 0,-1 1 0,-1-1 0,0 0 0,-1 0-1,0 0 1,-2 0 0,0 0 0,0 0 0,-1 0 0,-1-1 0,-1 1 0,0-2 0,0 1 0,-2 0 0,1-1 0,-6 6-33,-13 17 106,-2-1 0,0-1 1,-3-1-1,-1-2 0,-1-1 0,-29 19-106,-2-14 1207,64-35-962,14-12 674,-8 10-909,-1 0 0,1 1 0,0 0 1,0-1-1,-1 2 0,1-1 0,0 1 1,0 0-1,0 0 0,0 0 0,0 1 1,0 0-1,-1 0 0,1 1 0,0-1 1,-1 1-1,1 0 0,-1 1 0,1 0 0,-1 0 1,0 0-1,0 0 0,-1 1 0,1-1 1,-1 1-1,1 0 0,-1 1 0,0-1 1,-1 1-1,1 0 0,-1 0 0,0 0 1,0 0-1,-1 0 0,1 1 0,-1-1 1,1 6-11,23 144-401,-2-119-1122,3-43-4283,-19 0 948,1 0-2157</inkml:trace>
  <inkml:trace contextRef="#ctx0" brushRef="#br1" timeOffset="-81261.06">17169 15598 12107,'0'0'4453,"-13"-3"-1827,-39-9-587,50 11-1958,1 1 0,0-1-1,0 0 1,0 0 0,-1 0 0,1 1-1,0-1 1,0 0 0,0 0-1,1 0 1,-1 0 0,0-1-1,0 1 1,0 0 0,1 0-1,-1 0 1,1-1 0,-1 1 0,1 0-1,-1-1 1,1 1 0,0 0-1,0-1 1,-1 1 0,1-1-1,0 1 1,0 0 0,1-1-1,-1 1 1,0 0 0,0-1-1,1 1 1,-1 0 0,0-1 0,1 1-1,0 0 1,-1-1 0,1 1-1,0 0 1,-1 0 0,1 0-1,0 0 1,0 0 0,0 0-1,0 0 1,0 0 0,0 0-1,0 0 1,0 0 0,1 1 0,-1-1-1,0 0 1,0 1 0,1-1-1,-1 1 1,0 0 0,1-1-1,-1 1 1,0 0 0,1 0-1,0 0-80,32-14 187,0 3 0,1 0 0,0 3 0,0 0 0,1 3 0,0 1 0,19 0-187,-10 0 74,972-67-50,-363 31 150,-653 40-175,96-5-11,1-5 0,-1-3 0,-1-5 1,83-27 11,-172 44 3,0 0 1,0-1 0,0 0-1,-1 0 1,1 0 0,0-1-1,-1 0 1,0 0 0,0-1-1,0 0 1,0 0 0,0 0-1,-1-1 1,0 0 0,0 0-1,0 0 1,0-1 0,-1 1-1,0-1 1,0 0 0,-1 0-1,1-1 1,-1 1 0,-1-1-1,1 1 1,-1-1 0,0 0-1,-1 0 1,0 0 0,0 0-1,0 0 1,-1-3-4,-5-11-17,0-1 1,-2 1-1,-1 0 0,0 1 1,-1-1-1,-2 2 1,0 0-1,-7-9 17,-15-29-166,3 7 76,1-1 0,3-1 0,2-2 1,3 0-1,2-1 0,2-1 0,3-1 0,2 0 0,3-1 0,2 0 1,3 0-1,3-34 90,5 68 123,1 0 0,0 1 0,2 0 0,1 0 0,1 1 0,1-1 1,1 2-1,1 0 0,0 0 0,2 1 0,0 1 0,2 0 0,0 1 1,1 1-1,12-10-123,-8 23 944,-19 32-483,-3-19-542,-2 16 53,-2 0 0,-1-1 1,-1 1-1,-1-1 0,-1-1 0,0 0 1,-2 0-1,-10 14 28,-22 51-2330,14-19-4669,19-41-517</inkml:trace>
  <inkml:trace contextRef="#ctx0" brushRef="#br1" timeOffset="-80788.638">19336 13941 8168,'0'0'3133,"0"0"-202,0 0 139,0 0-417,0 0-614,0 0-229,0 0-294,-11-5-299,-32-18-277,43 23-915,-1-1 0,1 0 0,-1 0-1,1 0 1,-1 0 0,1 1 0,0-1 0,0 0 0,-1 0 0,1 0 0,0 0 0,0 0 0,0 0 0,0 0 0,0 1 0,0-1 0,0 0 0,0 0 0,0 0 0,1 0 0,-1 0 0,0 0 0,1 0 0,-1 1-1,0-1 1,1 0 0,-1 0 0,1 1 0,-1-1 0,1 0 0,0 0 0,-1 1 0,1-1 0,0 1 0,-1-1 0,1 0 0,0 1 0,0-1 0,-1 1 0,1 0 0,0-1 0,0 1 0,0 0 0,0-1 0,0 1-25,2-3 94,27-17 30,0 2 1,1 0-1,1 2 1,0 2-1,1 0 1,1 3-1,23-6-124,-43 13 26,24-9 59,1 2 0,0 2 1,0 1-1,1 2 1,25 0-86,-61 6 3,-1 0 0,1 0 0,0 0-1,-1 0 1,1 1 0,-1 0 0,1 0 0,0 0 0,-1 0 0,0 0 0,1 1 0,-1-1 0,0 1 0,0 0 0,0 0 0,0 0 0,0 1-1,0-1 1,-1 1 0,1-1 0,-1 1 0,1 0 0,-1 0 0,0 0 0,0 0 0,-1 0 0,1 1 0,-1-1 0,1 0 0,-1 1-1,0 0-2,23 139-58,-24-124 53,2 1-1,0-1 1,1 1 0,1-1-1,1 0 1,0 0-1,2 0 6,58 70-348,-2-46-5432,-53-38 1445,-4 0-3171</inkml:trace>
  <inkml:trace contextRef="#ctx0" brushRef="#br1" timeOffset="-74588.801">22686 14452 8520,'4'-13'3716,"-2"4"-3360,14-44 3586,6-11 3776,-11 35-3906,-8 69-1442,-3 129-1318,-18 140-1052,6-152-112,-4-61-1303,16-132 828,13-154 363,-7 80 237,5 0 1,4 1 0,5 1 0,5 0 0,12-23-14,-34 124 5,-1-2 3,0-1 0,1 1 0,0 0-1,1 0 1,0 0 0,1 0 0,0 1 0,0 0 0,0 0 0,1 0-1,1 0 1,-1 1 0,1 0 0,0 1 0,4-3-8,-10 8-2,1 1 1,-1-1 0,0 1-1,1-1 1,-1 1 0,1 0-1,-1-1 1,1 1-1,-1 0 1,0 0 0,1 0-1,-1 0 1,1 0 0,-1 0-1,1 1 1,-1-1 0,1 0-1,-1 1 1,0-1-1,1 1 1,-1 0 0,0-1-1,1 1 1,-1 0 0,0 0-1,0 0 1,0-1-1,0 1 1,0 1 0,0-1-1,0 0 1,0 0 0,0 0-1,0 0 1,0 1 0,-1-1-1,1 0 1,-1 1-1,1-1 1,-1 0 0,1 2 1,13 62-72,-12-43 34,-1 1-1,-1 0 1,-1 0 0,-2-1 0,0 1 0,-1-1 0,-1 1 0,-1-1 0,0-1 0,-2 1 0,-1-1 0,-1-1 0,0 0 0,-2 0-1,-12 17 39,21-33 0,0 0 0,0 0 0,0-1 0,-1 1-1,1 0 1,-1-1 0,0 0 0,0 0-1,0 0 1,-1 0 0,1-1 0,-1 0-1,1 0 1,-1 0 0,0 0 0,1-1-1,-1 0 1,0 0 0,0 0 0,0 0 0,0-1-1,0 0 1,-3 0 0,7-1 17,0 0-1,0 1 1,0-1-1,0 0 1,1 0-1,-1 0 1,0 0-1,1 0 1,-1 0-1,1 0 1,-1 0-1,1 0 1,-1 0-1,1 0 1,0-1-1,0 1 1,-1 0-1,1 0 1,0 0-1,0 0 1,0-1-1,0 1 1,0 0-1,1 0 1,-1 0-1,0 0 1,0-1-1,1 1 1,-1 0-1,1 0 1,-1 0-1,1 0 1,-1 0-1,1 0 1,0 0-1,-1 0 1,1 0 0,0 0-1,0 1 1,0-1-1,0 0 1,0 0-1,0 0-16,4 1 9,0 1 0,-1-1 0,1 1 0,0-1 0,-1 1 0,1 1 0,-1-1 0,1 1 0,-1-1 0,1 1 0,-1 0 0,0 1 0,0-1 0,0 1 0,-1 0 0,1 0 0,0 0 0,-1 0 0,0 1 0,0 0 0,0-1 0,0 1 0,-1 0 0,1 0 0,-1 0 0,0 1 0,0-1 0,-1 0 0,2 5-9,6 7 27,52 92 36,-43-70-233,2-2-1,1 0 0,2-2 1,2 0-1,1-2 0,29 29 171,21-10-4648,-48-38 41,-1-2-3354,-6-3-1893</inkml:trace>
  <inkml:trace contextRef="#ctx0" brushRef="#br1" timeOffset="-74196.084">23592 14665 6470,'0'-18'6049,"2"-104"1104,-1 114-6707,-2 1 0,1 0 0,-1 0 0,0-1 0,0 1-1,-1 0 1,0 0 0,0 0 0,-1 1 0,0-1 0,0 1 0,-1-1 0,0 1 0,0 0 0,0 0 0,0 0-1,-3-1-445,4 6 25,0 0-1,1 1 0,-1-1 0,0 1 0,1 0 0,-1 0 0,0 0 0,1 0 0,-1 0 0,0 1 0,1-1 0,-1 1 0,0-1 0,1 1 0,-1 0 1,1 0-1,-1 0 0,1 1 0,0-1 0,-1 1 0,1-1 0,0 1 0,0 0 0,0 0 0,0-1 0,0 2 0,0-1 0,1 0 0,-1 0 0,1 0 1,0 1-1,-1-1 0,1 1 0,0-1 0,0 1 0,0 1-24,-4 4 30,-21 35-36,3 2-1,1 1 1,2 1-1,2 0 1,-3 22 6,9-36-32,4-8-137,0-1 0,2 1-1,0 0 1,2 1 0,1-1-1,0 1 1,2 24 169,1-49-32,0 1 1,0 0-1,1-1 0,-1 1 0,0 0 0,0-1 1,1 1-1,-1-1 0,1 1 0,-1 0 1,1-1-1,0 1 0,0-1 0,-1 0 0,1 1 1,0-1-1,0 0 0,1 1 0,-1-1 0,0 0 1,0 0-1,0 0 0,1 0 0,-1 0 1,1 0-1,-1 0 0,1 0 0,-1-1 0,1 1 1,-1-1-1,1 1 0,0-1 0,-1 0 1,1 1-1,0-1 0,-1 0 0,1 0 0,0 0 1,-1 0-1,1 0 0,0-1 0,-1 1 0,1 0 33,65-34-370,-28-10 593,-1-2 1,-3-2-1,-2-1 1,-2-1-1,-2-2 0,19-48-224,-28 61 330,11-47 1133,-46 127-438,10-16-1121,1-1-1,1 1 1,1 0-1,1 0 1,1 0-1,1 0 1,1 0 0,2 0-1,0-1 1,1 0-1,2 1 1,1-2-1,0 1 1,2-1-1,6 9 97,51 53-4467,-6-47-4775,-33-28 2500</inkml:trace>
  <inkml:trace contextRef="#ctx0" brushRef="#br1" timeOffset="-73390.027">24149 14622 7847,'2'-20'1083,"1"-39"1448,-2 15 3529,-7 36-627,-9 26-3996,-130 482-2499,116-449-3679,26-70 3727,6-21 1627,3 0 0,0 1 0,3 0 0,1 1 0,2 0 0,2-1-613,-8 17 343,1 0 1,2 1-1,0 0 0,1 1 0,1 0 1,1 0-1,0 1 0,2 1 0,0 0 1,14-13-344,-25 28 33,0 1-1,0-1 1,0 1 0,0-1 0,0 1 0,0 0 0,1 0 0,-1 1-1,1-1 1,-1 1 0,1-1 0,0 1 0,0 0 0,-1 1 0,1-1-1,0 1 1,0-1 0,0 1 0,0 0 0,0 1 0,-1-1 0,1 1-1,0 0 1,0 0 0,0 0 0,-1 0 0,1 0 0,-1 1 0,1 0-1,-1-1 1,1 1 0,-1 1 0,0-1 0,0 0 0,0 1 0,0 0 0,-1-1-1,1 1 1,-1 0 0,1 1 0,-1-1 0,0 0 0,0 1 0,-1-1-1,1 2-32,129 319 113,-127-315-157,1 1 0,0-1 1,1 1-1,0-2 1,0 1-1,1-1 1,0 0-1,1 0 1,-1 0-1,2-1 1,-1-1-1,1 1 1,0-2-1,0 1 1,0-1-1,1 0 1,0-1-1,0 0 0,0-1 1,0 0-1,1 0 1,-1-1-1,1-1 1,0 0-1,-1 0 1,4-1 43,-4-5 44,0 0 0,-1-1-1,0 0 1,0 0 0,0-1 0,-1 0 0,0-1 0,0 0 0,-1 0 0,0-1 0,0 0 0,-1 0-1,0 0 1,-1-1 0,0 0 0,-1 0 0,1 0 0,-1-5-44,66-189 2706,-60 88-1544,-10 112-1136,-1 1-1,1 0 1,-1-1 0,0 1 0,0 0-1,0 0 1,0-1 0,-1 1 0,1 0-1,-1 0 1,0 1 0,0-1 0,0 0 0,0 1-1,0-1 1,-1 1 0,1-1 0,-1 1-1,0 0 1,1 0 0,-1 0 0,0 1-1,0-1 1,0 1 0,-1-1 0,1 1-1,0 0 1,0 0 0,-1 1 0,1-1 0,0 1-1,-1-1-25,-6 3 2,1-1 0,0 1-1,0 1 1,0-1-1,0 2 1,0-1 0,1 1-1,-1 1 1,1-1-1,0 1 1,1 1 0,-1-1-1,1 1 1,0 1-1,0-1 1,1 1 0,0 1-1,0-1 1,1 1-1,-3 5-1,-13 17-209,1 1-1,2 1 0,1 1 0,2 1 0,1 0 1,2 0-1,1 2 0,2-1 0,1 1 0,2 2 210,5-32-110,-1 0-120,0 1 0,1 0-1,0 0 1,0 0-1,1 0 1,-1 0-1,2 0 1,-1 0-1,1-1 1,0 1-1,0 0 1,1 0-1,0-1 1,3 7 230,-2-12-34,0 0 0,0 0 0,0-1 0,0 1 1,0-1-1,0 0 0,1 1 0,-1-1 0,0-1 0,0 1 0,0 0 1,0-1-1,0 0 0,0 1 0,1-1 0,-2-1 0,1 1 0,0 0 1,0-1-1,0 1 0,0-1 0,-1 0 0,1 0 0,-1 0 0,0 0 1,1 0-1,-1-1 0,0 1 0,0-1 0,0 1 0,-1-1 0,1 0 1,0-1 33,1 1-20,37-49 239,-3 0 1,-1-3 0,-4 0-1,-2-3 1,-2 0 0,-3-2-1,12-42-219,-23 66 184,59-197 1421,-72 232-1579,-1 1 1,1 0 0,-1-1 0,0 1 0,1-1 0,-1 1 0,1 0 0,-1-1-1,0 1 1,1-1 0,-1 1 0,0-1 0,1 1 0,-1-1 0,0 1-1,0-1 1,0 0 0,1 1 0,-1-1 0,0 1 0,0-1 0,0 1 0,0-1-1,0 0 1,0 1 0,0-1 0,0 1 0,0-1 0,0 0 0,-1 1-1,1-1 1,0 1 0,0-1 0,0 1 0,-1-1 0,1 1 0,0-1 0,-1 1-1,1-1 1,-1 1 0,1-1 0,0 1 0,-1-1 0,1 1 0,-1 0-1,1-1 1,-1 1 0,1 0 0,-1 0 0,1-1 0,-1 1 0,1 0 0,-1 0-1,0 0 1,1-1 0,-1 1 0,1 0 0,-1 0 0,1 0 0,-1 0-1,0 0-26,-5 10 42,1 0-1,0 0 1,0 0-1,1 1 1,0-1-1,1 1 1,1 0-1,-1 0 1,2 0-1,-1 0 1,1 5-42,1-10 29,-8 76 160,4 0 0,3 0-1,5 9-188,-5-67 24,2 0 1,1 0-1,1 0 0,1 0 0,1 0 1,1-1-1,1 0 0,2 0 1,0 0-1,1-1 0,9 14-24,-16-32-6,-1-1-1,1 0 1,-1 0-1,1 0 1,0 0-1,0 0 1,1-1 0,-1 1-1,0-1 1,1 0-1,0 0 1,-1 0-1,1-1 1,0 1-1,0-1 1,0 0 0,0 0-1,0 0 1,0 0-1,0-1 1,0 0-1,0 0 1,0 0 0,0 0-1,1-1 1,-1 1-1,0-1 1,0 0-1,0 0 1,-1-1-1,1 1 1,0-1 0,0 0-1,-1 0 1,1 0-1,1-2 7,10-6-137,0 0-1,-1-2 0,-1 1 0,0-2 1,-1 1-1,0-2 0,9-14 138,14-32-953,-5 8-1727,-6 22-3365,-14 21-767</inkml:trace>
  <inkml:trace contextRef="#ctx0" brushRef="#br1" timeOffset="-72654.701">26322 14317 7655,'0'0'4970,"13"-13"-1489,67-71 2503,-78 83-5848,-1 0-1,0 1 0,1-1 1,-1 0-1,0-1 1,0 1-1,1 0 0,-1 0 1,0 0-1,0-1 0,0 1 1,-1 0-1,1-1 1,0 1-1,0-1 0,-1 1 1,1-1-1,-1 1 0,1-1 1,-1 0-1,0 1 1,1-1-1,-1 1 0,0-1 1,0 0-1,0 1 1,-1-1-1,1 0 0,0 1 1,0-1-1,-1 1 0,1-1 1,-1 0-1,0 1 1,1 0-1,-1-1 0,0 1 1,0-1-1,0 1 0,0 0 1,0-1-1,0 1 1,0 0-1,0 0 0,-1 0 1,1 0-1,0 0 1,-1 0-1,1 0 0,-2 0-135,-7 1 30,-1 1-1,1 1 0,0-1 0,-1 2 1,1-1-1,0 1 0,0 1 0,1 0 1,-1 0-1,1 1 0,0 0 0,0 1 0,0 0 1,1 0-1,0 1 0,0 0 0,0 1-29,0-1 16,-9 5-22,2 1 0,0 1 0,0 1 0,2 0 0,-1 0 0,2 2 0,0-1 0,1 1 0,-1 5 6,10-17-10,0 0 0,0 0-1,0 0 1,1 0 0,0 0-1,0 0 1,0 1 0,1-1-1,-1 0 1,1 1 0,1-1-1,-1 0 1,1 0-1,0 0 1,0 1 0,0-1-1,1 0 1,0 0 0,0 0-1,0-1 1,0 1 0,1 0-1,0-1 1,0 0 0,0 1-1,3 2 11,114 90-62,-78-68 94,64 76 17,-102-100-20,0 0 1,0 1 0,-1 0-1,0 0 1,0 0 0,0 0 0,-1 0-1,0 1 1,0-1 0,-1 1 0,0-1-1,0 1 1,0-1 0,-1 1 0,0 0-1,0 0 1,-1-1 0,1 1 0,-2-1-1,1 1 1,-1 0-30,0-2 67,-1 1 0,1-1-1,-1 0 1,-1-1 0,1 1 0,0-1 0,-1 1-1,0-1 1,0 0 0,-1 0 0,1-1-1,-1 1 1,1-1 0,-1 0 0,0 0 0,0-1-1,0 0 1,-1 1 0,1-2 0,-1 1-1,1-1 1,-1 1 0,1-2 0,-1 1 0,0 0-1,0-1 1,0 0-67,-3 0 16,0 0 0,0-1 0,0 1 0,1-2 1,-1 1-1,0-1 0,1-1 0,-1 1 0,1-1 0,0-1 0,0 1 0,0-2 0,1 1 0,-1-1 1,1 0-1,0 0 0,-2-4-16,-7-9-151,2-1 1,1-1 0,0 0 0,2-1 0,0 0-1,1-1 1,-1-7 150,5 16 179,0 6-3320,1 21-6965,5 0 2066</inkml:trace>
  <inkml:trace contextRef="#ctx0" brushRef="#br1" timeOffset="-72094.824">26927 14413 14157,'3'-14'4522,"10"-75"-59,-13 88-4391,1-1 1,-1 1-1,0-1 1,-1 0-1,1 1 1,0-1-1,0 1 0,-1-1 1,1 1-1,-1 0 1,1-1-1,-1 1 1,0-1-1,1 1 0,-1 0 1,0-1-1,0 1 1,0 0-1,0 0 1,0 0-1,0 0 1,0 0-1,-1 0 0,1 0 1,0 0-1,-1 0 1,1 1-1,0-1 1,-1 0-1,1 1 0,-1-1 1,1 1-1,-1 0 1,1-1-1,-1 1 1,1 0-1,-1 0 1,1 0-1,-1 0 0,1 0 1,-1 0-1,1 1 1,-1-1-1,1 0 1,-1 1-1,1-1 0,-1 1 1,1-1-1,0 1 1,-1 0-1,1 0 1,0 0-1,-1-1 1,1 1-1,0 1 0,0-1 1,0 0-1,0 0-72,-12 17 17,1 0 0,1 1-1,0 0 1,2 1 0,0-1-1,2 2 1,0-1 0,1 1-1,1 0 1,1 1 0,1-1-1,0 2-16,1-8 3,-8 41-374,3 0 0,2 1 0,3 0 0,2 8 371,-1-60-85,1 0 0,0 0 0,0 0 0,0 0 1,1 0-1,-1 0 0,1 0 0,1 0 0,-1-1 0,0 1 0,1 0 0,0-1 1,0 1-1,1-1 0,-1 1 0,1-1 0,0 0 0,0 0 0,0-1 0,1 1 1,-1-1-1,1 1 0,0-1 0,0 0 0,0 0 0,0-1 0,0 1 0,1-1 0,-1 0 1,4 1 84,7-3 69,0 0 0,-1-2 1,0 1-1,1-2 1,-1 0-1,0-1 0,0 0 1,0-1-1,-1 0 1,1-1-1,-2-1 0,1 0 1,-1-1-1,0 0 1,0-1-1,-1 0 0,0-1 1,-1 0-1,7-8-69,10-8 393,0-1 0,-2-1 0,-1-2 0,-2 0 0,0-1 0,-3-1 0,0-1 0,12-32-393,-6-25 262,-25 89-261,-1 0 1,1 1-1,0-1 0,-1 1 0,1-1 0,-1 1 1,0-1-1,1 1 0,-1-1 0,1 1 1,-1-1-1,0 1 0,1 0 0,-1 0 0,0-1 1,1 1-1,-1 0 0,0 0 0,1 0 1,-1-1-1,0 1 0,0 0 0,1 0 0,-1 0 1,0 0-1,0 1 0,1-1 0,-1 0 1,0 0-1,1 0 0,-1 0 0,0 1 0,1-1 1,-1 0-1,0 1 0,1-1 0,-1 1 1,0-1-1,1 0 0,-1 1 0,1-1 0,-1 1 1,1 0-1,-1-1 0,1 1 0,0-1 1,-1 1-1,1 0 0,0-1 0,-1 1 1,1 0-1,0-1 0,0 1 0,-1 0 0,1-1 1,0 1-1,0 0 0,0 0 0,0-1 1,0 1-1,0 0-1,-14 27 0,1 0 0,2 1 0,0 0 0,2 1 0,1 0 0,2 1 0,1 0 0,1 0 0,1 0 0,2 0 0,2 0 0,1 8 0,-3-35-19,1 1 1,0-1-1,0 0 1,0 1-1,1-1 1,-1 0-1,1 0 1,0 1-1,0-1 1,1 0-1,-1 0 0,1 0 1,0 0-1,0 0 1,0-1-1,1 1 1,-1-1-1,1 1 1,0-1-1,0 0 1,0 0-1,0 0 1,0 0-1,1-1 1,-1 1-1,1-1 1,0 0-1,0 0 1,0 0-1,0-1 0,0 1 1,0-1-1,0 0 1,2 0 18,4 0-6,1 0 0,-1-2 0,1 1 0,0-1 0,-1 0 0,1-1-1,-1-1 1,0 0 0,1 0 0,-1-1 0,-1 0 0,1 0 0,-1-1 0,1-1 0,-1 1 0,-1-1 0,1-1 0,-1 0 0,0 0 0,-1-1 0,1 0 6,3-4 36,0 0 1,-1-1-1,0-1 1,-1 0-1,-1 0 0,0 0 1,0-1-1,-2 0 1,0-1-1,-1 0 1,0 1-1,-1-2 1,0-5-37,-2 14 18,0-1 0,-1 0 1,0 0-1,0 0 0,0 0 0,-2 0 1,1 0-1,-1 0 0,0 0 0,-1 1 1,0-1-1,0 0 0,-1 1 0,0-1 1,-1 1-1,1 0 0,-2 0 0,1 0 1,-1 1-1,0-1 0,-1 1 0,0 0 1,0 1-1,0-1 0,-1 1 0,0 1 1,0-1-1,0 1 0,-1 0 0,0 1 1,-3-2-19,3 4-69,0 0 0,0 0 0,0 0 0,0 1-1,0 0 1,0 1 0,0 0 0,-1 0 0,1 1 0,0 0 0,0 0 0,0 1 0,0 0 0,0 0 0,0 1 69,4-1-320,0 0 0,1 0 0,0 0 0,-1 0 0,1 0 0,0 1 0,0 0 0,1-1 0,-1 1 0,0 0 0,1 0-1,0 1 1,0-1 0,0 0 0,0 1 0,0-1 0,1 1 0,-1 0 0,1 0 0,0-1 0,0 2 320,-2 30-6299,3 1-3278</inkml:trace>
  <inkml:trace contextRef="#ctx0" brushRef="#br1" timeOffset="-71735.68">27977 14586 19571,'5'-15'3491,"15"-45"-1596,-19 60-1794,-1 1 0,0-1 1,1 1-1,-1-1 0,0 1 0,1-1 1,-1 1-1,1-1 0,-1 0 0,1 1 1,-1-1-1,1 0 0,-1 1 0,1-1 1,-1 0-1,1 1 0,0-1 0,-1 0 1,1 0-1,-1 0 0,1 0 0,0 0 1,-1 0-1,1 1 0,0-1 0,-1-1 1,1 1-1,-1 0 0,1 0 0,0 0 1,-1 0-1,1 0 0,-1-1 0,1 1 1,0 0-1,-1 0 0,1-1 0,-1 1 1,1 0-1,-1-1 0,1 1 0,-1-1-101,1 7-99,8 50 169,-2 0-1,-3 1 0,-2-1 1,-5 52-70,-7-20-2899,10-123 3121,2 0 0,1 0 0,2 1 0,1-1 0,2 1 0,2 0 0,12-29-222,55-74 474,-72 130-567,0 1 0,0 1 0,1-1 1,-1 1-1,1 0 0,1 0 0,-1 0 0,1 1 1,-1 0-1,1 0 0,0 1 0,0 0 1,1 0-1,-1 1 0,1 0 0,-1 0 1,1 0-1,6 1 93,30 15-5009,-22 9-1481,-8 1-1811</inkml:trace>
  <inkml:trace contextRef="#ctx0" brushRef="#br1" timeOffset="-71286.647">28627 14629 5669,'0'0'8536,"0"0"-4601,0 0-1885,0 0-475,0 0-465,0 0-443,0 0-128,0 0-186,11-8-193,33-25-64,-43 33-92,0 0 0,0 0 0,0 0-1,0 0 1,0 0 0,0 0 0,0 0 0,0 0 0,0 0-1,0 1 1,0-1 0,0 0 0,-1 1 0,1-1 0,0 1 0,0-1-1,0 1 1,0-1 0,-1 1 0,1 0 0,0-1 0,0 1-1,-1 0 1,1-1 0,-1 1 0,1 0 0,-1 0 0,1 0-1,-1 0 1,1-1 0,-1 1 0,0 0 0,1 0 0,-1 0 0,0 0-1,0 0 1,0 0 0,0 0 0,0 0 0,0 0 0,0 0-4,3 7 34,-2-5 57,1 0 0,-1-1 0,1 1 0,-1-1 0,1 1 0,0-1-1,0 0 1,0 1 0,0-1 0,0 0 0,1 0 0,-1-1 0,0 1 0,1 0-1,0-1 1,-1 1 0,1-1 0,0 0 0,0 0 0,0 0 0,-1 0 0,1-1 0,0 1-1,0-1 1,0 0 0,0 1 0,0-2 0,0 1 0,0 0 0,0 0 0,0-1 0,0 0-1,0 1 1,0-1 0,0 0 0,0 0 0,-1-1 0,1 1 0,-1-1 0,3-1-91,4-2 250,0-1 0,-1-1 0,0 1-1,0-1 1,0-1 0,-1 1 0,0-1 0,-1-1 0,0 1 0,0-1 0,0 0 0,-1 0 0,-1-1 0,0 1 0,0-1 0,-1 0 0,2-6-250,-7 14 0,1-1 0,0 1 0,-1 0 0,0 0 0,1 0 0,-1 1 0,0-1 0,0 0 0,0 1 0,0-1 0,0 1 0,0 0 0,0-1 0,-1 1 0,1 0 0,0 0 0,-1 1 0,1-1 0,-1 0 0,1 1 0,-1 0 0,1-1 0,-1 1 0,1 0 0,-1 0 0,1 0 0,-1 1 0,1-1 0,-1 1 0,1-1 0,-1 1 0,1 0 0,0 0 0,-1 0 0,1 0 0,0 0 0,-2 2 0,-18 6 0,1 2 0,0 0 0,1 2 0,0 0 0,1 1 0,0 1 0,1 1 0,1 1 0,1 0 0,-13 17 0,17-21 0,1 1 0,1 1 0,0 0 0,1 0 0,0 1 0,1 0 0,1 1 0,1 0 0,-3 11 0,7-21 0,0 0 0,1 0 0,0 0 0,0 0 0,1 1 0,0-1 0,0 0 0,0 1 0,1-1 0,0 0 0,1 0 0,0 1 0,0-1 0,0 0 0,1-1 0,0 1 0,0 0 0,1-1 0,-1 0 0,2 0 0,-1 0 0,1 0 0,-1-1 0,6 5 0,4 0-46,1 0-1,0-1 1,1 0-1,0-1 1,0-1-1,1-1 1,0 0-1,0-1 1,0-1-1,1 0 1,-1-2-1,1 0 1,0-1-1,0 0 1,-1-2-1,1 0 1,0-1-1,0 0 1,-1-2-1,0 0 1,1-1-1,-2-1 1,1-1-1,10-5 47,-16 8 16,1-2 0,-1 1 0,-1-1 0,1-1 0,-1 0 0,0-1 0,0 1 0,-1-2 0,0 0 0,-1 0 0,0 0 0,0-1 0,-1 0 0,0 0 1,-1-1-1,0 0 0,-1 0 0,0-1 0,1-4-16,-7 13-51,1 0 1,-1 0 0,0 0 0,0 0 0,0 0 0,0 1-1,-1-1 1,1 0 0,-1 0 0,1 1 0,-1-1 0,0 1 0,0 0-1,0-1 1,-1 1 0,1 0 0,0 0 0,-1 0 0,1 1-1,-1-1 1,0 1 0,1-1 0,-1 1 0,0 0 0,0 0-1,0 0 1,0 0 0,0 1 0,0-1 0,0 1 0,0 0 0,0-1-1,0 2 1,0-1 0,0 0 0,-1 1 0,1-1 0,0 1-1,0 0 1,1 0 0,-1 0 0,0 0 0,-1 1 50,-102 34-8499,53-6-2007</inkml:trace>
  <inkml:trace contextRef="#ctx0" brushRef="#br1" timeOffset="-70957.76">27392 15959 10794,'0'0'6663,"0"0"-4229,0 0-288,80 4 416,-15 3-960,16-1-833,13 0-129,11-1-223,10 0-257,-3-5-96,-10 0-64,-17 0-609,-23 0-1024,-21 0-802,-21 0-1568,-20 4-5286</inkml:trace>
  <inkml:trace contextRef="#ctx0" brushRef="#br1" timeOffset="-70607.411">27408 16261 14670,'0'0'6150,"0"0"-3908,0 0-513,0 0 1,117 57-449,-49-57-512,12-2-128,12-5-257,6 0-96,0 1-96,1-1-127,-10 3-1,-11-2-64,-14 1-577,-14 0-1057,-9 0-1376,-15 3-3012,-9 2-8616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48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93 606 16592,'7'-89'5205,"-7"89"-5081,0 0 0,0 0 1,0 0-1,0 1 0,-1-1 1,1 0-1,0 0 0,0 0 1,0 0-1,-1 0 0,1 0 1,0 0-1,0 0 0,0 1 1,0-1-1,-1 0 0,1 0 1,0 0-1,0 0 0,-1 0 1,1 0-1,0 0 0,0 0 1,0 0-1,-1 0 0,1 0 1,0 0-1,0 0 0,0 0 1,-1-1-1,1 1 0,0 0 1,0 0-1,0 0 0,-1 0 1,1 0-1,0 0 0,0 0 1,0-1-1,0 1 0,0 0 1,-1 0-125,-10 23 324,0 20-202,2 0 0,2 1 0,1 0 0,2 0 0,3 7-122,-11 96-1480,2-27-4414,0-204 5612,9 36 929,1 0 1,3 0 0,2 0-1,2 0 1,2 1 0,2 0 0,2 1-1,3 0 1,13-28-648,-25 65 8,-1 0 0,1 1 0,0 0 1,1-1-1,0 2 0,0-1 0,1 0 0,0 1 0,0 0 0,1 1 0,0-1 1,0 1-1,0 1 0,1-1 0,0 1 0,0 1 0,0-1 0,0 1 0,1 1 1,0 0-1,0 0 0,0 0 0,2 1-8,-8 2-43,0 0-1,0 0 1,0 0 0,0 1 0,0-1 0,0 1-1,0 0 1,0 0 0,-1 0 0,1 0-1,0 1 1,0-1 0,-1 1 0,1-1 0,-1 1-1,1 0 1,-1 0 0,0 0 0,0 0-1,0 1 1,0-1 0,0 1 0,0-1-1,-1 1 1,1-1 0,-1 1 0,1 0 0,-1 0-1,0 0 1,0 0 0,-1 0 0,1 0-1,-1 0 44,2 5-229,0 1-1,-1 0 0,-1-1 0,1 1 0,-1 0 0,-1-1 0,1 1 0,-2 0 0,1-1 0,-1 1 0,-1 2 230,-2 0-143,0-1-1,0 0 1,-1 0 0,0 0-1,-1 0 1,0-1-1,-1 0 1,1-1 0,-2 0-1,1 0 1,-1 0 0,0-1-1,-1-1 1,0 0-1,0 0 1,0-1 0,-6 3 143,-120 44 2093,100-40-697,36-12-1369,-1-1 0,1 1 0,-1 0 0,1 0 0,-1 0-1,1 0 1,-1 0 0,0 0 0,1 1 0,-1-1 0,1 0 0,-1 0 0,1 0 0,-1 0 0,1 1 0,-1-1 0,1 0 0,-1 0 0,1 1 0,-1-1 0,1 0-1,-1 1 1,1-1 0,0 1 0,-1-1 0,1 1 0,-1-1 0,1 0 0,0 1 0,0-1 0,-1 1 0,1 0 0,0-1 0,0 1 0,0-1 0,-1 1 0,1-1-1,0 1 1,0-1 0,0 1 0,0 0 0,0-1 0,0 1 0,0-1 0,0 1 0,1-1 0,-1 1 0,0-1 0,0 1 0,0-1 0,1 1 0,-1 0 0,0-1 0,0 0-1,1 1 1,-1-1 0,0 1 0,1-1 0,-1 1 0,1-1 0,-1 0 0,0 1 0,1-1-27,36 21 254,-32-19-219,88 37 145,-56-25-457,0 2 0,-1 1-1,-1 2 1,19 14 277,-32-5-3223,-18-2-5437,-4-16 1907</inkml:trace>
  <inkml:trace contextRef="#ctx0" brushRef="#br0" timeOffset="715.053">609 558 6278,'0'-13'7842,"-2"-41"-3998,1 57 4175,1 76-7796,20 77 66,-1-12-1610,-16-49-3669,-11-54-1298,6-66 4409,13-288 10984,23 2-5799,-23 272-3172,10 75-246,-11-12-143,2-1-1,0-1 1,1 0 0,2-1 0,0 0 0,1-1 0,1-1-1,1-1 1,0 0 0,1-1 0,1-1 0,1-1 0,0-1-1,1-1 1,3 1 255,-20-12 3,1 1 0,-1-1 1,0-1-1,1 1 0,-1-1 0,1 0 0,0 0 0,-1 0 0,1-1 1,0 0-1,0 0 0,-1-1 0,1 1 0,0-1 0,-1 0 0,1-1 1,-1 0-1,1 1 0,-1-2 0,0 1 0,0-1 0,0 1 0,0-1 1,0-1-1,-1 1 0,1-1 0,-1 1 0,0-1 0,0-1 0,0 1 1,-1 0-1,0-1 0,1 0 0,-1 0-3,8-11 309,0-1 0,-1 0 0,0 0 0,-2-1 0,0 0 1,-1 0-1,-1-1 0,0 0 0,-2 0 0,1-8-309,-5 26-1,0-1 1,0 1-1,-1-1 1,1 1-1,-1-1 1,1 1 0,-1-1-1,1 1 1,-1 0-1,0-1 1,0 1-1,0 0 1,0-1-1,0 1 1,0 0-1,0 0 1,0 0-1,0 0 1,-1 0-1,1 0 1,0 0-1,-1 1 1,1-1-1,0 0 1,-1 1-1,1-1 1,-1 1 0,1-1-1,-1 1 1,1 0-1,-1 0 1,0-1-1,1 1 1,-1 0-1,1 1 1,-1-1-1,1 0 1,-1 0-1,1 1 1,-1-1-1,1 1 1,-1-1-1,1 1 1,-1-1-1,1 1 1,0 0-1,-1 0 1,1 0 0,0 0-1,0 0 1,-1 0-1,1 0 1,0 0-1,0 0 1,0 1-1,0-1 1,-13 12-70,0 1 0,0 1 0,2 0 0,0 0 0,0 1 0,2 1-1,0-1 1,1 2 0,0 0 0,2 0 0,0 0 0,1 1 0,1 0 0,1 0 0,0 2 70,3 0 95,11-30 134,10-30 295,-14 27-318,-5 5-118,1 0 0,1 0 0,-1 1 0,1-1 0,0 1 0,0 0 0,1 0 0,0 0 0,0 0 1,1 1-1,-1 0 0,1 0 0,0 0 0,0 0 0,1 1 0,0 0 0,-1 0 0,1 0 0,1 1 1,-1 0-1,2-1-88,-4 6 16,0 0 0,0 0 0,0 1 0,0-1 0,0 1 1,-1 0-1,1 0 0,-1 1 0,0-1 0,0 0 0,0 1 1,0 0-1,-1 0 0,1 0 0,-1 0 0,0 0 1,0 0-1,-1 1 0,1-1 0,-1 0 0,0 1 0,0-1 1,0 1-1,-1 2-16,2-1 7,24 175-928,-16-84-3705,5-44-4097,-6-31 2397</inkml:trace>
  <inkml:trace contextRef="#ctx0" brushRef="#br0" timeOffset="1067.419">1752 534 11627,'25'-116'5883,"-21"31"1847,-6 84-7663,0-1 0,-1 1 0,1 0-1,0 0 1,0 0 0,0 1 0,-1-1 0,1 0 0,0 1 0,-1-1 0,1 1 0,0 0-1,-1 0 1,1 0 0,-1 0 0,1 0 0,0 1 0,-1-1 0,1 1 0,0-1 0,-1 1-1,1 0 1,0 0 0,0 0 0,0 0 0,0 0 0,0 0 0,0 1 0,0-1-1,0 1 1,0-1 0,1 1 0,-1 0 0,0 0-67,-6 3-19,1 0-1,0 0 1,0 0 0,0 1-1,1 0 1,0 1 0,0-1 0,0 1-1,1 0 1,0 0 0,0 1-1,1 0 1,0-1 0,0 2-1,1-1 1,0 0 0,1 0-1,-1 1 1,2 0 0,-1-1-1,1 1 1,1 0 0,-1 0 0,1 0-1,1-1 1,0 1 0,0 0-1,1 0 1,0-1 0,0 1-1,1-1 1,0 0 0,0 0-1,5 7 20,-1-7-112,0-1-1,0 0 0,1-1 0,0 1 1,0-2-1,0 1 0,1-1 0,0 0 0,0-1 1,0 0-1,0 0 0,1-1 0,-1-1 1,1 1-1,0-1 0,6 0 113,-12-2-22,0 1-1,0-1 1,0 1 0,0 0-1,0 0 1,0 1 0,-1-1-1,1 1 1,0 0 0,-1 0-1,0 0 1,1 0 0,-1 0-1,0 1 1,0 0-1,0 0 1,0 0 0,-1 0-1,1 0 1,-1 0 0,0 0-1,0 1 1,0-1 0,0 1-1,-1 0 1,1 0 0,-1-1-1,0 1 1,0 0 0,0 0-1,-1 0 1,1 0 0,-1 0-1,0 0 1,0 0 0,-1 0-1,1 0 1,-1 0 0,0 0-1,0 0 1,0 0-1,0-1 1,-1 2 22,-2 2 27,0 0 0,-1 0 0,0 0 0,0-1 0,0 0 0,-1 0 0,0 0 0,0-1 0,0 1 0,-1-1 0,0-1 0,0 1 0,0-1 0,0-1 0,-1 1 0,1-1 0,-1-1 0,0 1 0,0-1 0,-2 0-27,-13 2 38,0 0 0,0-1 0,0-1 0,0-1 1,-1-1-1,-13-3-38,-28-10-638,26-3-3006,30 9 646,8 3-3618,0 0-2812</inkml:trace>
  <inkml:trace contextRef="#ctx0" brushRef="#br0" timeOffset="1418.312">2178 385 11467,'4'-12'4687,"10"-39"-1532,-3 34 896,-6 28-1178,-3 22-2239,-2 1 0,-1-1 0,-1 0 0,-2 0 1,-2 4-635,-2 28 213,-25 263-1382,38-299 91,-2-46 742,-5-74 418,0 57 7,1-1 0,1 0 0,2 1 1,1-1-1,2 1 0,1 0 0,2 0 0,6-13-89,-12 37 13,1 1 1,1-1-1,-1 1 0,1 0 1,1 0-1,0 0 0,0 1 1,1 0-1,0 0 0,0 0 1,1 1-1,0-1 0,0 2 1,1-1-1,-1 1 1,2 0-1,-1 1 0,1 0 1,-1 0-1,1 1 0,1 0 1,-1 0-1,0 1 0,6-1-13,94 7-1030,-60 19-2484,-22 21-6302,-26-24 2241</inkml:trace>
  <inkml:trace contextRef="#ctx0" brushRef="#br0" timeOffset="1719.685">2118 683 10250,'0'0'4142,"0"0"-880,12 0-982,214-13 42,-215 13-2362,47 5-417,-57-5 331,0 0 1,1 1 0,-1-1-1,0 1 1,0-1 0,0 1-1,0 0 1,0 0 0,0-1-1,0 1 1,0 0 0,0 0-1,-1 0 1,1 0 0,0 0 0,0 0-1,-1 0 1,1 0 0,-1 0-1,1 0 1,-1 0 0,1 0-1,-1 1 1,0-1 0,1 0-1,-1 0 1,0 0 0,0 1-1,0-1 1,0 0 0,0 0 0,0 1-1,0-1 1,0 0 0,-1 0-1,1 0 1,0 1 0,-1-1-1,1 0 1,-1 0 0,1 0-1,-1 0 1,0 0 0,0 0 125,-4 8-1167,-1-1 1,0 0 0,-1-1-1,0 0 1,0 0 0,-1 0-1,0-1 1,0 0 0,0 0-1,-1-1 1,-2 1 1166,-10 8-922,-29 19 842,-38 27 4447,72-48-2370,0 0 1,2 1-1,-1 0 1,2 1-1,0 1 0,-11 15-1997,23-30 109,0 1-1,0 0 0,0 0 0,1 0 0,-1 0 0,0 0 0,0 0 1,0 0-1,1 1 0,-1-1 0,0 0 0,1 0 0,-1 0 0,1 1 0,0-1 1,-1 0-1,1 0 0,0 1 0,0-1 0,0 0 0,0 1 0,0-1 1,0 0-1,0 1 0,0-1 0,1 0 0,-1 1 0,0-1 0,1 0 1,-1 0-1,1 1 0,-1-1 0,1 0 0,0 0 0,-1 0 0,1 0 1,0 0-1,0 0 0,0 0 0,0 0 0,0 0 0,0 0 0,0 0 1,0-1-1,0 1 0,0 0 0,1-1 0,-1 1 0,1 0-108,69 6 421,-65-7-375,20-1-202,0-1 1,0-1 0,-1-2-1,0 0 1,1-1-1,-2-2 1,16-7 155,29-16-3606,-4-5-4032,-29 13-1453</inkml:trace>
  <inkml:trace contextRef="#ctx0" brushRef="#br0" timeOffset="2283.377">2863 60 9833,'0'0'2531,"0"0"-455,0 0 44,0 0-327,14-8-650,-2-1-938,-6 5-141,0-1 1,0 1 0,0 1 0,1-1-1,0 1 1,-1 0 0,1 0-1,0 1 1,0 0 0,1 0 0,-1 1-1,0 0 1,5 0-65,277-3 1356,-288 4-1294,1 1 0,-1 0 1,0 0-1,1 0 0,-1 0 0,0 0 0,0 0 0,1 0 0,-1 0 1,0 1-1,0-1 0,0 0 0,0 1 0,-1-1 0,1 0 1,0 1-1,-1-1 0,1 1 0,-1 0 0,1-1 0,-1 1 0,0-1 1,1 1-1,-1-1 0,0 1 0,0 0 0,0-1 0,-1 1 1,1 0-1,0-1 0,0 1 0,-1-1 0,1 1 0,-1-1 0,0 1 1,1-1-1,-1 1 0,0-1 0,0 0 0,0 1 0,0-1 1,0 0-1,0 1 0,0-1 0,0 0 0,0 0 0,-2 1-62,-1 5 90,-5 12 28,1 1 0,1 0 0,0 0 0,2 1 0,0-1 1,1 1-1,1 0 0,0 19-118,20 232-11,-9-214 45,15 91-430,-6 0 0,-6 31 396,-10-165 46,-1 0 0,-1 1 0,-1-1 0,0 0 0,0 0 0,-2 0 0,0 0 0,0-1 0,-2 1 0,0-1 0,0 0 0,-1-1 0,-1 1 0,0-2 0,-1 1 0,-1-1 0,0 0 0,0-1 0,-1 0 0,0-1 0,-12 9-46,-8 2 180,0-1 0,-1-2 0,-1-1 1,-1-1-1,0-2 0,-1-1 0,0-2 0,-1-2 0,0-1 0,-1-2 0,-4 0-180,-7-6-1730,53-8-4943,7 4-1585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45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21 115 13613,'19'-112'8061,"-8"109"-3704,-6 31-3023,-11 225 610,1-181-2867,3 0 1,3 1 0,9 63 922,-8-128-430,12 56-3250,5-27-5443,-12-32 4291,-4-4-1723</inkml:trace>
  <inkml:trace contextRef="#ctx0" brushRef="#br0" timeOffset="504.43">63 632 6598,'-4'-15'4527,"-55"-211"8915,59 225-13411,0 1 1,0-1-1,1 1 0,-1-1 0,0 0 0,0 1 0,0-1 0,1 1 0,-1-1 1,0 1-1,1-1 0,-1 1 0,0-1 0,1 1 0,-1-1 0,1 1 1,-1-1-1,0 1 0,1 0 0,-1-1 0,1 1 0,-1 0 0,1-1 0,-1 1 1,1 0-1,0 0 0,-1 0 0,1-1 0,-1 1 0,1 0 0,0 0 1,-1 0-1,1 0 0,-1 0 0,1 0 0,0 0 0,-1 0 0,1 0 0,-1 0 1,1 1-1,-1-1 0,1 0 0,0 0 0,-1 1 0,1-1 0,-1 0 1,1 0-1,-1 1-31,6-1 64,228 26 102,-224-25-165,1 0 1,-1-1-1,0 0 1,0-1-1,0 0 1,0-1-1,0 0 1,0 0 0,0-1-1,-1 0 1,1-1-1,-1 0 1,0-1-1,0 1 1,-1-2-1,1 1 1,-1-1 0,0-1-1,0 1 1,-1-1-1,0-1 1,0 1-1,-1-1 1,5-9-2,0-5 276,-1-1 1,-1 0-1,-1-1 1,-1 0-1,-1 0 0,-1 0 1,-1-1-1,-2 0 1,1-19-277,-34 186 416,24-102-610,3 0 0,1 0 0,2 1 0,2-1 0,1 1 0,5 17 194,-7-51-129,1 0-1,0 1 0,1-1 0,0 0 1,0 0-1,0 0 0,1 0 0,0-1 1,1 1-1,-1-1 0,1 1 1,0-1-1,1 0 0,-1-1 0,1 1 1,1-1-1,-1 0 0,1 0 0,-1-1 1,1 0-1,1 0 0,-1 0 1,0 0-1,1-1 0,0 0 0,0-1 1,0 0-1,0 0 0,0 0 1,7 0 129,-5-1-10,1-1 0,-1 0 0,1-1 0,-1 0 0,0 0 1,0-1-1,1 0 0,-1-1 0,-1 0 0,1 0 0,0-1 1,-1 0-1,1 0 0,-1-1 0,-1 0 0,1-1 1,-1 0-1,0 0 0,0 0 0,0-1 0,-1 0 0,0-1 1,-1 1-1,1-1 0,-1-1 10,5-9 296,0 0-1,-2 0 1,0-1-1,-1-1 1,-1 1-1,-1-1 1,0 0-1,-2 0 1,0 0-1,-2 0 1,0-14-296,-1 33 19,0 0 0,-1 0 0,1 1 0,0-1 0,-1 0 0,1 0-1,-1 1 1,1-1 0,-1 0 0,1 1 0,-1-1 0,0 0 0,1 1 0,-1-1 0,0 1 0,1-1 0,-1 1 0,0-1 0,0 1-1,1 0 1,-1-1 0,0 1 0,0 0 0,0 0 0,1-1 0,-1 1 0,0 0 0,0 0 0,0 0 0,0 0 0,0 0-1,1 0 1,-1 0 0,0 1 0,0-1 0,0 0 0,0 0 0,1 1 0,-1-1 0,0 0 0,0 1 0,1-1 0,-1 1 0,0-1-1,0 1 1,1-1 0,-1 1 0,1-1 0,-1 1 0,1 0 0,-1-1 0,1 1 0,-1 0 0,1 0 0,-1-1 0,1 1-1,0 0 1,-1 0 0,1 0 0,0-1 0,0 1 0,0 0 0,-1 0 0,1 0 0,0 0 0,0 0 0,0-1 0,1 2-19,-6 11-21,1 1 0,0 0 1,1 0-1,0 0 1,2 1-1,-1-1 0,2 0 1,0 1-1,1-1 1,0 0-1,1 1 1,0-1-1,2 0 0,3 12 21,39 42-3118,7-53-7361,-37-17 5248</inkml:trace>
  <inkml:trace contextRef="#ctx0" brushRef="#br0" timeOffset="840.039">1052 15 6086,'0'0'5413,"0"0"-4805,0 0 225,0 0-32,0 0-673,0 0-128,0 0 0,0 0-1569,62 61-3812</inkml:trace>
  <inkml:trace contextRef="#ctx0" brushRef="#br0" timeOffset="1136.821">1695 262 16560,'-2'-13'3304,"-6"-43"-453,8 53-2633,-1-1-1,0 1 1,0 0 0,-1 0-1,1 0 1,-1 0 0,1 0 0,-1 0-1,0 0 1,0 0 0,-1 1-1,1-1 1,0 1 0,-1-1 0,1 1-1,-1 0 1,0 0 0,-1-1-218,-82-14 1393,78 18-1388,1 0 1,-1 1 0,1 1-1,-1-1 1,1 1-1,0 0 1,0 1 0,0 0-1,0 0 1,1 0 0,0 1-1,-1 0 1,2 0 0,-1 0-1,1 1 1,0 0 0,0 0-1,0 1 1,1-1 0,0 1-1,0 0 1,1 0 0,0 0-1,0 0 1,0 1 0,1-1-1,1 1 1,-1 0 0,1-1-1,0 1 1,1 0 0,0 0-1,0 1-5,-2 2-140,1-1 0,0 1 0,0 0 1,1-1-1,0 1 0,1 0 0,1-1 0,-1 1 0,2-1 0,-1 0 0,2 1 0,-1-1 0,1 0 0,1-1 0,0 1 0,0-1 0,1 0 0,0 0 0,0-1 0,1 1 0,0-1 0,1-1 0,2 3 140,-8-9-26,1 0 0,-1-1 0,1 1 0,-1 0 0,1-1 0,-1 1 0,1-1 0,-1 0 0,1 0 0,0 0 0,-1 0 0,1 0 0,-1-1 0,1 1 0,-1-1 0,1 0 0,-1 0 0,0 0 0,1 0 0,-1 0 0,0 0 0,0 0 0,1-1 0,-1 1 0,0-1 0,0 0 0,-1 1 0,1-1 1,0 0-1,-1 0 0,1 0 0,-1 0 0,1-1 0,-1 1 0,0 0 0,0 0 0,0-1 0,0 1 0,0-1 0,0-2 26,28-35 703,-28 39-694,0 1 0,0 0-1,0-1 1,0 1 0,0 0 0,0-1 0,0 1 0,0 0-1,0 0 1,0 0 0,0 0 0,0 0 0,-1 0-1,1 0 1,0 0 0,0 0 0,0 0 0,0 1-1,0-1 1,0 0 0,0 1 0,0-1 0,0 1 0,0-1-1,-1 1 1,1-1 0,0 1 0,0-1 0,-1 1-1,1 0 1,0-1 0,-1 1 0,1 0 0,-1 0 0,1 0-1,-1-1 1,1 1 0,-1 0 0,1 0 0,-1 0-1,0 0 1,0 0 0,1 0 0,-1 0 0,0 0-1,0 0 1,0 0 0,0 0-9,11 51 287,-11-25-282,0 0-1,-2-1 1,-1 1-1,-1-1 1,-2 0-1,0 0 1,-2 0 0,0-1-1,-2 0 1,-1-1-1,-1 0 1,-1-1-1,-1 0 1,-8 10-5,16-25-5,1-1 0,-1 0 0,0 0-1,0 0 1,-1-1 0,0 0 0,0 0 0,-1-1 0,1 0-1,-1 0 1,0-1 0,-1 0 0,1 0 0,-1-1 0,1 0 0,-1-1-1,0 0 1,0 0 0,0-1 0,0 0 0,-1 0 0,1-1-1,0 0 1,0-1 0,0 0 0,0-1 0,0 0 0,0 0-1,0 0 1,-7-4 5,-55-48-3446,68 50 2676,0-1 1,1 1-1,0-1 1,0 0-1,0 0 0,0 0 1,1 0-1,0 0 1,0-1-1,0 1 0,1 0 1,-1 0-1,1-1 1,1 1-1,0-4 770,5-23-7372</inkml:trace>
  <inkml:trace contextRef="#ctx0" brushRef="#br0" timeOffset="1448.926">1935 32 3940,'0'0'8205,"0"0"-4660,0 0-1015,0 0-304,13-4-486,39-9-432,-50 14-1259,-1 0 1,1 0-1,-1 0 0,0 1 0,1-1 0,-1 0 1,0 0-1,0 1 0,0-1 0,0 1 0,0-1 0,0 1 1,0 0-1,0-1 0,-1 1 0,1 0 0,-1-1 1,1 1-1,-1 0 0,0 0 0,1-1 0,-1 1 0,0 0 1,0 0-1,0 0 0,-1-1 0,1 1 0,0 0 1,-1 0-1,1-1 0,-1 1-49,1 8 167,-27 252 1046,0-33-2340,27-228 1092,-1 0-4,0 0 0,1 0-1,-1 0 1,0 1 0,1-1-1,0 0 1,-1 0 0,1 0-1,-1 0 1,1 1-1,0-1 1,0 0 0,0 0-1,0 0 1,0 1 0,0-1-1,0 0 1,0 0 0,1 1-1,-1-1 1,0 0-1,1 0 1,-1 0 0,1 0-1,-1 0 1,1 0 0,-1 1-1,1-1 1,0 0 0,0 0-1,-1-1 1,1 1-1,0 0 1,0 0 0,0 0-1,0-1 1,0 1 0,0 0-1,0-1 1,0 1 0,0-1-1,0 1 1,1-1-1,-1 1 1,0-1 0,0 0-1,0 0 1,1 0 0,-1 0-1,0 0 1,0 0 0,1 0-1,-1 0 1,0 0 0,1 0 39,62-86 116,-52 63 24,113-188 1611,-123 208-1725,-1 1 1,1-1-1,0 1 1,-1-1-1,1 1 1,0 0 0,0 0-1,0 0 1,1 0-1,-1 0 1,0 1-1,1-1 1,0 1-1,-1-1 1,1 1-1,-1 0 1,1 0 0,0 0-1,0 0 1,0 1-1,0-1 1,0 1-1,-1 0 1,1 0-1,0 0 1,0 0-1,0 0 1,0 0 0,0 1-1,0 0 1,0-1-1,-1 1 1,1 0-1,0 0 1,-1 1-1,3 0-26,68 114 107,-61-98-184,1 0 0,1-1 0,0 0 0,1-1 0,1-1 0,0 0 0,1-1-1,15 9 78,32 6-3042,7-17-3768,-45-12 1034</inkml:trace>
  <inkml:trace contextRef="#ctx0" brushRef="#br0" timeOffset="2035.214">2795 241 12812,'0'0'2541,"0"0"337,0 0-401,0 0-748,0 0-528,0 0-389,-4 12-305,-10 44-187,13-50-314,1 1 0,0-1 1,1 0-1,0 1 0,0-1 0,0 1 0,1-1 0,-1 0 0,2 0 0,-1 0 0,1 0 0,0 0 1,0 0-1,0-1 0,1 1 0,0-1 0,0 0 0,0 0 0,1-1 0,-1 1 0,1-1-6,-3-2-42,-1-1 0,1 1 0,0-1-1,0 0 1,-1 0 0,1 1-1,0-1 1,0 0 0,0-1 0,0 1-1,0 0 1,0 0 0,1-1 0,-1 0-1,0 1 1,0-1 0,0 0 0,0 0-1,1 0 1,-1 0 0,0 0-1,0-1 1,0 1 0,0-1 0,1 1-1,-1-1 1,0 0 0,0 0 0,0 0-1,0 0 1,-1 0 0,1 0 0,0 0-1,0-1 1,-1 1 0,1-1-1,0 0 43,53-70 107,-48 60 103,-1 1-1,0-1 1,0-1-1,-1 1 1,-1-1 0,0 1-1,-1-1 1,-1 0 0,1 0-1,-2-1 1,0 1-1,-1 0 1,0-1 0,-1 1-1,-1-7-209,1 17 17,0 1 1,0-1-1,0 0 0,0 1 0,0-1 0,0 1 0,-1-1 0,0 1 0,1 0 1,-1-1-1,0 1 0,0 0 0,0 0 0,0 0 0,0 1 0,-1-1 0,1 0 1,0 1-1,-1 0 0,1-1 0,-1 1 0,0 0 0,1 0 0,-1 1 0,0-1 1,0 0-1,1 1 0,-1 0 0,0-1 0,0 1 0,0 0 0,0 1 0,1-1 1,-1 0-1,-1 1-17,-91 38-45,87-33 13,1 1 0,0 0-1,1 1 1,0-1-1,0 1 1,1 0-1,0 1 1,0-1-1,1 1 1,0 0 0,0 0-1,1 0 1,0 1-1,1-1 1,0 1-1,1 0 1,0-1-1,0 1 1,1 0-1,0 0 1,1-1 0,0 1-1,1 0 1,-1-1-1,2 1 1,0-1-1,0 0 1,0 1-1,1-2 1,1 1-1,-1 0 1,2-1 0,-1 0-1,1 0 1,0 0-1,0-1 1,1 0-1,4 3 33,3 3-147,0 0 0,1-1 0,0 0 0,1-2 0,1 0 0,-1 0 0,1-2 0,1 0-1,0-1 1,0 0 0,0-2 0,1 0 0,0-1 0,0-1 0,0-1 0,0-1 0,0 0 0,18-3 146,-27 1 98,0-1 0,0-1-1,0 0 1,0 0-1,0-1 1,-1 0 0,0 0-1,0-1 1,0-1-1,0 1 1,-1-1 0,0-1-1,0 0 1,0 0-1,-1 0 1,0-1 0,-1 0-1,0 0 1,0-1-1,0 0 1,0-3-97,7-13 317,-1 0 1,-1 0-1,-1-1 0,-2 0 0,0-1 1,-2 0-1,1-14-317,-2-36 1158,-15 84-848,0 15-291,0 1-1,2-1 1,0 2 0,2-1-1,0 1 1,0 9-19,0-4-138,-26 209-4037,33-353 4276,47-79 746,-44 185-893,0 0-1,1 0 1,0 0-1,0 1 1,1 0 0,0 0-1,0 0 1,1 0-1,0 1 1,1 1-1,-1-1 1,1 1-1,0 0 1,1 1-1,0 0 1,-1 0-1,1 1 1,9-3 46,40-5-2823,1 10-5026,-23 2-2358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44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1 634 12364,'0'0'4094,"2"-13"-1729,7-39-139,-9 52-2141,0 1-1,0-1 0,0 1 1,0-1-1,0 0 0,1 1 1,-1-1-1,0 0 0,0 1 1,0-1-1,0 0 0,1 1 1,-1-1-1,0 0 1,0 1-1,0-1 0,1 0 1,-1 0-1,0 1 0,1-1 1,-1 0-1,0 0 0,0 0 1,1 1-1,-1-1 0,0 0 1,1 0-1,-1 0 0,1 0 1,-1 0-1,0 0 0,1 0 1,-1 1-1,0-1 1,1 0-1,-1 0 0,1-1 1,-1 1-1,0 0 0,1 0 1,-1 0-1,0 0 0,1 0 1,-1 0-1,0 0 0,1-1 1,-1 1-1,0 0 0,1 0 1,-1 0-1,0-1 0,0 1 1,1 0-85,-1 0 83,6 26 224,-2 0 1,-1 1 0,0 0-1,-2-1 1,-2 1-1,-1 8-307,2 57 66,1 25-1144,-7-131 747,1-23 368,2 1 0,1-1 1,2 0-1,1 0 1,2 0-1,2 1 0,1 0 1,2 0-1,1 0 0,2 1 1,1 0-1,2 1 0,12-20-37,-23 47-1,0 1 0,0 0-1,0 0 1,1 0-1,0 1 1,0-1-1,1 1 1,0 0-1,0 0 1,0 0-1,0 1 1,0 0-1,1 0 1,0 0-1,0 1 1,0 0-1,0 0 1,1 0 0,-1 1-1,1 0 1,0 0-1,-1 1 1,1-1-1,0 2 1,0-1-1,0 1 1,0 0-1,-1 0 1,5 1 1,-7 2-49,0 0-1,-1 1 1,0-1 0,0 1-1,0-1 1,0 1 0,0 0 0,-1 0-1,1 0 1,-1 1 0,0-1-1,-1 0 1,1 1 0,-1-1 0,0 1-1,0 0 1,0-1 0,-1 1 0,1 0-1,-1 0 1,0-1 0,-1 1-1,1 0 1,-1-1 0,0 1 0,0 0-1,0-1 1,-1 1 0,0-1-1,1 0 1,-2 1 0,1-1 0,0 0-1,-1 0 1,0 0 0,0-1 0,0 1-1,0-1 1,-1 1 49,-3 4-33,-1 0 0,0 0 0,0-1-1,-1 0 1,0 0 0,0-1 0,-1 0 0,0-1 0,0 0-1,0 0 1,0-1 0,-1 0 0,1-1 0,-1-1 0,0 1-1,0-2 1,0 1 0,-1-2 0,-3 1 33,3-1 53,9 0 974,44 4 466,-21 4-1433,-1 1 0,1 1 1,-1 1-1,-1 1 0,0 0 0,-1 1 0,14 14-60,13 8 44,115 89-3178,-147-132-11499,-10 4 6775</inkml:trace>
  <inkml:trace contextRef="#ctx0" brushRef="#br0" timeOffset="305.532">685 80 9865,'0'0'3727,"0"0"-1138,1-13-112,5-38-806,-6 50-1624,1 1 0,-1-1 0,0 0 0,1 0 0,-1 0 1,0 1-1,1-1 0,-1 0 0,1 0 0,-1 1 0,1-1 0,-1 0 1,1 1-1,0-1 0,-1 1 0,1-1 0,0 1 0,0-1 1,-1 1-1,1-1 0,0 1 0,0 0 0,-1-1 0,1 1 1,0 0-1,0 0 0,0 0 0,0 0 0,0-1 0,-1 1 1,1 0-1,0 1 0,0-1 0,0 0 0,0 0 0,0 0 1,-1 0-1,2 1-47,3-1 263,0 0-230,1-1 1,-1 1-1,0 0 1,0 0-1,0 1 1,0-1-1,0 1 0,0 0 1,0 1-1,-1-1 1,1 1-1,0 0 1,-1 0-1,1 0 1,-1 1-1,1 0 1,-1 0-1,0 0 0,0 0 1,-1 0-1,1 1 1,-1 0-1,1 0 1,-1 0-1,-1 0 1,1 0-1,0 0 1,-1 1-1,0 0 0,0-1 1,0 1-1,-1 0 1,1 0-1,-1 0 1,0 0-1,-1 0 1,1 0-1,-1 0 1,0 0-1,0 0 0,-1 0 1,1 0-1,-1 0 1,0 0-1,-2 3-33,-3 4 10,0 0 1,-1 0-1,-1-1 0,0 0 0,0 0 0,-1-1 0,0 0 0,-1-1 0,0 0 0,-4 2-10,-66 78 310,79-88-305,0 0-1,0 0 0,0 0 0,0 0 0,0 1 0,1-1 1,-1 0-1,0 0 0,1 1 0,-1-1 0,1 1 1,-1-1-1,1 0 0,0 1 0,0-1 0,-1 1 1,1-1-1,0 1 0,0-1 0,1 1 0,-1-1 1,0 1-1,0-1 0,1 0 0,-1 1 0,1-1 1,-1 0-1,1 1 0,-1-1 0,1 0 0,0 1 1,0-1-1,0 0 0,0 0 0,0 0 0,0 0 0,0 0 1,0 0-1,0 0 0,0 0 0,0 0 0,1-1 1,-1 1-1,0 0 0,1-1 0,-1 1 0,0-1 1,1 1-1,1-1-4,79 8 42,-72-8-28,114-18-1118,-85 4-1896,-1-5-3482,-25 11-736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54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67 152 6630,'0'0'6385,"0"0"-3540,0 0-885,0 0-177,0 0-460,0 0-346,0 0-277,8-7-359,28-19-154,4 37 169,-31-5-306,-6-3-43,0-1 0,0 0 1,0 1-1,1-1 0,-1 0 0,1-1 0,-1 1 0,1-1 1,0 0-1,-1 1 0,1-2 0,0 1 0,0 0 1,0-1-1,0 1 0,0-1 0,-1 0 0,1-1 1,0 1-1,0-1 0,0 0 0,0 1 0,0-2 1,-1 1-1,1 0 0,-1-1 0,1 0 0,-1 1 1,1-1-1,-1-1 0,0 1 0,0 0 0,0-1 1,0 0-1,0 0 0,-1 1 0,1-2 0,-1 1 1,0 0-1,0 0 0,0-1 0,0 1 0,-1-1 1,1 1-1,-1-1 0,1-2-7,-7-60 2395,5 64-2353,0 1-1,-1 0 1,0-1 0,1 1 0,-1 0 0,0 0 0,1-1 0,-1 1 0,0 0 0,0 0 0,0 0 0,0 0 0,0 0 0,0 0 0,0 0 0,-1 1 0,1-1 0,0 0-1,0 1 1,-1-1 0,1 1 0,0-1 0,-1 1 0,1-1 0,0 1 0,-1 0 0,1 0 0,-1 0 0,1 0 0,0 0 0,-1 0 0,1 0 0,-1 0 0,1 0 0,0 1 0,-1-1-1,1 1 1,0-1 0,-1 1 0,1-1 0,0 1 0,0 0 0,0 0 0,-1-1 0,1 1 0,-1 1-42,-17 12 44,0 1 1,0 1-1,2 0 1,0 1-1,0 1 1,-8 14-45,12-17-38,1 1-1,0 0 1,1 1-1,1 0 1,1 1 0,1-1-1,0 2 1,1-1 0,1 1-1,0 0 1,2 1-1,0-1 1,2 1 0,0 0-1,1 0 1,1 3 38,0-18-28,1 0 0,0 0 0,1 0 0,-1-1 0,1 1 0,0 0 0,0-1 0,1 0 0,-1 1-1,1-1 1,0 0 0,0 0 0,0 0 0,1-1 0,-1 1 0,1-1 0,0 0 0,0 0 0,0 0 0,1 0 0,-1-1 0,0 0 0,1 0 0,0 0 0,-1 0 0,6 1 28,133 17-211,-125-19 198,1-1-1,-1-1 0,0 0 0,0-1 0,0-1 1,0-1-1,0 0 0,-1-1 0,1-2 0,-1 1 0,-1-2 1,0 0-1,0-1 0,0-1 0,-1 0 0,0-1 1,7-8 13,3-41-1840,-27 17-4526,-2 27-600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54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20275,'0'0'2595,"0"0"-2307,0 0 160,0 0-320,0 0-128,0 0-160,0 0-705,0 0-1537,-23 17-1409,23 14-2852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54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8712,'0'0'6406,"0"0"-2882,0 0 223,0 0-1505,0 0-736,0 0-802,0 0-479,0 0-225,0 0-64,6-39-705,-6 37-1345,-2 1-2563,1 1-6918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3:52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12300,'0'0'3272,"0"0"-2199,0 0-117,0 0 432,0 0-305,-6 17-154,-34 137 411,34-115-1244,2-1-1,2 1 0,1 0 1,2 0-1,5 26-95,-4-52-165,0-1 0,1 1-1,0-1 1,1 0 0,1 1-1,0-2 1,0 1 0,1-1-1,1 1 1,0-2 0,0 1 0,1-1-1,0 0 1,1-1 0,0 0-1,1 0 1,0-1 0,10 7 165,-8-7-648,1-1 0,0-1 0,0 0-1,0-1 1,1-1 0,-1 0 0,1-1 0,0 0 0,0-1 0,1 0 0,-1-1 0,0-1 0,0 0 0,1-1 0,3-2 648,-13 2-1,1-1 0,0 0 1,-1 0-1,1 0 0,-1-1 0,1 0 1,-1 0-1,0 0 0,-1-1 1,1 1-1,0-1 0,-1 0 1,0-1-1,0 1 0,0-1 1,-1 0-1,1 0 0,-1 0 1,0 0-1,-1 0 0,2-4 1,35-126 4096,-33 106-3058,51-144 4359,-57 173-5367,0 0 0,0 1-1,0-1 1,0 0 0,0 1-1,0-1 1,0 0 0,0 0-1,0 1 1,1-1 0,-1 0-1,0 1 1,0-1 0,0 0 0,0 0-1,1 1 1,-1-1 0,0 0-1,0 0 1,1 0 0,-1 1-1,0-1 1,0 0 0,1 0-1,-1 0 1,0 0 0,1 0-1,-1 0 1,0 1 0,1-1 0,-1 0-1,0 0 1,1 0 0,-1 0-1,0 0 1,0 0 0,1 0-1,-1 0 1,0 0 0,1-1-1,-1 1 1,0 0 0,1 0-1,-1 0 1,0 0 0,1 0 0,-1 0-1,0-1 1,0 1 0,1 0-1,-1 0 1,0 0 0,0-1-1,0 1 1,1 0 0,-1 0-1,0-1 1,0 1 0,0 0 0,1-1-31,3 36 46,-4-32 8,-4 230-1382,-6-201 635,10-32 694,0 0-1,0 1 1,0-1 0,0 1-1,-1-1 1,1 1 0,0-1-1,0 0 1,0 1-1,-1-1 1,1 0 0,0 1-1,-1-1 1,1 0-1,0 1 1,-1-1 0,1 0-1,0 1 1,-1-1-1,1 0 1,0 0 0,-1 0-1,1 1 1,-1-1 0,1 0-1,-1 0 1,1 0-1,0 0 1,-1 0 0,1 0-1,-1 0 1,1 0-1,-1 0 1,1 0 0,-1 0-1,1 0 1,0 0-1,-1 0 1,1 0 0,-1 0-1,1-1 1,-1 1-1,1 0 1,0 0 0,-1 0-1,1-1 1,-1 1 0,1 0-1,0-1 1,-1 1-1,1 0 1,0-1 0,0 1-1,-1 0 1,1-1-1,0 1 1,0-1 0,-1 1-1,1 0 1,0-1-1,0 1 1,0-1 0,0 1-1,0-1 1,0 1-1,0 0 1,0-1 0,0 1-1,0-1 1,-5-15 322,1-1 0,0 1 0,1-1 0,1 0 0,1 0 0,0 0 0,2 1 0,0-1 0,1-6-322,-1 12 172,-2 8-158,1 1 0,0-1 0,0 0-1,0 1 1,0-1 0,0 0 0,0 1 0,1-1 0,0 0 0,-1 1 0,1-1 0,0 1-1,0-1 1,0 1 0,1 0 0,-1-1 0,0 1 0,1 0 0,0 0 0,-1 0-1,1 0 1,0 0 0,0 0 0,0 1 0,0-1 0,1 0 0,-1 1 0,0 0-1,1 0 1,-1 0 0,1 0 0,-1 0 0,1 0 0,-1 0 0,1 1 0,0-1 0,-1 1-1,1 0 1,0 0 0,-1 0 0,1 0 0,0 0 0,-1 1 0,1-1 0,-1 1-1,1-1 1,0 1 0,-1 0 0,0 0 0,1 1 0,-1-1 0,1 0 0,-1 1-1,0-1 1,0 1-14,99 132-18,-91-116-3,1 0 0,0-1-1,2 0 1,0-1 0,0 0 0,2-1 0,0 0 0,1-2 0,16 13 21,-24-21 0,0-1-1,0 1 1,0-1 0,0-1 0,0 1-1,1-1 1,0-1 0,0 0-1,-1 0 1,1-1 0,0 0-1,0 0 1,0-1 0,0 0-1,1-1 1,-1 0 0,-1 0-1,1-1 1,0 0 0,0 0 0,-1-1-1,1-1 1,-1 1 0,0-1-1,0-1 1,0 1 0,-1-1-1,1-1 1,-1 1 0,0-1-1,-1-1 1,0 1 0,0-1-1,5-6 1,-2-6 183,0 0 0,-1 0-1,0 0 1,-2-1 0,-1 0-1,0-1 1,-1 1 0,-1-1-1,-2 1 1,0-1 0,0 0-1,-2 0 1,-1 0 0,-1-4-183,0 12 29,1-1-1,-2 1 1,0 1 0,0-1 0,-1 0 0,-1 1 0,0 0 0,0 1 0,-5-6-29,9 13-92,0 1 0,-1-1-1,1 1 1,-1 0 0,0-1 0,0 1-1,0 0 1,0 1 0,-1-1 0,1 1-1,-1-1 1,1 1 0,-1 0-1,0 0 1,0 1 0,0-1 0,0 1-1,0 0 1,0 0 0,-1 0-1,1 0 1,0 1 0,0 0 0,-1 0-1,1 0 1,0 0 0,0 1 0,-1 0-1,1-1 1,0 2 0,-1-1 92,-38 41-5675,30-13-165</inkml:trace>
  <inkml:trace contextRef="#ctx0" brushRef="#br0" timeOffset="295.348">1535 175 13581,'0'0'2514,"0"0"-656,0 0-513,-6 14-309,-1 5-734,-16 37 301,2 1 1,3 1 0,2 0 0,3 1-1,-4 52-603,16-106 4,0 1 0,1-1-1,-1 0 1,1 0-1,0 0 1,1 0-1,-1 0 1,1 0-1,0 1 1,1-1 0,-1-1-1,1 1 1,0 0-1,0 0 1,0-1-1,1 1 1,-1-1-1,1 1 1,0-1 0,1 0-1,-1 0 1,1-1-1,-1 1 1,1-1-1,0 0 1,1 0-1,-1 0 1,0 0 0,1-1-1,0 1 1,-1-1-1,1-1 1,3 2-4,-1-2 41,0 0 0,0-1 1,0 1-1,0-1 0,0-1 1,0 0-1,0 0 0,1 0 1,-2 0-1,1-1 0,0-1 1,0 1-1,-1-1 0,1 0 1,-1 0-1,0-1 0,0 0 1,0 0-1,0-1 0,-1 1 0,0-1 1,0 0-1,0-1 0,-1 1 1,3-4-42,3-5 198,0 0-1,-1 0 1,-1-1 0,0-1 0,-1 1 0,0-1-1,-1 0 1,-1-1 0,-1 0 0,0-5-198,-1 12 43,-1-1 1,-1 1 0,0-1 0,-1 1 0,0 0 0,0-1-1,-1 1 1,-1-1 0,1 1 0,-2 0 0,1 0-1,-2 0 1,1 0 0,-1 1 0,-1-1 0,0 1-1,0 0 1,0 0 0,-1 1 0,-1-1 0,1 1 0,-2 1-1,1-1 1,-1 1 0,0 1 0,0-1 0,0 1-1,-1 1 1,-6-3-44,10 5-178,-1 1 0,1-1 0,-1 2 0,0-1 0,0 0 0,0 1 0,0 0 0,0 1 0,0-1 0,0 1 0,0 1 0,0-1 0,0 1 1,0 0-1,0 0 0,0 0 0,0 1 0,1 0 0,-1 0 0,1 1 0,-1 0 178,-57 56-8493,42-22 646</inkml:trace>
  <inkml:trace contextRef="#ctx0" brushRef="#br0" timeOffset="614.685">2037 359 14382,'2'-13'3902,"5"-42"-1377,0 33 998,0 26-2152,4 25-1165,-11-29-176,11 51 103,-3 0-1,-2 0 0,-3 1 1,-2 40-133,1-26-268,-2-21-1174,-19-53 999,15-2 521,0-1-1,0 1 0,1-1 1,0 0-1,1 0 1,0 0-1,1 0 0,0-1 1,1 1-1,0 0 0,1-4-77,-1 5 30,0-8 33,1-1 0,0 1 0,2 0-1,0-1 1,1 1 0,1 1 0,0-1-1,1 1 1,1 0 0,1 0 0,1 0 0,0 1-1,1 1 1,0 0 0,4-3-63,-6 10-262,0-1 0,0 2 1,1-1-1,0 1 0,1 0 1,0 1-1,0 0 0,0 1 0,0 0 1,1 1-1,0 0 0,0 0 1,0 1-1,0 1 0,1 0 0,4 0 262,25 1-4297,-4 6-2851</inkml:trace>
  <inkml:trace contextRef="#ctx0" brushRef="#br0" timeOffset="1057.812">2841 203 15118,'0'0'3807,"3"-14"-1197,5-46-507,-7 58-2021,-1 1-1,1 0 0,0 0 1,-1-1-1,0 1 0,1 0 0,-1-1 1,0 1-1,0 0 0,0-1 1,1 1-1,-1-1 0,-1 1 1,1 0-1,0-1 0,0 1 1,0 0-1,-1-1 0,1 1 0,-1 0 1,1-1-1,-1 1 0,0 0 1,1 0-1,-1 0 0,0 0 1,0-1-1,0 1 0,0 0 0,0 0 1,0 1-1,0-1 0,0 0 1,0 0-1,0 0 0,0 1 1,0-1-1,-1 1 0,1-1 1,0 1-1,-1-1 0,1 1 0,0 0 1,-1-1-1,1 1 0,0 0 1,-2 0-82,-49 21 300,41-13-313,0-1 0,0 2 1,1-1-1,0 2 1,0-1-1,1 1 0,0 1 1,1-1-1,1 1 0,-1 1 1,2 0-1,-1 0 1,2 0-1,0 0 0,0 1 1,1 0-1,0 0 0,2 0 1,-1 1-1,2-1 1,-1 1-1,2 5 13,2-12-122,0-1 0,1 0 1,0 0-1,0 0 0,1 0 0,-1 0 0,1-1 1,1 0-1,-1 1 0,1-1 0,0-1 0,0 1 1,0-1-1,0 0 0,1 0 0,0-1 0,0 1 1,0-1-1,0-1 0,0 1 0,1-1 0,-1 0 1,1-1-1,-1 1 0,7 0 122,11 6-340,-1 0-111,-14-6 347,0 0 0,-1 1 0,0 0 0,0 0 1,0 1-1,0 0 0,0 0 0,-1 1 0,0 0 0,0 0 0,0 1 0,0 0 1,-1 0-1,2 3 104,-8-8 6,1 0 0,-1 1 0,1-1 0,-1 1 1,1-1-1,-1 1 0,0-1 0,0 1 0,0-1 1,0 1-1,0-1 0,0 1 0,0-1 0,0 1 1,0-1-1,-1 1 0,1-1 0,-1 1 0,1-1 1,-1 1-1,0-1 0,1 0 0,-1 1 0,0-1 0,0 0 1,0 0-1,0 0 0,0 0 0,0 0 0,0 0 1,0 0-1,-1 0 0,1 0 0,0 0 0,-1 0 1,1-1-1,0 1 0,-1-1 0,1 1 0,-1-1 1,1 1-1,-1-1-6,-69 21 1251,68-20-1177,-70 10 777,0-3 0,0-3-1,-49-5-850,-112 9-1820,211-6 203,12-2-682,0 1-3683,8-2-6803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4:03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116 235 10474,'53'-128'5269,"30"22"5669,-82 105-10276,-9 10 16,-38 32-553,24-22-125,0 0 0,1 1-1,0 1 1,2 1 0,1 0 0,1 2-1,0 0 1,2 1 0,0 3 0,13-26-25,1 0 1,0 0-1,-1 1 1,1-1-1,0 0 1,0 0-1,1 1 1,-1-1-1,0 0 0,1 1 1,0-1-1,-1 1 1,1-1-1,0 1 1,0-1-1,0 1 1,1-1-1,-1 0 0,1 1 1,-1-1-1,1 1 1,0-1-1,0 0 1,0 0-1,0 1 1,0-1-1,0 0 0,1 0 1,-1 0-1,1 0 1,-1-1-1,1 1 1,0 0-1,0 0 1,0-1-1,0 0 0,0 1 1,0-1-1,0 0 1,0 0-1,0 0 1,1 0-1,-1 0 1,0 0-1,1-1 25,69 17-358,-62-17 277,0 1 0,-1 1-1,1-1 1,0 2-1,-1-1 1,0 1 0,1 1-1,-1 0 1,0 0-1,-1 0 1,1 1-1,-1 1 1,0-1 0,0 2-1,-1-1 1,0 1-1,0 0 1,0 0-1,-1 1 1,1 1 81,1 7-29,0 2 1,-1-1-1,-1 1 1,0 0-1,-1 0 0,-1 0 1,-1 1-1,-1-1 0,-1 1 1,0 0-1,-1 6 29,0-22 17,-1 1 1,1 0-1,-1 0 1,0 0-1,0 0 0,0 0 1,0 0-1,0 0 1,-1-1-1,0 1 0,0-1 1,0 1-1,0-1 1,0 0-1,-1 0 0,0 0 1,1 0-1,-1 0 1,0 0-1,0-1 0,-1 0 1,1 1-1,0-1 1,-1 0-1,1-1 0,-1 1 1,0-1-1,0 1 1,1-1-1,-1 0 0,0 0 1,0-1-1,0 1 1,0-1-1,0 0 0,-3 0-17,-6 0 13,0-1 0,0 0-1,0-1 1,0 0 0,0-1-1,0 0 1,0-1-1,1 0 1,0-1 0,-9-5-13,15 6-129,-1 0 0,0-1 1,1 1-1,0-1 1,0-1-1,0 1 0,1-1 1,0 0-1,0 0 0,0 0 1,1-1-1,-2-3 129,-3-23-3851,14-2-3951,6 14-2890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4:0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75 17296,'0'0'2915,"4"-13"-395,13-37-246,-10 39 109,-6 18-1883,-12 200 1368,-34 251-2370,45-452 487,-1 10-137,-4-19 52,-3-23 113,1 0 1,2 0-1,0 0 0,2-1 0,1 1 0,1-1 0,1 0 0,2 1 0,3-17-13,-3 16 9,1 0 0,2 0 0,1 1-1,1-1 1,1 1 0,1 1 0,2 0 0,0 0 0,2 1 0,0 0 0,2 1 0,2-2-9,-12 19-31,1 0 1,-1 1-1,1 0 1,0 0-1,0 0 1,0 0-1,1 1 1,0 0-1,0 1 1,0-1 0,0 1-1,0 1 1,1-1-1,-1 1 1,1 1-1,-1-1 1,1 1-1,6 0 31,-10 1-266,1 1-1,-1 0 0,0-1 0,0 1 1,1 1-1,-1-1 0,0 1 0,0-1 1,0 1-1,0 0 0,-1 1 0,1-1 1,-1 1-1,1-1 0,-1 1 0,0 0 1,0 0-1,0 1 0,0-1 0,-1 1 1,1-1-1,0 3 267,11 23-4388,-3 0-2712</inkml:trace>
  <inkml:trace contextRef="#ctx0" brushRef="#br0" timeOffset="319.966">87 411 10698,'0'0'4965,"0"0"-2787,0 0-609,0 0-896,85-2-353,-49-6-224,6 1-64,1 0-32,-4 1-224,-1 4-577,-9 2-2338,-7 4-928,-12 6-1,-10 3-1666</inkml:trace>
  <inkml:trace contextRef="#ctx0" brushRef="#br0" timeOffset="320.966">233 603 6502,'0'0'3011,"0"0"0,0 0 96,-87 82-833,74-65-512,7-6-417,6-2-640,0-3 544,6-2-833,12-4-288,2 0 0,4-7-64,7-3-64,8-6-416,0 2-1153,5-5-1634,3-2-3268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4:02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24 10346,'0'0'3774,"0"0"-1788,0 0-363,0 0-86,-1 14-191,-43 282 1972,-8 81-3070,42-191-1962,-4-254-1185,-43-294 3743,55 327-568,3-1 0,0 0 0,2 0 0,2 1 0,1 0 0,3-3-276,-6 26 92,0-1-1,2 1 1,-1 0-1,1 1 1,1-1-1,0 1 1,0 0 0,1 0-1,1 1 1,0 0-1,0 0 1,1 1-1,0 0 1,1 1-1,0 0 1,0 0 0,0 1-1,9-4-91,-12 7 7,0 1 1,1 0-1,-1 1 0,0 0 1,1 0-1,-1 0 0,1 1 1,0 0-1,-1 1 0,1 0 1,0 0-1,0 0 0,-1 1 1,1 0-1,0 1 0,-1 0 1,0 0-1,1 0 0,-1 1 1,0 0-1,0 1 0,0 0 1,-1 0-1,1 0 0,-1 0 1,0 1-1,0 0 0,-1 1 1,1-1-1,-1 1 0,0 0 0,-1 0 1,1 1-1,-1 0 0,-1-1 1,1 1-1,-1 0 0,0 1 1,-1-1-1,0 0 0,0 1 1,0-1-1,0 8-7,-2-4-2,0 0 1,-1 0-1,0 1 0,-1-1 0,0 0 1,0 0-1,-1-1 0,-1 1 1,0 0-1,0-1 0,-1 0 0,-1 0 1,1-1-1,-1 1 0,-1-1 0,0 0 1,0-1-1,-1 0 0,-8 8 2,1-3 65,0-1 0,-1 0 1,0-1-1,0-1 0,-1 0 0,-1-1 0,1-1 0,-2-1 0,1 0 0,-1-1 0,-4 0-65,-53 0 1298,87-3-1290,0 1 0,-1-1 0,0 2 0,0-1 1,0 2-1,0-1 0,-1 1 0,0 0 1,0 1-1,-1 0 0,2 2-8,2 1 11,43 34-420,128 91-1006,-117-102-2790,5-9-3731,-45-19 948</inkml:trace>
  <inkml:trace contextRef="#ctx0" brushRef="#br0" timeOffset="671.863">795 298 6790,'1'-28'1467,"9"-61"5453,-2 75-418,-2 27-3836,-1 26-1905,-2 285 280,-4-179-4612,2-119 626,2-8-1851,-4-35-496,3-10 4453,0-2 890,0-435 5512,13 333-2942,-13 132-2543,-1-1-1,0 0 1,0 1 0,1-1 0,-1 1 0,0-1 0,0 1 0,1 0 0,-1-1 0,0 1-1,0 0 1,0 0 0,0 0 0,0 0 0,0 0 0,0 0 0,-1 0 0,1 0 0,0 0-1,0 1 1,-1-1 0,1 0 0,-1 0 0,1 1 0,-1-1 0,0 0 0,1 1 0,-1-1 0,0 0-1,0 1 1,0-1 0,0 1 0,0-1 0,0 0 0,0 1 0,-1-1-78,4 7 148,2 6-135,0-1 1,1 0-1,0 0 0,1 0 1,0-1-1,1 0 0,1-1 1,-1 1-1,2-1 0,0-1 1,0 0-1,1-1 0,0 1 1,0-2-1,1 0 0,1 0 1,-1-1-1,1-1 0,0 0 1,0-1-1,1 0 0,0-1 1,0-1-1,5 1-13,-8-2 5,0-1 0,-1-1 0,1 0-1,0 0 1,0-1 0,-1-1 0,1 1 0,-1-2 0,1 1-1,-1-2 1,0 1 0,0-1 0,0-1 0,0 0 0,-1 0-1,0-1 1,0 0 0,-1-1 0,1 1 0,-1-2 0,3-4-5,0 2 131,-1-1 0,-1-1 1,0 0-1,0 0 1,-2 0-1,1-1 1,-2 0-1,1-1 1,-2 1-1,0-1 1,-1-1-1,0 1 0,-1 0 1,0-1-1,-1 0 1,-1-8-132,-2 22 4,0 0 0,0 0 0,0 0 1,0 1-1,0-1 0,0 0 0,-1 1 0,1-1 0,0 1 1,0-1-1,-1 1 0,1 0 0,0 0 0,0-1 0,-1 1 1,1 0-1,0 0 0,-1 0 0,1 1 0,0-1 0,-1 0 1,1 0-1,0 1 0,0-1 0,-1 0 0,1 1 0,0 0 1,0-1-1,0 1 0,-1 0 0,1-1 0,0 1 0,0 0 1,0 0-1,0 0 0,1 0 0,-1 0 0,0 0 0,0 0 1,0 0-1,1 1-4,-14 12 10,2 1 1,0 1 0,1 0-1,0 1 1,1 0 0,1 1-1,1 0 1,1 0 0,0 1-1,1-1 1,1 1 0,1 1 0,1-1-1,0 7-10,3-26-1,0-1 1,0 1-1,1 0 0,-1 0 0,0 0 1,0 0-1,1-1 0,-1 1 0,0 0 0,1 0 1,-1 0-1,0 0 0,1 0 0,-1 0 1,0 0-1,1 0 0,-1 0 0,0 0 1,1 0-1,-1 0 0,1 0 0,-1 0 0,0 0 1,1 0-1,-1 0 0,0 0 0,1 0 1,-1 0-1,0 1 0,0-1 0,1 0 0,-1 0 1,0 0-1,1 1 0,-1-1 0,0 0 1,0 0-1,0 1 0,1-1 0,-1 0 1,0 0-1,0 1 0,0-1 0,1 0 0,-1 1 1,0-1-1,0 0 0,0 1 0,0-1 1,0 0-1,0 1 0,0-1 0,0 0 1,0 1-1,0-1 0,0 0 0,0 1 0,0-1 1,22-25 104,110-190 1700,-131 213-1777,-1 1-1,1-1 0,0 1 0,0-1 1,0 1-1,0-1 0,0 1 0,1 0 1,-1 0-1,0-1 0,1 1 0,-1 0 1,1 0-1,-1 0 0,1 0 0,-1 1 1,1-1-1,0 0 0,-1 1 0,1-1 1,0 1-1,-1-1 0,1 1 0,0 0 1,0 0-1,-1 0 0,1 0 1,0 0-1,0 0 0,0 1 0,-1-1 1,1 0-1,0 1 0,-1-1 0,1 1 1,0 0-1,0 0-26,3 96 224,-29 47-19,17-118-386,1 0 0,1 1 0,2-1 0,1 1-1,0 0 1,2 0 0,2 0 0,0 0 0,2 2 181,29 37-4149,0-32-3420,-15-20 522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2:38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75 17328,'0'0'1789,"0"0"-1170,0 0 337,0 0 490,0 0-581,19-11-513,-1 0-276,-10 5-47,0 0 1,1 1 0,0 0 0,0 1 0,0 0 0,0 1 0,1-1 0,-1 2 0,1-1 0,0 2 0,-1-1 0,1 1 0,3 0-30,34 0 183,14-2 313,-1 2 0,1 3 0,-1 2 1,0 3-1,28 9-496,-84-16 30,-1 0 0,1 0 0,-1 1 1,1-1-1,-1 1 0,1 0 0,-1 0 1,0 0-1,1 1 0,-1-1 0,0 1 1,0 0-1,0 0 0,0 0 1,0 0-1,0 0 0,-1 1 0,1-1 1,-1 1-1,0-1 0,0 1 0,0 0 1,0 0-1,0 0 0,0 0 0,-1 1 1,1-1-1,-1 0 0,0 1 0,0-1 1,-1 1-1,1-1 0,0 1 0,-1-1 1,0 1-1,0-1 0,0 1 0,-1-1 1,1 1-1,-1-1 0,1 1 0,-2 0-30,-99 218 854,65-97-836,7 2-1,4 1 1,7 1 0,5 0-1,5 1 1,7 0-1,9 68-17,4 381 187,-14-544-144,-1 0-1,-2 0 1,-1 0 0,-2 0-1,-2-1 1,-12 30-43,16-49 27,0 0 1,-2 0-1,0-1 0,0 0 1,-1-1-1,-1 0 1,0 0-1,-1-1 0,0-1 1,-1 0-1,0 0 0,0-1 1,-2 0-1,1-1 1,-1-1-1,-3 1-27,-15 3 4,-1-2-1,-1-1 1,1-2-1,-1-1 1,-1-2-1,1-1 1,0-1-1,-1-2 1,1-2 0,-1-1-1,1-2 1,-31-8-4,49 10-438,-54-13-1178,26 4-6446,32 7-651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2:54:0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2185 12908,'0'0'1874,"0"0"-929,0 0 315,0 0-123,0 0-384,0 0-316,13 3-196,38 10-71,-50-13-151,0 1 0,0 0 0,0-1 0,-1 1-1,1 0 1,0 0 0,0 0 0,-1 0 0,1 0-1,0 0 1,-1 0 0,1 0 0,-1 0 0,1 0 0,-1 0-1,1 0 1,-1 0 0,0 0 0,0 0 0,0 0-1,1 0 1,-1 1 0,0-1 0,0 0 0,-1 0-1,1 0 1,0 0 0,0 1 0,0-1 0,-1 0 0,1 0-1,-1 0 1,1 0 0,-1 0 0,1 0 0,-1 0-1,1 0 1,-1 0 0,0 0-19,-1 3 94,-99 154 4572,100-157-4626,0 0 0,1-1 1,-1 1-1,1 0 0,-1-1 1,1 1-1,-1 0 0,1 0 1,-1-1-1,1 1 0,0 0 0,-1 0 1,1 0-1,0 0 0,0 0 1,0-1-1,0 1 0,0 0 1,0 0-1,0 0 0,0 0 1,0 0-1,0 0 0,0-1 1,0 1-1,1 0 0,-1 0 1,0 0-1,1 0 0,-1-1 1,0 1-1,1 0 0,-1 0 1,1-1-1,0 1 0,-1 0 1,1-1-1,-1 1 0,1-1 1,0 1-1,0-1 0,-1 1 1,1-1-41,40 2 575,-39-2-600,17-3 32,0-1 0,-1 0 0,0-1 0,0-2 0,0 1 0,15-10-7,16-5-3052,-48 20-1353,-3 1-3800</inkml:trace>
  <inkml:trace contextRef="#ctx0" brushRef="#br0" timeOffset="6216.08">1833 1294 8776,'0'0'5563,"0"0"-2702,0 0-603,0 0-346,0 0-855,17-4-428,112-14 226,222 21-370,-416-5-2417,-207 42-3620,224-22 6881,63 9 2104,113 58-983,-126-83-2371,0 1 0,1 0 0,-1 0 0,0 1 0,0-1 0,-1 0 0,1 0 1,-1 1-1,0-1 0,1 1 0,-2 0 0,1-1 0,0 1 0,-1 0 0,1-1 0,-1 1 0,0 0 0,-1 0 0,1-1 0,0 1 0,-1 0 0,0-1 0,0 1 0,0-1 0,0 1 0,-1-1 0,1 1 1,-1-1-1,0 1-79,-65 89 910,-37 5-674,81-80-216,1 1-1,1 1 1,0 1 0,2 1-1,1 1 1,0 1 0,-4 10-20,20-31-1,0-1 0,1 1 1,0 0-1,-1 1 0,1-1 1,0 0-1,0 0 0,1 0 1,-1 1-1,1-1 0,-1 0 1,1 1-1,0-1 0,0 0 0,1 1 1,-1-1-1,1 0 0,-1 0 1,1 1-1,0-1 0,0 0 1,1 0-1,-1 0 0,1 0 0,-1 0 1,1 0-1,0-1 0,0 1 1,0-1-1,0 1 0,1-1 1,-1 1-1,1-1 0,0 0 1,-1 0-1,1-1 0,0 1 0,0 0 1,0-1-1,0 0 0,0 0 1,0 0-1,1 0 0,-1 0 1,0-1-1,2 1 1,32 6-29,0-2-1,1-2 1,-1-1 0,1-2-1,20-4 30,-49 4-3,42-3 22,-1-2-1,1-2 0,-2-2 0,1-2 0,22-10-18,-96 15 320,-12 20-3468,19 20-5485,17-23-5594</inkml:trace>
  <inkml:trace contextRef="#ctx0" brushRef="#br0" timeOffset="2545.992">5597 1966 12107,'0'0'6567,"0"0"-4678,0 0-127,0 0-96,0 0-930,0 0-415,0 0-225,0 0-64,0 0 0,85-2-32,-53 3-256,8 0-641,2-1-1377,1 2-1058,2 1-2177,-6-2-5189</inkml:trace>
  <inkml:trace contextRef="#ctx0" brushRef="#br0" timeOffset="2841.923">6129 1677 6790,'0'0'5349,"0"0"-2071,2-12-235,3-39-448,-5 49-2398,0 0 1,0 1 0,1-1-1,-1 0 1,1 1 0,-1-1 0,1 1-1,-1-1 1,1 1 0,0-1-1,-1 1 1,1-1 0,0 1 0,0 0-1,0-1 1,0 1 0,1 0-1,-1 0 1,0 0 0,0 0-1,1 0 1,-1 0 0,0 0 0,1 0-1,-1 1 1,1-1 0,-1 0-1,1 1 1,0-1-198,58 15 1255,24 58-1191,-74-62-663,0 1 0,1-1 0,0-1 0,1 0 0,-1 0 0,2-2 0,-1 1 0,1-1 0,0-1 0,7 2 599,40 5-7896,-26-10 2259</inkml:trace>
  <inkml:trace contextRef="#ctx0" brushRef="#br0" timeOffset="3376.944">6255 1580 15214,'0'0'1799,"0"0"379,0 0-64,0 0-298,0 0-268,0 0-379,0 0-550,4-1-368,0 2-233,0 0 1,1 1-1,-1-1 1,0 1-1,-1 0 1,1 0-1,0 0 1,0 0-1,-1 1 1,1 0-1,-1-1 0,0 1 1,0 0-1,0 1 1,0-1-1,-1 0 1,1 1-1,-1 0 1,0-1-1,0 1-18,13 15 47,-2 1-159,2-1 0,0-1 0,1 0 0,1-1 0,0-1 0,1 0 0,1-1-1,0-1 1,1-1 0,1-1 0,0-1 0,0-1 0,1 0 0,1-2 0,21 5 112,-40-13-48,1-2-1,-1 1 1,0 0 0,0-1 0,0 0 0,0 0-1,-1 0 1,1 0 0,-1-1 0,1 1 0,-1-1-1,0 0 1,0 0 0,0 0 0,0 0 0,0-1-1,-1 1 1,1-1 0,-1 0 0,0 0 0,0 1-1,-1-1 1,1 0 0,-1-1 0,0 1 0,0 0 0,0 0-1,0-1 1,-1 1 0,0 0 0,0 0 0,0-1-1,0 1 1,-1 0 0,0-1 0,0 0 48,1-184 1569,1 188-1505,-1 0 1,0 0-1,0 0 0,1 0 0,-1 0 0,0 0 1,0 0-1,0-1 0,0 1 0,0 0 0,0 0 0,-1 0 1,1 0-1,0 0 0,0 0 0,-1 0 0,1 0 1,-1 0-1,1 0 0,-1 0 0,1 1 0,-1-1 0,1 0 1,-1 0-1,0 0 0,1 1 0,-1-1 0,0 0 1,0 1-1,0-1 0,0 0 0,1 1 0,-1-1 0,0 1 1,0-1-1,0 1 0,0 0 0,0-1 0,0 1 1,0 0-1,0 0 0,0 0 0,0 0 0,-1 0-64,-80 164 1431,-205 489-977,263-570-2280,40-108-9972,-7 8 3700</inkml:trace>
  <inkml:trace contextRef="#ctx0" brushRef="#br0" timeOffset="3941.146">6519 737 15246,'0'0'2493,"0"0"107,0 0-133,0 0-711,0 0-512,0 0-454,0 0-443,-15 18-198,-51 62-53,56-66-88,0 0 0,1 0-1,0 1 1,1 0-1,1 0 1,1 1-1,0 0 1,0 0-1,2 1 1,0 0 0,1-1-1,1 3-7,2-2-285,8-51 293,-7 26-6,41-141 154,-40 145-152,0 0 1,1 0-1,-1 0 0,1 0 1,-1 0-1,1 0 0,0 0 1,1 1-1,-1 0 0,0 0 1,1 0-1,0 0 0,0 0 1,0 1-1,0-1 0,0 1 1,0 0-1,1 1 0,-1-1 1,1 1-1,-1-1 0,1 1 1,0 1-1,-1-1 0,1 1 0,0 0 1,0 0-1,-1 0 0,1 0 1,4 2-5,1 2-3,-1 1-1,1 0 1,-1 0 0,0 1 0,-1 0-1,1 1 1,-1-1 0,-1 2 0,1-1-1,-1 1 1,-1 0 0,1 1 0,-1-1-1,-1 1 1,1 1 0,-2-1 0,2 4 3,3 1-4,-4-6 1,-2 0 6,0-1 0,1 1-1,-1-1 1,2 0 0,-1-1 0,1 1 0,0-1 0,1 0-1,-1 0 1,1 0 0,0-1 0,1 0 0,-1 0-1,1-1 1,0 0 0,0 0 0,0 0 0,1-1-1,-1 0 1,1-1 0,0 1 0,3-1-3,-9-2 8,0 0 0,-1-1 0,1 1 0,-1-1 1,1 1-1,-1-1 0,1 0 0,-1 0 0,1 0 0,-1 0 1,0 0-1,1 0 0,-1 0 0,0 0 0,0 0 0,0 0 1,0-1-1,0 1 0,0 0 0,0-1 0,0 1 0,-1-1 1,1 1-1,-1-1 0,1 1 0,-1-1 0,1 0 0,-1 1 1,0-1-1,0 0 0,0 1 0,0-1 0,0 0 0,0 1 1,0-2-9,-11-59 344,-21 34-599,6 36-3110,17 14-2058,0 4-4486</inkml:trace>
  <inkml:trace contextRef="#ctx0" brushRef="#br0" timeOffset="4315.596">7300 1510 10090,'-8'-129'6406,"8"129"-6297,0-1-1,0 0 1,0 1 0,0-1 0,0 1 0,0-1 0,0 0 0,0 1 0,0-1 0,0 1 0,0-1 0,0 1-1,-1-1 1,1 1 0,0-1 0,0 1 0,-1-1 0,1 1 0,0-1 0,-1 1 0,1-1 0,0 1 0,-1-1 0,1 1-1,-1 0 1,1-1 0,-1 1 0,1 0 0,-1-1 0,1 1 0,-1 0 0,1 0 0,-1-1 0,1 1 0,-1 0-1,1 0 1,-1 0 0,0 0 0,1 0 0,-1 0 0,1 0 0,-1 0 0,1 0 0,-1 0 0,0 0 0,1 0 0,-1 0-1,1 0 1,-1 0 0,1 1 0,-1-1 0,1 0 0,-1 0 0,1 1 0,-1-1 0,1 0 0,-1 1 0,1-1-1,-1 1 1,1-1 0,0 1 0,-1-1 0,1 0 0,0 1 0,-1-1 0,1 1-109,-6 18 643,2 217 1749,8-154-2248,-1-49-134,-2 0 1,-1 1 0,-2-1-1,-1 0 1,-1 0 0,-2-1-1,-2 1 1,0-1 0,-3-1 0,-7 16-11,2-18-87,-2-1 1,-1 0 0,-1-2 0,-1-1 0,-1 0-1,-2-1 1,0-2 0,-1 0 0,-2-2 0,-25 15 86,-177 94-6949,141-87 250</inkml:trace>
  <inkml:trace contextRef="#ctx0" brushRef="#br0" timeOffset="5361.996">7641 730 1217,'1'-15'10106,"4"-46"-6583,-5 58-3302,0 0 0,0 1-1,1-1 1,-1 1 0,1-1 0,-1 0-1,1 1 1,0-1 0,0 1 0,0 0-1,0-1 1,0 1 0,1 0 0,-1 0-1,1-1 1,-1 1 0,1 0 0,0 0-1,0 1 1,0-1 0,0 0 0,0 1-1,0-1 1,0 1 0,0 0 0,1-1-1,-1 1 1,1 0 0,-1 1 0,1-1 0,-1 0-1,1 1 1,-1-1 0,1 1 0,0 0-221,78 27 2085,-73-20-2055,-1 0 1,0 0-1,0 1 0,0 1 1,-1-1-1,-1 1 0,0 0 1,0 0-1,0 0 0,-1 1 1,-1 0-1,0-1 0,0 1 1,-1 1-1,0-1 1,0 0-1,-1 0 0,-1 1 1,0-1-1,0 0 0,-1 1 1,0-1-1,-1 0 0,0 0 1,-1 0-1,0 0 0,-1 0 1,0 0-1,0-1 0,-1 0 1,0 0-1,0 0 0,-1 0 1,0-1-1,-1 0 0,0 0 1,0-1-1,-8 6-30,8-5 17,-2 0 0,1-1-1,-1 0 1,0 0 0,0 0 0,-1-2 0,0 1-1,0-1 1,0 0 0,-1-1 0,0 0-1,0-1 1,0 0 0,0-1 0,0 0 0,0-1-1,-1 0 1,1-1 0,0 0 0,-1-1-1,-1 0-16,11 0 39,0 1 0,0-1-1,0 0 1,0 1 0,0-1-1,0 0 1,0 0 0,0 0 0,1-1-1,-1 1 1,0 0 0,1-1-1,-1 1 1,1-1 0,-1 0-1,1 1 1,0-1 0,0 0-1,-1 0 1,1 0 0,1 0-1,-1 0 1,0 0 0,0 0-1,1 0 1,-1 0 0,1 0-1,0 0 1,-1 0 0,1 0-1,0-1 1,0 1 0,1 0-1,-1 0 1,0 0 0,1 0-1,-1 0 1,1 0 0,0 0-1,0 0 1,-1 0 0,1 0 0,0 0-1,1 0 1,-1 0 0,0 1-1,1-1 1,-1 0 0,1 0-39,2 0 12,0 0 0,0 0 0,0 0 0,0 1 0,0-1 0,0 1 0,0 0 0,0 0 0,1 0 0,-1 1 0,0 0 1,1 0-1,-1 0 0,0 0 0,1 0 0,-1 1 0,0 0 0,0 0 0,1 0 0,-1 1 0,0-1 0,0 1 0,0 0 0,-1 0 1,1 0-1,0 1 0,-1-1 0,0 1 0,1 0 0,-1 0 0,0 0 0,0 0 0,0 1-12,82 127 52,-79-121-33,1 5-33,1-1 0,1 0 0,0 0 0,1-1 0,0 0 0,1-1 0,1 0 0,0-1 14,-7-7-9,0 0 0,0 0 0,0-1 0,0 0 0,1 0 0,-1-1 0,1 1 0,0-1 0,0 0 0,-1-1 0,1 1 0,0-1 0,1 0 0,-1-1 0,0 0-1,0 0 1,0 0 0,0 0 0,0-1 0,0 0 0,0-1 0,0 1 0,1-1 9,-2 0-51,1 0 0,-1 0 0,0-1-1,0 0 1,0 0 0,0 0 0,0 0 0,0-1 0,-1 0 0,0 0-1,0 0 1,0 0 0,0-1 0,0 0 0,-1 1 0,0-1 0,0 0-1,-1-1 1,1 1 0,-1 0 0,0-1 0,0 1 0,-1-1 0,0 0-1,0 0 1,0 1 0,-1-1 0,1 0 0,-1 0 0,-1 0 0,0-1 51,-23-24-3879,-2 23-2076,1 5-4332</inkml:trace>
  <inkml:trace contextRef="#ctx0" brushRef="#br0" timeOffset="1504.677">4038 1474 12780,'3'-15'1655,"5"-19"-1263,6-30 3407,-22 70-1002,2 5-2711,1 1 1,0-1 0,1 0-1,0 1 1,0 0-1,1 0 1,1 0-1,0 1 1,1-1-1,0 0 1,1 1-1,0-1 1,1 0-1,1 1 1,0-1 0,0 0-1,1 0 1,1 0-1,4 11-86,-5-14 3,0 0 1,0 0-1,1 0 0,0-1 0,1 1 0,0-1 1,0 0-1,1 0 0,0-1 0,0 0 0,1 0 1,-1 0-1,2-1 0,-1 0 0,1 0 0,0-1 1,0 0-1,0 0 0,1-1 0,0 0 0,-1-1 1,2 1-1,-1-2 0,0 1 0,0-2 0,1 1 1,-1-1-1,1 0 0,-1-1 0,2 0-3,0-4 71,0-1-1,0 0 0,-1-1 1,0 0-1,0 0 1,-1-1-1,1 0 1,-1-1-1,-1 0 0,0 0 1,0-1-1,0 0 1,-1 0-1,-1-1 0,0 0 1,0 0-1,0-1 1,-2 1-1,1-1 1,-1 0-1,0-4-70,3-5 458,-1-1 1,0 1-1,-2-1 0,-1 0 1,0 0-1,-1 0 0,-2-10-458,-4 28 299,-3 22-273,6-16-20,-22 79-64,4 1-1,3 1 0,2 20 59,4-25-423,-3-1-1,-3-1 1,-26 69 423,40-136-8,-1-1 0,0 0 0,0-1 0,-1 1 0,0 0 0,-1-1 0,1 0 0,-2 0 0,1 0 0,-1-1 0,0 0 0,-1 0 0,0 0 0,0-1 0,0 0 0,-1-1-1,0 1 1,0-1 0,0-1 0,0 0 0,-1 0 0,-1 0 8,-3-2-124,-1 0-1,0-1 0,0-1 0,0 0 1,0-1-1,0 0 0,0-1 0,0-1 1,1 0-1,-1-1 0,1 0 0,0-1 1,0-1-1,1 0 0,-1-1 0,1 0 1,1-1-1,-1 0 0,1-1 125,-11-27-2557,25 10-5312,10 17 737</inkml:trace>
  <inkml:trace contextRef="#ctx0" brushRef="#br0" timeOffset="1840.971">4669 1918 13325,'0'0'3758,"0"0"-1703,0 0-283,0 0-186,0 0-454,0 0-454,0 0-374,3 9-165,4 236-38,9-182-2429,8-27-5786,-9-23 1970</inkml:trace>
  <inkml:trace contextRef="#ctx0" brushRef="#br0" timeOffset="2187.973">4840 1375 10378,'0'0'2295,"0"0"-186,0 0-241,0 0-634,0 0-482,-3 16-148,-10 53-215,12-64-370,1 1 1,0-1-1,0 1 0,0-1 0,1 1 0,-1-1 0,1 1 1,1-1-1,-1 1 0,1-1 0,0 0 0,0 0 0,0 0 1,1 0-1,0 0 0,0 0 0,0-1 0,1 0 0,-1 1 1,1-1-1,0-1 0,0 1 0,1 0 0,-1-1 0,1 0 0,-1 0 1,1 0-1,0-1 0,0 0 0,0 0 0,1 0 0,-1 0 1,0-1-1,1 0 0,-1 0 0,1 0 0,-1-1 0,1 0 1,4 0-20,-5 0 106,-1-1 1,1 0 0,-1 0 0,0 0 0,1-1 0,-1 1-1,0-1 1,0 0 0,0 0 0,0-1 0,0 1 0,0-1-1,-1 0 1,1 0 0,-1 0 0,0 0 0,0 0 0,0-1-1,-1 0 1,1 1 0,-1-1 0,1 0 0,-1 0 0,-1 0-1,1-1 1,0 1 0,-1 0 0,0-1 0,0 1-1,0-4-106,1 0 210,-1 0-1,0-1 0,0 1 0,-1 0 0,0-1 0,0 1 0,-1 0 0,0-1 0,-1 1 0,1 0 0,-2 0 0,1 0 1,-1 0-1,0 1 0,-1-1 0,-1-2-209,1 4 8,-1 1 0,1 0 0,-1 0 0,0 1 0,0-1 0,0 1 0,-1 0 0,1 1 0,-1-1 0,0 1 0,0 0 0,0 1 0,0-1 0,-1 1 0,1 1 0,-1-1 0,1 1 0,-1 0 0,0 0 0,1 1 0,-1 0 0,0 0 0,1 1 0,-1-1 0,-2 2-8,-43 20-3225,12 24-4763,26-13-4146</inkml:trace>
  <inkml:trace contextRef="#ctx0" brushRef="#br0" timeOffset="4756.689">3605 1264 10282,'0'0'4617,"0"0"-1803,0 0-129,-17-1-213,11 1-2260,0-1-95,1 0 0,0 1 1,-1 0-1,1 0 0,-1 0 1,1 1-1,0 0 0,-1 0 0,1 0 1,0 1-1,0-1 0,0 1 0,0 0 1,0 1-1,0-1 0,0 1 0,1 0 1,0 1-1,-1-1 0,1 1 1,0-1-1,1 1 0,-3 3-117,-12 16 158,2 1-1,0 0 1,2 1-1,1 1 0,0 0 1,3 1-1,0 0 1,1 0-1,2 1 1,1 0-1,1 1 1,1-1-1,2 1 1,0 21-158,4-39-111,0-1 0,1 1 0,0-1 1,0 0-1,1 0 0,0 0 0,1-1 0,0 1 0,1-1 1,-1 0-1,2-1 0,-1 1 0,2-1 0,-1-1 0,1 1 1,0-1-1,0 0 0,1-1 0,-1 0 0,2-1 0,-1 1 1,1-2-1,-1 1 0,1-2 0,7 3 111,193 52-9572,-98-41-2418</inkml:trace>
  <inkml:trace contextRef="#ctx0" brushRef="#br0" timeOffset="8313.247">2841 2900 4164,'0'0'3545,"-16"3"-1298,-129 28 4271,45 2 1105,126-32-6149,1435-36-145,2450-48-165,-3233 62-283,-577 7-887,-101 14 3,-1 0-1,1 1 0,0-1 0,0 0 0,-1 0 1,1 0-1,0 0 0,-1 0 0,1 0 0,0 0 0,-1 0 1,1 0-1,0 0 0,0 0 0,-1 0 0,1 0 1,0 0-1,-1-1 0,1 1 0,0 0 0,0 0 1,-1 0-1,1 0 0,0 0 0,-1-1 0,1 1 0,0 0 1,0 0-1,0 0 0,-1-1 0,1 1 0,0 0 1,0 0-1,0-1 0,0 1 0,-1 0 0,1 0 1,0-1-1,0 1 0,0 0 0,0-1 0,0 1 0,0 0 1,0-1-1,0 1 0,0 0 0,0 0 0,0-1 1,0 1-1,0 0 0,0-1 0,0 1 0,0 0 1,0-1-1,0 1 0,1 0 4,-160-7-3093,53 10-6178,47 0-3375</inkml:trace>
  <inkml:trace contextRef="#ctx0" brushRef="#br0" timeOffset="9091.041">5361 3674 12300,'0'0'3624,"0"0"-1152,3-15-401,11-50-250,-13 60-1651,1 0 0,-1 0-1,1 0 1,0 0 0,1 1 0,-1-1 0,1 1 0,0 0 0,0 0 0,0 0 0,1 0 0,-1 0-1,1 0 1,0 1 0,0 0 0,0 0 0,0 0 0,1 0 0,-1 1 0,1 0 0,0 0 0,-1 0-1,5-1-169,-4 4 23,-1 0 0,0 0-1,0 1 1,0-1-1,0 1 1,0 0 0,0 0-1,0 1 1,-1-1-1,1 1 1,-1 0-1,0 0 1,0 0 0,0 0-1,0 0 1,0 1-1,-1-1 1,1 1 0,-1 0-1,0 0 1,0-1-1,-1 1 1,1 1-1,-1-1 1,0 0 0,1 4-23,7 26 17,-1-1 0,-2 2 1,-1-1-1,-2 0 0,-1 1 1,-2 0-1,-2 14-17,1 7-4,-2 136-151,37-300 273,-33 103-117,11-37 35,0 1 1,3 0 0,2 1-1,1 0 1,2 2 0,1 0-1,2 1 1,2 1 0,18-18-37,-41 50 0,1 0 0,0 0 0,0 1 0,0-1 0,1 1 0,-1 0 0,1 0 0,0 0 0,0 0 0,0 1 0,0-1 0,0 1 0,0 0 0,1 0 0,-1 1 0,1-1 0,-1 1 0,1 0 0,-1 0 0,1 1 0,0-1 0,0 1 0,-1 0 0,1 0 0,0 1 0,0-1 0,-1 1 0,1 0 0,-1 0 0,1 1 0,-1 0 0,1-1 0,-1 1 0,0 1 0,4 1 0,0 9 3,1 1 0,-2-1 0,0 2-1,-1-1 1,0 1 0,-1 0 0,0 0 0,-2 0 0,1 2-3,11 39 6,-8-33-1,1-1 0,0 1 1,2-1-1,1-1 0,1 0 1,3 5-6,-10-20 1,-1 0 1,1-1-1,-1 1 1,2-1-1,-1 0 1,1 0-1,-1-1 0,1 1 1,0-1-1,1-1 1,-1 1-1,1-1 1,0 0-1,-1 0 1,1-1-1,0 0 1,1 0-1,-1-1 0,0 0 1,0 0-1,1-1 1,2 0-2,0-3 47,-1 0 1,0-1-1,0 0 0,0-1 1,0 1-1,0-2 0,-1 1 1,0-1-1,0-1 1,-1 0-1,0 0 0,0 0 1,0 0-1,-1-1 0,0-1 1,-1 1-1,0-1 1,0 1-1,-1-1 0,0-1 1,0 1-1,-1-1 1,0 1-1,-1-4-47,1 6 9,0 0-1,-1 0 1,0 0 0,-1 0 0,0 0 0,0 0-1,0 0 1,-1 0 0,0-1 0,0 1-1,-1 0 1,0 0 0,0 0 0,-2-6-9,2 12-233,0 0 0,-1 0 1,1 0-1,-1 0 1,1 0-1,-1 0 0,1 0 1,-1 1-1,1-1 1,-1 1-1,0-1 0,1 1 1,-1 0-1,0-1 1,1 1-1,-1 0 0,0 0 1,0 0-1,1 0 1,-1 1-1,0-1 0,1 0 1,-1 1-1,0-1 1,1 1-1,-1 0 0,1-1 1,-2 2 232,-18 9-7591</inkml:trace>
  <inkml:trace contextRef="#ctx0" brushRef="#br0" timeOffset="11825.066">1182 587 7591,'21'-164'5552,"-2"35"-186,-12 81 2064,-125 730-6474,-56 1076-846,116-1045 634,45-545-487,4-24 27,-7 0 1,-6-2-1,-12 29-284,31-156 24,0 0-1,-1 0 1,-1 0-1,0 0 0,-1-1 1,-1 0-1,0 0 1,0-1-1,-2 0 0,1 0 1,-2-1-1,0 0 1,-10 10-24,16-20 21,0 0 0,0 0 1,0 0-1,0-1 0,0 1 1,0-1-1,0 0 1,0 0-1,0 0 0,-1-1 1,1 0-1,0 0 0,-1 0 1,1 0-1,0 0 1,-1-1-1,1 0 0,0 0 1,0 0-1,0 0 0,0-1 1,0 0-1,0 0 0,0 0 1,1 0-1,-1 0 1,-2-3-22,-88-82 421,89 82-410,-333-429 239,210 290-1878,129 145 1479,-1 0 1,1-1-1,0 1 0,-1-1 0,1 1 1,0-1-1,0 1 0,-1-1 0,1 0 0,0 1 1,0-1-1,0 0 0,0 1 0,-1-1 0,1 0 1,0 0-1,0 0 0,0 0 0,0 0 0,0 0 1,0 0-1,-1 0 0,1 0 0,0-1 1,0 1-1,0 0 0,0 0 0,-1-1 0,1 1 1,0-1-1,0 1 0,-1-1 0,1 1 0,0-1 1,0 1-1,-1-1 0,1 1 0,-1-1 0,1 0 1,-1 1-1,1-1 0,-1 0 0,1 0 1,-1 0-1,1 1 0,-1-1 0,0 0 0,0 0 1,1 0-1,-1 0 0,0 1 0,0-1 0,0 0 1,0 0-1,0 0 0,0 0 0,0 0 1,0 0-1,0 1 0,-1-1 0,1 0 0,0 0 1,0 0-1,-1 0 0,1 1 0,-1-1 0,1 0 1,0 0-1,-1 1 0,0-2 149,23 8-6849</inkml:trace>
  <inkml:trace contextRef="#ctx0" brushRef="#br0" timeOffset="12512.356">1272 233 9193,'-13'-3'1735,"-64"-16"1082,-16 7 4733,496 21-5714,580-36-1617,2466-71 1591,-304 77 2290,-3047 21-4063,154-1 385,232-31-422,-394 13-187,-90 19 175,0 0 0,-1 0 0,1 1 0,0-1 0,0 0 0,-1 0 0,1 0 0,0 0 0,-1 0 0,1 0 0,0-1 0,0 1 0,-1 0 0,1 0 1,0 0-1,-1 0 0,1 0 0,0 0 0,0 0 0,-1-1 0,1 1 0,0 0 0,0 0 0,0 0 0,-1-1 0,1 1 0,0 0 0,0 0 0,0 0 0,-1-1 0,1 1 0,0 0 0,0 0 0,0-1 0,0 1 0,0 0 0,0-1 0,0 1 0,0 0 0,-1 0 0,1-1 1,0 1-1,0 0 0,0-1 0,1 1 0,-1 0 0,0 0 0,0-1 0,0 1 0,0 0 0,0-1 0,0 1 0,0 0 0,0-1 12,-20 1-633,-1 1 0,1 1-1,-1 0 1,1 2 0,0 0 0,0 1 0,1 1 0,-1 1 633,-95 39-7902,35-11-714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19:32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116 170 2723,'-19'3'13559,"-78"10"-5824,325-23-6673,137-27-1062,-175 16 102,530-49 218,547 23-320,-1235 47-39,3 0-6,1 1-1,0 1 1,0 3-1,-1 0 1,14 6 45,-50-11-82,0 0 1,0 0-1,-1 0 1,1 1-1,0-1 1,0 0-1,0 1 1,0-1-1,1 1 1,-1-1-1,0 1 1,0 0-1,0-1 1,0 1-1,0 0 1,1 0 0,-1-1-1,0 1 1,1 0-1,-1 0 1,1 0-1,-1 0 1,1 0-1,-1 0 1,1 0-1,-1 0 1,1 0-1,0 0 1,0 0-1,0 0 1,-1 0-1,1 0 1,0 0-1,0 0 1,0 0 0,1 1-1,-1-1 1,0 0-1,0 0 1,1 0-1,-1 0 1,0 0-1,1 0 1,-1 0-1,1 0 1,-1 0-1,1-1 1,0 1-1,-1 0 1,1 0-1,0 0 1,-1-1 0,1 1-1,0 0 1,0-1-1,0 1 1,0 0-1,0-1 1,0 1-1,0-1 1,0 0-1,0 1 1,0-1-1,0 0 1,1 1 81,-52 21-5846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19:3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7 8776,'0'0'2387,"0"0"-503,0 0 182,0 0-5,0 0-812,0 0-555,-6 10-139,-143 334 1452,22-30-1969,107-263-38,16-71 0,5-31 17,3-1 0,2 0 1,2 1-1,12-39-17,-12 50 11,2 1-1,2 0 1,2 1 0,1 1-1,1 0 1,3 1 0,1 1-1,1 1 1,9-9-11,-30 41 15,1 1-1,-1-1 1,1 0-1,0 1 1,-1-1-1,1 1 1,0-1-1,0 1 1,0-1-1,0 1 1,1 0-1,-1-1 1,0 1-1,0 0 1,1 0-1,-1 0 1,1 0-1,-1 0 1,1 0-1,-1 0 1,1 1-1,0-1 1,-1 1 0,1-1-1,0 1 1,-1-1-1,1 1 1,0 0-1,0 0 1,-1 0-1,1 0 1,0 0-1,0 0 1,-1 0-1,1 1 1,0-1-1,-1 1 1,1-1-1,0 1 1,-1 0-1,1 0 1,-1-1-1,1 1 1,-1 0-1,1 0 1,-1 0 0,0 1-1,1-1 1,-1 0-1,1 1-14,6 19 50,0-1 0,-2 1 0,0 1 0,-2-1 0,0 1 1,0 12-51,1 1 30,28 264-9,-32-218-95,-31-82-183,-109-108 396,-14 11-69,152 97-100,1 1 0,-1-1 0,1 1-1,-1 0 1,0-1 0,1 1 0,-1 0 0,1-1 0,-1 1 0,0 0 0,0 0 0,1-1 0,-1 1 0,0 0 0,1 0 0,-1 0 0,0 0 0,0 0 0,1 0 0,-1 0 0,0 0 0,1 0 0,-1 0 0,0 1 0,0-1 0,1 0 0,-1 0 0,0 1 0,1-1 0,-1 1 0,1-1 0,-1 0 0,0 1 0,1-1 0,-1 1 0,1-1-1,-1 1 1,1-1 0,-1 1 0,1 0 0,0-1 0,-1 1 0,1-1 0,0 1 0,-1 0 0,1 0 0,0-1 0,0 1 0,0 0 0,0-1 0,-1 1 0,1 0 0,0 0 0,0-1 0,0 1 0,1 0 0,-1-1 0,0 1 0,0 0 0,0 0 0,0-1 0,1 1 0,-1 0 0,0-1 0,1 1 0,-1 0 30,19 45-7115,-2-25 1638</inkml:trace>
  <inkml:trace contextRef="#ctx0" brushRef="#br0" timeOffset="378.67">584 336 6566,'0'-13'5867,"2"-7"-4344,-1-10-238,-3-4 3119,-6 52-1799,-40 283-2178,39-254-427,-4-66 161,11 0-104,1 0 1,0 0-1,2 0 1,1 0 0,0 0-1,1 0 1,1 0-1,1 1 1,0 0-1,1 0 1,1 0 0,9-15-58,-12 25 6,0 0 0,1 0 1,0 1-1,0-1 1,0 1-1,1 1 0,0-1 1,1 1-1,-1 0 1,1 0-1,0 0 0,1 1 1,-1 0-1,1 1 1,0 0-1,1 0 0,-1 1 1,0 0-1,1 0 1,0 1-1,-1 0 0,1 0 1,0 1-1,0 0 1,0 1-1,0 0 0,0 0 1,1 1-7,-5 1 9,1-1 0,-1 1 1,1 0-1,-1 0 0,0 1 0,0-1 1,0 1-1,0 0 0,0 1 1,0-1-1,-1 1 0,0 0 0,0 0 1,0 0-1,0 1 0,-1-1 1,0 1-1,1 0 0,-2 0 0,1 0 1,-1 0-1,1 1 0,0 2-9,29 134-187,-18-51-3329,2-33-6159,-7-36 1246</inkml:trace>
  <inkml:trace contextRef="#ctx0" brushRef="#br0" timeOffset="688.982">1126 215 10218,'0'0'2599,"0"0"-282,0 0 102,0 0-626,0 0-971,0 0-501,0 0-113,-14 18 0,1-2-160,5-6-24,0 0 0,0 1-1,1 0 1,0 0 0,0 1 0,2 0-1,-1 0 1,2 0 0,-4 12-24,2-6 0,1-1 0,1 1 0,1 1 0,0-1 0,1 0 0,1 1 0,1-1 0,0 1 0,2-1 0,0 0 0,1 1 0,1-1 0,0-1 0,2 4 0,-2-16-31,-1 1 1,1-2-1,0 1 1,1 0-1,-1-1 1,1 0 0,0 0-1,0 0 1,0 0-1,0-1 1,1 0-1,-1 0 1,1 0-1,0-1 1,0 0-1,0 0 1,0-1 0,0 1-1,0-1 1,1-1-1,-1 1 1,0-1-1,1 0 1,-1 0-1,0-1 1,0 0-1,1 0 1,-1 0 0,0-1-1,0 0 1,0 0-1,-1-1 1,1 1-1,0-1 1,-1-1-1,0 1 1,0-1 0,0 0-1,0 0 1,0 0-1,-1 0 1,0-1-1,0 0 1,1-2 30,7-7 28,0-1 0,-2 0 0,0-1 0,0 0 0,-2-1-1,0 1 1,-1-2 0,0 1 0,-2-1 0,0 0 0,-1 0 0,-1 0 0,0-1 0,-2 1 0,0-1 0,-1 1 0,-1-7-28,0 22 49,1-1 0,-1 1 0,0 0 0,0-1 0,0 1 0,0 0 0,0 0 0,-1 0 1,1 0-1,-1 0 0,0 0 0,0 1 0,0-1 0,0 0 0,0 1 0,-1 0 0,1-1 0,-1 1 0,0 0 0,0 0 0,1 0 0,-1 1 1,0-1-1,0 1 0,-1 0 0,1 0 0,0 0 0,0 0 0,-1 0 0,1 1 0,0-1 0,-1 1 0,1 0 0,0 0 0,-1 0 0,-2 1-49,-3 0 16,-1 0 0,1 1-1,0 0 1,0 1-1,0-1 1,0 2 0,1-1-1,-1 1 1,1 1 0,0 0-1,0 0 1,-6 6-16,-46 62-1113,36-14-3727,15-13-893</inkml:trace>
  <inkml:trace contextRef="#ctx0" brushRef="#br0" timeOffset="1003.184">1536 377 11275,'0'0'3646,"3"-13"-1538,14-56 1021,-27 132-1624,5 145-1233,6-198-276,1-1 0,0 1 0,1-1 0,0 0 0,0 1-1,1-1 1,0-1 0,0 1 0,1 0 0,0-1-1,5 5 5,-8-10-21,1 0 0,-1 0 0,0-1 0,1 1 0,0-1 0,-1 0 0,1 0 0,0 0 0,0 0 0,0 0-1,1 0 1,-1-1 0,0 0 0,1 1 0,-1-1 0,1 0 0,-1-1 0,1 1 0,-1-1 0,1 0-1,-1 1 1,1-1 0,0-1 0,-1 1 0,1-1 0,-1 1 0,1-1 0,-1 0 0,0 0 0,1-1 0,-1 1-1,0 0 1,1-1 21,5-8 14,0 1 0,0-1 0,-1-1 0,-1 0 0,0 0 0,0 0 0,-1-1 0,0 1-1,-1-2 1,-1 1 0,0 0 0,0-1 0,-1 0 0,-1 0 0,0 0 0,-1 0 0,0 0-1,-1 0 1,-1-3-14,1 14 3,3-126 131,-19 103-533,4 38-2854,9 8-927,1 7-2375</inkml:trace>
  <inkml:trace contextRef="#ctx0" brushRef="#br0" timeOffset="1471.729">2398 359 10762,'3'-16'585,"7"-128"7110,-10 141-7603,0-1 0,0 1 1,0 0-1,-1 0 0,1-1 1,-1 1-1,0 0 1,0 0-1,0 0 0,-1 0 1,1 0-1,-1 0 0,1 0 1,-1 1-1,0-1 0,0 0 1,0 1-1,-1 0 1,1-1-1,0 1 0,-1 0 1,1 0-1,-1 0 0,0 1 1,0-1-1,0 1 0,0-1 1,0 1-1,0 0 1,0 0-1,0 0 0,0 1 1,-1-1-1,1 1 0,0 0 1,0 0-1,-1 0 0,1 0 1,0 0-1,-3 1-92,-3 3 12,1-1 0,-1 1-1,1 1 1,0-1 0,0 1 0,0 1-1,1 0 1,0 0 0,0 0 0,1 1-1,-1 0 1,1 0 0,1 1 0,-1-1-1,1 1 1,1 0 0,-1 1 0,2-1-1,-1 1 1,-1 4-12,-2 5 1,1 0 1,0 0-1,1 1 1,1-1-1,1 1 1,0 0-1,2 0 0,0 10-1,1-23-10,0 0-1,0 0 0,1 0 0,0-1 0,0 1 0,0 0 0,1-1 0,0 1 0,0-1 1,0 1-1,1-1 0,-1 0 0,1 0 0,1 0 0,-1 0 0,1-1 0,-1 1 0,1-1 1,1 0-1,-1 0 0,0-1 0,1 1 0,0-1 0,0 0 0,0 0 0,0 0 1,1-1-1,-1 0 0,2 1 11,-2-2-25,0 1 0,0-1 0,-1 0 0,1 0 0,0 0 0,0-1 0,0 1 0,0-1 0,0-1 0,0 1 0,0-1 0,0 0 0,0 0 0,0 0 0,0 0 0,0-1 0,-1 0 0,1 0 1,-1 0-1,1-1 0,-1 0 0,0 1 0,0-1 0,0-1 0,0 1 0,-1-1 0,1 1 0,-1-1 0,0 0 0,0 0 0,-1 0 0,1-1 0,-1 1 0,0-1 0,0 1 0,0-1 0,0-2 25,29-118 228,-25 73 2817,-6 61-3006,11 154 772,-10-154-794,1 0 1,0-1-1,0 1 0,1 0 0,0-1 1,1 0-1,0 0 0,0 0 0,0 0 1,1-1-1,1 1 0,-1-1 0,1-1 1,0 1-1,1-1 0,5 5-17,-8-8 0,0 0 1,1-1-1,-1 1 1,1-1-1,-1 0 1,1 0-1,0 0 0,0-1 1,0 0-1,0 0 1,0 0-1,0-1 1,0 1-1,0-1 0,0 0 1,0-1-1,0 1 1,0-1-1,0 0 0,0 0 1,0 0-1,0-1 1,-1 0-1,1 0 1,0 0-1,-1-1 0,1 1 1,-1-1-1,0 0 1,2-2-1,1-2-13,1 0 1,-2 0 0,1-1 0,-1 1 0,0-1-1,-1-1 1,0 1 0,0-1 0,-1 0-1,0 0 1,0 0 0,-1-1 0,-1 1-1,1-1 1,-1-4 12,1 3-89,-1 1 0,-1-1-1,1 1 1,-2-1 0,1 0-1,-2 1 1,1-1 0,-2 0-1,1 1 1,-1-1 0,-1 1-1,0 0 1,0-1 0,-1 2-1,-5-10 90,6 16-161,0 0 0,0 0-1,-1 1 1,1 0 0,-1-1 0,1 1-1,-1 1 1,0-1 0,0 0-1,0 1 1,0 0 0,0 0 0,0 0-1,0 0 1,0 1 0,0 0-1,0 0 1,0 0 0,0 0 0,-1 0-1,1 1 1,0 0 0,0 0-1,0 0 1,-3 2 161,-101 46-5001,102-46 4543,-52 31-4411,1 1-3480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19:3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17392,'0'0'2691,"0"0"-385,0 0-576,0 0-961,0 0-513,0 0-32,0 0-192,0 0-32,-56 10 0,50 13-384,5 1-1602,1 9-2787,0-4-5540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19:34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36 14702,'0'0'4869,"0"0"-1602,0 0-1185,0 0-1218,0 0-543,0 0-257,0 0-64,0 0-64,-75-36-1025,57 48-3075,4 1-8296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19:3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7239,'0'0'4831,"0"0"-2519,0 0-423,0 0-100,0 0-230,-6 18-294,-43 140 331,34 19-2712,20-167-5450,0-10 1185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19:38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10794,'0'0'1890,"0"0"-1506,0 0 417,0 0-769,0 0 160,0 0-160,83 40-32,-49-19-1761,-4-1-5414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19:38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78 12300,'0'0'4217,"0"0"-1532,0 0-363,0-12-774,-2-38-896,2 49-637,0 0 0,0 1 0,0-1 0,0 0 0,-1 1-1,1-1 1,0 0 0,0 1 0,-1-1 0,1 0 0,-1 1 0,1-1 0,0 0 0,-1 1 0,1-1 0,-1 1 0,0-1 0,1 1 0,-1-1 0,1 1 0,-1 0 0,0-1 0,1 1 0,-1 0-1,0-1 1,1 1 0,-1 0 0,0 0 0,0 0 0,1-1 0,-1 1 0,0 0 0,1 0 0,-1 0 0,0 0 0,0 0 0,1 0 0,-1 1 0,0-1 0,0 0 0,1 0 0,-1 0-1,0 1-14,-3-1 73,-13 3 3,1 1-1,0 0 1,0 1-1,0 0 1,1 2-1,0 0 1,0 0 0,1 1-1,0 1 1,0 1-1,1 0 1,0 0-1,-4 6-75,-43 56-20,59-69 13,-1 0-1,1 0 0,-1 0 0,1-1 0,0 1 0,0 0 0,1 0 0,-1 1 1,0-1-1,1 0 0,0 0 0,0 0 0,0 0 0,0 0 0,0 0 1,1 0-1,-1 1 0,1-1 0,0 0 0,0 0 0,0-1 0,0 1 0,1 0 1,-1 0-1,1 0 0,-1-1 0,1 1 0,2 1 8,8 6-127,0 0 0,0-1 0,1-1 0,1 0 0,-1-1 0,1-1 0,1 0 0,-1 0 0,1-2 0,0 1 0,0-2 0,14 2 127,73 23-915,-99-28 909,-1 1 1,1 0 0,0 0-1,-1 0 1,1 1 0,-1-1-1,1 1 1,-1-1-1,0 1 1,0 0 0,0 0-1,0 0 1,0 0 0,0 0-1,0 0 1,-1 0 0,1 1-1,-1-1 1,1 1 0,-1-1-1,0 1 1,0-1 0,0 1-1,-1 0 1,1 0 0,-1-1-1,1 1 1,-1 0 0,0 0-1,0-1 1,0 1 0,0 0-1,-1 0 1,1 0 0,-1-1-1,1 1 1,-1 0 0,0-1-1,0 1 1,0 0 0,-1-1-1,1 0 1,-1 1 0,1-1-1,-1 0 1,0 1 5,-8 6 72,-1-1 1,0-1-1,0 1 0,-1-2 1,1 0-1,-1 0 1,-1-1-1,1 0 0,-1-1 1,0-1-1,0 0 0,0 0 1,0-2-1,0 0 1,0 0-1,-2-1-72,-83 2-2925,70-3 822,16 1-4223,6-1-3059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19:44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9769,'0'0'1853,"0"0"367,-9 13-4,-28 44-583,35-55-1598,0 0-1,0 0 0,0 0 0,0 0 1,0 1-1,0-1 0,1 0 1,0 1-1,-1-1 0,1 1 0,0 0 1,0-1-1,0 1 0,0 0 0,1 0 1,-1-1-1,1 1 0,0 0 0,0 0 1,0 0-1,0 0 0,0 0 0,0 0 1,1-1-1,-1 1 0,1 0 0,0 0 1,0-1-1,0 1 0,0 0 1,1-1-1,-1 1 0,1-1 0,-1 0 1,1 1-1,0-1 0,0 0 0,0 0 1,0 0-1,0 0 0,1-1 0,-1 1 1,0 0-1,1-1 0,-1 0 0,1 1 1,0-1-1,-1 0 0,1-1 1,0 1-1,0 0 0,0-1 0,-1 1 1,1-1-1,2 0-34,1 1 12,1 0 0,0 0 0,-1-1 0,1 0 0,0 0 0,-1-1 0,1 0 0,0 0 0,-1 0 0,1-1 0,-1 0 0,0 0 0,1-1 0,-1 0 0,0 0 0,0 0 0,-1-1 0,1 1 0,-1-2 0,0 1 0,0 0 0,0-1 0,0 0 0,-1 0 0,0-1 0,0 1 0,0-1 0,-1 1 0,0-1 0,0-1 0,0 1 0,-1-2-12,-1 6 7,0-1-1,0 0 0,-1 1 1,1-1-1,-1 0 1,0 1-1,0-1 0,0 0 1,0 1-1,0-1 1,-1 0-1,1 1 0,-1-1 1,0 0-1,0 1 1,0-1-1,0 1 1,0-1-1,0 1 0,-1 0 1,1-1-1,-1 1 1,1 0-1,-1 0 0,0 0 1,0 0-1,0 0 1,0 1-1,0-1 0,-1 1 1,1-1-1,0 1 1,-1 0-1,1 0 0,-1 0 1,1 0-1,-1 0 1,0 0-1,1 1 0,-1 0 1,0-1-1,1 1 1,-1 0-1,0 0 0,1 0 1,-1 1-1,0-1 1,1 1-1,-1-1 1,0 1-7,-58 33-1821,31-12-3667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19:5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12364,'0'0'2466,"0"0"96,0 0-672,0 0-1089,0 0-513,0 0-160,0 0-128,0 0-96,-22 19 96,22 11-544,0 7-2243,2 3-3042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50:15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379 266 19635,'0'0'1233,"-7"16"-294,-131 273 3764,75-153-4553,5 3-1,5 9-149,46-128-1767,23-66 1041,176-618 470,-191 662 258,13-50 230,2 2 0,2 0-1,3 1 1,10-17-232,-31 65 61,1-1 0,-1 1 0,0-1 0,1 0 0,-1 1 1,1-1-1,0 1 0,-1-1 0,1 1 0,0-1 0,0 1 0,0 0 0,0-1 0,0 1 0,0 0 1,0 0-1,0 0 0,1 0 0,-1 0 0,0 0 0,1 0 0,-1 0 0,1 0 0,-1 1 0,1-1 0,-1 1 1,1-1-1,-1 1 0,1-1 0,0 1 0,-1 0 0,1 0 0,-1 0 0,1 0 0,0 0 0,-1 0 1,1 0-1,0 1 0,-1-1 0,1 0 0,-1 1 0,1-1 0,-1 1 0,1 0 0,-1 0 0,1-1 0,-1 1 1,0 0-1,1 0 0,-1 0 0,0 0 0,0 1 0,0-1 0,1 0-61,8 17 59,0 1 0,0 0 0,-2 0 0,0 1-1,-2 0 1,0 0 0,-1 1 0,-1-1 0,0 13-59,7 24 63,11 45-116,64 238-2003,-62-287 1026,-42-92 960,3 22 246,0 0 0,-1 1 0,-1 0 0,0 2 0,-1 0 0,-1 1 0,0 0-1,0 2 1,-2 0 0,1 1 0,-1 2 0,-1 0 0,1 1 0,-1 1 0,0 1 0,-1 1 0,1 1-1,-1 1 1,0 0 0,-1 2-176,-88 27-384,48 14-6791,34-15-5488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2:3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2172 289 10762,'0'0'908,"-6"-16"346,-23-51 716,26 61-1745,0 0-1,-1 1 1,0 0 0,0 0-1,0 0 1,-1 0-1,1 1 1,-1-1 0,0 1-1,0 0 1,-1 1 0,1-1-1,-1 1 1,0 0-1,0 1 1,0-1 0,0 1-1,0 0 1,-1 1 0,1 0-1,-1 0 1,1 0-1,-1 0 1,1 1 0,-1 0-1,-3 1-224,4 0 137,0 1 0,1-1 0,-1 1-1,1 0 1,-1 0 0,1 0 0,0 1 0,0 0-1,0 0 1,0 1 0,0-1 0,1 1 0,-1 0-1,1 0 1,0 0 0,1 1 0,-1 0 0,1-1-1,-1 1 1,0 4-137,-49 110 1588,18 12-263,5 0-1,6 2 0,-4 95-1324,13-104 245,-12 120-63,16-105 2,-5-1-1,-6 0 0,-6-2 0,-7-1 0,-5-2 0,-24 48-183,56-162-107,-1 0-1,-1-1 1,0-1-1,-1 1 1,-1-2 0,0 1-1,-1-2 1,-1 0 0,-2 1 107,-11-3-2213,12-26-2530,12-18-1685,2-8-4142</inkml:trace>
  <inkml:trace contextRef="#ctx0" brushRef="#br0" timeOffset="310.262">1377 1329 14029,'0'0'5088,"0"0"-2601,0 0-351,0 0-497,0 0-614,0 0-257,18-7-271,129-37 47,-30 31-1152,-1-5-1,59-20 609,-117 18-4243,-23 3-4902,-15 4-4143</inkml:trace>
  <inkml:trace contextRef="#ctx0" brushRef="#br0" timeOffset="2842.209">1202 24 9001,'0'0'3128,"0"0"-769,0 0 289,0 0-603,0 0-689,0 0-86,-4-4-10,-2 1-1139,-1 0 1,0 0-1,0 1 0,0 0 1,-1 0-1,1 0 0,0 1 0,-1 0 1,1 1-1,-1-1 0,1 2 0,-1-1 1,1 1-1,-1 0 0,1 0 1,-7 3-122,-12-1 243,-123 15 421,0 6 1,-137 41-665,275-63-4,1 0 0,0 0 0,0 1 0,0 0-1,0 1 1,0 0 0,1 0 0,0 1 0,0 1 0,0-1 0,0 2 0,1-1 0,0 1 0,1 0 0,-1 0 0,1 1 0,1 0 0,-1 1 0,1-1-1,1 1 1,-5 10 4,6 6 20,1 1 1,2-1-1,0 1 0,2 0 0,1 0 0,0-1 0,2 1 0,3 6-20,-6-23 5,37 232 822,-11 2 1,-8 68-828,-19-187 77,-5-1 1,-5 1-1,-6-1 0,-14 39-77,-36 101-314,-24 32 314,-21 78 42,111-373-41,-9 29 32,2-1-1,1 1 1,1 0 0,1 1 0,2-1 0,1 16-33,1-41 2,0-1 1,0 0-1,1 0 0,-1 1 1,1-1-1,-1 0 1,1 0-1,0 1 1,0-1-1,1 0 1,-1 0-1,1 0 0,-1-1 1,1 1-1,0 0 1,0 0-1,0-1 1,1 1-1,-1-1 1,0 0-1,1 0 0,0 0 1,-1 0-1,1 0 1,0-1-1,0 1 1,0-1-1,0 1 0,0-1 1,0 0-1,0-1 1,1 1-1,-1 0 1,0-1-1,1 0-2,23 1 0,0-2 0,0-1 0,0-1 0,0-2 0,-1 0 0,1-2 0,-1-1 0,-1-1 0,1-1 0,7-6 0,163-74-374,-176 82-47,-46 30-4288,-18 9-693,-8 3-5537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19:59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10122,'0'0'2850,"0"0"-1024,0 0 288,0 0-737,0 0-576,0 0-385,0 0-319,0 0-97,0 0-737,0-44-3651,3 39-5542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0:02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1 289 3331,'0'0'6892,"0"0"-4052,0 0-443,0 0-96,0 0-972,0 0-774,0 0-352,0 3-80,21 147 662,-21-149-785,1 0 0,-1 1 0,1-1 0,-1 0 0,1 0 1,-1 0-1,1 0 0,-1 0 0,1 0 0,0 0 0,0 0 1,0 0-1,-1 0 0,1 0 0,0 0 0,0-1 0,0 1 1,0 0-1,0 0 0,1-1 0,-1 1 0,0-1 0,0 1 1,0-1-1,0 0 0,1 0 0,-1 1 0,0-1 0,0 0 1,1 0-1,-1 0 0,0 0 0,0 0 0,1 0 0,-1-1 1,0 1-1,0 0 0,0 0 0,1-1 0,-1 1 0,0-1 1,0 1-1,0-1 0,0 0 0,0 1 0,0-1 0,0 0 1,1-1-1,49-38 24,-38 20 170,0 1 0,-2-2 0,0 1 0,-1-2-1,-1 1 1,-1-1 0,-2 0 0,0-1 0,0-5-194,3-62 2205,-10 89-2167,0 0 1,-1 0-1,1 0 0,-1 1 0,1-1 0,-1 0 1,1 1-1,-1-1 0,0 1 0,1 0 1,-1 0-1,0-1 0,1 1 0,-1 0 1,0 0-1,1 1 0,-1-1 0,0 0 1,1 1-1,-1-1 0,1 0 0,-1 1 0,1 0 1,-1-1-1,1 1 0,-1 0 0,1 0 1,0 0-1,-1 0 0,1 0 0,0 0 1,0 0-1,-1 0 0,1 1 0,0-1 1,0 0-1,0 1-38,-11 13-1,1 1 0,1-1 1,0 2-1,1-1 1,1 2-1,0-1 0,1 1 1,1 0-1,1 0 0,1 0 1,0 1-1,1 0 1,2 0-1,-1 0 0,2 0 1,1 0-1,1 11 1,-1-21-144,0 0 0,1-1 0,-1 1 0,2-1-1,-1 0 1,1 1 0,0-1 0,1 0 0,0-1 0,0 1 0,1-1-1,0 0 1,0 0 0,1 0 0,0-1 0,0 1 0,0-1 0,1-1-1,0 0 1,0 1 0,0-2 0,1 1 0,0-1 0,-1-1 0,1 1 0,1-1-1,-1-1 1,0 1 0,1-1 0,-1-1 0,1 0 0,0 0 0,-1 0-1,1-1 1,0-1 0,0 0 0,-1 0 0,1 0 0,-1-1 0,1 0-1,-1-1 1,0 0 0,0 0 0,0-1 0,0 0 0,-1 0 0,1-1 0,-1 0-1,0 0 1,3-3 144,3-11 114,0-1 0,-1 0 0,-2-1 0,0 0 0,-1 0 0,-1-1 0,0 0 0,-2-1 0,-1 1 0,-1-1 0,-1 0 0,-1-1 0,-1 1 0,0-1-114,14-229 4559,-15 253-4532,-1-1 0,1 1 0,0 0 0,-1 0 0,1-1 0,0 1 0,-1 0 0,1 0 0,-1-1 0,1 1 0,0 0-1,-1 0 1,1 0 0,-1 0 0,1-1 0,-1 1 0,1 0 0,0 0 0,-1 0 0,1 0 0,-1 0 0,1 0 0,-1 0 0,1 0-1,0 0 1,-1 1 0,1-1 0,-1 0 0,1 0 0,-1 0 0,1 0 0,0 1 0,-1-1 0,1 0 0,0 0 0,-1 1-1,1-1 1,0 0 0,-1 1 0,1-1 0,0 0 0,-1 1 0,1-1 0,0 0 0,0 1 0,0-1 0,-1 1 0,1-1 0,0 1-1,0-1 1,0 0 0,0 1 0,0-1 0,0 1 0,0-1 0,0 1 0,0-1 0,0 1 0,0-1 0,0 0 0,0 1 0,0-1-1,0 1 1,0-1 0,0 1 0,1-1 0,-1 0 0,0 1 0,0-1 0,1 1-27,-15 41 44,2 1 0,2 0 0,1 1-1,3 0 1,1 0 0,3 0 0,1 0 0,3 1 0,3 14-44,-5-52-47,0 1 1,1-1-1,0 0 1,0 0-1,1 0 1,0 0-1,0 0 0,1 0 1,0 0-1,0-1 1,1 1-1,-1-1 1,1 0-1,1 0 0,-1 0 1,1-1-1,0 0 1,0 0-1,1 0 1,-1 0-1,1-1 1,0 0-1,0 0 0,1 0 1,-1-1-1,1 0 1,0 0-1,0-1 1,0 0-1,0 0 0,0-1 1,0 0-1,0 0 1,0 0-1,1-1 1,5-1 46,-4-3-102,0-1 0,0-1 0,0 0 0,-1 0 0,0-1 0,0 1-1,-1-2 1,0 1 0,0-1 0,-1 0 0,0-1 0,0 1 0,-1-1 0,0-1 0,0 1 0,-1 0 0,-1-1 0,1-1 102,18-64-2421,-27 26-6395,-2 38 1673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0:04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320 144 14318,'1'-14'4153,"7"-75"940,-8 87-4971,0 0 0,0 0 0,-1 0 0,1 1 0,-1-1 0,0 0 0,1 0 0,-1 0 0,0 0 0,0 1 1,0-1-1,0 0 0,-1 1 0,1-1 0,0 1 0,-1-1 0,1 1 0,-1 0 0,1 0 0,-1-1 0,0 1 0,1 0 1,-1 0-1,0 1 0,0-1 0,0 0 0,-1 0-122,-86 3 611,75 4-611,1 0-1,1 1 1,-1 0-1,1 1 1,0 1-1,1-1 1,0 2-1,1 0 1,0 0-1,0 1 1,1 0-1,0 0 1,1 1-1,0 1 1,1-1-1,1 1 1,0 0-1,0 1 1,2-1-1,-1 1 1,0 6 0,4-16-52,0-1 1,0 1 0,1 1 0,-1-1 0,1 0-1,0 0 1,0 0 0,0 0 0,1 0-1,-1 0 1,1 0 0,0 0 0,0 0 0,0 0-1,1 0 1,0-1 0,-1 1 0,1 0-1,0-1 1,1 1 0,-1-1 0,1 0 0,-1 0-1,1 0 1,0 0 0,0 0 0,0-1 0,0 1-1,1-1 1,-1 0 0,1 0 0,0 0-1,-1 0 1,1-1 0,0 1 0,0-1 0,2 0 51,4 0-46,-1-2 1,0 1-1,1-1 1,-1 0-1,0-1 1,0 0-1,0-1 1,0 0-1,0 0 1,-1-1-1,1 0 1,-1 0-1,0-1 1,0 0-1,-1-1 1,1 0-1,-1 0 1,0 0 0,-1-1-1,0 0 1,0 0 45,20-16 26,-26 22-14,0 0 0,1 0 1,-1 1-1,0-1 0,1 0 0,-1 1 1,0-1-1,1 0 0,-1 1 1,1-1-1,-1 1 0,1-1 1,-1 0-1,1 1 0,0-1 0,-1 1 1,1 0-1,-1-1 0,1 1 1,0-1-1,-1 1 0,1 0 0,0 0 1,0-1-1,-1 1 0,1 0 1,0 0-1,0 0 0,-1 0 1,1 0-1,0 0 0,0 0 0,0 0 1,-1 0-1,1 0 0,0 0 1,0 1-1,-1-1 0,1 0 1,0 0-1,-1 1 0,1-1 0,0 1 1,-1-1-1,1 0 0,0 1 1,-1-1-1,1 1 0,-1 0 0,1-1 1,-1 1-1,1-1 0,-1 1 1,1 0-1,-1-1 0,0 2-12,4 36 114,-3 1-1,-1 0 0,-2 0 0,-1 0 1,-3 0-1,-1 1-113,2-5 25,-60 324-78,58-337-1714,7-22 1617,0 1 0,0 0 0,0-1 0,-1 1 0,1 0 0,0-1 0,-1 1 0,1 0 0,0-1 0,-1 1 0,1-1 0,-1 1 0,1 0 0,-1-1 0,1 1 0,-1-1 0,1 0 0,-1 1 0,0-1 0,1 1 0,-1-1 0,0 0 0,1 0 0,-1 1 0,0-1 0,1 0 0,-1 0 0,0 0 0,1 0 0,-1 0 0,0 1 0,0-2 0,1 1 1,-1 0-1,0 0 0,0 0 0,1 0 0,-1 0 0,0 0 0,1-1 0,-1 1 0,0 0 0,1-1 0,-1 1 0,1 0 0,-1-1 0,0 1 0,1-1 0,-1 1 0,1-1 0,-1 1 0,1-1 0,-1 1 0,1-1 0,0 0 0,-1 1 0,1-1 0,0 0 0,-1 1 0,1-1 0,0 0 0,0 1 0,0-1 0,-1 0 150,-8-14-6027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0:05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10762,'0'0'2776,"0"0"-235,0 0 11,0 0-700,0 0-538,0 0-380,0 0-523,5 1-294,-2 1-104,0 1-1,0 0 0,0 0 0,0 0 0,-1 0 0,0 0 1,1 1-1,-1-1 0,0 1 0,0 0 0,-1 0 1,1-1-1,-1 1 0,0 0 0,0 0 0,0 0 1,-1 0-1,1 0 0,-1 0 0,0 1 0,0-1 0,-1 0 1,1 0-1,-1 0 0,0 0 0,0 0 0,-1 3-12,1 22 18,-1 165 41,2-192-66,0 0-1,0 0 1,0-1-1,0 1 1,0 0 0,0 0-1,0-1 1,0 1-1,1 0 1,-1 0-1,1-1 1,-1 1 0,1 0-1,0-1 1,0 1-1,0-1 1,-1 1-1,2-1 1,-1 1 0,0-1-1,0 0 1,0 1-1,1-1 1,-1 0-1,0 0 1,1 0 0,-1 0-1,1 0 1,-1 0-1,1 0 1,0-1 0,-1 1-1,1-1 1,0 1-1,-1-1 1,1 0-1,0 1 1,0-1 0,0 0-1,-1 0 1,1 0-1,0 0 1,0-1-1,-1 1 1,1 0 0,0-1-1,0 1 1,-1-1-1,1 0 1,0 1-1,-1-1 1,1 0 0,-1 0-1,1 0 1,-1 0-1,0 0 1,1 0-1,-1-1 1,0 1 0,0 0-1,0-1 1,0 1-1,0-1 1,0 0 7,15-21 46,0-1 0,-2-1 0,-2-1 0,0 0 0,4-15-46,-7 16 189,2 1 1,0 0-1,1 0 1,1 1-1,2 1 1,8-10-190,-23 30 6,1 1 1,0-1 0,0 1 0,0 0 0,0-1 0,0 1 0,0 0 0,1-1 0,-1 1 0,0 0 0,1 0 0,-1 0 0,1 0 0,-1 0 0,1 1-1,-1-1 1,1 0 0,0 1 0,-1-1 0,1 1 0,0-1 0,-1 1 0,1 0 0,0 0 0,-1 0 0,1 0 0,0 0 0,0 0 0,-1 0-1,1 1 1,0-1 0,-1 0 0,1 1 0,0 0 0,-1-1 0,1 1 0,-1 0 0,1 0 0,-1 0 0,1 0 0,-1 0 0,0 0 0,1 0-1,-1 0 1,0 1 0,0-1 0,1 1-7,45 102-7,-44-90-90,2 0 0,0-1 0,0 0 0,1 0 0,1-1 0,0 0 0,0 0 0,1 0 0,1-1 0,0 0 0,1-1 0,0 0 0,0-1 0,1 0-1,7 5 98,-13-12-9,-1 0 0,1 0 0,0 0 0,0 0 0,0-1 0,0 0 0,0 0 0,0 0 0,1-1 0,-1 1 0,0-1 0,0 0 0,1-1 0,-1 0 0,0 1 0,0-1 0,0-1 0,0 1 0,0-1 0,0 0 0,0 0 0,-1-1 0,1 1 0,-1-1 0,1 0 0,-1 0 0,0-1 0,3-2 9,6-6 21,-1-1 0,-1 0 0,0-1 0,-1 1-1,0-2 1,-1 0 0,-1 0 0,1-2-21,51-154 2733,-60 274-1959,1 134-1724,2-221-561,0-13-1549,2-2-3772,-2-1 159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0:05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45 12300,'0'0'1441,"0"0"1538,0 0-257,0 0-1440,0 0-225,0 0-353,0 0-415,0 0-289,-28-45-97,33 58-31,5 6-833,-1 2-2081,-3-2-3717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0:0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305 286 9641,'3'-17'2007,"18"-105"2072,-15 28 1142,-7 93-5184,0 0 1,0 0-1,0 0 1,0 0-1,0 0 1,0 0-1,-1 0 1,1 0-1,0 0 1,0 1-1,-1-1 0,1 0 1,-1 1-1,1-1 1,0 1-1,-1 0 1,1-1-1,-1 1 1,1 0-1,-1 0 1,1 0-1,-1 0 1,1 0-1,-1 0 1,1 0-1,0 1 0,-1-1 1,1 0-1,-1 1 1,1-1-1,0 1 1,-1 0-1,1-1 1,0 1-1,0 0 1,-1 0-1,1 0 1,0 0-1,0 0 1,0 0-1,0 0 1,0 0-1,0 0 0,0 1 1,1-1-1,-1 0 1,0 0-1,1 1 1,-1-1-1,1 1 1,-1-1-1,1 0 1,0 2-38,-8 5-7,1 0 1,1 1 0,-1-1-1,2 1 1,-1 1 0,1-1-1,0 1 1,1 0-1,1 0 1,-1 1 0,1-1-1,1 1 1,0-1 0,1 1-1,0 0 1,0 0-1,1-1 1,1 1 0,0 0-1,0 0 1,1-1 0,0 1-1,1 0 1,0-1 0,1 0-1,4 8 7,51 56-172,-49-64 138,0 1 0,-1 0 1,0 0-1,-1 1 1,0 0-1,-1 1 0,0-1 1,-1 2-1,3 11 34,-6-20 7,-1 1 0,0-1 0,0 1 0,0 0 0,-1-1 0,0 1 0,0 0 0,-1 0 0,1 0 0,-1 0 0,-1 0 0,1 0 0,-1 0 0,0-1 0,0 1 0,-1 0 0,1 0 0,-1-1 0,-1 1-1,1-1 1,-1 0 0,0 1 0,0-1 0,0-1 0,-1 1 0,0 0 0,0-1 0,0 0 0,0 0 0,-1 0 0,0 0 0,0-1 0,1 0 0,-2 0 0,1 0 0,-3 1-7,-3-2 41,0-1 0,0-1 0,0 1 0,0-2 0,0 0 0,0 0-1,1-1 1,-1 0 0,0 0 0,1-2 0,-1 1 0,1-1 0,0-1 0,0 0 0,1 0 0,-1-1 0,1 0 0,1 0 0,-1-1 0,1-1-1,0 1 1,1-1 0,-1 0 0,2-1 0,-1 0 0,1 0 0,1 0 0,-1-1 0,2 0 0,-1 0 0,1 0 0,1-1 0,-3-10-41,1 5 1,-1-1-19,4 32-120,13 84-3444,4-34-5227,-7-37 1496</inkml:trace>
  <inkml:trace contextRef="#ctx0" brushRef="#br0" timeOffset="311.06">557 452 13229,'4'-14'3373,"16"-42"-794,-5 35 4195,-20 57-6010,-36 169-978,38-116-5471,5-73 1601,6-2-1954</inkml:trace>
  <inkml:trace contextRef="#ctx0" brushRef="#br0" timeOffset="612.847">606 148 6694,'0'-98'1282,"0"72"-770,0 9 449,-2 11-385,1 6-383,-2 1-193,1 17-353,1 6-1248,1 6-4549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0:02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62 321 12524,'0'0'2520,"-1"-13"-161,-3-37-138,-2 41 1273,-3 28-3064,8-17-212,-9 30-73,1 1 0,2 0 0,1 1 0,2-1 0,1 1-1,2 0 1,1 0 0,2 7-145,10 17-2042,2-22-6531,-11-30 6109,1 3-5282</inkml:trace>
  <inkml:trace contextRef="#ctx0" brushRef="#br0" timeOffset="219.774">59 0 4708,'0'0'4549,"0"0"-3716,0 0 736,0 0-416,0 0-929,0 0-224,0 0-96,0 0-480,0 0-2627,34 32-4645</inkml:trace>
  <inkml:trace contextRef="#ctx0" brushRef="#br0" timeOffset="627.266">477 360 9577,'0'0'3395,"0"0"-1099,0 0-220,0 0-592,0 0-416,0 0-75,0 0-160,0 0-267,6-14-80,23-44-49,-7 15 90,-18 38-500,0-1 0,-1 0-1,0-1 1,0 1 0,0-1 0,-1 1 0,0-1 0,-1 0-1,1 1 1,-1-1 0,0 0 0,-1 0 0,0-1-27,0 7 6,-1 0 1,0 1-1,0-1 0,0 0 1,0 1-1,0-1 1,0 1-1,0-1 0,0 1 1,0-1-1,0 1 1,0 0-1,0-1 0,0 1 1,0 0-1,0 0 1,0 0-1,0 0 1,0 0-1,0 0 0,-1 0 1,1 0-1,0 0 1,0 1-1,0-1 0,0 0 1,0 1-1,0-1 1,0 1-1,0-1 0,0 1 1,0-1-1,0 1 1,1 0-1,-1-1 0,0 1 1,0 0-1,0 0 1,1 0-1,-1-1 0,1 1 1,-1 0-1,0 0 1,1 0-1,-1 1-6,-3 4-3,-1 0 1,1 1-1,0 0 0,1 0 0,0 0 0,0 1 1,0-1-1,1 1 0,0-1 0,0 1 1,1 0-1,0 0 0,1-1 0,0 1 1,0 0-1,0 0 0,1 0 0,0 0 1,1-1-1,-1 1 0,2 0 0,-1-1 1,1 0-1,0 1 0,1-1 0,-1 0 0,1-1 1,1 1-1,2 3 3,29 22-313,-32-30 260,0 0 0,0 1-1,0 0 1,0-1-1,0 1 1,-1 1-1,1-1 1,-1 0-1,0 1 1,0 0-1,0-1 1,0 1-1,-1 0 1,0 1-1,0-1 1,0 0-1,0 1 1,0-1 0,-1 1-1,0-1 1,0 1-1,0 0 1,-1 0-1,0-1 1,1 1-1,-2 0 1,1 0-1,-1 2 54,-3-2 21,0-1 0,0 0 1,-1 0-1,1 0 0,-1-1 0,0 1 0,0-1 0,0 0 0,-1-1 0,1 1 0,-1-1 0,1 0 1,-1-1-1,0 1 0,0-1 0,0 0 0,1-1 0,-1 1 0,0-1 0,0 0 0,-5-1-21,3 2 23,0 0-1,-1 0 1,1-1-1,-1 0 0,1 0 1,-1-1-1,1 0 0,0-1 1,-1 0-1,1 0 1,0-1-1,0 0 0,1 0 1,-1-1-1,1 0 0,-1 0 1,1-1-1,0 0 1,1 0-1,-1 0 0,1-1 1,0 0-1,1-1 0,-1 1 1,1-1-1,-2-5-22,2-4-1448,6 10-6035,0 5-2099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0:0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42 134 6342,'0'0'2178,"0"0"-619,0 0 475,0 0 395,0 0-176,0 0-588,0 0-538,-4-8-466,1 4-577,3 4-75,-1 1-1,1-1 1,0 0-1,-1 1 1,1-1-1,0 1 1,-1-1-1,1 0 1,-1 1-1,1-1 1,-1 0-1,1 1 1,-1-1-1,1 0 1,-1 0-1,1 1 1,-1-1-1,1 0 1,-1 0-1,1 0 1,-1 0-1,0 0 1,1 0-1,-1 0 1,1 0-1,-1 0 1,1 0-1,-1 0 1,0 0-1,1 0 1,-1-1-1,1 1 1,-1 0-1,1 0 1,-1-1-1,1 1 1,-1 0-1,1 0 1,-1-1-1,1 1 1,0-1-1,-1 1 1,1 0-1,-1-1 1,1 1-1,0-1 1,0 1-1,-1-1 1,1 1-1,0-1 1,0 1-1,-1-1 1,1 1-1,0-1 1,0 0-1,0 1 1,0-1-1,0 0-8,-11 381 1093,13-246-2693,-2-68-5575,0-41 1239</inkml:trace>
  <inkml:trace contextRef="#ctx0" brushRef="#br0" timeOffset="487.357">35 112 7175,'0'0'2135,"0"0"246,0 0 107,0 0-396,0 0-666,0 0-561,0 0-561,0 0-240,4 8-27,9 16-197,81 138 448,-6-73-3645,-83-86 3068,0 0 1,0 0-1,0 0 1,1-1 0,-1 1-1,0-1 1,1-1 0,0 1-1,-1-1 1,1 0-1,0 0 1,0 0 0,0-1-1,-1 0 1,1 0 0,0-1-1,0 0 1,0 0-1,-1 0 1,1 0 0,0-1-1,0-1 289,0 1-53,0-1-1,-1-1 0,1 1 1,-1-1-1,0 0 1,0 0-1,0 0 0,-1-1 1,1 0-1,-1 1 0,0-2 1,-1 1-1,2-3 54,55-160 4657,-41 96-1466,-12 19-1291,-26 73-1329,2 11-800,1 1-1,2 0 1,1 1-1,2 1 1,1 0-1,2 0 0,-2 24 230,-4-3-4970,63-196 5777,-8 69 1317,-39 70-2067,-1-1-1,1 1 0,0 0 1,0 0-1,-1 0 0,1 1 1,0-1-1,1 0 0,-1 1 1,0 0-1,0-1 0,1 1 1,-1 0-1,1 0 0,-1 0 1,1 0-1,-1 1 0,1-1 1,0 1-1,-1-1 0,1 1 1,0 0-1,-1 0 0,1 0 0,0 1 1,-1-1-1,1 0 0,-1 1 1,3 0-57,0 4 44,-1-1 0,0 1 0,0 0 0,0 0 0,0 1 1,-1-1-1,0 1 0,0-1 0,0 1 0,-1 0 0,0 0 0,0 0 0,0 1 1,-1-1-1,1 6-44,29 288-1404,-7-235-2254,-23-63 3317,0 0 0,1 0 0,0 0 0,-1 0 0,1-1 0,0 1 0,0 0 0,0-1 0,0 0 0,0 1 0,0-1 0,0 0 0,0 0 0,1 0 0,-1 0 0,0-1 0,1 1 0,-1-1 0,1 1 0,-1-1 0,0 0 0,1 0 0,-1 0 0,1 0 0,-1 0 0,3-1 341,17-5-2392</inkml:trace>
  <inkml:trace contextRef="#ctx0" brushRef="#br0" timeOffset="780.582">841 456 2114,'5'-18'2541,"46"-138"2889,-8 42 2678,-37 110-4038,-5 22-3288,-4 27-957,-2-5 211,1 1 1,3 0-1,1 0 1,2-1-1,2 1 1,2 5-37,-5-42-97,-1 0 0,1 0 1,0 0-1,0 0 1,1 0-1,-1 0 0,1 0 1,-1 0-1,1 0 1,1-1-1,-1 1 0,0-1 1,1 0-1,0 0 1,-1 0-1,1 0 0,0 0 1,1 0-1,-1-1 1,0 1-1,1-1 0,0 0 1,-1 0-1,1-1 1,0 1-1,0-1 0,0 1 1,0-1-1,0-1 1,0 1-1,0 0 0,0-1 1,1 0-1,-1 0 1,0 0-1,0-1 0,0 1 1,0-1-1,0 0 1,0 0-1,0 0 0,3-2 97,1-4-9,0 0-1,0-1 0,-1 0 0,0-1 0,0 1 0,-1-1 1,0 0-1,-1-1 0,0 0 0,-1 1 0,1-1 1,-2-1-1,0 1 0,0-1 0,-1 1 0,1-5 10,0 4 3,3-9 323,0-1 0,-1 1 0,-1-1 0,-2 0 1,0 0-1,-1 0 0,0 0 0,-2-1 1,-3-17-327,3 35-2,-1 1 1,0 0 0,1-1 0,-1 1-1,0 0 1,0 0 0,-1 0 0,1 1-1,-1-1 1,1 0 0,-1 1 0,0 0-1,0-1 1,0 1 0,0 0 0,0 1-1,0-1 1,-1 0 0,1 1 0,-1 0-1,1 0 1,-1 0 0,1 0 0,-1 1-1,1-1 1,-1 1 0,0 0-1,1 0 1,-1 0 0,0 0 0,1 1-1,-1 0 1,0 0 0,1 0 0,-1 0-1,1 0 1,0 0 0,-1 1 0,1 0-1,0 0 1,0 0 0,0 0 0,0 0-1,0 1 1,1-1 0,-1 1 0,1-1-1,-1 1 1,1 0 0,0 0 0,-1 2 1,-23 48-5675,21-24-470</inkml:trace>
  <inkml:trace contextRef="#ctx0" brushRef="#br0" timeOffset="1249.337">1657 284 14318,'-1'-13'2626,"-5"-39"-992,6 50-1553,-1 0 0,0 1 0,1-1 0,-1 0 0,0 1 0,0-1 1,0 1-1,-1-1 0,1 1 0,0 0 0,0 0 0,-1-1 0,1 1 0,-1 0 1,1 0-1,-1 0 0,0 0 0,1 1 0,-1-1 0,0 0 0,1 1 1,-1-1-1,0 1 0,0-1 0,1 1 0,-1 0 0,0 0 0,0 0 1,0 0-1,0 0 0,1 0 0,-1 1 0,0-1 0,0 0 0,0 1-81,-5-1 43,-2 3-23,-1 0-1,1 0 1,0 1 0,0 0-1,0 0 1,1 1-1,-1 1 1,1-1-1,1 1 1,-1 0 0,1 1-1,0 0 1,0 0-1,1 1 1,0-1-1,0 1 1,1 1 0,0-1-1,0 1 1,1 0-1,-1 3-19,-3 5-9,2 0 0,-1 1 0,2 0 0,1 0 0,0 0-1,1 1 1,1-1 0,1 1 0,0 0 0,2-1 0,0 1 0,1-1-1,1 1 1,3 9 9,-4-20-139,1 0-1,0 0 0,1-1 0,-1 1 1,1-1-1,1 0 0,0 0 1,0-1-1,0 1 0,0-1 1,1 0-1,2 1 140,-2-2-568,1 0-1,-1 0 1,2-1 0,-1 0 0,0 0-1,1 0 1,-1-1 0,1 0 0,0-1 0,0 0-1,0 0 1,0-1 0,1 0 0,-1 0-1,0 0 1,0-2 0,1 1 0,5-1 568,-8-1-30,0 1-1,0-1 1,0 0 0,-1-1 0,1 1 0,-1-1 0,1 0 0,-1-1 0,0 1-1,-1-1 1,1 0 0,0 0 0,-1 0 0,0-1 0,0 0 0,0 1 0,-1-1-1,0-1 1,0 1 0,0 0 0,1-4 30,37-126 5122,-12-367 4567,-29 497-9518,5-19 490,0 27 1107,6 484-1351,7-349-2534,0-96-2035,9-7-4078,-9-21-1871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19:58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84 9545,'0'0'2408,"0"0"-321,0 0 54,-3-13-161,-13-58 817,14 107 556,0-9-3316,-21 477 545,32-404-2607,-1-68-1573,5-3-3521,-6-16-1257</inkml:trace>
  <inkml:trace contextRef="#ctx0" brushRef="#br0" timeOffset="345.435">1 412 8968,'0'0'1703,"0"0"-218,0 0 436,0 0-143,0 0-523,0 0-529,0 0-411,0 0-235,10-5-22,-1-1-39,56-12 85,-51 20-98,-1-2 0,1 1 0,0-2 0,-1 0 0,1 0 0,0-1 1,-1-1-1,0 0 0,1-1 0,-1 0 0,-1-1 0,1-1 0,-1 0 0,0-1 0,0 0 0,-1-1 0,0 0 0,0 0 0,-1-1 0,0-1 0,0 0 1,2-4-7,-6 6 153,-1 0 1,0 0 0,0-1 0,0 0 0,-1 0-1,0 0 1,-1-1 0,0 1 0,-1-1 0,0 0-1,0 1 1,-1-1 0,0 0 0,-1 0 0,0 0 0,-1-4-154,1 12 70,0 1 1,0 0-1,0 0 1,0 0-1,0-1 1,0 1-1,-1 0 1,1 0-1,0-1 1,-1 1 0,1 0-1,-1 0 1,1 0-1,-1 0 1,1 0-1,-1 0 1,0 0-1,0 0 1,0 0 0,1 0-1,-1 0 1,0 0-1,0 1 1,0-1-1,0 0 1,0 1-1,0-1 1,0 1-1,-1-1 1,1 1 0,0-1-1,0 1 1,0 0-1,-1-1 1,1 1-1,0 0 1,0 0-1,0 0 1,-1 0-1,1 0 1,0 0 0,0 1-1,-1-1 1,1 0-1,0 1 1,0-1-1,0 0 1,0 1-1,0 0 1,-1-1 0,1 1-1,0-1 1,0 1-1,0 0 1,1 0-1,-1 0 1,0 0-1,0 0 1,0 0-1,1 0 1,-1 0 0,0 0-1,1 0 1,-1 0-1,1 0-70,-11 25 46,1 0 0,2 1-1,0 1 1,2-1 0,1 1 0,1 0-1,2 0 1,1 3-46,-2 2-8,0-4-421,2 0-1,1 0 1,1 1-1,2-1 1,0 0 0,2 0-1,8 24 430,16 34-7836,-15-51 1344</inkml:trace>
  <inkml:trace contextRef="#ctx0" brushRef="#br0" timeOffset="756.163">827 410 5317,'24'-138'9278,"-24"137"-9146,0-1 0,1 0 0,-1 1 0,0-1 0,0 1 0,0-1 0,-1 0 1,1 1-1,0-1 0,0 0 0,-1 1 0,1-1 0,-1 1 0,0-1 0,1 1 0,-1-1 0,0 1 0,0 0 0,0-1 0,0 1 0,0 0 0,0 0 0,0-1 0,0 1 0,-1 0 0,1 0 0,0 0 1,-1 1-1,1-1 0,0 0 0,-1 0 0,1 1 0,-1-1 0,0 1 0,1-1 0,-1 1 0,1 0 0,-1 0 0,0-1 0,1 1 0,-1 0 0,1 0 0,-1 1 0,0-1 0,1 0 0,-1 1 0,1-1 0,-1 0 1,0 1-1,1 0 0,-1-1 0,1 1 0,-1 0-132,-9 6 66,0 1 0,1-1 0,-1 2 1,2 0-1,-1 0 0,1 0 0,0 1 0,1 1 1,1-1-1,-7 11-66,-2 5-30,0 1 0,1 0 0,2 1 1,1 0-1,1 1 0,2 1 0,0-1 0,2 1 0,2 1 1,0-1-1,2 1 0,1 28 30,2-57-53,-1 1-1,1 0 1,0-1-1,0 1 1,0 0-1,0-1 1,0 1-1,0 0 1,1-1-1,-1 1 1,1-1-1,0 1 1,0-1-1,0 1 1,0-1-1,0 0 1,1 1-1,-1-1 1,1 0-1,-1 0 1,1 0-1,0 0 1,0 0-1,-1 0 0,1 0 1,1-1-1,-1 1 1,0-1-1,0 0 1,1 1-1,-1-1 1,1 0-1,-1 0 1,1-1-1,-1 1 1,1 0-1,-1-1 1,1 0-1,0 1 1,-1-1-1,1 0 1,-1 0-1,1-1 1,0 1-1,0 0 54,5-5-10,1 0 0,-1 0 0,0-1-1,0 0 1,-1-1 0,1 1 0,-1-1-1,-1-1 1,0 1 0,0-1 0,0 0-1,-1-1 1,3-6 10,115-223 1618,-125 265 303,-2 1-1726,-7 139 219,11-163-446,1 0 1,0 0 0,0 1-1,0-1 1,1 0-1,-1 0 1,1 0-1,0-1 1,0 1-1,1 0 1,-1-1-1,1 1 1,0-1-1,0 0 1,0 0 0,0 0-1,0 0 1,0-1-1,1 1 1,0-1-1,-1 0 1,1 0-1,0 0 1,0 0-1,0-1 1,0 1-1,0-1 1,1 0 0,-1-1-1,0 1 1,0-1-1,1 0 1,-1 0-1,0 0 1,3 0 31,43-14-3612,-8-18-4017,-29 17 2007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19:43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89 7015,'0'0'9070,"0"0"-5990,0 0-1126,0 0-614,-17-8-817,-60-19-352,73 26-164,1 1 0,-1 1 1,1-1-1,-1 0 0,1 1 1,-1 0-1,1 0 0,0 0 0,-1 0 1,1 1-1,0-1 0,0 1 1,0 0-1,0-1 0,0 1 1,0 1-1,1-1 0,-1 0 1,1 1-1,-1-1 0,1 1 1,0 0-1,0 0 0,0 1-7,-5 3 22,-3 7-14,0 0-1,1 0 1,0 1 0,2 0-1,-1 0 1,2 1 0,0 0-1,1 0 1,1 1 0,0-1-1,1 1 1,1 0 0,0 0-1,2 0 1,0 0 0,0 0-1,2 0 1,0-1 0,1 2-8,0-7-226,0 1 1,0-1 0,1 0-1,0 0 1,1 0 0,1 0 0,0-1-1,0 0 1,1 0 0,0-1-1,1 1 226,-4-5-264,1-1 0,-1 1-1,1-1 1,0 0 0,1 0-1,-1-1 1,1 0 0,0 0-1,-1 0 1,1 0 0,0-1 0,1 0-1,-1 0 1,0-1 0,1 0-1,-1 0 1,0 0 0,1-1-1,-1 0 1,1 0 264,5-2-82,0 0 0,0 0 0,0-1 0,0-1-1,-1 0 1,1 0 0,-1-1 0,0-1 0,-1 0 0,1 0 0,-1-1-1,-1-1 1,1 0 0,-1 0 0,4-5 82,19-22 717,-2-1 0,-2-1 0,-1-2 1,-3-1-1,0 0 0,8-26-717,-17 2 849,-15 63-830,0 0-1,0 0 1,-1-1-1,1 1 0,-1 0 1,1-1-1,-1 1 1,0 0-1,1 0 1,-1 0-1,0 0 1,0 0-1,0 0 0,1 0 1,-1 0-1,0 0 1,-1 0-1,1 0 1,0 1-1,0-1 0,0 0 1,0 1-1,-1-1 1,1 1-1,0-1 1,0 1-1,-1 0 1,1-1-1,0 1 0,-1 0 1,1 0-1,0 0 1,-1 0-1,1 0 1,0 0-1,-1 1 0,1-1 1,0 0-1,-1 1 1,1-1-1,0 0 1,0 1-1,0 0 1,-1-1-1,1 1 0,-1 0-18,-15 8 37,0 1 0,0 0 0,1 1 0,1 1 0,0 0 0,0 1 0,1 1 0,1 0 0,0 1 0,1 0 0,1 1 0,0 0 0,-4 10-37,6-13 4,0 1 1,0 0 0,2 1-1,0 0 1,0 0-1,1 0 1,1 1-1,1 0 1,0 0 0,1 0-1,1 0 1,0 0-1,1 1 1,1 11-5,0-27 2,1 1 1,-1-1-1,0 1 1,1-1-1,-1 1 1,1-1-1,-1 1 1,1-1-1,-1 0 0,1 1 1,0-1-1,0 0 1,0 0-1,0 1 1,0-1-1,0 0 1,0 0-1,0 0 0,0 0 1,1 0-1,-1 0 1,0-1-1,1 1 1,-1 0-1,0-1 1,1 1-1,-1-1 1,1 1-1,-1-1 0,1 0 1,-1 1-1,1-1 1,-1 0-1,1 0 1,-1 0-1,1 0 1,-1-1-1,1 1 1,0 0-1,-1-1 0,0 1 1,1-1-1,-1 1-2,60-32 178,-37 10-75,-2-2 0,0-1 1,-2 0-1,0-1 0,-2-2 0,-1 0 0,0-3-103,76-109 47,-88 172-213,-33 157 262,28-184-70,6 108 357,-6-110-376,1-1 1,0 1-1,-1 0 0,1 0 0,1 0 0,-1-1 0,0 1 0,1 0 0,-1-1 0,1 1 0,0-1 0,0 0 0,0 1 0,0-1 0,0 0 0,0 0 1,1-1-1,-1 1 0,1 0 0,-1-1 0,1 1 0,-1-1 0,1 0 0,0 0 0,0 0 0,0 0 0,0-1 0,0 1 0,0-1 0,0 1 1,-1-1-1,1 0 0,0 0 0,0-1 0,3 1-7,7-5 25,1 0 0,-1-1 1,0 0-1,0-1 0,0-1 0,-1 0 1,0 0-1,-1-1 0,0-1 0,0 0 1,-1 0-1,-1-1 0,1 0 1,-2-1-1,2-1-25,186-234-59,-192 243 57,-1 1 0,0-1-1,-1 1 1,2-1 0,-1 1 0,0 0 0,1 0-1,-1 1 1,1-1 0,0 1 0,0-1 0,0 1 0,0 0-1,0 1 1,1-1 0,-1 1 0,5-1 2,-7 3-3,0 0 1,0 1 0,-1-1 0,1 1-1,0-1 1,-1 1 0,1 0-1,0 0 1,-1-1 0,0 1 0,0 0-1,1 0 1,-1 0 0,0 1-1,0-1 1,-1 0 0,1 0 0,0 1-1,-1-1 1,0 0 0,1 0-1,-1 1 1,0-1 0,0 0-1,0 1 1,0-1 0,-1 1 2,2 5-2,4 56 14,-5-46-6,1 1 1,0-1-1,2 1 1,0-1-1,1 0 1,1 0-1,1 0 1,0 0-7,-5-17 0,-1 0 1,1 0-1,-1 1 1,1-1 0,0 0-1,-1 0 1,1 0-1,0 0 1,0 0-1,0 0 1,0 0-1,0 0 1,0 0-1,0-1 1,0 1 0,0 0-1,0-1 1,0 1-1,0-1 1,1 1-1,-1-1 1,0 1-1,0-1 1,1 0 0,-1 0-1,0 1 1,1-1-1,-1 0 1,0 0-1,0 0 1,1-1-1,-1 1 1,0 0 0,1 0-1,-1-1 1,0 1-1,0-1 1,0 1-1,1-1 1,-1 1-1,0-1 1,0 0 0,0 1-1,0-1 1,0 0-1,0 0 1,0 0-1,0 0 1,0 0-1,-1 0 1,1 0-1,45-60 39,-43 57-37,21-37 39,-19 30-29,0 0 0,1 1 0,0-1 0,0 1-1,1 1 1,1-1 0,-1 1 0,2 1 0,-1-1 0,1 1 0,0 1 0,1-1 0,-1 2 0,2-1-1,-1 1 1,1 1 0,-1 0 0,1 1 0,2-1-12,-11 5 42,0-1 0,1 1 1,-1 0-1,0 0 0,0 0 0,0 0 0,0 1 0,0-1 0,0 0 1,0 1-1,0-1 0,0 1 0,0 0 0,0 0 0,0 0 0,0 0 1,0 0-1,0 0 0,-1 0 0,1 1 0,0-1 0,-1 1 1,1-1-1,-1 1 0,0-1 0,1 1 0,-1 0 0,0 0 0,0 0 1,0-1-1,0 1 0,-1 0 0,1 0 0,0 1-42,16 79 877,-16-68-811,2 7 16,-4-15-77,0 0 0,1 0 0,0 0 0,0 0 0,1 0 0,0 0-1,0 0 1,0 0 0,0 0 0,1 0 0,0 0 0,1-1 0,-1 1 0,1-1 0,0 1 0,0-1 0,1 0 0,-1 0-1,1-1 1,0 1 0,1-1 0,-1 0 0,1 0 0,0 0 0,0 0 0,0-1 0,0 0 0,0 0 0,1-1 0,-1 1 0,2-1-5,2-1-9,-1-1 0,0 0 0,1-1 1,-1 0-1,1 0 0,-1-1 0,0 0 1,0 0-1,0-1 0,0 0 0,0 0 1,0-1-1,-1 0 0,0-1 0,0 1 1,0-1-1,0-1 0,-1 1 0,0-1 1,0 0-1,3-4 9,8-11-11,-1 0-1,0 0 1,-2-2 0,-1 0 0,0 0 0,2-10 11,62-189-38,-73 164 81,-6 57-38,0 0 1,1 0-1,-1 1 1,0-1-1,0 1 1,1 0-1,-1-1 1,0 1-1,0 0 1,0 0-1,0 0 1,1 0-1,-1 0 1,0 1-1,0-1 1,0 1-1,0-1 1,1 1-1,-1-1 1,0 1-1,1 0 1,-1 0-1,0 0 1,1 0-1,-1 0 1,1 0-1,0 0 1,-1 1-1,1-1 1,0 0-1,0 1 1,0-1-1,-1 2-5,-9 13 19,0 1 0,0 0 0,2 1 0,0 0 0,1 0 0,1 1-1,1 0 1,1 0 0,0 1 0,1 0 0,1 0 0,1 0-1,1 0 1,1 0 0,1 0 0,0 0 0,2 3-19,-2-15-122,-1 1 0,2-1-1,-1 0 1,1 0 0,0 0 0,1 0 0,0 0 0,0-1 0,1 1 0,-1-1 0,2 0 0,-1 0 0,2 1 122,23 15-4919,9-14-5701,-25-9 2922</inkml:trace>
  <inkml:trace contextRef="#ctx0" brushRef="#br0" timeOffset="242.589">1986 278 8328,'0'0'2114,"0"0"448,-6-83 97,7 66-289,12 4-704,6-2-545,7 4-256,7 1-513,6-2-256,9 2-32,1 5-64,6-1 0,0 5-64,2-2-320,-3 1-1442,-17 2-865,-18 0-3587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2:36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425 112 11787,'2'-13'6705,"10"-71"-1548,-29 69-1453,-24 33-2571,14 8-939,0 2 1,2 1 0,1 0 0,2 2 0,1 1 0,1 1 0,2 0-1,-13 32-194,5-16 97,2 2-1,2 1 0,2 1 0,2 0 0,3 1 0,3 1 0,1 1 0,3-1 0,3 1 0,1 31-96,4-76-90,-1 0-1,1 0 1,1 0-1,0-1 0,1 1 1,0 0-1,0-1 1,1 1-1,1-1 0,0 0 1,0 0-1,1 0 1,0-1-1,0 0 0,1 0 1,1 0-1,0 0 1,0-1-1,0 0 1,1-1-1,0 0 0,0 0 1,1 0-1,0-1 1,0-1-1,1 1 0,-1-2 1,1 1-1,0-1 1,1-1-1,-1 0 0,0 0 1,8 0 90,-8-2-627,0-1-1,-1-1 1,1 1 0,-1-2 0,1 1-1,-1-1 1,0-1 0,0 0 0,0 0-1,0-1 1,6-3 627,51-42-9996,-28 7-1124</inkml:trace>
  <inkml:trace contextRef="#ctx0" brushRef="#br0" timeOffset="327.253">576 555 1986,'0'0'11509,"0"0"-7606,0 0-1277,-3-13 27,-12-36-677,16 49-1935,-1 0 0,0 0 0,0 0 0,1 1 0,-1-1 0,0 0 1,0 0-1,1 0 0,-1 1 0,0-1 0,0 0 0,1 0 0,-1 0 1,0 0-1,0 0 0,1 0 0,-1 0 0,0 0 0,1 0 0,-1 0 1,0 0-1,1 0 0,-1 0 0,0 0 0,0 0 0,1 0 0,-1 0 1,0 0-1,1 0 0,-1 0 0,0 0 0,0-1 0,1 1 0,-1 0 1,0 0-1,0 0 0,1 0 0,-1-1 0,0 1 0,0 0 0,0 0 1,1-1-1,-1 1 0,0 0 0,0 0 0,0-1 0,0 1 0,0 0 0,1 0 1,-1-1-1,0 1 0,0 0 0,0-1 0,0 1 0,0 0 0,0-1 1,0 1-1,0 0 0,0 0 0,0-1-41,0 1 174,41 29 307,-1 2 0,-1 1 0,-2 3 0,10 13-481,-5-7 19,173 166-3168,-214-206 3059,-1-1 1,0 1 0,1-1-1,-1 1 1,0-1 0,1 1-1,-1-1 1,0 1-1,1-1 1,-1 1 0,1-1-1,-1 0 1,1 1 0,-1-1-1,1 0 1,0 1 0,-1-1-1,1 0 1,-1 0 0,1 1-1,0-1 1,-1 0-1,1 0 1,-1 0 0,1 0-1,0 0 1,-1 0 0,1 0-1,0 0 1,-1 0 0,1 0-1,0 0 1,-1-1 0,1 1-1,-1 0 1,1 0-1,-1-1 1,1 1 0,0 0-1,-1-1 1,1 1 0,-1 0-1,1-1 1,-1 1 0,0-1-1,1 1 1,-1-1 0,1 1 89,4-35-2566,-5 25 3073,4-55-496,5-258 3859,-9 322-3796,0 0 1,0 0-1,1 0 0,-1 1 0,0-1 0,0 0 0,0 0 0,0 0 0,0 0 0,0 0 1,0 0-1,-1 1 0,1-1 0,0 0 0,0 0 0,-1 0 0,1 0 0,0 1 0,-1-1 1,1 0-1,-1 0 0,1 1 0,-1-1 0,1 0 0,-1 1 0,0-1 0,1 1 1,-1-1-1,0 1 0,1-1 0,-1 1 0,0-1 0,0 1 0,1-1 0,-1 1 0,0 0 1,0 0-1,0-1 0,0 1 0,1 0 0,-1 0 0,0 0 0,0 0 0,0 0 0,0 0 1,0 0-75,-36 24 1566,-24 43-657,3 3 0,-47 76-909,39-54 168,-50 81-138,59-48-4032,49-98 265,6-10-2653,1-5-5258</inkml:trace>
  <inkml:trace contextRef="#ctx0" brushRef="#br0" timeOffset="883.225">1581 79 19955,'0'0'219,"0"0"341,0 0 919,16 0-22,-6-1-1207,-6 0-185,-1 0 0,0 0 1,1 0-1,-1 1 0,1 0 0,-1 0 0,1 0 1,-1 0-1,1 0 0,-1 1 0,1 0 0,-1 0 1,0-1-1,1 2 0,-1-1 0,0 0 1,0 1-1,0-1 0,0 1 0,0 0 0,0 0 1,0 0-1,-1 1 0,1-1 0,-1 1 0,0-1 1,1 1-1,-1 0 0,1 2-65,7 25 302,-1 0 0,-2 0 1,-1 1-1,-2-1 0,0 1 0,-2 0 0,-2 0 0,-1 1 0,-1-1 1,-5 22-303,-2 4 76,-3 0 1,-3 0 0,-2-2 0,-2 0 0,-7 9-77,18-43 10,-1 0 0,-1 0 1,-1-1-1,-1-1 0,-1 0 0,0-1 1,-1 0-1,-1-1 0,-1 0 0,0-2 1,-1 0-1,-12 8-10,28-21-125,-1-1 1,1 1 0,0-1-1,-1 1 1,1-1 0,-1 0 0,1 0-1,-1 1 1,0-1 0,1 0-1,-1-1 1,0 1 0,0 0-1,0 0 1,0-1 0,0 1-1,0-1 1,0 1 0,0-1-1,0 0 1,0 0 0,0 0-1,0 0 1,0 0 0,0-1-1,1 1 1,-1 0 0,0-1-1,0 0 1,0 1 0,0-1-1,0 0 1,0 0 0,1 0-1,-1 0 1,0 0 0,1 0 0,-1-1-1,1 1 1,-1-1 0,1 1-1,0-1 1,0 1 0,0-1-1,-1 0 1,1 1 0,1-1-1,-1 0 1,0 0 0,0 0-1,1 0 1,-1 0 124,2-26-5637,6 0-3465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19:41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0 759 9129,'0'0'1975,"13"-1"64,-3-1-1586,-6 1-310,0 0-1,0 0 1,0 1 0,0-1-1,1 1 1,-1 0 0,0 0 0,0 1-1,0-1 1,1 1 0,-1 0-1,0 0 1,0 0 0,0 1 0,-1-1-1,1 1 1,0 0 0,3 2-143,1 2 81,0 1 0,-1 0 1,1 0-1,-2 0 0,1 1 1,-1 0-1,0 0 0,-1 0 1,0 1-1,0 0 0,-1 0 0,0 0 1,0 1-1,-1-1 0,-1 1 1,1 0-1,-2 0 0,1 0 1,-1 0-1,-1 0 0,0 0 1,0 0-1,-1 0 0,0 0 1,-1 0-1,0 0 0,-1 0 1,0-1-1,0 1 0,-3 4-81,6-14 16,0 0 0,1-1 0,-1 1 0,0 0 0,1-1 0,-1 1 0,0-1 0,0 1 0,1-1 0,-1 1 0,0-1-1,0 1 1,0 0 0,0-1 0,0 1 0,1-1 0,-1 1 0,0-1 0,0 1 0,0-1 0,0 1 0,0-1 0,-1 1 0,1-1 0,0 1 0,0-1-1,0 1 1,0-1 0,0 1 0,-1-1 0,1 1 0,0-1 0,0 1 0,-1 0 0,1-1 0,0 1 0,-1 0 0,1-1 0,0 1 0,-1 0 0,1-1-1,-1 1 1,1 0 0,0-1 0,-1 1 0,1 0 0,-1 0 0,1 0 0,-1 0 0,1-1 0,-1 1 0,1 0 0,-1 0 0,1 0 0,-1 0 0,1 0-1,-1 0 1,1 0 0,-1 0 0,1 0 0,-1 1 0,1-1 0,-1 0 0,1 0 0,-1 0-16,4-16 453,2-1 0,-1 0 0,2 1 0,0 0 0,1 0 0,1 1 1,0 0-1,4-4-453,82-103 395,-90 118-396,1 0 0,-1 1 0,1-1 0,0 1 0,0 0 0,0 0 1,0 0-1,0 1 0,1 0 0,-1 0 0,1 0 0,-1 1 1,1 0-1,0 0 0,0 0 0,-1 1 0,1-1 0,0 1 0,0 1 1,0-1-1,0 1 0,-1 0 0,1 1 0,0-1 0,0 1 1,2 4-16,0 0 0,-1 1 0,0 0 0,0 0 0,0 0-1,-1 1 1,0 0 0,-1 0 0,1 1 0,-2-1 0,1 1-1,-1 0 1,-1 1 0,1-1 0,-2 0 0,1 1 0,-1 0-1,0 9 17,7 13-307,41 65-2945,-48-94 3178,1 0 0,-1-1 1,1 0-1,0 0 0,0 0 0,0 0 1,0 0-1,0 0 0,0-1 0,0 1 1,0-1-1,1 0 0,-1 0 0,1 0 0,-1-1 1,1 1-1,-1-1 0,1 0 0,-1 0 1,1 0-1,-1 0 0,1 0 0,-1-1 1,1 0-1,-1 0 0,0 0 0,1 0 0,-1 0 1,3-2 73,3-4 42,0 0 0,0 0 1,-1-1-1,0-1 1,0 1-1,-1-1 0,0 0 1,0-1-1,-1 1 0,-1-2 1,0 1-1,0 0 0,-1-1 1,0 0-1,0-1-42,9-20 635,68-120 5099,-81 190-4539,-30 152-1002,30-179-238,4 96 162,-4-103-187,1-1 1,0 1-1,0-1 1,0 0-1,0 1 1,0-1-1,1 0 1,-1 0-1,1 0 1,0 0-1,0 0 1,0 0-1,1-1 1,-1 1-1,1-1 1,-1 1-1,1-1 1,0 0-1,0 0 1,0 0-1,0 0 1,0-1-1,0 1 1,0-1-1,1 0 1,-1 0-1,0 0 1,1 0 69,56-3-4046,-5-21-5217,-31 7 647</inkml:trace>
  <inkml:trace contextRef="#ctx0" brushRef="#br0" timeOffset="313.558">929 346 12011,'0'0'1250,"0"0"-1090,0 0-128,0 0 96,0 0-128,0 0-128,0 0-2723</inkml:trace>
  <inkml:trace contextRef="#ctx0" brushRef="#br0" timeOffset="664.575">1697 364 15343,'0'0'416,"-6"-12"203,-23-40 812,28 51-1345,0 0-1,0 0 1,0-1 0,0 1 0,0 0-1,0 0 1,0 0 0,0 0 0,-1 0-1,1 1 1,0-1 0,-1 0-1,1 0 1,-1 1 0,1-1 0,-1 1-1,1-1 1,-1 1 0,1 0 0,-1 0-1,1 0 1,-1 0 0,1 0 0,-1 0-1,0 0 1,1 0 0,-1 0 0,1 1-1,-1-1 1,1 1 0,-1-1 0,1 1-1,0-1 1,-1 1 0,1 0 0,0 0-1,-1 0 1,1 0 0,0 0 0,0 0-1,0 0 1,0 0 0,0 0-1,0 1 1,0-1 0,0 0 0,0 1-1,0-1 1,1 1-86,-9 14 270,2 1-1,0 0 1,0 1-1,2-1 1,0 1-1,1 0 1,1 1-1,1-1 1,0 7-270,-3 12 259,-140 756 227,134-751-3091,10-52-2639,-1-5 3564,3-127-10134,-1 94 8328</inkml:trace>
  <inkml:trace contextRef="#ctx0" brushRef="#br0" timeOffset="989.561">1333 930 1089,'0'0'2258,"-14"-11"401,11 9-2492,-12-10 916,-1 0 1,-1 1-1,0 1 0,0 1 1,-1 1-1,-15-6-1083,-21 4 5846,60 17-5051,9-2-730,1 0-1,-1-1 0,1-1 1,-1 0-1,1-1 0,0 0 0,0-2 1,0 0-1,0-1 0,2 0-64,2 0 51,261-39 182,-127 11-167,-147 28-64,-6 0 0,0 0 1,1 1-1,-1-1 0,0 1 0,0-1 0,0 1 1,1-1-1,-1 1 0,0 0 0,0-1 0,1 1 0,-1 0 1,0 0-1,1 0 0,-1 0 0,0 0 0,1 1 1,-1-1-1,0 0 0,0 0 0,1 1 0,-1-1 0,0 1 1,0-1-1,0 1 0,1 0 0,-1-1 0,0 1 1,0 0-1,0 0 0,0 0 0,0 0 0,-1 0 0,1 0 1,0 0-1,0 0 0,0 0 0,-1 0 0,1 0 1,-1 1-1,1-1 0,-1 0 0,1 0 0,-1 0 0,0 1 1,0-1-1,1 0 0,-1 1-2,-16 129 149,6-34-6966,10-87 1879</inkml:trace>
  <inkml:trace contextRef="#ctx0" brushRef="#br0" timeOffset="990.561">1798 505 7399,'0'0'288,"0"0"289,0 0-225,0 0-288,0 0-64,0 0-64,0 0-384,0 0-4165</inkml:trace>
  <inkml:trace contextRef="#ctx0" brushRef="#br0" timeOffset="2577.716">930 70 2562,'0'0'3887,"0"0"-1837,0 0-390,0 0-427,6 13-544,31 68 432,-36-80-1026,0 1 1,0-1-1,1 1 1,-1-1-1,0 0 1,0 0-1,1 1 1,-1-1-1,0 0 1,1 0-1,-1-1 1,1 1-1,-1 0 1,1 0-1,0-1 1,-1 1-1,1-1 1,0 1-1,-1-1 1,1 0 0,0 0-1,0 1 1,-1-1-1,1 0 1,0-1-1,0 1 1,-1 0-1,1 0 1,0-1-1,-1 1 1,1-1-1,0 0 1,-1 1-1,1-1 1,-1 0-1,1 0 1,-1 0-1,1 0 1,-1 0-1,0 0 1,1-1-1,-1 1 1,0 0-1,0 0 1,0-1-1,0 1 1,0-1-96,45-75 3647,-45 75-3588,0 0 0,0 0 1,0 0-1,0-1 0,0 1 1,0 0-1,-1-1 0,1 1 1,-1-1-1,0 1 1,0 0-1,0-1 0,0 1 1,0-1-1,0 1 0,-1-1 1,1 1-1,-1-1 1,1 1-1,-1 0 0,0-1 1,0 1-1,0 0 0,0 0 1,-1 0-1,1 0 0,-1 0 1,1 0-1,-1 0 1,1 0-1,-1 0 0,0 1 1,-1-1-60,-6-1-68,-1 1 1,1 0 0,-1 0-1,0 1 1,1 1 0,-1 0-1,0 0 1,0 1-1,1 0 1,-1 0 0,0 1-1,1 0 1,-6 3 67,-71 29-6070,30-3-2786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19:40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409 128 7847,'0'0'4997,"9"-13"-2328,26-45-266,-21 12 1835,-39 36-2698,-45 34-1211,49-13-316,1 2 0,0 0 1,1 1-1,1 1 0,0 1 1,1 1-1,1 0 0,0 1 1,2 1-1,-6 9-13,17-25-19,1 1 0,0-1 0,-1 1-1,1 0 1,1 0 0,-1 0 0,1 0 0,-1 0-1,1 0 1,0 0 0,1 1 0,-1-1 0,1 0 0,0 1-1,0-1 1,0 0 0,0 0 0,1 1 0,0-1-1,0 0 1,0 0 0,0 0 0,1 0 0,-1 0-1,1 0 1,0 0 0,0 0 0,1-1 0,-1 1 0,1-1-1,0 1 1,0-1 0,0 0 0,0 0 0,0 0-1,1-1 1,-1 1 19,130 32-741,-118-34 742,-1 1 0,0 0 0,0 1 0,0 1 0,0 0 0,0 1 0,-1 0 0,0 1 0,0 0 0,3 4-1,-14-9 18,1 1 0,-1-1 0,0 1 0,1 0 0,-1 0 0,0 0 0,0 1 0,0-1 1,-1 0-1,1 1 0,-1-1 0,1 1 0,-1 0 0,0-1 0,0 1 0,0 0 0,0 0 0,0 0 0,-1 0 0,1-1 0,-1 1 1,0 0-1,0 0 0,0 0 0,0 0 0,0 0 0,-1 0 0,1 0 0,-1 0 0,0 0 0,0-1 0,0 1 0,0 0 0,0-1 1,-1 1-1,1-1 0,-1 1 0,0-1 0,0 1 0,0-1 0,0 0 0,0 0 0,0 0 0,-2 1-18,-16 10 207,-1-2-1,0 0 1,0-1 0,-1-1-1,0-1 1,-1-1-1,1-1 1,-1-1 0,-1-1-1,-11 1-206,15-1-70,1-1 0,-1-1 0,1 0 0,-1-2 0,0 0 0,0-1 0,1-1 0,-1 0 0,-9-4 70,3-15-2250,25 20 1971,1-1 0,0 1 1,0 0-1,0-1 0,0 1 1,0-1-1,0 1 0,0 0 0,0-1 1,1 1-1,-1-1 0,0 1 1,1 0-1,-1-1 0,1 1 1,0 0-1,-1 0 0,1-1 0,0 1 1,0 0-1,0 0 0,0 0 1,0 0-1,0 0 0,0 0 0,0 0 1,0 0-1,0 1 0,0-1 1,1 0-1,0 0 279,23-14-8002</inkml:trace>
  <inkml:trace contextRef="#ctx0" brushRef="#br0" timeOffset="310.224">759 382 12972,'0'0'2515,"0"0"90,0 0-491,0 0-705,0 0-448,0 0-272,0 0-257,-1 7-74,-75 220-1367,74-197-6198,2-18 753</inkml:trace>
  <inkml:trace contextRef="#ctx0" brushRef="#br0" timeOffset="311.224">763 22 7751,'0'0'1666,"0"0"-1250,0 0-95,0 0-257,0 0-128,0 0-321,0 0-4067</inkml:trace>
  <inkml:trace contextRef="#ctx0" brushRef="#br0" timeOffset="717.431">1448 279 1537,'0'-14'11964,"2"-46"-7507,-2 56-4124,0-1-1,0 1 0,0 0 1,-1 0-1,1 0 0,-1-1 0,0 1 1,0 0-1,-1 0 0,1 0 1,-1 0-1,0 0 0,0 1 1,0-1-1,-1 1 0,1-1 1,-1 1-1,-2-3-332,-63-20 1696,55 26-1694,1 1 0,-1 0-1,0 0 1,1 1 0,0 1 0,-1 0 0,1 0 0,0 2 0,0-1-1,1 1 1,-5 3-2,10-5-4,1 1-1,-1-1 0,0 1 0,1 0 0,0 0 1,0 0-1,0 1 0,0 0 0,1 0 1,0 0-1,0 0 0,0 1 0,1 0 1,0-1-1,0 1 0,0 0 0,1 1 0,0-1 1,0 0-1,0 1 0,1-1 0,0 1 1,0 0-1,1-1 0,0 1 0,0 0 1,0-1-1,2 5 5,1-5-55,2 1 0,-1-1 0,1 0 0,0 0 0,0-1 1,1 0-1,0 1 0,0-2 0,0 1 0,0-1 0,1 0 0,-1 0 0,1-1 1,0 0-1,0 0 0,1 0 0,-1-1 0,0 0 0,1-1 0,-1 0 0,1 0 0,0 0 1,-1-1-1,1 0 0,0-1 55,2 3-68,0-2-1,-1 1 1,1-1 0,0-1-1,0 0 1,-1 0 0,1-1-1,0 0 1,-1 0 0,0-1-1,1-1 1,-1 0 0,-1 0-1,1 0 1,4-4 68,-12 7 1,0 0 0,-1 1 0,1-1 0,0 0 0,0 1 0,0-1 1,0 0-1,0 1 0,0-1 0,0 1 0,0 0 0,0-1 0,0 1 0,0 0 0,0-1 0,0 1 1,0 0-1,0 0 0,1 0 0,-1 0 0,0 0 0,0 0 0,0 1 0,0-1 0,0 0 0,0 0 1,0 1-1,0-1 0,0 1 0,0-1 0,0 1 0,0-1 0,0 1 0,0 0 0,0-1 0,0 1 1,-1 0-1,1 0 0,0-1 0,0 1 0,-1 0 0,1 0 0,-1 0 0,1 0 0,-1 0 0,1 0 1,-1 0-1,1 0 0,-1 0 0,0 0 0,0 0 0,0 0 0,1 1 0,-1-1 0,0 0 0,0 0 1,-1 0-1,1 0 0,0 0 0,0 0 0,0 0 0,-1 0 0,1 0 0,0 0 0,-1 0 0,1 0 1,-1 0-1,0 1-1,1 56 314,-3 0 0,-2-1 1,-3 1-1,-2-1 0,-3-1 0,-2 0 1,-3-1-1,-5 6-314,19-45 14,-1-1 0,-1 1 0,0-1 0,-1-1 0,-1 1 0,0-1-1,-1-1 1,0 1 0,-1-1 0,-1-1 0,0 0 0,0-1 0,-1 0 0,-1 0 0,0-2 0,0 1 0,-1-2 0,0 0 0,-1 0 0,1-1-1,-1-1 1,-1-1 0,-9 3-14,2-4 33,0-1 0,-1-1-1,1-1 1,-1-1-1,1-1 1,-1-1 0,1-1-1,-12-4-32,23 4-4,0 0 0,1 0 0,-1-1 0,1-1 0,0 0 0,0 0 0,1-1 0,-1 0 0,1-1 0,1 0 0,-1-1 0,1 0 0,0-1 0,1 1 0,0-2 0,1 1-1,-2-4 5,5 6-410,1 1-1,-1-1 1,2 0-1,-1 0 1,1-1-1,0 1 0,1 0 1,-1-1-1,1 1 1,1-1-1,0-6 411,3-34-6433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19:39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1 322 9833,'0'0'2258,"0"0"-112,0 0 145,14-10-546,46-27-645,-58 36-1071,0 0-1,-1 1 1,1 0-1,0-1 1,-1 1 0,1 0-1,0 0 1,0 0-1,-1 0 1,1 0 0,0 0-1,0 0 1,-1 1-1,1-1 1,0 1 0,-1-1-1,1 1 1,-1 0-1,1-1 1,-1 1 0,1 0-1,-1 0 1,1 0-1,-1 0 1,0 0 0,1 1-1,-1-1 1,0 0-1,0 1 1,0-1 0,0 0-1,0 2-28,4 3 67,5 6-15,-1 2-1,-1 0 0,0 0 1,-1 0-1,-1 1 1,0 0-1,-1 0 0,0 0 1,-1 1-1,-1 0 1,-1 0-1,0 0 0,-1 0 1,-1 0-1,0 3-51,11 83 3,-12-100-6,1 0-1,-1-1 1,1 1-1,0 0 1,0-1-1,0 1 0,0 0 1,0-1-1,0 1 1,0 0-1,1-1 1,-1 1-1,1-1 1,-1 1-1,1 0 0,-1-1 1,1 1-1,0-1 1,0 0-1,0 1 1,0-1-1,0 1 0,0-1 1,0 0-1,0 0 1,0 0-1,1 0 1,-1 0-1,0 0 1,1 0-1,-1 0 0,1 0 1,-1-1-1,1 1 1,-1 0-1,1-1 1,0 0-1,-1 1 1,1-1-1,-1 0 0,1 0 1,0 0-1,-1 0 1,1 0-1,0 0 1,-1 0-1,1 0 1,1-1 2,56-102 124,-42 68-111,2 0 1,1 1-1,1 1 0,2 1 0,1 0 0,2 2 1,18-16-13,-43 44-1,0 0 0,1 1 0,-1-1 1,0 0-1,1 1 0,-1-1 0,1 1 0,-1 0 1,1-1-1,0 1 0,0 0 0,0 0 0,0 0 1,-1 0-1,1 0 0,0 1 0,0-1 0,1 1 1,-1-1-1,0 1 0,0 0 0,0-1 0,0 1 1,0 0-1,0 1 0,0-1 0,0 0 0,1 1 1,-1-1-1,0 1 0,0-1 0,0 1 0,0 0 1,-1 0-1,1 0 0,0 0 0,0 0 0,0 0 1,-1 1-1,1-1 0,-1 1 0,1-1 1,-1 1-1,1-1 0,-1 1 0,0 0 0,1 1 1,26 141-67,-22-92 81,-7-46-15,1 1 0,0 0 0,0-1 0,0 1 0,1 0 0,0-1 0,0 1 0,1 0 0,0-1 0,0 0 0,0 1 0,1-1 0,0 0 0,0 0 0,1-1 0,-1 1 0,1-1 0,1 1 0,-1-1 0,1 0 0,0-1 0,0 1 0,0-1 0,0 0 0,1 0 0,0-1 0,-1 0 0,1 0 0,1 0 0,-1-1 0,0 1 0,5 0 1,-5-3-1,0-1 1,0 1-1,0-1 0,0 0 1,0-1-1,0 1 0,0-1 1,-1 0-1,1-1 0,-1 1 1,1-1-1,-1 0 0,0-1 1,0 1-1,-1-1 1,1 0-1,-1 0 0,1 0 1,-1-1-1,-1 0 0,1 0 1,69-117 364,-58 92-106,87-165 2465,-100 277-1431,-2-51-1222,-2-21-62,0-1-1,1 1 0,1-1 1,-1 1-1,2-1 0,-1 1 1,1 0-1,1-1 0,-1 0 0,2 1 1,-1-1-1,1 0 0,1 0 1,0 0-1,0 0 0,0-1 0,1 0 1,1 0-1,-1 0 0,1 0 1,0-1-1,1 0 0,0 0 1,7 4-8,-5-6 4,1-1 0,0 0 0,0-1 0,1 0 1,-1 0-1,0-1 0,1-1 0,0 0 1,-1 0-1,1-1 0,0 0 0,-1-1 1,1 0-1,-1-1 0,1 0 0,-1-1 0,0 0 1,0 0-1,0-1 0,0 0 0,0-1 1,-1 0-1,0-1 0,0 0 0,0 0 1,-1-1-1,0 0 0,-1-1 0,3-2-4,-1 0 6,0 0 0,-1 0 0,0-1 1,-1 0-1,0-1 0,-1 1 0,0-1 0,-1-1 0,0 1 0,-1-1 0,-1 1 0,0-1 0,0 0 0,-1 0 0,-1-3-6,-1 11-14,-1 1-1,0-1 1,0 0-1,0 0 1,-1 1-1,1-1 1,-1 1-1,0-1 1,0 1-1,-1 0 1,1-1-1,-1 1 1,0 1-1,0-1 1,0 0-1,-1 1 1,1-1-1,-1 1 1,0 0 0,0 1-1,0-1 1,0 0-1,-1 1 1,1 0-1,0 0 1,-3 0 14,-128-29-777,132 31 715,-158 1-4443,64 32-5892,74-14 2310</inkml:trace>
  <inkml:trace contextRef="#ctx0" brushRef="#br0" timeOffset="327.514">1700 65 13485,'0'0'2872,"1"-13"-75,2-39-357,-30 100-209,5 18-1968,2 0 0,4 2 0,2 0 0,0 33-263,13-93 0,-3 18-515,-10 85 239,13-75-3540,5-1-4149,2-15-1906</inkml:trace>
  <inkml:trace contextRef="#ctx0" brushRef="#br0" timeOffset="624.723">1534 382 9513,'0'0'2787,"0"0"-1090,0 0 1378,0 0-1217,0 0-1185,0 0-33,84-65-288,-46 59-159,8-1-129,3-2-64,4 2 0,8-2-513,-2 4-2273,11-4-2339,-10-1-3171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19:3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11 11403,'0'0'3555,"0"0"-1222,0 0-203,0 0-566,0 0-784,0 0-359,5 19-95,22 131 192,-43 216-209,15-348-734,-2 15-893,0-45-5085,-13-184 1915,-1 1 4846,2 15 4445,12 166-2534,3 30-460,6 6-1761,1 0 0,1-1 0,1 0 0,1 0 0,0-1 0,2 0 1,0-1-1,11 12-48,-14-18-17,1-1 1,0 1-1,1-1 1,0-1-1,1 0 1,0-1-1,0 0 1,2-1-1,-1 0 1,1-1-1,7 3 17,-14-8-35,1 0 0,-1 0 0,1-1 0,0 0 0,-1 0 0,1-1 0,0 0 0,0-1 0,0 1 0,0-1 0,0-1 0,0 0 0,0 0-1,0 0 1,0-1 0,-1 0 0,1-1 0,-1 0 0,1 0 0,-1 0 0,0-1 0,0 0 0,4-3 35,1-5 27,0-1 1,0 0-1,-2 0 1,1-1-1,-2 0 0,0-1 1,0 0-1,-1 0 1,-1-1-1,-1 0 0,0 0 1,2-16-28,-7 31 2,14-87 1680,-15 88-1672,-1-1 1,0 1-1,1 0 1,-1-1-1,0 1 1,0 0-1,1 0 1,-1-1-1,0 1 1,0 0 0,0 0-1,1 0 1,-1 0-1,0 0 1,0 0-1,0 0 1,1 0-1,-1 0 1,0 1-1,0-1 1,1 0 0,-1 0-1,0 1 1,0-1-1,1 0 1,-1 1-1,0-1 1,1 1-1,-1-1 1,0 1-1,1-1 1,-1 1 0,1 0-1,-1-1 1,1 1-1,-1 0 1,1-1-1,0 1 1,-1 0-1,1-1 1,-1 2-11,-11 19 34,1 0 0,1 0 0,1 2 0,1-1 0,1 1 0,0 0 1,2 0-1,0 7-34,-2 2 10,-7 58-106,22-95-123,52-97-16,-42 68 239,-8 16 5,-1 0 0,2 0 1,0 1-1,2 0 1,-1 1-1,2 1 0,13-13-9,-26 27 1,-1 0-1,1 0 1,-1 1 0,1-1-1,0 0 1,-1 0-1,1 0 1,0 0-1,0 0 1,0 1-1,0-1 1,0 0-1,0 1 1,0-1-1,0 1 1,0-1-1,0 1 1,0 0-1,0-1 1,0 1-1,0 0 1,0 0-1,1-1 1,-1 1 0,0 0-1,0 0 1,0 0-1,0 1 1,0-1-1,1 0 1,-1 0-1,0 1 1,0-1-1,0 0 1,0 1-1,0-1 1,0 1-1,0-1 1,0 1-1,0 0 1,0-1-1,0 1 1,-1 0-1,1 0 1,0 0-1,0 0 1,-1 0 0,1-1-1,0 1 1,-1 0-1,1 1 0,5 180 32,-6-152-3,-2-14-218,0 0 0,2 0 0,0 0 0,1 0 0,0 0 0,1 0 0,1-1 0,1 1 0,0-1 0,1 1 0,1-1 0,0-1 0,1 1 0,1-1 0,0 0 0,2 2 189,-4-12-432,0 0 1,1 0-1,-1-1 0,0 0 0,1 0 0,0 0 1,0-1-1,0 0 0,0-1 0,0 0 0,0 0 1,0 0-1,0-1 0,1 0 0,-1 0 0,0 0 0,0-1 1,0-1-1,0 1 0,0-1 0,0 0 0,0-1 1,0 1-1,-1-1 0,1-1 0,-1 1 0,0-1 0,0 0 1,0-1-1,-1 1 0,1-1 0,-1 0 0,0-1 1,-1 1-1,1-1 0,0-1 432,20-29-2659</inkml:trace>
  <inkml:trace contextRef="#ctx0" brushRef="#br0" timeOffset="293.828">1077 308 1634,'1'-13'3768,"4"-66"720,-4 12 2107,-1 67-6505,-1 1 1,1-1 0,0 0-1,-1 0 1,1 0-1,0 0 1,-1 1-1,1-1 1,-1 0 0,1 0-1,0 0 1,-1 0-1,1 0 1,-1 0-1,1 0 1,0 0-1,-1 0 1,1 0 0,-1 0-1,1 0 1,0 0-1,-1 0 1,1 0-1,0-1 1,-1 1-1,1 0 1,-1 0 0,1 0-1,0-1 1,0 1-1,-1 0 1,1 0-1,0-1 1,-1 1-1,1 0 1,0-1 0,0 1-1,-1 0 1,1-1-1,0 1 1,0 0-1,0-1 1,0 1-1,-1 0 1,1-1 0,0 1-1,0-1 1,0 1-1,0 0 1,0-1-1,0 1 1,0-1-1,0 1 1,0 0 0,0-1-1,0 1 1,0-1-1,0 1 1,1 0-1,-1-1-90,-19 30 1000,6 2-805,0 0 1,3 0-1,0 1 1,2 0 0,1 0-1,2 1 1,1 0-1,2 0 1,1 0-1,1 0 1,2 1-196,0-27-8,-1-1 0,1 0 1,1 0-1,-1 0 0,1 0 0,0 0 0,0-1 0,1 1 1,0-1-1,0 0 0,0 0 0,0 0 0,1 0 1,0-1-1,0 0 0,0 0 0,0 0 0,1-1 0,0 0 1,-1 0-1,1 0 0,0-1 0,0 1 0,1-2 0,-1 1 1,0-1-1,1 1 0,-1-2 0,1 1 0,-1-1 1,1 0-1,-1 0 0,1-1 0,-1 0 0,1 0 0,-1-1 1,0 1-1,0-1 0,0-1 0,0 1 0,0-1 1,0 0-1,3-3 8,9-2-18,-1 0 0,0-1 0,-1-1 0,0-1 0,-1 0 0,0-1 0,0-1 0,-2 0 0,0-1 0,0-1 0,-1 0 0,-1 0 0,0-1-1,-1 0 1,-1-1 0,-1 0 0,0-1 0,-1 0 0,-1 0 0,-1 0 0,-1-1 0,0 0 0,-1 1 0,-1-7 18,-2 21 7,0 0 0,0-1 0,-1 1 0,0-1 0,1 1-1,-2 0 1,1 0 0,0-1 0,-1 1 0,0 0 0,0 0-1,0 0 1,-1 1 0,1-1 0,-1 0 0,0 1 0,0 0-1,0 0 1,0 0 0,0 0 0,-1 0 0,0 0 0,1 1-1,-1 0 1,0 0 0,0 0 0,0 0 0,0 1 0,-1-1 0,1 1-1,0 0 1,-4 0-7,-8 0-37,0 0 0,-1 1 0,1 1 0,0 0 0,0 1 0,0 1 0,0 1 0,0 0 0,1 1 0,0 0 0,0 2 0,0-1 0,1 2 0,0 0 0,0 1 0,0 0 37,-70 70-4629,59-37-741,11-3-2312</inkml:trace>
  <inkml:trace contextRef="#ctx0" brushRef="#br0" timeOffset="685.234">1857 390 10794,'-3'-18'3465,"-13"-57"-1421,15 71-1871,0 0 0,-1 1-1,0-1 1,0 0 0,0 1-1,0-1 1,0 1 0,-1-1-1,1 1 1,-1 0 0,0 0-1,0 0 1,0 1 0,-1-1-1,1 1 1,0 0 0,-1 0-1,0 0 1,-2-1-173,-2 0 62,0 1-1,0-1 1,-1 2 0,1-1-1,-1 1 1,0 1-1,1-1 1,-1 1-1,0 1 1,1 0 0,-1 0-1,-1 1-61,-4 3 7,0 2 1,0-1-1,1 2 0,0 0 0,0 0 0,1 1 0,0 1 1,1 0-1,0 0 0,0 1 0,1 1 0,0 0 1,1 0-1,1 1 0,0 0 0,1 0 0,0 1 0,1 0 1,0 0-1,2 1 0,-1-1 0,2 1 0,0 0 1,0 0-1,2 0 0,0 1 0,1-1 0,0 0 0,2 13-7,0-19-93,-1-1-1,2 1 0,-1-1 0,1 1 0,0-1 0,1 0 0,-1 0 1,2 0-1,-1-1 0,1 1 0,0-1 0,1 0 0,0-1 0,0 1 1,0-1-1,1-1 0,0 1 0,0-1 0,0 0 0,1 0 0,0-1 1,-1 0-1,2-1 0,-1 1 0,0-2 0,1 1 0,-1-1 0,1 0 1,0-1-1,-1 0 0,1 0 0,0-1 0,0 0 0,0-1 0,-1 0 1,1 0-1,0-1 0,-1 0 0,1-1 0,-1 1 0,0-2 0,1 1 1,0-2 93,-1-1 50,0 0 1,0 0 0,-1-1 0,0 0-1,0-1 1,-1 1 0,0-1 0,0-1-1,0 1 1,-1-1 0,-1 0 0,0 0 0,0 0-1,0-1 1,-1 1 0,-1-2-51,28-159 1178,-30 166-1161,33-359 5236,-67 648-3353,33-257-2075,5 130 464,31-61-3419,7-61-5299,-15-28 2162</inkml:trace>
  <inkml:trace contextRef="#ctx0" brushRef="#br0" timeOffset="1265.147">2154 320 3651,'0'0'4853,"0"0"-2291,0 0-314,0 0-305,0 0-945,0 0-357,0 0 133,-5 14-16,-16 49-133,19-57-586,0 1 0,1-1-1,0 1 1,0 0 0,1 0 0,0 0 0,0-1 0,1 1 0,0 0 0,0-1 0,0 1 0,1 0 0,0-1 0,0 1 0,1-1-1,0 0 1,0 0 0,0 0 0,1 0 0,-1-1 0,2 1 0,-1-1 0,0 0 0,2 1-39,1-4 0,-1 1-1,1-2 1,0 1-1,0-1 1,0 0 0,0 0-1,0 0 1,0-1 0,0-1-1,0 1 1,0-1 0,0 0-1,0 0 1,0-1-1,-1 0 1,1 0 0,-1-1-1,1 0 1,-1 0 0,0-1-1,0 1 1,0-1-1,0 0 1,-1-1 0,0 1-1,0-1 1,0 0 0,0-1-1,0 0 1,8-7 94,0 0-1,-1 0 0,0-1 1,-1-1-1,-1 0 1,0 0-1,-1-1 1,0 0-1,-2-1 0,0 0 1,-1 0-1,0 0 1,-2-1-1,0 0 1,-1 1-1,1-19-93,-4 33 68,0 0 1,0-1-1,-1 1 1,1 0-1,-1 0 0,0 0 1,0 0-1,0 1 1,0-1-1,-1 0 0,1 0 1,-1 1-1,1-1 1,-1 1-1,0-1 0,0 1 1,0 0-1,0-1 1,-1 1-1,1 0 0,-1 1 1,1-1-1,-1 0 1,1 1-1,-1-1 0,0 1 1,0 0-1,0 0 1,0 0-1,0 0 0,0 1 1,0-1-1,0 1 1,0 0-1,0 0 0,0 0 1,0 0-1,0 0 1,0 1-1,0-1 0,0 1 1,0 0-1,0 0 1,0 0-1,0 0 0,0 0 1,1 1-1,-3 0-68,-7 6 43,-1 0 0,1 1 0,0 1 0,1-1 1,0 2-1,1 0 0,0 0 0,1 0 0,0 1 0,1 1 0,0 0 0,1 0 0,0 0 0,-1 7-43,1-5 3,1 0 1,0 0-1,1 1 0,1-1 0,0 1 0,2 0 0,-1 1 0,2-1 1,0 0-1,1 0 0,1 2-3,0-10-3,0 0 1,1 0 0,-1 0 0,2 0-1,-1 0 1,1 0 0,0-1-1,1 1 1,0-1 0,0 0 0,0 0-1,1 0 1,0 0 0,0-1-1,1 0 1,0 0 0,0-1-1,0 1 1,1-1 0,0-1 0,0 1-1,4 1 3,0 0-36,1-1-1,0 0 0,0 0 1,0-1-1,1-1 1,-1 0-1,1-1 0,0 0 1,0-1-1,0 0 1,0-1-1,-1-1 0,1 0 1,0-1-1,0 0 1,0-1-1,-1 0 0,0-1 1,1 0-1,-2-1 1,1 0-1,0-1 0,-1-1 1,0 0-1,-1 0 1,1-1-1,-1 0 0,3-4 37,3-11-5,0 0 0,-2 0-1,0-1 1,-2-1 0,0-1-1,-2 1 1,-1-2 0,-1 1-1,-1-1 1,-2 0 0,0 0-1,-2-1 1,-1 0 0,-1-19 5,-1 46 2,1-6 16,0 1 0,-1 0 1,1-1-1,-1 1 0,-1-1 0,1 1 1,-1-1-1,0 1 0,0 0 0,-1-1 1,0 1-1,0 0 0,-1 0 1,1 0-1,-1 1 0,0-1 0,-1 1 1,0-2-19,3 6 41,-1 0 1,1 0 0,0 0 0,-1 1 0,1-1 0,-1 0-1,1 0 1,-1 1 0,1-1 0,-1 1 0,1 0-1,-1-1 1,0 1 0,1 0 0,-1 0 0,1 0 0,-1 0-1,0 0 1,1 0 0,-1 0 0,1 1 0,-1-1 0,0 0-1,1 1 1,-1 0 0,1-1 0,-1 1 0,1 0-1,0 0 1,-1-1 0,1 1 0,0 0 0,-1 1 0,1-1-1,0 0 1,0 0 0,0 0 0,0 1 0,0-1 0,0 0-1,0 1 1,1-1 0,-1 1 0,0 0-42,-29 68 605,22-42-513,2 1 0,1 0 1,1 0-1,1 0 1,2 1-1,1-1 0,3 20-92,-2-36-43,1 0 0,0-1-1,1 1 1,0-1 0,1 1-1,0-1 1,1-1 0,0 1-1,1 0 1,0-1 0,1-1-1,1 1 1,-1-1 0,2 0-1,-1 0 1,1-1-1,1-1 1,6 6 43,71 17-4890,-28-30-3315,-27-5-619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19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90 110 288,'0'0'7976,"0"-14"-4592,3-70 1464,3 73 1352,0 22-4507,1 25-1461,0 377 1380,-7-373-2078,0 65-1139,0-71-2734,0 0-3681,0-21-1028</inkml:trace>
  <inkml:trace contextRef="#ctx0" brushRef="#br0" timeOffset="279.65">0 494 10250,'0'0'2098,"0"0"26,0 0 177,0 0-694,0 0-619,13-11-284,41-32-84,15 25 597,-56 16-1014,9 1-125,0-2-1,0 0 1,0-1 0,0-1-1,-1-2 1,0 0-1,0-1 1,-1-1 0,0 0-1,-1-2 1,2-1-78,-15 5 97,0 0 0,-1 1 0,0-2 0,0 1 0,0-1 1,-1 1-1,-1-1 0,1 0 0,-1-1 0,0 1 0,-1 0 0,0-1 0,0 0 1,-1 1-1,0-1 0,-1 0 0,0 0 0,0 1 0,-1-1 0,0-3-97,1 10 102,-9-11 1365,-3 33-1257,-2 39-294,3 0 0,2 0 1,3 1-1,3 0 0,2 1 1,3 16 83,16 9-4104,10-35-4236,-10-32 1486</inkml:trace>
  <inkml:trace contextRef="#ctx0" brushRef="#br0" timeOffset="594.221">770 331 3203,'1'-14'7004,"4"-61"-1174,-10 71-340,-15 25-4249,6 2-956,2 2 0,0 0 0,2 0 0,1 1 1,1 0-1,1 0 0,1 1 0,2 0 0,0 0 0,1 22-285,2-44-2,0 1 1,1 0-1,-1 0 0,1 0 1,1-1-1,-1 1 0,1 0 1,0 0-1,0 0 1,0-1-1,1 1 0,0-1 1,0 1-1,1-1 0,-1 0 1,1 1-1,0-2 1,1 1-1,-1 0 0,1 0 1,0-1-1,0 0 0,0 0 1,1 0-1,-1-1 1,1 1-1,0-1 0,0 0 1,0 0-1,1-1 0,-1 1 1,0-1-1,1-1 0,0 1 1,-1-1-1,6 1 2,-5-2 1,1 0-1,0-1 0,0 0 1,0 0-1,0-1 1,-1 0-1,1 0 0,-1 0 1,1-1-1,-1 0 1,0 0-1,0-1 0,0 1 1,0-2-1,-1 1 1,0 0-1,0-1 1,0 0-1,0 0 0,1-2 0,70-122 62,-70 117-51,-1 0 0,-1 0 0,0 0 0,0 0 1,-2-1-1,1 1 0,-1-1 0,-1 0 0,0 1 0,-1-1 1,-1 0-1,0 0 0,0 1 0,-1-1 0,-1 1 1,0-1-1,-1 1 0,0 0 0,-1 0 0,0 1 0,-4-6-11,4 13-26,-1-1 0,0 1 0,0 0 0,0 0 0,0 1-1,-1-1 1,1 2 0,-1-1 0,0 1 0,0 0 0,0 0-1,0 1 1,0 0 0,0 0 0,0 0 0,-1 1-1,1 1 1,0-1 0,0 1 0,0 0 0,0 0 0,0 1-1,0 0 1,0 1 0,0-1 0,1 1 0,-1 0 0,-1 2 26,-58 50-6485,53-26-220,8 0-3668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0:06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492 103 7911,'0'0'2371,"0"0"239,-8-12-69,-26-42-421,31 51-1963,0-1 1,0 1 0,0 1-1,0-1 1,-1 0 0,1 1 0,-1-1-1,0 1 1,1 0 0,-1 0-1,0 1 1,0-1 0,0 1 0,0 0-1,0 0 1,-1 0 0,1 1-1,0-1 1,0 1 0,-1 0 0,1 0-1,0 1 1,0-1 0,-1 1-1,1 0 1,0 0 0,0 0 0,0 1-1,0-1 1,0 1 0,0 0-1,1 0 1,-1 0 0,1 1 0,-2 1-159,-10 13 232,0 1 0,2 0-1,0 1 1,1 1 0,1 0-1,0 0 1,2 1-1,1 0 1,0 1 0,-3 17-231,-8 39 128,3 0 1,3 1-1,4 0 1,3 0-1,4 18-128,-8 92-125,-8-66-1409,-16-49-5334,22-61 1866,1-5-1885</inkml:trace>
  <inkml:trace contextRef="#ctx0" brushRef="#br0" timeOffset="328.708">0 626 6790,'2'-15'1138,"12"-76"1691,20 59 2541,47 33-2783,-63 2-2307,196 34 521,-208-35-748,0 0 0,-1 0 0,1 0 1,-1 1-1,1 0 0,-1 0 0,0 0 0,0 1 1,-1-1-1,1 1 0,-1 1 0,1-1 0,-1 0 1,-1 1-1,1 0 0,-1 0 0,0 0 0,0 0 1,0 1-1,0-1 0,-1 1 0,0 0 0,-1-1 1,1 1-1,-1 0 0,0 0 0,0 0 0,-1 0 1,0 5-54,-2 85 1298,0-57-3520,1-1-7013,1-32 2700</inkml:trace>
  <inkml:trace contextRef="#ctx0" brushRef="#br0" timeOffset="609.303">589 83 10378,'0'0'704,"0"0"482,0 0 31,0 0-1025,0 0-128,0 0-64,0 0 0,0 0-865,0 0-4388</inkml:trace>
  <inkml:trace contextRef="#ctx0" brushRef="#br0" timeOffset="1347.596">511 222 8136,'0'0'1420,"0"0"-43,0 0 27,0 0-512,0 0-412,0 0-208,-2 1-101,1-1-146,0 1 1,0 0-1,0-1 1,0 1-1,0 0 1,1-1-1,-1 1 1,0 0-1,1 0 0,-1 0 1,0 0-1,1 0 1,-1 0-1,1 0 1,-1 0-1,1 0 1,0 0-1,-1 0 0,1 0 1,0 0-1,0 0 1,0 0-1,0 0 1,0 0-1,0 0 1,0 0-1,0 0 0,0 0 1,1 0-1,-1 0 1,0 1-1,1-1 1,-1 0-1,0-1 1,1 1-1,-1 0 0,1 0 1,0 0-1,-1 0 1,1 0-1,0 0 1,-1-1-1,1 1 1,0 0-1,0-1 0,0 1 1,0 0-26,-1-1 83,1 1 1,-1-1 0,1 0-1,-1 1 1,1-1-1,-1 1 1,0-1-1,1 0 1,-1 0 0,1 1-1,-1-1 1,1 0-1,0 0 1,-1 0-1,1 0 1,-1 1 0,1-1-1,-1 0 1,1 0-1,-1 0 1,1 0-1,0 0 1,-1 0-1,1 0 1,-1-1 0,1 1-1,-1 0 1,1 0-1,-1 0 1,1-1-1,-1 1 1,1 0 0,-1 0-1,1-1 1,-1 1-1,1 0 1,-1-1-1,1 1 1,-1-1 0,0 1-1,1-1 1,-1 1-1,0 0 1,1-1-1,-1 1 1,0-1 0,0 1-1,1-1 1,-1 0-1,0 1 1,0-1-1,0 1 1,0-1 0,0 1-1,0-1 1,0 1-1,0-1 1,0 0-1,0 1 1,0-1-1,0 1-83,-2-38 1127,1 37-1165,-1-1-1,1 1 1,0 0-1,-1 0 1,1 0-1,-1 0 1,1 0-1,-1 0 0,0 0 1,1 0-1,-1 1 1,0-1-1,1 1 1,-1-1-1,0 1 1,0 0-1,0-1 1,1 1-1,-1 0 0,0 0 1,0 0-1,0 1 1,1-1-1,-1 0 1,0 1-1,0-1 1,1 1-1,-1 0 1,0-1-1,1 1 0,-1 0 1,0 0-1,1 0 1,-1 0-1,1 0 1,0 0-1,-1 1 1,1-1-1,0 0 1,-1 1 38,-44 60-10054,33-34 1134</inkml:trace>
  <inkml:trace contextRef="#ctx0" brushRef="#br0" timeOffset="2483.167">979 317 8264,'0'0'2883,"0"0"-801,0 0 80,0 0-353,-12-10-656,-42-28-421,52 37-713,1 1 0,-1 0 0,0-1 0,1 1 1,-1 0-1,0 0 0,1 0 0,-1 0 0,0 0 0,1 0 1,-1 0-1,1 0 0,-1 1 0,0-1 0,1 1 0,-1-1 1,1 1-1,-1 0 0,1 0 0,-1-1 0,1 1 0,0 0 1,-1 0-1,1 0 0,0 1 0,0-1 0,-1 0 0,1 0 1,0 1-1,1-1 0,-1 0 0,0 1 0,0-1 0,0 1-19,-4 5 48,-8 7-22,1 1 1,1 0-1,1 1 1,0 0-1,1 0 1,0 1-1,1 1 0,1-1 1,1 1-1,1 0 1,0 0-1,2 1 1,0-1-1,0 1 0,2 0 1,1 0-1,0 0 1,1-1-1,1 1 1,2 5-27,-1-15-64,0-1 0,1 1 1,0-1-1,0 0 0,1 0 1,0 0-1,0 0 0,1-1 1,0 0-1,1 0 1,-1-1-1,1 1 0,1-1 1,-1-1-1,1 0 0,0 0 1,0 0-1,0-1 0,1 0 1,-1-1-1,1 0 0,0 0 1,0-1-1,0 0 1,0 0-1,1-1 0,-1-1 1,0 1-1,1-1 0,-1-1 1,0 0-1,0 0 0,1-1 1,-1 0-1,0-1 1,-1 0-1,1 0 0,6-4 64,12-5-132,-1-2-1,-1-1 1,0-1-1,-1-1 1,-1-1-1,-1-1 1,0-1-1,-1-1 1,-2 0-1,0-2 1,13-20 132,-21 29 185,-1 1 1,-1-1 0,0 0-1,-1-1 1,-1 0 0,0 0-1,-1-1 1,0 0-1,-2 0 1,0 0 0,0-1-1,-2 1 1,1-16-186,-3 30 69,0 0 0,0 0 0,0 0 0,0 1 1,0-1-1,0 0 0,-1 0 0,1 0 0,-1 0 0,0 1 0,1-1 1,-1 0-1,0 0 0,0 1 0,0-1 0,0 1 0,0-1 1,-1 1-1,1-1 0,0 1 0,-1 0 0,1-1 0,-1 1 0,1 0 1,-1 0-1,0 0 0,1 0 0,-1 1 0,0-1 0,0 0 0,1 1 1,-1-1-1,0 1 0,0 0 0,0-1 0,0 1 0,0 0 1,0 0-1,0 0 0,1 0 0,-1 1 0,0-1 0,0 1-69,-5-1 38,-1 1 0,1 0 0,0 0 0,0 1-1,0 0 1,0 0 0,1 1 0,-1 0 0,0 0 0,1 0-1,0 1 1,0 0 0,0 0 0,0 1 0,1-1-1,-1 1 1,1 1 0,1-1 0,-1 1 0,1-1 0,0 1-1,0 1 1,0-1 0,0 4-38,-6 9-3,0 1 0,2 0 0,1 1 0,0 0 0,2 0 0,0 0-1,0 14 4,2-23-29,0 0 0,1 0 0,1 0 0,0 0 0,1 0 0,0 0 0,1 0 0,0 0 0,1 0 0,0-1 0,1 1 0,0 0 0,1-1 0,0 0 0,1 0-1,0 0 1,1 0 0,5 7 29,-10-16-28,1-1 0,-1 0 0,0 1 0,1-1 0,0 0 0,-1 0 0,1 0 0,0 0 0,-1 0 0,1 0 0,0 0 0,0 0 0,0-1 0,0 1 0,-1-1 0,1 1 0,0-1 0,0 0 0,0 0 0,0 0 0,0 0 0,0 0 0,0 0 0,0-1 0,0 1 0,0-1 0,0 1 0,0-1 0,0 0 0,-1 0 0,1 1-1,0-1 1,-1-1 0,1 1 0,0 0 0,-1 0 0,1 0 0,-1-1 0,0 1 0,1-1 0,-1 1 0,0-1 0,0 0 28,43-81 41,-39 73-56,92-289 2668,-93 279-2009,-6 22 436,-5 23-1099,1-1 0,1 1 0,1 0 0,1 0 0,1 0 0,2 0 1,0 0-1,2 0 0,1 0 0,1 0 0,2 6 19,-6-28-60,1 1 1,0-1 0,1 0-1,-1 1 1,0-1 0,1 0-1,0 0 1,0 0-1,0 0 1,0 0 0,0 0-1,1 0 1,-1-1 0,1 1-1,-1-1 1,1 0-1,0 0 1,0 0 0,0 0-1,0 0 1,1-1 0,-1 0-1,0 1 1,1-1-1,-1 0 1,1 0 0,-1-1-1,1 1 1,-1-1 0,1 0-1,-1 0 1,1 0-1,0 0 1,-1-1 0,1 1-1,-1-1 1,1 0 0,-1 0-1,0 0 1,1 0-1,-1-1 1,0 0 0,0 1-1,0-1 1,0 0 0,0 0-1,0-1 1,0 1-1,0-1 60,9-15 11,0 0-1,-1-1 0,0 0 0,-2-1 0,0 0 0,2-11-10,17-36 286,27-43 1604,-55 164-1372,-1 5-506,-1-33-46,1 0 0,2 0 0,1 0 0,0 0 0,2 0 0,4 9 34,-8-33-32,0 0 0,0-1 0,1 1 0,-1-1 0,0 1 0,1 0 0,-1-1 0,1 1 0,0-1 0,0 1 1,-1-1-1,1 0 0,0 1 0,0-1 0,0 0 0,0 0 0,1 0 0,-1 1 0,0-1 0,0 0 0,1-1 0,-1 1 0,0 0 0,1 0 0,-1 0 0,1-1 1,-1 1-1,1-1 0,0 1 0,-1-1 0,1 0 0,-1 0 0,1 1 0,0-1 0,-1 0 0,1-1 0,-1 1 0,1 0 0,0 0 0,-1-1 0,1 1 0,-1-1 1,1 1-1,-1-1 0,1 1 0,-1-1 0,1 0 0,-1 0 0,0 0 0,1 0 0,-1 0 0,0 0 0,0 0 0,0 0 0,0-1 0,0 1 0,0 0 32,164-252 353,-164 250-324,1 0 1,0 0 0,0 1-1,0-1 1,0 0 0,0 1-1,1 0 1,-1-1 0,1 1 0,0 0-1,-1 0 1,1 1 0,0-1-1,0 0 1,0 1 0,0 0-1,1 0 1,-1 0 0,0 0-1,0 0 1,1 1 0,-1-1-1,0 1 1,1 0 0,-1 0-1,1 0 1,-1 1 0,0-1-1,1 1 1,-1 0 0,0 0-1,0 0 1,0 0 0,4 2-30,56 98 197,-60-92-262,0 0-1,1 0 0,0 0 0,1-1 1,0 1-1,0-1 0,1-1 1,0 1-1,0-1 0,1 0 0,0 0 1,0-1-1,0 0 0,1 0 0,0-1 1,8 5 65,35 4-3191,0-10-3719,-16-4-1092</inkml:trace>
  <inkml:trace contextRef="#ctx0" brushRef="#br0" timeOffset="2977.615">2748 101 8168,'0'0'1340,"-4"-13"416,-13-38 326,17 50-2009,0 0-1,-1 1 1,1-1 0,-1 0-1,1 1 1,-1-1 0,1 1 0,-1-1-1,1 0 1,-1 1 0,0-1-1,1 1 1,-1 0 0,0-1-1,1 1 1,-1 0 0,0-1 0,0 1-1,1 0 1,-1 0 0,0-1-1,0 1 1,1 0 0,-1 0-1,0 0 1,0 0 0,0 0-1,1 0 1,-1 0 0,0 0 0,0 1-1,0-1 1,1 0 0,-1 0-1,0 1 1,0-1 0,1 0-1,-1 1 1,0-1 0,1 1 0,-1-1-1,0 1 1,1-1 0,-1 1-1,1-1 1,-1 1 0,1 0-1,-1-1 1,1 1 0,0 0 0,-1-1-1,1 1 1,0 0 0,-1-1-1,1 1 1,0 0 0,0 0-1,0 0 1,-1-1 0,1 1-1,0 0 1,0 0 0,0 0 0,0-1-1,1 1 1,-1 0 0,0 0-73,0-1 8,-18 53 975,3 0-1,2 1 0,2 1 1,2 3-983,-8 40 496,8-50-644,-28 166 708,27-68-3625,16-114-3955,-1-24 1857</inkml:trace>
  <inkml:trace contextRef="#ctx0" brushRef="#br0" timeOffset="3289.867">2520 341 7495,'0'0'913,"0"0"160,0 0 331,0 0-267,0 0-384,0 0 37,16-7 80,108-36 790,-70 35-1165,-17 3-399,0-1 1,0-2 0,-1-1-1,26-11-96,-52 14-532,-16 8-4744,-7 6-1504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0:12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18 1922,'0'0'9257,"0"0"-5008,0 0-1377,0 0-395,0 0-400,0 0-727,0 0-608,-13-5-293,11 4-439,-2-1 8,-1 0 0,1 1 0,-1-1 0,0 1 0,0 0 1,0 0-1,0 0 0,0 1 0,0-1 0,0 1 0,0 0 0,0 1 0,1-1 0,-1 1 0,0 0 0,0 1 0,0-1 0,1 1 0,-1 0 0,0 0 0,-2 1-18,-75 45 139,1 2 0,3 5 0,-57 51-139,132-103-4,1-2 2,1-1 0,-1 1 0,1-1 0,-1 1 0,1 0-1,-1 0 1,1 0 0,0 0 0,0 0 0,-1 0 0,1 0 0,0 0-1,0 0 1,0 1 0,0-1 0,0 0 0,0 1 0,1-1-1,-1 1 1,0-1 0,1 1 0,-1-1 0,1 1 0,-1-1 0,1 1-1,0 0 1,0-1 0,0 1 0,0-1 0,0 1 0,0 0-1,0-1 1,0 1 0,1-1 0,-1 1 0,1 0 0,-1-1-1,1 1 1,-1-1 0,1 1 0,0-1 0,0 0 0,1 2 2,15 5 7,1-1 1,0-1-1,0 0 1,0-2-1,1 0 0,0 0 1,0-2-8,45 10 17,-62-12-11,17 4-17,1 0 0,-1 1 1,0 0-1,0 2 0,-1 0 1,0 1-1,0 1 0,-1 1 0,0 0 1,11 11 10,-1 38 32,-26-58-101,0-1 1,0 1-1,0-1 0,1 1 1,-1-1-1,0 0 1,0 0-1,0 0 1,0 0-1,1 0 0,-1 0 1,0 0-1,0 0 1,0 0-1,1 0 1,-1-1-1,0 1 1,0 0-1,0-1 0,0 1 1,0-1-1,0 1 1,0-1-1,0 0 1,0 1-1,0-1 0,0 0 1,0 0-1,0 1 1,-1-1-1,1 0 1,0 0 68,16-35-6983,-14 22 1714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0:1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137 448 9449,'-15'-2'2594,"-105"-22"1400,119 24-3931,1-1 1,0 0-1,0 0 1,-1 1-1,1-1 1,0 0 0,0 0-1,0 0 1,0 0-1,0 1 1,0-1-1,0 0 1,0 0 0,1 0-1,-1 1 1,0-1-1,0 0 1,1 0-1,-1 1 1,0-1 0,1 0-1,-1 0 1,1 1-1,-1-1 1,1 0-1,-1 1 1,1-1 0,-1 1-1,1-1 1,0 1-1,-1-1 1,1 1 0,0-1-1,-1 1 1,1 0-1,0-1 1,0 1-1,0 0 1,-1 0 0,1-1-1,0 1 1,0 0-1,0 0 1,-1 0-1,1 0 1,0 0 0,0 0-1,0 0 1,-1 0-1,1 0 1,0 1-1,0-1 1,0 0 0,-1 1-1,1-1-63,225-37 704,-180 32-666,1812-96-1396,-1828 100 1323,1912-35 1293,466-16 2550,-2338 49-3684,157-6 1588,199-34-1712,-304 11 769,-121 31-739,0 0 1,0 0-1,0 0 0,0 0 1,0 0-1,0 0 0,0 0 1,-1 0-1,1 0 1,0-1-1,-1 1 0,1 0 1,-1 0-1,0-1 0,1 1 1,-1 0-1,0-1 0,0 1 1,1 0-1,-1-1 0,0 1 1,-1-1-1,1 1 0,0 0 1,0-1-1,0 1 0,-1 0 1,1 0-1,-1-1 0,1 1 1,-1 0-1,0 0 0,1-1 1,-1 1-1,0 0 0,0 0 1,0 0-1,1 0 0,-1 0 1,0 0-1,-1 0 0,1 1 1,0-1-1,0 0 0,0 0 1,0 1-1,-1-1 0,1 1 1,0-1-1,0 1 0,-1 0 1,1-1-1,0 1 0,-1 0 1,1 0-1,-1 0 0,1 0 1,0 0-1,-1 0 0,0 0-29,-22-6 81,-1 0 1,-1 2 0,1 1 0,-1 1 0,1 1 0,-20 2-83,33-1 4,-26 6-998,41 15-2656,33 7-4171,-12-16 347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0:1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233 139 9865,'0'0'2878,"0"0"-871,-14 2-59,6 0-1638,3-2-147,-1 1 1,1 0-1,0 0 0,-1 1 1,1 0-1,0 0 0,0 0 0,0 0 1,0 1-1,0 0 0,0 0 1,1 0-1,-1 1 0,1-1 0,0 1 1,0 0-1,-1 2-163,-11 16 219,2 2-1,0-1 1,1 2-1,1-1 1,2 2-1,0-1 1,2 2-1,1-1 0,1 1 1,1 0-1,1 0 1,2 0-1,1 1 1,1-1-219,0-22 0,0 0 0,1 0 0,0 0 0,0 0 0,0 0 0,1 0 0,0-1 0,0 1 0,0-1 0,0 1 0,1-1 0,-1 0 0,1 0 0,0 0-1,0 0 1,1 0 0,-1-1 0,1 1 0,0-1 0,0 0 0,0 0 0,0-1 0,1 1 0,-1-1 0,1 0 0,-1 0 0,1 0 0,0-1 0,0 1 0,0-1 0,-1 0 0,4-1 0,4 2 2,-1-1 1,1 0 0,0-1-1,0 0 1,0-1-1,0-1 1,-1 1-1,1-2 1,0 0-1,-1 0 1,0-1-1,0-1 1,5-2-3,1-4 193,-1 0 0,0-1 0,-1 0 0,0-2 0,-1 1 0,-1-2 0,0 0 0,-1-1 0,-1 0 0,0 0 0,-1-1 0,-1-1 0,-1 1 0,0-2 1,-1 1-1,-1-1 0,-1 0 0,-1 0 0,0 0 0,-2-1 0,0 0 0,-1 1 0,-1-1 0,-1 0 0,-3-18-193,3 32 0,0 0 0,-1-1 0,0 1 0,0 0 0,-1 0 0,0 0 0,0 1 0,0-1 0,0 1 0,-1-1 0,0 1 0,0 0 0,-1 1 0,1-1 0,-1 1 0,0 0 0,0 0 0,0 0 0,-1 1 0,1 0 0,-1 0 0,0 0 0,0 0 0,0 1 0,0 0 0,0 1 0,-1-1 0,1 1 0,0 0 0,-1 1 0,1 0 0,-1 0 0,1 0 0,-1 1 0,1 0 0,0 0 0,-1 0 0,1 1 0,0 0 0,0 0 0,0 1 0,-71 48-4290,43-1-5150,20-18-1680</inkml:trace>
  <inkml:trace contextRef="#ctx0" brushRef="#br0" timeOffset="275.601">760 545 17360,'0'0'4292,"0"0"-2178,0 0-448,0 0-353,0 0-544,-9-76-513,2 69-192,4 1-32,3 5-32,0 0-288,0 1-737,0 0-1153,0 4-2114,3 3-4741</inkml:trace>
  <inkml:trace contextRef="#ctx0" brushRef="#br0" timeOffset="597.14">1233 74 16400,'0'0'3032,"0"0"-977,0 0-486,0 0-512,0 0-416,-12 14-209,-70 96 204,73-93-621,1 1 1,2 0 0,0 1-1,0-1 1,2 1 0,0 0-1,1 0 1,1 0-1,1 0 1,1 1 0,1-1-1,0 0 1,1 0 0,3 11-16,-2-24-17,1 0 0,-1-1 0,1 1 0,0-1 1,1 1-1,-1-1 0,1-1 0,0 1 0,0-1 0,0 1 1,1-2-1,-1 1 0,1 0 0,0-1 0,0 0 1,1-1-1,-1 1 0,0-1 0,1-1 0,-1 1 1,1-1-1,0 0 0,-1 0 0,1-1 0,0 0 0,0 0 1,-1-1-1,1 0 0,0 0 0,-1 0 0,1-1 1,-1 0-1,1 0 0,-1-1 0,0 1 0,0-2 0,0 1 1,0 0-1,-1-1 0,1-1 17,8-1 92,-1-1 0,0-1 0,0 0 0,-1-1 0,0-1 0,-1 1 0,0-2 0,0 0 0,-1 0 0,-1 0 0,0-2 0,0 1 0,-1-1 0,-1 0 0,0 0 0,-1-1 0,0 0 0,-1 0 0,-1-1 0,0 1 0,-1-1 0,-1 0 0,0 0 0,-1 0 0,0 0 0,-2-9-92,-1 18-28,1 0 1,-2 0 0,1 0-1,-1 0 1,0 0 0,0 1-1,0 0 1,-1-1 0,0 1-1,0 1 1,0-1 0,0 1-1,-1-1 1,0 1 0,0 0-1,0 1 1,0-1 0,-1 1-1,1 0 1,-1 1 0,0-1-1,0 1 1,0 0 0,0 0-1,0 1 1,0 0 0,-1 0-1,1 1 1,-3-1 27,-1 0-656,0 1 1,0 0-1,0 1 1,1 0-1,-1 0 1,0 1-1,0 0 1,1 1-1,0 0 1,-1 0-1,1 1 1,-1 1 655,-25 17-7250,8-1-4377</inkml:trace>
  <inkml:trace contextRef="#ctx0" brushRef="#br0" timeOffset="998.918">1913 123 13805,'0'0'3048,"7"-13"-693,18-39-49,-20 19 2341,-27 45-3294,12-4-1336,0 2-1,1-1 1,0 1 0,1 1-1,0-1 1,0 1 0,1 1-1,1-1 1,0 1-1,1 1 1,0-1 0,0 1-1,2-1 1,-1 1 0,2 1-1,0-1 1,-1 12-17,2-18-6,0-1-1,0 0 1,1 1-1,-1-1 1,1 0 0,1 1-1,-1-1 1,1 1-1,0-1 1,1 0-1,0 0 1,0 0 0,0 0-1,0 0 1,1 0-1,0 0 1,1-1 0,-1 1-1,1-1 1,0 0-1,0 0 1,0-1 0,1 1-1,0-1 1,0 0-1,0 0 1,0 0 0,0-1-1,1 0 1,1 1 6,33 10-6,-33-13 6,-1 0 1,0 0-1,0 1 0,0-1 1,0 1-1,0 0 1,0 1-1,0 0 0,-1 0 1,1 0-1,-1 0 0,0 1 1,0 0-1,0 0 1,0 1-1,-1-1 0,0 1 1,0 0-1,0 0 1,0 0-1,-1 0 0,0 1 1,0 0-1,0-1 1,-1 1-1,0 0 0,0 0 1,-1 0-1,1 2 0,-2-5 3,0 0-1,-1 0 1,1 1-1,-1-1 1,0 0 0,0 0-1,0 0 1,0 0-1,0 0 1,-1 0-1,1 0 1,-1 0 0,0-1-1,0 1 1,0 0-1,0-1 1,0 0-1,0 1 1,-1-1 0,1 0-1,-1 0 1,0 0-1,0-1 1,1 1-1,-1-1 1,0 1 0,-3-1-3,-12 7 40,0-1 0,0-1 0,-1 0 0,0-2 1,0 0-1,-1-1 0,1-1 0,0-1 0,-1 0 1,1-2-1,-1 0 0,1-1 0,-1-1 1,1-1-1,-18-6-40,28 7-82,1 1 0,-1-1 0,0-1 0,1 0-1,0 0 1,0-1 0,0 0 0,0 0 0,1 0 0,-4-5 82,9 8-206,0 0-1,1-1 1,-1 1-1,1 0 0,-1-1 1,1 1-1,0-1 1,0 1-1,0-1 1,1 1-1,-1-1 1,1 1-1,-1-1 0,1 0 1,0 0-1,0 1 1,0-1-1,0 0 1,0 1-1,1-1 1,-1 0-1,1 1 1,0-1-1,0 1 0,0-1 207,68-80-11445,-36 52 5941</inkml:trace>
  <inkml:trace contextRef="#ctx0" brushRef="#br0" timeOffset="1328.024">1961 179 1121,'0'0'3054,"0"0"-252,9-13-229,28-38-192,33 5 2685,-37 31-4475,1 3-1,0 1 1,1 1-1,0 2 1,27-3-591,-60 11-212,27-2 288,-23 8-4462,-6 2-696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0:1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76 137 12492,'0'0'2434,"0"0"-202,0 0-503,0 0-832,-2 14-465,2-12-419,-26 145 988,7 1 0,7 0 1,5 40-1002,15-97-1846,10-34-7353,-20-77 5490,0-1 4022,-30-252 8633,35 89-6099,0 136-2261,2 0 0,2 0 0,2 0 0,2 1 1,11-26-587,-21 67 23,0 0 1,0 0 0,1 0 0,0 0-1,1 1 1,-1-1 0,1 0 0,0 1 0,0 0-1,1 0 1,-1 0 0,1 0 0,0 0 0,1 1-1,-1 0 1,1 0 0,0 0 0,0 0-1,0 1 1,0 0 0,1 0 0,-1 0 0,1 0-1,0 1 1,0 0 0,0 1 0,0-1-1,0 1 1,0 0 0,0 1 0,0-1 0,1 1-1,3 1-23,-2 3-6,0 1 0,0 0-1,-1 1 1,0 0 0,0 0-1,-1 1 1,1-1 0,-1 2 0,-1-1-1,1 0 1,-2 1 0,1 0-1,-1 0 1,0 1 0,0-1-1,-1 1 1,0 0 0,-1 0-1,0 0 1,0 0 0,-1 0 0,0 7 6,2-3-61,-1 1 1,0-1 0,-1 1-1,-1-1 1,0 1 0,-1 0 0,0-1-1,-1 1 1,-1-1 0,0 0-1,-1 0 1,0 0 0,-1 0 0,0-1-1,-1 1 1,0-1 0,-1-1-1,-1 1 1,0-1 0,0-1 0,-1 1-1,0-2 1,-1 1 0,-1 0 60,0-2-309,-1 0 0,1-1 0,-2-1 0,1 1 0,-1-2 0,1 0-1,-2 0 1,-7 1 309,-36 0-5636,51-6 1616,5-2-2050</inkml:trace>
  <inkml:trace contextRef="#ctx0" brushRef="#br0" timeOffset="319.017">520 462 10282,'0'0'2429,"0"0"-75,0 0-347,0 0-678,0 0-613,0 13-289,-2 86-27,-2-72-376,0-7-8,0 1 1,2 0-1,0 0 0,1 0 1,1 0-1,1 0 0,1 0 1,1 0-1,3 9-16,-5-28 2,-1 0-1,2 0 1,-1 1-1,0-1 1,0 0-1,1 0 1,-1 0-1,1 0 1,0-1-1,-1 1 1,1 0-1,0-1 1,0 1-1,0-1 1,0 1-1,0-1 1,1 0-1,-1 0 1,0 0-1,0 0 1,1-1-1,-1 1 1,1-1-1,-1 1 1,1-1 0,-1 0-1,0 0 1,1 0-1,-1 0 1,1 0-1,-1 0 1,1-1-1,-1 1 1,1-1-1,-1 0 1,0 0-2,83-40 143,-62 19 164,-1-2 0,-1-1 0,-1 0 0,-1-2 1,-1 0-1,-2-1 0,-1 0 0,-1-2 0,-1 1 1,-2-2-1,6-23-307,-6 15-86,-24 63-9416,6-8 2252</inkml:trace>
  <inkml:trace contextRef="#ctx0" brushRef="#br0" timeOffset="1259.916">1506 510 14958,'0'0'2643,"-4"-15"-748,-15-47-406,17 59-1421,0 0 1,0 1-1,-1-1 0,1 0 1,0 1-1,-1-1 0,0 1 1,1 0-1,-1 0 0,0 0 1,0 0-1,0 1 0,0-1 1,0 1-1,-1 0 0,1 0 0,0 0 1,-1 0-1,1 0 0,-1 1 1,1 0-1,-1-1 0,1 1 1,-1 0-1,1 1 0,-1-1-68,-2 0 7,-3 0-4,0 0 0,-1 1-1,1 1 1,0-1 0,0 1-1,0 1 1,0 0 0,0 0-1,0 1 1,1 0 0,0 0-1,0 1 1,0 0 0,0 0 0,1 1-1,0 0 1,0 0 0,0 1-1,1 0 1,0 0 0,0 0-1,1 1 1,0 0 0,0 0-1,-2 7-2,-8 17-12,0 2 0,3 0 0,0 0 0,3 1 0,0 1 0,2 1 12,2 67-1251,5-102 1196,1 1 0,0-1 0,-1 1 0,1-1 0,0 1 0,0-1 0,0 0 0,0 1 1,1-1-1,-1 0 0,1 0 0,-1 0 0,1 0 0,0 0 0,0 0 0,-1-1 0,1 1 0,1-1 0,-1 1 0,0-1 0,0 0 1,0 1-1,1-1 0,-1 0 0,1-1 0,-1 1 0,0 0 0,1-1 0,-1 1 0,1-1 0,0 0 0,-1 0 0,1 0 1,-1 0-1,1 0 0,-1-1 0,3 0 55,8-3 97,0-1 0,0-1-1,-1 0 1,1 0 0,-1-1 0,-1-1 0,1 0 0,-1-1 0,-1 0 0,1-1-1,-2 0 1,1 0 0,-2-1 0,5-7-97,2 1 486,107-173 3234,-119 241-3645,-4-5-81,-1-32-51,1 1-1,1-1 1,0 1-1,2-1 1,-1 1-1,1-1 1,1 1-1,1-1 1,2 5 57,-3-15-46,0 0-1,0 0 1,1 0-1,-1-1 1,1 1-1,0-1 1,0 0 0,1 0-1,-1-1 1,1 1-1,-1-1 1,1 0-1,0 0 1,-1 0 0,1-1-1,0 0 1,0 0-1,0 0 1,0 0-1,1-1 1,-1 0 0,0 0-1,0 0 1,0-1-1,0 1 1,0-1-1,0-1 1,0 1 0,0-1-1,0 1 1,-1-2-1,1 1 1,3-2 46,23-19 97,0-1 0,-2-2 1,0-1-1,-2 0 0,-1-3 1,-2 0-1,-1-1 0,-1-1 1,-1-2-1,-2 0 0,-2 0 1,-1-2-1,0-3-97,-16 38 6,12-24 214,0 0-1,-2 0 1,-1-1-1,-1 0 0,-1 0 1,-1-1-1,-2 0 1,0-6-220,-5 32 19,1 1 0,-1-1 0,1 1 0,-1-1 0,0 0 0,1 1 0,-1 0 0,0-1 0,1 1 0,-1-1 1,0 1-1,1 0 0,-1 0 0,0-1 0,0 1 0,0 0 0,1 0 0,-1 0 0,0 0 0,0 0 0,0 0 0,1 0 1,-1 0-1,0 0 0,0 0 0,0 0 0,1 1 0,-1-1 0,0 0 0,0 1 0,1-1 0,-1 0 0,0 1 0,1-1 0,-1 1 1,0-1-1,1 1 0,-1-1 0,0 1 0,1 0 0,-1-1 0,1 1 0,0-1 0,-1 1 0,1 0 0,-1 0 0,1-1 0,0 1 1,0 0-1,-1 0 0,1-1 0,0 1 0,0 0 0,0 1-19,-12 18-7,1 1 1,1 0-1,0 1 0,2 1 1,1-1-1,0 1 0,2 0 1,-2 23 6,-5 16-409,4 0 1,2 0-1,3 0 1,3 9 408,-1-67-122,1 1 0,0-1 0,1 0 0,-1 1 0,1-1 0,0 1 0,0-1 0,0 0 0,1 0 0,0 0 0,-1 0 1,1 0-1,1 0 0,-1 0 0,1 0 0,-1-1 0,1 1 0,0-1 0,0 0 0,0 0 0,1 0 0,-1 0 0,1-1 0,0 1 0,0-1 0,-1 0 0,1 0 0,1 0 0,-1-1 0,0 1 0,0-1 0,1 0 0,-1 0 0,0-1 0,1 1 0,-1-1 1,1 0-1,-1 0 0,2-1 122,6-2 45,0-2 1,-1 1-1,1-2 1,-1 0-1,0 0 1,-1-1-1,1 0 1,-1-1-1,-1 0 1,1 0-1,-1-1 1,-1 0-1,0-1 1,0 0-1,-1 0 1,0-1-1,-1 0 1,0 0-1,2-7-45,137-276 3235,-128 253-2295,-17 57-492,-36 194-469,37-93-593,-1-115 562,0-1-1,1 1 0,-1 0 1,1-1-1,-1 1 1,1-1-1,0 1 1,0-1-1,0 1 0,-1-1 1,1 1-1,1-1 1,-1 0-1,0 1 1,0-1-1,0 0 1,1 0-1,-1 0 0,0 0 1,1 0-1,-1 0 1,1-1-1,-1 1 1,1 0-1,0-1 0,-1 1 1,1-1-1,0 1 1,-1-1-1,1 0 1,0 0-1,0 0 0,-1 0 1,1 0-1,0 0 1,-1 0-1,1-1 1,0 1-1,-1 0 0,1-1 1,0 0-1,-1 1 53,64-38-221,-41 12 359,-1-1 0,-1-1 0,-2-1 1,0-1-1,11-26-138,-18 33 318,28-71 1412,-43 128-913,-7 16-901,3-26-75,1 0 1,2 0 0,0 1-1,1-1 1,2 1 0,1 0-1,0-1 1,4 12 158,26 19-4479,23-27-3390,-24-25 2824</inkml:trace>
  <inkml:trace contextRef="#ctx0" brushRef="#br0" timeOffset="1663.417">3194 403 7687,'3'-13'2653,"2"-8"-1570,1-6 375,2-3 4078,-11 52-821,-1 13-4961,-1-14 219,-1-3-74,2 1-1,0-1 1,1 1-1,0-1 1,2 1-1,0 0 1,2 2 101,0-20-47,0-1-1,0 1 1,0-1-1,0 0 1,0 1 0,1-1-1,-1 0 1,0 0 0,0 0-1,0 0 1,1 0-1,-1 0 1,0 0 0,0 0-1,0-1 1,1 1 0,-1 0-1,0-1 1,0 1-1,0-1 1,0 1 0,0-1-1,0 1 1,0-1 0,0 0-1,0 0 1,0 1-1,0-1 1,0 0 0,-1 0-1,1 0 1,0 0 47,11-9 222,0 0-1,-1 0 1,-1-1 0,1 0-1,-2-1 1,1 0 0,-2 0 0,0-1-1,0 0 1,-1-1 0,-1 0 0,0 0-1,-1 0 1,0-1 0,1-11-222,-6 25 41,1 1-1,-1-1 1,1 1 0,-1-1 0,0 0 0,0 1 0,1-1 0,-1 1-1,0-1 1,0 0 0,0 1 0,0-1 0,0 0 0,0 1 0,0-1-1,0 0 1,0 1 0,0-1 0,0 0 0,0 1 0,0-1 0,-1 0-1,1 1 1,0-1 0,0 1 0,-1-1 0,1 1 0,0-1 0,-1 0-1,1 1 1,-1-1 0,1 1 0,-1-1 0,1 1 0,-1 0 0,1-1-1,-1 1 1,1 0 0,-1-1 0,1 1 0,-1 0 0,0-1 0,1 1 0,-1 0-1,1 0 1,-1 0 0,0 0 0,1-1 0,-1 1 0,0 0 0,1 0-1,-1 0 1,0 1 0,1-1 0,-1 0 0,0 0 0,1 0 0,-1 0-1,1 1 1,-1-1 0,0 0 0,0 1-41,-39 24 452,37-22-443,-13 8 3,0 2 0,1-1-1,1 2 1,0 0-1,1 0 1,1 1-1,0 1 1,1 0 0,1 1-1,0 0 1,1 1-1,1-1 1,1 2-1,0-1 1,1 1 0,2 0-1,0 0 1,-1 10-12,5-24-8,0-1 0,0 0 0,1 0 0,-1 0 0,1 0 0,0 0 0,0 0 0,1 0 0,-1 0 0,1 0 0,0 0 0,0 0 0,0-1 0,0 1 0,1-1 0,0 0 0,-1 0 0,1 0 0,0 0 0,0 0 0,1 0 0,-1-1 0,1 0 0,-1 0 0,1 0 0,0 0-1,-1 0 1,1-1 0,0 1 0,3 0 8,9 2-256,0 0 0,0-1 1,0-1-1,1 0 0,-1-1 0,1-1 0,-1 0 0,1-1 0,-1-1 0,0-1 0,1 0 0,-1-1 0,0-1 0,-1-1 0,1 0 0,-1 0 0,-1-2 0,1 0 0,-1-1 0,0 0 0,0-2 256,33-40-2989,-30 10-2943,-17 25 1667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2:4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6 481 3107,'-1'-15'11413,"0"3"-10048,-1-7-272,1-1 0,1 0 0,0 0 0,2 0 0,0 0 0,5-16-1093,-1 15 374,2 1 0,0 0 0,1 1 0,1 0 0,1 0 0,1 1 0,0 1 1,1 0-1,1 0 0,1 2 0,5-4-374,-12 10 46,2 2 0,-1-1 0,1 1 0,0 1 0,1 0 0,0 0-1,0 1 1,0 0 0,0 1 0,1 1 0,-1-1 0,1 2 0,0 0 0,0 0 0,0 1 0,0 0 0,0 1 0,0 1 0,0 0 0,9 2-46,-11-1 5,-1 1 0,1 1 0,-1-1 0,0 2 1,0-1-1,0 1 0,-1 0 0,1 1 0,-1 0 0,-1 0 1,1 1-1,-1 0 0,0 0 0,0 1 0,-1 0 0,0 0 1,-1 0-1,0 1 0,0 0 0,-1 0 0,0 0 1,0 1-1,-1-1 0,0 1 0,-1 0 0,0 0 0,-1-1 1,0 1-1,0 0 0,-1 0 0,-1 1 0,1-1 0,-2 4-5,-6 24-3,-1-1-1,-1 0 0,-3-1 0,-1 0 0,-1-1 0,-2 0 0,-1-2 0,-2 0 1,-2-1-1,0-1 0,-4 2 4,-87 106-219,149-174 182,60-89 135,68-121-98,59-79 46,-193 291 114,-32 57 208,-90 142-282,36-75-38,44-72-36,1 0-1,1 1 1,1 0 0,1 1 0,0 0 0,2 0 0,0 1 0,2-1 0,0 1 0,2 0 0,0 0 0,1 1-1,2 18-11,1-35 0,-1 1 0,1 0 0,0-1 0,0 1 0,1-1-1,0 0 1,0 0 0,0 0 0,1 0 0,0 0-1,0-1 1,0 1 0,1-1 0,0 0 0,0-1 0,0 1-1,0-1 1,1 0 0,0 0 0,0-1 0,0 0-1,0 0 1,0 0 0,1-1 0,-1 1 0,1-2 0,0 1-1,5 0 1,3 0 7,-1 0-1,1-1 0,0-1 0,-1-1 0,1 0 0,-1 0 0,1-2 0,-1 0 1,1 0-1,-1-1 0,0-1 0,-1 0 0,3-2-6,106-77 131,-117 80-86,0-1 0,-1 0-1,1 0 1,-1 0 0,0 0-1,0-1 1,-1 0 0,1 0-1,-1 0 1,-1 0 0,1 0 0,-1 0-1,0-1 1,0 1 0,-1-1-1,0 0 1,0 1 0,-1-1-1,0 0 1,0-4-45,0 10-10,0-1 0,0 1 0,0 0-1,-1 0 1,1 0 0,0 0 0,0 0 0,-1 0 0,1 0-1,-1 0 1,1 0 0,-1 0 0,1 0 0,-1 0-1,0 0 1,1 0 0,-1 0 0,0 1 0,0-1-1,0 0 1,0 0 0,0 1 0,1-1 0,-1 1 0,0-1-1,0 1 1,-1-1 0,1 1 0,0-1 0,0 1-1,0 0 1,0 0 0,0-1 0,0 1 0,0 0 0,0 0-1,-1 0 1,1 0 0,0 1 0,0-1 0,0 0-1,0 0 1,0 1 0,0-1 0,0 1 0,0-1 0,0 1-1,0-1 1,0 1 0,0-1 0,0 1 0,0 0 10,-30 24-4409,18-3-1965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0:5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51 4612,'0'0'3348,"0"0"-775,0 0-38,0 0-244,0 0-300,0 0-288,1-5-385,0 3-1243,-1 1-1,0-1 1,1 0-1,-1 1 0,1-1 1,0 1-1,-1-1 1,1 1-1,0-1 0,0 1 1,0 0-1,0-1 1,0 1-1,0 0 0,0 0 1,0-1-1,1 1 1,-1 0-1,0 0 1,1 1-1,-1-1 0,1 0 1,-1 0-1,1 1 1,-1-1-1,1 1 0,0-1 1,-1 1-1,1 0 1,0 0-1,-1-1 1,1 1-1,1 0-74,14-3 174,-9 1-102,1 0-1,0 0 1,-1 1 0,1 0 0,0 1 0,0-1 0,0 2-1,0-1 1,-1 1 0,1 1 0,0 0 0,1 0-72,-9 0-4,0-1 0,0 1 0,0 0 1,0 0-1,0 0 0,-1 0 0,1 0 1,-1 0-1,1 0 0,-1 0 0,1 0 1,-1 0-1,0 0 0,0 0 1,0 0-1,0 0 0,0 0 0,-1 0 1,1 0-1,-1 0 0,1 0 0,-1 0 1,0 0-1,0 0 0,0-1 0,0 1 1,0 0-1,0 0 0,0-1 0,0 1 1,-1-1-1,1 1 0,-1-1 1,1 1-1,-1-1 0,1 0 0,-1 0 1,0 0-1,0 0 0,-1 1 4,-176 140 1420,179-141-1385,0 0 0,1 0 0,-1 0 0,1 0 0,-1 0 0,1 0 0,-1-1 1,1 1-1,0 0 0,-1 0 0,1 0 0,0 0 0,0-1 0,0 1 0,-1 0 0,1-1 0,0 1 0,0-1 0,0 1 0,0-1 0,0 1 0,0-1 0,0 0 0,0 1 1,0-1-1,0 0 0,1 0 0,-1 0 0,0 0 0,0 0 0,0 0 0,0 0 0,0 0 0,0 0 0,0-1 0,0 1 0,0 0 0,0-1 0,0 1 0,0-1 0,0 1 0,0-1 1,0 1-1,0-1 0,0 0 0,0 1-35,2-1 90,176-31-60,-92 13-4688,-60 14 88,-3-2-3427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1:02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372 127 8168,'0'0'3144,"0"0"-790,0 0 86,6-13-182,19-38-576,-24 50-1567,0 0 0,0-1 0,0 1 0,0 0 0,0 0 0,0-1 0,0 1 0,-1-1 0,1 1 0,0-1 0,-1 1 0,1-1 0,-1 1 0,1-1-1,-1 1 1,0-1 0,0 0 0,0 1 0,0-1 0,0 0 0,0 1 0,0-1 0,0 1 0,-1-1 0,1 1 0,-1-1 0,1 0 0,-1 1 0,0-1 0,1 1 0,-1 0 0,0-1 0,0 1 0,0 0 0,0-1 0,0 1 0,0 0 0,0 0 0,-1 0 0,1 0 0,0 0 0,-1 0 0,1 0 0,-2 0-115,-63 7 509,45 0-508,0 2 0,0 0 1,1 1-1,1 1 0,0 1 1,0 0-1,1 2 0,0 0 1,1 1-1,1 1 0,0 0 1,-11 14-2,25-27-13,0 0 0,0 0 1,1 0-1,-1 0 0,0 1 1,1-1-1,-1 0 0,1 1 1,0-1-1,0 1 0,0-1 1,0 1-1,0 0 0,0 0 1,1-1-1,-1 1 1,1 0-1,0 0 0,0-1 1,0 1-1,0 0 0,0 0 1,1 0-1,-1-1 0,1 1 1,0 0-1,0-1 0,0 1 1,0-1-1,0 1 0,1-1 1,-1 1-1,1-1 0,-1 0 1,1 0-1,0 1 1,0-1-1,0-1 0,0 1 1,0 0-1,0 0 0,1-1 1,-1 1-1,1-1 0,-1 0 1,3 1 12,19 6-56,0-1 1,0-1-1,1-1 1,0-1-1,0-1 1,13-1 55,-13-1-51,-1 2 1,1 0 0,-1 1-1,0 1 1,0 2-1,15 6 51,-35-12-1,-1 1 0,0-1-1,0 1 1,0 0-1,0 0 1,0 0-1,0 1 1,-1-1 0,1 1-1,-1-1 1,1 1-1,-1 0 1,0 0-1,0 0 1,0 0 0,-1 0-1,1 0 1,-1 0-1,0 1 1,0-1 0,0 1-1,0-1 1,0 1-1,-1-1 1,1 1-1,-1-1 1,0 1 0,0 0-1,-1-1 1,1 1-1,-1-1 1,1 1-1,-1-1 1,0 1 0,-1-1-1,1 0 1,-1 1-1,1-1 1,-1 0-1,0 0 1,0 0 0,0 0-1,0-1 1,-1 1-1,-1 1 2,-12 14 64,-1-1 0,-1 0 1,0-2-1,-1 0 0,-1-1 0,0-1 0,-1-1 0,0 0 0,-1-2 0,-21 7-64,36-13 19,0-1-1,-1-1 1,1 1 0,-1-1 0,1 0-1,-1-1 1,0 0 0,1 0 0,-1-1 0,0 1-1,0-2 1,1 1 0,-1-1 0,0-1-1,0 1 1,1-1 0,-1 0 0,1-1-1,0 0 1,0 0 0,0-1 0,0 1-1,0-2 1,1 1 0,0-1 0,0 0-1,0 0 1,0 0 0,1-1 0,0 0-1,0 0 1,0 0 0,1-1 0,0 0-1,1 0 1,-1 0 0,1 0 0,0 0-1,0-4-18,2 2-111,0 0 0,0 0 0,1 0-1,0 0 1,1 0 0,0 0 0,1 0 0,0 0-1,0 1 1,0-1 0,1 1 0,1-1 0,-1 1-1,1 0 1,1 0 0,0 0 0,0 1-1,3-3 112,5-1-2771,-5 11-5439,-4 7-619</inkml:trace>
  <inkml:trace contextRef="#ctx0" brushRef="#br0" timeOffset="785.117">1016 127 11723,'0'0'2990,"0"0"-134,0 0-326,0 0-571,3-13-469,8-39-332,-14 26 1911,-24 40-3485,22-10 667,4-3-252,-19 9-37,1 2-1,0 0 1,1 2 0,1-1-1,0 2 1,1 1 0,0 0-1,2 0 1,0 2 0,-6 9 38,19-25-15,-1 0 0,1 0 1,0 0-1,0 0 0,0 0 0,0 0 1,0 0-1,1 0 0,-1 1 0,1-1 1,-1 0-1,1 1 0,0-1 0,0 0 1,0 1-1,0-1 0,0 0 0,0 0 1,1 1-1,-1-1 0,1 0 1,-1 1-1,1-1 0,0 0 0,0 0 1,0 0-1,0 0 0,1 0 0,-1 0 1,0 0-1,1 0 0,-1-1 0,1 1 1,0-1-1,0 1 0,0-1 0,-1 1 1,1-1-1,0 0 0,1 0 1,-1 0-1,0 0 0,0 0 0,0 0 1,0-1-1,2 1 15,10 0-7,-1 1 1,0 0-1,1 1 1,-1 0-1,-1 1 1,1 0 0,0 1-1,-1 1 1,0 0-1,0 1 1,-1 0-1,0 0 1,0 2-1,-1-1 1,0 1-1,0 1 1,-1-1-1,0 2 1,6 10 6,-13-17 2,0 0 0,0 0 1,-1 1-1,0-1 0,0 1 0,0-1 0,0 1 0,-1-1 1,0 1-1,0-1 0,0 1 0,0-1 0,-1 1 0,0 0 1,0-1-1,0 0 0,0 1 0,-1-1 0,1 0 0,-1 1 1,0-1-1,-1 0 0,1-1 0,-1 1 0,0 0 0,0-1 1,0 1-1,0-1 0,0 0 0,-1 0 0,1 0 0,-3 1-2,-14 3 26,1 0-1,-1-1 1,-1-1-1,1-1 0,-1-1 1,0 0-1,0-2 1,0 0-1,0-2 0,0 0 1,-5-2-26,8 2-2,12 1-7,0 0 1,-1 0-1,1-1 1,0 1-1,-1-1 1,1-1-1,0 1 1,0-1-1,0-1 1,0 1-1,1-1 0,-1 0 1,1 0-1,-1 0 1,-3-4 8,7-12-2479,17 8-3370,-1 7-1577</inkml:trace>
  <inkml:trace contextRef="#ctx0" brushRef="#br0" timeOffset="1237.916">1599 158 3940,'0'-5'4927,"0"3"-4631,0-24 4281,-17 6 6026,-8 61-7998,-64 237-1212,68-222-1374,12-34-99,1 0 1,0 0-1,2 1 0,0 0 1,2 0-1,1 0 0,0 3 80,17-15-4762,0-20-2556,-9 2 468</inkml:trace>
  <inkml:trace contextRef="#ctx0" brushRef="#br0" timeOffset="1654.685">1516 121 8136,'0'0'2589,"0"0"-21,0 0-102,0 0-518,0 0-704,15-6-422,100-33 561,-33 23-511,151-15-329,-233 32-751,1 0 1,-1 0-1,1 0 1,-1 0-1,0 0 1,1 0-1,-1 0 1,0 0-1,1 0 1,-1 0-1,0 0 1,0 0-1,0 0 1,0 0-1,0 0 1,0 0-1,0 0 1,-1 0-1,1 0 1,0 0-1,-1 0 1,1 0 0,0 0-1,-1 0 1,1 0-1,-1 0 1,1 0-1,-1-1 1,0 1-1,1 0 1,-1 0-1,0-1 1,0 1-1,1 0 1,-1-1-1,0 1 1,0 0-1,0-1 1,0 0-1,0 1 1,0-1-1,0 1 1,0-1-1,0 0 1,0 0 207,-14 11-5387</inkml:trace>
  <inkml:trace contextRef="#ctx0" brushRef="#br0" timeOffset="1968.845">1498 337 2498,'0'0'4527,"0"0"-1975,0 0-422,14-1-235,244-29 6668,-239 29-8411,42 1 419,-26 11-3344,-26 1-7076,-8-4 288</inkml:trace>
  <inkml:trace contextRef="#ctx0" brushRef="#br0" timeOffset="2296.964">1519 560 8328,'0'0'3075,"0"0"74,0 0-319,0 0-700,0 0-529,0 0-229,0 0-208,4 13-246,14 40-64,-17-51-793,0-1-1,1 1 1,-1 0-1,0-1 1,0 1-1,1-1 1,-1 1-1,1-1 1,0 0-1,-1 1 1,1-1-1,0 0 1,-1 0-1,1 0 1,0 0-1,0-1 1,0 1-1,0 0 1,0-1-1,0 0 1,0 1-1,0-1 1,0 0-1,0 0 1,0 0-1,0 0-60,10 1 248,5 4-98,-1-2 0,0 0 0,1-1 0,0-1 0,-1 0 0,1-1 0,0-1-1,-1-1 1,1 0 0,-1-1 0,1-1-150,168-52-528,-36 20-2120,-145 32-1847,-26 3-542,19 1 3807,-16 0-4819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1:01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8744,'0'0'2846,"0"0"-209,0 0 48,0 0-720,0 0-807,0 0-379,8-7-255,-5 5-485,-1-1-14,1 0-1,1 0 0,-1 1 1,0-1-1,1 1 0,-1 0 1,1 0-1,-1 1 1,1-1-1,0 1 0,0-1 1,0 1-1,0 0 0,0 1 1,0-1-1,0 1 0,2-1-24,323 37 1052,-325-36-1015,82-9 36,-85 9-27,1 0 0,0-1 0,0 1 0,-1-1 0,1 0 0,0 1-1,-1-1 1,1 0 0,-1 0 0,1 0 0,-1 0 0,1 0-1,-1 0 1,0-1 0,0 1 0,1 0 0,-1-1 0,0 1 0,0-1-1,0 1 1,0-1 0,-1 1 0,1-1 0,0 0 0,-1 1 0,1-1-1,-1 0 1,1 0 0,-1 1 0,0-1 0,0 0 0,0 0-1,0 0 1,0 1 0,0-1 0,-1 0 0,1 0 0,0 1 0,-1-1-1,1 0 1,-1 0 0,0 1 0,0-2-46,-1 0 72,1 0 0,-1 0 1,0 1-1,0-1 0,0 1 1,0-1-1,-1 1 0,1 0 0,0 0 1,-1 0-1,0 0 0,1 0 1,-1 1-1,0-1 0,0 1 0,0-1 1,0 1-1,0 0 0,0 1 1,0-1-1,-1 0 0,1 1 0,0 0 1,0-1-1,-1 1 0,1 1 1,0-1-1,0 0 0,-1 1 0,1-1 1,0 1-1,0 0 0,0 0 1,0 1-1,0-1 0,0 0 0,-1 2-72,-9 14 81,0-1 0,2 2 0,0-1 0,1 2-1,1-1 1,1 1 0,0 1 0,2 0 0,0 0 0,1 0-1,-1 13-80,0-9 46,-70 299 114,75-318-531,-2 46-882,6-36-2301,4-4-3643,-2-8 391</inkml:trace>
  <inkml:trace contextRef="#ctx0" brushRef="#br0" timeOffset="329.61">721 379 9321,'0'0'3769,"0"0"-801,0 0-342,0 0-773,0 0-476,0 0-336,0 0-288,7-1-289,250-23 732,-177 8-3657,-79 16-69,-2 1-1426,0 5-1543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0:59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302 136 9577,'0'0'1949,"0"0"442,0 0 268,10-12-609,53-66 779,-62 78-2752,0-1 0,0 1 0,-1-1 1,1 0-1,0 1 0,0-1 0,0 0 0,-1 0 0,1 1 0,0-1 1,-1 0-1,1 0 0,-1 0 0,1 0 0,-1 0 0,0 0 0,1 0 0,-1 0 1,0 0-1,1 0 0,-1 0 0,0 0 0,0 0 0,0 0 0,0 0 1,0 0-1,0 0 0,0 0 0,-1-1 0,1 1 0,0 0 0,-1 0 1,1 0-1,0 0 0,-1 1 0,1-1 0,-1 0 0,1 0 0,-1 0 1,0 0-1,1 0 0,-1 1 0,0-1 0,0 0 0,0 0 0,1 1 1,-1-1-1,0 1 0,0-1 0,0 1 0,0-1 0,0 1 0,0 0 1,0-1-1,0 1 0,0 0 0,0 0 0,0 0 0,0 0 0,0-1-77,-13 3 37,0 1 1,1 0-1,0 1 0,0 0 0,0 1 0,0 0 0,1 1 0,-1 1 0,2 0 1,-1 1-1,1 0 0,0 0 0,1 1 0,0 1 0,-9 10-37,-4 0 36,16-14-37,-3 0-10,1 1 0,0 1 0,1-1 0,-1 2 0,1-1 0,1 1 0,-1 0 0,2 0 0,-1 1 0,1 0 0,1 1 0,0-1 0,0 1 0,1 0 0,-2 8 11,6-16-8,1-1 0,-1 0 0,1 0 0,-1 0-1,1 0 1,0 1 0,0-1 0,0 0 0,0 0-1,0 0 1,0-1 0,0 1 0,1 0 0,-1 0-1,1-1 1,-1 1 0,1-1 0,0 1 0,-1-1-1,1 1 1,0-1 0,0 0 0,0 0 0,0 0-1,0 0 1,0-1 0,0 1 0,1 0 0,-1-1-1,0 0 1,1 1 8,78 8-275,-74-8 271,30 0-5,-17-2-7,0 1 1,0 1-1,0 0 0,0 2 0,0 0 1,0 1-1,-1 1 0,0 1 0,0 1 1,0 1-1,-1 0 0,2 2 16,-16-6-2,0-1-1,0 0 1,0 1 0,-1 0 0,1 0-1,-1 0 1,0 0 0,0 1 0,-1-1-1,1 1 1,-1 0 0,0-1-1,0 1 1,0 0 0,-1 0 0,0 0-1,0 1 1,0-1 0,-1 0 0,1 0-1,-1 0 1,0 1 0,-1-1-1,1 0 1,-1 0 0,0 0 0,-1 1-1,1-1 1,-1 0 0,-2 4 2,-1 4 30,-1-1 0,0 1 0,-1-1 0,0 0 0,-1 0 0,-1-1 0,1 0 0,-2-1 0,0 0 0,0 0 0,-3 1-30,1-2 89,-1-1 0,1 0 0,-2-1 1,1 0-1,-1-1 0,0 0 0,0-2 1,0 1-1,-1-2 0,1 0 0,-1-1 1,0 0-1,0-1-89,7-1 20,0 1 0,0-2 1,0 1-1,0-1 0,0-1 0,1 1 0,-1-1 1,0 0-1,1-1 0,-1 0 0,1 0 0,0-1 1,0 0-1,0 0 0,1 0 0,-1-1 1,1 0-1,0 0 0,1-1 0,-1 0 0,1 0 1,0 0-1,1 0 0,-1-1 0,1-1-20,0 1-12,2 1 0,-1-1 0,1 0 0,0 0 0,0 0 0,1 0-1,0 0 1,0 0 0,1 0 0,0 0 0,0 0 0,1 0 0,0 0 0,1-7 12,35-49-2847,-13 54-3666,-16 9-197</inkml:trace>
  <inkml:trace contextRef="#ctx0" brushRef="#br0" timeOffset="562.126">1080 128 9001,'0'0'4222,"0"0"-1334,0 0-106,0 0-540,0 0-609,2-13-400,7-37-208,-9 49-985,0 0 0,0 0-1,0 0 1,0 0 0,-1 0 0,1 0-1,0 0 1,-1 0 0,1 0-1,0 0 1,-1 0 0,1 1-1,-1-1 1,0 0 0,1 0-1,-1 0 1,0 1 0,1-1 0,-1 0-1,0 1 1,0-1 0,1 1-1,-1-1 1,0 1 0,0-1-1,0 1 1,0-1 0,0 1-1,0 0 1,0-1 0,0 1 0,0 0-1,0 0 1,0 0 0,0 0-1,0 0 1,0 0 0,0 0-1,0 0 1,0 0 0,0 1-1,0-1 1,0 0 0,0 1 0,1-1-1,-1 0 1,0 1 0,-1 0-40,2-1 0,-105 70 128,84-56-132,2 0-1,-1 1 1,2 1-1,0 1 1,1 0 0,-14 20 4,29-36-6,1 1 0,-1 0 0,1-1 0,0 1 1,0 0-1,0 0 0,0-1 0,0 1 1,0 0-1,0 0 0,0 0 0,1 0 0,-1 0 1,1 0-1,0 1 0,0-1 0,-1 0 0,1 0 1,0 0-1,1 0 0,-1 0 0,0 0 1,1 0-1,-1 0 0,1 0 0,0 0 0,-1 0 1,1 0-1,0 0 0,0 0 0,0 0 1,1 0-1,-1-1 0,0 1 0,1 0 0,-1-1 1,1 1-1,-1-1 0,1 0 0,0 0 0,-1 1 1,1-1-1,0 0 0,0 0 0,0-1 1,0 1-1,0 0 0,1 0 6,102 18-292,-90-18 242,0 1-1,1 0 1,-1 1-1,0 0 0,-1 2 1,1 0-1,0 0 0,-1 1 1,4 4 50,-15-9 0,-1 1 0,1 0 1,-1 1-1,1-1 1,-1 0-1,0 1 1,0-1-1,0 1 0,0-1 1,0 1-1,-1 0 1,0 0-1,1 0 1,-1 0-1,0 0 1,0 0-1,0 0 0,-1 1 1,1-1-1,-1 0 1,0 0-1,0 1 1,0-1-1,0 0 0,0 0 1,-1 1-1,0-1 1,1 0-1,-1 0 1,0 0-1,-1 0 0,-46 92 61,41-83 7,-1 0 1,0-1-1,-1 0 0,0 0 0,0-1 0,-2 0 0,1 0 0,-1-1 1,0-1-1,-1 0 0,0 0 0,0-2 0,-1 1 0,0-1 0,0-1 0,0 0 1,-1-1-1,0-1 0,1 0 0,-1-1 0,-9 1-68,18-2-12,0 0-1,1 0 1,-1-1-1,0 0 1,1 1 0,-1-2-1,0 1 1,0 0-1,1-1 1,-1 0 0,1 0-1,-1 0 1,1-1-1,-1 0 1,1 1-1,0-2 1,-1 1 0,1 0-1,0-1 1,1 0-1,-1 0 1,0 0 0,1 0-1,0 0 1,-1-1-1,1 0 1,1 1 0,-1-1-1,0 0 1,1 0-1,0-1 1,0 1-1,0 0 1,1-1 0,0 1-1,-1-1 1,1 0-1,1 1 1,-1-1 0,1 0 12,0-1-314,1 0 1,0 0 0,1 0 0,-1 0 0,1 1 0,0-1 0,0 1 0,1 0 0,0-1 0,0 1 0,0 0-1,0 0 1,4-3 313,34-32-8160,-13 18-2527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0:56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187 237 5189,'0'0'2290,"0"0"-699,0 0 309,0 0 28,15-9-188,104-56 2499,-112 63-3953,0 0 1,0 0-1,-1-1 0,1 0 1,-1 0-1,1 0 1,-1-1-1,0 0 1,-1 0-1,1-1 1,-1 0-1,0 0 1,0 0-1,0 0 1,-1-1-1,0 0 1,0 0-1,0 0 1,-1 0-1,0-1 1,0 1-1,0-1 1,-1 0-1,0 1 1,0-1-1,-1 0 1,0-3-287,-2 8 29,0 0 0,-1 1 0,1-1 0,-1 1 0,0-1 0,1 1 0,-1 0 0,0 0 0,0 0 0,1 0 0,-1 0 0,0 0 0,0 0 0,0 1 0,0-1 0,0 1 0,0-1 0,-1 1 0,1 0 0,0 0 0,0 0 0,0 0 0,0 0 0,0 0 0,0 1 0,0-1 0,0 1 0,0-1 0,-1 1-29,-2 0 18,-13 3-9,1 1 0,-1 1-1,1 1 1,0 0 0,1 1-1,0 1 1,0 1 0,1 0-1,0 1 1,1 0 0,0 1-1,1 1 1,0 0 0,1 1-1,0 0 1,0 3-9,9-15-4,0 1 0,0 0 0,1-1 0,-1 1-1,1 1 1,0-1 0,-1 0 0,1 0 0,1 1 0,-1-1-1,0 1 1,1 0 0,0-1 0,0 1 0,0 0 0,0 0 0,1 0-1,0 0 1,-1 0 0,1 0 0,1-1 0,-1 1 0,0 0-1,1 0 1,0 0 0,0 0 0,0-1 0,0 1 0,1 0 0,0-1-1,-1 1 1,1-1 0,0 1 0,1-1 0,-1 0 0,1 1 4,181 122-395,-170-115 386,-7-7 2,0 0 0,0 1-1,0 0 1,-1 0 0,0 0 0,0 1 0,0 0-1,0 0 1,-1 0 0,0 1 0,0 0 0,-1 0-1,0 0 1,0 0 0,-1 1 0,0-1 0,0 1-1,-1 0 1,0 0 0,0 0 0,-1 0 0,0 0-1,0 0 1,-1 3 7,-3-7 4,0-1 0,-1 1 0,0-1 0,1 0 0,-1 0 0,-1 0 0,1 0 0,0-1 0,-1 1 0,1-1 0,-1 0 0,1-1 0,-1 1 0,0-1 0,0 0 0,0 0 0,0 0 0,0-1 1,0 0-1,0 0 0,0 0 0,0 0 0,-4-2-4,4 2 3,-8 2 9,1-1-1,-1-1 1,1 1-1,-1-2 1,1 0-1,0-1 0,-1 0 1,1-1-1,0 0 1,0-1-1,1 0 1,-1-1-1,1 0 1,0-1-1,0 0 1,0 0-1,1-2 1,0 1-1,1-1 1,0-1-1,0 1 0,0-2 1,1 1-1,1-1 1,0 0-1,0-1 1,-4-9-12,7-17-1191,4 37 1158,0 1-1,0-1 1,0 1-1,1-1 1,-1 0-1,0 1 0,0-1 1,1 1-1,-1-1 1,0 0-1,1 0 1,-1 1-1,0-1 0,1 0 1,-1 1-1,1-1 1,-1 0-1,0 0 1,1 0-1,-1 0 0,1 1 1,-1-1-1,1 0 1,-1 0-1,0 0 1,1 0-1,-1 0 0,1 0 1,-1 0-1,1 0 1,-1 0-1,1 0 1,-1 0-1,1-1 0,-1 1 1,0 0-1,1 0 1,-1 0-1,1 0 1,-1-1-1,0 1 1,1 0-1,-1 0 0,0-1 1,1 1-1,-1 0 1,0-1-1,1 1 1,-1 0-1,0-1 0,0 1 1,1-1-1,-1 1 1,0 0-1,0-1 1,0 1-1,0-1 0,1 1 1,-1-1-1,0 1 1,0-1-1,0 1 1,0 0-1,0-1 0,0 1 1,0-1 33,27 52-12449,-21-29 2936</inkml:trace>
  <inkml:trace contextRef="#ctx0" brushRef="#br0" timeOffset="634.116">1005 197 4356,'0'0'3609,"0"0"-1458,0 0 49,0 0-124,0 0-223,12-14 42,36-44-214,-47 57-1536,1 0-1,-1 0 1,0 0-1,0 0 1,0-1-1,0 1 1,0 0-1,0-1 1,0 1-1,-1-1 1,1 1-1,0-1 1,-1 0-1,1 1 1,-1-1-1,1 1 1,-1-1-1,0 0 1,0 1-1,0-1 0,0 0 1,0 1-1,0-1 1,0 0-1,-1 1 1,1-1-1,-1 0 1,1 1-1,-1-1 1,1 1-1,-1-1 1,0 1-1,0-1 1,0 1-1,0 0 1,0-1-1,0 1-144,-43-15 1242,28 17-1226,1 1-1,0 0 1,0 2 0,0 0-1,0 0 1,0 1 0,1 1-1,0 0 1,0 1 0,1 1-1,0 0 1,0 1 0,1 0-1,0 1 1,-10 11-16,19-18-5,0 0 1,-1 0-1,2 1 1,-1 0-1,0-1 1,1 1-1,0 0 1,-1 0-1,2 0 1,-1 1-1,0-1 0,1 0 1,0 1-1,0-1 1,0 1-1,1-1 1,-1 1-1,1-1 1,0 1-1,0 0 1,1-1-1,-1 1 1,1-1-1,0 1 0,1-1 1,-1 0-1,1 1 1,-1-1-1,1 0 1,0 0-1,1 0 1,-1 0-1,1-1 1,0 1-1,0-1 1,0 1-1,0-1 0,0 0 1,1 0-1,0 0 5,106 49-312,-96-47 276,-1-1 1,1 2-1,-1-1 0,0 2 1,-1 0-1,1 0 0,-2 2 1,1-1-1,-1 1 0,0 1 1,2 3 35,-10-7 13,0 1 0,-1 0-1,0-1 1,0 1 0,0 0 0,-1 0 0,0 0 0,-1 0 0,1 0 0,-1 0 0,-1 0 0,1 0-1,-1 0 1,-1 0 0,1 0 0,-1 0 0,0 0 0,-1-1 0,1 1 0,-1-1 0,-1 0 0,1 1-1,-1-2 1,0 1 0,0 0 0,-1-1 0,0 0 0,0 0 0,0 0 0,0 0 0,-1-1 0,0 0-1,0 0 1,0-1 0,0 0 0,-1 0-13,-8 5 94,-1-1-1,0 0 1,0-1-1,-1-1 0,0-1 1,1-1-1,-1 0 1,-3-1-94,13-1 12,0 0 1,-1-1-1,1 0 1,0 0-1,0 0 1,0-1 0,-1 0-1,1-1 1,0 0-1,1 0 1,-1 0-1,0-1 1,1 0-1,-1 0 1,1-1-1,0 0 1,0 0-1,0 0 1,1-1-1,-4-3-12,6 4-38,0 0-1,0 0 1,0-1-1,1 1 1,0 0-1,0-1 1,0 0-1,1 1 1,-1-1-1,1 0 1,0 0-1,0 0 1,1 0-1,0 0 0,0 0 1,0 0-1,0 0 1,1 0-1,0 0 1,0 0-1,0 1 1,0-1-1,1 0 1,0 1-1,0-1 1,0 1-1,1-1 1,-1 1 38,2-2-440,-1 1 1,1 0 0,-1 0 0,1 1-1,1-1 1,-1 1 0,1 0 0,0 0-1,0 0 1,0 1 0,0 0 0,0 0-1,1 0 1,3-1 439,18-2-5071,-5 3-2803</inkml:trace>
  <inkml:trace contextRef="#ctx0" brushRef="#br0" timeOffset="1360.234">1428 215 11723,'0'0'3358,"0"0"-331,0 0-422,0 0-721,0 0-650,0 0-439,0 0-352,-3 10-75,-18 70 472,-17 57-320,7 2 0,5 11-520,21-44-331,7-158 347,2 0 1,3 0 0,2 0 0,2 1-1,2 1 1,3 0 0,19-40-17,-25 62 4,1 1-1,2 0 1,1 1-1,1 1 1,1 0-1,1 1 1,1 1-1,1 1 1,15-14-4,-31 33-2,0-1 1,0 1-1,0 0 1,1 1-1,-1-1 1,1 0-1,0 1 1,-1 0-1,1 0 1,0 0-1,0 0 0,0 1 1,1 0-1,-1-1 1,0 1-1,0 1 1,1-1-1,-1 1 1,0 0-1,1 0 1,-1 0-1,1 0 1,-1 1-1,0-1 0,0 1 1,1 1-1,-1-1 1,0 0-1,0 1 1,0 0-1,0 0 1,0 0-1,-1 0 1,1 1-1,-1 0 0,1-1 1,-1 1-1,0 1 1,0-1-1,0 0 1,0 1-1,-1-1 1,0 1-1,1 0 1,0 3 1,-1 7-4,0 0 0,-1 1 1,-1-1-1,0 1 1,-1-1-1,-1 0 1,0 0-1,-1 1 1,-1-1-1,0-1 0,0 1 1,-2-1-1,0 1 1,0-2-1,-1 1 1,-1-1-1,0 0 1,0 0-1,-1-1 0,-1 0 1,0-1-1,0 0 1,-1 0-1,0-2 1,-1 1-1,0-1 1,-3 1 3,-60 13 27,73-22-22,1 0 0,-1 0 0,0 0 0,0 0-1,0-1 1,1 1 0,-1-1 0,0 1-1,0-1 1,1 0 0,-1 0 0,1 0-1,-1 0 1,1 0 0,-1 0 0,1 0-1,-1 0 1,1 0 0,0-1 0,0 1-1,-1-1 1,1 1 0,0-1 0,0 1-1,1-1 1,-1 1 0,0-1 0,0 0-1,1 1 1,-1-1 0,1 0 0,0 0-1,-1 0 1,1 1 0,0-1 0,0 0 0,0 0-1,0 0 1,1 0-5,-1 0 0,1 0 1,-1 0-1,1 0 0,0 0 1,0 0-1,0 0 0,0 0 1,0 0-1,0 0 1,1 0-1,-1 1 0,1-1 1,-1 0-1,1 1 0,0-1 1,-1 1-1,1 0 0,0 0 1,0 0-1,0-1 0,0 2 1,0-1-1,0 0 0,0 0 1,0 1-1,1-1 0,-1 1 1,0 0-1,0-1 0,0 1 1,1 0-1,-1 0 1,0 1-1,0-1 0,0 0 1,1 1-1,-1-1 0,0 1 1,0 0-1,0 0 0,0-1 1,0 1-1,0 1 0,0-1 1,0 0-1,0 1 0,11 10-9,-1 0 1,0 1-1,-1 0 0,-1 1 0,0 0 0,-1 0 1,0 1-1,4 12 9,4 2 6,-7-11 9,-7-10-12,0 0 1,0-1-1,1 1 0,0-1 0,0 0 1,1 0-1,0 0 0,0-1 1,0 1-1,1-1 0,0-1 0,1 1 1,-1-1-1,1 0 0,0-1 1,0 1-1,0-1 0,1-1 1,-1 1-1,1-1 0,0-1 0,0 1 1,7 0-4,-11-3 4,1 0 0,-1 0 1,1-1-1,-1 1 0,1-1 0,-1 0 1,0-1-1,0 1 0,1-1 0,-1 1 1,0-1-1,0 0 0,-1-1 1,1 1-1,0-1 0,-1 0 0,1 1 1,-1-2-1,0 1 0,0 0 0,0-1 1,-1 1-1,1-1 0,-1 0 1,0 0-1,0 0 0,0 0 0,0 0 1,-1 0-1,1-2-4,-17-18-1737,-7 27-5799,12 2-1577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1:18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7623,'0'0'3636,"0"0"-962,0 0 102,0 0-560,0 0-690,0 0-244,3-4-306,-2 1-943,1 1-1,0 0 0,0 0 1,0 0-1,0 0 0,0 0 0,0 0 1,0 0-1,1 1 0,-1-1 0,1 1 1,-1 0-1,1 0 0,0 0 0,-1 0 1,1 0-1,0 0 0,0 1 0,0-1 1,-1 1-1,1 0 0,0 0 1,3 0-33,3 0 2,57 2 113,-64-2-126,-1 0 0,1 1-1,-1-1 1,1 1 0,-1-1 0,0 1-1,1-1 1,-1 1 0,0 0 0,0-1 0,1 1-1,-1 0 1,0 0 0,0 0 0,0 0 0,0 0-1,0 0 1,0 0 0,0 0 0,0 1 0,-1-1-1,1 0 1,0 1 0,-1-1 0,1 0-1,-1 1 1,1-1 0,-1 1 0,0-1 0,0 0-1,1 1 1,-1-1 0,0 1 0,0-1 0,-1 1-1,1-1 1,0 1 0,0-1 0,-1 0 0,1 1 11,-5 8-52,0 0 1,-1-1 0,1 0 0,-2-1-1,1 1 1,-1-1 0,-1 0 0,1-1 0,-1 0-1,-1 0 1,1-1 0,-2 1 51,-4 4-21,-28 31 667,71-40 294,131-33-129,-98 15-2269,-1 4-3298,-31 9-1292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1:1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92 15695,'0'0'3929,"0"0"-998,0 0-614,0 0-769,0 0-726,0 0-342,0 0-117,-7 13-37,-53 142 485,10 81-635,48-180-757,13-72 84,54-126 396,-45 93 93,2 1 1,1 1-1,3 1 1,2 1-1,33-39 8,-57 78-2,0 0-1,0 1 0,0 0 0,1 0 0,0 0 1,0 0-1,0 1 0,0 0 0,1 0 0,0 0 1,0 1-1,0 0 0,0 0 0,0 0 1,1 1-1,-1 0 0,1 0 0,0 1 0,-1 0 1,1 0-1,0 1 0,0-1 0,0 1 3,-5 2-16,1 0-1,-1 1 1,0-1 0,1 0-1,-1 1 1,-1-1-1,1 1 1,0 0-1,-1-1 1,1 1 0,-1 0-1,0 0 1,0 0-1,0 0 1,0 0-1,0 0 1,-1 0 0,1 0-1,-1 1 1,0-1-1,0 0 1,0 0-1,-1 0 1,1 0 0,-1 1-1,1-1 1,-1 0-1,0 0 1,0 0 0,-1 0-1,1-1 1,-1 1-1,1 0 1,-1 0-1,0-1 1,0 1 0,0-1-1,0 0 1,0 1 16,-12 12-22,-1 0 1,0-1 0,0-1-1,-2 0 1,0-1 0,0-1-1,-1 0 1,0-2-1,0 0 1,-1-1 0,-1 0-1,-18 3 22,37-9 1,1-1 0,-1 0-1,1 0 1,-1 1 0,1-1-1,0 1 1,0-1 0,-1 0-1,1 1 1,0-1-1,0 1 1,0-1 0,0 0-1,1 1 1,-1-1 0,0 0-1,0 1 1,1-1 0,-1 0-1,1 1 1,0-1 0,-1 0-1,1 1 1,0-1-1,-1 0 1,1 0 0,0 0-1,0 0 1,0 0 0,0 0-1,0 0 1,0 0 0,1 0-1,-1-1 1,0 1-1,0 0 1,0-1 0,1 1-1,0-1 0,6 9 13,35 54-20,-36-50 5,1 0 0,1 0-1,0-1 1,0 0 0,1-1-1,0 0 1,1-1 0,1 0-1,-1 0 1,2-1 0,10 6 2,-15-11 1,59 13 67,-65-20-59,0 1 1,0-1-1,-1 0 0,1 0 0,-1 0 0,0 0 0,0 0 1,0 0-1,0 0 0,0 0 0,-1 0 0,1 0 1,-1 0-1,0 0 0,0-1 0,0 1 0,-1 0 1,1-2-10,0-10 21,1-35-1457,-22 45-9161,9 13 1714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1:20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11947,'0'0'2792,"0"0"-235,0 0-133,0 0-369,0 0-437,0 0-465,18-6-379,176-31 0,1195-44 502,-1247 75-1007,543-34 946,-629 31-863,-87 5-37,-174 17-1262,72 16-6636,81-11-468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1:1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315 162 8616,'0'0'3305,"0"0"-652,0 0 59,6-13-566,17-41-593,-22 53-1446,0 0 0,1-1 0,-1 1 0,0 0 0,-1-1 0,1 1 0,0-1 0,0 0 0,-1 1 0,1-1 0,-1 1 0,1-1 0,-1 0 0,0 0 0,1 1 0,-1-1 0,0 0 0,0 1 0,0-1 0,-1 0 0,1 0 0,0 1 0,-1-1 0,1 0 0,-1 1 0,1-1 0,-1 1 0,0-1 0,0 0 1,1 1-1,-1 0 0,0-1 0,-1 1 0,1 0 0,0-1 0,0 1 0,0 0 0,-1 0 0,1 0 0,-1 0 0,1 0 0,-1 0 0,1 0 0,-1 1 0,1-1 0,-2 0-107,-68 10 314,54-2-311,1 1 0,-1 1 0,2 0 1,-1 1-1,2 1 0,-1 0 0,1 1 0,1 0 0,0 1 0,1 1 0,0 0 1,-8 14-4,18-26-4,1 0 0,0-1 0,-1 1 0,1 0 0,0 0 0,0 0 0,0 0 0,0 0 0,1 0 1,-1 0-1,1 0 0,-1 0 0,1 0 0,-1 0 0,1 0 0,0 0 0,0 1 0,0-1 1,0 0-1,1 0 0,-1 0 0,1 0 0,-1 0 0,1 0 0,-1 0 0,1 0 0,0 0 1,0 0-1,0 0 0,0 0 0,1 0 0,-1-1 0,0 1 0,1 0 0,-1-1 0,1 1 0,0-1 1,-1 0-1,1 1 0,0-1 0,0 0 0,0 0 0,0 0 0,0 0 0,0-1 0,0 1 1,0 0-1,1-1 4,261 37-91,-260-36 91,0 1 1,0-1-1,0 1 1,0 0-1,0 0 1,0 1-1,-1-1 0,1 1 1,-1 0-1,0 0 1,0 0-1,0 0 1,0 0-1,0 1 1,-1-1-1,1 1 0,-1 0 1,0 0-1,0 0 1,-1 0-1,1 0 1,-1 0-1,0 0 1,0 1-1,0-1 0,0 0 1,-1 1-1,0-1 1,0 0-1,0 1 1,0-1-1,-1 1 1,0-1-1,0 0 1,0 0-1,0 1 0,-1-1 1,1 0-1,-1 0 1,0 0-1,-1-1 1,1 1-1,0 0 1,-1-1-1,0 1 0,0-1 1,0 0-1,-1 1 0,-8 4 17,0 1-1,0-2 1,0 0 0,-1 0-1,0-1 1,-1-1 0,1 0-1,-1 0 1,0-2-1,0 0 1,-1 0 0,1-2-1,0 1 1,-1-2-1,1 0 1,-1-1 0,1 0-1,-7-2-16,15 2-2,-1 0 0,1 0 0,0-1 0,0 1 0,-1-1 0,1-1 0,1 1 1,-1-1-1,0 0 0,1-1 0,-1 1 0,1-1 0,0 0 0,0 0 0,0-1 0,1 1 0,0-1 0,0 0 0,0 0 0,-3-6 2,-2-48-3906,14 46 319,11 4-2371</inkml:trace>
  <inkml:trace contextRef="#ctx0" brushRef="#br0" timeOffset="541.374">858 85 14286,'0'0'2824,"0"0"-502,0 0-272,0 0-545,2-13-581,6-39-321,-8 51-582,0 0-1,0 0 1,0 1 0,0-1-1,-1 0 1,1 0 0,0 0 0,-1 0-1,1 1 1,-1-1 0,1 0 0,-1 0-1,1 1 1,-1-1 0,1 0-1,-1 1 1,0-1 0,1 0 0,-1 1-1,0-1 1,1 1 0,-1-1-1,0 1 1,0 0 0,0-1 0,1 1-1,-1 0 1,0-1 0,0 1 0,0 0-1,0 0 1,0 0 0,0 0-1,1 0 1,-1 0 0,0 0 0,0 0-1,0 0 1,0 0 0,0 1-1,0-1 1,1 0 0,-1 1 0,0-1-1,0 1-20,-2-1 34,-10 3-21,0 0 0,0 1 0,1 1 0,0 0 0,0 0 0,0 2 0,0-1 0,1 1 0,0 1 0,0 0 0,1 1 0,0 0 0,1 0 0,0 1 0,0 0 0,-5 9-13,12-17-4,0 0 0,1 1 0,-1-1-1,0 1 1,1-1 0,-1 1 0,1-1 0,0 1-1,0 0 1,0 0 0,0 0 0,0 0 0,1 0-1,-1 0 1,1 0 0,0-1 0,0 1-1,0 0 1,0 0 0,1 0 0,-1 0 0,1 0-1,-1 0 1,1 0 0,0 0 0,0 0 0,1-1-1,-1 1 1,0 0 0,1-1 0,0 1-1,-1-1 1,1 0 0,0 1 0,0-1 0,1 0-1,-1 0 1,2 1 4,163 87 32,-103-28-32,-64-60 38,0 0-1,0 1 1,-1-1-1,1 1 1,-1-1-1,1 0 1,-1 1-1,0-1 1,0 0-1,0 0 0,0 1 1,0-1-1,-1 0 1,1 0-1,0 0 1,-1-1-1,0 1 1,1 0-1,-1 0 1,0-1-1,0 1 1,0-1-1,0 0 1,0 0-1,0 1 1,-1-1-1,1 0 1,0-1-1,0 1 1,-1 0-1,1-1 1,-1 1-1,1-1 1,0 0-1,-1 0 1,1 0-1,-1 0 0,1 0 1,-1 0-1,1-1 1,-2 0-38,-5 3 107,-240 15 876,191-30-1400,77 7-4665,7 5 37,2 1-2989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1:22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8680,'0'0'2931,"0"0"-347,4-15 202,2-5-1756,5-16 108,-2-5 2561,-7 43-69,0 39-3363,-32 359 470,30-399-736,0 0 0,0 1 0,0-1 0,1 0 0,-1 0 0,0 1 0,0-1 0,1 0 0,-1 0 0,1 0 0,-1 1 0,1-1 0,0 0 0,-1 0 0,1 0 0,0 0 0,0 0 1,-1 0-1,1 0 0,0 0 0,0-1 0,0 1 0,0 0 0,0 0 0,1-1 0,-1 1 0,0-1 0,0 1 0,0-1 0,0 1 0,1-1 0,-1 0 0,0 0 0,1 1 0,-1-1 0,0 0 0,0 0 0,1 0 0,-1 0 0,0-1 0,0 1 0,1 0 0,-1-1 0,0 1 0,0 0 0,0-1 0,1 1 0,-1-1-1,59-30 74,84-113-1,-119 113-58,2 2 0,1 1 0,1 1 0,27-18-15,-55 44 0,1-1-4,1 0 0,-1 0 0,1 0 0,-1 1-1,1-1 1,0 0 0,0 1 0,0 0 0,0 0 0,0 0 0,0 0-1,0 0 1,0 1 0,0-1 0,0 1 0,0 0 0,0 0 0,3 0 4,-5 2-4,0 1 0,-1-1 0,0 0 0,1 1 0,-1-1 0,0 0 0,0 1 0,0-1 1,-1 0-1,1 1 0,-1-1 0,1 0 0,-1 0 0,0 1 0,0-1 0,1 0 0,-2 0 1,1 0-1,0 0 0,0 0 0,-1 0 0,1 0 4,-6 7 6,-1 0-1,1-1 1,-1 0 0,-1 0-1,1-1 1,-1 0 0,-1 0-1,1-1 1,-1 0 0,0-1-1,0 0 1,-1-1 0,0 0-1,1 0 1,-1-1 0,-1-1-1,-10 2-5,23-5 17,-1 1 0,0 0 0,0-1 0,0 1 0,0 0 0,0 0 0,1-1 0,-1 1 0,0 0 0,0-1 0,0 1-17,17 11-10,0 0 0,-1 2 0,-1 0 0,0 0 1,-1 2-1,0-1 0,4 8 10,96 84-54,-112-105 60,-1 1 0,1-1 0,-1 0 0,1 1 0,0-1 0,0 0 0,-1 0 0,1 0 0,0-1 0,0 1 0,0 0 0,0-1 0,0 1 0,0-1-1,0 1 1,1-1 0,-1 0 0,0 0 0,0 0 0,0 0 0,0-1 0,0 1 0,0 0 0,0-1 0,0 0 0,0 1 0,0-1 0,0 0 0,0 0 0,0 0 0,0 0 0,-1 0 0,1-1 0,0 1-1,0-1-5,-3-70 1586,-17 69-3763,-1 16-3949,19-13 5877,-12 11-8335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2:48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159 538 4740,'-17'-2'8787,"-8"-1"-6761,-87-12 4810,107 11-3883,37-3-1731,394-2-304,355 5-646,495-76-272,-1229 75 16,2 1 16,-1-2 0,1-2 0,-1-3 0,0-1 0,38-17-32,-82 29-4,-1-1-1,0 0 1,1 1-1,-1-1 1,0 0-1,1-1 0,-1 1 1,0-1-1,0 1 1,0-1-1,0 0 1,0 0-1,-1 0 0,1-1 1,-1 1-1,1 0 1,-1-1-1,0 0 0,0 0 1,0 1-1,0-1 1,0 0-1,-1-1 1,0 1-1,1 0 0,-1 0 1,0-1-1,0 1 1,-1 0-1,1-1 1,-1 1-1,0-1 0,0 1 1,0-1-1,0-2 5,-6-2-8,1 1 0,-1 1 0,0-1-1,-1 1 1,0 0 0,0 1 0,0 0-1,0 0 1,-1 0 0,0 1 0,-1-1 8,9 5 0,-76-36-28,-1 4 0,-1 2 1,-2 5-1,-1 2 1,0 4-1,-7 3 28,88 17 8,0-1-1,0 0 1,0 1 0,0-1-1,0 0 1,0 1-1,-1-1 1,1 0 0,0 1-1,0-1 1,0 0 0,0 1-1,0-1 1,-1 0-1,1 1 1,0-1 0,0 0-1,-1 0 1,1 1 0,0-1-1,0 0 1,-1 0-1,1 0 1,0 1 0,-1-1-1,1 0 1,0 0 0,-1 0-8,288 147 1388,-273-138-1263,5 0 28,0 1-1,-1 2 1,-1-1-1,0 2 1,0 0 0,-1 1-1,-1 1 1,-1 0 0,0 1-1,-1 1 1,5 8-153,-16-20 22,1 1 0,-2-1 1,1 0-1,-1 1 0,1-1 0,-1 1 0,-1 0 1,1-1-1,-1 1 0,0 0 0,-1-1 0,1 1 1,-1 0-1,0-1 0,0 1 0,-1-1 0,0 1 1,0-1-1,0 0 0,0 0 0,-1 0 0,0 0 1,0 0-1,-2 2-22,-102 93 161,-329 166-1779,93-77-7836,141-96-3625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1:35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255 137 384,'0'0'7175,"0"0"-3817,0 0-1239,0 0 294,0 0-37,0 0-743,0 0-389,-7-5-197,2 2-865,4 2-135,-1 0-1,0-1 1,1 1-1,-1 0 1,0 0-1,0 0 1,0 0 0,0 1-1,0-1 1,0 0-1,0 1 1,0 0-1,0-1 1,0 1 0,0 0-1,0 0 1,0 0-1,0 0 1,0 0-1,0 1 1,0-1 0,0 1-1,0-1 1,0 1-1,0 0 1,-1 0-47,-13 13 157,0 1 0,1 0 0,0 1 0,2 1 0,0 0 0,0 1 0,2 0-1,0 1 1,2 0 0,0 1 0,1 0 0,0 0 0,2 1 0,1 0 0,-3 18-157,-5 94 63,14-128-113,-1 0 1,2 0-1,-1 0 1,0 0-1,1-1 1,0 1-1,0 0 1,0-1-1,1 0 1,-1 0-1,1 1 1,0-2-1,0 1 1,1 0-1,-1 0 1,1-1 0,0 0-1,0 0 1,0 0-1,0 0 1,0-1-1,1 1 1,-1-1-1,1 0 1,2 0 49,103 11-4112,-37-24-5352,-52 6 3074</inkml:trace>
  <inkml:trace contextRef="#ctx0" brushRef="#br0" timeOffset="607.221">768 344 5605,'0'0'3871,"0"0"-1293,0 0-288,2-12-101,8-62 795,-10 73-2901,0 0 0,0-1 0,0 1 0,-1-1 0,1 1 0,0 0 0,-1-1 0,1 1 0,0 0 0,-1-1 0,0 1 0,1 0 0,-1-1 0,0 1 0,0 0 0,1 0 0,-1 0 0,0 0 0,0 0 0,0 0 0,0 0 0,0 0 0,-1 0 0,1 1-1,0-1 1,0 0 0,-1 1 0,1-1 0,0 1 0,0-1 0,-1 1 0,1 0 0,-1-1 0,1 1 0,0 0 0,-1 0 0,1 0 0,-1 0 0,1 0 0,0 0 0,-1 0 0,1 1 0,-1-1 0,1 1 0,0-1-83,-64 25 99,50-16-112,-1 1 0,2 1 1,-1 0-1,2 1 0,0 0 0,0 1 0,1 1 1,0 0-1,2 0 0,-1 1 0,2 1 0,0-1 1,1 2-1,0-1 0,2 1 0,0 0 0,1 0 0,0 1 1,1 0-1,1 4 13,2-19-17,1-1 0,0 1 1,0 0-1,0-1 0,0 1 0,0 0 1,0-1-1,1 1 0,-1 0 0,1-1 0,0 1 1,0-1-1,0 1 0,0-1 0,0 1 1,1-1-1,-1 0 0,0 0 0,1 0 1,0 0-1,0 0 0,0 0 0,-1 0 1,2 0-1,-1-1 0,0 1 0,0-1 1,0 1-1,1-1 0,-1 0 0,1 0 1,-1 0-1,1 0 0,-1 0 0,1-1 1,0 1-1,-1-1 0,1 0 0,0 0 0,-1 0 1,1 0-1,0 0 0,-1 0 17,10-1 8,0-1-1,0 0 0,0 0 1,-1-1-1,0 0 1,1-1-1,-1-1 1,0 0-1,-1 0 1,1-1-1,-1 0 0,0-1 1,-1 0-1,0 0 1,0-1-1,0-1 1,-1 1-1,0-1 0,-1-1 1,0 1-1,-1-1 1,0-1-1,0 1 1,-1-1-1,0 0 0,-1 0 1,0 0-1,2-12-7,0-7 74,-1 0 0,-1-1-1,-1 0 1,-2 0 0,-2-29-74,-10 7 961,11 53-700,0 6 102,3 90-139,-7 96-37,-13-7-1820,26-153-1723,10-19-2823,-5-8 953</inkml:trace>
  <inkml:trace contextRef="#ctx0" brushRef="#br0" timeOffset="967.273">1295 172 4388,'0'0'4041,"4"-12"-1473,-4 9-2494,11-44 2272,-6-16 4085,-5 61-6322,0 0 0,0 1 0,0-1 0,0 0 0,0 0 0,0 1 0,0-1 0,-1 0 0,1 0 0,-1 1-1,0-1 1,1 0 0,-1 1 0,0-1 0,0 1 0,0-1 0,0 1 0,0-1 0,0 1 0,0 0 0,-1 0 0,1-1 0,0 1 0,-1 0 0,1 0 0,-1 0 0,1 0-1,-1 1 1,0-1 0,1 0 0,-1 1 0,0-1 0,1 1 0,-1-1 0,0 1 0,0 0 0,1 0 0,-1 0 0,0 0 0,0 0 0,1 0 0,-1 0 0,0 1 0,0-1 0,1 1-1,-1-1 1,0 1 0,1 0 0,-1-1 0,0 1 0,1 0 0,-1 0 0,1 0 0,-1 1-109,-12 14 110,1 0-1,0 1 1,1 0-1,1 1 1,1 0 0,1 1-1,0 0 1,2 0-1,0 1 1,1 0 0,1 0-1,1 0 1,0 1-1,2-1 1,1 1 0,0 0-1,1 3-109,-1 73 48,3-65-46,-1 0 0,-2 0 1,-1 0-1,-2-1 1,0 1-1,-3-1 1,0 0-1,-2-1 1,-10 21-3,17-46-204,-19 31 48,5-24-4369,13-33-8255,3 13 6304</inkml:trace>
  <inkml:trace contextRef="#ctx0" brushRef="#br0" timeOffset="1190.841">1071 404 1345,'0'0'7656,"0"0"-5639,0 0-223,0 0-96,0 0-577,0 0-417,90-21-223,-68 18-161,1 0-160,0-1-96,-2 1-32,1 2-32,-6-2 0,-6 0-64,0 1-448,-6 2-2691,-1 0-1922</inkml:trace>
  <inkml:trace contextRef="#ctx0" brushRef="#br0" timeOffset="1689.799">1481 436 2530,'0'0'7730,"0"0"-3715,0 0-1186,0 0-571,0 0-731,0 0-433,0 0-319,0 0-279,5 5-192,-2-1-273,0 1 0,-1 0 1,1 0-1,-1 0 0,0 0 0,0 0 0,-1 0 0,1 0 0,-1 1 0,0-1 0,-1 0 0,1 1 0,-1-1 1,0 1-1,-1-1 0,1 1 0,-2 1-31,-31 114 5,36-143 123,0 16-134,2-11 184,1 0 0,1 1 0,0 0 0,1 0-1,1 1 1,1 0 0,0 0 0,0 1 0,2 0 0,4-4-178,-14 17 7,0-1 1,0 0-1,0 1 1,0-1-1,0 1 1,0 0-1,0 0 1,0 0-1,0 0 1,1 0-1,-1 0 1,0 0-1,1 1 1,-1-1-1,1 1 1,-1 0-1,0 0 1,1 0 0,-1 0-1,1 0 1,-1 0-1,1 1 1,-1-1-1,0 1 1,1 0-1,-1-1 1,0 1-1,1 0 1,-1 0-1,0 1 1,0-1-1,0 0 1,0 1-1,0-1 1,0 1-1,-1 0 1,1 0-1,0-1 1,-1 1 0,0 0-1,1 0 1,-1 0-1,0 1 1,1 1-8,22 56-23,-22-52 21,0 0-1,0 0 0,1-1 0,0 0 0,0 1 1,1-1-1,0 0 0,0-1 0,1 1 0,0-1 0,0 0 1,0 0-1,4 3 3,-5-7 5,-1 0 0,1-1 0,-1 0 0,1 1 0,0-1 0,0 0 0,-1-1 1,1 1-1,0-1 0,0 1 0,0-1 0,0 0 0,0-1 0,-1 1 0,1-1 0,0 0 0,0 1 0,0-2 1,-1 1-1,1 0 0,-1-1 0,1 0 0,-1 1 0,0-1 0,1-1 0,-1 1 0,0 0 0,0-1 0,-1 0 1,1 1-1,0-1 0,-1 0 0,0-1 0,1 1 0,-1 0 0,-1-1 0,1 1 0,0-1 0,-1 1 0,0-1 1,0 0-1,0 1 0,0-4-5,15-66-1223,-16 72 1103,2-4-2653,2 4-4717,-1 1-1943</inkml:trace>
  <inkml:trace contextRef="#ctx0" brushRef="#br0" timeOffset="2045.231">2303 51 6502,'0'0'5312,"0"0"-1783,0 0-449,0 0-571,0 0-715,0 0-716,0 0-245,9 11-54,53 83 251,-56-78-982,0 0 0,-1 0 0,-1 1 1,0-1-1,-2 1 0,0 0 0,0 0 0,-2 0 0,0 0 0,-1 0 0,0 0 0,-2 0 0,0 0 0,-1-1 0,0 1 0,-2-1 0,0 0 0,0 0 0,-2-1 0,0 0 0,0 0 0,-2-1 0,0 0 0,0-1 0,-7 7-48,-92 69-3178,77-66-929,1 1-3416,13-6-4932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1:49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40 4644,'0'0'4842,"0"0"-1927,0 0-166,0 0-282,0 0-642,0 0-410,0 0-267,6-4-476,-1 0-593,0 0 0,0 1-1,1-1 1,0 1 0,-1 1-1,1-1 1,0 1 0,1 0-1,-1 0 1,0 1 0,0 0-1,1 0 1,-1 0 0,1 1-1,2 0-78,-7 0 20,0-1 0,-1 1-1,1-1 1,0 1-1,0 0 1,0 0 0,0 0-1,-1 0 1,1 0 0,0 0-1,0 0 1,0 0 0,0 1-1,-1-1 1,1 1 0,0 0-1,0-1 1,-1 1 0,1 0-1,0 0 1,-1 0-1,1 0 1,-1 0 0,0 0-1,1 1 1,-1-1 0,0 0-1,1 1 1,-1-1 0,0 1-1,0-1 1,0 1 0,-1 0-1,1-1 1,0 1-1,0 0 1,-1 0 0,1-1-1,-1 1 1,0 0 0,0 0-1,1 0 1,-1 0 0,0-1-1,0 1 1,-1 0 0,1 0-1,0 0 1,-1 0 0,1 0-21,-6 9 127,0 0 0,-1 0-1,0-1 1,-1 1-1,0-2 1,0 1-1,-1-1 1,-1 0 0,1-1-1,-1 0 1,-1 0-126,-5 5 193,-10 8 107,16-14-162,1 0-1,-1 1 1,1 0-1,1 1 1,0 0-1,0 0 1,0 0-1,1 1 1,-3 8-138,10-18 2,0 1 1,0 0-1,0 0 0,0 0 1,0 0-1,0-1 1,0 1-1,0 0 0,1 0 1,-1 0-1,0-1 0,0 1 1,1 0-1,-1 0 1,1-1-1,-1 1 0,1 0 1,-1-1-1,1 1 1,-1 0-1,1-1 0,0 1 1,-1-1-1,1 1 1,0-1-1,-1 1 0,1-1 1,0 0-1,0 1 0,-1-1 1,1 0-1,0 1 1,0-1-1,0 0 0,-1 0 1,1 0-1,0 0 1,0 0-1,0 0 0,0 0 1,0 0-1,-1 0 1,1 0-1,0-1 0,0 1 1,0 0-1,-1 0 1,1-1-1,0 1 0,0-1 1,-1 1-1,1 0 0,0-1-1,8 0 16,25-1-617,1-2 0,-1-2 0,0-1 0,31-11 600,14-2-6088,-42 12-1001,-2 0-5142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1:52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10442,'0'0'2317,"0"0"-374,19 0 171,288-12 1548,946-44-1158,-436 37 1697,-731 10-3064,-128 2 187,18 5-1509,1 0 0,-1 2 0,0 0 0,0 2 0,1 0 0,-8 3 185,0 11-3502,13 0-3508,6-6-4190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1:53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370 362 6406,'0'0'4079,"0"0"-1570,-4-13 304,-16-38 54,18 49-2704,1 0 1,0 0-1,-1-1 0,1 2 1,-1-1-1,0 0 1,0 0-1,1 0 1,-1 1-1,0-1 1,-1 1-1,1 0 0,0-1 1,0 1-1,-1 0 1,1 0-1,0 1 1,-1-1-1,1 0 1,-1 1-1,1-1 0,-1 1 1,1 0-1,-1 0 1,1 0-1,-1 0 1,-1 1-164,-4-1 327,-2 0-218,0 1-1,-1 0 0,1 1 1,0 0-1,0 0 1,1 1-1,-1 1 1,0 0-1,1 0 0,0 1 1,0 0-1,0 0 1,1 1-1,0 0 0,0 0 1,0 1-1,1 0 1,0 1-1,0 0 1,1 0-1,0 0 0,0 1 1,-3 7-109,-2 4 23,1 0 0,1 0 0,1 1-1,1 0 1,0 0 0,2 1 0,0 0 0,2 0 0,0 0 0,1 13-23,1-28-2,1-1 0,0 1 0,1-1 0,-1 1 0,1-1 0,0 0 1,1 1-1,0-1 0,0 0 0,0 0 0,0 0 0,1 0 0,0 0 0,1-1 0,-1 1 1,1-1-1,0 0 0,0 0 0,1 0 0,-1-1 0,1 0 0,0 1 0,0-2 0,1 1 1,-1-1-1,1 1 0,0-1 0,-1-1 0,1 1 0,1-1 0,-1 0 0,0-1 1,0 1-1,5-1 2,0-1 9,-1 0 0,0 0 0,0-1 1,0-1-1,0 0 0,0 0 0,0-1 1,-1 0-1,1-1 0,-1 0 0,0-1 1,0 1-1,0-2 0,-1 1 0,0-1 1,0-1-1,0 1 0,-1-1 0,0-1 1,0 1-1,-1-1 0,5-7-9,12-19 39,-1-1-1,-2-1 1,-1-1-1,13-37-38,-10 20 70,-3-2-1,-2 0 1,-2-1-1,-3-1 0,-3 0 1,-1-5-70,-12 16 950,-3 70-550,-36 355 193,35-338-608,-1-2-156,2-1 0,2 1 0,2 1 0,0 22 171,18-12-2786,5-21-3616,-7-16-586</inkml:trace>
  <inkml:trace contextRef="#ctx0" brushRef="#br0" timeOffset="487.128">1112 206 4324,'0'0'3988,"9"-14"-1426,27-48 305,-33 58-2361,0-1 0,-1 1 0,1-1 0,-1 0 0,0 0-1,-1 0 1,1 0 0,-1 0 0,0 0 0,-1 0 0,1-1 0,-1 1 0,0 0 0,0 0 0,0-1 0,-1-2-506,0 6 166,0-1 1,0 1 0,-1-1 0,1 1-1,0 0 1,-1 0 0,1 0 0,-1 0 0,0 0-1,0 0 1,0 0 0,0 0 0,0 1-1,0-1 1,0 1 0,-1-1 0,1 1-1,0 0 1,-1 0 0,1 0 0,-1 0-1,1 0 1,-1 1 0,1-1 0,-1 1 0,0 0-1,1 0 1,-1 0-167,-4-1 86,0 1-1,1 1 1,-1 0 0,0-1 0,1 2-1,-1-1 1,0 1 0,1 0-1,0 1 1,-1-1 0,1 1 0,0 1-1,1-1 1,-1 1 0,0 0-1,1 0 1,0 0 0,0 1-1,0 0 1,1 0 0,-1 1-86,-72 124 661,67-99-556,2 1 0,1 0 0,2 0 1,1 1-1,1 0 0,2 0 0,1-1 0,5 33-105,-2-26 45,-2 0 0,-1 0 0,-2 0 0,-2-1 0,-2 1-1,-1 0-44,-2-15 2,0-2 0,-1 0-1,-1 0 1,-1-1-1,-2 0 1,0-1 0,0 0-1,-2-2 1,-12 13-2,8-8-57,20-23 32,0 0 1,0 1 0,0-1 0,0 1-1,0-1 1,-1 0 0,1 1-1,0-1 1,0 0 0,0 1-1,0-1 1,-1 0 0,1 1 0,0-1-1,0 0 1,-1 1 0,1-1-1,0 0 1,-1 1 0,1-1 0,0 0-1,-1 0 1,1 0 0,0 1-1,-1-1 1,1 0 0,0 0-1,-1 0 1,1 0 0,-1 0 0,1 0-1,0 0 1,-1 0 0,1 0-1,-1 0 1,1 0 0,0 0-1,-1 0 1,1 0 0,-1 0 0,1 0-1,0 0 1,-1 0 0,1 0-1,-1-1 1,1 1 0,0 0 0,-1 0-1,1 0 1,0-1 0,-1 1-1,1 0 1,0-1 0,0 1-1,-1 0 1,1 0 0,0-1 0,0 1-1,-1 0 1,1-1 0,0 1-1,0-1 1,0 1 0,0-1 24,-3-31-3258,3 22 1846,0-23-5864,4 13 352</inkml:trace>
  <inkml:trace contextRef="#ctx0" brushRef="#br0" timeOffset="781.063">685 495 9769,'0'0'4196,"0"0"-1463,0 0-240,0 0-661,0 0-647,0 0-235,17-4-203,135-24 422,-114 25-1039,-18 2-41,-1 0 1,1-1-1,-1-1 0,1-1 1,-1 0-1,-1-2 1,1 0-1,-1-1 1,7-4-90,-14 1-3081,-30 31-8588,13-12 1371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1:51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83 6758,'0'0'2178,"0"0"251,0 0 454,0 0-187,0 0-251,0 0-310,0 0-389,0-10-411,1 3-1133,1-23 765,-17 45 469,-2 26-897,2 1 1,2 0-1,1 1 1,2 0-1,-1 25-539,-2 124-3994,2-200-7409,11 2 4484</inkml:trace>
  <inkml:trace contextRef="#ctx0" brushRef="#br0" timeOffset="313.548">75 83 7655,'0'0'5029,"0"0"-2691,0 0 641,0 0-1057,77-40-897,-40 30-353,2 2-31,6 0-225,-2 1-255,-4 2-97,-1 2-32,-9 1-32,-9 2-32,-6 0-257,-8 3-832,-6 7-929,-3 4-2017,-14 8-1987</inkml:trace>
  <inkml:trace contextRef="#ctx0" brushRef="#br0" timeOffset="643.88">0 351 9545,'0'0'3235,"0"0"-1025,0 0 192,0 0-672,98-10-865,-56 1-289,0 1-255,4-4-161,3 4-128,-4-4-32,-2 4 0,-9 1-32,-8 2-160,-10 4-1122,-8 1-2145,-6 1-2050,-2 6-3652</inkml:trace>
  <inkml:trace contextRef="#ctx0" brushRef="#br0" timeOffset="644.88">56 503 6150,'0'0'4746,"0"0"-1928,0 0-650,0 0-380,14 3-395,89 9 449,147-54-1388,-221 32-1012,-6 1-1789,1 3-5201,-12 5-2013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1:50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435 133 6598,'0'0'2162,"0"0"102,0 0 69,0 0-390,0 0-246,13-13-15,36-39-70,-29 9 2945,-21 36-4197,-60 0 1951,44 10-2250,0 0 0,1 2 0,-1 0 0,1 0 0,0 2 0,1 0 0,-1 0 0,2 2 0,-1 0 0,1 1 0,0 0 0,1 1 0,0 0 1,-3 5-62,10-11-8,0 0 0,-1 0 0,2 1 0,-1 0 0,1 0 0,0 0 0,0 1 1,1 0-1,-1-1 0,2 2 0,-1-1 0,1 0 0,0 1 0,0 0 1,1-1-1,0 1 0,1 0 0,0 0 0,-1 5 8,4-9-17,1 0 1,-1-1-1,1 1 1,-1-1-1,1 1 1,0-1-1,0 0 1,1 0-1,-1 0 0,1 0 1,-1-1-1,1 0 1,0 1-1,0-1 1,0-1-1,0 1 0,0 0 1,0-1-1,0 0 1,1 0-1,-1 0 1,0-1-1,1 0 1,2 1 15,0 0-17,40 9-100,-28-8-106,0 2 0,-1 0-1,0 0 1,0 2 0,0 1 0,0 0 0,-1 1-1,0 0 1,10 9 224,-25-15-3,0 0-1,0 1 1,0 0 0,0-1-1,-1 1 1,1 0-1,-1-1 1,0 1-1,0 0 1,0 0-1,0 0 1,0 0-1,-1 0 1,1 1 0,-1-1-1,0 0 1,0 0-1,0 0 1,0 0-1,0 0 1,-1 0-1,0 1 1,1-1 0,-1 0-1,0 0 1,0-1-1,-1 1 1,1 0-1,-1 0 1,1-1-1,-1 1 1,0 0 0,0-1-1,0 0 1,0 1-1,-1-1 1,1 0-1,-1 0 1,1 0-1,-1-1 1,1 1 0,-1-1-1,0 1 1,0-1-1,0 0 1,0 0-1,0 0 1,-1 0 3,-18 6 242,0-1-1,0 0 1,-1-2 0,1 0 0,-1-2 0,0 0 0,0-2-1,0-1 1,0 0 0,0-2-242,5 3-7,1-2 0,0 0 0,-1-1 0,1 0 0,0-2 0,1 0 1,-1-1-1,1 0 0,0-2 0,-2-1 7,17 9-112,1-1-1,-1 1 1,0-1 0,1 1 0,-1-1 0,1 1 0,-1-1 0,1 1 0,0-1 0,-1 1 0,1-1-1,-1 0 1,1 1 0,0-1 0,0 1 0,-1-1 0,1 0 0,0 0 0,0 1 0,0-1-1,0 0 1,0 1 0,0-1 0,0 0 0,0 0 0,0 1 0,0-1 0,0 0 0,0 1 0,0-1-1,1 0 1,-1 1 0,0-1 0,0 0 0,1 1 0,-1-1 0,0 0 0,1 1 0,-1-1-1,1 1 1,-1-1 0,1 1 0,-1-1 0,1 1 0,-1-1 0,1 1 0,0 0 0,-1-1-1,1 1 1,0 0 0,-1-1 0,1 1 0,0 0 0,-1 0 0,1 0 0,0 0 0,-1-1 0,1 1-1,0 0 1,0 0 0,-1 0 0,1 1 0,0-1 0,-1 0 0,1 0 0,0 0 0,0 0-1,-1 1 1,1-1 0,0 0 112,22-1-6523</inkml:trace>
  <inkml:trace contextRef="#ctx0" brushRef="#br0" timeOffset="512.762">1074 78 1441,'0'0'9038,"0"0"-5482,0 0-866,0 0 11,0 0-619,8-12-411,28-38-400,-37 50-1244,1 1-1,-1-1 1,1 0 0,0 0 0,-1 1 0,1-1 0,-1 0-1,1 0 1,0 0 0,-1 0 0,1 1 0,-1-1 0,1 0-1,-1 0 1,1 0 0,-1 0 0,1 0 0,-1 0 0,1 0-1,-1 0 1,1 0 0,0-1 0,-1 1 0,1 0 0,-1 0-1,1 0 1,-1 0 0,1-1 0,0 1 0,-1 0 0,1 0-1,-1-1 1,1 1 0,0 0 0,-1-1 0,1 1 0,0 0-1,0-1 1,-1 1 0,1-1 0,0 1 0,0 0 0,-1-1-1,1 1 1,0-1 0,0 1 0,0-1 0,0 1 0,0-1-1,0 1 1,0-1 0,0 1 0,0 0 0,0-1 0,0 1-1,0-1 1,0 1 0,0-1 0,0 1 0,0-1 0,0 1-1,1-1 1,-1 1 0,0 0 0,0-1 0,1 1-1,-1 0 1,0-1-27,-2 1 162,-11 2-65,-1 1 0,1 1 0,0 0 0,0 0 0,1 1 1,-1 1-1,1 0 0,0 1 0,1 0 0,0 0 0,-2 4-97,3-5 21,-2 2-12,1 0 1,0 0 0,0 2 0,1-1 0,0 1-1,1 1 1,0-1 0,1 2 0,0-1 0,1 1-1,0 0 1,-3 8-10,9-18-3,1 0-1,-1 0 1,0-1-1,1 1 1,-1 0-1,1 0 1,0 0-1,0 0 0,0 0 1,-1-1-1,2 1 1,-1 0-1,0 0 1,0 0-1,1 0 1,-1 0-1,1 0 1,-1-1-1,1 1 1,0 0-1,0-1 1,0 1-1,0 0 1,0-1-1,0 1 1,0-1-1,0 1 1,1-1-1,-1 0 1,0 1-1,1-1 1,-1 0-1,1 0 0,0 0 1,-1 0-1,1 0 1,0-1-1,-1 1 1,1 0 3,80 17-20,-64-16 44,-4 1-48,1 0 0,0 1 0,-1 1 0,0 0 1,0 0-1,0 2 0,-1 0 0,3 2 24,-12-7-7,0 1 0,0-1 0,-1 0-1,1 1 1,-1 0 0,0 0 0,0 0 0,0 1 0,0-1-1,0 0 1,-1 1 0,0 0 0,0 0 0,0 0 0,0 0-1,0 0 1,-1 0 0,1 0 0,-1 0 0,0 1 0,-1-1-1,1 0 1,-1 1 0,0-1 0,0 0 0,0 1-1,0-1 1,-1 1 0,0-1 0,0 2 7,-4 1 26,0-1 1,-1 1-1,0-1 1,0 0-1,0 0 1,-1-1-1,0 0 0,0 0 1,0 0-1,0-1 1,-1 0-1,0-1 1,0 0-1,0 0 1,0 0-1,0-1 0,0 0 1,-1-1-1,1 0 1,-1 0-1,-4-1-26,-11 4-39,0 0 1,0-2-1,0-1 0,0-1 1,0-1-1,-1-1 0,2-1 1,-23-6 38,18-4-2167,21-4-6263,8 7-282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1:47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55 214 10730,'0'0'2136,"0"0"228,0 0-9,0 0-546,0 0-309,0 0-69,7-11-283,19-32-219,-20 32-86,-41 205 2603,19-131-3118,2-2-729,3 0-1,2 1 0,4 0 1,1 26 401,7-68-3559,0-11-6031,-3-8 1284</inkml:trace>
  <inkml:trace contextRef="#ctx0" brushRef="#br0" timeOffset="495.177">70 151 4324,'0'0'2926,"0"0"-823,0 0 374,-3-13 43,-8-39-156,-1 16 5105,33 51-5707,137 151-994,-127-124-1319,62 69 38,-34-77-4780,11-31-7258,-53-9 4906</inkml:trace>
  <inkml:trace contextRef="#ctx0" brushRef="#br0" timeOffset="858.31">627 194 2146,'0'0'3716,"0"0"-1282,0 0 187,0 0 198,0 0-166,0 0-363,0 0-737,0 0-496,-5-2-256,3 1-752,1 1-1,-1-1 0,0 1 1,0 0-1,0 0 0,0 0 1,0 0-1,0 0 0,1 0 1,-1 1-1,0-1 0,0 0 1,0 1-1,1 0 0,-1-1 1,0 1-1,0 0 0,1 0 1,-1 0-1,1 0 0,-1 0 1,1 0-1,-1 0 0,1 1 1,0-1-1,-1 0 0,1 1 1,0-1-1,0 1 0,0 0 1,0-1-1,1 1 0,-1 0 1,0-1-1,1 1 0,-1 0 1,1 0-49,-32 66 272,53-67-1009,58-82 331,-1-34 487,-77 115-57,0 0 0,1 0 0,-1 0 0,0 0 0,0 0 0,0 0 0,1 0 0,-1 0 0,0 1 0,0-1 0,0 0 0,0 1 0,1-1 0,-1 1 0,0 0 0,0-1 0,0 1 0,0 0 0,0-1 0,0 1 0,-1 0 0,1 0 0,0 0 0,0 0 0,-1 0 0,1 0 0,0 0 0,-1 0 0,1 0 0,-1 0 0,1 0 0,-1 1 0,0-1 0,1 0 0,-1 0 0,0 0 0,0 1 0,0-1 0,0 0 0,0 0 0,0 1 0,0-1 0,0 0 0,0 0 0,-1 0 0,1 0 0,-1 1 0,1-1 0,-1 0 0,1 0 0,-1 0-24,1 2 35,-21 399 1684,39-327-3506,1-60-2201,7-9-4405,-14-6-1136</inkml:trace>
  <inkml:trace contextRef="#ctx0" brushRef="#br0" timeOffset="1325.857">1278 115 11082,'0'0'3177,"0"0"-145,7-13-315,29-64 817,-35 77-3470,-1-1 0,0 0 1,0 1-1,1-1 0,-1 0 0,0 1 0,0-1 0,0 0 0,0 0 0,0 1 0,0-1 1,0 0-1,0 0 0,0 1 0,0-1 0,0 0 0,-1 1 0,1-1 0,0 0 0,0 1 0,-1-1 1,1 0-1,0 1 0,-1-1 0,1 0 0,-1 1 0,1-1 0,-1 1 0,1-1 0,-1 1 1,1-1-1,-1 1 0,0-1 0,1 1 0,-1 0 0,0-1 0,1 1 0,-1 0 0,0 0 0,1-1 1,-1 1-1,0 0 0,0 0 0,1 0 0,-1 0 0,0 0 0,1 0 0,-1 0 0,0 0 1,0 0-1,1 0 0,-1 0 0,0 1 0,1-1 0,-1 0 0,0 0 0,0 1 0,1-1 0,-1 1 1,1-1-1,-1 0 0,0 1-64,-48 18 29,26-7-15,1 1 1,1 1-1,0 1 0,1 1 0,0 0 0,1 2 1,1 0-1,1 1 0,-12 18-14,27-35-4,0 0 0,1 0 0,-1 0 0,0 1 0,1-1 0,0 0 0,-1 1 0,1-1 0,0 1-1,0 0 1,1-1 0,-1 1 0,0 0 0,1-1 0,0 1 0,-1 0 0,1 0 0,0-1 0,1 1 0,-1 0 0,0 0 0,1-1-1,-1 1 1,1 0 0,0-1 0,0 1 0,0 0 0,0-1 0,1 0 0,-1 1 0,1-1 0,-1 0 0,1 1 0,0-1 0,0 0 0,0 0-1,0-1 1,0 1 4,147 32-1078,-133-31 757,-10-3 248,1 0-1,-1 0 0,1 1 0,-1 0 0,0 0 0,1 1 0,-1 0 0,0 0 1,0 0-1,0 0 0,0 1 0,-1 0 0,1 1 0,-1-1 0,1 1 1,-1 0-1,0 0 0,-1 0 0,1 1 0,-1 0 0,0 0 0,0 0 0,0 0 1,-1 1-1,0 0 0,0-1 0,0 1 0,-1 0 0,0 0 0,0 0 1,0 2 73,-2-2 50,1 1 0,-1-1 0,-1 1 0,1 0 0,-1-1 0,0 1 1,-1-1-1,0 0 0,0 1 0,0-1 0,0 0 0,-1 0 0,0 0 1,-1 0-1,1-1 0,-1 1 0,0-1 0,0 0 0,-1 0 0,0-1 1,0 1-1,0-1 0,0 0 0,0 0 0,-1-1 0,0 0 0,0 1 1,0-1-51,-5 1 58,0 0 0,0 0 0,-1-1 0,1 0 1,-1-1-1,0-1 0,1 0 0,-1 0 1,0-1-1,0-1 0,1 0 0,-1 0 1,0-1-1,1 0 0,0-1 0,-1-1 1,1 0-1,0 0 0,1-1 0,-1-1 1,1 0-1,-1 0-58,9 5-113,1-1 1,-1 1 0,0-1-1,0 1 1,1-1 0,-1 0-1,0 0 1,1 0-1,0 0 1,-1 0 0,1 0-1,0 0 1,0 0 0,0 0-1,1 0 1,-1-1 0,0 1-1,1 0 1,0-1-1,-1 1 1,1 0 0,0-1 112,20-25-9209,-3 19 1004</inkml:trace>
  <inkml:trace contextRef="#ctx0" brushRef="#br0" timeOffset="1730.383">1645 179 11659,'0'0'4191,"0"0"-1106,0 0-191,0 0-743,0 0-656,0 0-406,0 0-443,1 4-273,1 11-224,0-1-1,-1 1 0,-1-1 0,-1 1 1,0-1-1,0 1 0,-2-1 1,-1 5-149,-2 25 116,-26 242-906,34-331 809,1 0-1,2 1 1,3 0 0,1 0-1,2 1 1,2 0 0,2 1-1,7-11-18,-20 43-41,2 1-1,-1-1 0,1 1 0,1 0 0,0 0 0,0 0 0,1 1 1,0 0-1,0 0 0,1 0 0,0 1 0,0 0 0,1 0 1,0 1-1,0 0 0,0 0 0,1 1 0,0 0 0,0 0 0,0 1 1,1 1-1,-1-1 0,1 2 0,0-1 0,0 1 0,0 1 1,0 0-1,0 0 0,0 1 0,0 0 0,9 2 42,-17-2-236,1 1-1,0 0 0,-1 1 1,1-1-1,-1 0 1,1 1-1,-1-1 0,1 1 1,-1 0-1,0 0 1,0 0-1,0 0 0,0 0 1,0 0-1,-1 1 1,1-1-1,-1 1 1,1-1-1,-1 1 0,1 1 237,6 37-7685,-8-18 585</inkml:trace>
  <inkml:trace contextRef="#ctx0" brushRef="#br0" timeOffset="2039.557">1707 395 6150,'0'0'3459,"0"0"-1569,0 0 384,75-30-1153,-49 25-865,7-3-96,-2 4-127,-1 0-33,-3 1 0,-5 3-65,-5 0-543,-6 3-1346,-4 4-672,-7 2-1026,0-1-2786</inkml:trace>
  <inkml:trace contextRef="#ctx0" brushRef="#br0" timeOffset="2365.924">1641 620 3940,'0'0'5514,"0"0"-1761,-14 12-502,-41 35-598,44-28 862,37-18-3192,-23-1-82,36-2-132,0-1 0,-1-2 0,1-2 0,-1-2 0,6-3-109,34-12-2517,-6-4-3519,-47 19 79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1:5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96 11403,'0'0'2130,"0"0"-801,0 0 70,0 0 523,14-8-401,2-2-1193,77-27 913,257 1-45,-590 36-3945,7-4 3838,231 12 3243,3 18-3753,0-18 25,-1 50 196,-2 0 1,-2 0 0,-3 0 0,-11 41-801,-23 56 159,-6-2-1,-15 19-158,-18 58 232,47-132-188,14-51 70,2 1 1,3 0 0,1 1-1,3 0 1,1 0 0,3 1 0,3 1-1,1 23-114,3-68 0,0 0 0,0 0-1,0 0 1,1 0 0,0 0-1,1 0 1,-1 0 0,1-1 0,0 1-1,0-1 1,1 0 0,0 0-1,0 0 1,0 0 0,0-1-1,1 0 1,-1 0 0,1 0-1,0 0 1,1-1 0,-1 0-1,1 0 1,-1 0 0,1 0 0,0-1-1,0 0 1,0-1 0,0 1-1,0-1 1,0 0 0,0-1-1,0 1 1,1-1 0,3-1 0,10 2-194,1-1 1,-1-2-1,0 0 1,1-1 0,-1 0-1,0-2 1,-1-1-1,1 0 1,-1-1 0,0-2-1,-1 1 1,0-2-1,12-9 194,-22-1-1686,-6 10-2361,2 5-7484,1 4 315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2:0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7 2114,'0'0'7730,"0"0"-3465,0 0-1094,0 0-357,0 0-647,0 0-704,0 0-497,0 0-400,3-1-278,77-5 182,-79 6-471,-1 0 0,0 0 0,1 0 0,-1 0 1,1 0-1,-1 0 0,0 0 0,1 0 0,-1 0 0,1 0 0,-1 1 1,0-1-1,1 0 0,-1 0 0,1 0 0,-1 0 0,0 1 0,1-1 1,-1 0-1,0 0 0,1 1 0,-1-1 0,0 0 0,0 1 0,1-1 1,-1 0-1,0 1 0,0-1 0,1 0 0,-1 1 0,0-1 0,0 0 0,0 1 1,0-1-1,0 1 0,1-1 0,-1 1 0,0-1 0,0 0 0,0 1 1,0-1-1,0 1 0,0-1 0,0 0 0,-1 1 0,1-1 0,0 1 1,0-1-1,0 0 0,0 1 0,0-1 0,-1 1 0,1-1 0,0 0 0,0 1 1,-1-1-1,1 0 0,0 0 0,-1 1 0,1-1 0,0 0 0,0 1 1,-1-1-1,1 0 0,-1 0 0,1 0 0,0 1 0,-1-1 0,1 0 1,-24 23-191,2-7 91,-3 1 103,0 2 0,1 0 0,1 2 0,2 0 0,-10 13-3,30-34 1,0 1 0,0-1 1,1 1-1,-1 0 1,0-1-1,0 1 0,1 0 1,-1 0-1,0 0 1,1 0-1,-1-1 1,1 1-1,-1 0 0,1 0 1,-1 0-1,1 0 1,0 0-1,-1 0 0,1 0 1,0 0-1,0 0 1,0 0-1,0 0 0,0 0 1,0 0-1,0 0 1,0 0-1,0 1 0,1-1 1,-1 0-1,0 0 1,1 0-1,-1-1 0,0 1 1,1 0-1,-1 0 1,1 0-1,0 0 0,-1 0 1,1 0-1,0-1 1,-1 1-1,1 0 1,0-1-1,0 1 0,0 0 1,0-1-1,-1 1 1,1-1-1,0 1 0,0-1 1,0 0-1,0 1 1,0-1-1,0 0 0,0 0 1,1 0-2,65 3-106,-59-3 105,82-16-2171,-32-3-3630,-32 10 809,1 0-4168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2:02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151 461 13068,'0'0'3732,"0"0"-807,0 0-202,0 0-481,0 0-614,0 0-555,0 0-235,0 0-122,-7 17-97,-43 110 198,29-77-546,9-28-261,1 0 0,2 1 0,0 0 1,2 1-1,0 0 0,1 0 1,2 1-1,1-1 0,0 1 0,2 12-10,2-37-167,0 1 0,0-1-1,0 1 1,0 0-1,0-1 1,1 0 0,-1 1-1,0-1 1,0 0-1,0 0 1,1 1-1,-1-1 1,0 0 0,0 0-1,1 0 1,-1-1-1,0 1 1,0 0 0,0 0-1,1-1 1,-1 1-1,0-1 1,0 1-1,0-1 1,0 1 0,0-1-1,0 0 1,0 1-1,0-1 1,0 0 0,0 0-1,0 0 1,0 0-1,-1 1 1,1-1-1,0-1 168,18-19-9619,-8 10-76</inkml:trace>
  <inkml:trace contextRef="#ctx0" brushRef="#br0" timeOffset="734.004">701 38 801,'0'0'8530,"0"0"-5476,0 0-1260,0 0 469,0 0-517,0 0-961,18-8-390,62-22 16,-1 33 92,-58 2-392,232 23 1170,-194-27 2557,-63 23-1916,-75 200-571,-111 559-1373,46-114 236,141-653-170,-30 93 395,32-106-407,-1 1 1,0-1 0,0 1 0,0-1-1,-1 0 1,1 0 0,-1 0 0,0 0-1,0-1 1,0 1 0,0-1 0,0 1-1,0-1 1,0 0 0,-1-1 0,1 1-1,-1 0 1,0-1 0,1 0 0,-1 0 0,0 0-1,0 0 1,0-1 0,0 1 0,0-1-1,-1 0-32,-15-4 88,0 0 0,1-1 0,0-1 0,0-1 0,1-1-1,-1-1 1,2 0 0,-1-1 0,1-1 0,1-1 0,-2-2-88,7 8 5,1-1 1,0 0 0,0 0 0,1-1 0,0-1 0,1 1 0,-1-1 0,2-1-1,-1 0 1,-2-6-6,10 16-100,1-1-1,-1 0 0,1 0 1,-1 0-1,1 0 1,0 0-1,0 0 0,-1 1 1,1-1-1,0 0 1,0 0-1,0 1 0,0-1 1,0 1-1,0-1 1,-1 1-1,1-1 0,1 1 1,-1 0-1,0-1 1,0 1-1,0 0 0,0 0 1,0 0-1,0 0 1,0 0-1,0 0 0,0 0 1,0 0-1,0 0 1,0 0-1,0 1 0,0-1 1,0 0-1,0 1 0,1-1 101,3 1-686,36 4-8095,-22 1-1587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2:51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240 460 16848,'-230'8'6427,"221"-10"-5369,34-3-751,-14 3-294,560-79 339,-436 66-368,1039-109-2685,-1136 120 2652,28-3-82,-1-2-1,0-3 1,33-13 131,-96 25-3,2-1 3,1 0 0,-1 0 1,0 0-1,0-1 0,1 1 0,-1-1 0,0 0 0,0 0 0,0-1 1,-1 1-1,1-1 0,-1 0 0,1 0 0,-1 0 0,0 0 0,0 0 1,0-1-1,1-1 0,-4 3 7,0 0 0,0 0 0,0 0 0,0 0 0,-1 0 1,1 1-1,0-1 0,-1 0 0,1 0 0,-1 1 0,0-1 0,1 0 1,-1 0-1,0 1 0,0-1 0,0 1 0,0-1 0,-1 1 0,1 0 1,0-1-1,-1 1 0,1 0 0,-1 0 0,1 0 0,-1 0 0,1 0 1,-1 0-1,0 0 0,1 0 0,-3 0-7,3 0 10,-23-12 322,0 1 0,0 0 0,-2 2 0,1 1 0,-1 1 0,0 2 0,-1 0 0,1 2 0,-1 0 0,-24 1-332,51 3 13,-1 0 1,1-1-1,-1 1 0,1 0 0,-1 0 0,1 0 0,-1-1 0,1 1 0,-1 0 0,1 0 0,-1 0 0,0 0 0,1 0 0,-1 0 1,1 0-1,-1 0 0,1 0 0,-1 0 0,1 0 0,-1 0 0,1 1 0,-1-1 0,1 0 0,-1 0 0,1 1 0,-1-1 1,1 0-1,-1 0 0,1 1 0,-1-1 0,1 0 0,0 1 0,-1-1 0,1 1 0,0-1 0,-1 1 0,1-1 0,0 1 1,0-1-1,-1 1 0,1-1 0,0 1 0,0-1 0,0 1 0,0-1 0,-1 1 0,1-1 0,0 1 0,0-1 0,0 1 1,0-1-1,0 1 0,1-1 0,-1 1 0,0-1 0,0 1-13,25 24 308,43 18-141,104 85 19,-164-121-181,-1 1 0,0 0 0,-1 1 0,1-1 0,-2 1 0,1 0 0,-1 1 0,-1-1 0,0 1 0,0 0 0,-1 0 0,0 1 0,-1-1 0,0 0 0,0 1 0,-1 0 0,-1-1 0,0 8-5,-2-3 28,-1 0 0,0 0 0,-1 0 0,0-1 0,-1 1 1,-1-1-1,-1-1 0,0 1 0,0-1 0,-1 0 0,-1-1 0,0 0 0,-1 0 0,-8 8-28,-168 137 275,-9-23-1102,57-56-3605,64-42-1194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2:00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5958,'0'0'6352,"2"-13"-3960,9-43-598,-10 53-1564,0 0 0,-1 0 0,1 0 0,1 0 0,-1 0 0,0 0 0,1 0 0,-1 1 1,1-1-1,0 0 0,0 1 0,0-1 0,0 1 0,0 0 0,1 0 0,-1 0 0,1 0 1,-1 0-1,1 0 0,0 1 0,0-1 0,-1 1 0,1 0 0,0 0 0,2 0-230,-1 0 110,-1 0-1,1 1 1,0 0-1,0 0 1,0 0-1,0 1 1,0 0-1,0-1 1,0 1-1,0 0 1,0 1-1,-1-1 1,1 1 0,-1-1-1,1 1 1,-1 0-1,1 1 1,-1-1-1,0 0 1,0 1-1,0 0 1,0 0-1,-1 0 1,1 0-1,-1 0 1,1 2-110,4 8 56,-2 0-1,1 0 1,-2 1 0,0 0 0,-1 0 0,0 0 0,-1 0-1,0 0 1,-1 0 0,-1 1 0,0-1 0,-1 0 0,-1 1-1,-1 1-55,-56 193-23,24-130-137,62-140 400,2 1 0,3 2 0,27-35-240,50-43 426,-103 130-419,0 0 0,0 1 1,1 0-1,-1 0 0,1 0 0,0 1 0,1 0 0,-1 0 0,1 1 0,0 0 0,0 0 0,0 1 0,0 0 0,0 1 1,0-1-1,0 1 0,1 1 0,-1 0 0,5 0-7,-9 1 0,0 0 1,0 0-1,-1 1 1,1-1-1,0 1 0,-1-1 1,1 1-1,-1 0 1,0 1-1,0-1 0,1 0 1,-1 1-1,-1 0 1,1 0-1,0 0 1,-1 0-1,1 0 0,-1 0 1,0 1-1,0-1 1,-1 1-1,1-1 1,-1 1-1,1 0 0,-1 0 1,0 3-1,11 104-43,-44 49 35,18-109-32,11-13-624,3-38 617,0 1 0,1 0 0,-1-1 0,1 1 0,-1-1 0,1 1 0,-1-1 0,1 1 0,-1-1 0,1 1 0,-1-1 0,1 1-1,-1-1 1,1 0 0,0 1 0,-1-1 0,1 0 0,0 0 0,-1 0 0,1 1 0,0-1 0,-1 0 0,1 0 0,0 0 0,0 0-1,-1 0 1,1 0 0,0 0 0,-1 0 0,1-1 0,0 1 0,-1 0 0,1 0 0,0 0 0,-1-1 0,1 1 0,0 0 0,-1-1 0,1 1-1,-1-1 1,1 1 0,-1 0 0,1-1 0,-1 0 0,1 1 0,-1-1 0,1 1 0,-1-1 0,0 1 0,1-1 0,-1 0 47,45-36-7800,-27 22 2019</inkml:trace>
  <inkml:trace contextRef="#ctx0" brushRef="#br0" timeOffset="437.551">972 265 10122,'0'0'4073,"0"0"-763,0 0-364,0 0-639,0 0-909,0 0-592,6-6-336,-4 4-442,1-1 0,0 1 0,0 0 0,-1-1 0,2 1 0,-1 0 0,0 1 0,0-1 0,0 0 0,1 1-1,-1 0 1,1 0 0,-1 0 0,1 0 0,0 1 0,-1-1 0,4 1-28,256-22 390,-240 16-714,-32 1-4071,-1 6 396,4 4-1761,-1 2-3753</inkml:trace>
  <inkml:trace contextRef="#ctx0" brushRef="#br0" timeOffset="1059.109">1582 21 11787,'0'0'4511,"0"0"-1308,0 0-475,0 0-662,0 0-811,0 0-604,0 0-229,1 14-22,-7 92 198,-84 211-604,81-259-570,31-59 330,49-66 268,1-15 43,-58 61-35,2 1-1,0 0 1,1 2-1,2 0 0,-1 0 1,2 2-1,0 0 1,1 2-1,1 0 1,0 1-1,0 1 1,1 2-1,25-9-29,-47 18 3,0 0 0,0 1-1,0-1 1,0 0 0,0 0-1,0 1 1,0-1 0,1 1 0,-1-1-1,0 1 1,0-1 0,1 1-1,-1 0 1,0 0 0,1-1 0,-1 1-1,0 0 1,0 0 0,1 0-1,-1 1 1,0-1 0,1 0 0,-1 0-1,0 1 1,1-1 0,-1 1-1,0-1 1,0 1 0,0 0 0,0-1-1,1 1 1,-1 0 0,0 0-1,0-1 1,0 1 0,-1 0 0,1 0-1,0 0 1,0 0 0,0 1 0,-1-1-1,1 0 1,0 0 0,-1 0-1,1 0 1,-1 1 0,0-1 0,1 0-1,-1 1 1,0-1 0,0 0-1,0 1 1,0-1 0,0 0 0,0 0-1,0 1 1,0 0-3,-7 7 8,0 0-1,0-1 1,-1 0-1,0 0 1,-1-1-1,0 0 1,0 0-1,0-1 1,-1 0 0,1-1-1,-1 0 1,-4 1-8,-7 6 104,-2-1 1,1-1-1,-2-1 1,1-2-1,-1 0 1,0-1-1,-19 2-104,42-8 13,1 1 0,0-1 0,-1 1 0,1-1 0,0 0 0,0 1 0,-1-1 0,1 1 0,0-1 0,0 1 0,0-1 0,0 1 0,0-1 0,0 1 0,0-1 0,0 1 0,0-1 0,0 1 0,0-1 0,0 1 0,0-1 0,0 1 0,0-1 0,0 1 0,0-1 0,1 1 0,-1-1 0,0 1 0,0-1 0,1 0 0,-1 1 0,0-1 0,1 1 0,-1-1 0,0 0 0,1 1 0,-1-1 0,0 0 0,1 1 0,-1-1 0,1 0 0,-1 0 0,1 0 0,-1 1 0,1-1 0,-1 0 0,1 0 0,-1 0 0,1 0 0,-1 0 0,1 0 0,-1 0 0,1 0-13,29 24 13,0 2 0,-1 1 1,-2 0-1,21 29-13,25 10-261,-71-66 135,0-1 0,1 0 0,-1 1 0,0-1 0,0 0 1,0 0-1,0 0 0,0 0 0,0 0 0,0-1 1,-1 1-1,1 0 0,0-1 0,-1 0 0,1 1 1,-1-1-1,1 0 0,-1 0 0,0 0 0,0 0 0,0 0 1,0 0-1,0 0 0,0 0 0,-1 0 0,1 0 1,-1 0-1,1-1 0,-1 1 0,0 0 0,0 0 1,0-1-1,0 1 126,0 1-141,1 0 29,13-36-4774,3 17-3963,-2 9-2</inkml:trace>
  <inkml:trace contextRef="#ctx0" brushRef="#br0" timeOffset="1387.444">2256 308 9833,'0'0'5472,"0"0"-1868,0 0-1234,0 0-587,0 0-406,15 0-373,114 5 496,-34-5-1329,-85-17-1590,-9 8-2049,5 2-5221,1 5-1838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1:59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243 365 9993,'0'0'2461,"0"0"54,10-15 197,27-48-433,-36 62-2155,1 0 0,-1 0 0,0-1-1,1 1 1,-1-1 0,0 1 0,0-1-1,0 0 1,0 1 0,0-1 0,-1 0-1,1 0 1,0 1 0,-1-1 0,1 0-1,-1 0 1,0 0 0,0 0 0,1 0-1,-1 0 1,-1 0 0,1 0 0,0 1 0,0-1-1,-1 0 1,1 0 0,-1 0 0,1 0-1,-1 1 1,0-1 0,0 0 0,0 0-1,0 1 1,0-1 0,0 1 0,0-1-1,0 1 1,-1-1 0,1 1 0,-1 0 0,1 0-1,-1 0 1,-1-1-124,-70 9 1335,61-1-1317,0 1-1,1 0 1,0 1 0,0 0-1,1 1 1,0 0 0,1 0-1,0 1 1,0 1 0,1-1-1,0 1 1,1 1-1,1-1 1,-1 1 0,2 1-1,-4 10-17,-3 10-92,2 1-1,1 1 0,1-1 0,3 2 1,-2 28 92,6-53-35,-1-3 8,1 0 0,0 0 0,0 1 0,1-1 1,0 0-1,1 1 0,0-1 0,0 0 0,0 0 0,1 0 0,0 0 1,1 0-1,0 0 0,0-1 0,1 1 0,2 2 27,-3-8-10,1 0 1,1-1-1,-1 1 0,0-1 0,0 0 0,0 0 0,1-1 0,-1 1 1,0-1-1,1 0 0,-1 0 0,0 0 0,1-1 0,-1 0 1,0 0-1,0 0 0,1 0 0,-1 0 0,0-1 0,0 0 1,0 0-1,-1 0 0,1 0 0,0-1 0,-1 1 0,1-1 0,-1 0 1,0 0-1,0 0 0,0 0 0,-1-1 0,2-1 10,27-33 160,-1-1-1,-2-2 1,-2 0 0,-1-2-1,-3-1 1,-2-1-1,-1-1 1,-2 0-1,6-36-159,-17 65 38,5-13 61,-1-1 1,-2 0 0,-1 0-1,-2-1 1,0 0 0,-2-18-100,-2 49 19,-1 0 0,0 0 0,0 0 1,0 0-1,0 0 0,0 0 1,0-1-1,-1 1 0,1 0 1,0 0-1,0 0 0,-1 0 0,1 0 1,-1 0-1,1 0 0,-1 0 1,1 0-1,-1 0 0,0 0 0,1 0 1,-1 1-1,0-1 0,0 0 1,0 0-1,1 1 0,-1-1 1,0 0-1,0 1 0,0-1 0,0 1 1,0-1-1,0 1 0,0 0 1,0-1-1,-1 1 0,1 0 0,0 0 1,0 0-1,0-1 0,0 1 1,0 1-1,0-1 0,0 0 1,-1 0-1,1 0 0,0 0 0,0 1 1,0-1-1,0 1 0,0-1 1,0 1-1,0-1 0,0 1 0,0-1 1,0 1-1,1 0 0,-1-1 1,0 1-1,0 0 0,0 0 1,1 0-1,-1 0 0,0 0 0,1 0 1,-1 0-1,1 0 0,-1 0 1,1 0-1,0 0 0,-1 1-19,-10 23 44,1 2-1,1-1 0,1 1 1,1 1-1,1-1 0,2 1 1,1 0-1,1 0 0,1 0 1,2 10-44,-2-7 25,0 254-265,1-274-112,1 0-1,0 0 1,0 0-1,1 0 1,1-1 0,-1 1-1,2-1 1,-1 0-1,2 0 1,-1 0-1,3 2 353,22 18-4740,14-14-3496,-18-14-749</inkml:trace>
  <inkml:trace contextRef="#ctx0" brushRef="#br0" timeOffset="279.705">941 265 8744,'3'-22'721,"3"-23"425,-5 8 5182,-1 36-6134,0 0 0,0 0 0,0 0 0,-1 1 0,1-1 0,0 0 0,0 0 0,-1 0 0,1 1 0,0-1 0,-1 0 0,1 0 0,-1 1 0,1-1 0,-1 0 0,1 1 0,-1-1 0,0 0 0,1 1 0,-1-1 0,0 1 0,1-1 0,-1 1 0,0-1 0,0 1 0,0 0 0,1-1 1,-1 1-1,0 0 0,0 0 0,0 0 0,0 0 0,1-1 0,-1 1 0,0 0 0,0 0 0,0 1 0,0-1-194,-55 15 2177,39 1-2015,1 1 0,1 0 0,0 1 0,1 1 0,0 0 0,2 1 0,1 1 0,0 0-1,2 0 1,0 1 0,1 0 0,-2 10-162,-86 407 353,88-406-452,-1-1 0,-1 0 0,-2-1 1,-1 0-1,-1-1 0,-15 22 99,29-52-65,0-1 0,0 1 0,-1-1 0,1 1 0,0-1 0,0 1 0,-1-1 0,1 1 0,0-1 0,0 1 0,-1-1 0,1 1 0,-1 0 0,1-1 0,0 1 0,-1 0 0,1-1 0,-1 1 0,1 0 1,-1-1-1,1 1 0,0 0 0,-1 0 0,1 0 0,-1-1 0,1 1 0,-1 0 0,0 0 0,1 0 0,-1 0 0,1 0 0,-1 0 0,1 0 0,-1 0 0,1 0 0,-1 0 0,1 1 0,-1-1 0,1 0 0,-1 0 0,1 0 0,-1 1 0,1-1 0,-1 0 0,1 0 0,-1 1 0,1-1 0,0 0 0,-1 1 0,1-1 0,0 1 0,-1-1 0,1 0 0,0 1 0,-1-1 0,1 1 0,0-1 0,0 1 1,0-1-1,-1 1 0,1-1 0,0 1 0,0-1 65,1-45-4843,9 20 914,4-7-1533</inkml:trace>
  <inkml:trace contextRef="#ctx0" brushRef="#br0" timeOffset="530.138">629 508 9833,'0'0'3625,"0"0"-593,0 0-181,0 0-641,0 0-790,0 0-630,0 0-160,14-1-91,202-1 422,-106-22-1032,-64 7-2613,9-3-7651,-38 15 577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2:29.3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 5178 384,'0'0'374,"0"0"-59,0 0-75,0 0-10,0 0 31,0 0 44,0 0-12,-1-6-4,-9-181 2415,11 121-2152,2-504 1412,25 293-1964,8-24 0,18 28 59,-33 188-4,-3 0 1,-4-1-1,-3-17-55,49-165 192,-22 20-160,-28 101 91,60-147-22,6-157-5,-49 349-99,4 1-1,4 1 1,18-26 3,19-59 10,56-95-10,-11 93 38,-79 131-27,2 2 1,2 2 0,2 2 0,3 1-1,26-19-11,105-65 0,-37 40 0,-120 80 33,0 0-1,1 2 1,0 1-1,0 0 1,1 2-1,1 1 1,-1 0-1,1 2 1,0 1-1,0 1 1,1 0-1,21 2-32,47 30 363,79 62-133,-144-74-222,-1 0 1,-1 2-1,0 1 1,-2 0-1,16 18-8,153 155 32,85 68 6,40 70 84,-89-109 33,175 132 128,-264-216-235,225 206 176,-124-115-90,-34-41 15,41 19-117,-54-71 0,106 52-26,333 201 314,-459-284-189,5-8 1,4-8-1,190 64-131,-163-68 81,-115-40-49,-2 4 0,79 55-32,-59-40 51,3-5 0,102 35-51,0 11 80,236 103-5,-380-177-54,2-3 0,1-4 0,17 1-21,-78-21 1,440 102-1,-227-60 32,-197-41-25,113 18 53,0-6 1,14-6-61,121-10 0,-44-42-25,-133 18 18,-85 19 32,1 0 0,-1-1 1,-1-1-1,1 0 0,-1-2 1,0 0-1,-1 0 1,2-3-26,-18 11 6,0 0 0,0 0 1,-1-1-1,1 1 0,0 0 1,0 0-1,-1 0 1,1 0-1,0 0 0,0 0 1,-1-1-1,1 1 1,0 0-1,0 0 0,0 0 1,0-1-1,-1 1 0,1 0 1,0 0-1,0-1 1,0 1-1,0 0 0,0 0 1,0-1-1,0 1 1,0 0-1,-1 0 0,1-1 1,0 1-1,0 0 0,0 0 1,0-1-1,0 1 1,1 0-1,-1 0 0,0-1 1,0 1-1,0 0 1,0 0-1,0-1 0,0 1 1,0 0-1,0 0 0,0-1 1,1 1-1,-1 0 1,0 0-1,0 0 0,0-1 1,1 1-1,-1 0 1,0 0-1,0 0 0,0 0 1,1-1-1,-1 1 0,0 0-6,-25 2 10,-120 70-1029,78-54-1101,-3-5-1243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0:37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4977 1626 609,'0'0'6774,"0"0"-3507,0 0-347,0 0-69,0 0-791,0 0-559,-4-3-183,1 0-1151,3 3-138,1 0 0,-1 0 1,0 0-1,1 0 0,-1 0 0,1-1 0,-1 1 0,1 0 0,-1 0 0,0 0 0,1 0 0,-1-1 0,1 1 0,-1 0 0,0-1 0,1 1 0,-1 0 1,0 0-1,1-1 0,-1 1 0,0-1 0,0 1 0,1 0 0,-1-1 0,0 1 0,0-1 0,0 1 0,0 0 0,1-1 0,-1 1 0,0-1 0,0 1 1,0-1-1,0 1 0,0 0 0,0-1 0,0 1 0,0-1 0,0 1 0,0-1 0,0 1 0,-1-1 0,1 1 0,0 0 0,0-1 0,0 1 0,0-1 1,-1 1-1,1 0 0,0-1 0,0 1 0,-1 0 0,1-1 0,0 1 0,-1 0 0,1-1 0,0 1 0,-1 0 0,1 0 0,-1-1-29,10 0 63,-3 0-54,1-1-1,-1 1 1,1 0-1,-1 1 0,1 0 1,0 0-1,-1 0 1,1 1-1,-1 0 0,1 0 1,-1 1-1,0-1 1,1 2-1,-1-1 0,0 0 1,2 2-9,-7-1-35,0-1 0,0 1 0,-1 0 0,1 0 0,0-1 0,-1 1 0,1 0 0,-1 0 0,0 0 1,0 0-1,0-1 0,-1 1 0,1 0 0,-1 0 0,1 0 0,-1-1 0,0 1 0,0 0 0,0-1 0,-1 1 0,1-1 0,0 1 0,-1-1 1,0 1-1,1-1 0,-1 0 0,0 0 0,0 0 0,0 0 0,-1 0 0,1-1 0,0 1 0,-1-1 0,1 1 0,-3 0 35,-234 155-630,240-157 634,-1 0 0,0 0-1,1 0 1,-1 0 0,0 0-1,1 0 1,-1 1-1,0-1 1,0 0 0,1 0-1,-1 0 1,0 0 0,1 1-1,-1-1 1,0 0-1,0 0 1,0 1 0,1-1-1,-1 0 1,0 0 0,0 1-1,0-1 1,0 0 0,1 1-1,-1-1 1,0 0-1,0 1 1,0-1 0,0 0-1,0 1 1,0-1 0,0 0-1,0 1 1,0-1-1,0 0 1,0 1 0,0-1-1,0 0 1,0 1 0,0-1-1,-1 0 1,1 1 0,0-1-1,0 0 1,0 0-1,0 1 1,-1-1 0,1 0-1,0 0 1,0 1 0,0-1-1,-1 0 1,1 0-1,0 1 1,-1-1 0,1 0-1,0 0 1,0 0 0,-1 0-1,1 0 1,0 1 0,-1-1-4,36 0 162,-29 0-80,129-18 698,-68 6-1924,0 6-5181,-49 6-1709</inkml:trace>
  <inkml:trace contextRef="#ctx0" brushRef="#br0" timeOffset="-3612.881">928 1570 8904,'0'0'454,"0"0"139,0 0 560,0 0 459,0 0 22,0 0-262,5-9-129,17-29-175,-16 38 2405,-3 24-3469,-3-21 389,3 320 2276,-6-265-2487,0 14-53,3 195 4,22-183-571,-39-94-7740,13-5 2727,0-4-3064</inkml:trace>
  <inkml:trace contextRef="#ctx0" brushRef="#br0" timeOffset="-3222.756">954 1515 128,'0'0'5152,"0"0"-2691,0 0-513,0 0 300,0 0-150,0 0-299,0 0-219,-11-4-384,-32-10-374,109 3 518,385-65-972,-451 77-549,0-1 0,0 1 0,0-1-1,0 0 1,0 1 0,0-1 0,0 1 0,0-1 0,0 0 0,0 1-1,0-1 1,0 1 0,0-1 0,0 0 0,0 1 0,1-1 0,-1 0-1,0 1 1,0-1 0,0 0 0,1 1 0,-1-1 0,0 0 0,1 1 181,-13 6-1509,-13 7-3285,-1 1-3005</inkml:trace>
  <inkml:trace contextRef="#ctx0" brushRef="#br0" timeOffset="-2929.903">938 1894 5573,'0'0'2077,"0"0"-65,0 0 263,0 0-140,17 1-320,56 4-363,42-23 1004,70 7-2611,-173 14-5803,-10 0 636</inkml:trace>
  <inkml:trace contextRef="#ctx0" brushRef="#br0" timeOffset="-2206.015">1797 1925 7495,'0'0'1901,"0"0"-471,7-12 375,59-104 4174,-46 60-1928,-60 53-3527,32 6-524,-1 1 0,1 0 0,0 0 0,0 1 0,1 0 0,-1 0 0,1 1 0,0 0 0,1 0 0,-1 0 0,1 1 0,0 0 0,1 1 0,0-1 0,0 1 0,1 0 0,-1 0 0,2 0 0,-2 4 0,4-8-8,1 0 1,-1 0-1,1 0 1,0-1-1,0 1 1,0 0-1,0 0 1,1 0-1,0 0 1,0-1-1,0 1 1,0 0-1,0-1 1,1 1-1,-1-1 1,1 1-1,0-1 1,0 0-1,0 1 1,1-1-1,-1 0 1,1-1-1,0 1 1,0 0-1,0-1 1,0 0-1,0 1 1,0-1-1,1 0 1,-1-1-1,1 1 1,-1-1-1,1 1 1,0-1-1,-1 0 1,1-1-1,0 1 1,0 0-1,0-1 1,-1 0-1,1 0 1,2 0 7,2 1 0,1 1 0,0 0 0,-1 1 0,1 0 0,-1 0 0,0 1 0,0 0 0,0 0 0,-1 1 0,1 0 0,-1 0 0,0 1 0,-1 0 0,1 0 0,-1 1 0,-1 0 0,1 0 0,-1 0 0,0 0 0,0 1 0,-1 0 0,0 0 0,-1 0 0,0 0 0,0 1 0,-1 0 0,0-1 0,1 6 0,-3-6 40,0 0 0,0 0 1,-1 1-1,0-1 0,0 0 1,-1 0-1,0 0 0,-1 0 0,1 0 1,-1-1-1,-1 1 0,0-1 1,0 0-1,0 0 0,-1 0 1,0 0-1,0-1 0,-1 0 1,1 0-1,-1 0 0,-1-1 1,1 0-1,-1 0 0,0 0 0,0-1 1,0 0-1,-1-1 0,1 0 1,-9 3-41,7-4 21,-1 1 0,0-2 1,0 1-1,0-1 1,0 0-1,0-1 0,0-1 1,0 1-1,0-2 0,0 1 1,0-1-1,0-1 0,1 0 1,-1 0-1,1-1 0,0 0 1,0 0-1,0-1 0,0-1 1,1 1-1,0-1 1,0-1-1,0 1 0,1-1 1,0-1-1,1 1 0,0-1 1,0 0-1,0-1 0,1 1 1,0-1-1,-2-8-21,-5-18-742,23 49-6999,-3 2 2921,1 1-2051</inkml:trace>
  <inkml:trace contextRef="#ctx0" brushRef="#br0" timeOffset="-1765.106">2176 1681 7399,'0'-13'1836,"1"-3"-1239,1-43 2356,-1 15 3833,1 42-2275,4 31-4271,-18 309 933,6-265-1140,5-60-166,1 144 426,38-65-4280,-21-80 928,-11-12-706,-4-5-4092,-2-2 1221</inkml:trace>
  <inkml:trace contextRef="#ctx0" brushRef="#br0" timeOffset="-987.072">2137 1945 3908,'0'0'2236,"0"0"252,0 0 37,0 0-416,0 0-497,0 0-320,0 0-256,0 0-310,-8-10-278,-20-33-320,28 43-125,0-1-1,0 0 1,1 1-1,-1-1 1,0 1 0,1-1-1,-1 1 1,0-1-1,1 1 1,-1-1 0,1 1-1,-1-1 1,1 1-1,-1-1 1,1 1-1,-1 0 1,1-1 0,-1 1-1,1 0 1,-1-1-1,1 1 1,0 0-1,-1 0 1,1 0 0,0-1-1,-1 1 1,1 0-1,-1 0 1,1 0-1,0 0 1,-1 0 0,1 0-1,0 0 1,-1 1-1,1-1 1,0 0-1,-1 0 1,1 0 0,-1 1-1,1-1 1,0 0-1,-1 0 1,1 1 0,-1-1-1,1 1 1,-1-1-1,1 0 1,-1 1-1,1 0-2,6 0 34,40 7-288,0-3 0,1-1-1,0-3 1,0-2 0,0-2 0,-1-2-1,1-2 1,-1-2 0,-1-2-1,0-2 1,11-6 254,-52 17 43,0 1-1,0-1 1,0 0 0,0-1 0,0 1-1,0-1 1,-1 0 0,1 0-1,-1 0 1,0 0 0,0-1-1,0 0 1,-1 0 0,1 0 0,-1 0-1,0-1 1,0 1 0,0-1-1,-1 0 1,0 1 0,0-1 0,0 0-1,0 0 1,-1-1 0,0 1-1,0 0 1,0 0 0,-1-1 0,1-5-43,-2 9 106,1 0 0,-1 0 1,0 0-1,0 0 0,0 0 1,0 0-1,0 0 0,0 0 1,0 1-1,0-1 1,-1 0-1,1 1 0,-1-1 1,1 0-1,-1 1 0,0 0 1,0-1-1,0 1 0,1 0 1,-1 0-1,0 0 0,0 0 1,0 1-1,0-1 1,-1 0-1,1 1 0,0 0 1,0-1-1,0 1 0,0 0 1,-1 0-1,1 0 0,0 0-106,-73 17 1306,60-9-1281,1 1 1,0 0-1,1 1 1,0 1-1,0 0 1,1 1-1,1 0 1,0 1-1,0 0 1,2 1-1,0 0 1,0 0-1,1 1 1,1 0-1,0 1 1,1 0-1,1-1 1,0 2-1,2-1 1,0 1-1,0-1 1,1 1-1,2 0 1,-1 0-1,2-1 1,0 1-1,1 1-25,0-12-27,0 1 0,0-1 0,1 0 0,-1 0 0,1 0-1,1 0 1,-1 0 0,1-1 0,0 1 0,0-1 0,1 0-1,0 0 1,-1-1 0,2 1 0,-1-1 0,0 0 0,1-1-1,0 1 1,0-1 0,0 0 0,0 0 0,0-1 0,0 0-1,1 0 1,-1-1 0,1 1 0,0-1 0,-1-1 0,1 1-1,0-1 1,0 0 0,-1-1 0,1 0 0,4-1 27,-4 0-4,-1-2 1,1 1-1,-1-1 0,0 1 1,0-2-1,0 1 0,0-1 1,-1 0-1,0 0 0,0 0 1,0-1-1,-1 0 0,1 0 1,-1 0-1,-1 0 0,1-1 1,-1 1-1,-1-1 0,1 0 1,-1 0-1,0 0 1,0 0-1,-1 0 0,0-1 4,7-15 18,87-200 698,-86 239 737,-9 33-1591,0-45 216,-3 55 2,0-45-77,1 0 1,1 1 0,0 0-1,1-1 1,0 1 0,1-1 0,1 1-1,0-1 1,1 1 0,1-1-1,0 0 1,1 0 0,0-1 0,1 0-1,1 1 1,6 8-4,-9-18-22,1-1 1,0 1-1,0-1 1,0 0-1,0 0 1,1-1 0,-1 1-1,1-1 1,-1-1-1,1 1 1,0-1-1,0 0 1,0 0-1,0 0 1,-1-1-1,1 0 1,0 0-1,0 0 1,0-1-1,0 0 1,0 0-1,0-1 1,-1 0-1,1 0 1,-1 0-1,1 0 1,-1-1-1,0 0 1,0 0-1,0 0 1,0-1-1,0 0 1,-1 0-1,0 0 1,0 0-1,0-1 1,0 0-1,-1 1 1,0-1-1,3-5 22,7-19 8,-2 0 0,-1 0 0,-1-1 0,-2 0 0,-1-1 0,2-24-8,-2 17 11,45-272 1153,-53 435 678,-2 208-1746,3-326-325,1-1 0,0 1 0,0-1 0,0 1 0,1-1 0,0 1 0,1-1 0,-1 0 0,1 0 0,1 1 0,-1-1 0,1 0 1,0-1-1,0 1 0,0-1 0,1 1 0,0-1 0,0 0 0,1 0 0,-1-1 0,1 1 0,0-1 0,0 0 0,1 0 0,-1-1 0,1 1 0,-1-1 0,1-1 0,0 1 1,0-1-1,1 0 0,-1 0 0,0-1 0,1 0 0,0 0 229,8-1-4410,-1-3-1232</inkml:trace>
  <inkml:trace contextRef="#ctx0" brushRef="#br0" timeOffset="-676.03">3139 1815 2947,'0'0'4383,"0"0"-2462,0 0-138,0 0 27,0 0-598,0 0 69,10-1 395,218-27 667,-178 17-5633,-2-2-3455,-42 12-2576</inkml:trace>
  <inkml:trace contextRef="#ctx0" brushRef="#br0" timeOffset="4439.104">8070 987 7944,'0'0'2695,"0"0"-287,0 0 90,5-14-469,27-71 2194,-38 73-1214,-46 18-2645,30 3-342,0 1 0,1 1 0,0 2 0,1 0 0,1 1 0,0 0 0,0 2 0,2 0 0,-10 13-22,25-28-17,0 0 0,0 0 0,0 1 0,0-1 0,1 1-1,-1-1 1,1 1 0,-1 0 0,1-1 0,0 1 0,-1 0 0,1 0 0,0 0 0,0 0 0,0 0 0,1 0 0,-1 1-1,0-1 1,1 0 0,0 0 0,-1 0 0,1 1 0,0-1 0,0 0 0,0 0 0,0 1 0,1-1 0,-1 0 0,1 0-1,-1 1 1,1-1 0,0 0 0,0 0 0,-1 0 0,2 0 0,-1 0 0,0 0 0,0 0 0,1-1 0,-1 1 0,1 0-1,-1-1 1,1 1 0,0-1 0,-1 1 0,1-1 0,0 0 0,0 0 0,0 0 0,2 1 17,58 7-135,-53-9 122,0 1 1,-1 0-1,1 0 1,0 0-1,0 1 0,-1 1 1,1 0-1,-1 0 1,0 0-1,0 1 1,0 0-1,0 1 0,-1 0 1,1 0-1,-1 0 1,0 2 12,0 0-4,0 0 1,-1 1 0,0 0 0,0 1 0,0-1 0,-1 1 0,-1 0 0,0 0 0,0 0 0,0 1-1,-1-1 1,-1 1 0,0 0 0,0 0 0,-1 0 0,0 0 0,0 0 0,-1 0 0,-1 0 0,0 0-1,0 0 1,-1 0 0,0 0 0,-1 0 0,0-1 0,0 1 0,-1-1 0,0 0 0,-1 0 0,0 0-1,-1 0 4,2-6 20,0 1-1,-1-1 0,1-1 1,-1 1-1,1 0 0,-1-1 0,0 0 1,0 0-1,0-1 0,0 1 0,0-1 1,-1 0-1,1-1 0,0 1 1,0-1-1,-1 0 0,1 0 0,0-1 1,-1 1-1,1-1 0,0 0 1,0-1-1,0 1 0,-5-3-19,-109-67 669,108 62-633,1 0 0,0 0 0,0-1 0,1 0 0,0-1-1,1 1 1,0-2 0,-3-6-36,-1-36-2235,20 68-5335,2 0-214</inkml:trace>
  <inkml:trace contextRef="#ctx0" brushRef="#br0" timeOffset="5301.856">8538 1035 8104,'0'0'3918,"0"-13"-960,0-62 2663,-5 69-2054,-3 17-2468,-16 72-555,3 0 1,4 1-1,-5 77-544,14-72-443,14-152 444,-5 20 2,1 1 0,3 0 0,2-1 1,1 2-1,2-1 0,2 1 0,2 1 0,1 0 0,2 1 0,17-27-3,-32 61-7,1 0 0,0 0 0,0 1 0,1-1 0,-1 0 0,1 1 0,0 0 0,0 0 0,0 0 1,1 1-1,-1 0 0,1-1 0,0 1 0,0 1 0,0-1 0,0 1 0,0 0 0,1 0 0,-1 0 0,1 1 0,-1 0 0,1 0 0,0 0 0,-1 1 0,1 0 0,0 0 0,-1 1 0,1-1 0,0 1 0,-1 0 0,1 0 1,-1 1-1,4 1 7,-5-1-21,1 1 1,-1-1 0,0 1 0,1 0 0,-1 0 0,-1 0 0,1 0-1,0 1 1,-1 0 0,0-1 0,0 1 0,0 1 0,0-1 0,-1 0-1,1 1 1,-1-1 0,0 1 0,-1 0 0,1-1 0,-1 1 0,0 0-1,0 0 1,0 0 0,-1 0 0,1 0 0,-1 0 0,-1 0 0,1 0-1,-1 0 1,0 0 0,0 0 0,0 0 0,-1 0 0,1-1 0,-1 1-1,0-1 1,-1 1 0,1-1 0,-1 1 0,0-1 0,0 0 0,0-1-1,0 1 1,-3 2 20,-6 2 9,-1-1-1,0 0 0,0-1 1,0 0-1,-1-1 0,0-1 1,0 0-1,0-1 0,-1 0 1,1-1-1,-1-1 0,1 0 1,-1-1-1,1-1 0,-1 0 1,-4-2-9,16 3 33,0 0 0,0-1-1,0 1 1,0-1 0,1 0 0,-1 0 0,0 0 0,0 0 0,1 0 0,-1-1 0,1 1-1,-1-1 1,1 0 0,0 1 0,-1-1 0,1 0 0,0 0 0,0-1 0,0 1-1,1 0 1,-1-1 0,1 1 0,-1-1 0,1 0 0,-1-1-33,30 8 326,-13 7-309,-1 0 0,-1 1 0,0 1 0,0 0 0,-1 0 1,-1 1-1,0 1 0,-1 0 0,6 13-17,1-3 6,9 15 14,-7-8-4,2-1 0,2-1 0,0-1 0,23 20-16,-38-41-5,0-1 1,1 0-1,0-1 0,0 0 1,0 0-1,1-1 0,-1-1 1,1 1-1,1-1 0,-1-1 0,0 0 1,1-1-1,0 0 0,-1 0 1,1-1-1,0 0 0,0-1 1,8-1 4,-16 1 3,-1-1 0,0 1 0,0 0 0,0-1 1,0 0-1,0 1 0,0-1 0,0 0 0,0 0 0,0 0 1,0 0-1,-1 0 0,1-1 0,0 1 0,-1-1 0,1 1 1,-1-1-1,1 1 0,-1-1 0,0 0 0,1 0 0,-1 1 1,0-1-1,0 0 0,-1 0 0,1 0 0,0 0 0,-1-1 1,1 1-1,-1 0 0,1 0 0,-1 0 0,0 0 0,0 0 1,0-1-1,0 1 0,-1 0 0,1-1-3,-26-83 349,-6 51-660,2 46-3509,14 8-1722,-1 2-5311</inkml:trace>
  <inkml:trace contextRef="#ctx0" brushRef="#br0" timeOffset="5948.883">6411 2137 5413,'0'0'8211,"-13"-4"-5510,-37-13-1046,42 5 58,88-13 631,102-1-332,102 3-2012,-197 17 139,2649-147 1505,-2574 138-992,-283 15 319,69 0-1080,-1 3-1,1 2 1,0 2 0,0 3-1,1 2 1,-10 5 109,-4 17-1900,45 8-6381,20-25-810</inkml:trace>
  <inkml:trace contextRef="#ctx0" brushRef="#br0" timeOffset="3040.943">6703 964 9321,'0'0'3977,"0"0"-1644,0 0-6,0 0-261,0 0-491,0 0-384,0 0-449,-1 4-102,-36 332 2499,30-221-5602,4-1-5254,3-101 2117,1-4-2376</inkml:trace>
  <inkml:trace contextRef="#ctx0" brushRef="#br0" timeOffset="3480.338">6773 902 8872,'0'0'2050,"0"0"972,0 0 896,0 0-1959,0 0-410,0 0-258,0 0-431,-2-4-337,-7-9-285,15 23-95,20 35 127,-11-20-384,112 162 916,-46-110-2330,18-30-3733,-48-46-3927,-36-8 5099</inkml:trace>
  <inkml:trace contextRef="#ctx0" brushRef="#br0" timeOffset="3838.954">7312 978 4100,'0'0'1815,"0"0"528,0 0-95,0 0 15,0 0-223,0 0-487,0 0-512,0 0-165,-4 0 36,-1 3-764,0 0-1,0-1 0,0 1 1,0 1-1,1-1 0,0 1 1,-1 0-1,1 0 0,0 0 0,1 1 1,-1-1-1,1 1 0,0 0 1,-2 4-148,-13 16 206,-46 55 141,98-143-187,-23 49-140,80-75 30,-90 88-45,1 0 0,-1 0 0,0 1 0,1-1 0,-1 0 0,1 1 0,0-1 0,-1 1 1,1 0-1,-1 0 0,1-1 0,-1 1 0,1 0 0,0 0 0,-1 0 0,1 1 0,-1-1 0,1 0 0,0 1 0,-1-1 0,1 1 1,-1-1-1,1 1 0,-1 0 0,0 0 0,1-1 0,-1 1 0,0 0 0,1 0 0,-1 0 0,0 0 0,0 1 0,0-1 0,0 0 1,0 0-1,0 1 0,0-1 0,-1 1 0,1-1 0,0 1 0,-1-1 0,1 1 0,-1-1 0,1 1 0,-1-1 0,0 1-5,15 78 616,-13 270-253,15-274-2543,-5-54-1157,4-2-3329,-7-14-941</inkml:trace>
  <inkml:trace contextRef="#ctx0" brushRef="#br0" timeOffset="11326.523">8765 2532 9897,'0'0'5317,"0"0"-2204,0 0-273,0 0-465,0 0-795,0 0-432,0 0-363,2-5-395,5-11-237,-6 27 75,-9 47 233,5-36-348,-11 73 141,2-25-255,4 0 0,2 0 0,4 28 1,16-60-235,-5-68 134,4-228 256,-13 253-155,2-25-12,1 0 0,1 0 1,2 1-1,1 0 0,1 0 0,1 0 0,2 1 1,1 0-1,1 1 0,4-5 12,-13 28-25,0-1 1,1 1-1,-1 0 0,1 0 0,0 1 1,0 0-1,0-1 0,0 2 0,1-1 1,-1 1-1,1-1 0,0 1 0,0 1 0,-1-1 1,1 1-1,0 0 0,0 1 0,0-1 1,0 1-1,0 0 0,0 1 0,0 0 1,6 1 24,-5-1-315,1 0 1,-1 1 0,1 0 0,-1 1 0,0 0 0,0 0 0,0 0-1,0 1 1,-1 0 0,1 0 0,3 4 314,24 30-5067,-18-9-2192,-7-7-3173</inkml:trace>
  <inkml:trace contextRef="#ctx0" brushRef="#br0" timeOffset="11649.977">8752 2741 7847,'0'0'5446,"0"0"-3813,0 0 609,91-31-800,-55 24-898,0 1-127,4 0-161,-1 3-192,0 3-64,-7 0 0,-4 0-160,-10 3-737,-5 6-1441,-7 4-1346,-6-2-2626</inkml:trace>
  <inkml:trace contextRef="#ctx0" brushRef="#br0" timeOffset="11987.181">8759 2976 2018,'0'0'7698,"0"0"-3924,0 0-1057,0 0-565,0 0-882,0 0-314,0 0 21,0 0-123,13 11-230,-2-2-517,-7-4-83,0-1-1,0 0 1,1-1 0,0 1-1,-1-1 1,1 0-1,0 0 1,0 0-1,1-1 1,-1 1-1,1-1 1,-1-1-1,1 1 1,0-1 0,-1 0-1,1 0 1,5-1-24,19 1 17,1-2 0,-1-1 0,0-2 0,0-1 1,-1-1-1,1-1 0,-1-2 0,-1-1 0,2-2-17,17-32-75,-40 20-2567,-12 20-2915,-4 4 571</inkml:trace>
  <inkml:trace contextRef="#ctx0" brushRef="#br0" timeOffset="9681.87">7127 2474 10346,'0'0'1735,"0"0"-230,0 0 844,0 0-144,0 0-406,0 0-96,0 0-395,6-10-561,-3 7-712,18-22 456,-14 63 302,-27 139 418,-7 112-1301,25-204-2599,3-57-1583,3 0-4542,-4-20 3801</inkml:trace>
  <inkml:trace contextRef="#ctx0" brushRef="#br0" timeOffset="10056.723">7120 2449 4708,'0'0'2280,"0"0"-417,-3-14 171,-15-72 2018,18 47 1873,18 37-3384,-10 5-2476,1 1 0,-1-1 0,0 2 0,-1-1 0,1 1 0,-1 0 0,0 1 0,0-1-1,0 2 1,-1-1 0,0 1 0,0-1 0,1 5-65,79 127 135,-74-114-260,0 0 0,2-1 1,1 0-1,0-2 0,2 1 0,3 1 125,-17-20-219,1 0 0,-1 0 1,1 0-1,0 0 0,-1 0 0,1-1 0,1 0 1,-1 0-1,0 0 0,0 0 0,1-1 0,-1 1 1,1-1-1,-1 0 0,1-1 0,0 1 0,-1-1 1,1 0-1,0 0 219,2-1-795,0 0 1,0-1-1,-1 0 0,1-1 1,0 1-1,-1-1 1,0 0-1,0-1 0,0 0 1,0 1-1,0-2 1,-1 1-1,0-1 0,1 0 1,-2 0-1,1 0 0,-1-1 1,2-2 794,13-20-3123</inkml:trace>
  <inkml:trace contextRef="#ctx0" brushRef="#br0" timeOffset="10386.652">7680 2472 384,'0'0'1351,"6"-15"133,20-51 451,-8 22 2226,-13 40 1123,-9 18-3782,-145 183 1524,74-100-2812,283-308-273,-133 146 187,-74 65-81,1 1 0,-1-1 0,1 1-1,-1 0 1,0-1 0,0 1-1,1 0 1,-1 0 0,0 0 0,0 0-1,0 0 1,0 0 0,0 1 0,0-1-1,0 0 1,0 0 0,0 1-1,-1-1 1,1 1 0,0-1 0,-1 0-1,1 1 1,-1-1 0,0 1 0,0-1-1,1 1 1,-1 0 0,0-1-1,0 1 1,0-1 0,0 1 0,-1-1-1,1 1 1,0-1 0,-1 1 0,1-1-1,-1 1 1,1-1 0,-2 1-47,2 7 115,-51 300 1471,49-301-1916,0 0 1,1 0 0,0 1 0,0-1-1,1 0 1,0 0 0,0 1-1,1-1 1,1 0 0,-1 0 0,1 0-1,0 0 1,1 0 0,0-1-1,0 1 1,1-1 0,0 1 0,0-1-1,0-1 1,1 1 0,0 0 0,6 4 329,9 2-5147,-3-4-2898</inkml:trace>
  <inkml:trace contextRef="#ctx0" brushRef="#br0" timeOffset="10885.804">8343 2415 6406,'0'0'3502,"0"0"-1153,0 0 416,0 0-304,0 0-704,9-13-492,25-38-363,-33 51-882,-1-1 1,0 1 0,0-1-1,0 1 1,0-1-1,0 1 1,0-1 0,0 1-1,0-1 1,0 1-1,0-1 1,0 1-1,0-1 1,0 1 0,-1-1-1,1 1 1,0-1-1,0 1 1,-1-1-1,1 1 1,0-1 0,0 1-1,-1-1 1,1 1-1,0 0 1,-1-1-1,1 1 1,-1-1 0,1 1-1,-1 0 1,1 0-1,-1-1 1,1 1-1,0 0 1,-1 0 0,1 0-1,-1-1 1,0 1-1,1 0 1,-1 0-1,1 0 1,-1 0 0,1 0-1,-1 0 1,1 0-1,-1 0 1,1 0-1,-1 0 1,1 0 0,-1 1-1,1-1 1,-1 0-1,1 0 1,-1 0-1,1 1 1,-1-1 0,1 0-1,-1 1 1,1-1-1,0 0 1,-1 1-1,1-1 1,-1 0 0,1 1-1,0-1 1,0 1-1,-1-1-20,1 0 15,-26 12 34,1 1-1,1 1 0,0 1 1,1 1-1,1 1 0,-3 3-48,11-9 9,-33 42 7,48-51-32,1-1 0,-1 1 0,0-1 0,1 0 0,-1 1 0,1-1 0,0 0-1,-1 0 1,1 0 0,0 0 0,0-1 0,0 1 0,0 0 0,0-1 0,0 1 0,0-1 0,-1 1-1,1-1 1,0 0 0,0 0 0,0 0 0,0 0 0,0-1 0,0 1 0,0 0 0,1-1 16,2 1-9,8 1 11,-5-3-25,0 1 0,0 0 1,1 1-1,-1 0 0,0 0 0,1 1 0,-1 0 1,0 0-1,0 1 0,0 0 0,0 1 0,0 0 1,-1 0-1,1 0 0,-1 1 0,0 0 0,0 1 0,0-1 1,0 1-1,-1 1 0,0-1 0,0 1 0,0 0 1,-1 1-1,0-1 0,0 1 0,3 6 23,-3 4 11,0 1 0,0 1-1,-2-1 1,-1 1 0,0-1-1,-1 1 1,-1 0 0,-1-1-1,0 1 1,-4 14-11,4-26 74,0-1-1,-1 1 1,0-1-1,0 1 1,-1-1-1,0 0 1,0 0 0,0 0-1,-1 0 1,0-1-1,0 1 1,0-1-1,-1 0 1,1 0-1,-1-1 1,0 1 0,-1-1-1,1 0 1,-1-1-1,0 1 1,0-1-1,0 0 1,0-1 0,0 1-1,-1-1 1,1 0-1,-1-1 1,0 0-1,1 0 1,-1 0 0,0-1-1,0 0 1,1 0-1,-1 0 1,0-1-1,1 0 1,-1-1-1,0 0 1,1 0 0,0 0-1,-2-1-73,-1 0 24,0-1 0,0 0 0,1-1 0,-1 0 0,1 0 0,0-1 0,1 0 0,-1 0 0,1-1 0,0 0 0,1 0 0,-1-1 0,1 0 0,1 0 1,0 0-1,0-1 0,1 0 0,-1 1 0,2-2 0,0 1 0,0 0 0,0-1 0,1 1 0,0-4-24,13-52-489,-10 64 377,0-1-1,0 1 1,0 0-1,1 0 1,-1 1-1,0-1 0,0 0 1,1 0-1,-1 1 1,1-1-1,-1 0 1,0 1-1,1 0 0,-1-1 1,1 1-1,-1 0 1,1 0-1,0-1 1,-1 1-1,1 1 0,-1-1 1,1 0-1,-1 0 1,1 0-1,-1 1 1,1-1-1,-1 1 0,0-1 1,2 1 112,26 26-7816,-17-7 1106</inkml:trace>
  <inkml:trace contextRef="#ctx0" brushRef="#br0" timeOffset="17248.039">11510 231 3459,'21'-146'7319,"-18"132"-6535,10-47 3272,-8 51 1941,-34 238-3874,14-143-1662,-249 1775 879,27 143-545,199-1384-1291,25-551-2077,8-60-1031,1-8-2861</inkml:trace>
  <inkml:trace contextRef="#ctx0" brushRef="#br0" timeOffset="100362.743">1058 10186 1634,'0'0'1179,"0"0"-410,0 0-91,0 0 107,0 0-75,0 0-144,0 0 122,-1-4 1,-7-32 308,2-1 0,1 0 0,2 0 0,1 0 0,2 0 0,3-5-997,-3-25 232,-1-129 524,13-411 1237,34 9-1427,103-468-566,-84 745 18,14 3 1,34-59-19,-74 266 13,4 2 0,6 2 0,3 2 0,6 3 0,3 2 0,5 3 0,73-81-13,-86 118-8,3 3 1,1 2-1,4 3 0,1 3 0,2 2 0,3 3 1,1 3-1,2 3 0,2 3 0,1 4 1,56-16 7,-92 37 50,0 1 0,1 2 0,0 2-1,0 1 1,0 2 0,0 2 0,0 1 0,0 2 0,0 2 0,0 2 0,-1 1 0,0 1 0,0 2 0,29 14-50,50 35 140,-3 4 0,-3 5 0,-3 4-1,-4 6 1,55 55-140,181 171 858,107 140-858,-220-215 258,566 603 495,-173-192-401,-329-371-309,11-12 0,10-13-1,341 201-42,-266-225 174,9-18-1,383 138-173,-568-265 32,4-10 0,2-8 0,3-11 0,2-8 0,1-11 0,216 0-32,-405-28 4,25 4-4,0-3-1,0-3 0,0-2 1,-1-3-1,1-2 0,34-12 1,-89 21 14,0 0 0,0 0-1,-1 0 1,1 0-1,0-1 1,-1 1 0,1-1-1,0 0 1,-1 0-1,1 0 1,-1 0 0,1 0-1,-1-1 1,1 1-1,-1-1 1,0 0 0,0 1-1,0-1 1,0 0-1,0 0 1,0 0 0,0-1-1,-1 1 1,1 0-1,-1-1 1,0 1 0,0-1-1,0 1 1,0-1-1,0 1 1,0-1 0,0 0-1,-1 1 1,0-1-1,1 0 1,-1 0 0,0 0-1,0 1 1,-1-1-1,1 0 1,0 0 0,-2-2-14,-8-45 165,23 52-197,-5 54-1949,-20-23-4622,-7-20-1084</inkml:trace>
  <inkml:trace contextRef="#ctx0" brushRef="#br0" timeOffset="115826.966">2 10482 352,'0'0'123,"0"0"261,0 0 150,0 0-43,0 0-42,0 0-1,0 0 102,0-9 21,-1-32-31,1 38-479,1-1 1,-1 1 0,1 0 0,0-1-1,0 1 1,1 0 0,-1 0 0,1-1-1,0 1 1,-1 0 0,1 1 0,1-1-1,-1 0 1,0 1 0,1-1 0,-1 1-1,1 0 1,0-1 0,-1 1 0,1 1-1,0-1 1,1 0 0,-1 1 0,0-1-1,0 1 1,0 0 0,1 0 0,-1 0-1,1 1 1,-1-1 0,1 1 0,-1 0-1,1 0 1,-1 0 0,1 0 0,-1 1-1,0-1 1,3 2-62,20-4-30,351-9 73,-250 12-22,582 8-21,149 1 59,-24 14-59,52 17 38,-177-14 26,257-8-64,-147 24 37,-24-10-10,164-1-27,132 21 0,-324-5 5,-151-10-10,217 25 42,-558-43-42,-185-26 5,-50 5-6,-40 1-116,-1 0-669,-5 0-1205</inkml:trace>
  <inkml:trace contextRef="#ctx0" brushRef="#br0" timeOffset="119604.943">3667 985 1057,'0'0'198,"-2"-13"282,-25-99 1004,20 93-1267,-1 1 0,0-1 0,-2 2 0,0-1 0,-1 1 0,-1 1 0,0 0 0,-2 1 0,1 0 0,-2 1 0,0 0 0,0 2 0,-2 0 0,1 0 0,-1 2 0,-1 0 0,-3-1-217,-64-22 89,-2 4 1,0 4 0,-2 3-1,0 5 1,-1 3-1,-1 4 1,0 4-1,0 5 1,-5 3-90,-9-4 36,0 5-1,0 5 1,-50 12-36,36 6 0,2 5 0,1 6 0,2 4 0,2 6 0,1 4 0,-4 9 0,48-22 4,2 2 0,2 3 0,1 3 0,3 2 0,2 3 0,2 3 0,3 1 0,-16 25-4,6 0 223,3 3 0,4 1 0,4 4 0,4 1 0,-11 37-223,37-77 70,1 2-1,4 0 1,1 1-1,3 1 0,-4 36-69,11-39 61,1-1-1,3 0 0,1 1 0,3-1 0,2 1 0,2-1 0,3-1 0,2 5-60,17 37 117,3-2 1,4-2-1,19 29-117,-32-72 8,3-1 0,1-2 0,2-1 0,2-1 0,1-1-1,2-2 1,1-1 0,2-2 0,1-2 0,2-1 0,0-2-1,2-2 1,1-1 0,1-3 0,1-1 0,0-3 0,9 1-8,56 11 13,0-6 1,2-4 0,0-5 0,1-5-1,0-4 1,1-6 0,94-14-14,-80-3 17,-1-7 1,0-5-1,-3-5 1,-1-6-1,-2-5 1,-1-5-1,-4-6 1,-2-4-1,-2-5 1,-4-6-1,23-23-17,-52 36 192,-2-4 0,-4-3 1,-2-3-1,-3-3 0,3-11-192,-42 45 96,-2-1 1,-2-1-1,-1-1 1,-3-1-1,-1-1 1,-2-1-1,-2 0 1,-2-1-1,-2-1 1,-2 0-1,-2-1 1,-2 0-1,-1-9-96,-1-3 48,-3 1 1,-2-1-1,-3 0 0,-2 0 0,-3 1 0,-2 0 0,-18-50-48,11 59 0,-3 0 0,-2 2 0,-1 0 0,-3 1 0,-2 2 0,-2 1 0,-1 2 0,-2 0 0,-2 3 0,-2 1 0,-39-30 0,5 6 8,-3 4 1,-2 3-1,-2 3 1,-2 4-1,-4 3-8,52 31-350,-1 1 1,-1 1-1,0 2 0,0 2 0,-1 1 0,0 2 0,0 1 0,0 2 0,-20 2 350,-48 1-2712</inkml:trace>
  <inkml:trace contextRef="#ctx0" brushRef="#br0" timeOffset="121811.029">8912 7955 3107,'0'0'315,"0"0"379,0 0 123,0 0-91,0 0 53,0 0-16,0 0-197,0 0-251,-4-10-160,-13-30-128,-3 70 117,-8 140 1345,-52 499 118,11-6-352,31-11-1010,18 493 727,4-875-241,27-254-410,-24 15-466,-47 31-3282,15-29-1623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2:46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26 9129,'0'0'3443,"0"0"-865,0 0 33,0 0-492,0 0-731,0 0-454,0 0-362,5-5-332,-3 4-234,-1-1-1,1 0 1,-1 1 0,1-1 0,0 1 0,0-1-1,-1 1 1,1 0 0,0 0 0,0 0-1,0 0 1,1 0 0,-1 0 0,0 1 0,0-1-1,0 1 1,1-1 0,-1 1 0,0 0 0,0 0-1,1 0 1,-1 0 0,0 0 0,0 0 0,1 1-1,-1-1 1,0 1 0,0 0 0,0 0 0,0-1-1,0 1 1,0 0 0,0 1 0,0-1 0,0 0-1,0 1 1,-1-1 0,1 1 0,0-1-1,-1 1 1,1 0 0,-1 0 0,0-1 0,0 1-1,0 0 1,0 0 0,1 2-6,-1 4 4,0 0-1,-1 0 1,0 0-1,0 0 1,-1 0-1,0 1 1,0-1-1,-1-1 1,0 1-1,-1 0 1,0 0 0,0-1-1,0 0 1,-1 1-1,0-1 1,0-1-1,-1 1 1,0 0-1,0-1 1,-1 0-1,1-1 1,-1 1-1,-5 2-3,-20 30 111,22-27 46,-14 34 861,77-39-757,103-39-1215,-118 20-2470,0 3-3334,-18 6-2280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2:4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91 11691,'2'-13'1441,"0"-4"-763,13-43 3342,-8 61 1862,5 46-4856,-6 250 960,-6-213-1957,-4-1 1,-4 1-1,-4-2 0,-15 58-29,40-189-3283,49-59-7415,-44 82 5653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2:47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7687,'0'0'5344,"0"0"-2200,0 0-672,0 0-609,0 0-646,0 0-320,15-2-75,115-7 38,63 7-663,-157-16-1510,-49 16-6935,2 5 2307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2:44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56 330 2594,'0'0'1794,"0"0"-507,0 0 378,0 0 92,0 0-231,8-13-4,-7 10-1375,30-57 1440,-9 6 3704,-13 37-491,-10 43-2068,0-13-3404,-43 356 1745,40-307-1289,-7 126 462,8-64-4301,0-135 484,-3-4 3325,-15-105 270,5 0 0,5 0 0,6-1 0,5-34-24,0 121 383,1 0 1,2 0-1,1 0 0,1 0 0,6-13-383,-10 42 28,1 0 0,0 0 0,0 0 0,1 1 0,-1-1 0,1 1 0,0 0 0,0 0 0,0 0-1,1 0 1,0 0 0,-1 1 0,1-1 0,0 1 0,1 0 0,-1 0 0,1 1 0,-1-1-1,1 1 1,0 0 0,-1 1 0,1-1 0,0 1 0,0 0 0,0 0 0,1 0 0,-1 1-1,0-1 1,0 1 0,0 1 0,0-1 0,1 1 0,-1 0 0,0 0 0,0 0 0,0 1 0,-1-1-1,1 1 1,0 1 0,0-1-28,5 2 2,-1 1-1,1 0 1,-1 0-1,0 1 1,0 0-1,-1 0 1,0 1-1,0 0 1,0 1-1,-1 0 1,0 0-1,-1 0 1,1 1-1,-2 0 1,1 0-1,-2 1 1,1-1-1,-1 1 1,0 0-1,-1 0 1,0 1-1,-1-1 1,0 1-1,-1-1 1,0 2-2,-5-3 1,0-1 1,-1 0-1,0-1 1,-1 1 0,0-1-1,0 0 1,0-1 0,-1 0-1,0 1 1,0-2-1,0 1 1,-1-1 0,0-1-1,0 1 1,0-1 0,-1-1-1,1 1 1,-1-1-1,0-1 1,0 0 0,0 0-1,0-1 1,-1 0-2,-60 12-280,30-7-2073,1 3-5755,24-5 2022</inkml:trace>
  <inkml:trace contextRef="#ctx0" brushRef="#br0" timeOffset="341.702">472 481 11243,'0'0'3219,"0"0"-678,0 0-230,0 0-725,0 0-668,0 0-384,0 0-225,0 9-111,0 14-170,1-1 0,1 1 1,1-1-1,0 0 0,2 1 0,1-2 0,0 1 1,2-1-1,1 0 0,0 0 0,1-1 1,1 0-1,1-1 0,10 12-28,-20-29 2,0 0 1,-1 0-1,1 0 1,0 0-1,0 0 0,0 0 1,0-1-1,0 1 1,1-1-1,-1 1 1,0-1-1,1 0 0,-1 0 1,1 0-1,-1 0 1,1-1-1,0 1 0,-1-1 1,1 1-1,0-1 1,-1 0-1,1 0 1,0 0-1,-1 0 0,1-1 1,0 1-1,-1-1 1,1 1-1,0-1 0,-1 0 1,1 0-1,-1 0 1,0 0-1,1-1 1,-1 1-1,0-1 0,0 1 1,0-1-1,0 0 1,0 0-1,0 0 0,1-2-2,8-19 39,-1 0-1,-1-1 0,-1 0 0,-1-1 1,-2 0-1,0 0 0,1-18-38,8-42 79,11-39-121,-19 146-7469,-4-7 2156</inkml:trace>
  <inkml:trace contextRef="#ctx0" brushRef="#br0" timeOffset="1594.017">1271 538 8584,'0'0'2493,"0"0"-149,-3-14 346,-8-44-421,10 56-2165,0-1 0,0 1-1,0 0 1,0 0 0,-1 1 0,1-1-1,-1 0 1,1 0 0,-1 1 0,0-1-1,1 0 1,-1 1 0,0 0 0,0-1-1,0 1 1,0 0 0,0 0 0,-1 0-1,1 1 1,0-1 0,0 0 0,-1 1-1,1-1 1,0 1 0,0 0 0,-1 0-1,1 0 1,0 0 0,-1 0 0,1 1 0,0-1-1,-1 0 1,1 1 0,0 0 0,0 0-1,-1 0 1,1 0 0,0 0 0,-1 1-104,-14 11-4,2 2 0,-1 0 0,2 0 0,0 1 0,1 1 0,1 0 0,1 1 0,0 0 0,1 1 0,1 0 0,1 1 1,0 0-1,2 0 0,0 0 0,-2 21 4,5-28-293,1 0 0,0 0 0,1 0 0,0 1 0,1-1 0,1 0 0,0 1 0,3 12 293,-4-22-75,1 0 0,0 0-1,0 0 1,1 0 0,-1 0 0,1 0-1,0 0 1,0 0 0,0-1-1,1 1 1,-1-1 0,1 1 0,0-1-1,0 0 1,0 0 0,0-1-1,0 1 1,1 0 0,-1-1-1,1 0 1,0 0 0,0 0 0,0 0-1,0-1 1,0 0 0,0 1-1,0-1 1,0-1 0,3 1 75,-2-1 41,0 0 1,-1 0 0,1-1-1,0 0 1,-1 1 0,1-2-1,-1 1 1,1-1-1,-1 1 1,0-1 0,1 0-1,-1-1 1,0 1-1,0-1 1,-1 0 0,1 0-1,-1 0 1,1 0 0,-1 0-1,0-1 1,0 0-1,2-3-41,48-92 1348,13-81 1588,-56 114-507,-10 112-2371,-2-25-65,1 0 0,1 0 1,1-1-1,0 1 0,2 0 0,1-1 0,0 1 0,1-1 1,2 0-1,5 13 7,-10-29-67,1 0 0,-1 0-1,0 0 1,1-1 0,0 1 0,0-1 0,0 0 0,0 0 0,1 0 0,-1 0 0,1 0 0,0-1-1,0 1 1,0-1 0,0 0 0,0 0 0,0-1 0,0 1 0,0-1 0,1 0 0,-1 0 0,1-1-1,-1 1 1,1-1 0,-1 0 0,1 0 0,-1 0 0,1-1 0,-1 1 0,1-1 0,1-1 67,3-1-17,1 0 0,-1-1 1,0 0-1,0-1 1,0 0-1,0 0 1,-1-1-1,0 0 1,0 0-1,-1-1 0,1 0 1,-2-1-1,5-4 17,6-16 135,-1-1-1,-2 0 1,0-1-1,-2-1 1,-2 0-1,0-1 1,-3 0-1,0 0 1,-2-1 0,0-19-135,8-122 1115,-13 174-1102,0 0 0,-1 0 0,1 0 0,0 0 0,-1 0 0,1 0 0,-1 0 0,1 0 0,0 0 0,-1 0 0,1 0 0,-1 0 0,1 0 0,0 0 0,-1 0 0,1 0 0,0 0 0,-1-1 0,1 1 0,0 0 0,-1 0 0,1 0 0,0-1 0,-1 1 0,1 0 0,0 0 0,-1-1 0,1 1 0,0 0 0,0-1 0,0 1 0,-1 0 0,1-1 0,0 1 0,0 0 0,0-1 0,0 1 0,-1-1 0,1 1 0,0 0 0,0-1 0,0 1 0,0-1 0,0 1 0,0 0 0,0-1 0,0 1 0,0 0 0,1-1-13,-17 36 63,9 0-72,2 1 1,1 0-1,2 0 1,1 0-1,4 28 9,-2-46-11,-2-1-155,0 1 0,2-1 0,0 1 0,1-1-1,1 0 1,0 0 0,1 0 0,1 0 0,1 0 0,0-1-1,2 0 1,-1 0 0,2-1 0,0 0 0,1-1 0,4 6 166,-8-17-17,-1-1 0,0 0 0,1 0-1,0 0 1,-1-1 0,1 1 0,0-1 0,-1-1 0,1 1 0,0-1 0,0 0 0,0 0 0,0-1 0,0 1 0,-1-1 0,1-1 0,0 1 0,-1-1 0,1 0 0,-1 0 0,0-1-1,1 1 1,-1-1 0,0-1 0,-1 1 0,1-1 0,0 1 0,-1-1 0,0 0 0,0-1 0,0 1 0,-1-1 0,1 0 0,-1 0 0,0 0 0,1-4 17,15-21 254,-2-1 0,-2-1 0,0 0 0,-3-1 0,0 0 0,-2-1 1,-2 0-1,-1-1 0,-2 0 0,1-19-254,-5 41 100,0-9 239,-10 37-148,-1 13-192,2-1 1,0 2-1,2-1 0,1 1 1,1-1-1,2 1 1,0 1-1,2-1 0,3 13 1,-2-32-104,1 1-1,0-1 0,1 0 0,0 0 1,1 0-1,0 0 0,0 0 0,1-1 0,0 0 1,6 7 104,-9-12-42,0-1 0,1 0 1,-1-1-1,1 1 0,-1 0 1,1-1-1,0 0 0,0 1 1,0-1-1,0 0 0,0 0 1,1-1-1,-1 1 0,1-1 1,-1 0-1,1 1 0,-1-2 1,1 1-1,0 0 0,-1-1 1,1 1-1,0-1 0,-1 0 1,1-1-1,0 1 0,-1 0 1,1-1-1,0 0 0,-1 0 1,1 0-1,-1 0 1,2-1 40,5-6 4,-1 1 0,0-1 0,0-1 0,-1 0 0,0 0 0,0 0 0,-1-1-1,0 0 1,-1-1 0,0 1 0,-1-1 0,0 0 0,3-11-3,8-19 438,-1 0-1,-3 0 1,-1-2 0,-2 1 0,0-13-438,-9 36 468,-8 27-8,-8 30-267,11-24-193,1 1 0,1-1 0,0 1 0,1 0 0,0-1 0,2 1 0,-1 0 1,2 0-1,0 0 0,1 0 0,0-1 0,1 1 0,1-1 0,0 1 0,1-1 0,5 9 0,-6-15-216,0-1-1,1 1 1,0-1-1,1 0 0,0 0 1,0 0-1,0-1 1,1 0-1,0 0 0,0 0 1,4 1 216,85 28-6092,-29-31-2673,-37-4 1051</inkml:trace>
  <inkml:trace contextRef="#ctx0" brushRef="#br0" timeOffset="2050.007">2820 502 3331,'0'0'4426,"1"-15"-1832,0-44-154,-9 32 3176,-3 37-2178,8 2-3358,0 0 0,2 1 0,-1-1 0,2 1 0,0-1 0,0 0 0,1 1 0,0-1 0,1 1 0,1-1 0,0 0 1,1 0-1,0-1 0,0 1 0,2-1 0,4 8-80,-10-17-8,0-1-1,1 0 1,-1 1 0,1-1 0,-1 0-1,1 1 1,-1-1 0,1 0 0,0 0 0,0 0-1,0 0 1,0 1 0,0-1 0,0 0-1,0-1 1,0 1 0,0 0 0,0 0 0,0 0-1,0-1 1,1 1 0,-1 0 0,0-1-1,1 1 1,-1-1 0,0 0 0,1 1-1,-1-1 1,0 0 0,1 0 0,-1 0 0,1 0-1,-1 0 1,0 0 0,1 0 0,-1-1-1,1 1 1,-1 0 0,0-1 0,1 1-1,-1-1 1,1 0 8,38-42-321,-31 28 608,0-1 1,-2 1 0,0-1 0,0-1 0,-2 1-1,0-1 1,-1 0 0,0 0 0,-2 0-1,0-1 1,0-16-288,-2 33 24,0 0-1,0 0 0,0 0 1,-1 0-1,1 0 1,0-1-1,0 1 0,-1 1 1,1-1-1,0 0 1,-1 0-1,1 0 1,-1 0-1,1 0 0,-1 0 1,1 0-1,-1 0 1,0 1-1,0-1 0,1 0 1,-1 1-1,0-1 1,0 0-1,0 1 0,0-1 1,1 1-1,-1-1 1,0 1-1,0 0 0,0-1 1,0 1-1,0 0 1,0 0-1,0-1 0,0 1 1,0 0-1,0 0 1,-1 0-1,1 0 0,0 0 1,0 1-1,0-1 1,0 0-1,0 0 0,0 1 1,0-1-1,1 1 1,-1-1-1,0 1 1,0-1-1,0 1 0,0 0-23,-51 29 59,39-20-57,0 0-1,1 1 1,0 1 0,1-1-1,1 2 1,0 0 0,0 0-1,1 0 1,1 1-1,0 1 1,1-1 0,1 1-1,0 1 1,1-1 0,1 1-1,0 0 1,1 0-1,1 0 1,0 0 0,1 0-1,1 0 1,1 1 0,1 10-3,1-20-16,-1 0-1,1 0 0,1 0 0,-1 0 1,1-1-1,0 1 0,1-1 0,0 0 0,0 0 1,0-1-1,0 1 0,1-1 0,0 0 0,0-1 1,1 0-1,-1 1 0,1-2 0,0 1 0,0-1 1,0 0-1,0-1 0,0 0 0,1 0 0,-1 0 1,1-1-1,-1 0 0,1 0 0,0-1 0,-1 0 1,1-1-1,0 0 0,-1 0 0,7-2 18,-2 0-63,-1-1-1,-1-1 0,1 0 1,0 0-1,-1-1 1,0-1-1,-1 1 0,1-2 1,-1 1-1,-1-1 0,0 0 1,0-1-1,0 0 1,-1-1-1,0 1 0,-1-1 1,0 0-1,-1-1 1,0 0-1,0 1 0,-1-1 1,-1-1-1,0 1 0,0-3 64,-1-25-2287,-19 23-3817,1 16-206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2:5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20 15343,'0'0'2909,"0"0"-571,0 0 75,-17-5-539,6 2-1634,7 0-172,-1 2 1,0-1-1,0 0 1,0 1 0,0 0-1,0 0 1,0 1-1,0-1 1,0 1-1,0 0 1,0 1-1,0-1 1,-1 1-1,1 0 1,0 0-1,1 0 1,-1 1-1,0 0 1,0 0-1,1 0 1,-1 0-1,1 1 1,-1 0-1,0 1-68,-29 28 191,1 2 0,2 1 0,1 2 0,2 1 0,2 0-1,2 3 1,1 0 0,2 1 0,2 1 0,1 0 0,3 2-1,-6 30-190,15-53-15,1-1-1,1 1 0,1-1 1,1 1-1,0 0 0,2 0 0,1 0 1,0 0-1,2 0 0,1 0 0,0-1 1,2 1-1,0-1 0,1-1 0,1 1 1,2-1-1,-1 0 0,2-1 1,9 12 15,-15-24-94,1-1 1,0 0 0,0 0-1,0 0 1,0 0 0,1-1-1,0 0 1,0-1-1,1 0 1,-1 0 0,1 0-1,0-1 1,0 0 0,0 0 93,-1-2-264,-1 1 0,0-1 1,1-1-1,-1 1 0,0-1 0,1 0 1,-1 0-1,1-1 0,-1 0 1,0 0-1,1-1 0,-1 1 0,0-1 1,0-1-1,0 1 0,0-1 1,-1 0-1,4-3 264,58-45-7394,-35 19 1506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2:52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330 297 12364,'0'0'3891,"0"0"-1483,-12-10-395,-44-33-81,55 42-1871,-1 0-1,0 0 1,0 1 0,1-1-1,-1 0 1,0 1 0,0-1-1,0 1 1,0-1 0,0 1-1,1 0 1,-1 0 0,0 0-1,0 0 1,0 0 0,0 0-1,0 1 1,0-1 0,0 0-1,0 1 1,1 0 0,-1-1-1,0 1 1,0 0 0,1 0-1,-1 0 1,0 0 0,1 0-1,-1 1 1,1-1 0,-2 1-61,-1 2 84,-13 13 27,-1 0 1,2 2 0,1 0-1,0 1 1,1 0 0,2 1-1,0 1 1,1 0 0,1 0-1,1 1 1,1 1 0,-1 8-112,2-15-5,1 0 0,1 0 0,0 0 0,1 0 0,1 1 1,1-1-1,1 1 0,0 0 0,1 0 0,1-1 1,1 1-1,0 0 0,1-1 0,1 1 0,1-1 1,1 0-1,0-1 0,1 1 0,0-1 0,8 11 5,-11-23-5,0 0-1,1 0 0,-1 0 1,1 0-1,0-1 0,0 0 1,0 0-1,1 0 0,-1-1 1,0 0-1,1 0 0,0 0 1,-1 0-1,1-1 0,0 0 1,0-1-1,0 1 0,0-1 1,0 0-1,0 0 0,0-1 1,-1 0-1,1 0 0,0 0 1,0-1-1,-1 0 0,1 0 1,-1 0-1,5-3 6,13-6-260,-1-2 0,0 0 0,-1-1 0,-1-2 0,0 0 0,5-6 260,61-48-4883,-23 32-2672,-29 22 481</inkml:trace>
  <inkml:trace contextRef="#ctx0" brushRef="#br0" timeOffset="457.312">779 485 8040,'0'0'4874,"-2"-15"-1607,-9-47-353,10 59-2648,1 0 0,-1 0-1,0 0 1,0 1-1,0-1 1,0 0 0,0 0-1,0 1 1,-1-1 0,1 1-1,-1-1 1,0 1-1,0-1 1,0 1 0,0 0-1,0 0 1,-1 0-1,1 0 1,0 1 0,-1-1-1,1 0 1,-3 0-266,2 2 74,-1-1 0,1 1 0,-1 0 0,1 0 1,-1 0-1,1 0 0,-1 0 0,1 1 0,-1 0 0,1-1 0,0 1 0,-1 1 1,1-1-1,0 0 0,0 1 0,-1 0 0,1 0 0,1 0 0,-1 0 0,0 0 1,0 0-1,1 1 0,-1-1-74,-12 17-53,1-1 0,1 2 1,1 0-1,0 0 0,2 1 1,0 0-1,2 1 0,0 0 0,1 1 1,1-1-1,2 1 0,0 0 1,1 0-1,1 1 0,2-1 0,0 4 53,-1-25-94,0 1-1,1-1 0,-1 1 0,1-1 0,-1 1 0,1 0 1,0-1-1,0 1 0,0 0 0,0-1 0,1 1 1,-1-1-1,1 1 0,-1-1 0,1 1 0,0-1 0,0 1 1,0-1-1,0 1 0,1-1 0,-1 0 0,0 0 1,1 0-1,0 0 0,0 0 0,-1 0 0,1 0 0,0 0 1,0-1-1,1 1 0,-1-1 0,0 0 0,0 1 1,1-1-1,-1 0 0,1 0 0,-1-1 0,1 1 0,-1 0 1,1-1-1,-1 0 0,2 1 95,3-3-22,-1 0-1,0 0 1,1-1 0,-1 0-1,0 0 1,-1 0 0,1 0-1,-1-1 1,1 0-1,-1 0 1,0-1 0,0 0-1,-1 1 1,0-2 0,1 1-1,-2 0 1,1-1 0,0-1 22,-1 3-14,31-48 546,-2-1 0,-2-2-1,-3-1 1,-2-1 0,0-10-532,10-18 586,-28 67-422,7-10 159,-1-1 0,-2-1 0,-1 0-1,-1 0 1,-2-1 0,-1 0 0,-1 0 0,-2-1 0,-1-3-323,-2 35 37,0 0 0,0 1 0,-1-1 0,1 0 0,0 0 0,0 1 0,-1-1 0,1 0 0,0 0 0,-1 0 0,1 0 0,0 1-1,-1-1 1,1 0 0,0 0 0,-1 0 0,1 0 0,0 0 0,-1 0 0,1 0 0,0 0 0,-1 0 0,1 0 0,0 0 0,-1 0 0,1 0 0,0 0 0,-1 0 0,1 0 0,0-1 0,-1 1 0,1 0 0,0 0 0,-1 0 0,1 0 0,0-1 0,0 1 0,-1 0 0,1 0 0,0-1 0,0 1 0,-1 0 0,1 0-37,-14 38 129,-4 41-37,4 1 1,3 0-1,4 0 1,3 1 0,4-1-1,5 35-92,-4-96-232,15 100-2065,15-52-4676,-2-48-3213,-12-17 2221</inkml:trace>
  <inkml:trace contextRef="#ctx0" brushRef="#br0" timeOffset="796.31">1509 244 9993,'9'-44'1164,"11"-84"5066,-19 126-6091,0 1 0,0 0 0,-1 0-1,1-1 1,-1 1 0,1-1 0,-1 1 0,1 0-1,-1-1 1,0 1 0,0-1 0,0 1 0,0-1-1,0 1 1,0-1 0,0 1 0,0-1-1,-1 1 1,1-1 0,0 1 0,-1 0 0,1-1-1,-1 1 1,0 0 0,0-1 0,1 1 0,-1 0-1,0 0 1,0 0 0,0 0 0,0 0 0,0 0-1,0 0 1,0 0 0,-1 0 0,1 0 0,0 0-1,0 1 1,-1-1 0,1 0 0,0 1 0,-1-1-1,1 1 1,-1 0 0,1-1 0,-1 1 0,1 0-1,0 0 1,-1 0 0,1 0 0,-1 0 0,1 0-1,-1 1 1,1-1 0,-1 0 0,1 1 0,0-1-1,-1 1 1,1-1 0,0 1 0,-1 0 0,1 0-1,-1 0-138,-9 11 227,1 0 0,0 1-1,1 0 1,0 0-1,1 1 1,1 0-1,0 0 1,1 1 0,-2 10-227,-10 24 104,3 0 0,2 1 0,2 1 0,2 0 0,3 0 0,1 7-104,2-8 27,1-6-443,-1 0 1,-2-1-1,-2 1 1,-2-1-1,-2-1 1,-8 17 415,-30 14-3354,-4-50-5517,35-21 3800</inkml:trace>
  <inkml:trace contextRef="#ctx0" brushRef="#br0" timeOffset="1119.846">1237 463 6854,'0'0'4421,"0"0"-1955,0 0 160,0 0-159,0 0-898,74-43-512,-45 43-160,10 0-288,-2 0-257,5 2-224,1 1-64,-5-2-64,-3 1 0,-8-2-576,-4 0-1186,-6-3-544,-4-3-2274,-4 5-1666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2:52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269 195 21172,'-2'-99'918,"2"92"-712,-1 1 0,1-1-1,-1 1 1,0-1 0,-1 1 0,0 0-1,0-1 1,0 1 0,-1 0 0,1 1-1,-2-1 1,1 0 0,-3-3-206,5 9 44,0-1 0,1 0 0,-1 1 0,0-1 0,0 1 0,0-1 0,0 1 0,0-1 0,0 1 0,0 0 0,0 0 0,0-1 1,0 1-1,0 0 0,0 0 0,0 0 0,0 0 0,-1 0 0,1 0 0,0 1 0,0-1 0,0 0 0,0 0 0,0 1 0,0-1 0,0 1 0,0-1 0,1 1 1,-1-1-1,0 1 0,0-1 0,0 1 0,0 0 0,1-1 0,-1 1 0,0 0 0,1 0 0,-1 0 0,0 0 0,1 0 0,-1-1 0,1 1 0,0 0 0,-1 0 1,1 1-45,-24 45 35,20-34-22,0 1 0,2 0 1,-1 0-1,2-1 1,0 1-1,0 0 0,2 0 1,-1 0-1,2 0 1,0 0-1,1 0 0,0 0 1,1-1-1,0 1 0,1-1 1,1-1-1,0 1 1,1-1-1,2 3-13,4 7-62,2 0-1,0-1 1,2-1 0,0 0 0,1-2-1,1 0 1,1-1 0,0-1 0,1 0-1,2-2 63,-12-6-58,1-1 0,1-1 0,-1 0 0,1 0 0,0-2 0,0 1 0,0-2 0,1 0 0,0 0 0,-1-1 0,1-1 0,0 0 0,0-1 1,0-1-1,-1 0 0,1-1 0,0 0 0,-1-1 0,1-1 0,-1 0 0,0 0 0,0-2 0,-1 1 0,1-2 0,-1 0 0,-1 0 0,1-1 0,-1 0 0,1-3 58,3-3 104,-1 0 1,0-2-1,-1 0 1,-1 0-1,0-1 1,-1-1-1,-1 0 1,-1 0-1,0-1 1,-2 0-1,0 0 1,-1-1-1,-1 0 1,-1 0 0,-1 0-1,0-1 1,-2 1-1,0-1 1,-2-11-105,1 30 45,1 0 0,-1-1 0,0 1 0,0 0 0,0 0 0,0 0 0,-1 0 0,1 0 0,-1 0 0,1-1 0,-1 1 0,0 0 0,1 0 0,-1 0 0,0 1 0,0-1 0,-1 0 0,1 0 0,0 0 0,-1 1 0,1-1 0,-1 1 0,1-1 0,-1 1 0,0 0 0,1-1 0,-1 1 0,0 0 0,0 0 0,0 0 0,0 1 1,0-1-1,0 0 0,0 1 0,0-1 0,0 1 0,0 0 0,-1-1 0,1 1 0,0 0 0,0 0 0,0 1 0,0-1 0,0 0 0,-1 1 0,-1 0-45,-7 7 32,0 1 0,1-1 0,0 2 0,0 0 0,1 0 0,0 1 0,1 0 0,0 0 0,1 1 0,0 0 0,1 0 0,0 0 0,1 1 0,-2 7-32,-20 63 17,3 2 0,3 0 0,5 1 1,3 6-18,1-18-69,-114 649-2450,120-695 2381,-2 22 49,-2 0 0,-3-1-1,-1 0 1,-3-2 0,-2 0 0,-17 31 89,32-70 4,-1 0 1,1-1-1,-1 0 0,-1 0 1,1 0-1,-1 0 0,0-1 1,-1 0-1,0-1 0,0 1 1,0-1-1,0-1 0,-1 1 1,1-1-1,-1-1 0,0 1 1,-1-1-1,1-1 0,0 1 1,-1-1-1,0-1 0,1 0 1,-1 0-1,0-1 0,0 1 1,1-2-1,-1 0 0,0 0 0,1 0 1,-1-1-1,1 0 0,-1-1 1,1 0-1,0 0 0,0-1 1,0 0-1,-2-2-4,0-3 61,0 0 0,1-1 0,0 0 0,0-1 0,1 0 0,0-1 0,1 1 0,0-1 0,1 0 0,1-1 0,0 0 0,0 0 0,1 0 0,1 0 0,0-1 0,1 1 0,1-1 0,0 1 0,1-1 0,0 0 0,1 1 0,0-1 0,1 0 0,1 1 0,0 0 0,1 0 0,0 0 0,1 0 0,1 0 0,0 1 0,0 0 0,1 0 0,1 1 0,0 0 0,4-4-61,15-10 26,0 1-1,2 1 0,1 2 1,0 1-1,2 1 0,0 2 0,0 1 1,2 2-1,0 1 0,1 2 0,0 1 1,0 1-1,1 3 0,0 0 1,25 1-26,-2 1-422,-58 5 255,0 0 0,-1 0 1,1 0-1,-1 0 0,1 0 1,-1 1-1,1-1 0,-1 0 1,0 0-1,0 0 1,1 1-1,-1-1 0,0 0 1,0 0-1,0 1 0,0-1 1,-1 0-1,1 0 0,0 1 1,0-1-1,-1 0 0,1 0 1,-1 1-1,1-1 0,-1 0 1,1 0-1,-1 0 0,0 0 1,1 0-1,-1 0 0,0 0 1,0 0-1,0 0 0,0-1 1,0 1-1,0 0 0,0 0 1,0-1-1,0 1 0,0-1 1,-1 1 166,-20 19-6625,-3 1-5429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2:4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350 700 8456,'0'0'2963,"0"0"-737,6-14 182,19-47-49,-22 53-1856,-1-1 0,0 1-1,0-1 1,0 0 0,-1 1 0,0-1 0,-1 0-1,0 0 1,0 1 0,-1-1 0,-1-2-503,2 10 36,0 0 1,0 0 0,0 0 0,0 0-1,0 0 1,0 0 0,-1 0 0,1 0-1,0 0 1,-1 0 0,1 0 0,-1 0-1,1 0 1,-1 0 0,1 1-1,-1-1 1,0 0 0,1 0 0,-1 1-1,0-1 1,0 0 0,1 1 0,-1-1-1,0 1 1,0-1 0,0 1 0,0-1-1,0 1 1,0 0 0,0-1 0,0 1-1,0 0 1,0 0 0,0 0-1,0 0 1,0 0 0,0 0 0,0 0-1,0 0 1,0 0 0,0 0 0,1 0-1,-1 1 1,0-1 0,0 0 0,0 1-1,0-1 1,0 1 0,-1 0-37,-42 25 164,30-14-164,1 0 0,0 1 0,0 0 0,1 0 0,1 2 0,1-1 0,0 2 0,1-1 0,0 1 0,1 0 0,1 1 0,1 0 0,0 0 0,1 0 0,1 1 0,0 3 0,4-17-25,1-1 0,-1 1 0,1 0 0,0-1-1,0 1 1,1-1 0,-1 0 0,1 1 0,-1-1 0,1 0-1,0 0 1,0 0 0,0 0 0,1 0 0,-1-1 0,1 1-1,0-1 1,-1 0 0,1 1 0,0-1 0,0 0 0,0-1-1,1 1 1,-1 0 0,0-1 0,1 0 0,-1 0 0,1 0-1,-1 0 1,1-1 0,0 1 0,-1-1 0,1 0 0,1 0 25,35 13-287,-35-12 273,0 1-1,0-1 1,-1 1 0,1 0 0,-1 0-1,0 1 1,1-1 0,-1 1 0,0 0-1,-1 0 1,1 0 0,0 1 0,-1-1-1,0 1 1,0 0 0,0 0 0,0 0 0,0 0-1,-1 1 1,0-1 0,0 1 0,0-1-1,-1 1 1,1 0 0,-1 0 0,0 0-1,0 1 15,-1-3 15,0-1-1,0 1 0,0 0 0,-1 0 1,1-1-1,-1 1 0,1 0 0,-1-1 1,0 1-1,0 0 0,0-1 0,0 1 0,-1-1 1,1 0-1,-1 1 0,1-1 0,-1 0 1,0 0-1,0 0 0,0 0 0,0 0 1,0 0-1,0-1 0,-1 1 0,1-1 1,-1 1-1,1-1 0,-1 0 0,1 0 0,-1 0 1,0-1-1,1 1 0,-3 0-14,-15 3 160,1 0 0,0-1 1,-1-2-1,1 0 0,-1 0 0,1-2 0,-16-2-160,26 2 38,1 0 0,-1-1 0,1 0 0,-1 0 0,1-1 0,0 0 0,0 0 0,0-1 0,1 0 0,-1-1 0,1 1 0,0-1 0,0-1 0,0 1 0,1-1 0,0 0 0,-4-6-38,9 12-54,1-1 1,-1 0-1,1 0 0,-1 1 0,1-1 1,-1 0-1,1 0 0,0 0 0,-1 0 1,1 0-1,0 0 0,0 1 0,-1-1 0,1 0 1,0 0-1,0 0 0,0 0 0,0 0 1,0 0-1,0 0 0,1 0 0,-1 0 1,0 0-1,0 0 0,1 0 0,-1 1 1,0-1-1,1 0 0,-1 0 0,1 0 0,-1 0 1,1 1-1,0-1 0,-1 0 0,1 1 1,0-1-1,-1 0 0,1 1 0,0-1 1,0 1-1,-1-1 0,1 1 0,0-1 0,0 1 1,0 0-1,0 0 0,0-1 0,0 1 1,0 0 53,30 8-11310,-20 3 1936</inkml:trace>
  <inkml:trace contextRef="#ctx0" brushRef="#br0" timeOffset="331.116">754 335 9161,'20'-135'9849,"-17"114"-2370,-20 156-6278,3 3-795,4-54-534,3 0 0,4 1 0,6 60 128,12-69-1818,-7-43-1401,1 0-5998,-8-32 4471</inkml:trace>
  <inkml:trace contextRef="#ctx0" brushRef="#br0" timeOffset="1122.396">662 656 8168,'0'0'3171,"0"0"-470,0 0-64,0 0-539,0 0-763,0 0-364,0 0-330,0 0-321,19-12-186,65-36-108,2 31 0,-64 17-30,53-4-82,221-26-4158,-219-1 3705,-75 30 643,-1 0-1,1 0 1,0-1 0,-1 1-1,0 0 1,1-1 0,-1 0-1,0 1 1,0-1 0,0 0-1,0 1 1,0-1 0,0 0-1,-1 0 1,1 0 0,0 0-1,-1 0 1,0 0-1,1 0 1,-1 0 0,0 0-1,0 0 1,0 0 0,0-1-104,-2 0 136,0 0 1,0 0-1,-1 0 1,1 0-1,0 0 1,-1 1 0,0-1-1,1 1 1,-1 0-1,0 0 1,0 0-1,0 0 1,-1 1-1,1-1 1,0 1-1,-1 0 1,1-1-1,-1 2 1,1-1-1,-1 0 1,1 1-1,-1-1 1,0 1 0,1 0-1,-1 1 1,1-1-1,-1 0 1,0 1-1,1 0 1,-1 0-1,1 0 1,0 0-1,-2 1-136,-8 7 24,2 1 0,0-1-1,0 2 1,0-1 0,1 2-1,1-1 1,0 1 0,1 1 0,0-1-1,1 1 1,0 1 0,1-1-1,1 1 1,0 1 0,1-1-1,-2 10-23,5-22 0,-9 28-407,2-1-1,1 1 0,1 0 1,1 1-1,2 0 0,1-1 0,1 1 1,2 4 407,-1-32-59,0 1 0,1-1 0,-1 0 0,1 0 0,0 1 0,0-1 0,0 0 0,0 0 0,0 0 0,1 0 0,0 0 0,-1 0 0,1-1 0,0 1 1,0 0-1,0-1 0,1 0 0,-1 1 0,1-1 0,-1 0 0,1 0 0,0-1 0,-1 1 0,1 0 0,0-1 0,0 0 0,0 1 0,0-1 0,1 0 0,-1-1 1,0 1-1,0-1 0,1 1 0,-1-1 0,0 0 0,0 0 0,1 0 0,-1-1 0,0 1 0,1-1 0,-1 0 0,0 0 0,0 0 0,0 0 0,0 0 0,0-1 0,0 1 1,0-1-1,1-1 59,17-13 349,0-1 1,-1-1-1,0-1 1,-2-1-1,0 0 0,-2-1 1,0-1-1,-1 0 1,-1-2-1,-2 1 1,0-1-1,-1-1 1,-2 0-1,0-1 1,4-24-350,13-20 1628,-25 101-966,-19 148-545,17-142-82,-1-24-159,0 1 1,1 0-1,1 0 0,0-1 0,1 1 1,1 0-1,0-1 0,1 1 0,0-1 1,1 0-1,0 0 0,1 0 1,1 0-1,6 10 124,-10-22-28,-1 1 0,1 0 1,0-1-1,0 1 0,1-1 1,-1 1-1,0-1 0,0 0 1,1 0-1,-1 0 0,0 0 1,1-1-1,-1 1 0,1-1 0,-1 1 1,1-1-1,-1 0 0,1 0 1,-1 0-1,1 0 0,-1 0 1,1-1-1,-1 1 0,1-1 0,-1 1 1,1-1-1,-1 0 0,0 0 1,1 0-1,-1-1 0,0 1 1,0 0-1,2-2 28,62-60-335,-43 25 459,-2 0 1,-2-2-1,-1 0 1,-2-1-1,-3 0 1,5-24-125,13-34 721,29-76 1158,-120 406 315,54-194-2206,1 0 0,2 1-1,1-1 1,2 1 0,2-1 0,1 0 0,3 8 12,24 24-1717,-29-67 1540,-1-1-1,1 1 1,0-1 0,0 0 0,0 1-1,0-1 1,1 0 0,-1 0 0,0 0 0,0 0-1,1 0 1,-1 0 0,0 0 0,1 0-1,-1 0 1,1-1 0,-1 1 0,1-1-1,0 1 1,-1-1 0,1 1 0,-1-1-1,1 0 1,0 0 0,-1 0 0,1 0-1,0 0 1,-1 0 0,1 0 0,-1-1-1,1 1 1,0-1 0,-1 1 0,1-1 0,-1 1-1,1-1 1,-1 0 0,1 0 0,-1 0-1,0 0 1,1 0 0,0-1 177,24-27-7842,-14 13 2482</inkml:trace>
  <inkml:trace contextRef="#ctx0" brushRef="#br0" timeOffset="1392.719">1794 554 5830,'0'0'3203,"0"0"-1057,0 0 352,0 0-64,0 0-448,0 0-577,0 0-544,69-44-320,-34 38-385,1-3-96,5 2-32,-1 0-32,0-2-32,-2 4-480,-1-4-706,-8 3-1376,-7 2-1666,-5 1-2082</inkml:trace>
  <inkml:trace contextRef="#ctx0" brushRef="#br0" timeOffset="1722.518">2331 490 8712,'0'0'4842,"0"0"-1329,0 0-673,6-15-529,17-48-714,-22 62-1542,0 0 0,0-1 0,0 1 0,0 0 1,0-1-1,0 1 0,-1-1 0,1 1 0,0-1 1,-1 1-1,1-1 0,-1 0 0,1 1 1,-1-1-1,0 0 0,0 1 0,0-1 0,0 0 1,0 1-1,0-1 0,0 0 0,0 1 1,-1-1-1,1 0 0,-1 1 0,1-1 0,-1 1 1,0-1-1,1 1 0,-1-1 0,0 1 0,0-1 1,0 1-1,0 0 0,0 0 0,-1-1 1,1 1-1,0 0 0,0 0 0,-1 0 0,1 0 1,-1 0-1,1 1 0,-1-1 0,1 0 1,-1 1-1,1-1 0,-1 1 0,0-1 0,1 1 1,-1 0-1,0 0 0,1 0 0,-1 0 0,0 0 1,1 0-1,-1 0 0,0 1 0,1-1 1,-1 0-1,0 1 0,1-1 0,-1 1 0,1 0 1,-1 0-1,1-1 0,-1 2-55,-6 3 7,0 1 0,1 0 0,-1 0 0,2 1 0,-1 0 0,1 0 0,0 1 0,0 0 0,1-1 0,0 2 0,1-1 0,0 1 0,-3 6-7,1 1-106,1 1 1,0-1 0,1 1 0,0 0-1,2 0 1,0 0 0,1 0-1,1 1 1,0-1 0,1 0-1,2 8 106,26 42-1628,-26-64 1575,0 1-1,0-1 0,-1 0 1,0 1-1,1-1 0,-2 1 0,1 0 1,0 0-1,-1 0 0,1-1 0,-1 1 1,0 1-1,0-1 0,-1 0 1,1 0-1,-1 0 0,0 0 0,0 0 1,0 1-1,-1-1 0,0 0 0,1 0 1,-1 0-1,-1 0 0,1 0 1,0 0-1,-1 0 0,0-1 0,0 1 1,0 0-1,-1-1 0,0 1 54,-1 1 62,-1 0 1,0 0-1,0 0 0,-1-1 1,1 0-1,-1 0 0,0 0 0,0-1 1,0 0-1,-1 0 0,1 0 1,-1-1-1,0 0 0,1 0 0,-1-1 1,0 0-1,0 0 0,0-1 1,0 1-1,0-2 0,0 1 0,0-1 1,0 0-1,0 0 0,0-1 0,1 0 1,-1 0-1,1 0 0,-1-1 1,1 0-1,0-1 0,0 1 0,-5-5-62,0-38-3391,20 16-4738,4 15 228</inkml:trace>
  <inkml:trace contextRef="#ctx0" brushRef="#br0" timeOffset="2033.191">2506 875 17521,'0'0'3843,"0"0"-1120,0 0-609,0 0-737,0 0-512,0 0-224,0 0-129,0 0-352,0 0-128,13-28-32,-12 24-32,1 1-544,-2 3-642,0 0-1024,0 0-2178,-5 5-4901</inkml:trace>
  <inkml:trace contextRef="#ctx0" brushRef="#br0" timeOffset="2382.253">3456 218 7944,'1'-18'4521,"3"-56"-1836,-4 68-2216,1 0-1,-1 0 0,-1 0 1,1 0-1,-1 0 1,0 0-1,-1 0 0,1 0 1,-1 0-1,0 1 0,0-1 1,-1 0-1,0 1 1,0 0-1,0 0 0,-1 0 1,-1-2-469,3 5 131,-1 0 1,1 0 0,-1 0 0,0 0 0,0 0 0,0 1-1,0-1 1,0 1 0,0 0 0,0 0 0,0 0 0,0 0-1,0 0 1,-1 1 0,1 0 0,0-1 0,0 1 0,-1 0-1,1 1 1,0-1 0,-1 1 0,1-1 0,0 1 0,0 0 0,0 0-1,0 0 1,0 1 0,-2 0-132,-10 7 152,1 1 1,0 0-1,0 1 0,1 0 1,1 1-1,0 1 0,0 0 1,2 1-1,-1 0 1,2 0-1,0 1 0,1 0 1,0 1-153,-14 35 61,3 1 1,2 0 0,2 1 0,3 0-1,2 2 1,2-1 0,3 1-1,2 51-61,-14 95-2,9-128-82,-3 0 0,-4 0 1,-16 45 83,24-97-32,0-1 1,-1 0 0,-1 0 0,-1-1-1,-1-1 1,0 1 0,-2-2 0,0 1-1,-1-2 1,0 0 0,-2-1 0,1 0-1,-2-1 1,-15 9 31,-30 1-1756,61-25 1558,0-1 1,0 0-1,0 1 1,0-1-1,0 0 1,0 0-1,0 1 1,1-1-1,-1 0 1,1 0-1,0 0 0,-1 0 1,1 0-1,0 0 1,0 1-1,0-1 1,0 0-1,1 0 1,-1 0-1,0 0 1,1 0-1,-1 0 1,1 1-1,0-1 1,0 0-1,-1 0 1,2-1 197,49-100-9770,-32 60 3519</inkml:trace>
  <inkml:trace contextRef="#ctx0" brushRef="#br0" timeOffset="2623.871">2982 723 5765,'0'0'4074,"0"0"-1133,0 0-298,0 0-241,13-7-833,44-22-629,53 3 987,108-27-1991,-216 52 396,1 0-3170,-2 4-5658,-5 2 1337</inkml:trace>
  <inkml:trace contextRef="#ctx0" brushRef="#br0" timeOffset="2923.725">3634 972 17713,'0'0'3331,"0"0"-865,0 0-512,0 0-641,0 0-576,0 0-160,0 0-129,0 0-256,0 0-160,21-64-32,-21 61-64,-1 3-641,-5 0-736,-5 7-1249,-1 1-2563,-4 2-5638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2:55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42 9929,'0'0'2963,"0"0"-603,0 0 138,2-8-325,5-25 1863,-42 117-2155,4 2 1,-19 84-1882,32-18 254,18-145-274,1-1-1,-1 1 1,1-1 0,0 1 0,1-1 0,-1 1-1,1-1 1,1 0 0,-1 0 0,1 0 0,0 0-1,0-1 1,1 1 0,-1-1 0,1 1-1,1-1 1,-1-1 0,1 1 0,0-1 0,0 1-1,5 2 21,-1-4-297,-1 0-1,1 0 1,0-1-1,0-1 1,0 0-1,0 0 1,0 0-1,1-1 1,-1-1-1,0 0 0,0 0 1,0 0-1,0-1 1,0-1-1,-1 1 1,1-2-1,0 1 1,-1-1-1,5-3 298,-5 3-907,-1 0 0,0 0 0,0 0 0,0-1 0,0 0 0,-1-1-1,0 1 1,0-1 0,0-1 0,-1 1 0,0-1 0,3-5 907,5-14-4319</inkml:trace>
  <inkml:trace contextRef="#ctx0" brushRef="#br0" timeOffset="220.453">27 267 9353,'0'0'3908,"0"0"-1538,0 0 192,0 0-992,0 0-705,109-63-321,-67 54 33,0 0-129,-3 4-256,-1-2-96,-8 2-96,-5 4 32,-7-1-32,-9 2-320,-2 0-801,-5 0-545,-2 3-2401,-2 2-1891</inkml:trace>
  <inkml:trace contextRef="#ctx0" brushRef="#br0" timeOffset="712.95">814 152 12972,'0'0'3764,"0"0"-1186,0 0-224,0 0-309,0 0-710,1-12-438,1-39-235,-2 51-647,-1-1 0,1 0 1,0 0-1,0 0 1,0 1-1,0-1 1,0 0-1,-1 0 1,1 1-1,0-1 1,-1 0-1,1 0 1,-1 1-1,1-1 1,-1 1-1,1-1 1,-1 0-1,1 1 1,-1-1-1,1 1 1,-1-1-1,0 1 1,1-1-1,-1 1 1,0 0-1,0-1 1,1 1-1,-1 0 1,0-1-1,0 1 1,1 0-1,-1 0 1,0 0-1,0 0 1,0 0-1,1 0 1,-1 0-1,0 0 1,0 0-1,0 0 1,1 0-1,-1 1 1,0-1-16,-3 0 70,-7 2-77,1 0 0,0 0-1,-1 1 1,1 0 0,1 1 0,-1 0-1,0 1 1,1 0 0,0 0 0,0 1 0,1 0-1,-1 1 1,1 0 0,1 0 0,-1 1-1,1 0 1,1 0 0,-1 0 0,1 1-1,1 0 1,0 0 0,0 1 0,1-1-1,0 1 1,0 0 0,1 0 0,1 0-1,-1 4 8,4-10-37,0 0-1,0 0 0,0-1 0,0 1 0,1 0 0,0-1 1,0 1-1,0-1 0,0 0 0,0 0 0,1 1 0,-1-1 1,1-1-1,0 1 0,0 0 0,0-1 0,0 0 0,0 1 1,1-1-1,-1 0 0,1-1 0,-1 1 0,1-1 0,0 1 1,-1-1-1,1 0 0,0-1 0,0 1 0,0-1 0,0 1 1,0-1-1,0 0 0,0-1 0,-1 1 0,4-1 38,15 4-5,-15-3-5,-1 0 1,1 0-1,-1 1 1,1 0-1,-1 0 0,0 0 1,1 1-1,-1 0 1,0 0-1,0 1 0,0 0 1,0 0-1,-1 0 1,1 0-1,-1 1 0,0 0 1,0 0-1,0 1 1,-1-1-1,1 1 0,-1 0 1,0 0-1,0 0 0,-1 1 1,0-1-1,0 1 1,0 0-1,-1 0 0,1 0 1,-1 2 9,-2-3 5,0 1-1,0-1 1,0 1 0,-1-1-1,0 1 1,0-1 0,0 0 0,-1 0-1,0 1 1,0-1 0,0 0-1,0-1 1,-1 1 0,0 0 0,0-1-1,0 1 1,-1-1 0,1 0 0,-1 0-1,0 0 1,0-1 0,-1 1-1,1-1 1,-1 0 0,1 0 0,-5 1-5,-3 2 89,0 0 1,0-1-1,-1 0 1,0-1-1,0-1 1,0 0-1,0-1 1,-1 0-1,1-1 1,-1 0-1,1-1 1,0-1-1,-12-1-89,21 1-17,0 1 0,1-1-1,-1 0 1,0-1-1,1 1 1,-1-1 0,1 1-1,-1-1 1,1 0 0,0 0-1,-1-1 1,1 1-1,0 0 1,1-1 0,-1 0-1,0 0 1,1 0 0,0 0-1,-2-2 18,-6-19-3180,7-2-4478,3 20 1114</inkml:trace>
  <inkml:trace contextRef="#ctx0" brushRef="#br0" timeOffset="936.38">1056 627 12780,'0'0'5093,"0"0"-2082,0 0-742,0 0-545,0 0-598,0 0-405,0 0-187,3 15-171,0-4-300,-1-6-46,0 0 1,-1 0-1,0 1 0,0-1 1,0 0-1,-1 0 0,0 1 1,0-1-1,0 0 0,-1 1 1,0-1-1,0 0 0,0 0 1,0 1-1,-1-1 0,0 0 0,0 0-17,-1 1-72,-50 105 131,29-34-4508,22-63 167,2-4-2941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3:00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10922,'0'0'4581,"0"0"-2056,0 0-539,18-4-113,149-19 636,-71 20-2243,498-13 1295,-198 2-6350,-358 12 1946,-15 2-2685,-19 0-841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3:0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13773,'0'0'2974,"0"0"-791,0 0-181,0 0-54,17 9-528,-15-8-1393,9 6 105,1-1 1,0 0-1,0 0 1,1-2-1,0 1 1,0-2-1,0 0 1,0 0-1,0-1 1,1-1-1,4 0-132,210-4 889,0-11 0,20-12-889,-228 23-117,88-15 17,-42-5-3115,-59 17-179,-7 1-1669,-5 1-2859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2:57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113 249 3587,'0'0'7757,"0"0"-4234,0-12-1142,-2-40-74,-3 36 1551,2 30-2496,3-14-1607,-55 206 773,9 10-533,44-136-1084,4-79 1073,-1 0 0,1 0 0,0 0 0,-1 0 0,1 0 0,0 0 0,0-1 0,0 1 0,-1-1 0,1 1 0,0-1 0,0 1 0,0-1 0,0 0 0,0 0 0,0 0 0,0 0 0,0-1 0,0 1 0,0 0 0,-1-1 0,1 1 0,0-1 0,0 0 0,0 1 0,1-2 16,15-7 35,-1 0 0,1-2 0,-2 0 0,1 0 0,-2-2 0,1 0 1,-2-1-1,4-4-35,5-4 135,3-3 25,6-6 119,1 0 1,1 3-1,2 0 1,1 2-1,1 2 0,2 1-279,-27 21 509,-31 17-382,-232 172-74,218-158-26,58-25 208,-19-4-206,0 1 0,0-1 0,0 2 0,0-1 0,0 1 0,0 0-1,-1 0 1,1 1 0,-1 0 0,1 0 0,-1 1 0,0-1 0,0 1 0,0 1 0,-1-1 0,0 1 0,0 0 0,0 0 0,0 1 0,-1-1 0,1 1 0,-2 0 0,1 0 0,-1 0 0,0 1 0,0-1 0,0 1 0,0 5-29,4 11-225,0 4-2013,-3-10-8255,-4-11 3318</inkml:trace>
  <inkml:trace contextRef="#ctx0" brushRef="#br0" timeOffset="306.799">704 723 13773,'0'0'4516,"0"0"-2306,0 0-160,0 0-768,0 0-642,-17 76-288,2-49-127,1 3-161,-6-3-64,2 2-256,4 2-994,-1-2-1408,7 4-1794,-1-7-3043</inkml:trace>
  <inkml:trace contextRef="#ctx0" brushRef="#br0" timeOffset="1072.032">1192 470 11659,'6'-17'2990,"-3"7"-2550,3-4 477,-1-1 0,0-1 0,-2 1 0,0-1 0,0 1 0,-1-1 0,-1-15-917,-1 28 103,-1 0 0,0 0 0,0-1 0,0 1-1,0 0 1,0 0 0,-1 0 0,1 0 0,-1 0 0,0 0-1,0 0 1,0 1 0,0-1 0,0 1 0,0-1-1,-1 1 1,1 0 0,-1 0 0,0 0 0,0 0 0,0 0-1,0 1 1,0-1 0,0 1 0,0 0 0,0 0 0,0 0-1,-1 0 1,1 1 0,0-1 0,-1 1 0,1 0-1,0 0 1,-1 0 0,1 0 0,0 1 0,-1-1 0,1 1-1,0 0 1,0 0 0,-1 0 0,1 0 0,0 1-1,0-1 1,0 1 0,0 0-103,-18 8 37,1 1 0,0 1 0,1 1 0,0 1 0,0 0 0,2 2 0,0 0 0,1 0-1,0 2 1,2 0 0,0 1 0,-6 10-37,11-14-64,0 1 0,0 0 0,2 0 0,0 0 0,1 1 0,0 0 0,2 0 0,0 0 0,1 1 0,1-1 0,0 1 0,1 0-1,1 6 65,0-22-7,1 0 0,-1-1 0,0 1 0,1 0-1,-1 0 1,1 0 0,0-1 0,0 1 0,-1 0-1,1-1 1,0 1 0,0 0 0,1-1 0,-1 0-1,0 1 1,0-1 0,1 0 0,-1 1 0,1-1-1,-1 0 1,1 0 0,0 0 0,-1 0-1,1 0 1,0-1 0,-1 1 0,1-1 0,0 1-1,0-1 1,0 1 0,0-1 0,-1 0 0,1 0-1,0 0 1,0 0 0,0 0 0,0 0 7,71-19 5,-49 0 86,-2-1 1,0-1-1,-1-1 1,-1 0-1,-2-2 1,0 0-1,-1-2 1,-1 1-1,0-6-91,-14 28 15,44-82 1079,-3-1 1,22-69-1095,-90 287 1863,16-77-1847,-1-2-95,2 0 0,2 0 0,3 1 0,2 0 0,4 24 79,-3-73-298,1 0 0,-1 0 0,1 0 1,0-1-1,1 1 0,-1 0 0,1-1 0,0 1 1,0-1-1,0 0 0,1 1 0,0-1 0,0 0 1,0 0-1,0-1 0,0 1 0,1-1 0,0 1 298,57 10-12395,-39-18 4858</inkml:trace>
  <inkml:trace contextRef="#ctx0" brushRef="#br0" timeOffset="1369.251">1674 425 8520,'37'-128'4693,"-34"117"-3747,0 0 0,-1 0 1,0-1-1,0 1 1,-2 0-1,1-1 1,-1 1-1,-1-1 1,0 1-1,-2-10-946,2 19 91,1 1 0,0 0 0,-1 0 0,1 0 0,-1-1 0,1 1 0,-1 0 0,1 0 0,-1 0 0,0 0 0,0 0 0,0 0 0,1 0 0,-1 0 0,0 1 0,0-1 0,0 0 0,0 0 0,0 1 0,-1-1 0,1 1-1,0-1 1,0 1 0,0-1 0,0 1 0,-1 0 0,1-1 0,0 1 0,0 0 0,-1 0 0,1 0 0,0 0 0,0 0 0,-1 0 0,1 0 0,0 1 0,0-1 0,-1 0 0,1 1 0,0-1 0,0 1 0,0-1 0,0 1 0,0 0-1,0-1 1,0 1 0,0 0 0,0 0 0,-1 0-91,-46 45 791,30-14-714,1 0-1,2 2 1,1 0-1,2 1 1,1 0-1,2 1 0,1 0 1,2 0-1,2 1 1,1-1-1,2 1 1,1 0-77,-21 168-550,18-186 190,-13 64-1470,1-31-2951,6-43-2757,5-9 1409</inkml:trace>
  <inkml:trace contextRef="#ctx0" brushRef="#br0" timeOffset="1680.086">1404 709 10666,'0'0'2915,"0"0"-417,6-78 65,12 63-1122,5-1-672,8 0-161,10 3-191,5 2-193,3 1-128,-1 3-64,-5-1-32,-4 0-32,3 4-769,-7-2-736,-1 2-1602,-6-1-1890,-7-2-3075</inkml:trace>
  <inkml:trace contextRef="#ctx0" brushRef="#br0" timeOffset="1990.767">2134 80 14574,'0'0'299,"0"0"859,-7-12 1228,-28-56 1383,35 74 807,8 36-4326,5 4 230,1-5-354,-2 0 0,-1 0 0,-3 1 0,-1 0 0,-2 1 0,-2 0 0,-2-1 0,-1 1 0,-3 0 1,-2 7-127,-1-30-69,-1 0 0,-1-1 0,0 1 0,-1-1 0,-2-1 0,1 0 0,-2 0 0,-1-1 0,0-1 0,-1 0 0,-15 14 69,-76 59-2890,-6-11-4920,71-50 3291,4-3-5469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1:15.46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774 515 11082,'0'0'1810,"0"0"-80,0 0 341,0 0-192,0 0-363,0 0-261,0 0-428,1 2-357,2 5-384,-1-1 0,0 1 0,-1 0 0,1 0-1,-1-1 1,-1 1 0,1 0 0,-1 0 0,0 0 0,-1 0 0,0 0-1,0 0 1,-1 3-86,0 5 181,-23 176 874,0 5-1291,18-65-4907,7-120 381,3-4-896</inkml:trace>
  <inkml:trace contextRef="#ctx0" brushRef="#br0" timeOffset="595.939">840 484 7655,'0'0'1458,"0"0"517,0 0 336,0 0-181,0 0-245,0 0-284,2-13-373,7-37-224,-9 50-966,1-1 0,-1 0 0,0 1 0,1-1 0,-1 0 0,0 1 1,1-1-1,-1 0 0,1 1 0,-1-1 0,1 1 0,-1-1 0,1 1 0,-1-1 0,1 1 0,-1-1 1,1 1-1,0-1 0,-1 1 0,1 0 0,0-1 0,-1 1 0,1 0 0,0 0 0,0 0 1,-1-1-1,1 1 0,0 0 0,0 0 0,-1 0 0,1 0 0,0 0 0,0 0 0,-1 1 1,1-1-1,0 0 0,-1 0 0,1 0 0,0 1 0,0-1 0,-1 0 0,1 1 0,0-1 1,-1 0-1,1 1 0,-1-1 0,1 1 0,-1-1 0,1 1 0,-1 0 0,1-1 0,-1 1 1,1-1-1,-1 1 0,0 0 0,1-1 0,-1 1 0,0 0 0,1 0 0,-1-1 0,0 1 0,0 0 1,0-1-1,0 1 0,0 0-38,54 116 505,-51-105-622,0 0 1,0-1-1,2 1 1,-1-1-1,1 1 1,1-1-1,0-1 1,1 1-1,0-1 0,0 0 1,1-1-1,1 0 1,-1 0-1,1-1 1,1 0-1,0 0 1,0-1-1,0 0 1,1-1-1,2 1 117,55-1-5137,-9-36-4705,-46 13 5678</inkml:trace>
  <inkml:trace contextRef="#ctx0" brushRef="#br0" timeOffset="904.071">1292 554 1409,'0'0'1911,"0"0"-37,0 0-21,0 0-129,0 0-26,0 0 95,0 0-42,0 0-272,0-5-411,-5-10-232,-11 30 67,0 1-320,-130 130 1098,166-153-1675,135-139 79,-154 145-85,-1 1 1,1-1-1,-1 0 0,1 1 1,0-1-1,-1 1 0,1-1 0,0 1 1,-1 0-1,1-1 0,0 1 0,-1 0 1,1-1-1,0 1 0,0 0 0,0 0 1,-1 0-1,1 0 0,0 0 1,0-1-1,0 1 0,-1 1 0,1-1 1,0 0-1,0 0 0,0 0 0,-1 0 1,1 1-1,0-1 0,0 0 1,-1 0-1,1 1 0,0-1 0,-1 1 1,1-1-1,0 1 0,-1-1 0,1 1 1,-1-1-1,1 1 0,-1 0 0,1-1 1,-1 1-1,1 0 0,-1-1 1,1 1-1,-1 0 0,0-1 0,0 1 1,1 0-1,-1 0 0,0 0 0,0-1 1,0 1-1,0 0 0,0 0 0,5 53 203,-5-45-100,5 407 1984,-5-406-2157,1-1 0,0 1-1,1-1 1,0 0 0,1 1 0,0-1 0,0 0 0,1 0 0,0-1 0,0 1 0,1-1-1,0 0 71,15 7-3673,5-10-3327,-15-5-31</inkml:trace>
  <inkml:trace contextRef="#ctx0" brushRef="#br0" timeOffset="1268.033">1906 568 8968,'0'0'2157,"0"0"603,0 0 176,0 0-656,0 0-540,0 0-320,0 0-358,5-10-304,19-33-101,-25 43-640,1 0 0,0 1 0,0-1 0,0 0 0,0 0 1,-1 1-1,1-1 0,0 0 0,0 0 0,-1 1 0,1-1 0,0 0 0,0 0 0,-1 0 0,1 1 0,0-1 0,-1 0 1,1 0-1,0 0 0,-1 0 0,1 0 0,0 0 0,-1 0 0,1 0 0,0 0 0,-1 0 0,1 0 0,0 0 0,-1 0 1,1 0-1,0 0 0,-1 0 0,1 0 0,0 0 0,-1 0 0,1 0 0,0 0 0,-1-1 0,1 1 0,0 0 0,0 0 1,-1 0-1,1-1 0,0 1 0,0 0 0,-1 0 0,1-1 0,0 1 0,0 0 0,0 0 0,-1-1 0,1 1 0,0 0 1,0-1-1,0 1 0,0 0 0,0-1 0,0 1 0,0 0 0,0-1 0,0 1 0,0 0 0,0-1 0,0 1 0,0 0 1,0-1-1,0 1 0,0 0 0,0-1 0,0 1-17,-18 11 0,0 1 1,1 1-1,1 1 1,0 0 0,1 1-1,0 1 1,1 0-1,1 1 1,1 0-1,-6 11 0,16-27-22,0 1-1,1-1 1,-1 1 0,1-1-1,-1 1 1,1-1 0,0 1-1,-1 0 1,1 0 0,0-1-1,0 1 1,0 0 0,0 0-1,1 0 1,-1 0-1,1 0 1,-1 1 0,1-1-1,-1 0 1,1 0 0,0 0-1,0 0 1,0 0 0,1 1-1,-1-1 1,0 0-1,1 0 1,-1 0 0,1 0-1,0 0 1,0 0 0,-1 0-1,1 0 1,1 0 0,-1-1-1,0 1 1,0 0 0,1 0-1,-1-1 1,1 1-1,-1-1 1,1 0 0,0 1-1,-1-1 1,1 0 0,0 0-1,0 0 1,0 0 0,0 0-1,0 0 1,0-1-1,0 1 1,1-1 22,104 1-946,-95-3 778,-1 0 0,1 1-1,-1 1 1,1 0 0,-1 1-1,1 0 1,0 0 0,-1 1 0,0 1-1,0 0 1,0 1 0,0 0-1,2 1 169,-6 2-11,-1 1-1,0 0 1,-1 0-1,1 0 1,-1 0-1,-1 1 1,0 0-1,0 0 1,0 0-1,-1 0 1,-1 1-1,0-1 1,0 1-1,-1 0 1,0-1-1,0 1 1,-1 0-1,-1 0 1,1 0-1,-2-1 1,1 1 0,-1-1-1,-1 1 1,0-1-1,0 0 1,-5 9 11,4-7 162,0-1 0,-1 0 1,0 0-1,0-1 1,-1 1-1,-1-1 0,0-1 1,0 1-1,0-1 1,-1 0-1,-5 3-162,10-8 66,-1 0 1,1-1-1,-1 0 0,0 0 0,0 0 1,0 0-1,1 0 0,-2-1 0,1 1 1,0-1-1,0 0 0,0-1 0,-1 1 1,1-1-1,0 0 0,0 0 0,-1 0 1,1 0-1,0-1 0,-1 0 0,1 0 1,0 0-1,0 0 0,0 0 0,0-1 1,0 0-1,0 0 0,0 0 0,1 0 1,-2-2-67,-2-2 22,0 1 1,0-1 0,1 0 0,0-1-1,1 0 1,-1 0 0,1 0-1,0 0 1,1-1 0,0 0 0,0 0-1,1 0 1,0 0 0,0-1-1,1 1 1,-1-4-23,-1-90-4319,10 80 722,3 11-1983,1 4-2924</inkml:trace>
  <inkml:trace contextRef="#ctx0" brushRef="#br0" timeOffset="1984.904">2427 656 14414,'0'0'2920,"0"0"-470,0 0-202,0 0-732,0 0-566,0 0-294,0 0-287,-3 5-204,-6 15-51,0 0 0,2 0 0,1 1 0,0 0 0,2 0 0,-2 19-114,-7 26 58,-9 78-794,25-171 743,1-1 0,1 1 0,2 0 0,0 1 0,2 0 0,1 0 0,1 1 0,2-2-7,-2 3 8,4-14 8,2 0 0,2 2 0,1 0 0,1 2 0,2 0 0,24-26-16,-43 55-5,1 0 0,-1 0 1,1 1-1,0 0 0,0 0 1,1 0-1,-1 0 0,1 1 0,0 0 1,-1 0-1,1 0 0,1 1 1,-1 0-1,0 0 0,1 1 0,-1 0 1,5-1 4,-10 3-7,0-1 1,1 0-1,-1 1 0,1-1 1,-1 1-1,0-1 0,0 1 1,1 0-1,-1-1 1,0 1-1,0 0 0,0 0 1,1 0-1,-1 0 1,0 0-1,-1 0 0,1 0 1,0 0-1,0 1 1,0-1-1,-1 0 0,1 1 1,0-1-1,-1 0 1,1 1-1,-1-1 0,0 0 1,1 1-1,-1-1 1,0 1-1,0-1 0,0 1 1,0-1-1,0 0 0,0 1 1,-1-1-1,1 1 1,0-1-1,-1 1 7,-14 57-84,2-35 73,0-1 1,-2-1-1,0 0 0,-2-2 1,0 1-1,-2-2 0,0-1 1,-1 0-1,0-1 0,-2-1 1,0-1-1,-9 4 11,23-15 3,6-2 0,-1 1 1,0-1 0,-1 0-1,1 0 1,0-1-1,-1 1 1,1-1 0,0 0-1,-1 0 1,0 0-1,1 0 1,-1 0 0,0-1-1,1 0 1,-1 0-1,0 0 1,-1 0-4,4-1 4,1 0 0,-1 0 0,1 0 0,-1 0 0,1 0 0,0 0 0,-1-1 0,1 1 0,0 0 0,0 0 0,0 0 0,0 0 0,0-1 0,0 1 0,0 0 0,0 0 0,0 0 0,1 0 0,-1-1 0,0 1 0,1 0 0,-1 0 0,1 0 0,-1 0 0,1 0 0,-1 0 0,1 0 0,0 0 0,0 0 0,-1 0 0,1 1 0,0-1 0,0 0 0,0 0 0,0 1 0,0-1 0,0 0 0,0 1 0,0-1 0,0 1-4,3-2-1,-1 1-1,1 0 0,0-1 1,-1 1-1,1 1 0,0-1 1,0 0-1,0 1 1,0 0-1,-1 0 0,1 0 1,0 0-1,0 1 0,0 0 1,0-1-1,-1 1 1,1 1-1,0-1 0,-1 0 1,1 1-1,-1 0 0,0 0 1,1 0-1,-1 0 1,0 0-1,2 3 2,59 86-69,-31-37 52,-30-49 16,0 0 0,0 0 0,0-1 0,1 1 0,-1-1 0,1 0 0,0 0 0,0 0 0,1 0 0,-1-1 0,1 0 0,0 0 0,0 0 0,0 0 0,0-1 0,0 0 0,1 0 0,-1 0 0,1-1-1,-1 1 1,1-1 0,0-1 0,-1 1 0,1-1 0,0 0 0,5-1 1,-9-1 5,1-1-1,-1 1 1,0-1-1,1 1 1,-1-1-1,0 0 0,0 0 1,-1 0-1,1 0 1,-1 0-1,1-1 1,-1 1-1,0 0 1,0-1-1,-1 1 1,1 0-1,-1-1 0,0 1 1,1-1-1,-1 1 1,-1-1-1,1 1 1,-1-1-1,0-1-4,-7-6-3264,-6 8-4693,5 3-953</inkml:trace>
  <inkml:trace contextRef="#ctx0" brushRef="#br1" timeOffset="250571.146">66 1002 5765,'-3'-14'1111,"-17"-124"4350,14 77 1965,5 65-4458,-3 13-2493,-24 409 1399,27-421-1863,0 0-1,0 0 1,1 0 0,0 0 0,0 0 0,0 1 0,1-1-1,-1 0 1,1 0 0,0 0 0,1 0 0,-1 0 0,1 0-1,0 0 1,1-1 0,-1 1 0,1-1 0,0 1-1,0-1 1,0 0 0,0 0 0,1 0 0,-1-1 0,1 1-1,0-1 1,0 0 0,1 0 0,-1 0 0,1 0 0,-1-1-1,1 0 1,0 0 0,0 0 0,0-1 0,3 1-11,17-2 20,1-2 0,-1-1 0,1-1 1,-1-1-1,0-1 0,-1-1 0,1-1 1,-1-1-1,-1-1 0,0-2 0,11-6-20,-10 6 7,959-499 191,423-200 69,-1294 651 1078,-127 70-713,6-7-603,1 1-1,0 0 1,1 1-1,-1 0 1,1 0-1,0 0 1,0 1-1,0 0 1,1 1-1,0-1 1,0 1-1,1 1 1,0-1 0,0 1-1,1-1 1,0 1-1,0 1 1,1-1-1,0 0 1,0 1-1,1 0 1,-1 4-29,14 14-2480,1-12-3304,-7-10-745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3:3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43 6566,'0'0'1821,"0"0"-391,0 0 508,-4-9 358,-13-25-257,2 66 913,-12 370-811,13-320-6999,4-47-1153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3:36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91 138 4805,'0'0'5402,"-1"-15"-3224,-2-45-657,3 57-1391,1 0 0,0-1 0,1 1 0,-1 0 0,0 0 0,1 0 0,0 0 0,0 0 0,0 0 0,0 1 0,0-1 0,0 0 0,1 1 0,-1 0 0,1 0 0,-1-1 0,1 1 0,0 1 0,0-1 0,0 0-1,0 1 1,0 0 0,1-1 0,-1 1 0,0 1 0,1-1 0,-1 0 0,0 1 0,1 0 0,-1-1 0,1 1 0,-1 1 0,0-1 0,1 0 0,-1 1-130,3-1 37,0 0 0,1 1 0,-1 0 1,0 0-1,-1 0 0,1 1 0,0 0 0,0 0 1,-1 0-1,1 1 0,-1 0 0,0 0 0,0 0 0,0 1 1,0-1-1,0 1 0,-1 1 0,0-1 0,0 0 1,0 1-1,0 0 0,-1 0 0,1 0 0,-1 0 1,-1 1-1,1-1 0,-1 1 0,0 0 0,1 4-37,0-1-1,-1 0 0,0 0 0,0 0 0,-1 1-1,0-1 1,0 1 0,-1-1 0,-1 1 0,0-1-1,0 0 1,-1 1 0,0-1 0,0 0 0,-1 0-1,0 0 1,-1 0 0,0-1 0,-5 9 1,-5 0-3,-1-1 0,0 0 1,-1-1-1,-1-1 0,0 0 0,-1-1 1,-1-1-1,0-1 0,-15 6 3,-77 53 671,144-66 156,284-64-651,-254 46-443,16-3-1870,-28 12-4822,-35 5-995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3:3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88 11851,'0'0'1943,"0"0"-725,0 0 63,8-13-278,24-39-357,-31 50-618,1 0 0,-1 1 1,1-1-1,0 0 0,0 1 0,-1-1 0,1 1 0,0 0 0,0 0 0,0-1 0,1 1 0,-1 0 0,0 1 0,0-1 1,1 0-1,-1 1 0,0-1 0,0 1 0,1 0 0,-1 0 0,1 0 0,-1 0 0,0 0 0,1 0 0,-1 1 0,0-1 0,0 1 1,1-1-1,-1 1 0,0 0 0,0 0 0,0 0 0,0 0 0,0 0 0,0 1 0,0-1 0,0 1 0,0-1 0,0 1 0,-1 0 1,1-1-1,-1 1 0,1 0 0,-1 0 0,0 0 0,0 0 0,0 0 0,0 1 0,0-1 0,0 0-28,3 7-11,0 0 0,-1-1 0,0 1 0,0 1 0,-1-1 0,0 0 0,-1 1 0,0-1 0,0 0 0,-1 1 0,0-1 0,-1 1 0,0-1 0,0 1 0,-1-1 0,0 0 0,-1 0 0,0 0-1,-1 0 1,1 0 0,-2-1 0,1 1 0,-1-1 0,-1 0 0,1-1 0,-1 1 0,0-1 0,-1 0 0,-3 2 11,-4 8 0,37-12-160,-18-6 157,-1 0 1,1 0-1,0 1 1,-1 0-1,1 0 0,0 0 1,-1 0-1,1 1 1,0 0-1,-1 0 1,1 0-1,-1 0 1,1 1-1,-1 0 0,0 0 1,1 0-1,-1 0 1,0 0-1,0 1 1,-1 0-1,1 0 0,-1 0 1,1 0-1,-1 1 1,1 1 2,1 4 13,-1-1 0,0 1 0,0 1 1,-1-1-1,0 0 0,-1 1 0,0-1 0,0 1 1,-1 0-1,0 0 0,-1-1 0,0 1 0,-1 0 1,0 0-1,0-1 0,-1 1 0,0 0 0,-1-1 1,0 0-1,-1 1 0,1-1 0,-2-1 0,1 1 1,-1 0-1,-1-1 0,0 0 0,0-1 0,0 1 0,-1-1 1,0 0-1,0-1 0,-1 0 0,0 0 0,0 0 1,0-1-1,-5 2-13,-3 1 230,0-2-1,0 1 1,-1-2 0,1 0 0,-1-1 0,0-1-1,-1 0 1,1-1 0,0-1 0,-1-1 0,1-1-1,0 0 1,-1-1 0,1-1 0,0 0 0,0-1-1,0-1 1,1-1 0,0-1 0,0 0 0,0 0-1,-4-5-229,16 10-1,0-1 0,0-1 0,0 1-1,1 0 1,-1-1 0,1 0 0,0 0 0,-1 0-1,2 0 1,-1 0 0,1-1 0,-1 1-1,1-1 1,0 0 0,1 1 0,-1-1 0,1 0-1,0 0 1,0 0 0,1 0 0,-1 0-1,1 0 1,0 0 0,1-4 1,16-45-6003,-5 30-3168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3:4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27 7015,'0'0'4847,"0"0"-2205,0 0-373,0 0-272,0 0-753,0 0-454,0 0-219,-3-6-379,-2-7-175,1 6-10,9 30 17,-3-15 9,0 1 1,-1-1-1,0 1 0,-1-1 0,1 1 1,-2-1-1,1 1 0,-1-1 0,-1 1 1,1-1-1,-1 0 0,-1 1 0,0-1 1,0 0-1,0-1 0,-1 1 0,0 0 0,-1-1 1,0 0-1,0 0 0,0-1 0,-2 2-33,8-7-34,1 1-1,-1-1 1,1 0-1,0 0 0,-1 0 1,1 0-1,0-1 1,-1 1-1,1 0 0,0-1 1,0 1-1,0-1 1,0 0-1,0 1 0,-1-1 1,1 0-1,0 0 1,0 0-1,0-1 0,0 1 1,0 0-1,0-1 1,-1 1-1,1-1 0,0 1 1,0-1-1,0 0 0,-1 0 1,1 0 34,58-12-8670,-32 4-1248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2:52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78 11403,'0'0'3619,"0"0"-277,0-13-278,-1-38-699,1 51-2320,0-1 1,-1 0-1,1 1 0,0-1 0,0 1 0,-1-1 1,1 0-1,0 1 0,-1-1 0,1 1 1,0-1-1,-1 0 0,1 1 0,-1-1 0,1 1 1,-1 0-1,1-1 0,-1 1 0,1-1 0,-1 1 1,0 0-1,1-1 0,-1 1 0,1 0 1,-1 0-1,0-1 0,1 1 0,-1 0 0,0 0 1,1 0-1,-1 0 0,0 0 0,1 0 0,-1 0 1,0 0-1,1 0 0,-1 0 0,0 0 1,1 1-1,-1-1 0,0 0 0,1 0 0,-1 1 1,0-1-1,1 0 0,-1 1 0,1-1 0,-1 0 1,1 1-1,-1-1 0,1 1-45,-2 0 134,-9 6-3,0 1 1,0 1 0,1-1-1,1 2 1,-1-1 0,1 1-1,1 1 1,0-1-1,-3 7-131,4-7 44,-3 3-37,0 0 1,0 1-1,2 0 1,0 1-1,0 0 0,2 0 1,0 1-1,0 0 1,2 0-1,0 0 1,0 0-1,2 1 1,0-1-1,1 1 1,1 10-8,0-26-3,0 1 0,0-1 0,0 0 1,0 1-1,0-1 0,0 0 0,1 1 0,-1-1 1,1 0-1,-1 1 0,1-1 0,-1 0 0,1 0 0,0 0 1,-1 0-1,1 1 0,0-1 0,0 0 0,0 0 1,0 0-1,0-1 0,0 1 0,0 0 0,0 0 1,0 0-1,0-1 0,0 1 0,1-1 0,-1 1 1,0-1-1,0 1 0,1-1 0,-1 0 0,0 0 1,1 1-1,-1-1 0,0 0 0,1 0 0,-1 0 1,1 0-1,-1-1 0,0 1 0,0 0 0,2-1 3,54-29 28,141-177 271,-196 204-283,-1 1 1,1 0-1,-1 0 1,1 0-1,0 0 1,0 1-1,0-1 1,0 0-1,0 1 1,0-1-1,0 1 1,0 0-1,0-1 1,1 1-1,-1 0 1,1 1 0,-1-1-1,1 0 1,-1 1-1,1-1 1,-1 1-1,1 0 1,-1 0-1,1 0 1,0 0-1,-1 0 1,1 1-1,-1-1 1,1 1-1,-1-1 1,1 1-1,-1 0 1,1 0-1,-1 0 1,0 0-1,0 1 1,0-1-1,1 1 1,-1-1 0,0 1-1,-1 0 1,2 0-17,42 87 117,-39-72-103,2-1 0,0 0 0,0-1 0,2 0 0,-1 0 0,2 0 0,0-2 0,9 9-14,-17-20 10,0 0-1,0 0 1,0 0-1,1 0 1,-1-1-1,1 0 1,-1 1-1,1-1 1,0 0-1,-1-1 1,1 1-1,0-1 1,0 1-1,-1-1 1,1 0-1,0-1 1,0 1-1,-1-1 1,1 1-1,0-1 1,-1 0 0,1-1-1,-1 1 1,1 0-1,-1-1 1,1 0-1,-1 0 1,0 0-1,0 0 1,0 0-1,0-1 1,-1 0-1,1 1 1,0-1-1,-1 0 1,0 0-1,0 0 1,0 0-1,0-1 1,0 1-1,-1-1 1,1 1-1,-1-1 1,0 1-1,0-1 1,0-3-10,0 2-247,4-8 118,-4 9-4631,-2 4-2457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3:47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669 152 7079,'-1'-16'5093,"-4"-50"-1613,5 64-3363,0-1 0,0 0 0,0 0 0,1 1 0,-1-1 0,0 0 0,1 1 0,0-1 0,0 0 1,0 1-1,0-1 0,0 1 0,0-1 0,1 1 0,-1 0 0,1-1 0,0 1 0,-1 0 0,1 0 0,0 0 0,0 0 0,0 1 0,1-1 0,-1 1 0,0-1 0,1 1 0,-1 0 0,1-1 0,-1 1 0,1 0 0,-1 1 0,1-1 0,0 0 0,2 1-117,0-1 41,1 0-1,-1 1 1,1 0-1,-1 0 1,1 1-1,-1 0 0,1 0 1,-1 0-1,0 0 1,0 1-1,1 0 1,-1 0-1,0 0 0,0 0 1,1 2-41,-2-1-5,-1 1 1,1-1-1,-1 1 1,0 0-1,0 0 1,0 0-1,-1 0 1,1 0-1,-1 1 1,0-1-1,0 1 1,-1 0-1,0-1 0,1 1 1,-1 0-1,-1 0 1,1-1-1,-1 1 1,0 0-1,0 0 1,0 0-1,-1 0 1,1 0-1,-1 0 1,-1 2 4,-13 46-7510,8-34-2895</inkml:trace>
  <inkml:trace contextRef="#ctx0" brushRef="#br0" timeOffset="637.567">687 60 3203,'0'0'3609,"0"0"-1143,0 0-69,0 0 91,0 0-155,0 0-353,0 0-362,-2-12-177,1 5-1443,-4-27 1698,3 64-310,-31 468-658,15-306-826,13-66-1149,4-63-3293,-2-372 6099,7 263-1268,1-1-1,3 1 1,2 1-1,1-1 1,3 2 0,1 0-1,15-28-290,-28 68 3,-1 0 0,0 0 0,1 0 0,0 0 0,0 0-1,0 1 1,0-1 0,1 1 0,0 0 0,-1-1 0,1 1 0,0 0 0,0 1-1,1-1 1,-1 1 0,1-1 0,-1 1 0,1 0 0,0 0 0,0 1 0,-1-1-1,1 1 1,0-1 0,1 1 0,-1 1 0,0-1 0,0 1 0,0-1 0,0 1-1,1 0 1,-1 1 0,0-1 0,0 1 0,0 0 0,0 0 0,0 0 0,0 0-1,0 1 1,3 1-3,-1 5-5,0 0 1,-1 0-1,0 1 0,-1 0 0,1 0 0,-2 0 0,1 0 1,-1 1-1,-1-1 0,0 1 0,0 0 0,-1 0 0,0 0 1,-1 0-1,0 0 0,0 0 0,-1-1 0,0 1 0,-1 0 1,0 0-1,-2 2 5,1-2-3,-1 0 1,-1 0 0,1-1-1,-1 0 1,-1 0 0,0 0-1,0-1 1,-1 0-1,0 0 1,0 0 0,-1-1-1,0 0 1,0-1 0,-1 1-1,1-2 1,-1 1-1,-1-1 1,1-1 0,-1 1-1,0-2 1,0 1 0,0-2-1,0 1 1,0-1-1,-1-1 1,1 0 0,-4 0 2,12-1-48,0 0 0,-1 0 1,1-1-1,0 1 0,-1-1 1,1 1-1,0-1 0,0 0 1,-1 0-1,1 0 0,0 0 1,0 0-1,0-1 0,0 1 0,1-1 1,-1 1-1,0-1 0,0 1 1,1-1-1,-1 0 0,1 0 1,0 0-1,0 0 0,-1 0 1,1 0-1,0 0 0,1 0 1,-1-1-1,0 1 0,1 0 1,-1-1-1,1 0 48,15-47-8542,0 35 2306</inkml:trace>
  <inkml:trace contextRef="#ctx0" brushRef="#br0" timeOffset="1384.781">1 263 6246,'0'0'3395,"0"0"-1094,0 0-182,0 0-613,0 0-807,0 0-261,3 16 160,11 96 443,5 50 379,-8-179-593,27-75 1262,-31 71-2036,0 1-1,1 0 1,1 1 0,0 0 0,2 0 0,0 1 0,1 0-1,1 1 1,1 0 0,0 1 0,1 1 0,2 0-53,-16 13 6,1 0-1,-1 1 1,1 0 0,0-1 0,0 1 0,-1 0 0,1 0 0,0 0-1,0 0 1,0 0 0,0 0 0,0 1 0,0-1 0,1 1 0,-1-1 0,0 1-1,0 0 1,0 0 0,0 0 0,1 0 0,-1 0 0,0 0 0,0 1-1,0-1 1,0 1 0,0-1 0,0 1 0,0 0 0,0 0 0,0 0-1,0 0 1,0 0 0,0 0 0,-1 1 0,1-1 0,0 1 0,-1-1-1,1 1 1,-1-1 0,0 1 0,1 0 0,-1 0 0,0 0 0,0 0-1,0 0 1,0 0 0,-1 0 0,1 0 0,0 0 0,-1 0 0,1 1-6,4 16 16,-1 1 1,-1 0 0,0-1-1,-1 1 1,-2 0 0,-1 20-17,7 74 54,-5-110-53,-1 4-2,1 0 1,1 1-1,0-1 1,0-1-1,0 1 1,1 0-1,0 0 1,1-1-1,0 0 1,0 0-1,4 6 1,-6-11-67,0-1-1,0 0 1,0 0-1,0 0 1,0-1-1,0 1 0,0 0 1,0-1-1,0 0 1,0 1-1,0-1 1,1 0-1,-1 0 1,0 0-1,0 0 1,0 0-1,0-1 1,0 1-1,0 0 1,1-1-1,-1 0 1,0 0-1,0 1 0,0-1 1,-1 0-1,1-1 1,0 1-1,0 0 1,-1 0-1,1-1 1,0 1-1,-1-1 1,2-1 67,31-32-5262,-23 17 783,0 3-1868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3:46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465 377 7944,'-8'-22'1748,"6"13"-1159,-1 0 1,0 0-1,0 1 1,-1-1-1,0 1 0,-1 0 1,0 0-1,0 0 1,-1 1-1,1 0 0,-3-1-589,3 2 152,-1 1 1,0-1-1,0 2 0,-1-1 0,0 1 0,1 0 0,-1 0 0,-1 1 1,1 0-1,0 0 0,-1 0 0,0 1 0,1 0 0,-1 1 0,0 0 1,0 0-1,0 1 0,0 0 0,0 0 0,0 1 0,0 0 0,1 0 1,-1 1-1,0 0 0,1 0 0,-1 1 0,1 0 0,0 0 0,-1 1 1,2 0-1,-1 0 0,-4 3-152,-3 5 24,0 0-1,1 1 1,1 1 0,0-1-1,1 2 1,0 0 0,1 0-1,0 1 1,2 0 0,0 1-1,1 0 1,0 0 0,2 0-1,0 1 1,0 0 0,2 0-1,0 0 1,2 0 0,0 1-1,0-1 1,2 0 0,0 1-1,4 15-23,-4-27 1,0 1 0,0-1 0,0 0 0,1 1 0,0-1 0,1 0 0,0 0 0,0 0 0,0-1 0,1 1 0,0-1 0,0 0 0,0 0 0,1 0 0,0-1 0,0 1 0,0-1 0,1 0 0,0-1 0,0 1 0,0-1 0,1 0-1,-1-1 1,1 0 0,0 0 0,0 0 0,0-1 0,0 0 0,0 0 0,0-1 0,1 0 0,-1 0 0,0 0 0,1-1 0,-1-1 0,1 1 0,-1-1 0,0 0 0,6-2-1,-3-2 6,1 0 0,-1-1-1,-1 0 1,1-1 0,-1 0 0,0 0 0,-1-1 0,1 0 0,-2-1-1,1 1 1,-1-2 0,-1 1 0,1-1 0,-2 0 0,5-10-6,56-172 141,-52 142-114,3-13 60,-2 0-1,-3 0 0,-3-1 1,-3-1-1,-2-9-86,-7 53 979,-6 27 121,-7 30-365,11-3-702,1-1 1,1 1 0,2-1-1,1 1 1,2 0 0,1 0-1,1-1 1,2 0-1,2 0 1,10 31-34,65 152-1017,-41-151-2207,9-9-3521,-23-33 1235</inkml:trace>
  <inkml:trace contextRef="#ctx0" brushRef="#br0" timeOffset="298.138">999 291 9705,'12'-167'3887,"-7"65"2145,-5 102-5973,0-1 0,1 0 0,-1 1 0,0-1 0,0 0 0,0 0 0,0 1 0,0-1 0,0 0 0,0 1 0,-1-1 0,1 0 0,0 0 0,0 1 0,0-1 0,-1 0 0,1 1 0,0-1 0,-1 0 0,1 1 0,0-1 0,-1 1 0,1-1 0,-1 1 0,1-1 0,-1 1 0,1-1 0,-1 1 0,0-1-1,1 1 1,-1-1 0,1 1 0,-1 0 0,0 0 0,0-1 0,1 1 0,-1 0 0,0 0 0,1 0 0,-1 0 0,0-1 0,0 1 0,1 0 0,-1 0 0,0 1 0,1-1 0,-1 0 0,0 0 0,0 0 0,1 0 0,-1 1 0,0-1 0,1 0 0,-1 0 0,0 1 0,1-1 0,-1 1 0,1-1-59,-35 30 860,17 1-819,2 0-1,1 1 0,2 1 0,1 0 1,1 1-1,2 1 0,2-1 1,1 1-1,2 0 0,0 15-40,3-45 3,-16 249 61,-6 37-4804,16-265 1530,-4-14-2207,4-10 1007</inkml:trace>
  <inkml:trace contextRef="#ctx0" brushRef="#br0" timeOffset="628.181">762 600 3043,'4'-74'2947,"4"50"-577,-3 5-64,4 2-192,3 3-769,1 4-480,7 2-288,4 6-353,7 0-96,3 2-32,2 0-96,2 4 32,-3 4-32,-1-3-96,-1 2-1217,-2 5-1698,-5-4-2883</inkml:trace>
  <inkml:trace contextRef="#ctx0" brushRef="#br0" timeOffset="959.193">1319 497 9641,'0'0'1783,"0"0"-149,0 0-1,-7 13-229,-21 42-416,24-45-883,0 0-1,1 1 1,0-1 0,1 1 0,0-1 0,0 1 0,1 0-1,1 0 1,0 0 0,0 0 0,2 3-105,-1 19 27,-1-34-32,0 1 1,-1 0-1,1 0 1,0-1 0,0 1-1,0 0 1,0-1 0,-1 1-1,1 0 1,0-1-1,0 1 1,0-1 0,0 1-1,0 0 1,0-1-1,0 1 1,0 0 0,0-1-1,0 1 1,0 0 0,0-1-1,0 1 1,0-1-1,1 1 1,-1 0 0,0-1-1,0 1 1,0 0 0,0 0-1,1-1 1,-1 1-1,0 0 1,0-1 0,1 1-1,-1 0 1,0 0-1,1-1 1,-1 1 0,0 0-1,0 0 1,1 0 0,-1 0-1,0-1 1,1 1-1,-1 0 1,1 0 0,-1 0-1,0 0 1,1 0-1,-1 0 1,0 0 0,1 0-1,-1 0 1,0 0 0,1 0-1,-1 0 1,1 0-1,-1 0 1,0 0 0,1 1-1,-1-1 1,0 0-1,1 0 1,-1 0 0,0 0-1,0 1 1,1-1 4,5-23 224,1 0 0,0 0-1,2 1 1,1 0 0,0 0 0,2 1-1,1 0 1,0 1 0,1 1 0,1 0-1,1 1 1,2 0-224,-15 14 28,1 1 0,-1 0-1,1 0 1,0 1 0,-1-1 0,1 1-1,0-1 1,0 1 0,1 1 0,-1-1-1,0 0 1,1 1 0,-1 0-1,1 0 1,-1 0 0,1 1 0,-1 0-1,1 0 1,0 0 0,-1 0 0,1 1-1,-1-1 1,1 1 0,-1 0-1,1 1 1,-1-1 0,0 1 0,1 0-1,-1 0 1,0 0 0,0 0 0,0 1-1,-1 0 1,1 0 0,-1 0-1,1 0-27,2 10 13,0 0 0,0 1-1,-2 0 1,1 0 0,-2 0-1,0 0 1,-1 1 0,0-1-1,-1 1 1,-1-1 0,0 1-1,-1 0 1,-2 9-13,2 50 28,21 23-82,17-88-4974,-22-15-1165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3:2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2328 1867 7335,'0'0'1153,"-16"0"-245,-115-1 2359,117 5-1274,41 1-1499,362 18-79,134-19-415,-345-4 7,1101-35-257,-668 12 383,58 2 3,1644-46 2434,-2208 64-968,-230 22-466,44 7-7563,61-20-326</inkml:trace>
  <inkml:trace contextRef="#ctx0" brushRef="#br0" timeOffset="1198.396">2971 1199 4356,'0'0'1303,"0"0"159,8-12 316,26-41 32,-33 52-1623,1-1 0,-1 0 0,1 1 1,-1-1-1,0 0 0,0 0 0,0 0 1,0 0-1,0 0 0,0 0 0,-1 0 1,1 0-1,-1 0 0,1-1 0,-1 1 0,0 0 1,0 0-1,0 0 0,0-1 0,0 1 1,-1 0-1,1 0 0,0 0 0,-1 0 0,0 0 1,1 0-1,-1 0 0,0 0 0,0 0 1,0 0-1,-1 0 0,1 0 0,0 0 0,-1 1 1,-1-2-188,1 1 147,-1 0-1,-1 1 1,1 0 0,0 0 0,0 0 0,0 0-1,-1 0 1,1 0 0,0 1 0,-1-1 0,1 1-1,-1 0 1,1 0 0,0 1 0,-1-1 0,1 1-1,0-1 1,-1 1 0,-1 1-147,-7 4 81,1 1 0,0 0 0,1 0 0,-1 1 0,2 0 0,-1 1 0,1 0 0,0 1 0,1-1 0,0 2 0,1-1 0,-5 9-81,0 1 8,1 0 0,1 1 0,1 0 0,1 0 1,0 1-1,2 0 0,0 1 0,2-1 0,0 1 1,2 0-1,0 0 0,2 0 0,1 14-8,0-26-9,1-1 1,0 1-1,1-1 0,0 0 0,0 0 0,1 0 0,1-1 1,-1 1-1,1-1 0,1 0 0,0 0 0,0-1 0,1 0 0,0 0 1,0-1-1,1 1 0,0-1 0,0-1 0,1 0 0,0 0 0,0-1 1,0 0-1,0 0 0,1-1 0,0 0 0,0-1 0,0 0 0,0-1 1,1 0-1,-1 0 0,1-1 0,-1-1 0,1 1 0,-1-2 1,1 0-1,-1 0 0,0 0 0,8-3 9,0-3 12,0-1 0,-1 0 0,0-1 0,0-1-1,-1 0 1,0-1 0,-1-1 0,0 0 0,-1-2 0,-1 1 0,0-2 0,0 1 0,-2-2-1,0 0 1,0 0 0,-2-1 0,0 0 0,-1 0 0,-1-1 0,0-1 0,-2 1 0,4-16-12,1-89 416,-10 122-396,0 0 0,0 0 0,0 0 0,0 0 1,0 0-1,-1 0 0,1 0 0,0 0 0,-1 0 0,1 0 0,-1 0 0,1 0 1,-1 0-1,1 0 0,-1 0 0,0 0 0,1 1 0,-1-1 0,0 0 0,0 0 1,1 1-1,-1-1 0,0 1 0,0-1 0,0 1 0,0-1 0,0 1 0,0-1 1,0 1-1,0 0 0,0-1 0,0 1 0,0 0 0,0 0 0,0 0 0,0 0 1,0 0-1,0 0 0,-1 0 0,1 0 0,0 1 0,0-1 0,0 0 0,0 1 1,0-1-1,0 0 0,0 1 0,1-1 0,-1 1 0,0 0 0,0-1 0,0 1 1,0 0-21,-45 37 209,37-27-204,0 1 1,0 1-1,2 0 0,-1 0 1,2 0-1,0 1 0,0 0 1,1 0-1,1 0 0,0 1 1,1-1-1,1 1 0,0 0 1,1 0-1,1 0 0,0 0 1,2 13-6,-1-24-4,-1 0 1,1 0 0,0-1-1,0 1 1,0 0 0,1 0 0,-1-1-1,1 1 1,0-1 0,0 1-1,0-1 1,1 0 0,-1 0 0,1 0-1,-1 0 1,1 0 0,0-1-1,0 1 1,1-1 0,-1 0-1,0 0 1,1 0 0,-1 0 0,1 0-1,0-1 1,-1 0 0,1 1-1,0-2 1,0 1 0,0 0 0,0-1-1,0 1 1,0-1 0,0 0-1,-1-1 1,1 1 0,0-1-1,0 0 1,0 1 0,0-2 0,0 1-1,-1 0 1,1-1 0,-1 0-1,1 0 1,-1 0 0,2-1 3,9-14 13,0 0 0,-1-1 1,0-1-1,-2 0 1,0-1-1,-2 0 0,0-1 1,-1 0-1,-1 0 0,-1-1 1,-1 1-1,0-1 0,-2-1 1,0-15-14,-21 148-38,17-93 39,0 0 0,2 0 0,0-1 0,1 1 0,0-1 0,1 1 0,1-1 0,1 0 0,4 8-1,-7-17-12,1-1 0,0 1 0,0-1 0,1 0-1,0 0 1,0 0 0,0-1 0,1 0-1,-1 1 1,2-1 0,-1-1 0,0 1-1,1-1 1,0 0 0,0 0 0,0-1-1,0 0 1,0 0 0,1 0 0,0-1-1,-1 0 1,1 0 0,6 1 12,-7-3 0,0 0 0,0 0 0,0-1 0,0 1 1,0-1-1,0 0 0,0-1 0,0 0 0,0 0 0,-1 0 0,1 0 0,-1-1 0,1 0 1,-1 0-1,0-1 0,0 1 0,-1-1 0,1 0 0,-1 0 0,1-1 0,-1 1 1,-1-1-1,1 0 0,69-126 18,-57 90 18,-3-1 0,-1-1 0,-1 0 0,-3 0 0,-2-1-1,-1 0 1,-2-27-36,-3 70 18,1 0-1,0 0 1,-1 1-1,1-1 1,-1 0-1,1 0 0,-1 0 1,1 0-1,-1 0 1,0 0-1,0 0 1,0-1-1,1 1 1,-1 0-1,0 0 1,0 0-1,0 0 0,0 0 1,-1 0-1,1 0 1,0 0-1,0 0 1,-1 0-1,1 0 1,0 0-1,-1 0 1,1 0-1,-1 0 1,0 0-1,1 0 0,-1 0 1,0 0-1,1 1 1,-1-1-1,0 0 1,0 1-1,0-1 1,1 0-1,-1 1 1,0-1-1,0 1 0,0-1 1,0 1-1,0-1 1,0 1-1,0 0 1,0 0-1,0-1 1,-1 1-1,1 0 1,0 0-1,0 0 0,0 0 1,0 0-1,0 1 1,0-1-1,0 0 1,0 0-1,0 1 1,0-1-1,0 0 1,0 1-1,-1 0-17,-8 15 62,1 1 0,1 0-1,0 1 1,1 0 0,1 0 0,0 0-1,2 1 1,0 0 0,1 0 0,1 0-1,1 0 1,0 0 0,2 1 0,1 7-62,-2-5-13,1-1 1,1 1 0,1-1-1,1 0 1,1 0 0,1 0 0,0-1-1,8 14 13,-9-23-357,0-1 0,1 1 1,0-1-1,1-1 0,0 1 0,1-1 0,0 0 0,0-1 0,1 0 0,6 4 357,37 11-6475,-23-22 1078</inkml:trace>
  <inkml:trace contextRef="#ctx0" brushRef="#br0" timeOffset="1524.28">3861 1265 7015,'0'0'160,"0"0"-32,0 0 0,0 0-128,0 0-32,0 0-64,96-23 96,-54 24-929,3 7-2530</inkml:trace>
  <inkml:trace contextRef="#ctx0" brushRef="#br0" timeOffset="1746.174">4487 1149 8808,'0'0'1757,"0"0"394,0 0 145,0 0-337,0 0-347,0 0-85,0 0-230,0 0-422,-6 61 1122,-8 32-1787,4 0 0,4 0 0,6 63-210,23-54-1531,14-45-7006,-16-38-2845</inkml:trace>
  <inkml:trace contextRef="#ctx0" brushRef="#br0" timeOffset="2133.043">5729 1185 11915,'0'0'1239,"-4"-15"-401,-15-48 603,18 61-1318,0-1-1,-1 1 1,1 0-1,-1-1 1,0 1 0,1 0-1,-1 0 1,0 0-1,0 0 1,0 0-1,-1 1 1,1-1-1,0 0 1,-1 1-1,1 0 1,-1 0 0,1 0-1,-1 0 1,1 0-1,-1 0 1,0 1-1,1-1 1,-1 1-1,0-1 1,0 1-1,0 0 1,1 0 0,-1 1-1,0-1 1,0 1-1,1-1 1,-1 1-1,0 0 1,1 0-1,-1 0 1,1 0-1,-1 0 1,1 1 0,0-1-1,-1 1 1,1-1-1,0 1 1,0 0-1,0 0 1,-1 2-123,-13 12 48,1 1-1,0 1 1,1 0 0,2 1 0,0 0-1,0 1 1,2 0 0,1 1 0,0 0-1,2 0 1,0 1 0,1 0 0,2 1-1,0-1 1,1 1 0,2-1 0,0 1-1,1 8-47,0-22-62,0-1 0,1 0 0,0 0 0,0 0 0,1 1 0,0-1 0,0-1 0,1 1 0,0 0 0,0-1 0,0 1 0,1-1 0,1 0 0,-1 0 0,1 0 0,0-1 0,1 0 0,-1 0 0,1 0 0,0-1 0,1 1 0,0-2 0,-1 1 0,1-1 0,1 0 0,-1 0 0,1-1 0,-1 0 0,1 0 0,0-1 0,0 0 0,0 0 0,0-1 0,0 0 0,0-1 0,1 1 0,-1-2 0,0 1 0,0-1 0,0 0 0,1-1 0,-1 0 0,-1 0 0,8-3 62,38-36-3243,-10-10-3608,-22 25 1966</inkml:trace>
  <inkml:trace contextRef="#ctx0" brushRef="#br0" timeOffset="2671.975">5936 1356 4869,'0'0'2220,"0"0"-549,0 0 54,0 0 68,0 0-111,0 0-177,0 0-101,2-12-192,5-36-139,-7 48-1049,0-1 1,0 1-1,-1-1 0,1 1 0,0-1 0,0 1 1,-1-1-1,1 1 0,-1 0 0,1-1 0,0 1 1,-1 0-1,1-1 0,-1 1 0,1 0 1,-1 0-1,1-1 0,-1 1 0,1 0 0,-1 0 1,1 0-1,-1-1 0,1 1 0,-1 0 0,1 0 1,-1 0-1,0 0 0,1 0 0,-1 0 0,1 0 1,-1 1-1,1-1 0,-1 0 0,1 0 1,-1 0-1,1 0 0,-1 1 0,1-1 0,-1 0 1,1 0-1,-1 1 0,1-1 0,0 0 0,-1 1 1,1-1-1,-1 1 0,1-1 0,0 0 1,-1 1-1,1-1 0,0 1 0,0-1 0,-1 1 1,1-1-1,0 1 0,0-1 0,0 1 0,0-1 1,0 1-1,-1-1 0,1 1-24,0-1 18,-11 12 14,0-1 1,1 1 0,0 1-1,1 0 1,1 0 0,0 1-1,1 0 1,0 0-1,1 1 1,0 0 0,2 0-1,-1 0 1,2 1 0,0-1-1,1 1 1,1 0-1,0 0 1,1 4-33,0-18-69,1 1-1,-1-1 0,0 1 1,1-1-1,0 1 1,-1-1-1,1 0 0,0 1 1,0-1-1,0 0 1,1 0-1,-1 0 0,0 0 1,1 0-1,0 0 1,-1 0-1,1 0 0,0 0 1,0-1-1,0 1 1,0-1-1,0 0 1,0 1-1,0-1 0,1 0 1,-1 0-1,0 0 1,1-1-1,-1 1 0,1 0 1,-1-1-1,0 0 1,1 1-1,-1-1 0,1 0 1,-1 0-1,1-1 1,-1 1-1,1 0 70,3-1-93,0 0 1,0 0-1,0-1 0,0 0 0,0 0 1,-1 0-1,1 0 0,-1-1 0,1 0 1,-1 0-1,0-1 0,0 0 0,-1 1 1,1-1-1,2-4 93,132-251 1884,-141 297-741,-2-25-1124,1 1 1,0-1 0,1 1-1,0 0 1,1 0 0,1 0-1,0 0 1,1-1 0,0 1-1,1 0 1,1 0 0,0-1-1,1 1 1,1-1 0,0 0-1,0 0 1,1-1 0,1 1-1,2 2-19,-6-13-5,0 1 0,1-1 0,-1 1 0,1-1 0,0 0 0,0-1 0,-1 1 1,1 0-1,0-1 0,0 0 0,0 0 0,1 0 0,-1-1 0,0 1 0,0-1 0,0 0 0,1 0 0,-1-1 0,0 1 0,0-1 0,0 0 0,0 0 0,0 0 0,0 0 0,0-1 0,0 0 0,0 0 0,-1 0 0,1 0 0,-1 0 0,1-1 0,-1 0 0,0 1 0,0-1 0,0 0 0,0-1 0,-1 1 0,1 0 0,-1-1 0,0 0 0,0 1 0,0-1 0,-1 0 0,1 0 0,-1 0 0,0-1 5,11-22 18,-2-1 0,-1-1 0,-2 0 0,0 0 0,-2 0 0,0-15-18,10-52 57,18-19 995,-32 138 416,-10 119-563,3 74-486,7-206-494,1 0 1,0 0-1,0 0 0,1 0 1,0 0-1,1-1 1,0 0-1,0 0 0,1 0 1,1 2 74,-4-8-480,1 0 1,-1 0 0,1 0-1,0-1 1,0 1 0,0-1-1,0 1 1,0-1 0,0 0-1,1 0 1,-1 0 0,1-1-1,-1 1 1,1-1 0,0 0-1,-1 0 1,1 0 0,0 0 479,18 0-5520</inkml:trace>
  <inkml:trace contextRef="#ctx0" brushRef="#br0" timeOffset="2967.319">6425 1273 8296,'0'0'1153,"0"0"-320,0 0 640,0 0-928,0 0-321,81-15-64,-39 15-128,4 0-32,2-3 0,-1 3-32,0-3-1153,-7 2-1602,0-2-1056</inkml:trace>
  <inkml:trace contextRef="#ctx0" brushRef="#br0" timeOffset="3276.447">6938 1235 4580,'0'0'2226,"0"0"-774,0 0 529,0 0 197,0 0-325,-13 5-268,-38 15-106,49-20-1409,1 1 0,-1 0 0,1 0 0,0 0 0,-1 0 0,1 0 0,0 0 0,-1 0 0,1 1 0,0-1 1,0 0-1,0 1 0,0-1 0,0 0 0,0 1 0,1 0 0,-1-1 0,0 1 0,1-1 0,-1 1 0,1 0 0,0-1 0,-1 1 1,1 0-1,0-1 0,0 1 0,0 0 0,0 0 0,1-1 0,-1 1 0,0 0 0,1-1 0,-1 1 0,1-1 0,-1 1 0,1 0 0,0-1 1,0 1-1,0-1 0,0 1 0,0-1 0,0 0 0,0 0 0,0 1-70,4 8 104,2 12-85,-1 1 0,-1 0 0,-2 0 0,0 1 0,-1-1 0,-1 1 0,-2 18-19,1-41 0,0 42-256,22-46-1874,33-15-5381,-32 11 3448</inkml:trace>
  <inkml:trace contextRef="#ctx0" brushRef="#br0" timeOffset="4142.428">8337 1092 10058,'0'0'1510,"-9"-13"-148,-31-40 736,36 50-1948,1 0 0,0 1 1,-1-1-1,1 1 0,-1 0 1,0 0-1,0 1 0,0-1 1,0 1-1,0 0 0,0 0 1,0 0-1,0 0 0,-1 1 1,1-1-1,0 1 0,0 1 1,0-1-1,-1 0 0,1 1 1,0 0-1,0 0 0,0 0 1,0 0-1,0 1 0,0 0 1,0 0-1,1 0 0,-1 0 1,0 0-1,1 1 0,0-1 1,0 1-1,0 0 0,0 0 1,0 0-1,-1 3-150,-9 8 45,0 1 0,1 0-1,1 1 1,1 0 0,0 1 0,1 0 0,1 1-1,1 0 1,0 0 0,1 1 0,1-1 0,1 1-1,1 0 1,0 1 0,1-1 0,2 0-1,0 1 1,1 12-45,1-21-58,0-1 0,1 1 0,-1-1-1,2 1 1,0-1 0,0 0 0,1-1-1,0 1 1,0-1 0,1 0 0,1 0 0,-1 0-1,2-1 1,-1 0 0,1-1 0,6 6 58,-6-7-250,0 0 1,0 0 0,1-1 0,0 0 0,0 0 0,0-1-1,1-1 1,-1 1 0,1-1 0,0-1 0,0 0 0,0 0-1,0-1 1,0 0 0,0-1 0,0 0 0,9-2 249,-11-1-108,0 0 0,0-1 1,0 0-1,0 0 1,-1-1-1,0 0 1,0 0-1,0-1 0,-1 0 1,1 0-1,-1 0 1,-1-1-1,1 0 0,-1 0 1,0-1-1,-1 1 1,0-1-1,0 0 0,-1 0 1,0 0-1,0-1 1,1-6 107,24-44-489,-24 49 397,1 1 1,0 0 0,1 1-1,0-1 1,1 1 0,-1 0-1,2 1 1,-1-1 0,1 1 0,0 1-1,0 0 1,1 0 0,0 0-1,0 1 1,0 1 0,1-1-1,-1 2 1,1-1 0,2 1 91,-11 2 112,-1 1 0,1-1 0,-1 1 0,1-1 0,0 0 0,-1 1 0,1-1 1,-1 0-1,0 0 0,1 1 0,-1-1 0,0 0 0,1 0 0,-1 1 0,0-1 0,0 0 0,0 0 1,1 0-1,-1 1 0,0-1 0,0 0 0,0 0 0,0 0 0,-1 0 0,1 1 0,0-1 1,0 0-1,0 0 0,-1 0 0,1 1 0,0-1 0,-1 0 0,1 0 0,-1 1 0,1-1 0,-1 0 1,1 1-1,-1-1 0,1 1 0,-1-1 0,0 0 0,1 1 0,-1-1 0,0 1 0,1 0 1,-1-1-1,0 1 0,0 0 0,1-1 0,-1 1 0,0 0 0,0 0 0,0 0 0,1-1 1,-1 1-1,0 0 0,0 0 0,0 0 0,0 0 0,1 1 0,-1-1 0,0 0 0,0 0 0,0 0 1,0 1-113,-5-3 128,-1 1 0,0 0 1,0 1-1,0-1 1,0 1-1,1 1 1,-1-1-1,0 1 1,0 0-1,1 1 1,-1-1-1,0 1 0,1 1 1,0-1-1,-1 1 1,1 0-1,0 1 1,1 0-1,-1-1 1,0 2-1,1-1 0,0 1 1,0-1-1,1 2 1,-1-1-1,1 0 1,-1 2-129,-3 3-10,0 2-1,1-1 1,0 1 0,1 0 0,0 0 0,1 0 0,0 1 0,1 0 0,0 0-1,1 0 1,1 1 0,0-1 0,0 8 10,3-16-42,0-1 0,0 0 0,0 1 0,1-1 0,-1 0 0,1 0 0,0 0 0,0 0 0,1 0 0,-1-1 0,1 1 0,0-1 0,-1 1 0,2-1 0,-1 0 0,0 0 0,1 0 1,-1-1-1,1 1 0,0-1 0,0 0 0,0 0 0,0 0 0,0-1 0,0 1 0,0-1 0,1 0 0,-1 0 0,0 0 0,1-1 0,-1 0 0,1 1 0,-1-2 0,0 1 0,1 0 0,-1-1 0,1 0 0,-1 0 0,0 0 0,0-1 0,1 1 0,-1-1 0,0 0 0,0 0 0,-1-1 0,1 1 0,0-1 0,-1 1 0,0-1 0,1 0 0,0-2 42,11-14 39,0-1-1,-1 0 1,-1-1-1,-1-1 1,-1 0-1,0 0 1,-2-1-1,-1-1 1,-1 1-1,3-21-38,-8 40 21,4-7 1240,-8 36-776,-8 51-324,0 95-183,10-167-102,0-1 1,0 1 0,1 0-1,-1 0 1,1-1 0,0 1-1,0-1 1,0 1 0,0-1-1,1 1 1,-1-1 0,1 0-1,0 1 1,0-1 0,0 0-1,1 0 1,-1-1 0,1 1 0,-1 0-1,1-1 1,0 1 0,0-1-1,0 0 1,0 0 0,1 0-1,-1-1 1,0 1 0,1-1-1,-1 0 1,1 0 0,0 0-1,-1 0 1,1 0 0,0-1-1,-1 0 1,1 0 0,0 0 0,-1 0-1,1 0 1,0-1 0,-1 0-1,1 0 1,0 0 0,-1 0-1,1 0 1,-1-1 0,0 1-1,1-1 1,-1 0 0,1-1 123,5-10-10,0-1 0,-1 0 1,-1 0-1,-1-1 1,0 0-1,-1 0 0,0 0 1,-1-1-1,-1 1 1,0-1-1,-1-11 10,2 2 58,-3 23-47,7-51 1086,2 1 0,3 1 0,2 0-1,8-14-1096,-15 52 1534,-7 22-578,-6 25-531,4-31-409,-12 57 126,2 1 0,2 0 0,4 0 0,2 1 0,4 45-142,19-34-2301,7-32-6512,-18-32 2802</inkml:trace>
  <inkml:trace contextRef="#ctx0" brushRef="#br0" timeOffset="4594.886">8871 1316 8328,'0'0'1521,"0"0"-223,0 0-273,14-4-444,91-25 12,162 14-209,-266 15-414,0-1-1,0 1 1,0-1-1,-1 1 1,1 0 0,0-1-1,0 1 1,0 0-1,0 0 1,0 0-1,0 0 1,0 0-1,0 0 1,0 0-1,0 0 1,0 0 0,0 0-1,0 0 1,0 1-1,0-1 1,0 0-1,0 1 1,0-1-1,0 0 1,-1 1-1,1 0 1,0-1-1,0 1 1,0-1 0,-1 1-1,1 0 1,0-1-1,-1 1 1,1 0-1,-1 0 1,1 0-1,-1 0 1,1-1-1,-1 1 1,1 0-1,-1 0 1,0 0 0,0 0-1,1 0 1,-1 0-1,0 0 1,0 0-1,0 0 1,0 0-1,0 0 1,0 0-1,0 0 1,0 0-1,-1 0 1,1 0 0,0 0-1,-1 0 1,1 0-1,0-1 1,-1 1-1,1 0 1,-1 0-1,1 0 1,-1 0-1,0-1 1,1 1 0,-1 0-1,0-1 31,-151 97 2087,153-97-2049,-1 0-1,0 0 1,1 0-1,-1 0 1,0 0-1,1 1 0,-1-1 1,0 0-1,1 0 1,-1 0-1,0 1 1,0-1-1,1 0 1,-1 0-1,0 1 1,0-1-1,0 0 0,1 1 1,-1-1-1,0 0 1,0 1-1,0-1 1,0 0-1,0 1 1,0-1-1,1 0 0,-1 1 1,0-1-1,0 0 1,0 1-1,0-1 1,0 0-1,0 1 1,-1-1-1,1 0 1,0 1-1,0-1 0,0 0 1,0 1-1,0-1 1,0 0-1,-1 1 1,1-1-1,0 0 1,0 1-1,0-1 0,-1 0 1,1 0-1,0 1 1,0-1-1,-1 0 1,1 0-1,0 0 1,-1 1-1,1-1 1,0 0-38,34 4 361,-34-4-337,15 1 80,-5-2-88,0 0 0,0 1 0,-1 0 0,1 0 0,0 1 0,0 0 0,0 1-1,-1 0 1,1 0 0,-1 1 0,0 0 0,1 1 0,-1 0 0,-1 1 0,1 0 0,-1 0-1,0 1 1,0 0 0,0 0 0,-1 0 0,0 1 0,0 1 0,-1-1 0,0 1 0,0 0-1,4 8-14,-8-10 75,0 0 0,0 1 1,0-1-1,-1 1 0,0 0 1,0-1-1,-1 1 0,0 0 1,0 0-1,-1-1 1,1 1-1,-1 0 0,-1-1 1,1 1-1,-1-1 0,-1 1 1,1-1-1,-1 0 0,0 0 1,0 0-1,-1 0 1,1-1-1,-1 1 0,-1-1 1,1 0-1,-1 0 0,-3 2-76,-2 2 179,0-1-1,0 0 1,-1-1 0,0 0-1,0-1 1,-1 0-1,0-1 1,0 0-1,0-1 1,-1 0-1,1-1 1,-1-1-1,-10 2-178,8-3 53,-1 0 0,0 0-1,0-2 1,0 0 0,0-1-1,1 0 1,-1-1 0,0-1-1,-13-5-52,-33-32-4926,55 33-444</inkml:trace>
  <inkml:trace contextRef="#ctx0" brushRef="#br0" timeOffset="13324.449">3504 372 10730,'0'0'828,"0"0"-471,0 0 385,0 0 972,0 0-438,0 0-780,-8 6-394,5-4-96,0 1 1,-1 0-1,1-1 1,0 1-1,1 1 1,-1-1-1,0 0 1,1 1-1,0-1 1,0 1-1,0 0 1,0-1 0,0 1-1,1 0 1,0 0-1,0 0 1,0 1-1,0 1-6,-3 26-87,1 0-1,2 0 0,2-1 1,0 1-1,4 9 88,20 39-4238,-13-64-1442,-5-16 1884</inkml:trace>
  <inkml:trace contextRef="#ctx0" brushRef="#br0" timeOffset="13779.196">3505 479 1730,'-3'-15'2215,"-29"-102"2307,20 81-342,24 35-3855,691-8-554,370-20-270,-182 10 1505,624-102-1006,-1432 109 45,63-7-10,133-37-35,-225 34 123,-91 7 2514,36 14-2636,-1 0 0,1 0 0,0 0 0,0 1 0,-1-1 0,1 1 0,-1-1 0,1 1 0,-1 0 0,1-1 0,-1 1 0,1 0 0,0 0 0,-1 0 0,1 0 0,-1 0 0,1 0 0,-1 0 0,1 1 0,-1-1 0,1 1 0,-1-1 0,1 1 0,0-1 0,-1 1 0,1 0 0,0 0 0,-1-1 0,1 1 0,0 0 0,0 0 0,0 0 0,0 0 0,0 1 0,0-1 0,0 0 0,0 0 0,1 0 0,-1 1 0,0-1 0,1 0 0,-1 1 0,1-1 0,-1 1 0,1-1 0,0 1 0,0-1 0,-1 1 0,1-1 0,0 1 0,0-1 0,1 1 0,-1-1-1,60 122 545,-47-91-209,-3 1 0,0 0 1,-2 1-1,-2 0 0,-1 0 1,-1 0-1,-2 29-336,-26 138-2328,17-185-3138,-6-6-5462</inkml:trace>
  <inkml:trace contextRef="#ctx0" brushRef="#br0" timeOffset="14621.745">435 352 11755,'0'0'1474,"-11"-13"-337,-39-37 624,47 47-1574,-1 0 0,1 1-1,-1-1 1,0 1-1,0 0 1,0 1 0,0-1-1,0 1 1,0-1 0,-1 1-1,1 0 1,0 1-1,-1-1 1,1 1 0,-1 0-1,1 0 1,0 0 0,-1 1-1,1-1 1,-1 1 0,1 0-187,0 0 68,-10 4 67,0 0 0,0 1 0,0 0 0,0 1 1,1 1-1,1 0 0,-1 1 0,1 0 0,1 1 0,0 0 0,0 1 0,1 0 0,-7 10-135,5-6 60,0 0 0,1 0-1,1 1 1,1 0-1,0 1 1,1 0 0,1 0-1,-4 13-59,9-24 3,0 1 0,1-1 0,-1 1 0,1-1 0,0 1 0,1-1 0,0 1 0,0 0-1,0-1 1,1 1 0,0 0 0,0-1 0,1 1 0,-1-1 0,1 0 0,1 0 0,-1 1 0,1-1 0,0-1 0,1 1 0,-1 0-1,1-1 1,0 0 0,1 0 0,4 4-3,-5-5 2,0-1-1,0 0 1,0 0-1,1 0 1,0-1-1,-1 0 1,1 1-1,0-2 1,0 1-1,0 0 1,0-1-1,0 0 1,1 0-1,-1-1 1,0 0-1,0 1 1,1-2-1,-1 1 1,0-1-1,0 1 1,0-1-1,1-1 1,-1 1-1,0-1 1,0 0-1,-1 0 1,1 0-1,0-1 1,1-1-2,7-4 14,0-1 0,-1 0 0,0-1 0,0-1 0,-1 0 1,-1 0-1,0-1 0,0 0 0,3-8-14,3-7 20,-1 0-1,-1-1 1,-2 0 0,-1-1 0,-1-1-1,-1 0 1,-2 0 0,-1 0-1,-2-1 1,-1 0 0,-1 0 0,-1 0-1,-2-1-19,-10-2 721,11 34-699,0-1 1,-1 1-1,1-1 1,0 1-1,-1 0 1,1-1-1,0 1 1,-1 0-1,1 0 1,-1-1-1,1 1 1,-1 0-1,1 0 1,0 0-1,-1-1 1,1 1-1,-1 0 1,1 0-1,-1 0 1,1 0-1,-1 0 1,1 0-1,-1 0 1,1 0 0,-1 0-1,1 0 1,-1 0-1,1 0 1,-1 0-1,1 1 1,-1-1-1,1 0 1,0 0-1,-1 0 1,1 1-1,-1-1 1,1 0-1,0 1 1,-1-1-1,1 0 1,0 1-1,-1-1 1,1 0-1,0 1 1,-1-1-1,1 1 1,0-1 0,0 0-1,-1 1 1,1-1-1,0 1 1,0-1-1,0 1 1,0-1-1,0 1 1,0-1-1,0 1 1,0-1-1,0 1 1,0-1-1,0 1 1,0-1-1,0 1 1,0-1-1,0 0 1,0 1-1,1-1 1,-1 1-1,0-1-22,-6 35-1,1 0 0,2 0-1,1 0 1,2 0-1,1 0 1,2 0-1,2 0 1,1-1-1,1 1 1,2-1-1,13 32 2,21 47-3203,1-47-5461,-24-46 2183</inkml:trace>
  <inkml:trace contextRef="#ctx0" brushRef="#br0" timeOffset="14889.462">792 359 4612,'9'-161'6812,"-9"158"-6690,0 2-9,1 1 0,-1-1 0,1 1 0,-1-1 0,1 0 0,-1 1 0,0-1 0,1 1 0,-1-1 0,0 0 0,0 0 0,1 1 0,-1-1 0,0 0 0,0 1 0,0-1 0,0 0 0,0 0 0,0 1 0,0-1 0,0 0 0,0 0 0,0 1-1,0-1 1,-1 0 0,1 1 0,0-1 0,0 0 0,-1 1 0,1-1 0,0 0 0,-1 1 0,1-1 0,-1 0 0,1 1 0,-1-1 0,1 1 0,-1-1 0,1 1 0,-1 0 0,0-1 0,1 1 0,-1-1 0,0 1 0,1 0 0,-1-1 0,0 1 0,1 0 0,-1 0 0,0 0 0,1 0 0,-1 0 0,0-1 0,0 1 0,1 0 0,-1 1 0,0-1 0,0 0 0,1 0 0,-1 0 0,0 0 0,1 0 0,-1 1 0,0-1 0,1 0 0,-1 1 0,0-1 0,0 1-113,-8 11 202,-1 2-1,1-1 1,1 1 0,1 1 0,0-1 0,1 1-1,0 0 1,1 1 0,1-1 0,-2 16-202,-1 21 120,2 0 1,3 1-1,1-1 1,4 0-1,5 31-120,2 132-1264,-24-163-2851,-10-33-3803,13-19 3530</inkml:trace>
  <inkml:trace contextRef="#ctx0" brushRef="#br0" timeOffset="15346.838">635 758 2370,'0'-16'2531,"-7"-124"3928,3 118-4747,2 19-1526,1 1 0,0-1 0,0 0 1,0 1-1,0-1 0,0 0 0,1 0 1,-1 1-1,1-1 0,0 0 0,0 0 1,0 0-1,0 0 0,0 0 0,1 1 0,-1-1 1,1 0-1,0 0 0,-1 1 0,1-1 1,1 0-1,-1 1 0,0-1 0,1 1 1,-1-1-1,1 1 0,0 0 0,0 0 1,0 0-1,0 0 0,0 0 0,2-2-186,15-2 15,0 0 0,1 2 0,0 0 0,0 1 0,0 1 0,0 1 0,0 0 0,10 2-15,16-1 3,-21-1-5,3-1-13,1 2 0,-1 0 1,1 2-1,-1 1 0,0 2 0,1 1 15,-27-6-1,0 1 0,0 0 0,0 0-1,0 0 1,0 0 0,0 0-1,0 1 1,-1-1 0,1 0 0,-1 1-1,1-1 1,-1 1 0,1 0-1,-1-1 1,0 1 0,0 0 0,0 0-1,0 0 1,0 0 0,0 0 0,0 0-1,-1 0 1,1 0 0,-1 0-1,1 0 1,-1 1 0,0-1 0,0 0-1,0 0 1,0 0 0,0 0 0,-1 1 1,-16 78 27,10-58-14,2-5-9,1 1 0,0 0 0,2-1 0,0 1-1,1 1 1,1-1 0,2 18-4,-1-37 3,0 1 0,0-1-1,0 1 1,0-1 0,-1 0 0,1 0 0,0 1-1,0-1 1,0 0 0,0 0 0,0 0 0,0 0-1,0 0 1,0 0 0,0 0 0,-1 0 0,1-1-1,0 1 1,0 0 0,0 0 0,0-1-1,0 1 1,0-1 0,-1 1 0,1-1 0,0 1-1,0-1 1,-1 1 0,1-1 0,0 0 0,-1 1-1,1-1 1,-1 0 0,1 0 0,-1 1 0,1-1-1,-1 0 1,1 0 0,-1 0 0,0 0-1,1 1 1,-1-1 0,0 0 0,0-1-3,129-279 2183,-128 278-2170,0-1 1,1 1-1,-1 0 0,1 0 0,0 0 0,0 0 0,0 1 0,0-1 1,0 0-1,0 1 0,1 0 0,-1-1 0,1 1 0,0 0 0,0 0 0,0 0 1,0 1-1,0-1 0,0 1 0,0 0 0,0 0 0,1 0 0,-1 0 1,0 0-1,1 1 0,-1-1 0,1 1 0,-1 0 0,0 0 0,1 0 1,-1 1-1,1-1 0,-1 1 0,0 0 0,1-1 0,-1 2 0,0-1 1,0 0-1,2 2-13,4 8 45,-1 0 0,1 1-1,-2 1 1,0-1 0,0 1 0,-1 0 0,-1 1 0,0 0 0,-1-1 0,0 6-45,12 30 85,-10-33-79,48 100-5,-52-112 1,0-1-1,1 0 0,-1 0 1,1 0-1,-1-1 0,1 1 0,0-1 1,0 1-1,0-1 0,0 0 1,0 0-1,1 0 0,-1 0 1,1-1-1,-1 0 0,1 1 0,-1-1 1,1-1-1,0 1 0,-1 0 1,1-1-1,0 0 0,0 0 1,0 0-1,-1 0 0,1 0 0,0-1 1,0 0-1,-1 0 0,1 0 1,1 0-2,4-6 19,1-1 1,-2 1-1,1-1 1,-1 0-1,0-1 1,-1 0-1,0-1 1,0 1-1,-1-1 1,0 0-1,-1-1 1,0 1-1,-1-1 1,0 0-1,-1 0 1,0-1-1,0 1 1,-1-1-1,-1 1 1,0-1-1,-1 0 1,0 1-1,-2-11-19,2 21-11,-1 0-1,1 0 1,-1 1-1,1-1 1,-1 0 0,1 1-1,-1-1 1,0 0-1,0 1 1,1-1 0,-1 1-1,0-1 1,0 1-1,0-1 1,1 1 0,-1 0-1,0-1 1,0 1-1,0 0 1,0 0 0,0-1-1,0 1 1,0 0-1,0 0 1,0 0 0,0 0-1,1 0 1,-1 0-1,0 1 1,0-1 0,0 0-1,0 0 1,0 1-1,0-1 1,0 1 0,1-1-1,-1 0 1,0 1-1,0 0 1,0-1 0,1 1-1,-1-1 1,0 1-1,1 0 1,-1 0 0,1-1-1,-1 1 1,1 0-1,-1 0 1,1 0 0,-1-1-1,1 1 1,0 0-1,-1 0 1,1 0 0,0 0-1,0 0 1,0 0-1,0 0 12,-20 26-2353,-3 3-4486,-2 2-6235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3:56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4 13581,'0'0'2114,"0"0"-641,0 0 97,0 0-962,0 0-544,0 0-128,0 0 64,-69-4-993,43 30-2082,-6 0-4388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3:5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33 273 5605,'0'0'833,"0"0"91,0 0-145,0 0 1533,0 0-145,0 0-683,0 0-320,0 0-54,-5 0-416,-11-4-483,37 0-48,43 10 40,-62-3-202,0 1 0,0-1 1,-1 0-1,1 1 1,-1 0-1,0-1 0,0 1 1,0 0-1,0 0 1,-1-1-1,0 1 0,1 0 1,-1 0-1,-1 0 0,1 0 1,-1-1-1,1 1 1,-1 0-1,0 0 0,0-1 1,-1 1-1,1-1 1,-1 1-1,0-1 0,0 1 1,0-1-1,0 1-1,-88 136 123,89-139-124,1 0 0,-1-1 0,1 1 0,0 0 0,-1 0 0,1 0 0,0 0 0,0 0 0,0 0 0,0 0 0,0 0 0,0 0 0,0 0 0,0 0 0,0 0 0,0 0 0,1-1 0,-1 1 0,0 0 0,1 0 0,-1 0 0,0 0-1,1 0 1,-1 0 0,1-1 0,-1 1 0,1 0 0,0 0 0,-1-1 0,1 1 0,0 0 0,0-1 0,-1 1 0,1-1 0,0 1 0,0-1 0,0 1 0,0-1 0,-1 0 0,1 1 0,0-1 0,0 0 0,0 0 0,0 0 0,0 0 0,1 1 1,50-1-307,-46-1 244,145-30-3683,-80 12-787,-34 12 737</inkml:trace>
  <inkml:trace contextRef="#ctx0" brushRef="#br0" timeOffset="503.653">607 248 5669,'-3'-12'4351,"2"7"-4303,-2-4 362,1 0-1,-1 0 1,2-1-1,-1 1 1,1 0-1,1-1 1,0 1-1,0-1 0,0 1 1,2-1-1,-1 1 1,1 0-1,0-1 1,1 1-1,0 0 0,1 0 1,0 1-1,0-1 1,0 1-1,4-4-409,-6 10 28,0-1 0,1 0 0,-1 0 0,1 1 0,-1-1 0,1 1 0,0 0 0,0 0 0,0 0-1,1 0 1,-1 1 0,0-1 0,1 1 0,-1 0 0,1 0 0,-1 0 0,1 0 0,-1 1 0,1-1 0,0 1-1,-1 0 1,1 0 0,-1 0 0,1 1 0,0-1 0,-1 1 0,1 0 0,-1 0 0,1 0 0,-1 0 0,1 1 0,-1-1-1,0 1 1,0 0 0,0 0 0,0 0 0,0 0 0,0 1 0,-1-1 0,1 1 0,-1 0 0,1 0 0,-1 0 0,0 0-1,0 0 1,-1 0 0,1 0 0,0 2-28,1 5-63,0-1-1,0 1 0,-1 0 0,-1 0 1,0 0-1,0 1 0,-1-1 1,0 0-1,-1 0 0,0 0 1,0 1-1,-1-1 0,-1 0 0,1-1 1,-2 1-1,1 0 0,-1-1 1,-1 0-1,-5 8 64,-7 11-474,-2-1-1,0 0 1,-2-1 0,-1-2-1,-15 13 475,19-21-64,18-31 128,5 7-68,0-1 0,0 1-1,1 0 1,0 1 0,0 0 0,1-1-1,0 2 1,0-1 0,0 1-1,1 0 1,0 1 0,0 0 0,1 0-1,-1 1 1,7-3 4,-11 6 2,-1 0-1,1 0 1,-1 0-1,1 0 1,0 1-1,-1-1 1,1 1-1,0 0 1,0 0 0,-1 0-1,1 1 1,0 0-1,0-1 1,-1 1-1,1 0 1,-1 0-1,1 1 1,-1-1-1,1 1 1,-1 0-1,0 0 1,0 0 0,0 0-1,0 1 1,0-1-1,0 1 1,-1-1-1,1 1 1,-1 0-1,0 0 1,0 0-1,0 1 1,0-1 0,0 0-1,-1 1 1,0-1-1,1 1 1,-1-1-1,-1 1 1,1 0-1,0-1 1,-1 1-1,0 0 1,0 0-1,0 0-1,3 6 12,-1-1 0,0 1 0,-1 0 0,0 0 0,0 0 0,-1 0 0,0 0-1,-1 0 1,0 0 0,-1-1 0,0 1 0,-1 0 0,1-1 0,-2 1-1,0-1 1,0 0 0,0 0 0,-1 0 0,0-1 0,-1 0 0,0 0-1,0 0 1,-1-1 0,0 0 0,0 0 0,-1 0 0,0-1 0,0 0 0,0-1-1,-1 0 1,1 0 0,-1-1 0,-1 0 0,1-1 0,0 1 0,-10 0-12,9-2 34,0-1 1,0 0 0,0-1 0,0 0 0,0 0 0,0-1 0,0 0-1,0-1 1,0-1 0,0 1 0,1-1 0,0-1 0,-1 0 0,1 0-1,0-1 1,1 0 0,-5-3-35,2-12-247,10 5-3931,2 13-493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3:58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239 396 2915,'0'0'4078,"2"-15"-1659,6-51-492,-7 63-1750,0 1 0,-1-1 1,1 1-1,-1 0 0,0-1 0,0 0 1,0 1-1,0-1 0,0 1 0,0-1 1,-1 1-1,1-1 0,-1 1 1,0 0-1,0-1 0,0 1 0,0 0 1,0-1-1,0 1 0,-1 0 1,1 0-1,-1 0 0,1 0 0,-1 0 1,0 1-1,0-1 0,1 0 0,-1 1 1,-1-1-1,1 1 0,0 0 1,0 0-1,0-1 0,-1 2 0,1-1 1,0 0-1,-3 0-177,0 0 91,0 1 0,0 0 0,-1 0-1,1 1 1,0-1 0,0 1 0,0 0 0,0 1 0,0-1 0,1 1-1,-1 0 1,0 0 0,1 0 0,-1 1 0,1-1 0,-3 3-91,-4 4 10,1 1 1,0 0 0,0 1-1,1 0 1,1 0 0,0 1-1,0 0 1,1 0 0,0 1-1,1 0 1,1 0 0,0 0-1,1 1 1,0 0 0,1 0-1,1 0 1,0 0 0,1 0 0,1 0-1,0 5-10,0-16-13,0 0 1,0 0-1,0 0 0,0 0 0,1 0 1,-1-1-1,1 1 0,0 0 0,0 0 1,0-1-1,0 1 0,0 0 0,0-1 0,1 0 1,0 1-1,-1-1 0,1 0 0,0 1 1,0-1-1,0 0 0,0-1 0,1 1 1,-1 0-1,0 0 0,1-1 0,-1 0 1,1 1-1,-1-1 0,1 0 0,0 0 0,0-1 1,-1 1-1,1 0 0,0-1 0,0 0 1,0 1-1,0-1 0,-1 0 0,1-1 1,0 1-1,0 0 0,0-1 0,0 0 1,-1 1-1,1-1 0,1-1 13,8-7 26,0 0 1,-1-1-1,0 0 1,-1-1-1,0 0 0,0-1 1,-1 0-1,-1 0 1,0-1-1,-1 0 0,0 0 1,-1-1-1,-1 0 0,0 0 1,-1 0-1,0-1 1,-1 0-1,0 0-26,60-325 2402,-59 320-997,-13 66-1128,-1-3-349,2 1 0,2 0 0,2 1 1,2-1-1,2 1 0,1-1 0,3 1 0,2-1 1,1 0-1,2 0 0,8 15 72,-16-54-79,0 1 0,0-1-1,1 0 1,0 0 0,0 0 0,1 0 0,-1 0 0,1 0-1,0-1 1,0 1 0,1-1 0,-1 0 0,1 0 0,0 0-1,0 0 1,0-1 0,0 0 0,1 0 0,0 0 0,-1 0 0,1-1-1,0 1 1,0-1 0,1-1 0,-1 1 0,0-1 0,0 0-1,1 0 1,-1 0 0,1-1 0,-1 0 0,1 0 0,-1 0-1,0-1 1,1 1 79,-1-4-5,0 0 1,0 0-1,-1 0 0,0 0 1,0-1-1,0 1 0,0-1 0,0 0 1,-1 0-1,0 0 0,0-1 0,-1 1 1,0-1-1,1 0 0,-2 0 0,1 0 1,-1 1-1,0-1 0,0-1 0,-1 1 1,1 0-1,-1 0 0,-1 0 0,1 0 1,-2-5 4,10-60-69,21 27-3137,5 32-4836,-14 11-499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3:59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30 9257,'0'0'3000,"0"0"-907,0 0-166,0 0-304,0 0-529,0 0-389,0 0-241,7-5-240,-5 3-211,0 1-7,-1-1-1,1 0 1,-1 0-1,1 1 1,0-1 0,-1 1-1,1-1 1,0 1-1,0 0 1,0 0 0,0 0-1,1 0 1,-1 0-1,0 0 1,0 0 0,0 1-1,1-1 1,-1 1-1,0 0 1,1 0-1,-1 0 1,0 0 0,1 0-1,-1 0 1,0 1-1,1-1 1,-1 1 0,0-1-1,0 1 1,1 0-1,-1 0 1,0 0 0,0 0-1,0 0-5,-1 4 1,-1 0 1,1 0-1,-1 0 0,0 0 0,0-1 1,0 1-1,-1 0 0,0 0 0,0 0 0,0 0 1,0-1-1,-1 1 0,0 0 0,0-1 1,0 0-1,0 1 0,-1-1 0,0 0 1,0 0-1,0 0 0,0-1 0,-1 1 0,1-1 1,-1 0-1,0 1 0,-1-1-1,-17 18 28,17-18-18,0 0 0,0 1 0,0 0-1,1 0 1,0 0 0,-1 0 0,2 1 0,-1 0-1,0 0 1,1 0 0,0 0 0,0 0 0,1 1-1,-1-1 1,1 1 0,0 0 0,1 0 0,-1-1 0,1 1-1,0 4-9,3-8-9,0 0 0,0 0 0,0-1 0,1 1 0,-1-1 0,1 1-1,-1-1 1,1 0 0,-1 0 0,1 0 0,0 0 0,-1 0-1,1-1 1,0 1 0,0-1 0,0 0 0,-1 0 0,1 0 0,0 0-1,0 0 1,0-1 0,-1 1 0,3-1 9,4 0-62,31-1-621,0 0-6481,-35 2 2669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3:57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296 419 11275,'-3'-14'1788,"-8"-48"-304,11 59-1342,0-1 0,0 1 0,-1-1 1,1 1-1,-1-1 0,0 1 0,0 0 0,0-1 0,0 1 0,-1 0 0,1 0 1,-1 0-1,0 0 0,0 0 0,0 0 0,0 0 0,-1 1 0,1-1 0,-1 1 0,1 0 1,-1-1-1,0 1 0,0 0 0,0 1 0,0-1 0,0 0 0,0 1 0,-1 0 1,1 0-1,0 0 0,-1 0 0,1 0 0,-1 1 0,1 0 0,-1-1 0,1 1 1,-1 1-1,1-1 0,-1 0 0,1 1 0,-1 0 0,1-1 0,0 1 0,-1 1 0,-1 0-142,-7 7 47,-1 0 0,1 2-1,1-1 1,0 1-1,1 1 1,0 0 0,0 1-1,1-1 1,1 2-1,0-1 1,-3 11-47,3-7 3,1 0 1,1 1-1,0 0 0,2 0 1,0 0-1,1 0 0,0 1 1,2-1-1,0 1 0,2-1 1,0 4-4,-1-13-32,1 0 0,0-1 0,1 1 0,0 0 1,0-1-1,1 0 0,0 1 0,1-1 1,0 0-1,0 0 0,0-1 0,1 1 0,0-1 1,1 0-1,-1-1 0,1 1 0,1-1 1,-1 0-1,1-1 0,0 1 0,1-1 0,-1-1 1,1 1-1,3 0 32,-5-2-11,-1-1-1,1 0 1,0 0 0,0-1-1,0 1 1,1-1 0,-1-1-1,0 1 1,0-1-1,0 0 1,0-1 0,1 1-1,-1-1 1,0 0 0,0-1-1,0 0 1,0 0 0,-1 0-1,1 0 1,0-1 0,-1 0-1,1 0 1,-1-1 0,0 1-1,0-1 1,-1 0 0,1-1-1,-1 1 1,2-3 11,6-8 23,0 0 0,-1-1 0,-1-1 0,-1 0 0,0 0 1,-1-1-1,-1 0 0,5-17-23,6-39 375,-4 0 0,-2-1 0,0-47-375,-5 50 268,5-118 885,-12 190-1129,0 1-1,-1-1 0,1 1 1,0-1-1,-1 1 0,1-1 1,0 1-1,-1-1 0,1 0 1,-1 1-1,1-1 0,0 0 1,-1 1-1,1-1 0,-1 0 1,1 1-1,-1-1 0,1 0 1,-1 0-1,1 0 0,-1 0 1,1 1-1,-1-1 0,0 0 1,1 0-1,-1 0 0,1 0 1,-1 0-1,1 0 1,-1 0-1,1 0 0,-1-1 1,0 1-1,1 0 0,-1 0 1,1 0-1,-1-1 0,1 1 1,-1 0-1,1 0 0,0-1 1,-1 1-1,1 0 0,-1-1 1,1 1-1,0-1 0,-1 1 1,1-1-1,0 1 0,-1 0 1,1-1-24,-11 38-94,2 0 0,1 0 1,2 1-1,2 0 1,2 0-1,1 1 0,1-1 1,3 0-1,1 0 0,2 0 1,1-1-1,2 1 1,9 19 93,20 82-3996,-7-50-2936,-14-46 520</inkml:trace>
  <inkml:trace contextRef="#ctx0" brushRef="#br0" timeOffset="323.13">850 319 8328,'27'-187'2071,"-9"70"5323,-19 117-7328,1-1 0,-1 1 0,0 0-1,1-1 1,-1 1 0,1 0 0,-1-1 0,0 1 0,1 0 0,-1 0 0,0 0 0,1 0 0,-1-1 0,0 1-1,0 0 1,1 0 0,-1 0 0,0 0 0,1 1 0,-1-1 0,0 0 0,1 0 0,-1 0 0,0 1 0,1-1-1,-1 0 1,0 0 0,1 1 0,-1-1 0,1 1 0,-1-1 0,1 0 0,-1 1 0,1-1 0,-1 1 0,1-1 0,-1 1-1,1 0 1,-1-1 0,1 1 0,0-1 0,0 1 0,-1 0 0,1-1 0,0 1 0,0 0 0,-1 0-66,1 0 67,-19 24 27,1 2-1,1 0 1,2 1-1,1 1 1,1 0-1,1 0 0,2 2 1,1-1-1,1 1 1,2 0-1,1 1 1,1-1-1,2 1 0,1 0 1,2 0-1,2 13-93,26 241-448,-30-280 314,0-1 0,-1 0 1,0 0-1,0 0 0,0-1 0,0 1 1,-1 0-1,0-1 0,0 1 0,0-1 1,0 0-1,-1 0 0,0 0 0,0-1 1,0 0-1,0 1 0,0-1 1,-1 0-1,1-1 0,-1 1 0,0-1 1,0 0-1,0 0 0,0-1 0,0 1 1,0-1-1,0 0 0,0 0 0,-1-1 1,1 0-1,0 0 0,-1 0 0,1 0 1,0-1-1,0 0 0,0 0 0,-1-1 1,-3-1 133,5 0-406,1 0 1,-1 0 0,1 0 0,0 0-1,0-1 1,0 1 0,1-1 0,-1 0 0,1 0-1,0 0 1,0 0 0,0-1 0,0 1-1,1 0 1,0-1 0,0 1 0,0-1-1,0 1 1,1-1 0,0 1 0,0-1-1,0 0 1,1 1 0,-1-1 0,1 1-1,1-4 406,-2-5-1731,1-21-2924</inkml:trace>
  <inkml:trace contextRef="#ctx0" brushRef="#br0" timeOffset="647.266">675 464 448,'0'0'2776,"0"0"187,0 0-75,0 0-187,0 0-384,0 0-411,0 0-454,0 0-416,0-8-342,0 2-579,0 5-96,0 0-1,-1 0 0,1-1 1,0 1-1,0 0 0,0 0 1,0 0-1,0-1 0,0 1 0,0 0 1,0 0-1,1 0 0,-1 0 1,0-1-1,1 1 0,-1 0 1,1 0-1,-1 0 0,1 0 1,0 0-1,-1 0 0,1 0 1,0 0-1,0 0 0,-1 0 1,1 1-1,0-1 0,0 0 0,0 0 1,0 1-1,0-1 0,0 1 1,0-1-1,1 1 0,-1-1 1,0 1-1,0-1 0,1 1-18,106-28 1217,26-3-4473,-127 31-497,-5 1-1350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0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188 304 11050,'17'-218'8131,"-17"215"-8057,1 0-1,-1 0 1,0-1 0,0 1 0,0 0 0,0 0 0,-1 0-1,1 0 1,-1 0 0,0 0 0,0 0 0,0 0-1,0 0 1,-1 0 0,1 0 0,-1 1 0,1-1-1,-1 0 1,0 1 0,0 0 0,0-1 0,0 1 0,-1 0-1,1 0 1,-1 0 0,1 0 0,-1 1 0,0-1-1,1 1 1,-1-1 0,0 1 0,0 0 0,0 0-1,0 0 1,0 1 0,0-1 0,-1 1 0,1 0 0,0 0-1,0 0 1,0 0 0,0 0 0,0 0 0,0 1-1,0 0 1,0 0 0,0 0 0,0 0 0,0 0 0,0 0-1,0 1 1,-1 0-74,-6 10 12,0 0 1,1 0-1,0 1 1,1 0-1,1 0 0,0 1 1,0 0-1,2 0 0,0 1 1,0 0-1,2 0 0,-1 0 1,2 0-1,0 0 1,1 1-1,1-1 0,0 1 1,1-1-1,2 12-12,-2-22-6,0-1 0,0 1 1,0-1-1,0 0 0,1 1 0,0-1 0,0 0 0,0 0 1,0 0-1,1-1 0,-1 1 0,1 0 0,0-1 1,0 0-1,0 1 0,1-1 0,-1-1 0,1 1 1,-1 0-1,1-1 0,0 0 0,0 0 0,0 0 1,1 0-1,-1-1 0,0 1 0,1-1 0,-1 0 0,0-1 1,1 1-1,-1-1 0,1 0 0,-1 0 0,1 0 1,-1 0-1,1-1 0,-1 0 0,1 0 0,-1 0 1,0 0-1,1-1 0,-1 0 0,0 0 0,0 0 0,2-2 6,7-8 9,-1-1-1,0 0 1,0-1 0,-2-1-1,0 1 1,0-2-1,-2 1 1,0-1-1,0-1 1,-2 1-1,0-1 1,-1-1-1,0 1 1,-2-1 0,1-8-9,3-66 133,-9 92-120,1 0-1,0 0 1,0 0 0,0 0-1,0 0 1,0 1 0,0-1 0,0 0-1,0 1 1,0-1 0,0 1-1,0-1 1,0 1 0,1-1-1,-1 1 1,0 0 0,0-1 0,0 1-1,1 0 1,-1 0 0,0-1-1,1 1 1,-1 0 0,1 0-1,-1 0 1,1 0 0,-1 0 0,1 0-1,-1 0 1,1 0 0,0 0-1,0 0 1,0 0 0,-1 0-1,1 0 1,0 0 0,0 1-13,-17 55 11,2 1 0,3 0 0,2 0 1,3 1-1,2 0 0,3 1 0,5 46-11,-3-93-14,12 87-2253,10-38-5246,-14-45 1481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03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0 407 11627,'0'0'1826,"0"0"-481,0 0 609,0 0-673,0 0-448,77-56-128,-51 54-513,4 0-96,2 2-64,-3 0-32,5-1-64,4 1-641,2 0-1665,-3 0-1346,-6 0-2113</inkml:trace>
  <inkml:trace contextRef="#ctx0" brushRef="#br0" timeOffset="358.036">552 110 8968,'0'0'1495,"0"0"37,0 0 198,1-15-417,7-46-331,-8 59-935,1 0-1,-1 0 0,1 1 0,0-1 0,0 0 1,0 1-1,0-1 0,0 0 0,0 1 0,0-1 0,1 1 1,-1 0-1,0-1 0,1 1 0,0 0 0,-1 0 0,1 0 1,-1 0-1,1 0 0,0 0 0,0 1 0,-1-1 1,1 0-1,0 1 0,0 0 0,0-1 0,0 1 0,0 0 1,0 0-1,0 0 0,-1 0 0,1 0 0,1 0-46,2 0 62,-1 0-46,0 1 1,0-1-1,0 1 0,0 0 1,0 0-1,0 0 0,0 0 1,0 1-1,-1-1 0,1 1 1,0 0-1,-1 0 0,1 0 0,-1 1 1,0-1-1,0 1 0,0 0 1,0 0-1,0 0 0,-1 0 1,0 0-1,1 1 0,-1-1 1,0 1-1,0 0 0,-1-1 1,1 1-1,-1 0 0,0 0 1,0 2-17,2 2-10,-1 0 1,0 0-1,-1 0 1,0 0-1,0 0 1,0 1-1,-1-1 1,-1 0-1,1 0 1,-1 1-1,-1-1 0,0 0 1,0 0-1,0 0 1,-1 0 9,-6 8-27,-1 0 0,-1-1-1,0 0 1,-1 0 0,-1-1 0,0-1 0,0 0 0,-2-1-1,1-1 1,-2 0 0,-3 2 27,-12 0 32,35-27 37,-1 10-129,1 0 0,0 0-1,0 1 1,1-1 0,-1 1-1,1 0 1,-1 0 0,1 1-1,0-1 1,0 1 0,0 0-1,0 1 1,1-1-1,-1 1 1,0 0 0,1 0-1,-1 1 1,1-1 0,-1 1-1,1 1 1,-1-1 0,1 1-1,-1 0 1,0 0 0,1 0-1,-1 1 1,0 0 0,0 0-1,0 0 1,0 0-1,0 1 1,-1 0 0,1 0-1,-1 0 1,0 1 0,0 0-1,0-1 1,0 1 0,0 1-1,-1-1 1,0 0 0,0 1-1,0 0 1,-1 0-1,1 0 1,-1 0 0,0 0-1,-1 0 1,2 3 60,-3-3 75,0 0 0,0 0 0,0-1 0,0 1 0,-1 0 0,1-1 0,-1 1 0,-1 0 0,1-1 0,-1 1 0,1-1 0,-1 0 0,-1 1 0,1-1 0,0 0 0,-1 0 0,0 0 0,0-1 0,0 1 1,0-1-1,-1 0 0,0 0 0,1 0 0,-1 0 0,0 0 0,0-1 0,0 0 0,-1 0 0,1 0 0,0 0 0,-1-1 0,0 1 0,1-1 0,-1 0 0,0-1 0,1 1 0,-5-1-75,-8 2 46,0-1-1,0-1 1,1 0 0,-1-1 0,0-1 0,0-1-1,1 0 1,-1-1 0,1-1 0,0 0-1,1-1 1,-1-1 0,1-1 0,-5-3-46,18 10-677,-1-1-285,0 1-4355,3 1-2387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2:59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49 616 12492,'0'0'3448,"0"0"-1665,-6 16-272,-33 120 950,37-121-2323,1-1 0,1 1 0,0-1 0,1 1 0,1-1 0,0 1 0,1-1-1,0 0 1,1 0 0,1 0 0,0-1 0,1 1 0,1-1 0,-1 0 0,2-1 0,0 0 0,1 0 0,3 3-138,-7-8-9,1 1 0,0-1 0,1 0 0,-1 0 1,1 0-1,1-1 0,-1-1 0,1 1 0,0-1 1,0 0-1,1-1 0,-1 0 0,1 0 1,0-1-1,0 0 0,0 0 0,0-1 0,1-1 1,-1 1-1,1-2 0,-1 1 0,1-1 1,-1-1-1,1 1 0,-1-2 0,0 1 0,1-1 1,-1-1-1,0 0 0,0 0 0,1-1 9,2-3 202,-2 0 0,1 0-1,-1-1 1,0-1 0,0 0 0,-1 0-1,0-1 1,-1 0 0,0 0-1,-1-1 1,0 0 0,-1 0-1,0-1 1,0 0 0,-1 0 0,-1 0-1,0-1 1,-1 1 0,0-1-1,-1 0 1,0-12-202,0 3 252,-2 0 0,0-1 0,-2 1 0,-1 0 0,0 0 0,-2 0 0,0 1 0,-1-1 0,-2 1 0,0 0 0,-1 1 0,-6-9-252,11 20-36,-1 1-1,0 0 1,-1 0-1,1 0 1,-2 0-1,1 1 0,-1 0 1,0 1-1,0-1 1,-1 1-1,0 1 0,0-1 1,0 1-1,-1 1 1,0 0-1,1 0 1,-2 0-1,1 1 0,0 1 1,-1 0-1,1 0 1,-1 0-1,1 1 0,-1 1 1,0 0-1,1 0 1,-1 1-1,0 0 1,1 1-1,-1 0 0,1 0 1,0 1-1,0 0 1,-9 5 36,11-5-258,1 1 1,-1 0 0,1 1 0,0-1-1,0 1 1,1 1 0,0-1-1,0 1 1,0 0 0,0 0 0,1 0-1,0 1 1,0-1 0,1 2 257,-9 68-6226,21-26-511</inkml:trace>
  <inkml:trace contextRef="#ctx0" brushRef="#br0" timeOffset="557.169">759 564 18321,'4'-51'1755,"2"-30"3948,-7 117-5591,2 0 0,1 0 0,2 0 0,2 0 0,1-1 0,1 0 0,11 27-112,8 38 22,-22-77-18,-2-6-197,1-1 0,0 0 1,1 0-1,1 0 0,1 0 1,0-1-1,5 8 193,-10-21-7,0 0 1,0 0 0,1 0-1,-1 0 1,0 0-1,1-1 1,-1 1-1,1-1 1,0 1 0,-1-1-1,1 0 1,0 0-1,0 0 1,0-1-1,-1 1 1,1-1 0,0 1-1,0-1 1,0 0-1,0 0 1,0 0-1,0-1 1,0 1 0,0-1-1,0 0 1,0 1-1,-1-1 1,1-1-1,0 1 1,-1 0 0,1 0-1,0-1 1,-1 0-1,0 1 1,1-1-1,-1 0 1,0 0 0,0 0-1,0-1 1,0 1-1,-1 0 1,1-1-1,0 1 1,-1-1 0,0 0-1,0 1 1,1-1-1,-2 0 1,2-3 6,36-63 729,-3-2 0,-3-1 1,-4-2-1,-3-1 0,1-14-729,-18 55 33,-5 25-91,-5 33-184,0-4 204,1 1 0,2 0 0,0-1 0,1 1 0,1 0 0,0-1 0,2 0 0,1 0 0,2 5 38,-3-10 20,51 107-2823,-54-119 2726,0 0 0,0 0-1,0 0 1,1 0-1,-1-1 1,1 1-1,-1-1 1,1 0 0,0 0-1,0 0 1,0 0-1,0 0 1,0-1-1,1 1 1,-1-1-1,0 0 1,1 0 0,-1 0-1,1 0 1,-1-1-1,1 1 1,-1-1-1,1 0 1,0 0 0,-1 0-1,1-1 1,-1 1-1,1-1 1,-1 0-1,1 0 1,-1 0 0,0 0-1,1-1 1,-1 1-1,1-2 78,12-9 271,-1-1-1,0-1 1,-1-1-1,0 0 1,-1-1-1,-1 0 1,-1-1-1,0 0 1,-1-1-1,-1 0 1,0 0-1,1-9-270,-4 13 184,34-69 875,-4-1 1,-4-3 0,-2-6-1060,-20 2 1340,-11 90-1321,1 1 1,-1-1-1,1 1 0,-1-1 0,1 1 1,-1-1-1,1 1 0,-1-1 0,1 1 1,-1 0-1,0-1 0,1 1 0,-1 0 1,0 0-1,1-1 0,-1 1 0,0 0 1,1 0-1,-1 0 0,0 0 1,1 0-1,-1 0 0,0 0 0,0 0 1,1 0-1,-1 0 0,0 0 0,1 0 1,-1 1-1,0-1 0,1 0 0,-1 0 1,0 1-1,1-1 0,-1 1 0,1-1 1,-1 0-1,0 1 0,1-1 0,-1 1 1,1-1-1,-1 1 0,1-1 0,0 1 1,-1 0-1,1-1 0,0 1 0,-1 0 1,1-1-1,0 1 0,0 0 0,-1-1 1,1 1-1,0 0 0,0-1 1,0 1-21,-11 21 48,2 0-1,0 1 1,2-1-1,0 2 1,2-1-1,0 1 1,2 0-1,0 0 0,2 0 1,1 2-47,-2 3-155,1 0 0,1 0-1,2 0 1,1-1 0,2 1 0,0 0 0,2-1-1,1 0 1,1-1 0,1 0 0,2 0 0,1-1-1,0-1 1,13 17 155,-22-37-260,0 1 0,0-1 0,1 0 0,0 0-1,0-1 1,0 1 0,0-1 0,1 0 0,-1-1 0,1 1 0,0-1-1,0 0 1,1-1 0,-1 1 0,0-1 0,2 0 260,29-3-4626,-1-16-3834,-15 0-1389</inkml:trace>
  <inkml:trace contextRef="#ctx0" brushRef="#br0" timeOffset="836.05">1627 435 10570,'0'0'3011,"0"0"-1954,0 0 640,0 0 161,0 0-641,0 0-352,112-13-128,-65 11-417,2-6-256,0 1-64,-1-1-256,-3-1-1121,-3 2-2211,-6 0-2978</inkml:trace>
  <inkml:trace contextRef="#ctx0" brushRef="#br0" timeOffset="1242.465">2134 594 9161,'0'0'5269,"0"0"-1912,0 0-709,0 0-320,0 0-743,0 0-709,0 0 42,2 18 16,34 287 556,-15-136-3834,-13-155 447,-6-24 925,-6-26 782,-76-183 1108,71 183-596,0 1 0,3-2-1,1 1 1,1 0 0,2-1-1,2 1 1,2-1 0,2-13-322,-3 44 72,0-1 1,0 0-1,1 1 1,0-1-1,0 1 1,1 0-1,-1 0 1,2 0-1,-1 0 1,0 0-1,1 0 1,0 1-1,1 0 1,-1 0-1,1 0 1,0 0 0,0 1-1,0 0 1,1 0-1,-1 0 1,1 1-1,0-1 1,0 2-1,1-1 1,-1 0-1,0 1 1,1 1-1,-1-1 1,3 0-73,5 0-3,0 0 0,-1 1 0,1 0 1,0 1-1,0 1 0,0 0 0,0 0 0,-1 2 1,1 0-1,0 0 0,-1 1 0,0 1 0,0 0 1,-1 1-1,1 1 0,-1-1 0,0 2 0,-1 0 0,7 5 3,-16-10-22,1 0 0,-1 0 0,0 0 0,0 0 0,0 0 0,0 0-1,0 0 1,-1 1 0,1-1 0,-1 0 0,0 1 0,0-1-1,0 1 1,-1 0 0,1-1 0,-1 1 0,0 0 0,0-1 0,0 1-1,-1 0 1,1-1 0,-1 1 0,0-1 0,0 1 0,0-1-1,0 1 1,-1-1 0,1 1 0,-1-1 0,0 0 0,0 0 0,0 0-1,0 0 1,-1 0 22,-94 84-1665,49-60 1228,30-18-2402,10-5-9996,22-9 2660</inkml:trace>
  <inkml:trace contextRef="#ctx0" brushRef="#br0" timeOffset="1792.415">2824 298 10154,'0'0'3176,"0"0"-96,0 0-224,0 0-1121,0 0-1014,0 0-545,5 16-128,17 116 107,-24-108-137,2 1 0,0-1 0,2 0 0,0 1 0,2-1 0,1 0 0,1-1 0,0 1 0,2-1-1,1 0 1,6 10-18,-13-29 0,0-1 0,1 1 0,0 0 0,-1 0 0,1-1 0,1 0-1,-1 1 1,0-1 0,1-1 0,-1 1 0,1 0 0,0-1 0,0 0 0,0 0-1,0 0 1,1 0 0,-1-1 0,0 1 0,1-1 0,-1 0 0,1-1-1,-1 1 1,1-1 0,0 0 0,-1 0 0,1 0 0,-1 0 0,1-1-1,-1 0 1,1 0 0,-1 0 0,1-1 0,-1 1 0,0-1 0,0 0 0,0 0-1,0-1 1,0 1 0,1-2 0,16-15 397,-1-1 0,-1-1-1,-1-1 1,-1 0 0,-1-2 0,-1 1-1,-1-2 1,-2 0 0,0 0-1,-1-1 1,-1-2-397,15-28 179,83-180 1092,-104 220-1175,-10 35-150,-2 16 42,1 0 0,3 1 0,0 0 0,3 0 0,1 0 0,1 0-1,2 0 1,2 0 0,1-1 0,1 0 0,6 13 12,-12-42-37,0 0 0,1 0 0,-1 0 0,1 0 0,0 0 0,1 0 0,-1-1 0,1 1 0,0-1 0,1 0 1,-1 0-1,1 0 0,0 0 0,0-1 0,0 1 0,1-1 0,0 0 0,0 0 0,0-1 0,0 1 0,0-1 0,1 0 0,-1-1 0,1 1 0,0-1 0,0 0 1,0-1-1,0 0 0,0 1 0,0-2 0,0 1 0,0-1 0,1 0 0,-1 0 0,0-1 0,0 1 0,3-2 37,6-6 6,0-1 0,-1-1 0,0 0 0,0-1 0,-1-1 1,0 0-1,-1 0 0,-1-1 0,0-1 0,-1 0 0,0 0 0,-1-1 0,-1 0 0,0-1 0,-1-1-6,36-77 197,-5-1 0,-3-2 0,7-47-197,-5 20 557,-33 110-237,-25 73 1276,8-12-1551,3 2-1,1 0 1,3 0-1,2 0 1,2 0-1,3 1 1,1-1-1,3 1 1,6 26-45,40 43-1700,-4-76-2245,15-37-5433,-41-18 2962,-4-4-1709</inkml:trace>
  <inkml:trace contextRef="#ctx0" brushRef="#br0" timeOffset="2123.981">4085 354 3555,'-16'-78'5723,"5"31"1254,18 14-1278,41 18-3453,-44 14-2151,63-7 377,1 3-1,0 2 1,20 4-472,-86-1-45,0 0-1,-1 0 1,1 0 0,0 0 0,-1 0 0,1 1 0,0-1 0,-1 0 0,1 1 0,-1-1-1,1 1 1,-1 0 0,1 0 0,-1-1 0,1 1 0,-1 0 0,0 0 0,1 0 0,-1 0-1,0 1 1,0-1 0,0 0 0,0 0 0,0 1 0,0-1 0,0 1 0,0-1 45,-16 43-5829,-10-18-598</inkml:trace>
  <inkml:trace contextRef="#ctx0" brushRef="#br0" timeOffset="2464.759">2689 1358 2755,'0'0'9673,"18"2"-5675,3 0-3333,0-2 0,0 0 0,0-1 0,0-1 0,0-1 0,0-1 0,1-1-665,157-45 2472,43-14-764,3 9 1,164-16-1709,-339 68-1431,-65 22-3843,-15 1 191,-16 5-1098</inkml:trace>
  <inkml:trace contextRef="#ctx0" brushRef="#br0" timeOffset="2465.759">2999 1504 15022,'0'0'2659,"0"0"-2147,0 0 321,84 18 993,-31-28-481,9-2-416,12-1-385,11-1-383,6 1-65,3-1-64,3 2 0,-6 1-32,-13 2-32,-12 3-897,-14 1-1986,-8 2-3651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06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717 709 11403,'0'0'6310,"0"0"-3876,0 0 193,0 0-1314,0 0-833,0 0-320,0 0-96,0 0-64,-22-65-160,22 77-1281,0-1-2883,0-1-9705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1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21 104 5125,'1'-13'2893,"6"-43"-1734,-8 55-1041,1 0 0,-1 1 0,1-1 0,0 0 1,-1 0-1,1 0 0,0 0 0,0 0 0,-1 0 1,1 0-1,0 0 0,0 0 0,0 0 0,0 0 0,0 0 1,0 0-1,1 0 0,-1 0 0,0 0 0,0 1 1,1-1-1,-1 0 0,0 0 0,1 0 0,-1 0 0,1 0 1,-1 1-1,1-1 0,0 0 0,-1 0 0,1 1 1,0-1-1,0 0 0,-1 1 0,1-1 0,0 1 0,0-1 1,0 1-1,-1-1 0,1 1 0,0 0 0,0-1 1,0 1-1,0 0 0,0 0 0,0 0 0,0 0 1,0-1-1,0 1 0,0 1 0,0-1 0,0 0 0,0 0 1,0 0-1,0 0 0,0 1 0,0-1 0,-1 0 1,1 1-1,0-1 0,0 1 0,0-1 0,0 1 0,-1-1 1,1 1-119,32 46 1953,-24-25-1900,0 0 0,-1 0 0,-1 1 0,-1 0-1,-1 0 1,-1 1 0,-1-1 0,-2 1 0,0 0-1,-1 0 1,-1-1 0,-2 1 0,0 0 0,-1-1-1,-2 0 1,0 0 0,-2 0 0,-6 13-53,-36 70-1675,8-41-6718,31-52 1997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15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37 7655,'0'0'3070,"0"0"-1218,0 0 11,0 0 11,0 0-278,0 0-352,0 0-395,8-6-411,25-18-193,-33 23-238,1 1 0,0-1 0,-1 1 0,1-1 0,0 0 0,0 1 0,0 0-1,0-1 1,0 1 0,0-1 0,-1 1 0,1 0 0,0 0 0,0-1 0,0 1 0,0 0 0,0 0 0,0 0-1,0 0 1,0 0 0,0 0 0,0 1 0,0-1 0,0 0 0,0 0 0,0 1 0,0-1 0,0 0-1,0 1 1,-1-1 0,1 1 0,0-1 0,0 1 0,0 0 0,-1-1 0,1 1 0,0 0 0,-1 0 0,1-1-1,0 1 1,-1 0 0,1 0 0,-1 0 0,0 0 0,1-1 0,-1 1 0,0 0 0,1 0 0,-1 0-1,0 0 1,0 0 0,0 0 0,0 1-7,1 46-13,-7-36-5,0 0 0,0-1 1,-1 0-1,0 0 0,-1-1 0,0 0 1,-1 0-1,0-1 0,-1 0 1,0 0-1,-2 0 18,-39 40 40,50-49-46,1 0-1,-1 1 1,0-1 0,1 0 0,-1 1 0,1-1 0,-1 1 0,1-1-1,-1 1 1,1 0 0,-1-1 0,1 1 0,-1-1 0,1 1 0,0 0-1,-1-1 1,1 1 0,0 0 0,0-1 0,0 1 0,-1 0-1,1 0 1,0-1 0,0 1 0,0 0 0,0-1 0,0 1 0,0 0-1,0 0 1,0-1 0,1 1 0,-1 0 0,0-1 0,0 1 0,1 0-1,-1 0 1,0-1 0,1 1 0,-1-1 0,0 1 0,1 0-1,-1-1 1,1 1 0,-1-1 0,1 1 0,-1-1 0,1 1 0,0-1-1,-1 0 1,1 1 0,0-1 0,-1 0 0,1 1 0,0-1-1,-1 0 1,1 0 0,0 0 0,-1 1 0,1-1 0,0 0 0,0 0-1,-1 0 1,1 0 0,0 0 0,0-1 6,57 2-1481,-51-2 1125,104-23-9093,-85 19 5216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16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16 5733,'0'0'3545,"0"0"-1399,0 0 251,0 0-304,0 0-791,-14-4-384,8 2-808,2 0-63,1 1 0,0-1 0,-1 1 0,1 0 0,-1 0 0,0 1 0,1-1 0,-1 1 0,1-1 0,-1 1 0,0 0-1,1 1 1,-1-1 0,1 1 0,-1-1 0,0 1 0,1 0 0,-1 0 0,1 1 0,0-1 0,-1 1 0,1-1 0,0 1 0,0 0 0,0 1 0,0-1 0,-1 2-47,-12 14 97,1 1-1,1 1 1,0 0 0,2 1 0,0 0-1,2 1 1,0 1 0,1-1 0,2 1-1,0 1 1,1-1 0,2 1 0,0 0-1,2 0 1,0 0 0,2 1-97,-1-21-18,1 1 1,0 0-1,0-1 1,0 1-1,1 0 1,-1-1-1,1 1 1,0-1-1,0 1 1,1-1-1,-1 1 0,1-1 1,0 0-1,0 0 1,1 0-1,-1 0 1,1 0-1,0 0 1,0-1-1,0 1 1,1-1-1,-1 0 0,1 0 1,-1 0-1,1 0 1,0-1-1,0 0 1,0 1-1,1-2 1,-1 1-1,0 0 1,1-1-1,-1 0 1,1 0-1,0 0 18,-2 0 30,1-1 1,-1 0-1,1 0 0,-1 0 0,1 0 1,-1 0-1,1-1 0,-1 1 0,1-1 1,-1 0-1,0 0 0,1 0 0,-1-1 1,0 1-1,0-1 0,0 0 0,0 0 1,0 0-1,-1 0 0,1 0 0,0-1 1,-1 1-1,0-1 0,1 1 0,-1-1 1,0 0-1,-1 0 0,1 0 0,0 0 1,-1 0-1,0-1 0,1 1 0,-1 0 1,-1-1-1,1 1 0,0 0 0,-1-1 1,0 1-1,1-1-30,0 0 42,-1 0 0,1 0 0,-1 0 0,1 0 1,-1 0-1,0 0 0,0 0 0,-1 0 0,1 0 1,-1 0-1,0 0 0,0 0 0,0 0 0,-1 1 0,1-1 1,-1 0-1,0 1 0,0-1 0,0 1 0,-1 0 0,1 0 1,-1 0-1,0 0 0,0 0 0,0 0 0,0 1 0,0-1 1,0 1-1,-1 0 0,1 0 0,-1 0 0,1 0 0,-1 1 1,0 0-1,0 0 0,0 0 0,0 0 0,1 0 1,-1 1-1,-3-1-42,4 1-95,-1 0 0,0 0 0,0 0 0,0 0 0,0 1 1,0-1-1,0 1 0,1 0 0,-1 0 0,0 1 0,1-1 1,-1 1-1,1-1 0,-1 1 0,1 0 0,0 1 0,0-1 1,0 1-1,0-1 0,0 1 0,1 0 0,-1 0 0,1 0 0,-1 0 1,1 0-1,0 1 0,1-1 0,-1 1 0,0-1 0,0 4 95,3 9-3229,7-2-2510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16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17360,'0'0'1442,"0"0"-706,0 0-127,0 0-609,0 0-448,0 0-1474,0 0-3043,0 0-5637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14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0 338 7431,'0'0'1345,"0"0"129,0 0 63,0 0-832,0 0-385,0 0 0,0 0-191,88-5-65,-65 5-64,-2 0-32,3 2-321,-2-2-576,-1 0-736,1 0-577,0-7-2114</inkml:trace>
  <inkml:trace contextRef="#ctx0" brushRef="#br0" timeOffset="375.34">367 106 5285,'0'0'2354,"-2"-14"-880,-4-33-436,0 3 3315,9 88 154,-5 32-3989,0-12-300,-2 272-1419,18-261-1724,-14-73 2810,1 0 0,0-1 0,-1 1-1,1 0 1,0-1 0,0 1-1,0 0 1,0-1 0,0 1 0,0-1-1,0 0 1,0 1 0,1-1-1,-1 0 1,0 0 0,1 0 0,-1 0-1,1 0 1,-1 0 0,1 0-1,0 0 1,-1-1 0,1 1 0,0-1-1,0 1 1,-1-1 0,1 0-1,0 1 1,0-1 0,0 0-1,-1 0 1,1 0 0,0-1 0,0 1-1,0 0 1,-1-1 0,1 1-1,0-1 1,0 0 115,5-4-45,0 0 1,-1-1-1,0 0 0,0-1 0,0 1 0,-1-1 0,0 0 0,0 0 1,-1-1-1,0 1 0,0-1 0,-1 0 0,0 0 0,0-1 1,0-2 44,13-32 336,-11 21 31,1 1 0,1 0 0,2 0 1,0 1-1,1 0 0,0 0 0,2 1 0,1 1 1,0 0-1,1 1 0,1 0 0,0 1 1,1 1-1,8-5-367,-24 19 24,0 0 1,1 1-1,-1-1 1,0 0-1,1 1 1,-1-1-1,1 1 1,-1-1-1,1 1 0,-1-1 1,1 1-1,-1-1 1,1 1-1,-1 0 1,1-1-1,0 1 1,-1 0-1,1-1 1,0 1-1,-1 0 1,1 0-1,0 0 1,-1-1-1,1 1 1,0 0-1,0 0 1,-1 0-1,1 0 1,0 0-1,-1 1 0,1-1 1,0 0-1,0 0 1,-1 0-1,1 1 1,0-1-1,-1 0 1,1 0-1,-1 1 1,1-1-1,0 1 1,-1-1-1,1 1 1,-1-1-1,1 1 1,-1-1-1,1 1 1,-1-1-1,0 1 0,1-1 1,-1 1-1,0 0 1,1-1-1,-1 1 1,0 0-1,0-1 1,1 1-1,-1 0 1,0-1-1,0 1 1,0 0-1,0-1 1,0 1-1,0 0 1,0 0-25,-5 8 42,1 0 0,-2 0 0,1 0 0,-1-1 1,-1 0-1,0 0 0,0 0 0,0-1 0,-1 0 1,0 0-1,0-1 0,-1 0 0,1-1 0,-2 1-42,-46 36 408,55-42-400,0 1 0,0 0-1,0-1 1,0 1 0,0 0 0,0 0 0,0 0 0,0 0 0,1-1 0,-1 1-1,0 0 1,0 1 0,1-1 0,-1 0 0,1 0 0,-1 0 0,1 0-1,-1 0 1,1 1 0,0-1 0,-1 0 0,1 0 0,0 1 0,0-1 0,0 0-1,0 0 1,0 1 0,0-1 0,1 0 0,-1 0 0,0 0 0,1 1-1,-1-1 1,0 0 0,1 0 0,0 0 0,-1 0 0,1 0 0,0 0 0,-1 0-1,1 0 1,0 0 0,0 0 0,0 0 0,0 0 0,0 0 0,0-1-1,0 1 1,0 0 0,0-1 0,0 1 0,0-1 0,0 1 0,1-1 0,-1 1-1,0-1 1,1 0-8,139 101 80,-67-28-934,-73-73 685,-1 1-1,1-1 0,0 0 1,-1 1-1,1-1 1,0 0-1,0 0 1,-1 0-1,1 0 0,0 0 1,-1 0-1,1 0 1,0 0-1,0 0 0,-1 0 1,1 0-1,0 0 1,0-1-1,-1 1 1,1 0-1,0 0 0,-1-1 1,1 1-1,0 0 1,-1-1-1,1 1 1,-1-1-1,1 1 0,-1-1 1,1 1-1,-1-1 1,1 1-1,-1-1 0,1 0 1,-1 1-1,0-1 1,1 0-1,-1 1 1,0-1-1,1 0 0,-1 1 1,0-1-1,0 0 1,0 0-1,0 0 170,1-1-825,5-7-3563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1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6502,'0'0'0,"0"0"-929,0 0 897,0 0 32,0 0-224,0 0-64,0 0-353,49 74-288,-18-62 321,2-3 351,4-2 97,1-2 96,4-2-128,-3-1-32,-2-2-417</inkml:trace>
  <inkml:trace contextRef="#ctx0" brushRef="#br0" timeOffset="299.199">475 94 5990,'0'0'1436,"0"0"-283,-4-13-16,-15-39 390,19 51-1377,0 0 0,0-1 0,0 1 1,0 0-1,0 0 0,-1 0 1,1 0-1,-1-1 0,1 1 1,0 0-1,-1 0 0,0 0 0,1 0 1,-1 0-1,0 0 0,1 0 1,-1 0-1,0 1 0,0-1 0,0 0 1,0 0-1,0 1 0,0-1 1,0 0-1,0 1 0,0-1 0,0 1 1,0-1-1,0 1 0,0 0 1,-1 0-1,1-1 0,0 1 0,0 0 1,0 0-1,0 0 0,-1 0 1,1 0-1,0 0 0,0 0 0,0 1 1,0-1-1,-1 0 0,1 1 1,0-1-1,0 1-150,-30 35 1768,30-35-1812,-37 65 548,3 2-1,2 1 1,-21 71-504,45-116 8,2 0 0,0 1 0,1 0 1,2 0-1,0 0 0,2 1 0,1-1 0,1 15-8,0-31-46,1 1-1,1 0 1,-1 0-1,2-1 1,-1 1-1,1-1 1,1 0 0,-1 0-1,2 0 1,-1 0-1,1-1 1,1 1-1,-1-1 1,1-1-1,1 1 1,-1-1-1,1 0 1,1 0-1,-1-1 1,1 0-1,0-1 1,1 1-1,2 0 47,-1-1-337,0-1-1,0-1 1,0 1-1,0-2 1,0 0-1,1 0 1,-1 0-1,1-1 1,-1-1-1,1 0 338,102-20-7408,-73 6 3153</inkml:trace>
  <inkml:trace contextRef="#ctx0" brushRef="#br0" timeOffset="673.201">715 377 4132,'0'0'2173,"0"0"-492,0 0 76,0 0 138,5-12-192,13-38-97,-14 39-37,-2 5 2162,-2 13-3820,-27 135 367,8-73-247,0 28-1654,68-267 1746,-44 155-116,51-110 224,-54 121-219,0 0-1,1 0 0,0 0 1,0 1-1,0 0 1,0-1-1,0 1 0,1 0 1,-1 1-1,1-1 0,0 1 1,0-1-1,0 1 0,0 0 1,0 0-1,0 1 0,1-1 1,-1 1-1,0 0 0,1 0 1,-1 1-1,1-1 0,0 1 1,-1 0-1,1 0 0,-1 1 1,5 0-12,-5 0 9,-1 1 0,1-1 0,0 1 1,-1 0-1,1 0 0,-1 0 0,1 1 0,-1-1 1,0 1-1,0 0 0,0 0 0,0 0 0,-1 0 1,1 0-1,-1 1 0,0-1 0,0 1 0,0-1 1,0 1-1,-1 0 0,0 0 0,1 0 0,-1 0 1,0 4-10,11 100 104,-12-107-104,1 69-160,3 59-34,17-47-5826,-13-67 1659,-1-5-1794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3:38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391 764 7815,'-13'-3'1041,"-30"-8"-217,-42-11 4395,201 60-1162,78 37-3964,-62-22 49,1171 447-1166,1019 362 602,-1865-705-1126,-354-134-1127,-82-23 225,-16-4-1095</inkml:trace>
  <inkml:trace contextRef="#ctx0" brushRef="#br0" timeOffset="825.766">1768 949 320,'0'0'7586,"-1"-14"-5589,-2-45-999,4 57-907,-1 1-1,0 0 1,0-1-1,1 1 1,-1-1-1,0 1 1,1 0-1,0-1 1,-1 1-1,1 0 1,0 0-1,-1 0 1,1-1-1,0 1 1,0 0 0,0 0-1,0 0 1,0 0-1,0 0 1,1 1-1,-1-1 1,0 0-1,0 0 1,0 1-1,1-1 1,-1 1-1,0-1 1,1 1-1,-1 0 1,1-1 0,-1 1-1,0 0 1,1 0-1,-1 0 1,1 0-1,-1 0 1,1 0-1,-1 0 1,0 1-1,1-1 1,-1 0-1,1 1 1,-1-1-1,0 1 1,0 0 0,1-1-1,-1 1-90,1 0 37,9 3 58,1 1 0,-1 1 0,0 0 1,0 1-1,0 0 0,-1 0 0,0 1 0,-1 0 0,0 1 1,0 0-1,-1 1 0,0 0 0,0 0 0,-1 0 0,-1 1 0,0 0 1,1 4-96,-4-10 3,0 0 0,0 0 0,-1 1 1,0-1-1,0 1 0,0 0 0,-1-1 0,0 1 1,0 0-1,-1 0 0,1 0 0,-1 0 1,0 0-1,-1 0 0,1 0 0,-1-1 1,-1 1-1,1 0 0,-1 0 0,0-1 1,0 1-1,0-1 0,-1 0 0,0 1 0,0-1 1,0-1-1,-1 1 0,0 0 0,0-1 1,0 0-1,0 0 0,-1 0 0,0 1-3,-6 1 10,0 0-1,-1-1 1,0 0-1,0 0 1,0-2-1,-1 1 0,1-2 1,-1 1-1,1-2 1,-1 1-1,0-2 1,0 0-1,-6-1-9,17 1 4,1 0 0,-1 0-1,0 0 1,0 0 0,0 0 0,0-1-1,0 1 1,1-1 0,-1 1-1,0-1 1,0 0 0,1 1 0,-1-1-1,1 0 1,-1 0 0,0 0 0,1-1-1,0 1 1,-1 0 0,1 0 0,0-1-1,-1 1 1,1-1 0,0 1 0,0-1-1,0 1 1,1-1 0,-1 0-1,0 0 1,1 1 0,-1-1 0,1 0-1,-1 0 1,1 0 0,0 1 0,-1-1-1,1 0 1,0 0 0,1 0 0,-1 0-1,0 0 1,0 1 0,1-1 0,-1 0-1,1 0 1,0 1 0,-1-1-1,1 0 1,0 0 0,1 0-4,0 1-4,1-1 0,0 1 0,1 0 0,-1 1 1,0-1-1,0 0 0,0 1 0,0 0 0,1 0 0,-1 0 0,0 0 0,0 0 0,0 1 1,0-1-1,1 1 0,-1 0 0,0 0 0,0 0 0,0 0 0,0 1 0,-1-1 1,1 1-1,0 0 0,-1-1 0,1 1 0,-1 1 0,1-1 0,-1 0 0,1 1 4,59 74-47,-52-61 45,-1 1 0,-1-1 0,-1 2 0,0-1 0,-1 1 0,-1 0 0,-1 0 1,0 1-1,-2 0 0,0-1 0,-1 1 0,0 0 0,-2-1 0,-1 9 2,1-20 7,0-1 0,0 0 0,-1 0 0,1 0 0,-1-1 0,-1 1 0,1 0 0,-1-1 0,0 1 0,0-1 0,-1 0 0,1 0 0,-1 0 0,0-1 0,-1 1 0,1-1 1,-1 0-1,0 0 0,0-1 0,0 1 0,0-1 0,0 0 0,-1 0 0,0-1 0,1 0 0,-1 0 0,0 0 0,0-1 0,0 0 0,0 0 0,0 0 0,-1-1 0,1 0 0,0 0 0,0 0 0,0-1 0,0 0 0,-4-1-7,-8-4 103,1 0-1,0-1 1,0-1-1,0-1 1,1-1-1,1 0 1,-1-1-1,2 0 1,0-1-1,-2-3-102,5 7-1,1-1 0,0 0 0,0 0 0,1-1 0,0 0 0,0-1 0,2 0 0,-1-1 0,1 1 0,1-1 0,0-1 0,1 1 0,0-1 0,1 0 0,0 0 0,1-1 1,3 13-132,1 0 0,-1 0 0,1 1 0,0-1 1,-1 1-1,1-1 0,0 1 0,-1-1 0,1 1 0,0-1 0,0 1 0,-1-1 1,1 1-1,0 0 0,0-1 0,0 1 0,-1 0 0,1 0 0,0 0 0,0 0 0,0 0 1,0 0-1,-1 0 0,1 0 0,0 0 0,0 0 0,0 0 0,0 0 0,0 1 1,-1-1-1,1 0 0,0 1 0,0-1 0,-1 0 0,1 1 0,0-1 0,0 1 0,-1-1 1,1 1-1,-1-1 0,1 1 0,0 0 0,-1-1 0,1 2 132,17 14-5338</inkml:trace>
  <inkml:trace contextRef="#ctx0" brushRef="#br0" timeOffset="1230.296">2206 1299 11211,'1'-23'820,"-2"17"-451,1-1 1,0 0-1,0 1 0,1-1 0,0 1 1,0-1-1,1 1 0,0-1 1,0 1-1,0 0 0,1 0 1,0 0-1,0-1-369,-1 7 62,-1-1 1,0 1 0,1 0-1,-1-1 1,1 1-1,-1 0 1,0 0-1,1 0 1,-1 0-1,1 0 1,-1 0 0,1 0-1,-1 1 1,0-1-1,1 0 1,-1 1-1,0-1 1,1 1-1,-1 0 1,0-1 0,1 1-1,-1 0 1,0 0-1,0 0 1,0-1-1,0 1 1,0 0-1,0 1 1,0-1 0,0 0-1,0 0 1,-1 0-1,1 0 1,0 1-1,-1-1 1,1 0-1,-1 1 1,1-1 0,-1 1-63,243 454-1079,-240-450 1012,1 0-1,-1-1 1,1 0-1,0 1 1,0-2 0,0 1-1,1 0 1,0-1-1,0 0 1,0 0-1,0 0 1,0 0 0,1-1-1,0 0 1,0 0-1,0-1 1,0 0-1,0 0 1,3 1 67,-5-5 4,-1 0 0,1 0 0,-1 0 0,0-1 0,0 1 0,0-1 0,0 1 0,0-1 0,0 0-1,-1 0 1,1-1 0,-1 1 0,0 0 0,0-1 0,0 0 0,0 1 0,-1-1 0,1 0 0,-1 0 0,0 0 0,0 0 0,0-2-4,3-6 36,3-9 526,-1 0-1,0 0 1,-2 0 0,0-1-1,-2 1 1,0-1 0,-1 0 0,-1 0-1,-4-20-561,4 40 57,0 1 0,0-1 0,0 1 0,0-1-1,0 1 1,-1-1 0,1 1 0,-1-1 0,1 1 0,-1-1-1,0 1 1,1-1 0,-1 1 0,0 0 0,0-1 0,0 1-1,0 0 1,0 0 0,0 0 0,0 0 0,0 0 0,-1 0 0,1 0-1,0 0 1,-1 0 0,1 0 0,-1 1 0,1-1 0,-1 1-1,1-1 1,-1 1 0,1 0 0,-1-1 0,1 1 0,-1 0-1,1 0 1,-1 0 0,1 0 0,-1 0 0,0 0 0,1 1-1,-1-1 1,1 1 0,-2 0-57,-62 35 558,6 15-516,2 4-1,2 1 1,3 3 0,3 3-1,-24 39-41,0 23-535,59-31-4727,21-68 260,8-6-2317</inkml:trace>
  <inkml:trace contextRef="#ctx0" brushRef="#br0" timeOffset="1670.816">3013 1414 12204,'9'-14'2343,"31"-44"-645,-37 54-1447,1 0 0,0 0 1,-1 0-1,1 1 1,1-1-1,-1 1 0,0 0 1,1 0-1,0 1 1,-1-1-1,1 1 0,0 0 1,0 0-1,0 1 1,0-1-1,1 1 0,-1 0 1,0 1-1,1-1 0,-1 1 1,0 0-1,6 1-251,-8 0 19,0-1 0,0 1-1,0 0 1,0 0-1,0 0 1,0 0 0,-1 1-1,1-1 1,0 1 0,0 0-1,-1-1 1,0 1 0,1 0-1,-1 1 1,0-1 0,0 0-1,0 1 1,0-1-1,0 1 1,0-1 0,-1 1-1,0 0 1,1 0 0,-1 0-1,0 0 1,0 0 0,-1 0-1,1 0 1,0 0-1,-1 2-18,1 98 247,-7-87-283,-1 1-1,0-2 1,0 1-1,-2-1 1,0 0-1,-1-1 0,0 0 1,-1-1-1,-1 0 1,0 0-1,0-2 1,-1 1-1,-1-1 0,0-1 1,-1-1-1,1 0 1,-2-1-1,1 0 1,-1-1-1,-8 1 37,-30 4 0,53-14-1,1 1-1,-1 0 1,1 0 0,0 0 0,-1 0-1,1-1 1,0 1 0,0 0-1,0 0 1,0 0 0,0-1-1,0 1 1,0 0 0,0 0 0,0-1-1,1 1 1,-1 0 0,0 0-1,1 0 1,-1 0 0,1 0-1,-1-1 1,1 1 0,0 0 0,-1 0-1,1 0 1,0 1 0,0-1-1,0 0 1,0 0 0,0 0-1,0 0 1,0 1 0,0-1 0,0 1-1,0-1 1,0 0 1,7-2-22,0-1 0,0 1 0,0 0 0,0 1 0,0-1 0,1 2 0,-1-1 0,1 1 0,0 1 0,-1 0 0,1 0 0,0 0 0,-1 1 0,1 0 0,-1 1 0,3 0 22,0 3-16,1 0 0,0 0 0,-1 1 0,0 1 0,0-1 1,-1 2-1,0-1 0,0 2 0,-1-1 0,0 1 0,-1 1 1,0-1-1,0 2 0,-1-1 0,0 1 0,-1 0 0,0 0 1,0 1-1,-2-1 0,1 1 0,-2 0 0,1 1 0,-2-1 1,1 1-1,-2-1 0,0 1 0,0 0 0,-1-1 0,-1 1 1,-1 4 15,2-11 1,-1-1 0,0 1 0,-1-1 0,0 1 0,1-1 0,-2 1 0,1-1 0,0 0 0,-1 0 0,0 0 0,0-1 0,-1 1 0,0-1 0,1 1 1,-1-1-1,0 0 0,-1-1 0,1 1 0,-1-1 0,0 0 0,0 0 0,0 0 0,0-1 0,0 1 0,0-1 0,-1 0 0,1-1 0,-1 0 0,-3 1-1,-9 1 31,0 0 0,1-2 0,-1 0 0,0-1 0,0-1-1,0 0 1,1-2 0,-17-3-31,14 1 5,1 0 0,0-1 0,1 0-1,-1-2 1,1 0 0,1-2 0,-3-1-5,-29-35-3184,43 33-1156,4 2-2311</inkml:trace>
  <inkml:trace contextRef="#ctx0" brushRef="#br0" timeOffset="40969.868">477 293 11467,'4'-16'1879,"23"-86"934,-23 94 2443,-8 33-3796,-46 257 83,21-2-2051,22-94-6549,7-131 1126</inkml:trace>
  <inkml:trace contextRef="#ctx0" brushRef="#br0" timeOffset="41419.73">220 1636 6246,'0'0'6182,"0"0"-4004,6-14-1014,19-44 373,-23 56-1455,-1 0 0,1 0 0,-1 1 0,1-1 0,-1 0 0,1 1 0,0-1 0,0 1 0,0 0 0,0 0 0,0 0 0,0 0 0,0 0 0,0 0 0,1 0 0,-1 0 0,0 1 0,1 0 0,-1-1 0,0 1 0,1 0 0,-1 0 0,0 0 0,1 0 0,-1 0-82,7 0 171,121 14 491,-125-12-647,0-1 0,-1 1 0,1 0 0,-1 0-1,0 1 1,0-1 0,1 1 0,-1 0 0,-1 0 0,1 1 0,0-1 0,-1 1 0,0-1 0,0 1 0,0 0 0,0 0 0,-1 1 0,1-1 0,-1 0 0,0 1 0,-1-1 0,1 1 0,-1 0-1,0 0 1,1 2-15,-4 4-14,0 0 0,0 0-1,-1-1 1,0 1-1,-1 0 1,-1-1 0,1 0-1,-1 0 1,-1 0-1,0-1 1,-1 0-1,1 0 1,-2 0 0,1-1-1,-1 0 1,0 0-1,-1-1 1,0 0 0,0-1-1,-1 0 15,10-6 0,-48 37 80,-1-2 0,-2-3 0,-33 16-80,84-48 22,0 0-1,0 0 0,1 0 0,-1 0 0,0 0 0,0 0 1,1 0-1,-1 0 0,0 0 0,0 0 0,1 0 1,-1 0-1,0 0 0,0 0 0,0 0 0,1 0 0,-1 1 1,0-1-1,0 0 0,0 0 0,1 0 0,-1 0 1,0 1-1,0-1 0,0 0 0,0 0 0,0 0 0,1 1 1,-1-1-1,0 0 0,0 0 0,0 1 0,0-1 1,0 0-1,0 0 0,0 1 0,0-1 0,0 0 0,0 0 1,0 1-1,0-1 0,0 0 0,0 0 0,0 0 0,0 1 1,0-1-1,0 0 0,0 0 0,0 1 0,-1-1-21,31-1 217,415-54-73,-440 55-779,16-1 703,-16 3-8517,-14 7-114</inkml:trace>
  <inkml:trace contextRef="#ctx0" brushRef="#br0" timeOffset="41946.468">181 2641 9705,'0'0'3257,"0"0"-1256,0 0-25,8-15 63,29-44-523,-34 55-1417,1 0 1,-1 0-1,1 1 1,-1-1-1,1 1 1,0 0-1,0 0 1,1 1-1,-1-1 0,0 1 1,1 0-1,0 0 1,-1 0-1,1 1 1,0-1-1,0 1 0,3 0-99,6-2 152,-9 0-138,-1 1 0,1 0-1,0 0 1,0 1 0,0-1 0,0 1 0,0 0 0,0 0 0,0 1 0,0-1-1,0 1 1,0 1 0,0-1 0,0 0 0,0 1 0,0 0 0,0 1 0,0-1 0,0 1-1,0 0 1,-1 0 0,1 0 0,0 1 0,-1-1 0,0 1 0,0 0 0,0 0-1,0 1 1,0-1 0,-1 1 0,1 0 0,-1 0 0,0 0 0,0 0 0,0 2-14,-3 8-165,0-1 1,-1 0-1,0 1 1,-1-1-1,-1 0 1,0 0 0,0 0-1,-2-1 1,1 1-1,-2-1 1,0 0 0,0 0-1,-1-1 1,0 0-1,-1 0 1,0 0-1,-1-1 1,0-1 0,-1 1-1,-6 4 165,6-4-49,0-1 0,0 0-1,-1 0 1,-1-1 0,0 0 0,0-1 0,0 0-1,-1-1 1,-6 2 49,19-8 1,0 0-1,0-1 1,0 1-1,0 0 1,0-1-1,0 1 1,0 0-1,1 0 1,-1-1-1,-1 1 1,1 0 0,0-1-1,0 1 1,0 0-1,0-1 1,0 1-1,0 0 1,0-1-1,0 1 1,0 0-1,-1-1 1,1 1-1,0 0 1,0 0 0,0-1-1,-1 1 1,1 0-1,0 0 1,0-1-1,0 1 1,-1 0-1,1 0 1,0 0-1,-1 0 1,1-1-1,0 1 1,-1 0 0,1 0-1,0 0 1,0 0-1,-1 0 1,1 0-1,0 0 1,-1 0-1,1 0 1,0 0-1,-1 0 1,1 0-1,0 0 1,-1 0 0,1 0-1,0 0 1,-1 0-1,1 0 1,0 0-1,-1 1 1,1-1-1,0 0 1,0 0-1,-1 0 1,1 1-1,0-1 0,19-19 26,-10 16-23,0 0 0,0 0 0,1 1 0,0 0 0,-1 1 0,1 0 0,0 0 0,0 1 0,-1 1 0,1 0 0,0 0 0,-1 0 0,1 1 1,-1 1-1,1 0 0,-1 0 0,0 1 0,0 0 0,0 0 0,-1 1 0,0 1 0,0-1 0,0 1 0,0 0 0,-1 1 0,0 0 0,0 0 0,-1 0 0,0 1 0,0 0 0,-1 0 0,0 1 0,-1-1 1,1 1-1,-2 0 0,1 0 0,-1 1 0,-1-1 0,0 1 0,0-1 0,-1 1 0,1 5-3,-3 0 74,-1 0 0,0 0 0,-1-1 0,0 1-1,-1-1 1,-1 1 0,0-2 0,-1 1 0,0 0 0,-1-1 0,-1 0 0,0-1 0,-1 0 0,0 0-1,-1-1 1,0 0 0,-1-1 0,0 0 0,0 0 0,-1-1 0,0-1 0,-1 0 0,0-1 0,0 0 0,-1-1-1,0 0 1,0-2 0,0 1 0,-1-2 0,1 0 0,-1 0 0,-5-1-74,5-1 26,1 0 0,-1-1-1,0-1 1,0 0 0,1-1 0,-1-1 0,1 0 0,0-1 0,-9-4-26,18 6-46,-1 0 0,1 0 1,0-1-1,0 0 0,0 0 1,0 0-1,1-1 1,-1 1-1,1-1 0,0 0 1,0-1-1,0 1 1,1-1-1,-1 1 0,1-1 1,0 0-1,1 0 1,-1-1-1,1 1 0,0 0 1,0-1-1,1 1 0,-1-1 1,1 0-1,0-3 46,8-72-6630,7 38-1132</inkml:trace>
  <inkml:trace contextRef="#ctx0" brushRef="#br0" timeOffset="42725.545">2513 233 7463,'0'0'993,"0"0"-582,0 0 134,0 0 234,0 0-202,0 0-150,7-11 53,24-36 97,15 23 915,-33 21-1121,110-19 1278,-118 22-1622,0-1 1,-1 1-1,1 0 0,0 0 1,-1 1-1,1-1 0,-1 1 1,1 0-1,-1 1 0,1-1 1,-1 1-1,0-1 0,1 1 1,-1 1-1,0-1 0,0 0 1,-1 1-1,1 0 1,0 0-1,-1 0 0,0 0 1,0 1-1,0-1 0,0 1 1,0 1-28,-1-1 2,0 0 1,-1 0 0,0 0-1,0 1 1,0-1 0,0 0-1,-1 1 1,1-1 0,-1 0-1,0 1 1,-1-1-1,1 0 1,-1 1 0,0-1-1,0 0 1,0 0 0,0 1-1,-1-1 1,0 0 0,1 0-1,-2-1 1,1 1 0,0 0-1,-1-1 1,0 1 0,-1 1-3,-92 73 107,-6-43 117,105-52 54,7 12-278,1 1 1,-1 0 0,1 1 0,0 0 0,1 0 0,-1 1 0,0 1 0,1 0 0,-1 0 0,1 1 0,-1 1 0,1 0 0,0 1-1,9-2-2,-18 1 1,1-1 0,-1 0 0,0 1 0,0 0 0,0 0 0,1 0 0,-1 0 0,0 0 0,0 1 0,0-1 0,-1 1 0,1 0 0,0 0 0,-1 0 0,1 0 0,-1 0 0,1 1 0,-1-1 0,0 1 0,0-1 0,0 1 0,-1 0 0,1 0 0,-1 0 0,1 0 0,-1 0 0,0 0 0,0 0 0,0 0 0,0 1 0,-1-1 0,1 3 1,0 4-3,0 1 0,0-1 0,-1 1-1,-1-1 1,0 0 0,0 1 0,-1-1 0,0 0-1,-1 0 1,0 1 3,0 0 3,-1 0-1,-1-1 1,0 1 0,0-1-1,-1 0 1,0 0 0,-1-1 0,0 0-1,-1 0 1,1 0 0,-2-1-1,1 0 1,-1-1 0,0 0-1,-1 0 1,0-1 0,0 0-1,0-1 1,-1 0 0,1-1-1,-1 0 1,0-1 0,0 0-1,-1 0 1,1-1 0,-4-1-3,-8 1 135,-1-2 1,1-1 0,0-1 0,-1-1 0,1-1 0,0-1 0,0-1 0,1-1 0,0 0-1,0-2 1,-18-11-136,10-19-324,43 25-3420,3 13-1599</inkml:trace>
  <inkml:trace contextRef="#ctx0" brushRef="#br0" timeOffset="43383.049">2350 1984 9609,'10'-15'2178,"32"-44"-779,0 34 2674,-41 26-3986,0 0 0,0-1 1,0 1-1,0 0 0,0-1 0,0 1 1,-1 0-1,1 0 0,0 0 0,-1 0 1,1 0-1,0 0 0,-1 0 0,1 0 1,-1 0-1,1 0 0,-1 0 0,0 1 1,0-1-1,1 0 0,-1 0 0,0 0 1,0 0-1,0 1 0,0-1 0,0 0 1,0 0-1,-1 0 0,1 0 0,0 0 1,0 1-1,-1-1 0,1 0 0,-1 1-87,0 0 120,-4 22-18,-2-1 0,0 0 0,-2 0 0,0-1 0,-2 0 1,0 0-1,-9 11-102,13-21 16,-47 82-1057,-5-2 0,-27 29 1041,38-69-1884,47-52 1891,0-1 0,0 1 0,0-1 0,0 1 0,0-1 0,0 0 0,1 0 0,-1 1 0,0-1 0,0 0 0,1 0 0,-1 0 0,1 0 1,-1 0-1,1 0 0,-1 0 0,1 0 0,0 0 0,-1 0 0,1 0 0,0 0 0,0 0 0,0 0 0,0 0 0,0 0 0,0 0 1,0-1-1,0 1 0,0 0 0,0 0 0,0 0 0,1 0 0,-1 0 0,1 0 0,-1 0 0,1 0 0,-1 0 0,1 0 0,-1 0 0,1 0-7,2-9 246,1 0 0,0 0 0,1 0 0,0 0 0,1 1 0,0-1 0,0 1 0,1 1 0,0-1 0,0 1 0,1 1 0,0-1 0,1 1 0,3-2-246,-7 8 36,-1 0 0,1 0 0,0 1-1,-1 0 1,1 0 0,0 0 0,-1 0 0,1 1 0,0 0 0,-1 0 0,1 0 0,-1 0 0,1 1 0,-1 0 0,0 0 0,1 0 0,-1 0-1,0 1 1,-1-1 0,1 1 0,0 0 0,-1 0 0,1 1 0,-1-1 0,0 1 0,1 1-36,22 16 107,-15-13-118,0 0 1,0-1 0,1 0-1,0-1 1,1 0 0,-1-1-1,1 0 1,0-1 0,0 0-1,1-1 1,-1-1 0,1 0-1,-1-1 1,1 0 0,-1-1-1,7-1 11,-10-4 19,-1 0-1,1 0 1,-1-1-1,-1-1 1,1 1-1,-1-1 1,0-1-1,0 1 1,-1-1-1,0-1 0,-1 1 1,0-1-1,0 0 1,0-1-1,-2 1 1,1-1-1,-1 0 1,0 0-1,-1 0 1,0-1-1,-1 1 1,0-1-1,-1 0 1,0 0-1,-1 1 1,0-7-19,0-18 1927,-18 55-320,-3 45-1630,2 1 0,4 1 0,3 0 0,1 15 23,-44 197-7921,33-211 3335,1-9-3416</inkml:trace>
  <inkml:trace contextRef="#ctx0" brushRef="#br0" timeOffset="43856.453">2653 3159 13741,'0'0'2957,"0"0"-1141,0 0 84,0 0 11,-14-10-608,-46-24-577,58 33-696,-1 1 0,1 0 1,-1-1-1,1 1 0,0 0 1,-1 0-1,1 1 1,-1-1-1,1 0 0,-1 1 1,1-1-1,0 1 0,-1 0 1,1 0-1,0 0 0,0 0 1,0 0-1,0 1 0,0-1 1,0 0-1,0 1 0,0 0 1,0-1-1,1 1 0,-2 2-30,-5 2 85,3-1-71,0-1-1,0 1 1,0-1-1,0 1 1,1 1-1,0-1 1,0 1-1,0-1 1,0 1-1,1 0 1,0 0-1,1 1 1,-1-1-1,1 1 1,0-1-1,1 1 1,0 0-1,0-1 1,0 1-1,1 0 1,0 0-1,0 0 1,1 0-1,0-1 1,0 1-1,0 0 1,1-1-1,0 1 1,0-1-1,1 1 1,0-1-1,0 0 1,0 0-1,1 0-13,167 180-2295,-109-86 2100,-60-96 209,0-1 0,0 0-1,-1 1 1,0 0 0,0-1 0,0 1 0,0 0-1,-1 0 1,1-1 0,-1 1 0,0 0 0,0 0 0,0 0-1,0 0 1,-1-1 0,0 1 0,0 0 0,0-1 0,0 1-1,0 0 1,-1-1 0,0 1 0,1-1 0,-1 0-1,0 0 1,-1 1 0,1-1 0,-3 2-14,-15 7 55,0 0 0,-1-2 0,-1 0 1,0-1-1,0-1 0,-1-1 0,0-2 0,0 0 0,0-1 1,0-1-1,-1-1 0,-23-2-55,-86 0-182,130-3 27,0 0 0,0 0 0,1-1 0,-1 1 0,1-1 0,0 1 0,0-1 0,0 1 0,0-1 0,1 0 0,0 0 0,0 0 0,0 0 0,0 0 0,0 0 0,1 0 0,0-1 0,0 1 0,0 0 0,0 0 0,0 0 0,1 0 0,0 0 0,0 0 0,0 0 0,1 0 0,-1 0 0,1 0 0,0 0 155,17-33-774,2 0 0,1 2-1,1 0 1,3 2 0,0 0-1,8-4 775,15-21-1119,26-49 1068,-32 32 4357,18 20-689,67 16-3123,-106 35-404,172-42-558,-66 11-3441,-59 12-1259</inkml:trace>
  <inkml:trace contextRef="#ctx0" brushRef="#br0" timeOffset="44529.757">5105 29 12364,'0'0'3219,"0"0"-1249,0 0-753,-15-7 422,5 2-1335,7 3-246,1 0 0,-1 0-1,0 1 1,0-1 0,0 1 0,0 0 0,0-1-1,0 1 1,0 1 0,0-1 0,0 0-1,-1 1 1,1-1 0,0 1 0,0 0 0,-1 0-1,1 1 1,0-1 0,0 1 0,0-1-1,-1 1 1,1 0 0,0 0 0,0 0-1,0 1 1,0-1 0,1 1 0,-1 0 0,0-1-1,1 1 1,-1 0 0,1 1 0,-1-1-1,1 1-57,-23 29 93,1 1 0,2 1 0,2 1 0,1 1 0,1 0 0,2 2 0,2 0 0,2 0-1,1 1 1,2 1 0,2 0 0,1 0 0,2 0 0,2 1 0,2 23-93,1-54-51,0-1 1,1 1-1,0-1 1,0 1-1,1-1 1,0 0-1,0 0 1,1 0-1,0-1 1,1 1-1,0-1 1,0 0-1,1 0 1,0-1-1,0 0 1,1 0 0,0 0-1,0-1 1,1 0-1,0 0 1,0-1-1,0 0 1,0 0-1,1-1 1,0 0-1,0 0 1,0-1-1,0-1 1,0 1-1,1-2 1,-1 1-1,1-1 1,0-1-1,-1 1 1,9-2 50,-5 0 57,-1-1-1,0-1 1,0 0 0,0 0 0,0-1-1,-1-1 1,1 0 0,-1 0 0,0-1 0,-1-1-1,0 0 1,0 0 0,0-1 0,-1 0-1,0 0 1,0-1 0,-1-1 0,0 1 0,-1-1-1,0-1 1,-1 1 0,0-1 0,0 0 0,-1-1-1,-1 1 1,0-1 0,-1 0 0,0 0-1,0 0 1,-1 0 0,-1-1 0,0 1 0,-1-4-57,-1 11 56,-1-1 1,1 1 0,-1-1 0,-1 1 0,1 0 0,-1 0 0,1 0 0,-1 0 0,-1 1 0,1-1-1,-1 1 1,0-1 0,0 1 0,0 1 0,0-1 0,-1 0 0,1 1 0,-1 0 0,0 0 0,0 1-1,0-1 1,0 1 0,-1 0 0,1 0 0,-1 1 0,1 0 0,-1 0 0,0 0-57,-8-1 6,0 0 0,-1 1 0,1 1 0,0 0 1,-1 1-1,1 0 0,0 2 0,0-1 0,0 2 0,-11 3-6,4 2-280,1 0-1,0 1 1,0 1-1,1 1 1,0 0-1,1 2 0,1 0 1,0 1-1,-2 3 281,-70 103-8610,62-65-225</inkml:trace>
  <inkml:trace contextRef="#ctx0" brushRef="#br0" timeOffset="44864.136">4760 1514 12876,'0'0'2130,"0"0"-1313,14-5-662,95-26 549,-9 19 1976,1-4 0,56-20-2680,-186 68 1431,13-10-1361,0 0 1,2 0-1,0 1 0,2 1 1,0 1-1,2-1 0,1 1 1,0 1-1,2 0 1,2 0-1,-3 19-70,-11 229-1463,13-177 540,-3 31-2030,-3-46-2828,3-36-1516</inkml:trace>
  <inkml:trace contextRef="#ctx0" brushRef="#br0" timeOffset="45377.302">4666 3199 10730,'-6'-13'2744,"-40"-79"753,30 14 525,17 72-3924,0 0 0,1 0 0,0 0-1,0 0 1,0 0 0,1 0 0,0 0 0,0 1 0,1-1-1,0 1 1,-1 0 0,2 0 0,-1 0 0,0 1-1,1-1 1,0 1 0,2-1-98,-4 2 4,0-1-1,1 1 1,-1-1-1,1 1 1,0 0 0,0 0-1,0 1 1,1-1-1,-1 1 1,1 0 0,-1 0-1,1 0 1,0 1-1,0 0 1,-1 0 0,1 0-1,0 0 1,0 1-1,0 0 1,0 0 0,0 0-1,0 1 1,0-1-1,0 1 1,0 0 0,-1 1-1,1-1 1,0 1-1,-1 0 1,1 0 0,-1 0-1,1 1 1,-1 0-1,0-1 1,0 1 0,-1 1-1,1-1 1,-1 1-1,1-1 1,-1 1 0,0 0-1,0 0 1,-1 0-1,1 1 1,-1-1 0,0 1-1,0-1 1,0 1-1,-1 1-3,-2 12-75,-1 1-1,0-1 1,-2 1 0,0-1-1,-1 0 1,-1-1 0,0 1-1,-2-1 1,0 0-1,0-1 1,-2 0 0,0 0-1,-1-1 1,-1 0-1,0-1 1,0-1 0,-2 0-1,0 0 76,-36 46-452,40-47 340,0 0 0,1 1 0,0-1 1,0 2-1,2-1 0,0 1 0,0 1 1,1-1-1,1 1 0,1 0 1,0 0-1,1 0 0,0 1 0,0 11 112,4-23-12,-1-1 0,1 1 0,0 0 0,0 0 0,0-1-1,1 1 1,-1-1 0,1 1 0,0-1 0,0 0 0,0 0-1,1 1 1,-1-2 0,0 1 0,1 0 0,0 0 0,0-1 0,0 1-1,0-1 1,0 0 0,0 0 0,1 0 0,-1-1 0,1 1-1,-1-1 1,1 0 0,0 0 0,-1 0 0,1 0 0,0 0-1,0-1 1,0 0 0,-1 0 12,6 1 10,0 0 0,0-1 0,-1-1 0,1 1 0,0-1 0,0-1 0,-1 1 0,1-2 0,-1 1 0,0-1 0,0 0 0,0-1 0,0 0 0,2-1-10,-3-1 276,-1 1-1,0-1 1,0-1 0,0 1 0,0-1 0,-1 0 0,-1 0 0,1 0-1,-1-1 1,0 1 0,-1-1 0,1 0 0,-2 0 0,1-1-1,-1 1 1,0-1 0,-1 1 0,0-1 0,0 1 0,-1-1-1,0 1 1,-1-1 0,0 0 0,0 0-276,-1-5 127,0-1 0,-2 1 1,1 0-1,-2 0 0,0 0 0,0 1 1,-1-1-1,-1 1 0,0 1 1,-1-1-1,0 2 0,-1-1 0,-9-9-127,13 16-18,0 0 1,0 1-1,0-1 0,-1 1 0,1 0 0,-1 1 0,0-1 0,0 1 0,0 0 0,-1 1 1,1 0-1,-1 0 0,0 0 0,1 1 0,-1 0 0,0 0 0,0 0 0,0 1 1,1 0-1,-8 1 18,13-1-99,0 1 0,0-1 1,-1 0-1,1 1 1,0-1-1,0 1 0,0 0 1,0-1-1,0 1 1,0 0-1,0 0 0,0-1 1,0 1-1,0 0 1,0 0-1,0 0 1,0 0-1,1 0 0,-1 1 1,0-1-1,1 0 1,-1 0-1,1 0 0,-1 0 1,1 1-1,0-1 1,-1 0-1,1 0 0,0 1 1,0-1-1,0 0 1,0 1-1,0-1 0,0 0 1,0 0-1,1 1 1,-1-1-1,0 0 0,1 0 1,-1 1-1,1-1 1,-1 0-1,1 1 99,35 46-9587,-1-23-3091</inkml:trace>
  <inkml:trace contextRef="#ctx0" brushRef="#br0" timeOffset="45696.243">5644 3436 14830,'0'0'5253,"0"0"-3523,0 0-1154,0 0-95,0 0-481,0 0-321,0 0-1889,0 0-2690,14-15-5254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27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136 253 1569,'0'0'2841,"2"-13"-1165,20-105 2653,-6 26 596,-14 63 1142,-2 705-5816,3-626-1127,1 29-4862,-19-86 794,-22-49 4779,-40-49 4067,77 104-3795,-1 0-1,0 0 0,1 0 1,-1 0-1,0 0 1,0 0-1,0 0 1,0 0-1,0 0 0,0 0 1,0 1-1,0-1 1,0 0-1,0 1 1,0-1-1,0 1 0,0-1 1,-1 1-1,1-1 1,0 1-1,0 0 1,-1 0-1,1 0 0,0 0 1,-1 0-1,1 0 1,0 0-1,0 0 1,-1 0-1,1 0 0,0 1 1,0-1-1,-1 0 1,1 1-1,0-1 1,0 1-1,0 0 0,0-1 1,0 1-1,0 0 1,0 0-1,0 0 1,0-1-1,0 1 0,0 0 1,0 0-1,1 0 1,-1 1-1,0-1 1,1 0-1,-1 0 0,1 0 1,-1 0-1,1 1 1,-1-1-1,1 0 1,0 0-1,0 1 0,0-1 1,-1 0-1,1 0 1,1 1-1,-1 0-106,0 4 22,0 1-1,0-1 1,1 0-1,-1 1 1,2-1-1,-1 0 1,1 0-1,0 0 1,0 0-1,0 0 1,1 0-1,0 0 1,0-1-1,1 0 1,0 1-1,0-1 1,0 0-1,0-1 1,1 1-1,-1-1 1,1 0-1,0 0 1,1-1-1,-1 1 1,1-1-1,-1 0 1,1 0-1,0-1 1,0 0-1,0 0 1,1 0-1,-1-1 1,0 0-1,7 0-21,6 2 7,1-2-1,0 0 0,0-1 0,0-1 0,0-1 0,0-1 0,0 0 0,-1-2 0,1 0 0,-1-1 0,0-1 0,-1-1 0,0-1 0,0 0 0,9-7-6,14-53-1515,-40 67 1456,-1 1 0,0-1-1,1 1 1,-1-1-1,0 0 1,1 1-1,-1-1 1,0 0-1,0 1 1,-1-1-1,1 0 1,0 1-1,0-1 1,-1 0 0,1 1-1,-1-1 1,1 1-1,-1-1 1,0 1-1,0-1 1,0 1-1,0 0 1,0-1-1,0 1 1,0 0-1,0 0 1,0-1-1,0 1 1,-1 0 0,1 0-1,0 1 1,-1-1-1,1 0 1,-1 0-1,1 1 1,-1-1-1,0 0 1,1 1-1,-1 0 1,1-1-1,-1 1 1,0 0 0,1 0-1,-1 0 1,-1 0 59,-23 4-3107,-9 11-1607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2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9417,'0'0'3160,"0"0"-928,0 0-246,0 0-294,0 0-480,0 0-326,0 0-53,24-9-321,185-51-117,463-38 214,-595 78-583,-124 56-11605,29-17 2440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2:55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115 628 15343,'0'0'2936,"0"0"-1084,0 0 97,-4-14-214,-11-42-577,15 55-1129,0-1 1,0 0-1,0 1 1,0-1-1,0 0 1,0 1-1,1-1 1,-1 1-1,1-1 1,-1 0-1,1 1 1,-1-1-1,1 1 1,0-1-1,0 1 1,0 0-1,0-1 1,0 1-1,0 0 1,0 0-1,0-1 1,1 1-1,-1 0 0,0 0 1,1 0-1,-1 1 1,1-1-1,-1 0 1,1 0-1,-1 1 1,1-1-30,6-3 63,148-84 323,-115 68-356,0-2-1,-1-2 1,-2-2-1,0-1 1,10-12-30,-49 39 11,1 0 1,-1 0 0,1-1-1,-1 1 1,0 0-1,1 0 1,-1-1 0,1 1-1,-1 0 1,1-1-1,-1 1 1,1 0 0,-1-1-1,1 1 1,0-1-1,-1 1 1,1-1 0,0 1-1,-1-1 1,1 1 0,0-1-1,-1 1 1,1-1-1,0 1 1,0-1 0,0 1-1,0-1 1,-1 0-1,1 1 1,0-1 0,0 1-1,0-1 1,0 1-1,0-1 1,0 0 0,1 1-1,-1-1 1,0 1-1,0-1 1,0 0 0,1 1-1,-1-1 1,0 1 0,0-1-1,1 1 1,-1-1-1,0 1 1,1-1 0,-1 1-1,1 0 1,-1-1-1,0 1 1,1-1 0,-1 1-1,1 0 1,-1-1-1,1 1 1,0 0 0,-1 0-1,1 0 1,-1-1-1,1 1 1,0 0-12,-5 0 25,1 1 1,-1-1-1,0 1 1,1 0-1,-1 0 0,1 1 1,0-1-1,-1 1 1,1-1-1,0 1 0,0 0 1,0 0-1,0 0 1,0 1-1,0-1 0,1 1 1,-1-1-1,1 1 1,0 0-1,0 0 0,0 0 1,0 0-1,0 1 1,1-1-1,-1 0 0,1 1 1,0-1-1,0 3-25,-18 104-28,20-15 55,5 0 0,4 0-1,3-1 1,5-1 0,13 32-27,-23-95-5,-2 0-1,-1 1 1,-1-1 0,-2 1-1,-1 27 6,-1-54 1,-1 0 0,1-1-1,-1 1 1,0-1 0,0 1 0,-1-1-1,1 1 1,-1-1 0,0 0 0,0 0-1,0 0 1,0 0 0,0 0 0,-1 0-1,1 0 1,-1-1 0,0 1 0,1-1-1,-1 0 1,0 0 0,-1 0 0,1 0-1,0-1 1,-1 1 0,1-1 0,0 0-1,-1 0 1,0 0 0,1 0-1,-113 9 89,105-10-82,-19 1-82,1-2 1,0-1 0,0-1 0,0-1 0,1-2-1,-1 0 1,1-3 0,0 0 0,1-1 0,-17-10 74,43 19-144,-14-10-583,20 6-4520,12 7 843,9 5-1949</inkml:trace>
  <inkml:trace contextRef="#ctx0" brushRef="#br0" timeOffset="391.656">632 847 11275,'0'0'4137,"2"-13"-1025,6-36-512,-8 48-2551,1 1 0,-1-1 0,0 0 0,1 1 0,-1-1 0,0 1 0,1-1 0,-1 1-1,1-1 1,-1 1 0,1-1 0,-1 1 0,1-1 0,-1 1 0,1-1 0,0 1 0,-1 0 0,1 0 0,-1-1 0,1 1 0,0 0 0,-1 0 0,1 0 0,0-1-1,-1 1 1,1 0 0,0 0 0,-1 0 0,1 0 0,0 0 0,0 1 0,-1-1 0,1 0 0,0 0 0,-1 0 0,1 0 0,-1 1 0,1-1 0,0 0 0,-1 1 0,1-1-1,-1 0 1,1 1 0,-1-1 0,1 1 0,-1-1 0,1 1 0,-1-1 0,1 1 0,-1-1 0,0 1 0,1 0 0,-1-1 0,0 1 0,1 0 0,-1-1 0,0 1-1,0 0 1,0 0-49,1-1 60,13 21 91,0 0 0,-1 1 1,-2 1-1,0 0 0,-1 0 0,-2 1 1,0 0-1,-2 0 0,4 23-151,-6-25 12,0 1-1,-1 0 1,-2 0-1,0-1 1,-1 1-1,-2 7-11,2-30 3,0 1-1,-1-1 0,1 1 0,0-1 0,-1 1 0,1-1 0,0 1 0,-1-1 0,1 1 0,0-1 1,-1 0-1,1 1 0,-1-1 0,1 0 0,-1 1 0,1-1 0,-1 0 0,1 0 0,-1 0 1,0 1-1,1-1 0,-1 0 0,1 0 0,-1 0 0,1 0 0,-1 0 0,0 0 0,1 0 0,-1 0 1,1 0-1,-1 0 0,1 0 0,-1 0 0,1-1 0,-1 1 0,0 0 0,1 0 0,-1-1 0,1 1 1,-1 0-1,1 0 0,0-1 0,-1 1 0,1-1 0,-1 1 0,1 0 0,0-1 0,-1 1 1,1-1-1,0 1 0,-1-1 0,1 1 0,0-1 0,0 1 0,-1-1 0,1 1 0,0-1 0,0 0 1,0 1-1,0-1 0,0 1 0,0-1 0,0 1 0,0-1 0,0 0 0,0 1-2,-10-25 100,1 0 0,1-1-1,2 0 1,0 0 0,2-1-1,0-13-99,0-128 887,4 161-864,1 0 0,1 0 1,-1 0-1,1 0 0,0 1 0,0-1 1,1 1-1,0-1 0,0 1 1,1 0-1,-1 0 0,1 0 0,1 1 1,-1 0-1,1-1 0,0 2 0,0-1 1,0 0-1,1 1 0,0 0 1,0 0-1,4-2-23,-5 4 1,0 1 0,1-1 1,-1 1-1,0 0 0,1 0 0,-1 0 1,1 1-1,-1 0 0,0 0 1,1 0-1,-1 1 0,1 0 0,-1 0 1,0 0-1,1 1 0,-1-1 1,0 1-1,0 1 0,0-1 0,0 1 1,-1-1-1,1 1 0,-1 1 1,0-1-1,2 2-1,94 104-192,-91-97 144,92 98-2969,-24-45-6319,-55-48 3132</inkml:trace>
  <inkml:trace contextRef="#ctx0" brushRef="#br0" timeOffset="707.43">1310 573 1121,'0'0'10784,"0"0"-5473,0 0-1649,0 0-651,0 0-1014,0 0-796,0 0-566,9 10-154,-1-1-365,0 0 0,-1 1 0,0-1 1,-1 1-1,0 1 0,0-1 0,-1 1 1,0 0-1,1 8-116,22 98 369,-5 1 0,-3 24-369,7 35-1309,6-46-4078,-23-115 3550,-10-16 1655,0 1 1,1-1 0,-1 0 0,1 0 0,-1 1 0,1-1-1,-1 0 1,1 0 0,-1 0 0,1 0 0,-1 0 0,1 0 0,-1 0-1,1 0 1,-1 0 0,1 0 0,-1 0 0,0 0 0,1 0 0,-1 0-1,1 0 1,-1-1 0,1 1 0,-1 0 0,1 0 0,-1 0-1,1-1 1,-1 1 0,0 0 0,1-1 0,-1 1 0,0 0 0,1-1-1,-1 1 1,0 0 0,1-1 0,-1 1 0,0-1 0,0 1 0,1-1-1,-1 1 1,0 0 0,0-1 0,0 1 0,0-1 0,0 1 0,0-1-1,0 1 1,0-1 0,0 1 0,0-1 0,0 1 0,0-1-1,0 1 1,0-1 0,0 1 0,0-1 0,0 1 0,-1-1 0,1 1-1,0-1 1,0 1 0,-1 0 0,1-1 181,0-21-5280</inkml:trace>
  <inkml:trace contextRef="#ctx0" brushRef="#br0" timeOffset="1034.616">1466 1109 1537,'-9'-24'2867,"-63"-160"2151,8 15 6454,63 164-11141,0 0 0,1 0-1,-1 0 1,1 0 0,0 0-1,1 0 1,-1 0-1,1 0 1,0 0 0,0 0-1,1 0 1,-1 1 0,1-1-1,0 0 1,0 1-1,1-2-330,3-1 85,-1 0 0,1 0-1,0 1 1,1 0 0,0 0-1,0 0 1,0 1-1,0 0 1,1 1 0,0-1-1,0 1 1,0 1-1,3-1-84,2-1 11,0 0-1,0 2 1,1-1-1,-1 2 0,1 0 1,-1 0-1,1 1 0,0 1 1,0 0-1,13 3-10,-23-3-17,0 1-1,0-1 1,0 1 0,0 0-1,0 1 1,0-1 0,0 1-1,0 0 1,0-1-1,-1 2 1,1-1 0,-1 0-1,0 1 1,0-1 0,1 1-1,-2 0 1,1 0-1,0 1 1,-1-1 0,1 0-1,-1 1 1,0-1 0,0 1-1,0 0 1,-1 0-1,1 0 1,-1 0 0,0 0-1,0 0 1,0 0 0,-1 0-1,0 0 1,1 0-1,-1 0 1,-1 1 0,1-1-1,-1 2 18,-4 9-34,0-1 1,0 0-1,-2-1 0,1 1 0,-2-1 0,0 0 1,-1-1-1,0 0 0,0 0 0,-1-1 0,-1-1 1,0 1-1,-1-2 0,1 1 0,-2-2 0,1 0 1,-1 0-1,-3 0 34,14-7-36,-56 32-407,18-23-3386,36-13-309,6-9-2310</inkml:trace>
  <inkml:trace contextRef="#ctx0" brushRef="#br0" timeOffset="1406.467">1858 422 897,'0'0'11904,"0"0"-6768,0 0-2050,0 0-759,0 0-1147,0 0-796,0 0-282,0 0-44,8 14-15,43 103 112,21 88-70,-71-203-124,-1 0-1,1 1 1,0-1-1,0 0 0,0 1 1,0-1-1,1 0 1,-1 0-1,1 0 0,-1 0 1,1 0-1,0 0 1,0-1-1,0 1 0,0 0 1,0-1-1,0 0 1,0 1-1,0-1 0,0 0 1,1 0-1,-1 0 1,0 0-1,1-1 1,-1 1-1,1-1 0,-1 1 1,1-1-1,-1 0 1,1 0-1,-1 0 0,1 0 1,-1 0-1,1-1 1,-1 1-1,1-1 0,-1 0 1,1 0-1,-1 0 1,0 0-1,0 0 0,1 0 1,-1 0-1,0-1 1,0 1-1,0-1 0,0 0 1,0 0 39,12-19 172,0-1 1,-2 0-1,0 0 0,-2-2 1,0 1-1,-2-1 0,0-1 1,-2 1-1,-1-1 0,0 0 1,-2-1-1,-1 1 1,-2 0-1,0-14-172,3-9 256,-3 41-231,2-17 116,2 31-99,1 25-30,1-1-1,2 0 0,0 0 1,3-1-1,0 0 0,2-1 1,1 0-1,16 23-11,-28-48-10,0 0 0,0 0 1,1-1-1,-1 1 0,1-1 0,0 0 0,0 0 1,0 0-1,0 0 0,1 0 0,-1-1 1,1 1-1,0-1 0,-1 0 0,1 0 0,0-1 1,0 1-1,0-1 0,0 0 0,1 0 0,-1 0 1,0 0-1,0-1 0,1 0 0,-1 0 1,0 0-1,1 0 0,-1-1 0,0 1 0,0-1 1,1 0-1,-1 0 0,0-1 0,0 1 0,0-1 1,0-1 9,4-3 6,0 0-1,-1-1 1,0 0 0,0-1 0,-1 0 0,1 0 0,-2 0-1,1 0 1,-1-1 0,-1 0 0,0 0 0,0 0 0,-1-1-1,0 0 1,0 1 0,1-11-6,8-164 65,-12 167-58,0-213 1301,-9 239 262,1 148-669,9-136-820,1 33 16,2 0 1,4-1-1,1 1 1,13 37-98,22-16-1903,-43-74 1722,1 0 0,0 0 0,0 0 0,0 0 0,0 0 0,-1-1 0,1 1-1,0 0 1,0-1 0,0 0 0,1 1 0,-1-1 0,0 0 0,0 0 0,0 0 0,0 0 0,0-1 0,0 1 0,0 0 0,0-1 0,0 0 0,0 1 0,0-1 0,0 0 0,0 0 0,-1 0 0,1 0 0,0 0 181,2-2-971,-1 1 1,0-1 0,1 0 0,-1 0 0,0 0 0,0-1-1,0 1 1,-1-1 0,1 1 0,-1-1 0,0 0 0,0 0-1,0 0 1,-1 0 0,2-4 970,4-17-8451</inkml:trace>
  <inkml:trace contextRef="#ctx0" brushRef="#br0" timeOffset="1737.626">2526 233 8616,'0'0'4613,"0"0"-1250,0 0-545,0 0-1248,0 0-513,0 0-320,0 0 288,76-39-129,-33 29-287,2-4-353,3-3-160,2-3-96,1-5-224,-1 0-481,1 0-896,-3-1-1122,-2 9-2305,-13 3-3557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30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105 156 8680,'-13'-4'2765,"2"1"-1895,-39-11 252,19 10 5230,546-39-5199,-208-9-1163,-240 22-38,-86 24-289,-46 37-5263,42-9 646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3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22 115 11627,'0'0'2552,"-3"-16"-743,-2-6-975,-8-47 3932,13 69-4690,0 0 0,1 1-1,-1-1 1,0 0-1,1 0 1,-1 0-1,0 0 1,0 1 0,1-1-1,-1 0 1,0 0-1,1 0 1,-1 0-1,0 0 1,1 0 0,-1 0-1,0 0 1,1 0-1,-1 0 1,0 0-1,1 0 1,-1 0 0,0 0-1,1 0 1,-1 0-1,0 0 1,1 0-1,-1-1 1,0 1 0,1 0-1,-1 0 1,0 0-1,1-1 1,-1 1-1,0 0 1,0 0 0,1 0-1,-1-1 1,0 1-1,0 0 1,0-1-1,1 1 1,-1 0 0,0-1-1,0 1 1,0 0-1,0 0 1,0-1-1,0 1 1,0 0 0,0-1-1,0 1 1,0-1-1,0 1 1,0 0-1,0-1 1,0 1 0,0 0-1,0-1 1,0 1-76,25 28-179,-23-26 329,183 295 85,-128-216-1856,4-2 0,3-3 0,10 4 1621,-74-81-129,0 1 1,1 0 0,-1 0 0,0-1-1,0 1 1,0 0 0,1 0-1,-1-1 1,0 1 0,1 0 0,-1 0-1,0 0 1,0 0 0,1-1-1,-1 1 1,0 0 0,1 0 0,-1 0-1,0 0 1,1 0 0,-1 0-1,0 0 1,1 0 0,-1 0 0,0 0-1,1 0 1,-1 0 0,0 0 0,1 0-1,-1 0 1,0 1 0,0-1-1,1 0 129,-18-32-747,-1 2 877,0-1 1,3-1-1,0-1 1,2 0-1,2 0 1,-4-21-131,-7-125 3397,23 158-2800,-1 4 1807,-1 30-1257,-7 35-1005,-3 0 1,-1-1 0,-3 0-1,-1-1 1,-3-1-1,-1 0 1,-24 37-143,-32 41-2066,71-118 999,2-14-10272,3-3 2594</inkml:trace>
  <inkml:trace contextRef="#ctx0" brushRef="#br0" timeOffset="913.613">916 427 14350,'0'0'2744,"-1"-14"-1244,-6-41-22,6 52-1366,0 1-1,0 0 1,-1-1-1,1 1 1,-1 0-1,1 0 1,-1-1-1,0 1 0,0 0 1,0 1-1,0-1 1,0 0-1,0 1 1,-1-1-1,1 1 1,0 0-1,-1-1 1,1 1-1,-1 0 0,0 1 1,1-1-1,-1 0 1,0 1-1,1-1 1,-1 1-1,0 0 1,1 0-1,-1 0 1,0 0-1,0 1 0,1-1 1,-1 1-1,0-1 1,1 1-1,-1 0 1,1 0-1,-1 0 1,1 1-1,-1-1 1,1 0-1,0 1-111,-11 7 31,0 0-1,1 1 1,0 0-1,0 1 1,1 0-1,1 1 1,0 0-1,1 1 1,0 0-1,1 0 1,0 1-1,1 0 1,1 1-1,0-1 1,1 1 0,0 0-1,1 1 1,1-1-1,1 1 1,0-1-1,1 1 1,1 0-1,0-1 1,1 1-1,2 12-30,-2-22-73,0 0 0,1-1-1,-1 1 1,1 0 0,0-1 0,1 1-1,-1-1 1,1 0 0,0 0-1,1 0 1,-1 0 0,1 0 0,0-1-1,0 0 1,0 0 0,0 0-1,1 0 1,0 0 0,0-1-1,0 0 1,0 0 0,0-1 0,1 1-1,-1-1 1,1 0 0,0 0-1,-1-1 1,1 0 0,0 0 0,0 0-1,0-1 1,0 0 0,0 0-1,0 0 1,-1-1 0,1 0-1,1 0 74,4 0-294,0-1 0,0 0 0,0 0 0,-1-1 0,1-1 0,-1 0 0,0 0 0,0-1 0,-1 0 0,1-1 0,-1 0 0,0 0 0,-1-1 0,1 0 0,-1-1 0,0 0 294,60-97-8380,-67 104 8348,35-80-2845,4 2 4953,-30 54 893,-10 23-2644,1 0 1,-1-1-1,1 1 1,0 0-1,0 0 1,-1-1-1,1 1 1,1 0-1,-1 0 1,0 0-1,0 0 0,1 0 1,-1 1-1,1-1 1,0 0-1,-1 1 1,1-1-1,0 1 1,0-1-1,0 1 0,0 0 1,0 0-1,0 0 1,1 0-1,-1 0 1,0 1-1,0-1 1,1 0-1,-1 1 1,0 0-1,2-1-325,-2 1 39,1 0 0,-1 0-1,1 0 1,0 1 0,-1-1 0,1 0 0,-1 1-1,1 0 1,-1-1 0,1 1 0,-1 0-1,0 1 1,1-1 0,-1 0 0,0 0 0,0 1-1,0 0 1,0-1 0,0 1 0,0 0 0,0 0-1,-1 0 1,1 0 0,-1 0 0,1 0 0,-1 0-1,0 1 1,0-1 0,0 0 0,1 3-39,0 4 0,0-1 0,0 1 1,0 1-1,-1-1 0,-1 0 0,1 0 1,-2 0-1,1 0 0,-1 1 0,-1-1 1,1 0-1,-1 0 0,-1-1 0,0 1 1,0 0-1,-1-1 0,0 0 0,0 1 1,-1-2-1,0 1 0,-5 6 0,-75 71 27,162-83 101,50-6-688,-43-6-4774,-58 6 765,-7 1-2168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2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80 10474,'0'0'3272,"-1"-13"-1200,-2-53 1947,9 70-1515,202 244-603,-186-226-2206,2 0 1,0-1 0,2-2-1,0 0 1,1-2 0,19 9 304,-45-25-28,0 0-1,0 0 1,0 0 0,0 0 0,1 0-1,-1 0 1,0-1 0,0 1 0,1 0 0,-1-1-1,0 1 1,1-1 0,-1 1 0,1-1-1,-1 0 1,1 0 0,-1 1 0,1-1-1,-1 0 1,1 0 0,-1-1 0,0 1 0,1 0-1,-1 0 1,1-1 0,-1 1 0,1-1-1,-1 1 1,0-1 0,1 1 0,-1-1-1,0 0 1,0 0 0,1 0 0,-1 0-1,0 0 1,0 0 0,0 0 0,0 0 0,0 0-1,0 0 1,-1 0 0,1-1 0,0 1-1,0-1 29,-1-32 103,-1-1-1,-1 1 0,-2-1 0,-2 1 0,-3-10-102,-3-21 872,-3 14 1311,-6 84-939,-37 97-833,-5-3 0,-39 53-411,33-93-1868,56-91-6022,13-7 2242</inkml:trace>
  <inkml:trace contextRef="#ctx0" brushRef="#br0" timeOffset="751.048">804 266 7175,'0'0'3000,"0"0"-619,0 0 117,0 0 54,0 0-609,0 0-491,0 0-192,3-9-374,-2 5-794,6-20 171,-20 34-4,0 6-200,2 1 0,0 1 1,1 0-1,0 0 0,1 1 0,2 0 0,0 0 0,1 1 1,0 0-1,2 0 0,1 1 0,-1 9-59,4-26-9,1 0 0,-1 0 0,1 1 0,0-1 0,0 0 0,1 0 0,-1 0 0,1 0 0,0 0 0,0 0 0,0 0 0,0-1 0,1 1 0,-1-1 0,1 0 0,0 1 0,0-1 0,0-1 0,1 1 0,-1 0 0,1-1 0,-1 1 0,1-1 0,0 0 0,0-1 0,0 1 0,0 0 0,0-1 0,0 0 0,0 0 0,1-1 0,-1 1 0,0-1 0,0 1 0,1-2 0,-1 1 0,0 0 0,2-1 9,13 0-5,0-1 0,1-1-1,-1 0 1,0-2 0,0 0-1,-1-1 1,0-1 0,0-1-1,0 0 1,-1-1 0,0-1-1,-1-1 1,0 0 5,19-20-582,-48 24-3473,-5 7-3394,8 3-2283</inkml:trace>
  <inkml:trace contextRef="#ctx0" brushRef="#br0" timeOffset="1175.714">1176 302 9929,'0'0'2771,"0"0"-144,0 0-12,0 0-677,0 0-630,0 0-278,0 0 1,-3 17-188,-24 127 129,32-41-886,3-60-3085,-5-33 1561,-1 7-4963,-1-3-5861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32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11082,'0'0'2098,"0"0"-395,0 0 524,0 0-129,0 0-561,0 0-928,21-9-385,-20 9-222,17-9 32,0 1 1,1 1-1,0 1 0,1 1 1,-1 1-1,1 0 1,0 1-1,12 1-34,-24 2 24,179-3 210,-1-8-1,19-11-233,-140 5 22,-103 15-108,-81 35-2717,52 14-5134,43-20 367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3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78 9705,'0'0'2440,"-4"-13"-310,-19-51 2888,34 73-1707,-1-2-3173,219 239 951,-182-196-1920,-2 3 0,-3 1 0,30 51 831,-56-64-4031,-23-78 4374,0-1 0,3 1 0,1-1 0,2 0 0,1 0 0,3-10-343,-1-13 1001,-5-72 2004,3 132-2952,0 0-1,0 0 0,-1 0 0,1 0 0,0 0 0,-1 0 0,1 1 0,-1-1 0,1 0 0,-1 0 0,1 0 0,-1 0 1,0 1-1,1-1 0,-1 0 0,0 0 0,0 1 0,0-1 0,1 1 0,-1-1 0,0 1 0,0-1 0,0 1 1,0-1-1,0 1 0,0 0 0,0 0 0,0-1 0,0 1 0,0 0 0,0 0 0,0 0 0,0 0 0,0 0 0,0 0 1,0 0-1,0 1 0,0-1 0,0 0 0,0 1 0,0-1 0,0 0 0,0 1 0,1-1 0,-1 1 0,0-1 1,0 1-1,0 0 0,0 0-52,-43 37 443,40-34-396,-55 62 230,4 2-1,2 3 0,-7 20-276,-14 17 74,73-107-86,-9 11-288,2 1-1,-1 0 1,1 0 0,1 0 0,1 1 0,0 0 0,0 0 0,-1 9 300,9-2-3084,14-13-4477,1-8-1349</inkml:trace>
  <inkml:trace contextRef="#ctx0" brushRef="#br0" timeOffset="856.351">941 335 10058,'0'0'2589,"0"0"-966,-3-12 480,-10-39-117,13 50-1896,-1 0 0,0-1 0,0 1 0,0 0 0,0-1 0,0 1 0,0 0 0,0 0 0,0 0 0,0 0 0,-1 0 0,1 0 0,0 0 0,-1 0 0,1 1 0,-1-1 0,1 0 0,-1 1 0,1 0 0,-1-1 0,1 1 0,-1 0 0,0-1 0,1 1 0,-1 0 0,1 0 0,-1 0 0,0 1 0,1-1 0,-1 0 0,1 1 0,-1-1 0,1 1 0,-1-1 0,1 1 0,-2 0-90,-5 4 54,1 1 0,-1 0 0,1 0 0,0 1 0,0 0 0,1 0 0,0 1 0,0-1 0,1 1 0,0 0 0,0 1 0,1-1 0,0 1 0,1 0 0,0 0 0,0 0 0,-1 9-54,-1 6-7,1 1 0,1-1 0,1 1 0,2 0 0,0-1 0,3 23 7,-3-43-15,0 0 1,1 0 0,-1 0-1,1 0 1,0 0 0,0 0 0,0 0-1,0 0 1,1-1 0,-1 1-1,1 0 1,0-1 0,0 1 0,1-1-1,-1 1 1,1-1 0,-1 0-1,1 0 1,0 0 0,0-1 0,0 1-1,1-1 1,-1 0 0,1 1-1,-1-2 1,1 1 0,0 0 0,-1-1-1,1 1 1,0-1 0,0 0-1,0-1 1,0 1 0,0 0 0,0-1-1,0 0 1,2 0 14,70-27-1423,-30-3-3249,-22 13-171,-8 5-752</inkml:trace>
  <inkml:trace contextRef="#ctx0" brushRef="#br0" timeOffset="1234.978">1208 394 6854,'0'0'2600,"0"0"-667,0 0 79,0 0-138,0 0-182,0 0-485,0 0-390,0 0-364,13-1-212,40 0-108,-50 2-128,-1 1-1,0 0 1,1 0-1,-1 1 1,0-1 0,0 0-1,0 1 1,-1-1-1,1 1 1,-1 0 0,1-1-1,-1 1 1,0 0-1,0 0 1,0 0-1,0 0 1,-1 0 0,1 0-1,-1 0 1,1 0-1,-1 0 1,0 0 0,-1 0-1,1 0 1,0 0-1,-1 0 1,0 0-1,0 1-4,1-2 6,-1 5 1,-1-1 0,-1 0 0,1 0 0,-1 0 0,0 0 1,0 0-1,0 0 0,-1-1 0,0 0 0,0 0 1,-1 0-1,1 0 0,-1 0 0,0-1 0,0 0 0,0 0 1,-1-1-1,0 1 0,1-1 0,-1 0 0,0-1 0,-1 1 1,1-1-1,0-1 0,-1 1 0,1-1 0,-1 0 1,1 0-1,-1-1-7,7 0 53,5-1 43,15-4-56,-16 3-45,0 0 0,0 0 0,0 0 1,0 1-1,0-1 0,0 1 0,1 0 0,-1 0 0,0 1 0,1 0 0,-1-1 1,0 1-1,1 0 0,-1 1 0,0-1 0,1 1 0,-1 0 0,0 0 0,0 1 1,0-1-1,0 1 0,0 0 0,0 0 0,0 0 0,0 0 0,-1 1 1,1-1-1,-1 1 0,3 2 5,-3 1 14,1 0 0,-1 1 0,0-1 1,-1 1-1,0-1 0,0 1 0,0 0 0,-1 0 0,0-1 1,0 1-1,0 0 0,-1 0 0,0 0 0,-1 0 1,0 0-1,0 0 0,0 0 0,-1 0 0,0 0 1,0-1-1,0 1 0,-1-1 0,0 0 0,-1 0 1,1 0-1,-1 0 0,0 0 0,-1-1 0,1 1 0,-1-1 1,0-1-1,0 1 0,-1-1 0,1 1 0,-1-2 1,0 1-1,0-1 0,-6 3-14,-2 0 122,0-1-1,-1-1 1,0 0-1,0-1 1,1-1-1,-2 0 1,1-1-1,0 0 1,0-2-1,0 1 1,0-2 0,0 0-1,-6-2-121,-6-10-2452,26 14 2245,0 0 0,0-1 0,0 1 0,0-1 0,0 1 1,0-1-1,0 1 0,0-1 0,0 0 0,0 0 0,1 1 1,-1-1-1,0 0 0,0 0 0,1 0 0,-1 0 0,1 0 1,-1 0-1,1 0 0,-1 0 0,1 0 0,-1 0 0,1 0 0,0 0 1,0 0-1,0 0 0,-1 0 0,1 0 0,0-1 0,0 1 1,1 0-1,-1 0 0,0 0 0,0 0 0,0 0 0,1 0 0,-1 0 1,1 0-1,-1 0 0,1 0 0,-1 0 207,8-5-8894</inkml:trace>
  <inkml:trace contextRef="#ctx0" brushRef="#br0" timeOffset="1496.869">1748 820 11179,'0'0'3971,"0"0"-3106,0 0 641,0 0-546,0 0-863,0 0-97,0 0-32,0 0-1698,0 0-4836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38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17392,'0'0'636,"0"0"362,0 0 636,0 0 202,0 0-763,14 5-593,-4 0-420,0-1-1,0 1 0,-1 1 0,1 0 0,-1 0 0,-1 1 1,1 0-1,-1 1 0,0 0 0,-1 0 0,0 0 0,0 2-59,99 133 353,5-4-1,31 21-352,-119-137-5,25 31-254,3-2 0,2-2 0,2-3 0,2-2 0,2-3 0,24 11 259,-80-51-85,-1 0-1,0 0 0,1-1 0,-1 1 0,1-1 1,-1 1-1,1-1 0,0 0 0,-1 0 0,1 0 1,0-1-1,0 1 0,0-1 0,-1 1 1,1-1-1,0 0 0,0 0 0,0 0 0,0-1 1,0 1-1,0-1 0,-1 1 0,1-1 1,0 0-1,0 0 0,-1 0 0,1 0 0,0-1 1,0 0 85,-1-8-49,-1 1 0,0-1 1,-1 1-1,0-1 0,-1 1 1,0-1-1,0 1 0,-1-1 1,0 1-1,-2-4 49,-2-13-10,-60-303 752,16 67 1479,50 259-2155,0 1 1,0 0-1,0-1 1,0 1-1,-1 0 1,1-1-1,-1 1 1,1 0-1,-1 0 1,0-1-1,0 1 1,0 0-1,0 0 1,0 0-1,-1 0 1,1 0-1,0 0 1,-1 1-1,0-1 1,1 0-1,-1 1 1,0-1-1,0 1 1,0 0-1,0-1 1,0 1-1,0 0 1,0 0-1,0 0 1,0 1-1,-1-1 0,1 0 1,0 1-1,0 0 1,-1-1-1,1 1 1,0 0-1,-1 0 1,1 0-1,0 1 1,-1-1-1,1 0 1,0 1-1,-2 0-66,-8 9 111,1 0 0,0 0 0,1 1-1,0 1 1,1 0 0,0 0-1,1 1 1,-1 1-111,-18 27 139,-472 654 550,369-476-4602,127-213 3058,-4 11-860,5-4-4657,2-11-4556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3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7495,'0'0'2280,"0"0"10,13 0 438,245-4 5727,9 6-5812,335-7-2899,-356-23-2750,-225 21 142,-28-7-6256,-12 5-308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38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113 138 10058,'-14'-6'1937,"-78"-35"2195,92 41-4036,0 0 0,0 0 0,0-1 0,1 1 0,-1 0 0,0 0 0,0-1 0,0 1 0,0 0 0,1-1 0,-1 1-1,0 0 1,0-1 0,0 1 0,0 0 0,0-1 0,0 1 0,0 0 0,0-1 0,0 1 0,0 0 0,0-1 0,0 1 0,0 0 0,0-1 0,-1 1-1,1 0 1,0-1 0,0 1 0,0 0 0,0 0 0,-1-1 0,1 1 0,0 0 0,0 0 0,0-1 0,-1 1 0,1 0 0,0 0 0,0-1 0,-1 1 0,1 0-1,0 0 1,-1 0 0,1 0 0,0 0 0,-1-1 0,1 1 0,0 0 0,-1 0 0,1 0 0,0 0 0,-1 0 0,1 0 0,0 0-96,32-4 868,811-28-441,-439 7-187,-352 15-42,-74 4 1291,19 6-1514,1 0 1,-1 0-1,1 0 1,-1 1-1,0-1 1,1 1-1,-1-1 1,1 1-1,-1 0 1,1 0-1,-1 0 0,1 0 1,0 1-1,0-1 1,0 1-1,-1-1 1,1 1-1,1 0 1,-1 0-1,0 0 1,-1 1 24,-9 35-4882,11-21-1054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42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17649,'0'0'571,"0"0"-224,0 0 646,0 0 203,0 0-267,0 0-257,0 0-320,21-5-197,164-28 5,-29 26-154,-2-6-1,36-13-5,-154 15 17,-36 11-14,1 0 0,-1 0 0,1-1 0,-1 1-1,1 0 1,-1-1 0,1 1 0,-1 0 0,0-1 0,1 1 0,-1 0 0,1-1 0,-1 1 0,0-1 0,0 1-1,1 0 1,-1-1 0,0 1 0,0-1 0,1 1 0,-1-1 0,0 1 0,0-1 0,0 1 0,0-1-1,0 1 1,0-1 0,0 0 0,0 1 0,0-1 0,0 1 0,0-1 0,0 1 0,0-1 0,0 1 0,-1-1-1,1 1 1,0-1 0,0 1 0,-1-1 0,1 1 0,0 0 0,-1-1 0,1 1 0,0-1 0,-1 1 0,1 0-1,0-1 1,-1 1 0,1 0 0,-1-1 0,1 1 0,-1 0 0,1 0 0,-1 0 0,1-1 0,-1 1-1,1 0 1,-1 0 0,1 0 0,-1 0 0,1 0 0,-1 0 0,1 0-3,-61-14-96,60 16-190,1 0 0,0 0 1,-1 0-1,1 0 0,0 0 1,0 0-1,0 0 0,1 0 1,-1 0-1,0 0 0,1 0 0,-1 0 1,1-1-1,-1 1 0,1 0 1,0 0-1,0 0 0,0-1 1,0 1-1,0 0 0,0-1 0,1 1 1,-1-1-1,0 0 0,1 1 1,-1-1-1,2 1 286,16 19-5264,-1 2-2850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44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12780,'0'0'2728,"0"0"-16,0 0-251,0 0-550,0 0-512,0 0-406,0 0-390,0 0-368,5-6-177,-3 5-55,-1-1 0,1 0 0,0 1 0,0-1 0,0 1 0,0-1-1,0 1 1,0 0 0,0 0 0,0 0 0,0 0 0,0 1 0,1-1-1,-1 0 1,0 1 0,1-1 0,-1 1 0,0 0 0,1 0-1,-1 0 1,0 0 0,1 0 0,-1 1 0,0-1 0,1 1 0,-1 0-1,0-1 1,0 1 0,0 0 0,2 1-3,2-1-13,-1 1-1,1-1 1,-1 1 0,0 0-1,1 0 1,-1 1-1,0 0 1,0 0 0,-1 0-1,1 0 1,-1 1 0,0-1-1,1 1 1,-2 0 0,1 1-1,0-1 1,-1 1 0,0-1-1,0 1 1,0 0 0,-1 0-1,1 0 1,-1 1 0,-1-1-1,1 0 1,-1 1 0,0-1-1,0 1 1,0 0 0,-1-1-1,0 1 1,0 0 0,0-1-1,-1 4 14,-4 1-10,-1-1-1,0 0 0,0 0 1,-1-1-1,0 1 1,0-2-1,-1 1 1,0-1-1,0 0 0,-1 0 1,-5 2 10,-50 48-28,65-56 8,0 0-1,0 0 1,0 0 0,0 0 0,0-1-1,1 1 1,-1 0 0,0-1-1,0 1 1,0-1 0,1 0 0,-1 1-1,0-1 1,1 0 0,-1 1-1,0-1 1,1 0 0,-1 0 0,0 0-1,1-1 1,-1 1 0,0 0-1,1 0 1,-1-1 0,0 1 0,1-1-1,-1 1 1,0-1 0,0 1-1,1-1 21,21-4-379,0 0-1,-1-1 1,0-1-1,0-1 1,0-1-1,-1-1 1,-1-1-1,0 0 1,0-2-1,-1 0 1,13-13 379,-29 23-3,0-1-1,-1 1 1,1-1 0,-1 0 0,0 0 0,0 0 0,0 0 0,-1 0-1,1 0 1,-1 0 0,0-1 0,0 1 0,-1 0 0,1-1-1,-1 1 1,0-1 0,0 1 0,0 0 0,-1-1 0,0 1-1,1-1 1,-2 1 0,1 0 0,0 0 0,-1 0 0,-1-3 3,-68-103 418,52 85-215,-58-75 1948,78 88-1124,19 24-858,-5 2-214,-1-1 0,0 2 0,-2 0-1,1 1 1,-2 0 0,0 1 0,-1 0 0,-1 0-1,0 1 1,-1 1 0,-1-1 0,-1 1 0,-1 0 0,0 1-1,-2-1 1,0 1 0,-1 0 0,-1-1 0,-1 1-1,-1 0 1,0 0 0,-2 0 0,0-1 0,-1 1 0,-1-1-1,-1 0 1,0 0 0,-2 0 45,-34 49-8285,20-42-839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2:57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189 657 4036,'0'0'5418,"0"0"-2450,0 0 155,0 0-181,0 0-866,0 0-527,0 0-556,0 0-673,5 8-85,4 14-130,-1 0 1,-1 1 0,-1 0 0,-1 1 0,-1-1-1,-1 1 1,-1 4-106,11 59 44,1-13-111,10 53-728,-12-43-4023,-11-61 430,-1-4-1500</inkml:trace>
  <inkml:trace contextRef="#ctx0" brushRef="#br0" timeOffset="498.874">0 693 10666,'4'-81'1751,"-3"77"-1532,1-1 0,0 1 1,0 0-1,0-1 0,1 1 0,0 0 0,-1 1 0,1-1 0,1 0 1,-1 1-1,0 0 0,1-1 0,0 1 0,0 1 0,0-1 0,0 0 1,0 1-1,0 0 0,0 0 0,1 0 0,-1 1 0,1 0 0,0-1 1,-1 2-1,1-1 0,0 0 0,0 1 0,-1 0 0,1 0 1,0 0-1,0 1 0,-1 0 0,1 0 0,0 0 0,-1 0 0,1 1 1,-1-1-1,1 1 0,3 2-219,24 10 782,1 2 1,-2 1-1,0 1 1,22 18-783,105 55 468,-156-89-466,1 0 0,0-1 0,-1 1 0,1-1 0,0 0 1,0 0-1,0 0 0,0 0 0,0 0 0,0-1 0,0 1 0,0-1 0,0 0 0,1 0 1,-1 0-1,0 0 0,0-1 0,0 1 0,0-1 0,0 0 0,0 1 0,0-1 0,0-1 1,0 1-1,0 0 0,-1-1 0,1 0 0,-1 1 0,1-1 0,-1 0 0,1 0 0,-1-1 1,0 1-1,0 0 0,0-1 0,0 1 0,-1-1 0,1 0 0,-1 1 0,1-1 0,-1 0 1,0 0-1,0-1-2,4-16 12,-1-1 0,-1 1 1,-1-1-1,0 1 0,-2-1 0,-2-18-12,1-6 7,3-85-7,-2 130-3,0 1-1,0-1 1,0 1 0,0-1 0,0 1 0,0-1 0,0 1-1,0-1 1,1 1 0,-1-1 0,0 1 0,0-1 0,1 1 0,-1-1-1,0 0 1,0 1 0,1-1 0,-1 1 0,1-1 0,-1 0-1,0 1 1,1-1 0,-1 0 0,1 0 0,-1 1 0,0-1 0,1 0-1,-1 0 1,1 0 0,-1 1 0,1-1 0,-1 0 0,1 0-1,-1 0 1,1 0 0,-1 0 0,1 0 0,-1 0 0,1 0 0,-1 0-1,1 0 1,-1 0 0,1 0 0,-1-1 0,1 1 0,-1 0-1,1 0 1,-1 0 0,1-1 0,-1 1 0,0 0 0,1-1 0,-1 1-1,1 0 1,-1-1 0,0 1 0,1 0 0,-1-1 0,0 1-1,0-1 1,1 1 0,-1-1 0,0 1 0,0-1 0,1 1 0,-1-1 3,4 25-157,0 0 0,-2 1 0,-1-1 0,0 0 0,-2 1 1,-1-1-1,-1 0 0,-4 16 157,7-32-6,-1 1 0,0 0 0,-1-1 0,1 0 0,-2 1 0,1-1 0,-1 0 0,0 0 0,-1 0 0,0-1 0,0 1 0,-1-1 0,1 0 0,-2 0-1,1 0 1,-1-1 0,0 0 0,0 0 0,-1 0 0,0-1 0,0 0 0,0 0 0,-1-1 6,7-4 17,-1 0-1,0 0 1,0 0-1,1 0 1,-1 0-1,0 0 1,1-1-1,-1 1 1,1 0-1,-1-1 1,0 0-1,1 1 1,-1-1-1,1 0 1,0 0-1,-1 0 1,1 0-1,0 0 1,-1 0 0,1 0-1,0 0 1,0-1-1,0 1 1,0 0-1,0-1 1,0 1-1,0-1 1,1 1-1,-1-1 1,0 1-1,1-1 1,-1 0-1,1 1 1,0-1-1,0 0 1,-1 1-1,1-1 1,0 0-1,0 1 1,1-1-1,-1-1-16,10-72 215,-9 69-215,1 1-1,0 0 1,0 0 0,1 0 0,0 0 0,-1 0 0,2 0 0,-1 1-1,0 0 1,1-1 0,0 1 0,0 0 0,0 1 0,0-1 0,1 1 0,-1 0-1,1 0 1,0 0 0,0 1 0,0-1 0,0 1 0,1 0 0,-1 1-1,0 0 1,1-1 0,-1 2 0,1-1 0,0 1 0,-1-1 0,1 1-1,-1 1 1,1-1 0,-1 1 0,1 0 0,-1 1 0,1-1 0,-1 1 0,0 0-1,4 2 1,4 9-5,-1 0-1,0 0 1,-1 2-1,0-1 1,-2 1-1,1 1 1,-2 0-1,0 0 1,-1 0-1,-1 1 1,0 0-1,-1 1 0,-1-1 1,-1 1-1,0 8 6,6 11-18,29 164-2641,-33-178 394,13-21-5404,-8-16 2912</inkml:trace>
  <inkml:trace contextRef="#ctx0" brushRef="#br0" timeOffset="824.283">1105 611 9225,'0'0'3486,"0"0"299,-1-13-444,-2-37-1291,3 50-2010,0 1-1,0-1 0,1 1 0,-1-1 0,0 0 0,0 1 0,0-1 1,0 1-1,0-1 0,-1 0 0,1 1 0,0-1 0,0 1 0,0-1 1,0 1-1,0-1 0,0 0 0,-1 1 0,1-1 0,0 0 1,0 1-1,-1-1 0,1 0 0,0 1 0,-1-1 0,1 0 0,0 1 1,-1-1-1,1 0 0,0 0 0,-1 0 0,1 1 0,0-1 0,-1 0 1,1 0-1,-1 0 0,1 0 0,-1 0 0,1 1 0,0-1 0,-1 0 1,1 0-1,-1 0 0,1 0 0,-1 0 0,1-1 0,0 1 1,-1 0-1,1 0 0,-1 0 0,1 0 0,0 0 0,-1-1 0,1 1 1,0 0-1,-1 0 0,1 0 0,-1-1 0,1 1 0,0 0 0,-1-1-39,1 2 25,-4 17 151,1 0 0,0 0 0,2 1-1,0-1 1,1 0 0,1 1 0,0-1-1,1 1 1,2-1 0,1 7-176,3 25 47,-7-44-66,0 9-107,0 1-1,2-1 0,0 1 0,0-1 0,2 0 0,0 0 0,0-1 0,1 1 0,1-1 0,1-1 0,3 5 127,-9-15-157,1 0 0,-1-1-1,1 1 1,0-1 0,0 0 0,0 0 0,0 0-1,0 0 1,0-1 0,0 1 0,1-1 0,-1 0-1,1 0 1,-1 0 0,1 0 0,-1 0-1,1-1 1,0 0 0,-1 0 0,1 0 0,0 0-1,-1 0 1,1-1 0,-1 1 0,1-1 0,-1 0-1,1 0 1,-1-1 0,0 1 0,1-1 0,-1 0-1,0 1 1,1-2 157,6-4-197,0 1 0,0-2 0,-1 0 0,0 0 0,-1 0 0,1-1 0,-2 0 0,1-1 0,3-6 197,58-144 608,-51 46 3038,-17 110-3479,-1 0 0,0 0-1,0-1 1,0 1 0,0 0-1,-1 0 1,1 0 0,-1 0-1,0 0 1,0 0 0,-1 0-1,1 0 1,-1 0 0,0 1-1,0-1 1,0 0 0,0 1-1,-1 0 1,1-1 0,-1 1-1,0 0 1,0 0 0,0 1-1,-1-1 1,1 1 0,0-1-1,-1 1 1,0 0 0,1 1-1,-1-1 1,0 0-1,0 1-165,-8-2 6,1 1 1,-1 0 0,1 1-1,-1 0 1,1 1 0,-1 1 0,0-1-1,1 2 1,-1-1 0,1 2 0,-1 0-1,1 0 1,0 1 0,0 0 0,1 1-1,-1 0 1,1 1 0,0 0 0,0 0-1,-4 5-7,-22 38-2472,37 11-5327,16-32 400</inkml:trace>
  <inkml:trace contextRef="#ctx0" brushRef="#br0" timeOffset="1216.326">1971 714 10666,'-1'-16'7581,"-7"-55"-3770,7 67-3574,0 0 1,0 0-1,0 0 0,0 0 1,-1 0-1,0 0 0,0 0 0,0 1 1,0-1-1,0 0 0,-1 1 1,1 0-1,-1 0 0,0-1 0,0 2 1,0-1-1,0 0 0,-1 1 0,1-1 1,-1 1-1,-2-1-237,1 1 30,0 0 0,0 1 0,0-1-1,0 1 1,0 0 0,-1 1 0,1-1 0,0 1 0,0 0-1,-1 0 1,1 1 0,0 0 0,0 0 0,0 0 0,0 0 0,0 1-1,0 0 1,0 0 0,0 0 0,1 1 0,-1-1 0,1 1 0,-1 1-30,-6 8 23,0 1 1,1 0-1,1 1 1,0 0-1,1 0 1,1 1-1,0 0 0,1 1 1,0-1-1,1 1 1,1 0-1,1 0 1,0 1-1,1-1 1,1 1-1,0-1 1,2 1-1,0-1 1,0 1-1,2-1 1,0 1-1,0-1 1,2 0-1,0-1 1,4 9-24,44 57-1702,-52-79 1656,0 0 0,1 0 0,0-1 0,-1 1 0,1-1 1,0 0-1,0 1 0,-1-1 0,1 0 0,0 0 0,0 0 0,1 0 0,-1-1 0,0 1 0,0 0 0,0-1 0,0 0 0,0 1 0,1-1 0,-1 0 0,0 0 0,0 0 0,1 0 1,-1-1-1,0 1 0,0-1 0,0 1 0,0-1 0,1 0 0,-1 0 0,0 1 0,0-2 0,-1 1 0,1 0 0,0 0 0,0-1 0,0 1 0,-1 0 0,1-1 0,0-1 46,10-13 28,-2-2-1,0 1 1,0-1 0,-2-1-1,0 1 1,-2-2-1,0 1 1,-1-1-1,0 1 1,-2-1-1,1-11-27,0 8 178,80-495 2625,-70 433-2158,-4 104 146,20 244-562,18-44-399,-4-78-3920,-7-74-4601,-14-51 406</inkml:trace>
  <inkml:trace contextRef="#ctx0" brushRef="#br0" timeOffset="1830.8">2338 479 11147,'0'0'3309,"-1"-13"-762,-4-41-113,5 55-2380,0-1 0,1 0-1,-1 1 1,0-1 0,0 0 0,0 1-1,1-1 1,-1 0 0,0 1 0,1-1-1,-1 0 1,0 0 0,1 1 0,-1-1 0,0 0-1,1 0 1,-1 0 0,0 0 0,1 1-1,-1-1 1,0 0 0,1 0 0,-1 0-1,1 0 1,-1 0 0,0 0 0,1 0 0,-1 0-1,1 0 1,-1 0 0,0 0 0,1 0-1,-1 0 1,1-1 0,-1 1 0,0 0-1,1 0 1,-1 0 0,0 0 0,1-1-1,-1 1 1,0 0 0,1 0 0,-1-1 0,0 1-1,0 0 1,1-1 0,-1 1 0,0 0-1,0-1 1,1 1 0,-1 0 0,0-1-1,0 1 1,0 0 0,0-1-54,136 177 1393,-136-174-1437,1-1-1,0 0 0,-1 0 1,1 0-1,0 0 1,0 0-1,0 0 0,0 0 1,0 0-1,0 0 0,1 0 1,-1 0-1,0-1 1,0 1-1,0 0 0,1-1 1,-1 1-1,0-1 0,1 0 1,-1 1-1,0-1 1,1 0-1,-1 0 0,1 0 1,-1 0-1,0 0 0,1 0 1,-1 0-1,1 0 1,-1-1-1,0 1 0,1 0 1,-1-1-1,0 1 1,1-1-1,-1 0 0,0 1 1,0-1-1,0 0 0,0 0 1,0 0-1,1 0 1,-2 0-1,1 0 0,0 0 1,0 0-1,0 0 0,0-1 45,33-62-196,-23 29 1162,-2 0-1,-1-1 0,-2 0 1,-1-1-1,-2 1 1,-1-1-1,-3-9-965,2 44 59,0 0-1,-1 0 0,1 0 0,-1 0 0,0 0 0,1 0 1,-1 0-1,0 0 0,0 0 0,0 0 0,0 0 1,-1 0-1,1 0 0,-1 0 0,1 0 0,-1 0 0,1 0 1,-1 0-1,0 0 0,0 0 0,0 0 0,0 1 0,-1-1 1,1 0-1,0 1 0,-1-1 0,1 1 0,-1-1 1,1 1-1,-1 0 0,0 0 0,1 0 0,-1 0 0,0 0 1,0 0-1,0 0 0,0 0 0,0 1 0,0-1 1,0 1-1,0-1 0,0 1 0,0 0 0,0 0 0,0 0 1,0 0-1,0 0 0,0 1 0,-2-1-58,-4 8 6,1 0 1,0 1-1,0 0 0,1 0 1,0 0-1,1 1 0,0-1 1,1 1-1,0 0 0,0 1 1,1-1-1,-2 10-6,4-17 4,-6 21-9,2 0 0,0 0-1,1 0 1,2 0-1,0 0 1,1 1 0,2-1-1,1 1 1,0-1 0,2 0-1,2 4 6,-4-20-103,0 0 0,1 0-1,1 0 1,-1 0-1,1-1 1,0 0-1,1 0 1,0 0-1,0 0 1,0-1-1,1 1 1,0-1-1,0-1 1,0 1-1,1-1 1,0-1-1,0 1 1,0-1 0,1 0-1,0 0 1,-1-1-1,1 0 1,0-1-1,0 0 1,1 0-1,-1 0 1,0-1-1,1-1 1,-1 1-1,0-1 1,1-1-1,-1 1 1,0-2-1,2 1 104,3-2-83,-1 1 0,-1-1 0,1-1 0,0 0 0,-1-1 0,0 0-1,0-1 1,0 0 0,-1-1 0,0 0 0,0-1 0,-1 0-1,0 0 1,0-1 0,-1 0 0,0 0 0,-1-1 0,5-7 83,5-10 190,-1-1 1,-1 0 0,-2-1 0,-1 0-1,-1-1 1,5-23-191,-1-3 661,-3 0-1,-1-1 1,-4-1 0,0-29-661,-6 85 44,0 0 0,-1 0 0,1 0 0,-1 1 0,1-1 0,-1 0 0,1 0 0,-1 0 0,0 0 0,0 0 0,0 0 0,0 0 0,0 0 0,-1 0 0,1 0 0,-1 1 0,1-1 0,-1 0 0,1 0 0,-1 0 1,0 1-1,0-1 0,0 0 0,0 1 0,0-1 0,-1 1 0,1-1 0,0 1 0,-1-1 0,1 1 0,-1 0 0,1 0 0,-1 0 0,1 0 0,-1 0 0,0 0 0,0 0 0,1 0 0,-1 1 0,0-1 0,0 1 0,0-1 0,0 1 0,-1 0-44,-1 4 34,0 0-1,-1 0 1,2 0-1,-1 1 0,0-1 1,1 1-1,0 0 0,0 0 1,1 1-1,-1-1 0,1 0 1,0 1-1,1-1 1,-1 1-1,1 0 0,0 0-33,-5 19 2,1 0-1,2 0 0,0 0 1,1 1-1,2-1 1,1 1-1,1-1 0,1 0 1,1 0-1,1 0 1,1 0-1,1-1 0,2 0 1,0 0-1,1-1 1,2 0-1,0-1 0,1 0 1,2-1-1,0-1 1,1 0-1,1-1 0,11 10-1,-22-23-32,0 0-1,1-1 1,-1 0 0,1 0-1,0 0 1,1-1-1,-1 0 1,1 0-1,0-1 1,0 0-1,0 0 1,0-1 0,0 0-1,0 0 1,1-1-1,-1 0 1,1-1-1,-1 0 1,0 0 0,1-1-1,-1 0 1,1 0-1,-1-1 1,0 0-1,0 0 1,0-1-1,0 0 1,0-1 0,-1 0-1,1 0 1,-1 0-1,0-1 1,0 0-1,-1 0 1,1-1-1,-1 0 1,-1 0 0,1-1-1,1-2 33,0-3-133,-1-1-1,-1 1 1,0-1-1,-1 0 1,0-1-1,-1 1 1,-1-1-1,0 1 1,0-1 0,-2 0-1,1 0 1,-3-8 133,-9-12-2318,-10 24-3014,2 10-1827</inkml:trace>
  <inkml:trace contextRef="#ctx0" brushRef="#br0" timeOffset="18408.228">1700 2642 8264,'0'0'3395,"0"0"1127,-4-13-1293,0-1-2547,0-1 0,1 1-1,0-1 1,2 1 0,-1-1 0,2 0-1,0 0 1,1 0 0,0 0-1,2-6-681,1 7 104,1 0-1,0 0 0,1 1 0,1 0 1,0 0-1,0 1 0,1 0 0,1 0 0,0 1 1,1 0-1,0 0 0,0 1 0,1 0 0,1 1 1,-1 1-1,2 0 0,-1 0 0,1 1 0,0 1 1,0 0-1,1 1 0,0 0 0,0 1 0,1 0-103,-5 1 7,0 1-1,1 0 1,-1 0-1,1 1 1,-1 1-1,1 0 1,-1 0-1,1 1 1,-1 0-1,1 1 1,-1 0-1,0 0 1,0 1-1,0 1 1,0 0-1,0 0 0,-1 1 1,0 0-1,0 0 1,0 1-1,-1 1 1,0-1-1,0 1 1,0 1-1,-1-1 1,0 1-1,-1 1 1,1-1-1,-2 1 1,1 0-1,-1 0 1,-1 1-1,4 8-6,-6-3-11,0 0 1,-1 0-1,0 0 0,-1 0 0,-1 0 1,0 0-1,-1 0 0,-1-1 0,0 1 1,-1-1-1,-1 1 0,0-1 0,-1 0 1,0-1-1,-7 9 11,-7 13 13,-1-2 0,-3-1 0,0 0 0,-2-2 0,-12 9-13,-61 42-139,99-80 140,-1-1 0,1 1-1,0-1 1,0 1 0,0-1 0,-1 1-1,1-1 1,0 1 0,0-1 0,-1 1-1,1-1 1,-1 1 0,1-1 0,0 1-1,-1-1 1,1 0 0,-1 1 0,1-1 0,-1 0-1,1 1 1,-1-1 0,1 0 0,-1 0-1,1 1 1,-1-1 0,1 0 0,-1 0-1,0 0 1,1 0 0,-1 0 0,1 0-1,-1 0 1,1 0 0,-1 0 0,0 0-1,1 0 1,-1 0 0,1 0 0,-1-1-1,1 1 1,-1 0 0,1 0 0,-1-1-1,1 1 1,-1 0 0,1-1 0,-1 1-1,1 0 1,-1-1 0,1 1 0,0-1-1,-1 1 1,1 0 0,0-1 0,-1 1-1,1-1 1,0 1 0,-1-1 0,1 1-1,0-1 1,0 0 0,0 1 0,0-1 0,-1 1-1,1-1 1,0 1 0,0-1 0,0 0-1,0 1 1,0-1-1,16-39 81,238-309 116,-27 31-133,-253 350 83,3 0 1,0 1-1,2 1 0,1 1 0,2 0 0,2 2 0,1 1-147,-2 11 13,3 1 0,1 1 0,3 0 0,2 1 0,0 35-13,7-82-12,0 1 1,1-1-1,-1 1 1,1-1-1,0 0 1,1 1-1,-1-1 1,1 1-1,0-1 1,0 0-1,1 0 1,0 0-1,0 0 1,0 0-1,0 0 1,1 0-1,0 0 1,0-1-1,0 0 1,0 1-1,1-1 1,0 0-1,0-1 1,0 1-1,0-1 1,0 0-1,1 0 1,0 0-1,-1 0 1,1-1-1,0 0 1,0 0 0,5 1 11,0-1-33,1-2 1,-1 0 0,1 0 0,-1 0 0,1-2 0,-1 1 0,0-1 0,1-1 0,-1 0 0,0 0 0,-1-1 0,1 0 0,-1-1 0,1 0 0,-1 0 0,-1-1 0,1 0 0,3-4 32,4-4-5,-1 0-1,0-1 1,-1-1 0,-1 0-1,0 0 1,-1-2 0,-1 1-1,8-18 6,-4-40-3139,-28 63-4788,-1 6-1405</inkml:trace>
  <inkml:trace contextRef="#ctx0" brushRef="#br0" timeOffset="19031.593">3135 1624 10346,'0'0'3203,"0"0"-80,5-13-54,18-42-901,-22 52-2055,1 1 1,-1-1 0,1 1-1,0-1 1,0 1-1,0 0 1,0 0-1,1 0 1,-1 0 0,0 1-1,1-1 1,0 0-1,-1 1 1,1 0 0,0 0-1,-1 0 1,1 0-1,0 0 1,0 0 0,0 1-1,0-1 1,0 1-1,0 0 1,0 0 0,0 0-1,0 0 1,0 1-1,0-1 1,0 1 0,0 0-1,-1-1 1,1 2-1,0-1 1,0 0 0,-1 0-1,1 1 1,-1-1-1,1 1 1,-1 0 0,1 0-1,-1 0 1,0 0-1,1 1-113,2 3 11,0-1 0,0 2 0,-1-1 0,0 0 0,0 1 0,0 0 0,-1 0 0,0 0 0,0 0 0,-1 1 0,0-1 0,0 1 0,0-1 0,-1 1 0,-1 0-1,1-1 1,-1 1 0,-1 0 0,1-1 0,-1 1 0,-1 3-11,-1 4-2,-1 1 0,0-1 0,-1 0 0,0 0-1,-1-1 1,-1 1 0,-1-1 0,0-1 0,0 1 0,-2-1 2,3-2 1,-1 0 1,0 0-1,-1-1 1,0 0 0,-1-1-1,1 0 1,-2-1-1,1 0 1,-1 0 0,-1-1-1,1 0 1,-1-1-1,-1-1 1,1 0 0,-1 0-1,1-1 1,-1-1-1,0 0 1,-1-1 0,-4 0-2,16-2 12,1 0 1,0 0-1,-1 0 1,1-1 0,-1 1-1,1-1 1,0 1-1,-1-1 1,1 0 0,0 1-1,0-1 1,-1 0-1,1 0 1,0 0 0,0 0-1,0 0 1,0 0-1,0 0 1,0 0 0,0 0-1,1 0 1,-1-1-1,0 1 1,1 0 0,-1-1-1,0 1 1,1 0 0,0-1-1,-1 1 1,1 0-1,0-1 1,0 1 0,0-1-1,0 1 1,0-1-1,0 1 1,0-1 0,0 1-1,1 0 1,-1-1-1,0 1 1,1-1-13,25-56 725,-23 55-705,0 0-1,0 0 1,0 0-1,0 1 1,1-1-1,-1 1 1,1 0-1,0 0 1,-1 0-1,1 0 1,0 1-1,0-1 1,0 1-1,1 0 1,-1 1-1,0-1 1,0 1-1,0-1 1,1 1-1,-1 0 1,0 1 0,0-1-1,0 1 1,1 0-1,-1 0 1,0 0-1,0 1 1,0-1-1,-1 1 1,1 0-1,0 0 1,3 3-20,7 8 15,0 1 0,-1 1 0,-1 0 0,0 1 1,-1 0-1,-1 1 0,4 7-15,31 49 27,-43-69-18,1 0 0,-1 0 0,1 0 0,0-1-1,0 1 1,0-1 0,0 0 0,0 0 0,1 0 0,0 0-1,-1 0 1,1-1 0,0 0 0,0 0 0,1 0 0,-1 0-1,0-1 1,1 1 0,-1-1 0,0 0 0,1 0 0,0-1 0,-1 0-1,1 1 1,-1-1 0,1-1 0,-1 1 0,1-1 0,-1 0-1,1 0 1,-1 0 0,3-1-9,3-4 73,0 1-1,0-1 1,-1-1-1,0 1 1,-1-2 0,1 1-1,-2-1 1,1 0-1,-1-1 1,0 0 0,0 0-1,-1 0 1,-1-1 0,0 0-1,4-10-72,-9 20-37,0 0 0,-1 0 0,1 0 0,-1 0 0,1 1 0,-1-1-1,1 0 1,-1 0 0,1 0 0,0 0 0,-1 0 0,1 0 0,-1 0 0,1 0 0,-1 0 0,1 0 0,-1 0-1,1-1 1,0 1 0,-1 0 0,1 0 0,-1 0 0,1 0 0,0-1 0,-1 1 0,1 0 0,-1 0 0,1-1-1,0 1 1,-1 0 0,1-1 0,0 1 0,0 0 0,-1-1 0,1 1 0,0-1 0,0 1 0,-1 0 0,1-1-1,0 1 1,0-1 0,0 1 0,0-1 0,0 1 0,0-1 0,0 1 0,0 0 0,0-1 0,0 1-1,0-1 1,0 1 0,0-1 0,0 1 0,0-1 0,0 1 0,0 0 0,1-1 0,-1 1 0,0-1 0,0 1-1,1 0 1,-1-1 37,-31 24-6695,8 1-4158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4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553 112 19058,'0'-13'577,"-1"-40"-214,2 53-297,-1 0 0,0 1 0,1-1 1,-1 0-1,0 1 0,1-1 0,-1 0 1,0 0-1,1 1 0,-1-1 0,1 0 1,-1 0-1,1 0 0,-1 0 0,0 1 1,1-1-1,-1 0 0,1 0 0,-1 0 1,1 0-1,-1 0 0,1 0 1,-1 0-1,1 0 0,-1 0 0,1-1 1,-1 1-1,0 0 0,1 0 0,-1 0 1,1 0-1,-1-1 0,0 1 0,1 0 1,-1-1-1,1 1 0,-1 0 0,0 0 1,1-1-1,-1 1 0,0-1 0,0 1 1,1 0-1,-1-1 0,0 1 0,0-1 1,1 1-1,-1 0 0,0-1 0,0 1 1,0-1-1,0 1 0,0-1-66,3 4 108,140 205 877,-109-150-870,-31-54-115,24 46-37,2-1 0,2-1 0,3-2 0,1-1 1,2-2-1,3-1 0,1-2 0,1-2 0,2-2 0,10 3 37,-54-39-1,1 2-70,0-1 1,0 0-1,0 0 1,1 0-1,-1 0 1,0 0-1,1 0 1,-1 0-1,1 0 1,-1-1-1,1 1 1,-1-1-1,1 1 1,0-1-1,-1 1 0,1-1 1,0 0-1,-1 0 1,1 0-1,0 0 1,-1 0-1,1 0 1,0 0-1,-1 0 1,1-1-1,-1 1 1,1-1-1,0 1 1,-1-1-1,1 0 1,-1 1-1,2-2 71,-3-18-69,-2 0 0,0 0 0,-1 1 0,-1-1 0,0 1 0,-2 0 0,0-1 69,-14-53 238,-7-94 116,-18-72 1400,44 238-1721,1 1 0,0-1 0,-1 0 0,1 1 0,-1-1 0,1 1 0,-1-1 0,1 1 0,-1-1 0,0 1 0,1-1 0,-1 1 0,1-1 0,-1 1 0,0-1 0,0 1 0,1 0 0,-1 0 0,0-1-1,0 1 1,1 0 0,-1 0 0,0 0 0,0 0 0,1 0 0,-1 0 0,0 0 0,0 0 0,0 0 0,1 0 0,-1 0 0,0 1 0,0-1 0,1 0 0,-1 0 0,0 1 0,1-1 0,-1 1 0,0-1 0,1 0 0,-1 1-1,0-1 1,1 1 0,-1 0 0,1-1 0,-1 1 0,1-1 0,-1 1 0,1 0 0,0-1 0,-1 1 0,1 0 0,0 0 0,-1-1 0,1 1 0,0 0 0,0 0 0,0-1 0,0 1 0,-1 0 0,1 0 0,0-1 0,1 1 0,-1 0-1,0 0 1,0 0 0,0-1-33,0 1-8,-437 649 915,350-504-3154,88-125-4255,12-20-278</inkml:trace>
  <inkml:trace contextRef="#ctx0" brushRef="#br0" timeOffset="475.372">1410 547 11947,'0'0'4874,"0"0"-2391,0 0-556,0 0-230,0 0-496,0 0-357,0 0-241,4 14-101,15 93 416,-13 159-704,4-231-2733,9-22-6717,-12-13 3358</inkml:trace>
  <inkml:trace contextRef="#ctx0" brushRef="#br0" timeOffset="786.05">1465 134 9769,'0'0'2488,"0"0"-459,0 0 42,0 0-753,0 0-341,0 0-32,-5 14-192,-14 48-273,18-58-444,1 0 0,0 0-1,0 0 1,1 0-1,-1 0 1,1 0-1,0 0 1,0 0 0,0 0-1,1 0 1,-1-1-1,1 1 1,0 0 0,0-1-1,0 1 1,1-1-1,-1 0 1,1 0 0,-1 0-1,1 0 1,0-1-1,0 1 1,1-1 0,2 3-36,-3-3 74,0 1 1,0-1 0,0 0 0,0 0 0,0 0 0,0 0 0,1 0 0,-1-1 0,1 1 0,-1-1 0,1 0 0,-1 0 0,1-1 0,0 1 0,0-1 0,-1 0 0,1 1 0,0-2 0,-1 1 0,1 0 0,0-1 0,0 0 0,-1 0 0,1 0 0,-1 0 0,1 0 0,-1-1 0,0 1 0,1-1 0,-1 0 0,0 0 0,0 0 0,0-1 0,0 1 0,-1-1 0,1 0 0,-1 1 0,1-1 0,-1 0-1,0-1 1,0 1 0,0 0 0,-1 0 0,1-1 0,0-2-75,2-5 146,-1 0 0,-1-1 0,0 1 0,0 0 0,-1-1 0,-1 1 0,0-1 0,0 1 0,-1-1 0,-1 1-1,0-1 1,-1-1-146,3 12-24,0 0 0,0 1 0,0-1-1,0 0 1,0 0 0,0 0 0,0 1-1,0-1 1,0 0 0,-1 0 0,1 1-1,0-1 1,-1 0 0,1 0 0,-1 1-1,1-1 1,0 0 0,-1 1 0,0-1-1,1 1 1,-1-1 0,1 1 0,-1-1-1,0 1 1,1-1 0,-1 1 0,0-1-1,1 1 1,-1 0 0,0-1 0,0 1 0,1 0-1,-1 0 1,0 0 0,0 0 0,0-1-1,1 1 1,-1 0 0,0 0 0,0 0-1,0 1 1,1-1 0,-1 0 0,0 0-1,0 0 1,0 1 0,1-1 0,-1 0-1,0 1 1,1-1 0,-1 0 0,0 1-1,1-1 1,-1 1 0,0-1 0,1 1-1,-1 0 1,1-1 0,-1 1 0,1-1-1,-1 1 1,1 0 0,0 0 0,-1-1-1,1 1 1,-1 0 24,-26 49-6973,20-21-565</inkml:trace>
  <inkml:trace contextRef="#ctx0" brushRef="#br0" timeOffset="2739.764">257 1 17040,'0'0'2595,"0"0"-1090,0 0 161,-106 53-513,64 30-96,0 21-64,10 12-289,9 6-223,11 1-193,12-6-128,16-4-64,20-4-96,24-10-128,22-13-1345,28-13-481,20-20-2242,18-18-4132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41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1 989 11659,'0'0'7111,"0"0"-5798,0 0 160,86-63-287,-51 51-642,5-3-192,-1 4-95,3 4-161,-6 0-64,6 4-32,-1 0-160,-4 3-705,1 0-1313,-10 3-1890,-6 2-3876</inkml:trace>
  <inkml:trace contextRef="#ctx0" brushRef="#br0" timeOffset="309.935">659 697 2018,'0'0'11670,"0"0"-6823,0 0-2060,0 0-545,0 0-849,0 0-592,0 0-364,0 0-223,14 7-91,96 70 90,73 100-748,-52-71-4492,-131-105 4991,1 1 0,0-1 0,-1 0 1,1 0-1,0 0 0,-1 0 0,1-1 1,0 1-1,0 0 0,0 0 0,0 0 1,0-1-1,0 1 0,0 0 0,0-1 1,0 1-1,0-1 0,0 1 0,0-1 1,0 1-1,0-1 0,1 0 0,-1 0 1,0 0-1,0 0 0,0 1 0,1-2 1,-1 1-1,0 0 0,0 0 0,0 0 1,1 0-1,-1-1 0,0 1 0,0-1 0,0 1 1,0-1-1,0 1 0,0-1 0,0 1 1,0-1-1,0 0 0,0 0 0,0 1 1,0-1-1,0 0 0,-1 0 0,1 0 1,0 0-1,-1 0 0,1 0 0,-1 0 1,1-1 35,-30-188 2082,-43-104 2076,71 292-4147,1 1 39,1 0-1,-1 0 1,0 0 0,0-1-1,0 1 1,0 0-1,-1 0 1,1 0 0,0 0-1,0 0 1,-1-1 0,1 1-1,0 0 1,-1 0-1,0 0 1,1 0 0,-1 0-1,1 0 1,-1 0 0,0 0-1,0 1 1,1-1 0,-1 0-1,0 0 1,0 0-1,0 1 1,0-1 0,0 1-1,0-1 1,0 1 0,0-1-1,0 1 1,0-1-1,-1 1 1,1 0 0,0 0-1,0-1 1,0 1 0,0 0-1,0 0 1,-1 0 0,1 0-1,0 1 1,0-1-1,0 0 1,0 0 0,-1 1-50,-64 116 672,-166 318-266,134-266-768,67-112-2425,1 0-3903,21-41-1371</inkml:trace>
  <inkml:trace contextRef="#ctx0" brushRef="#br0" timeOffset="670.807">455 145 19891,'0'0'496,"0"0"-165,0 0 598,0 0 278,0 0-417,0 0-240,0 0-166,14-5-235,128-23 38,201-17-133,-200 10-2777,-142 35 2565,27-11-2166,-24-3-3938,-11 7 865</inkml:trace>
  <inkml:trace contextRef="#ctx0" brushRef="#br0" timeOffset="1386.353">1839 16 14253,'0'0'2365,"0"0"-373,0 0-71,15 3-399,-6-1-1335,-3-2-83,0 1 0,0 0 0,-1 0 0,1 1 0,0 0 0,0 0 0,-1 0 1,1 1-1,-1 0 0,0 0 0,0 0 0,0 1 0,0-1 0,-1 1 0,1 0 0,-1 1 0,0-1 0,3 5-104,19 32 141,-2 0-1,-2 2 0,-1 1 0,-3 0 0,-1 2 0,-3 0 0,-1 0 1,-3 1-1,-1 1 0,-3-1 0,-2 1 0,-1 1 0,-3-1 0,-2 0 0,-3 0 1,-7 38-141,3-49-21,-2 0 0,-1-1 0,-2 0 0,-1-1 0,-2 0 0,-1-2 1,-2 0-1,-1-1 0,-2-1 0,-1-1 0,-1-1 0,-2-1 0,-27 22 21,10-12-923,-2-3 0,-2-1 0,-48 26 923,-162 57-7465,143-81-634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46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129 150 21076,'-111'28'3422,"94"-23"-1882,23-2-244,32-1-497,213-13-30,201-37-769,-178 16 48,418-31-703,-233 35-2544,-416 26 2335,-12-1-1070,-11 3-2646,-72 0-4938,10 3 2215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4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19603,'0'0'645,"0"0"-212,15 5 47,150 21 1218,170-39 1092,132-30-2790,73-6 1102,73 34-19,-603 14-945,-19-1-59,-19-1 9,-186 11-51,214-8-72,1 0 0,-1 0 0,0 0 0,0 0 0,1 1 0,-1-1 0,0 0 0,0 0 0,0 0 1,1 1-1,-1-1 0,0 0 0,0 0 0,0 0 0,0 1 0,1-1 0,-1 0 0,0 1 0,0-1 0,0 0 0,0 0 0,0 1 0,0-1 0,0 0 0,0 1 0,0-1 0,0 0 0,0 0 0,0 1 1,0-1-1,0 0 35,36 4-1463,-18-4 143,30-1-7450,-31-1-716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4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12748,'0'0'1852,"0"0"551,0 0-327,0 0-912,0 0-342,0 0-154,0 0-337,10-1-75,215 10 1062,-206-8-990,-1 0-1,1-2 0,-1 0 0,1-1 1,-1-1-1,0-1 0,0 0 0,0-1 1,-1-1-1,14-7-327,-48 63 2087,-1 2-1990,2 2 0,3 0 0,2 0 0,3 1 0,2 0 0,2 5-97,11 174-585,14-81-5599,-13-128 1582,1-12-1660,1-3-4788</inkml:trace>
  <inkml:trace contextRef="#ctx0" brushRef="#br0" timeOffset="386.412">798 611 13613,'0'0'1858,"0"0"960,0 0-255,0 0-738,0 0-447,0 0-417,-22-76-513,8 76-352,2 0-96,-2 6-64,2 4-737,-5 1-1345,-2 5-1825,0 0-4357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45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443 266 7271,'0'0'5290,"5"-16"-2962,17-54-406,-19 63-1559,0 0 1,-1 0-1,0-1 1,0 1 0,-1-1-1,0 0 1,-1 1-1,1-1 1,-1 0 0,-1 1-1,1-1 1,-1 0-1,-1 1 1,0-1 0,0 1-1,0 0 1,-1-1-1,0 1-363,1 4 49,0 0 0,-1 0-1,1 0 1,-1 1 0,0-1-1,0 1 1,0 0 0,0 0-1,0 0 1,0 0 0,-1 0-1,1 1 1,-1-1 0,1 1-1,-1 0 1,0 0 0,1 0-1,-1 1 1,0-1 0,0 1-1,1 0 1,-1 0 0,0 0-1,0 0 1,1 1 0,-1 0-1,0 0 1,1 0-1,-1 0 1,-3 2-49,-103 51 35,97-46-67,1 1 1,0 0-1,0 0 0,0 1 0,1 1 1,1 0-1,0 0 0,1 1 0,0 0 0,0 1 1,1 0-1,1 0 0,0 1 0,1-1 1,1 2-1,0-1 0,1 1 0,0-1 0,1 1 1,1 0-1,-1 14 32,6-20-181,1-1 1,0 1-1,0-1 0,0 0 1,1 0-1,0 0 0,0-1 1,1 0-1,0 0 0,1 0 1,-1-1-1,1 0 0,0 0 1,1-1-1,-1 0 1,1 0-1,0-1 0,1 0 1,-1 0-1,1-1 0,-1 0 1,1 0-1,0-1 0,3 0 181,25 13-442,-36-14 427,124 68-2120,-121-65 2115,0 0-1,1 0 0,-1 0 0,-1 1 0,1-1 0,-1 1 0,1 0 0,-2 0 0,1 0 0,0 0 0,-1 0 0,0 1 0,0-1 0,-1 1 0,1 0 0,-1-1 0,0 1 0,-1 0 0,1 0 0,-1-1 0,-1 1 0,1 0 0,-1 1 21,0-3 147,0 1 0,0 0 0,-1 0-1,0-1 1,0 1 0,0-1 0,0 0 0,-1 0-1,0 1 1,0-2 0,0 1 0,0 0 0,0-1-1,-1 1 1,0-1 0,1 0 0,-1 0 0,-1 0-1,1-1 1,0 1 0,0-1 0,-1 0 0,0-1 0,1 1-1,-5 0-146,-123 18 2806,121-18-2747,0-1 1,-1 0-1,1-1 1,0 0-1,0-1 1,0 0-1,0-1 1,0 0-1,0-1 1,0 0-1,0-1 1,1 0-1,0 0 1,-1-1 0,2-1-1,-1 0 1,1 0-1,0 0 1,0-1-1,-8-8-59,16 11-135,-1 1 0,0 0 1,0-1-1,1 0 0,0 1 0,0-1 0,0 0 0,0 1 0,1-1 1,-1 0-1,1 0 0,0 1 0,0-1 0,0 0 0,1 0 0,-1 0 1,1 1-1,0-2 135,1-1-517,0 1 1,0-1 0,1 1 0,0-1-1,0 1 1,0 0 0,1 0 0,-1 0-1,1 1 1,0-1 0,1 1 0,-1 0-1,1 0 1,0 0 0,0 1 0,3-2 516,27-12-8403</inkml:trace>
  <inkml:trace contextRef="#ctx0" brushRef="#br0" timeOffset="453.412">1140 150 10090,'2'-13'5680,"2"-41"-2931,-16 22 1181,-31 27-2714,37 5-1072,-8 3-121,0 0 0,0 1-1,0 1 1,0 0 0,1 1 0,-1 0 0,1 1-1,1 1 1,0 0 0,0 0 0,0 1-1,1 1 1,0 0 0,1 0 0,0 1-1,1 1 1,0-1 0,1 2 0,-3 4-23,7-11-12,1 0 1,-1 0 0,1 1-1,1 0 1,-1-1 0,1 1-1,0 0 1,0 0 0,1 0-1,0 1 1,0-1 0,1 0-1,0 0 1,0 1 0,1-1-1,0 0 1,0 0 0,0 0-1,1 0 1,0 0 0,1 0-1,-1 0 1,2-1 0,-1 1 0,0-1-1,1 0 1,0 0 0,1 0-1,-1-1 1,1 1 0,0-1-1,1 0 1,3 3 11,13 5-478,0 0 0,1-1 0,0-1 0,1-2 0,0 0 1,0-1-1,15 1 478,4 4-670,-40-12 675,0 0 0,1 0-1,-1 0 1,0 0 0,1 1-1,-1 0 1,0 0 0,0-1-1,0 2 1,-1-1 0,1 0-1,0 1 1,-1-1-1,1 1 1,-1 0 0,0-1-1,0 1 1,0 0 0,-1 1-1,1-1 1,0 0 0,-1 0-1,0 1 1,0-1 0,0 1-1,0-1 1,-1 1-1,0-1 1,1 1 0,-1-1-1,0 1 1,0-1 0,-1 1-1,1 0 1,-1-1 0,0 0-1,0 1 1,0-1 0,0 1-1,-1-1 1,1 0-1,-1 0 1,0 0 0,0 0-1,0 0 1,-1 1-5,-6 4 219,0 0 0,-1 0-1,0-1 1,0 0 0,-1-1 0,0 0-1,0-1 1,-1 0 0,1 0 0,-1-1 0,0-1-1,0 0 1,0-1 0,0 0 0,-1-1-1,1 0 1,-1-1 0,1-1 0,0 0 0,-1 0-1,-1-2-218,11 3-3,-9 1-92,0-1 1,0-1-1,0 0 1,0-1-1,1 0 1,-1 0-1,0-1 0,1-1 1,0 0-1,0-1 1,0 0-1,1-1 1,-1 0-1,-2-2 95,-1-10-3131,10 4-1746,4-1-4684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55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2 168 17168,'0'-17'1703,"0"-59"-753,0 72-682,-1 0 0,1-1 0,0 1 0,0 0 0,0 0 0,1-1-1,0 1 1,-1 0 0,1 0 0,1 0 0,-1 0 0,1 0 0,-1 0-1,1 0 1,0 0 0,1 1 0,0-2-268,-2 5 71,1 0 1,0 0-1,-1-1 1,1 1-1,0 0 1,-1 1-1,1-1 0,0 0 1,-1 0-1,1 1 1,-1-1-1,1 1 1,0-1-1,-1 1 0,1 0 1,-1 0-1,0-1 1,1 1-1,-1 0 0,0 0 1,1 0-1,-1 1 1,0-1-1,0 0 1,0 0-1,0 1 0,0-1 1,0 1-1,0-1 1,0 1-72,-1-1 8,218 328 265,-188-288-420,1-1-1,2-2 1,2-1 0,1-1 0,2-3 0,2-1-1,38 25 148,-17-38-1046,-60-21 1019,1 0 1,-1 0-1,1 0 0,-1 0 1,0 0-1,0 0 0,0 0 1,0-1-1,0 1 0,-1 0 0,1-1 1,-1 1-1,1-1 0,-1 1 1,0-1-1,0 1 0,0-1 1,0 1-1,-1 0 0,1-1 1,-1 1-1,1-1 0,-1 1 0,0 0 1,0-1 26,-62-280 395,29 19 1447,20 224-529,-1 63-422,-73 164-692,-61 185-199,112-247-4103,9 1-4191,21-87-1150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55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14157,'0'0'3364,"0"0"-1336,0 0-101,0 0-202,0 0-460,0 0-432,0 0-374,5 8-176,-2-4-261,0 0 1,-1 1-1,1-1 1,-1 1-1,0 0 1,-1-1-1,1 1 1,-1 0 0,0 0-1,0 0 1,0 0-1,-1 0 1,0 0-1,0 0 1,0 0-1,0 0 1,-1 0-1,0 0-22,-8 40 85,3-21-89,1 1 1,1-1-1,1 1 0,2-1 0,0 1 1,1 0-1,3 10 4,20 21-2611,8-30-3949,-9-20 212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56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8040,'0'0'1831,"0"0"-155,0 0 70,0 0-716,0 0-283,0 0 49,-3 17 4,-10 129 359,13-137-1115,1 0 0,-1 0 0,2 0 0,-1-1 0,1 1-1,0-1 1,1 1 0,0-1 0,0 0 0,1 0 0,0 0 0,0 0 0,4 3-44,-7-11 94,1 0-1,-1 0 1,1 0-1,-1-1 1,1 1-1,-1 0 0,0-1 1,1 1-1,-1-1 1,1 0-1,-1 1 1,0-1-1,0 0 1,1 0-1,-1 0 1,0 0-1,0 0 1,0 0-1,0 0 1,0 0-1,0 0 1,0 0-1,0-1 1,-1 1-1,1 0 1,0-1-1,-1 1 1,1-1-1,-1 1 1,1 0-1,-1-1 1,0 1-1,0-1 1,0 1-1,0-1 1,0 1-1,0-1 1,0 1-1,0-1-93,3-14 181,0 0 0,-1 0 0,-1-1 0,-1 1 0,0 0 0,-1 0 0,-1 0 0,0 0 0,-1 0 0,-4-11-181,7 25-32,0 0 0,0 1 0,0-1 1,0 1-1,0-1 0,-1 1 0,1-1 0,-1 0 0,1 1 1,-1-1-1,1 1 0,-1 0 0,0-1 0,0 1 0,0 0 1,0-1-1,0 1 0,0 0 0,0 0 0,0 0 0,0 0 1,0 0-1,-1 0 0,1 0 0,-1 0 0,1 0 1,0 1-1,-1-1 0,1 0 0,-1 1 0,1-1 0,-1 1 1,1 0-1,-1 0 0,0-1 0,1 1 0,-1 0 0,1 0 1,-1 1-1,0-1 0,1 0 0,-1 0 0,1 1 0,-1-1 1,1 1-1,-1-1 0,1 1 0,-1 0 0,1 0 0,0-1 1,-1 1-1,1 0 0,-1 1 32,-8 23-3625,2 4-2936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5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10442,'0'0'6022,"0"0"-4389,0 0-416,0 0 321,98-16-353,-52 9-352,2-2-417,-2 1-352,-3-2-32,-1 1-32,-7-1-32,-6 5-1025,-5 2-1698,-4 3-3298,-7 0-6119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50:17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789 362 10474,'4'-15'5530,"19"-68"-1597,-10 40 719,-8 21 803,-55 148-4115,-48 168-165,67-170-1202,-5-2 0,-6-1 1,-53 107 26,-38 76-1287,121-253-2519,23-74-4673,-5 14 5358,6-15-5618</inkml:trace>
  <inkml:trace contextRef="#ctx0" brushRef="#br0" timeOffset="639.487">915 241 9449,'0'0'3689,"0"0"-609,0 0-229,2-14-529,9-44-470,-11 58-1786,0-1-1,-1 1 0,1-1 1,0 1-1,-1-1 1,1 1-1,0-1 0,0 0 1,0 1-1,-1-1 1,1 1-1,0-1 0,0 0 1,0 1-1,0-1 1,0 1-1,0-1 0,0 0 1,0 1-1,0-1 0,0 1 1,1-1-1,-1 0 1,0 1-1,0-1 0,0 1 1,1-1-1,-1 1 1,0-1-1,1 1 0,-1-1 1,0 1-1,1-1 1,-1 1-1,1-1 0,-1 1 1,1 0-1,-1-1 0,1 1 1,-1 0-1,1-1 1,-1 1-1,1 0 0,0 0 1,-1-1-1,1 1 1,-1 0-1,1 0 0,0 0 1,-1 0-1,1 0 1,-1 0-1,1 0 0,0 0 1,-1 0-1,1 0 0,-1 0 1,1 0-1,0 1 1,-1-1-1,1 0 0,-1 0 1,1 1-1,-1-1 1,1 0-1,-1 1 0,1-1-65,14 31 858,-15-30-806,75 284 2515,-63-212-2523,-4 1-1,-3 1 0,-4 71-43,15 163-311,-11-284 32,0 0 1,2-1-1,1 0 1,1 0-1,1-1 1,4 5 278,45 78-8814,-54-96 5249,-4-4-2746,0-1-3095</inkml:trace>
  <inkml:trace contextRef="#ctx0" brushRef="#br0" timeOffset="1655.465">737 138 192,'0'0'2055,"0"0"-480,0 0-64,0 0 75,0 0-22,0 0-112,6-4 107,-2 2-1325,26-18 3078,-13-1 4678,-26 34-2913,-7 5-4421,-2 2-570,-206 278 1088,-94 177-1174,271-402-228,3 1 1,3 3-1,-30 79 228,65-134-1301,15-22-3404,16-34-1963,-9 8 988</inkml:trace>
  <inkml:trace contextRef="#ctx0" brushRef="#br0" timeOffset="2121.256">952 81 6694,'0'0'4832,"0"0"-1491,1-13-180,1-38-337,7 34 1653,8 31-3438,-16-13-881,15 22 232,-1 1 0,-1 0 0,-1 1-1,-1 1 1,-1 0 0,6 24-390,0-4 267,173 462 357,-148-420-704,3-2 0,51 71 80,-87-145-103,27 64-1705,-52-78-1881,-19-32-5098,23 21 3027</inkml:trace>
  <inkml:trace contextRef="#ctx0" brushRef="#br0" timeOffset="2609.857">337 938 10570,'0'0'4217,"-12"-1"-891,-2 0-2383,-76-1 5972,183-9-4347,317-44-2226,473-80-2029,-873 131 1331,-24 2 338,-29 1 125,4 3-704,1 1 1,-1 2-1,1 2 1,-30 9 596,39-6-5825,7 1-6004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3:1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105 102 14894,'0'0'3838,"0"-15"-2044,0-34-387,0 12 2439,-12 77-846,-58 609-608,48-381-2243,46-327-4692,-8 27-299,1-2-4089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5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91 182 15855,'-13'-8'1319,"-39"-24"560,26 20 386,32 9 962,-2 3-3226,200-11 307,0-9 0,-2-8-1,33-17-307,-168 22-1505,-93 30-2088,-32 29-3208,28-9 822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58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80 13837,'0'0'763,"-1"-14"1079,-2-40 406,10 43 2412,6 28-4551,-12-15 145,16 25-96,-2 1 1,-1 1-1,-2 0 0,0 0 0,-2 2 1,-1-1-1,-2 1 0,-1 0 0,-1 0 1,-2 1-1,-1 0 0,-1-1 0,-2 1 1,-3 18-159,-1-18 38,-1 0 1,-2 0 0,-1-1-1,-1 1 1,-2-2 0,0 0 0,-3 0-1,0-2 1,-16 22-39,-12 13-79,-3-2 0,-3-2 1,-35 32 78,-22 11-2263,32-41-2270,20-22-1644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58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0 11467,'0'0'5189,"0"0"-2915,-12 13-950,-1 0-806,0 1-1,2 1 1,0 0 0,0 0 0,2 1 0,0 0 0,-6 16-518,-9 30 558,2 2 0,3 0 0,3 1 1,3 1-1,3 0 0,3 1 0,2 20-558,4-74-13,1 0 0,0 0 0,1 0-1,0 0 1,1 0 0,1 0 0,0-1 0,1 1-1,0-1 1,1 1 0,0-1 0,1-1-1,0 1 1,1-1 0,1 0 0,-1-1 0,2 1-1,-1-2 1,1 1 0,1-1 0,0 0 13,102 47-1737,10-33-3306,-32-17-2073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59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61 11435,'0'0'3843,"0"0"-1141,0 0-284,0 0-267,0 0-603,0 0-410,0 0-402,6-8-373,-3 4-334,-1 1-18,0 0 1,0 0-1,0 1 0,0-1 0,1 0 0,-1 1 0,1-1 0,0 1 0,0 0 0,0 0 1,0 0-1,0 0 0,0 1 0,0-1 0,1 1 0,-1 0 0,1 0 0,-1 0 0,2 0-11,-1-1-2,0 1 0,1-1-1,-1 1 1,0 0 0,1 0-1,-1 1 1,1-1 0,-1 1-1,1 0 1,-1 1-1,1-1 1,-1 1 0,0-1-1,1 1 1,-1 0 0,0 1-1,0-1 1,1 1-1,-1 0 1,0 0 0,-1 0-1,1 1 1,0-1 0,-1 1-1,1 0 1,-1 0-1,0 0 1,0 0 0,0 1-1,0-1 1,-1 1 0,1 0-1,-1 0 1,0 0-1,0 0 1,0 2 2,-4 3-15,0 0-1,-1 0 1,0 0 0,-1-1-1,1 1 1,-2-1 0,1 0-1,-1 0 1,-1 0 0,1-1-1,-1 0 1,-1 0 0,1 0 0,-1-1-1,0 0 1,-1 0 0,1-1-1,-1 1 1,-1-1 15,-14 13 29,-83 82 68,106-98-97,0-1 1,1 0 0,-1 0 0,0 0-1,0 0 1,1 1 0,-1-1 0,0 0-1,1 0 1,-1 0 0,1 0 0,-1 0-1,1 0 1,0 0 0,-1 0 0,1 0-1,0 0 1,0-1 0,0 1 0,0 0-1,0 0 1,-1-1 0,1 1 0,1 0-1,-1-1 1,0 1 0,0-1 0,0 0-1,0 1 1,0-1 0,0 0 0,0 1-1,1-1 1,-1 0 0,0 0 0,0 0-1,0 0 1,0 0 0,1 0-1,-1-1 1,0 1 0,0 0 0,0-1-1,0 1 1,0 0 0,0-1 0,0 0-1,0 1 1,0-1 0,0 1 0,0-1-1,0 0 1,0 0 0,0 0 0,0 0-1,5 0 7,90-28 276,-12 2-5857,-77 26 273,-6 1-3592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4:56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14253,'3'-17'1474,"10"-57"1238,7 22 351,-19 51-2997,0 1 0,0-1 0,0 0 0,0 1 0,0-1 0,0 1 0,0-1 1,0 1-1,0-1 0,0 1 0,0 0 0,0 0 0,0-1 0,1 1 0,-1 0 0,0 0 1,0 0-1,0 0 0,0 0 0,0 0 0,0 1 0,1-1 0,-1 0 0,0 0 1,0 1-1,0-1 0,0 1 0,0-1 0,0 1 0,0-1 0,0 1 0,0 0 1,0 0-1,-1-1 0,1 1 0,0 0 0,0 0-66,187 191 651,-132-146-1158,2-3 0,1-2 0,37 17 507,-58-44-2018,-37-47 1906,-60-163 3742,34 116-1073,24 80-2512,0 0 1,0 0-1,0 0 0,0 0 0,0 0 1,1 0-1,-1 0 0,0 0 0,0 0 1,0 1-1,0-1 0,0 0 0,0 1 1,0-1-1,1 1 0,-1-1 0,0 1 1,0-1-1,1 1 0,-1 0 0,0-1 1,1 1-1,-1 0 0,1 0 1,-1-1-1,1 1 0,-1 0 0,1 0 1,-1 0-1,1-1 0,0 1 0,-1 0 1,1 0-1,0 0 0,0 0 0,0 0 1,0 0-1,0 0 0,0 0-45,-3 3 93,-221 345 312,171-265-512,-42 75-812,48-49-4274,45-104 4185,-2 7-1026,5-7-2787,3-4-2455</inkml:trace>
  <inkml:trace contextRef="#ctx0" brushRef="#br0" timeOffset="769.515">980 198 14189,'0'0'3086,"0"0"-1394,0 0-21,0 0-208,0 0-486,-13-1-326,4-1-558,7 1-75,-1 0 0,1 1-1,-1-1 1,1 0-1,-1 1 1,1 0 0,-1 0-1,0 0 1,1 0-1,-1 0 1,0 0 0,1 0-1,-1 1 1,1 0-1,-1-1 1,1 1 0,-1 0-1,1 0 1,-1 0-1,1 1 1,0-1 0,0 0-1,0 1 1,0 0 0,0-1-1,0 1 1,0 0-1,0 0 1,0 0 0,1 0-1,-1 0 1,1 1-18,-6 15 30,0 1 1,1 0-1,1 0 1,1 0 0,1 0-1,1 1 1,0 0-1,1-1 1,2 1-1,0 0 1,3 18-31,-2-28-72,0 1 1,1-1-1,0 0 1,0 0-1,1-1 1,1 1-1,-1-1 0,2 0 1,-1 0-1,1 0 1,0-1-1,7 7 72,-10-11-172,1 0 0,0-1 0,0 1 0,0-1 0,0 0 0,0 0 0,1 0 0,-1-1-1,1 1 1,0-1 0,0 0 0,0-1 0,0 1 0,0-1 0,0 0 0,0 0 0,0 0 0,0-1 0,1 0 0,-1 0-1,0 0 1,0-1 0,0 0 0,0 0 0,0 0 0,4-1 172,1-4-42,0 0-1,0-1 1,0 0 0,-1 0 0,0-1-1,0 0 1,-1-1 0,0 0-1,5-7 43,-2 4-67,-5 5 6,17-16 86,-1-1 0,-2 0-1,0-2 1,-1 0 0,-2-2-1,-1 0 1,-1 0 0,-1-1 0,-1-1-1,5-23-24,-18 52 127,1-2 118,0 1 1,0-1 0,0 1 0,-1-1 0,1 1 0,-1-1 0,0 1 0,0-1 0,0 1-1,0-1 1,0 1 0,0-1 0,-1 1 0,1-1 0,-1 1 0,0-1 0,0 1 0,0 0-1,0-1 1,0 1 0,0 0 0,-1 0 0,0-1-246,-16 27 2231,11 0-2001,1 1-1,1-1 0,1 1 0,1 0 1,2 0-1,0 0 0,2 0 0,1 10-229,0 27 40,-8 74-109,2-63-3706,4-54-1707,0-14 1564,0 2-6087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5:02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15503,'0'0'3224,"0"0"-891,0 0-230,0 0-784,0 0-598,0 0-353,0 0-42,5 21-44,16 138 236,-19 75-304,-2-230-262,0 0 0,1 0 1,-1 0-1,1 0 0,0 0 1,0 0-1,1-1 0,-1 1 1,1 0-1,-1 0 0,1-1 1,0 1-1,1-1 0,-1 0 1,1 0-1,-1 0 0,1 0 1,0 0-1,0 0 1,0-1-1,0 1 0,1-1 1,-1 0-1,1 0 0,-1 0 1,1 0-1,0-1 0,0 0 1,0 1-1,0-1 0,-1-1 1,2 1-1,-1 0 0,0-1 1,0 0-1,0 0 0,0 0 1,0-1-1,0 1 0,0-1 1,0 0-1,3-1 48,8-7-8,0 0 0,-1-1 0,0 0 0,0-1 0,-1 0 0,-1-1 0,0-1 0,0 0 0,-2-1 0,1 0 0,-2 0 0,0-1 0,0-1 0,-1-1 8,150-260 363,-146 258 507,-44 65-851,1 1 0,3 2 0,2 1-1,-14 41-18,-18 31-27,62-148 86,125-287 42,-98 269-75,-31 43-26,1 0-1,0 1 0,-1-1 0,1 0 0,0 0 1,-1 0-1,1 1 0,0-1 0,0 0 0,-1 1 1,1-1-1,0 1 0,0-1 0,0 1 1,0-1-1,0 1 0,0 0 0,0-1 0,0 1 1,0 0-1,0 0 0,0 0 0,0 0 0,0 0 1,0 0-1,0 0 0,0 0 0,0 0 1,0 0-1,0 0 0,0 1 0,0-1 0,0 1 1,0-1-1,0 0 0,0 1 0,0-1 1,0 1-1,0 0 0,0-1 0,-1 1 0,1 0 1,0 0-1,-1-1 0,1 1 0,0 0 0,-1 0 1,35 119-23,-26-73 20,44 93 16,-51-135-12,1-1 0,-1 0 0,1 0 0,1 0 0,-1 0 0,0-1 0,1 1 1,0-1-1,0 0 0,0 0 0,0 0 0,0-1 0,0 0 0,1 1 0,0-1 0,-1-1 0,1 1 0,0-1 0,0 0 0,-1 0 0,1 0 0,0 0 0,0-1 0,0 0 0,0 0 0,0 0 0,0-1 1,3 0-3,2-4 33,-1 0-1,1 0 0,-1 0 0,-1-1 0,1-1 0,-1 0 0,0 0 0,0 0 0,-1-1 0,0 0 0,0 0 1,-1-1-1,0 0 0,-1 0 0,0-1 0,0 1 0,2-10-31,6-16 78,-1-1-1,-2 0 1,-1 0 0,-2-1 0,-2 0-1,-1-1 1,-2 1 0,-2 0-1,-3-29-77,4 65-58,-1 0 0,1 0-1,-1 0 1,1 0 0,-1 0 0,0 0-1,0 0 1,1 0 0,-1 0-1,0 0 1,0 0 0,0 0-1,0 0 1,0 0 0,0 0 0,0 0-1,-1-1 1,1 1 0,0 0-1,-1 0 1,1 0 0,-1 0 0,1 0-1,-1 0 1,1 0 0,-1 1-1,1-1 1,-1 0 0,0 0-1,0 0 1,1 0 0,-1 1 0,0-1-1,0 0 1,0 1 0,0-1-1,0 1 1,0-1 0,0 1 0,0-1-1,0 1 1,0 0 0,0 0-1,0-1 1,0 1 0,0 0-1,0 0 1,0 0 0,0 0 0,-1 0 58,-10 18-4362,-3 5-3373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5:0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378 361 10250,'0'0'2391,"5"-15"113,3-9-1550,6-14 888,-2-1 0,-1-1 0,-2 0 1,1-18-1843,-9 43 271,0 12-211,0 0 0,0 0 0,0-1 0,0 1 0,-1 0 0,0 0 0,1-1 0,-1 1 0,0 0 0,-1 0 0,1-1 0,-1 1 0,1 0 0,-1 0 0,0 0 0,0 0 0,0 0 0,-1 0 0,1 0 0,-1 0 0,1 0 0,-1 0 0,0 1 0,0-1 0,0 1 0,-1-1 0,1 1 0,0 0 0,-1 0 0,-1-1-60,-9 2 50,1 1 0,-1 1 0,0 0 1,1 1-1,-1 0 0,1 1 0,0 0 0,0 1 0,0 0 1,0 1-1,0 0 0,1 1 0,0 0 0,0 1 1,-3 3-51,4-6-6,1 1 0,0 0 1,0 0-1,0 1 1,0 0-1,1 0 1,0 1-1,1 0 1,-1 1-1,1-1 1,1 1-1,-1 1 0,2-1 1,-1 1-1,1 0 1,0 0-1,1 1 1,0 0-1,1-1 1,-1 1-1,2 0 1,0 1-1,0-1 1,1 0-1,0 1 0,1 8 6,3-12-79,1 0-1,0-1 0,0 1 0,0-1 0,1 0 0,0 0 0,0 0 1,1 0-1,0-1 0,0 0 0,0 0 0,0-1 0,1 0 0,0 0 1,0 0-1,0-1 0,0 0 0,1 0 0,-1-1 80,21 11-276,-18-8 229,0 0 1,-1 0-1,1 1 1,-1 0-1,0 0 0,-1 1 1,0 1-1,0-1 1,0 1-1,-1 0 1,0 1-1,-1 0 1,0 0-1,0 0 0,-1 1 1,0 0-1,-1 0 1,0 0-1,-1 0 1,0 1-1,0-1 1,-1 1-1,0 0 0,-1 0 1,0 10 46,0-14 25,-1 0 0,1 0 1,-1 0-1,0 0 0,-1 0 0,1 0 0,-1 0 1,-1 0-1,0 0 0,0-1 0,0 1 1,0 0-1,-1-1 0,0 0 0,-1 1 0,1-1 1,-1-1-1,-1 1 0,1 0 0,-1-1 1,0 0-1,0 0 0,0-1 0,0 1 0,-1-1 1,0 0-1,0-1 0,0 1 0,-4 0-25,3-1 94,0-1-1,-1-1 1,1 0-1,-1 0 0,0 0 1,1-1-1,-1 0 1,0 0-1,1-1 0,-1 0 1,1 0-1,-1-1 1,1 0-1,-1-1 1,1 1-1,0-1 0,0-1 1,1 1-1,-1-1 1,1 0-1,-1-1 0,1 1 1,0-1-1,1-1 1,0 1-1,-1-1 1,1-1-94,-5-4 32,1-1 1,1 0 0,0 0-1,1-1 1,0 0-1,1-1 1,0 1 0,1-1-1,1 0 1,0-1 0,1 1-1,0-1 1,0-10-33,6-63-566,-3 87 495,0 1-1,0-1 1,0 1-1,1-1 1,-1 1-1,0-1 1,0 1-1,0-1 1,0 1-1,1 0 1,-1-1-1,0 1 0,0-1 1,1 1-1,-1 0 1,0-1-1,1 1 1,-1 0-1,1-1 1,-1 1-1,0 0 1,1-1-1,-1 1 1,1 0-1,-1 0 1,1 0-1,-1-1 1,0 1-1,1 0 1,-1 0-1,1 0 1,-1 0-1,1 0 1,-1 0-1,1 0 1,-1 0-1,1 0 0,-1 0 1,1 0-1,-1 0 1,1 0-1,-1 1 1,1-1-1,-1 0 1,1 0-1,-1 0 1,0 1-1,1-1 1,-1 0-1,1 1 1,-1-1-1,0 0 1,1 1-1,-1-1 1,0 0-1,1 1 1,-1-1-1,0 1 1,0-1-1,1 0 1,-1 1-1,0-1 1,0 1-1,0 0 72,16 27-7055,-5-2-1209</inkml:trace>
  <inkml:trace contextRef="#ctx0" brushRef="#br0" timeOffset="452.499">1035 176 13485,'7'-34'1520,"8"-69"7172,-16 102-8615,0-1 1,-1 1-1,1 0 0,0 0 0,0 0 0,-1-1 1,1 1-1,0 0 0,-1 1 0,1-1 1,-1 0-1,1 0 0,-1 1 0,0-1 0,1 0 1,-1 1-1,0 0 0,1-1 0,-1 1 0,0 0 1,1 0-1,-1 0 0,0 0 0,0 0 1,1 0-1,-1 1 0,0-1 0,1 1 0,-1-1 1,1 1-1,-1-1 0,0 1 0,1 0 1,-1 0-1,1 0 0,0 0 0,-1 0 0,1 0 1,0 0-1,-1 0 0,1 0 0,0 1 1,0 0-78,-16 8 1,1 2 0,0 0 1,1 1-1,1 0 1,0 1-1,1 1 1,0 0-1,1 1 1,1 1-1,0-1 1,1 2-1,1-1 0,1 1 1,1 1-1,0-1 1,1 1-1,1 0 1,1 1-1,1-1 1,0 1-1,2 0 1,0 17-2,4-25-130,0 1 1,0-1 0,2 0 0,-1 0 0,2-1 0,-1 1 0,2-1 0,-1 0-1,2-1 1,-1 0 0,1 0 0,1 0 0,0-1 0,0 0 0,1-1 0,3 2 129,-6-5 1,-1 0 1,0 0-1,0 1 1,0 0-1,-1 0 1,0 0-1,0 0 0,-1 1 1,1 0-1,-2 0 1,1 0-1,-1 0 1,0 1-1,0-1 1,-1 1-1,0 0 1,0 0-1,0 3-1,-4-8 30,0 0-1,0 0 1,0 0 0,0-1-1,0 1 1,0-1-1,-1 0 1,1 1-1,-1-1 1,0 0-1,0 0 1,0-1 0,0 1-1,0-1 1,0 1-1,0-1 1,0 0-1,0 0 1,-1 0-1,1-1 1,0 1 0,-1-1-1,1 0 1,0 0-1,-1 0 1,-2 0-30,2 0 21,-13 3-40,0-2-1,0 0 1,0 0 0,0-2-1,0 0 1,0-1-1,0-1 1,0 0-1,1-1 1,-1-1-1,1-1 1,0 0-1,1-1 1,0-1-1,0 0 1,0-1-1,-12-10 20,13-1-1072,17 7-4315,10 11-1387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5:04.3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25 1 13261,'-4'20'613,"-16"179"471,34 560 2317,-1-361-2825,42 1416 3273,-21-868-961,-44 57-2888,3-809 251,-2 48 160,-28 149-411,14-274 38,20-157-76,30-123-3958,-14 102-1174,-7 28-1236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5:04.9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163 0 9673,'-38'108'2349,"4"2"0,5 1 0,-6 61-2349,16 60 1831,11 2 1,11-1 0,21 141-1832,-8-134 793,27 2658 3606,-48-2693-3871,-3 213 685,36 312-1213,-25-707 11,12 130 4,28 118-15,-19-196-90,-24-76 70,0 1 0,0 0 0,1-1 0,-1 1 0,0-1 0,0 1 0,0 0 1,0-1-1,1 1 0,-1 0 0,0 0 0,0-1 0,1 1 0,-1 0 1,0-1-1,0 1 0,1 0 0,-1 0 0,0-1 0,1 1 0,-1 0 0,0 0 1,1 0-1,-1 0 0,0 0 0,1-1 0,-1 1 0,0 0 0,1 0 1,-1 0-1,1 0 0,-1 0 0,0 0 0,1 0 0,-1 0 0,1 0 0,-1 0 1,0 0-1,1 1 0,-1-1 0,0 0 0,1 0 0,-1 0 0,0 0 1,1 1-1,-1-1 0,0 0 0,1 0 0,-1 1 0,0-1 0,0 0 0,1 0 1,-1 1-1,0-1 0,0 0 0,1 1 0,-1-1 0,0 0 0,0 1 1,0-1-1,0 0 0,0 1 0,0-1 0,1 0 0,-1 1 0,0-1 0,0 1 1,0-1-1,0 0 0,0 1 20,7-34-1630,-7 28 1357,12-153-11536,-11 117 6156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5:05.4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219 91 15375,'0'-91'3512,"-28"339"-453,0-9-2524,-135 1551 1119,163 588 1394,29-1936-1527,59 283-1521,-63-540-144,-25-185 56,-1 0 0,1 0 0,0 0 0,-1 0 0,1 0 0,0 0 0,-1 0 0,1 0 0,0 0 0,-1 1 0,1-1 0,0 0-1,-1 0 1,1 0 0,0 0 0,0 1 0,-1-1 0,1 0 0,0 0 0,0 1 0,-1-1 0,1 0 0,0 0 0,0 1 0,0-1 0,-1 0 0,1 1-1,0-1 1,0 0 0,0 1 0,0-1 0,0 0 0,0 1 0,0-1 0,0 0 0,-1 1 0,1-1 0,0 0 0,1 1 0,-1-1 0,0 1 88,-13-31-5673,6-2-1721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3:2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0 326 15310,'0'0'5440,"0"0"-2653,0 0-1025,0 0-561,13-10-475,-7 6-662,1-2-10,0 1 0,0 0 0,0 0 1,1 1-1,-1 0 0,1 0 0,0 1 0,1 0 1,-1 0-1,0 1 0,1 0 0,-1 1 0,9-1-54,207-5 206,175-16-358,-346 6-65,-52 16 216,0 0 1,0 0-1,-1 0 0,1 0 0,0-1 1,0 1-1,-1 0 0,1 0 0,0 0 0,-1-1 1,1 1-1,-1 0 0,0-1 0,1 1 1,-1 0-1,0-1 0,0 1 0,0-1 1,0 1-1,0 0 0,0-1 0,0 1 1,-1 0-1,1-1 0,0 1 0,-1 0 1,1-1-1,-1 1 0,0 0 0,1 0 1,-1-1-1,0 1 0,1 0 0,-1 0 1,0 0-1,0 0 0,0 0 0,0 0 1,-130-158 102,132 160-93,-1-1 0,0 0 0,1 0 0,-1 1 0,1-1 0,-1 0 1,0 0-1,1 1 0,-1-1 0,1 0 0,-1 0 0,1 0 0,-1 0 0,1 0 1,-1 1-1,1-1 0,-1 0 0,1 0 0,-1 0 0,1 0 0,-1-1 0,1 1 1,-1 0-1,0 0 0,1 0 0,-1 0 0,1 0 0,-1-1 0,1 1 0,-1 0 1,1 0-1,-1-1 0,0 1 0,1 0 0,-1-1 0,0 1 0,1 0 0,-1-1 1,0 1-1,1 0 0,-1-1 0,0 1 0,0-1 0,1 1 0,-1-1 0,0 1 1,0 0-1,0-1 0,0 1 0,0-1 0,0 1 0,0-1 0,0 1 0,0-1 1,0 0-10,13 14 50,-1 0 1,0 1 0,-2 0-1,1 0 1,-2 2 0,0-1 0,-1 1-1,0 0 1,-1 0 0,-1 1-1,-1 0 1,0 0 0,-1 1 0,-1-1-1,-1 1 1,0 0 0,-1 0-1,-1-1 1,-1 1 0,0 0 0,-2 0-1,-1 6-50,-4 2-196,0 1 0,-2-1 0,-1-1 0,-1 0 0,-2 0 0,0-2 0,-1 1 0,-1-2 0,-1 0 0,-2-1 0,0-1 0,-1-1 0,0 0 0,-4 0 196,-82 62-7116,57-46-1366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5:07.8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220 142 12204,'-14'0'1959,"-192"3"7105,5134 4-8364,-3185-7 1707,-1737-1-2392,248-3 2036,194-31-2051,-312 6 443,-136 29-425,-1-1 0,0 1 0,0-1 0,0 1 0,0-1 0,1 1 0,-1-1 0,0 1 0,1-1 0,-1 1 0,0-1 0,1 0 0,-1 0 0,1 1 0,-1-1 0,1 0 0,-1 0 0,1 0-1,-1 1 1,1-1 0,0 0 0,0 0 0,-1 0 0,1 0 0,0 0 0,0 0 0,0 0 0,0 0 0,0 1 0,0-1 0,0 0 0,0 0 0,0 0 0,1 0 0,-1 0 0,0 0 0,1 0 0,-1 0 0,0 1 0,1-1 0,-1 0-1,1 0 1,-1 1 0,1-1 0,0 0 0,-1 0 0,1 1 0,0-1 0,-1 1 0,1-1 0,0 1 0,0-1 0,-1 1 0,1-1 0,0 1 0,0 0 0,0-1 0,0 1 0,0 0 0,0 0 0,0 0 0,-1 0 0,1-1 0,0 1-1,0 0 1,0 1-18,-23-10-48,-1 1 0,0 2 0,0 0 0,-1 1 0,1 2 0,-1 0 0,0 2 0,0 0 0,-24 4 48,13 5-2217,21 8-2687,12-4-1812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5:14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450 182 14734,'6'-15'2424,"33"-81"2172,-38 94-4466,0 1 0,1-1 0,-1 1 0,0-1 0,-1 1 0,1-1 0,0 1 0,0-1 0,-1 0 0,1 0 0,-1 1 0,1-1 0,-1 0 0,0 0 0,1 0-1,-1 1 1,0-1 0,0 0 0,-1 0 0,1 0 0,0 1 0,0-1 0,-1 0 0,1 0 0,-1 1 0,0-1 0,0 0 0,1 1 0,-1-1 0,0 0 0,0 1 0,0 0 0,-1-1 0,1 1 0,0-1 0,0 1 0,-1 0 0,1 0 0,-1 0 0,1 0 0,-1 0 0,1 0 0,-1 0 0,0 1 0,0-1 0,1 0 0,-1 1 0,0 0 0,0-1-130,-12 3 48,0 1 0,0 0 0,1 1 0,-1 1 0,1 0 1,0 0-1,0 2 0,0-1 0,1 2 0,0 0 0,1 0 0,0 1 1,0 0-1,-4 6-48,13-14 4,-10 8-11,-1 0 0,1 1 0,0 0-1,1 1 1,1 0 0,-1 1 0,2 0 0,0 1 0,0 0 0,1 1 0,1-1 0,0 1 0,1 1 0,0-1 0,2 1 0,-1 0 0,2 0 0,0 0 0,-1 13 7,7-19-42,1-1 0,0 1 0,0-1 0,0 0 0,1 0 0,0 0 0,1-1 0,-1 0 0,2 0 0,-1 0-1,1-1 1,0 0 0,0 0 0,0 0 0,1-1 0,0 0 0,0-1 0,0 0 0,1 0 0,6 1 42,7 7-104,36 19-38,-41-24 54,-1 0 1,1 2-1,-2-1 0,1 2 0,-1 0 0,-1 1 1,0 1-1,0 0 0,-1 1 0,-1 0 0,0 1 0,8 12 88,-18-22 7,0 0 1,0 0-1,-1 0 0,0 1 0,1-1 0,-1 0 0,-1 1 0,1-1 0,-1 0 0,1 1 0,-1-1 0,0 1 0,-1-1 0,1 1 0,-1-1 0,0 0 1,0 1-1,0-1 0,-1 0 0,0 0 0,1 0 0,-1 0 0,-1 0 0,1 0 0,0 0 0,-1-1 0,0 1 0,0-1 0,0 0 0,0 0 0,-1 0 0,-2 2-7,-6 4 118,-1 0-1,-1 0 0,1-1 0,-1-1 1,0 0-1,-1-1 0,0-1 0,-12 4-117,12-5 43,0 0 1,0-1-1,-1 0 0,1-1 0,-1-1 0,1-1 1,-1 0-1,1-1 0,-1 0 0,1-1 1,-1-1-1,1-1 0,0 0 0,0-1 0,1 0 1,0-1-1,0-1 0,0 0 0,0-1 1,1-1-1,-2-2-43,12 8-58,0 0 1,0-1 0,0 1-1,1-1 1,0 0-1,0 0 1,0 1 0,0-2-1,0 1 1,1 0-1,-1 0 1,1 0 0,0-1-1,1 1 1,-1-1-1,1 1 1,0 0 0,0-1-1,0 1 1,1-1-1,-1 1 1,1-2 57,0 2-256,1 0 0,-1 1 0,0-1 0,1 1 0,0-1 0,0 1 0,0-1 0,0 1-1,0 0 1,1 0 0,-1 0 0,1 0 0,0 1 0,0-1 0,0 1 0,3-2 256,27-12-4308,0 5-2835</inkml:trace>
  <inkml:trace contextRef="#ctx0" brushRef="#br0" timeOffset="412.553">1146 207 15631,'26'-103'6070,"-25"102"-5933,-1-1 1,0 1-1,0-1 1,0 0 0,0 1-1,0-1 1,0 1 0,0-1-1,-1 0 1,1 1-1,0-1 1,-1 1 0,0-1-1,1 1 1,-1-1 0,0 1-1,1-1 1,-1 1 0,0 0-1,0-1 1,0 1-1,0 0 1,-1 0 0,1 0-1,0 0 1,0 0 0,-1 0-1,1 0 1,-1 0 0,1 1-1,0-1 1,-1 0-1,0 1 1,1-1 0,-1 1-1,1 0 1,-1-1 0,1 1-1,-1 0 1,0 0-1,0 0-137,-70 7 598,60-4-596,0 1-1,1 0 0,-1 1 1,1 0-1,0 1 1,0 0-1,0 1 1,1 0-1,0 0 0,1 1 1,-1 1-1,2 0 1,-1 0-1,1 1 1,0-1-1,1 2 1,1-1-1,-1 1 0,1 0 1,1 1-1,0-1 1,1 1-1,0 0 1,1 0-1,0 0 0,0 6-1,2-9-86,0 0-1,1-1 0,0 1 0,0 0 1,1 0-1,0-1 0,1 1 0,-1-1 1,2 1-1,-1-1 0,1 0 0,0 1 1,1-1-1,0-1 0,0 1 0,1-1 1,0 0-1,0 0 0,1 0 0,0 0 1,0-1-1,0 0 0,1-1 0,1 1 88,179 106-2927,-184-110 2974,0 0 1,0 0-1,-1 0 1,1 0-1,0 1 0,-1-1 1,0 1-1,1 0 1,-1 0-1,0-1 0,0 1 1,-1 0-1,1 1 1,-1-1-1,1 0 0,-1 0 1,0 1-1,0-1 1,0 1-1,-1-1 0,1 1 1,-1-1-1,0 1 1,0-1-1,0 1 0,-1-1 1,1 1-1,-1-1 1,0 1-1,0-1 0,0 0 1,0 1-1,0-1 1,-1 0-1,0 0 0,1 0 1,-1 0-1,0 0 1,-1 0-1,1 0 1,0-1-1,-1 1 0,1-1 1,-1 0-1,-1 1-48,-14 5 180,-1 0 0,0-2 1,-1 0-1,1-1 0,-1-1 0,0-1 0,0-1 0,0 0 1,-1-2-1,1 0 0,0-2 0,-9-1-180,16 3-179,0-1 0,0-1 1,0 0-1,0 0 0,0-1 0,0-1 0,1 0 0,-1-1 1,1-1-1,-7-4 179,7-11-6929,11 12-1287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5:17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17905,'0'0'3459,"0"0"-1537,0 0-128,108-29-385,-73 25-768,2 1-353,-2 0-192,3 2-64,-1-4-32,5 1-288,-6 1-609,2 0-833,-8 1-1633,-4-4-2947,-7 0-7527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5:21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70 10922,'0'0'1799,"0"0"-144,0 0 764,0 0-12,0 0-651,0 0-469,14-11-550,-12 9-719,4-4 28,0 1-1,1 0 1,-1 0-1,1 0 1,0 1-1,1 0 1,-1 0 0,1 1-1,0-1 1,-1 2-1,1-1 1,1 1-1,-1 1 1,0-1 0,0 2-1,8-1-45,18 2 123,0 1 0,1 2-1,-1 2 1,-1 1 0,1 1 0,18 8-123,-49-16 2,-1 1 0,1-1 0,-1 0 0,0 1 0,1-1 0,-1 1 0,1 0 0,-1 0 0,0 0 0,0 0 0,1 0 0,-1 0 0,0 1 0,0-1 0,0 1 0,0-1 0,-1 1 0,1 0 0,0 0 0,-1 0 0,1 0 0,-1 0 0,1 0 0,-1 0 0,0 0 0,0 1-1,0-1 1,0 0 0,-1 1 0,1-1 0,-1 1 0,1-1 0,-1 1 0,0-1 0,0 1 0,0-1 0,0 1 0,0-1 0,-1 1 0,1-1 0,-1 0 0,0 1 0,1-1 0,-1 0 0,0 1 0,0-1 0,-1 0 0,1 0 0,0 0 0,-1 0 0,0 1-2,-14 11 34,-1 0-1,0-2 1,-1 0-1,-1 0 0,0-2 1,0 0-1,-1-1 1,0-2-1,-13 4-33,16-4 30,-381 109 1582,355-99-1355,63-10-209,67-1-508,0-3 0,0-5 0,20-5 460,-61 4-798,119-13-4781,-90 4-186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5:14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6156 1499 14350,'0'0'3443,"0"0"-1073,0 0-331,0 0-549,12-8-465,42-21-278,-52 27-727,0 1 0,0 0-1,0 0 1,0 0 0,0 0-1,1 0 1,-1 1 0,0-1-1,0 1 1,1-1 0,-1 1 0,0 0-1,1 0 1,-1 0 0,0 0-1,1 0 1,-1 1 0,0-1 0,1 1-1,-1-1 1,0 1 0,0 0-1,0 0 1,0 0 0,0 0 0,0 0-1,0 0 1,0 1 0,0-1-1,0 1 1,0-1 0,-1 1 0,1 0-1,-1 0 1,1-1 0,-1 1-1,0 0 1,0 0 0,0 0 0,0 1-1,0-1 1,0 0 0,0 0-1,-1 0 1,1 1 0,-1-1-1,0 0 1,0 1 0,0-1 0,0 0-1,0 1 1,0-1 0,0 0-1,-1 1 1,1-1 0,-1 0 0,0 0-1,1 1 1,-1-1 0,0 0-1,-1 0 1,1 0 0,0 0 0,0 0-1,-2 1-19,-7 17 31,0-1 0,-2 0 0,0-1-1,-1 0 1,-1-1 0,-14 15-31,-31 39 387,58-71-383,0 1 1,0 0 0,0 0 0,-1-1-1,1 1 1,0 0 0,0 0 0,0 0 0,0 0-1,1 1 1,-1-1 0,0 0 0,0 0-1,1 1 1,-1-1 0,1 0 0,-1 0 0,1 1-1,-1-1 1,1 1 0,0-1 0,0 0 0,0 1-1,0-1 1,0 1 0,0-1 0,0 1-1,0-1 1,0 0 0,1 1 0,-1-1 0,0 0-1,1 1 1,-1-1 0,1 0 0,0 1-1,-1-1 1,1 0 0,0 0 0,0 0 0,0 0-1,0 0 1,0 0 0,0 0 0,0 0 0,0 0-1,0 0 1,1 0-5,18 0-165,0 0 1,0-1-1,0-1 0,0-1 0,-1-1 1,1-1-1,-1-1 0,20-6 165,86-34-8310,-109 38 6226,17-7-6159</inkml:trace>
  <inkml:trace contextRef="#ctx0" brushRef="#br0" timeOffset="-1341.87">3086 1744 1313,'0'0'8777,"-1"-15"-5025,-5-52-188,-7 9 2530,6 62-2085,-5 73-3897,-37 499 555,48-567-659,1-3 18,8-28 26,15-36-19,-14 30-29,2 2 1,0 0-1,2 0 1,0 1-1,2 0 1,1 2-1,1 0 1,11-12-5,-26 33-2,-1-1 1,1 1-1,1 0 0,-1-1 1,0 1-1,0 0 0,1 0 1,-1 0-1,1 1 0,0-1 1,0 1-1,-1-1 0,1 1 1,0 0-1,0 0 0,0 0 1,0 1-1,0-1 1,1 1-1,-1-1 0,0 1 1,0 0-1,0 0 0,0 1 1,0-1-1,0 0 0,1 1 1,-1 0-1,0 0 0,0 0 1,-1 0-1,1 0 0,0 1 1,0-1-1,0 1 0,-1 0 1,1 0-1,-1 0 0,0 0 1,1 0-1,-1 0 1,1 3 1,3 9-84,-1 1 1,0 0-1,-1 0 1,-1 1 0,0-1-1,-1 1 1,-1 0 0,-1-1-1,0 1 1,-1 0 0,0-1-1,-1 1 1,-1 0 0,-1-1-1,0 0 1,-1 0 0,0 0-1,-5 7 84,8-17-29,0-1 0,0 0 0,-1 1 0,1-1 0,-1 0 0,0 0 0,0 0 0,-1-1 0,1 1 0,-1-1 0,1 0 0,-1 0 0,0 0 0,-1 0-1,1-1 1,0 1 0,-1-1 0,1 0 0,-1-1 0,1 1 0,-1-1 0,0 0 0,0 0 0,0 0 0,0-1 0,0 0 0,0 0 0,1 0 0,-1 0 0,0-1-1,0 0 1,0 0 0,0 0 0,1 0 0,-1-1 0,-1-1 29,-5-1-108,0-1 1,1-1-1,-1 0 0,1 0 1,1-1-1,-1 0 0,1 0 1,0-1-1,1-1 0,0 1 1,0-2-1,1 1 0,0-1 1,1 0-1,0 0 0,0-1 108,-5-30-4086,13-2-3344,3 31-129</inkml:trace>
  <inkml:trace contextRef="#ctx0" brushRef="#br0" timeOffset="-713.659">3556 1955 11627,'0'0'4111,"0"0"-1608,0 0-431,0 0-503,0 0-784,0 0-476,0 0-175,4 1-75,-2 3-53,1 0 0,-1 0 0,1 0 0,-1 1 0,-1-1 0,1 1 0,-1 0 0,1-1 0,-1 1 0,-1 0 0,1 0 1,-1 0-1,1 0 0,-1-1 0,-1 1 0,1 0 0,-1 0 0,0 0 0,-1 4-6,1 14 2,1-21-15,-1-1 1,1 1-1,-1-1 1,1 1-1,0 0 1,0-1-1,0 1 1,0-1-1,0 1 1,0 0-1,0-1 1,0 1-1,1-1 0,-1 1 1,1-1-1,-1 1 1,1-1-1,-1 1 1,1-1-1,0 1 1,0-1-1,0 0 1,0 1-1,0-1 0,0 0 1,0 0-1,0 0 1,0 0-1,1 0 1,-1 0-1,0 0 1,1 0-1,-1 0 1,1-1-1,-1 1 0,1-1 1,-1 1-1,1-1 1,-1 1-1,1-1 1,-1 0-1,1 0 1,0 0-1,-1 0 1,1 0-1,-1 0 0,1 0 1,0 0-1,-1-1 1,1 1-1,-1 0 1,1-1-1,-1 0 1,1 1-1,-1-1 1,0 0-1,1 0 0,-1 0 1,0 0-1,1 0 13,11-9 183,-1-1 0,1-1 0,-2 0 0,0-1 0,0 0 0,-1 0 0,-1-1 0,0 0 0,-1-1 0,0 0 0,-2-1 0,0 1 0,0-1 0,-1 0 0,-1-1 0,-1 1 0,0-1 0,-1-8-183,-3-20 1278,1 45-1258,0-1 0,0 0 1,0 1-1,0-1 0,0 0 0,-1 1 1,1-1-1,0 0 0,-1 1 0,1-1 1,0 1-1,-1-1 0,1 0 0,-1 1 0,1-1 1,-1 1-1,1-1 0,-1 1 0,1 0 1,-1-1-1,0 1 0,1 0 0,-1-1 1,0 1-1,1 0 0,-1-1 0,0 1 0,1 0 1,-1 0-1,0 0 0,1 0 0,-1 0 1,0 0-1,1 0 0,-1 0 0,0 0 1,0 0-1,1 0 0,-1 0 0,0 1 1,1-1-1,-1 0 0,0 0 0,1 1 0,-1-1 1,1 0-1,-1 1 0,0-1 0,1 1 1,-1-1-1,1 1 0,-1-1 0,1 1 1,-1-1-1,1 1 0,0-1 0,-1 1 0,1 0 1,0 0-21,-9 8 31,1 1 0,0 1-1,1-1 1,0 1 0,1 1 0,0-1 0,0 1 0,2 0 0,-1 0 0,2 1 0,-1-1-1,2 1 1,0 0 0,0 3-31,0 4-7,0-1 0,1 1 0,2 0 0,0 0 0,1 0 1,1 0-1,0 0 0,2-1 0,1 0 0,0 2 7,-3-14-66,0 0 0,0 0 0,1 0 0,-1-1 1,1 1-1,1-1 0,-1 0 0,1 0 0,0-1 0,1 1 1,-1-1-1,1 0 0,0 0 0,1-1 0,-1 0 0,1 0 0,-1-1 1,1 1-1,0-1 0,0-1 0,1 0 0,-1 0 0,0 0 1,1-1-1,-1 0 0,1 0 0,5-1 66,-6 0-25,0 0 0,0-1 0,0-1 0,-1 1 0,1-1 0,0 0 0,0 0 1,-1-1-1,1 0 0,-1 0 0,0-1 0,0 0 0,0 0 0,-1 0 0,1-1 0,-1 1 0,0-1 0,0-1 0,-1 1 0,1-1 0,-1 1 0,-1-1 25,69-145 90,-54 88 406,-2 0-1,-3-2 1,-3 1-1,-3-1 1,-3-1-1,-3-23-495,-11 105 1127,0 42-1002,2 0-1,3 1 1,2 0-1,3 0 1,3 10-125,-2-40 17,-1-24-25,-1 21-103,1 0 0,1 0-1,1 1 1,2-1 0,0 0 0,2-1-1,1 1 1,1-1 0,1-1-1,5 11 112,-12-32-170,0 1 0,0-1-1,1 0 1,-1 0 0,1 0-1,-1 0 1,1 0 0,0-1-1,0 1 1,0-1-1,0 0 1,1 0 0,-1 0-1,0 0 1,1-1 0,0 1-1,-1-1 1,1 0 0,0 0-1,0 0 1,-1 0 0,1-1-1,0 0 1,0 1-1,0-1 1,0-1 0,0 1-1,0-1 1,0 0 170,1 0-714,0 0-1,0-1 1,-1 0-1,1 0 1,-1-1 0,0 1-1,1-1 1,-1 0-1,0 0 1,0-1 0,-1 1-1,1-1 1,-1 1-1,3-5 715,12-19-6806</inkml:trace>
  <inkml:trace contextRef="#ctx0" brushRef="#br0" timeOffset="-390.473">4144 1838 12107,'0'0'2243,"0"0"319,0 0-288,0 0-961,0 0-352,0 0 321,100 11-642,-54-18-480,4 0-96,0-3-64,-3 2-448,1-4-1314,-9 1-1120,-6-4-4165</inkml:trace>
  <inkml:trace contextRef="#ctx0" brushRef="#br0" timeOffset="-2633.272">1850 1327 6278,'0'0'3523,"0"0"-1339,10-13-17,72-103 3871,-78 109-5692,0 0 0,-1 0 0,0 0-1,0 0 1,0-1 0,-1 1 0,-1-1 0,1 0 0,-1 0 0,0 1 0,-1-1 0,0 0 0,0 0 0,0 0 0,-2-7-346,-1 12 63,0-1 0,0 1 0,-1 0 1,1 0-1,-1 0 0,1 1 1,-1-1-1,0 1 0,0-1 0,0 1 1,0 1-1,0-1 0,-1 0 0,1 1 1,0 0-1,-1 0 0,1 1 1,-1-1-1,1 1 0,-1 0 0,1 0 1,-1 0-1,1 0 0,-1 1 0,1 0 1,-1 0-1,1 0-63,-12 3-5,1 1 0,1 0-1,-1 0 1,1 2 0,0 0 0,0 0 0,0 2 0,1-1-1,1 2 1,0 0 0,0 0 0,1 1 0,0 0 0,1 1-1,0 0 1,1 1 0,0 0 0,1 1 0,0-1 0,1 1-1,1 1 1,0 0 0,1-1 0,1 1 0,0 1 0,1-1-1,1 1 1,1-1 0,0 1 0,0 0 0,2 9 5,2-15-38,-1-1 0,2 0-1,-1 0 1,1 0 0,0 0 0,1-1 0,0 1 0,1-1 0,-1 0 0,1-1-1,1 0 1,0 0 0,0 0 0,0 0 0,1-1 0,-1-1 0,2 1-1,-1-1 1,0-1 0,1 1 0,0-1 0,0-1 0,2 1 38,75 47-143,-71-39 127,-1 1 1,1 0-1,-2 1 0,0 0 1,-1 1-1,0 1 0,-1 0 0,-1 0 1,0 1-1,-2 0 0,0 1 1,0 0-1,-2 0 0,0 1 0,-2 0 1,0 0-1,0 0 0,-1 16 16,-3-29 11,-1-1 1,1 0-1,-1 0 0,0 0 0,-1 0 0,1 0 0,-1 0 0,0 0 0,0-1 1,-1 1-1,1-1 0,-1 1 0,0-1 0,0 0 0,-1 0 0,1 0 1,-1-1-1,0 1 0,1-1 0,-2 0 0,1 0 0,0 0 0,-1 0 0,1-1 1,-1 0-1,0 0 0,0 0 0,0-1 0,0 1 0,0-1 0,0 0 1,0-1-1,0 1 0,0-1 0,-6 0-11,-7 0 45,0-1-1,0 0 1,-1-2-1,1 0 1,0-1-1,1 0 1,-1-2 0,1 0-1,0-1 1,1 0-1,-1-2 1,1 0 0,1 0-1,0-2 1,0 0-1,1-1 1,1 0 0,0-1-1,0 0 1,-2-5-45,5 6-178,1 0 1,1-1-1,0 0 0,0 0 1,1-1-1,1 1 1,0-2-1,1 1 0,1-1 1,0 1-1,1-1 0,0 0 1,1-1-1,1 1 1,1-13 177,0 27-213,1 0 1,-1 1 0,1-1 0,-1 1-1,1-1 1,-1 1 0,1-1 0,0 1-1,-1-1 1,1 1 0,0-1-1,0 1 1,-1 0 0,1-1 0,0 1-1,0 0 1,-1 0 0,1-1 0,0 1-1,0 0 1,0 0 0,-1 0 0,1 0-1,0 0 1,0 0 0,0 0 0,-1 0-1,1 1 1,0-1 0,0 0 0,-1 0-1,1 1 1,0-1 0,0 0 0,-1 1-1,1-1 1,0 1 0,-1-1 0,1 1-1,0-1 1,-1 1 0,1 0-1,-1-1 1,1 1 0,-1-1 0,1 1 212,19 15-7848</inkml:trace>
  <inkml:trace contextRef="#ctx0" brushRef="#br0" timeOffset="-2196.066">2522 1429 5317,'54'-117'12497,"-52"116"-12312,-1 0 1,1 0-1,-1 0 0,1-1 0,-1 1 0,1 0 0,-1-1 1,0 1-1,0-1 0,0 0 0,0 1 0,0-1 1,0 0-1,0 0 0,-1 1 0,1-1 0,-1 0 0,1 0 1,-1 0-1,0 0 0,1 0 0,-1 0 0,0 0 1,0 0-1,-1 0 0,1 1 0,0-1 0,-1 0 0,1 0 1,-1 0-1,1 0 0,-1 0 0,0 1 0,0-1 1,0 0-1,0 1 0,0-1 0,0 0 0,0 1 0,-1-1 1,1 1-1,0 0 0,-1 0 0,1-1 0,-3 0-185,-7 2 66,0 0-1,0 1 0,-1 0 0,1 0 1,0 1-1,0 1 0,1 0 0,-1 0 1,0 1-1,1 1 0,0 0 0,0 0 1,0 1-1,1 0 0,0 0 0,0 1 1,0 1-1,0 0-65,-1 0-33,0 0 0,1 1 1,0 0-1,1 0 0,0 1 1,0 0-1,1 1 0,1-1 0,-1 1 1,2 1-1,0-1 0,0 1 0,1 0 1,0 0-1,1 0 0,0 0 1,1 1-1,1-1 0,0 1 0,0 0 1,1-1-1,1 1 0,0-1 1,1 1-1,1-1 0,-1 1 0,2-1 1,0 0-1,0 0 0,1-1 1,5 8 32,5 3-206,2-1 0,0 0 0,1-1 0,2-1 0,-1-1 1,2-1-1,19 12 206,39 35-455,-44-21 466,-34-42 0,-1 0-1,1 0 0,-1 0 0,1 0 1,-1 0-1,0 0 0,1 0 0,-1 0 1,0 0-1,0 0 0,0 0 1,0 0-1,0 0 0,0 0 0,0 0 1,0-1-1,0 1 0,0 0 0,0 0 1,0 0-1,-1 0 0,1 0 0,0 0 1,-1 0-1,1 0 0,-1 0 0,1 0 1,-1 0-1,0-1 0,1 1 1,-1 0-1,0 0 0,1-1 0,-1 1 1,0-1-1,0 1 0,0 0 0,1-1 1,-1 1-1,0-1 0,0 0 0,0 1 1,0-1-1,0 0 0,0 0 0,0 1 1,0-1-1,0 0 0,0 0 0,0 0 1,0 0-1,0 0-10,-27 0 47,-1 0 1,1-2-1,0-1 1,0-2 0,0 0-1,1-2 1,0-1-1,0-1 1,1-2-1,0 0 1,1-2-1,-10-6-47,10 7-218,20 10-232,-6-5-4155,10 7-1780</inkml:trace>
  <inkml:trace contextRef="#ctx0" brushRef="#br0" timeOffset="8673.924">4794 799 11915,'-5'-22'369,"0"-5"133,-1 1 0,-1 0-1,-1 0 1,-2 0 0,-12-23-502,1 14 418,-2 1 0,-1 0 0,-2 2 0,-1 1 0,-1 1 0,-2 1 0,-1 2 1,-1 1-1,-1 1 0,-2 2 0,0 1 0,-32-13-418,-9-1 111,-1 4 0,-1 4 1,-2 3-1,0 3 0,-77-10-111,-9 12 155,-1 7 1,-1 8-1,1 6 1,-1 8-1,1 7 0,1 8 1,2 7-1,0 7 1,-148 55-156,160-45 221,1 7 0,4 6 0,1 6 0,4 7 0,4 6 0,3 6 0,4 5 0,4 7 0,4 4 0,-7 18-221,79-67 38,3 3 1,3 1-1,2 3 0,2 1 1,3 2-1,4 1 1,1 2-1,-14 48-38,34-78 4,2 1 0,1 0 0,1 1 0,3 0 0,1 0 0,2 0-1,1 1 1,2-1 0,2 1 0,1-1 0,2 1 0,2-1 0,2-1 0,1 0 0,1 0-1,3-1 1,4 9-4,9 4 11,1 0-1,2-2 1,3-2-1,1-1 1,2-1 0,2-2-1,2-2 1,2-1-1,1-3 1,20 12-11,21 10 10,2-4-1,2-4 1,3-4 0,1-4 0,34 8-10,80 13 224,2-9 1,2-8-1,2-11 0,1-8 0,1-10 0,0-9 1,4-10-225,64-2 294,0-13 1,-2-12-1,-1-13 1,-2-11-1,-3-13 1,174-70-295,-308 86 134,-2-6 0,-3-6 1,124-79-135,-195 102 13,-2-2 1,-2-4 0,-1-2-1,-3-2 1,-3-3 0,-1-2-1,-3-3 1,32-49-14,-60 74-1,-1-1 0,-1-1 0,-2 0 1,-1-2-1,-2 0 0,-2 0 0,-1-1 0,-2 0 0,-2-1 0,-1 0 0,-2 0 0,-2-1 1,-2 1-1,-1-1 0,-2 1 0,-1 0 0,-3 0 0,-1-1 1,-6-6 2,-2 0 0,-2 0-1,-2 2 1,-2 1 0,-2 0-1,-1 2 1,-2 1 0,-3 1 0,0 1-1,-12-8-1,-17-15-97,-3 4 0,-2 2-1,-2 3 1,-3 3-1,-43-22 98,-4 6-637,-3 5 1,-2 5-1,-3 6 0,-19-1 637,-76-15-3518,-2 11 1,-11 7 3517,-220-27-8643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5:20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62 12107,'0'0'2461,"0"0"-496,0 0-70,0 0-400,18-4-545,87-12-618,1 5 0,1 5 0,21 4-332,-113 2 2,1044-17-420,-766 13-2473,-272 4 2046,3-1-2414,-36 3-2444,-25 4-522</inkml:trace>
  <inkml:trace contextRef="#ctx0" brushRef="#br0" timeOffset="308.089">0 291 10890,'0'0'2339,"0"0"-962,0 0-256,0 0 512,148 53-319,-34-53-65,20 0-384,17-10-641,20 0-192,11-3 0,7 1 32,3 1-32,-3-1 64,-21 0-96,-21-1-128,-24-1-1570,-25 0-3458,-24-4-2564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5:17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392 287 15695,'6'-17'3614,"38"-144"2728,-44 150-5964,1 9-323,0 0-1,0-1 0,0 1 1,0-1-1,0 1 0,-1 0 1,1-1-1,-1 1 0,0-1 1,0 0-1,0 1 0,0-1 1,0 1-1,0-1 0,-1 1 1,1-1-1,-1 1 0,0-1 1,0 1-1,0 0 0,0-1 1,0 1-1,0 0 0,-1 0 1,1 0-1,-1 0 0,1 0 1,-1 0-1,0 0 0,0 0 0,0 1 1,0-1-1,0 1 0,0-1 1,0 1-1,0 0 0,-1 0 1,1 0-1,0 0 0,-1 0 1,1 1-1,-1-1 0,1 1 1,-1-1-1,1 1 0,-1 0-54,-11 5 13,1 1-1,0 1 0,0 0 0,0 1 0,1 0 1,0 1-1,1 0 0,0 1 0,0 0 0,1 1 1,1 0-1,-1 1 0,2 0 0,-1 2-12,-4 2-81,2 1-1,0 0 0,1 0 1,1 1-1,1 1 1,0-1-1,1 1 0,1 1 1,1-1-1,1 1 1,0 0-1,2 0 0,0 0 1,1 11 81,4-21-82,1-1-1,-1 1 1,1-1 0,1 0 0,0 0 0,0-1-1,0 1 1,1-1 0,1 0 0,-1-1 0,1 1-1,1-1 1,-1-1 0,1 1 0,0-1 0,1-1 0,-1 1-1,5 0 83,39 34-1125,-51-39 1077,6 3-17,-1 0 0,1 1 0,-1 0 0,0 0-1,-1 1 1,1-1 0,-1 1 0,0 0 0,-1 1 0,1-1 0,-1 1 0,-1 0 0,1 0 0,-1 0 0,0 0 0,-1 1 0,1-1 0,-2 1 0,1-1 0,-1 1 0,0 0 0,0 4 65,-5-7 95,0-1 0,0 1 0,0-1 0,-1 0 0,1-1 0,-1 1 0,0-1 0,0 0-1,0 0 1,0 0 0,-1-1 0,1 0 0,-1 0 0,1 0 0,-1-1 0,0 0 0,0 0 0,1 0 0,-1-1 0,0 0 0,0 0 0,0 0 0,0-1 0,0 0 0,0 0-95,1 1 49,-10 1-153,1-2 0,0 1-1,0-2 1,0 0-1,0 0 1,0-2-1,0 1 1,1-2 0,0 0-1,-1 0 1,2-2-1,-1 1 1,1-2-1,0 1 1,1-2 0,-10-7 104,11-8-6118,12 15 21</inkml:trace>
  <inkml:trace contextRef="#ctx0" brushRef="#br0" timeOffset="389.772">1064 192 14510,'27'-133'8274,"-27"130"-8144,0 0-1,0 1 0,-1-1 1,1 1-1,-1-1 1,0 1-1,0-1 0,0 1 1,0 0-1,0-1 0,0 1 1,-1 0-1,1 0 1,-1 0-1,1 0 0,-1 0 1,0 0-1,0 0 1,0 0-1,0 1 0,0-1 1,0 1-1,0 0 0,-1-1 1,1 1-1,0 0 1,-1 0-1,1 1 0,-1-1 1,1 0-1,-1 1 0,1 0 1,-1-1-1,0 1 1,1 0-1,-1 0 0,1 1 1,-1-1-1,1 0 1,-2 1-130,-102 33 563,90-25-537,1 1 0,-1 1 0,2 1 1,0 0-1,0 1 0,1 0 0,0 1 0,2 1 0,-1 0 1,0 3-27,7-10-29,1 0 0,-1 0 0,1 0 1,1 1-1,0-1 0,0 1 0,1 0 1,0 0-1,0 0 0,1 0 1,0 0-1,1 0 0,0 0 0,0 0 1,1 1-1,0-1 0,1 0 1,0 0-1,0-1 0,1 1 0,2 5 29,3 0-243,0 0 0,1-1-1,0 0 1,1 0-1,1-1 1,0-1 0,0 0-1,1 0 1,1-1-1,1 0 244,83 88-2055,-95-95 2060,-1-1 0,1 1 1,-1-1-1,1 1 0,-1 0 1,0 0-1,0 0 0,-1-1 1,1 1-1,0 0 0,-1 0 1,0 0-1,1 0 0,-1 0 1,-1 0-1,1 0 0,0 0 1,-1 0-1,1 0 0,-1 0 1,0 0-1,0 0 0,0-1 1,0 1-1,-1 0 0,1-1 1,-1 1-1,1-1 0,-1 1 1,0-1-1,0 0 0,0 1 1,0-1-1,-1 0 0,1-1 1,-1 1-1,1 0 0,-1-1 1,0 1-6,-109 43 1660,90-41-1535,0 0 0,0-2 1,0-1-1,0-1 0,-1 0 0,1-2 0,-4-1-125,-88-37-2888,85 15-4634,25 15 497</inkml:trace>
  <inkml:trace contextRef="#ctx0" brushRef="#br0" timeOffset="1138.271">1231 426 13677,'3'-14'2669,"10"-44"-550,-10 63 2839,-1 69-4727,-8 208-1186,5-280 912,1 0 0,-1 0 1,1 0-1,-1 0 0,1 1 1,0-1-1,0 0 0,0 0 0,0 0 1,0 0-1,1 1 0,-1-1 1,1 0-1,-1 0 0,1 0 0,0 0 1,0 0-1,0 0 0,0 0 1,0 0-1,0 0 0,0-1 1,1 1-1,-1 0 0,1-1 0,-1 1 1,1-1-1,0 1 0,-1-1 1,1 0-1,0 0 0,0 0 0,0 0 1,0 0-1,0 0 0,0 0 1,0-1-1,0 1 0,1-1 1,-1 1-1,0-1 0,0 0 0,0 0 1,1 0-1,-1 0 0,0 0 1,0-1-1,0 1 0,0-1 0,0 1 1,1-1-1,0 0 43,19-15 493,0 0 0,-1-1 0,-1-1 0,-1-1 1,0 0-1,4-8-493,31-31 842,85-68 338,-139 127-1180,0-1 1,0 0 0,0 0-1,0 0 1,0 1-1,0-1 1,0 0 0,0 0-1,1 0 1,-1 1-1,0-1 1,0 0 0,0 0-1,0 0 1,0 0-1,0 1 1,1-1 0,-1 0-1,0 0 1,0 0-1,0 0 1,1 0 0,-1 0-1,0 1 1,0-1-1,0 0 1,1 0 0,-1 0-1,0 0 1,0 0-1,0 0 1,1 0 0,-1 0-1,0 0 1,0 0-1,0 0 1,1 0 0,-1 0-1,0 0 1,0 0-1,1 0 1,-1 0 0,0-1-1,0 1 1,0 0-1,0 0-1,-19 39-410,-2 0 0,-2-2-1,-1-1 1,-2-1 0,-1-1-1,-5 2 412,25-27-190,-5 5-181,-55 45-454,67-77 2528,114-240 1628,-110 251-3294,0-1 13,-1 0 1,1 0 0,1 0 0,-1 1 0,1 0-1,0 0 1,1 0 0,0 1 0,0 0 0,0 0-1,1 0 1,4-2-51,-8 8 1,-1 0-1,1 0 0,-1 0 1,0 1-1,1-1 0,-1 1 1,0 0-1,0 0 0,0 0 1,1 0-1,-1 0 1,0 0-1,0 0 0,0 1 1,-1-1-1,1 1 0,0-1 1,0 1-1,-1 0 0,1-1 1,-1 1-1,0 0 1,1 0-1,-1 0 0,0 0 1,0 1-1,0-1 0,0 0 1,-1 0-1,1 1 1,-1-1-1,1 0 0,-1 1 1,0-1-1,0 0 0,0 1 1,0-1-1,0 0 0,0 1 1,-1-1-1,3 8-4,10 46 32,-7-26-344,1 0 1,2-1 0,0 1 0,3-2 0,0 1 0,12 19 315,-22-45-7,0-1 0,0 0 0,0 1 0,1-1 0,-1 0 0,1 0 0,-1 0 0,1 0-1,0 0 1,0 0 0,0 0 0,0 0 0,0-1 0,0 1 0,1-1 0,-1 0 0,0 0 0,1 1 0,-1-2 0,1 1 0,-1 0 0,1 0 0,-1-1 0,1 1 0,0-1 0,-1 0 0,1 0 0,0 0 0,-1 0 0,1 0 0,0-1 0,-1 1 0,1-1 0,-1 0 0,1 0 0,-1 1 0,1-2 0,-1 1 0,0 0 0,1 0-1,1-2 8,15-17 168,0 0-1,-1-2 1,-1 0-1,-1-1 1,-2 0-1,0-1 0,-1-1 1,-1 0-1,-2-1 1,0 0-1,-2 0 0,-1-1 1,-1 0-1,1-18-167,3 5-75,-11 79-9283,-1-12 2103</inkml:trace>
  <inkml:trace contextRef="#ctx0" brushRef="#br0" timeOffset="1435.417">2348 554 7079,'0'0'9134,"0"0"-5147,5-12-1536,16-42 1499,-47 112-3737,2 1 0,4 1 0,-5 25-213,11-26-5067,4-1-5287,9-50-1145</inkml:trace>
  <inkml:trace contextRef="#ctx0" brushRef="#br0" timeOffset="1760.691">2446 72 8872,'0'0'2146,"0"0"-416,0 0 448,0 0-929,0 0-992,0 0-225,0 0-32,0 0 0,0 0 0,34 40-32,-20-13-193,-1 5-832,0-1-768,-4 4-1122,-4-10-1634</inkml:trace>
  <inkml:trace contextRef="#ctx0" brushRef="#br0" timeOffset="1761.691">2649 337 8328,'0'0'2370,"0"0"48,0 0 134,0 0-304,0 0-583,0 0-346,0 0-198,0 0-400,8 0-364,24 2-197,-34 25-106,-68 108-1621,20-46-4716,29-53 1379,7-12-786</inkml:trace>
  <inkml:trace contextRef="#ctx0" brushRef="#br0" timeOffset="2054.98">2422 500 929,'0'0'4420,"0"0"-3395,0 0-192,0 0 544,0 0-512,0 0-609,0 0-128,0 0 64,0 0 289,-2-14 192,14 14-385,1 0-224,-3 0-64,-3 0 0,2-2-96,-5-2-1474,1 1-3587</inkml:trace>
  <inkml:trace contextRef="#ctx0" brushRef="#br0" timeOffset="2325.514">2732 158 10602,'0'0'3192,"0"0"-314,0 0 261,0 0-438,0 0-1089,0 0-587,-9 20-123,2-5-747,-1 3-32,0-1 0,1 2-1,1-1 1,0 1 0,2 0 0,0 0 0,1 1-123,-5 56 74,-39 227-1552,40-274-345,-5 15-3439,-2-19-1950,4-13 107</inkml:trace>
  <inkml:trace contextRef="#ctx0" brushRef="#br0" timeOffset="2685.051">2491 667 2755,'0'0'5701,"-2"-13"-3005,-2-3-1995,-7-36 1984,8 13 2492,4 37-5085,1-1 0,-1 0 1,1 0-1,0 0 1,0 1-1,0-1 0,0 1 1,1 0-1,-1-1 0,1 1 1,-1 0-1,1 1 1,0-1-1,0 0 0,0 1 1,-1-1-1,2 1 0,-1 0 1,0 0-1,0 0 1,0 1-1,0-1 0,1 1 1,-1-1-1,0 1 0,0 0 1,1 0-1,-1 1-92,3-2 24,329-64-163,-333 64 168,0-1-1,1 1 0,-1 1 0,1-1 0,-1 0 1,1 0-1,0 1 0,-1 0 0,1-1 0,0 1 1,-1 0-1,1 0 0,-1 1 0,1-1 0,0 0 0,-1 1 1,1 0-1,-1-1 0,1 1 0,-1 0 0,1 1 1,-1-1-1,0 0 0,1 0 0,-1 1 0,0 0 1,0-1-1,0 1 0,0 0 0,-1 0 0,1 0 1,0 0-1,-1 0 0,1 0 0,-1 1 0,0-1 1,0 0-1,0 1 0,0 0-28,0 15 78,-1 1 1,-1 0-1,-1-1 0,0 1 0,-2-1 1,0 1-1,-1-1 0,-1 0 0,0-1 1,-1 0-1,-1 0 0,-1 0 0,-1-1 1,-9 12-79,-50 119-605,69-146 604,1 0 0,-1-1-1,0 1 1,1-1 0,-1 1 0,1 0-1,-1-1 1,1 1 0,0-1 0,-1 1 0,1-1-1,0 0 1,-1 1 0,1-1 0,0 0-1,-1 1 1,1-1 0,0 0 0,0 0-1,-1 1 1,1-1 0,0 0 0,0 0-1,-1 0 1,1 0 0,0 0 0,0 0-1,-1 0 1,1-1 0,0 1 0,0 0 0,-1 0-1,1 0 1,0-1 0,0 1 0,-1 0-1,1-1 1,0 1 0,-1-1 0,1 1-1,-1-1 1,1 1 0,-1-1 0,1 1-1,-1-1 1,1 0 0,-1 1 0,1-1-1,-1 0 1,0 1 0,1-1 0,-1 0 0,0 1-1,1-1 1,-1 0 0,0 0 1,2-1-6,147-126 1239,-121 99-764,2 1 0,1 2-1,1 1 1,1 2 0,5-2-469,-36 23 14,0 0 0,0 0 0,0 0 0,0 0 0,0 0 0,0 1 0,1-1 0,-1 1 0,1 0 0,-1-1 0,1 1-1,0 0 1,-1 1 0,1-1 0,0 0 0,0 1 0,-1-1 0,1 1 0,0 0 0,0 0 0,0 0 0,-1 0 0,1 1 0,0-1 0,0 1 0,-1 0 0,1 0 0,0 0 0,-1 0-1,1 0 1,-1 0 0,1 1 0,-1-1 0,0 1 0,1-1 0,-1 1 0,0 0 0,0 0 0,0 0 0,0 0 0,-1 1 0,1-1 0,-1 0 0,1 1 0,-1-1 0,0 1 0,0 0 0,0-1-1,0 2-13,-6 160-122,5-162 117,1 0 0,-1 1 0,1-1 0,-1 0 0,1 0 0,0 0 0,0 0 0,0 1 0,0-1 1,0 0-1,0-1 0,1 1 0,-1 0 0,1 0 0,-1 0 0,1-1 0,0 1 0,-1-1 0,1 1 0,0-1 1,0 0-1,0 0 0,0 0 0,0 0 0,0 0 0,0 0 0,1 0 0,-1-1 0,0 1 0,0-1 0,2 0 5,81 5 61,-66-6-97,11 0 55,0-2 0,0-1 1,-1-1-1,0-2 0,0-1 1,0-1-1,-1-1 0,10-7-19,-38 17-68,0 0 1,-1 0-1,1-1 0,0 1 0,0 0 0,0 0 0,0-1 0,0 1 0,0 0 0,0-1 0,0 1 0,0 0 1,0 0-1,0-1 0,0 1 0,0 0 0,0 0 0,0-1 0,0 1 0,1 0 0,-1 0 0,0-1 0,0 1 1,0 0-1,0 0 0,0 0 0,1-1 0,-1 1 0,0 0 0,0 0 0,0 0 0,0 0 0,1-1 68,-28 5-3407,-3 3-1552,-4 3-3428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5:15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15695,'0'0'2963,"0"0"-983,0 0 27,0 0-523,0 0-661,0 0-412,16-12-224,53-34-81,-65 44-98,0 0 0,1 0 0,-1 0-1,1 1 1,0 0 0,0 0 0,-1 0-1,1 1 1,0-1 0,0 1 0,0 0-1,-1 1 1,1-1 0,0 1-1,4 1-7,8 1 12,21 1 33,-16 0-13,0-1 0,0-1-1,0-1 1,0-1 0,0-2-1,10-1-31,1-12 1463,-33 15-1084,0 0-11,-24 41 604,7-1-985,1 1 0,2 0 0,2 1-1,2 0 1,2 1 0,2 0 0,0 21 13,-2 93-2518,8-53-4620,0-62-1916,0-19-1345</inkml:trace>
  <inkml:trace contextRef="#ctx0" brushRef="#br0" timeOffset="309.124">688 174 10954,'0'0'3636,"0"0"-524,0 0-528,0 0-710,0 0-823,0 0-341,-14 17-101,0 0-476,4-7-85,1 1 0,1 0 0,0 0 0,0 1 0,1 0 0,1 0 1,0 1-1,1 0 0,0 1-48,-4 14 18,2 2-1,2-1 1,1 1 0,1 0 0,1 0 0,2 15-18,-1-41-19,1 0 1,-1 0-1,1 0 1,1 0-1,-1 0 1,0-1 0,1 1-1,0 0 1,0 0-1,0 0 1,0-1 0,0 1-1,1-1 1,0 1-1,0-1 1,0 0-1,0 1 1,0-1 0,1 0-1,-1 0 1,1 0-1,0-1 1,0 1-1,0-1 1,0 0 0,0 1-1,0-1 1,1-1-1,-1 1 1,1 0 0,-1-1-1,1 0 1,0 0-1,0 0 1,-1 0-1,1 0 1,0-1 0,0 0-1,0 0 1,1 0 18,11-3 66,-1-1-1,1-1 1,-1 0 0,-1-1 0,1 0-1,-1-1 1,0-1 0,0-1 0,-1 0-1,0 0 1,-1-1 0,0-1 0,0 0-1,-1-1 1,-1 0 0,0 0 0,-1-1-1,0-1 1,-1 1 0,0-1 0,-1-1 0,4-10-66,22-97 981,-33 119-969,1-1 0,-1 0 0,0 1 0,0-1 0,0 0 0,-1 1 0,1-1 0,-1 0 0,0 1 1,0-1-1,0 1 0,0-1 0,0 1 0,-1 0 0,0 0 0,0-1 0,0 1 0,0 0 0,0 0 0,0 1 0,-1-1 0,0 0 0,1 1 0,-1 0 0,0-1 0,0 1 0,0 0 0,0 1 0,-1-1 0,1 0 0,0 1 0,-2-1-12,-5 0-65,1 0 0,-1 1 0,0-1 0,0 2 0,0-1 0,0 1 0,1 1 0,-1 0 0,0 1 0,0-1 0,1 2 0,-1-1 0,1 1 0,-1 1 0,-7 4 65,-30 21-3785,7 9-4518,23-14-3222</inkml:trace>
  <inkml:trace contextRef="#ctx0" brushRef="#br0" timeOffset="587.225">1215 185 11211,'4'-13'5979,"13"-43"-2856,0 25 2968,-13 54-4511,-3 33-1074,-2 0 0,-3 0 0,-2 0 0,-3-1 0,-5 17-506,-11 73-3501,16-73-1850,6 1-3285,3-57 1600</inkml:trace>
  <inkml:trace contextRef="#ctx0" brushRef="#br0" timeOffset="1282.481">1121 504 9545,'0'0'2226,"-1"-14"86,-2-44-38,3 57-2216,0 0 0,0 0 0,0 0 0,0 0 0,0-1 0,0 1 0,0 0 0,0 0 0,0 0 0,0 0 0,1 0 0,-1 0 0,0 0 0,1 0 0,-1 0 0,1 0 0,-1 0 0,1 0 0,0 0 0,-1 0 0,1 0 0,0 0 0,0 0 0,0 1 0,-1-1 0,1 0 0,0 1 0,0-1 0,0 1 0,0-1 0,0 1 0,0-1 0,0 1 0,0-1 0,1 1 0,-1 0 0,0 0 0,1 0-58,3-2 155,195-24 793,-86 17-1570,-93 6 158,-10 3 347,1 0 0,0-1 0,-1 0 1,1-1-1,-1-1 0,1 0 0,-1 0 0,0-1 0,0 0 1,-1-1-1,1-1 0,-1 1 0,0-2 0,-1 1 0,0-1 1,0-1-1,5-4 117,-12 9 207,0 0-1,0 0 1,-1 0 0,1 0 0,-1-1 0,0 1 0,0 0 0,0-1 0,0 1 0,-1 0-1,1-1 1,-1 1 0,0-1 0,0 1 0,0-1 0,0 1 0,-1-1 0,0 1 0,1 0 0,-1-1-1,0 1 1,-1 0 0,1 0 0,0 0 0,-1-1 0,0 2 0,0-1 0,0 0 0,0 0-1,0 0 1,-1 1 0,1 0 0,-1-1 0,1 1 0,-1 0 0,0 0 0,0 0 0,0 0-1,0 1 1,0-1 0,0 1 0,-1 0 0,1 0 0,0 0 0,-1 0 0,1 1 0,0 0-1,-1-1 1,0 1-207,0 3 21,-1 1-1,1-1 1,0 1 0,0 0-1,0 0 1,1 0-1,0 1 1,-1-1-1,1 1 1,1 0-1,-1-1 1,1 1 0,0 1-1,0-1 1,0 0-1,1 0 1,0 1-1,0-1 1,0 2-21,-2 3 10,-74 348-550,75-351 440,0 1 0,1-1 0,-1 0 0,2 1 0,-1-1-1,1 1 1,0 0 0,0-1 0,1 1 0,0-1-1,1 0 1,-1 1 0,3 3 100,-1-10 2,0 0 1,1 1-1,-1-1 0,1 0 0,0-1 1,-1 1-1,1-1 0,0 0 1,-1 1-1,1-2 0,0 1 1,-1 0-1,1-1 0,0 1 1,-1-1-1,1 0 0,-1 0 1,1-1-1,-1 1 0,0-1 0,1 0 1,-1 0-1,0 0 0,0 0 1,0 0-1,-1-1 0,1 1 1,0-1-1,-1 0 0,2-1-2,28-30 211,0 0 1,-3-2-1,-1-2 0,-2 0 0,-1-2 0,-2 0 0,-2-2 0,7-23-211,10-14 9,-22 47 18,-27 57-54,2 1 0,0 1 1,2-1-1,1 1 0,1 1 0,2-1 1,0 1-1,2-1 0,1 1 1,2 13 26,-3-36-74,1 0 0,0 0 1,0 0-1,0 0 1,1-1-1,-1 1 0,1 0 1,1 0-1,-1 0 1,0-1-1,1 1 0,0 0 1,0-1-1,1 0 1,-1 1-1,1-1 0,0 0 1,0 0-1,0-1 1,1 1-1,-1-1 0,1 1 1,0-1-1,0 0 1,0 0-1,0-1 0,0 1 1,1-1-1,-1 0 1,1 0-1,-1-1 0,1 1 1,1-1 73,9-2-19,0 0 1,0-2-1,0 0 0,0 0 1,-1-1-1,1-1 1,-1-1-1,0 0 1,-1 0-1,1-1 0,-1-1 1,-1-1-1,1 0 1,-1 0-1,-1-1 1,0 0-1,0-1 0,-1-1 1,-1 1-1,0-2 1,0 1-1,-1-1 0,-1 0 1,0-1-1,3-11 19,10-13 222,-2-1-1,-1-1 0,-3 0 0,-1 0 1,-2-2-1,-1 1 0,-3-2 0,-1 1 1,-2-15-222,-4 57 19,0 0 1,-1 1 0,1-1 0,0 0 0,0 1 0,-1-1 0,1 0 0,-1 0 0,1 0 0,0 1 0,-1-1 0,1 0 0,0 0 0,-1 0 0,1 0-1,-1 0 1,1 1 0,-1-1 0,1 0 0,0 0 0,-1 0 0,1 0 0,-1 0 0,1-1 0,-1 1 0,1 0 0,0 0 0,-1 0 0,1 0 0,-1 0-1,1 0 1,0-1 0,-1 1 0,1 0 0,0 0 0,-1-1 0,1 1 0,0 0 0,-1 0 0,1-1 0,0 1 0,0 0 0,-1-1 0,1 1 0,0-1-1,0 1 1,-1 0 0,1-1 0,0 1 0,0 0 0,0-1 0,0 1 0,0-1 0,0 1 0,0-1 0,0 1 0,0 0 0,0-1 0,0 1-1,0-1 1,0 1 0,0-1 0,0 1 0,0 0 0,0-1 0,1 1 0,-1-1 0,0 1 0,0 0-20,-22 26 536,5 12-434,0 1 1,3 0 0,1 2 0,2-1-1,1 1 1,3 1 0,1-1 0,0 43-103,4-64 24,1 1 0,1-1 1,1 0-1,1 0 1,0 1-1,1-1 0,6 18-24,-7-32-10,0 0-1,1 0 0,-1 0 1,1 0-1,1 0 0,-1-1 1,1 1-1,0-1 0,0 0 1,0 0-1,1-1 0,-1 1 1,1-1-1,0 0 0,1 0 1,-1 0-1,1-1 0,-1 0 1,1 0-1,0-1 0,0 1 1,1-1-1,-1-1 0,0 1 1,1-1-1,2 0 11,4-1-160,-1-1-1,0 0 1,0-1 0,1 0-1,-1-1 1,0-1 0,-1 0-1,1 0 1,-1-1 0,0-1 0,0 0-1,0 0 1,-1-1 0,0 0-1,0-1 1,-1 0 0,0-1-1,0 0 1,-1 0 0,0-1-1,-1 0 1,0 0 0,-1-1-1,0 1 1,0-2 0,-1 1-1,-1 0 1,0-1 0,0 0-1,-1 0 1,-1 0 0,1-12 160,-9-38-7394,-8 39-357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6:00.88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2 149 512,'0'0'7592,"0"0"-6471,0 0-224,0 0-1,0-3-127,0-2-128,-1 0-1,1 1 33,0 0-96,0 1-65,-1 1 1,1 0-1,0 1 97,0-1-33,0 1 1,0 0-129,0-1 33,0 1-65,0 1-64,0-1 65,0 1-33,0-1 64,0 1-31,0-1 63,1-1-63,-1 0-1,1-1-32,0 1-95,-1-1 31,1 1-64,0-1-32,-1 1 97,1-1-65,-1 0 0,0 0 1,0 0-33,0 1 64,0 0-96,0 0-32,0 0 33,1-1-65,1 0 0,1 0-64,2-1 32,2 0 0,2 0-32,3-2 0,3 0 0,2 1 64,2-1-32,2 0 0,2 1 65,3 1-97,1 0 96,2 1 0,0 1-64,0 0 64,0 2-64,-1-1 0,0 1 1,-1 2-33,0 0 32,-1 2 0,-1 2-32,0 1-32,-1 1 0,-2 0 0,0 2 64,-2-1-64,-2 1 0,0 0 0,-2 0 32,0-1 0,-1 0 32,0 0 0,-1-1 33,1 0-65,-1 0 32,0 0-64,0-1 32,-1 0 0,0-1 32,-2 0 0,0 1-32,-1 0-32,-1 0 64,0 0 0,0 2-64,0-1 0,-1 2 0,0 0-32,0 0 32,0 0-32,0 1 32,-1 1-32,1-1 0,-2 1 32,0-1-32,0 1 32,0 1 1,-1 0-33,-1-1 32,1 1 0,-1-1-32,-1 1 32,1-1 0,-1 1 0,0-1 0,0 0 0,0-1 0,-1 0 32,1 0-32,1 0 0,-1 0 0,0 0 0,0-1-32,0 1 64,-1 0-64,0-1 64,0 1 0,0-1-32,0 0 32,-1 0-32,0 1 32,0 0-64,0 0 64,-1 1-32,1 0 32,-1-1-64,0 1 97,0 0-65,0 0 0,0 0 0,0 0 32,0 1-32,0 0 0,0-1 0,0 1 32,0-1-64,0 0 32,0-1 32,0-1 0,0-1-64,0 1 0,0-1 0,0 1 32,0 0 0,0 1-32,0 0 32,0 0-32,0 0 0,0-1 32,0 0-32,0 0 0,0-1 32,-1 0-32,0 1 0,0-1 32,0 0 0,0 1-32,0-1 32,0 1-32,0-1 0,0 0 32,-1 0-32,1 0 0,-1 1 32,1 0-32,-1 0 32,-1 0-32,1 0 0,0 1 0,0-1 32,0 1-32,0 0 0,0-1 0,1 1 0,-1 0 32,0 0-32,1 1 32,-1 0-32,0 0 32,1 1-32,-1-1 32,0 1-32,1 0 33,-1 1-33,1-1 0,0 0 64,0 0-64,0 1 0,0-1 32,0 1-32,0 0 32,1 0-32,-1 1 0,1 1 32,-1-1-32,0 0 32,0 1-32,-2 0 32,1 1 0,-2 0-32,1 0 32,0 0 0,0 0 0,1 1 0,0-2 0,1 1-32,0-1 96,0-1-96,1-1 0,-1 1 0,1-2 0,0 1 0,0 0 0,0 0 0,0 1 0,0 0 0,0 0 0,0 0 0,-1 0 0,1 1 0,-1 0 0,1 0 0,-1 0 0,0 1 0,1 0 0,0-1 0,0 0 0,0 1 0,0-1 0,0 0 0,1 0 0,0-1 0,0 1 0,1 1 0,-1 0 0,1 0 0,1 1 0,0 1 0,2 1 0,1 0 0,1 1 0,1-1 0,2 1 0,1 0 0,3 0 0,2 0 0,1 0 0,3 1 0,1 0 0,3 1 0,0 0 0,0-1 0,1 1 0,-1 0 0,1-1 0,0-1 0,-1 0 0,0-1 0,0 0 0,0-1 0,-1-1 0,-1-1 0,0-1 0,-2-1 0,-1-1 0,-2-1 0,-2-1 0,-2 0 0,-3 0 0,-1-1 0,-2 0 0,-2 0 0,0-1 0,-2-2 0,0 1 0,-1-2 0,-2 1 0,1-1 0,-1 1 0,-1 0 0,-1 1 0,0 0 0,-1 1 0,-1 1 0,0 1 0,0 1 0,-1 0 0,-1 2 0,1 1 0,0 2 0,-1 0 0,0 3 0,0 0 0,0 3 0,0 0 0,1 2 0,0 1 0,1 0 0,0 2 0,1 0 0,0 2 0,1 0 0,0 2 0,1 1 0,0 0 0,0 1 0,1 1 0,-1 0 0,1 2 0,1 0 0,-1 0 0,0 1 0,2 0 0,0 0 0,1 1 0,0 0 0,-1 1 0,1 0 0,-1 0 0,0-1 0,1 1 0,0-2 0,0 0 0,0 0 0,-1 0 0,0-1 0,0 1 0,0-1 0,0 0 0,0 0 0,0-2 0,1 0 0,-1-1 0,1-1 0,-1 0 0,0-1 0,0-1 0,-1 0 0,1 0 0,-1-1 0,-1 0 0,0-1 0,1-1 0,-2 0 0,0-1 0,-1 0 0,-1 0 0,0-1 0,-2 0 0,0 0 0,-1 0 0,0 0 0,-1 0 0,1-1 0,-2 0 0,1-2 0,-2 0 0,0-2 0,0-1 0,-2-2 0,-1-1 0,-2-2 0,-1-1 0,-1-1 0,-2-1 0,-1-2 0,-1 0 0,-1-1 0,-2-1 0,1-1 0,-1-1 0,1-1 0,0-1 0,-1-2 0,1 0 0,-1-2 0,1 0 0,0-1 0,0 0 0,1-2 0,-1 0 0,1 0 0,2 0 0,0 0 0,1 0 0,-1 0 0,1 0 0,0 1 0,-1 0 0,0-1 0,0 1 0,2 0 0,1-1 0,1 1 0,2 0 0,2 1 0,3-1 0,2 1 0,2 0 0,2 0 0,1 0 0,1 0 0,0 0 0,1 1 0,-1-1 0,0 0 0,1 0 0,-1 0 0,0 0 0,1 0 0,0 0 0,1 0 0,0 0 0,0 0 0,-1 0 0,0 0 0,0 0 0,0 0-288,2 0-1858,1-2-1410,2-2-4547,-1-1-10571</inkml:trace>
  <inkml:trace contextRef="#ctx0" brushRef="#br0" timeOffset="16050.929">2475 2615 3427,'0'0'1346,"0"0"63,0 0 513,-2-13-225,-1-5-63,-1-1 160,0 3 127,0 3 353,1 5-480,0 4-449,1 6-320,-1 7-32,0 10 64,-1 9-128,-1 10-192,-2 8-225,-1 9-159,-3 9-97,-1 9-128,-2 7 0,-2 8-96,-1 7-32,1 5-96,-1 5-512,0 1-674,2 0-1408,-1-5 1216,3-9-1408,3-9-674,1-13-287,3-12-2852,2-17 3108</inkml:trace>
  <inkml:trace contextRef="#ctx0" brushRef="#br0" timeOffset="17729.229">2361 2732 1153,'-1'-28'6470,"1"-20"-4068,-1-8-288,2 2 481,3 7 512,2 11-833,2 12-288,-2 11-673,0 17-864,-3 18 255,0 23 257,-2 22-384,-1 21-161,-1 19-96,-4 17-191,-3 16-65,-5 14-64,-6 13-32,-3 8-321,-5 3-383,0-2-450,1-9 354,3-11-386,4-15 129,4-16 449,3-18-1474,3-19 1954,3-19-2307,1-17-1601,2-19-960,0-14-2083</inkml:trace>
  <inkml:trace contextRef="#ctx0" brushRef="#br0" timeOffset="17757.668">2280 2741 9833,'0'0'3972,"0"0"-1025,0 0-289,0 0-704,-6 21-64,-4 24-641,-4 27-256,-1 24-448,0 23-129,-1 23-64,1 20-159,0 19-193,-3 15 32,-3 10 0,-4 2 0,-1-6-32,-1-10-128,0-15 63,0-15-191,1-18 96,1-19-96,3-19-161,3-20-351,3-22-385,6-21-417,3-20-640,4-19-481,5-20-672,3-21 64,4-22-448,1-1-3268</inkml:trace>
  <inkml:trace contextRef="#ctx0" brushRef="#br0" timeOffset="17758.668">2091 2834 8552,'-2'-17'5862,"-2"-7"-4549,0 0 1858,1 11-352,0 17-1282,1 24 32,-1 27-351,-1 28-418,-1 27-159,-2 28-225,-2 24-63,-2 22-161,-3 18-160,-4 11 32,0 2 0,-2-6-64,3-11-128,2-16-96,1-17-321,2-21-576,1-21 961,1-23-160,2-24-897,3-24-929,2-22-929,6-24-673,3-22-512,4-20-1121,1-4-897</inkml:trace>
  <inkml:trace contextRef="#ctx0" brushRef="#br0" timeOffset="17759.668">2254 2860 13965,'0'0'3011,"0"0"-897,-3 18 448,-3 23-640,-1 25-833,1 24-480,0 25-161,-1 20-191,-2 17-1,-2 14-192,-2 9 64,-2 3-128,0 0 0,1-5-160,1-11-1153,2-12 736,1-17-832,1-18-417,1-20-32,1-19-608,1-22-865,1-20-1250,2-16-4323</inkml:trace>
  <inkml:trace contextRef="#ctx0" brushRef="#br0" timeOffset="17760.668">2494 2724 15150,'0'0'3876,"0"0"-3203,0 0 1345,0 0-65,0 0-992,0 0-384,-9 17 160,-8 24-33,-4 26-159,-3 27-97,0 24-224,2 23-63,1 19-161,3 16-33,1 11-63,0 6-320,1 0-417,0-3-512,2-8-673,1-12-1473,3-14-1,1-15-415,2-17-1058,3-31-2466</inkml:trace>
  <inkml:trace contextRef="#ctx0" brushRef="#br0" timeOffset="17761.668">2250 2991 11883,'0'0'545,"0"0"-449,0-12 128,-1-6 1153,0 1 673,0 6-352,1 8-321,-1 12 161,2 18 608,3 20-673,2 24-512,-1 26-288,-1 23-225,-3 21-288,-4 16-160,-1 13 32,-1 8 0,0 5-32,1 0-128,-1-5-128,1-9-128,0-13-97,1-15-63,0-20 95,1-19 193,1-21-257,0-20-63,0-19-289,0-17-512,0-17-481,-1-15-512,1-16-801,-1-16-609,0-13-1120,0 3 95</inkml:trace>
  <inkml:trace contextRef="#ctx0" brushRef="#br0" timeOffset="17819.503">2266 2946 10666,'0'0'3587,"0"0"-2209,0 0-33,0 0-352,0 0 865,-4 24-129,-2 32-287,-4 33-65,-3 34-256,-1 30-608,1 25-385,1 16 288,1 8-192,-1 0-96,0-5-63,0-12-65,1-13-33,2-17-607,3-16-609,1-15-161,1-17-736,-2-14-1665,-2-17-2659,1-20-4741</inkml:trace>
  <inkml:trace contextRef="#ctx0" brushRef="#br0" timeOffset="20096.469">2468 2960 9001,'-1'-14'224,"-1"-12"-96,-1-5-64,-1-2 673,0 3 2434,1 4-2595,-1 7 737,1 9 257,0 10-641,-2 14-577,-2 18 353,-2 21 160,-4 22-353,-1 25 1,-3 26-33,-1 25 0,-2 25-255,1 21-225,-1 16 0,1 7 32,0 2-32,2-7-192,2-13-353,3-19-96,2-23 353,2-26 288,2-26 0,2-24 0,1-22 0,0-22 0,2-19 0,0-20 0,2-19-64,2-19 64,3-19-32,2-18 32,2-17 0,1-18 0,2-16 0,1-17 32,2-16-32,0-17 64,0-14-64,-1-12-128,1-7 128,-3-1 0,-1 9 0,-4 13 32,-4 19 0,-7 23 32,-5 25-32,-6 27 256,-2 25 577,-2 23-416,1 22-1,0 19-160,-1 23-127,0 25 31,-1 26 416,1 28-159,-1 28-97,-2 27-64,0 28 1,-1 24-289,-1 18 32,0 10 0,0-1 0,2-12-32,1-20 0,2-25-128,3-27 96,4-26-33,2-26 65,3-25 0,2-21 0,3-21-160,0-20-160,3-19-96,3-19 31,3-20-191,3-20-33,1-19-160,3-18-192,0-18 1,3-17-386,2-17-351,1-17-161,3-17 320,0-11 898,1-6 640,0 3-288,-3 12 288,-2 18 96,-6 26 32,-6 28 384,-7 28 898,-7 28 992,-6 23-352,-4 21-449,-5 20-95,-2 21-353,-4 25-256,-3 28 0,1 29 63,2 31-223,5 28-128,4 24-289,4 20-320,2 11 64,1 4 0,-1-2 0,1-8 32,-1-15-96,1-21-64,3-24 32,3-27 32,1-26 0,2-25 0,2-24-128,1-19-64,1-19-96,1-20 95,1-18-31,1-20-32,1-21 64,1-19-32,1-20-33,2-20 1,3-20 0,4-17-160,3-18-1,3-15-191,2-11 255,0-3 257,-2 5 96,-3 15 32,-2 24 0,-3 30-32,-4 36 32,-4 35 289,-8 31 191,-7 29-96,-10 28-127,-8 28 127,-6 28 65,-3 30 31,-1 29-64,0 26-159,3 21-225,3 17 64,2 10-64,3 4 32,2-2-32,3-9-64,4-16-32,4-21-96,4-25 128,6-28 0,4-26 64,5-26-64,2-23 0,3-21 0,2-20 0,2-20 0,2-23 0,1-23-64,-1-23 0,1-24-32,-1-24-64,1-22-97,2-22-31,1-21-128,1-16-97,-1-11 257,-3-2 256,-3 7 32,-5 18-32,-4 25-32,-4 31-64,-6 37 96,-5 37 96,-4 31 288,-2 30 65,-3 25-97,-3 26-160,-2 28 33,-3 31 95,-1 35 0,2 32 32,4 29-127,2 23-225,2 16-96,2 6 96,0-1 32,1-12 0,3-17-32,3-24-128,3-27-33,5-27 161,4-26-32,1-26-32,2-24-32,-1-19 0,0-20 0,0-20 96,-2-21-64,2-22 32,0-24 0,0-23 32,2-23 0,1-23-32,2-20-64,1-19-128,2-17-161,0-11 225,0-5 160,-2 3 0,0 14 64,1 23 32,-1 33-96,-1 37-32,-3 36 32,-3 33 224,-6 27-31,-6 26-97,-6 23-32,-5 28 96,-4 30 160,0 32 0,0 31-31,4 27-257,0 20-32,0 14 0,0 6 96,-2-2-32,-2-6-64,0-12-32,2-19-288,3-22 288,4-28-33,3-28 65,5-29 0,2-26 0,4-26-96,3-22-192,2-24 224,4-23 0,2-24 0,1-26-32,3-26 0,2-26-193,3-26-31,3-24-96,3-24-97,0-16-127,1-10 480,-3 2 160,-3 13 32,-2 24 32,-4 34-64,-4 40 32,-6 41 352,-9 35 225,-9 32-193,-9 27-64,-4 26-192,-2 26 33,0 32 63,1 32 64,2 32 65,0 30-321,2 23 0,1 14-64,1 8 64,0 0-64,3-5 32,3-13-32,4-17-96,5-24 32,4-26 64,5-28 32,2-28-32,3-24 0,-1-23-64,-1-17-65,-1-18 1,-2-17 32,-2-18-192,0-18-192,-1-18-417,-1-19-673,0-17-1921,-2-10-4132,0 14-5798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26:55.733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2326 4620 16912,'0'0'3465,"0"0"-1181,0 0-565,0 0-512,0 0-534,0 0-268,14-13-122,45-38-91,-57 49-184,-1 1 0,1 0 0,-1 0 0,1-1-1,0 1 1,-1 0 0,1 0 0,0 1 0,0-1 0,0 0-1,0 0 1,-1 1 0,1-1 0,0 1 0,0 0 0,0 0-1,0 0 1,0 0 0,0 0 0,0 0 0,0 0 0,0 0-1,0 1 1,0-1 0,0 1 0,0 0 0,0-1 0,0 1-1,0 0 1,-1 0 0,1 0 0,0 0 0,-1 1 0,1-1-1,-1 0 1,1 1 0,-1-1 0,0 1 0,1-1 0,-1 1-1,0 0 1,0-1 0,0 1 0,0 0 0,-1 0 0,1 0-1,0-1 1,-1 1 0,1 0 0,-1 0 0,0 0-1,0 0 1,1 0 0,-1 0 0,-1 0 0,1 0 0,0 0-1,0 0 1,-1 0 0,1 0-8,-1 21 88,-1 0-1,-1 0 1,-1 0-1,-1-1 1,-1 0-1,-1 0 1,-1 0-1,0-1 1,-9 14-88,-35 110 670,51-145-670,1 1 1,-1 0 0,1-1 0,0 1 0,-1 0 0,1 0 0,0-1 0,-1 1 0,1 0 0,0 0 0,0-1 0,0 1 0,0 0 0,0 0-1,0 0 1,0-1 0,0 1 0,0 0 0,0 0 0,0 0 0,0-1 0,1 1 0,-1 0 0,0 0 0,1-1 0,-1 1 0,0 0 0,1-1-1,-1 1 1,1 0 0,-1-1 0,1 1 0,-1-1 0,1 1 0,-1 0 0,1-1 0,0 0 0,-1 1 0,1-1 0,0 1 0,0-1 0,-1 0-1,2 1 0,32-17-120,114-130-3432,-62 40-5660,-56 66 1093</inkml:trace>
  <inkml:trace contextRef="#ctx0" brushRef="#br0" timeOffset="-1496.828">646 5422 5733,'0'0'4757,"-1"-18"-1960,-8-113 2189,1-91 1986,9 220-6911,-1 0 0,0 0 0,1 0 0,-1 0 0,0 1 0,0-1 0,0 0 0,0 0 0,-1 0 0,1 0 0,-1 0 0,1 1 0,-1-1 0,1 0 0,-1 0 0,0 1 0,0-1 0,0 0 0,0 1 0,0-1 0,0 1 0,0 0 0,-1-1 0,1 1 0,0 0 0,-1-1 0,1 1 0,-1 0 0,1 0 0,-1 0-1,0 1 1,0-1 0,1 0 0,-1 1 0,0-1 0,0 1 0,1-1 0,-1 1 0,0 0 0,0 0 0,0 0 0,0 0 0,0 0 0,1 0 0,-2 0-61,-6 7 24,0 1 0,1-1 0,0 2 0,1-1 0,0 1-1,0 0 1,1 0 0,0 1 0,0-1 0,-2 9-24,-1-3 23,-12 22-10,2 1 1,1 0 0,2 1 0,2 1-1,1 0 1,2 1 0,1 6-14,9-43-6,-1 0 1,1-1-1,0 1 1,0 0-1,1 0 1,-1 0-1,1 0 1,0 0-1,0-1 1,0 1-1,0 0 1,1 0-1,0 0 1,0 0-1,0 0 1,0-1-1,0 1 1,1 0-1,-1-1 1,1 1-1,0-1 1,0 0-1,1 0 1,-1 0-1,1 0 1,-1 0-1,1 0 0,0 0 1,0-1-1,0 0 1,1 1 5,17 4-66,0 0 0,1-2 0,0 0 0,0-2 0,0 0 0,10-1 66,50 8-106,-67-9 102,-1 1-1,1 0 0,-1 1 1,1 0-1,-1 2 0,0-1 1,0 2-1,-1 0 1,0 1-1,0 0 0,0 1 1,-1 0-1,0 1 0,-1 0 1,4 4 4,-13-10-2,0 0 0,0 0 0,-1 0 0,1 0 1,-1 1-1,0-1 0,0 0 0,0 1 0,-1-1 1,1 1-1,-1-1 0,1 1 0,-1-1 0,0 1 0,0-1 1,-1 0-1,1 1 0,-1-1 0,0 1 0,0-1 1,0 0-1,0 1 0,0-1 0,-1 0 0,0 0 0,1 0 1,-1 0-1,0 0 0,-1-1 0,1 1 0,0 0 0,-3 1 2,-95 69 139,68-56-38,-1-1 0,-1-2 0,0-1-1,-1-2 1,0-1 0,0-2 0,-1-2 0,0-1 0,-1-1 0,-7-2-101,41-2-37,1 1-1,-1-1 1,0 1 0,0-1 0,1 0-1,-1 0 1,0 0 0,1 0 0,-1-1 0,0 1-1,1-1 1,-1 0 0,0 0 0,1 1-1,-1-2 1,1 1 0,0 0 0,-1 0-1,1-1 1,0 1 0,0-1 0,0 0 0,0 0-1,0 0 1,0 0 0,0 0 0,1 0-1,-1 0 1,1-1 0,-1 1 0,1 0 0,0-1-1,0 1 1,0-1 0,0 0 0,1 1-1,-1-1 1,0-1 37,2 2-265,1 0 0,-1 0-1,0 1 1,1-1 0,-1 0 0,0 1 0,1-1-1,0 1 1,-1-1 0,1 1 0,0 0-1,0 0 1,0 0 0,0 0 0,0 0 0,0 0-1,0 0 1,0 1 0,0-1 0,0 1-1,0 0 1,1-1 0,-1 1 0,1 0 265,35-2-8348,-36 2 7788,28 0-10389</inkml:trace>
  <inkml:trace contextRef="#ctx0" brushRef="#br0" timeOffset="-1109.101">1059 5051 15631,'1'-39'1369,"-3"-52"4682,-15 76-2460,-20 32-2420,24 2-1128,0 1-1,1 0 1,1 0 0,1 2 0,1-1-1,1 1 1,1 0 0,-1 7-43,-1-2 3,2-1 1,1 2 0,1-1 0,1 1 0,1-1 0,2 1-1,1 14-3,0-39-10,1-1-1,-1 1 0,1 0 0,0-1 0,0 1 1,0-1-1,0 1 0,0-1 0,0 1 0,1-1 1,-1 0-1,1 1 0,0-1 0,0 0 1,0 0-1,0 0 0,0-1 0,0 1 0,0 0 1,0-1-1,1 0 0,-1 1 0,1-1 1,-1 0-1,1 0 0,-1 0 0,1 0 0,0-1 1,-1 1-1,1-1 0,0 0 0,0 0 11,93-3-413,137-29-414,-231 32 826,70 8-42,-70-8 42,-1 1 1,1-1-1,0 1 0,-1 0 1,1 0-1,0 0 0,-1 0 1,1 0-1,-1 0 0,1 0 1,-1 0-1,0 1 0,0-1 0,1 1 1,-1-1-1,0 1 0,0-1 1,0 1-1,0-1 0,-1 1 1,1 0-1,0 0 0,-1-1 0,1 1 1,-1 0-1,0 0 0,1 0 1,-1 0-1,0-1 0,0 1 1,0 0-1,-1 0 0,1 0 1,0 0-1,-1-1 0,1 1 0,-1 1 1,-4 7 43,0 1-1,0-1 1,-2 1-1,1-2 0,-1 1 1,0-1-1,-1 0 1,0 0-1,-1-1 0,-8 6-42,10-7 9,-160 132-64,92-87-2538,56-42-202,7-9-4201,11-1 516</inkml:trace>
  <inkml:trace contextRef="#ctx0" brushRef="#br0" timeOffset="-526.041">1225 5044 13517,'2'-21'1194,"19"-73"6522,-4 90-4215,8 31-2748,-7 7-384,-3 1 0,0 0 0,-3 1 0,0 1 0,4 33-369,0-9 45,68 208-483,-34-181-635,-47-105 796,-115-352 1195,106 346-879,0 0 1,2-1 0,1 1-1,0-1 1,2 0-1,1 0 1,0 0-1,2 0 1,1 1 0,1-1-1,1 1 1,1 0-1,1 0 1,0 0-1,2 1 1,1 0 0,2 0-40,-12 20-2,1 0 0,0 0 0,0 1 1,0-1-1,0 0 0,0 1 0,0-1 1,1 1-1,-1-1 0,0 1 0,1-1 1,-1 1-1,1 0 0,0 0 0,-1 0 1,1 0-1,0 0 0,0 0 0,0 0 1,-1 1-1,1-1 0,0 1 0,0-1 1,0 1-1,0 0 0,0 0 0,0 0 1,0 0-1,0 0 0,0 0 0,0 0 1,0 1-1,0-1 0,0 1 0,0-1 1,-1 1-1,1 0 0,0 0 0,0-1 1,-1 2-1,1-1 0,0 0 0,-1 0 1,1 0-1,-1 1 0,1-1 0,-1 1 1,0-1-1,0 1 0,0-1 0,0 1 1,1 1 1,2 10-10,0 0 1,-1 0-1,-1 0 1,0 1 0,0-1-1,-2 1 1,1-1-1,-2 1 1,0-1-1,-1 1 1,0-1-1,-1 0 1,0 0-1,-2 4 10,-79 174 74,27-106-10,73-81-80,188-38-69,-174 34 108,1 0 1,-1 2 0,0 2-1,0 1 1,0 1 0,-1 1-1,21 9-23,-56-46 1490,-5-49-2065,17 54-2669,9 7-4084,-5 11-2046</inkml:trace>
  <inkml:trace contextRef="#ctx0" brushRef="#br0" timeOffset="-78893.672">10910 989 5669,'-187'1584'9962,"7"509"-5695,136-1498-3666,-182 2655 611,-63 559-448,204-3013-415,-80 901-1141,144-1267-1974,19-149-3629,3-173 314</inkml:trace>
  <inkml:trace contextRef="#ctx0" brushRef="#br0" timeOffset="-78265.565">4695 13456 11243,'0'0'7425,"0"0"-5754,25 5-1820,219 15-428,1137-91-1848,-1113 51 2411,191-12-136,52 0 43,54 0-74,46 3 53,3894-69 74,73 139 2377,-408 88 2229,-1655-45-1850,-1646-57-2216,-44-1 0,-48 0 64,-47-2-267,-50-6 0,-49-6-209,-52-5-20,-60-6-1,-63-4-74,-67-10-171,-67-8-326,-67-5-859,-203 20-341,0-1 0,-1-3 1,0-3-1,44-16 1718,-31-6-7314</inkml:trace>
  <inkml:trace contextRef="#ctx0" brushRef="#br0" timeOffset="-77523.57">4624 9763 11147,'14'-6'1057,"174"-45"357,105-24 3003,145-64-2358,-306 96-1760,140-48 80,49-17 117,52-16-101,53-18-155,51-14-160,48-18-10,44-14-54,42-11 5,42-9 49,2346-731-92,6988-1882 5494,-9144 2604-5317,-53 19 160,-49 18-246,-55 15-106,-61 16-16,-62 14 85,-68 16-86,-71 15 17,-75 18-38,-75 15-416,-68 14-753,-160 44 676,111-46-4784,-144 41-953</inkml:trace>
  <inkml:trace contextRef="#ctx0" brushRef="#br0" timeOffset="-76031.965">17215 2313 9001,'0'0'2541,"0"0"-305,0 0 71,0 0-65,0 0-577,0 0-549,3 0-401,-2 4-660,1-1-1,-1 0 1,1 0-1,-1 0 1,0 1-1,-1-1 1,1 1-1,0-1 1,-1 1-1,0-1 1,0 0-1,0 1 1,0-1-1,0 1 1,-1-1-1,0 1 1,0-1-1,0 1 0,0-1 1,0 0-1,0 0 1,-1 0-1,-1 2-54,-1 11 61,-5 91-37,9-104-42,0 0 1,0 0-1,0 0 0,0 0 1,1 0-1,-1 0 1,1 0-1,0 0 0,0 0 1,0-1-1,1 1 1,-1 0-1,0 0 0,1-1 1,0 1-1,0-1 1,0 0-1,0 1 0,0-1 1,0 0-1,0 0 0,1 0 1,-1 0-1,1-1 1,-1 1-1,1-1 0,0 1 1,0-1-1,0 0 1,-1 0-1,1 0 0,3 0 18,0-3 27,0 0-1,0 0 1,0 0-1,0-1 1,-1 1-1,1-2 0,-1 1 1,0 0-1,0-1 1,0 0-1,0 0 1,-1-1-1,0 1 1,0-1-1,0 0 0,0 0 1,-1 0-1,1-1 1,-2 1-1,1-1 1,1-4-27,4-5 293,0-1 0,-1 0 0,-1 0 0,0-1 1,-1 0-1,-1 0 0,-1 0 0,-1-1 1,0 1-1,-1-1 0,-1 1 0,0-1 1,-1 1-1,-2-3-293,3 17 35,0 0 1,0 1-1,0-1 0,0 0 1,-1 1-1,1-1 1,-1 1-1,0-1 1,0 1-1,0-1 0,0 1 1,0 0-1,-1 0 1,1-1-1,0 1 1,-1 0-1,0 0 0,0 0 1,1 0-1,-1 1 1,0-1-1,0 0 1,-1 1-1,1-1 0,0 1 1,0 0-1,-1 0 1,1 0-1,-1 0 1,1 0-1,-1 1 0,1-1 1,-1 1-1,1-1 1,-1 1-1,0 0 1,1 0-1,-1 0 0,1 0 1,-1 1-1,0-1 1,1 1-1,-1-1 1,0 1-36,-10 8 6,1 1 0,0 0 0,1 1 1,0 0-1,0 0 0,1 2 0,1-1 0,0 1 1,0 0-1,2 1 0,-1 0 0,-2 10-6,3-10-202,1 1 0,1 1-1,0-1 1,1 1-1,1 0 1,1 0-1,0 0 1,1 0 0,0 0-1,1 0 1,1 0-1,3 16 203,-3-29-72,0 1 1,0-1-1,0 1 0,0-1 0,1 1 0,-1-1 0,1 0 0,0 0 0,0 0 0,0 0 0,0 0 0,1 0 0,-1 0 0,1-1 0,0 1 0,0-1 1,-1 0-1,2 0 0,-1 0 0,0 0 0,0 0 0,0-1 0,1 1 0,-1-1 0,1 0 0,-1 0 0,1-1 0,0 1 0,-1-1 0,1 1 0,0-1 1,-1 0-1,2 0 72,4-1-27,-1 0 0,1-1 0,-1 1 0,0-2 0,1 1 1,-1-1-1,0 0 0,-1-1 0,1 0 0,-1 0 0,1 0 1,-1-1-1,6-6 27,-3 1 153,-1 0 1,0-1-1,-1 0 1,0-1-1,-1 0 1,-1 0-1,1-1 1,-2 1-1,0-1 1,0 0-1,-1-1 1,-1 1-1,0-1 0,-1 0 1,-1 0-1,0 0 1,-1 1-1,0-1 1,-1 0-1,0-1-153,0 11 25,0 1 1,-1 0-1,1-1 0,0 1 0,-1 0 0,0 0 0,0 0 0,0 0 0,0 0 0,0 0 0,-1 0 0,1 1 1,-1-1-1,1 1 0,-1 0 0,0 0 0,0 0 0,0 0 0,0 0 0,-1 1 0,1-1 0,0 1 0,-1 0 1,1 0-1,-1 0 0,1 0 0,-1 1 0,1-1 0,-1 1 0,0 0 0,1 0 0,-1 1 0,1-1 0,-1 1 1,1-1-1,-1 1 0,1 0 0,-1 0 0,1 1 0,0-1 0,-1 1 0,1 0 0,0 0 0,0 0 0,0 0 1,1 0-1,-1 0 0,0 1 0,1 0 0,-2 1-25,-4 5-74,1 1 1,-1 0 0,2 0-1,0 1 1,0-1-1,1 1 1,0 0 0,1 1-1,0-1 1,1 1-1,0 0 1,1 0 0,0 0-1,1 0 1,0 0-1,1 0 1,0 0 0,1 0-1,1 0 1,0 0-1,0 0 1,1 0 0,1 0-1,1 1 74,-3-8-52,0 0 0,0 0 0,0-1 0,1 1 0,0-1 0,0 0 0,0 0 0,0 0 0,1 0 0,0-1 0,0 1 0,0-1 0,0 0 0,0 0 0,0-1 0,1 1 0,0-1 0,-1 0 0,1 0 0,0 0 0,0-1 1,0 0-1,0 0 0,0 0 0,0 0 0,0-1 0,0 0 0,0 0 0,1 0 0,-1-1 0,0 1 0,0-1 0,0-1 0,0 1 0,0-1 0,-1 0 0,1 0 0,0 0 0,-1 0 0,1-1 0,-1 0 0,2-1 52,4-6 130,0-1 1,0 0-1,-1-1 1,0 0-1,-1 0 1,0-1-1,-1 0 1,0 0 0,-1 0-1,-1-1 1,0 0-1,-1-1 1,-1 1-1,0 0 1,-1-1-1,0 0 1,-1 0-1,-1 1 1,0-1-1,-2-8-130,3 18 43,0 0-1,-1 0 1,1 1-1,-1-1 1,0 0-1,-1 0 1,1 0-1,-1 0 0,0 0 1,0 0-1,0 0 1,-1 1-1,0-1 1,0 1-1,0-1 1,0 1-1,-1 0 1,1 0-1,-1 0 1,0 0-1,-1 0 0,1 0 1,-1 1-1,1 0 1,-1 0-1,0 0 1,0 0-1,0 0 1,-1 1-1,1 0 1,-1 0-1,1 0 1,-1 0-1,0 1 1,0 0-1,1 0 0,-1 0 1,0 0-1,0 1 1,0 0-1,0 0 1,0 0-1,0 1 1,-2 0-43,-3 4 3,0 1-1,0 1 1,1-1 0,0 2 0,0-1-1,1 1 1,0 0 0,0 1 0,1 0 0,0 0-1,0 1 1,1 0 0,0 0 0,1 0-1,0 1 1,1 0 0,0-1 0,1 2 0,0-1-1,1 0 1,0 1 0,1-1 0,0 2-3,-1-7-33,1 0 1,-1 0 0,2 1-1,-1-1 1,1 0 0,0 1-1,0-1 1,1 0 0,-1 1-1,1-1 1,1 0 0,-1 0-1,1 0 1,0 0 0,1 0-1,-1 0 1,1-1 0,1 1-1,-1-1 1,1 0 0,-1 0-1,1 0 1,1 0 0,-1 0-1,1-1 1,0 0-1,0 0 1,0-1 0,0 1-1,1-1 1,-1 0 0,1 0-1,0-1 1,4 2 32,-1-3-17,0 0 1,0 0-1,-1-1 0,1 0 1,0 0-1,0-1 0,0 0 0,0-1 1,-1 0-1,1 0 0,-1-1 1,1 0-1,-1-1 0,0 0 1,0 0-1,-1 0 0,1-1 0,-1 0 1,0-1-1,0 0 0,-1 0 1,0 0-1,0-1 0,0 1 0,-1-2 1,0 1-1,0 0 0,-1-1 1,0 0-1,0 0 0,2-7 17,0-1 95,0 0 0,0-1 0,-2 1 0,0-1 0,-1 0 0,0 0 0,-2-1 0,0 1 0,-1 0 0,-1-7-95,1 21 16,-1 1-1,1-1 1,-1 1-1,0-1 1,0 1-1,0 0 0,0 0 1,0-1-1,0 1 1,-1 0-1,1 0 1,-1 0-1,0 0 0,1 0 1,-1 1-1,0-1 1,0 0-1,0 1 0,0 0 1,0-1-1,-1 1 1,1 0-1,0 0 1,-1 0-1,1 0 0,0 1 1,-1-1-1,1 0 1,-1 1-1,1 0 1,-1 0-1,1 0 0,-1 0 1,1 0-1,-1 0 1,1 1-1,-1-1 0,1 1 1,-1-1-1,1 1 1,0 0-1,-1 0 1,1 0-1,0 1 0,0-1 1,0 0-1,0 1 1,0-1-1,0 1 1,0 0-1,0 0 0,0-1 1,1 1-1,-1 2-15,-8 7-27,2 1 0,-1 1-1,2 0 1,0 0 0,0 0 0,1 1-1,1 0 1,0 0 0,1 0-1,1 0 1,0 1 0,1 0 0,0-1-1,1 1 1,1 0 0,0 0-1,1 0 1,2 3 27,-4-14-46,1-1 0,0 1 0,0 0 0,1-1 0,-1 1 0,1 0 0,0-1 0,0 1 1,0 0-1,0-1 0,1 0 0,-1 1 0,1-1 0,0 0 0,0 0 0,0 0 0,0 0 0,1 0 0,-1 0 0,1-1 0,0 1 0,-1-1 0,1 1 0,0-1 0,1 0 0,-1-1 0,0 1 0,0 0 0,1-1 0,-1 0 1,1 0-1,-1 0 0,1 0 0,0 0 0,-1-1 0,1 1 0,0-1 0,0 0 0,-1-1 0,1 1 0,0 0 0,-1-1 0,1 0 0,-1 0 0,1 0 0,0 0 46,2-2 0,1 1-1,-1-1 1,0 0-1,0 0 1,0-1 0,0 0-1,-1 0 1,1 0-1,-1-1 1,0 1 0,0-1-1,-1 0 1,0-1-1,0 1 1,0-1-1,0 0 1,-1 0 0,0 0-1,0 0 1,-1-1-1,1 1 1,-1-2 0,3-10 200,-1 0-1,0-1 1,-2 0-1,0 1 1,-1-1 0,-1 0-1,-1-8-199,2 23 36,-1 1 0,0-1 0,0 1 1,0 0-1,0-1 0,-1 1 0,1-1 0,-1 1 0,0 0 0,0-1 0,0 1 1,0 0-1,0 0 0,-1 0 0,0 0 0,1 0 0,-1 0 0,0 0 0,-1 1 1,1-1-1,0 1 0,-1-1 0,1 1 0,-1 0 0,0 0 0,0 0 0,0 0 0,0 1 1,0-1-1,0 1 0,0 0 0,0 0 0,0 0 0,-1 0 0,1 0 0,-1 1 1,1 0-1,0-1 0,-1 1 0,1 0 0,-1 1 0,1-1 0,0 1 0,-1-1 1,1 1-1,0 0 0,-4 1-36,-5 6 17,0 1 0,0 0 0,1 0 0,0 1 0,1 1 0,0-1 0,0 2 0,1-1 0,1 1 0,0 1 0,-1 3-17,3-8-16,1 0 1,1 0-1,0 0 1,0 1-1,0 0 1,1 0 0,1 0-1,-1 0 1,1 0-1,1 1 1,0-1 0,0 0-1,1 1 1,0-1-1,1 1 1,0-1-1,0 0 1,1 1 0,0-1-1,1 0 1,0 0-1,0 0 1,1-1-1,0 1 1,1-1 0,0 0-1,2 3 16,-2-8-23,1-1 0,-1 0-1,1 0 1,0 0 0,-1 0-1,1-1 1,0 0 0,0-1-1,0 1 1,0-1 0,0 0-1,0 0 1,0-1 0,0 0-1,-1 0 1,1 0 0,0-1 0,0 0-1,-1 0 1,1 0 0,-1-1-1,0 0 1,0 0 0,0 0-1,0-1 1,0 1 0,-1-1-1,1 0 1,-1-1 0,2-2 23,2-2 37,-1-1 0,-1 0 0,1-1 1,-1 0-1,-1 1 0,0-2 0,-1 1 0,0-1 1,-1 1-1,0-1 0,-1 0 0,0 0 0,0 0 1,-2 0-1,1 0 0,-2-1 0,0 1 0,0 0 0,-1 0 1,0 0-1,-1 0 0,-1 1 0,0-1 0,0 1 1,-1 0-1,0 0 0,-1 0 0,-1 1 0,0 0 1,-2-3-38,5 9 13,0 0 1,0 1-1,0 0 1,0-1 0,-1 2-1,1-1 1,-1 0-1,0 1 1,1 0 0,-1 0-1,0 1 1,0-1 0,0 1-1,-1 0 1,1 0-1,0 1 1,0-1 0,-1 1-1,1 0 1,0 1-1,0-1 1,0 1 0,-1 0-1,1 1 1,0-1 0,0 1-1,0 0 1,1 0-1,-1 0 1,0 1 0,1 0-1,0 0 1,-1 0-1,1 0 1,0 1 0,1-1-1,-1 1 1,1 0-1,-1 0 1,0 3-14,-2-3-82,1 0-1,1 1 1,-1 0 0,0 0-1,1 0 1,0 1 0,1-1-1,-1 1 1,1 0-1,0 0 1,0 0 0,1 1-1,0-1 1,0 1 0,0-1-1,1 1 1,0-1 0,0 1-1,1 0 1,0 0-1,0 2 83,42 62-6524,-26-50 1155,1 6-6659</inkml:trace>
  <inkml:trace contextRef="#ctx0" brushRef="#br1" timeOffset="-73300.092">17335 5780 9513,'0'0'4223,"0"0"-2291,0 0 27,0 0-31,0 0-514,0 0-330,0 0-305,-2-3-373,43 75 1649,-35-70-1989,-1-1 0,1 0 0,-1-1 0,1 1-1,0-1 1,-1 0 0,1 0 0,-1-1 0,1 1 0,0-1 0,-1-1-1,0 1 1,1-1 0,-1 0 0,0 0 0,0 0 0,0-1-1,0 0 1,0 0 0,-1 0 0,1-1 0,-1 1 0,0-1-1,0 0 1,0 0 0,0-1 0,0 0-66,1 0 98,1-1 0,-1 1 0,-1-1 1,1 0-1,-1 0 0,0 0 0,0-1 0,-1 1 1,1-1-1,-2 0 0,1 0 0,-1 0 0,0 0 0,0 0 1,-1-1-1,0 1 0,0 0 0,-1-1 0,0 1 1,0-1-1,-1 1 0,0 0 0,-1-5-98,-1 9 11,0 0-1,0 1 0,0-1 1,-1 0-1,1 1 1,-1 0-1,1 0 1,-1 0-1,0 0 1,0 1-1,0-1 1,0 1-1,0 0 1,0 0-1,0 0 1,0 1-1,0 0 1,-1 0-1,1 0 1,0 0-1,0 0 0,0 1 1,0 0-1,0 0 1,-1 0-1,0 1-10,-3 0-1,1 2-1,-1-1 0,1 1 1,0 0-1,0 0 0,0 1 1,1 0-1,-1 1 0,1-1 1,0 1-1,1 0 0,0 0 1,0 1-1,0 0 0,0 0 1,1 0-1,1 0 0,-1 1 1,1-1-1,0 1 1,-1 4 1,-3 15-87,0 0 0,2 0 0,1 1 0,1-1 0,0 24 87,2-49-1,1-1 0,-1 1 0,0 0 0,1 0 0,-1-1 0,1 1 0,-1 0 0,1 0 0,0-1 0,0 1 1,0 0-1,0 0 0,0 0 0,0 0 0,0-1 0,1 1 0,-1 0 0,1 0 0,-1-1 0,1 1 1,0 0-1,-1-1 0,1 1 0,0-1 0,0 1 0,0-1 0,0 1 0,1-1 0,-1 1 0,0-1 0,1 0 1,-1 0-1,0 0 0,1 0 0,0 0 0,-1 0 0,1 0 0,-1 0 0,1-1 0,0 1 0,0-1 0,-1 1 1,1-1-1,0 0 0,0 1 0,0-1 0,-1 0 0,1 0 0,0 0 0,0-1 0,0 1 0,-1 0 1,2-1 0,9-4 17,0-2 0,-1 1 0,0-1 0,0-1 1,0 0-1,-1 0 0,0-1 0,-1-1 1,0 1-1,0-1 0,-1-1 0,-1 0 1,1 0-1,-2 0 0,0-1 0,4-9-17,-9 18 13,6-7 53,-1 0 0,0 0 0,-1-1 1,0 1-1,-1-1 0,0 0 0,-1-1 0,0 1 1,-1-1-1,0 1 0,0-1 0,-2 0 0,1 0 1,-2 1-1,0-12-66,-2 19 7,1 1 0,-1 0 0,1 0 1,-1 0-1,0 0 0,0 1 0,0-1 0,0 1 1,-1 0-1,1 0 0,-1 0 0,1 0 0,-1 0 1,0 1-1,0 0 0,1-1 0,-1 2 0,0-1 1,0 0-1,0 1 0,0 0 0,0-1 0,0 2 1,0-1-1,0 0 0,0 1 0,0 0 1,0 0-1,0 0 0,0 0 0,1 1 0,-1-1 1,0 1-1,1 0 0,-1 0 0,1 0 0,0 1 1,0-1-1,0 1 0,0 0-7,-8 7-34,0 1 1,1 0-1,1 1 1,0 0-1,1 1 1,0 0-1,0 0 1,2 1-1,0-1 0,0 2 1,1-1-1,1 0 1,0 1-1,1 0 1,1 0-1,0 0 1,1 0-1,1 0 0,0 0 1,1 0-1,3 12 34,-5-25-19,1 1-1,0 0 0,-1-1 0,1 1 0,0-1 0,1 1 1,-1-1-1,0 1 0,1 0 0,-1-1 0,1 1 0,0-1 1,0 0-1,0 1 0,0-1 0,0 0 0,1 1 0,-1-1 1,1 0-1,-1 0 0,1 0 0,0 0 0,-1-1 0,1 1 1,0 0-1,0-1 0,1 1 0,-1-1 0,0 0 1,0 0-1,1 0 0,-1 0 0,1 0 0,-1 0 0,1 0 1,-1-1-1,1 0 0,-1 1 0,1-1 0,-1 0 0,1 0 1,0 0 19,4-1-19,1 0 1,0-1 0,-1 1-1,0-1 1,1-1 0,-1 1 0,0-2-1,0 1 1,0 0 0,-1-1 0,1-1-1,-1 1 1,0-1 0,0 0 0,-1 0-1,1-1 1,-1 1 0,0-1 0,-1 0-1,1-1 1,-1 1 0,0-1-1,-1 0 1,1-1 18,5-11 106,-1 0 1,-1-1-1,-1 1 0,-1-2 0,0 1 0,-1 0 0,-2-1 1,1-10-107,-3 29 18,0 0 1,0-1-1,0 1 0,0 0 1,0-1-1,0 1 1,-1 0-1,1-1 1,-1 1-1,1 0 0,-1 0 1,0-1-1,0 1 1,0 0-1,0 0 1,0 0-1,-1 0 1,1 0-1,-1 1 0,1-1 1,-1 0-1,0 1 1,1-1-1,-1 1 1,0-1-1,0 1 1,0 0-1,0 0 0,0 0 1,0 0-1,-1 0 1,1 0-1,0 0 1,0 1-1,-1 0 1,1-1-1,-1 1-18,-89 16 129,83-12-133,0 1-1,0 0 1,0 0 0,1 0 0,-1 1-1,1 0 1,1 1 0,-1 0 0,1 0-1,1 1 1,-1 0 0,1 0 0,0 0-1,1 1 1,0-1 0,1 2-1,-1-1 1,2 0 0,-1 1 0,1-1-1,1 1 1,0 0 0,0 0 0,1 0-1,0 2 5,0-8-18,0-1 0,1 1 0,-1 0 0,1 0 1,0 0-1,0-1 0,0 1 0,0 0 0,1 0 0,0-1 0,0 1 0,0 0 0,0-1 0,0 1 0,1-1 0,-1 1 0,1-1 0,0 0 0,0 0 0,0 0 0,1 0 1,-1 0-1,1 0 0,-1 0 0,1-1 0,0 1 0,0-1 0,0 0 0,0 0 0,1 0 0,-1-1 0,1 1 0,-1-1 0,1 1 0,-1-1 0,2 0 18,7-1-15,-1-1 1,1 0-1,-1 0 0,1-1 0,-1-1 0,0 0 0,0 0 0,0-1 0,0-1 0,-1 0 0,1 0 0,-1-1 0,-1 0 1,1-1-1,-1 0 0,0-1 0,-1 0 0,1 0 0,-2 0 0,1-1 0,-1-1 0,-1 1 0,1-1 0,-2 0 1,1 0-1,-1-1 0,-1 0 0,0 1 0,1-7 15,-4 15 14,1 0 0,-1 0 1,0 0-1,0 0 0,1 0 0,-2 0 1,1 0-1,0 0 0,0-1 0,-1 1 1,1 0-1,-1 0 0,1-1 0,-1 1 0,0 0 1,0-1-1,0 1 0,-1 0 0,1-1 1,0 1-1,-1 0 0,1-1 0,-1 1 1,0 0-1,0 0 0,0 0 0,0 0 1,0 0-1,-1 0 0,1 0 0,0 0 0,-1 0 1,0 0-1,1 1 0,-1-1 0,0 1 1,0-1-1,0 1 0,0 0 0,0 0 1,0 0-1,0 0 0,0 0 0,0 0 1,0 0-1,-1 1 0,1-1 0,0 1 0,-1 0 1,1-1-1,0 1 0,-1 0 0,1 0 1,0 1-1,-1-1 0,1 0 0,-1 1-14,-11 3 6,1 0 0,0 1 0,0 1 0,0 0 0,1 1 0,0 0 0,0 1 0,1 0 0,0 1 0,0 0 0,1 1 0,0 0 0,1 0 0,0 1 0,0 1 0,1-1 0,1 1 0,0 1 0,1-1 0,0 1 0,1 0 0,0 0 0,1 1 0,-1 8-6,3-19-14,1 0-1,0 1 1,0-1-1,0 0 0,0 0 1,1 0-1,-1 1 0,1-1 1,0 0-1,0 1 0,0-1 1,0 0-1,0 0 0,1 1 1,0-1-1,0 0 1,-1 0-1,2 1 0,-1-1 1,0 0-1,1 0 0,-1-1 1,1 1-1,0 0 0,0 0 1,0-1-1,0 1 1,1-1-1,-1 0 0,1 0 1,-1 0-1,1 0 0,0 0 1,-1 0-1,4 1 15,2-3-6,1 1-1,-1-2 1,0 1 0,1-1 0,-1 0-1,0-1 1,0 0 0,1 0-1,-1 0 1,-1-1 0,1-1 0,0 1-1,-1-1 1,0-1 0,0 1 0,0-1-1,0 0 1,-1-1 0,0 1-1,0-1 1,0-1 0,-1 1 0,0-1-1,0 0 1,-1 0 0,0 0-1,0-1 1,-1 1 0,0-1 0,0 0-1,0 0 1,-1 0 0,-1 0-1,1-3 7,0 8 29,-1-1 0,0 1-1,0-1 1,0 0 0,-1 1-1,1-1 1,-1 1 0,0-1-1,0 0 1,0 1-1,0-1 1,-1 0 0,1 1-1,-1-1 1,0 0 0,0 1-1,0 0 1,-1-1 0,1 1-1,-1 0 1,0-1-1,0 1 1,0 0 0,0 0-1,0 0 1,-1 1 0,0-1-1,1 1 1,-1-1-1,0 1 1,0 0 0,0 0-1,0 0 1,-1 0 0,1 1-1,0-1 1,-1 1 0,1 0-1,-1 0 1,1 0-1,-1 1 1,0-1 0,1 1-1,-3 0-28,-5 2 27,0 1 0,-1 0 0,1 1 0,1 1 0,-1-1 0,1 2 0,0-1 0,0 1 0,0 1 0,1 0 0,0 0 0,0 1 0,1 0 0,0 1 0,0 0 0,1 0 0,-2 4-27,7-11-6,0-1 0,0 1-1,0 0 1,0 0 0,0 0 0,1 0-1,-1 1 1,1-1 0,0 0-1,0 0 1,0 1 0,0-1-1,0 1 1,0-1 0,0 1-1,1-1 1,0 1 0,-1 0-1,1-1 1,0 1 0,0 0-1,0-1 1,1 1 0,-1-1-1,0 1 1,1 0 0,0-1 0,0 1-1,0-1 1,0 0 0,0 1-1,0-1 1,0 0 0,1 1-1,-1-1 1,1 0 0,0 0-1,0 0 1,0-1 0,0 1-1,0 0 1,0-1 0,0 1-1,0-1 1,0 0 0,1 1-1,-1-1 1,1 0 0,0 0 6,8-2-2,1 0 0,0 0 0,-1-1-1,1 0 1,-1-1 0,0 0 0,0-1 0,0-1 0,0 1 0,-1-2 0,0 1 0,0-2 0,0 1 0,0-1 0,-1-1 0,-1 1 0,1-1-1,1-3 3,-8 8 12,0 0-1,0 0 0,0 0 0,-1-1 0,1 1 0,-1 0 0,0 0 0,0-1 0,0 1 0,0-1 0,0 1 1,-1-1-1,0 0 0,0 1 0,0-1 0,0 1 0,0-1 0,-1 1 0,1-1 0,-1 1 0,0-1 1,0 1-1,0-1 0,-1 1 0,1 0 0,-1 0 0,0 0 0,0 0 0,0 0 0,0 0 0,-1 0 0,1 1 1,-1-1-1,1 1 0,-1-1 0,0 1 0,0 0 0,0 0 0,0 1 0,0-1 0,0 0 0,-1 1 1,1 0-1,-1 0 0,1 0 0,0 0 0,-1 1 0,0-1 0,1 1 0,-1 0 0,-2 0-11,-3-1-18,0 1-1,1 1 0,-1-1 1,0 1-1,1 0 0,-1 1 1,1 0-1,-1 1 0,1 0 0,0 0 1,0 0-1,0 1 0,0 0 1,1 1-1,0 0 0,0 0 1,0 1-1,0-1 0,1 1 1,-2 3 18,8-8-147,-1-1 0,1 1 0,-1-1 0,1 1 0,-1-1 0,1 1 0,0 0 0,-1-1 0,1 1 0,0 0 0,-1-1 0,1 1 0,0 0 0,0-1 0,0 1 0,0 0 0,0 0 0,0-1 0,0 1 0,0 0 0,0 0 0,0-1 0,0 1 0,0 0 0,1-1 0,-1 1 0,0 0 0,0-1 0,1 1 0,-1 0 0,0-1 0,1 1 0,-1-1 0,1 1 0,-1 0 0,1-1 0,-1 1 0,1-1 0,-1 0 0,1 1 0,0-1 0,-1 1 0,1-1 0,0 0 0,-1 1 0,1-1 0,0 0 0,-1 0 0,1 0 0,0 1 0,-1-1 0,1 0 0,0 0 0,0 0 0,-1 0 0,2 0 147,20 3-8590</inkml:trace>
  <inkml:trace contextRef="#ctx0" brushRef="#br1" timeOffset="-72019.877">18282 5363 10986,'0'0'4901,"0"0"-1960,-3-6-656,-9-20-277,12 25-1956,-1 1 1,1 0 0,-1-1-1,1 1 1,-1 0 0,1 0-1,-1-1 1,1 1 0,-1 0-1,0 0 1,1 0 0,-1 0-1,1 0 1,-1 0 0,0 0-1,1 0 1,-1 0 0,1 0-1,-1 0 1,1 0 0,-1 0-1,0 0 1,1 0 0,-1 1-1,1-1 1,-1 0 0,1 0-1,-1 1 1,1-1 0,-1 0-1,1 1 1,-1-1 0,1 1-1,-1-1 1,1 0 0,0 1-1,-1-1 1,1 1 0,0-1-1,-1 1 1,1-1 0,0 1-1,0 0 1,-1-1 0,1 1-1,0-1 1,0 1 0,0-1-1,0 1 1,0 0 0,0-1-1,0 1 1,0-1 0,0 1-1,0 0-52,-1 0 66,-5 17 4,0-1 0,1 1 0,1 0 0,1 0 0,1 0 0,0 1 0,1-1 0,1 1 0,1-1 0,0 0 0,1 1 0,2-1 0,-1 0 0,2-1 0,1 1 0,0-1 0,1 0 0,5 9-70,-10-21 2,0 0 0,0 0 0,1-1 0,-1 1 0,1-1 0,0 0 0,0 0 0,0 0 0,1 0 0,-1 0 0,1-1 0,0 0 0,0 0 0,0 0 0,1 0 0,-1 0 0,1-1 0,0 0 0,-1 0 0,1 0 0,0 0-1,0-1 1,0 0 0,0 0 0,0-1 0,0 1 0,0-1 0,1 0 0,-1 0 0,0-1 0,0 1 0,0-1 0,0 0 0,0-1 0,0 1 0,0-1 0,0 0 0,1-1-2,6-8 97,0 0 0,-1-1 1,0 0-1,0-1 0,-1-1 0,-1 1 1,-1-1-1,0-1 0,0 0 0,-1 0 1,-1 0-1,-1-1 0,0 0 0,1-12-97,8-128 817,-13 154-802,-1 1 0,0 0 1,0 0-1,1-1 0,-1 1 0,0-1 0,0 1 1,0 0-1,-1-1 0,1 1 0,0 0 0,0-1 0,-1 1 1,1 0-1,-1 0 0,1-1 0,-1 1 0,1 0 1,-1 0-1,0 0 0,0 0 0,1 0 0,-1-1 0,0 2 1,0-1-1,0 0 0,0 0 0,0 0 0,-1 0 1,1 1-1,0-1 0,0 0 0,0 1 0,-1-1 1,1 1-1,0-1 0,0 1 0,-1 0 0,1 0 0,0-1 1,-1 1-1,1 0 0,-1 0 0,1 0 0,0 1 1,-1-1-1,1 0 0,0 0 0,-1 1 0,1-1 1,0 1-1,0-1 0,-1 1 0,1-1 0,0 1 0,0 0 1,0 0-1,-1 0-15,-9 16 7,0 1-1,1 0 1,0 0 0,2 1-1,0 1 1,1-1 0,2 1-1,-1 0 1,2 0 0,1 1-1,1-1 1,0 17-7,-11 335-288,8-40-962,6-324 1249,-1 0 0,1 0 0,-1 0 0,-1 0 0,0 0 0,0-1-1,0 1 1,-1 0 0,0 0 0,-1-1 0,1 1 0,-1-1 0,-1 0-1,0 0 1,0 0 0,0 0 0,-1-1 0,1 1 0,-2-1 0,1-1-1,-1 1 1,0-1 0,0 0 0,0 0 0,-1 0 0,1-1 0,-1 0-1,-1 0 2,-6-1-16,-1-1 0,1 0 0,-1-1 0,1-1 0,-1 0 0,0-1 0,1 0 0,-1-1 0,1-1 0,0 0 0,0-1 0,0-1 0,0 0 0,1 0 0,0-2 0,0 0 0,0 0 0,1-1 0,0-1 0,-10-8 16,18 13-127,0 0 0,0 1-1,0-1 1,0-1 0,1 1 0,0-1 0,0 1-1,0-1 1,0 0 0,1 0 0,0 0 0,0 0-1,0-1 1,0 1 0,1 0 0,0-1 0,0 1-1,1-1 1,-1 1 0,1-5 127,25-67-6942,-3 45-3</inkml:trace>
  <inkml:trace contextRef="#ctx0" brushRef="#br1" timeOffset="-71410.893">18328 4650 15375,'0'0'3069,"0"0"-827,0 0-37,0 0-673,-9 13-539,-60 94 160,-85 206-235,144-257-886,35-71 32,98-212 253,-94 166-244,-27 57-57,0-1 7,-1 0 1,1 1-1,1-1 1,-1 1-1,1-1 1,0 1-1,0 0 1,0 0-1,0 0 1,1 1-1,-1-1 1,1 1-1,0 0 1,0 0-1,3-2-23,-5 6 8,-1-1 0,1 0 0,0 1 0,-1-1 0,1 1 0,0 0 0,-1 0 0,1 0-1,-1-1 1,0 1 0,1 1 0,-1-1 0,0 0 0,1 0 0,-1 0 0,0 1 0,0-1-1,0 0 1,0 1 0,0-1 0,-1 1 0,1-1 0,0 1 0,-1 0 0,1 0-8,1 1 0,4 10 1,10 18 4,1 0-1,2-1 0,0-1 0,2-1 0,2-1 1,19 20-5,-36-40 4,0-1 1,0 1-1,1-1 1,0 0-1,0-1 1,1 1-1,0-1 1,0-1 0,0 0-1,0 0 1,0 0-1,1-1 1,0 0-1,0-1 1,-1 0-1,1 0 1,1-1-1,-1 0 1,0-1-1,6 0-4,-13-1 1,1-1 0,-1 1 0,0 0-1,0-1 1,0 0 0,0 1 0,0-1-1,-1 0 1,1 0 0,0 0 0,-1 0-1,1 0 1,-1-1 0,0 1-1,0 0 1,0-1 0,0 1 0,0-1-1,0 1 1,-1-1 0,1 1 0,-1-1-1,0 1 1,0-1 0,0 1 0,0-1-1,0 0 1,0 1 0,-1-2-1,-24 10-3657,3 13-897,-6 3-3549</inkml:trace>
  <inkml:trace contextRef="#ctx0" brushRef="#br1" timeOffset="-69920.176">17494 2785 10122,'0'0'3085,"0"0"-15,0 0-374,0 0-689,0 0-336,-1 4-273,-3 154 4314,-7-72-5417,-18-33-4177,22-39-373,2-2-3314</inkml:trace>
  <inkml:trace contextRef="#ctx0" brushRef="#br1" timeOffset="-69524.721">17437 3412 8584,'0'0'5974,"0"0"-1885,0 0-1196,0 0-832,0 0-609,0 0-390,0 0-309,8 3 224,1 66-224,-11 37-1347,-12-37-8277,6-49 788</inkml:trace>
  <inkml:trace contextRef="#ctx0" brushRef="#br1" timeOffset="-69117.947">17478 4127 12780,'0'0'4773,"0"0"-1378,0 0-886,0 0-897,0 0-555,0 0-390,0 0-186,0 3-209,-5 204-48,0-137-3534,-2-1-4275,3-44 864</inkml:trace>
  <inkml:trace contextRef="#ctx0" brushRef="#br1" timeOffset="-68696.03">17356 5047 11147,'0'0'5898,"0"0"-2113,0 0-1051,0 0-999,0 0-636,0 0-250,0 0-224,1 17-150,1 109 203,-24 82-491,12-90-1878,5-62-2185,0-1-5825,4-31-2706</inkml:trace>
  <inkml:trace contextRef="#ctx0" brushRef="#br1" timeOffset="-67598.893">15160 4001 12972,'0'0'5734,"5"-15"-4127,17-45-182,-17 1 2316,-6 59-3692,0-1 1,0 0-1,0 0 0,0 0 1,0 1-1,0-1 1,0 0-1,0 1 1,0-1-1,-1 1 1,1-1-1,0 1 1,0 0-1,0-1 1,-1 1-1,1 0 0,0 0 1,-1 0-1,1 0 1,0 0-1,0 0 1,-1 1-1,1-1 1,0 0-1,0 0 1,-1 1-1,1-1 1,0 1-1,0-1 0,0 1 1,0 0-1,0-1 1,0 1-1,0 0 1,-1 0-50,-12 9 29,1-1 0,0 2-1,0 0 1,1 1 0,0 0 0,1 0 0,1 1 0,0 1 0,0 0 0,1 0 0,1 1 0,-2 7-29,5-15-15,2-1 1,-1 1 0,1 0-1,0 0 1,0 0-1,1 0 1,0 0 0,0 1-1,1-1 1,-1 1 0,2-1-1,-1 1 1,1-1 0,1 1-1,-1 0 1,1-1-1,0 1 1,1-1 0,0 1-1,0-1 1,1 0 0,-1 0-1,2 0 1,-1 0-1,1-1 1,1 3 14,61 42-525,31 36 287,-90-77 273,0 0 1,0 0 0,-1 0-1,0 1 1,-1 0 0,0 0-1,-1 0 1,0 0 0,-1 1-1,0 0 1,-1 0 0,-1 0-1,1 0 1,-2 0 0,0 0-1,0 0 1,-1 0 0,0 0-1,-1 0 1,-1-1 0,0 1-1,0-1 1,-1 1 0,-1-1-1,-3 6-35,3-12 28,-1 0 0,0 0 0,0 0-1,-1-1 1,1 0 0,-1 0 0,0-1-1,0 0 1,0 0 0,0 0 0,0-1 0,-1 0-1,1-1 1,-1 0 0,0 0 0,1 0 0,-1-1-1,0 0 1,1-1 0,-1 1 0,1-1 0,-1-1-1,1 0 1,-1 0 0,1 0 0,0-1 0,0 0-1,0 0 1,0-1 0,0 0 0,1 0-1,0-1 1,0 0 0,-1-1-28,2-1-50,1-1 1,0 0-1,0 0 0,1 0 0,0 0 1,1-1-1,-1 1 0,2-1 1,-1 0-1,1 0 0,1 1 0,-1-1 1,1 0-1,2-7 50,20-72-4520,-9 69 774,-1 11-2554,2 4-3395</inkml:trace>
  <inkml:trace contextRef="#ctx0" brushRef="#br1" timeOffset="-67171.742">15663 4099 10762,'53'-139'12081,"-48"96"-7716,-5 42-4330,0 0 0,-1 1 0,1-1 0,0 1 0,-1-1-1,1 1 1,-1-1 0,1 0 0,-1 1 0,1-1-1,-1 1 1,1 0 0,-1-1 0,0 1 0,1-1 0,-1 1-1,1 0 1,-1 0 0,0-1 0,1 1 0,-1 0-1,0 0 1,0 0 0,1 0 0,-1 0 0,0 0 0,1 0-1,-1 0 1,0 0 0,0 0 0,1 0 0,-1 0-1,0 0 1,1 1 0,-1-1 0,0 0 0,1 0 0,-1 1-1,1-1 1,-1 0 0,0 1 0,1-1 0,-1 1-1,1-1 1,-1 1 0,1-1 0,-1 1 0,1-1 0,0 1-1,-1 0 1,1-1 0,-1 1 0,1 0 0,0-1-1,0 1 1,-1 0-35,-13 12-33,0 1 1,0 0-1,1 1 0,1 1 0,0 0 0,1 0 0,1 1 0,1 1 0,0-1 1,2 2-1,0-1 0,0 1 0,2 0 0,1 0 0,0 0 0,1 1 0,1 0 1,1-1-1,1 20 33,3-30-62,-1 0 0,2 0 0,-1 0 0,1 0 0,0-1 0,1 0 0,0 0 0,0 0 0,1-1 0,0 1-1,0-1 1,1-1 0,0 1 0,0-1 0,0 0 0,1-1 0,6 4 62,-4-3-11,-1 1 1,0-1-1,-1 2 0,0-1 0,0 1 0,0 1 0,-1-1 0,-1 1 0,1 0 0,-1 1 0,-1 0 1,4 9 10,-7-15 21,0 1 1,-1-1-1,0 1 1,0-1 0,0 1-1,0-1 1,-1 1-1,0 0 1,0-1 0,0 1-1,0 0 1,-1-1-1,0 1 1,0-1 0,0 1-1,0-1 1,-1 1-1,0-1 1,1 0 0,-2 0-1,1 0 1,0 0-1,-1 0 1,0 0 0,0 0-1,0-1 1,0 0-1,-1 0 1,1 0 0,-1 0-1,0 0 1,0-1-1,0 1 1,0-1 0,0 0-1,0 0 1,-1-1-1,1 1 1,-1-1 0,1 0-1,-1 0 1,0-1-1,1 1-21,-12 0 76,1 0 0,0 0 0,-1-2 0,1 0 0,0-1 0,-1 0 0,1-1 0,0-1 0,-13-5-76,-35-38-1045,60 43 735,1 0 0,0 0 1,0 0-1,1-1 0,-1 1 1,1 0-1,0 0 0,0-1 0,0 1 1,1-1-1,0 1 0,0-1 1,0 1-1,0-1 0,0 1 0,1-1 1,1-3 309,7-15-4869,6 4-2599</inkml:trace>
  <inkml:trace contextRef="#ctx0" brushRef="#br1" timeOffset="-66777.63">15993 4114 8264,'0'0'9038,"0"0"-5061,0 0-1249,0 0-689,0 0-838,0 0-475,0 0-171,1 10-58,4 157 304,-13 124-801,36-514-315,-20 111 413,-6 58-5,2 1 0,3 0-1,2 0 1,15-50-93,-24 101-15,0-1-1,1 1 1,-1-1-1,1 1 0,-1 0 1,1-1-1,0 1 1,0 0-1,0 0 1,0 0-1,0 0 0,0 0 1,1 0-1,-1 0 1,1 0-1,-1 0 0,1 0 1,0 1-1,0-1 1,0 1-1,0-1 0,0 1 1,0 0-1,0 0 1,0 0-1,0 0 1,0 0-1,1 0 0,-1 1 1,0-1-1,1 1 1,-1-1-1,1 1 0,-1 0 1,0 0-1,1 0 1,-1 0-1,1 1 0,-1-1 1,0 1-1,1-1 1,-1 1-1,0 0 1,0 0-1,1 0 0,-1 0 1,0 0-1,0 0 1,0 1-1,1 0 16,47 76-5071,-30-20-5622,-14-29-118</inkml:trace>
  <inkml:trace contextRef="#ctx0" brushRef="#br1" timeOffset="-66425.022">15928 4406 12684,'0'0'6790,"0"0"-4579,0 0-65,0 0-1025,109-82-513,-69 61-223,3 2-161,3 5-192,-5 4-32,-5 4-32,-4 6-417,-9 0-576,-10 11-672,-12 4-1154,-2 6-1345,-16 3-1954</inkml:trace>
  <inkml:trace contextRef="#ctx0" brushRef="#br1" timeOffset="-66172.62">15921 4683 12172,'0'0'4046,"0"0"-533,0 0-962,0 0-693,0 0-486,0 0-422,12 7-224,-3-1-597,-6-4-98,1 1-1,-1-1 1,1 0 0,0 0 0,-1 0-1,1 0 1,0-1 0,0 0 0,0 1-1,0-2 1,1 1 0,-1 0-1,0-1 1,0 0 0,0 1 0,1-2-1,-1 1 1,0 0 0,0-1 0,0 0-1,1 0-30,220-82 177,-175 60-1160,-35 13-1724,0-2-3533,-12 9-1879</inkml:trace>
  <inkml:trace contextRef="#ctx0" brushRef="#br2" timeOffset="-62258.02">5130 8274 5541,'0'0'4623,"0"0"-3069,0 0-860,0 0 101,0 0-138,15 9 47,-3-2-609,0 0-1,0-2 0,0 1 1,1-1-1,0-1 0,0-1 1,0 0-1,0 0 0,0-1 1,1-1-1,-1 0 0,2-1-94,1986-115 2996,-1869 104-2677,342-30-201,3883-232-65,3715 212 5980,-3191 150-3327,-4187-76-2594,-44 0 22,-44-6-76,-46-3-79,-50-3 53,-50-1-21,-54-2-17,-48-6-26,-51-4-80,-99 1-2223,-2-9-1,103-27 2336,-252 32-3315,-43 5-2760,-23 1-3961</inkml:trace>
  <inkml:trace contextRef="#ctx0" brushRef="#br2" timeOffset="-60002.071">30966 7740 13261,'3'-18'3614,"0"-10"-2646,5-39 281,1 18 3458,10 91-2626,-1-1-2037,2-1 0,1-1 0,2-1-1,1-1 1,3-1 0,0-1-1,2-2 1,2 0 0,1-3-1,1 0 1,37 24-44,-56-44-17,1 0 0,0 0-1,1-2 1,0 0 0,0-1 0,1 0 0,7 1 17,-18-6-5,0-1 0,0 1 1,0-1-1,0-1 0,1 1 0,-1-1 1,0 0-1,0-1 0,0 1 1,1-1-1,-1-1 0,0 1 0,0-1 1,0 0-1,-1 0 0,1-1 0,0 1 1,-1-1-1,0-1 0,1 1 0,-1-1 1,3-3 4,4-9 125,0-1 1,-2-1 0,0 1 0,-1-2-1,0 1 1,-2-1 0,0 0-1,-2-1 1,0 1 0,-1-1-1,0-1 1,-2 1 0,-1 0 0,0 0-1,-2-1 1,0-2-126,2 3 167,-1-86 799,-1 107-945,1-1 0,0 1 0,0 0 0,0-1 0,-1 1 0,1 0 0,0-1 0,-1 1-1,1 0 1,-1-1 0,1 1 0,-1-1 0,1 1 0,-1-1 0,1 1 0,-1-1 0,1 1 0,-1-1 0,0 1 0,1-1 0,-1 0 0,0 1 0,1-1 0,-1 0-1,0 0 1,0 1 0,1-1 0,-1 0 0,0 0 0,1 0 0,-1 0 0,0 0 0,0 0 0,1 0 0,-1 0 0,0 0 0,0-1 0,1 1 0,-1 0 0,0 0-1,1-1 1,-1 1 0,0 0 0,1-1 0,-1 1 0,0-1 0,1 1 0,-1-1 0,1 1 0,-1-1 0,1 1 0,-1-1 0,1 1 0,-1-1 0,1 0-1,0 1 1,-1-1 0,1 0 0,0 1 0,0-1 0,-1 0 0,1 1 0,0-1 0,0 0-21,-151 262 801,-85 209-262,15-71-1959,220-388-4001,16-32 90,-1-8-1363,0-4-3646</inkml:trace>
  <inkml:trace contextRef="#ctx0" brushRef="#br2" timeOffset="-59443.928">31020 7105 13357,'-13'-2'3779,"-7"0"-2552,-60-9 4951,123 9-3723,721 20-1617,-446-21-384,-426 8-1319,22 12-2981,30-3-4303,17-1-6190</inkml:trace>
  <inkml:trace contextRef="#ctx0" brushRef="#br1" timeOffset="-50938.914">21293 5767 6598,'0'0'3641,"0"0"-1020,9-15-64,62-118 4597,-67 76-3946,-5 56-3164,-1 0 1,0 0-1,0 1 1,1-1-1,-1 0 1,0 1-1,0-1 0,0 1 1,0-1-1,0 1 1,0 0-1,0 0 1,0 0-1,0 0 0,0 0 1,0 1-1,0-1 1,0 1-1,0-1 1,1 1-1,-1-1 0,0 1 1,0 0-1,0 0 1,1 0-1,-1 0 1,0 0-1,1 1 0,-1-1 1,1 0-1,-1 1-44,-22 11 11,1 1 0,0 1-1,0 1 1,2 0 0,0 2-1,1 1 1,1 1 0,1 0-1,0 1 1,2 1 0,0 1-1,-5 11-10,19-32-1,1 0 0,-1 1-1,0-1 1,1 0-1,0 1 1,-1-1-1,1 1 1,0-1-1,0 1 1,0 0-1,1-1 1,-1 1-1,1 0 1,-1-1-1,1 1 1,0 0 0,0 0-1,0 0 1,1-1-1,-1 1 1,0 0-1,1-1 1,0 1-1,0 0 1,0-1-1,0 1 1,0-1-1,0 1 1,1-1-1,-1 0 1,1 1-1,-1-1 1,1 0 0,0 0-1,0 0 1,0 0-1,0 0 1,1-1-1,-1 1 1,1 0 1,226 39 16,-224-40-16,1-1 0,-1 1 0,0 0 0,1 0 0,-1 1 0,0 0 0,0 0 0,0 0 0,0 0 0,0 1 0,-1 0 0,1 0 0,-1 0 0,0 0 0,0 1 0,0 0 0,0 0 0,0 0 0,-1 0 0,0 1 0,0-1 0,0 1 0,0 0 0,-1-1 0,0 1 0,0 0 0,0 1 0,0-1 0,-1 0 0,0 0 0,0 1 0,-1-1 0,1 1 0,-1-1 0,-1 6 0,-2-4 74,-1 0 0,0-1 1,0 1-1,-1-1 0,0 0 0,0 0 1,0 0-1,-1 0 0,0-1 1,0 0-1,0-1 0,0 1 0,-1-1 1,0 0-1,0-1 0,0 1 0,0-2 1,-1 1-1,1-1 0,-1 0 1,0 0-1,1-1 0,-2 0-74,-2 2-11,0-1 0,0-1 0,0 0 1,0 0-1,0-1 0,0-1 0,0 1 0,0-2 0,0 0 0,0 0 0,0-1 1,1 0-1,-1-1 0,1 0 0,0-1 0,0 0 0,0 0 0,1-1 0,0 0 1,0-1-1,0 0 0,1 0 0,0-1 0,1 0 0,-1-1 0,1 0 0,-2-4 11,5 6-311,-10-18-721,11 8-2456,4 16-1477,4 2 663,3 4-4587</inkml:trace>
  <inkml:trace contextRef="#ctx0" brushRef="#br1" timeOffset="-50378.07">21954 5682 10090,'0'0'3117,"0"0"-394,0 0 58,0 0-485,6-13-503,19-41-501,-24 54-1216,0-1 0,0 0-1,0 0 1,-1 1 0,1-1 0,0 0-1,-1 0 1,1 0 0,0 0 0,-1 0 0,1 0-1,-1 0 1,0 0 0,1 0 0,-1 0-1,0 0 1,1 0 0,-1 0 0,0 0-1,0 0 1,0 0 0,0-1 0,0 1 0,0 0-1,-1 0 1,1 0 0,0 0 0,0 0-1,-1 0 1,1 0 0,-1 0 0,1 0-1,-1 0 1,1 0 0,-1 0 0,1 0 0,-1 0-1,0 1 1,0-1 0,1 0 0,-1 0-1,0 1 1,0-1 0,0 0 0,0 1-1,0-1 1,0 1 0,0-1 0,0 1-1,0 0 1,0-1 0,0 1 0,0 0 0,0 0-1,0 0 1,-1 0-76,-47 12 257,30-3-236,0 1-1,0 1 1,1 0 0,1 2-1,0 0 1,1 0-1,0 2 1,1 0-1,0 1 1,2 0-1,0 1 1,0 1-1,-8 17-20,20-34 1,0 1 0,0-1-1,0 1 1,0 0 0,0 0-1,1-1 1,-1 1 0,0 0-1,1 0 1,0 0 0,-1 0-1,1-1 1,0 1 0,0 0 0,0 0-1,0 0 1,0 0 0,1 0-1,-1 0 1,0 0 0,1-1-1,-1 1 1,1 0 0,0 0-1,0-1 1,0 1 0,0 0-1,0-1 1,0 1 0,0-1-1,0 1 1,1-1 0,-1 1-1,0-1 1,1 0 0,-1 0 0,1 0-1,0 0 1,-1 0 0,1 0-1,0 0 1,0 0 0,-1-1-1,1 1 1,0-1 0,0 1-1,1-1 0,122 27 64,-87-15-60,65 30 33,-100-39-35,0-1 0,0 0 0,0 1 0,-1-1 1,1 1-1,-1 0 0,0 0 0,1 0 0,-1 0 0,-1 0 1,1 0-1,0 1 0,-1-1 0,1 0 0,-1 1 1,0-1-1,0 1 0,-1 0 0,1-1 0,-1 1 1,0 0-1,0-1 0,0 1 0,0 0 0,-1-1 0,1 1 1,-1 0-1,0 0-2,-3 4 31,0-1 1,-1 1 0,0-1-1,0 0 1,-1 0 0,0-1-1,0 0 1,0 0 0,-1 0-1,0-1 1,0 0 0,0 0-1,0-1 1,-1 1 0,0-2-1,0 1 1,0-1 0,-1-1-1,1 1 1,0-1-1,-1-1 1,0 1 0,1-2-1,-1 1 1,0-1 0,1 0-1,-1-1 1,-3-1-32,-1 2-107,1 0 0,0-1 1,0 0-1,-1-1 0,1 0 0,0-1 1,1-1-1,-1 0 0,-7-4 107,18 8-104,0 0 1,1-1-1,-1 1 1,1 0-1,-1 0 0,0-1 1,1 1-1,-1-1 0,1 1 1,-1 0-1,1-1 1,-1 1-1,1-1 0,0 0 1,-1 1-1,1-1 1,0 1-1,-1-1 0,1 1 1,0-1-1,-1 0 0,1 1 1,0-1-1,0 0 1,0 1-1,0-1 0,0 0 1,0 1-1,0-1 0,0 0 1,0 1-1,0-1 1,0 0-1,0 1 0,0-1 1,0 0-1,1 1 0,-1-1 1,0 1-1,1-1 1,-1 0-1,0 1 0,1-1 1,-1 1-1,1-1 0,-1 1 1,0-1-1,1 1 1,-1-1-1,1 1 0,0-1 104,31-20-10269,-32 21 9899,23-13-11471</inkml:trace>
  <inkml:trace contextRef="#ctx0" brushRef="#br1" timeOffset="-49428.838">22263 5553 8584,'0'0'2920,"0"0"70,0 0 37,0 0-668,0 0-512,0 0-368,-8-1-438,-6-2-826,-1 0 534,42 4-170,4 1-366,9 2-115,-1-2 1,1-1-1,-1-2 1,1-2-1,-1-2 0,0-1 1,7-4-99,-48 11 29,1-1-1,0 0 1,0 0 0,0 0 0,-1 0 0,1 0-1,0 0 1,0 0 0,0 0 0,-1 0-1,1-1 1,0 1 0,0 0 0,0-1-1,0 1 1,0-1 0,0 1 0,0-1-1,0 0 1,0 1 0,0-1 0,0 0-1,0 0 1,0 0 0,0 1 0,0-1 0,1 0-1,-1 0 1,0 0 0,1 0 0,-1-1-1,1 1 1,-1 0 0,1 0 0,0 0-1,-1 0 1,1 0 0,0-1 0,0 1-1,0 0 1,0 0 0,0 0 0,0-1-1,0 1 1,0 0 0,0 0 0,1 0 0,-1-1-1,0 1 1,1 0 0,-1 0 0,1 0-1,-1 0 1,1 0 0,0 0 0,-1 0-1,1 0 1,0 0 0,0 0 0,0 0-1,0 1 1,0-1 0,0 0 0,0 0 0,0 1-1,0-1 1,1 0-29,-4 1 38,0-1 0,0 1 1,0 0-1,0-1 0,0 1 0,0 0 0,0 0 0,0 0 1,0 1-1,0-1 0,0 0 0,0 1 0,0 0 0,1-1 1,-1 1-1,0 0 0,0 0 0,0 0 0,1 0 0,-1 0 1,1 0-1,-1 0 0,1 0 0,-1 1 0,1-1 0,0 1 1,-1-1-1,1 1 0,0 0 0,0-1 0,0 1 0,0 0 1,0 0-1,1 0 0,-1-1 0,1 1 0,-1 0 0,1 0 1,0 0-1,-1 1-38,-29 188 801,19-108-621,-19 248 61,30-331-233,0 0 0,1 0-1,-1 0 1,0 0 0,0 0-1,0 0 1,1 0 0,-1 0-1,0 0 1,0 0 0,0 0-1,0 0 1,1 0 0,-1 0-8,3-25-12,5-11-399,-2 10-1689,-4 9-2670,-3 15-1871,0 2-6128</inkml:trace>
  <inkml:trace contextRef="#ctx0" brushRef="#br1" timeOffset="-46772.02">23459 5366 5125,'0'0'8701,"0"0"-3896,0 0-1992,0 0-453,0 0-625,0 0-641,-13 6-330,10-4-714,-4 1 32,0 1 0,0 0 0,0 0 0,1 0 0,0 1 0,0 0 0,0 0 0,0 1-1,1-1 1,0 1 0,0 0 0,1 1 0,-4 6-82,-13 26 124,3 1-1,1 1 0,3 1 1,0 0-1,3 1 1,2 0-1,2 0 0,1 1 1,2 15-124,4-44-33,1-1 0,0 0-1,1 1 1,1-1 0,0 0 0,1 0 0,1-1 0,0 1 0,1-1 0,0 0 0,7 9 33,49 41-2794,-56-60 2095,0 0 0,0 0 0,0-1 0,0 1 0,0-2 0,0 1-1,0-1 1,1 0 0,-1 0 0,0 0 0,1-1 0,-1 0-1,3-1 700,8-2-5712,-2-5-3133</inkml:trace>
  <inkml:trace contextRef="#ctx0" brushRef="#br1" timeOffset="-46064.939">23876 5563 3555,'0'0'9663,"0"0"-4843,0 0-1953,0 0-470,0 0-587,0 0-588,0 0-506,1-4-327,5-4-191,-3 31-81,0 4-42,1 1-174,1-1 0,1 0 1,2 0-1,0 0 0,2-1 0,1-1 1,1 1-1,9 12 99,-20-36-5,1 1 1,-1-1-1,1 0 1,0 0-1,0 1 1,0-1-1,0 0 1,0-1-1,1 1 1,-1 0-1,0-1 1,1 1-1,-1-1 1,1 0-1,0 0 1,-1 0-1,1 0 1,0 0-1,0-1 1,0 1-1,-1-1 1,1 0-1,0 0 1,0 0-1,0 0 1,0 0-1,0 0 1,-1-1-1,1 0 1,0 1-1,0-1 1,-1 0-1,1 0 1,0-1-1,-1 1 1,1 0-1,-1-1 1,0 0-1,1 1 1,-1-1-1,0 0 1,0 0-1,0 0 1,0-1-1,0 0 5,14-18 249,-1-1 0,-1-1 0,-1 0 1,-1-1-1,-1 0 0,-1-1 0,-2 0 0,0 0 0,2-19-249,-5 13 1500,-83 241-1329,-67 306-363,117-454-251,27-61 430,1 0 0,-1 0 1,0 0-1,1 0 0,-1 0 1,0 0-1,0 0 0,0 0 0,0 0 1,0-1-1,0 1 0,0 0 1,0-1-1,0 1 0,0 0 1,0-1-1,0 1 0,-1-1 0,1 0 1,0 1-1,0-1 0,0 0 1,-1 0-1,1 0 0,0 0 1,0 0-1,-1 0 0,1 0 0,0 0 1,0 0-1,-1-1 0,1 1 1,0 0-1,0-1 0,0 1 0,-1-1 1,1 0-1,0 1 0,0-1 1,0 0-1,0 1 0,0-1 1,0 0-1,0 0 0,1 0 0,-1 0 1,0 0-1,0 0 0,1 0 1,-1-1 12,-4-5-304,0-1 1,0 0 0,1 0-1,0 0 1,1 0-1,0 0 1,0-1 0,1 1-1,0-1 1,0 0 0,1 0-1,0-9 304,3-64-9166,2 59 2648</inkml:trace>
  <inkml:trace contextRef="#ctx0" brushRef="#br1" timeOffset="-45780.964">24429 5850 15791,'0'0'3689,"0"0"-823,0 0-586,0 0-588,0 0-603,0 0-432,0 0-214,-6 16-165,-39 110 69,41-111-365,-3 2-82,2-1 1,0 1-1,2 0 0,-1 0 0,2 0 0,0 0 0,1 0 0,1 1 1,1-1-1,0 0 0,3 9 100,27 13-4449,-15-36-213,1-10-3289,-9 0-953</inkml:trace>
  <inkml:trace contextRef="#ctx0" brushRef="#br1" timeOffset="-45471.294">24592 5412 9673,'0'0'4778,"0"0"-1511,0 0-945,0 0-656,0 0-604,0 0-384,-9 12-101,-29 42-156,37-52-405,0 1-1,0 0 0,0 0 0,0-1 0,0 1 0,1 0 0,-1 0 0,1 0 0,0 0 0,0 0 0,0 0 0,0 0 1,0 0-1,0 0 0,1-1 0,0 1 0,-1 0 0,1 0 0,0 0 0,1-1 0,-1 1 0,0 0 0,1-1 0,-1 1 1,1-1-1,0 0 0,0 1 0,0-1 0,0 0 0,0 0 0,1 0 0,-1-1 0,0 1 0,1 0 0,-1-1 0,1 0 0,0 0 1,-1 1-1,1-1 0,0-1-15,-1 2 3,0-1 1,1 0 0,-1 0-1,0 0 1,0-1 0,1 1-1,-1 0 1,0-1 0,1 0-1,-1 1 1,0-1 0,1 0 0,-1 0-1,0 0 1,1-1 0,-1 1-1,1 0 1,-1-1 0,0 0-1,0 0 1,1 1 0,-1-1-1,0 0 1,0-1 0,0 1-1,0 0 1,0-1 0,0 1-1,0-1 1,-1 1 0,1-1-1,0 0 1,-1 0 0,0 0-1,1 0 1,-1 0 0,0 0-1,0 0 1,0 0 0,0 0-1,0-1 1,-1 1 0,1 0 0,-1-1-1,1-1-3,-1-2 21,0 0 1,-1 0-1,1 0 0,-1 0 0,-1 0 0,1 0 0,-1 0 1,0 0-1,0 1 0,-1-1 0,0 1 0,0 0 0,0 0 1,0 0-1,-1 0 0,0 0 0,0 1 0,0 0 0,-1-1 1,1 2-1,-1-1 0,0 0 0,0 1 0,0 0 0,0 0 1,-1 1-1,1-1 0,-1 1 0,-4-1-21,-18 12-1669,12 17-5113,9-8-1561</inkml:trace>
  <inkml:trace contextRef="#ctx0" brushRef="#br1" timeOffset="-45161.847">24822 5835 13965,'0'0'5221,"0"0"-2690,0 0-546,0 0-735,0 0-418,94-15-415,-61 13-97,-4 1-192,-3-1-64,-2 1-64,-3-1-64,-6 0-288,-2 0-417,0 1-448,-5-1-993,-3-1-1570,1 1-3394</inkml:trace>
  <inkml:trace contextRef="#ctx0" brushRef="#br1" timeOffset="-44599.821">25566 5483 11147,'0'0'4009,"0"0"-700,0 0-586,0 0-668,0 0-752,0 0-513,0 0-229,3 4-140,37 82 12,-20-29-423,-18-50-140,1 0 0,0 0 0,0 0 0,1-1 0,-1 0 0,2 0 0,-1 0 0,0 0 0,1-1 0,0 1 0,1-1 0,-1 0-1,1-1 1,0 1 0,0-1 0,0-1 0,1 1 0,-1-1 0,1 0 0,0 0 0,0-1 0,5 2 130,-8-6 0,-1 0-1,0 0 1,0 0 0,0 0-1,0-1 1,0 1 0,0-1-1,0 1 1,-1-1 0,0 0-1,1 0 1,-1 0 0,0-1-1,0 1 1,-1 0 0,1-1 0,-1 1-1,1-1 1,-1 0 0,0-1 0,2-3 33,77-192 4002,-84 231-1808,-43 95-1654,-6-3 0,-30 47-573,-12 26-1098,94-189-2548,12-19 1319,13-22-1753,-7 4-1167,1-1-2836</inkml:trace>
  <inkml:trace contextRef="#ctx0" brushRef="#br1" timeOffset="-44133.242">25492 5078 10890,'0'0'3529,"0"0"-379,0 0-748,0 0-683,0 0-555,0 0-454,0 0-267,9 0-118,127-8 111,169-19-407,-260 7 67,-66 18 21,-24 23-1272,25 6-8164,12-16 452</inkml:trace>
  <inkml:trace contextRef="#ctx0" brushRef="#br1" timeOffset="-43655.908">26478 5166 8936,'0'0'3994,"0"0"-557,0 0-249,0 0-573,0 0-677,0 0-502,0 0-464,2 0-358,26 41 523,-17-19-1028,-1 0 1,-1 1-1,-1 1 0,-1-1 1,-1 1-1,-1 0 1,-2 1-1,0-1 1,-1 1-1,-1 0 1,-2-1-1,0 1 0,-2 0 1,-1-1-1,0 0 1,-2 0-1,-1 0 1,-1 0-1,-1-1 0,-8 15-109,-4-9 12,-1-2-1,-1 0 1,-1-2-1,-1 0 1,-2-2-1,0-1 1,-14 8-12,62-33-4244,1-8-148,-9 3-1562,1-3-6885</inkml:trace>
  <inkml:trace contextRef="#ctx0" brushRef="#br1" timeOffset="-32034.202">20308 5031 6278,'0'0'4543,"0"0"-1821,0 0-389,-8 20 267,-69 235 3758,-85 765-737,98-451-3325,20 136-2296,28-328 16,30-540-2258,-21 136-1959,-11 21-1666,0 5-2963</inkml:trace>
  <inkml:trace contextRef="#ctx0" brushRef="#br0" timeOffset="-29770.357">20393 5067 8584,'3'-14'2621,"2"-2"-1677,8-33 497,-9 11 4993,-15 28-2824,-12 30-2842,18-9-744,0 0 1,1 1 0,0 0-1,1-1 1,1 1 0,0 0-1,0 0 1,1 0 0,1 1-1,0-1 1,0 0-1,1 0 1,1 1-25,-2-12 1,0-1-1,-1 1 1,1 0 0,0 0-1,0 0 1,0 0 0,0 0 0,0 0-1,1 0 1,-1 0 0,0-1-1,0 1 1,0 0 0,1 0-1,-1 0 1,1 0 0,-1 0-1,1-1 1,-1 1 0,1 0-1,-1-1 1,1 1 0,-1 0-1,1-1 1,0 1 0,-1 0 0,1-1-1,0 1 1,0-1 0,-1 1-1,1-1 1,0 0 0,0 1-1,0-1 1,0 0 0,0 0-1,-1 1 1,1-1 0,0 0-1,0 0 1,0 0 0,0 0-1,0 0 1,0 0 0,0 0-1,0-1 1,0 1 0,-1 0 0,1 0-1,0-1 1,0 1 0,0 0-1,0-1 1,-1 1 0,1-1-1,0 1 1,0-1 0,-1 0-1,43-37 264,-37 31-133,-1 1 0,0-1 0,0 0 0,-1 0-1,0 0 1,0-1 0,-1 0 0,0 1-1,0-1 1,-1 0 0,0 0 0,0-1 0,-1 1-1,0 0 1,-1-1 0,1 1 0,-2 0 0,1-1-1,-1 1 1,0 0 0,-1 0 0,0 0 0,0 0-1,-1 0 1,0 0 0,0 0 0,-1 1-1,0-1 1,0 1 0,-1 0-131,2 4 24,-1 1 0,1-1 0,0 1 0,-1 0 1,1 0-1,-1 0 0,0 1 0,1-1 0,-1 1 0,0 0 0,0 0 0,0 0 0,0 1 0,0-1 0,0 1 1,0 0-1,0 0 0,0 0 0,0 1 0,0-1 0,0 1 0,0 0 0,0 0 0,0 1 0,1-1 0,-1 1 1,0 0-1,1-1 0,-3 3-24,-1 0-2,1 0 1,-1 1-1,1 0 1,0 0-1,0 0 1,1 1-1,-1 0 1,1 0-1,0 0 1,1 1-1,0-1 1,0 1 0,0 0-1,-2 7 2,3-4-39,0 0 1,1 1-1,0-1 1,1 1-1,0-1 1,0 1-1,1-1 1,0 1-1,1 0 0,0-1 1,1 1-1,0-1 1,1 0-1,0 1 1,1-1-1,0-1 1,0 1-1,4 5 39,-6-13 1,1 0 1,-1 0-1,0-1 0,1 1 1,-1-1-1,1 0 0,-1 1 1,1-1-1,0 0 0,-1-1 0,1 1 1,0 0-1,0-1 0,0 1 1,-1-1-1,1 0 0,0 0 1,0 0-1,0 0 0,0-1 1,0 1-1,-1-1 0,1 0 0,0 0 1,0 0-1,-1 0 0,1 0 1,-1 0-1,1-1 0,-1 1 1,0-1-1,1 0 0,-1 0 1,0 0-1,0 0 0,0 0 0,0 0 1,0 0-1,-1-1 0,1 1 1,-1-1-1,0 1 0,1-1 1,-1 1-1,0-1 0,-1 0 1,1 0-1,0 1 0,-1-1 0,1 0 1,-1 0-1,0 0 0,0-1-1,7-22 152,-2-1-1,0 0 0,-2-1 0,0 1 1,-3 0-1,-1-25-151,0 49 4,1 0 1,-1 0-1,0 0 1,0 0-1,-1 0 0,1 0 1,-1 0-1,1 1 1,-1-1-1,0 1 1,0-1-1,0 1 0,0 0 1,0 0-1,-1 0 1,1 0-1,-1 0 0,1 0 1,-1 0-1,0 1 1,1 0-1,-1-1 0,0 1 1,0 0-1,0 0 1,0 1-1,0-1 1,0 1-1,0-1 0,0 1 1,0 0-1,-1 0 1,1 0-1,0 1 0,0-1 1,0 1-1,0 0 1,0 0-1,0 0 1,0 0-1,0 0 0,1 0 1,-1 1-1,0-1 1,1 1-1,-1 0 0,1 0 1,0 0-1,-1 0 1,1 0-1,0 1 0,-1 0-3,-6 5-7,-1 1 0,1-1 0,0 2 0,1-1 0,0 1 1,1 0-1,0 1 0,0 0 0,1 0 0,1 1 0,0-1 1,0 1-1,1 0 0,1 0 0,0 1 0,0-1 1,2 1-1,-1-1 0,2 1 0,-1-1 0,2 1 0,0 3 6,-1-12-6,1 0-1,0 0 1,0 0-1,0 0 1,0-1-1,1 1 1,-1 0-1,1-1 1,0 0-1,0 1 1,0-1-1,1 0 1,-1 0-1,1 0 1,0 0-1,-1 0 0,1-1 1,0 1-1,1-1 1,-1 0-1,0 0 1,1 0-1,-1 0 1,1-1-1,0 0 1,-1 1-1,1-1 1,0 0-1,0-1 1,0 1-1,-1-1 1,1 1-1,0-1 1,0-1-1,0 1 0,0 0 1,0-1-1,0 0 1,0 0-1,-1 0 1,1 0-1,0-1 1,-1 1-1,1-1 1,-1 0-1,0 0 1,1 0-1,-1-1 1,0 1-1,0-1 1,0 1-1,-1-1 1,1 0-1,-1 0 1,1 0-1,-1-1 0,0 1 1,0-1-1,-1 1 1,1-1-1,-1 1 1,0-1-1,1-1 7,0-5 32,0 0 0,-1 0 1,0 0-1,0 0 0,-1 0 0,0 0 0,-1 0 0,0 0 0,-1 0 0,0 0 0,0 1 0,-1-1 0,-1 0 0,-3-6-32,6 12 13,-2 0-1,1 0 1,0 0 0,-1 0-1,0 0 1,0 1 0,0-1-1,0 1 1,-1 0 0,1 0-1,-1 0 1,0 0 0,1 1-1,-1-1 1,-1 1 0,1 0-1,0 0 1,0 1 0,-1-1-1,1 1 1,-1 0 0,1 0-1,-1 1 1,0-1 0,1 1-1,-1 0 1,0 0 0,1 0-1,-1 1 1,1 0 0,-1 0-1,-3 1-12,2 0 9,0 0 0,0 1-1,0 0 1,0 0-1,0 1 1,1-1-1,-1 1 1,1 0 0,0 1-1,0-1 1,0 1-1,1 0 1,0 0-1,0 1 1,-1 1-9,3-5-68,1 0-1,-1 1 1,1-1-1,0 0 1,0 0-1,0 1 1,0-1-1,0 1 1,1-1-1,-1 1 1,1-1-1,0 1 1,0 0-1,-1-1 1,2 1-1,-1-1 1,0 1-1,0 0 1,1-1 0,-1 1-1,1-1 1,0 1-1,0-1 1,0 0-1,0 1 1,0-1-1,1 0 1,-1 0-1,1 0 1,-1 0-1,1 0 1,0 0-1,0 0 1,0 0-1,0-1 1,0 1-1,0-1 1,0 1-1,0-1 1,2 0 68,70 19-7661,-33-19 1</inkml:trace>
  <inkml:trace contextRef="#ctx0" brushRef="#br0" timeOffset="-29110.588">20312 3613 16207,'-4'-16'2130,"-16"-51"-277,4 35 1045,10 41-543,9 8-2310,0-1 1,1 1-1,0-1 1,2 0 0,0 0-1,1 0 1,0-1-1,1 0 1,1-1 0,0 0-1,9 9-45,9 20 33,-19-30-34,-5-6-3,0 0 1,0 0 0,0 0-1,1-1 1,0 0 0,0 1 0,1-1-1,0-1 1,0 1 0,0-1-1,0 0 1,1 0 0,0 0-1,0-1 1,1 0 0,-1 0 0,1-1-1,0 0 1,-1 0 0,1 0-1,1-1 1,-1 0 0,0 0 0,6 0 2,-6-6 24,-1 0-1,-1-1 0,1 1 0,0-1 0,-1 0 0,0 0 0,0-1 0,-1 0 0,0 1 0,0-1 0,0-1 0,0 1 0,-1-1 0,0 1 0,-1-1 0,1 0 0,-1 0 0,-1 0 0,1 0 0,-1 0 1,-1-1-1,1 1 0,-1-1-22,1 2 74,5-20 315,-1 0 0,-1 0 0,-2-1 0,0 1 0,-2-1 0,-1 0 0,-3-19-389,-13 10 678,5 50-368,5 12-286,1 0 1,2 1 0,1-1 0,1 1 0,1 0-1,1-1 1,4 21-25,-4-32 8,5 77 5,1 6 22,-4 0 1,-4 1-1,-4-1 1,-9 33-36,-24-21-216,37-107 209,1 0 1,-1-1-1,1 1 1,-1-1-1,0 1 1,0-1 0,0 0-1,0 1 1,-1-1-1,1-1 1,-1 1-1,1 0 1,-1 0-1,1-1 1,-1 0-1,0 1 1,0-1 0,0 0-1,0 0 1,1-1-1,-1 1 1,-1 0-1,1-1 1,0 0-1,0 0 1,0 0 0,0 0-1,0 0 1,0-1-1,0 1 1,0-1-1,0 0 1,0 0-1,1 0 1,-1 0-1,0-1 7,-6-3-70,2 0-1,-1-1 1,0 0-1,1 0 1,0-1-1,1 0 0,0 0 1,0-1-1,0 1 1,1-1-1,0-1 1,0 1-1,1-1 0,1 1 1,-1-1-1,1 0 1,1-1-1,-1 1 0,1-5 71,-10-114-4344,27 48-3834,-4 51 581</inkml:trace>
  <inkml:trace contextRef="#ctx0" brushRef="#br0" timeOffset="-28197.875">20568 2698 10826,'0'0'4501,"0"0"-1213,0 0-939,0 0-849,-10 20-331,-53 128 214,2 101-775,114-461-314,-50 200-261,0 0 0,1 1 0,1 0 0,0 0 0,0 0 0,1 0 1,0 1-1,1 0 0,0 0 0,5-4-33,-10 13 4,-1-1 0,0 1 0,1 0 1,-1 0-1,1 0 0,0 0 0,-1 0 0,1 0 0,0 0 0,-1 1 1,1-1-1,0 0 0,0 1 0,0 0 0,0-1 0,-1 1 1,1 0-1,0 0 0,0 0 0,0 0 0,0 0 0,0 1 1,0-1-1,-1 0 0,1 1 0,0-1 0,0 1 0,0 0 1,-1 0-1,1 0 0,-1 0 0,1 0 0,0 0 0,-1 0 1,0 0-1,1 1 0,-1-1-4,44 59 122,-42-54-121,18 32 57,-16-26-55,0-1-1,1 1 1,1-1-1,0 0 1,0-1-1,1 0 1,0 0 0,0 0-1,1-1 1,1 0-1,0-1 1,0 0-1,0-1 1,1 0 0,8 4-3,-17-11 7,1 1 0,-1-1 0,1 0 0,-1 0 0,1 0 0,-1 0 0,1 0 0,-1 0 0,1-1 0,-1 1 0,1-1 0,-1 0 0,0 0 0,1 0 0,-1 0 0,0 0 0,0 0 0,0-1 0,0 1 0,0-1 0,0 1 0,0-1 0,0 0 0,0 0 0,-1 0 0,1 0 0,-1 0 0,1 0 0,-1 0 0,0 0 0,0-1 0,0 1 0,0 0 0,-1-1 0,1 1 0,0-1 0,-1 1 0,0-1 0,1 1 0,-1-1 0,0 1 0,-1-1 0,1 1 0,0-1 0,-1 0-8,-3-2-2545,-7 27-4424,10-19 4934,-11 19-11651</inkml:trace>
  <inkml:trace contextRef="#ctx0" brushRef="#br0" timeOffset="-27125.954">19766 7836 7944,'0'0'1895,"0"0"133,0 0 332,0 0-433,0 0-379,-7 14-277,-22 44-316,27-53-879,0 0 0,1 0 0,0 0-1,-1 0 1,2 1 0,-1-1 0,1 1-1,-1-1 1,1 0 0,1 1 0,-1-1 0,1 0-1,0 1 1,0-1 0,1 0 0,-1 0 0,1 0-1,0 0 1,1 0 0,-1 0 0,1 0-1,0-1 1,0 1 0,0-1 0,1 0 0,-1 0-1,1 0 1,0-1 0,1 1 0,-1-1 0,0 0-1,1 0 1,0-1 0,-1 1 0,1-1 0,0 0-1,0 0 1,1-1 0,-1 1 0,0-1-1,0 0 1,1-1 0,-1 1 0,0-1 0,1 0-1,-1 0 1,1-1 0,-1 0 0,0 0 0,1 0-1,-1 0 1,0-1 0,0 0 0,0 0-1,0 0 1,0-1 0,-1 0 0,1 1 0,-1-2-1,0 1 1,4-3-76,-3-1 155,1 0 0,-1 0 0,-1 0-1,1-1 1,-1 1 0,0-1 0,-1 0 0,0 0 0,0-1-1,-1 1 1,0-1 0,-1 1 0,1-1 0,-2 1-1,1-1 1,-1 0 0,0 1 0,-1-1 0,0 0-1,-1 1 1,1-1 0,-2 1 0,1-1 0,-1 1 0,0 0-1,-1 0 1,0 1 0,0-1 0,-5-5-155,8 11 6,-1 1 0,1-1 1,-1 1-1,0-1 0,0 1 0,0 0 1,0 0-1,0 0 0,0 0 0,0 0 1,0 1-1,0-1 0,0 0 1,0 1-1,0 0 0,0-1 0,-1 1 1,1 0-1,0 0 0,0 0 0,0 1 1,-1-1-1,1 0 0,0 1 0,0-1 1,0 1-1,0 0 0,0 0 1,0 0-1,0 0 0,0 0 0,0 0 1,0 0-1,1 1 0,-1-1 0,1 1 1,-1-1-1,1 1 0,-1 0-6,-3 3-1,1 0 0,0 0-1,0 1 1,0-1 0,0 1 0,1 0 0,0 0-1,0 0 1,1 1 0,0-1 0,0 0-1,0 5 2,0 2-31,1 0-1,1 0 1,0 0-1,1 0 0,0 0 1,1 0-1,0 0 0,2 0 1,-1-1-1,2 2 32,-4-9-16,1 1 1,0-1-1,0 0 0,1 0 0,0-1 1,0 1-1,0 0 0,0-1 0,1 0 1,-1 1-1,1-2 0,0 1 1,1 0-1,-1-1 0,0 0 0,1 0 1,0 0-1,0 0 0,0-1 0,0 0 1,0 0-1,0 0 0,1 0 0,4 0 16,-7-3 5,0-1 0,0 1-1,-1-1 1,1 0 0,0 1-1,-1-1 1,0 0 0,1-1-1,-1 1 1,0 0-1,0 0 1,0-1 0,0 0-1,-1 1 1,1-1 0,-1 0-1,0 0 1,1 1 0,-1-1-1,-1 0 1,1 0 0,0 0-1,-1-1 1,1 1-1,-1 0 1,0 0 0,0 0-1,0 0 1,-1 0 0,1 0-1,-1 0 1,1 0 0,-1 0-1,0 0 1,0 0 0,-1-1-5,1-15 51,2 11-23,-1 0-1,0 0 0,-1 0 1,0 0-1,0 0 1,0 0-1,-1 0 0,0 1 1,-1-1-1,0 1 1,0 0-1,-1-1 0,1 1 1,-1 1-1,-2-2-27,6 7 1,0 0 0,-1 1 0,1-1-1,-1 1 1,1-1 0,-1 1 0,1-1-1,-1 1 1,1-1 0,-1 1 0,1-1 0,-1 1-1,0-1 1,1 1 0,-1 0 0,0 0-1,1-1 1,-1 1 0,0 0 0,1 0-1,-1 0 1,0 0 0,0-1 0,1 1-1,-1 0 1,0 0 0,0 1 0,1-1 0,-1 0-1,0 0 1,1 0 0,-1 0 0,0 1-1,1-1 1,-1 0 0,0 1 0,1-1-1,-1 0 1,0 1 0,1-1 0,-1 1 0,1-1-1,-1 1 1,1-1 0,-1 1 0,1-1-1,-1 1 1,1 0 0,0-1 0,-1 1-1,1-1 1,0 1 0,-1 0 0,1 0 0,0-1-1,-9 42-96,10-36 86,1-1-1,1 1 1,-1-1-1,1 0 1,0 0 0,0 0-1,0 0 1,1-1 0,-1 1-1,1-1 1,0 0 0,1 0-1,-1 0 1,1 0-1,0-1 1,-1 0 0,2 0-1,-1 0 1,0-1 0,0 1-1,1-1 1,-1-1 0,1 1-1,0-1 1,0 0-1,-1 0 1,1 0 0,0-1-1,0 0 1,0 0 0,-1-1-1,1 0 1,0 0 0,5-1 10,-7 1 7,-1-1 1,0 1-1,0-1 1,1 0-1,-1 1 1,0-1 0,-1 0-1,1-1 1,0 1-1,-1 0 1,1-1-1,-1 0 1,0 1-1,1-1 1,-1 0 0,-1 0-1,1 0 1,0-1-1,-1 1 1,0 0-1,0-1 1,0 1-1,0 0 1,0-1 0,0 1-1,-1-1 1,0 1-1,0-1 1,0 0-1,0-2-7,0-2 23,0 1 1,-1 0-1,0-1 0,0 1 0,0-1 0,-1 1 0,0 0 0,0 0 0,-1 0 0,0 0 0,0 0 0,-1 0 0,0 1 0,-1-3-23,3 7-26,0 0-1,0 0 0,0 0 0,0 1 1,-1-1-1,1 0 0,0 1 0,-1 0 0,1-1 1,-1 1-1,0 0 0,1 0 0,-1 1 0,0-1 1,1 0-1,-1 1 0,0 0 0,0-1 1,0 1-1,1 0 0,-1 1 0,0-1 0,0 0 1,0 1-1,1-1 0,-1 1 0,0 0 0,1 0 1,-1 0-1,1 1 0,-1-1 0,1 0 1,-2 2 26,-70 65-5544,41-22-1049,4 4-4580</inkml:trace>
  <inkml:trace contextRef="#ctx0" brushRef="#br0" timeOffset="-26546.845">19846 8980 12492,'0'0'2690,"0"0"-399,0 0-279,0 0-629,0 0-743,0 0-298,-1 17 112,-1 113 288,3-102-661,1 0-1,1 0 1,1-1 0,2 0 0,0 0 0,2 0 0,8 18-81,-16-43 32,1 1 0,0 0-1,0 0 1,0-1 0,0 1 0,0 0 0,1-1 0,-1 1 0,1-1 0,0 0 0,0 1 0,-1-1 0,1 0 0,1 0-1,-1 0 1,0 0 0,0-1 0,1 1 0,-1-1 0,1 1 0,-1-1 0,1 0 0,0 0 0,0 0 0,-1 0 0,1 0-1,0-1 1,0 0 0,0 1 0,0-1 0,0 0 0,-1 0 0,1 0 0,0-1 0,0 1 0,0-1 0,0 1 0,-1-1-1,1 0 1,0 0 0,0 0 0,-1-1 0,1 1 0,-1-1 0,1 1 0,-1-1 0,2-1-32,13-17 447,-2-1 0,0 0 0,-1-1 1,-1 0-1,-1-1 0,-1-1 0,-1 0 1,-1 0-1,2-10-447,6-52 1004,-43 127-492,10 1-515,2 1 0,2 0 1,2 1-1,1 0 0,3 0 0,2 1 1,0 29 2,-4 35-184,3-43-136,4-39 240,-1 0 0,0-1 0,-2 1 0,-2-1 0,0 0-1,-1 0 1,-2-1 0,-8 18 80,14-38 5,0 0-1,0 0 1,-1 0 0,0-1-1,0 1 1,0-1 0,0 0-1,-1 0 1,0-1-1,1 1 1,-1-1 0,-1 0-1,1 0 1,0-1-1,-1 1 1,1-1 0,-1-1-1,0 1 1,1-1 0,-1 0-1,0 0 1,0 0-1,0-1 1,0 0 0,0 0-1,0-1 1,1 0 0,-1 0-1,0 0 1,0 0-1,1-1 1,-1 0 0,0 0-1,1-1 1,0 0-1,0 0 1,-5-3-5,2 0-22,-1-1 0,1 0 0,-1-1 0,2 0 0,-1 0 0,1 0 0,1-1 0,0 0 0,0-1 0,0 1 0,1-1 0,1 0 1,0-1-1,0 1 0,1-1 0,0 1 0,1-1 0,0 0 0,1-4 22,-1 3-525,2-1-1,-1 0 1,2 1 0,0-1 0,0 1 0,1-1-1,0 1 1,1 0 0,1 0 0,4-10 525,15-25-5077,0 4-3972</inkml:trace>
  <inkml:trace contextRef="#ctx0" brushRef="#br0" timeOffset="-25713.023">19818 8702 9769,'0'0'6118,"0"0"-2851,0 0-950,0 0-635,0 0-684,0 0-256,21 3-48,-10-1-606,154 6 593,269-75 55,-411 62-635,-30 6 23,-92 42-1139,39-3-4072,29-15-1138</inkml:trace>
  <inkml:trace contextRef="#ctx0" brushRef="#br0" timeOffset="-24211.993">13316 10855 15246,'0'0'2867,"0"0"-651,0 0-108,0 0-592,0 0-432,0 0-166,0 0-283,-2-4-314,2 5-317,1-1-1,-1 0 1,0 1 0,0-1-1,0 1 1,0-1 0,0 0 0,1 1-1,-1-1 1,0 1 0,0-1 0,0 1-1,0-1 1,0 1 0,0-1 0,0 0-1,0 1 1,-1-1 0,1 1 0,0-1-1,0 0 1,0 1 0,0-1-1,-1 1 1,1-1 0,0 0 0,0 1-1,-1-1 1,1 0 0,0 1 0,0-1-1,-1 0 1,1 1 0,0-1 0,-1 0-1,1 0 1,-1 1 0,1-1 0,0 0-1,-1 0 1,1 0 0,-1 0-1,1 1 1,0-1 0,-1 0 0,1 0-1,-1 0 1,1 0 0,-1 0 0,1 0-1,-1 0 1,1 0 0,0 0 0,-1 0-1,1-1 1,-1 1 0,1 0-1,0 0 1,-1 0 0,1 0 0,-1-1-1,1 1 1,0 0 0,-1 0 0,1-1-1,0 1 1,-1 0 0,1-1-4,-8 56 103,7-46-81,-4 20-14,2 0-1,2 1 1,0-1 0,2 1-1,1-1 1,1 0 0,2 0-1,1 0 1,1 0 0,1-1-1,2 0 1,0-1 0,2 0-1,1 0 1,2-2 0,6 10-8,-19-32-1,1 1 0,0-1 0,-1 0 0,1 0 0,0 0 1,1 0-1,-1 0 0,0 0 0,1-1 0,0 0 1,-1 0-1,1 0 0,0 0 0,0 0 0,0-1 0,0 0 1,1 0-1,-1 0 0,0 0 0,0-1 0,1 0 1,-1 1-1,0-1 0,1-1 0,-1 1 0,0-1 0,0 0 1,0 0-1,1 0 0,-1 0 0,0-1 0,0 1 1,0-1-1,-1 0 0,1-1 0,0 1 0,-1 0 0,0-1 1,3-2 0,12-16 22,-2-1 0,0 0 0,-1-1 1,-1-1-1,-2 0 0,0 0 0,-2-2 1,1-3-23,-3 11 30,89-200 1235,-94 204-649,-20 31-260,-4 16-339,1 2 1,2 1-1,2 0 1,1 2 0,2-1-1,1 2 1,2-1-1,2 1 1,1 1 0,2 0-1,1 20-17,-14 71-39,6-56-148,5-21 139,-1 0 0,-3-1 0,-2 0 0,-3-1 0,-2-1 0,-2 0 0,-15 27 48,32-71 4,-1 0-1,1 0 0,-1 0 1,-1-1-1,1 1 1,-1-1-1,0 0 0,0 0 1,-1 0-1,0-1 0,0 0 1,0 0-1,-1-1 1,1 0-1,-1 0 0,0 0 1,0-1-1,-1 0 1,1 0-1,-1-1 0,1 0 1,-1 0-1,0-1 0,0 0 1,0 0-1,1-1 1,-1 0-1,0 0 0,0-1 1,0 0-1,0 0 1,1-1-1,-1 0 0,0 0 1,1-1-1,0 0 0,0-1 1,0 1-1,0-1 1,0 0-1,-4-5-3,3 1-229,0-1 1,1 0-1,0 0 0,0-1 0,1 0 1,0 0-1,1 0 0,1-1 1,-1 0-1,1-2 229,1 2-509,0-1 1,1 0 0,0 1-1,1-1 1,0 0-1,1 0 1,0 0 0,1 1-1,0-1 1,1 0-1,0 1 1,1-1-1,1 1 1,-1 0 0,3-4 508,14-25-7576</inkml:trace>
  <inkml:trace contextRef="#ctx0" brushRef="#br0" timeOffset="-23573">13520 10020 9833,'0'0'7228,"0"0"-4788,0 0-1239,-12 18-197,-68 121 58,-19 135-224,92-224-806,26-92 107,68-174 299,-82 201-402,0-1 0,1 1 0,1 0 0,0 1-1,1-1 1,1 1 0,0 1 0,1 0 0,1 0 0,0 1 0,9-8-36,-19 19 13,0 0 1,0 1-1,0-1 1,0 1-1,0-1 1,0 1-1,0-1 0,0 1 1,0 0-1,0-1 1,0 1-1,0 0 1,1 0-1,-1 0 0,0 0 1,0 0-1,0 0 1,0 0-1,1 0 1,-1 0-1,0 1 0,0-1 1,0 0-1,0 1 1,0-1-1,0 1 1,0-1-1,0 1 1,0-1-1,0 1 0,0 0 1,0 0-1,0-1 1,-1 1-1,1 0 1,0 0-1,0 0 0,-1 0 1,1 0-1,-1 0 1,1 0-1,-1 0 1,1 0-1,-1 1-13,18 57 220,-16-49-204,7 35 95,-6-23-31,0-1 0,2 1 0,0-1 0,1 0 1,1-1-1,2 1 0,0-1 0,0-1 1,2 0-1,1 0 0,0-1 0,6 6-80,-14-21 16,0 0-1,0 0 1,0 0-1,0-1 1,1 1-1,-1-1 1,1 0-1,-1 0 1,1-1-1,0 0 0,0 1 1,0-2-1,0 1 1,0 0-1,0-1 1,0 0-1,0 0 1,0-1-1,0 1 1,0-1-1,-1 0 1,1 0-1,0-1 0,0 1 1,-1-1-1,1 0 1,-1 0-1,1-1 1,-1 0-1,0 1 1,0-1-1,0-1 1,0 1-1,-1 0 0,1-1 1,-1 0-1,0 0 1,0 0-1,0 0 1,-1 0-1,1-1 1,-1 1-1,0-1 1,0 0-1,-1 1 1,1-1-1,-1 0 0,0-3-15,1-32-2968,-6 39-897,-6 2-2813</inkml:trace>
  <inkml:trace contextRef="#ctx0" brushRef="#br0" timeOffset="-23326.874">14065 11251 18257,'0'0'3972,"0"0"-1954,0 0 64,0 0-929,0 0-448,0 0-129,0 0-223,0 0-193,109-19-96,-73 15 0,3 0-64,-2 0-353,1-1-511,-6 1-802,-3 1-1089,-8-3-1985,-5 2-4164</inkml:trace>
  <inkml:trace contextRef="#ctx0" brushRef="#br0" timeOffset="-22853.913">14738 10772 12492,'-1'-13'6758,"-6"-56"-677,8 98-2368,5 21-2964,0-1-562,1 9-95,2 0 1,2 0-1,3-2 0,4 5-92,21 17-919,-37-76 884,-1 0-1,0 0 0,1-1 1,-1 1-1,1 0 0,-1 0 0,1-1 1,0 1-1,0-1 0,0 0 1,0 1-1,0-1 0,0 0 1,0 0-1,0 0 0,1-1 1,-1 1-1,0 0 0,0-1 1,1 0-1,-1 1 0,0-1 1,1 0-1,-1 0 0,0 0 0,1-1 1,-1 1-1,0 0 0,1-1 1,-1 0-1,0 1 0,0-1 1,1 0-1,-1 0 0,1-1 36,7-7 1,-1 0-1,-1 0 1,0-1-1,0 0 1,-1 0-1,0-1 0,-1 0 1,0 0-1,0 0 1,-1-1-1,-1 0 1,1-3-1,44-247 1425,-128 553 1052,69-243-2378,-33 139 64,-11 144-163,21 108 58,33-439-108,1-1 0,-1 1 0,0 0 0,0 0 0,1 0-1,-1-1 1,0 1 0,0 0 0,1 0 0,-1 0 0,0 0-1,1 0 1,-1 0 0,0 0 0,0-1 0,1 1 0,-1 0-1,0 0 1,1 0 0,-1 0 0,0 0 0,1 0 0,-1 0-1,0 1 1,1-1 0,-1 0 0,0 0 0,1 0 0,-1 0-1,0 0 1,0 0 0,1 1 0,-1-1 0,0 0 0,0 0-1,1 0 1,-1 1 0,0-1 0,0 0 0,1 0 0,-1 1-1,0-1 51,15-37-1928,4-62-4425,-14 29-678</inkml:trace>
  <inkml:trace contextRef="#ctx0" brushRef="#br0" timeOffset="-22545.913">14714 10299 19603,'0'0'2888,"0"0"-523,0 0-390,0 0-635,0 0-326,0 0-96,1-13-336,-1 8-552,-1 3-22,1-1 0,0 0 0,0 0 0,0 1 0,0-1 0,1 0 0,-1 1-1,1-1 1,-1 0 0,1 1 0,0-1 0,0 1 0,0-1 0,0 1 0,1-1 0,-1 1 0,1 0 0,-1 0-1,1 0 1,0 0 0,0 0 0,0 0 0,0 0 0,0 0 0,0 1 0,0-1 0,1 1 0,-1 0 0,0-1-1,1 1 1,0 0 0,-1 1 0,1-1 0,-1 0 0,1 1 0,1-1-8,414-70-53,-390 61-490,-42 10-1365,-63 25-3926,31 1-2873,22-6-1276</inkml:trace>
  <inkml:trace contextRef="#ctx0" brushRef="#br0" timeOffset="-22210.963">15712 10538 15439,'-3'-15'5317,"-10"-70"-534,15 86-1649,8 17-2547,10 34-205,-3 1 1,-2 0-1,-2 1 1,-3 0 0,-2 1-1,-2 21-382,0-34 26,-2 1 0,-2-1 0,-1 1-1,-3 0 1,-1 0 0,-3-1 0,-1 1 0,-2-2-1,-2 1 1,-1-1 0,-3-1 0,-11 23-26,9-31-292,-2 0 1,-1-2-1,-1 0 0,-2-1 1,-1-1-1,-1-2 1,-1 0-1,-1-2 0,-4 2 292,4-6-1603,-2-1-1,0-1 0,0-1 1,-2-2-1,0-1 1,-6 1 1603,-53 13-10907</inkml:trace>
  <inkml:trace contextRef="#ctx0" brushRef="#br0" timeOffset="-21902.129">12539 10462 8360,'0'0'9331,"0"0"-5466,-17 15-1409,4-5-2005,-1 1-51,1 0 0,0 1 0,1 1 0,0 0 0,1 0 0,0 1 0,1 0 1,-6 13-401,0 10 260,1 1 1,2 1 0,2 0 0,1 1-1,2 0 1,2 0 0,2 0 0,2 1-1,1 0 1,2-1 0,2 1 0,1 0-1,4 6-260,-4-23-197,1-1-1,2 1 0,0-2 0,1 1 0,1-1 1,2 0-1,0-1 0,1 0 0,1-1 0,0 0 1,2-1-1,0-1 0,2 0 0,0-1 0,0-1 1,2 0-1,0-2 0,1 0 0,18 9 198,-2-4-2026,2-2 0,1-2 0,0-1 0,26 5 2026,44 7-8589</inkml:trace>
  <inkml:trace contextRef="#ctx0" brushRef="#br0" timeOffset="-21447.878">16353 10978 5669,'0'0'11387,"0"0"-7196,0 0-2200,0 0-523,6-13-614,21-39-379,-26 51-463,0 0 0,0 1 0,0-1 0,0 0 0,0 0 1,0 1-1,0-1 0,0 1 0,0-1 0,0 1 0,1-1 0,-1 1 0,0-1 0,0 1 0,1 0 0,-1 0 0,0 0 0,0 0 0,1 0 0,-1 0 0,0 0 0,1 0 0,-1 0 0,0 1 0,0-1 0,0 1 0,1-1 0,-1 0 0,0 1 0,0 0 0,0-1 0,0 1 1,0 0-1,0 0 0,0-1 0,0 1 0,0 0 0,0 0 0,0 0 0,-1 0 0,1 0 0,0 0 0,-1 0 0,1 1 0,0-1 0,-1 0 0,0 0 0,1 0 0,-1 1 0,0-1 0,0 0-12,5 10 7,0 0 0,-1 0 0,-1 0 0,0 1 0,-1-1 0,0 1 0,-1-1 0,0 1 0,0 0 0,-2 0 0,1-1 0,-1 1 0,-1 0 0,0-1 0,-1 1 0,0-1 0,-1 0 0,0 0 0,-1 0-1,0 0 1,0-1 0,-1 0 0,-5 5-7,-75 96 262,86-111-258,1 0 1,-1 1-1,1-1 1,-1 0-1,0 0 1,1 0-1,-1 1 1,1-1-1,-1 0 1,0 0-1,1 1 1,-1-1-1,1 0 0,-1 1 1,0-1-1,0 0 1,1 1-1,-1-1 1,0 0-1,0 1 1,1-1-1,-1 1 1,0-1-1,0 1 1,0-1-1,0 0 0,0 1 1,1-1-1,-1 1 1,0-1-1,0 1 1,0-1-1,0 1 1,0-1-1,-1 1 1,1-1-1,0 1 1,0-1-1,0 0 1,0 1-1,0-1 0,-1 1 1,1-1-1,0 1 1,0-1-1,-1 0 1,1 1-1,0-1 1,-1 0-1,1 1 1,0-1-1,-1 0 1,1 1-1,0-1 1,-1 0-1,1 0 0,-1 0 1,1 1-1,0-1 1,-1 0-1,1 0 1,-1 0-1,1 0 1,-1 0-1,1 0 1,-1 0-5,39-13-66,-30 9-3,79-30-1494,8-4-4647,-52 20-788</inkml:trace>
  <inkml:trace contextRef="#ctx0" brushRef="#br0" timeOffset="-20776.236">18207 10724 11979,'0'0'5050,"7"-15"-2546,-2 4-2091,1-1 329,0 0 1,0-1-1,-2 1 1,0-1-1,0 0 1,-1-1-1,0 1 1,-1-9-743,-2 20 41,0 1 0,-1-1 0,1 0-1,-1 0 1,0 1 0,0-1 0,1 0 0,-1 1 0,0-1 0,0 0 0,-1 1 0,1 0-1,0-1 1,0 1 0,-1 0 0,1-1 0,-1 1 0,1 0 0,-1 0 0,1 0 0,-1 0-1,0 1 1,0-1 0,1 0 0,-1 1 0,0-1 0,0 1 0,0-1 0,1 1 0,-1 0 0,0 0-1,0 0 1,0 0 0,0 0 0,0 0 0,1 1 0,-1-1 0,0 1 0,0-1 0,0 1-1,1 0 1,-1-1 0,0 1 0,1 0 0,-1 0 0,1 0 0,-1 0 0,1 1 0,-1-1-1,1 0 1,0 1 0,-1-1 0,1 1-41,-20 9-37,2 1 0,-1 1 0,2 0 0,0 1 0,0 1 0,2 1 0,0 1 0,-7 8 37,18-19-91,0 1 1,0 0 0,0 0 0,1 1 0,0-1-1,0 1 1,1 0 0,0 0 0,0 0 0,1 0 0,0 0-1,1 1 1,0-1 0,0 1 0,0-1 0,1 1 0,1-1-1,-1 1 1,1-1 0,1 0 0,0 1 0,0-1-1,0 0 1,2 3 90,1-3-82,-1 0-1,2 0 0,-1 0 1,1-1-1,0 0 0,0 0 1,1 0-1,0-1 0,0 0 1,1-1-1,-1 1 0,1-1 1,1-1-1,-1 1 0,0-2 1,6 3 82,69 44-55,-79-47 116,-1 0 0,0-1 1,0 1-1,0 0 0,-1 1 1,1-1-1,-1 0 0,1 1 0,-1-1 1,0 1-1,-1 0 0,1 0 1,0 0-1,-1-1 0,0 1 0,0 1 1,0-1-1,-1 0 0,0 0 1,1 0-1,-1 0 0,0 0 0,-1 1 1,1-1-1,-1 0 0,0 0 0,0 0 1,0 0-1,-1 0 0,1 0 1,-1-1-1,0 1 0,0 0 0,0-1 1,-1 1-1,1-1 0,-1 0 1,1 0-1,-1 0 0,0 0 0,-1 0 1,1-1-1,0 1 0,-1-1 0,1 0 1,-1 0-1,0 0 0,0-1-61,-9 3-1,1 0-1,-1-1 0,0-1 1,-1 0-1,1-1 0,0-1 1,0 0-1,0 0 0,-1-2 1,1 1-1,0-2 0,0 0 1,1 0-1,-1-1 1,1-1-1,-1 0 0,1 0 1,1-2-1,-1 1 0,1-1 1,0-1-1,1 0 0,0-1 1,0 0-1,1 0 0,0-1 1,0 0-1,1 0 0,-3-6 2,3-10-2489,20 16-2399,5 9-1518</inkml:trace>
  <inkml:trace contextRef="#ctx0" brushRef="#br0" timeOffset="-20382.901">18715 10753 16624,'36'-115'6902,"-33"109"-6473,-1 5-329,-1 0 0,0 0 0,1 0 0,-1 0 0,0 0 0,1 0 0,-1-1 0,0 1-1,0 0 1,0-1 0,0 1 0,-1 0 0,1-1 0,0 1 0,0-1 0,-1 0 0,1 1 0,-1-1 0,1 1 0,-1-1 0,0 0 0,0 1-1,0-1 1,0 0 0,0 1 0,0-1 0,0 0 0,0 1 0,-1-1 0,1 0 0,-1 1 0,1-1 0,-1 0 0,0 1 0,1-1 0,-1 1 0,0 0-1,0-1 1,0 1 0,0 0 0,0-1 0,-1 1 0,1 0 0,0 0 0,0 0 0,-1 0 0,1 0 0,-1 0 0,1 0 0,-1 1 0,0-1-101,-7 0 25,1 1 0,0 1 0,-1 0-1,1 0 1,0 0 0,0 1-1,0 1 1,0-1 0,0 1-1,0 0 1,1 1 0,-1 0 0,1 0-1,0 1 1,0 0 0,1 0-1,-1 0 1,1 1 0,0 0-1,1 0 1,0 1 0,0-1-1,-2 3-23,-2 5-116,1 1 0,0-1 0,1 1 0,1 1 0,0-1 0,1 1 0,1 0 0,0 0 0,1 0 0,1 1 0,0 5 116,1-14-105,-1 0-1,1-1 0,1 1 1,-1 0-1,1-1 0,1 1 1,-1 0-1,1 0 1,1-1-1,0 1 0,0-1 1,0 1-1,1-1 0,0 0 1,0 0-1,1 0 1,-1-1-1,2 1 0,-1-1 1,1 0-1,0 0 0,0 0 1,0-1-1,1 1 1,0-1-1,0-1 0,1 1 1,6 3 105,-9-7 18,1 0 0,-1 0 0,0 1 0,0 0 0,0 0 0,0 0 0,0 0 0,0 1 0,-1-1 0,1 1 0,-1 0 0,1 0 0,-1 0 0,0 1 0,0-1 0,-1 1 0,1 0 0,-1-1 0,0 1 0,0 0 0,0 0 0,0 1 0,-1-1 0,0 0 0,1 1 0,-2-1 0,1 0 0,0 1 0,-1-1 0,0 1 0,0-1 0,-1 4-18,1-3 24,-1-1 1,1 1-1,-1-1 0,-1 1 0,1-1 0,-1 1 0,1-1 1,-1 0-1,0 0 0,-1 1 0,1-2 0,-1 1 0,0 0 1,0 0-1,0-1 0,0 0 0,-1 0 0,1 0 0,-1 0 1,0 0-1,0-1 0,0 1 0,0-1 0,0 0 0,-1 0 1,1-1-1,0 1 0,-1-1 0,1 0 0,-1 0 1,0-1-1,1 1 0,-1-1 0,0 0 0,1 0 0,-5-1-24,0 1-149,0 1-1,1-1 0,-1-1 0,0 1 0,1-2 0,-1 1 0,1-1 1,-1 0-1,1-1 0,0 0 0,-3-2 150,-13-18-4518,13-14-4824,11 19-165</inkml:trace>
  <inkml:trace contextRef="#ctx0" brushRef="#br0" timeOffset="-19774.358">19119 10674 20275,'0'0'2712,"0"0"-272,0 0-534,0 0-524,0 0-453,0 0-283,-5 19-128,-92 332 277,87-312-1208,0 0 0,3 1 0,1-1-1,2 1 1,2 12 413,23-83-544,17-141 602,-30 137-49,2-16 59,2 1-1,2 1 0,2 0 1,2 0-1,2 2 1,3 1-1,23-38-67,26 24 67,-70 59-69,1 0-1,-1 0 1,1 0 0,-1 0 0,1 0 0,-1 0 0,1 1 0,-1 0 0,1-1-1,-1 1 1,1 0 0,0 0 0,-1 0 0,1 0 0,-1 1 0,1-1 0,0 1 0,-1 0-1,1-1 1,-1 1 0,0 0 0,1 1 0,-1-1 0,0 0 0,1 1 0,-1-1-1,0 1 1,0 0 0,0-1 0,-1 1 0,1 0 0,0 0 0,-1 0 0,1 1 2,2 3-10,-1 0 0,0 1 0,-1-1 0,1 1 0,-1 0 0,0 0 0,-1 0 0,0 0 0,0 0 0,0 0 0,-1 0 0,0 0 0,0 0 0,-1 1 0,0-1 0,0 0 0,-1 0 0,0 0 0,0-1 0,0 1 0,-2 2 10,-80 131-639,76-129 608,-1 0 1,-1-1 0,0 0-1,0 0 1,-1-1-1,0-1 1,0 1 0,-1-2-1,0 0 1,0 0 0,-1-1-1,0-1 1,-8 3 30,22-8 6,0-1-1,-1 1 1,1-1 0,0 1 0,-1-1-1,1 1 1,0-1 0,-1 1 0,1-1-1,0 0 1,-1 1 0,1-1 0,-1 0-1,1 0 1,-1 1 0,0-1 0,1 0 0,-1 0-1,0 0 1,0 0 0,1 1 0,-1-1-1,0 0 1,0 0 0,0 0 0,0 0-1,0 0 1,0 1 0,0-1 0,0 0-1,-1 0 1,1 0 0,0 0 0,0 0 0,-1 1-1,1-1 1,-1 0 0,1 0 0,0 1-1,-1-1 1,1 0 0,-1 1 0,0-1-1,1 0 1,-1 1 0,0-1 0,1 1 0,-1-1-1,0 1 1,0-1-6,9 3-2,0-1 0,0 2 0,0-1 0,0 1 0,-1 0 1,1 1-1,-1 0 0,0 0 0,0 1 0,-1 0 0,1 0 0,-1 0 0,0 1 0,0 0 0,-1 0 0,0 0 1,0 1-1,0-1 0,1 5 2,10 8-12,15 20-39,-20-23 68,1 0 1,0-1-1,2 0 1,0-1-1,0 0 0,1-2 1,1 1-1,0-2 0,1 0 1,14 7-18,-28-17 28,-1 0 0,1 0-1,-1 0 1,1 0 0,0 0 0,0 0 0,-1-1 0,1 1 0,0-1-1,0 0 1,0 0 0,-1 0 0,1 0 0,0 0 0,0-1 0,0 1-1,0-1 1,-1 0 0,1 1 0,0-1 0,-1-1 0,1 1 0,-1 0 0,1-1-1,-1 1 1,0-1 0,1 0 0,-1 0 0,0 0 0,0 0 0,0 0-1,-1 0 1,1 0 0,0-1 0,-1 1 0,1 0 0,-1-1 0,0 0 0,0 1-1,0-1 1,0 0 0,-1 1 0,1-1 0,0 0 0,-1 0 0,0 0-1,0 0 1,0 1 0,0-1 0,-1-2-28,2-3-29,-1-1 0,0 1-1,0-1 1,-1 1 0,0-1 0,-1 1-1,0 0 1,0-1 0,-1 1-1,0 0 1,-1-2 29,-18-12-4038,-14 13-5669,16 9-1717</inkml:trace>
  <inkml:trace contextRef="#ctx0" brushRef="#br0" timeOffset="-19483.305">18655 11761 21652,'0'0'2595,"0"0"-641,88-12-481,-28-1-672,10-3-449,10-2-95,4 1-97,1-2-128,2 3-32,-6 3-257,-6 3-639,-13 2-610,-24 5-1312,-25 3-2019,-13 9-4100</inkml:trace>
  <inkml:trace contextRef="#ctx0" brushRef="#br0" timeOffset="-19159.3">18851 11977 17136,'14'1'2659,"107"-6"3266,126-76-2060,113-28-1073,-435 128-3797,8-2-1758,1-4-3932,32-9-2471</inkml:trace>
  <inkml:trace contextRef="#ctx0" brushRef="#br0" timeOffset="-10768.506">17234 5956 384,'0'0'582,"0"0"21,0 0 1,0 0-28,0-4-42,0-21 486,3 33 1158,-16 27-1347,5-13-952,0 0 0,1 0 1,1 0-1,1 1 1,1 0-1,1 0 1,1 0-1,1 23 121,10-37-2781,-6-9 1521</inkml:trace>
  <inkml:trace contextRef="#ctx0" brushRef="#br0" timeOffset="-10429.907">17225 6129 1057,'0'0'737,"0"0"-193,0 0-191,0 0-65,0 0-32,0 0-32,0 0-128,0 0-96,0 0-128,4-6-64,3 6-128,-2 1-289,-1-1-608,-4 2 128</inkml:trace>
  <inkml:trace contextRef="#ctx0" brushRef="#br0" timeOffset="-10428.907">17225 6129 320,'9'5'379,"3"2"-280,-14-2 3048,0-2-3110,0 0 1,0-1-1,1 1 0,-1 0 0,0 0 1,1 0-1,0 0 0,0 0 1,0 0-1,0 0 0,0 1 0,1-1 1,-1 0-1,1 0 0,0 1 0,0-1 1,0 0-1,0 1 0,1-1 1,0 1-38,-1 8-1739,0-4-797</inkml:trace>
  <inkml:trace contextRef="#ctx0" brushRef="#br0" timeOffset="-9930.098">17313 6074 416,'0'0'161,"0"0"4,0 0 54,0 0 187,0 0 293,0 0 267,5-13 155,24-56 1490,-37 97 2570,-1 26-4944,5-30 244,-8 51-786,3 1 1,3 1 0,4 20 304,1-117-187,0-2-3523,0 19-972</inkml:trace>
  <inkml:trace contextRef="#ctx0" brushRef="#br0" timeOffset="-9571.903">17273 6623 1121,'0'0'1602,"0"0"-407,0 0-191,0 0-70,0 0-42,0 0-59,0 0-59,-2 5 1665,5 22-2300,-1 0 0,-2 1 0,-1-1 1,-1 1-1,-1-1 0,-3 9-139,-22 95-3849,25-115 2940,-4 14-2214</inkml:trace>
  <inkml:trace contextRef="#ctx0" brushRef="#br0" timeOffset="-9227.04">17239 7066 96,'0'0'726,"0"0"-11,0 0 156,0 0 186,0 0 48,0 0-43,0 0-32,0 0-31,-2 1-119,-2 4-593,1 0-1,-1 0 0,1 0 0,1 1 0,-1-1 0,1 1 0,0 0 0,0 0 0,1 0 0,-1-1 0,1 1 0,1 0 1,-1 1-1,1-1 0,0 0 0,1 5-286,-1-4-88,-9 87-1517,0-31-3185,3-36-1750</inkml:trace>
  <inkml:trace contextRef="#ctx0" brushRef="#br0" timeOffset="-8929.426">17182 7589 6278,'0'0'1409,"0"0"-192,0 0-320,0 0-224,0 0-193,0 0-63,0 0-289,0 0-128,0 0-64,-11 17-128,11-3-321,-1 2-512,-2-3-640,2 0-3588</inkml:trace>
  <inkml:trace contextRef="#ctx0" brushRef="#br0" timeOffset="682.109">3599 3787 10570,'0'0'3118,"0"0"-652,0 0 43,0 0-315,-14-12-544,-45-36-604,57 46-995,0 1 1,-1 0-1,1-1 1,-1 1-1,1 1 1,-1-1-1,0 0 1,1 1-1,-1-1 1,0 1-1,1 0 1,-1-1-1,0 1 1,1 1-1,-1-1 1,0 0-1,0 1 1,1-1-1,-1 1 1,1 0-1,-1 0 1,1 0-1,-1 0 1,1 0-1,-1 1 1,1-1-1,0 1 1,0 0-1,0-1 1,0 1-1,0 0 1,0 0-1,0 0 1,1 0-1,-2 2-51,-1 1 109,-2 2-72,0 0 0,0 0 0,1 1 0,0 0 1,0 0-1,1 1 0,0-1 0,0 1 0,1 0 0,0 0 0,1 0 0,0 0 0,0 1 0,1-1 0,0 0 1,1 1-1,0-1 0,0 1 0,2 4-37,-2-9-1,1-1-1,0 1 1,0-1 0,1 1 0,0-1 0,-1 0-1,1 1 1,0-1 0,1 0 0,-1 0 0,1-1-1,0 1 1,0 0 0,0-1 0,0 0-1,1 0 1,-1 0 0,1 0 0,0 0 0,0-1-1,0 1 1,0-1 0,0 0 0,1 0 0,-1-1-1,0 1 1,1-1 0,2 0 1,138 10-34,-114-12 38,2 0 26,-25 0-26,0 0 1,1 0 0,-1 0-1,1 1 1,0 1-1,-1-1 1,0 1 0,1 1-1,-1 0 1,0 0-1,1 0 1,-1 1 0,0 1-1,-1-1 1,1 1-1,-1 0 1,0 1 0,0 0-1,1 0-4,-6 1 82,1 0-1,-1-1 1,0 1 0,0 0-1,-1 0 1,0 0 0,0 0-1,0 1 1,-1-1-1,0 0 1,0 0 0,0 0-1,-1 1 1,0-1 0,0 0-1,-1 0 1,1 0 0,-1 0-1,-1-1 1,1 1-1,-1 0 1,0-1 0,0 0-1,-4 5-81,-1 4 55,0 0 0,-1 0-1,0-1 1,-1 0 0,-1-1 0,0 0-1,0-1 1,-1 0 0,-1 0 0,0-2-1,0 0 1,-1 0 0,0-1-1,-1-1 1,1 0 0,-2-1 0,1 0-1,0-2 1,-1 1 0,-7-1-55,20-4-46,1 0 0,-1-1 1,0 1-1,0-1 0,0 1 0,1-1 1,-1 0-1,0 0 0,1 0 1,-1-1-1,1 1 0,-1-1 0,1 1 1,-1-1-1,1 0 0,0 0 0,0 0 1,0 0-1,0 0 0,1 0 1,-1-1-1,0 1 0,1 0 0,0-1 1,-1 0-1,1 1 0,0-1 1,0 0-1,1 1 0,-1-1 0,0 0 1,1 0-1,0 0 0,0 0 1,0 1-1,0-1 0,0 0 0,0 0 1,1 0 45,21-104-5249,13 43-2469,-11 29-1235</inkml:trace>
  <inkml:trace contextRef="#ctx0" brushRef="#br0" timeOffset="1084.397">4041 3472 15310,'7'-120'8521,"-6"119"-8448,-1 1 0,0-1 0,0 1 0,1-1 0,-1 1 0,0-1 0,0 0 0,0 1 0,0-1 0,0 1 0,0-1 0,0 0 0,0 1 1,0-1-1,0 1 0,0-1 0,0 0 0,0 1 0,0-1 0,0 1 0,-1-1 0,1 1 0,0-1 0,-1 0 0,1 1 0,0-1 0,-1 1 1,1-1-1,0 1 0,-1 0 0,1-1 0,-1 1 0,1-1 0,-1 1 0,1 0 0,-1-1 0,1 1 0,-1 0 0,1 0 0,-1-1 0,0 1 0,1 0 1,-1 0-1,1 0 0,-1 0 0,0 0 0,1 0 0,-1 0 0,1 0 0,-1 0 0,0 0 0,1 0 0,-1 0 0,1 0 0,-1 0 0,0 0 1,1 1-1,-1-1 0,1 0-73,-30 26 819,19-14-796,1 1-1,1 0 1,-1 1 0,2-1 0,0 2 0,1-1 0,0 1-1,1 0 1,1 0 0,0 1 0,1 0 0,1 0 0,1 0-1,0 0 1,1 0 0,0 0 0,2 0 0,0 5-23,1-15-38,0 0 0,0 0 0,0 0 1,1 0-1,0-1 0,0 1 0,1-1 0,-1 0 1,1 0-1,0 0 0,1 0 0,-1-1 1,1 0-1,0 0 0,0 0 0,0-1 0,0 1 1,1-1-1,0 0 0,-1-1 0,1 1 0,0-1 1,0 0-1,0-1 0,0 0 0,1 0 0,-1 0 1,0 0-1,1-1 0,-1 0 0,0-1 1,0 1-1,1-1 0,-1 0 0,0-1 0,0 1 1,0-1-1,1-1 38,39-10-229,-34 9 166,0 0-1,0 1 0,0 0 1,1 1-1,-1 0 1,1 1-1,-1 0 1,1 1-1,8 2 64,-16 0 15,0 0 0,0 0 0,-1 1 0,0 0 0,1 0 0,-1 0 0,0 0 0,-1 1 0,1-1 0,0 1 0,-1 0 0,0 0 0,0 1 0,0-1 0,-1 1 1,1-1-1,-1 1 0,0 0 0,0 0 0,-1 0 0,0 0 0,1 0 0,-2 0 0,1 0 0,0 0 0,-1 0 0,0 0 0,-1 1 0,1-1 0,-1 0 0,0 0 0,0 0 0,0 0 0,-1 0 0,0 0 0,0 0 0,0-1 0,-2 3-15,-5 9 79,-1-1-1,0 0 0,-2-1 0,1 0 1,-2-1-1,0 0 0,0-1 1,-2 0-1,1-1 0,-1-1 0,-1 0 1,1-1-1,-2-1 0,1-1 1,-1 0-1,0-1 0,-1-1 1,-3 1-79,20-5-70,0 0 0,0 0 0,-1-1 1,1 1-1,0 0 0,0 0 1,0-1-1,-1 1 0,1-1 0,0 1 1,-1-1-1,1 1 0,0-1 1,-1 0-1,1 0 0,-1 0 0,1 1 1,-1-2-1,1 1 0,0 0 1,-1 0-1,1 0 0,-1 0 0,1-1 1,0 1-1,-1-1 0,1 1 1,0-1-1,0 0 0,-1 1 0,1-1 1,0 0-1,0 0 0,0 0 1,0 0-1,0 0 0,0 0 0,0 0 1,0 0-1,0 0 0,1 0 1,-1-1-1,0 1 0,1 0 0,-1 0 1,1-1-1,-1 1 0,1-1 1,0 1-1,-1 0 0,1-2 70,35-50-8515,-9 22-42</inkml:trace>
  <inkml:trace contextRef="#ctx0" brushRef="#br0" timeOffset="1431.31">4294 3219 16912,'0'0'2279,"0"0"28,-3-13-124,-5-40-656,29 17 80,-14 32-1394,261-157 3033,-267 160-3221,0 0 0,0 0 0,-1 1 0,1-1 0,0 0 1,0 1-1,0-1 0,1 0 0,-1 1 0,0-1 0,0 1 0,0 0 0,0-1 0,0 1 0,1 0 1,-1 0-1,0 0 0,0 0 0,0 0 0,1 0 0,-1 0 0,0 0 0,0 0 0,0 0 0,0 1 1,1-1-1,-1 0 0,0 1 0,0-1 0,0 1 0,0 0 0,0-1 0,0 1 0,0 0 1,0-1-1,0 1 0,0 0 0,0 0 0,-1 0 0,1 0 0,0 0 0,-1 0 0,1 0 0,0 0 1,-1 0-1,1 0 0,-1 0 0,0 0 0,1 1 0,-1-1 0,0 0 0,0 0 0,0 0 0,0 1 1,0-1-1,0 0 0,0 1-25,19 296 1041,-16-268-1066,1-1 0,2 1 0,0-1 0,3 1 0,0-2 0,2 0 0,1 0 0,1-1 0,14 22 25,-19-38-459,0-1 0,0 0 0,1 0 0,1-1 0,0 0 0,0-1 0,0 0 0,1 0 0,5 1 459,19 10-4997,-4-6-4239</inkml:trace>
  <inkml:trace contextRef="#ctx0" brushRef="#br0" timeOffset="6640.593">5268 3062 18962,'0'0'2594,"0"0"-1099,0 0-75,0 0-27,0 0-368,0 0-347,0 0-363,17-12-138,116-82 47,-116 80-192,18-12 8,-1-1 0,-1-2 0,-2-1 0,10-14-40,-72 55 278,4 4-333,-18 11-678,21-5-3076,23-16-1444,4-2-4073</inkml:trace>
  <inkml:trace contextRef="#ctx0" brushRef="#br0" timeOffset="7309.064">6302 2134 8776,'1'-13'5969,"1"-4"-4643,3-41 1860,-4 13 2178,-1 45-5310,-1-1 1,1 0 0,-1 1-1,1-1 1,-1 1 0,0-1-1,1 1 1,-1-1 0,0 1-1,1-1 1,-1 1 0,0 0-1,0-1 1,1 1 0,-1 0-1,0-1 1,0 1 0,1 0-1,-1 0 1,0 0-1,0 0 1,0 0 0,0 0-1,1 0 1,-1 0 0,0 0-1,0 0 1,0 0 0,1 1-1,-1-1 1,0 0 0,0 0-1,1 1 1,-1-1 0,0 1-1,1-1 1,-1 1 0,0-1-1,1 1 1,-1-1 0,1 1-1,-1-1 1,0 1 0,1 0-1,0-1 1,-1 2-55,-19 17 14,1 1 0,1 1 0,1 1 0,0 0 0,2 1 0,-12 25-14,1-4 7,7-14-20,1 0 1,1 2-1,2 0 1,1 1-1,2 0 1,-1 6 12,12-37-39,0 1 1,-1 0-1,1 0 0,0 0 0,1 0 1,-1 0-1,0 0 0,1 0 0,0 1 1,0-1-1,0 0 0,0 0 0,0 0 1,0 0-1,1 0 0,0 0 0,-1 0 1,1 0-1,0 0 0,1 0 0,-1 0 1,0 0-1,1 0 0,0-1 0,0 1 1,-1-1-1,1 1 0,1-1 0,-1 0 1,0 0-1,2 1 39,9-2-58,0 0-1,0-1 1,-1-1 0,1 0-1,0-1 1,0-1 0,-1 0 0,1 0-1,-1-1 1,5-3 58,30-8-229,-23 8 185,-1 1 0,1 1 0,0 2 0,0 0-1,0 1 1,0 1 0,15 2 44,-35-1 54,0 1 0,0-1 1,-1 1-1,1 0 0,0 0 0,0 0 1,-1 0-1,1 1 0,0 0 0,-1-1 1,0 1-1,1 0 0,-1 1 0,0-1 1,0 1-1,0-1 0,-1 1 0,1 0 1,0 0-1,-1 0 0,0 0 0,0 1 1,0-1-1,0 1 0,-1-1 0,1 1 1,-1-1-1,0 1 0,0 0 1,0 0-1,0 0 0,-1 0 0,1-1 1,-1 1-1,0 0 0,-1 0 0,1 0 1,-1 0-1,1 0 0,-1 0 0,0-1 1,0 1-1,-1 0 0,1-1 0,-1 1 1,0-1-1,0 1 0,0-1 0,-2 2-54,-11 14 72,-2-1-1,0 0 0,-1-1 0,-1-1 0,0-1 0,-1-1 1,-1 0-1,0-2 0,0 0 0,-2-2 0,1 0 0,-15 3-71,-49-2-2941,85-12 2595,0 1-1,0-1 1,0 0-1,0 0 1,1 0 0,-1 0-1,0 0 1,0 0-1,1 0 1,-1 0 0,1-1-1,-1 1 1,1 0-1,-1 0 1,1 0 0,0-1-1,0 1 1,-1 0-1,1-1 1,0 1 0,0 0-1,0 0 1,0-1-1,1 1 1,-1 0 0,0 0-1,0-1 1,1 1-1,-1 0 1,1 0 0,-1 0-1,1-1 1,0 1-1,-1 0 1,1 0 0,0 0 346,12-17-7709</inkml:trace>
  <inkml:trace contextRef="#ctx0" brushRef="#br0" timeOffset="7713.847">6788 1978 10698,'5'-133'12439,"-4"131"-12259,-1 0 0,0 0 1,0 0-1,0 0 0,-1 0 1,1 0-1,0 0 1,-1 0-1,1 0 0,-1 1 1,0-1-1,1 0 1,-1 0-1,0 0 0,0 1 1,0-1-1,0 0 0,-1 1 1,1-1-1,0 1 1,-1 0-1,1-1 0,-1 1 1,1 0-1,-1 0 1,0 0-1,1 0 0,-2 0-180,0 0 85,-1 0 0,1 1 0,-1 0 0,0-1 0,1 1 0,-1 1-1,0-1 1,1 0 0,-1 1 0,0 0 0,1 0 0,-1 0 0,1 0 0,-1 1-1,1-1 1,0 1 0,0 0 0,-1 0 0,1 0 0,0 0 0,-2 3-85,-8 9 11,0 1 1,1 1-1,1 0 0,0 1 1,1 0-1,1 0 1,1 1-1,0 0 1,1 1-1,1 0 1,1 0-1,1 0 0,0 0 1,1 9-12,2-21-29,-1 0 1,2 0 0,-1 0-1,1 0 1,0 0 0,1 0-1,-1 0 1,1 0 0,1 0-1,-1 0 1,1 0 0,0-1-1,1 1 1,0-1-1,0 1 1,0-1 0,1 0-1,0 0 1,0-1 0,0 1-1,1-1 1,-1 0 0,2 0-1,-1 0 1,0-1-1,1 0 1,0 0 0,0 0-1,0-1 1,0 0 0,0 0-1,7 2 29,115 8-502,-46-10 508,-81-3 12,0 0 1,0 0-1,0 0 1,1 0 0,-1 0-1,0 0 1,0 0-1,0 1 1,0-1-1,0 1 1,0-1-1,0 1 1,0-1-1,0 1 1,-1-1 0,1 1-1,0 0 1,0-1-1,0 1 1,-1 0-1,1 0 1,0 0-1,-1-1 1,1 1-1,0 0 1,-1 0-1,1 0 1,-1 0 0,0 0-1,1 0 1,-1 0-1,0 0 1,0 0-1,1 1 1,-1-1-1,0 0 1,0 0-1,0 0 1,0 0 0,-1 0-1,1 0 1,0 0-1,0 0 1,-1 0-1,1 0 1,0 0-1,-1 0 1,1 0-1,-1 0 1,1 0 0,-1 0-1,0 0 1,1 0-1,-1-1 1,0 1-1,0 0-18,-44 51 558,-206 151-1759,245-198 87,6-4-6420,8-1 898</inkml:trace>
  <inkml:trace contextRef="#ctx0" brushRef="#br0" timeOffset="8068.606">6974 1712 12716,'-2'-13'6273,"-6"-42"-2932,12 54 3778,23 55-6294,40 135 288,-37-100-1256,3-1 0,32 57 143,11-40-1841,-77-105 1816,1 0 1,0-1-1,0 1 1,0-1-1,0 1 1,0-1-1,1 1 1,-1-1 0,0 1-1,0-1 1,0 1-1,0-1 1,0 1-1,1 0 1,-1-1-1,0 1 1,0-1-1,1 1 1,-1 0-1,0-1 1,1 1 0,-1 0-1,0-1 1,1 1-1,-1 0 1,0 0-1,1-1 1,-1 1-1,1 0 1,-1 0-1,0 0 1,1-1-1,-1 1 1,1 0 0,-1 0-1,1 0 1,-1 0-1,1 0 1,-1 0-1,1 0 1,-1 0-1,1 0 1,-1 0-1,0 0 1,1 0-1,-1 0 1,1 1-1,-1-1 1,1 0 0,-1 0-1,0 0 1,1 1-1,-1-1 1,1 0-1,-1 0 1,0 1-1,1-1 1,-1 0-1,0 1 1,1-1-1,-1 1 1,0-1 0,0 0-1,1 1 1,-1-1-1,0 1 1,0-1 24,-2-45 45,1 38-96,-6-38 99,-3 1 0,-1 0 0,-3 0 0,-3-4-48,-4-13 166,10 25-37,-6-10 81,3 0 1,1-1 0,3-1 0,1 1 0,3-2-1,1-6-210,6 49 6,-1 1 0,1-1 0,0 1 0,0 0-1,1-1 1,0 1 0,0 0 0,0 0 0,0 0-1,1 0 1,0 0 0,0 1 0,0-1 0,1 1-1,-1-1 1,1 1 0,0 1 0,0-1 0,0 0-1,1 1 1,0 0 0,-1 0 0,1 0 0,0 1-1,1 0-5,4-3-168,0 1 0,0 0 0,1 0-1,0 1 1,-1 1 0,1 0 0,0 1 0,0 0-1,1 0 1,-1 1 0,0 0 0,3 2 168,-11-2-264,1 1 1,-1-1-1,0 1 1,0 0-1,0 0 0,0 1 1,0-1-1,0 1 1,0-1-1,0 1 1,-1 0-1,1 0 1,-1 0-1,1 0 1,-1 0-1,0 1 1,0-1-1,0 1 1,0 0-1,0-1 0,0 1 1,0 1 263,8 71-11093,-17-41 3406</inkml:trace>
  <inkml:trace contextRef="#ctx0" brushRef="#br0" timeOffset="8409.518">7085 2014 8712,'0'0'3609,"0"0"-539,0 0-182,13 3-443,-10-2-2314,3 0 67,-1 1-1,1-1 0,-1-1 1,1 1-1,-1-1 0,1 1 1,0-1-1,-1-1 0,1 1 1,0-1-1,-1 0 0,1-1 0,-1 1 1,0-1-1,1 0 0,-1 0 1,0-1-1,3-2-197,174-146 2028,-83 61-1915,-77 74-327,-15 31-1777,-74 142-12057,33-93 8531,24-42 4543,-40 84 949,7 4 9085,34-62-134,37-58-4378,129-123-2066,-95 83-2535,74-62-123,-47 36-3342,-59 50-432,-10 11-2238,-1 5-5679</inkml:trace>
  <inkml:trace contextRef="#ctx0" brushRef="#br0" timeOffset="10541.939">3656 5403 16592,'-11'13'280,"-4"6"146,-1 0-1,-1 0 1,0-2 0,-1 0 0,-1-1-1,-19 12-425,-13 2 193,132-80 346,1151-673-219,2145-1231 929,-3291 1904-1010,265-156 1925,306-238-2164,-598 398 195,-2-3 1,-2-2 0,46-56-196,-87 91 12,-1-2 1,0 0 0,-1 0-1,-1-1 1,-1 0 0,-1-1 0,2-6-13,-8 18 18,-1 0 0,0 0 0,0 0-1,-1 0 1,0 0 0,0 0 0,-1 0 0,0 0 0,0 0 0,-1-1 0,0 1 0,-1 0 0,1 0 0,-2 0 0,1 1 0,-1-1 0,0 0 0,-1 1 0,1 0 0,-2-2-18,-14-13 59,-1 1 0,-1 0-1,-1 1 1,0 2 0,-1 0-1,-1 2 1,-1 0 0,0 2 0,-1 0-1,-1 2 1,0 1-59,-85-43 74,-22-10-175,-123-79 101,216 117-9,1-3 0,1-2 0,1-1 0,2-1-1,1-3 1,2 0 0,-27-41 9,29 28 28,3 0 0,2-2 0,2-1 0,2-1 0,3 0 0,2-2 1,2 0-1,-2-29-28,9 41 20,3 14-14,-1 0 1,0 1-1,-3 0 1,0 0-1,-2 0 0,-2-1-6,11 24-3,-1 0 0,0 0 0,0 1-1,-1-1 1,0 1 0,1 0 0,-1 0 0,-1 0-1,1 0 1,0 1 0,-1 0 0,0-1 0,0 2-1,0-1 1,0 1 0,0-1 0,0 2 0,-1-1-1,1 0 1,-1 1 0,1 0 0,-1 0 0,1 1-1,-1 0 1,0 0 0,1 0 0,-1 0 0,0 1-1,1 0 1,-3 1 3,-20 6-9,-1 1-1,2 1 1,-1 1-1,2 2 1,-1 1-1,-22 16 10,25-16-2,-949 598-142,-855 539 224,-547 330-74,1967-1204 282,401-272-246,4-3 4,-1-1-1,0 1 1,1 0 0,0 0-1,-1 0 1,1 0-1,0 1 1,0-1-1,0 1 1,0 0-1,1 0 1,-1 0 0,1 0-1,0 0 1,0 0-1,0 1 1,0-1-1,0 1 1,1-1-1,-1 1 1,1 0 0,0 0-1,1-1 1,-1 1-1,0 0 1,1 0-1,0 0 1,0 0-1,0 0 1,1 0 0,-1 0-1,1-1-45,171 128 662,-118-78-622,-2 3 1,-3 3-1,-3 1 0,-2 2 1,-3 2-1,-3 2 0,-2 1 1,-4 2-1,11 38-40,125 287 118,-17 7-1,-4 53-117,-74-148 464,-72-305-521,-1 1-1,0-1 1,0 0-1,0 1 1,0-1-1,0 1 1,0-1-1,0 0 1,0 1-1,0-1 1,-1 0-1,1 1 0,0-1 1,-1 0-1,1 1 1,-1-1-1,0 0 1,1 1-1,-1-1 1,0 0-1,0 0 1,0 0-1,0 0 1,0 0-1,0 0 0,0 0 1,0 0-1,0-1 1,0 1-1,-1 0 1,1 0-1,0-1 1,0 1-1,-1-1 1,1 1-1,0-1 1,-1 0-1,1 0 1,-1 1-1,1-1 0,0 0 1,-1 0-1,1 0 1,-1-1-1,1 1 1,0 0-1,-1 0 1,1-1-1,0 1 1,-1-1-1,1 1 1,0-1-1,-1 1 0,1-1 58,-29-11-6977,18 8-518</inkml:trace>
  <inkml:trace contextRef="#ctx0" brushRef="#br0" timeOffset="14472.238">204 6736 17168,'-159'94'5606,"121"-72"-5302,31-11 368,30-17 172,372-205 281,-275 142-1033,1385-801 405,-1374 803-385,-115 63-78,-30 18-79,-161 135-3037,60-45-2111,23-17-3492</inkml:trace>
  <inkml:trace contextRef="#ctx0" brushRef="#br0" timeOffset="14986.569">1123 7664 10122,'-25'-196'6491,"1"111"-288,29 108-2711,0 4-3210,161 638 1459,-144-587-1829,-10-39-33,-1 0 0,-2 1-1,-1 0 1,-3 0 0,0 13 121,-5-54-4,0 1 0,0 0-1,-1 0 1,1-1 0,0 1 0,0 0 0,0 0 0,-1-1 0,1 1 0,0 0 0,0 0 0,-1 0-1,1-1 1,0 1 0,0 0 0,-1 0 0,1 0 0,0 0 0,-1-1 0,1 1 0,0 0-1,0 0 1,-1 0 0,1 0 0,0 0 0,-1 0 0,1 0 0,0 0 0,-1 0 0,1 0-1,0 0 1,-1 0 0,1 0 0,0 0 0,-1 1 0,1-1 0,0 0 0,0 0 0,-1 0 0,1 0-1,0 1 1,0-1 0,-1 0 0,1 0 0,0 0 0,0 1 0,-1-1 0,1 0 0,0 0-1,0 1 1,0-1 0,0 0 0,-1 0 0,1 1 0,0-1 0,0 0 0,0 1 0,0-1-1,0 0 1,0 1 0,0-1 4,-19-27 80,-15-47-10,3-1 1,3-2-1,3-1 0,4-1 0,3 0 1,0-31-71,4 33 22,3 0 1,3-1-1,4 0 0,3-1 1,8-49-23,31-17 26,-36 140-26,0 0 0,0 1-1,0-1 1,1 1 0,0-1 0,-1 1 0,2 0 0,-1 0-1,0 0 1,1 1 0,0-1 0,0 1 0,0 0-1,0 0 1,0 0 0,1 0 0,-1 1 0,1 0 0,0 0-1,0 0 1,0 1 0,-1-1 0,1 1 0,1 0 0,-1 1-1,0-1 1,2 1 0,2 3-4,1 0 0,-1 1-1,0 0 1,0 1 0,-1 0-1,1 0 1,-1 1 0,0 0-1,-1 0 1,1 1 0,-1 0-1,-1 0 1,1 1 0,-1 0-1,0 0 1,-1 0 0,0 1-1,0 0 1,-1 0 0,0 0-1,1 6 5,5 4 3,-1 1-1,0 1 0,-2-1 1,0 1-1,-2 1 1,0-1-1,-1 1 0,-1 0 1,-2 0-1,0 0 0,-1 0 1,-1 0-1,-1 0 0,-1 0 1,0-1-1,-2 1 0,-1-1 1,-1 0-1,0 0 0,-2-1 1,0 0-1,-1 0 0,-2-1 1,1-1-1,-12 13-2,16-22-3,-2 0 1,1 0-1,-1-1 0,0 0 0,-1-1 0,0 0 0,0 0 1,0-1-1,-1 0 0,0-1 0,0 0 0,-1-1 1,1-1-1,-1 1 0,0-2 0,0 0 0,0 0 1,0-1-1,-1 0 3,9-3-123,1 1-1,-1 0 1,1-1 0,-1 0 0,1 0-1,-1 0 1,1 0 0,0-1-1,0 1 1,0-1 0,1 0 0,-1 0-1,1 0 1,-1 0 0,1 0 0,0-1-1,0 1 1,0 0 0,1-1 0,-1 0-1,1 1 1,0-1 0,0 0 0,0 0-1,1 0 1,-1 1 0,1-1 0,0 0-1,0 0 1,0 0 0,1-2 123,-1 3-487,0 0 1,0-1-1,0 1 1,1-1-1,0 1 0,-1 0 1,1-1-1,1 1 1,-1 0-1,0 0 0,1 0 1,-1 0-1,1 0 1,0 0-1,0 0 1,0 0-1,1 1 0,-1-1 1,1 1-1,-1 0 1,1 0-1,1-1 487,19-6-10719</inkml:trace>
  <inkml:trace contextRef="#ctx0" brushRef="#br0" timeOffset="15537.879">1104 9509 9705,'0'-12'4906,"1"-39"-1607,6 40-779,64 87 2410,-65-66-4575,48 76 191,-5 2-1,-4 2 1,-3 3-1,-5 0 1,10 47-546,-25-73-663,-4 0 0,-2 2 0,-4 0 0,-2 1 0,-3 11 663,-7-78-72,1-1-112,0 0 1,0 0 0,-1 1-1,1-1 1,-1 0-1,1 0 1,-1 0-1,0 1 1,0-1 0,0 0-1,0 0 1,0 1-1,-1-1 1,1 0-1,0 0 1,-1 0 0,0 1-1,0-1 1,1 0-1,-1 0 1,0 0-1,-1 0 1,1 0-1,0-1 1,-1 1 0,1 0-1,-1 0 1,1-1-1,-1 1 1,0-1-1,1 0 1,-1 1 0,0-1-1,0 0 1,0 0-1,0 0 1,0 0-1,0-1 1,0 1 0,-1 0-1,1-1 1,0 1-1,0-1 184,-11-2-110,0-1 0,0 0 0,1-1 0,0-1 0,0 0 0,0 0 0,0-1 0,1 0 0,0-1 1,0-1-1,-4-4 110,4 5 56,-62-46 1792,47 33-661,-1 0 0,-1 2 0,0 1 0,-1 1 1,-2 2-1188,-20 4 2519,45 33-520,6-22-1921,6 10 11,0-1 0,0 0-1,1 0 1,0 0 0,0-1 0,1 0 0,1-1 0,-1 0-1,2 0 1,-1-1 0,1 0 0,0 0 0,0-1 0,11 5-89,0-2 10,1-1 1,-1-1-1,1 0 1,1-2-1,-1-1 1,1 0-1,0-2 1,0 0-1,0-2 0,0-1 1,0 0-1,-1-2 1,1-1-1,-1 0 1,1-2-1,-1 0 1,19-9-11,-15 4-20,0 0 0,-2-1 0,1-2 0,-1 0 0,-1-2 0,-1 0 0,0-2 0,-1 0 0,-1-2 0,-1 0 0,-1-1 0,0-1 0,-2 0 0,9-17 20,-19 29-79,-1 0-1,0 0 0,0-1 1,-1 0-1,0 0 0,-1 0 1,0-1-1,-1 1 0,-1-1 1,1 1-1,-2-1 0,0 0 1,0 1-1,-1-1 1,0 0-1,-1 1 0,0 0 1,-1-1-1,-1 1 0,0 0 1,0 0-1,-1 1 0,0-1 1,-1 1-1,-4-6 80,8 14-168,-1 0 0,1 0-1,-1 0 1,0 0 0,0 1 0,1-1 0,-1 1-1,-1-1 1,1 1 0,0 0 0,0 0-1,0 1 1,0-1 0,-1 0 0,1 1 0,0 0-1,0 0 1,-1 0 0,1 0 0,0 1 0,-1-1-1,1 1 1,0 0 0,0 0 0,0 0-1,0 0 1,0 1 0,0-1 0,0 1 0,0-1-1,0 1 1,1 0 0,-1 0 0,1 1 0,0-1-1,-1 0 1,1 1 0,0-1 0,0 1-1,0 0 1,1 0 0,-1 0 0,1 0 0,0 0-1,-1 0 1,1 0 0,0 1 168,-38 61-6839,2 6-4264</inkml:trace>
  <inkml:trace contextRef="#ctx0" brushRef="#br0" timeOffset="15889.203">1199 12030 12428,'-6'-32'1213,"-5"-14"380,-4 6 3470,25 60-783,7 9-2648,7 14-1186,279 557 803,-220-415-4832,-40-60-3047,-29-73-395</inkml:trace>
  <inkml:trace contextRef="#ctx0" brushRef="#br0" timeOffset="16336.953">1378 12322 13453,'-78'-288'2920,"44"142"-1061,25 85 1407,10 61-3204,-1-1-1,0 1 1,0-1 0,0 1 0,0 0 0,0-1 0,0 1-1,1-1 1,-1 1 0,0 0 0,0-1 0,0 1 0,1-1-1,-1 1 1,0 0 0,1-1 0,-1 1 0,0 0 0,1-1-1,-1 1 1,1 0 0,-1 0 0,0 0 0,1-1 0,-1 1 0,1 0-1,-1 0 1,0 0 0,1 0 0,-1 0 0,1-1 0,-1 1-1,1 0 1,-1 0 0,1 0 0,-1 0 0,1 1 0,-1-1-1,1 0 1,-1 0 0,0 0 0,1 0 0,-1 0 0,1 0-1,-1 1 1,0-1 0,1 0 0,-1 0 0,1 1 0,-1-1 0,0 0-1,1 1 1,-1-1 0,0 0 0,1 1 0,-1-1 0,0 0-1,0 1 1,0-1 0,1 1 0,-1-1 0,0 1-62,6 2 255,61 30-16,2-3 0,0-3 0,2-3 1,0-3-1,32 3-239,-94-22-85,0 0 0,-1-1 0,1 0 0,0 0 0,0-1 1,0 0-1,-1-1 0,1 0 0,0 0 0,-1-1 0,1 0 1,-1-1-1,1 0 0,-1 0 0,0-1 0,0 0 0,0 0 1,-1 0-1,1-1 0,-1-1 0,0 1 0,-1-1 0,1 0 0,-1-1 1,-1 1-1,1-1 0,-1 0 0,3-6 85,1-8 11,-1-1-1,0 0 1,-2-1-1,-1 1 1,-1-1-1,-1 0 1,0 0-1,-2 0 1,-1 0-1,-2-16-10,2 37 2,1-12 25,-1-1 0,-1 1 1,0 0-1,0-1 0,-2 1 0,0 0 0,0 0 1,-1 0-1,-1 1 0,-5-10-27,10 22 3,0 0 0,-1 1-1,1-1 1,0 0 0,-1 0 0,1 1 0,-1-1-1,1 0 1,-1 1 0,1-1 0,-1 1 0,0-1-1,1 0 1,-1 1 0,0-1 0,1 1-1,-1 0 1,0-1 0,0 1 0,1 0 0,-1-1-1,0 1 1,0 0 0,0 0 0,0 0 0,1-1-1,-1 1 1,0 0 0,0 0 0,0 0-1,0 1 1,1-1 0,-1 0 0,0 0 0,0 0-1,0 1 1,1-1 0,-1 0 0,0 1 0,0-1-1,1 0 1,-1 1 0,0-1 0,0 1-1,1-1 1,-1 1 0,1 0 0,-1-1 0,1 1-1,-1 0 1,1-1 0,-1 1-3,-22 42 122,6 21 84,3 2 1,3-1-1,2 2 1,4-1-1,2 1 1,6 59-207,7-36 69,-10-90-69,0 0 0,0-1 0,1 1 1,-1 0-1,0 0 0,0-1 0,0 1 0,1 0 1,-1 0-1,0 0 0,0-1 0,1 1 0,-1 0 0,0 0 1,0 0-1,1 0 0,-1-1 0,0 1 0,0 0 1,1 0-1,-1 0 0,0 0 0,1 0 0,-1 0 0,0 0 1,1 0-1,-1 0 0,0 0 0,1 0 0,-1 0 1,0 0-1,0 0 0,1 0 0,-1 0 0,0 1 0,1-1 1,-1 0-1,0 0 0,0 0 0,1 0 0,-1 1 1,0-1-1,0 0 0,1 0 0,-1 0 0,0 1 0,0-1 1,0 0-1,1 0 0,-1 1 0,0-1 0,0 0 1,0 1-1,0-1 0,0 0 0,0 0 0,1 1 0,-1-1 1,0 1-1,7-31 60,-7 28-51,16-197 465,-16 153-436,3 1 0,1-1-1,3 1 1,6-23-38,-9 52 5,0 0 0,1 1 1,1 0-1,0 0 0,1 0 1,0 1-1,1 0 0,1 0 1,0 1-1,1 0 0,7-6-5,-15 17 0,0 0 0,0 0 0,0 1-1,0-1 1,0 0 0,0 1-1,1 0 1,-1-1 0,0 1 0,1 0-1,-1 0 1,1 1 0,-1-1 0,1 0-1,-1 1 1,1-1 0,0 1-1,-1 0 1,1 0 0,-1 0 0,1 0-1,0 1 1,-1-1 0,1 1 0,-1-1-1,1 1 1,-1 0 0,1 0-1,-1 0 1,0 0 0,1 1 0,-1-1-1,0 0 1,0 1 0,1 1 0,59 75-47,-51-61 50,173 315 135,-44-70-1707,-139-261 1543,41 59-2333,-4-33-2874,-10-19-1578</inkml:trace>
  <inkml:trace contextRef="#ctx0" brushRef="#br0" timeOffset="16679.514">2892 11205 14894,'-14'-107'1580,"14"103"-1242,0 0-1,-1 0 0,1 0 1,-1 0-1,1 1 0,-1-1 0,0 0 1,-1 0-1,1 1 0,-1-1 1,1 1-1,-1-1 0,0 1 1,0 0-1,-1 0 0,1 0 1,-1 0-1,0 0 0,1 0 1,-1 1-1,0-1 0,0 1 1,-1 0-1,1 0 0,0 0 1,-1 0-1,1 1 0,-1-1 1,0 1-1,0 0 0,1 0 0,-4 0-337,4 2 122,0 0 0,0 0 0,-1 0 0,1 1-1,0-1 1,0 1 0,1 0 0,-1 0-1,0 0 1,1 0 0,-1 0 0,1 1-1,0-1 1,-1 1 0,1 0 0,1-1 0,-1 1-1,0 0 1,1 0 0,-2 3-122,-1 0 116,-12 21-58,2 1 0,1 0-1,0 1 1,3 0-1,0 1 1,2 0 0,1 1-1,1-1 1,2 1 0,1 9-58,2-34-25,0 0 1,1 0 0,0 0-1,0 0 1,0 0-1,1 0 1,0 0 0,0 0-1,0 0 1,1 0 0,0 0-1,0-1 1,1 1-1,-1-1 1,1 1 0,1-1-1,-1 0 1,0 0 0,1-1-1,0 1 1,0-1-1,1 1 1,-1-1 0,1-1-1,0 1 1,0-1 0,0 1-1,1-2 1,-1 1-1,4 1 25,18 3-208,0-1-1,0-1 0,1-1 0,-1-2 1,1-1-1,0-1 0,11-2 209,9 2-306,40 15-63,-86-15 368,0 1 1,0 0-1,0 0 1,0 0 0,0 1-1,0-1 1,0 0-1,0 1 1,0-1 0,-1 1-1,1-1 1,-1 1-1,1 0 1,-1 0 0,0 0-1,0 0 1,1 0-1,-1 0 1,-1 0 0,1 0-1,0 0 1,0 0 0,-1 1-1,1-1 1,-1 0-1,0 0 1,0 1 0,0-1-1,0 0 1,0 1-1,0-1 1,0 0 0,-1 0-1,1 1 1,-1-1-1,0 0 1,0 1 0,-7 11 10,0-1 0,-1 0 0,0 0-1,-1-1 1,-1 0 0,0-1 0,0-1 0,-1 1 0,0-2 0,-1 1-1,0-2 1,-1 0 0,-5 2-10,-79 34-661,45-40-2113,10-29-3299,36-11 137,11 13-2739</inkml:trace>
  <inkml:trace contextRef="#ctx0" brushRef="#br0" timeOffset="17170.837">3232 11132 8776,'19'-79'3501,"-2"24"2479,-11 61 866,3 80-5471,-1 43-603,6 0-1,21 79-771,4-48-155,-49-203 1,-14-32 173,3-2 1,3 0-1,4-1 1,3 0-1,4-1 1,3-24-20,22-97 36,-16 188-41,1 0-1,1 0 1,0 0 0,0 1 0,1 0-1,1 0 1,0 0 0,0 1 0,1 0-1,0 0 1,1 0 0,0 1 0,1 1 0,-1-1-1,4-1 6,-8 7-1,-1 1 0,0 0-1,1 0 1,-1 0 0,1 0 0,-1 0-1,1 1 1,0 0 0,0 0 0,0 0-1,-1 0 1,1 0 0,0 1 0,0 0-1,0-1 1,0 2 0,0-1 0,0 0-1,0 1 1,0 0 0,0 0-1,0 0 1,0 0 0,0 0 0,-1 1-1,1 0 1,-1 0 0,1 0 0,-1 0-1,0 0 1,0 1 0,0 0 0,0-1-1,0 1 1,0 0 0,-1 0 0,1 1-1,0 1 2,3 12 4,-2 1 0,0-1 0,-1 1-1,0 0 1,-2 0 0,0 0 0,-1 0-1,-1 0 1,0 0 0,-2 0 0,0 0-1,-1 0 1,0-1 0,-2 1 0,0-1 0,-1-1-1,-2 4-3,-8 19-7,-1 0 0,-1-1-1,-3-1 1,-1-1 0,-2-1-1,-1-1 1,-1-2 0,-14 12 7,59-56 8,0 0 1,1 1-1,1 1 1,-1 1-1,2 1 1,-1 0-1,1 2 1,0 0-1,1 1 1,-1 2 0,1 0-1,0 1 1,0 1-1,0 1 1,15 2-9,-21 1 3,0 1 1,0 0 0,-1 2 0,1-1-1,-1 2 1,0 0 0,12 8-4,23 10-5,-16-14 48,-50-26 31,-41 8-2522,3 27-7900,26-3-2175</inkml:trace>
  <inkml:trace contextRef="#ctx0" brushRef="#br0" timeOffset="17450.943">2760 12509 21749,'0'0'1729,"0"0"-1056,0 0-1,133-20-31,-52-36-225,14-15 289,19-7 32,12-8-321,0 1-192,-8 7-159,-18 11-1,-25 17-64,-26 18-417,-22 24-1409,-24 14-2241,-19 22-2980,-18 8-7591</inkml:trace>
  <inkml:trace contextRef="#ctx0" brushRef="#br0" timeOffset="17703.637">3172 12576 14574,'-1'67'4489,"1"-66"-4398,0 0-1,0 1 0,1-1 0,-1 0 0,0 0 1,1 1-1,-1-1 0,1 0 0,-1 0 1,1 0-1,0 0 0,-1 1 0,1-1 0,0 0 1,0 0-1,0 0 0,0-1 0,-1 1 1,1 0-1,1 0 0,-1 0 0,0-1 0,0 1 1,0-1-1,0 1 0,0-1 0,1 1 0,-1-1 1,0 1-1,0-1 0,1 0 0,-1 0 1,0 0-1,0 0 0,1 0 0,-1 0 0,0 0 1,1 0-1,-1 0 0,0-1 0,0 1 1,1 0-1,-1-1 0,0 1 0,0-1 0,0 0 1,0 1-1,0-1 0,0 0 0,0 0 0,1 0-90,1 0 161,11-5 293,0 0-1,0-2 1,-1 0-1,1 0 1,-2-1-1,1-1 1,8-9-454,6-3 413,-13 10-292,162-129 579,-7-8 0,6-20-700,-113 97-729,-38 41-3854,-22 26-942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3:21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8 15214,'0'0'4394,"0"0"-1853,0 0-363,0 0-406,0 0-667,0 0-405,-12-2-321,4 1-337,7 0-33,-1 0 0,0 0 0,0 1 1,0-1-1,0 1 0,0 0 0,0-1 0,0 1 1,-1 0-1,1 0 0,0 0 0,0 0 0,0 1 0,0-1 1,0 0-1,0 1 0,0 0 0,0-1 0,0 1 1,1 0-1,-1 0 0,0 0 0,0 0 0,1 0 1,-1 1-1,0-1 0,1 0 0,-1 1 0,1-1 0,0 1 1,-1 0-1,1-1 0,0 1 0,0 0 0,0 0 1,0-1-1,0 1 0,1 0 0,-1 1-9,-6 39 128,2 0 0,2 0 0,1 1 0,3 0 0,1-1 0,6 32-128,2 40 49,-4 154 47,-6-263-108,-1 0 1,1 0-1,-1-1 0,0 1 0,0 0 1,0 0-1,-1-1 0,0 1 0,0-1 1,0 1-1,0-1 0,-1 0 0,1 0 1,-1 0-1,0 0 0,0-1 0,-1 1 1,1-1-1,-1 0 0,0 0 0,0 0 1,0 0-1,0 0 0,0-1 0,0 0 1,-1 0-1,1 0 0,-1-1 0,0 1 1,1-1-1,-1 0 0,0 0 0,0-1 1,0 0-1,-1 0 12,-5 1 12,0-1 1,0-1-1,1 0 1,-1 0-1,0-1 1,1 0-1,-1-1 1,1-1-1,0 1 1,0-2-1,1 1 0,-4-3-12,13 6 7,0 0 0,0 0 0,1 0 0,-1 0 0,0 1 0,1-1 0,-1 0 0,1 0 0,-1 0 0,1 0 0,-1 1 0,1-1 0,-1 0 0,1 0 0,0 1 0,-1-1 0,1 0 0,0 1 0,0-1 0,-1 1-1,1-1 1,0 1 0,0 0 0,0-1 0,0 1 0,0 0 0,0-1 0,-1 1 0,1 0 0,0 0 0,0 0 0,0 0 0,0 0 0,0 0 0,0 0 0,0 0 0,0 0 0,0 0 0,0 1 0,0-1 0,0 0 0,0 1-1,-1-1 1,1 0 0,0 1-7,3-1 8,337-18 29,-107-21 22,-232 38-63,1 1 1,-1-1 0,1 0-1,-1 1 1,1-1 0,-1 0-1,0-1 1,0 1 0,1 0-1,-1-1 1,0 1 0,0-1-1,0 0 1,0 1 0,-1-1-1,1 0 1,0 0 0,-1 0-1,1-1 1,-1 1 0,0 0-1,0 0 1,0-1 0,0 0 3,-32-2-2808,-11 25-4794,20-5-1185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49:14.3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265 1 3043,'0'0'1254,"0"0"-335,0 0 25,0 0 44,0 0-102,0 0-106,-2 0-284,1 1-419,0 0 0,-1 0 0,1 0 0,0 0 0,0 1 0,0-1 0,1 1 0,-1-1 1,0 0-1,0 1 0,1-1 0,-1 1 0,1 0 0,-1-1 0,1 1 0,0-1 0,0 1 0,0 0 0,0-1 0,0 1 0,0 0 0,0-1 0,0 1 0,0-1 0,1 1 0,-1 0 0,1-1 0,-1 1 0,1 0-77,0 26 734,-40 251 1722,6 19-1746,30-27-25,-13 218-575,-63 41-110,75-506 1,-24 113 23,6 1 0,6 1-1,6 1 1,7 98-24,35-30-32,3-95 32,-15-103 193,-10-12-249,13-2-2510,-19 4-1923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49:55.87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4791 224,'0'0'2136,"0"0"-652,0 0-91,0 0-213,0 0-305,0 0-229,0 0-64,28-13 2573,143-29-2466,199-97-791,-221 90-1168,143-68-305,-34 3 1126,-130 45 433,-71 40-533,58-42 1232,-40 32-555,102-68 1271,-15 15-1319,133-57-11,-63 13-101,306-164 102,-205 120 52,-141 77 33,233-108 75,-164 91-230,200-83 64,48-31-128,-248 117 64,244-113 64,-183 92-32,-52 16-32,312-160 544,-52 62-485,-144 69-86,116-75 27,107-39 32,155-38-64,-546 222-55,107-47 2731,-323 127-2745,10-5 1164,-7 3-3653,-5 3-1382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3:55:42.05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1360 5894,'0'0'2786,"0"0"-709,0 0 32,0 0-65,0 0-432,8-14-533,59-78 431,37-7-163,-4-4 1,-5-4-1,28-47-1347,-68 82 49,105-161 3,-135 160-70,-25 71 16,0 0 0,1 1 0,-1-1 0,0 0 0,0 0 0,0 0 0,-1 0-1,1 0 1,0 1 0,-1-1 0,1 0 0,-1 0 0,0 1 0,1-1 0,-1 0-1,0 1 1,0-1 0,0 0 0,0 1 0,0 0 0,0-1 0,-1 1 0,1-1-1,-1 1 1,1 0 0,0 0 0,-1 0 0,0 0 0,1 0 0,-1 0 0,0 1 0,1-1-1,-1 0 1,0 1 0,0-1 0,1 1 0,-3 0 2,-11-1-25,0 2 1,-1 0 0,1 1-1,0 1 1,0 0-1,0 1 1,1 1-1,-1 0 1,1 1-1,0 0 1,1 1 0,-1 1-1,1 0 1,1 1-1,0 0 1,0 1-1,1 0 1,0 1-1,-4 5 25,3-4-10,1 0 0,0 1-1,1 0 1,0 0-1,1 1 1,1 1 0,0-1-1,1 1 1,0 1-1,1-1 1,1 1 0,1 0-1,0 0 1,1 1-1,1-1 1,0 1 0,1-1-1,1 1 1,1 0-1,0 1 11,3-6-19,0 0-1,1 0 1,0 0-1,1-1 0,0 0 1,1 0-1,0 0 1,1-1-1,0 0 1,0 0-1,1-1 1,0 0-1,1-1 0,0 0 1,1 0-1,-1-1 1,1-1-1,5 3 20,72 60 64,-84-65-61,1-1-1,0 1 1,-1 1-1,0-1 1,0 0-1,0 1 1,-1 0-1,1 0 1,-1 0-1,0 0 1,-1 1-1,1-1 1,-1 1-1,0 0 1,-1-1-1,1 1 1,-1 0-1,0 0 1,-1 0-1,1 0 1,-1 0-1,0 0 1,-1 0-1,1 0 1,-1 0-1,0 0 1,-1 0-1,0 0 1,0-1-1,0 1 1,0-1-1,-1 1 1,0-1-1,-2 3-2,-7 4 3,-1-1-1,-1-1 1,0 0 0,0-1-1,-1 0 1,0-1-1,0-1 1,-1 0-1,0-1 1,0-1-1,0-1 1,-1 0-1,0-1 1,1-1-1,-1 0 1,0-1-1,0-1 1,0-1-1,-7-1-2,18 2 2,0-1 0,1 1 0,-1-1 0,1 0 0,-1-1-1,1 1 1,-1-1 0,1 0 0,0-1 0,0 1 0,0-1-1,0 0 1,0 0 0,1-1 0,-1 1 0,1-1 0,0 0 0,0 0-1,0 0 1,1-1 0,-1 1 0,1-1 0,0 0 0,1 0-1,-1 0 1,1 0 0,0-1 0,0 1 0,1-1 0,-1 1-1,1-1 1,0-2-2,0 3-136,-1 0 1,1 0-1,1 0 0,-1-1 0,1 1 1,0 0-1,0 0 0,0 0 0,1-1 0,0 1 1,0 0-1,0 0 0,1 0 0,-1 0 1,1 0-1,0 0 0,1 1 0,-1-1 0,1 1 1,0-1-1,0 1 0,0 0 0,1 0 1,0 0-1,-1 1 0,1-1 0,0 1 1,1 0-1,-1 0 0,5-2 136,18-1-4815,-1 4-1928</inkml:trace>
  <inkml:trace contextRef="#ctx0" brushRef="#br0" timeOffset="596.38">994 914 8136,'0'0'2407,"0"0"-501,0 0-187,0 0-176,0 0-427,0 0-460,0 11-239,1-2-350,-2-3-23,1 0 0,0 0-1,0 0 1,1 0-1,0 0 1,0 0-1,0 0 1,1 0 0,0 0-1,0-1 1,0 1-1,1-1 1,0 1 0,3 4-44,-1-6 32,0-1 1,1 1-1,0-1 1,-1 0-1,1 0 1,1-1-1,-1 0 1,0 0-1,0 0 1,1-1-1,-1 0 1,1 0-1,-1 0 1,1-1-1,-1 0 1,1-1-1,-1 1 1,1-1-1,-1 0 1,1-1-1,-1 1 1,0-1-1,0-1 1,0 1-1,0-1 1,0 0 0,0-1-1,-1 1 1,1-1-1,-1 0 1,0 0-1,-1-1 1,2 0-33,6-9 213,-1-1 0,0 0 0,-1 0 0,0-1 0,-2 0 0,0-1 0,0 0 1,-2 0-1,0-1 0,-1 0 0,-1 0 0,0 0 0,-2-2-213,-1 18 13,-1 1-1,1-1 1,-1 1-1,0-1 1,1 1 0,-1-1-1,0 1 1,0-1-1,0 1 1,0-1-1,0 1 1,-1-1-1,1 1 1,0-1 0,-1 1-1,1-1 1,-1 1-1,0-1 1,1 1-1,-1 0 1,0-1-1,0 1 1,0 0 0,0 0-1,0 0 1,0-1-1,0 1 1,0 0-1,0 0 1,0 1-1,-1-1 1,1 0 0,0 0-1,-1 1 1,1-1-1,-1 0 1,1 1-1,-1-1 1,1 1-1,-1 0 1,1 0-1,-1-1 1,1 1 0,-1 0-1,1 0 1,-1 0-1,1 1 1,-1-1-1,1 0 1,-1 1-1,1-1 1,-1 1 0,1-1-1,-1 1-12,-13 5 39,1 0-1,0 1 1,1 1 0,-1 0-1,2 1 1,-1 0-1,1 1 1,0 0 0,1 1-1,0 0 1,1 1-1,1 0 1,-8 12-39,-3 4 8,0 1-1,3 0 1,0 1 0,2 1 0,1 1-1,1 0 1,2 1 0,2 0-1,-4 23-7,11-49-5,0 0 0,0 1 0,1 0 0,1-1 0,-1 1 0,1-1 0,0 1 0,1 0 0,0-1 0,0 1 0,0-1 0,1 1 0,0-1 0,1 0 0,0 1-1,0-1 1,0-1 0,1 1 0,0 0 0,0-1 0,1 0 0,-1 0 0,2 0 0,-1-1 0,0 1 0,1-1 0,0-1 0,0 1 0,1-1 0,-1 0 0,1 0 0,0-1-1,0 0 1,0 0 0,0-1 0,1 1 0,-1-2 0,2 1 5,10-2 7,0 0 0,0-2 0,0 0 0,-1-1 0,1-1 0,-1-1 0,0 0 1,0-2-1,-1 0 0,1 0 0,-2-2 0,1 0 0,-1-1 0,-1-1 0,1 0 0,-2-1 0,0-1 0,0 0 0,-1-1 0,-1 0 0,-1-1 0,2-3-7,6-22-1121,-22 39-6454,-4 8-700</inkml:trace>
  <inkml:trace contextRef="#ctx0" brushRef="#br0" timeOffset="1283.486">2748 1081 4708,'0'0'3812,"0"0"-1367,0 0-80,0 0 347,0 0-443,0 0-727,-6 0 322,144-8-594,-113 23-2526,-25-12 607,0 1-1,-1 0 0,1 0 1,-1 0-1,0 0 1,0-1-1,0 1 1,0 0-1,-1-1 1,1 1-1,-1-1 1,0 0-1,0 1 1,0-1-1,-1 0 1,-1 2 649,-16 19-4511,-2-2-1132</inkml:trace>
  <inkml:trace contextRef="#ctx0" brushRef="#br0" timeOffset="1584.416">2716 1329 1634,'0'0'2370,"0"0"-1313,0 0 2338,0 0-2434,0 0 865,0 0-449,0 0-384,0 0-256,0 0-289,73 0-288,-47-13-96,-2-3-64,4 3 32,-4 2-32,-1 7-320,-4 4-2307,-6 0-4131</inkml:trace>
  <inkml:trace contextRef="#ctx0" brushRef="#br0" timeOffset="12281.616">5616 573 5413,'5'-17'4596,"87"-255"380,-85 253-4551,2-3 435,-2-1 0,0 0 0,-1-1-1,-1 1 1,-1-1 0,0-16-860,-44 161 656,-41 167-565,13 3 0,-18 205-91,-298 2279 3518,353-2557-2927,13-65-238,-7-1 0,-7-2-1,-37 104-352,66-246 13,3-5-7,-1 0 1,1 0-1,-1 0 0,0 1 1,0-1-1,-1 0 0,1 0 1,-1-1-1,1 1 0,-1 0 0,0 0 1,0-1-1,0 1 0,0-1 1,0 0-1,-1 1 0,1-1 1,-1 0-1,1 0 0,-3 0-6,2-4 10,1 0-1,-1 0 0,1-1 1,0 0-1,-1 1 0,1-1 1,0 0-1,1 0 1,-1 0-1,0 0 0,1 0 1,0 0-1,0-1 0,0 1 1,0 0-1,0-1 0,1 1 1,-1-1-1,1 0-9,-2-3 9,-59-367-4,45 267-107,-6 1-1,-4 1 0,-4 1 0,-5 2 1,-4 1-1,-5 2 0,-4 1 0,-60-88 103,86 154-242,-2 1 0,-2 1 0,0 2 0,-2 0 0,-1 2 0,-1 1 0,-1 2 0,-1 0 0,-1 2 0,-1 2 0,-1 1 0,0 2 0,-2 1 0,1 2 0,-37-8 242,19 13-2462,17 11-3767,22 1-326</inkml:trace>
  <inkml:trace contextRef="#ctx0" brushRef="#br0" timeOffset="13059.473">5697 204 4228,'0'0'3940,"0"0"-2099,18-4-629,199-28 2013,660-18-1763,3418-67-1350,-1474 148 1623,-2163 5-4062,-570-27-924,-27 3-1527</inkml:trace>
  <inkml:trace contextRef="#ctx0" brushRef="#br0" timeOffset="14091.743">6956 2942 4356,'0'0'1746,"0"0"-417,0 0-5,0 0-86,0 0-122,-10 2 75,-40 7 971,56-2 667,278 0 80,983-64-2893,1376-60 129,-475 58 2444,-2025 55-2367,260-8 527,33-20-749,-325 14-1147,-157 16-5201,9 4 2371,0 3-2482</inkml:trace>
  <inkml:trace contextRef="#ctx0" brushRef="#br0" timeOffset="18168.929">8765 1123 7239,'0'0'1457,"5"-14"-661,2-3-432,14-68 3446,-21 83-3705,0 0-1,0 0 1,0 1-1,0-1 1,0 0-1,-1 0 1,1 0-1,-1 0 1,0 1 0,1-1-1,-1 0 1,0 1-1,0-1 1,0 0-1,0 1 1,0-1-1,0 1 1,-1 0-1,1-1 1,0 1-1,-1 0 1,1 0-1,-1 0 1,1 0-1,-1 0 1,0 0-1,1 0 1,-1 1 0,0-1-1,0 0 1,0 1-1,1 0 1,-1-1-1,0 1 1,0 0-1,0 0 1,0 0-1,0 0 1,-1 0-105,-77 13 263,39 3-238,0 2 1,2 2-1,0 1 0,1 2 0,2 2 0,0 1 0,2 2 0,1 1 0,1 2 0,-10 14-25,35-38-4,-1 1-1,2 0 1,-1 0-1,1 1 1,0-1-1,1 1 1,0 0-1,1 1 1,0-1-1,0 1 1,1 0-1,0 0 1,0 2 4,5-7-31,-1 0 1,1 0-1,1-1 1,-1 1-1,1 0 1,0-1-1,0 1 1,0-1-1,0 0 1,1 0-1,-1-1 1,1 1-1,0 0 1,1-1-1,-1 0 1,0 0-1,1-1 1,0 1 0,-1-1-1,1 0 1,0 0-1,0 0 1,0-1-1,1 0 1,-1 0-1,0 0 1,3-1 30,-3 2 22,135 34-22,-101-28 30,0 1-1,0 2 0,-1 1 1,-1 3-1,0 1 0,-1 1 0,-1 2 1,6 6-30,-35-22 129,0 0 1,0 0-1,-1 1 1,1 0-1,-1 0 0,0 1 1,0-1-1,-1 1 1,1 0-1,-1 0 1,0 1-1,0-1 1,-1 1-1,0 0 1,0 0-1,0 0 0,-1 0 1,0 1-1,0-1 1,0 1-1,-1-1 1,0 1-1,0-1 1,-1 3-130,-4-3 93,0 0-1,-1-1 1,1 0 0,-1 0 0,-1 0 0,1 0 0,-1-1 0,0 0 0,1 0-1,-2 0 1,1-1 0,0 0 0,-1 0 0,0-1 0,1 0 0,-1 0 0,0 0 0,0-1-1,0 0 1,-2 0-93,-13 3 14,-1 0 0,1-1 0,-1-2 0,0 0 0,0-1 0,0-2 0,1 0-1,-1-1 1,1-2 0,-1 0 0,1-1 0,1-1 0,-1-1 0,1-1 0,-7-6-14,22 12-12,0-1 0,0 0 0,1 0 0,0 0 0,0-1 1,0 0-1,1 0 0,0 0 0,-1-1 0,2 1 0,-1-1 1,1 0-1,0 0 0,0 0 0,0 0 0,1-1 0,0 1 1,1-1-1,-1 0 0,1 1 0,0-1 0,1 0 0,0-1 12,0 7-73,-1 0 0,2 0 0,-1 0-1,0 0 1,0 0 0,0 0 0,0 0-1,1 0 1,-1 0 0,0 0 0,1 0-1,-1 0 1,1 0 0,-1 0 0,1 1-1,0-1 1,-1 0 0,1 0 0,0 0-1,0 1 1,-1-1 0,1 0 0,0 1-1,0-1 1,0 1 0,0-1 0,0 1-1,0-1 1,0 1 0,0-1 0,0 1-1,0 0 1,0 0 0,0 0 0,0 0-1,0-1 1,0 1 0,1 1 73,36 14-8780,-25-1 1461</inkml:trace>
  <inkml:trace contextRef="#ctx0" brushRef="#br0" timeOffset="18773.936">9240 1276 6438,'0'0'2087,"0"0"-501,13-13 320,87-77 3331,-98 89-5158,-1 0 0,1 1-1,-1-1 1,0 0 0,0 0 0,1 0 0,-1 0 0,0 0 0,0 0 0,0 0 0,0-1 0,0 1 0,0 0 0,0-1 0,-1 1-1,1 0 1,0-1 0,-1 1 0,1-1 0,-1 1 0,0-1 0,1 1 0,-1-1 0,0 1 0,0-1 0,0 1 0,0-1 0,0 0-1,0 1 1,0-1 0,-1 1 0,1-1 0,-1 1 0,1-1 0,-1 1 0,1-1 0,-1 1 0,0 0 0,0-1 0,1 1 0,-1 0 0,0 0-1,0-1 1,-1 1 0,1 0 0,0 0 0,0 0 0,0 0 0,-1 0 0,1 1 0,0-1 0,-1 0 0,1 1 0,-1-1 0,1 1-1,-1-1 1,1 1 0,-1 0 0,1-1 0,-1 1 0,1 0 0,-1 0 0,1 0 0,-1 0 0,-1 1-79,-7 0 35,-1 1-1,1 0 1,0 1 0,0 1 0,0-1 0,0 2 0,0-1-1,1 1 1,-1 1 0,2-1 0,-1 2 0,0-1-1,1 1 1,1 0 0,-1 1 0,1 0 0,0 0 0,1 1-1,0 0-34,-8 5 49,11-10-50,-4 2-10,0-1-1,1 1 1,0 1 0,0-1 0,0 1 0,1 0 0,0 1-1,1-1 1,-1 1 0,2 0 0,-1 0 0,1 0-1,0 0 1,0 1 0,1-1 0,1 1 0,-1 0 0,1-1-1,0 8 12,5-11-57,0 1 1,0-1-1,1-1 0,-1 1 0,1 0 0,0-1 0,0 0 1,1-1-1,-1 1 0,1-1 0,0 0 0,0 0 0,0 0 1,0-1-1,0 0 0,0-1 0,3 1 57,55 16-23,66 31 9,-123-46 17,-1 1 1,1 0 0,-1 0-1,0 0 1,0 1 0,-1 0 0,1 0-1,-1 1 1,0 0 0,-1-1-1,1 2 1,-1-1 0,0 0-1,-1 1 1,0 0 0,0 0 0,0 0-1,-1 0 1,0 0 0,0 0-1,-1 1 1,0-1 0,0 1-1,-1-1 1,1 1 0,-2 5-4,-3-8 11,0-1 0,0 1 0,-1-1 1,1 0-1,-1 0 0,0 0 0,0-1 0,-1 0 0,1 0 1,-1 0-1,1 0 0,-1-1 0,0 0 0,0 0 1,0-1-1,0 0 0,0 0 0,0 0 0,0-1 0,0 0 1,-6 0-12,3 2-14,-1 0 1,-1 0-1,1-1 1,0 0-1,0-1 1,0 0-1,0-1 1,0 0 0,-1 0-1,1-1 1,1-1-1,-1 0 1,0 0-1,1-1 1,-1 0-1,1 0 1,0-1-1,0 0 1,1-1-1,0 0 1,0 0 0,0-1-1,-2-3 14,5-59-2628,23 56-8314,-14 14 3991</inkml:trace>
  <inkml:trace contextRef="#ctx0" brushRef="#br0" timeOffset="19566.521">9739 1249 9929,'0'0'1234,"0"0"-215,0 0 887,0 0 373,0 0-415,0 0-524,1-9-380,5-27 242,16 312 447,-24-47-3042,-9-203-1623,-1-73-2029,8 7-1826,4 18 2024</inkml:trace>
  <inkml:trace contextRef="#ctx0" brushRef="#br0" timeOffset="19850.061">9723 1213 8328,'0'0'2157,"0"0"85,0 0 123,0 0-310,0 0-624,0 0-545,0 0-283,8-11-139,29-32-154,-33 40-278,0 0-1,1 0 1,-1 1 0,1-1-1,-1 1 1,1 0 0,0 0 0,0 1-1,0-1 1,0 1 0,0 0-1,0 1 1,0-1 0,1 1-1,1 0-31,10-1 48,169-11-64,-164 23-2502,-17 15-6468,-5-16 4107</inkml:trace>
  <inkml:trace contextRef="#ctx0" brushRef="#br0" timeOffset="20168.778">9840 1399 4036,'0'0'2263,"0"0"-581,0 0 208,0 0-118,0 0-517,0 0-263,0 0 39,0 0-6,-12 5-43,-33 15-90,73-18 1264,301-39-2391,-323 35-5760,-23 7 1185,2 2 198</inkml:trace>
  <inkml:trace contextRef="#ctx0" brushRef="#br0" timeOffset="20513.816">9733 1774 5285,'0'0'3940,"0"0"-1485,0 0-127,0 0 85,0 0-598,0 0-561,0 0-485,0 0-400,7 3-60,3 1-201,1-1 1,-1-1-1,1 0 0,-1 0 0,1-1 0,0 0 1,-1-1-1,1 0 0,0-1 0,0 0 1,1-1-109,48-9 104,-35 5-135,0 2 0,0 0 0,0 1 0,0 1 0,0 2 0,1 1 0,-1 0-1,14 4 32,-37-4-29,13 5-2485,-12 3-7915,-3-6 3148</inkml:trace>
  <inkml:trace contextRef="#ctx0" brushRef="#br0" timeOffset="21163.872">11092 894 2723,'0'0'1009,"0"0"357,0 0 161,0 0-283,3-13-230,9-38 54,-13 60 6060,-1 11-3622,-13 99-2182,-127 485-427,53-167-796,80-293 1815,9-144-1846,-22-32 309,12 22-9433,10 18 2477</inkml:trace>
  <inkml:trace contextRef="#ctx0" brushRef="#br0" timeOffset="22329.78">11635 1336 6214,'0'0'1858,"0"0"-59,0 0 187,0 0-235,0 0-363,0 0-193,13-14-122,43-46-165,-52 56-768,1-1 1,0 1 0,0 0-1,0 0 1,0 1-1,1-1 1,-1 1-1,1 0 1,0 1 0,0-1-1,0 1 1,0 1-1,1-1 1,-1 1 0,0 0-1,1 0 1,-1 1-1,1 0 1,-1 0-1,1 0 1,-1 1-141,-1-1 46,-1 1 0,1 0 0,0 0 0,-1 0 0,0 0 0,1 1 0,-1-1 0,0 1 0,0 0 0,0 1 0,0-1 0,0 1 0,0-1 0,-1 1 0,1 0 0,-1 1 1,0-1-1,0 1 0,0-1 0,0 1 0,0 0 0,-1 0 0,0 0 0,0 0 0,0 0 0,-1 1 0,1-1 0,-1 0 0,0 1 0,0 0 0,0 2-46,2 12-5,0 0 0,-2 0 1,0 0-1,-1 0 0,-1 0 0,-1 0 0,-1 4 5,-65 225-982,94-324 1035,-17 44-51,-5 6 64,1 0 0,1 0 0,1 1-1,2 0 1,0 1 0,2 0 0,0 0 0,2 1 0,1 1 0,0 0-1,2 1 1,0 1 0,1 0 0,3 0-66,-18 18 2,0 0 0,0 1 0,0-1-1,0 1 1,0 0 0,0-1 0,0 1 0,1 0 0,-1 0 0,1 1-1,-1-1 1,0 0 0,1 1 0,-1-1 0,1 1 0,-1 0 0,1 0-1,-1 0 1,1 0 0,0 1 0,-1-1 0,0 0 0,1 1 0,-1 0-1,1 0 1,-1 0 0,0 0 0,1 0 0,-1 0 0,0 0 0,0 1-1,0-1 1,0 1 0,0 0 0,0-1 0,-1 1 0,1 0 0,0 0-1,-1 1-1,38 92-29,-30 37-2,-9-104-115,1 0-1,2 0 0,0 0 1,2 0-1,7 23 147,-12-49-5,0 0-1,1-1 0,-1 1 0,1 0 1,-1 0-1,1 0 0,0-1 0,0 1 0,-1-1 1,1 1-1,0 0 0,1-1 0,-1 0 1,0 1-1,0-1 0,1 0 0,-1 1 1,0-1-1,1 0 0,-1 0 0,1 0 1,0 0-1,-1 0 0,1-1 0,0 1 1,-1 0-1,1-1 0,0 1 0,0-1 1,0 0-1,-1 0 0,1 0 0,0 1 1,0-2-1,0 1 0,0 0 0,-1 0 0,1 0 1,0-1-1,0 1 0,-1-1 0,1 0 1,0 1-1,0-1 0,-1 0 0,1 0 1,-1 0-1,1 0 0,-1 0 0,1-1 1,-1 1 5,136-189 913,-76 115-262,-61 75-1144,-19 34-9173,13-17 62</inkml:trace>
  <inkml:trace contextRef="#ctx0" brushRef="#br0" timeOffset="23519.9">11717 1005 2851,'0'0'2370,"0"0"-347,0 0 32,0 0-26,-7-9 437,-24-31 839,29 38-3199,0 1-1,0-1 1,0 1 0,0-1 0,0 1-1,-1 0 1,1 0 0,0 0-1,-1 0 1,1 1 0,-1-1 0,1 0-1,-1 1 1,1 0 0,-1 0 0,1 0-1,-1 0 1,1 0 0,-1 0 0,1 0-1,-1 1 1,1 0 0,-1-1-1,1 1 1,0 0 0,-1 0 0,1 0-1,0 0 1,-2 1-106,4-1 25,-17 10 224,1 0 1,1 1 0,0 1-1,1 1 1,0 0 0,1 1-1,1 0 1,0 1 0,1 0-1,1 1 1,0 0 0,2 1 0,-1 0-250,-3 1 40,0 1 1,2 0 0,0 0-1,1 1 1,1 0 0,1 0 0,1 1-1,0 0 1,2 1 0,1-1 0,1 0-1,0 1 1,2 0 0,1-1 0,0 1-1,2-1 1,1 1 0,0-1 0,4 6-41,-3-18-223,0 0 0,1-1 0,0 0 0,1 1 0,0-2 0,1 1 0,-1-1 0,2-1 0,-1 1 0,1-1 0,0-1 0,1 1 0,-1-2 0,5 3 223,9 2-1566,-1 0-1,1-2 1,0 0 0,1-2 0,0 0 0,3-1 1566,28 4-4708</inkml:trace>
  <inkml:trace contextRef="#ctx0" brushRef="#br0" timeOffset="24088.35">12787 1383 5445,'0'0'3881,"0"0"-1196,0 0-85,0 0-203,0 0-795,0 0-743,8-1-21,295-14 1564,-299 15-3200,14-3 2142,-15 0-4188,-1-2-4194,-2 5 1192</inkml:trace>
  <inkml:trace contextRef="#ctx0" brushRef="#br0" timeOffset="24677.566">13460 1276 4837,'0'0'2925,"0"0"-1014,0 0 107,0 0 37,5-14-325,20-41-443,-23 51-1122,1 0 0,-1 0 1,1 0-1,0 0 0,0 1 1,1 0-1,-1-1 1,1 1-1,-1 0 0,1 1 1,0-1-1,0 1 1,0-1-1,1 1 0,-1 0 1,0 1-1,1-1 1,0 1-166,2-2 194,-1 1-134,-1-1 0,1 1 1,-1 0-1,1 0 1,0 0-1,0 1 1,0 0-1,0 0 1,0 0-1,0 1 0,0 0 1,0 0-1,0 1 1,0 0-1,0 0 1,0 0-1,0 0 1,0 1-1,-1 0 1,1 1-1,0-1 0,-1 1 1,0 0-1,0 0 1,0 1-1,0-1 1,0 1-1,-1 0 1,1 1-1,-1-1 0,0 1 1,-1-1-1,1 1 1,1 3-61,-1 2-5,-1-1-1,0 1 1,0-1 0,-1 1 0,0 0 0,-1 0 0,0 0 0,-1 0-1,0 0 1,0 0 0,-1 0 0,0 0 0,-1 0 0,0 0-1,-1-1 1,0 1 0,0-1 0,-1 0 0,0 1 0,-6 7 5,-2 5-314,-1-2 0,-1 1-1,-1-1 1,-1-1 0,0-1 0,-2-1 0,0 0 0,-1 0 314,11-10-76,1-1 0,0-1-1,-1 1 1,0-1 0,0-1 0,-1 1-1,0-1 1,1-1 0,-1 1 0,0-2 0,0 1-1,-1-1 1,1-1 0,-1 1 0,1-2-1,0 1 1,-1-1 0,0-1 76,7 0 76,-1 0-1,1-1 1,0 0 0,0 1-1,0-1 1,0 0 0,0 0-1,0-1 1,0 1 0,1-1-1,-1 1 1,1-1 0,0 0-1,0 0 1,0 0-1,0 0 1,0 0 0,1 0-1,-1-1 1,1 1 0,0 0-1,0-1 1,0 1 0,0-1-1,1 1 1,-1-1 0,1 0-1,0 1 1,0-1 0,0 1-1,1-1 1,-1 0 0,1 1-1,0-1 1,0 1-76,1 0 55,-1 1 1,1-1 0,0 1-1,0-1 1,0 1-1,0 0 1,0 0-1,0 0 1,1 0 0,-1 1-1,1-1 1,-1 1-1,1-1 1,0 1-1,0 0 1,-1 0 0,1 0-1,0 0 1,0 1-1,0-1 1,0 1 0,0-1-1,0 1 1,0 0-1,0 1 1,0-1-1,0 0 1,0 1 0,0-1-1,0 1 1,-1 0-1,1 0 1,0 0-1,0 1 1,-1-1 0,1 0-1,-1 1 1,1 0-1,1 2-55,4 5 35,0 1-1,-1 0 0,-1 1 1,1-1-1,-2 1 1,0 1-1,0-1 0,-1 1 1,0 0-1,0 6-34,7 14-2,-6-18-7,0 0 0,2 1 0,-1-2 0,2 1 0,0-1 0,1 0 0,0-1 0,1 1 9,-6-9-71,-1 0-1,1-1 0,0 1 0,0-1 0,0 0 0,0 0 0,0 0 0,1 0 1,-1-1-1,1 1 0,0-1 0,0-1 0,0 1 0,0-1 0,0 0 0,0 0 0,0 0 1,0 0-1,1-1 0,-1 0 0,0 0 0,0-1 0,0 1 0,0-1 0,4-1 72,-5-1-273,0 0 0,0 1-1,-1-1 1,1-1-1,-1 1 1,0 0 0,0-1-1,0 0 1,0 0-1,-1 1 1,0-1 0,1-1-1,-1 1 1,-1 0-1,1-1 1,-1 1 0,0-1-1,1 0 274,12-28-3737,-3 14 678,6 2-908</inkml:trace>
  <inkml:trace contextRef="#ctx0" brushRef="#br0" timeOffset="25131.869">14336 1012 4516,'0'0'2974,"0"0"-1357,0 0-15,0 0 175,0 0-319,0 0-471,0 0-282,9 0 155,-3 0-675,-4 0-116,0-1-1,0 1 1,0 0 0,0 0-1,0 0 1,0 0 0,0 0-1,0 1 1,0-1 0,0 1 0,0-1-1,0 1 1,-1 0 0,1-1-1,0 1 1,0 0 0,0 0-1,-1 1 1,1-1 0,0 0-1,-1 0 1,1 1 0,-1-1 0,0 1-1,0-1 1,1 1 0,-1 0-1,0 0-68,12 20 73,17 28 419,-1 2-1,-3 2 1,-2 0-1,16 56-491,-35-95 68,-1 0 0,-1 0 0,-1 1 0,0-1 0,-1 1 0,0-1-1,-1 1 1,-1-1 0,-1 1 0,0-1 0,-1 1 0,-1-1 0,0 0 0,-1 0 0,0-1-1,-1 1 1,-1-1 0,-1 0 0,0-1 0,0 0 0,-5 4-68,-12 9-856,-2 0 1,-1-2-1,0-1 1,-2-2-1,-1-1 0,0-1 1,-2-1-1,0-2 1,-34 11 855,-29 18-2881,84-38-4827</inkml:trace>
  <inkml:trace contextRef="#ctx0" brushRef="#br0" timeOffset="37463.45">8789 3523 3972,'0'0'3144,"0"0"-1046,-4-3 37,3 2-2027,0 1 0,0-1 0,0 0 0,-1 1 0,1-1 0,0 1 0,-1-1 0,1 1 0,0 0 0,-1-1 0,1 1 0,0 0 0,-1 0 0,1 0 0,-1 0 0,1 0 0,0 0 0,-1 1 0,1-1 0,0 0 0,-1 1 0,1-1 0,0 1 0,-1-1 0,1 1 0,0 0 0,0-1 0,0 1 0,-1 0 0,1 0 0,0 0 0,0 0 0,0 0 0,0 0 0,1 0 0,-1 0 0,0 0 0,0 1 0,0 0-108,-24 24 674,2 2 0,1 1 0,0 0-1,3 2 1,0 0 0,2 1-1,2 1 1,0 0 0,3 1-1,-5 20-673,10-33 32,0 1 0,1 0-1,2 1 1,0-1-1,1 1 1,1 0-1,2 0 1,0 0 0,1 0-1,2-1 1,0 1-1,1 0 1,1-1-1,2 0 1,0 0-1,1-1 1,1 0 0,1 0-1,1-1 1,0 0-1,2-1 1,0 0-1,7 6-31,-6-12-101,0 1 0,1-2 0,0 0 0,1-1-1,0 0 1,1-1 0,1-1 0,-1-1-1,1 0 1,0-2 0,1 0 0,4 1 101,61 7-3122,3-10-3325,-42-4-765</inkml:trace>
  <inkml:trace contextRef="#ctx0" brushRef="#br0" timeOffset="38068.75">9301 3955 10730,'0'0'1479,"0"0"-614,0 0 475,0 0 571,0 0-251,0 0-411,0 0-154,0-10-92,0-33-159,0 42-800,1 1 0,-1-1 1,1 0-1,-1 0 0,1 1 1,-1-1-1,1 0 0,0 1 1,-1-1-1,1 1 0,0-1 1,0 1-1,-1-1 0,1 1 1,0-1-1,0 1 0,0 0 1,0-1-1,0 1 0,-1 0 1,1 0-1,0-1 0,0 1 1,0 0-1,0 0 0,0 0 1,0 0-1,0 0 0,0 1 1,-1-1-1,1 0 0,0 0 0,0 1 1,0-1-1,0 0 0,0 1 1,-1-1-1,1 1 0,0-1 1,0 1-1,-1-1 0,1 1 1,0-1-1,-1 1 0,1 0 1,0 0-1,-1 0-44,1-1 20,22 18 15,-1 1 1,-1 0-1,-1 2 0,-1 0 1,0 1-1,-2 1 0,5 9-35,29 37-231,-18-30-375,23 30-1353,-28-19-6190,-23-38 2479</inkml:trace>
  <inkml:trace contextRef="#ctx0" brushRef="#br0" timeOffset="38347.712">9662 3922 7079,'0'0'1804,"0"0"38,0 0 427,0 0-171,0 0-625,-13-2-528,4 0-768,6 1-139,0 0 0,1 0-1,-1 1 1,0-1 0,-1 0 0,1 1-1,0 0 1,0 0 0,0 0 0,0 0-1,0 1 1,0-1 0,0 1 0,0-1-1,0 1 1,0 0 0,0 0 0,0 1-1,1-1 1,-1 0 0,0 1 0,1 0-1,-1 0 1,1-1 0,-3 4-38,-169 239 1287,127-167-2021,23-22-5419,17-34 1610</inkml:trace>
  <inkml:trace contextRef="#ctx0" brushRef="#br0" timeOffset="38770">9960 4165 3331,'0'0'5958,"0"0"-2686,0 0-1056,0 0 42,0 0-566,0 0-614,0 0-320,2 5-69,4 20-501,0 1-1,-1 1 1,-2-1-1,-1 1 1,-1-1-1,-1 1 1,-1 0-1,-2 2-187,3-23-21,0 8-677,-2 19-1770,-2-12-7312,3-15 2045</inkml:trace>
  <inkml:trace contextRef="#ctx0" brushRef="#br0" timeOffset="39177.328">10075 3810 2626,'0'0'1292,"0"0"-117,0 0 293,0 0-107,0 0-261,0 0-86,0 0 49,0 0 138,0-9 6324,-1-10-5655,0 19-1884,1-1-1,-1 0 1,1 0-1,-1 1 1,1-1-1,-1 1 1,1-1-1,-1 0 1,0 1 0,1-1-1,-1 1 1,0 0-1,0-1 1,1 1-1,-1-1 1,0 1-1,0 0 1,0 0-1,1-1 1,-1 1-1,0 0 1,0 0-1,0 0 1,0 0 0,1 0-1,-1 0 1,0 0-1,0 0 1,0 1-1,0-1 1,1 0-1,-1 0 1,0 1-1,0-1 1,0 0-1,1 1 1,-1-1-1,0 1 1,1-1 0,-1 1-1,0-1 1,1 1-1,-1-1 1,1 1-1,-1 0 1,1-1-1,-1 1 1,1 0-1,-1 0 1,1-1-1,0 1 1,-1 0 14,-11 43-8868,9-24 957</inkml:trace>
  <inkml:trace contextRef="#ctx0" brushRef="#br0" timeOffset="39747.247">10643 4105 3331,'0'0'5621,"0"0"-3731,0 0-593,0 0 599,0 0-295,0 0-474,14 0-161,241-15 2723,-19 2-3390,-230 11-38,-4 1-2638,-1 1-6088,-4 0-653</inkml:trace>
  <inkml:trace contextRef="#ctx0" brushRef="#br0" timeOffset="40502.272">11567 3952 5765,'0'0'3566,"0"0"-1088,0 0-194,0 0-100,0 0-604,0 0-582,0 0-181,8-2-139,-3 1-580,-3 1-65,0-1 0,0 0-1,0 1 1,0 0 0,0-1 0,0 1-1,0 0 1,0 0 0,0 0-1,0 0 1,0 0 0,1 1 0,-1-1-1,0 1 1,0-1 0,-1 1-1,1 0 1,0-1 0,0 1 0,0 0-1,0 0 1,-1 1 0,1-1-1,0 0 1,-1 0 0,1 1 0,-1-1-1,1 1-32,166 282-560,-159-272 261,0 0 1,1 0 0,0-1 0,0 0 0,1-1 0,1-1-1,0 1 1,0-2 0,1 0 0,0 0 0,0-1-1,0-1 1,1 0 0,13 3 298,-25-8-12,0 0-1,0 0 1,0-1-1,0 1 1,0-1-1,0 1 1,0-1-1,0 0 1,0 0 0,0 0-1,0 0 1,0 0-1,0 0 1,0 0-1,0-1 1,0 1-1,0-1 1,0 0-1,0 1 1,-1-1-1,1 0 1,0 0 0,0 0-1,-1 0 1,1 0-1,0-1 1,-1 1-1,1 0 1,-1-1-1,0 0 1,1 1-1,-1-1 1,0 1 0,0-1-1,0 0 1,0 0-1,0 0 1,-1 0-1,1 0 1,0 0-1,-1 1 1,0-1-1,1-1 1,-1 1 0,0 0-1,0 0 1,0 0-1,0 0 1,0 0-1,-1 0 1,1 0 12,-3-28 237,0 0 0,-2 0-1,-2 1 1,0 0 0,-2 0 0,-1 1 0,-1 0 0,-14-22-237,25 48 65,0 1 1,0-1-1,0 1 0,0-1 1,0 0-1,-1 1 0,1-1 1,-1 1-1,1-1 0,-1 1 1,1-1-1,-1 1 0,0 0 1,0-1-1,0 1 0,0 0 1,0 0-1,0-1 0,0 1 1,0 0-1,0 0 1,-1 0-1,1 0 0,0 1 1,-1-1-1,1 0 0,-1 0 1,1 1-1,0-1 0,-1 1 1,0-1-1,1 1 0,-1 0 1,1 0-1,-1 0 0,1-1 1,-1 1-1,0 1 0,1-1 1,-1 0-1,1 0 0,-1 1 1,1-1-1,-1 0 0,1 1 1,-1 0-1,1-1 1,-1 1-1,1 0 0,0 0 1,-1 0-1,1 0 0,0 0 1,-1 0-66,-135 228 363,70-129-1394,-3-3 1,-29 25 1030,84-107-1974,5-8-4108,8-7 1497</inkml:trace>
  <inkml:trace contextRef="#ctx0" brushRef="#br0" timeOffset="41108.998">11405 3643 11275,'0'0'806,"0"0"-166,0 0 610,0 0-199,0 0-218,15-2-6,285-23 3183,-264 22-3420,4 2-176,1-1 0,-1-3 0,0-1 0,0-2 0,-1-1 0,0-3 0,-1-1 0,16-8-414,-6-5 48,-53 48-7452,1-5 1921,0 1-2428</inkml:trace>
  <inkml:trace contextRef="#ctx0" brushRef="#br0" timeOffset="41769.658">12715 3790 2626,'0'0'4341,"0"0"-2558,0-13-299,1-64 1745,-13 39 2473,51 91-736,6 42-4778,-39-79 204,10 24-335,-2 1-1,-1 0 0,-3 0 1,-1 2-1,-2-1 0,-2 1 1,-2 0-1,-2 0 1,-2 4-57,0-32-20,-1 0 0,-1 0 0,-1 0 1,0-1-1,0 1 0,-2-1 0,0-1 1,0 1-1,-1-1 0,-1 0 1,0 0-1,-1-1 0,-1 0 0,1-1 1,-2 0-1,1 0 0,-2-1 0,1-1 1,-2 0-1,1 0 0,-1-1 1,0-1-1,-10 4 20,-21-5-2219,43-6 2017,0 0 1,1-1 0,-1 1 0,0 0 0,1 0 0,-1-1-1,1 1 1,-1 0 0,0-1 0,1 1 0,-1 0 0,1-1-1,-1 1 1,1-1 0,-1 1 0,1-1 0,-1 1 0,1-1-1,0 1 1,-1-1 0,1 0 0,0 1 0,-1-1 0,1 1-1,0-1 1,0 0 0,0 1 0,-1-1 0,1 0 0,0 1-1,0-1 1,0 0 0,0 0 0,0 1 0,0-1 0,0 0-1,1 1 1,-1-1 0,0 0 0,0 1 0,0-1 0,1 1-1,-1-1 1,0 0 0,1 1 0,-1-1 0,1 1 0,-1-1-1,0 1 1,1-1 0,-1 1 0,1-1 0,-1 1 0,1-1-1,0 1 1,-1 0 0,1-1 0,-1 1 0,1 0 201,9-12-6769</inkml:trace>
  <inkml:trace contextRef="#ctx0" brushRef="#br0" timeOffset="42557.109">13451 3320 5349,'0'0'2344,"0"0"-775,0 0 193,0 0 42,0 0-373,0 0-358,0 0-262,10-10-207,31-26-188,-37 34-353,-1 0 1,1 1-1,0-1 0,0 1 1,0 0-1,0 0 1,0 0-1,0 1 0,0-1 1,0 1-1,0 0 1,1 0-1,-1 1 0,0-1 1,0 1-1,0 0 1,0 0-1,0 0 0,0 1 1,-1-1-1,1 1 1,0 0-1,-1 0 0,2 1-63,-1-1 43,0 0-1,-1 1 0,1-1 1,-1 1-1,1 0 1,-1 0-1,0 0 0,0 0 1,0 1-1,-1-1 0,1 1 1,-1-1-1,0 1 1,0 0-1,0 0 0,-1 0 1,1 0-1,-1 0 0,0 1 1,0-1-1,0 0 0,-1 0 1,0 1-1,1-1 1,-1 1-1,-1-1 0,1 0 1,-1 1-1,0-1 0,0 0 1,0 0-1,-1 3-42,-2 3 3,0 1-1,-1-1 0,0 0 1,-1 0-1,0 0 1,0-1-1,-1 1 1,0-2-1,-1 1 1,0-1-1,-8 7-2,-3-3-17,1 0 1,-2-1-1,1 0 1,-1-2-1,-1 0 0,0-2 1,0 0-1,-1-1 1,-13 1 16,34-6 3,0 0 0,0 0 1,0 0-1,0-1 1,0 1-1,0 0 1,0-1-1,0 1 0,-1-1 1,1 0-1,0 1 1,0-1-1,0 0 1,-1 0-1,1 1 1,0-1-1,0 0 0,-1 0 1,1 0-1,0-1 1,-1 1-1,1 0 1,0 0-1,0-1 1,0 1-1,-1-1 0,1 1 1,0-1-1,0 1 1,0-1-1,0 0 1,0 1-1,0-1 1,0 0-1,0 0 0,0 0 1,0 0-1,1 0 1,-1 0-1,0 0 1,1 0-1,-1 0 1,0 0-1,1 0 0,-1-1 1,1 1-1,0 0 1,-1 0-1,1-1 1,0 1-1,0 0 1,0 0-1,0-1 0,0 1 1,0 0-1,0 0 1,0-1-1,0 1 1,1 0-1,-1 0 1,1 0-1,-1-2-3,1 1 34,0 0 0,0 0 0,1-1 0,-1 1 0,0 0 0,1 0-1,-1 0 1,1 0 0,0 0 0,-1 1 0,1-1 0,0 0 0,0 1 0,0-1 0,0 1 0,1 0 0,-1 0 0,0 0-1,0 0 1,1 0 0,-1 0 0,1 1 0,-1-1 0,0 1 0,1-1 0,-1 1 0,1 0 0,-1 0 0,1 0 0,-1 1-1,1-1 1,-1 0 0,1 1 0,-1 0 0,1-1 0,-1 1 0,0 0 0,0 0 0,1 1-34,79 60 225,-74-49-223,1 0 0,0 0 0,1-1 0,1 0 0,0-1 0,0 0 0,1-1 0,0 0 0,1-1 1,0 0-1,1-1 0,0-1 0,0 0 0,0 0 0,1-2 0,0 0 0,0-1 0,1 0 0,-1-1 0,1-1 0,7 0-2,-21-2 33,1-1 0,0 1 0,0-1 0,0 0 0,0 0 1,-1 0-1,1 0 0,0-1 0,-1 1 0,1-1 0,-1 1 0,0-1 0,1 0 0,-1 0 1,0 0-1,0 0 0,0 0 0,0-1 0,-1 1 0,1-1 0,-1 1 0,1-1 1,-1 0-1,0 1 0,0-1 0,0 0 0,0 0 0,-1 0 0,1 1 0,-1-1 0,1 0 1,-1 0-1,0-2-33,2-35-2004,0 13-7442,-8 39 2405</inkml:trace>
  <inkml:trace contextRef="#ctx0" brushRef="#br0" timeOffset="43383.976">7457 3763 833,'0'0'4564,"0"0"-2284,0 0-684,0 0 128,-12-2-74,-15-4-1015,-22-3 3006,81 12 1322,28-6-4526,-31 1 40,490-42 105,-304 7-459,-231 30-379,-95 9-4675,36 9-1253,43-6 1801</inkml:trace>
  <inkml:trace contextRef="#ctx0" brushRef="#br0" timeOffset="43851.326">7440 3720 5990,'0'0'1954,"0"0"-65,0 0 151,0 0-268,0 0-235,0 0-197,-7-1-229,-21-5-257,21 5-160,9 8-549,0 0 0,1-1 0,-1 1 0,1-1 0,1 1 0,-1-1 0,1 0 0,1 0 0,-1 0 0,1-1 0,0 0 0,0 0 0,0 0 0,1 0 0,-1-1 0,1 0 0,6 3-145,0 3 135,24 14-214,0-2 1,2-1 0,1-2 0,0-2 0,1-1 0,28 6 78,19 9-359,-68-22-143,-25-4-3598,-37-5-5717,32 2 4212</inkml:trace>
  <inkml:trace contextRef="#ctx0" brushRef="#br0" timeOffset="44456.278">7848 4031 6054,'0'0'3838,"0"0"-1388,0 0-181,0 0-64,0 0-609,0 0-566,0 0-261,0 0-166,-8 4 385,-89 104-59,-145 186-951,236-287 22,-1 1 0,1-1-1,-1 1 1,2 0-1,-1 1 1,1 0 0,0-1-1,1 1 1,0 1-1,0-1 1,1 1 0,1-1-1,-2 10 1,5-17-3,0-1 0,0 1 0,0-1 0,0 1 0,0-1 0,0 0 0,1 0 0,-1 1 0,1-1 0,-1 0 0,1 0 0,-1 0-1,1 0 1,0-1 0,-1 1 0,1 0 0,0-1 0,0 1 0,-1-1 0,1 0 0,0 1 0,0-1 0,0 0 0,0 0 0,-1 0 0,1-1 0,0 1 0,0 0 0,0-1 0,-1 1 0,1-1 0,1 0 3,8 1 6,195-36-6,-10 25-421,61 29-978,-205-15 1484,-48-7-449,10-7 799,-8 11-6826,-5 2 1538</inkml:trace>
  <inkml:trace contextRef="#ctx0" brushRef="#br0" timeOffset="-2.14748E6">17467 2186 11627,'3'-13'929,"13"-40"-16,0 27 1789,-13 63-1889,-3-31-1040,-36 591 259,3 791-96,62-23 379,107 500-315,-102-1541 328,105 1234 1864,-102-736-1610,-46 359-582,-12-886-2369,-6-104-3750,6-90-1595</inkml:trace>
  <inkml:trace contextRef="#ctx0" brushRef="#br0" timeOffset="-2.14748E6">15160 10059 6854,'670'-31'3945,"173"-50"-3945,-539 49 219,3247-242 2520,-866 238 912,-1509 73 428,831 145-4079,-1590-122 336,207 64-336,-371-50 32,-190-46-459,-64-28 356,0 0 0,0 1-1,1-1 1,-1 0 0,0 0 0,0 1-1,1-1 1,-1 0 0,0 1-1,1-1 1,-1 1 0,0-1-1,1 1 1,-1-1 0,1 1 0,-1 0-1,1-1 1,-1 1 0,1 0-1,-1-1 1,1 1 0,0 0 0,-1-1-1,1 1 1,0 0 0,0 0-1,-1 0 1,1-1 0,0 1-1,0 0 1,0 0 0,0-1 0,0 1-1,0 0 1,0 0 0,0 0-1,1-1 1,-1 1 0,0 0 0,0 0-1,1-1 1,-1 1 0,0 0-1,1 0 1,-1-1 0,1 1 0,-1 0-1,1-1 1,-1 1 0,1-1-1,-1 1 1,1-1 0,-1 1-1,1-1 1,0 1 0,-1-1 0,1 1-1,0-1 1,0 0 0,-1 1-1,1-1 1,1 0 71,-71 4-5643,-35-3-3608</inkml:trace>
  <inkml:trace contextRef="#ctx0" brushRef="#br0" timeOffset="-2.14748E6">15649 7788 6662,'0'0'892,"0"0"106,0 0 22,14-9-27,94-48 790,509-178 1366,471-293-1814,-957 460-1202,570-294 1010,2206-1093 3181,-459 314-2231,-2046 951-1827,-200 95-188,477-230 197,63-73-275,-609 309-710,-162 97-2835,-23 16-459,-13 5-2663</inkml:trace>
  <inkml:trace contextRef="#ctx0" brushRef="#br0" timeOffset="-2.14748E6">18492 7755 8072,'0'0'3288,"0"0"-1889,0 0 384,-9-13 550,-50-65 1297,59 76-3598,1 0 1,-1 1 0,1-1-1,-1 0 1,1 1-1,0-1 1,-1 1 0,1-1-1,0 1 1,0 0-1,0-1 1,0 1 0,0 0-1,1-1 1,-1 1 0,0 0-1,0 0 1,1 0-1,-1 0 1,1 0 0,-1 1-1,1-1 1,-1 0-1,1 1 1,0-1 0,-1 1-1,1-1 1,0 1 0,-1 0-1,1 0 1,0 0-1,-1 0 1,2 0-33,-2-1 39,116-20-5,-94 19-29,0-1 0,-1-1 0,1-1 1,-1-1-1,0-1 0,-1 0 0,16-9-5,-36 15 3,1 1 0,-1-1 1,0 1-1,1-1 0,-1 1 0,0-1 0,0 0 1,0 0-1,0 0 0,0 1 0,0-1 0,0 0 1,0 0-1,0 0 0,0-1 0,0 1 1,0 0-1,-1 0 0,1 0 0,0 0 0,-1-1 1,1 1-1,-1 0 0,0-1 0,1 1 1,-1 0-1,0-1 0,0 1 0,0-1 0,0 1 1,0 0-1,0-1 0,0 1 0,0 0 1,-1-1-1,1 1 0,0-1 0,-1 1 0,1 0 1,-1 0-1,0-1 0,1 1 0,-1 0 0,0 0 1,0 0-1,1 0 0,-1 0 0,0 0 1,0 0-1,0 0 0,-1 0 0,1 0 0,0 0 1,0 1-1,0-1 0,-1 1 0,1-1 1,0 1-1,0-1 0,-1 1 0,1-1 0,-1 1 1,1 0-1,0 0 0,-1 0 0,1 0 1,0 0-1,-1 0-3,0 0-1,0 0 0,1 0 0,-1 0 1,0 1-1,0-1 0,1 0 0,-1 1 1,0-1-1,1 1 0,-1 0 0,0 0 1,1-1-1,-1 1 0,1 0 0,0 0 1,-1 0-1,1 1 0,0-1 0,-1 0 0,1 0 1,0 1-1,0-1 0,0 1 0,0-1 1,0 1-1,0-1 0,1 1 0,-1 0 1,1-1-1,-1 1 0,1 0 0,-1-1 1,1 1-1,0 0 0,0 0 0,0-1 1,0 1-1,0 0 0,0 0 0,0 0 0,1-1 1,0 3 0,-1 31-22,1 1 0,2-1 0,2 0 0,1 0 0,10 30 22,5 32-136,-18-79 44,4 17 1,-1 1 1,-1 0 0,-3 0 0,0 0-1,-4 17 91,2-44 2,-1 0 0,-1 0 0,0 0-1,0 0 1,0-1 0,-1 1 0,-1-1-1,1 1 1,-1-1 0,-1 0 0,1-1-1,-2 1 1,1-1 0,-1 0 0,0 0-1,0-1 1,0 0 0,-1 0 0,0 0-1,-1-1 1,1 0 0,-1 0 0,0-1-1,-3 2-1,0-2 3,-1 0 0,1-1 0,0 0 0,-1 0 0,0-1 0,1-1 0,-1 0-1,0 0 1,0-1 0,0-1 0,0 0 0,-5-2-3,12 3-3,0-1 0,0 0 0,0-1 0,0 1-1,1-1 1,-1 0 0,1 0 0,-1 0 0,1-1 0,0 0 0,-1 0 0,2 0 0,-1 0-1,0 0 1,0-1 0,1 0 0,0 0 0,0 0 0,0 0 0,0 0 0,1 0 0,0-1-1,-1 1 1,2-1 0,-1 0 0,0 0 0,1 1 0,0-1 0,0 0 0,0-2 3,1 5-126,0-1 0,0 1 0,-1-1 0,1 1 1,1 0-1,-1-1 0,0 1 0,1-1 1,-1 1-1,1 0 0,0-1 0,-1 1 0,1 0 1,0 0-1,1 0 0,-1-1 0,0 1 0,1 0 1,-1 1-1,1-1 0,-1 0 0,1 0 0,0 1 1,0-1-1,0 1 0,0-1 0,0 1 1,1-1 125,69-11-7983,-42 13 2773</inkml:trace>
  <inkml:trace contextRef="#ctx0" brushRef="#br0" timeOffset="-2.14748E6">18982 7852 9129,'0'0'2231,"0"0"241,0 0 63,0 0-522,0 0-892,0 0-737,0 0-277,1 14-21,32 266-321,-11-156-1415,-21-124 1652,0-1-1,1 1 1,-1-1-1,0 0 1,0 1-1,0-1 1,0 0 0,-1 0-1,1 0 1,0 0-1,0 0 1,0 0-1,-1 0 1,1 0-1,0 0 1,-1 0-1,1 0 1,-1 0 0,1 0-1,-1-1 1,0 1-1,1 0 1,-1 0-1,0-1 1,0 1-1,0 0 1,0 0-1,0-1 1,0 1 0,0 0-1,-1 0 1,1 0-1,0-1 1,-1 1-1,1 0 1,-1 0-1,1 0 1,-1-1-2,2-6 21,54-264 1058,-53 263-1037,0 1-1,1-1 1,-1 1 0,1-1 0,1 1 0,0 0 0,0 1 0,1-1 0,-1 1-1,2 0 1,-1 0 0,1 0 0,0 1 0,0 0 0,1 0 0,0 0 0,0 1 0,0 0-1,0 0 1,1 1 0,0 0 0,0 0 0,0 1 0,1 0 0,-1 1 0,5-1-42,-5 5 35,-1 1 1,0 0 0,0 0 0,-1 0-1,1 1 1,-1 0 0,0 1 0,0-1 0,0 1-1,0 0 1,-1 1 0,0-1 0,0 1-1,0 0 1,-1 0 0,0 1 0,0-1-1,0 1 1,-1 0 0,0 0 0,-1 0-1,1 1 1,-2-1 0,2 3-36,3 6 28,10 21-138,42 88-637,-6-52-4119,-14-44-2778,-23-24 1125</inkml:trace>
  <inkml:trace contextRef="#ctx0" brushRef="#br0" timeOffset="-2.14748E6">19681 7805 5894,'-1'-10'208,"-2"-34"1320,-1 0 0,-2 1 0,-2 0 0,-2 1 0,-2 0 0,-1 0 1,-3 1-1,-16-31-1528,9 47 1617,17 69 172,12 36-1596,3 0-1,19 74-192,-4-31-199,-6 6-990,0-3-2584,9-4-4776,-16-88 3760</inkml:trace>
  <inkml:trace contextRef="#ctx0" brushRef="#br0" timeOffset="-2.14748E6">19598 8021 4356,'-2'-18'1036,"-11"-103"1441,14 115-2299,0 0 0,0-1 0,0 1 1,1 0-1,0-1 0,1 1 0,-1 0 1,1 1-1,0-1 0,1 0 0,-1 1 0,1 0 1,0 0-1,1 0 0,-1 0 0,1 1 0,0-1 1,0 1-1,0 0 0,1 1 0,1-2-178,130-57 1719,33 24-1818,-97 32-4751,-54 5 249</inkml:trace>
  <inkml:trace contextRef="#ctx0" brushRef="#br0" timeOffset="-2.14748E6">20176 7829 3844,'0'0'896,"0"0"-159,0 0-449,0 0-288,0 0-320</inkml:trace>
  <inkml:trace contextRef="#ctx0" brushRef="#br0" timeOffset="-2.14748E6">17523 6963 448,'0'0'540,"0"0"-44,0 0-112,0 0-122,0 0-96,0-5-70,16-51 69,-17 56-124,0 1 0,0-1 0,1 0 0,-1 1 0,0-1 0,0 0 1,0 1-1,0-1 0,0 0 0,0 0 0,0 0 0,0 0 0,0 0 0,0 0 0,0 0 0,0-1 0,0 1 0,1 0 0,-1 0 0,0-1 0,0 1 1,0 0-1,0-1 0,0 1 0,1-1 0,-1 1 0,0-1 0,0 0 0,1 1 0,-1-1 0,0 0 0,1 1 0,-1-1 0,1 0 0,-1 0 0,1 0 0,-1 1 1,1-1-1,-1 0 0,1 0 0,0 0 0,0 0 0,-1 0 0,1 0 0,0 0 0,0 0 0,0 0 0,0 0 0,0 0 0,0 0 0,0 1 0,0-1 1,1 0-1,-1 0 0,0 0 0,1 0 0,-1 0 0,0 0 0,1 0 0,-1 1 0,1-1 0,-1 0 0,1 0 0,0 0 0,-1 1-41,-10 6 193,10-6-182,0 0 0,1 0 0,-1 0 0,0 0 0,1 1 0,-1-1 0,0 0 0,1 0 1,-1 0-1,0 0 0,1 1 0,-1-1 0,0 0 0,0 0 0,1 1 0,-1-1 0,0 0 0,0 0 0,0 1 0,1-1 0,-1 0 1,0 1-1,0-1 0,0 0 0,0 1 0,0-1 0,1 0 0,-1 1 0,0-1 0,0 0 0,0 1 0,0-1 0,0 1 0,0-1 0,0 0 1,0 1-1,0-1 0,-1 0 0,1 1 0,0-1 0,0 0 0,0 1 0,0-1 0,0 0 0,-1 1 0,1-1 0,0 0 0,0 0 1,0 1-1,-1-1 0,1 0 0,0 0 0,0 1 0,-1-1 0,1 0 0,0 0 0,-1 0 0,1 1 0,0-1 0,-1 0 0,1 0 1,0 0-1,-1 0 0,1 0 0,0 0 0,-1 0-11,8 3 23,1-1 0,-1-1 0,0 0 0,1 0 0,-1 0 0,1-1 0,-1 0 0,1 0 0,-1-1 0,1 0 0,-1 0 0,0-1 0,0 0 0,1 0 0,-1-1 0,-1 0 0,1 0 0,0 0 0,-1-1 0,1 0 0,-1 0 0,0-1 0,-1 0 0,1 0 0,-1 0 0,0-1 0,0 1 0,0-1 0,0-2-23,-4 6 23,1 0 1,-1 1-1,0-1 1,1 0-1,-1 0 0,0 0 1,0 0-1,0 0 0,-1 0 1,1 0-1,0 0 1,-1 0-1,0 0 0,1 0 1,-1-1-1,0 1 0,0 0 1,0 0-1,0 0 1,0 0-1,-1-1 0,1 1 1,-1 0-1,1 0 0,-1 0 1,0 0-1,0 0 1,0 0-1,0 0 0,0 0 1,0 1-1,-1-1 0,1 0 1,-1 1-1,1-1 0,-1 1 1,1-1-1,-1 1 1,0 0-1,0-1-23,-84-25 603,78 26-590,-1 1 0,0 0 0,0 0 0,1 1 0,-1 0 0,0 1 0,1 0 0,-1 0 0,1 0 0,0 1 0,0 1 1,0-1-1,0 1 0,1 1 0,-1-1 0,1 2 0,0-1 0,0 0 0,1 1 0,-4 4-13,10-9-2,-1 0 0,1-1 0,-1 1 1,1 0-1,0 0 0,0 0 0,-1 0 0,1-1 0,0 1 0,0 0 0,0 0 0,0 0 0,-1 0 0,2 0 1,-1 0-1,0 0 0,0-1 0,0 1 0,0 0 0,0 0 0,1 0 0,-1 0 0,0 0 0,1-1 0,-1 1 1,1 0-1,-1 0 0,1-1 0,-1 1 0,1 0 0,-1-1 0,1 1 0,0 0 0,-1-1 0,1 1 0,0-1 1,0 1-1,-1-1 0,1 1 0,0-1 0,0 0 0,0 1 0,-1-1 0,1 0 0,0 0 0,0 0 0,0 0 1,0 1-1,0-1 0,0 0 0,0 0 0,-1-1 0,1 1 0,0 0 0,0 0 0,0 0 0,0-1 2,56-5 13,-53 5 14,-1 0 0,0 0 1,1-1-1,-1 1 0,0-1 0,0 0 1,0 0-1,0 0 0,0 0 0,0 0 0,-1-1 1,1 1-1,-1-1 0,1 0 0,-1 0 0,0 0 1,0 0-1,-1 0 0,1 0 0,0 0 0,-1-1 1,0 1-1,0 0 0,0-1 0,0 1 0,-1-1 1,1 1-1,-1-1 0,0 0 0,0 1 1,0-1-28,-2 2 58,-1-1 1,0 1 0,0-1-1,1 1 1,-1 0 0,-1 1 0,1-1-1,0 0 1,0 1 0,-1 0-1,1-1 1,0 1 0,-1 1 0,1-1-1,-1 0 1,0 1 0,1 0-1,-1 0 1,1 0 0,-1 0 0,1 0-1,-3 1-58,5-1 16,-2 0-12,1 0 0,0 0 1,-1 0-1,1 0 0,-1 0 0,1 0 0,0 1 0,-1-1 0,1 1 0,0-1 0,0 1 0,0 0 0,-1 0 0,1 0 0,0 0 0,0 0 0,0 1 0,0-1 0,1 1 0,-1-1 0,0 1 0,0 0 0,1-1 0,-1 1 0,1 0 0,0 0 0,0 0 0,0 0 0,0 0 0,0 1 0,0-1 0,0 0 0,0 0 0,1 1 0,-1-1 0,1 0 1,0 1-1,0-1 0,0 0 0,0 1 0,0-1 0,0 0 0,1 1 0,-1-1 0,1 0 0,-1 1 0,1-1 0,0 0 0,0 0 0,0 0 0,0 0 0,1 0 0,0 2-4,7 0-28,-1 0 1,1-1-1,0 0 0,0-1 1,0 0-1,1 0 0,-1-1 0,0 0 1,1 0-1,-1-1 0,0-1 1,1 0-1,-1 0 0,0 0 1,1-1-1,6-3 28,-14 4 12,1 1 0,-1-1 0,0 0 0,0 0 0,0 0 0,0 0 0,0 0 0,-1 0 0,1-1 0,0 1 1,0-1-1,-1 1 0,1-1 0,-1 0 0,1 1 0,-1-1 0,0 0 0,0 0 0,0 0 0,0 0 0,0 0 0,0 0 0,0 0 0,-1-1 0,1 1 0,-1 0 0,0 0 0,1-1 1,-1 1-1,0 0 0,0 0 0,-1-1 0,1 1 0,0 0 0,-1 0 0,1 0 0,-1 0 0,0-1 0,0 1 0,0 0 0,0 0 0,0 0 0,0 0 0,0 1 0,-1-1 1,1 0-1,-1 0 0,1 1 0,-1-1 0,0 1 0,1-1 0,-1 1 0,0 0 0,0 0 0,0 0 0,0 0 0,0 0 0,-2 0-12,-1-1 6,0 0 0,0 1 0,0 0 0,0 0 0,0 0 0,0 1 0,-1-1 0,1 1 0,0 0 0,0 1 0,0-1 0,-1 1 0,1 0 0,0 1 0,0-1 0,0 1 0,1 0 0,-1 0 0,0 1 0,1-1 0,-1 1 0,1 0 0,0 0 0,0 0 0,0 1 0,0-1 0,1 1 0,-1 0 0,1 0 0,0 1 0,0-1 0,1 0 0,-1 1 0,1 0 0,0 0 0,0-1 0,1 1 0,-1 0 0,1 0 0,0 1 0,0 2-6,1-3-24,0-1 0,0 0 0,0 0 0,1 1 0,-1-1 0,1 0 0,0 0 0,1 0 0,-1 0 0,0 0 0,1 0 0,0 0-1,0 0 1,0-1 0,1 1 0,-1-1 0,1 1 0,0-1 0,0 0 0,0 0 0,0 0 0,0-1 0,1 1 0,-1-1 0,1 0 0,0 0 0,0 0 0,0 0 0,0-1 0,0 1 0,0-1 0,2 1 24,2-1-10,-1 0-1,0-1 1,1 0 0,-1 0 0,0 0-1,1-1 1,-1 0 0,0-1-1,0 1 1,0-1 0,0-1-1,0 1 1,0-1 0,0 0 10,-5 2 16,1 0 0,-1-1 1,0 1-1,1 0 0,-1-1 1,0 0-1,0 1 0,0-1 0,0 0 1,0 0-1,0 0 0,0 0 1,-1 0-1,1-1 0,-1 1 1,0-1-1,1 1 0,-1 0 0,0-1 1,0 0-1,-1 1 0,1-1 1,-1 0-1,1 1 0,-1-1 1,0 0-1,0 1 0,0-1 0,0 0 1,0 0-1,-1 1 0,1-1 1,-1 0-1,0 1 0,0-1 1,0 1-1,0-1 0,-1 0-16,1-1 16,-1 0-1,-1 0 0,1 0 1,0 0-1,-1 0 1,0 1-1,0-1 1,0 1-1,0 0 1,-1 0-1,1 0 0,-1 1 1,0-1-1,0 1 1,0-1-1,0 1 1,0 1-1,0-1 0,0 1 1,-1-1-1,1 1 1,-1 0-1,1 1 1,-1-1-1,1 1 1,-1 0-1,1 0 0,-1 0 1,1 1-1,-1-1 1,1 1-1,0 0 1,-1 1-1,1-1 0,0 1 1,0 0-1,-4 2-15,3 0-11,0 0-1,1 1 1,0 0-1,0 0 0,0 0 1,0 0-1,1 1 1,0 0-1,0-1 0,1 1 1,-1 0-1,1 0 1,1 1-1,-1-1 0,1 0 1,0 0-1,0 1 1,1-1-1,0 1 0,0-1 1,0 0-1,1 1 1,0-1-1,0 0 0,1 1 1,0-1-1,0 0 1,0 0-1,1 0 0,0-1 1,0 1-1,0-1 1,1 1-1,0-1 0,0 0 1,0 0-1,0-1 1,1 1-1,0-1 0,0 0 1,0 0-1,1-1 1,-1 0-1,1 1 0,-1-2 1,1 1-1,0-1 1,0 0-1,1 0 0,-1-1 1,0 1-1,5-1 12,-6-1 5,1 0 0,0-1-1,0 1 1,-1-1 0,1 0-1,0-1 1,-1 1 0,1-1 0,-1-1-1,0 1 1,0-1 0,0 1 0,0-1-1,0-1 1,0 1 0,-1-1-1,1 0 1,-1 0 0,0 0 0,-1 0-1,1-1 1,-1 0 0,0 1-1,0-1 1,0-1 0,0 0-5,0-1 35,0 0 1,-1 0-1,0 0 1,0 0-1,-1 0 0,0 0 1,0-1-1,-1 1 1,0 0-1,0-1 1,0 1-1,-1 0 0,0 0 1,-1-1-1,0 1 1,0 0-1,0 0 1,-1 0-1,0 1 0,0-1 1,-1 1-1,0 0 1,0-1-1,0 2 1,-1-1-1,0 0 0,0 1 1,0 0-1,-1 0 1,1 1-1,-1-1 1,-1 1-1,-3-2-35,7 5 1,1-1 0,-1 1 0,1 0 0,-1 0 0,1 0 0,-1 0 0,0 1 0,1-1 0,-1 1 0,0-1 0,0 1 0,1 0 0,-1 0 0,0 0 0,0 1 0,1-1 0,-1 1 0,0-1 0,0 1 0,1 0 0,-1 0 0,1 0 0,-1 0 0,1 0 0,-1 1 0,1-1 0,0 1 0,0 0 0,0 0 0,0 0 0,0 0 0,0 0 0,0 0 0,1 0 0,-1 0 0,1 1 0,-1 0-1,-23 100 6,24-98-13,0 0 1,1 1-1,0-1 0,0 0 1,0 1-1,1-1 1,0 1-1,0-1 0,0 0 1,0 0-1,1 0 1,0 0-1,0 0 0,0 0 1,1 0-1,0-1 0,0 1 1,0-1-1,0 0 1,1 1-1,-1-2 0,1 1 1,0 0-1,0-1 1,1 0-1,-1 0 0,1 0 1,0 0-1,-1-1 1,1 0-1,0 0 0,0 0 1,0 0-1,1-1 1,-1 0-1,0 0 0,1 0 1,1-1 6,-2-2 26,1-1 0,-1 1-1,0-1 1,0-1 0,0 1 0,0-1 0,-1 1 0,1-1 0,-1 0 0,0-1 0,0 1-1,0-1 1,-1 0 0,0 0 0,0 0 0,0 0 0,0-1 0,-1 1 0,0-1-1,0 1 1,-1-1 0,1 0 0,-1 0 0,0 0 0,-1 0 0,1 1 0,-1-1 0,-1 0-1,1 0 1,-1 0 0,0 0 0,0 0 0,-2-5-26,2 8 18,0-1-1,-1 0 1,1 1-1,-1-1 1,0 1 0,0 0-1,0 0 1,0-1-1,-1 1 1,1 1-1,-1-1 1,0 0 0,0 1-1,0-1 1,0 1-1,0 0 1,0 0 0,-1 0-1,1 0 1,0 1-1,-1-1 1,0 1 0,1 0-1,-1 0 1,0 0-1,0 1 1,0-1 0,1 1-1,-1 0 1,0 0-1,0 0 1,0 1-1,0-1-17,-4 2 7,1-1-1,-1 1 1,0 1-1,1 0 1,-1 0-1,1 0 1,0 1-1,0 0 1,0 0-1,1 1 1,-1 0-1,1 0 1,0 0-1,1 1 1,-4 4-7,4-4 3,0 0 0,1 1 1,0-1-1,0 1 0,0 0 0,1 0 0,0 1 1,0-1-1,1 1 0,0 0 0,0-1 0,1 1 1,0 0-1,0 0 0,1 0 0,0 0 0,0 0 1,1 0-1,0-1 0,2 6-3,-1-9-11,0-1 0,1 0 0,-1 0 0,1 0-1,0 0 1,0 0 0,0-1 0,0 1 0,0-1 0,1 0 0,-1 0 0,1 0 0,-1 0-1,1-1 1,0 1 0,0-1 0,-1 0 0,1 0 0,0-1 0,0 1 0,0-1 0,0 0-1,0 0 1,0 0 0,0 0 0,0-1 0,0 1 0,0-1 0,0 0 0,0-1 0,0 1-1,-1-1 1,1 1 0,-1-1 0,1 0 0,-1 0 0,3-3 11,-2 3 18,-1 1 0,1-1 0,-1-1 1,0 1-1,0 0 0,0-1 0,0 0 0,-1 0 0,1 0 0,-1 0 1,0 0-1,0 0 0,0 0 0,0-1 0,0 1 0,-1-1 1,1 0-1,-1 1 0,0-1 0,0 0 0,0 0 0,-1 1 0,1-1 1,-1 0-1,0 0 0,0 0 0,-1 0 0,1 0 0,-1 0 0,0 1 1,0-1-1,0 0 0,0 1 0,0-1 0,-2-2-18,0 1 8,0-1-1,-1 0 1,1 1 0,-1 0-1,0 0 1,0 0 0,-1 1-1,1-1 1,-1 1-1,0 0 1,-1 0 0,1 1-1,0-1 1,-1 1 0,0 1-1,0-1 1,0 1-1,0 0 1,0 0 0,0 0-1,-3 1-7,6 3-10,0-1 0,0 2 0,0-1 0,1 0 0,-1 0 0,1 1 0,-1-1 0,1 1 0,0 0 0,0 0 0,0 0 0,1 0 0,-1 0 0,1 0 0,0 0 0,-1 1 0,1-1 0,1 0 0,-1 1 0,0-1 0,1 1 0,0-1 0,0 1 0,0-1-1,0 3 11,0 3-11,-1-1-1,1 1 1,1-1-1,0 0 1,0 1-1,0-1 1,1 0-1,0 0 1,1 0-1,0 0 1,0-1-1,1 1 0,0-1 1,0 1-1,0-1 1,1-1-1,0 1 1,1-1-1,0 1 1,0-2-1,0 1 1,0-1-1,1 0 1,0 0-1,0 0 0,0-1 1,1 0-1,-1-1 1,1 0-1,0 0 1,4 0 11,-7-1 1,1-1-1,0 0 1,0-1 0,0 1 0,0-1-1,-1 0 1,1-1 0,0 1 0,0-1 0,0 0-1,-1-1 1,1 1 0,0-1 0,-1 0 0,1-1-1,-1 1 1,0-1 0,0 0 0,0 0-1,0-1 1,-1 0 0,1 0 0,-1 0 0,0 0-1,0 0 1,0-1 0,-1 0 0,0 1-1,0-2 1,0 1 0,0 0 0,-1 0 0,0-1-1,0 1 1,0-1 0,-1 0 0,0 0-1,0 1 1,0-1 0,-1 0 0,0-4-1,1 3 7,-1 0 1,0 1-1,0-1 1,-1 0-1,0 0 1,0 0-1,0 0 1,-1 1-1,0-1 1,-1 0-1,1 1 1,-1 0-1,-1 0 1,1 0-1,-1 0 1,0 0-1,0 1 1,-1-1-1,1 1 1,-1 0-1,0 1 1,-1-1-1,1 1 1,-1 0-1,0 0 1,0 1-1,0 0 1,0 0-1,-1 0 1,1 1-1,-1 0 1,1 0-1,-1 1 1,0-1-1,0 1 1,0 1-1,0 0 1,0 0-1,0 0 1,1 1-1,-1-1 1,-6 3-8,4 2-6,0 1 1,0 0 0,1 1-1,0 0 1,1 0 0,-1 1-1,1 0 1,1 0 0,-1 0-1,2 1 1,-1 0 0,1 0-1,0 1 1,1-1 0,0 1-1,1 0 1,0 0 0,0 0-1,1 1 1,0-1 0,1 0-1,0 1 1,1-1 0,0 2 5,0-8-35,-1 0 1,0 0 0,1 0 0,0 0 0,0 0 0,0 0 0,0 0-1,1-1 1,-1 1 0,1 0 0,0 0 0,0 0 0,1 0-1,-1-1 1,1 1 0,0-1 0,0 1 0,0-1 0,0 1-1,1-1 1,-1 0 0,1 0 0,0 0 0,0-1 0,0 1-1,0-1 1,0 1 0,0-1 0,1 0 0,-1-1 0,1 1-1,-1 0 1,1-1 0,0 0 0,3 1 34,2-2 4,-1 0 0,0-1 0,0 0 0,0 0-1,0-1 1,-1 0 0,1 0 0,0-1 0,-1 0 0,1 0 0,-1-1 0,0 0 0,0 0 0,-1-1 0,1 0 0,-1 0 0,0 0 0,0-1-1,-1 0 1,1 0 0,-1 0 0,-1-1 0,1 0 0,-1 0 0,0 0 0,-1 0 0,0 0 0,0-1 0,0 0 0,-1 0 0,0 1-1,-1-1 1,0 0 0,0-2-4,-1 6 19,-1 0-1,0-1 1,1 1-1,-1 0 0,-1 0 1,1-1-1,-1 1 1,0 0-1,0 1 1,0-1-1,0 0 0,0 0 1,-1 1-1,0 0 1,0-1-1,0 1 1,0 0-1,0 0 0,-1 1 1,1-1-1,-1 1 1,0 0-1,0-1 0,1 2 1,-1-1-1,-1 0 1,1 1-1,0 0 1,0 0-1,0 0 0,-1 0 1,1 1-1,0 0 1,-1 0-1,1 0 1,0 0-1,-1 1 0,1-1 1,0 1-1,-1 0 1,1 1-1,0-1 0,0 1 1,0-1-1,0 1 1,0 1-1,1-1 1,-1 0-1,1 1 0,-1 0 1,0 0-19,-3 4-9,-1 1 0,1 0 0,1 0 0,-1 0 0,1 1 0,1 0 0,0 0 0,0 0 0,1 1 0,0-1 0,0 1 0,1 0 0,1 1 0,0-1 0,0 0 0,1 1 0,0-1 0,0 0 0,2 9 9,1-16-32,0 0 1,0 0-1,0 0 0,0 0 0,0-1 0,1 1 1,0-1-1,-1 1 0,1-1 0,0 0 1,0 0-1,0 0 0,0 0 0,0-1 1,1 0-1,-1 1 0,0-1 0,1 0 0,-1 0 1,1-1-1,-1 1 0,1-1 0,0 0 1,-1 0-1,1 0 0,-1 0 0,1-1 1,-1 1-1,1-1 0,-1 0 0,1 0 0,-1 0 1,1 0-1,-1-1 0,0 1 0,0-1 1,0 0-1,0 0 0,0 0 0,0-1 0,0 1 32,94-90 119,-95 89-90,1-1 0,-1 1 0,1-1 0,-1 1 0,0-1 0,0 0 0,0 0 0,-1 0 0,0 0-1,0-1 1,0 1 0,0 0 0,0 0 0,-1-1 0,0 1 0,0 0 0,0-1 0,0 1 0,-1 0 0,1-1 0,-1 1 0,0 0 0,-1 0 0,1 0 0,-1 0-1,0 0 1,0 0 0,-2-3-29,2 4 12,0 1 1,0 0-1,0 0 0,0 0 0,0 0 0,0 0 0,0 0 0,-1 0 0,1 1 1,-1-1-1,1 1 0,-1 0 0,0 0 0,0 0 0,1 0 0,-1 0 0,0 1 1,0-1-1,0 1 0,0 0 0,0 0 0,0 0 0,1 0 0,-1 0 0,0 1 0,0-1 1,0 1-1,0 0 0,1-1 0,-1 2 0,0-1 0,0 0 0,1 0 0,-1 1 1,1-1-1,0 1 0,-1 0-12,-78 79 352,88-99-4906,-7-3-2519</inkml:trace>
  <inkml:trace contextRef="#ctx0" brushRef="#br0" timeOffset="-2.14748E6">17635 6782 3459,'0'0'2002,"0"0"-486,0 0-69,0 0 630,0 0-289,0 0-453,-6 0-321,-25 8 598,30-6-1506,0 0 0,0 1 1,0-1-1,0 0 0,0 1 0,0-1 0,1 0 1,-1 1-1,1-1 0,0 1 0,-1-1 0,1 1 1,0-1-1,1 1 0,-1-1 0,0 0 0,1 1 1,-1-1-1,1 1 0,0-1 0,0 0 0,0 1 1,0-1-1,0 0 0,0 0 0,0 0 0,1 0 1,0 1-107,-1-2 4,-1-1 0,1 0 0,-1 1 0,1-1 0,-1 0 0,1 0 0,0 1 0,-1-1 0,1 0 0,-1 0 0,1 0 0,0 0 0,-1 0 0,1 1 0,0-1 0,-1 0 0,1-1 0,-1 1 0,1 0 0,0 0 0,-1 0 0,1 0 0,-1 0 0,1-1 0,0 1 0,-1 0 0,1 0 0,-1-1 0,1 1 0,-1 0 0,1-1 0,-1 1 0,1-1 0,-1 1 0,1-1 0,-1 1 0,0-1 0,1 1 1,-1-1-1,0 1 0,1-1 0,-1 1 0,0-1 0,0 0 0,0 1 0,1-1 0,-1 1 0,0-1 0,0 0 0,0 1 0,0-1 0,0 0 0,0 1 0,0-1 0,0 1 0,0-1 0,-1 0-4,2-39 432,-2 38-407,0-1-1,0 1 0,0-1 1,0 1-1,0-1 0,0 1 1,-1 0-1,1 0 0,-1 0 0,0 0 1,1 0-1,-1 0 0,0 0 1,0 1-1,0-1 0,0 1 0,-1-1 1,1 1-1,0 0 0,-3-1-24,-12 32 214,13-16-171,0 0 0,0 0 1,1 0-1,1 0 0,1 0 1,0 1-1,0-1 0,2 0 1,1 12-44,-2-23-3,0-1 1,0 1 0,0 0 0,0-1 0,0 1 0,1-1 0,0 1 0,-1 0-1,1-1 1,0 1 0,0-1 0,0 0 0,0 1 0,1-1 0,-1 0 0,1 0 0,-1 0-1,1 0 1,0 0 0,0 0 0,0 0 0,0-1 0,0 1 0,0-1 0,0 1-1,1-1 1,-1 0 0,0 0 0,1 0 0,-1 0 0,1 0 0,-1-1 0,1 1 0,0-1-1,-1 1 1,1-1 0,-1 0 0,1 0 0,0 0 0,-1-1 0,1 1 0,-1 0-1,1-1 1,-1 0 0,1 0 0,-1 0 0,1 0 0,-1 0 0,0 0 0,1 0 0,-1-1-1,0 1 1,0-1 0,0 0 0,0 1 0,0-1 0,-1 0 0,1-1 2,9-85 309,-12 77-282,1 9-6,0 1 0,0-1 1,0 1-1,0-1 0,0 0 0,0 1 0,-1-1 0,1 1 0,-1-1 1,1 1-1,-1-1 0,1 1 0,-1-1 0,0 1 0,0 0 1,0-1-1,0 1 0,0 0 0,0 0 0,0 0 0,0 0 1,-1-1-1,1 2 0,0-1 0,-1 0 0,1 0 0,0 0 1,-1 1-1,1-1 0,-1 0 0,1 1 0,-1 0 0,1-1 0,-1 1 1,0 0-1,1 0 0,-1 0 0,1 0 0,-1 0 0,0 0 1,1 0-1,-1 0 0,1 1 0,-1-1 0,1 1 0,-1-1 1,1 1-1,-1 0 0,1-1 0,-1 1 0,1 0 0,0 0 0,-1 0 1,1 0-1,-1 1-21,0 2-12,1 1 0,-1 0 1,0 0-1,1 0 0,0 0 1,0 0-1,1 1 0,-1-1 1,1 0-1,0 0 0,1 0 0,-1 1 1,1-1-1,0 0 0,0 0 1,1 0-1,0 0 0,-1 0 1,2-1-1,-1 1 0,1 1 12,36 27-560,-40-55 640,0 16-58,-1 0 1,0 0-1,0 0 0,-1 1 1,1-1-1,-1 1 0,-1-1 1,1 1-1,-1 0 0,0 1 1,0-1-1,0 1 0,0-1 1,-1 1-1,0 1 0,-3-3-22,6 7 7,0 0 0,0 0-1,0 0 1,0 1-1,0-1 1,0 1-1,1-1 1,-1 1-1,0 0 1,1 0-1,0-1 1,-1 1 0,1 0-1,0 0 1,0 0-1,0 1 1,0-1-1,0 0 1,1 0-1,-1 0 1,1 1-1,-1-1 1,1 0-1,0 1 1,0-1 0,0 0-1,0 1 1,0-1-1,1 0 1,-1 1-1,1 1-6,-2-2-3,1 1-1,-1 0 0,1-1 1,0 1-1,-1 0 0,1-1 1,0 1-1,0-1 1,1 1-1,-1 0 0,1-1 1,-1 1-1,1 0 0,0-1 1,0 1-1,0-1 0,0 0 1,0 1-1,1-1 0,-1 0 1,1 0-1,-1 0 0,1 0 1,0 0-1,0 0 1,0 0-1,0 0 0,0-1 1,0 1-1,0-1 0,1 0 1,-1 1-1,0-1 0,1 0 1,-1 0-1,1-1 0,-1 1 1,1 0-1,0-1 0,-1 0 1,4 1 3,-5-2 2,1 1 0,0-1 0,0 1 0,-1-1 0,1 0 0,0 0 0,-1 1 0,1-1 0,0 0 0,-1-1 0,0 1 0,1 0 0,-1 0 0,1-1 0,-1 1 0,0 0 0,0-1 0,0 1 0,0-1 0,0 0 0,0 1 0,-1-1 0,1 0 0,0 0 0,-1 1-1,1-1 1,-1 0 0,0 0 0,1 0 0,-1 1 0,0-1 0,0 0 0,0 0 0,-1-2-2,-13-63 242,13 62-181,-2 0-1,1 1 1,-1-1-1,1 1 0,-1 0 1,0 0-1,-1 0 0,1 0 1,-1 0-1,1 1 0,-1-1 1,0 1-1,-1 0 1,1 0-1,0 1 0,-1-1 1,0 1-1,1 0 0,-1 0 1,0 1-1,0 0 1,0-1-1,0 2 0,0-1 1,0 0-1,-3 1-60,7 1-5,0 0 0,-1-1 1,1 1-1,0 0 0,0 0 1,-1 0-1,1 1 0,0-1 0,0 0 1,0 0-1,1 1 0,-1-1 0,0 0 1,0 1-1,1-1 0,-1 1 1,0-1-1,1 1 0,0-1 0,-1 1 1,1-1-1,0 1 0,0-1 0,0 1 1,0 0-1,0-1 0,0 1 0,0-1 1,0 1-1,1-1 0,-1 1 1,1-1-1,-1 1 0,1-1 0,0 1 1,-1-1-1,1 0 0,0 1 0,0-1 1,0 0-1,0 0 0,0 1 0,0-1 1,0 0 4,19 20-5547,-12-12-3453</inkml:trace>
  <inkml:trace contextRef="#ctx0" brushRef="#br0" timeOffset="-2.14748E6">15340 7147 7207,'0'0'2402,"0"0"-1025,0 0 673,0 0-416,0 0-257,0 0-256,0 0-448,26 0-289,-12 0-192,5 0-95,4 0-33,2 0-64,4-2 0,0 1-64,2-2-385,0 0-1537,-1 3-1793,-1 0-2467</inkml:trace>
  <inkml:trace contextRef="#ctx0" brushRef="#br0" timeOffset="-2.14748E6">15902 7167 1249,'0'0'4015,"0"0"-2216,0 0-395,0 0-86,0 0-261,0 0-283,14-3-261,113-13-86,-15 10-826,-30 1-6308,-53 3 1417</inkml:trace>
  <inkml:trace contextRef="#ctx0" brushRef="#br0" timeOffset="-2.14748E6">16489 7139 1537,'0'0'2723,"0"0"-1762,0 0 416,0 0-288,0 0-288,0 0-128,83-5-33,-59 3-351,5-1-225,4 2-64,4 0-96,3-2-1890,-7 3-3940</inkml:trace>
  <inkml:trace contextRef="#ctx0" brushRef="#br0" timeOffset="-2.14748E6">17094 7052 5477,'0'0'2979,"0"0"-1089,0 0 224,0 0-481,0 0-127,0 0-289,0 0-416,0 0-449,19-18-160,3 15-96,2-2-32,7 2-32,6 2-32,5-5-32,7 1-576,8-3-1602,-1 3-1250,3-1-1761</inkml:trace>
  <inkml:trace contextRef="#ctx0" brushRef="#br0" timeOffset="-2.14748E6">17835 6975 6662,'0'0'1153,"0"0"1057,0 0-288,0 0-544,0 0-321,0 0-513,0 0-320,0 0-96,80-9-96,-49 6 1,3 1-33,6-1-193,5 1-1056,0-1-2947,-3 2-3267</inkml:trace>
  <inkml:trace contextRef="#ctx0" brushRef="#br0" timeOffset="-2.14748E6">21581 6690 7271,'0'0'2819,"0"0"-1987,0 0-255,0 0-385,0 0-192,0 0 0,88-21-320,-66 21-2050,-3-2-3044</inkml:trace>
  <inkml:trace contextRef="#ctx0" brushRef="#br0" timeOffset="-2.14748E6">3004 7918 8104,'0'0'2941,"0"0"-1564,0 0 188,0 0 517,0 0-310,-2 1-678,-3 67 63,6-60-995,0 9-102,2 1 1,1-1-1,0 1 1,1-1-1,0-1 0,2 1 1,0-1-1,1 0 1,0 0-1,1-1 1,1 0-1,1-1 1,0 0-1,1-1 1,0 0-1,1-1 0,0 0 1,1-1-1,0 0 1,1-2-1,0 1 1,0-2-1,1 0 1,1-1-1,-1 0 0,1-2 1,0 0-1,0 0 1,1-2-1,-1 0 1,10-1-61,-22-2 2,1-1 1,-1 0 0,1 0 0,-1 0 0,0-1-1,1 0 1,-1 0 0,0 0 0,0-1 0,0 0-1,-1 0 1,1 0 0,-1 0 0,1-1 0,-1 1-1,0-1 1,0 0 0,-1-1 0,1 1 0,-1-1-1,0 1 1,0-1 0,-1 0 0,1 0 0,-1 0-1,0 0 1,-1-1 0,1 1 0,-1-2-3,4-11 132,-2 1 0,0-1 0,-1 0 0,-1 0 0,-1 0 0,0 0 0,-1 0 0,-3-11-132,4 23 87,-1-1 0,1 1 0,-1 0 0,-1-1 0,1 1 0,-1 0-1,0 0 1,-1 0 0,1 0 0,-1 0 0,-1 1 0,1-1 0,-1 1 0,1 0 0,-2 0 0,1 0 0,0 1 0,-1 0 0,0-1 0,0 1 0,0 1 0,-1-1 0,1 1 0,-3-1-87,5 6 32,0 0 1,0 1-1,0-1 1,0 1-1,0 0 0,1 0 1,-1 0-1,1 0 1,0 0-1,0 0 1,0 1-1,0-1 0,0 1 1,1-1-1,0 1 1,0 0-1,0 0 0,0-1 1,0 1-1,1 0 1,0 0-1,-1 0 0,1 0 1,1 0-1,-1-1 1,1 1-1,-1 0 1,2 1-33,1 32-2,3 0 1,0-1 0,3 1-1,1-2 1,1 1 0,3-2 0,0 0-1,2 0 1,19 27 1,-9-11-213,-2 0 0,-3 2-1,14 47 214,-32-91-20,0 0 0,-1 1-1,1-1 1,-2 1-1,1-1 1,-1 1 0,-1 0-1,0 0 1,0-1 0,0 1-1,-1 0 1,-1 0-1,1-1 1,-1 1 0,-1-1-1,0 0 1,0 1 0,0-1-1,-1-1 1,-1 1 0,1 0-1,-1-1 1,0 0-1,-1 0 1,1 0 0,-1-1-1,-5 4 21,-10 1-57,-1 0 0,0-2 0,0 0 0,-1-2 0,0 0 0,-1-2 0,1 0 0,-1-2 0,0 0 0,0-2-1,0 0 1,0-2 0,-10-2 57,25 3-239,-31-4-480,18-4-2679,21 1-4348,10 4 561</inkml:trace>
  <inkml:trace contextRef="#ctx0" brushRef="#br0" timeOffset="-2.14748E6">3877 8436 12780,'0'0'3673,"5"-16"-1911,15-54-294,-18 66-1343,1-1-1,-1 0 1,1 1 0,0 0 0,0 0 0,0 0 0,1 0 0,0 0 0,-1 1 0,1 0 0,0-1 0,1 1 0,-1 1-1,0-1 1,1 1 0,0-1 0,0 1 0,-1 1 0,1-1 0,0 1 0,0 0 0,0 0 0,1 0 0,-1 1 0,0-1-1,0 1 1,0 1 0,0-1 0,1 1 0,0 0-125,-1 0 4,0-1-1,1 1 1,-1 1-1,0-1 1,0 1-1,0 0 1,0 0-1,-1 0 1,1 1-1,0-1 1,-1 1-1,0 0 1,1 1-1,-1-1 1,-1 1-1,1 0 1,0 0-1,-1 0 1,0 0-1,0 0 1,0 1-1,-1 0 0,1-1 1,-1 1-1,0 0 1,0 0-1,-1 0 1,0 0-1,1 4-3,1 6-39,0 0 0,-1 0 0,0 1 0,-2-1 0,1 1 0,-2-1 0,0 0-1,-1 1 1,-4 12 39,-4 5-19,-1-1 0,-2 0 0,-2 0 0,-16 26 19,0 0 34,32-58-27,-1-1 1,1 1 0,0 0 0,-1 0 0,1 0 0,0-1 0,-1 1 0,1 0 0,0 0 0,-1 0-1,1 0 1,0 0 0,-1 1 0,1-1 0,-1 0 0,1 0 0,0 0 0,-1 0 0,1 1 0,-1-1 0,1 0-1,0 1 1,-1-1 0,1 0 0,-1 1 0,1-1 0,-1 1 0,1-1 0,-1 1 0,0-1 0,1 1-1,-1-1 1,1 1 0,-1-1 0,0 1 0,0-1 0,1 1 0,-1 0 0,0-1 0,0 1 0,0 0 0,0-1-1,1 1 1,-1-1 0,0 1 0,0 0 0,0-1 0,-1 1 0,1 0 0,0-1 0,0 1 0,0 0-8,146-95 186,-75 50-416,10-6-2656,-25 23-4690,-38 20 1517</inkml:trace>
  <inkml:trace contextRef="#ctx0" brushRef="#br0" timeOffset="-2.14748E6">4485 8266 11659,'0'0'4997,"0"0"-3107,0 0-225,0 0-256,0 0-544,0 0-320,91-52-321,-63 37-160,2 0 0,2 1-64,0-2-128,-4 2-1057,1-3-1217,-6 1-2243,-5 4-3555</inkml:trace>
  <inkml:trace contextRef="#ctx0" brushRef="#br0" timeOffset="-2.14748E6">4864 7596 8232,'0'0'6240,"0"0"-2999,0 0-935,0 0-432,0 0-711,0 0-463,0 0-278,0 0-209,13 2-101,-5-1-93,-4-1-13,0 1 0,0-1 0,-1 1 1,1-1-1,0 1 0,-1 0 0,1 0 0,-1 1 1,1-1-1,-1 1 0,0 0 0,0 0 0,1 0 0,-1 0 1,0 0-1,-1 1 0,1-1 0,0 1 0,-1 0 1,0 0-1,1 0 0,0 2-6,4 7-26,0 7-56,2-1 1,0 0 0,1-1 0,1 0 0,0 0 0,1-2-1,1 1 1,1-1 0,0-1 0,0-1 0,2 0 0,0-1-1,0 0 1,1-1 0,1-1 81,-14-8-104,0 0-1,1 0 0,-1-1 1,1 1-1,-1-1 0,1 0 1,-1-1-1,1 1 0,0-1 1,-1 0-1,1 0 1,0 0-1,0 0 0,-1-1 1,1 0-1,-1 0 0,1 0 1,-1-1-1,1 0 1,-1 0-1,0 0 0,0 0 1,0 0-1,0-1 0,0 0 1,0 0-1,-1 0 0,1 0 1,-1 0-1,0-1 1,0 0-1,0 1 0,0-1 1,-1 0-1,2-4 105,1-10-2,-1-1-1,0 0 1,-2 0-1,0 0 1,-1 0 0,-1 0-1,0 0 1,-3-9 2,2 3 131,1 22-79,0-5 263,0 1-1,0-1 1,-1 0 0,0 1-1,0-1 1,-1 1-1,0-1 1,0 1 0,-1 0-1,0 0 1,-3-5-315,-1 32 2381,7 30-2070,2 0 1,3-1-1,1 1 0,3-1 1,5 10-312,-1 4 7,57 264-12,-66-309-2,14 124-184,-20-139 126,0 1-1,-1 0 1,0-1 0,1 1-1,-1-1 1,0 0 0,-1 0-1,1 0 1,-1 0 0,1-1 0,-1 1-1,0-1 1,0 0 0,0 0-1,0 0 1,0-1 0,0 1-1,-1-1 1,1 0 0,0 0-1,-1-1 1,1 1 0,-1-1-1,1 0 1,-1 0 0,1-1-1,0 1 1,-1-1 0,1 0-1,0 0 1,-1 0 0,1-1 0,0 0-1,-3-1 66,-7 0-319,0-1 1,0 0-1,0-1 0,1-1 0,0 0 1,0 0-1,0-1 0,1-1 0,0 0 0,0-1 1,1 0-1,1-1 0,-1 0 0,-4-7 319,4-11-4172,13 9-2557,7 4-1748</inkml:trace>
  <inkml:trace contextRef="#ctx0" brushRef="#br0" timeOffset="-2.14748E6">5710 7729 11947,'0'0'5317,"0"0"-2252,0 0-498,0 0-575,0 0-562,0 0-325,0 0-336,1-5-331,3-10-267,0 22-19,6 43 98,-2-8-92,4 12-154,-3-13-571,2-1 0,1 0 0,2 0 1,12 23 566,-1-30-3554,-1-26-4930,-17-9 1335</inkml:trace>
  <inkml:trace contextRef="#ctx0" brushRef="#br0" timeOffset="-2.14748E6">5661 7357 14189,'0'0'5285,"0"0"-2690,0 0-33,0 0-1088,0 0-770,0 0-511,0 0-33,0 0-128,0 0-32,69-9-833,-60 31-1441,-3 1-3556,-5 0-11306</inkml:trace>
  <inkml:trace contextRef="#ctx0" brushRef="#br0" timeOffset="-2.14748E6">3430 9980 13485,'0'0'3811,"0"0"-1579,0 0-182,0 0-433,0 0-528,0 0-400,24-15-390,219-110-203,1533-566 21,-1376 535-145,673-290-29,-978 391-2,-95 55 42,-1 1 0,1-1 0,-1 0 0,1 0 0,0 0 0,-1 0 0,1 0 0,-1 0 0,1 0 0,0-1 0,-1 1 0,1 0 0,-1 0 0,1 0 0,0 0 0,-1 0 0,1-1 0,0 1 0,-1 0 0,1 0 0,0-1 0,-1 1 0,1 0 0,0 0 0,-1-1 0,1 1-1,0 0 1,0-1 0,-1 1 0,1 0 0,0-1 0,0 1 0,0-1 0,0 1 0,0 0 0,-1-1 0,1 1 0,0-1 0,0 1 0,0 0 0,0-1 0,0 1 0,0-1 0,0 1 0,0 0 0,0-1 0,1 1 0,-1-1 0,0 1 0,0 0 0,0-1 0,0 1 0,1-1 0,-1 1 0,0 0 0,0-1 0,0 1 0,1 0-1,-1 0 1,0-1 0,1 1 0,-1 0 0,0-1 0,1 1 0,-1 0 0,0 0 0,1 0 0,-1 0 17,-35 0-1335,-89 28-6848,51-5-1902</inkml:trace>
  <inkml:trace contextRef="#ctx0" brushRef="#br0" timeOffset="-2.14748E6">5743 7782 737,'0'0'5018,"0"0"-2119,0 0-588,0 0 113,0 0-86,0 0-123,-3-11-394,-10-36-252,12 45 2975,9 42-3990,66 344 626,-39-290-1583,-10-60-4281,-19-26-2096,-1-3-6112</inkml:trace>
  <inkml:trace contextRef="#ctx0" brushRef="#br0" timeOffset="-2.14748E6">4597 10310 9097,'0'0'4180,"0"0"-1495,0 0-80,0-13-416,24-103 1371,-22 111-3533,-1 0 0,1 1 0,0-1 0,1 1 0,-1-1 0,1 1 0,0 0 0,0 0 0,0 0 0,1 0 0,-1 1 0,1-1 0,0 1 0,0 0-1,0 0 1,0 0 0,0 1 0,1-1 0,0 1 0,-1 0 0,1 0 0,0 1 0,0 0 0,0 0 0,0 0 0,0 0 0,0 1 0,0-1 0,0 1 0,0 0 0,0 1-1,0 0 1,0-1 0,0 2 0,0-1 0,-1 0 0,1 1 0,0 0 0,-1 0 0,1 0 0,-1 1 0,1 0 0,2 2-27,0 3-139,0 1 0,-1-1 0,1 1 0,-2 1 0,1-1 0,-2 1 0,1 0 0,-1 1 0,-1-1 0,1 0 0,-2 1 0,0 0 0,0 0 0,-1 0 0,0-1 0,-1 1 0,0 0 0,-1 0 0,-1 6 139,-50 204-2147,51-219 2130,-20 63 1,41-90 214,20-43 330,-3-2-1,-3-2 1,-4-1 0,-2-1 0,-4-2 0,-3 0 0,-4-1-1,-2-8-527,-12 54 210,-4 43 296,-1 23-493,0 0 1,3 0 0,1 1-1,1-1 1,2-1 0,2 1-1,1-1 1,1 0 0,12 26-14,-18-54 0,48 82-1,-49-86 1,0 0 0,0 1 1,0-1-1,0 0 0,0 0 0,0 0 0,1-1 1,-1 1-1,1 0 0,-1-1 0,1 1 0,0-1 0,-1 0 1,1 0-1,0 0 0,0-1 0,0 1 0,0 0 1,0-1-1,0 0 0,0 0 0,0 0 0,-1 0 1,1 0-1,0-1 0,0 1 0,0-1 0,0 0 0,0 0 1,0 0-1,1 0 0,4-6-48,-1 0 0,0 0 0,0-1 0,-1 1 1,0-2-1,0 1 0,-1 0 0,0-1 0,0 0 0,-1-1 0,0 1 0,-1 0 1,0-1-1,0 0 0,-1 0 0,0 0 0,-1-1 48,0 8-83,6-14-1569,3 9-4143,-6 6-568</inkml:trace>
  <inkml:trace contextRef="#ctx0" brushRef="#br0" timeOffset="-2.14748E6">5512 10182 16239,'0'0'2846,"0"0"-668,0-15-342,0-48-672,0 60-1097,1-1 0,0 1 0,0 0 0,0 0 1,0-1-1,1 1 0,-1 0 0,1 0 0,0 0 0,0 1 0,0-1 1,0 0-1,0 1 0,0-1 0,1 1 0,-1 0 0,1 0 0,0 0 1,0 0-1,0 0 0,0 1 0,0-1 0,0 1 0,0 0 0,0 0 0,0 0 1,1 0-1,-1 0 0,0 1 0,1 0 0,-1-1 0,1 1 0,0 1-67,0 0 5,0 1-1,0 1 0,-1-1 0,1 0 0,-1 1 1,1 0-1,-1 0 0,0 0 0,0 0 0,0 1 1,0-1-1,-1 1 0,0-1 0,1 1 0,-1 0 1,-1 0-1,1 0 0,0 0 0,-1 0 0,0 0 0,0 1 1,0-1-1,-1 0 0,1 1 0,-1-1 0,0 0 1,0 1-1,-1 1-4,1 26-208,-1 1 0,-2-1 0,-2 0 1,0-1-1,-2 1 0,-2-1 0,0-1 1,-12 23 207,15-34-287,-3 26 143,37-43 117,78-79-47,-63 44-591,41-33-1364,-35 17-6605,-38 37 2158</inkml:trace>
  <inkml:trace contextRef="#ctx0" brushRef="#br0" timeOffset="-2.14748E6">5928 9979 14157,'0'0'3364,"0"0"-1186,0 0-64,0 0-1185,0 0-417,87-60-160,-66 50-256,1-2-96,1 4 32,0-2-32,2 1-544,-2 1-1282,-2 0-1345,0 1-3267</inkml:trace>
  <inkml:trace contextRef="#ctx0" brushRef="#br0" timeOffset="-2.14748E6">6357 9564 11499,'0'0'4922,"0"0"-1687,0 0-534,0 0-854,0 0-672,0 0-364,0 0-256,14-12-170,47-33-54,-8 33-5,-44 13-289,-3 0-33,0 0 0,-1 1-1,1-1 1,0 1 0,-1 1 0,1-1 0,-1 1 0,0 0 0,0 0 0,0 0 0,0 1 0,0 0 0,-1 0 0,1 0 0,-1 0 0,0 1 0,-1 0 0,1 0 0,-1 0 0,0 0 0,0 0-1,1 4-3,3 5-159,-1 0 0,-1 0 0,0 1 1,-1-1-1,-1 1 0,0 0 0,-1 0 0,0 7 159,-1-5-170,0-1 1,-1 1-1,-1 0 1,0 0-1,-1 0 1,-1-1-1,-1 1 1,0-1-1,-1 0 1,-1 0-1,0 0 1,-1-1-1,-1 0 1,0 0-1,-1-1 1,-4 5 169,13-61 64,161-284 795,-142 283-597,-13 30 44,-1 1 1,1-1-1,-2 0 0,0 0 0,-1 0 1,0 0-1,-1-1 0,0-6-306,-2 74 223,11 125-147,-10-173-103,0 1-1,1 0 1,-1 0-1,1 0 1,1-1-1,-1 1 1,1-1 0,0 0-1,1 0 1,-1 0-1,1 0 1,0 0-1,1-1 1,0 0 0,-1 0-1,2 0 1,-1 0-1,0-1 1,1 0-1,0 0 1,0-1 0,0 1-1,0-1 1,1 0-1,-1-1 1,1 0-1,0 0 1,-1 0 0,4-1 27,0 0-167,0-1 1,0 0-1,0-1 1,1 0 0,-1-1-1,0 0 1,0-1-1,-1 0 1,1 0-1,0-1 1,-1 0 0,0-1-1,0 0 1,0-1-1,-1 1 1,0-2 0,0 1-1,0-1 1,-1 0-1,0-1 1,0 0 0,-1 0-1,1-2 167,3-4-291,-2 0 0,1 0-1,-2-1 1,0 0 0,0 0-1,-2-1 1,0 0 0,0-3 291,5-78 1396,-18 71 1427,5 16-234,7 20-501,5 11-1994,-2 0 0,0 0 1,-1 1-1,-1 0 0,-2 0 0,0 0 0,0 15-94,-10 46-6264,4-65 34</inkml:trace>
  <inkml:trace contextRef="#ctx0" brushRef="#br0" timeOffset="-2.14748E6">7456 7427 15150,'0'0'1826,"0"0"-70,0 0 145,0 0-257,0 0-405,16-6-198,-5 1-812,-6 3-159,0-1 1,0 1 0,0 0 0,0 0-1,0 1 1,0-1 0,0 1 0,0 0-1,1 1 1,-1-1 0,0 1 0,1 0-1,-1 1 1,0-1 0,1 1 0,-1 0 0,0 0-1,0 1 1,0-1 0,2 2-71,17 13 170,0 0 1,-1 2-1,-1 0 1,-1 2-1,-1 0 1,0 2-1,-2 0 1,0 1-1,-2 1 1,0 0-1,-2 1 1,-1 1-1,-1 0 1,-1 1-1,-1 0 1,5 23-171,3 28 27,-4 0 1,-3 1 0,-3 0 0,-4 0-1,-3 1 1,-4-1 0,-3 0 0,-4 0 0,-3 0-1,-12 31-27,-55 221-2686,46-223-1183,-6-5-3488,16-48-3837</inkml:trace>
  <inkml:trace contextRef="#ctx0" brushRef="#br0" timeOffset="-2.14748E6">2273 9083 11467,'0'0'5408,"0"0"-2691,-13 21-635,-4 6-1424,0 0-1,3 2 1,0 0 0,2 1-1,-9 30-657,-3 43 465,4 1-1,5 1 1,5 0-1,4 1 0,5 0 1,4 0-1,8 30-464,-5-86 22,2 0-1,3-1 0,1 0 0,2-1 0,3-1 1,2 0-1,1-1 0,3 0-21,-11-24-115,1-1 0,1 0-1,0-1 1,2 0 0,0-1 0,1-1 0,1-1 0,1 0-1,0-1 1,1-1 0,1-1 0,0-1 0,1-1 0,1-1-1,-1-1 1,2 0 0,0-2 115,89 11-3014,-38-25-3154,-34-8-2074</inkml:trace>
  <inkml:trace contextRef="#ctx0" brushRef="#br0" timeOffset="-2.14748E6">136 10737 5477,'0'0'6401,"0"0"-3380,0 0-1003,0 0-389,0 0-620,1 14-348,53 251 909,-27-154-940,-30-173 128,-2 18-665,2-1 1,1 0-1,3 1 1,1-1-1,2 1 0,3-4-93,-7 43 39,1 0 0,-1 0 0,1-1 0,0 1 0,1 0 0,-1 0 0,1 0 0,0 0 0,0 1 0,0-1 0,1 0 0,-1 1 0,1-1 0,1 1 0,-1 0 0,0 0 0,1 0 0,0 1 0,0-1 0,0 1 0,0 0 0,0 0 0,1 0 0,0 1 0,-1 0 0,1 0 0,0 0 0,0 0 0,0 1 0,0-1 0,0 1 0,1 1 0,-1-1 0,0 1 0,0 0 0,1 0 0,-1 0 0,0 1 0,0 0 0,0 0 0,0 0 0,0 0 0,5 3-39,12 14 23,-1 1-1,-1 1 1,-1 1 0,-1 1 0,0 0 0,-2 1 0,-1 1 0,0 0 0,-2 1-1,-1 1 1,-1 0 0,-1 1 0,-2 0 0,5 23-23,0 0-230,-32-96 225,7 5 57,2 0 0,2-1 0,2 0 0,2-1-1,1 0 1,3 1 0,3-28-52,-2 61 24,0 0 1,1 1-1,0-1 0,1 0 0,-1 1 0,2 0 1,-1-1-1,1 1 0,1 1 0,3-7-24,-6 12 16,-1 0 0,1-1 0,0 1 1,0 0-1,0 0 0,0 0 0,0 1 0,0-1 0,0 0 0,1 1 0,-1-1 1,0 1-1,1 0 0,-1 0 0,1 0 0,0 0 0,-1 0 0,1 1 0,0-1 0,0 1 1,-1 0-1,1-1 0,0 1 0,0 1 0,-1-1 0,1 0 0,0 1 0,0-1 0,-1 1 1,1 0-1,-1 0 0,1 0 0,0 0 0,-1 0 0,0 0 0,2 2-16,9 8 30,0 1-1,-1 0 0,0 1 0,-1 0 1,0 1-1,-1 0 0,-1 1 1,0 0-1,-1 1 0,-1 0 1,0 0-1,-1 0 0,1 7-29,12 23-7,-6-15-142,29 61-2053,-7-37-3978,-18-36-429</inkml:trace>
  <inkml:trace contextRef="#ctx0" brushRef="#br0" timeOffset="-2.14748E6">1239 10413 12204,'0'0'3907,"0"0"-1990,0 0-791,0 0-149,0 0 139,0 0-54,0 0-133,13-4-203,103-38 1393,-107 36-2026,-7 4-102,1-1 0,-1 1-1,1 1 1,0-1 0,-1 0 0,1 1 0,0-1 0,0 1 0,0 0 0,0 0 0,0 0 0,0 0 0,1 1 0,-1-1 0,0 1-1,0 0 1,0 0 0,1 0 0,1 1 9,0 44-1761,-64 91 651,44-110 1083,-92 173 261,107-199-232,-1 1 18,0 0-1,0-1 1,1 1 0,-1 0-1,0 0 1,1-1 0,-1 1 0,0 0-1,1 0 1,-1 0 0,1 0 0,0 0-1,-1 0 1,1 0 0,0 0-1,-1 0 1,1 0 0,0 0 0,0 0-1,0 0 1,0 0 0,0 0-1,0 0 1,0 0 0,0 1 0,1-1-1,-1 0 1,0 0 0,1 0 0,-1 0-1,0 0 1,1-1 0,-1 1-1,1 0 1,0 0 0,-1 0 0,1 0-1,0 0 1,-1-1 0,1 1-1,0 0 1,0-1 0,0 1 0,0 0-1,-1-1 1,1 1 0,0-1 0,0 0-1,0 1 1,1-1-20,8-2 13,-1-1 0,1 0 0,0 0 0,-1-1 0,1-1 0,-1 0 0,0 0 0,-1 0 0,1-1 0,-1 0 0,6-6-13,3-2-4,59-43-663,11-9-6199,-53 43-650</inkml:trace>
  <inkml:trace contextRef="#ctx0" brushRef="#br0" timeOffset="-2.14748E6">1213 11827 4965,'0'0'4217,"0"0"-1676,0 0-245,0 0 175,0 0-325,0 0-480,-2-9-139,-9-25-107,9 35 1344,0 29-2203,5 21-182,2 0-1,3-1 0,12 43-378,-2-9 67,82 449-308,-100-527 218,0 1 0,1-1 0,0 1 0,0-1 0,0 0 0,1 1-1,0-1 1,0 0 0,1 0 0,0-1 0,0 1 0,0 0 0,1-1 0,-1 0-1,1 0 1,1 0 0,-1 0 0,1 0 0,-1-1 0,1 0 0,0 0-1,1 0 1,-1-1 0,1 0 0,0 0 0,0 0 0,4 1 23,13-3-45,0-1 1,1-1-1,-1-1 1,0-1-1,0-1 0,0-1 1,0-1-1,-1-1 1,0-1-1,-1-1 1,1-1-1,12-8 45,-7 6-42,646-323-1986,-569 273 1574,-103 61 432,0-1 0,0 0 1,0 0-1,0 1 0,-1-1 0,1 0 1,-1 0-1,1 0 0,-1 0 1,1 0-1,-1 0 0,0 0 0,0 0 1,0 0-1,0 0 0,-1 0 0,1 0 1,0 0-1,-1 0 0,1 0 0,-1 0 1,0 0-1,0 0 0,0 0 0,0 1 1,0-1-1,0 0 0,0 0 0,0 1 1,-1-1-1,1 1 0,-1 0 0,1-1 1,-1 1-1,1 0 0,-1 0 1,0 0-1,0 0 0,0 0 0,1 0 1,-1 0-1,0 1 0,0-1 0,-1 0 22,-10-8 12,-126-89 2753,156 104-1489,-4 12-1254,-1 1-1,-1 0 0,-1 1 1,0 0-1,-2 0 0,0 1 1,-2 0-1,0 0 0,-1 0 1,-1 1-1,-1 0 0,-1 0 1,-1 0-1,-1 0 0,-1 0 1,-1 0-1,-4 18-21,-2 45-903,-1 39-6623,9-94 1264</inkml:trace>
  <inkml:trace contextRef="#ctx0" brushRef="#br0" timeOffset="-2.14748E6">3850 11709 9993,'0'-12'3070,"0"-52"-283,0 35 724,0 3 3377,21 444-3701,-18-372-3123,1-1 0,3 0 0,1 0 0,3-1 0,1-1 0,2 1 0,11 19-64,-22-57-41,0 0-1,0 0 0,1 0 0,0 0 1,0-1-1,0 1 0,1-1 1,0 0-1,0 0 0,0-1 1,0 1-1,1-1 0,0 0 1,0-1-1,0 0 0,0 0 0,0 0 1,1 0-1,-1-1 0,1 0 1,0 0-1,-1-1 0,1 0 1,0 0-1,0-1 0,0 0 0,0 0 1,0 0-1,0-1 0,-1 0 1,1-1-1,0 1 0,0-1 1,-1-1-1,1 1 0,-1-1 0,6-3 42,2-1-745,-1 0 0,0-2 0,0 1 0,0-2 0,-1 1 0,-1-2-1,1 1 1,8-13 745,-16 17-1102,1 0 0,-1 0 0,-1-1 0,1 0 0,-1 0 0,0 0 0,-1 0 0,1 0 0,-1-1-1,-1 1 1,1-1 0,-1-3 1102,0-18-7425</inkml:trace>
  <inkml:trace contextRef="#ctx0" brushRef="#br0" timeOffset="-2.14748E6">3805 12080 7079,'0'0'6085,"0"0"-3298,0 0-192,0 0-642,0 0-671,0 0-738,0 0-320,100-57-96,-54 32-128,3 1 0,2-3-64,-1 2-736,4 5-930,-4-1-1569,-5 7-3235</inkml:trace>
  <inkml:trace contextRef="#ctx0" brushRef="#br0" timeOffset="-2.14748E6">4653 11701 14414,'0'0'3411,"-13"-4"-939,-42-10-278,47 13-1940,0 0 1,1 1 0,-1 0-1,1 1 1,-1-1 0,1 1-1,0 1 1,-1-1 0,1 2-1,0-1 1,0 1 0,0-1-1,0 2 1,0-1 0,1 1-1,0 0 1,-6 5-255,-2 1 50,0 2 0,1-1 0,0 2 0,1-1 0,0 2 0,1 0 0,0 0 0,2 1 0,-1 0 1,2 1-1,0 0 0,1 0 0,1 0 0,0 1 0,1 0 0,1 0 0,1 1 0,0-1 0,1 1 0,1 0 0,1-1 0,0 1 0,1 0 0,1 1-50,-1-11-90,1 0-1,-1 0 1,1 1 0,0-1-1,1 0 1,0-1 0,0 1-1,1 0 1,0-1 0,0 0-1,1 0 1,0 0 0,0-1-1,0 1 1,1-1 0,0 0-1,0-1 1,1 0 0,0 0-1,-1 0 1,2 0 0,-1-1-1,0-1 1,1 1 0,0-1-1,0 0 1,0-1 0,0 0-1,0 0 1,0-1 0,1 0-1,-1 0 1,0-1 0,1 0-1,-1-1 1,0 0 0,1 0-1,-1 0 1,0-1 90,-2-1-45,0-1-1,-1 1 1,0-1 0,1 0 0,-2 0-1,1 0 1,0-1 0,-1 1 0,0-1 0,0 0-1,0-1 1,0 1 0,-1-1 0,0 0-1,0 1 1,-1-1 0,0 0 0,0-1 0,0 1-1,1-6 46,8-131 73,-11 142-74,-17-257 1853,29 263-933,41 143-642,-48-132-462,0 1-1,2-1 0,0 0 1,0 0-1,2-1 0,0 0 1,1 0-1,0-1 0,4 3 186,32 17-3854,13-18-3556,-30-15 2755,-3-4-2130</inkml:trace>
  <inkml:trace contextRef="#ctx0" brushRef="#br0" timeOffset="-2.14748E6">4959 11764 1409,'0'0'7559,"0"0"-4089,0 0-961,0 0-74,0 0-722,0 0-485,0 0-395,0 0-160,-2 3-81,0 1-525,0 1 0,1-1 0,0 1 0,0-1 0,0 1 0,1 0 0,0-1 0,0 1 0,0 0 0,0-1 0,1 1 0,-1 0 0,1-1 0,0 1 0,2 3-67,2 26 52,1 119-2187,-23-336 3710,16 162-1290,2 1 1,0-1 0,1 1-1,1 0 1,0 0 0,2 0 0,4-11-286,-7 25 59,0 1 1,1-1 0,0 0 0,0 1 0,0-1 0,1 1-1,-1 0 1,1 0 0,0 1 0,1-1 0,-1 1 0,1 0-1,0 0 1,0 0 0,0 1 0,1-1 0,-1 1-1,1 1 1,0-1 0,0 1 0,0 0 0,0 0 0,0 1-1,0-1 1,0 2 0,4-1-60,-2 0 13,-1 1 0,1 0 0,-1 1 0,1-1 0,-1 2 0,1-1 0,-1 1 0,0 0 0,0 0-1,1 1 1,-1 0 0,-1 0 0,1 1 0,-1 0 0,1 0 0,-1 1 0,0-1 0,-1 1 0,1 0 0,3 5-13,83 132-340,-38-50-3086,-20-57-3642,-19-24 1228</inkml:trace>
  <inkml:trace contextRef="#ctx0" brushRef="#br0" timeOffset="-2.14748E6">5587 11433 4164,'0'0'6806,"0"0"-3704,1-13-641,1-38-32,-2 51-2344,0 0 1,0 1-1,0-1 1,0 0 0,1 1-1,-1-1 1,0 0-1,0 1 1,0-1-1,0 0 1,0 1-1,1-1 1,-1 0-1,0 1 1,0-1-1,0 0 1,1 1-1,-1-1 1,0 0-1,0 0 1,1 0-1,-1 1 1,0-1-1,1 0 1,-1 0-1,0 0 1,1 0-1,-1 1 1,0-1-1,1 0 1,-1 0-1,0 0 1,1 0 0,-1 0-1,1 0 1,-1 0-1,0 0 1,1 0-1,-1 0 1,0 0-1,1 0 1,-1 0-1,0-1 1,1 1-1,-1 0 1,0 0-1,1 0 1,-1 0-1,0-1 1,1 1-1,-1 0 1,0 0-86,24 179 1683,-21-136-1671,2 0-1,1-1 1,3 1-1,12 38-11,-20-77-10,0 1-1,0 0 1,1-1-1,-1 1 1,1-1-1,0 1 1,0-1-1,1 0 1,-1 0-1,1 0 0,0 0 1,0-1-1,0 1 1,1-1-1,-1 1 1,1-1-1,0 0 1,0 0-1,0-1 1,0 1-1,0-1 1,0 0-1,1 0 0,-1-1 1,1 1-1,0-1 1,-1 0-1,1 0 1,0 0-1,-1-1 1,1 0-1,0 0 1,0 0-1,0 0 1,-1-1-1,1 0 0,0 0 1,-1 0-1,4-2 11,-1-1 4,-1-1 0,0-1-1,0 1 1,-1-1 0,0 0-1,0 0 1,0-1-1,-1 0 1,0 1 0,0-1-1,0-1 1,-1 1 0,0 0-1,-1-1 1,0 0 0,0 0-1,1-6-3,5-139 139,-8 140-126,0-12 130,-1 0 1,-2 0 0,0 0-1,-2 1 1,-1-1-1,0 1 1,-2 0-1,-1 1 1,-8-16-144,14 34 16,0 1 1,-1-1-1,0 1 0,1 0 1,-1 1-1,-1-1 1,1 1-1,0-1 0,-1 1 1,0 1-1,1-1 0,-1 1 1,0-1-1,-1 1 1,1 1-1,0-1 0,0 1 1,-1 0-1,1 0 1,-1 0-1,1 1 0,-1 0 1,1 0-1,-1 1 1,1-1-1,-1 1 0,1 0 1,0 1-1,-1-1 0,1 1 1,0 0-1,0 0 1,0 1-1,0-1 0,1 1 1,-1 0-1,1 1 1,0-1-1,-1 1 0,1 0 1,1 0-1,-1 0 1,0 1-18,-1-2-42,1 1 0,-1 0-1,1 0 1,0 0 0,0 0-1,1 1 1,-1-1 0,1 1-1,0 0 1,0 0 0,0 0-1,1 1 1,0-1 0,0 0-1,0 1 1,1 0 0,-1-1-1,1 1 1,1 0 0,-1 0-1,1 0 1,0-1 0,1 1-1,-1 0 1,1 0 0,0 0-1,0-1 1,1 1 0,0-1-1,0 1 1,0-1 0,1 0-1,-1 1 1,1-1 0,1-1-1,-1 1 1,1 0-1,-1-1 1,1 0 0,1 1-1,-1-2 1,1 2 43,5 0-134,1 0-1,-1-1 1,1 0-1,0-1 0,0 0 1,0 0-1,0-1 1,0-1-1,0 0 1,0-1-1,1 0 1,-1 0-1,0-1 1,1-1-1,-1 0 1,0 0-1,0-1 1,-1 0-1,1-1 1,8-5 134,-14 5-132,-1 0 1,0-1-1,0 0 1,-1 0-1,1 0 1,-1 0-1,0-1 1,-1 1 0,1-1-1,-1 0 1,0 0-1,0 0 1,-1 0-1,0 0 1,0 0 0,0 0-1,-1 0 1,0 0-1,0 0 1,0-1-1,-1 1 1,0 0-1,-1-3 132,1-5-1301,-4-14-5307,0 25 847</inkml:trace>
  <inkml:trace contextRef="#ctx0" brushRef="#br0" timeOffset="-2.14748E6">5093 12755 12460,'0'0'8071,"0"0"-6341,0 0-449,111-68 129,-61 32-610,6-4-287,10-3-161,2-4-192,6 1-96,-3-3 0,-2 6-64,-4 5 0,-9 5-544,-10 10-769,-11 9-833,-15 8-1666,-11 6-2786,-9 10-4196</inkml:trace>
  <inkml:trace contextRef="#ctx0" brushRef="#br0" timeOffset="-2.14748E6">5349 12791 10762,'0'0'4869,"0"0"-1746,0 0-838,0 0-615,0 0-639,0 0-262,0 0-172,0 0-196,19-5-134,-10 3-240,8-3 2,0 0 0,-1 0 0,0-2 0,0 0-1,0-1 1,-1 0 0,9-7-29,0-3-72,151-104-630,-57 44-3996,-80 55 300,-8 6-2350</inkml:trace>
  <inkml:trace contextRef="#ctx0" brushRef="#br0" timeOffset="-2.14748E6">17578 9877 7399,'0'0'1271,"0"0"-375,0 0 556,0 0-21,0 0-353,0 0-218,6-3-321,146-33-69,-98 28-427,238-28 15,-310 53-68,-48 10 295,-1-2 1,-1-3-1,-1-3 1,-38 4-286,18-15 91,108-29-32,29 1-58,1 1 1,0 3 0,2 2-1,17-1-1,-29 5 4,-36 10-3,22-7-38,1 1 1,0 1-1,0 1 0,0 2 1,1 0-1,12 3 37,-45 15-69,-14-6 104,0-1 0,0-1 0,-1-1 0,0 0 0,0-1 0,0-2 0,-1 0 0,0-1 0,-19-1-35,-10 4 96,-93 4 710,128-22 252,48 1-691,229 1-269,-252 11-94,-6-2-11,0 1 1,0-1-1,0 1 1,0 0-1,0 0 1,0 1-1,0-1 1,0 0-1,0 1 1,0 0-1,0 0 1,0 0-1,0 0 1,0 0-1,0 1 0,-1-1 1,1 1-1,0 0 1,-1-1-1,0 1 1,1 1-1,-1-1 1,0 0-1,0 0 1,0 1-1,0-1 1,0 3 6,-3-4 0,-1 1 1,0-1 0,0 0 0,0 1-1,0-1 1,0 0 0,0 0 0,0 0 0,0-1-1,0 1 1,0 0 0,-1-1 0,1 1-1,0-1 1,0 0 0,-1 0 0,1 0-1,0 0 1,0 0 0,-1 0 0,1-1-1,-1 1 0,-1 0 5,-27 0 208,1 0-1,0-2 1,-1-1 0,1-2-1,0 0 1,-13-6-213,43 10 4,1 1 0,-1 0 0,0 0 1,0 0-1,0 0 0,1-1 0,-1 1 0,0 0 0,0 0 1,1 0-1,-1-1 0,0 1 0,0 0 0,0 0 1,0-1-1,0 1 0,1 0 0,-1 0 0,0-1 0,0 1 1,0 0-1,0-1 0,0 1 0,0 0 0,0-1 0,0 1 1,0 0-1,0 0 0,0-1 0,0 1 0,0 0 0,0-1 1,0 1-1,0 0 0,-1 0 0,1-1 0,0 1 0,0 0 1,0 0-1,0-1-4,33-1 95,-24 2-270,38 0-1941,-48 0 2021,1-1 0,0 1 0,0 0 0,0 0 0,0-1 0,0 1 1,0 0-1,0-1 0,0 1 0,0 0 0,0 0 0,0-1 0,0 1 0,0 0 0,0 0 0,0-1 0,0 1 1,0 0-1,0 0 0,0-1 0,0 1 0,1 0 0,-1 0 95,-22-1-3988,9 1 534</inkml:trace>
  <inkml:trace contextRef="#ctx0" brushRef="#br0" timeOffset="-2.14748E6">17580 8375 3299,'0'0'1463,"0"0"-75,0 0 277,-15-4-154,-100-14 3160,46 8 1458,101 4-3935,442-4-2958,-763 17 1240,268-4-470,24-3-12,195-34-379,54-16-4809,-329 64-353,49-5 118</inkml:trace>
  <inkml:trace contextRef="#ctx0" brushRef="#br0" timeOffset="-2.14748E6">16778 8282 9417,'0'0'2797,"0"0"-314,0 0-108,0 0-586,0 0-594,0 0-362,0 0-182,3 7-69,16 73 719,-3 1-1,5 73-1300,-16-113 74,-3-34-718,-3-10-5177,0-4-1268</inkml:trace>
  <inkml:trace contextRef="#ctx0" brushRef="#br0" timeOffset="-2.14748E6">17113 6922 6022,'0'0'2856,"0"0"-449,0 0 1,0 0-225,0 0-453,0 0-593,13-7-518,104-36 22,55 18 649,2 8 0,48 7-1290,-166 7 351,-50 5-58,-29 2-308,-34 5-5351,39-8-341</inkml:trace>
  <inkml:trace contextRef="#ctx0" brushRef="#br0" timeOffset="-2.14748E6">16424 6405 10314,'0'0'2034,"0"0"277,0 0 204,1-14-732,3-46-481,-3 57-1198,0 0 1,0 0-1,1 0 0,-1 0 0,1 0 0,0 0 0,0 0 1,0 1-1,0-1 0,0 1 0,1-1 0,-1 1 0,1 0 1,0 0-1,-1 0 0,1 0 0,0 1 0,0-1 0,0 1 1,0 0-1,0 0 0,1 0 0,-1 0 0,0 0-104,1 0 84,2-2-40,0 0-1,1 0 1,-1 1 0,1 0-1,0 0 1,0 1 0,0 0-1,0 0 1,0 0 0,0 1 0,0 0-1,0 1 1,0 0 0,-1 0-1,1 0 1,0 0 0,0 1-1,0 1 1,-1-1 0,1 1-1,-1 0 1,0 0 0,0 1 0,0 0-1,-1 0 1,1 0 0,-1 1-1,0 0 1,0 0 0,0 0-1,-1 0 1,0 1 0,0 0-1,0 0 1,-1 0 0,1 0-1,-2 0 1,3 6-44,-4 1-6,-1 1-1,0 0 1,-1 0 0,0-1-1,-1 1 1,-1-1-1,0 1 1,-1-1 0,0 0-1,-1 0 1,0-1-1,-1 1 1,-1-1 0,0-1-1,-1 1 1,0-1-1,0 0 1,-1-1-1,-1 0 1,1 0 0,-2-1-1,1-1 1,-1 1-1,-1-2 1,1 0 0,-1 0-1,-1-1 1,1 0-1,-1-1 1,-9 2 6,20-5 6,0-1 1,-1 0-1,1 0 1,0 0-1,0 0 0,0 0 1,-1-1-1,1 1 1,0-1-1,-1 1 0,1-1 1,-1 0-1,1 0 1,0 0-1,-1 0 1,1-1-1,0 1 0,-1 0 1,1-1-1,0 0 1,-1 0-1,1 1 0,0-1 1,0 0-1,0-1 1,0 1-1,0 0 0,0-1 1,0 1-1,0-1 1,0 1-1,1-1 0,-1 0 1,1 0-1,-1 0 1,1 0-1,0 0 0,0 0 1,0 0-1,0 0 1,0-1-1,0 1 0,0 0 1,1 0-1,-1-1 1,1 1-1,0-1 0,0 1 1,0 0-1,0-1 1,0 1-1,0-1 1,1 1-1,-1 0 0,1-1-6,1 0 25,0-1 0,1 1 0,-1 0 0,1 0-1,0 0 1,0 1 0,0-1 0,0 1 0,0-1 0,0 1-1,1 0 1,-1 0 0,1 0 0,-1 1 0,1 0 0,0-1-1,0 1 1,0 0 0,0 1 0,0-1 0,0 1-1,0 0 1,-1 0 0,1 0 0,0 0 0,0 0 0,0 1-1,0 0 1,0 0 0,0 0 0,0 0 0,-1 1 0,1 0-1,-1-1 1,1 1 0,-1 1 0,1-1 0,-1 0-1,0 1 1,1 1-25,68 53-3,-57-42-45,1-1 1,1-1-1,1 0 0,0-1 1,0-1-1,1-1 1,0-1-1,14 5 48,25-2-1933,-19-8-3816,-28-3 74</inkml:trace>
  <inkml:trace contextRef="#ctx0" brushRef="#br0" timeOffset="-2.14748E6">22427 7429 8360,'0'0'3176,"0"0"-2087,0 0-555,0 0 753,0 0 341,-7 13-422,-23 46-458,29-55-696,0 0 1,1 1-1,-1-1 1,1 0-1,0 1 1,0-1-1,0 0 0,0 1 1,1-1-1,0 0 1,0 0-1,0 0 1,0 1-1,1-1 1,0 0-1,-1 0 1,2-1-1,-1 1 1,0 0-1,1-1 1,-1 1-1,1-1 0,0 0 1,1 1-53,0 2 182,1-1-86,0-1 0,1 1-1,-1-1 1,1 0 0,0 0-1,0-1 1,0 1 0,0-1-1,1-1 1,-1 1 0,1-1 0,-1 0-1,1-1 1,0 0 0,0 0-1,0 0 1,0-1 0,0 0 0,0 0-1,0-1 1,0 0 0,-1 0-1,1 0 1,0-1 0,0 0 0,-1 0-1,0-1 1,1 0 0,-1 0-1,0-1 1,0 1 0,0-1 0,-1 0-1,0-1 1,1 0 0,-1 1-1,-1-2 1,1 1 0,-1 0-1,0-1 1,0 0 0,1-4-96,0 5 113,-1-1 0,0 0 0,0 0 0,0 0 0,-1 0 0,0-1 0,-1 1 1,1-1-1,-1 0 0,0 0 0,-1 0 0,0 0 0,0 0 0,0 0 0,-1 0 0,0 0 0,0 0 0,-1 0 0,0 0 0,0 0 0,-1 0 1,0 0-1,0 0 0,0 1 0,-1-1 0,0 1 0,0 0 0,-1-1 0,0 1 0,0 1 0,0-1 0,-1 1 0,0-1 0,0 1 1,0 1-1,0-1 0,-1 1 0,0 0 0,0 0 0,0 1 0,0-1 0,-1 1 0,1 1 0,-5-2-113,1 2 1,-1 1-1,1 0 1,-1 1-1,1 0 0,-1 1 1,1 0-1,-1 0 1,1 1-1,0 1 1,0-1-1,0 2 0,0-1 1,0 2-1,-2 0 0,-69 62-4282,71-47-159,8-4-3038</inkml:trace>
  <inkml:trace contextRef="#ctx0" brushRef="#br0" timeOffset="-2.14748E6">24863 5313 13357,'0'0'2557,"0"0"-1207,0 0 97,0 0 176,0 0-369,0 0-624,0 0-315,-11 7-122,4-3-164,5-3-21,-1 0 1,0 0 0,0 0-1,1 1 1,-1-1-1,1 1 1,0-1 0,-1 1-1,1 0 1,0 0-1,0 0 1,0 1 0,0-1-1,0 0 1,1 1-1,-1-1 1,1 1 0,-1-1-1,1 1 1,0 0-1,0 0 1,0-1 0,1 1-1,-1 0 1,1 0-1,-1 0 1,1 1-9,0 2 9,0 0-1,1 1 1,0-1 0,0 0 0,0 1-1,1-1 1,-1 0 0,2 0-1,-1 0 1,1 0 0,0-1-1,0 1 1,0-1 0,1 1-1,0-1 1,0 0 0,0-1 0,0 1-1,1-1 1,0 0 0,0 0-1,0 0 1,0 0 0,1-1-1,0 0 1,-1-1 0,1 1-1,0-1 1,0 0 0,0 0 0,1-1-1,-1 0 1,0 0 0,1 0-1,-1-1-8,8-4 67,0-1 0,0-1 0,-1-1 0,0 1 1,0-2-1,0 0 0,-1-1 0,-1 0 0,1 0 0,-1-1 0,-1-1 0,0 0 0,0 0 0,-2-1 0,1 0 0,-1-1 0,-1 0 0,6-13-67,-7 12 184,-1 1 0,0-1 0,-1 0 0,-1 0 0,0-1-1,0 1 1,-2-1 0,0 1 0,-1-1 0,0 0 0,-2-12-184,1 24-14,1 0-1,0 0 1,-1 0-1,0 0 1,0 0 0,0 0-1,0 1 1,0-1-1,0 0 1,-1 1 0,1-1-1,-1 1 1,0-1-1,0 1 1,0 0-1,0 0 1,0 0 0,0 0-1,0 0 1,-1 0-1,1 0 1,-1 1 0,1-1-1,-1 1 1,0 0-1,0 0 1,1 0 0,-1 0-1,0 1 1,0-1-1,0 1 1,0-1-1,0 1 1,0 0 0,0 0-1,0 0 1,0 1-1,0-1 1,0 1 0,1 0-1,-1-1 1,0 1-1,0 0 1,1 1-1,-1-1 1,0 0 0,1 1-1,-1 0 1,1-1-1,-2 3 15,-68 82-8114,37-28-1468</inkml:trace>
  <inkml:trace contextRef="#ctx0" brushRef="#br0" timeOffset="-2.14748E6">24876 7371 13485,'0'0'2450,"0"0"-1083,0 0-257,-5 15-53,-1-1-794,-12 82 697,18-88-951,1 0 0,0 0 1,0 0-1,1-1 1,0 1-1,0 0 1,1-1-1,0 1 1,0-1-1,1 0 1,0 0-1,0 0 1,1-1-1,0 1 0,0-1 1,0 0-1,1-1 1,-1 1-1,1-1 1,1 0-1,-1-1 1,1 1-1,0-1 1,0-1-1,0 1 0,0-1 1,1 0-1,-1-1 1,1 0-1,0 0 1,0 0-1,0-1 1,-1-1-1,1 1 1,6-1-10,-7-3 126,0-1 0,-1 1 0,0-1 0,1 0-1,-1-1 1,0 0 0,-1 0 0,1 0 0,-1 0 0,0-1 0,-1 0 0,1 0 0,-1 0 0,0 0 0,-1-1 0,0 0 0,0 1 0,0-1 0,0-1 0,-1 1 0,-1 0 0,1 0 0,-1-1 0,0 1 0,-1-1 0,0 1 0,0-1 0,0 1 0,-1 0 0,0-1 0,-1 1 0,0 0 0,0-1 0,0 1 0,-2-3-126,-4-7 75,0 0 0,-1 1-1,0-1 1,-2 2 0,0-1-1,-1 2 1,0 0 0,-1 0 0,0 1-1,-2-1-74,-25-7-1418,12 17-3239,13 3-2283</inkml:trace>
  <inkml:trace contextRef="#ctx0" brushRef="#br0" timeOffset="-2.14748E6">26717 4925 17489,'0'0'1227,"0"0"-154,0 0 155,0 0-117,-8 15-364,-26 48-315,30-57-352,2 1-1,-1-1 0,1 1 0,0 0 1,0 0-1,1 0 0,0 0 0,0 0 1,1 0-1,0 0 0,0 0 0,1 0 1,0 1-80,-1-6 18,0 0 0,1-1 1,-1 1-1,1 0 0,0 0 1,0-1-1,-1 1 0,1-1 1,0 1-1,0-1 0,0 1 1,1-1-1,-1 0 0,0 1 1,1-1-1,-1 0 0,0 0 1,1 0-1,-1 0 0,1 0 1,0 0-1,-1 0 0,1-1 1,0 1-1,-1-1 0,1 1 1,0-1-1,0 0 0,-1 1 1,1-1-1,0 0 0,0 0 1,0 0-1,-1 0 0,1-1 1,0 1-1,0-1-18,66-19 485,-59 14-405,0-1-1,0 0 1,-1 0-1,0-1 1,-1 0-1,0 0 1,0-1 0,0 0-1,-1 0 1,-1-1-1,1 0 1,-2 0-1,1 0 1,-1 0-1,-1-1 1,0 1-1,-1-1 1,1 0-1,-2 0 1,0 0-1,0 0 1,-1 0-1,-1 0 1,1 0-1,-2 0 1,0 0-1,0 0 1,-1 0-80,2 6 2,-1 1 0,0 0 1,0 0-1,0 0 1,-1 0-1,1 1 0,-1-1 1,0 1-1,0-1 1,0 1-1,-1 0 1,1 0-1,-1 0 0,0 1 1,1-1-1,-1 1 1,0 0-1,0 0 1,-1 0-1,1 1 0,0-1 1,-1 1-1,1 0 1,-1 0-1,1 1 0,-1-1 1,1 1-1,-2 0-2,-5 1-498,0 0 0,0 0 0,0 1-1,0 0 1,0 1 0,1 0-1,-1 1 1,1 0 0,0 1 0,0 0-1,-1 1 499,-47 30-7516</inkml:trace>
  <inkml:trace contextRef="#ctx0" brushRef="#br0" timeOffset="-2.14748E6">23031 5670 7879,'0'0'3358,"0"0"-1564,0 0 74,-13 16 92,-39 55-316,37-1-87,16-56-1320,0-8-208,0 1 0,1-1 1,-1 0-1,1 1 1,1-1-1,-1 0 1,1 0-1,1-1 0,-1 1 1,1 0-1,0-1 1,0 0-1,0 0 1,1 0-1,-1-1 0,1 1 1,0-1-1,1 0 1,-1-1-1,1 1 1,0-1-1,0 0 0,0 0 1,0-1-1,0 0 1,0 0-1,1 0 1,-1-1-1,1 0 0,-1 0 1,1-1-1,-1 0 1,1 0-1,0 0 1,-1-1-1,1 0 0,-1 0 1,1-1-1,-1 0-29,3-1 156,0-1-1,-1 0 1,0-1 0,0 0-1,0 0 1,0-1-1,-1 0 1,0 0-1,0-1 1,0 0 0,-1 0-1,0 0 1,-1-1-1,1 0 1,-2 0-1,1-1 1,-1 1 0,0-1-1,-1 0 1,0 0-1,0 0 1,-1 0 0,0 0-1,-1-1 1,0 1-1,0-1 1,-1 1-1,0-1-155,0 4 28,0-1-1,0 1 1,-1 0-1,0 0 1,0 0-1,0 0 1,-1 0 0,0 0-1,0 0 1,0 1-1,-1-1 1,1 0-1,-2 1 1,1 0-1,0 0 1,-1 0-1,0 0 1,0 1-1,-1-1 1,1 1-1,-1 0 1,0 0-1,0 1 1,0 0-1,0-1 1,-1 2-1,1-1 1,-1 1-1,0 0 1,0 0-1,0 0 1,0 1-1,0 0 1,0 0-1,0 0 1,0 1-1,0 0 1,-1 0-1,-1 1-27,-85 30-4553,44-10-1752</inkml:trace>
  <inkml:trace contextRef="#ctx0" brushRef="#br0" timeOffset="-2.14748E6">20149 2365 6022,'0'0'6886,"0"0"-3848,0 0-1052,0 0-369,0 0-458,0 0-332,3 14-282,16 42-161,-18-53-364,1 0 0,-1-1 0,1 1 0,0-1 0,0 1 1,0-1-1,0 0 0,0 0 0,0 0 0,1 0 0,-1 0 0,1 0 0,-1-1 0,1 1 1,0-1-1,0 0 0,0 0 0,-1 0 0,1 0 0,0 0 0,0-1 0,0 1 0,2-1-20,4 2 45,-1 1 73,0 0-1,0-1 1,0 0-1,1 0 1,-1-1 0,1 0-1,0-1 1,-1 0 0,1 0-1,-1-1 1,1 0-1,-1 0 1,1-1 0,-1 0-1,0-1 1,0 0-1,0 0 1,0-1 0,0 0-1,-1 0 1,0 0-1,0-1 1,0 0 0,0-1-1,-1 0 1,0 0-1,0 0 1,0-1 0,-1 1-1,0-1 1,0-1-1,-1 1 1,1-3-118,-2 0 83,0 1 0,0-1-1,-1 0 1,-1 0 0,0 0 0,0 0-1,-1 0 1,0 0 0,-1 0 0,0 0-1,0 0 1,-1 0 0,-1 0 0,0 0-1,0 1 1,0-1 0,-1 1-1,-1 0 1,0 0 0,0 1 0,-1-1-1,0 1 1,0 0 0,-1 1 0,0-1-1,0 1 1,0 1 0,-1 0 0,0 0-1,-5-3-82,10 7-44,0 1 0,0-1 0,-1 1 0,1-1 0,0 1 0,-1 0 0,1 0 0,-1 1 0,1-1-1,-1 1 1,1-1 0,-1 1 0,1 0 0,-1 1 0,1-1 0,-1 0 0,1 1 0,-1 0 0,1 0-1,0 0 1,-1 0 0,1 1 0,0-1 0,0 1 0,0 0 0,0 0 0,0 0 0,0 0 0,0 0 0,1 1 44,-35 63-5703,29-22-890,4-3-4190</inkml:trace>
  <inkml:trace contextRef="#ctx0" brushRef="#br0" timeOffset="-2.14748E6">22199 1645 20499,'-5'-112'1052,"-6"61"290,11 51-1287,0-1-1,0 1 0,-1-1 0,1 1 0,0-1 1,-1 1-1,1-1 0,0 1 0,-1-1 0,1 1 1,-1 0-1,1-1 0,-1 1 0,1-1 0,-1 1 0,1 0 1,-1 0-1,1-1 0,-1 1 0,0 0 0,1 0 1,-1 0-1,1 0 0,-1-1 0,0 1 0,1 0 1,-1 0-1,1 0 0,-1 0 0,0 0 0,1 1 0,-1-1 1,1 0-1,-1 0 0,0 0 0,1 0 0,-1 1 1,1-1-1,-1 0 0,1 1 0,-1-1 0,1 0 1,-1 1-1,1-1 0,-1 0 0,1 1 0,0-1 0,-1 1 1,1-1-1,-1 1-54,-2 4 66,0 1 1,1 0-1,-1 0 0,1-1 1,0 1-1,1 1 0,-1-1 1,1 0-1,0 0 1,1 0-1,0 1 0,0-1 1,0 0-1,0 1 0,2 4-66,-2-2 19,0 2-19,1 0-1,0-1 1,0 1 0,1 0-1,0-1 1,1 1 0,0-1-1,1 0 1,0 0 0,0 0-1,1-1 1,0 1-1,1-1 1,0 0 0,1-1-1,0 1 1,0-1 0,0-1-1,1 1 1,0-1-1,1-1 1,0 0 0,0 0-1,0 0 1,1-1 0,-1-1-1,1 0 1,0 0-1,11 2 2,-9-4 1,-1-1 0,1 0 1,0-1-1,0 0 1,0-1-1,0 0 0,-1-1 1,1 0-1,0-1 1,-1 0-1,0-1 0,0-1 1,0 1-1,0-2 1,-1 1-1,0-2 0,0 1 1,0-1-1,-1-1 1,0 0-1,0 0 1,-1 0-1,0-1 0,-1-1 1,0 1-1,0-1 1,-1 0-1,-1-1 0,1 1 1,-2-1-1,3-7-2,-4 9 54,0-1 0,0 0 0,-1 0 0,0 0-1,-1 0 1,0 0 0,-1 0 0,0 0 0,0 0 0,-1 0 0,0 0-1,-1 0 1,0 0 0,-1 0 0,0 1 0,-1-1 0,1 1 0,-2 0-1,1 0 1,-2 0 0,1 0 0,-1 1 0,-5-6-54,5 10-16,-1 1 1,1 0 0,-1 1 0,1-1-1,-1 1 1,0 0 0,0 1 0,0 0-1,0 0 1,0 0 0,0 1-1,0 0 1,0 1 0,0-1 0,0 1-1,0 1 1,0-1 0,0 1-1,0 0 1,1 1 0,-1-1 0,1 1-1,0 1 1,-1-1 0,1 1 0,1 0-1,-1 1 1,1-1 0,-1 2 15,-148 131-7068,77-51-2323</inkml:trace>
  <inkml:trace contextRef="#ctx0" brushRef="#br0" timeOffset="-2.14748E6">18973 4058 13613,'0'0'3406,"0"0"-1671,-4 14-571,-26 147 2055,30-157-3169,-2 7-11,1 0 0,0 0 0,1 0 0,1 0 0,-1 0 0,2 0 0,0 0 0,0 0 0,1 0 0,0 0 0,1-1 0,0 1 0,0-1 0,1 0 0,1 0 0,0-1 0,0 0 0,3 3-39,-7-10 2,1 0-1,-1 0 1,1 0-1,-1 0 1,1 0-1,0-1 1,0 0-1,-1 1 0,1-1 1,0 0-1,0 0 1,0-1-1,0 1 1,0-1-1,1 1 1,-1-1-1,0 0 1,0 0-1,0 0 1,0-1-1,0 1 0,0-1 1,0 0-1,0 0 1,0 0-1,0 0 1,0 0-1,0 0 1,-1-1-1,1 1 1,0-1-1,-1 0 1,1 0-1,0-1-1,2-2 21,0 0 0,0 0 1,0-1-1,0 0 0,-1 0 0,0 0 1,0 0-1,-1-1 0,0 1 0,0-1 1,0 0-1,-1 0 0,0 0 0,0-3-21,1-11 247,-2-1 0,0 0 0,-2 0 0,0 1-1,-1-1 1,-1 0 0,-1 1 0,-1 0 0,-1 0-1,-1 0 1,-1 1 0,-1 0 0,0 0 0,-2 1 0,0 0-1,-1 1 1,-5-5-247,17 22-8,0 1-1,0-1 0,0 0 1,0 0-1,0 1 1,0-1-1,0 0 0,-1 0 1,1 1-1,0-1 1,0 0-1,-1 1 0,1-1 1,-1 1-1,1-1 1,0 0-1,-1 1 0,1-1 1,-1 1-1,1-1 0,-1 1 1,0-1-1,1 1 1,-1-1-1,0 1 0,1 0 1,-1-1-1,0 1 1,1 0-1,-1 0 0,0-1 1,1 1-1,-1 0 1,0 0-1,0 0 0,1 0 1,-1 0-1,0 0 1,0 0-1,1 0 0,-1 0 1,0 0-1,1 1 1,-1-1-1,0 0 0,0 0 1,1 1-1,-1-1 0,0 0 1,1 1-1,-1-1 1,1 1-1,-1-1 0,0 1 1,1-1-1,-1 1 1,1-1-1,0 1 0,-1 0 1,1-1-1,-1 1 1,1-1-1,0 1 0,-1 0 1,1 0-1,0-1 1,0 1-1,0 0 0,-1-1 1,1 2 8,-2 56-3528,2-54 2912,2 44-5517</inkml:trace>
  <inkml:trace contextRef="#ctx0" brushRef="#br0" timeOffset="-2.14748E6">22381 2721 10314,'0'0'4948,"0"0"-1857,15-1-993,50-6-405,-58 7-1539,-1-1 0,1 1 1,-1 1-1,1-1 0,-1 1 1,1 0-1,-1 0 1,0 1-1,1 0 0,-1 0 1,0 1-1,0-1 0,-1 1 1,1 1-1,1 0-154,23 12 295,-29-15-236,1-1-1,-1 1 1,1-1-1,-1 1 0,1-1 1,-1 0-1,1 1 1,-1-1-1,1 0 1,-1 0-1,1 0 1,0 0-1,-1 0 1,1 0-1,-1-1 1,1 1-1,-1-1 1,1 1-1,-1-1 1,0 1-1,1-1 0,-1 0 1,0 1-1,1-1 1,-1 0-1,0 0 1,0 0-1,1 0 1,-1 0-1,0-1 1,0 1-1,-1 0 1,1 0-1,0-1 1,0 1-1,0 0 1,-1-1-1,1 1 1,-1-1-1,1 1 0,-1-1 1,0 1-1,1-1 1,-1-1-59,4-72 1452,-5 69-1417,0-1 0,-1 1 0,1 0-1,-1-1 1,0 1 0,-1 0 0,0 0 0,0 1-1,0-1 1,0 1 0,-1-1 0,0 1 0,0 0-1,0 0 1,-1 1 0,0-1 0,0 1 0,0 0-1,0 0 1,-1 1 0,1 0 0,-1 0 0,0 0-1,0 0 1,0 1 0,0 0 0,-3 0-35,-3 0-180,0 1 1,0 1-1,0 0 1,0 1-1,1 0 1,-1 1-1,0 0 0,0 1 1,1 0-1,0 1 1,-1 0-1,1 1 1,1 0-1,-1 0 1,1 2-1,0-1 1,0 1-1,1 0 1,-4 4 179,-2 24-3610,14-11-2309,6 1-9034</inkml:trace>
  <inkml:trace contextRef="#ctx0" brushRef="#br0" timeOffset="-2.14748E6">24322 3453 14798,'0'0'2562,"0"0"-944,0 0 507,0 0-54,0 0-624,0 0-716,0 0-341,-12 11-113,-34 36-117,45-45-156,-1 1 0,1-1-1,0 1 1,0-1-1,0 1 1,0 0-1,1-1 1,-1 1-1,1 0 1,0-1 0,-1 1-1,1 0 1,0 0-1,1-1 1,-1 1-1,0 0 1,1 0-1,0-1 1,-1 1 0,1 0-1,0-1 1,0 1-1,1-1 1,-1 1-1,0-1 1,1 0 0,0 0-1,-1 1 1,1-1-1,0 0 1,0-1-1,0 1 1,0 0-1,1 0 1,-1-1 0,0 1-1,1-1 1,-1 0-1,1 0 1,-1 0-1,1 0 1,1 0-4,6 4 2,1-1 0,0 0 0,0 0 0,0-2 0,0 1 0,0-1 0,1-1 0,-1 0 0,1 0 0,-1-1 0,1-1 0,-1 0 0,1-1 0,-1 0 0,0 0 0,1-1 0,-1-1 0,-1 0 0,1 0 0,-1-1 0,2-1-2,2-1 55,0-1 0,0 0 0,-1-1-1,-1-1 1,1 0 0,-2 0 0,1-1 0,-1-1 0,-1 0-1,0 0 1,-1-1 0,0 0 0,-1-1 0,-1 0 0,2-4-55,-7 13 52,0 0 1,0 0-1,-1 0 1,1 0 0,-1-1-1,-1 1 1,1-1-1,-1 1 1,0 0 0,0-1-1,0 1 1,-1-1-1,0 1 1,0 0-1,0-1 1,-1 1 0,1 0-1,-1 0 1,-1 0-1,1 0 1,-1 0 0,1 1-1,-1-1 1,-1 1-1,1-1 1,-1 1-1,0 0 1,1 1 0,-2-1-1,1 1 1,0 0-1,-1 0 1,1 0 0,-1 0-1,0 1 1,0 0-1,0 0 1,0 0-1,-1 0 1,-4 0-53,-4-1-9,0 1 0,-1 0 0,1 1 0,-1 0 0,1 1 0,-1 1 0,1 1 0,-1 0 0,1 0 0,0 2 0,0-1 0,0 2 0,-10 4 9,-167 95-1912,-36 47-6442,116-77-2200</inkml:trace>
  <inkml:trace contextRef="#ctx0" brushRef="#br0" timeOffset="-2.14748E6">21925 4397 11979,'0'0'3380,"-11"15"-1080,-61 108 1587,65-105-3461,1 1 0,1 0 0,0 1 0,1 0-1,1-1 1,1 1 0,1 2-426,1-14 44,0 0-1,0 0 1,1-1-1,0 1 0,0 0 1,0-1-1,1 1 1,1-1-1,-1 0 0,1 0 1,0 0-1,1 0 1,0 0-1,0 0 0,0-1 1,1 0-1,0 0 1,0 0-1,4 3-43,0-4 13,-1-1 0,1 0 0,0-1 0,0 0 0,0 0 0,1-1 0,-1 0 0,1-1 0,-1 0 0,1 0 0,-1-1 0,1 0 0,-1-1 0,1 0 0,-1-1 0,1 0 0,-1 0 0,0-1 0,0 0 1,0 0-1,0-1 0,-1-1 0,1 1 0,-1-1 0,5-5-13,3-1 103,-1-1 0,-1 0 0,0-1 0,0-1 0,-2 0 0,1-1 0,-2 0 0,0-1 0,-1 0 0,7-17-103,-13 25 49,0 1-1,-1-1 1,0 0 0,-1 0-1,1 0 1,-2 0 0,1 0-1,-1-1 1,0 1 0,-1 0-1,0-1 1,0 1 0,-1 0-1,0-1 1,0 1 0,-1 0 0,0 0-1,-1 0 1,0 0 0,0 0-1,-1 0 1,1 1 0,-2 0-1,1 0 1,-5-6-49,3 6-7,-1 0-1,0 0 0,0 1 1,0 0-1,-1 0 1,0 1-1,0 0 1,0 0-1,0 0 1,-1 1-1,0 1 1,0 0-1,0 0 0,0 0 1,-1 1-1,1 1 1,-1 0-1,1 0 1,-1 0-1,1 1 1,-1 1-1,1 0 1,-1 0-1,1 1 0,0 0 1,-1 1-1,1-1 1,0 2-1,-5 2 8,-123 90-4436,77-40-1217</inkml:trace>
  <inkml:trace contextRef="#ctx0" brushRef="#br1" timeOffset="-2.14748E6">16234 9628 1730,'0'0'4217,"0"0"-1900,0 0-678,0 0 26,0 0-250,-10 11-310,-27 34-240,55-52 416,216-176-1131,45-23-7074,-183 138 1212</inkml:trace>
  <inkml:trace contextRef="#ctx0" brushRef="#br1" timeOffset="-2.14748E6">16394 9459 2018,'0'0'2835,"0"0"-1116,0 0-449,0 0-394,0 0-428,0 0-69,0 0 11,10-4-11,33-21-234,0-2 0,-2-2 0,-1-2 0,22-22-145,5-3 60,713-534-7886,-424 325 6326,-172 129 609</inkml:trace>
  <inkml:trace contextRef="#ctx0" brushRef="#br1" timeOffset="-2.14748E6">17710 8483 5221,'0'0'3230,"0"0"-1629,0 0-197,0 0-48,0 0-310,9-12-271,75-84 169,179-112-363,29-2-581,-231 167-4,335-231-25,-23 16-1242,-129 82-2751,-118 82-420,-18 14-1820</inkml:trace>
  <inkml:trace contextRef="#ctx0" brushRef="#br1" timeOffset="-2.14748E6">19141 7451 4388,'0'0'3107,"0"0"-1698,79-84 33,-44 48 191,8-5-351,8-7-578,6-3-319,13-9-225,6-7-64,14-5-96,9-8 32,8-5-32,4-3-32,3-10-96,-2 5-545,-1 0-1505,-3 0-1730,-14 19-2274</inkml:trace>
  <inkml:trace contextRef="#ctx0" brushRef="#br1" timeOffset="-2.14748E6">19789 6870 1505,'16'-14'4175,"255"-217"1601,912-701-3928,-1083 856-1907,179-134-726,171-133-6902,-381 287 4163</inkml:trace>
  <inkml:trace contextRef="#ctx0" brushRef="#br1" timeOffset="-2.14748E6">21438 5604 4388,'850'-624'6609,"-355"267"-4751,29-38-1258,-307 221-2738,-188 149-1636,-20 15-2712</inkml:trace>
  <inkml:trace contextRef="#ctx0" brushRef="#br1" timeOffset="-2.14748E6">21961 5177 2434,'350'-251'8927,"-102"76"-6889,785-577 760,-690 499-3112,-124 80-6435,-197 153 2484</inkml:trace>
  <inkml:trace contextRef="#ctx0" brushRef="#br1" timeOffset="-2.14748E6">22999 4215 1698,'916'-648'9330,"-244"180"-4861,420-358-958,-418 309-2516,-599 460-1009,52-37-1114,87-88 1128,-154 109-833,-61 71 831,0 0 0,-1 1 0,1-1 0,0 1 0,-1-1 0,1 1 0,-1 0 1,0 0-1,1 0 0,-1 0 0,0 0 0,0 0 0,0 0 0,0 0 0,1 1 0,-1-1 0,0 1 1,0-1-1,0 1 0,0 0 0,0 0 0,0-1 0,-1 2 0,1-1 0,0 0 0,0 0 0,0 1 1,0-1-1,0 1 0,1-1 0,-2 2 2,-6-2 0,-4-3 88,12 2-6998,5 1 1913</inkml:trace>
  <inkml:trace contextRef="#ctx0" brushRef="#br1" timeOffset="-2.14748E6">19071 4522 2915,'0'0'1137,"0"0"-176,0 0 48,0 0 112,0 0-128,0 0-203,0 0-235,1 5-171,36 249 2045,51 524-1308,-61-548-955,20 145-6,-14-198-160,-11-56 0,9 182 27,-16-78 2056,-15-190 483,0-73-5256,-3 24-3012</inkml:trace>
  <inkml:trace contextRef="#ctx0" brushRef="#br1" timeOffset="-2.14748E6">22115 4718 4356,'0'0'2178,"0"0"-854,0 0-53,0 0 26,0 0-128,0 0-288,0 0-150,-1-4-128,-6-11-149,5 11-128,2 4-86,6 20 539,8 195-373,-13-200-811,2 44 1104,-2-21-5536,-1-42-1158</inkml:trace>
  <inkml:trace contextRef="#ctx0" brushRef="#br1" timeOffset="-2.14748E6">24654 3108 3363,'0'0'481,"0"0"-481,0 0 0,0 0-32,-10-6-417,11 19-960,2 4-545</inkml:trace>
  <inkml:trace contextRef="#ctx0" brushRef="#br1" timeOffset="-2.14748E6">24563 3091 4708,'0'0'2211,"0"0"-204,0 0 192,0 0 209,0 0-113,0 0-469,0 0-534,0 0-433,-6-5-186,3 2-595,3 4-63,0-1-1,0 1 1,1 0 0,-1 0-1,0-1 1,0 1-1,0 0 1,0-1 0,-1 1-1,1 0 1,0-1-1,0 1 1,0 0 0,0-1-1,-1 1 1,1-1-1,0 1 1,-1 0 0,1-1-1,0 1 1,-1-1-1,1 1 1,-1-1 0,1 1-1,-1-1 1,1 1-1,-1-1 1,1 0-1,-1 1 1,0-1 0,1 0-1,-1 1 1,1-1-1,-1 0 1,0 0 0,1 1-1,-1-1 1,0 0-1,1 0 1,-1 0 0,0 0-1,1 0 1,-1 0-1,0 0 1,1 0 0,-1 0-1,0-1 1,1 1-1,-1 0 1,0 0 0,1 0-1,-1-1 1,0 1-1,1 0 1,-1-1-1,1 1 1,-1-1 0,1 1-1,-1 0 1,1-1-1,-1 1 1,1-1 0,-1 0-1,1 1 1,0-1-1,-1 1 1,1-1 0,0 1-1,0-1 1,-1 0-15,-1 24 52,1 1 1,2-1 0,0 0 0,1 1-1,1-1 1,1 0 0,1 0-1,8 20-52,-1-7-1767,-4-6-3187</inkml:trace>
  <inkml:trace contextRef="#ctx0" brushRef="#br1" timeOffset="-2.14748E6">23096 4465 3203,'0'0'1719,"0"0"-262,0 0 22,0 0-235,-1-13-278,-1-39-32,3 51-804,-1 0-1,0-1 0,1 1 0,-1 0 0,0 0 1,0 0-1,0 0 0,0 0 0,0 0 1,0 0-1,0-1 0,0 1 0,0 0 0,-1 0 1,1 0-1,0 0 0,-1 0 0,1 0 1,-1 0-1,1 0 0,-1 0 0,1 0 0,-1 0 1,0 0-1,0 0 0,1 0 0,-1 1 0,0-1 1,0 0-1,0 1 0,0-1 0,0 0 1,0 1-1,0-1 0,0 1 0,0-1 0,0 1 1,0 0-1,-1-1-129,2 1 534,-4 52 448,21 663-987,-4-418-380,-6-42 343,13-323-1496,-12 45-1329,-1 2-1526</inkml:trace>
  <inkml:trace contextRef="#ctx0" brushRef="#br1" timeOffset="-2.14748E6">24934 2789 3171,'0'0'2055,"0"0"-549,0 0 63,0 0-181,0 0-155,0-3-186,0-9 383,0 12-912,0 0 32,0 0-59,1 14 118,18 172-24,-5 146-585,-7-100 151,15 574-241,0-503 164,26 88-74,0-132 16,-31-223-16,-16-76-58,-1 39 44,-1-29-1653,-4 10-3032,-2 8-2636</inkml:trace>
  <inkml:trace contextRef="#ctx0" brushRef="#br1" timeOffset="-2.14748E6">26814 1390 2306,'0'0'2600,"0"0"-1079,0 0-74,0 0 16,0 0-134,2-4-309,5-14-230,-6 13-118,-1 5-127,2 24 165,29 337 753,-9 637-1397,-18-462-47,15-111 56,27 67-75,0-49-11,-47-95 75,2-345-64,-2-1 2,1 1-1,-1-1 0,1 1 1,0-1-1,0 1 0,0-1 1,1 1-1,-1-1 0,0 0 1,1 1-1,0-1 0,-1 1 1,1-1-1,0 0 0,0 0 1,1 1-1,-1-1 0,0 0 1,1 0-1,-1 0 0,1 0 1,0-1-1,-1 1 0,1 0 1,0-1-1,0 1 0,0-1 1,2 2-2,20-48 1003,-5-11-704,-23 50-4906,-5 5-3497</inkml:trace>
  <inkml:trace contextRef="#ctx0" brushRef="#br1" timeOffset="-2.14748E6">22437 4935 2947,'0'0'2963,"0"0"-1266,0 0-501,0 0-32,1-3 85,0-13 1276,-1 15-1938,0 1-90,0 30 795,13 281-342,31 598-950,-9-256 101,-12-145-138,-12-148 138,12-254-69,-23-106-22,0-1 0,0 1 0,0 0 0,0-1 0,1 1 0,-1 0 0,0 0 0,0-1 0,1 1 0,-1 0-1,0 0 1,1 0 0,-1-1 0,0 1 0,0 0 0,1 0 0,-1 0 0,0 0 0,1 0 0,-1 0 0,0 0 0,1 0-1,-1-1 1,1 1 0,-1 0 0,0 0 0,1 1 0,-1-1 0,0 0 0,1 0 0,-1 0 0,0 0 0,1 0 0,-1 0 0,0 0-1,1 0 1,-1 1 0,0-1 0,0 0 0,1 0 0,-1 1 0,0-1 0,0 0 0,1 0 0,-1 1 0,0-1 0,0 0-1,0 0 1,1 1 0,-1-1 0,0 0 0,0 1 0,0-1 0,0 0 0,0 1 0,0-1 0,0 0 0,0 1 0,1-1 0,-1 0-1,0 1 1,0-1 0,-1 0 0,1 1 0,0-1 0,0 1-10,9-35 1070,-5 19-787,0 7-734,10-27 1146,-21 20-6513,-7 13-3556</inkml:trace>
  <inkml:trace contextRef="#ctx0" brushRef="#br1" timeOffset="-2.14748E6">22384 4915 4644,'0'0'1543,"0"0"-603,0 0-59,0 0 128,0 0-81,-9 7-250,-28 19-224,35-25-375,1 0-1,-1 0 1,1 0 0,-1 0-1,1 1 1,-1-1 0,1 0-1,0 0 1,0 1 0,0-1-1,0 1 1,0-1-1,0 1 1,0 0 0,0-1-1,0 1 1,1 0 0,-1 0-1,1-1 1,-1 1 0,1 0-1,0 0 1,0 0-1,0 0 1,0-1 0,0 2-79,36-5 395,-34 1-317,1 0 0,-1 0 0,1 0 0,-1 0 0,0-1 0,0 1 0,1-1 0,-1 1 0,0-1 1,0 0-1,-1 0 0,1 0 0,0 0 0,-1 0 0,1 0 0,-1-1 0,0 1 0,1 0 0,-1-1 0,0 1 0,-1-1 0,1 1 0,0-1 1,-1 1-1,1-1 0,-1 0 0,0 1 0,0-1 0,0 1 0,0-1 0,0 0 0,-1 0-78,-1 2 33,0 0 0,1 0 0,-1 1 0,0-1 0,0 1 0,0 0 0,0-1 0,0 1-1,0 0 1,0 0 0,0 0 0,0 0 0,0 1 0,0-1 0,0 0 0,0 1 0,0 0 0,0-1 0,1 1 0,-1 0-1,0 0 1,0 0 0,1 0 0,-1 0 0,1 0 0,-1 0 0,1 1 0,-1-1 0,1 1 0,-1 1-33,0-2-4,1-1 3,0 1 0,-1 0 0,1 0 0,0 0 0,0-1 0,0 1 0,0 0 0,0 0 0,0 1 0,0-1 0,0 0 0,1 0 0,-1 0 0,0 0 0,1 1 0,-1-1 0,1 0 0,-1 1 0,1-1 0,0 1 0,-1-1 0,1 0 0,0 1 0,0-1 0,0 1 0,0-1 0,0 0 0,0 1 1,46-16 5,-43 12 32,1 0 16,0-1-1,1 0 1,-1 0 0,0-1-1,0 1 1,-1-1 0,1 1 0,-1-1-1,0 0 1,0-1 0,0 1-1,-1 0 1,1-1 0,-1 0 0,1-1-53,-29 10 277,15 6-4740,4-6-1019</inkml:trace>
  <inkml:trace contextRef="#ctx0" brushRef="#br1" timeOffset="-2.14748E6">22691 7347 4612,'0'0'395,"0"0"-133,0-7 347,-1-3-317,2 5 13,-1-1 0,0 0 0,-1 1 0,1-1 0,-1 1 0,0 0 0,-1-1 0,1 1 0,-1 0-1,0 0 1,0 0 0,-1 0 0,1 0 0,-1 0 0,0 0 0,-1 1 0,1 0 0,-2-1-305,-3-1 372,-1 0-1,0 1 1,0 1-1,0-1 1,-1 2-1,1-1 1,-1 1 0,0 1-1,0-1 1,-3 1-372,2 1 56,-1 0 0,0 0 0,0 1 1,0 1-1,0 0 0,0 1 0,1 0 1,-1 0-1,1 1 0,-1 1 0,1 0 1,0 1-1,-6 3-56,1 0 0,2 0-1,0 1 1,0 0 0,0 2 0,1-1-1,1 1 1,0 1 0,0 0 0,1 1-1,1 0 1,0 1 0,1 0 0,0 1 0,1-1-1,1 2 1,0-1 0,1 1 0,1 0-1,0 0 1,2 0 0,-1 1 0,0 14 0,4-23-191,-1-1 1,1 0-1,0 0 1,0 1-1,1-1 1,0 0-1,0 0 1,1 0-1,0 0 1,0 0-1,1 0 1,-1 0-1,1-1 1,1 1-1,0-1 1,-1 0 0,2 0-1,-1 0 1,1-1-1,0 1 1,0-1-1,0-1 1,1 1-1,0-1 1,4 3 190,5 1-1002,0-1 1,1 0-1,-1-1 0,1-1 1,0 0-1,1-2 0,-1 0 1,5 0 1001,38 4-2589</inkml:trace>
  <inkml:trace contextRef="#ctx0" brushRef="#br1" timeOffset="-2.14748E6">22712 7713 1986,'0'0'2947,"78"-55"64,-42 16-737,-4-1-192,-6-6-321,-8-1-63,-12-2-129,-6-1-159,-9 0-449,-11 0-161,-6 7-159,-11 6-161,-5 14-287,-10 16-161,-13 11-32,-9 22 0,-8 17-1250,-9 8-4387</inkml:trace>
  <inkml:trace contextRef="#ctx0" brushRef="#br1" timeOffset="-2.14748E6">26808 1330 3043,'0'0'2616,"0"0"-967,0 0-357,0 0-101,0 0-113,0 0-267,8-9-255,54-54-44,116-59-229,111-53-283,-275 168-135,13-10-101,-15 4-2794,-13 12-1042,-6 2 1936,-11 7-677</inkml:trace>
  <inkml:trace contextRef="#ctx0" brushRef="#br1" timeOffset="-2.14748E6">26833 1363 1890,'0'0'2610,"0"0"-1024,0 0-27,0 0-166,0 0-769,19-17-223,129-114 304,31-4-507,6 7 1,89-40-199,-240 147 46,52-39 135,-115 68 2323,-30 25-2452,1 1 0,2 4 1,1 1-1,3 3 0,-9 11-52,35-28-26,49-31-60,157-116 102,350-275 2221,-294 206 1132,-222 171-2368,-18 26-657,-22 45-7791,12-34 704</inkml:trace>
  <inkml:trace contextRef="#ctx0" brushRef="#br1" timeOffset="-2.14748E6">17723 8420 1730,'0'0'2018,"0"0"-75,0 0-246,0 0 129,0 0 0,-1-13-86,0-11-1074,-2-27 1682,2 14 2187,11 69-3356,-5 13-1043,-2 1-1,-1-1 1,-3 1-1,-2-1 1,-6 31-136,-3 81 70,10-121-97,3 1 0,1-1 1,1 1-1,3-1 0,5 18 27,-4-32-379,-3-28-422,-29-134 679,4 38 135,5 1 0,-2-90-13,19-38 721,15 256 384,-5 30-1007,-3 0-1,-3 0 1,-2 1-1,-3 36-97,0-36 5,-2 184-1580,-17 88 1575,13-227-1388,5-781 2136,18 456 853,-6 301-805,3 114-703,-9 0 1,-10 27-94,-13 337-1874,20-526 1867,0-39 14,34-464 292,-34 381 592,-16 195-640,1 379-358,18-416-122,4-89 85,1-41 207,-3 0-1,-2-1 1,-4 1 0,-2-11-63,0 12 213,1 47-164,-2 24-4,0 24 0,-2 58-1006,-9-76-2971,-1-11-5071,6-4 1503</inkml:trace>
  <inkml:trace contextRef="#ctx0" brushRef="#br1" timeOffset="-2.14748E6">14967 8709 3555,'0'0'5568,"0"0"-2749,-5-8-310,-17-29 123,6-31 2534,16 64-5027,0 0 0,0-1 0,1 1 0,0-1-1,0 1 1,0 0 0,0 0 0,0-1 0,1 1 0,0 0 0,0 0-1,0 1 1,0-1 0,1 0 0,-1 1 0,1-1 0,0 1 0,0 0-1,1 0 1,2-2-139,-3 3 23,1 1 0,-1 0 1,1 1-1,-1-1 0,1 1 0,0-1 0,-1 1 0,1 0 0,0 0 0,-1 1 0,1-1 0,0 1 0,-1 0 0,1-1 0,-1 2 0,1-1 0,-1 0 0,0 1 0,1 0 0,-1-1 0,0 1 0,0 0 1,0 1-1,-1-1 0,1 1 0,0-1 0,-1 1 0,1 0 0,-1 0 0,0 0 0,0 0 0,0 0 0,-1 0 0,1 0 0,-1 1 0,0-1 0,1 1 0,-2-1 0,1 1 0,0-1 0,-1 1 1,1 0-1,-1-1 0,0 4-23,3 19-194,-1 0 0,-1 0 0,-2 1 1,0-1-1,-2 0 0,-1 0 0,0 0 1,-2-1-1,-2 1 0,0-2 0,-1 1 1,-1-1-1,-2 0 0,0-1 0,-2-1 1,0 0-1,-8 9 194,18-25-96,0 0 0,0 0 0,-1 0-1,0-1 1,0 0 0,0 1 0,-1-2 0,1 1 0,-1-1 0,0 1 0,-1-2 0,1 1 0,-1-1 0,1 0-1,-1 0 1,0-1 0,0 0 0,0 0 0,-1-1 0,0 1 96,4-5 15,0 1 0,1-1-1,-1 0 1,1 0 0,0 0 0,0-1 0,0 1-1,1-1 1,-1 0 0,1 1 0,0-1 0,0 0-1,0 0 1,1 0 0,-1-1 0,1 1 0,0 0-1,0-1 1,0 1 0,1 0 0,0-1 0,0-1-15,14-82 1204,-14 85-1172,1 1 0,0 0-1,1 0 1,-1-1 0,0 1 0,1 0 0,-1 0-1,1 0 1,-1 0 0,1 1 0,0-1-1,0 0 1,0 1 0,0-1 0,0 1 0,0 0-1,1 0 1,-1 0 0,0 0 0,0 0-1,1 0 1,-1 0 0,1 1 0,-1 0-1,1-1 1,-1 1 0,1 0 0,-1 0 0,1 0-1,-1 0 1,1 1 0,-1-1 0,1 1-1,0-1-30,69 61 193,-58-46-159,5 7-14,1 0 1,1-1-1,1-1 0,1-1 1,1-2-1,0 0 1,1-1-1,17 7-21,-39-21 3,0 0 0,0-1-1,1 1 1,-1 0 0,0-1 0,1 0 0,-1 0 0,1 0 0,0 0 0,-1 0-1,1-1 1,0 0 0,-1 0 0,1 0 0,0 0 0,-1 0 0,1-1-1,0 1 1,-1-1 0,1 0 0,-1 0 0,1-1 0,-1 1 0,1-1 0,-1 0-1,0 1 1,0-1 0,0-1 0,0 1 0,0 0 0,0-1 0,-1 1-1,1-1 1,-1 0 0,0 0 0,0 0 0,0 0 0,0 0 0,0-1-1,-1 1 1,2-4-3,-1 1-55,-1-1 1,0 1-1,0-1 0,0 1 0,-1-1 0,0 1 0,0-1 0,-1 1 0,0-1 0,0 1 0,0-1 0,-1 1 1,0 0-1,-1-3 55,-3 21-9994,4 4-378</inkml:trace>
  <inkml:trace contextRef="#ctx0" brushRef="#br1" timeOffset="-2.14748E6">18104 8476 3427,'0'0'1105,"0"0"-96,0 0 310,2-3-17,-1-2-516,1 1-1,0 0 1,1 0-1,-1 1 0,1-1 1,-1 0-1,1 1 0,0 0 1,1-1-1,-1 1 1,0 1-1,1-1 0,0 0 1,0 1-1,-1 0 0,4-1-785,31 2 1362,-34 4-1338,0 0-1,0 0 1,-1 0 0,1 1-1,-1 0 1,0 0 0,0 0-1,0 0 1,0 0-1,-1 1 1,1-1 0,-1 1-1,0-1 1,-1 1-1,1 0 1,-1 0 0,0 0-1,0 0 1,-1 0-1,1 0 1,-1 0 0,0 0-1,-1 0 1,1 0 0,-1 0-1,0 1-23,-1 25 82,-2 1 0,-1-1 0,-2 0 0,0 0 0,-2-1 0,-5 7-82,-22 88 122,28-94-101,1 1-1,2-1 1,1 1 0,1 0-1,2 0 1,1 0 0,2 1 0,3 15-21,-5-45 0,1 1 0,-1-1 0,1 0 0,0 0 0,0 0 0,0 1 0,1-1 0,-1 0 0,1 0 0,0-1 0,0 1 0,0 0 0,0-1 0,0 1 0,0-1 0,1 1 0,-1-1 0,1 0 0,-1 0 0,1 0 0,0-1 0,0 1 0,0-1 0,0 1 0,0-1 0,0 0 0,1 0 0,-1 0 0,0-1 0,0 1 0,1-1 0,-1 0 0,0 0 0,1 0 0,-1 0 0,0 0 0,1-1 0,-1 1 0,0-1 0,0 0 0,1 0 0,-1-1 0,0 1 0,0 0 0,0-1 0,0 0 0,-1 0 0,5-5 111,-1 0 0,1-1 0,-2 1 0,1-1 0,-1-1 1,-1 1-1,1-1 0,-1 0 0,-1 0 0,0 0 0,0 0 1,-1-1-1,0 1 0,0-1 0,-1 0 0,0 1 0,-1-7-111,0 17 27,0-1-1,0 0 0,0 1 0,0-1 1,0 0-1,0 1 0,0-1 0,0 0 1,0 1-1,0-1 0,0 0 1,0 1-1,0-1 0,0 0 0,0 1 1,0-1-1,0 0 0,-1 0 0,1 1 1,0-1-1,0 0 0,0 1 1,-1-1-1,1 0 0,0 0 0,0 1 1,0-1-1,-1 0 0,1 0 0,0 0 1,-1 1-1,1-1 0,0 0 0,0 0 1,-1 0-1,1 0 0,0 0 1,-1 0-1,1 0 0,0 1 0,-1-1 1,1 0-1,0 0 0,-1 0 0,1 0 1,0 0-1,-1-1 0,1 1 1,0 0-1,-1 0 0,1 0 0,0 0 1,-1 0-1,1 0 0,0 0 0,0-1 1,-1 1-1,1 0 0,0 0 0,0 0 1,-1-1-1,1 1 0,0 0-26,-5 35-39,2 1 0,1-1-1,2 1 1,1 0 0,2-1-1,2 1 1,5 19 39,9 127-878,-21-48 569,1-131 298,0 0 1,0 0 0,0 0 0,0 0-1,-1-1 1,1 1 0,-1 0 0,0-1 0,0 1-1,0-1 1,0 0 0,0 0 0,0 0-1,-1 0 1,1 0 0,-1 0 0,1 0 0,-1-1-1,0 1 1,0-1 0,0 0 0,1 0-1,-1 0 1,0 0 0,0-1 0,-1 1 0,1-1-1,0 1 1,0-1 0,0 0 0,0-1-1,0 1 1,-1 0 10,-6-1-43,1 0 0,0-1 0,-1 1 0,1-2-1,0 1 1,0-1 0,0-1 0,1 1 0,-1-2 0,-3-2 43,-27-24-342,27 11-1979,21 3-4524,0 12 1165</inkml:trace>
  <inkml:trace contextRef="#ctx0" brushRef="#br1" timeOffset="-2.14748E6">18858 8907 11275,'0'0'2712,"0"0"-27,0 0-69,0 0-550,0 0-513,0 0-523,0 0-480,0 3-272,12 116 656,9 254-2546,-23-371 1591,1 0 1,0 0 0,-1-1-1,0 1 1,0 0 0,1-1-1,-1 1 1,0-1 0,0 1-1,0-1 1,0 0 0,-1 0-1,1 0 1,0 0 0,0 0-1,-1-1 1,1 1 0,0-1-1,-1 1 1,1-1 0,-1 0-1,1 0 1,0 0 0,-1 0-1,1 0 1,-1-1 0,1 1-1,0-1 1,-1 0 0,1 1-1,0-1 1,0 0 0,0 0-1,-1-1 21,-20-1-77,-56 22 136,79-18-59,0-1 0,0 1 0,0-1 0,0 1 0,0-1 0,0 1 0,0-1 0,0 1 1,0-1-1,0 1 0,0 0 0,0-1 0,0 1 0,0-1 0,1 1 0,-1-1 0,0 1 0,0-1 0,1 0 0,-1 1 1,0-1-1,1 1 0,-1-1 0,0 1 0,1-1 0,-1 0 0,1 1 0,-1-1 0,1 0 0,-1 1 0,0-1 1,1 0-1,-1 0 0,1 0 0,-1 1 0,1-1 0,0 0 0,-1 0 0,1 0 0,-1 0 0,1 0 0,-1 0 0,1 0 1,-1 0-1,1 0 0,-1 0 0,1 0 0,-1 0 0,1 0 0,0-1 0,-1 1 0,1 0 0,-1 0 0,0-1 1,1 1-1,-1 0 0,1 0 0,-1-1 0,1 1 0,-1-1 0,0 1 0,1 0 0,35-4 3,-1-1-1,0-1 1,0-2 0,0-2-1,-1-1 1,-1-2 0,0-1-1,3-3-2,-5-2-317,-26-4-3118,-11 19-4253,2 4 81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6:1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11147,'0'0'3123,"14"-10"-524,40-30-506,-53 40-2042,-1-1 1,1 1-1,-1-1 1,1 1-1,0-1 1,-1 1-1,1 0 1,0-1-1,-1 1 1,1 0-1,0-1 1,0 1-1,-1 0 1,1 0-1,0 0 1,0 0-1,-1 0 1,1 0-1,0 0 1,0 0-1,-1 0 1,1 0-1,0 0 1,0 0-1,-1 0 1,1 1-1,0-1 1,0 0-1,-1 1 1,1-1-1,0 0 1,-1 1-1,1-1 1,0 1-1,-1-1 1,1 1-1,-1-1 1,1 1-1,-1-1 1,1 1-1,-1 0 1,1-1-1,-1 1 1,0 0-1,1-1 1,-1 1-1,0 0 1,0 0-1,1-1 1,-1 1-1,0 0 1,0 0-1,0-1 1,0 1-1,0 0 1,0 0-1,0-1 1,0 1-1,0 0 1,-1 0-1,1-1 1,0 1-1,0 0 1,-1 0-1,1-1 1,0 1-1,-1 0 1,1 0-52,-1 3 208,0 17-94,-1 0-1,-2 0 0,0-1 1,-1 0-1,-1 0 1,-1 0-1,-7 16-113,-16 49 12,13 14-359,35-109 118,56-93 303,-67 89-32,1 0 1,0 0-1,1 1 0,1 0 1,0 0-1,0 1 1,2 1-1,-1 0 0,1 0 1,1 1-1,0 0 1,1 2-1,-1-1 0,1 2 1,2-1-43,-9 7 41,0 0 0,0 0-1,-1 1 1,1 0 0,0 0 0,0 1 0,0 0 0,0 0 0,0 0 0,-1 1 0,1 0 0,-1 0 0,1 1 0,-1 0-1,0 0 1,0 0 0,0 1 0,0 0 0,-1 0 0,0 1 0,1-1 0,-2 1 0,1 0 0,0 0 0,-1 1 0,0 0 0,0-1-1,-1 1 1,2 3-41,1 1 32,2-1 0,-1 0 0,1 0 0,0-1 0,1 0 0,0 0 0,0-1-1,1 0 1,0-1 0,0 0 0,2 0-32,-4-3 9,-1-1 0,1 1 1,0-1-1,0-1 0,0 0 0,0 0 0,0 0 0,0-1 0,0-1 1,0 1-1,0-1 0,0 0 0,0-1 0,-1 0 0,1 0 1,0-1-1,-1 0 0,1 0 0,-1-1 0,0 0 0,0 0 0,-1 0 1,1-1-1,-1 0 0,0-1 0,0 1 0,-1-1 0,1 0-9,18-28 40,-1 0-1,-2-1 0,-2-2 0,-1 0 0,1-6-39,16-31 50,-6 6-18,-34 69-75,-3 9 29,0 1 0,0 0-1,1 0 1,0 0 0,1 1-1,1 0 1,0 0-1,0 1 1,1 0 0,1-1-1,0 1 1,1 0 0,0 1-1,1-1 1,1 0 0,0 7 14,1 12-2,1 0 1,1-1-1,2 0 1,1 0-1,2 0 1,1-1-1,3 7 2,3 28-27,-17-64 8,-1 1 1,1 0-1,-1-1 0,1 0 0,-1 0 0,0 0 0,0 0 0,1 0 0,-1-1 0,0 1 1,0-1-1,0 1 0,0-1 0,0 0 0,0 0 0,1-1 0,-1 1 0,0-1 0,0 1 1,0-1-1,0 0 0,1 0 0,-1 0 0,0 0 0,1 0 0,-1-1 19,-75-13-2643,-1 12-4953,33 3-1025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6:1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11627,'0'0'2087,"0"0"-715,0 0-32,0 0 38,17-3-492,189-16-454,-200 19-428,2149-68 163,-1622 40-124,55-4-22,50-1 0,3027-64-357,767 181 1649,-3663-50-214,2169 50 124,-2617-88-1239,-59-6-64,-51-5 90,-40 3-1027,-57 7-2828,-102 4-2225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6:1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11243,'0'0'3325,"0"0"-1387,0 0-261,0 0-327,0 0-325,2 17-5,3 131 400,-24 50 459,6 167-1879,13-362-107,4 42-2001,9-19-4288,2-13-1606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6:16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14318,'0'0'5637,"0"0"-2883,0 0-383,0 0-642,0 0-704,0 0-480,0 0-385,0 0-128,0 0-32,-6 12-320,6-4-1154,0 4-2049,0 6-4837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6:11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242 408 13741,'0'0'2050,"0"0"-54,0 0-741,0 0-305,0 0 193,-9 20-166,-55 125-97,51-116-703,-1 1-88,1 1 0,2 0 0,1 1 0,1 0-1,1 0 1,0 18-89,41-229 315,-22 106-312,-2 0 21,3 0 0,4 1 0,22-63-24,-36 132 1,21-45 29,-22 48-32,-1-1 1,1 0-1,0 0 1,-1 1-1,1-1 1,0 0 0,0 1-1,-1-1 1,1 1-1,0-1 1,0 1-1,0-1 1,0 1-1,0 0 1,0-1 0,0 1-1,0 0 1,0 0-1,0 0 1,0 0-1,0 0 1,0 0-1,0 0 1,0 0 0,0 0-1,0 0 1,0 0-1,0 1 1,0-1-1,0 0 1,0 1-1,-1-1 1,1 1 0,0-1-1,0 1 1,0-1-1,0 1 1,-1 0-1,1-1 1,0 1-1,-1 0 1,1 0 0,0-1-1,-1 1 1,1 0-1,-1 0 1,1 0 1,19 28 13,-1 0 1,-1 1 0,-2 1-1,-1 1 1,-2 0 0,9 32-14,2-2-45,-10-25 33,-1 1-140,2-2-1,1 0 1,2 0-1,1-2 1,7 7 152,-43-61-52,-1 0 0,-2 1 0,0 1 0,0 1 0,-2 0 0,0 2 0,-1 1 0,0 0 0,-1 2 0,-1 1 0,0 0-1,0 2 1,-1 1 0,0 1 0,0 2 0,-17-2 52,33 6-149,-62-4-530,34 19-3399,29 10-4938,10-8 837</inkml:trace>
  <inkml:trace contextRef="#ctx0" brushRef="#br0" timeOffset="420.029">997 376 12428,'0'0'3785,"8"-13"-1271,26-38-427,-34 51-2016,0-1-1,-1 1 1,1 0-1,-1 0 1,1 0-1,0 0 1,-1 0-1,1-1 1,0 1-1,-1 0 1,1 0 0,0 0-1,-1-1 1,1 1-1,0 0 1,-1-1-1,1 1 1,0 0-1,0-1 1,-1 1-1,1 0 1,0-1-1,0 1 1,0 0-1,0-1 1,-1 1-1,1-1 1,0 1-1,0 0 1,0-1-1,0 1 1,0-1-1,0 1 1,0 0-1,0-1 1,0 1-1,0-1 1,0 1-1,0 0 1,1-1-1,-1 1 1,0 0-1,0-1 1,0 1-1,0-1 1,1 1-1,-1 0 1,0-1-1,0 1 1,1 0-1,-1 0 1,0-1-1,1 1 1,-1 0-1,0 0 1,1-1 0,-1 1-1,0 0 1,1 0-1,-1 0 1,0-1-1,1 1 1,-1 0-1,1 0 1,-1 0-71,-23 10-29,23-9 199,-21 11-157,2 2 0,0 0 0,1 0 0,0 2 1,1 1-1,1 0 0,0 1 0,2 0 0,0 1 0,1 1 0,1 0 1,0 1-1,2 2-13,8-22-35,0 1 0,0 0 1,1 0-1,-1 0 0,1 0 0,-1 1 1,1-1-1,0 0 0,0 0 1,0 1-1,0-1 0,1 1 1,-1-1-1,0 1 0,1-1 0,0 1 1,0-1-1,0 1 0,0 0 1,0-1-1,0 1 0,1-1 1,-1 1-1,1-1 0,-1 1 0,1-1 1,0 1-1,0-1 0,0 0 1,1 0-1,-1 1 0,0-1 1,1 0-1,0 0 0,-1 0 0,1 0 1,0-1-1,0 1 0,0 0 1,0-1-1,0 1 0,0-1 1,1 0-1,-1 0 0,0 0 0,2 1 35,133-13-90,-134 12 109,0 0 0,0 0 1,-1 1-1,1-1 0,-1 1 0,1 0 1,-1-1-1,0 1 0,0 0 1,0 1-1,0-1 0,0 0 0,0 1 1,0-1-1,-1 1 0,1-1 1,-1 1-1,0 0 0,0-1 0,0 1 1,0 0-1,0 0 0,-1 0 1,1 0-1,-1 0 0,0 0 0,0 0 1,0 0-1,0 0 0,0 0 0,-1 0 1,1 0-1,-1-1 0,0 1 1,0 0-1,0 0 0,0 0 0,0-1 1,-1 1-1,1-1 0,-1 1 1,0-1-1,0 1 0,0-1 0,0 0 1,0 0-1,0 0 0,0 0 1,-1 0-20,-10 6 78,-1 0 1,0-1-1,0-1 1,0 0-1,-1-1 1,0-1-1,0 0 1,0-1 0,0 0-1,-1-1 1,1-1-1,-1-1 1,1 0-1,-11-2-78,-32-13-1096,47-21-2981,44 6-4000,-5 16 929</inkml:trace>
  <inkml:trace contextRef="#ctx0" brushRef="#br0" timeOffset="749.691">1358 381 11499,'0'0'3721,"0"0"-582,0 0-561,0 0-496,10-12-544,32-39-348,-34 46 606,-17 21-1857,0-7 67,0-1 0,1 2 1,0-1-1,0 1 0,1 0 0,1 1 0,0 0 0,0 0 1,1 0-1,0 0 0,1 1 0,0 0 0,1 0 1,1 0-1,0 0 0,0 0 0,1 1 0,1-1 0,0 11-6,3-17-23,0 0 0,0-1 0,0 1 0,1-1 0,-1 0-1,1 0 1,1 0 0,-1 0 0,1-1 0,-1 0 0,1 0 0,1 0-1,-1 0 1,0-1 0,1 0 0,0 0 0,-1 0 0,1-1-1,1 0 1,-1 0 0,0 0 0,0-1 0,0 0 0,1 0 0,2-1 23,16 7-206,-23-7 195,0 1 0,0 0 0,0 0 1,0 0-1,-1 1 0,1-1 0,0 0 0,-1 1 1,1-1-1,-1 1 0,1-1 0,-1 1 1,0 0-1,0-1 0,0 1 0,0 0 0,0 0 1,0 0-1,0 0 0,-1 0 0,1 0 1,-1 0-1,1 0 0,-1 0 0,0 0 0,0 0 1,0 1-1,0-1 0,0 0 0,0 0 1,0 0-1,-1 0 0,1 0 0,-1 0 0,0 0 1,1 0-1,-1 0 0,0 0 0,0 0 0,0-1 1,-1 1-1,1 0 0,0-1 0,-1 1 1,1-1-1,-1 1 0,1-1 0,-1 1 0,0-1 1,1 0-1,-1 0 11,-12 8-74,0-1 0,-1-1 0,0 0 0,0-1 0,0 0 0,-1-1 0,0-1 0,0 0 0,0-2 0,0 0 0,-1 0 0,1-2 0,-14 0 74,-76-3-6460,58 1-41,25 2-1869</inkml:trace>
  <inkml:trace contextRef="#ctx0" brushRef="#br0" timeOffset="1399.009">1677 365 2626,'0'0'10186,"0"0"-6278,0 0-2088,0 0-282,0 0-134,0 0-379,0 0-395,-2 9-171,-2 7-386,0 1 0,1-1 0,1 1 0,0 0 1,1 0-1,1 0 0,0 0 0,2 0 0,0 0 0,1 0 1,0-1-1,1 1 0,1-1 0,1 0 0,0 0 1,1-1-1,1 1 0,0-2 0,1 1 0,1-1 0,0 0 1,1-1-1,0-1 0,6 5-73,-7-10 4,-1 0 0,1 0 0,1-1 0,-1 0 0,1-1 0,0 0 1,1-1-1,-1 0 0,1-1 0,-1 0 0,1-1 0,0 0 0,0-1 0,0 0 0,0-1 0,0-1 0,0 0 0,0 0 0,0-1 0,0 0 1,0-1-1,-1-1 0,0 0 0,1 0 0,-1-1 0,-1-1 0,1 0 0,-1 0 0,0-1 0,0 0 0,-1-1 0,0 0 0,-1 0 1,1-1-1,-1 0 0,-1-1 0,0 1 0,0-3-4,2-10 63,-1 0 0,-1 0 0,-1-1 0,-1 0 0,-1 0 0,-2 0 0,0 0 0,-1-1 0,-1 1 0,-3-17-63,4 40 0,-1-1 1,0 1 0,0 0 0,0-1 0,0 1-1,0-1 1,0 1 0,0 0 0,1-1-1,-1 1 1,0-1 0,0 1 0,-1 0-1,1-1 1,0 1 0,0-1 0,0 1-1,0-1 1,0 1 0,0 0 0,0-1-1,-1 1 1,1 0 0,0-1 0,0 1-1,-1 0 1,1-1 0,0 1 0,0 0-1,-1-1 1,1 1 0,0 0 0,-1 0-1,1-1 1,0 1 0,-1 0 0,1 0-1,-1 0 1,1-1 0,0 1 0,-1 0-1,1 0 1,-1 0 0,1 0 0,0 0-1,-1 0 1,1 0 0,-1 0 0,1 0-1,-1 0 1,1 0 0,0 0 0,-1 0-1,1 0 1,-1 1 0,1-1 0,0 0-1,-1 0 1,1 0 0,0 1 0,-1-1-1,1 0 1,0 0 0,-1 1 0,1-1-1,0 0 1,-1 1 0,1-1-1,-18 26-110,14-13 69,1 1 0,0-1 0,1 0 0,0 1 0,1-1 0,1 1 0,0-1 0,0 1 0,2-1 0,-1 1 0,2-1 0,0 0 0,1 0 0,0 0 0,1 0 0,0-1 0,1 1 0,4 6 41,21 29-3542,6-8-3346,-22-26-751</inkml:trace>
  <inkml:trace contextRef="#ctx0" brushRef="#br0" timeOffset="1900.201">2454 507 7687,'1'-15'4452,"-1"-9"-3127,1-13-15,5-3 3599,-1 38-391,5 44-3933,3 262-377,-13-249-1035,11-139 170,-10 76 658,-1-9 32,0 0-1,1 1 1,1-1 0,0 1-1,1 0 1,1-1 0,1 1-1,0 1 1,1-1 0,0 1-1,2 0 1,0 0 0,0 1-1,1 0 1,1 1-1,7-8-32,-11 18 11,1-1-1,-1 1 1,1 1-1,0-1 1,0 1-1,1 0 0,-1 1 1,0-1-1,1 2 1,-1-1-1,1 1 0,-1 0 1,0 0-1,1 1 1,-1 0-1,1 0 1,-1 1-1,0 0 0,0 0 1,0 1-1,0 0 1,0 0-1,-1 1 1,0 0-1,1 0 0,-1 0 1,0 1-1,-1-1 1,1 1-1,-1 1 0,0-1 1,0 1-1,-1 0 1,0 0-1,0 1 1,0-1-1,-1 1 0,0-1 1,0 1-1,-1 0 1,1 0-1,-1 2-10,6 16-69,-1 1 1,-2-1-1,0 1 0,-1 1 0,-2-1 1,-1 0-1,-1 1 0,-2 12 69,-7-9-897,7-49 647,3-6 344,0 0 0,2 0 0,1 0 1,1 0-1,1 1 0,1-1 1,1 2-1,1-1 0,1 1 1,1 0-1,2 1 0,1-1-94,-12 18 40,1 0 0,0 0 0,0 0 0,0 1 0,1-1 0,-1 1-1,1 0 1,0 0 0,1 0 0,-1 1 0,1-1 0,-1 1 0,1 0 0,0 0 0,0 1-1,0 0 1,1-1 0,-1 2 0,0-1 0,1 1 0,0-1 0,-1 2 0,1-1-1,-1 1 1,1-1 0,0 1 0,-1 1 0,1-1 0,0 1 0,-1 0 0,1 1-1,-1-1 1,1 1 0,3 2-40,2 7 55,0 0-1,-1 1 1,-1 0-1,0 1 1,0 0-1,-1 1 1,-1 0-1,-1 0 1,0 0-1,0 1 1,-2-1-1,1 1 1,-2 1 0,1 5-55,24 73-2741,18-10-7464,-32-70 1995</inkml:trace>
  <inkml:trace contextRef="#ctx0" brushRef="#br0" timeOffset="2183.819">3499 459 11691,'0'0'3545,"0"0"-700,0 0-336,0 0-523,0 0-550,0 0-358,0 0-442,-5 6-311,-2 7-235,1 1 1,0 1-1,0-1 0,2 1 0,0 0 0,1 0 0,0 0 0,1 0 0,1 1 0,0-1 1,1 0-1,1 4-90,-5 46 29,-32 129-91,7-63-3442,26-89-890,2-15-3524,1-24 6852,0 4-4187</inkml:trace>
  <inkml:trace contextRef="#ctx0" brushRef="#br0" timeOffset="2471.81">3411 676 32,'34'-196'11344,"19"98"-5270,-51 95-5849,1 1 0,-1-1 0,1 1 1,-1 0-1,1 0 0,0 0 0,0 0 0,0 1 0,0-1 0,0 1 0,0 0 0,0 0 1,0 0-1,1 0 0,-1 0 0,0 1 0,1-1 0,-1 1 0,0 0 0,1 0 0,-1 0 0,1 1 1,-1-1-1,0 1 0,0 0 0,1 0 0,-1 0 0,0 0 0,0 0 0,0 1 0,2 0-225,4 5 42,0 1 0,-1 0-1,0 0 1,0 1 0,-1 0-1,0 1 1,0-1 0,-1 1-1,0 0 1,-1 1-1,0-1 1,-1 1 0,0 0-1,-1 0 1,0 1 0,-1-1-1,0 1 1,-1-1 0,0 1-1,0-1 1,-2 1 0,1 0-1,-2-1 1,1 1-1,-1-1-41,1-1-51,0-1 0,0 0-1,-1 1 1,0-1 0,-1 0-1,0 0 1,0 0-1,-1-1 1,0 1 0,0-1-1,-1 0 1,0 0 0,0 0-1,-1-1 1,0 0 0,-1 0-1,0 0 1,0-1-1,0 0 52,0-1-279,0-1-1,0 0 1,0 0-1,0 0 1,-1-1-1,1-1 0,-1 1 1,0-1-1,0 0 1,0-1-1,0 0 1,0 0-1,0-1 0,-7 0 280,-41-10-4156,22-7-2092,14 0-1941</inkml:trace>
  <inkml:trace contextRef="#ctx0" brushRef="#br0" timeOffset="2801.852">4114 175 10570,'0'0'4399,"3"-13"-1885,9-37-523,-10 52 1559,3 37-3085,24 437 394,-19-407-3264,0-25-3352,-4-21-724</inkml:trace>
  <inkml:trace contextRef="#ctx0" brushRef="#br0" timeOffset="3096.855">4015 540 7335,'0'0'2450,"-13"-8"-779,-2-1-989,-18-11-5,-9 0 3399,48 14 2051,28-1-5588,-33 6-335,40-6 138,289-38 923,-324 45-1244,0-1 1,1 1-1,-1 0 0,0 0 1,0 0-1,0 1 0,0 0 1,0 1-1,0-1 1,0 1-1,0 0 0,0 0 1,-1 1-1,1 0 0,-1 0 1,0 0-1,0 1 0,0-1 1,0 1-1,0 0 0,-1 1 1,0-1-1,0 1 0,0 0 1,-1 0-1,1 0 1,-1 0-1,0 1 0,0 0-21,3 13 3,1 0-1,-2 0 1,-1 1 0,0-1-1,-2 1 1,0 0-1,-1 0 1,-2 14-3,12 97-373,2-100-2012,-12-30 2145,-1-1-1,0 1 1,1-1 0,-1 1-1,1-1 1,-1 0 0,1 1-1,-1-1 1,1 0-1,-1 1 1,1-1 0,-1 0-1,1 1 1,-1-1 0,1 0-1,-1 0 1,1 0 0,0 0-1,-1 0 1,1 1 0,-1-1-1,1 0 1,0 0-1,-1 0 1,1 0 0,-1-1-1,1 1 1,0 0 0,-1 0-1,1 0 1,-1 0 0,1-1-1,-1 1 1,1 0-1,-1-1 1,1 1 0,-1 0-1,1-1 1,-1 1 0,1 0-1,-1-1 1,1 1 0,-1-1-1,0 1 1,1-1 0,-1 1-1,0-1 1,1 1-1,-1-1 1,0 1 0,0-1 240,8-10-6252</inkml:trace>
  <inkml:trace contextRef="#ctx0" brushRef="#br0" timeOffset="3342.038">4653 1 8104,'0'0'3171,"0"0"-321,0 0-896,0 0-1377,0 0-385,0 0-128,-3 84-64,13-50 0,6 4-128,0 0-1217,-3 4-2851,0-5-5862</inkml:trace>
  <inkml:trace contextRef="#ctx0" brushRef="#br0" timeOffset="3580.001">4834 400 10730,'0'0'3475,"0"0"-779,0 0-619,0 0-742,0 0-524,0 0-176,2 17-117,10 116 326,-12-118-814,0 0 0,1 0 1,1 0-1,0 0 1,1 0-1,0-1 1,2 1-1,-1-1 1,2 0-1,0-1 1,1 1-1,0-1 1,0 0-1,2-1 0,0 0 1,0 0-1,9 8-30,-10-16 9,0-1-1,0 0 1,0 0-1,1-1 1,-1 0-1,0 0 1,1-1-1,0 0 1,-1 0-1,1-1 1,-1-1-1,1 1 1,0-1-1,-1-1 1,1 1-1,-1-2 1,0 1 0,0-1-1,0 0 1,0-1-1,0 1 1,-1-2-1,1 1 1,-1-1-1,0 0 1,-1-1-1,1 1 1,-1-1-1,0-1 1,-1 1-1,1-1 1,2-6-9,1 1 191,-1-2 1,0 1 0,-1-1 0,-1 0 0,0-1 0,-1 1 0,-1-1-1,0 0 1,-1-1 0,0 1 0,-1 0 0,-1-1 0,-1 1-1,0-1 1,-1 1 0,-3-15-192,3 24-35,-1 1-1,0 0 1,0 0 0,0 1-1,-1-1 1,1 0-1,-1 1 1,0-1 0,-1 1-1,1 0 1,-1 0-1,0 0 1,0 1 0,0-1-1,0 1 1,-1 0 0,1 0-1,-1 1 1,0-1-1,1 1 1,-1 0 0,0 0-1,-1 1 1,1-1-1,0 1 1,0 0 0,-1 1-1,1-1 1,0 1-1,-1 0 1,-4 1 35,2-1-519,1 0-1,-1 1 0,1 0 1,0 1-1,-1 0 1,1 0-1,0 0 1,0 1-1,0 0 1,0 0-1,1 1 1,-1-1-1,1 2 1,-4 2 519,-14 19-5857,5 0-2316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6:07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124 250 11627,'0'0'2141,"0"0"-465,0 0 102,0 0-172,4-4-447,18 1-493,-18 43-184,-24 396 1674,20-436-2153,-1-1-1,1 1 0,-1 0 0,1-1 0,-1 1 0,0 0 0,1 0 0,-1 0 1,1 0-1,-1-1 0,1 1 0,-1 0 0,0 0 0,1 0 0,-1 0 1,1 0-1,-1 0 0,1 0 0,-1 0 0,0 1 0,1-1 0,-1 0 1,1 0-1,-1 0 0,1 1 0,-1-1 0,1 0 0,-1 1 0,1-1 1,-1 0-1,1 1 0,-1-1 0,1 0 0,0 1 0,-1-1 0,1 1 1,-1-1-1,1 1 0,0-1 0,0 1 0,-1-1 0,1 1 0,0 0 0,0-1 1,0 1-1,0-1 0,-1 1 0,1-1 0,0 1 0,0 0 0,0-1 1,0 1-1,0-1 0,1 1 0,-1 0 0,0-1-2,-23-50 132,21 46-133,-9-28 31,2 0 0,1-1 0,1 0 0,2 0 0,1-1 0,2 1 0,1-1 0,1 0 0,3 1 0,0-1 0,2 1 0,2-1 0,3-7-30,-6 26 5,1 1-1,0-1 1,1 1 0,1 0 0,0 0-1,1 1 1,1 0 0,0 1-1,0-1-4,-5 9-1,0 0 0,0 0 0,0 0 0,0 0 0,0 1 0,1 0 0,0 0 0,0 0 0,0 0 0,0 1 0,0-1 0,0 2 0,0-1 0,1 0 0,-1 1 0,1 0 0,-1 0 0,1 1 0,0 0 0,-1 0 0,1 0 0,-1 0 0,1 1 0,0 0 0,-1 0 0,1 1 1,-1-1-10,0 1-1,0 1 1,0-1-1,0 1 1,-1 0-1,1 0 1,-1 0-1,1 1 1,-1-1 0,0 1-1,-1 0 1,1 0-1,-1 0 1,0 1-1,0-1 1,0 1-1,0 0 1,-1 0-1,0 0 1,0 0 0,0 0-1,-1 1 1,1-1-1,-1 0 1,-1 1-1,1 2 11,1 4-33,-1 1 0,-1-1 0,0 1 0,-1-1 0,0 1 0,-1-1 0,0 1 0,-1-1 0,-1 0 0,1 0 0,-3 1 33,1-1-18,-1-1 1,-1 0-1,0-1 0,0 0 1,-1 0-1,0 0 1,-1-1-1,0 0 0,0-1 1,-1 0-1,0-1 1,-1 0-1,1 0 0,-1-1 1,-1 0-1,1-1 1,-1 0-1,0-1 0,0-1 1,0 0-1,0 0 1,-1-1-1,1-1 0,-1 0 1,0-1-1,1 0 1,-11-1 17,22 1 4,-1 0 0,0 0 1,1 0-1,-1 0 0,0 0 1,0-1-1,1 1 0,-1 0 1,0-1-1,1 1 1,-1-1-1,1 1 0,-1-1 1,0 0-1,1 0 0,-1 0 1,1 0-1,0 0 0,-1 0 1,1 0-1,0 0 0,0-1 1,0 1-1,0 0 0,0-1 1,0 1-1,0-1 1,0 1-1,0-1 0,1 1 1,-1-1-1,1 0 0,-1 1 1,1-1-1,-1 0 0,1 1 1,0-1-1,0-1-4,36-2 491,-23 8-342,0 1 1,0 0-1,0 1 0,-1 0 0,0 1 1,0 0-1,0 1 0,-1 1 0,0 0 1,0 0-1,-1 1 0,4 5-149,9 4 152,197 151-114,-183-155-2037,-11-13-5478,-12-3 703</inkml:trace>
  <inkml:trace contextRef="#ctx0" brushRef="#br0" timeOffset="655.009">565 376 9545,'0'0'2899,"0"0"-299,0 0-118,0 0-518,0 0-389,0 0-400,-2 12-321,-4 41-198,6-49-597,0 1 0,1-1 0,-1 0-1,1 1 1,0-1 0,0 1 0,0-1-1,1 0 1,0 0 0,0 0-1,0 0 1,0 0 0,0 0 0,1 0-1,-1-1 1,1 1 0,0-1-1,1 0 1,-1 0 0,0 0 0,1 0-1,-1-1 1,2 1-59,0-1 9,-1 1 0,1-1 0,1-1-1,-1 1 1,0-1 0,0 0 0,0 0 0,1-1-1,-1 1 1,0-1 0,1 0 0,-1-1 0,1 1-1,-1-1 1,0 0 0,0 0 0,0-1 0,1 0-1,-2 1 1,1-2 0,0 1 0,3-2-9,95-72 100,-95 69-69,-1 0 0,0-1 1,0 0-1,-1 0 0,0 0 1,0-1-1,-1 0 0,0 0 1,-1 0-1,0-1 0,0 0 1,-1 1-1,0-1 0,-1 0 0,0-1-31,-2 8 36,0 0 0,0-1 0,0 1 0,-1 0 0,0 0 0,1 0 0,-1 0 0,0 1-1,-1-1 1,1 0 0,0 0 0,-1 1 0,0-1 0,1 0 0,-1 1 0,0 0 0,0-1-1,-1 1 1,1 0 0,0 0 0,-1 0 0,1 1 0,-1-1 0,0 0 0,1 1 0,-1 0-1,0 0 1,0-1 0,0 2 0,0-1 0,0 0 0,0 1 0,-1-1-36,-5 0 19,1-1 0,-1 2 0,0-1 0,1 1 0,-1 0 0,0 1 0,1 0 0,-1 1 0,0 0 0,1 0 0,-6 2-19,2 2-4,0 0 1,0 1 0,0 1-1,1 0 1,0 0 0,1 1-1,0 0 1,0 1-1,1 0 1,0 0 0,0 1-1,2 0 1,-1 1-1,1 0 1,1 0 0,0 0-1,1 1 1,0 0 0,1 0-1,1 0 1,0 1-1,0-1 1,2 1 0,-1-1-1,2 1 1,0 0 0,1 0-1,0-1 1,1 1-1,1 3 4,-1-8-9,2-1 0,-1 1 0,1-1 0,0 0 0,1 0 0,0 0 0,0-1 0,1 1 0,-1-1 0,2-1 0,-1 1 0,1-1 0,0 0 0,0-1 0,1 1 0,-1-2 0,1 1 0,0-1 0,1 0 0,-1 0 0,3 0 9,15 5-30,0-1 0,1-1 0,0-2 1,0 0-1,0-2 0,16 0 30,-15-1 10,1-1 0,0-2 1,-1-1-1,1-1 0,-1-1 0,0-2 0,0 0 1,-1-2-1,0-2 0,0 0 0,-1-1 0,0-2 0,-1-1 1,-1-1-1,0-1 0,-1-1 0,-1 0 0,0-2 1,-1-1-1,-2-1 0,0 0 0,16-24-10,-29 34 47,1 1 0,-2-1-1,1 0 1,-2-1 0,1 1-1,-2-1 1,0 0 0,0 0 0,-1 0-1,0-1 1,-1 1 0,0 0-1,-1-1 1,-1 1 0,0 0 0,-2-8-47,1 16 8,0 1 0,0-1 1,0 0-1,0 1 1,-1 0-1,1 0 1,-1-1-1,0 1 0,0 1 1,0-1-1,-1 0 1,1 1-1,-1 0 1,1 0-1,-1 0 0,0 0 1,0 0-1,1 1 1,-1 0-1,0 0 1,-1 0-1,1 0 0,0 0 1,0 1-1,-2 0-8,-5-1 5,1 0 0,0 1 1,0 1-1,0-1 0,0 2 0,0-1 0,0 2 0,0-1 0,0 1 0,0 1-5,2-1-13,1 0 0,-1 0 0,1 1 0,0 0-1,0 1 1,0-1 0,1 1 0,0 1 0,0-1 0,0 1-1,0 0 1,1 0 0,0 1 0,0 0 0,1-1-1,0 2 1,0-1 0,1 0 0,0 1 0,0 0 0,0-1-1,1 1 1,1 0 0,-1 0 0,1 0 0,0 1 0,1-1-1,0 0 1,1 0 0,0 7 13,0-11-20,0 0 1,1 0-1,-1 0 0,1 0 1,0 0-1,0 0 0,0-1 0,1 1 1,-1 0-1,1-1 0,0 0 0,0 0 1,0 0-1,0 0 0,0 0 1,1-1-1,-1 1 0,1-1 0,0 0 1,0 0-1,0 0 0,0-1 0,0 1 1,0-1-1,0 0 0,3 0 20,114 8-272,-26-30 272,-82 66 59,-7 215 966,-8-179-747,4 0-1,4 0 1,14 76-278,1-118-3155,-10-53-6059,-6-1 544</inkml:trace>
  <inkml:trace contextRef="#ctx0" brushRef="#br0" timeOffset="1171.216">1799 456 12460,'0'-14'3085,"0"-67"1773,-4 76 44,-4 27-3873,-2 41-492,3 0-1,4 1 1,1 0-1,5 12-536,-4-70-2,1 0 0,0 1-1,0-1 1,0 0 0,1 0-1,0 0 1,1 0 0,-1 0-1,1 0 1,0 0 0,0 0-1,1-1 1,0 1 0,0-1-1,0 0 1,2 2 2,-3-6-4,-1-1 0,1 0-1,-1 0 1,1 1 0,0-1 0,-1 0 0,1-1-1,-1 1 1,1 0 0,0 0 0,-1-1 0,1 1 0,-1-1-1,1 1 1,-1-1 0,1 0 0,-1 1 0,1-1 0,-1 0-1,0 0 1,0 0 0,1 0 0,-1 0 0,0-1-1,0 1 1,0 0 0,0 0 0,0-1 0,0 1 0,0-1-1,-1 1 1,1-1 0,-1 1 0,1-1 0,-1 1 0,1-1-1,-1 1 1,0-1 0,1 0 0,-1 1 0,0-1-1,0 1 1,-1-1 0,1 0 0,0 1 0,-1-2 4,10-162-175,-11 144 64,1 0 1,1 0 0,0 0 0,2 0 0,1 0 0,0 0 0,2 1 0,0-1 0,2 1 0,0 0 110,-6 17-43,0 0 0,1 0 0,0 0 0,0 0 0,0 0 0,0 0 0,0 1 0,0-1 0,1 1 0,-1 0 0,1-1 0,0 1 0,-1 0 0,1 0 0,0 1 0,0-1 0,0 1 0,1-1 0,-1 1 0,0 0 1,0 0-1,1 1 0,-1-1 0,0 1 0,1-1 0,-1 1 0,1 0 0,-1 0 0,1 1 0,-1-1 0,0 1 0,3 0 43,48 20-3572,-7 12-5516,-25-13-1097</inkml:trace>
  <inkml:trace contextRef="#ctx0" brushRef="#br0" timeOffset="2036.297">2296 418 11403,'0'0'3849,"0"0"-2018,0 0-571,0 0-428,0 0-170,0 0-133,0 0-177,0 0-37,8 10 80,47 72 870,-54-81-1253,0 0 0,0 1 0,0-1-1,1 0 1,-1 0 0,0 0 0,0 0 0,1 0-1,-1 0 1,0 0 0,1 0 0,-1 0-1,1-1 1,-1 1 0,1-1 0,0 1-1,-1-1 1,1 0 0,-1 1 0,1-1-1,0 0 1,-1 0 0,1 0 0,0 0-1,-1 0 1,1-1 0,-1 1 0,1 0-1,0-1 1,-1 0 0,1 1 0,-1-1-1,1 0 1,-1 1 0,1-1 0,-1 0-1,0 0 1,0 0 0,1 0 0,0-2-12,49-47 95,-38 35-33,-8 11-24,-1-1 0,1 0 0,-1 0 1,0 0-1,0 0 0,-1-1 0,1 1 0,-1-1 1,-1 0-1,1 0 0,-1 0 0,0 0 0,0 0 1,-1-1-1,1 1 0,-1-2-38,-3 5 74,0 1 0,0 0 0,0 0 1,0 0-1,0 0 0,0 0 0,-1 0 0,1 1 0,0-1 1,-1 1-1,0 0 0,1-1 0,-1 1 0,0 0 0,1 1 1,-1-1-1,0 0 0,0 1 0,0 0 0,0-1 0,0 1 1,0 0-1,1 0 0,-1 1 0,0-1 0,0 1 0,0 0 1,-2 0-75,-7 3 46,0 0-1,0 1 1,0 0 0,1 1 0,0 0 0,0 0 0,1 2 0,-1-1 0,1 1 0,1 1 0,0 0 0,0 0-1,1 1 1,0 0 0,1 0 0,0 1 0,0-1 0,1 2 0,0-1 0,1 1 0,1 0 0,0 0 0,0 0-1,2 0 1,-1 1 0,1 0 0,1-1 0,0 1 0,1 0 0,1 10-46,0-16 2,1 0-1,0-1 1,0 1-1,0-1 1,1 1 0,0-1-1,0 0 1,1 0-1,-1 0 1,1-1 0,0 1-1,1-1 1,0 0-1,-1 0 1,2-1 0,-1 1-1,0-1 1,1 0 0,0 0-1,0-1 1,0 0-1,0 0 1,5 1-2,6 3-13,0-2 1,1 0-1,-1-1 0,1-1 1,0 0-1,0-2 0,0 0 1,10-1 12,-10-1-17,0-1 0,0-1 1,-1-1-1,1-1 0,-1 0 0,0-1 1,0-1-1,-1 0 0,0-2 0,0 1 1,-1-2-1,0 0 0,-1-1 0,0 0 0,-1-2 1,0 1-1,-1-1 0,4-6 17,14-19 20,-2-1 0,-1-1 0,-2-2 0,-2-1 0,-2 0 0,2-12-20,-16 27 967,-7 28-615,-4 9 6,-3 6-363,1 0 0,0 0 0,1 0 1,1 0-1,1 1 0,0 0 0,1 0 1,0 0-1,2 0 0,0 0 0,0 0 1,2 0-1,0-1 0,0 1 0,2 0 1,0-1-1,1 1 0,4 7 5,-7-18-17,0-1-1,1-1 1,0 1-1,0 0 1,0-1-1,0 1 1,1-1-1,-1 0 1,1 0-1,0 0 1,0-1-1,0 1 1,0-1-1,0 0 1,0 0-1,1-1 1,-1 1-1,1-1 1,-1 0 0,1 0-1,-1 0 1,1-1-1,0 1 1,-1-1-1,1 0 1,0-1-1,-1 1 1,1-1-1,0 0 1,-1 0-1,1 0 1,-1-1-1,1 0 1,-1 0-1,0 0 1,0 0-1,0 0 1,0-1-1,0 0 1,1-1 17,8-11 1,0-1 1,0 0 0,-2-1-1,0-1 1,-1 0-1,0 0 1,-2-1-1,0 0 1,-1 0 0,-1-1-1,-1 0 1,-1 0-1,0 0 1,-2 0-1,0-1 1,-1 1 0,-2-7-2,2-7 32,-15 61-59,11-9 23,0 0 0,2 0 1,0 0-1,1 1 0,0-1 0,2 0 1,0 1-1,1-1 0,1 0 1,1-1-1,0 1 0,2-1 0,0 0 1,0 0-1,2-1 0,0 0 0,1 0 1,0-1-1,1-1 0,1 1 4,21 54-64,-76-56 27,19-11-124,0-2 1,0 0-1,0-1 1,0-2-1,0 0 1,-21-7 160,-33-15-6612,72 21 2341,4 2-2258</inkml:trace>
  <inkml:trace contextRef="#ctx0" brushRef="#br0" timeOffset="2380.794">3578 459 13421,'0'0'4196,"0"0"-1527,0 0-470,0 0-522,0 0-284,0 0-363,6 0-379,-4 0-636,0 1-1,-1-1 0,1 1 0,-1-1 0,1 1 0,-1 0 0,1-1 0,-1 1 0,1 0 0,-1 0 0,0 0 0,1 0 1,-1 0-1,0 0 0,0 0 0,0 1 0,0-1 0,0 0 0,0 1 0,0-1 0,0 0 0,0 1 0,-1-1 0,1 1 1,-1 0-1,1-1 0,-1 1 0,1-1 0,-1 1 0,0 0 0,0-1 0,0 1 0,0 0 0,0-1 0,0 1 0,0 0 1,-1-1-1,1 1 0,-1-1 0,1 1 0,-1 0 0,1-1 0,-1 1 0,0-1 0,0 0 0,0 1 0,0-1-14,-6 23-226,2 1-1,0-1 1,2 1-1,1 0 1,0 0-1,2 0 1,1 0 226,10-2-5313,3-16-3713,-3-6-2948</inkml:trace>
  <inkml:trace contextRef="#ctx0" brushRef="#br0" timeOffset="2381.794">3689 1 6662,'0'0'4869,"0"0"-4645,0 0-224,0 0 0,0 0-96,0 0-2627</inkml:trace>
  <inkml:trace contextRef="#ctx0" brushRef="#br0" timeOffset="2850.22">4081 351 10826,'0'0'2984,"0"0"-1035,0 0 10,0 0-325,0 0-353,0 0-219,0 0-261,-12 13-150,-37 42-26,35 3 505,15-45-926,-2-5-146,0 0 0,0 0-1,1 0 1,0 0 0,1 1 0,0-1-1,0 0 1,0 0 0,1 0-1,0 0 1,1 0 0,0-1-1,0 1 1,1-1 0,0 0-1,0 0 1,0 0 0,1 0 0,0-1-1,1 1 1,-1-1 0,1-1-1,0 1 1,1-1 0,-1 0-1,1-1 1,0 1 0,0-1-1,1-1 1,-1 1 0,7 1-58,-2-4 16,1-1 1,-1 0-1,0-1 1,1 0-1,-1-1 1,0-1-1,0 0 1,0 0-1,-1-1 0,1-1 1,-1 0-1,0 0 1,0-1-1,0-1 1,-1 0-1,0 0 1,-1-1-1,1 0 1,-1 0-1,-1-1 1,0-1-1,0 1 1,-1-1-1,0 0 1,-1-1-1,0 0 1,0 0-1,-1 0 0,-1-1 1,0 1-1,-1-1 1,0 0-1,0 0 1,-1-1-1,0-10-16,-3 18-47,0 1 0,0-1 0,0 1 0,0-1 0,-1 1 0,0 0 0,0-1 1,0 1-1,0 0 0,0 0 0,-1 0 0,0 1 0,0-1 0,0 0 0,0 1 0,-1 0 0,1 0 0,-1 0 0,0 0 0,0 1 0,0 0 0,0-1 0,0 1 0,0 1 0,-1-1 0,1 1 0,-1-1 0,1 1 0,-1 0 0,0 1 0,1-1 0,-1 1 0,0 0 0,1 0 0,-1 1 0,0-1 0,1 1 0,-1 0 0,1 0 0,-1 1 0,1-1 0,0 1 0,-1 0 0,1 0 0,0 1 47,-82 53-4199,43-5-3175,24-17 797</inkml:trace>
  <inkml:trace contextRef="#ctx0" brushRef="#br0" timeOffset="3298.24">4643 467 10378,'0'0'6064,"11"-13"-3443,36-41-1019,-47 54-1556,0 1 1,0 0-1,0-1 1,1 1-1,-1-1 1,0 1-1,1 0 0,-1-1 1,0 1-1,1-1 1,-1 1-1,1-1 1,-1 1-1,1-1 1,-1 1-1,1-1 1,-1 0-1,1 1 0,-1-1 1,1 0-1,0 1 1,-1-1-1,1 0 1,-1 0-1,1 0 1,0 1-1,-1-1 0,1 0 1,0 0-1,-1 0 1,1 0-1,0 0 1,-1 0-1,1 0 1,0-1-1,-1 1 1,1 0-1,0 0 0,-1 0 1,1-1-1,0 1 1,-1 0-1,1-1 1,-1 1-1,1 0 1,-1-1-1,1 1 0,-1-1 1,1 1-1,-1-1 1,1 1-1,-1-1 1,1 1-1,-1-1 1,0 1-1,1-1 1,-1 0-1,0 1 0,0-1-46,1 7-87,3 35 156,-1 1 0,-2 0 0,-2 0 0,-4 29-69,-2 58-20,23-264-12,-15 117 37,0 0-1,1 1 0,1-1 0,0 0 1,2 1-1,0 0 0,0 0 0,2 0 1,0 1-1,1 0 0,1 0 1,0 1-1,1 0 0,1 0 0,9-9-4,-17 22-1,0-1 0,0 1-1,0 0 1,0 0 0,0 0-1,1 0 1,-1 0 0,1 1-1,-1 0 1,1-1 0,0 1-1,-1 1 1,1-1 0,0 0-1,0 1 1,-1 0 0,1 0-1,0 0 1,0 0 0,0 1-1,-1-1 1,1 1 0,0 0-1,0 0 1,-1 1 0,1-1-1,-1 1 1,1-1 0,-1 1-1,0 0 1,0 0 0,0 1-1,0-1 1,0 1 0,0-1-1,0 1 1,-1 0 0,0 0-1,1 0 1,0 3 1,60 102 177,24 33 315,-83-136-465,1 0 0,0 0 0,0-1 0,1 1 1,-1-1-1,1-1 0,0 1 0,0-1 0,0 0 0,1 0 0,-1-1 0,1 1 0,-1-2 0,1 1 0,0-1 1,-1 0-1,1 0 0,0-1 0,0 0 0,0 0 0,0 0 0,0-1-27,-2 0 19,0-1 1,0 1-1,0-1 0,-1 0 0,1 0 0,0 0 0,-1-1 1,0 0-1,1 0 0,-1 0 0,0 0 0,0-1 1,-1 0-1,1 1 0,-1-1 0,0 0 0,0-1 1,0 1-1,0-1 0,-1 1 0,0-1 0,0 0 0,0 0 1,-1 1-1,1-2 0,-1-2-19,13-68-961,-14 8-3947,-3 50 66,-3 6-2109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6:04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65 9417,'0'0'2359,"0"0"-229,0 0 166,0 0-177,4-13-469,11-39-364,-16 83 893,-25 91-1781,-6-1 0,-13 21-398,12-35-17,-26 46-15,59-152 33,-1 0 0,1 0 0,0 0 0,-1 1 0,1-1 0,-1 0 0,1 0-1,-1 0 1,0 0 0,1 0 0,-1 0 0,0-1 0,0 1 0,1 0 0,-1 0 0,0 0 0,0-1 0,0 1 0,0 0 0,0-1 0,0 1 0,0-1 0,0 1 0,-1-1 0,1 0 0,0 1-1,0-1 1,0 0 0,0 0 0,0 0 0,-1 0 0,1 0 0,0 0 0,0 0 0,0 0 0,0 0 0,-1-1 0,1 1 0,0 0 0,0-1 0,0 1 0,0-1 0,0 1 0,0-1 0,0 0-1,0 1 1,0-1 0,0 0 0,0 0 0,0 1 0,1-1 0,-1 0 0,0 0 0,1 0 0,-1 0 0,0 0 0,1 0 0,-1 0 0,1 0 0,0-1 0,-1 1 0,1-1-1,-5-9 0,0-1 0,1-1 1,1 1-1,0-1 0,1 1 0,0-1 1,1 0-1,0 0 0,1 1 1,1-1-1,0 0 0,0 0 1,1 0-1,1 1 0,0-1 1,1 1-1,1-1 0,-4 12-1,-1-1 1,1 1-1,-1 0 0,1 1 1,0-1-1,0 0 0,-1 0 1,1 0-1,0 0 0,0 0 1,0 1-1,0-1 0,0 1 1,0-1-1,0 0 0,0 1 1,0-1-1,0 1 0,0 0 1,1-1-1,-1 1 0,0 0 1,0 0-1,0 0 0,0 0 1,1 0-1,-1 0 0,0 0 1,0 0-1,0 0 0,0 1 1,1-1-1,-1 0 0,0 1 0,0-1 1,0 1-1,0-1 0,0 1 1,0-1-1,0 1 0,0 0 1,0 0-1,0 0 1,39 40-31,-34-34 32,21 26 27,120 122 62,-138-148-90,-1 0-1,1-1 1,0 0 0,0-1 0,1 0-1,0 0 1,0-1 0,0 0-1,0-1 1,1 0 0,-1-1-1,1 0 1,0 0 0,-1-1-1,1-1 1,0 0 0,0 0-1,0-1 1,-6 0-1,0 0-1,0-1 1,0 0-1,0 0 1,-1 0-1,1 0 1,-1-1-1,1 1 0,-1-1 1,0 0-1,0-1 1,0 1-1,0-1 1,-1 1-1,0-1 1,1 0-1,-1 0 1,-1-1-1,1 1 0,-1-1 1,1 1-1,-1-1 1,0 0-1,-1 0 1,0 0-1,1-2 2,14-136 56,-24 45 548,6 252 1755,2-152-2359,-1 15-12,0 1 0,1 0-1,1-1 1,1 1 0,0-1 0,2 0 0,0 1 0,0-2 0,2 1 0,0 0 0,7 11 12,20-13-3062,0-34-5525,-22 3 1130</inkml:trace>
  <inkml:trace contextRef="#ctx0" brushRef="#br0" timeOffset="346.011">654 103 4420,'0'0'12076,"0"0"-10603,-27-77 257,24 71 288,3 2-769,0 4-769,3 0-384,10 6-96,0 4-64,6 6-160,4 7-1794,0 5-4132,-2 2-6566</inkml:trace>
  <inkml:trace contextRef="#ctx0" brushRef="#br0" timeOffset="624.362">911 480 14029,'0'0'4250,"0"0"-1496,0 0-656,-3 15-587,-34 127 768,4-6-1008,33-136-1154,0-18 118,2-8-229,2 0 0,1 0 0,1 1 0,1 0 0,1 0 0,1 0-1,1 1 1,2 1 0,0 0 0,8-10-6,-13 21-29,1 1 1,-1 1-1,2-1 1,0 1-1,0 1 0,0 0 1,1 0-1,1 0 0,-1 2 1,1-1 28,-7 6-14,0 0 0,0-1 0,0 2 0,0-1 0,1 0 0,-1 1 0,0 0 0,1 0 0,-1 0 0,1 0 0,-1 1 0,1 0 0,-1 0 1,1 0-1,-1 0 0,1 1 0,-1-1 0,0 1 0,1 0 0,-1 1 0,0-1 0,1 1 0,-1 0 0,0 0 0,0 0 0,-1 1 0,1-1 0,0 1 0,-1 0 0,3 2 14,6 10-58,0 0 0,-1 1-1,-1 0 1,-1 1-1,0 0 1,-1 0 0,-1 1-1,-1 0 1,0 0-1,-1 1 1,-1-1-1,-1 4 59,22 69-2822,-3-21-4486,-12-40-406</inkml:trace>
  <inkml:trace contextRef="#ctx0" brushRef="#br0" timeOffset="1817.667">1594 506 1441,'0'0'2445,"0"0"-560,0 0-11,0 0-43,0 0-176,0 0-139,0 0-171,-7 3-59,-22 12-36,28-14-1193,0 0 0,0 0 0,0-1 0,0 1 0,1 0 0,-1 0 0,0 0 0,0 0 0,1 0 0,-1 0 1,1 0-1,-1 0 0,1 0 0,-1 0 0,1 0 0,0 0 0,0 1 0,-1-1 0,1 0 0,0 0 0,0 0 0,0 0 0,0 1 1,0-1-1,0 0 0,1 0 0,-1 0 0,0 0 0,1 0 0,-1 0 0,0 1 0,1-1 0,-1 0 0,1 0 0,0 0 1,-1 0-1,1-1 0,0 1 0,0 0 0,-1 0 0,1 0 0,0 0 0,0-1 0,0 1 0,0 0 0,0-1 0,0 1 0,0-1 1,0 1-1,0-1 0,1 0 0,-1 1-57,8 3 35,0 0 0,0 0 1,1-1-1,-1-1 0,1 1 0,-1-1 1,1-1-1,0 0 0,0 0 1,0-1-1,-1 0 0,1-1 0,0 0 1,0-1-1,-1 1 0,1-2 0,0 0 1,-1 0-1,0 0 0,0-1 1,0-1-1,0 0 0,-1 0 0,0 0 1,0-1-1,0 0 0,-1-1 0,4-3-35,-9 7 103,1-1 0,-1 1 0,0-1 0,0 1 0,0-1 0,0 0 0,-1 0-1,1 0 1,-1 0 0,0 0 0,0 0 0,-1 0 0,1 0 0,-1 0 0,0-1-1,0 1 1,0 0 0,0 0 0,-1 0 0,0 0 0,0-1 0,0 1 0,0 0-1,-1 1 1,1-1 0,-1 0 0,0 0 0,0 1 0,-1-1 0,1 1 0,-1-1-1,0 1 1,1 0 0,-2 0 0,1 1 0,0-1 0,0 0 0,-1 1 0,1 0-1,-1 0 1,0 0 0,0 0 0,1 1 0,-1-1 0,0 1 0,-1 0 0,1 0-1,-4 0-102,3 1 31,-1 0 1,0 0-1,0 0 0,1 1 0,-1 0 0,1 0 0,-1 1 0,1-1 0,-1 1 0,1 0 0,0 1 0,0-1 0,0 1 0,0 0 1,0 0-1,1 1 0,-1-1 0,1 1 0,0 0 0,0 0 0,0 1 0,1-1 0,-1 1 0,1 0 0,0 0 0,1 0 0,-1 0 1,-1 5-32,-4 10-3,2 1 1,0 0-1,1 0 1,0 1 0,2-1-1,1 1 1,1 0 0,1 0-1,1 5 3,-1-15-6,1 0 1,1 0-1,0-1 0,1 1 1,0 0-1,0-1 0,2 0 1,-1 0-1,1 0 0,1 0 1,0-1-1,0 0 0,1 0 0,0-1 1,1 0-1,0 0 0,1 0 1,0-1-1,0-1 0,0 1 1,1-2-1,0 1 0,1-1 1,-1-1-1,1 0 0,0 0 0,1-1 1,-1-1-1,0 0 0,9 1 6,2 1-6,0-2-1,1 0 1,-1-2 0,1 0-1,0-2 1,-1 0-1,0-2 1,1 0-1,-1-1 1,0-2-1,0 0 1,-1-1-1,0-1 1,0-1-1,-1-1 1,0-1-1,-1-1 1,0 0 0,7-8 6,-5 6 8,0-2 1,-2 0 0,1-2 0,-2 0-1,-1-1 1,0 0 0,-1-2-1,-1 0 1,-1 0 0,-1-2 0,8-18-9,-19 38 2,0-1 1,-1 1 0,1 0 0,-1-1 0,0 0 0,0 1-1,0-1 1,0 0 0,0 1 0,-1-1 0,0 0-1,0 0 1,0 0 0,0 1 0,-1-1 0,1 0 0,-1 0-1,0 1 1,0-1 0,0 1 0,-1-1 0,1 1-1,-1-1 1,0 1 0,0 0 0,0-1 0,0 1 0,0 0-1,-1 1 1,0-1 0,1 0 0,-1 1 0,0-1-1,0 1 1,0 0 0,-2-1-3,-6 1-2,1 0-1,-1 0 0,0 1 1,0 0-1,0 1 1,0 1-1,0-1 1,0 2-1,0-1 1,0 2-1,1-1 1,-1 1-1,1 1 1,0 0-1,0 0 1,0 1-1,0 1 0,1-1 1,0 2-1,0-1 1,0 1-1,1 0 1,0 1-1,1 0 1,-1 0-1,2 1 1,-1 0-1,1 0 1,1 0-1,-1 1 1,1 0-1,1 0 0,0 0 1,1 1-1,0-1 1,0 1-1,1 0 1,0 0-1,1 0 1,1 9 2,0-15-11,1 0-1,0 0 1,0-1 0,1 1 0,0 0 0,-1 0 0,2-1 0,-1 1 0,0-1-1,1 0 1,0 0 0,0 0 0,0 0 0,0 0 0,1 0 0,0-1 0,0 0-1,-1 0 1,2 0 0,-1 0 0,0-1 0,1 1 0,-1-1 0,1 0 0,-1 0 0,1-1-1,0 1 1,0-1 0,0 0 0,0-1 0,0 1 0,0-1 0,0 0 0,0 0-1,0-1 1,0 1 0,0-1 0,0 0 0,0 0 0,0-1 0,-1 0 0,1 1-1,-1-2 1,1 1 0,-1 0 0,1-1 0,-1 0 0,2-2 11,43-51 155,-49 56-49,0 7-2,0-1 0,0 0 0,0 1-1,1-1 1,0 1 0,0-1 0,1 0-1,0 0 1,0 0 0,0 0 0,0 0-1,1 0 1,0 0 0,1-1 0,-1 1-1,1-1 1,0 0 0,0 0 0,1-1-1,-1 1 1,1-1 0,0 0 0,5 3-104,1-2 3,0-1-1,0 0 1,0-1 0,1 0 0,-1-1 0,1 0 0,-1-1 0,1 0 0,0-1 0,-1 0 0,1 0 0,0-2 0,-1 1-1,1-2 1,-1 0 0,0 0 0,1-1 0,-1 0 0,-1 0 0,1-2 0,-1 1 0,6-5-3,10-12-13,-2 0 1,0-2 0,-2-1-1,-1 0 1,0-2 0,-2 0-1,-1-1 1,10-24 12,-11 24-3,-16 27 2,6-9 1,-1 0 1,0 0-1,0 0 1,-1-1-1,0 1 1,-1-1-1,0-1 1,-1 1-1,-1 0 1,1-1 0,-2 1-1,1-1 1,-2 0-1,-1 9 0,0 0 0,0 0 0,0 0 0,-1 1 0,1-1 0,-1 0 0,0 1 0,1-1 0,-1 1 0,-1-1 0,1 1 0,0 0 0,0 0 0,-1 0 0,1 0 0,-1 1 0,0-1 0,0 1 0,1-1 0,-1 1 0,0 0 0,0 0 0,0 0 0,0 1 0,0-1 0,0 1 0,0-1 0,-1 1 0,1 0 0,0 0 0,0 1 0,0-1 0,-2 1 0,2 1-5,1 1 1,-1-1-1,1 1 0,0 0 1,0-1-1,0 1 1,0 0-1,1 0 1,-1 0-1,1 1 1,0-1-1,0 0 1,0 0-1,0 1 0,1-1 1,-1 0-1,1 1 1,0-1-1,0 1 1,0-1-1,0 1 1,1-1-1,-1 0 1,1 1-1,0-1 0,0 0 1,0 1 4,56 171 32,-32 92 59,-26-263-89,1 0 0,0 0 1,1 1-1,-1-1 0,1 0 1,0 0-1,0 0 0,0 0 1,0 0-1,1 0 0,0 0 1,0 0-1,0-1 0,0 1 1,0-1-1,1 1 0,-1-1 1,1 0-1,0 0 0,0 0 1,1 0-1,-1 0 0,0-1 1,1 0-1,-1 0 0,1 0 1,0 0-1,0 0 0,0-1 1,0 1-1,0-1 0,3 0-2,12-2 7,1-1-1,-1-2 0,0 0 0,-1-1 1,1 0-1,-1-2 0,0 0 0,0-1 0,-1-1 1,0-1-1,0 0 0,-1-1 0,-1-1 1,0 0-1,-1-1 0,0-1 0,0 0 0,5-10-6,52-54 16,-90 81-2594,1 9-1575,-2 1-4148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3:22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239 145 13741,'0'0'3646,"7"-15"-1153,-5 11-2406,1-4 186,1 0 0,-1 0-1,1 0 1,1 1 0,0-1 0,0 1-1,0 0 1,1 1 0,-1-1-1,2 1 1,-1 0 0,1 1 0,0 0-1,0 0 1,0 0 0,1 1 0,0 0-1,0 0 1,1 0-273,-5 3 41,1 0 0,0 1 0,0-1 0,-1 1 0,1-1 1,0 2-1,0-1 0,0 0 0,-1 1 0,1 0 0,0 0 0,-1 0 0,1 1 0,-1-1 0,1 1 0,-1 0 0,0 1 0,0-1 1,1 1-1,-2 0 0,1 0 0,0 0 0,-1 0 0,1 0 0,-1 1 0,0 0 0,0 0 0,0 0 0,-1 0 0,0 0 0,1 0 0,-1 1 1,-1-1-42,5 11 4,0 0 1,-2 0 0,0 0 0,0 0 0,-2 1-1,0-1 1,-1 1 0,0 0 0,-2 12-5,-4 5 13,-2 0 0,-1 0 0,-2 0 0,-1-1 0,-2-1 0,0 0 0,-3 0 0,0-2 0,-2 0 0,-1-1 0,-1 0 0,-2-2 0,0-1 0,-2 0 1,-1-2-1,0-1 0,-2-1 0,-9 5-13,28-19 2,1-1-1,-1-1 1,0 0 0,-1 0 0,1 0 0,-1-1 0,0 0 0,0-1 0,0 0 0,0 0 0,-1-1 0,1 0-1,-1-1 1,-9 1-2,16-3 25,1 1 0,-1-1 1,1 0-1,0 0 0,-1 0 0,1 0 0,0 0 0,0 0 0,-1-1 0,1 1 0,0-1 0,0 1 0,0-1 0,1 0 0,-1 0 0,0 0 0,1 0 0,-1 0 0,1 0 0,0 0 1,0 0-1,-1-1 0,1 1 0,1 0 0,-1-1 0,0 1 0,1-1 0,-1 1 0,1-1 0,0 1 0,0-3-25,3-82 820,-1 78-766,0-1 1,1 1 0,0 0 0,0 0 0,1 0 0,0 0 0,1 1 0,0-1 0,0 1-1,1 0 1,0 1 0,0-1 0,2 0-55,-5 5 9,0 0 0,0 1 0,0-1 0,1 1 0,-1 0-1,1 0 1,-1 0 0,1 0 0,0 0 0,-1 1 0,1 0 0,0-1 0,0 1 0,0 1 0,0-1-1,0 1 1,0 0 0,0-1 0,0 2 0,0-1 0,1 0 0,-1 1 0,0 0 0,-1 0 0,1 0-1,0 0 1,0 1 0,0 0 0,-1-1 0,1 1 0,-1 1 0,2 0-9,9 9 4,-1 2 1,0 0 0,0 0-1,-2 1 1,0 0 0,0 1-1,-2 1 1,0-1 0,-1 2-1,5 13-4,-7-17-9,16 34 6,-16-30-90,1-1 1,1 0-1,0-1 0,1 1 0,1-1 0,1-1 1,0 0-1,1-1 0,13 13 93,-21-24-81,0-1 0,0 1 0,-1-1 0,1 0 0,0-1 1,1 1-1,-1-1 0,0 0 0,0 0 0,1 0 0,-1 0 0,0-1 0,1 0 0,-1 0 0,1 0 0,-1 0 0,0-1 1,1 0-1,-1 1 0,0-2 0,1 1 0,-1 0 0,0-1 0,0 0 0,0 0 0,0 0 0,-1 0 0,1-1 0,-1 0 0,1 1 1,-1-1-1,0 0 0,0-1 0,0 1 0,0-1 0,-1 1 0,1-1 0,1-3 81,41-79-3488,-19 31-2943,-12 34 880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6:2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94 224,'3'-14'9721,"7"-46"-6032,0 41 2656,-8 50-4798,-2-31-1559,-13 277 3412,8 126-3101,23-313-3487,10-37-7461,-22-47 4718</inkml:trace>
  <inkml:trace contextRef="#ctx0" brushRef="#br0" timeOffset="518.977">227 569 929,'-14'-11'8685,"2"1"-7316,6 4-897,-1 1 0,0-1 0,0 1 0,-1 1 0,1-1 0,-1 1 0,0 1 0,0-1 0,0 1 0,-1 1 0,-4-2-472,-92-4 7821,376-7-7026,54-80-779,-179 46-48,-54 31-192,-90 19 218,1 0 0,-1 1 0,0-1 0,0 1 0,0-1 0,0 1 1,0 0-1,0 0 0,0 0 0,0 0 0,-1 0 0,1 0 0,-1 1 0,0-1 0,0 1 0,0-1 0,0 1 0,0-1 0,0 1 0,-1-1 0,1 1 0,-1-1 0,1 1 0,-1 0 0,0-1 0,0 1 0,-1 0 0,1-1 0,0 1 0,-1 0 0,0-1 0,1 1 1,-1 0 5,0 10-7,-1 6 7,1-1 0,0 0 0,2 0 0,0 0 0,1 0 0,0 0 0,2 0 0,0 0 0,1-1 0,1 0 0,0 0 0,1 0 0,1-1 0,1 0 0,0 0 0,1-1 0,1 0 0,0-1 0,7 7 0,-13-18 3,-1 0 0,1-1-1,-1 1 1,1-1 0,0 0-1,0 0 1,0 0 0,0-1-1,0 1 1,0-1 0,0-1-1,1 1 1,-1-1 0,0 0-1,0 0 1,1 0 0,-1-1-1,0 1 1,0-2 0,0 1-1,1 0 1,-1-1 0,-1 0-1,1 0 1,0 0 0,0-1-1,-1 0 1,1 0 0,-1 0-1,0 0 1,0-1 0,0 1-1,-1-1 1,1 0-3,7-11 41,0 0-1,-1 0 1,-1-1 0,-1-1-1,0 0 1,-1 0 0,0 0-1,-2-1 1,0 1 0,-1-1-1,-1-1 1,0 1 0,-1-10-41,-2 26 34,1 1 0,-1 0 0,0 0 0,1 0 1,-1 0-1,0 0 0,0 0 0,0-1 0,0 1 0,0 0 1,0 0-1,0 0 0,0 0 0,0-1 0,0 1 1,-1 0-1,1 0 0,-1 0 0,1 0 0,-1 0 1,1 0-1,-1 0 0,1 0 0,-1 0 0,0 0 0,0 0 1,1 0-1,-1 1 0,0-1 0,0 0 0,0 0 1,0 1-1,0-1 0,0 0 0,0 1 0,0-1 1,0 1-1,0 0 0,0-1 0,0 1 0,-1 0 0,1 0 1,0 0-1,0-1 0,0 1 0,0 0 0,-1 0 1,1 1-1,0-1 0,0 0 0,0 0 0,-1 1-34,-5 12 30,1 0 1,0 1-1,1-1 0,1 2 0,0-1 0,1 0 0,0 1 0,1-1 1,0 14-31,1-20 11,-45 706-394,31-364-664,13-311 956,-19 110 16,20-147 77,0 1-1,0 0 1,0 0 0,-1-1 0,1 1-1,-1-1 1,1 1 0,-1-1 0,0 0-1,0 0 1,0 0 0,0 0-1,-1 0 1,1 0 0,0 0 0,-1-1-1,1 1 1,-1-1 0,1 0 0,-1 1-1,0-1 1,0-1 0,0 1-1,1 0 1,-1-1 0,0 1 0,0-1-1,0 0 1,0 0 0,0 0 0,0 0-1,0-1 1,0 1 0,1-1-1,-1 1 1,-2-2-2,-94-51 125,89 45-82,1-1 0,-1 0 0,1 0 0,1-1 0,0 0 0,0-1 0,1 0 1,1 0-1,0 0 0,0-1 0,1 0 0,0 0 0,1-1 0,1 1 0,0-1 0,1 0 0,0 1 0,1-1 0,0 0 0,1 0 0,0 0 1,1 0-1,1 0 0,0 0 0,1 0 0,0 1 0,1-1 0,0 1 0,5-9-43,5-7 17,1 1 0,1 1 0,1 1-1,2 0 1,0 1 0,2 1 0,0 0 0,2 2 0,0 1-1,2 1 1,15-10-17,15-6 11,2 2 0,1 2 1,1 3-1,62-19-11,-119 46 0,41-16-43,0 2 0,1 2 1,1 1-1,0 3 0,1 2 0,26-1 43,-72 8 0,0 0-1,1 0 0,-1 0 1,0 0-1,1 0 0,-1 0 1,1 0-1,-1 0 0,0 1 1,1-1-1,-1 0 0,0 0 1,1 0-1,-1 0 1,0 1-1,1-1 0,-1 0 1,0 0-1,0 1 0,1-1 1,-1 0-1,0 0 0,0 1 1,1-1-1,-1 0 0,0 1 1,0-1-1,0 0 0,0 1 1,1-1-1,-1 0 0,0 1 1,0-1-1,0 0 0,0 1 1,0-1-1,0 1 0,0-1 1,0 0-1,0 1 0,0-1 1,0 0-1,0 1 0,0-1 1,-1 1-1,1-1 0,0 0 1,0 1-1,0-1 0,0 0 1,-1 1-1,1-1 1,0 0-1,0 0 0,0 1 1,-1-1-1,1 0 0,0 0 1,-1 1-1,1-1 0,0 0 1,-1 0-1,1 0 0,0 1 1,-1-1-1,1 0 0,0 0 1,-1 0-1,1 0 1,-22 21-61,13-15-330,-7 5 407,6-4-7852,16-12 811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6:22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84 11627,'0'-13'1676,"0"-58"214,-2 123 2968,-22 76-4073,-5-30-598,-4-2-1,-4-1 1,-5-2 0,-17 24-187,55-111 0,-7 17 6,-1-2 1,-1 1-1,-1-2 0,-1 1 0,-1-2 0,-17 17-6,32-35 3,1 0-1,-1 0 0,0 0 0,0 0 1,0 0-1,0 0 0,0-1 0,0 1 1,0 0-1,0-1 0,0 1 0,-1 0 0,1-1 1,0 1-1,0-1 0,0 0 0,-1 1 1,1-1-1,0 0 0,0 0 0,-1 0 0,1 0 1,0 0-1,-1 0 0,1 0 0,0 0 1,0-1-1,-1 1 0,1 0 0,0-1 1,0 1-1,-1-1 0,1 1 0,0-1 0,0 0 1,0 1-1,0-1 0,0 0 0,0 0 1,0 0-1,0 0 0,0 0 0,1 0 1,-1 0-1,0 0 0,1 0 0,-1 0 0,0 0 1,1-1-1,-1 1 0,1-1-2,-13-67 111,10 49 18,2 0-1,0 1 1,1-1 0,1 0 0,1 0 0,1 1 0,0-1 0,2 1 0,0 0 0,1 0-1,1 0 1,1 1 0,0 0 0,5-5-129,-13 21 6,2 0-1,-1-1 0,0 1 1,0 0-1,1 0 1,-1 0-1,1 0 1,0 1-1,-1-1 1,1 0-1,0 1 1,0-1-1,0 1 1,0-1-1,1 1 1,-1 0-1,0 0 1,0 0-1,1 0 1,-1 1-1,0-1 0,1 1 1,-1-1-1,1 1 1,-1 0-1,1 0 1,-1 0-1,1 0 1,-1 0-1,1 0 1,-1 1-1,1-1 1,-1 1-1,0 0 1,1 0-1,-1 0 1,0 0-1,0 0 1,2 1-6,79 132 36,-41-57-14,-27-53-20,0-1-1,2-1 0,0-1 1,2 0-1,0-2 0,18 14-1,-29-26-37,1 0-1,0-1 1,1 0-1,-1 0 1,1-1-1,0 0 1,1-1-1,-1 0 1,1-1-1,0 0 1,-1-1-1,1 0 1,0-1-1,0 0 1,1 0-1,-1-2 1,0 1-1,1-1 38,-3-3-29,0-1 0,0 1 0,0-2-1,-1 1 1,1-1 0,-1-1 0,-1 1 0,1-1 0,-1 0 0,-1-1-1,1 0 1,-1 0 0,0 0 0,-1-1 0,0 0 0,-1 0 0,1 0-1,-2-1 1,1 1 0,-1-1 0,-1 0 0,1-7 29,4-1 0,26-125 1175,-45 312-940,13-160-303,1 1 0,-1-1 0,1 0 0,1 1 0,0-1 1,0 0-1,1 0 0,0-1 0,0 1 0,1-1 0,0 0 1,1 0-1,0-1 0,0 1 0,1-1 0,-1 0 0,5 2 68,61 16-10580,-52-24 3031</inkml:trace>
  <inkml:trace contextRef="#ctx0" brushRef="#br0" timeOffset="299.208">972 228 7591,'-11'-77'6855,"-4"51"-5670,7 7 224,5 4 577,1 5-865,2 4-384,0 5-449,3 1-160,7 7-128,6 7-64,7 3-32,2 9 96,2 3-512,-1 3-1955,0 3-2754,-4-2-1857</inkml:trace>
  <inkml:trace contextRef="#ctx0" brushRef="#br0" timeOffset="626.375">1160 529 6054,'0'0'3881,"0"0"-1479,0 0-219,0 0 33,0 0-262,0 0-433,0 12-378,6 102 848,-6-67-1820,33-135 208,-24 69-377,0 0 1,1 0 0,1 1-1,1 1 1,1 0 0,10-11-3,-19 23-2,0 0 0,1 1 0,0 0 0,0 0 0,0 0 0,0 0 0,1 1 0,-1 0 0,1 0 0,0 0 0,0 1 0,0 0 0,0 0 0,0 0 0,0 1 0,1 0 0,-1 0 0,0 1 0,1 0 0,-1 0 0,1 0 0,-1 1 0,0 0 0,2 1 2,3 3-4,0 1 0,-1 1 0,0-1 0,0 2 0,-1-1 0,0 2 1,-1-1-1,1 1 0,-2 0 0,1 1 0,-1 0 0,-1 0 0,1 0 1,-2 1-1,0 0 0,0 0 0,-1 1 0,0 0 4,22 107-1145,-26-66-7687,-3-35-596</inkml:trace>
  <inkml:trace contextRef="#ctx0" brushRef="#br0" timeOffset="2217.107">1780 563 4132,'0'0'2023,"0"0"-640,0 0 218,0 0-47,0 0-401,-6 2 27,6 3-1046,0-1 1,1 0 0,0 1 0,0-1-1,0 1 1,0-1 0,1 0-1,0 0 1,0 0 0,0 0 0,0 0-1,0 0 1,1-1 0,0 1 0,0-1-1,0 0 1,0 0 0,0 0 0,1 0-1,-1 0 1,3 1-135,-1 0 25,-1 1-1,1-1 1,1 0 0,-1-1-1,1 1 1,-1-1 0,1 0-1,0 0 1,0-1 0,0 0-1,0 0 1,0 0 0,1-1-1,-1 0 1,1 0 0,-1-1-1,1 1 1,-1-2 0,1 1-1,-1-1 1,0 1 0,1-2-1,-1 1 1,0-1 0,1 0-1,-1 0 1,0-1 0,-1 0-1,4-1-24,1-6 267,0 0 0,-1 0-1,0-1 1,-1 0 0,0-1-1,0 0 1,-1 0 0,-1 0-1,0-1 1,-1 0 0,-1 0-1,0 0 1,0-1-1,-1 0 1,-1 1 0,0-1-1,-1 0 1,-1 0 0,0 0-1,-1-5-266,1 17 33,0-1 0,0 1 0,0-1 0,0 1 0,-1-1 0,1 1 0,-1-1 0,1 1 0,-1-1 0,0 1 0,0-1 0,0 1 0,0 0 0,-1 0 0,1 0 0,-1 0 0,1 0 0,-1 0 0,0 0-1,0 0 1,1 0 0,-1 1 0,0-1 0,-1 1 0,1-1 0,0 1 0,0 0 0,-1 0 0,1 0 0,0 0 0,-1 0 0,1 1 0,-1-1 0,1 1 0,-1 0 0,1-1 0,-1 1 0,0 0 0,1 0 0,-1 1 0,1-1-1,-1 1 1,1-1 0,-1 1 0,1 0 0,0 0 0,-1 0 0,1 0 0,0 0 0,0 0 0,-1 1 0,0 0-33,-8 6 4,0-1-1,1 1 1,0 1-1,0 0 1,1 0-1,0 1 1,0 0-1,1 1 1,1 0-1,0 0 1,0 1-1,1-1 1,1 1-1,0 1 1,1-1-1,0 1 1,1 0-1,0-1 1,1 1-1,0 1 1,1-1-1,1 0 1,0 0-1,0 0 1,2 1-1,-1-1 1,2 0-1,0-1 1,0 1-1,1 0 1,1-1-1,0 0 1,1 0-1,0 0 1,3 2-4,2-1-11,1 0 1,1 0-1,0-2 1,0 1 0,2-2-1,-1 0 1,1 0-1,0-2 1,1 0-1,0 0 1,1-2 0,-1 0-1,1-1 1,0 0-1,1-2 1,-1 0-1,1 0 1,-1-2 0,1 0-1,-1-2 1,1 0-1,12-2 11,-13 1-20,1-1-1,-1 0 1,0-2-1,1 0 0,-2-1 1,1 0-1,-1-2 1,0 0-1,-1-1 1,1 0-1,-2-1 1,1-1-1,-2 0 1,1-1-1,-2 0 0,1-1 1,-2-1-1,0 0 1,0 0-1,5-12 21,-1 6 0,-2-1-1,0 0 1,-1-1-1,-1-1 1,-2 1 0,0-1-1,-1-1 1,-1 0-1,-1 0 1,-2 0-1,0-1 1,-1-5 0,-3 27 8,-1 0 0,1 0 0,-1 0-1,1 0 1,-1 0 0,0 0 0,0 0 0,-1 0 0,1 1 0,0-1 0,-1 0-1,0 1 1,1-1 0,-1 1 0,0 0 0,0-1 0,-1 1 0,1 0 0,0 0 0,-1 0-1,1 1 1,-1-1 0,0 1 0,1-1 0,-1 1 0,0 0 0,0 0 0,0 0 0,0 0-1,0 1 1,0-1 0,0 1 0,0 0 0,0-1 0,0 2 0,0-1 0,0 0 0,0 0-1,0 1 1,0 0 0,0 0 0,0 0 0,0 0 0,-2 1-8,-7 3 0,0 1 1,0 0-1,1 1 1,0 0-1,0 1 0,0 0 1,1 0-1,1 1 1,0 1-1,0 0 1,0 0-1,1 0 0,1 1 1,0 1-1,1-1 1,0 1-1,0 0 1,1 0-1,1 0 0,0 1 1,1 0-1,0 0 1,1 0-1,0 0 1,1 8-1,-1-14-5,1 0 0,1 0 0,-1 0 1,1 0-1,0 1 0,1-1 0,0 0 1,0 0-1,0 0 0,1 0 1,0 0-1,0 0 0,1-1 0,0 1 1,0-1-1,1 1 0,-1-1 0,1 0 1,1 0-1,-1-1 0,1 1 0,0-1 1,0 0-1,0-1 0,1 1 1,0-1-1,0 0 0,0 0 0,0-1 1,1 0-1,-1 0 0,1 0 0,0-1 1,0 0-1,5 1 5,-7-3-1,-1 0 0,1 0 0,0 0-1,0-1 1,-1 0 0,1 0 0,0 0 0,-1 0-1,1-1 1,-1 0 0,1 0 0,-1 0 0,0 0 0,0-1-1,0 0 1,0 0 0,0 0 0,-1 0 0,1 0 0,-1-1-1,0 1 1,0-1 0,0 0 0,0 0 0,-1 0-1,0-1 1,0 1 0,0 0 0,0-2 1,31-140 34,-30-14 420,-13 205-166,5-9-269,2 1 1,1-1-1,2 1 0,1-1 1,2 1-1,2-1 1,1 0-1,6 18-19,-11-48-55,1 1 0,0 0-1,0-1 1,0 1 0,1-1 0,0 1 0,0-1 0,1 0-1,0-1 1,0 1 0,0 0 0,0-1 0,1 0 0,0 0-1,0-1 1,0 1 0,1-1 0,0 0 0,0-1 0,0 1-1,0-1 1,0 0 0,1-1 0,-1 1 0,1-1 0,-1 0-1,1-1 1,0 0 0,0 0 0,0-1 0,0 1 0,0-1 0,0-1-1,-1 1 1,1-1 0,0-1 0,0 1 0,0-1 0,2-1 55,6-8-43,-1-1 1,0 0-1,-1-1 1,-1 0 0,0-1-1,-1 0 1,0-1 0,-1 0-1,-1-1 1,0 0 0,-1 0-1,-1-1 1,0 0 0,-2-1-1,1-2 43,69-219 150,-68 207 339,-4 18 1026,-5 32-669,-34 185-168,30 33-630,13-227-421,2-29 229,0-85 76,-10 91 62,0 0 0,1 0 0,1 0-1,0 0 1,1 1 0,0-1 0,1 0 0,1 1 0,0 0 0,1 0 0,0 0 0,1 0 0,0 1 0,1 0 0,1 0 0,0 1 0,6-6 6,-8 12-162,1 0-1,-1 0 1,1 1 0,1 0 0,-1 1 0,0 0-1,1 0 1,0 0 0,0 1 0,-1 0-1,1 1 1,0 0 0,1 0 0,-1 0 0,0 1-1,0 0 1,0 1 0,0 0 0,0 0 0,3 2 162,92 44-10908,-81-29 4149</inkml:trace>
  <inkml:trace contextRef="#ctx0" brushRef="#br0" timeOffset="2556.857">3670 599 10058,'0'0'2898,"0"0"44,0 0-225,0 0-672,0 0-401,0 0-555,2-10-385,0 1-614,5-17 263,-4 56-59,-47 321-1265,49-314-3269,8-18-1589,-1-10-278</inkml:trace>
  <inkml:trace contextRef="#ctx0" brushRef="#br0" timeOffset="2854.464">3718 192 9033,'0'0'3971,"0"0"-3010,0 0 1890,0 0-833,0 0-897,0 0-609,0 0-448,0 0-32,0 0 0,-26 45-32,37-12-32,-1-2-1633,3-2-5606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6:42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6182,'6'-28'1353,"26"-100"3075,5 51 3121,-27 79-3687,-6 36-3711,-3-32 107,6 480 1372,-9-382-1520,-16 752 296,18-839-401,-2 68 123,4 0 0,3 0 0,4 0 0,4-1 0,4-1-128,-16-79 2,0 4-1,0-1-1,0 0 1,1 0-1,-1 0 0,2 0 1,-1 0-1,1 0 1,0 0-1,1-1 1,-1 1-1,1-1 0,1 0 1,-1 0-1,1-1 1,0 1-1,0-1 0,0 0 1,1-1-1,0 1 1,0-1-1,5 3 0,-7-9-82,0 1 0,1 0 1,-1-1-1,0 0 0,0 0 0,0 0 0,0 0 0,0-1 0,-1 1 0,1-1 1,-1 0-1,1 0 0,-1 0 0,0-1 0,0 1 0,-1-1 0,1 0 0,-1 1 1,0-1-1,0 0 0,0-1 0,0 1 0,1-4 82,0 1-396,30-64-6304,-21 42-1329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6:45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136 113 12364,'1'-42'574,"0"1"1295,0 11 3183,-4 59-1787,-7 19-2797,0-2-267,-28 129 248,22-110-168,2 1 1,3 0-1,3 1 1,1 58-282,7-124-3,-1 0 0,1 0 1,-1 0-1,1 0 0,0 0 0,0 0 0,0 0 1,0 0-1,0 0 0,0 0 0,0 0 0,0 0 1,0 0-1,0 0 0,0 0 0,0 0 0,1 0 1,-1 0-1,0 0 0,1-1 0,-1 1 0,1 0 1,-1 0-1,1 0 0,0 0 0,-1 0 0,1-1 1,0 1-1,-1 0 0,1-1 0,0 1 0,0 0 1,0-1-1,-1 1 0,1-1 0,0 0 1,0 1-1,0-1 0,0 1 0,0-1 0,0 0 1,0 0-1,0 0 0,0 0 0,0 0 0,0 0 1,0 0-1,0 0 0,0 0 0,0 0 0,0 0 1,0 0-1,0-1 0,0 1 0,0 0 0,0-1 1,0 1-1,-1-1 0,1 1 0,0-1 0,0 0 1,0 1-1,0-1 3,95-178 107,-90 170-104,0 1 1,0-1 0,1 1 0,0 0 0,0 1 0,1 0 0,0 0 0,0 0-1,0 1 1,9-4-4,-14 8 1,1 0 0,-1 0 0,1 1 1,0 0-1,0-1 0,-1 1 0,1 1 0,0-1 0,0 0 0,0 1 0,0 0 0,0 0 0,0 0 0,0 1 0,0-1 0,0 1 0,-1 0 0,1 0 0,0 0 0,0 0 1,-1 1-1,1 0 0,-1-1 0,1 1 0,-1 1 0,0-1 0,0 0 0,0 1 0,3 2-1,-1 0-2,1 0 0,-1 0 0,0 0 0,-1 1-1,0 0 1,1 0 0,-2 0 0,1 0 0,-1 0 0,0 1 0,0 0 0,-1 0 0,1-1-1,-2 1 1,1 1 0,-1-1 0,0 0 0,-1 0 0,1 0 0,-1 1 0,-1-1 0,1 0-1,-1 0 1,-1 0 0,1 0 0,-1 0 0,-1 0 0,1 0 0,-1 0 0,0-1 0,0 1-1,-1-1 1,0 0 0,0 0 0,-1-1 0,1 1 0,-1-1 0,0 0 0,-1 0 0,1 0-1,-1-1 1,0 0 0,-4 2 2,-1-1-10,-1-1 0,1-1-1,-1 0 1,0-1 0,0 0 0,0-1-1,0 0 1,0 0 0,-1-2-1,1 1 1,0-2 0,0 0 0,0 0-1,1-1 1,-1 0 0,0-1-1,1 0 1,0-1 0,0-1 0,0 0-1,1 0 1,0-1 0,0 0 0,1 0-1,0-1 1,0-1 0,-3-3 10,10 10-124,0-1 0,1 0 0,-1 1 0,1-1 0,-1 0 0,1 0 0,0 0 0,0 0 0,0 0 0,1 0 0,-1-1 0,1 1 0,-1 0 0,1 0 0,0 0 0,0-1 0,1 1 0,-1 0 0,1 0 0,-1 0 0,1 0 0,0 0 0,0 0 0,2-3 124,38-28-9511,-19 29 746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6:4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84 184 7207,'25'-129'10484,"-21"74"-3907,-23 74-3288,0 33-3149,1 1 1,3 1-1,2 0 1,2 1 0,3 0-1,3 1 1,2 0-1,2 0 1,4 19-141,-4-58-305,1-1 0,1 1 0,1-1 1,0 1-1,1-1 0,1 0 0,1 0 0,0 0 1,1-1-1,7 15 305,15-5-3432,-3-23-3872,-10-6 1459</inkml:trace>
  <inkml:trace contextRef="#ctx0" brushRef="#br0" timeOffset="296.091">32 446 10890,'0'0'2787,"0"0"480,0 0-769,0 0-800,0 0-289,111-67-512,-63 55-320,4 1-257,0 1-128,1 0-96,-3-3-64,-3 4-32,-6 2 32,-8 2-32,-11-1-1057,-7 6-1761,-10 3-2499,-5 7-5606</inkml:trace>
  <inkml:trace contextRef="#ctx0" brushRef="#br0" timeOffset="550.976">893 934 16720,'0'0'6534,"0"0"-5253,0 0-384,0 0-577,0 0-288,0 0-32,0 0-320,0 0-1057,0 0-1025,-88 4-2339,76 16-6662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6:4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10 155 16464,'0'0'1046,"0"0"545,0 0-107,0 0-272,0 0-332,0 0-468,-2-9-258,1 4-127,0 4-22,1 0 0,-1 0 1,0 0-1,1 0 0,-1 0 1,1 0-1,-1 0 0,1 0 1,0 0-1,0 0 0,-1 0 1,1 0-1,0 0 1,0-1-1,0 1 0,0 0 1,0 0-1,0 0 0,0 0 1,1 0-1,-1 0 0,0-1 1,1 1-1,-1 0 0,0 0 1,1 0-1,0 0 0,-1 0 1,1 0-1,-1 0 0,1 1 1,0-1-1,0 0 0,0 0 1,-1 0-1,1 1 1,0-1-1,0 0 0,0 1 1,0-1-1,0 1 0,0-1 1,0 1-1,1-1-5,48 2 717,-28 1-610,1-1-1,-1-1 1,1 0 0,0-2-1,-1-1 1,1-1-1,-1-1 1,0 0 0,-1-2-1,1-1 1,12-6-107,-33 13 77,1 0 1,-1 0 0,1 0 0,-1 0-1,1 0 1,-1-1 0,1 1 0,-1 0-1,0-1 1,0 1 0,0-1 0,0 0-1,0 1 1,0-1 0,0 0 0,-1 1-1,1-1 1,0 0 0,-1 0-1,0 0 1,1 0 0,-1 0 0,0 1-1,0-1 1,0 0 0,0 0 0,0 0-1,-1 0 1,1 0 0,0 0 0,-1 0-1,0 0-77,0 2 23,-1 0-1,0 0 1,1 0-1,-1 0 1,1 0-1,-1 0 1,0 1-1,1-1 1,-1 1-1,1-1 1,-1 1-1,1 0 1,-1-1-1,1 1 1,0 0-1,-1 0 1,1 0-1,0 0 1,0 0-1,-1 0 1,1 1-1,0-1 1,0 0-1,0 1 1,1-1-1,-1 0 0,0 1 1,0-1-1,1 1 1,-1-1-1,1 1 1,-1-1-1,1 1-22,-19 45 18,2 0-1,1 1 0,3 1 0,3 0 0,1 0 0,2 1 0,3 0 1,2 4-18,-2-18 1,-5 80-869,-31 214-6117,32-294 537,5-8-4843</inkml:trace>
  <inkml:trace contextRef="#ctx0" brushRef="#br0" timeOffset="674.761">495 563 10218,'0'0'3400,"0"0"-570,0 0-615,0 0-827,0 0-481,0 0-325,0 0-261,0 0-124,14 10-69,44 35-53,17 56 75,-68-92-150,1 0 0,1-1 0,0 0 1,0 0-1,0-1 0,1 0 1,0-1-1,0 0 0,7 2 0,-13-6 39,0 0-1,1 0 1,-1-1-1,0 0 1,1 0-1,-1 0 1,1 0-1,-1 0 1,1-1-1,0 0 1,-1 0-1,1-1 1,-1 1-1,1-1 1,-1 0-1,1 0 1,-1 0-1,1-1 1,-1 1-1,0-1 1,0 0-1,0 0 1,0-1-1,0 1 1,0-1-1,0 0-38,11-14 248,-1 0 0,0 0 0,-1-1 0,-1-1 0,-1 0 0,-1-1-1,0 0 1,-1-1 0,-2 0 0,0 0 0,-1 0 0,-1-1 0,-1 0 0,-1 0 0,-1 0 0,-1-11-248,-1 29 27,1 2-17,0 1 1,-1-1-1,1 1 1,-1-1-1,0 1 1,1-1 0,-1 1-1,0-1 1,0 0-1,0 1 1,0-1-1,0 1 1,0-1-1,-1 0 1,1 1-1,0-1 1,-1 1 0,1-1-1,-1 1 1,0-1-1,1 1 1,-1 0-1,0-1 1,0 1-1,0 0 1,0-1-1,0 1 1,0 0 0,-1 0-1,1 0 1,0 0-1,0 0 1,-1 0-1,1 1 1,0-1-1,-1 0 1,1 1-1,-1-1 1,1 1 0,-1-1-1,0 1 1,1 0-1,-1-1 1,-1 1-11,-9 4 6,-1 0 0,1 1 0,0 0 0,0 1 1,0 0-1,1 1 0,0 0 0,0 1 0,1 0 1,0 0-1,1 2 0,-1-1 0,2 1 0,-1 0 0,2 1 1,-1 0-1,1 0 0,1 0 0,-5 13-6,0-8 2,2 0-1,0 1 1,1 0-1,0 1 1,2-1-1,0 2 1,1-1 0,0 0-1,2 1 1,0 0-1,2 0 1,0 0-1,0 0 1,2 0-1,1 0 1,0-1 0,1 1-1,1 0 1,1-1-1,0 0 1,2 0-1,0 0 1,1-1 0,3 4-2,-7-15 1,0-1 0,0 0 1,1 0-1,0 0 1,0 0-1,0-1 0,1 0 1,0 0-1,-1 0 1,1-1-1,1 0 1,-1 0-1,0 0 0,1-1 1,-1 0-1,1 0 1,0-1-1,0 1 0,0-2 1,-1 1-1,1-1 1,0 0-1,0 0 1,5-1-2,4-2-1,-1-1 1,0 0 0,0 0 0,0-2 0,0 0-1,-1 0 1,0-1 0,-1-1 0,1-1 0,4-4 0,30-27 17,-2-2 0,-2-2 0,-2-2 0,-2-2 0,14-25-17,-48 66 5,192-259-122,-186 233 240,-35 45 63,12 6-185,0 1 0,2 0 0,0 0 0,1 1 0,1 0 0,1 0 0,1 1 0,1 0-1,1-1 1,0 1 0,2 1 0,0 6-1,-1-2-3,2 1 0,1-1 1,0 1-1,2-1 0,1 0 0,1 0 0,2 0 0,0-1 0,2 0 0,0 0 1,2-1-1,1 0 0,14 21 3,-7-9 0,-51-41 10,9-5-129,0-1 0,2-2-1,-1 0 1,2-1-1,0-1 1,0-1-1,2-1 1,-14-15 119,31 32-82,1-1-1,-1 1 1,1 0 0,-1 0 0,1-1-1,-1 1 1,1-1 0,-1 1 0,1-1-1,-1 1 1,1 0 0,-1-1 0,1 1-1,0-1 1,-1 0 0,1 1 0,0-1-1,-1 1 1,1-1 0,0 0 0,0 1-1,0-1 1,-1 1 0,1-1 0,0 0-1,0 1 1,0-1 0,0 0-1,0 1 1,0-1 0,0 0 0,1 1-1,-1-1 1,0 0 0,0 1 0,0-1-1,1 1 1,-1-1 0,0 0 0,1 1-1,-1-1 1,0 1 0,1-1 0,-1 1-1,1-1 1,-1 1 0,1 0 0,-1-1-1,1 1 1,-1-1 0,1 1 0,-1 0-1,1-1 83,37-2-7389,-29 3 5899,15 0-3673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6:45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90 13132,'0'0'2232,"0"0"-300,0 0-698,0 0-733,0 0-250,0 17-48,-8 111-11,5-106-152,1 0 0,0 1 0,2-1 0,1 1 0,0-1 1,2 0-1,1 0 0,0 0 0,2 0 0,0-1 0,2 0 0,0 0 0,1 0 0,10 15-40,-15-31 5,-1 0 0,1 0 0,0 0-1,1-1 1,-1 1 0,1-1 0,0 0 0,0-1 0,0 1 0,0-1 0,1 0 0,0 0 0,-1-1 0,1 1-1,0-1 1,0-1 0,0 1 0,0-1 0,1 0 0,-1 0 0,0-1 0,0 0 0,1 0 0,-1 0-1,0-1 1,0 0 0,1 0 0,-1 0 0,0-1 0,0 0 0,-1-1 0,1 1 0,0-1 0,-1 0 0,1 0-1,-1-1 1,0 1-5,10-13 340,0 1 0,-1-1 0,-1-1 0,-1-1 0,0 0 0,-1 0 0,-1-1 0,-1 0 0,-1-1 0,0 0 0,-2-1 0,0 1 0,2-19-340,10-78 682,-18 113-676,0 0 0,-1 0-1,1 1 1,0-1-1,-1 0 1,0 1-1,0-1 1,0 1 0,0-1-1,-1 1 1,0 0-1,1-1 1,-1 1-1,0 0 1,0 0 0,-1 0-1,1 0 1,-1 1-1,1-1 1,-1 1-1,0-1 1,0 1 0,0 0-1,0 0 1,0 0-1,-1 1 1,1-1-1,0 1 1,-4-1-6,1 0-59,-1 0 0,0 1 1,0 0-1,1 0 0,-1 1 0,0 0 1,0 0-1,0 1 0,0 0 1,1 0-1,-1 0 0,0 1 0,1 0 1,-1 0-1,1 1 0,0 0 0,-1 0 1,1 0-1,1 1 0,-5 2 59,5-1-400,0-1 0,0 1 0,0 0 0,0 1 0,1-1 0,0 1 1,0 0-1,0 0 0,1 0 0,-1 0 0,2 1 0,-1-1 0,0 2 400,-6 31-4169,3 0-1746</inkml:trace>
  <inkml:trace contextRef="#ctx0" brushRef="#br0" timeOffset="451.988">621 223 8136,'0'0'2509,"14"-13"-497,41-37 140,-54 48-2084,0 1 0,0 0 0,0 0 0,1 0 0,-1 1 0,0-1 0,0 0 0,1 0 0,-1 1 0,1-1 0,-1 1 0,1-1 0,-1 1 0,1-1 0,-1 1 0,1 0 0,-1 0 0,1 0 0,-1 0 0,1 0 0,-1 0 0,1 0 0,0 1 0,-1-1 0,1 0 0,-1 1 0,0-1 0,1 1 0,-1 0 0,1-1 0,-1 1 0,0 0 0,1 0 0,-1 0 0,0 0 0,0 0 0,0 0 0,0 0 0,0 0 0,0 1 0,0-1 0,0 0 0,0 1 0,-1-1 0,1 0 0,-1 1 0,1-1 0,-1 1 0,1-1 0,-1 1 0,0-1 0,1 1 0,-1-1 0,0 1 0,0 0 0,0-1 0,-1 1 0,1-1 0,0 2-67,1 1 128,8 138 1396,-10-120-1445,1-1-1,1 1 1,1 0-1,0-1 1,2 1-1,3 10-79,-6-30 2,-1 0 0,1 0-1,0 0 1,-1 0 0,1 0 0,0 0 0,0 0-1,0 0 1,0 0 0,1 0 0,-1 0-1,1-1 1,-1 1 0,1-1 0,-1 1 0,1-1-1,0 0 1,-1 1 0,1-1 0,0 0-1,0 0 1,0 0 0,0 0 0,0-1 0,0 1-1,0 0 1,1-1 0,-1 0 0,0 1-1,0-1 1,0 0 0,0 0 0,1 0 0,-1-1-1,0 1 1,0 0 0,0-1 0,0 1-1,0-1 1,2-1-2,73-51 378,91-127 1762,-167 178-2138,1 1 0,-1-1 0,0 1 1,1 0-1,-1 0 0,1-1 0,-1 1 0,1 0 0,0 0 0,-1 0 0,1 1 0,0-1 0,0 0 0,-1 1 0,1-1 0,0 1 0,0-1 1,0 1-1,0 0 0,0 0 0,0 0 0,0 0 0,0 0 0,-1 0 0,1 1 0,0-1 0,0 0 0,0 1 0,0 0 0,0-1 0,-1 1 1,1 0-1,0 0 0,-1 0 0,1 0 0,-1 0 0,1 1 0,-1-1 0,1 0 0,-1 1 0,0-1 0,0 1 0,1-1 0,-1 1 0,0 0 1,-1-1-1,1 1 0,0 0 0,0 1-2,14 33 53,-14-28-31,1 0 0,0 0 1,1 0-1,-1 0 0,2-1 1,-1 1-1,1-1 1,0 0-1,0 0 0,1 0 1,0-1-1,0 0 0,1 0 1,-1 0-1,2 0 0,-1-1 1,0 0-1,1-1 0,0 1 1,0-1-1,0 0 1,1-1-1,-1 0 0,1 0 1,0-1-1,0 1 0,1-1-22,-2-2 71,0 0 0,1 0 0,-1-1 0,0 0 0,1 0 0,-1 0 0,0-1 0,0 0 0,0-1 0,0 0 0,0 0 0,-1 0 0,1-1 0,-1 0 0,0 0 0,0 0 0,0-1 0,-1 0 0,1 0 0,-1 0 0,0-1 0,-1 0 0,0 0 0,0 0 0,0 0 0,0-1 0,0-1-71,1-4 31,1 0 0,-1 0 0,-1 0 0,0-1-1,-1 0 1,0 0 0,-1 0 0,-1 0 0,0 0 0,0 0 0,-2 0 0,1 0 0,-2 0 0,0 0 0,0 0 0,-1 0 0,-1 0-1,0 1 1,-1-1 0,0 1 0,0 1 0,-2-1 0,1 1 0,-2 0 0,1 0 0,-2 1 0,1 0 0,-1 0 0,-3-1-31,-69-29-3446,22 37-4234,28 9-1389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6:43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1 369 8264,'0'0'2552,"3"-14"-1309,13-62 2169,-18 115 1739,3 40-4389,1-12-88,-3 70 389,-2 1-628,7-1 0,9 30-435,-6-133 5,-4-68 145,-20-254 293,15 202-432,4 1 1,3 0-1,5 0 1,3 1-1,3 1 1,18-48-12,12 43 34,-44 86-35,-1 0-1,1 1 1,-1-1 0,1 1-1,-1-1 1,1 1 0,0-1-1,0 1 1,0 0 0,0 0 0,0 0-1,0 0 1,0 0 0,0 0-1,0 0 1,0 1 0,0-1-1,0 1 1,1 0 0,-1 0-1,0-1 1,0 1 0,1 1-1,-1-1 1,0 0 0,0 1-1,1-1 1,-1 1 0,0-1-1,0 1 1,0 0 0,0 0 0,0 0-1,0 0 1,0 0 0,0 1-1,-1-1 1,1 0 0,0 1-1,-1 0 1,1-1 0,0 1 1,8 10-7,1 0 1,-2 0 0,0 1-1,0 0 1,-1 1 0,-1 0-1,0 0 1,-1 0 0,0 1 0,-1 0-1,-1 0 1,0 1 0,-2-1-1,1 1 1,-2-1 0,0 1-1,-1 0 1,0 0 0,-2-1-1,0 1 1,0 0 0,-1-1 6,-1-7 0,1 0 0,-1 0 1,-1 0-1,1-1 0,-1 0 1,0 0-1,-1 0 0,0-1 1,0 0-1,0 0 0,-1 0 1,0-1-1,0 0 0,0 0 1,0-1-1,-1 0 0,0 0 1,0-1-1,0 0 0,0 0 0,-1-1 1,1 0-1,-1 0 0,1-1 1,-1 0-1,1-1 0,-1 0 1,0 0-1,1-1 0,-1 0 1,0 0-1,1-1 0,0 0 1,-2-1-1,10 3 34,0 0 0,0 0 0,0 1 1,0-1-1,0 0 0,0 0 1,0 0-1,0 0 0,-1 1 1,1-1-1,0 0 0,0 0 1,0 0-1,0 0 0,-1 0 1,1 1-1,0-1 0,0 0 1,0 0-1,0 0 0,-1 0 1,1 0-1,0 0 0,0 0 0,-1 0 1,1 0-1,0 0 0,0 0 1,0 0-1,-1 0 0,1 0 1,0 0-1,0 0-34,5 7-81,183 303 797,-146-225-660,48 72-198,-37-127-3082,6-41-8515,-38-2 4067</inkml:trace>
  <inkml:trace contextRef="#ctx0" brushRef="#br0" timeOffset="641.278">850 673 7239,'0'0'2247,"5"-15"-21,17-49 289,-19 56-1995,-1 0-1,1-1 1,-1 0 0,-1 1-1,0-1 1,0 0 0,-1 0 0,0 1-1,0-1 1,-1 0 0,0 0 0,-1 1-1,0-1 1,-2-6-520,2 12 67,0 0 0,0 0 1,-1 0-1,1 0 0,-1 0 0,1 1 1,-1-1-1,0 1 0,0 0 0,0-1 0,0 1 1,0 1-1,0-1 0,-1 0 0,1 1 0,-1 0 1,1 0-1,-1 0 0,1 0 0,-1 0 1,0 1-1,1-1 0,-1 1 0,0 0 0,0 0 1,1 1-1,-1-1 0,0 1 0,1 0 0,-1 0 1,1 0-1,-1 0 0,1 0 0,-1 1 1,1 0-1,0 0 0,0 0 0,0 0 0,0 0 1,0 0-1,0 1 0,0-1 0,1 1 0,-1 0-67,-15 17 8,0 1 0,2 0-1,0 1 1,1 0-1,2 2 1,0-1 0,1 2-1,2-1 1,0 2-1,2-1 1,1 1 0,1 1-1,1-1 1,1 1-1,2 0 1,0-1-1,2 1 1,1 0 0,1 2-8,-2-23-2,-1 1-1,2-1 1,-1 1 0,1-1 0,0 0 0,0 1 0,0-1 0,1 0 0,0 0 0,1 0 0,-1 0 0,1 0 0,0 0 0,1-1 0,-1 1 0,1-1-1,0 0 1,0 0 0,1-1 0,-1 1 0,1-1 0,0 0 0,1 0 0,-1-1 0,0 1 0,1-1 0,0 0 0,0-1 0,0 1 0,0-1 0,2 0 2,-2-1-2,1-1 1,-1 1-1,1-1 1,0-1-1,-1 1 1,1-1-1,-1 0 1,0-1-1,1 1 1,-1-1-1,0-1 1,0 1 0,0-1-1,0 0 1,0 0-1,-1-1 1,1 0-1,-1 0 1,0 0-1,0 0 1,4-6 1,80-115-7,-50 57 30,-3-1 0,-3-1 1,2-14-24,-25 12 1350,-11 71-1326,1 1-1,-1 0 1,1 0 0,-1 0-1,1-1 1,0 1 0,-1 0-1,1 0 1,-1 0 0,1 0-1,-1 0 1,1 0 0,-1 0-1,1 0 1,-1 0-1,1 0 1,-1 0 0,1 0-1,-1 0 1,1 0 0,-1 0-1,1 1 1,0-1 0,-1 0-1,1 0 1,-1 0 0,1 1-1,-1-1 1,1 0-1,0 1 1,-1-1 0,1 0-1,0 1 1,-1-1 0,1 1-1,0-1 1,0 0 0,-1 1-1,1-1 1,0 1 0,0-1-1,0 1 1,0-1-1,-1 0 1,1 1 0,0-1-1,0 1 1,0-1 0,0 1-1,0-1 1,0 1 0,0-1-1,0 1 1,0-1-1,1 1 1,-1-1-24,-5 25 15,1 0 0,2 0 0,1 0 0,0 0 0,2 0 0,1 0 0,1 0 0,1-1 1,1 1-1,1-1 0,5 12-15,-9-25-97,1-1 0,-1 0 0,2 1 0,-1-1 1,1-1-1,1 1 0,0-1 0,0 1 1,1-1-1,0-1 0,0 1 0,1-1 0,0 0 1,1-1-1,0 0 0,0 0 0,0 0 0,1-1 1,0 0-1,0-1 0,1 0 0,-1-1 1,6 2 95,-10-5-97,1 1 0,-1-1 0,1-1 0,-1 1 0,1-1-1,0 0 1,-1 0 0,1-1 0,0 0 0,-1 0-1,1 0 1,-1-1 0,1 1 0,-1-1 0,0 0-1,0-1 1,0 0 0,0 1 0,0-1 0,0-1-1,-1 1 1,0-1 0,0 0 0,0 0 0,0 0-1,0 0 1,-1-1 0,0 0 0,0 1 0,0-1-1,0 0 1,-1 0 0,1-4 98,13-26 29,-2-1 0,-2 0-1,-2-1 1,-1 0 0,0-9-29,11-40 774,-10 0 2568,-21 101-2338,3-2-1009,1 1-1,1-1 1,0 1 0,1 1 0,0-1 0,1 1 0,1 0 0,0 0 0,1 0-1,0 0 1,2 0 0,0 1 0,0-1 0,1 0 0,1 0 0,1 0-1,0 0 1,1 0 0,0-1 0,2 1 0,-1-1 0,2 0 0,0-1 0,0 0-1,1 0 1,4 3 5,61 18-4273,-20-34-3428,-30-8 1055</inkml:trace>
  <inkml:trace contextRef="#ctx0" brushRef="#br0" timeOffset="905.99">1689 118 8264,'-20'-83'2786,"4"67"-1024,4 5-321,5 5-480,4 5-608,3 1-193,0 0-96,4 13-64,8 7-96,4 5-289,3 5-3010,-4 1-4484</inkml:trace>
  <inkml:trace contextRef="#ctx0" brushRef="#br0" timeOffset="1171.181">1914 681 10346,'0'0'3822,"0"0"-987,1 13-865,1 107 1521,-34 9-1820,28-183-678,4 39-977,0 0 1,1-1-1,1 1 1,0 0-1,1 1 1,0-1-1,2 0 1,-1 1-1,2 0 1,0 0-1,1 0 1,0 1-1,1 0 1,0 1-1,1-1 1,0 2-1,1-1 1,1 1-1,0 1 1,0 0-1,1 0 1,0 1-17,-7 7 0,0 0 1,0 1 0,0-1 0,0 1-1,0 0 1,0 1 0,0-1-1,0 1 1,0 0 0,0 0-1,0 1 1,0 0 0,0-1-1,0 2 1,0-1 0,0 1-1,0-1 1,0 1 0,-1 0 0,1 1-1,-1-1 1,1 1 0,-1 0-1,0 0 1,0 1 0,0-1-1,-1 1 1,4 3-1,4 6-2,-1 0 1,0 0-1,0 1 0,-2 0 0,1 1 1,-2 0-1,0 0 0,1 6 2,13 45 0,-16-45 3,1-1 0,1 0 0,1 0 0,0-1 0,1 0 0,1-1 0,1 0 0,1 0 0,5 4-3,-16-20-72,0-1 1,0 1 0,0-1-1,1 0 1,-1 0 0,0 1-1,1-1 1,-1 0 0,1 0-1,0 0 1,-1 0 0,1-1-1,0 1 1,-1 0 0,1-1-1,0 1 1,0-1 0,0 0-1,-1 1 1,1-1 0,0 0-1,0 0 1,0 0 0,0 0-1,0-1 1,-1 1 0,1 0-1,0-1 1,0 1 0,0-1-1,-1 0 1,1 0 0,0 0-1,-1 1 1,1-1 0,-1-1-1,1 1 1,-1 0 0,0 0-1,1 0 1,-1-1 0,0 1-1,0-1 72,24-48-11159,-20 27 2714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6:50.74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0 562 3395,'8'-15'2680,"59"-107"-1436,-31 68-150,3 1 1,2 2-1,3 1 0,1 3 1,2 1-1,3 3 1,9-4-1095,11 14 2653,-68 33-2624,-1 1 0,1 0 0,-1 0 0,1-1 1,-1 1-1,0 0 0,1 0 0,-1 1 0,0-1 1,0 0-1,0 0 0,1 1 0,-1-1 0,-1 0 1,1 1-1,0-1 0,0 1 0,0-1 0,-1 1 0,1 0 1,-1-1-1,1 1 0,-1 0 0,0-1 0,0 1 1,0 0-1,0-1 0,0 1 0,0 0 0,0 0 1,0-1-1,-1 1 0,1 0 0,0-1 0,-1 1 1,0 1-30,0 6 134,-32 257 568,0-19-203,33-240-499,8 94 32,-7-98-31,0-1 0,0 1 0,0-1 0,0 0 0,0 1 0,1-1 0,-1 0 0,1 0 0,-1 0 0,1 0 0,0 0 0,0-1 0,0 1 0,0 0 0,0-1 0,0 1 0,0-1 0,0 0 0,1 0 0,-1 0 0,1 0 0,-1 0 0,0 0 0,1-1 0,-1 1 0,1-1 0,0 0 0,-1 0 0,1 0 0,-1 0 0,1 0 0,-1 0 0,1-1 0,-1 1 0,1-1 0,-1 1 0,2-2-1,12-4 17,-1-1-1,0-1 1,-1-1-1,0 0 1,0 0-1,-1-1 1,0-1-1,-1-1 1,0 1-1,-1-2 1,0 0-17,351-373 870,-124 193 748,-237 192-1603,-1 0 1,1 0-1,0 1 1,-1-1-1,1 0 1,0 1-1,-1-1 1,1 0-1,0 1 1,0-1-1,0 1 1,0-1-1,-1 1 1,1 0-1,0-1 1,0 1-1,0 0 1,0 0-1,0-1 1,0 1-1,0 0 1,0 0-1,0 0 1,0 0-1,0 0 1,0 0-1,0 1 1,-1-1-1,1 0 1,0 0-1,0 1 1,0-1-1,0 0 1,0 1-1,0-1 1,-1 1-1,1-1 1,0 1-1,0 0 1,-1-1-1,1 1 1,0 0-1,-1-1 1,1 1-1,0 0 1,-1 0-1,0 0 1,1-1-1,-1 1 1,1 0-1,-1 0 1,0 0-1,1 0 1,-1 0-1,0 0 1,0 0-1,0 0 1,0 0-1,0 0 1,0 0-1,0 0 1,0 0-1,0 0-15,16 198 211,-15-155-159,1 0 0,2 0 1,2 0-1,2-1 0,2 0 1,2-1-1,2 3-52,-11-38 2,0 0-1,0 0 1,0 0 0,1 0-1,0 0 1,0-1 0,0 0-1,1 0 1,0 0 0,1 0 0,-1-1-1,1 0 1,0 0 0,0-1-1,0 1 1,1-1 0,0-1-1,-1 1 1,1-1 0,1 0-1,-1-1 1,0 0 0,1 0-1,-1 0 1,1-1 0,-1 0 0,1-1-1,0 0 1,-1 0 0,1 0-1,0-1 1,-1 0 0,1-1-1,-1 1 1,0-2 0,1 1-1,-1-1 1,6-3-2,21-18 22,-2-1 0,-1-1 0,-1-2 0,-1-1 0,3-7-22,-10 13 18,228-257 1845,-250 279-1849,1 1 0,0-1 0,0 1 0,0-1 0,0 1 0,0-1 0,-1 1 0,1 0 0,0-1 0,0 1 0,0 0 0,0 0 0,0 0 0,0 0 0,0 0 0,0 0 0,0 0-1,0 0 1,0 0 0,0 0 0,0 0 0,0 1 0,0-1 0,0 0 0,0 1 0,0-1 0,0 1 0,-1-1 0,1 1 0,0-1 0,0 1 0,0 0 0,-1-1 0,1 1 0,0 0 0,-1 0 0,1-1 0,-1 1 0,1 0 0,-1 0 0,1 0-1,-1 0 1,1 0 0,-1 0 0,0 0 0,0 0 0,1 0 0,-1 0 0,0 0 0,0 0 0,0 0 0,0 0 0,0 0 0,0-1 0,0 1 0,-1 0 0,1 0 0,0 0 0,0 0 0,-1 0 0,1 0 0,-1 0 0,1 0-14,2 8-15,7 29 22,48 133 6,-53-162-34,1-1 0,0-1 0,0 1 0,1-1 0,0 0 0,0 0 0,0 0 0,1-1 0,0 0 0,1 0 0,-1-1 0,1 0 0,0 0 0,0-1 0,1 0 0,-1-1 0,1 0 0,4 1 21,-2-1-24,-1-1 0,1 0 0,-1-1 0,1 0 0,0-1-1,-1 0 1,1 0 0,0-1 0,-1-1 0,1 0 0,-1 0-1,0-1 1,0 0 0,0-1 0,0 0 0,0-1 0,-1 0-1,1-1 1,1-1 24,34-26-15,-2-1 0,-1-2 0,-1-2 1,6-11 14,76-70 75,-123 118-72,1 0-1,-1 0 0,1 0 0,0 0 1,-1 0-1,1 0 0,0 0 0,-1 1 1,1-1-1,0 0 0,0 0 0,0 1 1,0-1-1,0 0 0,0 1 0,0-1 1,0 1-1,0-1 0,0 1 0,0 0 1,0-1-1,0 1 0,1 0 0,-1 0 1,0 0-1,0 0 0,0 0 0,0 0 1,1 0-1,-1 0 0,0 0 0,0 0 1,0 1-1,0-1 0,0 1 0,0-1 1,0 0-1,0 1 0,0 0 0,0-1 1,0 1-1,0 0 0,0-1 0,0 1 1,0 0-1,-1 0 0,1 0 0,0 0 1,0 0-1,-1 0 0,1 0 0,-1 0 0,1 0 1,-1 0-1,0 0 0,1 0 0,-1 0-2,19 56 13,-16-43-10,1-1 1,0 1-1,1-1 0,0 0 0,1-1 1,1 1-1,0-1 0,0 0 1,1 0-1,1-1 0,0-1 1,0 1-1,1-1 0,9 6-3,-8-9 3,1 0 0,1-1-1,-1 0 1,1-1 0,0-1-1,0 0 1,0-1 0,0 0-1,1-1 1,-1 0 0,1-1-1,0-1 1,-1 0 0,1-1-1,0-1 1,-1 0 0,0 0-1,1-1 1,-1-1 0,0-1-1,-1 1 1,1-2 0,-1 0-1,10-6-2,11-13-17,-2 0 0,0-2-1,-2-2 1,24-29 17,3-2 5,34-40 129,-89 99-124,0 0 0,-1 0 0,1 0 1,0 0-1,0 0 0,0 1 0,0-1 1,0 0-1,-1 1 0,1-1 0,0 0 1,1 1-1,-1-1 0,0 1 0,0 0 1,0-1-1,0 1 0,0 0 1,0 0-1,0-1 0,1 1 0,-1 0 1,0 0-1,0 0 0,0 1 0,0-1 1,0 0-1,1 0 0,-1 1 0,0-1 1,0 0-1,0 1 0,0-1 0,0 1 1,0 0-1,0-1 0,0 1 0,0 0 1,0-1-1,-1 1 0,1 0 0,0 0 1,0 0-1,-1 0 0,1 0 0,0 0 1,0 1-11,18 56-16,-18-54 25,2 10-16,0 0 0,1 1 0,0-2 0,2 1 0,-1-1 1,1 1-1,1-2 0,1 1 0,0-1 0,0 0 0,1 0 0,1-1 1,0-1-1,0 1 0,1-2 0,0 1 0,1-2 0,0 1 0,0-2 0,1 0 1,0 0-1,0-1 0,1 0 0,-1-2 0,1 1 0,0-2 0,1 0 1,9 1 6,-11-6-5,0 0 0,-1-1 0,1 0 0,-1-1 0,0-1 0,0 0 0,-1 0 1,1-1-1,-1-1 0,0 0 0,-1 0 0,0-1 0,0 0 0,-1-1 0,0 0 1,1-1 4,31-26 14,127-80 87,-167 115-99,-1 1 0,1-1 0,0 1-1,0 0 1,0-1 0,0 1 0,0 0 0,-1 0 0,1 0 0,0 0 0,0 0-1,0 0 1,0 0 0,0 0 0,0 0 0,0 0 0,0 0 0,0 0 0,-1 1-1,1-1 1,0 0 0,0 1 0,0-1 0,0 0 0,-1 1 0,1-1 0,0 1-1,0 0 1,-1-1 0,1 1 0,0 0 0,-1-1 0,1 1 0,-1 0 0,1-1-1,-1 1 1,1 0 0,-1 0 0,0 0 0,1 0 0,-1-1 0,0 1 0,1 0-1,-1 0 1,0 0 0,0 0 0,0 0 0,0 0 0,0 0 0,0 0 0,0 0-1,0 0 1,-1-1 0,1 1 0,0 0 0,0 0 0,-1 0 0,1 0 0,0 0-1,-1-1 1,1 1 0,-1 0-2,1 0 1,-1 37 9,6 78 46,-4-112-55,0 0 1,0 0-1,1 0 1,-1 0-1,1 0 1,0 0-1,0-1 0,0 1 1,0 0-1,1-1 1,-1 0-1,1 0 1,0 0-1,0 0 1,0 0-1,0 0 0,1-1 1,-1 1-1,1-1 1,0 0-1,-1 0 1,1-1-1,0 1 0,0-1 1,1 1-2,5 0-174,1 1 1,0-2-1,-1 1 0,1-2 1,0 1-1,0-1 1,0-1-1,0 0 1,0-1-1,0 0 0,-1 0 1,1-1-1,-1-1 1,0 0-1,1 0 1,-2-1-1,10-5 174,12-11-1482,-2-1 1,0-1-1,-1-1 0,16-20 1482,9-7-2023,-36 35-5109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6:51.55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0 396 4805,'1'-13'9069,"1"-4"-8272,0 1 0,0 0-1,2 0 1,0 0-1,1 0 1,0 1 0,1-1-1,1 1 1,4-5-797,2 1 215,2 0 1,0 1-1,1 1 0,1 0 0,0 1 1,1 1-1,1 1 0,0 0 1,1 2-1,0 0 0,1 1 1,21-7-216,-38 15 7,0 1 0,0 0 1,0 0-1,1 0 0,-1 1 1,0-1-1,1 1 0,0 0 1,-1 0-1,1 1 0,-1 0 1,1-1-1,0 1 0,-1 1 1,1-1-1,0 1 0,-1 0 1,1 0-1,-1 0 0,1 0 1,-1 1-1,0 0 1,1 0-1,-1 0 0,0 0 1,0 1-1,-1 0 0,1 0 1,0 0-1,-1 0 0,0 0 1,1 1-8,3 14-3,0 0 1,-2 0-1,0 1 1,-1 0-1,-1 0 1,0 0-1,-2 0 1,0 0-1,-1 0 1,-1 0-1,-2 9 3,1 42-4,2-55 6,0-1 1,1 0 0,0 1 0,1-1 0,1 0 0,0 0 0,1 0 0,0 0 0,1-1 0,1 0 0,2 4-3,-7-15 0,1 1 1,0-1 0,0 1 0,0-1 0,0 0 0,0 0 0,0 0-1,0 0 1,1-1 0,-1 1 0,1 0 0,0-1 0,-1 0 0,1 1 0,0-1-1,0 0 1,-1-1 0,1 1 0,0 0 0,0-1 0,0 0 0,0 1-1,0-1 1,0 0 0,0-1 0,0 1 0,0-1 0,0 1 0,0-1-1,0 0 1,0 0 0,-1 0 0,1 0 0,0 0-1,85-60 45,-27 3-73,-22 20 831,2 1 0,1 3 0,34-22-803,-75 54 33,1 0 0,1 0 1,-1 0-1,0 0 0,0 1 0,1-1 0,-1 1 0,1-1 0,-1 1 0,1 0 1,0 0-1,-1 0 0,1 1 0,0-1 0,0 0 0,0 1 0,-1 0 0,1 0 1,0 0-1,0 0 0,0 0 0,0 0 0,-1 1 0,1-1 0,0 1 1,0 0-1,-1 0 0,1 0 0,0 0 0,-1 0 0,1 1 0,-1-1 0,0 1 1,1 0-1,-1 0 0,0-1 0,0 1 0,0 1 0,0-1-33,33 121 65,-33-108-59,0-1-1,1 0 1,0 0 0,1 0 0,1-1 0,0 1-1,1-1 1,0 0 0,1 0 0,4 4-6,-5-12 1,0 0 1,0 0-1,1-1 1,-1 1-1,1-2 0,0 1 1,0-1-1,1 0 1,-1-1-1,1 1 0,-1-1 1,1-1-1,0 0 1,0 0-1,0 0 1,-1-1-1,1 0 0,0-1 1,0 1-1,0-2 1,0 1-1,-1-1 0,1 0 1,-1-1-1,1 0 1,-1 0-1,0 0 0,0-1 1,0 0-1,-1 0 1,0-1-1,1 0 1,-1 0-1,4-5-1,316-287 539,-325 296-529,-1 0-1,1 0 1,0 0-1,0 0 0,0 0 1,0 0-1,0 1 1,0-1-1,0 0 1,0 0-1,0 1 1,0-1-1,0 1 1,0-1-1,1 1 0,-1-1 1,0 1-1,0 0 1,1 0-1,-1-1 1,0 1-1,0 0 1,1 0-1,-1 0 1,0 0-1,0 1 1,1-1-1,-1 0 0,0 0 1,0 1-1,1-1 1,-1 1-1,0-1 1,0 1-1,0 0 1,0-1-1,0 1 1,0 0-1,0 0 0,0-1 1,0 1-1,0 0 1,0 0-1,0 0 1,-1 0-1,1 0 1,0 1-1,-1-1 1,1 0-1,-1 0 1,1 0-1,-1 0 0,0 1 1,1-1-1,-1 0 1,0 0-1,0 1-9,8 63 22,14 55 74,-21-116-93,1 0 0,1 1 0,-1-2 0,0 1 0,1 0 0,0 0 0,0-1 0,0 0 0,0 1 0,1-1 0,-1-1 0,1 1 0,0 0 0,0-1 0,0 0 0,0 0 0,0 0 0,0 0 0,1 0 0,-1-1 0,1 0 0,-1 0 0,1 0 0,-1-1-1,2 1-2,1-1-23,-1 0 0,1 0 0,-1 0 0,1-1 0,-1 1-1,1-2 1,-1 1 0,0-1 0,0 0 0,1 0 0,-1 0-1,0-1 1,-1 0 0,1 0 0,0-1 0,-1 0 0,0 0 23,10-41-8479,-17 33 407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3: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1 336 12139,'0'0'5088,"0"0"-2109,0 0-790,0 0-705,0 0-876,18-2-368,226-34 11,260-69-213,-422 75-92,-81 30 55,0 0-1,-1-1 0,1 1 1,0 0-1,0-1 0,0 1 1,0 0-1,-1-1 0,1 0 0,0 1 1,0-1-1,-1 1 0,1-1 1,0 0-1,-1 1 0,1-1 1,-1 0-1,1 0 0,-1 1 1,1-1-1,-1 0 0,0 0 1,1 0-1,-1 0 0,0 1 1,0-1-1,0 0 0,1 0 1,-1 0-1,0 0 0,0 0 1,0 0-1,0 0 0,-1 0 0,1 0 1,0 1-1,0-1 0,0 0 1,-1 0-1,1 0 0,-1 0 1,1 0-1,0 1 0,-1-1 1,1 0-1,-1 0 0,0 1 1,1-1-1,-1 0 0,1 1 1,-1-1-1,0 1 0,0-1 1,1 1-1,-1-1 0,0 1 0,-52-29 41,47 26-46,-178-83 448,184 80 293,16 10-431,2 7-220,-1 1 1,-1 0-1,0 1 0,0 1 1,-2 0-1,0 1 1,0 1-1,-1 0 0,-1 0 1,2 6-86,-4-9-9,-1 1 0,0 0 0,-1 1 0,0 0 0,-2 0 0,1 0 1,-2 1-1,0 0 0,-1 0 0,0 0 0,-2 1 0,0-1 0,0 1 0,-2 0 0,0-1 1,-1 1-1,-1 0 0,0-1 0,-1 0 0,-1 1 0,0-1 0,-1 0 0,-1-1 0,-2 4 9,-43 71-2156,13-33-2409,11-19-2529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6:53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203 145 9033,'0'0'3464,"0"0"-960,0 0-150,0 0-379,3-15-699,12-46-416,-13 57-802,0 0 0,0 1 0,1-1 0,-1 1-1,1 0 1,-1 0 0,1-1 0,0 2 0,0-1 0,0 0 0,1 1 0,-1-1 0,1 1 0,-1 0 0,1 0 0,0 1 0,0-1 0,-1 1 0,4-1-58,1-1 100,-5 1-84,0 0 1,-1 1-1,1 0 1,0-1 0,1 1-1,-1 0 1,0 1-1,0-1 1,0 1-1,0-1 1,1 1 0,-1 0-1,0 0 1,1 0-1,-1 0 1,0 1-1,0-1 1,0 1-1,1 0 1,-1 0 0,0 0-1,0 1 1,0-1-1,0 1 1,-1-1-1,1 1 1,0 0 0,-1 0-1,1 0 1,-1 0-1,0 1 1,1-1-1,-1 1 1,0-1-1,-1 1 1,1 0 0,0 0-1,-1 0 1,2 2-17,0 6 1,0 0 1,0 0 0,-1 0 0,0 0-1,-1 1 1,0-1 0,-1 0 0,-1 1-1,1-1 1,-2 0 0,0 1-1,0-1 1,-1 0 0,0 0 0,-1-1-1,0 1 1,-2 2-2,-6 13 1,-2-1 1,0 0-1,-2-1 0,0-1 1,-2 0-1,-7 6-1,9-10 7,-1 0-1,-1-2 1,0 0-1,-1-1 1,-1-1-1,0-1 1,-1-1-1,-1 0 1,-17 6-7,37-18 13,1 0 0,-1 0 0,1 0 0,-1 0 1,1 0-1,-1-1 0,0 1 0,1 0 0,-1-1 0,0 0 1,1 1-1,-1-1 0,0 0 0,0 0 0,1 0 0,-1 0 1,0 0-1,0 0 0,0-1 0,1 1 0,-1 0 0,0-1 1,1 0-1,-1 1 0,0-1 0,1 0 0,-1 0 0,1 0 1,-1 0-1,1 0 0,0 0 0,-1 0 0,1 0 0,0 0 0,0-1 1,0 1-1,0-1 0,0 1 0,0-1 0,0 1 0,0-1 1,1 1-1,-1-1 0,0 0 0,1 1 0,0-1 0,-1 0 1,1 0-1,0 1 0,0-1 0,0 0 0,0 0 0,0 1 1,0-1-1,0 0 0,1 0 0,-1 1 0,1-3-13,1-3 115,0-1 0,0 1 0,0 0 0,1 0 1,0 0-1,0 0 0,1 0 0,0 0 0,0 1 0,1 0 0,-1 0 0,1 0 0,1 1 0,-1-1 0,1 1 0,0 0 0,0 1 0,5-3-115,-8 4 14,1 0 1,0 1-1,0 0 0,0 0 0,0 0 0,1 1 0,-1-1 0,0 1 0,1 0 1,-1 0-1,1 1 0,-1-1 0,1 1 0,-1 0 0,1 0 0,-1 0 0,1 1 1,-1 0-1,1 0 0,-1 0 0,1 0 0,-1 0 0,0 1 0,0 0 0,0 0 1,0 0-1,0 1 0,0-1 0,-1 1 0,1 0 0,2 3-14,8 11 14,0 2 0,-2-1 0,0 2 0,-1 0 0,-1 0 0,-1 1 0,-1 0-1,3 12-13,50 104 17,-61-135-15,1 0 0,0 0-1,-1 0 1,1 0 0,0 0-1,0-1 1,1 1 0,-1 0-1,0 0 1,1-1 0,-1 1-1,1-1 1,-1 1 0,1-1 0,0 0-1,-1 1 1,1-1 0,0 0-1,0 0 1,0 0 0,0-1-1,0 1 1,0 0 0,0-1-1,0 1 1,0-1 0,0 0-1,0 0 1,1 1 0,-1-1-1,0-1 1,0 1 0,0 0-1,0-1 1,0 1 0,0-1-1,0 1 1,0-1 0,0 0-1,0 0 1,0 0 0,0 0-1,0 0 1,-1 0 0,1-1-1,0 1 1,-1 0 0,1-1-1,-1 0 1,1 1 0,0-2-2,-1-1-21,1 1 0,-1-1 0,0 1 0,0-1 0,-1 1 0,1-1 1,-1 0-1,0 1 0,0-1 0,0 0 0,0 1 0,-1-1 0,1 0 0,-1 1 0,0-1 0,0 1 1,0-1-1,-1 1 0,1-1 0,-1 1 0,0 0 0,0-1 21,-30-12-6459,24 16-230,3 4-4964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6:54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11147,'0'0'7334,"0"0"-4227,0 0-480,0 0-994,0 0-800,0 0-544,0 0-193,0 0-96,17-40-129,-17 40-863,0 0-1603,0 7-2978,0-1-8360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6:5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1122 849 11082,'0'0'694,"0"0"-432,0 0-139,1 14 299,6 168 3460,-9 112-2315,0-113-808,-26 1064 335,23-1046-1275,8 0-1,23 136 182,4-85-166,8 70-157,-8-109-3917,-19-155 1047,0-14-1104</inkml:trace>
  <inkml:trace contextRef="#ctx0" brushRef="#br0" timeOffset="319.794">400 3706 11627,'-20'-2'1831,"-139"-9"966,635-25-1441,1446-137-2402,342 6 3101,-1484 125-3176,-748 39-2130,-23 2-1900</inkml:trace>
  <inkml:trace contextRef="#ctx0" brushRef="#br0" timeOffset="1422.884">3259 4079 10890,'0'0'5136,"-1"-15"-2995,-1-53-1010,3 62-1008,0 0-1,1 0 1,0 0-1,0 0 1,0 0-1,1 1 1,0-1-1,0 1 1,0 0-1,1 0 1,0 0-1,0 0 0,0 1 1,0-1-1,1 1 1,-1 0-1,1 0 1,0 1-1,1 0 1,-1 0-1,0 0 1,1 0-1,0 1 1,-1 0-1,1 0 1,0 0-1,0 1 1,0 0-1,0 0 1,1 1-1,-1-1 1,0 1-1,0 1 1,0-1-1,3 2-122,1-2-3,0 2-1,0-1 1,-1 2 0,1-1-1,-1 1 1,1 0 0,-1 1 0,0 0-1,-1 1 1,1 0 0,-1 0-1,0 1 1,0 0 0,0 0-1,-1 1 1,0 0 0,0 0-1,-1 1 1,0 0 0,0 0 0,-1 0-1,0 1 1,-1-1 0,0 1-1,0 0 1,0 1 0,-1-1-1,-1 1 1,0-1 0,0 1 0,-1 0-1,0 0 1,-1-1 0,0 1-1,0 0 1,-1 0 0,0 0-1,-1-1 1,0 1 0,-1 0-1,0-1 1,-2 5 3,-6 11-21,-2-1 1,0 0-1,-2-2 0,0 1 1,-2-2-1,0 0 0,-1-1 1,-7 5 20,44-65 74,118-162 23,-108 158-36,1 1 0,2 2 1,2 1-1,2 1-61,10 9 272,-39 61-154,-7-18-109,13 142 93,-11-148-97,0 0 0,1 0 0,0 0 0,0-1 0,0 1 1,1-1-1,0 1 0,0-1 0,0 0 0,1-1 0,0 1 0,0-1 0,1 0 1,-1 0-1,1 0 0,0-1 0,0 0 0,1 0 0,-1-1 0,2 1-5,-1-1 16,-1 1-1,1-1 1,0-1-1,0 1 1,0-1-1,1 0 1,-1-1-1,0 0 1,1 0-1,-1 0 1,1-1-1,-1 0 1,1-1-1,-1 0 1,0 0-1,1 0 1,-1-1-1,0 0 0,0 0 1,0-1-1,0 0 1,0 0-1,-1-1 1,1 0-1,-1 0 1,0 0-1,0-1 1,-1 0-1,1 0 1,-1 0-1,0-1 1,-1 0-1,1 0 1,-1 0-1,0 0 1,0-1-1,-1 0 1,0 1-1,0-1 1,1-7-16,-14-58-1110,-24 33-3535,1 19-1324</inkml:trace>
  <inkml:trace contextRef="#ctx0" brushRef="#br0" timeOffset="2094.912">0 1991 5990,'5'-12'5653,"-2"0"-4309,12-36 696,7 17 3667,-18 57-3475,-2-7-2205,0 0 0,1 0 0,0-1 0,2 0 0,0 1 0,1-1 0,1-1 1,1 0-1,0 0 0,1 0 0,1-1 0,0 0 0,10 9-27,-13-18 33,1-1 0,-1 0 0,1-1 0,0 0 0,1 0 0,-1-1 0,1 0 0,0 0 0,0-1 0,0 0 0,1-1 0,-1 0 0,1 0 0,-1-1 0,1-1 0,0 1 0,-1-1 0,1-1 0,-1 0 0,1 0 0,-1-1 0,1 0 0,-1-1 0,0 0 0,5-2-33,6-3 94,-1-1 0,1 0 0,-2-1-1,1-1 1,-2-1 0,1-1 0,-2 0 0,0-1 0,0-1 0,-1 0 0,0-3-94,-14 18 4,6-8 126,0 1 0,-1-1 0,1-1-1,-2 1 1,1-1 0,-1 0 0,0-1 0,-1 1 0,0-1 0,-1 0-1,0 0 1,0 0 0,0-7-130,-19 28 53,8 10-73,1 1-1,1 0 0,0 0 0,2 0 0,1 0 0,0 1 1,2 0-1,1-1 0,0 1 0,2 0 0,3 18 21,-4-26-11,23 301-453,-23-306 453,-1-1 0,-1 1 0,0-1 0,0 0 0,-1 1 1,0-1-1,0 0 0,-1 0 0,-1 0 0,1-1 0,-1 1 0,-1-1 0,0 0 0,0 0 1,0 0-1,-1-1 0,0 0 0,-1 0 0,1 0 0,-1-1 0,-1 0 0,1 0 1,-1-1-1,0 0 0,0 0 0,-1-1 11,-14 5-83,0-2-1,0 0 1,0-2 0,-1 0-1,0-2 1,0 0 0,0-2 0,0-1-1,0 0 1,-10-3 83,25 3-254,0-1 1,0 0-1,0 0 0,0-1 0,1 0 0,-1 0 1,1-1-1,-1 0 0,1 0 0,0-1 1,0-1-1,0 1 0,-4-4 254,3-18-6459,12 14 565</inkml:trace>
  <inkml:trace contextRef="#ctx0" brushRef="#br0" timeOffset="2709.661">2259 2023 12396,'0'0'2477,"0"0"-1874,0 0-406,0 0 241,0 0 283,0 0 10,-8 14-5,-25 46-122,32-57-558,0 0 0,0 0 0,1 0 1,-1 0-1,1 0 0,-1 1 0,1-1 0,0 0 1,0 0-1,0 0 0,1 0 0,-1 0 1,1 0-1,-1 0 0,1 0 0,0 0 1,0 0-1,1 0 0,-1 0 0,1 0 1,-1-1-1,1 1 0,0-1 0,0 1 1,0 0-47,3 3 61,-1-1-2,1 0 1,0 0 0,0 0 0,1 0 0,-1-1-1,1 0 1,0 0 0,0 0 0,0-1-1,1 0 1,-1 0 0,1-1 0,0 0-1,0 0 1,-1 0 0,1-1 0,0 0 0,1-1-1,-1 1 1,0-1 0,0-1 0,0 1-1,0-1 1,0 0 0,0-1 0,0 0-1,-1 0 1,1 0 0,0-1 0,5-3-60,-7 4 178,1-1 1,-1 0-1,0 0 1,0-1-1,0 1 1,0-1-1,-1 0 1,1 0-1,-1-1 1,0 1-1,0-1 1,-1 0-1,1 0 1,-1 0-1,-1-1 1,1 1 0,0-1-1,-1 1 1,0-1-1,-1 0 1,1 0-1,-1 0 1,0-4-179,0 3 2,-1 0 0,1 0 0,-1 0 1,-1 0-1,0 0 0,0 0 1,0 1-1,0-1 0,-1 0 0,0 1 1,-1-1-1,0 1 0,0 0 1,0 0-1,0 0 0,-1 0 0,0 0 1,-1 1-1,1 0 0,-1 0 1,0 0-1,0 0 0,0 1 0,-1 0 1,0 0-1,1 0 0,-1 1 1,-1 0-1,1 0 0,0 0 1,-1 1-1,1 0 0,-1 0 0,0 1 1,0 0-1,0 0 0,0 1 1,1-1-1,-1 1 0,0 1 0,0 0 1,0 0-3,3 0-383,-1 0 0,1 1 0,1 0 0,-1 0 0,0 0 0,0 0-1,1 1 1,-1-1 0,1 1 0,0 0 0,-1 0 0,1 0 0,1 1 0,-1-1 0,0 1 0,1-1 0,0 1 0,0 0 0,0 0 0,0 2 383,-8 25-6465</inkml:trace>
  <inkml:trace contextRef="#ctx0" brushRef="#br0" timeOffset="3054.933">3274 1403 13132,'9'-109'3316,"-10"110"-3264,1-1 1,0 1 0,0 0 0,0-1 0,-1 1 0,1-1 0,0 1 0,0-1-1,-1 1 1,1-1 0,-1 1 0,1-1 0,0 1 0,-1-1 0,1 1-1,-1-1 1,1 1 0,-1-1 0,1 0 0,-1 1 0,1-1 0,-1 0 0,0 0-1,1 1 1,-1-1 0,1 0 0,-1 0 0,0 0 0,1 0 0,-1 0-1,0 0 1,1 0 0,-1 0 0,1 0 0,-1 0 0,0 0 0,1 0 0,-1 0-1,0 0 1,1-1 0,-1 1 0,1 0 0,-1 0 0,1-1 0,-1 1-1,0-1 1,1 1 0,0 0 0,-1-1 0,1 1 0,-1-1 0,1 1 0,-1-1-1,1 1 1,0-1 0,-1 1 0,1-1 0,0 1 0,0-1 0,-1 0-1,1 1 1,0-1-53,1 8 1,1-1-1,0 1 0,0 0 0,0-1 0,1 0 1,0 1-1,1-1 0,-1 0 0,1-1 0,0 1 1,0-1-1,1 1 0,0-1 0,0 0 0,0-1 1,0 1-1,1-1 0,0 0 0,0-1 0,0 1 1,0-1-1,0-1 0,1 1 0,-1-1 0,1 0 1,5 1-1,1-2 108,0 0 0,-1-1 0,1-1-1,0 0 1,-1-1 0,1 0 0,-1 0 0,0-2 0,0 0 0,0 0 0,0-1 0,-1 0 0,1-1 0,-1 0 0,-1-1 0,1 0 0,-1-1 0,-1 0 0,1-1 0,-1 0 0,-1 0 0,0-1 0,0 0 0,-1 0 0,0-1-1,0 0 1,-2 0 0,1 0 0,-1-1 0,-1 0 0,0 0 0,-1 0 0,0-1 0,-1 1 0,0-1 0,-1-7-108,-1 15-11,-1 1 1,0-1-1,0 0 0,-1 0 1,1 1-1,-1-1 0,0 1 1,0-1-1,-1 1 0,1 0 1,-1 0-1,0 0 0,0 0 1,0 1-1,-1-1 0,1 1 0,-1 0 1,0-1-1,0 2 0,0-1 1,0 0-1,-1 1 0,1 0 1,0 0-1,-1 0 0,0 1 1,1-1-1,-1 1 0,0 0 1,0 1-1,0-1 0,0 1 1,1 0-1,-1 0 0,0 0 1,0 1-1,0 0 0,-4 1 11,-38 31-4360,26 22-5085,17-26 199</inkml:trace>
  <inkml:trace contextRef="#ctx0" brushRef="#br0" timeOffset="3510.565">3358 2207 7719,'0'0'3412,"3"-12"-962,10-39-336,-13 51-2030,-1 0 1,1 0-1,-1 1 1,1-1-1,-1 0 1,1 0-1,-1 0 0,0 0 1,1 0-1,-1 0 1,1 1-1,-1-2 1,0 1-1,1 0 1,-1 0-1,1 0 0,-1 0 1,0 0-1,1 0 1,-1-1-1,1 1 1,-1 0-1,1 0 0,-1-1 1,1 1-1,-1 0 1,1-1-1,-1 1 1,1-1-1,0 1 1,-1 0-1,1-1 0,-1 1 1,1-1-1,0 1 1,-1-1-1,1 1 1,0-1-1,0 0 1,0 1-1,-1-1 0,1 1 1,0-1-1,0 0-84,-1 3-8,1 0 1,-1 1-1,1-1 0,0 0 0,0 0 0,-1 0 0,1 1 0,1-1 0,-1 0 0,0 0 0,0 0 1,1 1-1,0-1 0,-1 0 0,1 0 0,0 0 0,0 0 0,0 0 0,0 0 0,0 0 0,1 0 1,-1-1-1,0 1 0,1 0 0,-1-1 0,1 1 0,0-1 0,0 0 0,-1 1 0,1-1 0,0 0 1,0 0-1,0 0 0,0 0 0,0-1 0,0 1 0,2 0 8,82 15-1048,-76-17 1101,1 0-1,-1-1 0,1 0 0,-1-1 1,0 0-1,0 0 0,0-1 0,-1 0 0,1-1 1,-1 0-1,0 0 0,0-1 0,-1-1 0,0 1 1,0-1-1,3-4-52,-4 4 384,1 0 1,-2-1-1,1 0 1,-1 0 0,-1-1-1,1 0 1,-1 0-1,-1 0 1,0-1-1,0 1 1,-1-1-1,0 0 1,0 0-1,-1 0 1,-1 0-1,1-9-384,-4 16-7,0-1 0,-1 1 0,1 0 0,-1 0 0,1 0 0,-1 0 0,0 0 0,0 1 0,0-1 0,0 1 0,-1 0 0,1 0 0,-1 0 0,1 0 0,-1 1 0,0-1 0,1 1 0,-1 0 0,0 0 0,0 1 0,0-1 0,0 1 0,0-1 0,0 1 0,0 1 0,0-1 0,0 0 0,0 1 0,0 0 0,1 0 0,-1 0 0,0 1 7,-19 10-3286,15 13-5450,8-5-2571</inkml:trace>
  <inkml:trace contextRef="#ctx0" brushRef="#br0" timeOffset="3850.649">4666 1403 11723,'13'-103'7367,"-14"103"-7273,0-1 0,0 1 0,0-1-1,0 1 1,0 0 0,0-1 0,0 1 0,0 0 0,0 0 0,-1 0-1,1 0 1,0 0 0,0 0 0,0 0 0,0 0 0,0 0 0,0 0-1,0 1 1,0-1 0,0 0 0,0 1 0,0-1 0,0 1 0,0-1-1,0 1 1,0 0 0,0-1 0,0 1 0,0 0 0,1-1 0,-1 1-1,0 0 1,0 0 0,1 0 0,-1 0 0,1 0 0,-1 0 0,1 0-1,-1 0 1,1 0 0,0 0 0,-1 0 0,1 1-94,-4 5 0,1-1 0,0 1 0,0 0 0,1 0-1,0 1 1,0-1 0,0 0 0,1 1 0,0-1 0,1 1 0,0 0 0,0-1 0,0 1 0,1-1 0,0 1 0,1-1 0,0 1 0,-1-4 0,-1-1 0,1 0 0,1 1 0,-1-1 1,0 1-1,1-1 0,0 0 0,0 0 0,0 0 0,0 0 1,0 0-1,0-1 0,1 1 0,-1 0 0,1-1 1,0 0-1,0 0 0,0 0 0,0 0 0,0 0 1,0 0-1,1-1 0,-1 0 0,0 1 0,1-1 1,-1-1-1,1 1 0,0 0 0,-1-1 0,1 0 0,-1 0 1,1 0-1,0 0 0,-1 0 0,3-1 0,-1-1 39,1 0 0,-1-1 1,0 1-1,0-1 0,-1 0 0,1 0 0,-1 0 0,1-1 0,-1 0 0,0 0 0,0 0 1,-1 0-1,1 0 0,-1-1 0,0 1 0,0-1 0,-1 0 0,1 0 0,-1 0 0,0-1 0,0 1 1,-1 0-1,0-1 0,0 1 0,0-1 0,0 1 0,-1-1 0,0 1 0,0-1 0,-1 0 1,1 1-1,-1-1 0,0 1 0,-1 0 0,1-1 0,-1 1 0,0 0 0,-1 0 0,1 0 0,-1 0 1,0 0-1,0 1 0,-3-5-39,-1 5-28,1 0 0,-1 1 0,0-1 1,0 1-1,0 0 0,0 1 0,-1 0 0,1 0 1,-1 1-1,0-1 0,1 2 0,-1-1 0,0 1 0,1 0 1,-1 1-1,0 0 0,1 0 0,-1 0 0,-1 2 28,-85 33-4772,38 2-2472</inkml:trace>
  <inkml:trace contextRef="#ctx0" brushRef="#br0" timeOffset="4247.674">2445 2995 10250,'0'0'3187,"0"0"-593,-7-13-352,-25-37-683,32 51-1523,0-1-1,-1 0 1,1 1-1,0-1 1,0 0-1,-1 0 1,1 1 0,-1-1-1,1 0 1,0 0-1,-1 1 1,1-1-1,0 0 1,-1 0-1,1 0 1,-1 0 0,1 0-1,0 0 1,-1 0-1,1 0 1,-1 0-1,1 0 1,-1 0-1,1 0 1,0 0-1,-1 0 1,1 0 0,-1 0-1,1 0 1,-1 0-1,1 0 1,0-1-1,-1 1 1,1 0-1,0 0 1,-1-1 0,1 1-1,0 0 1,-1 0-1,1-1 1,0 1-1,-1 0 1,1-1-1,0 1 1,0 0 0,0-1-1,-1 1 1,1-1-1,0 1 1,0 0-1,0-1 1,0 1-1,0-1 1,-1 1 0,1 0-1,0-1-35,3 26 54,0-19-27,-1 0 0,1-1 0,0 1 0,0-1 0,0 0 0,1 1 0,0-1 0,0-1 0,0 1 1,1-1-1,-1 1 0,1-1 0,0-1 0,0 1 0,1-1 0,-1 0 0,1 0 0,0 0 0,-1-1 0,1 0 0,0 0 1,0 0-1,1-1 0,-1 0 0,1 0-27,-3-1 83,1 1 0,-1-1 0,1 0 0,-1 0 1,1 0-1,-1-1 0,0 0 0,1 0 0,-1 0 0,0 0 0,1-1 1,-1 1-1,0-1 0,0 0 0,0 0 0,0-1 0,-1 1 1,1-1-1,-1 0 0,1 0 0,-1 0 0,0 0 0,0-1 0,0 1 1,-1-1-1,1 0 0,-1 0 0,0 0 0,0 0 0,0 0 0,-1 0 1,1 0-1,-1-1 0,0 1 0,0-2-83,0-3 153,0 0 0,0 0 0,-1 0 0,0-1 0,-1 1 0,0 0 0,0 0 0,-1-1 0,0 1-1,0 1 1,-4-8-153,5 13-12,0 0 0,-1-1 0,1 1-1,-1 0 1,1 0 0,-1 0 0,0 0-1,0 0 1,-1 1 0,1-1 0,-1 0-1,1 1 1,-1 0 0,0 0 0,0 0-1,0 0 1,0 0 0,0 0 0,0 1-1,0 0 1,0-1 0,-1 1 0,1 0-1,-1 1 1,1-1 0,-1 0 0,1 1-1,-1 0 1,1 0 0,-1 0 0,-1 1 12,3-1-294,0 1 1,1 0 0,-1 0 0,1 0-1,-1 0 1,1 0 0,-1 0 0,1 0-1,0 1 1,-1-1 0,1 0 0,0 1 0,0-1-1,0 1 1,0-1 0,0 1 0,0-1-1,1 1 1,-1 0 0,0 0 0,1-1-1,-1 1 1,1 0 0,0 0 0,0-1-1,0 1 1,0 0 0,0 0 0,0 1 293,-1 22-8654</inkml:trace>
  <inkml:trace contextRef="#ctx0" brushRef="#br0" timeOffset="4576.9">4019 2522 11531,'0'0'5071,"0"0"-2834,0 0-945,0 0-198,0 0-400,0 0-443,0 0-192,-11 6-32,-33 23-27,42-26-2,0-1 0,1 1 0,0 0 1,0-1-1,0 1 0,0 0 0,0 0 0,0 0 1,1 0-1,-1 0 0,1 0 0,0 0 1,0 0-1,0 0 0,0 0 0,1 0 0,-1 0 1,1 0-1,-1 0 0,1-1 0,0 1 1,0 0-1,1 0 0,-1-1 0,1 1 0,-1 0 1,1-1-1,0 0 0,0 1 0,0-1 2,1 2 7,0-1 0,0 0-1,0-1 1,0 1 0,0-1-1,1 1 1,0-1 0,-1 0-1,1 0 1,0 0 0,0-1-1,0 0 1,0 1 0,0-1-1,0-1 1,0 1 0,0 0-1,0-1 1,0 0 0,1 0-1,-1 0 1,0-1 0,0 1 0,0-1-1,0 0 1,0 0 0,0-1-1,0 1 1,0-1 0,0 0-1,0 0 1,-1 0 0,1 0-1,-1-1 1,0 1 0,0-1-1,0 0 1,0 0 0,0 0-1,0 0 1,-1-1 0,1 1-1,-1-1 1,0 1 0,0-1-1,-1 0 1,1 0 0,-1 0-7,1-2 122,-1 0 0,0-1 0,-1 1 1,1 0-1,-1 0 0,0 0 0,-1 0 0,0-1 1,0 1-1,0 0 0,0 0 0,-1 0 0,0 0 1,-1 1-1,1-1 0,-1 1 0,0-1 1,0 1-1,-1 0 0,1 0 0,-3-2-122,3 4-165,0 0 1,0 0-1,0 1 0,0 0 1,0-1-1,-1 1 0,1 0 1,-1 0-1,1 1 0,-1-1 0,0 1 1,0 0-1,1 0 0,-1 0 1,0 0-1,0 1 0,0-1 0,0 1 1,0 0-1,0 1 0,0-1 1,-1 1 164,-10 4-5467,6 4-4062</inkml:trace>
  <inkml:trace contextRef="#ctx0" brushRef="#br0" timeOffset="4865.589">5040 1977 13773,'0'0'2925,"0"0"-1905,0 0-587,0 0-81,0 0-91,0 0-164,2 13-60,5 44-10,-6-51 4,1 0 0,0 0 0,0 0 1,0-1-1,1 1 0,0-1 1,0 1-1,0-1 0,1 0 1,0 0-1,0-1 0,0 1 1,0-1-1,1 0 0,-1 0 1,1 0-1,0 0 0,1-1 0,-1 0 1,0 0-1,1-1 0,0 1 1,0-1-1,-1 0 0,1-1 1,0 0-1,0 0 0,1 0 1,-1 0-1,0-1 0,0 0 0,0 0 1,0-1-1,0 0 0,0 0 1,0 0-1,6-3-31,-7 0 263,-1 0 1,0-1-1,0 0 0,-1 1 0,1-1 1,-1-1-1,0 1 0,-1 0 1,1-1-1,-1 0 0,0 1 1,0-1-1,-1 0 0,0 0 0,0 0 1,0 0-1,0 0 0,-1 0 1,0 0-1,-1 0 0,1 0 1,-1 0-1,0 0 0,-1 0 0,0 0 1,0 0-1,0 0 0,-1-1-263,0 0 12,-1 0-1,1 1 0,-1-1 0,-1 1 0,1 0 0,-1 0 1,0 0-1,0 1 0,-1 0 0,0 0 0,1 0 1,-2 0-1,1 1 0,0 0 0,-1 1 0,0 0 1,0 0-1,0 0 0,0 0 0,-6 0-11,-71-13-3055,4 13-5351,17 5-4609</inkml:trace>
  <inkml:trace contextRef="#ctx0" brushRef="#br0" timeOffset="5286.924">3262 740 9577,'0'0'2055,"-4"-12"-405,-15-40 197,18 51-1785,1 0 1,-1 1-1,0-1 1,0 0-1,1 0 1,-1 1-1,0-1 1,0 0-1,0 1 0,0-1 1,1 1-1,-1-1 1,0 1-1,0 0 1,0-1-1,0 1 1,0 0-1,0 0 0,0-1 1,0 1-1,0 0 1,0 0-1,0 0 1,0 0-1,0 1 1,-1-1-1,1 0 0,0 0 1,0 0-1,1 1 1,-1-1-1,0 1 1,0-1-1,0 1 1,0-1-1,0 1 0,0-1 1,0 1-1,1 0 1,-1-1-1,0 1 1,1 0-1,-1 0 1,0 0-1,1-1 0,-1 1 1,1 0-1,-1 0 1,1 0-1,-1 1-62,0 0 33,-7 7-13,0 0 0,1 0 0,0 1 0,1 0 0,0 1 0,1-1 0,0 1 0,0 0 0,1 0 0,1 1 0,0-1 0,1 1 0,0 0 0,0 0 0,1-1 0,1 4-20,0-13 2,0-1 0,-1 1-1,2-1 1,-1 1 0,0-1-1,0 1 1,0 0 0,1-1-1,-1 1 1,1-1 0,-1 1-1,1-1 1,0 1 0,-1-1-1,1 0 1,0 1 0,0-1-1,0 0 1,0 0 0,0 1-1,0-1 1,1 0-1,-1 0 1,0 0 0,0 0-1,1-1 1,-1 1 0,1 0-1,-1-1 1,1 1 0,-1 0-1,1-1 1,-1 0 0,1 1-1,-1-1 1,1 0 0,0 0-1,-1 0 1,1 0 0,-1 0-1,1 0 1,0 0-2,64-27 1003,-56 17-794,-2-1 0,0 0 1,0-1-1,-1 0 0,0 0 0,-1-1 0,0 0 0,-1 0 0,-1 0 0,0 0 0,0-1 0,-2 0 0,0 0 1,0 1-1,-1-1 0,-1 0 0,0 0 0,-1 0 0,-1 0 0,0 0 0,-1 0 0,0 1 0,-1-1 0,-2-3-209,-1-2-1857,2 25-2467,7 15-1634</inkml:trace>
  <inkml:trace contextRef="#ctx0" brushRef="#br0" timeOffset="5660.109">4975 327 14157,'0'0'3097,"0"0"-1448,0 0-405,0 0-299,0 0-304,0 0-262,0 0-150,-2 14-90,-5 77 117,7-88-233,0 0 1,1 0-1,-1-1 0,0 1 1,1 0-1,-1 0 0,1 0 1,0-1-1,0 1 0,0 0 0,0-1 1,1 1-1,-1-1 0,1 1 1,-1-1-1,1 1 0,0-1 1,0 0-1,0 0 0,0 0 0,0 0 1,1-1-1,-1 1 0,0 0 1,1-1-1,-1 0 0,1 0 1,0 1-1,-1-1 0,1-1 0,0 1 1,0 0-1,0-1 0,0 1 1,-1-1-1,1 0 0,0 0 1,0 0-1,1-1-23,1 1 45,1-1-1,-1 0 1,0 0 0,0 0-1,0 0 1,1-1 0,-2 0-1,1 0 1,0-1 0,0 1-1,-1-1 1,1 0 0,-1 0-1,0-1 1,0 1 0,0-1-1,0 0 1,-1 0 0,0 0 0,1 0-1,-1-2-44,1-2 62,-1 0 0,1 0-1,-2-1 1,1 1-1,-1-1 1,-1 0 0,1 1-1,-2-1 1,1 0 0,-1 0-1,0 0 1,-1 0 0,0 0-1,0 1 1,-1-1-1,0 0 1,-1 1 0,0-1-1,0 1 1,-1 0 0,0 0-1,-4-6-61,5 12-31,1-1 0,-1 1 0,0-1 0,1 1 0,-1 0 0,0 0 0,-1 0 0,1 1 0,0-1 0,0 1 0,-1 0 0,1-1 0,-1 2 0,1-1 0,-1 0 0,0 1 0,1-1 0,-1 1 0,1 0 0,-1 0 0,0 1 0,1-1 0,-1 1 0,1 0 0,-1 0 0,1 0 0,-1 0 0,1 0 0,0 1 0,-2 0 31,-2 1-575,1 1 1,-1 0 0,1 0-1,0 1 1,0 0-1,0 0 1,0 0 0,1 1-1,0-1 1,0 1 0,0 1-1,1-1 1,-2 4 574,-7 25-6556</inkml:trace>
  <inkml:trace contextRef="#ctx0" brushRef="#br0" timeOffset="6007.737">5966 271 9449,'2'-15'6742,"13"-75"-2060,-16 77-3553,-3 20 126,-4 20 183,7-21-1434,0 0 0,0 0 0,1 1 0,0-1 0,0 0 0,1 0 0,-1 0-1,2 1 1,-1-1 0,0 0 0,1 0 0,0 0 0,1-1 0,-1 1 0,1 0-1,0-1 1,0 0 0,1 1 0,0-1 0,0-1 0,0 1 0,0-1 0,1 1 0,-1-1-1,1 0 1,0-1 0,1 1 0,-1-1 0,0 0 0,1-1 0,0 1 0,0-1-1,1 1-3,-1-2 24,0 1-1,0-1 0,0-1 0,0 1 1,0-1-1,0 0 0,0 0 1,0 0-1,0-1 0,0 0 0,0 0 1,-1-1-1,1 1 0,0-1 0,-1-1 1,1 1-1,-1-1 0,0 0 0,1 0 1,-1 0-1,-1-1 0,1 0 0,-1 0 1,1 0-1,-1 0 0,0-1 0,0 0 1,0-1-24,3-4 159,0-2 1,-1 1 0,0-1-1,0 0 1,-2 0 0,1-1 0,-2 0-1,1 1 1,-2-1 0,0 0 0,0 0-1,-1-6-159,-12-73 454,10 89-451,0 1 1,0 0-1,0-1 1,0 1 0,-1 0-1,1 0 1,-1 0 0,0 0-1,1 0 1,-1 0-1,0 0 1,0 1 0,0-1-1,0 1 1,-1-1 0,1 1-1,0 0 1,-1 0-1,1 0 1,0 0 0,-1 0-1,1 1 1,-1-1 0,0 1-1,1-1 1,-1 1-1,1 0 1,-1 0 0,1 0-1,-1 0 1,0 1 0,1-1-1,-1 1 1,0 0-4,-3 0-233,1 1 1,-1 0-1,0 1 1,1 0 0,-1-1-1,1 2 1,0-1-1,0 1 1,0-1-1,0 1 1,1 1 0,-1-1-1,1 1 1,0-1-1,0 2 233,-49 79-11301,30-40-790</inkml:trace>
  <inkml:trace contextRef="#ctx0" brushRef="#br0" timeOffset="6413.493">5873 843 10826,'0'0'3534,"0"0"-918,0 0-598,0 0-603,0 0-326,0 0-454,2-3-400,5-5-291,-6 39-73,0 9-252,-1-37 361,1 0 0,0 0 0,0 0-1,0-1 1,1 1 0,-1 0 0,1-1 0,-1 1 0,1-1-1,0 0 1,0 1 0,0-1 0,0 0 0,0 0 0,1 0 0,-1-1-1,1 1 1,-1-1 0,1 1 0,-1-1 0,1 0 0,0 0 0,0 0-1,0 0 1,0 0 0,-1-1 0,1 1 0,0-1 0,0 0 0,0 0-1,2 0 21,2 0 82,0 0 0,0 0 0,0-1-1,0 0 1,-1 0 0,1 0-1,0-1 1,-1 0 0,1-1 0,-1 0-1,0 0 1,0 0 0,3-2-82,2-4 319,0-1 1,-1 0 0,0 0 0,-1-1-1,0-1 1,-1 1 0,0-1-1,-1-1 1,0 1 0,-1-1 0,0-1-1,-1 1 1,-1-1 0,0 1-1,-1-1 1,0 0 0,-1-1-1,0-4-319,-2 17 9,0 0-1,0 1 1,0-1-1,0 0 0,-1 1 1,1-1-1,0 0 0,-1 1 1,1-1-1,-1 1 1,0-1-1,1 1 0,-1-1 1,0 1-1,0-1 0,0 1 1,0 0-1,0-1 0,0 1 1,0 0-1,0 0 1,-1 0-1,1 0 0,0 0 1,-1 0-1,1 0 0,-1 0 1,1 1-1,-1-1 0,1 1 1,-1-1-1,0 1 1,1-1-1,-1 1 0,1 0 1,-1 0-1,0 0-8,-38 16-2626,12 31-5985,21-18-160</inkml:trace>
  <inkml:trace contextRef="#ctx0" brushRef="#br0" timeOffset="6866.9">7155 121 9801,'0'0'3123,"0"0"-261,0 0 68,0 0-373,0 0-576,0 0-657,0 0-401,-2 0-357,-5 5-507,1-1-1,0 1 0,0 1 1,1-1-1,0 1 1,0 0-1,0 0 0,0 0 1,1 1-1,0 0 0,1-1 1,0 2-1,0-1 0,0 0 1,0 3-59,2-8 1,0 0 0,0 1-1,0-1 1,0 0 0,0 1 0,1-1 0,0 0 0,-1 1 0,1-1 0,0 1 0,0-1 0,0 1-1,0-1 1,0 0 0,1 1 0,-1-1 0,1 1 0,0-1 0,0 0 0,0 1 0,0-1-1,0 0 1,0 0 0,0 0 0,1 0 0,-1 0 0,1 0 0,-1 0 0,1 0 0,0-1-1,0 1 1,0-1 0,0 1 0,0-1 0,0 0 0,0 0 0,0 0 0,1 0 0,-1 0-1,0 0 1,1 0 0,-1-1 0,0 1 0,1-1 0,-1 0 0,1 0 0,-1 0 0,1 0-1,-1 0 1,1 0 0,-1-1 0,0 1 0,1-1 0,0 0-1,5-3 34,-1 1-1,0-1 1,0-1-1,0 1 1,0-1 0,-1 0-1,0-1 1,0 0 0,-1 0-1,1 0 1,-1 0-1,0-1 1,-1 0 0,0 0-1,0 0 1,0 0 0,-1-1-1,0 0 1,-1 1 0,1-2-34,-2 7 8,0 1 1,0-1 0,1 1 0,-1-1-1,0 1 1,0-1 0,-1 0 0,1 0 0,0 1-1,0-1 1,-1 0 0,0 0 0,1 0 0,-1 0-1,0 0 1,0 0 0,0 0 0,0 0 0,0 1-1,0-1 1,0 0 0,-1 0 0,1 0 0,-1 0-1,1 0 1,-1 0 0,0 1 0,0-1-1,0 0 1,0 1 0,0-1 0,0 1 0,0-1-1,0 1 1,-1-1 0,1 1 0,-1 0 0,1-1-1,-1 1 1,1 0 0,-1 0 0,0 0 0,1 0-1,-1 1 1,0-1 0,0 0 0,0 1 0,0-1-1,1 1 1,-1 0 0,-1-1-9,-16 8-608,1 0 0,0 1 0,1 1 0,0 0-1,0 2 1,1 0 0,0 0 0,1 2 0,0-1 0,1 2 0,-2 4 608,-46 45-7282,4 0-5866</inkml:trace>
  <inkml:trace contextRef="#ctx0" brushRef="#br0" timeOffset="7229.208">6094 1382 2530,'0'0'8125,"0"0"-4729,0 0-1816,0 0 246,0 0-236,0 0-527,-14 9-263,-43 31-84,56-39-689,0-1 1,-1 1-1,1 0 0,0-1 1,-1 1-1,1 0 1,0 0-1,0 0 1,0 0-1,0 0 0,0 0 1,0 0-1,0 1 1,0-1-1,0 0 1,1 0-1,-1 1 0,0-1 1,1 1-1,-1-1 1,1 0-1,0 1 0,-1-1 1,1 1-1,0-1 1,0 1-1,0-1 1,0 1-1,0-1 0,0 1 1,0-1-1,1 1 1,-1-1-1,0 1 0,1-1 1,-1 0-1,1 1 1,0-1-1,-1 0 1,1 1-1,0-1 0,0 0 1,0 0-1,0 0 1,0 0-1,0 0 0,0 0 1,0 0-1,0 0 1,0 0-1,1 0 1,-1 0-1,0-1 0,1 1 1,-1-1-1,1 1 1,-1-1-1,0 1 1,1-1-1,-1 0 0,1 0 1,-1 0-1,1 0 1,-1 0-1,1 0 0,0 0-26,10 0 150,-1 0 1,1 0-1,-1-1 1,1-1-1,-1 0 1,0-1 0,0 0-1,0 0 1,0-1-1,0-1 1,-1 0-1,0 0 1,0-1 0,0 0-1,-1-1 1,0 0-1,0-1 1,-1 1-1,0-2 1,0 1 0,-1-1-1,0 0 1,0-1-1,-1 0 1,0 0-1,-1 0 1,0 0 0,0-4-152,-4 13 13,0-1 0,0 1 0,-1-1 0,1 1 1,0 0-1,-1-1 0,1 1 0,-1-1 0,0 0 1,1 1-1,-1-1 0,0 1 0,0-1 1,0 1-1,0-1 0,0 0 0,0 1 0,-1-1 1,1 1-1,0-1 0,-1 1 0,1-1 1,-1 1-1,0-1 0,1 1 0,-1-1 0,0 1 1,0 0-1,0 0 0,0-1 0,0 1 0,0 0 1,0 0-1,-1 0 0,1 0 0,0 0 1,0 0-1,-1 1 0,1-1 0,-1 0 0,1 1 1,-1-1-1,1 1 0,-1-1 0,0 1-13,-74 3-1214,31 20-2887,24 2-3387,15-4-2954</inkml:trace>
  <inkml:trace contextRef="#ctx0" brushRef="#br0" timeOffset="7564.116">7268 816 17713,'0'0'2541,"0"0"-715,0 0-252,0 0-490,0 0-417,-9 7-432,3-2-216,2-3-16,0 1 1,0 0 0,0 0 0,0 0-1,0 1 1,1-1 0,0 1 0,0 0-1,0 0 1,0 0 0,1 1 0,-1-1-1,1 0 1,0 1 0,0 1-4,0 2-14,1 0 1,0 0-1,1 0 0,-1 0 1,1-1-1,1 1 1,0 0-1,0 0 0,0 0 1,1 0-1,1-1 0,0 4 14,-2-8-30,0 0 0,0 0 0,0-1 0,1 1 0,-1-1 0,1 1 0,-1-1 0,1 0 0,0 0 0,0 1 0,0-1 0,0 0 0,0-1 0,0 1 0,1 0 0,-1-1 0,1 1 0,-1-1 0,1 0 0,-1 1 0,1-1 0,0-1 0,-1 1 0,1 0 0,0-1 0,0 1 0,0-1 0,0 0 0,-1 0 0,1 0 0,0 0 0,0-1 0,0 1 0,0-1 0,-1 1 0,2-1 30,2-4 127,0 1-1,0-1 1,0 0-1,0-1 1,-1 1-1,0-1 1,0 0-1,-1 0 1,1-1-1,-1 0 1,-1 1-1,1-1 1,-1 0-1,0-1 1,-1 1-1,0 0 1,0-1-1,0 1 1,-1-1-1,-1 0 1,1 0-1,-1 1 1,0-5-127,0 8 18,0 0 0,0 0 0,0 1 0,-1-1 1,1 0-1,-1 1 0,0-1 0,0 0 0,0 1 1,-1-1-1,1 1 0,-1 0 0,1-1 1,-1 1-1,0 0 0,-1 0 0,1 0 0,0 0 1,-1 1-1,0-1 0,0 1 0,1-1 0,-1 1 1,-1 0-1,1 0 0,0 0 0,0 1 0,-1-1 1,1 1-1,-1 0 0,1 0 0,-1 0 1,0 0-1,1 0 0,-1 1 0,-1 0-18,-88 11-2898,-3 48-8035,49-22-1350</inkml:trace>
  <inkml:trace contextRef="#ctx0" brushRef="#br0" timeOffset="8207.689">1180 3226 9865,'0'0'3444,"0"0"-1133,7-15-517,60-110 870,-4 59-2297,3 3 0,2 3 1,3 2-1,3 4 0,25-11-367,-83 54 27,349-222-17,9 16 1,234-92-11,177-23-1212,13 34 0,77 16 1212,-868 280 11,1633-462 998,-1461 418 934,-178 46-1404,-31 33 342,-26 8-1749,16-20-7552,29-15 1859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7:16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60 12172,'1'-13'2589,"0"-6"-1650,1-8-326,-3 31 3867,-68 523-215,-41 574-3309,73-770-620,23-313-316,2-50-467,3-89-6445,9 75 257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7:20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187 111 4260,'0'0'11205,"0"0"-7318,0 0-1853,0 0-273,0 0-538,-14 4-417,9-3-750,0 0-17,0 1-1,0-1 1,1 1 0,-1 0 0,0 0-1,1 0 1,0 0 0,-1 1 0,1 0 0,0 0-1,0 0 1,0 0 0,1 1 0,-1 0-1,1-1 1,0 1 0,0 0 0,0 1-1,1-1 1,-1 0 0,0 3-39,-13 38 45,2 1 0,1 0 0,3 1 0,2 0 0,2 1 0,2 0 0,2 37-45,2-84-8,0-1 0,-1 1 0,1 0 0,0 0 0,0-1 0,-1 1 0,1 0 0,0 0 0,0 0 0,0-1 0,0 1 0,0 0 0,0 0 0,0 0 0,0-1 0,0 1 0,0 0 0,1 0 0,-1 0 0,0-1 0,1 1 0,-1 0 0,0 0 0,1-1 0,-1 1 0,1 0 0,-1-1 0,1 1 0,-1 0 0,1-1 0,-1 1 0,1-1 0,0 1 0,-1-1 0,1 1 0,0-1 0,0 0 0,-1 1 0,1-1 0,0 0 0,0 0 0,-1 1 0,1-1 0,0 0 8,11-52-129,-8 11 146,2 1-1,2-1 1,1 2-1,2-1 1,2 1-1,1 1 1,2 0-1,2 2 1,1 0-1,2 0 1,1 2-1,15-16-16,-33 45 6,1-1 0,-1 1 0,1 0 0,0 1 0,1-1 0,-1 1 0,1 0 0,0 1 0,0-1 0,0 1 0,0 0-1,1 0 1,-1 1 0,1 0 0,-1 0 0,1 1 0,0 0 0,0 0 0,0 0 0,0 1 0,0 0 0,0 0 0,-1 1 0,1 0 0,0 0 0,2 1-6,-5 2-4,-1 0 0,1-1 0,-1 2 0,0-1 0,0 0 0,-1 0 0,1 1 1,-1 0-1,0-1 0,0 1 0,0 0 0,-1 0 0,0 0 0,0 0 0,0 0 0,0 0 0,-1 1 0,0-1 0,0 0 1,0 0-1,-1 0 0,0 0 0,0 0 0,0 0 0,0 0 0,-1 0 0,0 0 0,0 0 0,0 0 0,-1 0 4,-12 20-175,0 0 0,-2 0 0,0-2 0,-2 0-1,0-1 1,-2-1 0,0 0 0,-2-2 0,0-1-1,0-1 1,-11 5 175,-9 1-101,46-36 111,7 3 5,0 2 0,1-1 1,1 1-1,-1 1 0,1 0 0,0 1 0,1 0 0,-1 1 0,1 0 0,1 1 0,-1 1 0,0 0 0,1 1 0,-1 0 0,1 1 0,6 0-15,-15 1 1,0-1 0,0 1 0,0 0 1,0 1-1,0-1 0,0 1 0,0 0 0,0 1 1,-1-1-1,1 1 0,0 0 0,-1 0 0,1 0 1,-1 0-1,0 1 0,0 0 0,0 0 0,0 0 1,0 0-1,0 1 0,-1 0 0,0-1 0,0 1 1,0 0-1,0 1 0,0-1 0,-1 0 0,0 1 1,0 0-1,0-1 0,0 4-1,0-3 1,0 1 0,0 1 0,-1-1 0,0 0 0,0 0 0,0 1 0,-1-1 0,0 0 0,0 0-1,-1 1 1,0-1 0,0 0 0,0 0 0,-1 0 0,0 0 0,0 0 0,0 0 0,-1 0 0,0 0 0,0-1 0,0 0 0,-1 1 0,0-1 0,0-1 0,0 1 0,-1 0-1,1-1 1,-1 0 0,0 0 0,0-1 0,-1 1 0,1-1 0,-1 0 0,-1 0-1,-12 5-42,1 0 0,-1-2 0,-1 0 0,1-1 0,-1-1 0,0-1 0,0-1 0,0-1 0,0 0 0,0-2 0,0 0 0,0-1 0,0-1 0,1-1 0,-15-5 42,-8-7-3342,19 2-3763,16 6-620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7:2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153 166 14125,'-1'-13'2056,"-4"-46"-433,5 56-1492,0-1 1,0 1 0,0-1-1,0 1 1,1 0 0,0-1-1,-1 1 1,1 0 0,1 0 0,-1-1-1,0 1 1,1 0 0,-1 0-1,1 1 1,0-1 0,0 0-1,0 0 1,1 1 0,-1-1 0,1 1-1,-1 0 1,1 0 0,0 0-1,-1 0 1,1 0 0,0 1-1,0-1 1,1 1 0,-1 0 0,2-1-132,93-11 255,-89 13-280,0 1 0,0-1 1,0 1-1,0 1 0,-1-1 0,1 2 0,0-1 1,-1 1-1,1 0 0,-1 1 0,0 0 0,0 1 0,0-1 1,-1 1-1,0 1 0,0-1 0,0 1 0,0 1 0,-1-1 1,0 1-1,-1 0 0,1 0 0,-1 1 0,-1 0 0,0 0 1,0 0-1,0 0 0,-1 0 0,0 1 0,0 0 0,-1-1 1,-1 1-1,1 0 0,-1 0 0,-1 0 0,0 0 0,0 0 1,-1 0-1,0 0 0,0 0 0,-1 0 0,0 0 0,-3 5 25,-2-1-44,-1-1-1,0-1 0,-1 1 0,0-2 0,-1 1 0,0-1 0,-1 0 0,0-1 0,0-1 0,-1 0 0,0 0 0,-1-1 0,0 0 0,0-1 0,0-1 0,0 0 0,-1-1 0,0 0 0,0-1 45,12-2 20,0 0-1,1 0 0,-1 0 1,0-1-1,1 1 0,-1 0 1,0-1-1,0 1 0,0-1 0,0 1 1,0-1-1,0 0 0,0 0 1,1 0-1,-1 0 0,0 0 1,0 0-1,0-1 0,0 1 1,0-1-1,0 1 0,0-1 0,1 0 1,-1 0-1,0 1 0,1-1 1,-1 0-1,0-1 0,1 1 1,-1 0-1,1 0 0,0-1 1,-1 1-1,1-1 0,0 1 0,0-1 1,0 1-1,0-1 0,0 0 1,0 1-1,0-1 0,1 0 1,-1 0-1,1 0 0,-1 0 1,1 1-1,0-2-19,2-2 30,0 0 0,1 1 0,0-1 0,0 1 0,0-1 0,1 1 0,-1 0 0,1 1 0,0-1 0,0 1 0,1-1 0,-1 1 0,0 1 0,1-1 0,0 1 0,0-1 0,0 1 0,0 0 0,0 1 0,0 0 0,0-1 0,0 2 1,1-1-1,0 0-30,-1 1-2,0-1 1,0 1 0,0 0 0,0 0 0,0 1-1,0-1 1,0 1 0,0 0 0,0 1 0,0-1 0,0 1-1,-1 0 1,1 0 0,-1 0 0,1 1 0,-1 0-1,0 0 1,0 0 0,0 0 0,0 0 0,-1 1-1,1 0 1,-1 0 0,0 0 0,0 0 0,0 0 0,0 2 1,4 7 44,-1 1 1,-1-1 0,0 1-1,-1-1 1,0 1 0,-2 1-1,1-1 1,-2 0 0,0 1-1,0-1 1,-1 0 0,-1 1-1,-1-1 1,0 1 0,0-1-1,-2 0 1,-1 4-45,2-9 42,1 0 0,-1-1 0,-1 1 0,0-1 0,0 0 0,-1 0 0,0 0 0,0-1 0,-1 1 1,0-1-1,0-1 0,0 1 0,-1-1 0,0 0 0,0-1 0,-1 1 0,0-1 0,0-1 0,0 0 0,0 0 0,-1 0 0,1-1 0,-1-1 0,0 1 1,0-1-1,0-1 0,-6 1-42,0-2 216,0 0 0,0 0 0,0-2 0,0 0 1,1-1-1,-1 0 0,1-1 0,0-1 1,0 0-1,0-1 0,-4-3-216,12 6-35,0 0 0,0 0 0,0-1-1,1 0 1,-1-1 0,1 1 0,0-1 0,1 0 0,-1 0 0,1 0 0,0-1-1,0 1 1,1-1 0,-1 0 0,1 0 0,0 0 0,1-1 0,0 1-1,0-1 1,0 1 0,1-1 0,0 0 0,0 0 0,1 1 0,-1-4 35,15-21-5744,3 22-1388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7:24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19667,'0'0'4067,"0"0"-2337,0 0-577,0 0-672,0 0-353,0 0-32,0 0-96,0 0-385,2-54-1472,-2 63-1314,0-4-4324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7:2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8360,'0'0'5632,"0"0"-3027,0 0-1019,0 0-332,18-7-528,59-25-448,23 24-102,-44 9-149,-32 1 1,1-1-1,-1-2 0,1 0 0,-1-1 1,1-2-1,-1 0 0,0-2 0,9-3-27,-31 8 65,0 0-1,0 1 0,0-1 1,0 0-1,-1 0 0,1 0 1,0 0-1,0 0 0,0 0 1,-1 0-1,1-1 0,-1 1 1,1-1-1,-1 1 0,1-1 1,-1 0-1,0 1 0,0-1 1,0 0-1,0 0 0,0 0 0,0 0 1,-1 0-1,1 0 0,-1 0 1,1 0-1,-1 0 0,1 0 1,-1 0-1,0 0 0,0 0 1,0 0-1,-1 0 0,1 0 1,0 0-1,-1-1 0,1 1 1,-1 0-1,0 1 0,0-1 1,1 0-1,-1 0 0,-1 0 1,1 0-1,0 1 0,0-1 1,-1 0-1,1 1 0,-1-1 1,1 1-1,-1 0 0,1-1 0,-1 1 1,0 0-1,0 0 0,0 0 1,0 0-1,1 0 0,-1 1 1,0-1-1,-2 0-64,-2 3 41,0-1 0,1 1 0,-1 0-1,1 0 1,-1 1 0,1-1 0,0 1 0,0 1-1,0-1 1,0 1 0,0-1 0,1 1 0,0 1 0,0-1-1,0 1 1,0-1 0,1 1 0,-1 0 0,1 0-1,-1 5-40,1-7 17,-31 53-8,1 1-1,4 1 1,1 2 0,4 1-1,2 0 1,3 2 0,2 0-1,0 19-8,-5 47-2394,15-44-3892,7-47 489</inkml:trace>
  <inkml:trace contextRef="#ctx0" brushRef="#br0" timeOffset="643.131">575 447 4933,'0'0'6913,"0"0"-3534,0 0-827,0 0-972,0 0-833,0 0-229,0 0-160,0 0-65,1 16-122,2 114 27,-3-127-197,-1 0 1,1 0-1,0 0 1,0-1 0,0 1-1,0 0 1,1 0-1,-1 0 1,1-1-1,-1 1 1,1 0-1,0 0 1,0-1 0,0 1-1,1-1 1,-1 1-1,1-1 1,-1 1-1,1-1 1,0 0-1,0 0 1,0 0 0,0 0-1,0 0 1,0 0-1,1-1 1,-1 1-1,0-1 1,1 1 0,-1-1-1,1 0 1,0 0-1,-1 0 1,1-1-1,0 1 1,0 0-1,0-1 1,-1 0 0,1 0-1,0 0 1,0 0-1,0 0 1,-1 0-1,1-1 1,0 1-1,0-1 1,0 0 0,0 0-2,14-11 337,0 0 1,-2-1-1,1-1 1,-1 0-1,-1-1 1,-1 0-1,0-2 1,-1 1-1,-1-1 1,0-1 0,-2 0-1,0 0 1,4-14-338,-10 26 55,0 0 0,-1-1 0,0 0 0,-1 0 1,1 1-1,-1-1 0,-1 0 0,1 0 0,-1 0 0,0 0 0,-1 0 1,0 0-1,0 0 0,0 1 0,-2-7-55,0 11 1,0 0 0,-1 0 0,1 0 0,0 1 0,-1-1 1,1 1-1,0 0 0,-1 0 0,0 0 0,1 0 0,-1 1 0,1 0 0,-1-1 0,0 1 0,1 1 0,-1-1 0,0 0 0,1 1 0,-1 0 1,1 0-1,-1 0 0,1 0 0,-1 0 0,1 1 0,0-1 0,0 1 0,-1 0 0,1 0 0,0 1 0,1-1-1,-16 9-5,0 1 0,2 0 0,-1 2 0,2 0 0,0 0 0,0 2 0,2 0 0,0 0 0,0 1 0,2 1 0,0 0 0,1 1 0,1-1 0,1 2 0,0-1-1,2 1 1,0 1 0,-1 12 5,2-11-29,1 0-1,2 1 0,0-1 0,1 1 1,2-1-1,0 1 0,4 18 30,-4-37-9,0 0-1,1 0 1,-1 0 0,1 0-1,0 0 1,0 0-1,0-1 1,1 1 0,-1-1-1,1 0 1,0 0-1,0 0 1,0 0 0,0 0-1,0 0 1,1-1 0,-1 0-1,1 1 1,0-2-1,-1 1 1,1 0 0,0-1-1,0 1 1,0-1-1,0 0 1,1 0 0,0-1 9,5 2 2,1-2 0,-1 1 1,1-1-1,-1-1 1,1 1-1,-1-2 0,1 0 1,-1 0-1,0-1 1,6-2-3,27-16 181,0-2 1,-2-2-1,0-2 1,-2-1-1,-2-2 1,0-2-1,-2-1 1,26-33-182,-9 12 290,-3-3 0,-3-1 0,24-41-290,-66 89 38,-21 32-49,3 2-3,1 1 1,2 1-1,0 0 1,2 1-1,1 0 1,1 0-1,1 0 1,2 1-1,0 8 14,0-12-1,0 1-134,1 1 0,1-1 0,2 0 1,0 1-1,2-1 0,1 1 0,1-1 0,5 15 135,-9-39 1,0 0 0,0 0 0,1 0 0,-1 0 0,0 0 0,0 0 0,0 0 0,0 0 0,0 0 0,0 0 0,0 0 0,-1 0 0,1 0 0,0 0 0,0 0 0,-1 0 0,1 0 0,-1 0 0,1 0 0,-1 0 0,1 0 0,-1-1 0,1 1 0,-1 0 0,0 0 0,0-1 0,1 1 0,-1 0 0,0-1 0,0 1 0,0-1 0,0 1 0,1-1 0,-1 1 0,0-1 0,0 0 0,0 1 0,0-1 0,0 0 0,0 0 0,0 0 0,0 0 0,0 0-1,0 0 1,0 0 0,0 0 0,0 0 0,0 0 0,0 0 0,0-1 0,0 1 0,0 0 0,0-1 0,0 1 0,0-1 0,0 1 0,0-1 0,0 1 0,1-1 0,-1 0-1,-12-2-79,1-1 1,-1 0-1,1-1 0,0-1 0,1 0 1,-1 0-1,1-1 0,1 0 0,-1-1 1,-4-5 78,-43-64-3558,57 75 3191,0-1-1,0 0 1,0 1 0,1-1 0,-1 0 0,1 0 0,0 1 0,0-1-1,0 0 1,0 0 0,0 0 0,1 1 0,-1-1 0,1 0 0,0 1-1,0-1 1,0 0 0,0 1 0,0-1 0,0 1 0,1-1 0,-1 1-1,1 0 1,0 0 0,-1-1 0,1 1 0,0 0 0,0 1 0,1-1-1,-1 0 1,2-1 367,18-13-6726</inkml:trace>
  <inkml:trace contextRef="#ctx0" brushRef="#br0" timeOffset="984.488">1820 208 13261,'0'0'3961,"0"0"-833,0 0-443,0 0-747,0 0-673,0 0-512,0 0-241,-14 21 28,-89 151 276,79-115-732,3 2 0,2 0-1,3 2 1,3 0-1,-2 30-83,6-5-3290,6-1-3457,4-75 84,4-6-2807</inkml:trace>
  <inkml:trace contextRef="#ctx0" brushRef="#br0" timeOffset="1314.388">1670 583 13196,'0'0'3812,"0"0"-1025,0 0-449,75-83-897,-39 69-384,9 0-416,11-1-353,0 2-160,5 3-64,2 3 0,-5 3-64,-7 4-32,-11 0-320,-11 0-1249,-10 7-1827,-11 0-4195</inkml:trace>
  <inkml:trace contextRef="#ctx0" brushRef="#br0" timeOffset="1315.388">2486 965 9321,'0'0'12684,"0"0"-10218,0 0-864,0 0-1058,0 0-512,0 0-32,0 0-961,0 0-1249,-96-34-2050,64 50-5701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7:2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95 14926,'0'0'2402,"0"0"-101,0 0-555,0 0-769,0 0-465,0 0-245,0 0-149,1 13-49,2 19-49,-2-4-31,2 0 0,1 0-1,1-1 1,1 0-1,2 0 1,2 4 11,-9-30-12,-1 0 0,1 0 0,-1 0 0,1 1 0,0-1 0,-1-1 0,1 1 0,0 0 0,0 0 0,0 0 0,0 0 1,0 0-1,0-1 0,0 1 0,0 0 0,0-1 0,0 1 0,0-1 0,0 1 0,0-1 0,1 0 0,-1 1 0,0-1 0,0 0 0,0 0 0,1 0 0,-1 0 0,0 0 0,0 0 0,1 0 0,-1 0 0,0-1 0,0 1 0,0 0 0,1-1 0,-1 1 0,0-1 1,0 1-1,0-1 0,0 1 0,0-1 0,0 0 0,0 0 0,0 1 0,0-1 0,0 0 0,-1 0 0,1 0 0,0 0 0,-1 0 0,1 0 12,43-55 354,-33 38-55,-2 5 13,0 0 1,0-1-1,-1 0 1,-1-1-1,0 1 1,-1-1-1,-1-1 1,0 1-1,-1-1 1,-1 0-1,-1 0 1,0 0-1,-1-1-312,-1 15 9,0 1 0,0-1 0,0 0 0,0 1 0,-1-1 0,1 1 0,0-1 0,-1 0 0,0 1 0,1-1 0,-1 1 0,0 0 0,0-1 0,0 1 0,0 0 0,0-1 0,0 1 0,0 0 0,0 0 0,0 0 0,-1 0 0,1 0 0,0 0 0,-1 0 0,1 0 0,-1 0 0,1 1 1,-1-1-1,1 1 0,-1-1 0,0 1 0,1 0 0,-1-1 0,1 1 0,-1 0 0,0 0 0,1 0 0,-1 0 0,0 1 0,1-1 0,-2 1-9,-64 26 20,55-14-84,-1 1-1,2 1 1,0 0 0,1 1-1,0-1 1,1 2 0,1 0-1,1 0 1,0 0 0,1 1-1,1-1 1,0 2 0,2-1-1,0 0 1,1 1 0,1-1-1,1 1 1,0-1 0,1 1-1,4 13 65,-6-26-59,0 1 0,1-1-1,0 0 1,0 0-1,1 0 1,0 0-1,0 0 1,0 0-1,1 0 1,-1 0 0,1 0-1,1 0 1,-1-1-1,1 1 1,0-1-1,1 0 1,-1 0 0,1 0-1,0 0 1,0 0-1,0-1 1,1 0-1,0 0 1,-1 0 0,1-1-1,1 1 1,-1-1-1,0 0 1,1-1-1,5 3 60,3-6 31,-1-1 0,0 0 0,0 0 0,0-1 0,-1-1-1,1 0 1,-1-1 0,0 0 0,0-1 0,0 0 0,-1-1-1,0 0 1,0-1 0,-1 0 0,0-1 0,0 0 0,-1-1 0,0 0-1,4-7-30,13-8 124,205-204 2097,-213 207-2022,-2 5 794,-21 37-450,4-18-541,-24 64 40,-4-1 0,-2-2 0,-25 34-42,-12 20-886,70-151 753,7-7 130,2 1 0,2-1 0,2 2 0,1 0 0,2 1 0,1 1 0,3 0 0,0 2 0,8-7 3,-21 31-64,0 1 0,0 0 0,1 0 0,0 1 0,1 1 0,0 0-1,0 0 1,1 1 0,0 0 0,0 1 0,0 0 0,1 1 0,0 1 0,1 0 64,-7 2-360,1 1 0,-1 0 0,1 0 1,-1 1-1,0 0 0,1 0 0,-1 1 0,1 0 0,-1 0 0,0 1 1,0 0-1,1 0 0,-1 1 0,-1 0 0,1 0 0,0 0 0,1 2 360,28 23-4196,-3 6-1857</inkml:trace>
  <inkml:trace contextRef="#ctx0" brushRef="#br0" timeOffset="435.632">1478 248 10090,'6'-14'4751,"44"-89"2279,-27 29-3361,-22 72-3626,-1 0 0,0 0 0,0 0 0,0 0 1,0 0-1,0 0 0,-1 0 0,1 0 0,-1 0 0,1 0 0,-1 0 0,1 0 1,-1 0-1,0 1 0,0-1 0,0 0 0,0 0 0,0 1 0,-1-1 1,1 1-1,0-1 0,-1 1 0,1-1 0,-1 1 0,0 0 0,1 0 0,-1 0 1,0 0-1,0 0 0,0 0 0,1 0 0,-1 0 0,0 1 0,0-1 1,-1 1-44,-7-1 12,1 0-1,0 0 1,0 1 0,-1 1 0,1 0 0,0 0 0,0 0 0,0 1 0,0 1 0,0 0 0,0 0 0,1 0 0,-1 1-1,1 1 1,0-1 0,0 1 0,1 0 0,-1 1 0,1 0 0,-1 2-12,-11 8 6,1 2-1,1 1 1,1 0 0,0 1-1,2 0 1,-12 22-6,15-23-30,1-1 0,1 2 0,0-1-1,2 1 1,0 0 0,2 1 0,0 0 0,1 0 0,1 0 0,1 0 0,1 7 30,0-25-61,1 0 0,0 0 0,0 0 0,0 0-1,1 0 1,-1 0 0,1 0 0,-1 0 0,1 0 0,0 0 0,0 0 0,1-1 0,-1 1 0,0 0 0,1-1 0,-1 1 0,1-1-1,0 1 1,0-1 0,0 0 0,0 0 0,1 0 0,-1 0 0,0 0 0,1-1 0,-1 1 0,1-1 0,0 1 0,-1-1 0,1 0-1,0 0 1,0 0 0,0 0 0,3 0 61,6-3-1,1 0-1,0-1 1,0-1-1,-1 0 1,0 0-1,0-1 1,0-1-1,0 0 1,-1 0-1,0-1 0,0-1 1,-1 0-1,0 0 1,-1-1-1,1 0 1,-2-1-1,1 0 1,-1 0-1,-1-1 1,0 0-1,2-6 2,11-8 317,-2 0 0,-1-2-1,-1 0 1,-1-1 0,-2 0 0,9-25-317,-31 96 192,2 0 0,2 1 0,2 0 0,3 43-192,-1-82 2,1 0 0,0 0 0,0 1-1,0-1 1,1 0 0,0 0-1,0 0 1,0 0 0,0 0 0,1 0-1,0 0 1,0 0 0,1-1 0,-1 1-1,1-1 1,0 0 0,0 1-1,0-1 1,1-1 0,-1 1 0,1 0-1,0-1 1,0 0 0,0 0 0,0 0-1,1 0 1,0-1 0,-1 1-1,1-1 1,0 0 0,0-1 0,0 1-1,0-1 1,2 0-2,4 1-34,0-2-1,0 1 1,0-1 0,0-1-1,0 0 1,0 0 0,-1-1-1,1-1 1,0 0 0,-1 0-1,0-1 1,0 0 0,0-1-1,0 0 1,-1 0 0,0-1-1,0-1 1,0 1 0,-1-2-1,0 1 1,0-1 0,-1 0-1,0 0 1,0-1 0,-1 0-1,0 0 1,-1-1 0,0 1-1,0-1 1,-1-1 34,14-50-2561,-15 19-4295,-3 24-1435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7:17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11627,'0'0'4313,"0"0"-2247,0 0-240,6-14-272,24-41-642,-29 53-873,1 0 0,-1 0-1,1 0 1,0 1 0,0-1 0,0 0-1,0 1 1,0 0 0,0-1-1,0 1 1,1 0 0,-1 0-1,0 1 1,1-1 0,-1 0-1,0 1 1,1-1 0,-1 1-1,1 0 1,-1 0 0,1 0-1,-1 0 1,3 0-39,7 0 93,120-9 150,180-26-225,-265 19 41,-73 20 795,17 1-842,1 0-1,0 0 1,0 1 0,0 0-1,1 1 1,0-1 0,1 1-1,-1 1 1,1-1-1,0 1 1,1 0 0,0 1-1,1-1 1,-1 1 0,1 0-1,1 0 1,0 0-1,0 0 1,1 1 0,0 0-12,-12 202-23,15-168 27,-1-17 0,1 3 5,-1 1 0,-2 0 0,0-1 0,-2 0 0,-2 1 0,-7 22-9,12-49 10,0 0 0,0 0-1,-1-1 1,0 1 0,0 0-1,0-1 1,0 1 0,0-1-1,-1 1 1,0-1 0,1 0-1,-1 0 1,0-1 0,-1 1-1,1 0 1,0-1 0,-1 0-1,1 0 1,-1 0 0,0 0-1,0-1 1,1 1 0,-1-1-1,0 0 1,0 0 0,-1 0-1,1-1 1,0 1 0,0-1-1,0 0 1,0 0 0,0-1-1,0 1 1,0-1-1,0 0 1,0 0 0,0 0-1,0-1 1,0 1 0,0-1-1,0 0 1,0-1-10,-172-119 29,122 79-736,54 43-6393,9 9 667</inkml:trace>
  <inkml:trace contextRef="#ctx0" brushRef="#br0" timeOffset="423.283">905 477 11467,'58'-128'7965,"-33"41"-3856,-25 84-4050,1 1 1,-1 0-1,0-1 0,0 1 0,-1-1 0,1 1 1,0-1-1,-1 1 0,0 0 0,1-1 1,-1 1-1,0 0 0,0 0 0,0-1 1,-1 1-1,1 0 0,0 0 0,-1 0 0,1 1 1,-1-1-1,0 0 0,0 0 0,0 1 1,1-1-1,-1 1 0,-1 0 0,1 0 0,0-1 1,0 1-1,0 0 0,-1 1 0,1-1 1,0 0-1,-2 1-59,-5-2 25,1 2 0,0-1 0,0 1 0,-1 1 0,1-1 0,0 2-1,0-1 1,0 1 0,0 0 0,0 0 0,0 1 0,0 0 0,1 1 0,0 0 0,-1 0 0,1 0 0,1 1 0,-1 0 0,1 0 0,-5 6-25,-3 2-2,1 1 0,0 0 1,1 0-1,1 2 1,1-1-1,0 1 0,1 1 1,-5 12 1,8-17-2,2 0 0,-1 0 0,2 0 1,-1 1-1,2-1 0,0 1 0,0 0 0,1 0 1,1-1-1,0 1 0,0 0 0,2 0 1,-1 0-1,2-1 0,0 1 0,0-1 0,1 1 1,2 2 1,-4-12-2,0 0 1,0 0-1,0 0 1,0-1 0,1 1-1,-1-1 1,1 1-1,0-1 1,0 0-1,0 0 1,0 0 0,0-1-1,0 1 1,0-1-1,0 1 1,1-1 0,-1 0-1,0 0 1,1-1-1,-1 1 1,1-1-1,-1 0 1,1 1 0,-1-2-1,1 1 1,-1 0-1,1-1 1,-1 1 0,1-1-1,-1 0 1,1 0-1,-1-1 1,0 1 0,2-2 1,105-65-48,-4-29 485,-99 118 300,-15 76-645,4-77-327,2 1-1,0 0 1,2 0 0,0 0 0,1 0 0,4 18 235,15-2-4330,3-22-4296,-11-11 747</inkml:trace>
  <inkml:trace contextRef="#ctx0" brushRef="#br0" timeOffset="721.8">1234 431 10762,'2'-16'2723,"1"-17"-1431,0-2 436,0-3 2523,1 38-70,1 21-3638,-15 221 268,-3-65-1259,13-160 217,0 16-1612,6-52 912,-5 17 930,12-73 136,3 0 1,3 2-1,10-18-135,-24 78 35,1 0-1,0 1 1,1-1-1,0 2 1,1-1-1,1 1 1,0 0-1,0 1 1,1 0-1,0 0 1,3-1-35,-8 7-121,0 0 0,0 0 1,1 1-1,0 0 0,-1 0 1,1 0-1,0 1 0,0 0 1,1 0-1,-1 0 0,0 1 1,1 0-1,-1 0 0,0 1 1,1 0-1,-1 0 0,1 0 1,-1 1-1,1 0 0,-1 0 1,0 1-1,1-1 0,-1 1 1,0 1-1,2 0 121,47 32-9171,-31-17 106</inkml:trace>
  <inkml:trace contextRef="#ctx0" brushRef="#br0" timeOffset="1049.696">2038 262 12876,'4'-13'3550,"23"-117"4388,-28 130-7921,0-1 0,0 1 0,0 0 0,0-1 0,0 1 0,0 0-1,0-1 1,0 1 0,0 0 0,0 0 0,0 0 0,0 0 0,0 0-1,0 0 1,0 0 0,0 1 0,0-1 0,0 0 0,0 0 0,0 1 0,0-1-1,1 1 1,-1-1 0,0 1 0,0-1 0,0 1 0,0-1 0,1 1-1,-1 0 1,0-1 0,0 1 0,1 0 0,-1 0 0,1 0 0,-1-1 0,1 1-1,-1 0 1,1 0 0,-1 0 0,1 0 0,0 0 0,-1 0 0,1 0-1,0 1-16,-8 17-120,1 1 0,0 0 0,2 0 0,0 1 0,2 0 0,0-1 0,1 1 0,1 0 0,1 0 0,2 11 120,-2-25-172,3 28-1114,4-20-1976,6-20-5610,-8-3 320</inkml:trace>
  <inkml:trace contextRef="#ctx0" brushRef="#br0" timeOffset="1627.932">2075 291 10762,'0'0'3390,"0"0"-454,0 0-427,0 0-640,0 0-455,0 0-469,0 0-390,-11-4-192,5 2-318,4 1-35,0 0 1,0 0-1,0 0 1,1 0 0,-1 1-1,0-1 1,0 1 0,0-1-1,0 1 1,0 0 0,0-1-1,0 1 1,0 0-1,-1 1 1,1-1 0,0 0-1,0 0 1,0 1 0,0-1-1,1 1 1,-1 0 0,0 0-1,0 0 1,0 0 0,0 0-1,1 0 1,-1 0-1,0 0 1,1 1 0,-1-1-1,1 0 1,0 1 0,-1-1-1,1 1 1,0 0 0,0 0-1,-1 0-10,-12 29 31,0-1 0,2 2 0,2 0 0,1 0 0,1 1 1,1 0-1,3 1 0,0-1 0,2 1 0,2-1 0,2 19-31,-3-48-1,0 1 1,1-1-1,-1 1 1,1 0-1,0 0 1,1-1-1,-1 1 1,1 0-1,0-1 1,0 1-1,0-1 1,1 1-1,-1-1 1,1 0-1,0 1 1,0-1-1,1 0 1,-1 0-1,1-1 1,0 1-1,0 0 1,0-1-1,1 0 1,-1 0-1,1 0 1,0 0-1,0 0 1,0-1-1,0 0 1,0 0-1,0 0 1,1 0-1,-1 0 1,1-1-1,-1 0 1,1 0-1,-1 0 1,1-1-1,0 1 1,-1-1-1,1 0 0,2-1 1,4-4 5,-1 0-1,0-1 1,0 0-1,0-1 1,-1 0-1,0-1 0,0 0 1,-1 0-1,0-1 1,0 0-1,-1 0 0,4-6-4,-7 10 6,24-36 170,-1-1-1,-2-1 1,-3-1-1,-1-1 1,-2-2-1,-2 1 1,-2-2-1,5-32-175,-4-61 98,-17 137-98,1 0 0,0 0 0,-1 0 0,0 0 0,0 0 0,0 0 0,-1 0 0,0 0 0,1 0 0,-1 1 0,0-1-1,-1 1 1,1-1 0,0 1 0,-1 0 0,0 0 0,0 0 0,0 0 0,0 1 0,0-1 0,-1 1 0,1 0 0,-1 0 0,0 0 0,1 0 0,-1 0 0,0 1 0,0 0-1,0 0 1,0 0 0,0 0 0,-2 0 0,-3 0-14,-1 1 0,1-1 1,0 1-1,-1 1 0,1 0 0,0 0 0,0 1 0,-1 0 0,1 1 0,0-1 0,1 2 0,-1-1 0,1 2 0,-1-1 1,1 1-1,1 0 0,-1 0 0,1 1 0,-1 0 0,2 1 0,-1-1 0,1 1 0,0 0 0,0 1 0,1 0 1,0 0-1,1 0 0,-1 0 0,1 1 0,1-1 0,0 1 0,0 0 0,0 4 14,2 0-28,1-1 0,0 1 0,1 0 0,0 0 0,1 0 0,1-1 0,0 1 0,0-1 0,1 0 0,1 0 0,0 0 0,1-1 0,0 1 0,0-1 0,1-1 0,1 1 0,0-1 0,0 0 0,1-1 0,4 3 28,124 143-390,-55-85-1507,-50-54-2302,3-4-5309,-25-9 2248</inkml:trace>
  <inkml:trace contextRef="#ctx0" brushRef="#br0" timeOffset="2390.876">2649 408 4644,'54'-139'9684,"-26"85"-2899,-33 87-4265,-6-1-2443,2 1 0,0 0 0,3 0 0,0 1-1,1 22-76,3-28 5,0-22-4,1 0 1,0 0-1,0 0 0,0 1 0,1-1 0,-1 0 0,2 1 1,-1-1-1,1 0 0,0 1 0,0-1 0,0 0 0,1 0 0,0 0 1,1 0-1,-1 0 0,1-1 0,0 1 0,0-1 0,1 1 1,0-1-1,-1 0 0,2 0 0,-1-1 0,1 1 0,-1-1 1,1 0-1,4 2-1,0-3 14,0-1 0,0 1 0,0-2 0,0 1-1,0-1 1,0-1 0,0 0 0,0 0 0,0-1 0,0 0 0,0 0 0,0-1 0,0 0 0,0-1 0,0 0 0,-1 0 0,0-1 0,1 0 0,-1 0 0,1-2-14,11-7 66,1 0 0,-2-2 0,0 0 0,0-2 0,-2 0 1,0 0-1,0-3-66,4-4 306,0-1 1,-1-2 0,-2 0-1,-1-1 1,-1 0-1,-1-2 1,3-11-307,-19 41 12,1 0 1,0 0 0,-1 0 0,1 0-1,0 0 1,-1 0 0,1-1-1,0 1 1,-1 0 0,1 0-1,0 0 1,-1 0 0,1-1-1,0 1 1,0 0 0,-1 0-1,1-1 1,0 1 0,0 0-1,0-1 1,-1 1 0,1 0-1,0-1 1,0 1 0,0 0-1,0-1 1,0 1 0,-1 0-1,1-1 1,0 1 0,0 0-1,0-1 1,0 1 0,0 0-1,0-1 1,0 1 0,0 0-1,0-1 1,1 1 0,-1 0-1,0-1 1,0 1-13,-22 29 156,6 1-160,2 1-1,2 0 0,1 0 0,1 1 0,2 1 1,1 0-1,1 0 0,2 0 0,1 1 0,2 25 5,1-55-105,0 0-1,0 0 0,1 0 1,-1 0-1,1 0 0,0 0 1,0 0-1,0 0 0,1-1 1,-1 1-1,1 0 0,0-1 1,0 1-1,0-1 0,0 1 1,1-1-1,-1 0 0,1 0 1,0 0-1,0 0 0,0-1 1,0 1-1,1-1 0,-1 0 1,1 0-1,-1 0 0,1 0 1,0-1-1,0 1 0,0-1 1,-1 0-1,1 0 0,0-1 1,3 1 105,2 0-598,1 0 1,0-1-1,-1 0 1,1-1-1,0 0 1,-1 0-1,1-1 1,-1-1 0,1 1-1,-1-2 1,0 1-1,0-1 1,-1 0-1,1-1 1,-1 0-1,0-1 1,0 1-1,0-1 1,5-6 597,56-65-3519,-10-7 3420,-50 70 511,78-129 1132,-45 71 1772,2 2 3307,-44 77-3569,0 14-2895,-4 17-11,0-18-6,1 0 1,1 0 0,1 0-1,1 0 1,1 0-1,0 1 1,2-1 0,0-1-1,5 18-142,-7-35-2,0 0-1,0 0 1,0 0-1,0 0 1,0 0-1,1-1 1,-1 1-1,1 0 1,-1-1 0,1 1-1,-1-1 1,1 1-1,0-1 1,0 0-1,0 0 1,0 0-1,0 0 1,0 0-1,0 0 1,0 0-1,0-1 1,0 1 0,0-1-1,0 1 1,1-1-1,-1 0 1,0 0-1,0 0 1,0 0-1,1-1 1,-1 1-1,0 0 1,0-1-1,0 1 1,0-1 0,0 0-1,0 0 1,0 0-1,1-1 3,76-48-96,-68 41 241,0 0 1,-1-1-1,0 0 0,-1-1 1,0 0-1,0 0 0,-2-1 1,1 0-1,-1-1 0,-1 0 1,-1 0-1,1 0 0,-2 0 1,0-1-1,-1 0 0,0 0 0,-1 0 1,0-1-146,-2 13 20,0 0 1,0 1 0,0-1-1,0 0 1,0 0-1,-1 0 1,1 0-1,0 0 1,-1 1 0,0-1-1,1 0 1,-1 0-1,0 1 1,0-1 0,0 1-1,0-1 1,0 0-1,0 1 1,0 0-1,-1-1 1,1 1 0,0 0-1,-1 0 1,1-1-1,-1 1 1,0 0 0,1 1-1,-1-1 1,0 0-1,1 0 1,-1 1-1,0-1 1,0 1 0,0-1-1,1 1 1,-1 0-1,0 0 1,-2 0-21,-71 14 574,61-7-572,1 0 1,-1 1-1,1 0 0,1 1 1,0 1-1,0 0 1,0 1-1,1 0 0,1 0 1,0 1-1,1 0 0,0 1 1,1 0-1,0 1 1,1 0-1,1 0 0,0 0 1,1 1-1,0 0 1,1 0-1,1 0 0,1 0 1,0 1-1,0-1 1,2 0-1,0 1 0,1-1 1,0 1-1,2 1-2,-1-9-1,0 0 1,0 0-1,1-1 0,0 0 1,1 1-1,-1-1 0,2 0 1,-1-1-1,1 1 0,0-1 1,0 0-1,0 0 0,1 0 1,0-1-1,0 0 0,1 0 0,-1 0 1,1-1-1,0 0 0,0 0 1,0-1-1,1 0 0,4 1 1,6 2-114,1-2-1,-1 0 1,1-1-1,0 0 1,0-2-1,0 0 1,1-1-1,-1-2 1,9-1 114,-18 2-121,1-1-1,-1-1 1,0 0 0,0 0-1,0-1 1,-1 0 0,0-1 0,1 0-1,-1-1 1,-1 0 0,1 0 0,-1 0-1,0-1 1,-1-1 0,0 1 0,0-1-1,0 0 1,2-6 121,-2 4-534,-2 1 0,0-1 0,0-1 0,0 1 1,-2-1-1,1 1 0,-1-1 0,-1 0 0,0-1 0,0 1 0,-1-2 534,0-23-4303,-1 6-2444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3:24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0 324 8904,'0'0'5307,"0"0"-2179,0 0-971,15-5-668,117-19-544,38 25-860,0-8 1,122-21-86,-182-3-166,-108 31 161,0-1-1,-1 0 1,1 0-1,0 0 1,-1 0-1,1 0 0,-1-1 1,0 1-1,1 0 1,-1-1-1,0 1 1,0-1-1,0 1 0,0-1 1,0 0-1,0 1 1,0-1-1,-1 0 1,1 0-1,-1 1 0,1-1 1,-1 0-1,0 0 1,1 0-1,-1 0 1,0 1-1,0-1 0,0 0 1,-1 0-1,1 0 1,0 0-1,-1 0 1,1 1-1,-1-1 0,1 0 1,-1 0-1,0 1 1,0-1-1,0 0 1,0 1-1,0-1 0,0 1 1,-1 0-1,1-1 1,0 1-1,-1 0 1,1-1-1,-1 1 6,-72-58 107,-51-24-59,126 83-8,-1 0 0,1 0 0,-1 0 0,1 0 0,-1 0 0,0 0 0,1 0 0,-1 0 0,1 0 0,-1 0-1,1 0 1,-1 0 0,1 0 0,-1 0 0,0-1 0,1 1 0,-1 0 0,1 0 0,-1 0 0,0-1 0,1 1 0,-1 0 0,0 0-1,1-1 1,-1 1 0,0 0 0,1-1 0,-1 1 0,0-1 0,0 1 0,1 0 0,-1-1 0,0 1 0,0-1 0,0 1 0,0 0-1,1-1 1,-1 1 0,0-1 0,0 1 0,0-1 0,0 1 0,0-1 0,0 1 0,0 0 0,0-1-40,10 8 154,0 1-1,0 0 1,0 0 0,-1 1 0,-1 0 0,1 1 0,-1 0-1,-1 0 1,0 1 0,0-1 0,1 6-154,1 0 72,0 0 0,-2 0-1,0 0 1,0 1 0,-2 0 0,0 1 0,-1-1-1,-1 1 1,0-1 0,-2 1 0,0 0 0,0 0-1,-2 0 1,-1 0 0,0 0 0,-1-1 0,0 1-1,-2-1 1,0 0 0,-2 3-72,-38 65-1290,24-49-2228,1-1-4545,8-15-2395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7:12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153 378 10698,'0'0'2360,"0"0"-834,0 0 108,0 0-294,0 0-336,0 0-161,-5 17-181,-31 116 272,-1-13-640,5 3-1,2 24-293,20-103 1,7-35 30,8-32 60,91-517 934,-57 451-672,-38 89-351,0-1 0,0 0 0,1 1 0,-1-1 0,0 0 0,1 1 0,-1 0 0,0-1 0,1 1 0,-1 0 0,0 0 0,1-1 0,-1 1 0,1 0 0,-1 1 0,1-1 0,-1 0 0,0 0 0,1 0 0,-1 1 0,0-1 0,1 1 0,-1-1 0,0 1 0,0 0 0,1-1 0,-1 1 0,0 0 0,0 0 0,0 0 0,0 0 0,0 0 0,0 0 0,0 0 0,0 0 0,0 0 0,-1 0 0,1 1 0,0-1 0,-1 0 0,1 0 0,-1 1 0,1-1 0,-1 0 0,0 1 0,0-1 0,1 1 0,-1-1 0,0 0 0,0 2-2,3 3 1,51 99 97,-37-66-44,1 0 0,3-1-1,1-1 1,1-1 0,3-2 0,0 0-1,2-1 1,2-2 0,16 12-54,-42-39 4,1-1 0,-1 1 0,1-1 1,0-1-1,0 1 0,0 0 0,0-1 1,1 0-1,-1-1 0,0 1 0,1-1 0,0 0 1,-1 0-1,1-1 0,0 1 0,-1-1 0,1-1 1,0 1-1,-1-1 0,1 0 0,-1 0 1,1 0-1,-1-1 0,1 0 0,-1 0 0,0-1 1,0 1-1,0-1 0,0 0 0,-1 0 0,1-1 1,-1 1-1,0-1 0,0 0 0,0 0 1,0-1-1,-1 1 0,3-4-4,1-7 86,-1 0 1,0-1-1,-1 1 0,-1-1 0,0-1 1,-1 1-1,-1 0 0,0-1 1,-1 1-1,-1-1 0,-2-14-86,2 24 17,1-19-6,-2-1 0,-1 1-1,0 0 1,-2-1 0,-2 1-1,0 1 1,-1-1 0,-5-7-11,2 16-987,4 26-5036,8 8-324</inkml:trace>
  <inkml:trace contextRef="#ctx0" brushRef="#br0" timeOffset="422.636">1087 444 4644,'0'0'6273,"0"0"-4052,0 0-1180,0 0 58,0 0-389,0 0-352,-11 19-150,-32 66-32,31 7 340,13-78-386,0 1-54,1 0-1,1-1 0,0 0 0,1 0 0,1 0 0,0 0 1,1 0-1,0-1 0,1 0 0,0 0 0,2-1 0,-1 0 1,6 5-76,-10-12 71,0 0 1,1 0 0,0 0 0,1 0-1,-1-1 1,1 0 0,-1 0 0,1 0 0,0-1-1,1 0 1,-1 0 0,1-1 0,-1 1 0,1-2-1,0 1 1,-1-1 0,1 0 0,0 0-1,0 0 1,0-1 0,0 0 0,0-1 0,0 0-1,0 0 1,0 0 0,-1-1 0,1 0 0,0 0-1,1-1-71,10-7 255,-1-1 0,0-1-1,-1 0 1,0-1 0,-1-1-1,0-1 1,-1 0 0,-1 0 0,0-1-1,-2-1 1,1 0 0,-2-1-1,0 0 1,-2 0 0,0-1-1,-1 0 1,0-1 0,-2 0-1,0 0 1,-2 0 0,0 0-1,-1 0 1,-1-1 0,-1-4-255,2 16 29,-1 0 1,0 0 0,0 0-1,-1 0 1,0 0 0,-1 1-1,1-1 1,-2 0 0,1 0-1,-2 0 1,1 1 0,-1-1-1,0 1 1,-1 0 0,0 0-1,0 0 1,-1 0 0,1 1-1,-2-1 1,1 1 0,-1 1-1,0-1 1,-1 1 0,1 0-1,-1 0 1,-1 1 0,-7-5-30,3 6-129,0 1 0,0-1 1,-1 2-1,1 0 0,-1 0 1,0 1-1,0 1 0,1 0 1,-1 0-1,0 2 1,0-1-1,1 2 0,-5 1 129,-96 39-6212,65-16-632</inkml:trace>
  <inkml:trace contextRef="#ctx0" brushRef="#br0" timeOffset="1118.853">1955 558 11659,'0'0'2264,"0"0"-679,0 0 219,0 0-437,0 0-636,0 0-261,-3 18-75,-9 59 6,27 43 479,21 21-383,-40-191 1820,-1 24-2150,1-1-1,1 0 1,2 1 0,0-1 0,2 0 0,1 0-1,1 1 1,2-1 0,0 1 0,2 0 0,1 0 0,2-3-167,-5 21 1,0 0 1,0 0-1,1 0 1,0 1-1,1 0 1,-1 0-1,1 1 1,1-1-1,-1 2 1,1-1-1,0 1 0,0 0 1,1 1-1,-1 0 1,1 0-1,0 1 1,0 0-1,0 0 1,8 0-2,-10 2-312,0 0 0,0 0 0,0 1 0,0 0 0,0 0 0,0 1 0,0 0 1,0 0-1,-1 1 0,1 0 0,0 0 0,-1 0 0,1 1 0,-1 0 0,0 0 0,1 1 0,2 2 312,20 19-4916,-4 0-2745</inkml:trace>
  <inkml:trace contextRef="#ctx0" brushRef="#br0" timeOffset="1697.176">2520 649 13325,'0'-16'3950,"14"-106"2104,-5 102-4976,-9 45 2,0-6-847,0 347-323,11-408 143,1-13-49,-10 36-3,0 1-1,2 0 1,0-1-1,2 2 1,-1-1-1,2 0 1,1 1-1,0 1 0,1-1 1,0 1-1,2 1 1,0-1-1,0 2 1,8-7-1,-15 18-2,1 0 1,-1 0 0,1 0 0,0 1-1,0 0 1,0 0 0,0 0 0,0 1 0,0-1-1,0 1 1,1 0 0,-1 1 0,0-1-1,1 1 1,-1 0 0,1 1 0,-1-1-1,0 1 1,0 0 0,1 0 0,-1 1 0,0-1-1,0 1 1,0 0 0,0 1 0,-1-1-1,1 1 1,-1 0 0,1 0 0,-1 0-1,0 1 1,0 0 0,0 0 0,-1 0 0,1 0-1,-1 0 1,0 0 0,0 1 0,2 4 1,5 10-65,-1 1 0,-1 0 0,0 1 0,-1-1 0,-2 2 0,0-1 0,-1 0 1,-1 1-1,-1-1 0,-1 1 0,-1 0 0,-1 0 0,-1 2 65,2-24 1,-1 0-1,1 0 1,-1 0 0,1-1-1,-1 1 1,1 0-1,-1 0 1,1 0-1,-1 0 1,1 0 0,0 0-1,-1 0 1,1 0-1,-1 0 1,1 0 0,-1 0-1,1 0 1,-1 1-1,1-1 1,-1 0 0,1 0-1,0 0 1,-1 1-1,1-1 1,-1 0 0,1 0-1,-1 1 0,2-29 183,2 0 0,0 0 0,2 0 0,0 1 0,2 0 0,2 0 0,0 1 0,1 0 0,2 0 0,1 1 0,2-2-183,-12 20 4,1 0 0,0 0 0,0 0 0,1 0 0,0 1 0,0-1 1,0 1-1,1 1 0,0-1 0,0 1 0,0 0 0,1 0 0,-1 1 0,1 0 1,0 0-1,1 0 0,-1 1 0,1 0 0,-1 1 0,1 0 0,0 0 0,0 0 0,0 1 1,0 0-1,0 1 0,0 0 0,0 0 0,0 1 0,0 0 0,0 0 0,0 1 1,0 0-1,0 0 0,-1 1 0,7 3-4,3 8-52,0 2 0,-2 0-1,0 1 1,0 0 0,-2 1 0,0 1 0,-1 0 0,1 6 52,-1-4-918,1 0 1,0-1 0,2-1-1,0 0 1,1-1 0,0-1-1,6 4 918,97 44-12908,-76-52 8114</inkml:trace>
  <inkml:trace contextRef="#ctx0" brushRef="#br0" timeOffset="2433.248">3873 850 929,'0'0'2183,"10"-13"348,0 1-1795,45-83 4133,-40 50-2122,-2-1 0,-2 0 0,-3-1 1,-1 0-1,-1-19-2747,-5 63 57,-1 0 0,0 0 0,1 0 1,-1 0-1,-1-1 0,1 1 0,0 0 1,-1 0-1,0 0 0,1 0 0,-1 0 1,0 0-1,-1 0 0,1 0 0,0 0 1,-1 0-1,0 0 0,0 1 0,1-1 1,-1 1-1,-1 0 0,1-1 0,0 1 1,-1 0-1,1 0 0,-1 0 0,0 1 1,1-1-1,-1 0 0,0 1 1,0 0-1,0 0 0,0 0 0,0 0 1,0 0-1,0 1 0,0-1 0,-1 1 1,1 0-1,0 0-57,-12 1-22,1 2-1,-1-1 1,1 2 0,0 0 0,0 0-1,0 2 1,0 0 0,1 0 0,0 1-1,0 1 1,1 0 0,0 0 0,1 2-1,-1-1 1,2 1 0,-1 1 0,2 0-1,-1 1 1,2-1 0,-1 2 0,2-1-1,-1 1 1,2 0 0,-1 3 22,0 0-210,1 1-1,0-1 1,1 1 0,1 0-1,1 0 1,1 1 0,0-1-1,1 1 1,1-1 0,1 15 210,-1-28-45,1-1 1,-1 0-1,1 0 0,-1 1 1,1-1-1,0 0 1,0 0-1,1 0 1,-1 1-1,1-1 0,-1-1 1,1 1-1,0 0 1,0 0-1,0-1 1,1 1-1,-1-1 1,0 0-1,1 0 0,0 1 1,-1-2-1,1 1 1,0 0-1,0-1 1,0 1-1,0-1 1,0 0-1,1 0 0,-1 0 1,0 0-1,1 0 1,-1-1-1,0 0 1,1 0-1,-1 0 1,0 0-1,1 0 0,-1-1 1,0 1-1,1-1 1,-1 0-1,0 0 1,0 0-1,0 0 0,0-1 1,0 1-1,0-1 1,0 0-1,2-1 45,17-14 38,-1 0 0,0-2 0,-1-1 1,-1 0-1,-1-1 0,-1-1 0,1-4-38,17-19 294,-33 43-284,-2 0 17,1 1 1,-1-1 0,1 1-1,0-1 1,-1 1 0,1 0-1,0-1 1,0 1 0,0 0-1,0 0 1,0 0 0,1-1-1,-1 1 1,0 0 0,0 0-1,1 1 1,-1-1 0,1 0-1,-1 0 1,1 1 0,-1-1-1,1 1 1,-1-1 0,1 1-1,-1 0 1,1-1 0,-1 1-1,1 0 1,0 0 0,-1 0-1,1 0 1,0 1 0,-1-1-1,1 0 1,-1 1 0,1-1-1,-1 1 1,1-1 0,0 1-28,4 9 11,-1 1 0,0 0 0,-1 0 0,0 0 0,-1 0 0,0 0 0,0 1 0,-1-1 0,0 6-11,6 25 18,-9-37-15,1-1-1,0 1 0,1 0 1,-1 0-1,1-1 0,0 1 1,0 0-1,0-1 0,1 1 1,-1-1-1,1 0 0,0 1 0,1-1 1,-1 0-1,1 0 0,0 0 1,0-1-1,0 1 0,0-1 1,0 1-1,1-1 0,0 0 1,-1-1-1,1 1 0,0 0 1,1-1-1,-1 0 0,0 0 1,1 0-1,-1-1 0,1 0 1,-1 1-1,1-1 0,0-1 1,-1 1-1,1-1 0,0 0 1,0 0-1,2-1-2,6-4 2,0-2 0,-1 0 0,1-1 0,-2 0-1,1 0 1,-1-2 0,-1 1 0,1-1 0,-2-1 0,9-11-2,-10 14 8,14-19 152,0 0 0,-2-2 0,-1 0 0,-1-2 0,-2 0 1,-1 0-1,-2-1 0,0-1 0,-3-1 0,0 1 0,-3-1 1,0-1-1,-3 0 0,1-24-160,-4 58 19,-1 0 0,1-1 0,-1 1 0,1 0 0,-1-1 0,0 1 0,1 0 0,-1-1 0,0 1 0,0-1 0,0 1 0,0-1 0,0 1 0,0 0 0,0-1 0,-1 1 0,1-1 0,0 1 0,-1 0 0,1-1 0,-1 1 0,0 0 0,1 0 0,-1-1 0,0 1 0,0 0 0,0 0 1,0 0-1,0 0 0,0 0 0,0 0 0,0 0 0,0 0 0,0 0 0,0 1 0,-1-1 0,1 0 0,0 1 0,-1-1 0,1 1 0,0-1 0,-1 1 0,1 0 0,-1 0 0,1 0 0,0-1 0,-1 1 0,1 0 0,-1 1 0,1-1 0,0 0 0,-1 0 0,1 1 0,-1-1 0,0 1-19,-4 6 9,-1 0-1,1 1 1,0 0 0,1 0-1,0 0 1,0 1 0,1 0-1,0 0 1,0 0-1,1 0 1,0 0 0,1 1-1,-1 4-8,-2 15 1,1 0-1,1 0 1,1 0-1,2 0 1,1 1-1,1-1 1,1 0 0,2 0-1,1-1 1,5 13-1,-6-24-18,0 0 1,2 0-1,0-1 1,1 0-1,0 0 1,1-1-1,1 0 1,1 0-1,7 7 18,-12-16-39,0 0-1,0 0 0,1-1 0,-1 0 0,1 0 1,0-1-1,1 0 0,-1 0 0,1 0 0,0-1 1,0 0-1,0-1 0,0 0 0,0 0 0,0 0 1,1-1-1,-1-1 0,1 1 0,-1-1 0,0-1 1,3 0 39,-1-1-7,-1 0 1,0 0 0,-1-1 0,1 0-1,0 0 1,-1-1 0,0-1 0,0 1-1,0-1 1,0 0 0,-1-1 0,0 0-1,0 0 1,0-1 0,-1 0 0,0 0-1,0 0 1,-1-1 0,0 0 0,0 0-1,-1 0 1,0 0 0,-1-1 0,1 1-1,-1-3 7,9-26 20,-2-1-1,-2-1 1,-1 0-1,-1 0 1,-2-11-20,10-56 1281,-19 137-1185,-1-6-76,2 0 1,1 1 0,0-1-1,2 1 1,1 0 0,2-1-1,2 16-20,-1-29 5,0 0 0,0-1 0,1 0 0,1 0 0,0 0 0,1 0-1,0-1 1,0 1 0,7 7-5,-10-15-141,-1 0 0,1 0-1,0 0 1,-1 0 0,1 0-1,1-1 1,-1 0 0,0 1-1,0-1 1,1 0 0,0 0-1,-1-1 1,1 1 0,0-1-1,0 0 1,0 0 0,-1 0-1,1 0 1,0-1 0,0 1-1,0-1 1,1 0 0,-1 0-1,0-1 1,0 1 0,-1-1-1,1 0 1,0 0 0,0 0-1,2-2 142,-2 0-637,0-1 0,-1 1-1,1-1 1,-1 0-1,0 0 1,-1-1 0,1 1-1,-1 0 1,0-1-1,0 0 1,0 1 0,0-1-1,-1 0 1,0 0-1,0 0 1,0 0 0,-1 0-1,1 0 1,-1 0-1,-1 0 1,1 0 0,-1 0-1,1 0 1,-2 0-1,0-4 638,-3-20-6256</inkml:trace>
  <inkml:trace contextRef="#ctx0" brushRef="#br0" timeOffset="2740.133">4944 6 9993,'0'0'3043,"0"0"-736,0 0 607,0 0-1216,0 0-737,0 0-513,0 0-416,0 0 0,-16-6-32,22 26-384,3-3-2851,-2-5-6663</inkml:trace>
  <inkml:trace contextRef="#ctx0" brushRef="#br0" timeOffset="3585.42">5385 168 11018,'0'0'3897,"0"0"-1425,0 0-443,0 0-775,0 0-400,1 14-90,2 202 841,-5-145-1791,3 1-1,3-1 1,3 0-1,11 44 187,-18-113-142,0 0-1,1 1 1,-1-1-1,1 0 1,-1 0-1,1 0 1,0 0-1,0 0 1,0 0-1,0 0 1,0-1-1,0 1 1,0 0-1,1 0 1,-1-1-1,0 1 1,1-1-1,0 1 1,-1-1-1,1 0 1,0 1-1,0-1 1,0 0-1,-1 0 1,1 0-1,1 0 143,-1-3-91,-1 0-1,1 0 0,-1 0 0,0 0 0,0 0 1,0 0-1,0-1 0,0 1 0,0 0 0,-1-1 1,1 1-1,-1 0 0,0-1 0,1 1 0,-1 0 1,0-1-1,0 1 0,-1-1 0,1 1 0,0 0 1,-1-1-1,0 0 92,1-3-57,-4-15 166,0 0 1,-2 0-1,0 0 1,-1 1-1,-1 0 0,-1 0 1,-1 1-1,0 0 1,-1 1-1,-5-5-109,-87-75 3203,104 98-3188,-1 0 1,0 0-1,1 0 0,-1 0 0,0 0 1,1 0-1,-1 0 0,0 0 0,1 0 1,-1 0-1,0 0 0,1 0 0,-1 0 1,0 0-1,1-1 0,-1 1 0,0 0 1,1 0-1,-1 0 0,0 0 0,0-1 0,1 1 1,-1 0-1,0 0 0,0-1 0,1 1 1,-1 0-1,0-1 0,0 1 0,0 0 1,1 0-1,-1-1 0,0 1 0,0 0 1,0-1-1,0 1 0,0 0 0,0-1 1,0 1-1,0-1 0,0 1 0,0 0 1,0-1-1,0 1 0,0 0 0,0-1 1,0 1-1,0 0 0,0-1 0,0 1 0,-1 0 1,1-1-1,0 1 0,0 0 0,0 0 1,0-1-1,-1 1 0,1 0 0,0 0 1,0-1-1,-1 1 0,1 0 0,0 0 1,-1-1-1,1 1 0,0 0 0,0 0 1,-1 0-1,1 0-15,38 0 77,-26 0 81,63-4 213,0-4 1,-1-3 0,0-4-1,27-10-371,-81 20-24,-15 3 25,0-1 0,1 1 0,-1 0 0,1 1 0,-1-1-1,1 1 1,0 0 0,0 0 0,-1 1 0,1 0 0,0 0-1,0 0 1,0 1 0,-1 0 0,1 0 0,0 0 0,-1 1-1,1-1 1,-1 2 0,1-1 0,-1 0 0,0 1 0,0 0-1,0 0 1,0 1 0,-1-1 0,1 1 0,-1 0 0,0 0-1,0 1 1,-1-1 0,2 2-1,1 14 4,-1-1 1,0 1-1,-1 0 1,-2 0-1,0 0 0,-1 20-4,3 19 6,9 54 26,-13-112-32,0 0 1,1 0-1,-1 0 0,0 0 1,0 0-1,1 0 0,-1 0 0,0 0 1,1 0-1,-1 0 0,1 0 1,0 0-1,-1-1 0,1 1 0,0 0 1,-1 0-1,1-1 0,0 1 1,0 0-1,-1-1 0,1 1 1,0-1-1,0 1 0,0-1 0,0 1 1,0-1-1,0 0 0,0 1 1,0-1-1,0 0 0,0 0 0,0 0 1,0 0-1,0 0 0,0 0 1,0 0-1,0 0 0,0 0 0,0 0 1,0-1-1,0 1 0,0 0 1,0-1-1,0 1 0,0-1 0,0 1 1,0-1-1,-1 1 0,1-1 1,0 0-1,0 1 0,43-35 22,-44 35-21,42-45 444,-1-1 1,-3-1 0,-2-3 0,7-14-446,-21 24 1094,-22 65-288,-98 376-432,50-143-668,0 109 294,45-332-45,2-14 41,-1-1 0,0 0-1,-2 0 1,0 0-1,-2-1 1,0 1-1,-1-1 1,-8 15 4,13-31 3,0 0 0,-1 0-1,1 0 1,-1 0 0,0-1 0,0 1 0,0-1-1,0 0 1,0 0 0,-1 0 0,1 0 0,0 0 0,-1-1-1,0 0 1,1 0 0,-1 0 0,0 0 0,1 0-1,-1-1 1,0 1 0,0-1 0,0 0 0,0 0-1,1-1 1,-1 1 0,0-1 0,0 0 0,1 0-1,-1 0 1,0-1-3,-104-55 140,99 48-90,0-1 1,0 1-1,1-2 0,0 1 0,1-1 1,0-1-1,1 1 0,0-1 0,0 0 1,2-1-1,-1 1 0,2-1 0,0 0 1,0 0-1,1 0 0,1 0 0,0 0 1,1 0-1,0 0 0,1-5-50,2-11 29,1 0 0,1-1 1,1 2-1,2-1 0,1 1 0,1 0 1,1 1-1,10-17-29,-3 15-48,2 1 0,0 1 0,2 1 0,1 1 0,1 0-1,1 2 1,1 1 0,1 1 0,1 2 0,0 0 0,2 2 0,0 1 0,1 1 0,0 2 0,1 1 0,1 2 0,0 1 0,0 2 0,0 0 0,1 3 0,0 1 0,0 1 0,25 3 48,-3 17-1186,-55-17 1059,0 0 1,0 0-1,-1 0 1,1 0-1,-1 0 1,1 0 0,-1 0-1,1 0 1,-1 0-1,1 1 1,-1-1-1,0 0 1,0 0 0,1 0-1,-1 1 1,0-1-1,0 0 1,0 0 0,0 1-1,-1-1 1,1 0-1,0 0 1,-1 0-1,1 1 1,0-1 0,-1 0-1,1 0 1,-1 0-1,0 0 1,1 0-1,-1 0 1,0 0 126,-22 19-6454,11-11-96</inkml:trace>
  <inkml:trace contextRef="#ctx0" brushRef="#br0" timeOffset="3892.921">7034 886 14798,'0'0'5541,"0"0"-3042,0 0-514,0 0-1344,0 0-577,0 0-64,0 0-320,-71 0-961,51 16-769,-1 4-2274,3 3-6439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7:44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1 342 4260,'0'0'8771,"0"0"-5301,0 0-1441,0 0-102,0 0-139,0 0-416,0 0-491,10-8-406,-3 3-436,0-1 0,1 1-1,-1 1 1,1-1 0,0 1 0,0 1 0,1 0 0,-1 0-1,1 0 1,0 1 0,2 0-39,80-8 242,-33 4-182,-1-1 0,0-3 0,56-18-60,-112 27 3,0 1 1,0 0-1,0-1 0,1 1 1,-1-1-1,0 1 0,0-1 1,0 0-1,0 0 1,0 1-1,0-1 0,0 0 1,0 0-1,-1 0 1,1 0-1,0 0 0,0 0 1,-1 0-1,1 0 1,-1 0-1,1 0 0,-1-1 1,1 1-1,-1 0 0,0 0 1,1-1-1,-1 1 1,0 0-1,0 0 0,0-1 1,0 1-1,0 0 1,0 0-1,0-1 0,-1 1 1,1 0-1,0 0 1,-1 0-1,1-1 0,-1 1 1,1 0-1,-1 0 0,0 0 1,1 0-1,-1 0 1,0 0-1,0 0 0,0 0 1,1 0-1,-1 0 1,0 1-1,-1-2-3,-154-172 662,151 197 742,27 444 192,-35-258-2209,3-140-2703,-4-1-4152,5-27-5798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7:46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50 7207,'0'0'3459,"0"0"-1542,0 0 90,1-7 123,0 5-1877,-1 2-194,-1 0 0,0 1 0,1-1 0,-1 0 0,1 0 0,-1 1 0,0-1 0,1 0 0,-1 0 0,0 0 0,1 0-1,-1 0 1,0 0 0,1 0 0,-1 0 0,1-1 0,-1 1 0,0 0 0,1 0 0,-1 0 0,1-1 0,-1 1-1,0 0 1,1-1 0,-1 1 0,1 0 0,-1-1 0,1 1 0,-1-1 0,1 1 0,-1 0 0,1-1 0,0 0 0,-1 1-1,1-1 1,0 1 0,-1-1 0,1 1 0,0-1 0,0 0 0,0 1 0,-1-1 0,1 1 0,0-1 0,0 0 0,0 1-1,0-1 1,0 0 0,0 1 0,0-1 0,0 0 0,0 1 0,1-1 0,-1 1 0,0-1 0,0 0 0,0 1-1,1-1 1,-1 1 0,0-1 0,1 1 0,-1-1 0,1 1 0,-1-1 0,0 1 0,1-1 0,-1 1 0,1-1 0,0 1-59,-17 12 271,0 0 0,1 1 1,0 1-1,1 1 1,1 0-1,0 0 1,1 2-1,1-1 1,1 1-1,0 1 0,1 0 1,1 0-1,-1 7-271,1-6 51,0 1 0,2 0 0,1 0 0,0 1 0,2-1 1,0 1-1,1 0 0,1 9-51,1-23 11,0 0 1,0 1 0,1-1 0,0 0 0,0 0 0,1 0 0,0 0-1,0 0 1,1 0 0,0-1 0,0 1 0,0-1 0,1 1 0,0-1-1,0 0 1,1-1 0,0 1 0,-1-1 0,2 0 0,-1 0 0,1 0-1,0-1 1,0 0 0,0 0 0,4 2-12,-3-4 0,0 0 0,0 0 0,0-1 0,0 1 0,0-1-1,0-1 1,0 0 0,1 0 0,-1 0 0,0-1 0,0 0 0,0 0 0,0 0 0,0-1 0,0-1 0,-1 1 0,1-1 0,0 0 0,-1 0 0,2-2 0,117-89 6,-100 67 73,-1-2-1,-1 0 0,-1-1 0,-2-2 1,-1 0-1,-2-1 0,-1 0 1,-1-2-1,7-27-78,-21 60 9,1-1 0,-1 1 0,0-1 0,0 0 0,0 0 0,0 1 0,0-1 0,-1 0 0,1 0 0,-1 0 0,0 0 0,0 0 0,0 0 0,0 0 0,0 1 0,-1-1 0,0 0 0,1 0 0,-1 0 0,0 1 0,0-1 0,0 0 0,-1 1 0,1-1 0,-1 1 0,1-1 0,-1 1 0,0 0 0,-1-2-9,-10-4 8,-1 0 0,0 1 0,0 1 0,-1 0 0,1 1 0,-1 1 0,0 0 0,-1 1 0,1 0-1,0 2 1,-1-1 0,0 2 0,1 0 0,-1 1 0,1 1 0,-1 0 0,1 1 0,0 1-1,0 0 1,0 1 0,1 0 0,-1 2 0,-6 3-8,16-8-2,-1 1 0,1-1-1,0 1 1,0 0 0,1 1 0,-1-1 0,0 1-1,1 0 1,0 0 0,0 0 0,0 0-1,1 1 1,-1 0 0,1-1 0,0 1 0,1 0-1,-1 1 1,1-1 0,0 0 0,0 1 0,1-1-1,-1 1 1,1 0 0,0-1 0,1 1-1,0 0 1,-1 0 0,2 0 0,-1-1 0,1 1-1,0 0 1,0-1 0,0 1 0,1-1 0,0 1-1,0-1 1,1 1 0,-1-1 0,1 0-1,0 0 1,1 0 2,16 19 21,2-1-1,1-1 1,1-1-1,1-1 1,0-2-1,1 0 1,6 1-21,-1 0-132,-1 2-1,-2 0 1,0 2 0,-1 1-1,7 10 133,-20-18-738,14 15-3864,-5-13-3302,-11-11 1226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7:4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4869,'0'0'8648,"0"0"-6598,0 0 608,0 0-736,0 0-545,0 0-576,0 0-320,75-30-289,-47 27-96,1 3-64,3-1-32,-2-1 0,5-1-320,2 1-1698,-2-1-1634,4-2-2402,-8 1-3619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7:4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72 10602,'0'0'3411,"0"0"-181,0 0-582,0 0-572,0 0-458,0 0-454,0 0-315,0 0-316,0 7-4,-4 51-249,-1-1 1,-3 0-1,-14 46-280,10-44 45,10-54-58,-1 0 0,1 0 0,1 0 0,-1 1 0,1-1 0,0 0 0,0 1 0,1-1 0,-1 1 0,1-1 0,1 0 0,-1 1 0,1-1 0,-1 1 0,2-1 0,-1 0 0,0 0-1,1 1 1,0-1 0,1 0 0,-1 0 0,1-1 0,0 1 0,0-1 0,0 1 0,0-1 0,1 0 0,0 0 0,0 0 0,0-1 0,0 1 0,1-1 0,-1 0 0,5 2 13,0-4-23,1 1 0,-1-1 0,1-1 0,-1 0 0,1 0 1,-1-1-1,1 0 0,-1-1 0,0 0 0,0 0 0,0-1 0,0 0 0,0-1 0,0 0 1,-1 0-1,1-1 0,5-5 23,123-108 26,-94 74-17,-3-3 1,-1-1-1,-3-2 0,0-4-9,-33 50 4,0 0-1,0 0 0,0 0 0,-1 0 0,1 0 1,-1 0-1,-1-1 0,1 1 0,0-1 0,-1 1 1,0-1-1,0 0 0,0 1 0,-1-1 0,0 0 1,0 0-1,0 1 0,0-1 0,-1 0 0,1 0 1,-1 1-1,-1-1 0,1 0 0,-1 1 0,1 0 1,-1-1-1,0 1 0,-1 0 0,1 0 0,-2-2-3,-11-1 5,0 0 0,-1 1 0,1 1 0,-1 0 0,0 1 0,-1 1 0,1 0 0,-1 1-1,1 1 1,-1 1 0,0 0 0,1 1 0,-16 3-5,16-3 0,-1-1-14,0 1 0,0 1 0,0 0 0,0 1-1,1 1 1,-1 1 0,1 0 0,0 1-1,-13 7 15,27-12-4,0 0 0,-1 1 0,1-1 0,0 1 0,0 0 0,0 0-1,0-1 1,0 1 0,0 0 0,1 1 0,-1-1 0,1 0 0,-1 0 0,1 1-1,0-1 1,0 1 0,0-1 0,0 1 0,0-1 0,1 1 0,-1 0 0,1-1-1,0 1 1,0 0 0,0-1 0,0 1 0,0 0 0,0-1 0,1 1 0,-1 0-1,1-1 1,0 1 0,0-1 0,0 1 0,0-1 0,0 1 0,0-1 0,1 0-1,1 3 5,72 79-11,-72-82 18,276 261 126,-207-149-239,-48-104-2533,-15-28-5437,-8 11 1473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7:54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148 163 7911,'0'0'3732,"0"0"-1159,0 0-112,0 0-187,0 0-389,0 0-380,0 0-549,4 1-332,-3 1-570,1 0-1,-1 0 0,1 0 0,-1 1 1,0-1-1,0 0 0,0 1 0,0-1 1,-1 1-1,1-1 0,-1 1 0,1-1 1,-1 1-1,0-1 0,0 1 0,0-1 1,0 1-1,0 0 0,-1-1 0,1 1 1,-1-1-1,0 1 0,1-1 0,-1 0 1,0 1-1,-1-1 0,1 0 0,-1 2-53,-4 20 266,5-21-249,-12 53 90,2-1-1,2 1 1,3 1 0,2 0-1,3-1 1,2 1-1,3 0 1,6 23-107,3-23-59,-6-82 91,-25-266 235,15 254-173,2 1-1,1-1 1,2 1 0,2-1-1,1 1 1,1 0 0,3 1-1,0-1 1,3 2 0,0 0-1,11-18-93,-20 46 2,0 1 0,0-1 0,1 0 0,-1 1 0,1 0 0,1 0-1,-1 0 1,1 1 0,0-1 0,0 1 0,0 0 0,0 1 0,1-1-1,0 1 1,-1 0 0,1 0 0,0 1 0,1 0 0,-1 0 0,0 0 0,1 1-1,-1 0 1,0 0 0,1 0 0,0 1 0,-1 0 0,1 1 0,-1-1 0,1 1-1,-1 0 1,0 1 0,1-1 0,-1 2 0,0-1 0,0 0 0,0 1-1,0 0 1,-1 1 0,1-1 0,0 2-2,1 1-10,-1 0 0,0 0 1,-1 1-1,1 0 0,-1 0 0,-1 1 0,1-1 0,-1 1 1,-1 0-1,1 0 0,-1 0 0,-1 1 0,0-1 0,0 1 1,0-1-1,-1 1 0,0-1 0,-1 1 0,0 0 0,0 0 1,-1-1-1,0 1 0,-1 0 0,0-1 0,0 1 0,-1-1 1,0 0-1,0 0 0,-1 0 0,0 0 0,0-1 0,-1 1 1,0-1-1,0 0 0,-1-1 0,0 1 0,0-1 0,-6 4 10,-7 5-28,-1 0 0,-1-2 0,0-1 0,0 0 0,-1-2 0,-1 0 0,0-1 0,0-2 0,-1 0 0,1-2 0,-20 3 28,-87 2-9023,124-10 2462</inkml:trace>
  <inkml:trace contextRef="#ctx0" brushRef="#br0" timeOffset="312.538">630 478 12908,'0'0'4234,"0"0"-1421,0 0-635,0 13-795,0-1-1161,0-6-167,0 0 0,0-1-1,0 1 1,-1 0 0,0-1 0,0 1-1,0 0 1,-1-1 0,0 1 0,0-1-1,0 0 1,-1 0 0,-2 4-55,-2 2 18,1 0 0,0 0 0,0 1-1,1 0 1,1 0 0,0 0 0,0 0 0,2 1 0,-1-1 0,1 1 0,1 0 0,1 0 0,0 0 0,0 2-18,0-15-1,1 0 0,-1-1 0,0 1-1,1 0 1,-1 0 0,0 0 0,0 0 0,1-1 0,-1 1 0,1 0 0,-1 0 0,0 0 0,1 0 0,-1 0 0,0 0 0,1 0 0,-1 0 0,0 0 0,1 0 0,-1 0 0,0 0 0,1 0-1,-1 0 1,0 0 0,1 0 0,-1 1 0,0-1 0,1 0 0,-1 0 0,0 0 0,1 0 0,-1 1 0,0-1 0,0 0 0,1 0 0,-1 1 0,0-1 0,0 0 0,1 0 0,-1 1 0,0-1-1,0 0 1,0 1 0,0-1 0,1 0 0,-1 1 0,0-1 0,0 0 0,0 1 0,0-1 0,0 0 0,0 1 0,0-1 0,0 1 0,0-1 0,0 0 0,0 1 0,0-1 1,11-30 50,-6-7-2,-4 12-32,1 0 1,2-1-1,0 1 1,2 0-1,0 1 1,2-1-1,1 2 1,1-1 0,0 1-1,2 0 1,15-20-17,-21 36-35,1 0 0,0 1 0,1 0 0,-1 0 0,1 1 0,0 0 0,1 0 0,-1 1 0,1 0 0,0 1 0,0 0 0,0 0 0,0 0 0,0 2 0,1-1 0,-1 1 0,1 0 0,3 1 35,49 4-2955,-4 11-3603,-24-2-243</inkml:trace>
  <inkml:trace contextRef="#ctx0" brushRef="#br0" timeOffset="644.325">1354 333 10666,'0'0'4516,"0"0"-1750,0 0-914,-15-1-790,3-1-875,7 1-135,0 0 0,0 0-1,0 1 1,0 0 0,0 0 0,0 0 0,0 0 0,0 1-1,0 0 1,1 0 0,-1 0 0,0 1 0,0-1 0,1 1-1,-1 0 1,1 0 0,-1 1-52,-5 4 22,2 0 0,-1 0 0,1 1-1,0 0 1,1 0 0,0 1 0,0 0 0,1 0 0,0 0 0,0 1-1,1 0 1,1 0 0,0 1 0,0-1 0,1 1 0,0 0 0,1 0-1,0 0 1,1 0 0,0 0 0,0 0 0,2 0 0,-1 1 0,1-1-1,1 0 1,0 0 0,1 0 0,0-1 0,0 1 0,1-1-1,0 1 1,1-1 0,1 0 0,-1-1 0,1 1 0,1-1 0,0-1-1,0 1 1,1-1 0,0 0 0,0-1 0,1 0 0,6 4-22,-6-6 64,-1 0 1,1-1 0,0-1 0,1 1 0,-1-1 0,1-1 0,-1 0-1,1 0 1,0-1 0,0 0 0,-1-1 0,1 0 0,0 0-1,0-1 1,0-1 0,-1 0 0,1 0 0,0 0 0,-1-1 0,0-1-1,0 0 1,0 0 0,0-1 0,-1 0 0,1 0 0,-1-1-1,-1 0 1,1 0 0,-1-1 0,0 0 0,0 0 0,-1-1 0,0 0-1,1-2-64,0-3 229,0 0 0,0-1 0,-2-1 0,1 1 0,-2-1-1,0 1 1,-1-1 0,0-1 0,-1 1 0,-1 0 0,-1 0-1,0-1 1,0 1 0,-2 0 0,-2-12-229,2 20 18,0 1 1,-1 0-1,1 0 1,-1 0 0,-1 1-1,1-1 1,-1 1-1,0 0 1,0 0-1,0 0 1,-1 0-1,0 1 1,0-1-1,0 1 1,0 1-1,-1-1 1,0 1-1,1 0 1,-1 0-1,0 1 1,0-1-1,-1 1 1,-4 0-19,-150-16-1563,155 18 1218,-41 3-2287,21 12-2810,18-2-1594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7:47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90 336 8232,'0'0'2317,"0"0"197,0 0 86,0 0-326,0 0-571,0 0-630,0 7-235,-2 26-100,-1 0-1,-2-1 1,-1 1-1,-2-1 1,-3 8-738,-10 47 273,16-68-282,-3 17-43,0 1 0,3 0 0,0 1 0,3-1 1,1 0-1,2 1 52,-1-35-109,0 0 1,0 0 0,0 0 0,1 0-1,-1 0 1,1 0 0,-1 0-1,1 0 1,0-1 0,0 1-1,1 0 1,-1 0 0,0-1-1,1 1 1,0-1 0,0 1-1,-1-1 1,1 0 0,0 0-1,1 0 1,-1 0 0,0 0-1,1 0 1,0 0 108,-1-5-64,0 1-1,0-1 1,0 0 0,-1 0-1,1 1 1,-1-1 0,1 0-1,-1 0 1,0-1-1,0 1 1,0 0 0,-1 0-1,1 0 1,-1-1 0,1 1-1,-1 0 1,0 0 0,-1-2 64,8-178 112,-8 128 228,2-1 0,3 0 0,3 1-1,1-1 1,3 2 0,12-34-340,-22 83 21,1-1 1,0 0-1,0 0 0,0 1 1,1-1-1,-1 1 0,1 0 1,1-1-1,-1 1 1,1 1-1,-1-1 0,1 1 1,1-1-1,-1 1 0,1 0 1,-1 1-1,1-1 0,0 1 1,1 0-1,-1 0 0,0 0 1,1 1-1,0 0 0,-1 0 1,1 0-1,0 1 1,0 0-1,0 0 0,0 1 1,0-1-1,0 1 0,0 0 1,3 1-22,-1 0 0,-1 0 1,0 0-1,1 1 0,-1 0 1,0 0-1,0 1 1,0 0-1,0 0 1,0 1-1,-1 0 1,0 0-1,0 0 1,0 1-1,0 0 0,0 0 1,-1 0-1,0 1 1,0-1-1,-1 1 1,1 1-1,-1-1 1,-1 1-1,1-1 1,-1 1-1,0 0 0,-1 0 1,0 0-1,0 1 1,0-1-1,-1 0 1,0 1-1,0-1 1,-1 1-1,0-1 1,-1 1-1,1-1 0,-1 1 1,-1-1-1,1 1 1,-1-1-1,-1 0 1,1 0-1,-1 0 1,-1 0-1,1-1 1,-1 1-1,-3 4 0,-6 1-7,-1 0 0,-1-1 0,0 0 0,0-1 0,-1-1 0,0-1 0,0 0 0,-1-1 0,0 0 0,0-2 0,-1 0 0,0-1 0,0-1 0,0 0 0,0-1 0,-3-1 7,16-1-128,-39-8-3433,57-7-6363,6 5-278</inkml:trace>
  <inkml:trace contextRef="#ctx0" brushRef="#br0" timeOffset="327.553">680 156 11883,'0'0'5627,"0"0"-2542,0 0-565,0 0-673,0 0-459,0 0-427,0 0-406,8 1-224,-7-1-323,0 0-1,0 0 1,1 0-1,-1 0 1,0 0-1,1 0 1,-1 0-1,0 1 1,0-1-1,1 0 1,-1 1-1,0-1 1,0 0 0,1 1-1,-1 0 1,0-1-1,0 1 1,0 0-1,0-1 1,0 1-1,0 0 1,0 0-1,0 0 1,0 0-1,-1 0 1,1 0-1,0 0 1,-1 0-1,1 0 1,0 1-1,-1-1 1,1 0-1,-1 0 1,0 1-1,1-1 1,-1 0-1,0 0 1,0 1-1,0-1 1,0 0 0,0 1-1,0-1 1,0 0-1,0 0 1,-1 1-1,1-1 1,0 0-1,-1 0 1,0 1-8,-57 245 352,56-223-464,2 1 0,0-1 0,2 0 0,0 1 0,2-1 0,0 0 0,4 7 112,-5-21-467,1 0 0,0 0 0,0-1 0,1 0 0,0 1 0,1-2 0,-1 1 0,2-1 1,-1 0-1,2 0 0,5 5 467,38 13-5374,36-23-6981,-55-14 7502</inkml:trace>
  <inkml:trace contextRef="#ctx0" brushRef="#br0" timeOffset="638.938">1122 558 3812,'10'-15'3379,"78"-129"5376,-85 140-8306,-1 0 1,0 0-1,1-1 0,-2 1 1,1 0-1,-1-1 1,1 1-1,-1-1 0,0 0 1,-1 1-1,1-1 0,-1 0 1,0 0-1,0 1 1,0-1-1,-1 0 0,0 1 1,0-1-1,0 0 1,0 1-1,-1-1 0,-1-2-449,1 7 63,-1 1-1,1-1 1,-1 1-1,1-1 1,0 1-1,-1 0 1,1 0-1,0 0 1,0 0-1,-1 0 0,1 0 1,0 1-1,0-1 1,0 1-1,1-1 1,-1 1-1,0 0 1,1 0-1,-1 0 1,1 0-1,-1 0 1,1 0-1,0 0 0,0 0 1,0 1-1,0-1 1,0 0-1,1 1 1,-1-1-1,0 3-62,-5 13 45,0 0-1,0 1 1,2 0-1,1 0 1,0 0-1,1 0 1,1 0-1,1 1 1,1-1-1,0 0 1,2 1-1,0-1 1,1-1-1,1 1 1,5 14-45,-6-27-39,0 1 0,0 0 0,1-1 0,0 0 0,0 0 0,0-1 0,0 1 0,1-1 0,0 0 0,0 0 0,1-1 0,-1 0 0,1 0 0,0-1 0,0 1 0,0-2 0,1 1 0,-1-1 0,1 0 0,-1 0 0,1-1 0,-1 0 0,1-1 0,0 1 0,0-1 0,-1-1 0,1 0 0,0 0 0,-1 0 0,1-1 0,-1 0 0,1 0 1,-1-1-1,0 0 0,0 0 0,0-1 0,0 0 0,-1 0 0,0-1 0,4-2 39,16-12 33,-1 0 0,0-2 1,-2 0-1,0-2 1,-2 0-1,0-2 0,-2 0 1,0-2-34,-15 22 24,0 1 1,-1 0 0,1-1 0,-1 0 0,0 0 0,0 0 0,-1 0-1,0 0 1,0 0 0,0-1 0,0 1 0,-1-1 0,0 1-1,0-1 1,0 0 0,-1 1 0,0-1 0,0 0 0,0 1 0,-1-1-1,0 0 1,0 1 0,0-1 0,-1 1 0,0-1 0,-2-3-25,-6 2-9,-1 0 0,-1 1 0,1 0 1,-1 0-1,0 1 0,0 1 0,-1 0 1,1 1-1,-1 1 0,0-1 0,1 2 1,-1 0-1,0 0 0,0 2 0,-4 0 9,10-2-13,-18 0-186,-114 3-779,56 26-3178,63-10 227,12 5-2413</inkml:trace>
  <inkml:trace contextRef="#ctx0" brushRef="#br0" timeOffset="952.883">2039 167 14734,'34'-130'7527,"-34"130"-7451,-1 0-1,1 0 0,-1 0 1,1 0-1,0 0 1,-1 0-1,1 0 1,-1 0-1,1 0 1,0 0-1,-1 0 1,1 0-1,0 0 1,-1-1-1,1 1 0,0 0 1,-1 0-1,1 0 1,0-1-1,-1 1 1,1 0-1,0 0 1,-1-1-1,1 1 1,0 0-1,0-1 0,-1 1 1,1 0-1,0-1 1,0 1-1,0 0 1,0-1-1,-1 1 1,1 0-1,0-1 1,0 1-1,0-1 1,0 1-1,0 0 0,0-1 1,0 1-1,0-1 1,0 1-1,0 0 1,0-1-1,0 1 1,0 0-1,1-1 1,-1 1-1,0-1 1,0 1-1,0 0 0,0-1 1,1 1-1,-1 0 1,0-1-1,0 1 1,1 0-1,-1-1-75,-16 31 1164,3 21-1036,3 1-1,2 1 1,3-1-1,1 1 1,3 0-1,4 25-127,-2-6 52,-1-55-131,3 89-530,12-38-3011,-1-48-1055,1-18-5299,-9-7 2127</inkml:trace>
  <inkml:trace contextRef="#ctx0" brushRef="#br0" timeOffset="1279.277">2036 517 833,'-7'-16'3219,"-69"-116"1767,43 83-443,33 48-4391,1-1 1,-1 1-1,0 0 0,1 0 1,-1 0-1,1 0 1,-1 0-1,1 0 0,0 0 1,-1 0-1,1 0 0,0 0 1,-1 1-1,1-1 1,0 0-1,0 0 0,0 1 1,0-1-1,0 0 0,0 1 1,0-1-1,0 1 1,0-1-1,0 1 0,0 0 1,0-1-1,0 1 1,1 0-1,-1 0 0,0 0 1,0 0-1,0 0 0,0 0 1,1 0-153,0 0 99,327-31 4353,5-21-3844,-256 25-1360,-103 40-9626,7-1 1206</inkml:trace>
  <inkml:trace contextRef="#ctx0" brushRef="#br0" timeOffset="1280.277">2851 694 8872,'0'0'9449,"0"0"-5733,0 0-1090,0 0-704,0 0-673,0 0-640,0 0-385,0 0-128,0 0-96,20-74-352,-20 69-673,0 5-1377,0 0-2627,0 0-7431</inkml:trace>
  <inkml:trace contextRef="#ctx0" brushRef="#br0" timeOffset="6090.151">2940 83 13453,'0'0'1943,"0"0"-673,5-13 348,24-56 1783,-29 75-475,-7 38-2356,-217 817 2559,201-758-3033,7-35-63,4 0 0,3 1 1,2 1-1,4 5-33,24-138-598,13-43-3556,-11 36-4509,-6 26-4059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7:55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164 142 11627,'-1'-17'4068,"-3"-54"-1276,-12 17 2957,3 70-3907,-1 182-1100,-23 136-587,31-223-128,27-116-27,39-85 116,-51 72-71,2 1 1,0 0-1,1 0 1,0 1-1,2 1 1,0 0-1,0 1 1,5-2-46,-15 13 2,-1 0 0,1 1 0,0-1 0,1 1 1,-1 0-1,0 1 0,1-1 0,-1 1 0,1 0 0,-1 0 0,1 0 0,0 0 0,-1 1 1,1 0-1,0 0 0,-1 0 0,1 0 0,0 1 0,-1 0 0,1 0 0,-1 0 0,1 1 1,-1-1-1,0 1 0,1 0 0,-1 0 0,0 1 0,0-1 0,-1 1 0,1 0 0,0 0 1,-1 0-1,0 1 0,0-1 0,0 1 0,0-1 0,0 1 0,-1 0 0,1 0 0,-1 0 1,0 1-1,-1-1 0,2 2-2,0 3-77,0 0 1,-1 0 0,0 0-1,0 1 1,-1-1 0,0 0-1,-1 1 1,0-1 0,0 1 0,-1-1-1,0 1 1,-1-1 0,0 0-1,0 0 1,-1 0 0,0 0-1,-1 0 1,0 0 0,0-1-1,-1 0 1,0 0 0,0 0-1,-1-1 1,0 1 0,0-1-1,-1-1 1,0 1 0,0-1-1,-1 0 1,1-1 0,-1 0-1,0 0 1,-1-1 0,1 0-1,-1 0 1,0-1 0,-4 1 76,0-2-7,0-1 1,-1-1-1,1-1 1,-1 0-1,1 0 1,-1-1-1,1-1 1,0 0-1,0-1 1,0 0-1,1-1 1,0-1-1,-3-1 7,8 3-114,-1 0 0,1 0 0,1 0 0,-1-1 0,0 0 0,1-1-1,0 1 1,0-1 0,1 0 0,0-1 0,0 1 0,0-1 0,1 0 0,0 0 0,0 0 0,1-1 0,0 0 0,0 1 0,1-1-1,0 0 1,0 0 0,1-1 114,9-44-3525,17 27-2441,1 10-2309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7:58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60 17264,'0'0'7047,"0"0"-4869,0 0-961,0 0-544,0 0-449,0 0-224,0 0-128,0 0-1025,0 0-1378,-43-60-3170,37 67-11019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7:57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18385,'7'-14'3075,"24"-47"-779,-31 60-2225,0 0 0,0 1-1,0-1 1,0 0 0,0 0 0,0 0 0,0 1 0,0-1-1,0 0 1,0 0 0,1 1 0,-1-1 0,0 0 0,0 0 0,1 1-1,-1-1 1,0 0 0,1 1 0,-1-1 0,1 0 0,-1 1 0,1-1-1,-1 1 1,1-1 0,0 0 0,-1 1 0,1 0 0,0-1 0,-1 1-1,1-1 1,0 1 0,-1 0 0,1-1 0,0 1 0,0 0 0,-1 0-1,1 0 1,0 0 0,0-1 0,0 1 0,-1 0 0,1 0 0,0 1-1,0-1 1,0 0 0,-1 0 0,1 0 0,0 0 0,0 1-1,-1-1 1,1 0 0,0 1 0,-1-1 0,1 0 0,0 1 0,-1-1-1,1 1 1,0-1 0,-1 1 0,1 0 0,-1-1 0,1 1 0,-1 0-71,9 39 789,-36 209-293,15-53-663,14-113-2330,9-31-2573,12-25-2533,-10-21 2628</inkml:trace>
  <inkml:trace contextRef="#ctx0" brushRef="#br0" timeOffset="313.716">51 416 6278,'0'0'2808,"-6"-14"-571,-1-5-1238,-7-15 205,-6-3 3687,25 20-99,36 7-3627,-36 9-940,195-15 346,-141 14-587,0-2 0,-1-3 0,1-3 0,5-3 16,-56 11-108,45-27-1828,-53 28 1675,0-1-1694,-2 1-2577,-6 1-3454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3:2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16303,'0'0'3449,"0"0"-1260,0 0-139,0 0-337,0 0-725,0 0-518,-1 3-241,-70 181-15,43-108-516,-4-1 1,-38 64 301,70-140-3,-1 1 1,1 0 0,0-1 0,0 1 0,-1 0 0,1-1 0,0 1 0,0 0 0,-1 0 0,1-1 0,0 1 0,-1 0 0,1 0 0,0 0-1,-1 0 1,1-1 0,-1 1 0,1 0 0,0 0 0,-1 0 0,1 0 0,-1 0 0,1 0 0,0 0 0,-1 0 0,1 0 0,0 0 0,-1 0 0,1 0-1,-1 0 1,1 0 0,0 1 0,-1-1 0,1 0 0,0 0 0,-1 0 0,1 1 0,0-1 0,-1 0 0,1 0 0,0 1 0,-1-1 0,1 0-1,0 0 1,0 1 0,-1-1 0,1 0 0,0 1 0,0-1 0,0 0 0,0 1 0,-1-1 0,1 0 0,0 1 0,0-1 0,0 1 0,0-1-1,0 1 3,1-36-40,2 20 69,1 0-1,1 0 1,0 0-1,1 1 1,0 0-1,1 0 1,1 1-1,0 0 1,7-9-29,-13 21 12,0 0 0,0 0 1,1 0-1,-1 0 0,0 0 0,0 1 1,1-1-1,-1 1 0,0-1 1,1 1-1,-1 0 0,0 0 1,1 0-1,-1 0 0,1 1 1,-1-1-1,0 0 0,1 1 0,-1 0 1,0 0-1,0-1 0,1 1 1,-1 0-1,0 1 0,0-1 1,0 0-1,0 1 0,-1-1 1,1 1-1,0-1 0,0 1 0,-1 0 1,1 0-1,-1 0 0,0 0 1,1 0-1,-1 0 0,0 0 1,0 0-1,-1 1 0,1-1 1,0 0-1,-1 0 0,1 2-12,10 12 3,1-1 12,-6-4-13,1-1 1,1 0 0,0 0 0,0 0-1,0-1 1,2 0 0,-1-1 0,1 0-1,0-1 1,0 1 0,1-2 0,0 0-1,0 0 1,1-1 0,-1 0 0,1-1-1,0-1 1,2 1-3,-6-3 12,-1-1-1,1 0 1,0 0-1,0-1 0,0 0 1,0 0-1,-1-1 1,1 0-1,-1 0 1,1-1-1,-1 0 0,0 0 1,0-1-1,0 0 1,0 0-1,-1 0 1,1-1-1,-1 0 1,0 0-1,-1-1 0,1 0 1,-1 0-1,-1 0 1,1 0-1,-1-1 1,0 0-1,0 0 1,1-3-12,3-7 126,-1 0 1,-1-1 0,0 1 0,-1-1 0,-1 0 0,-1-1 0,0 1 0,-2-1 0,0 0-127,-22 57 993,-20 67-637,5 1 0,5 2 0,3 9-356,24-105-53,2 0 0,0 0 0,0 1 0,2-1 1,-1 1-1,1-1 0,1 1 0,0-1 0,2 6 53,5-11-3996,0-9-8023,-5 1-2208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7:5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16303,'0'0'3534,"0"0"-1009,0 0-427,0 0-432,0 0-588,0 0-480,0 0-229,-3 8-113,-9 24-153,1 1 1,2 1 0,2-1-1,0 1 1,1 22-104,4-25-141,3-1 0,0 0 1,2 1-1,1-1 1,2 0-1,4 13 141,18 27-3986,12-7-5000,-28-49 3680,1-4-2147</inkml:trace>
  <inkml:trace contextRef="#ctx0" brushRef="#br0" timeOffset="185.148">301 347 10025,'5'-24'1838,"1"1"-1,0 0 0,2 0 1,1 1-1,1 0 0,1-1-1837,-8 17 594,-2 7-407,-1-1-1,0 0 1,0 0 0,0 0-1,1 0 1,-1 0 0,0 0-1,0 0 1,1 0 0,-1 0-1,0 0 1,0 0 0,1 0 0,-1 0-1,0 0 1,0 0 0,1 0-1,-1 0 1,0 0 0,0 0-1,0 0 1,1 0 0,-1 0-1,0 0-186,-1 10-424,-33 114 707,31-109-275,1 0 0,1 0 0,1 1 1,0-1-1,1 0 0,1 1 0,0-1 0,1 0 0,1 0 0,0-1 1,1 1-1,0-1 0,1 0 0,1 0 0,1 0 0,-1-1 0,2-1 1,0 1-1,6 5-8,-11-14-1,-1 0 1,1 0-1,0-1 1,0 0-1,1 0 0,-1 0 1,1-1-1,-1 1 1,1-1-1,0 0 1,0 0-1,0-1 1,0 1-1,0-1 1,0 0-1,1-1 0,-1 1 1,0-1-1,0 0 1,0 0-1,1-1 1,-1 1-1,0-1 1,0 0-1,0-1 1,0 1-1,0-1 0,0 0 1,0 0-1,-1-1 1,1 0-1,-1 1 1,1-1-1,-1-1 1,0 1-1,0 0 0,-1-1 1,1 0-1,1-3 1,5-5 177,-2-1-1,0 0 1,0-1-1,-1 0 1,-1 0 0,0 0-1,-1-1 1,0 0-1,-1 0 1,-1 0-1,-1-1 1,0 1-1,-1-1 1,0 1-1,-2-16-176,1 24 18,-1 1-1,1 0 0,-1-1 1,-1 1-1,1 0 1,-1 0-1,0 0 0,0 0 1,-1 0-1,1 0 1,-2 0-1,1 1 0,0 0 1,-1-1-1,0 1 1,0 1-1,-1-1 0,1 0 1,-1 1-1,0 0 1,0 0-1,-1 1 0,1 0 1,-1-1-1,1 2 1,-1-1-1,0 1-17,-9-4-77,0 1 1,0 0-1,0 1 0,0 1 1,-1 0-1,1 2 0,-1-1 1,-2 2 76,-71 17-3412,57 19-4719,28-17 439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7:56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27 140 6438,'0'0'3796,"4"-15"-1293,3-21-1307,3-16 1607,-1 16 3736,-10 83-3472,2-20-2915,-28 362 873,1-122-971,27-310-86,1-9-587,-5 16-3033,0 38-8728,3 6 5654</inkml:trace>
  <inkml:trace contextRef="#ctx0" brushRef="#br0" timeOffset="342.791">48 145 8360,'0'0'3027,"0"0"-48,0 0-70,0 0-496,0 0-384,0 0-497,0 0-411,0 13-235,-4 587 1783,3-545-2708,-19 169-4358,12-207 1205,-2-10-3695,6-6 1324</inkml:trace>
  <inkml:trace contextRef="#ctx0" brushRef="#br0" timeOffset="637.275">64 631 384,'35'-167'10656,"-33"161"-10381,49-112 7111,-48 114-7180,-1 1 1,1-1-1,-1 1 0,1-1 0,0 1 0,0 0 1,1 0-1,-1 1 0,0-1 0,1 1 0,0-1 0,0 1 1,-1 0-1,1 1 0,0-1 0,1 1 0,-1 0 1,0-1-1,0 2 0,1-1 0,-1 1 0,0-1 1,1 1-1,-1 0 0,0 1 0,1-1 0,3 1-206,0 3 19,0-1-1,-1 1 0,1 1 1,-1-1-1,0 1 0,0 0 1,-1 1-1,1 0 1,-1 0-1,0 0 0,-1 1 1,1 0-1,-1 0 0,-1 0 1,0 0-1,0 1 0,0 0 1,-1 0-1,0 0 1,0 0-1,-1 0 0,0 1 1,0-1-1,-1 1 0,0 6-18,-1-10-6,1-1 0,-1 1 0,-1-1-1,1 1 1,-1-1 0,1 1 0,-1-1 0,0 1-1,-1-1 1,1 0 0,-1 1 0,0-1-1,0 0 1,0 0 0,-1 0 0,1-1 0,-1 1-1,0-1 1,0 1 0,0-1 0,-1 0-1,1 0 1,-1 0 0,1 0 0,-1-1-1,0 0 1,0 0 0,0 0 0,-1 0 0,1 0-1,0-1 1,-1 0 0,1 0 6,-7 2-19,-1-1 1,0-1-1,1 0 1,-1-1 0,0 0-1,1-1 1,-1 0-1,1-1 1,-1 0-1,1 0 1,0-2-1,-5-1 19,-55-32-630,44-4-2813,49 6-5488,3 16-763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8:19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38 8584,'0'0'3401,"0"0"-983,0 0 256,0 0-159,0 0-492,0 0-667,0 0-427,0-5-336,-7-7-24,-5 52 90,7-21-409,-20 85 437,5 2 0,4 0 0,3 18-687,7 99-1458,11-196-1871,8-18-4061,-4-8-1546</inkml:trace>
  <inkml:trace contextRef="#ctx0" brushRef="#br0" timeOffset="453.208">138 58 9225,'0'0'2637,"0"0"-395,0 0 550,0 0-347,0 0-577,0 0-432,0 0-517,2-5-423,8-9-111,3 37 38,-4-4-243,120 263 450,-122-270-989,1 0 0,0 0 0,1 0 1,1-1-1,0-1 0,0 1 1,1-2-1,0 1 0,9 4 359,76 28-10673,-64-35 3445</inkml:trace>
  <inkml:trace contextRef="#ctx0" brushRef="#br0" timeOffset="772.897">826 106 9641,'1'-14'2995,"0"-6"-1845,1-12 130,-2-5 4447,-5 35-2150,-16 14-2830,-31 43-546,2 2 0,2 3 0,-19 35-201,66-93-1,-11 12-709,1 1 1,1 1 0,1 0 0,0 0 0,1 1-1,1 0 1,0 0 0,2 1 0,-2 5 709,15-21-7112,10-21 5218,29-49 1361,-28 37 1494,2 2 1,0 0-1,2 1 1,1 1-1,1 1 1,1 2 0,14-10-962,-37 31 202,0 0 0,1 0 0,-1 0 1,1 0-1,0 1 0,0-1 0,0 1 1,0 0-1,0 0 0,1 0 1,-1 1-1,1 0 0,-1-1 0,1 2 1,-1-1-1,1 0 0,0 1 0,-1 0 1,1 0-1,0 0 0,-1 1 0,1 0 1,-1-1-1,1 2 0,-1-1 1,1 0-1,-1 1 0,0 0 0,1 0 1,-1 0-1,0 1 0,-1-1 0,1 1 1,0 0-1,-1 0 0,1 0-202,0 12 101,0-1-1,0 1 1,-2 0-1,0 0 1,0 0-1,-1 0 1,-1 0-1,-1 0 1,0 0-1,-1 0 1,-1-1-1,-1 7-100,2-6 38,-13 79 12,-17 207-698,35-230-2492,6-26-1786,-2-19-1758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8:24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92 165 9385,'0'0'2477,"0"0"53,0 0 332,0 0-770,0 0-645,0 0-427,-5 0-471,2 2-498,-1 0-1,1 1 0,0-1 0,0 1 1,0-1-1,0 1 0,0 0 0,0 0 1,1 0-1,0 1 0,-1-1 0,1 1 1,0-1-1,1 1 0,-1 0 0,1 0 0,0-1 1,0 1-1,0 0 0,0 0 0,0 0 1,1 0-1,0 0 0,0 0 0,0 0 1,1 2-51,-5 14 268,-7 23-138,3 1 0,1-1 1,2 2-1,2-1 0,2 0 0,2 0 0,2 1 0,1-1 0,3 0 0,2-1 0,7 21-130,-11-51-5,1-1 0,1 1 0,0-1 0,1 0 0,0 0 0,1-1 0,0-1 1,1 1-1,0-1 0,2 0 5,-9-7-2,1 0 1,-1 0 0,1 0 0,-1-1-1,1 0 1,0 0 0,0 0 0,0 0-1,0-1 1,0 1 0,1-1 0,-1 0-1,0 0 1,1-1 0,-1 1 0,0-1-1,1 0 1,-1 0 0,1 0 0,-1-1-1,0 0 1,1 0 0,-1 0 0,0 0-1,0 0 1,0-1 0,0 0 0,0 0-1,0 0 1,0 0 0,-1-1-1,1 0 1,2-2 1,9-12 19,-1 0 0,-1-2 0,-1 1-1,0-2 1,-1 0 0,-1 0 0,-2-1-1,1 0 1,-2 0 0,-1-1 0,2-16-19,0 10 17,76-267 197,-82 275-125,-6 30 132,-7 32 21,10-40-276,-4 27 66,1 0 0,1 0 0,2 0 0,1 0 0,1 0 0,4 23-32,-4-36-6,0 0 0,1 0 0,1-1 0,1 1 0,0 0 0,1-1 0,0 0 0,2 0 0,-1-1 0,2 1 0,0-1 0,1-1 0,0 0 0,1 0 1,0-1-1,1 0 0,8 6 6,-14-14-23,0-1 0,1-1 0,-1 1 1,1-1-1,0 0 0,-1 0 1,1 0-1,0-1 0,0 0 0,0 0 1,0-1-1,0 1 0,0-2 1,0 1-1,0 0 0,0-1 0,0 0 1,0-1-1,0 1 0,0-1 1,0 0-1,-1 0 0,1-1 0,-1 0 1,0 0-1,0 0 0,4-4 23,2-1-5,-1-1 0,-1 0 0,0 0 1,0-1-1,0-1 0,-1 1 0,-1-1 0,0-1 0,0 1 0,-2-1 0,1 0 0,0-4 5,4-17 97,-1-1 1,-1 0-1,-2-1 1,-2 0-1,-1 1 0,-1-2 1,-2 1-1,-2-7-97,1 42 24,1 1-1,-1-1 0,1 0 1,-1 0-1,1 0 1,0 0-1,-1 0 0,1 0 1,-1 0-1,1 0 0,-1 0 1,1 0-1,-1 0 1,1 0-1,0 0 0,-1 0 1,1 0-1,-1 0 0,1 0 1,-1 0-1,1-1 1,0 1-1,-1 0 0,1 0 1,-1-1-1,1 1 0,0 0 1,-1-1-1,1 1 1,0 0-1,-1-1 0,1 1 1,0 0-1,0-1 0,-1 1 1,1 0-1,0-1 1,0 1-1,0-1 0,0 1 1,0-1-1,-1 1 0,1-1 1,0 1-1,0 0 1,0-1-1,0 1 0,0-1 1,0 1-1,0-1 0,1 0-23,-17 40 239,9-20-261,2-1-1,0 1 1,1 0 0,1 0-1,0 0 1,2 0-1,0 0 1,1 1 0,1-1-1,1 0 1,0 0 0,2 0-1,0 0 1,1 0-1,1-1 1,1 0 0,1 0-1,0 0 1,1-1 0,1-1-1,5 7 23,-10-18-271,0 0 0,1 0 0,-1-1 1,1 1-1,1-2 0,-1 1 0,0-1 0,1 0 0,-1 0 0,1 0 0,0-1 0,0 0 0,0-1 0,0 1 0,1-1 0,-1-1 0,0 0 0,0 0 0,0 0 1,6-1 270,-5 0-837,-1-1 0,0 1 0,0-1 0,0-1 0,0 1 0,0-1 0,0 0 1,-1-1-1,1 0 0,-1 0 0,0 0 0,0-1 0,0 0 837,16-17-5199</inkml:trace>
  <inkml:trace contextRef="#ctx0" brushRef="#br0" timeOffset="269.083">1055 35 9993,'0'0'3011,"0"0"-769,0 0 577,0 0-1442,0 0-960,0 0-289,0 0-32,0 0-96,25 42 0,-6-26-1505,-3-1-4677</inkml:trace>
  <inkml:trace contextRef="#ctx0" brushRef="#br0" timeOffset="768.942">1398 600 5830,'0'0'6491,"0"0"-3646,0 0-133,0 0-374,0 0-672,0 0-406,0 0-310,0 0-293,-11 3-102,5-2-473,3-1-54,1 1 0,-1-1 0,0 1 0,1-1 0,-1 1 0,1 0 0,0 0 0,-1 0 0,1 0 0,0 1 0,-1-1 0,1 0 0,0 1-1,0 0 1,0-1 0,0 1 0,1 0 0,-1 0 0,0 0 0,1 0 0,-1 1 0,1-1 0,0 0 0,0 1 0,0-1 0,0 0 0,0 1 0,0 2-28,-26 243 347,43-296-406,-4-39 174,-12 71-101,1-1 0,1 1 0,0 0 0,1-1 0,1 1 0,0 1 0,1-1 0,1 1 0,0 0 0,2 0 1,-1 0-1,2 1 0,-1 0 0,2 1 0,3-4-14,-9 14 7,0-1 1,0 1 0,1 0-1,-1 0 1,1 0 0,0 1-1,-1-1 1,1 1 0,0 0-1,0 1 1,0-1 0,1 1-1,-1 0 1,0 0 0,0 1-1,1 0 1,-1 0 0,0 0-1,1 0 1,-1 1 0,0 0-1,0 0 1,0 0 0,1 1-1,-1-1 1,0 1-1,-1 1 1,3 0-8,2 2-2,0 0-1,0 1 1,0 1-1,0 0 0,-1 0 1,0 0-1,-1 1 1,1 0-1,-1 1 1,-1-1-1,0 1 1,0 1-1,2 4 3,0 7-175,0-1 0,-1 2 0,-1-1 0,-1 1 0,-1 0 0,-1 0 0,-1 0 0,0 16 175,-2 8-3975,-2 0-3371,-1-27-1548</inkml:trace>
  <inkml:trace contextRef="#ctx0" brushRef="#br0" timeOffset="1784.95">1964 485 10730,'0'0'2173,"0"0"69,0 0 96,0 0-977,0 0-357,0 0-102,0 0-218,10 3-252,-2-2-337,-7-1-65,1 0 1,0 0-1,0 0 0,0 0 0,0 1 0,0-1 0,0 1 1,0-1-1,0 1 0,-1 0 0,1-1 0,0 1 0,-1 0 1,1 0-1,0 0 0,-1 0 0,1 1 0,-1-1 0,1 0 1,-1 1-1,0-1 0,0 1 0,0-1 0,0 1 0,0 0 1,0-1-1,0 1 0,0 0 0,0 0 0,-1 0 1,1-1-1,-1 1 0,1 0 0,-1 1-30,0 13 281,19 128 757,-18-141-1012,0-1 0,0 0 0,0 0 0,1 1 0,-1-1 1,1 0-1,-1 0 0,1 0 0,0-1 0,-1 1 0,1 0 1,0-1-1,0 1 0,1-1 0,-1 1 0,0-1 0,0 0 0,1 0 1,-1 0-1,0 0 0,1-1 0,-1 1 0,1 0 0,-1-1 1,1 0-1,-1 0 0,1 0 0,-1 0 0,1 0 0,-1 0 0,1 0 1,-1-1-1,1 0 0,-1 1 0,2-2-26,79-43 563,-69 34-465,-1 0-1,0-1 0,-1 0 1,0-1-1,-1 0 0,0-1 0,-2-1 1,1 1-1,-2-2 0,0 1 0,0-1 1,-2 0-1,0 0 0,-1-1 1,0 0-1,-2 0 0,0 0 0,-1-2-97,-1 17 38,-1-1-1,-1 0 1,1 0 0,0 1-1,-1-1 1,1 0-1,-1 1 1,0-1-1,0 1 1,0-1-1,0 1 1,-1-1-1,1 1 1,0 0-1,-1 0 1,0-1-1,1 1 1,-1 0 0,0 0-1,0 1 1,0-1-1,-1 0 1,1 1-1,0-1 1,-1 1-1,1 0 1,0 0-1,-1 0 1,0 0-1,1 0 1,-1 0-1,1 1 1,-1-1 0,0 1-1,0 0 1,1 0-1,-1 0-37,-104 17 314,91-11-315,0 1-1,0 1 1,0 0 0,1 1-1,0 1 1,1 0-1,0 1 1,0 1-1,1 0 1,1 0 0,0 2-1,1-1 1,0 1-1,2 1 1,-1 0-1,2 0 1,0 1-1,0 0 1,2 1 0,0-1-1,1 1 1,0 1-1,2-1 1,0 0-1,1 1 1,0 7 1,2-16-73,1 1-1,0-1 1,1 0-1,0 0 1,0 0-1,1 0 1,0 0 0,0 0-1,1-1 1,0 0-1,1 0 1,0 0 0,0 0-1,1 0 1,-1-1-1,2 0 1,-1-1-1,1 1 1,0-1 0,0-1-1,1 1 1,0-1-1,0 0 1,0-1 0,0 0-1,1 0 1,5 1 73,12 4-250,0-1 1,0-1-1,0-2 1,0 0-1,1-2 1,0-1-1,0-1 0,0-1 1,4-2 249,-1-3 25,-1-2 1,0-2-1,-1 0 1,0-2-1,0-1 1,-1-1-1,-1-1 0,0-1 1,-1-2-1,-1 0 1,0-2-1,-1-1 1,-2 0-1,0-2 0,-1 0 1,-1-1-1,12-20-25,-21 33 134,-1-1 0,0-1 0,0 1 0,-1-1 0,-1-1-1,0 0 1,-1 0 0,0 0 0,-1 0 0,0-1 0,-1 0-1,-1 0 1,0 0 0,0-7-134,-5 19 25,1-1-1,-1 1 1,1 0 0,-1 0-1,0 0 1,0 0 0,0 0-1,0 1 1,0-1-1,0 1 1,0-1 0,0 1-1,-1 0 1,1 0 0,0 0-1,-1 0 1,1 0-1,-1 0 1,0 1 0,1-1-1,-1 1 1,1 0 0,-1-1-1,0 1 1,1 1-1,-1-1 1,1 0 0,-1 1-1,0-1 1,1 1 0,-3 0-25,-11 3-9,0 0 0,0 0 0,0 2 0,0 0 1,1 1-1,0 0 0,1 1 0,-1 1 0,2 0 1,-1 1-1,1 1 0,1 0 0,0 0 0,0 2 1,1-1-1,1 1 0,0 1 9,3-4-53,1 0 0,1 1 0,0 0 0,0-1 0,1 2 0,1-1 0,0 0 0,0 1 0,1-1 0,1 1 0,0 0 0,0 0 0,1-1 0,1 3 53,-1-11-25,0 1 1,1-1-1,0 1 1,0-1-1,0 1 1,0-1-1,0 0 0,1 1 1,0-1-1,-1 0 1,1 0-1,0 0 0,0 0 1,1-1-1,-1 1 1,1 0-1,-1-1 1,1 0-1,0 0 0,0 1 1,0-2-1,0 1 1,0 0-1,0-1 1,1 1-1,-1-1 0,0 0 1,1 0-1,-1 0 1,1-1-1,-1 1 0,1-1 1,0 0-1,-1 0 1,1 0-1,-1 0 1,1 0-1,-1-1 0,1 0 1,-1 0-1,1 0 1,-1 0-1,0 0 1,1-1-1,-1 0 0,0 1 1,0-1-1,1-1 25,8-6 37,0-2 0,0 1 0,-1-2 0,-1 1-1,0-1 1,0-1 0,-1 0 0,-1 0 0,0-1 0,-1 0 0,0 0-1,1-6-36,16-29 653,-24 50-642,0-1 0,0 0 0,0 0 0,0 1 0,0-1 0,0 0 0,0 1 0,0-1 0,1 0 0,-1 1 0,0-1 0,0 0 0,0 0 0,0 1 0,0-1 0,0 0 0,1 0 0,-1 1 0,0-1 0,0 0 0,0 0 0,1 1 0,-1-1 0,0 0 0,0 0 0,1 0 0,-1 0 0,0 1 0,0-1 0,1 0 0,-1 0 0,0 0 0,1 0 0,-1 0 0,0 0 1,0 0-1,1 0 0,-1 0 0,0 0 0,1 0 0,-1 0 0,0 0 0,0 0 0,1 0 0,-1 0 0,0 0 0,1 0 0,-1 0 0,0 0 0,0-1 0,1 1 0,-1 0 0,0 0 0,0 0 0,1 0 0,-1-1 0,0 1 0,0 0 0,1-1-11,3 43-126,-2-26 178,-1-11-63,-1 5-9,0 0-1,1-1 1,0 1 0,1-1 0,0 1 0,0-1 0,1 0 0,1 0 0,-1 0-1,1 0 1,1-1 0,0 1 0,0-1 0,0 0 0,1-1 0,1 1 0,-1-1-1,7 6 21,-7-11-58,-1 0 0,0-1 0,1 0-1,-1 0 1,1 0 0,0 0 0,-1-1-1,1 0 1,-1 0 0,1-1-1,0 1 1,-1-1 0,1 0 0,-1-1-1,0 1 1,1-1 0,-1 0 0,0-1-1,0 1 1,0-1 0,0 0-1,-1 0 1,1-1 0,-1 1 0,3-4 58,92-109 31,-73 71 312,-3-1 0,-1-2-1,-3 0 1,-2-2 0,-1-1-343,-12 38 579,-11 35-144,-9 21-435,-2-1-7,1 2 0,3-1 1,1 2-1,2 0 0,3 0 0,1 1 0,2 12 7,5-59-8,0 1 0,0-1 0,0 1 0,0-1 1,0 1-1,0-1 0,0 1 0,1-1 0,-1 1 0,0-1 0,0 1 0,1-1 1,-1 1-1,0-1 0,0 1 0,1-1 0,-1 1 0,1-1 0,-1 1 0,0 0 0,1-1 1,-1 1-1,1 0 0,-1 0 0,1-1 0,-1 1 0,1 0 0,-1 0 0,1 0 1,-1-1-1,1 1 0,0 0 0,-1 0 0,1 0 0,-1 0 0,1 0 0,-1 0 1,1 0-1,-1 0 0,1 0 0,-1 0 0,1 1 0,0-1 0,-1 0 0,1 0 0,-1 0 1,1 1-1,-1-1 0,1 0 0,-1 1 0,0-1 0,1 0 0,-1 1 0,1-1 1,-1 0-1,0 1 0,1-1 0,-1 1 0,0-1 0,1 1 0,-1-1 0,0 1 1,0 0 7,52-197 96,-46 175-315,1-1 0,1 1 0,1 1 0,1 0 0,0 0 0,2 1 0,12-16 219,-20 29-107,0 1 0,0 0-1,1 0 1,-1 0 0,1 1-1,1 0 1,-1-1 0,0 2-1,1-1 1,0 1 0,0 0-1,0 0 1,0 0 0,1 1-1,-1 0 1,0 0 0,1 1-1,0 0 1,-1 0 0,1 0-1,0 1 1,-1 0 0,1 0-1,0 1 1,0 0 0,-1 0-1,1 1 1,2 0 107,48 36-10629,-36-12-725</inkml:trace>
  <inkml:trace contextRef="#ctx0" brushRef="#br0" timeOffset="2077.804">3779 458 13132,'0'0'4613,"0"0"-1383,4-13-455,12-39-895,-11 50 1007,-5 17-2886,-61 176 431,36-24-621,24-95-2248,20-28-6260,-9-38 1640</inkml:trace>
  <inkml:trace contextRef="#ctx0" brushRef="#br0" timeOffset="2397.954">3847 0 2178,'0'0'13421,"0"0"-11467,0 0 640,0 0-704,0 0-1218,0 0-351,0 0-97,0 0-160,0 0-64,15 59-128,-2-43-2467,-4-2-5060</inkml:trace>
  <inkml:trace contextRef="#ctx0" brushRef="#br0" timeOffset="3248.619">4442 125 11403,'1'-16'3758,"1"-6"-2771,2-17-226,5-5 3977,-23 90-446,-15 25-2714,-6 16-1159,6 7-498,5 1 1,3 1 0,1 29 78,17-113-690,1 0 1,1 1-1,0-1 1,0 0-1,1 0 1,1 1-1,0-1 1,1 0-1,0 0 0,1 0 1,0 0-1,2 4 690,4-6-7331,-7-22 4020,-5-21 2075,-18-73 3668,15 81-921,-1 1-1,-1-1 1,-2 1-1,0 1 0,-1 0 1,-1 1-1,-1 0 1,-12-15-1511,26 38 44,0-1 1,0 0 0,0 0-1,-1 0 1,1 0 0,0 0-1,0-1 1,0 1 0,0 0-1,0 0 1,0-1 0,0 1-1,0 0 1,0-1 0,0 1-1,-1-1 1,1 1 0,0-1-1,0 1 1,-1-1 0,1 0-1,0 1 1,-1-1 0,1 0 0,0 0-1,-1 1 1,1-1 0,-1 0-1,1 0 1,-1 0 0,0 0-1,1 0 1,-1 0 0,0 0-1,0 0 1,0 1 0,0-1-1,1 0 1,-1 0 0,0 0-1,-1 0 1,1 0 0,0 0-1,0 0 1,0 0 0,0 0-1,-1 0 1,1 0 0,-1 0-1,1 0 1,0 1 0,-1-1-1,1 0 1,-1 0 0,0 0 0,1 1-1,-1-1 1,0 0 0,1 1-1,-1-1 1,0 1 0,0-1-1,0 1 1,1-1 0,-2 1-45,156 36 582,-113-31-526,1-3 0,0-1 0,0-2 0,31-5-56,31 0 42,-99 6-46,-1 0-1,0 1 1,0-1-1,0 1 1,1 0-1,-1 0 0,0 1 1,0-1-1,-1 1 1,1 0-1,0 0 1,0 0-1,-1 0 1,1 1-1,-1 0 0,0-1 1,0 1-1,0 0 1,0 1-1,0-1 1,-1 0-1,0 1 0,1-1 1,-1 1-1,0 0 1,-1 0-1,2 2 5,-1-2-5,37 91-494,-37-84 455,1 0 1,0 0 0,1 0-1,1-1 1,-1 0 0,2 1 0,-1-2-1,1 1 1,1-1 0,0 0 0,0 0-1,1-1 1,3 3 43,-9-9 5,0 0-1,1-1 1,-1 1-1,1-1 1,-1 1 0,1-1-1,0 0 1,-1 0-1,1 0 1,0-1 0,0 1-1,0 0 1,-1-1-1,1 0 1,0 0-1,0 0 1,0 0 0,0 0-1,0-1 1,-1 1-1,1-1 1,0 0 0,0 0-1,-1 0 1,1 0-1,0 0 1,-1 0 0,1-1-1,-1 1 1,0-1-1,1 0 1,-1 0 0,0 0-1,0 0 1,0 0-1,0 0 1,-1 0 0,1-1-1,0 1 1,-1-1-1,0 1 1,0-1-1,1 0-4,106-255 3609,-124 400-3176,-28 383-738,-45 104-1926,52-524 2235,35-102 0,0 0 0,0 0 0,-1 0 0,1 0 0,-1-1 0,0 1 0,0-1 0,0 1 0,0-1 0,0 0 0,0 0 1,0-1-1,-1 1 0,1 0 0,-1-1 0,1 0 0,-1 0 0,1 0 0,-1-1 0,0 1 0,0-1 0,1 0 0,-1 0 0,0 0 0,1 0 0,-1 0 0,0-1 0,-2 0-4,-9-5 113,-1-1 0,1 0 0,0-1-1,0-1 1,1 0 0,0-1-1,1 0 1,0-1 0,1-1 0,0 0-1,1 0 1,0-1 0,1-1 0,1 0-1,0 0 1,0-1 0,-1-7-113,-1 3 64,0-1 0,2 0 0,1 0 0,0-1 0,2 0 0,0 0 0,1-1 0,2 1 0,0-1 0,1 0 0,1 0 1,1 0-1,1 0 0,1 0 0,1 0 0,1 0 0,1 1 0,1-1 0,0 1 0,2 1 0,2-4-64,6-5 0,2 1 0,1 1 1,1 1-1,2 1 0,0 0 0,2 2 0,0 0 0,1 2 0,2 1 0,0 1 1,1 1-1,29-13 0,-4 5-50,0 3 0,2 2-1,0 2 1,2 3 0,-1 2 0,56-5 50,-87 15-34,-1 0 0,1 2-1,-1 1 1,1 1 0,0 1-1,-1 1 1,18 4 34,-41-6-11,0 0 0,0 0 1,0 0-1,1 0 0,-1 0 0,0 1 1,0-1-1,0 0 0,0 1 0,0-1 1,0 1-1,0-1 0,0 1 0,0-1 1,0 1-1,0 0 0,0-1 0,0 1 1,-1 0-1,1 0 0,0 0 0,0 0 1,-1 0-1,1-1 0,-1 1 0,1 0 1,-1 1-1,1-1 0,-1 0 0,1 0 1,-1 0-1,0 0 0,0 0 0,0 0 0,1 0 1,-1 0-1,0 1 0,0-1 0,-1 0 1,1 0-1,0 0 0,0 0 0,0 0 1,-1 0-1,1 0 0,-1 1 0,1-1 1,-1 0-1,1 0 0,-1 0 0,0-1 1,1 1-1,-1 0 0,0 0 0,0 0 1,1 0-1,-1-1 0,0 1 0,0 0 1,0-1-1,0 1 0,0-1 0,0 1 1,0-1-1,0 1 0,0-1 0,0 0 1,-1 1 10,-96 8-1810,89-11-268,12-4-5250,6 0-990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8:2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1 348 14125,'0'0'2307,"0"0"-97,0 0 288,0 0-1121,0 0-544,0 0-417,0 0-127,0 0-161,104-15-64,-72 15 0,-2 2-64,0-2-160,2 0-1089,-3 4-1762,-3-1-2979,-6-2-6694</inkml:trace>
  <inkml:trace contextRef="#ctx0" brushRef="#br0" timeOffset="359.816">823 30 12460,'0'0'2119,"0"0"497,0 0-182,0 0-784,-14-7-577,6 3-907,5 2-135,1 0 0,-1 0 0,0 0 0,1 0 0,-1 1 0,0 0 0,0-1 0,0 1 1,0 0-1,0 0 0,-1 1 0,1-1 0,0 1 0,0 0 0,0-1 0,-1 1 0,1 1 0,0-1 1,0 0-1,-1 1 0,1-1 0,0 1 0,0 0 0,0 0 0,0 1 0,0-1 0,0 1 0,0-1 0,0 1-31,-11 16 42,0 1-1,1 0 0,0 1 0,2 0 0,0 1 0,2 0 0,0 1 1,1 0-1,2 1 0,0-1 0,1 1 0,1 0 0,1 0 0,2 1 1,0-1-1,1 0 0,3 17-41,-2-25-54,1 0 0,0 0 0,1 0 0,0 0 1,2-1-1,0 1 0,0-1 0,1 0 0,1-1 0,0 1 1,1-1-1,0-1 0,1 1 0,6 5 54,-9-12-36,0 1-1,0-2 1,0 1-1,1-1 1,0 0-1,0 0 1,0-1-1,0 0 1,1 0-1,-1-1 1,1 0-1,0 0 0,0-1 1,0 0-1,1 0 1,-1-1-1,0 0 1,1-1-1,-1 1 1,1-2-1,-1 1 1,0-1-1,1 0 1,-1-1-1,0 0 1,8-3 36,-5 0 19,1 0 0,-2-1 0,1 0 0,-1-1 0,1 0 0,-2-1 0,1 0 1,-1-1-1,-1 1 0,1-2 0,-2 1 0,1-1 0,-1 0 0,-1-1 0,1 0 0,0-4-19,71-190 2188,-72 184-1836,25-132 1960,-41 163-1437,3 20-818,1 0 0,2 0-1,1 1 1,1-1 0,2 1 0,1 13-57,0-19 6,-2-8-23,1-1-1,1 1 1,0 0-1,2-1 1,0 1-1,0-1 1,2 0-1,0 0 1,1 0-1,0-1 1,1 0-1,1 0 1,0 0-1,1-1 1,1-1-1,0 1 1,1-1-1,12 10 18,-17-19-8,0 0-1,1 0 1,0-1-1,-1 0 1,1 0-1,0-1 1,0 1-1,1-2 1,-1 1-1,0-1 1,1 0-1,-1-1 1,0 1-1,1-2 1,-1 1 0,1-1-1,-1 0 1,0 0-1,1-1 1,-1 0-1,0 0 1,0-1-1,0 0 1,-1 0-1,1-1 1,-1 0-1,0 0 1,0 0-1,0-1 1,0 0-1,-1 0 1,0 0-1,0-1 1,0 1-1,-1-1 1,1 0-1,-2-1 1,1 1-1,0-3 9,4-6 19,-2-1 0,0 0 0,-1 0 0,0 0 0,-1-1 0,-1 1 0,-1-1 0,0 0 0,-2 0 0,0 0 0,0 0 0,-2 0 0,0 1 0,0-1 0,-3-6-19,2 13-69,0 0-1,0 0 1,0 0-1,-1 0 1,-1 1-1,0-1 1,0 1-1,-1 1 1,0-1-1,0 1 1,-1 0-1,0 0 1,-1 0-1,0 1 1,0 1 0,0-1-1,-1 1 1,0 1-1,0-1 1,0 1-1,-1 1 1,1 0-1,-1 0 1,0 1-1,-2 0 70,-70-1-5755,46 14-453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8:2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39 300 9513,'0'0'2957,"0"0"-565,0 0-160,0 0-588,0 0-400,0 0-155,-1-5-369,-7-11-388,0 40-84,-4 53 144,8-55-357,1 0-1,2 0 1,0 0 0,1 1-1,1-1 1,1 0 0,1 0-1,1 0 1,1 0 0,1 0 0,1-1-1,0 0 1,2-1 0,1 0-1,0 0 1,1-1 0,1 0-1,2 1-34,-9-16 8,0 0 0,0-1 0,0 1-1,1-1 1,-1 0 0,1-1 0,-1 1-1,1-1 1,0 0 0,0-1 0,0 1-1,0-1 1,1 0 0,-1-1 0,0 1-1,0-1 1,0-1 0,0 1 0,1-1-1,-1 0 1,0 0 0,0-1-1,0 0 1,0 0 0,-1 0 0,1-1-1,0 1 1,-1-1 0,0-1 0,0 1-1,0-1 1,0 0 0,0 0 0,-1-1-1,0 1 1,0-1 0,0 0 0,0 0-1,-1 0 1,0 0-8,22-35 361,-1-2-1,-2 0 1,-2-1-1,-2-1 1,-2 0 0,-2-1-1,-2-1 1,-2-4-361,-7 39-8,8-62 126,-26 112-65,10-15-44,1 0-1,1 0 0,1 0 1,1 0-1,1 0 1,2 1-1,3 21-8,-4-31-88,1 0 1,1-1-1,0 1 1,1-1-1,0 0 0,1 0 1,1 0-1,0 0 1,1-1-1,0 0 0,1-1 1,0 1-1,1-2 0,1 1 1,0-1-1,0-1 1,9 7 87,-16-15-38,1 0 0,0 0 0,1 0 0,-1 0 0,0-1 0,0 0 0,1 0-1,-1 0 1,1 0 0,-1-1 0,1 1 0,-1-1 0,1-1 0,-1 1 0,1 0 0,-1-1 0,0 0 0,1 0 0,-1 0 0,0-1 0,0 1 0,1-1 0,-1 0 0,0 0 0,-1-1 0,1 1 0,0-1 0,-1 0 0,1 0 0,-1 0 0,0 0 0,3-4 38,4-5 14,-1 0 0,0-1 1,-1 0-1,0-1 0,-1 0 0,-1 0 0,0 0 0,-1-1 1,0 0-15,93-375 261,-82 308 818,-20 220-788,0-90-288,2 0 1,2 1-1,2-1 0,2 0 1,3 0-1,1-1 0,7 18-3,-14-58-22,1 0 0,0-1 0,0 1 0,0-1 0,1 0 0,0 1 0,0-1 0,0-1 0,1 1 0,0 0-1,0-1 1,0 0 0,1 0 0,0 0 0,0 0 0,0-1 0,1 0 0,-1 0 0,1 0 0,0-1-1,0 0 1,0 0 0,0 0 0,1-1 0,-1 0 0,1 0 0,-1-1 0,1 0 0,0 0 0,0 0 0,0-1-1,-1 0 1,1 0 0,0-1 0,0 0 0,5-1 22,1-8 2,-1 0 0,0 0 0,0-1-1,-1-1 1,-1 0 0,0 0 0,-1-1 0,0 0-1,-1-1 1,0 0 0,-1 0 0,-1-1 0,0 1-1,-1-1 1,-1-1 0,0 1 0,0-4-2,-3 13 1,113-424 314,-79 310 982,-52 236 257,1-26-1413,4 0 1,4 1-1,4 0 1,7 59-142,-2-134-124,1 0 1,1 0-1,0 0 1,2-1 0,-1 1-1,2-1 1,6 12 123,32 26-3073,23-34-5071,-45-22 2266</inkml:trace>
  <inkml:trace contextRef="#ctx0" brushRef="#br0" timeOffset="681.343">1415 399 10025,'0'0'1052,"0"0"753,-15-2 559,-6-1-1431,-13-2-53,15 4 4093,326-19-1498,-302 20-3450,0-1 0,0 2 0,0-1 0,0 1 1,0-1-1,0 2 0,0-1 0,0 0 0,0 1 0,0 0 0,-1 0 1,1 0-1,-1 1 0,1 0 0,-1-1 0,0 1 0,0 1 0,0-1 0,-1 1 1,1-1-1,-1 1 0,0 0 0,0 0 0,0 1 0,-1-1 0,1 1 1,-1-1-1,0 1 0,0 0 0,-1 0 0,2 3-25,33 248-608,-23-236-3223,2-14-5535,-9-4-104</inkml:trace>
  <inkml:trace contextRef="#ctx0" brushRef="#br0" timeOffset="682.343">1864 14 6822,'0'0'10090,"0"0"-7496,0 0 321,0 0-897,0 0-1249,0 0-481,0 0-192,0 0-96,0 0-64,-16-3-1025,26 17-3331,-1-1-8072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8:2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1015 19763,'0'0'2114,"0"0"672,0 0-640,0 0-1025,0 0-608,0 0-385,0 0-128,-14 26-160,21-21-449,2 4-992,4 0-1570,-5-4-3492</inkml:trace>
  <inkml:trace contextRef="#ctx0" brushRef="#br0" timeOffset="57661.474">1 215 5669,'5'-12'1153,"41"-77"1004,-13 23 3262,-27 19 1707,-18 50-3517,0 121-1922,-18 554 197,21-468-1434,10 1 0,8-2 0,10 1 0,15 34-450,1-141 21,-34-103-37,0 1 1,0-1-1,0 0 0,-1 1 1,1-1-1,0 0 0,0 0 1,0 0-1,0 0 0,0 0 1,0 0-1,0 0 0,0 0 1,0 0-1,-1 0 1,1 0-1,0 0 0,0-1 1,0 1-1,0 0 0,0-1 1,0 1-1,-1 0 0,1-1 1,0 1-1,0-1 0,-1 0 1,1 1-1,0-1 0,-1 0 1,1 1-1,0-1 0,-1 0 1,1 1-1,-1-1 1,1 0-1,-1 0 0,0 0 1,1 0-1,-1 0 0,0 1 1,0-1-1,1 0 0,-1 0 1,0 0-1,0 0 0,0 0 1,0 0-1,0 0 0,0 0 1,-1 0-1,1 1 1,0-1-1,0 0 0,0 0 1,-1 0-1,0-1 16,3-3-219,1-3-262,6-22-1551,-7 8-2474,-2 11-1970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9:3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143 201 5413,'4'-13'1746,"52"-134"9059,-45 106-6156,-36 55-2444,2 16-2162,1 2 0,2 0 0,1 2 0,2 0 0,1 1 1,1 0-1,3 1 0,0 1 0,3 0 0,1 0 0,1 1 0,3 0 0,0 0 0,3 0 0,1 4-43,0-31-9,0 0-1,1 0 1,0 0-1,1 0 1,0 0-1,1-1 1,0 1-1,0-1 1,1 1-1,1-1 1,0 1 9,-3-8-3,-1 0 1,1 0-1,0 0 1,1 0-1,-1 0 0,1-1 1,-1 1-1,1-1 1,0 1-1,0-1 1,0 0-1,0 0 0,0 0 1,0-1-1,1 1 1,-1-1-1,0 1 0,1-1 1,-1 0-1,1-1 1,0 1-1,-1-1 0,1 1 1,0-1-1,-1 0 1,1 0-1,-1-1 0,1 1 1,0-1-1,-1 0 1,1 0-1,-1 0 1,1 0-1,2-2 3,9-6 7,0-1 0,0-1 1,-1 0-1,0-1 0,-1 0 1,0-2-1,-1 1 0,-1-1 0,0-1 1,-1 0-1,-1-1 0,5-9-7,-9 18 4,23-37 109,-1 0 1,-3-2-1,-1 0 0,8-31-113,-26 59 38,10 107-108,75 207 38,-89-290 33,0 0-1,1-1 0,-1 0 0,1 1 0,1-1 1,-1 0-1,1 0 0,-1 0 0,1-1 0,1 1 1,-1 0-1,1-1 0,0 0 0,0 0 0,0 0 1,0-1-1,1 1 0,-1-1 0,1 0 0,0 0 1,0-1-1,0 1 0,0-1 0,1 0 0,-1-1 1,5 2-1,-4-7 8,-1 1 0,1-1 0,-1 0 1,0 0-1,0-1 0,0 0 1,-1 0-1,0 0 0,1 0 0,-2-1 1,1 1-1,-1-1 0,0 0 0,0 0 1,0 0-1,-1-1 0,0 1 0,-1 0 1,1-1-1,-1 0 0,0-3-8,-1 9 3,8-25 53,-1-1 0,-2 1 1,0-1-1,-2 0 0,-1 0 1,-2 0-1,0 0 0,-2 0 1,0 0-1,-2 0 0,-3-5-56,7 27-44,-1 0-1,0 1 1,0-1-1,-1 1 1,1-1-1,-1 1 1,0 0 0,0 0-1,0-1 1,-1 1-1,0 1 1,1-1-1,-1 0 1,-1 1-1,1-1 1,0 1 0,-1 0-1,0 0 1,0 1-1,0-1 1,0 1-1,0-1 1,0 1 0,0 1-1,-1-1 1,1 1-1,-1-1 1,1 1-1,-1 0 1,0 1-1,1-1 1,-1 1 0,0 0-1,0 0 1,1 1-1,-1-1 1,0 1-1,1 0 1,-1 0-1,-2 2 45,2 0-573,0 0 0,1 1 0,0-1 0,0 1-1,0 0 1,0 0 0,1 1 0,0-1 0,-1 1-1,2 0 1,-1-1 0,0 1 0,1 1 0,0-1-1,0 0 1,1 1 573,-4 24-5995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9:3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27 120 16784,'27'-71'2854,"0"23"3447,-31 80-4197,-14 46-1532,-31 200 19,40-78-2027,23-133-3353,24-46-4312,-20-33 784,-13-5 4067</inkml:trace>
  <inkml:trace contextRef="#ctx0" brushRef="#br0" timeOffset="218.971">85 561 1057,'0'-13'3443,"-2"-189"6097,2 197-9242,1 1 0,-1 0 0,1-1 0,0 1 0,0 0 0,1 0 0,-1 0 0,1-1 0,0 1 0,0 1 0,0-1 0,0 0 0,1 1 0,-1-1 0,1 1-1,0-1 1,0 1 0,1 0 0,-1 1 0,0-1 0,1 0 0,0 1 0,0 0 0,3-2-298,109-35 1496,-86 31-1175,62-16 127,183-63-105,-237 60-1053,-43 20-2061,-20 4-3769,-11 2-5989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9:38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124 325 13517,'2'-16'3187,"1"-10"-1917,2-26 900,-3 20 3951,-18 302-5705,-19 68-1852,33-302 185,3-58 879,-3-132 610,-2 56 773,5 0 1,4 0 0,14-71-1012,-17 153 89,1-1 1,0 0 0,2 1 0,0 0-1,0 0 1,2 0 0,0 1-1,1 0 1,0 0 0,9-11-90,-15 24-1,-1 1 0,0-1 0,1 1-1,-1 0 1,1-1 0,-1 1 0,1 0 0,-1 0 0,1 0 0,0 0 0,0 0 0,0 0 0,-1 1 0,1-1 0,0 0 0,0 1 0,0 0 0,0-1 0,0 1 0,0 0 0,0 0 0,0 0 0,0 0 0,0 1 0,0-1 0,0 0 0,0 1 0,0-1 0,0 1 0,0 0-1,-1 0 1,1 0 0,0 0 0,0 0 0,-1 0 0,1 0 0,-1 0 0,1 1 0,-1-1 0,1 1 0,-1-1 1,39 75-43,-36-62 5,-1 1 0,-1 0 0,0 0 0,-1 0-1,0 0 1,-2 0 0,1 0 0,-2 0 0,0 0 0,-1 0-1,-1-1 1,0 1 0,0-1 0,-2 0 0,0 0 0,0-1 0,-2 1-1,1-1 1,-2-1 0,1 0 0,-2 0 0,0 0 0,0-2-1,-1 1 1,0-1 0,-1-1 0,0 1 38,7-7-188,-76 46-1151,22-40-3134,52-20-3065,8 1 1319</inkml:trace>
  <inkml:trace contextRef="#ctx0" brushRef="#br0" timeOffset="312.977">562 61 224,'0'0'11835,"0"0"-7131,0 0-2489,0 0-779,0 0-406,4 13-293,5 93-27,-34 196 0,26-280-876,0 0-1,1 1 1,1-1-1,1 0 1,1-1 0,4 14 166,15 15-3808,11-9-4273,-13-24-7</inkml:trace>
  <inkml:trace contextRef="#ctx0" brushRef="#br0" timeOffset="656.467">877 577 6758,'68'-234'11558,"-54"112"-5648,-15 122-5857,-1 0 1,1 0-1,0 0 1,0 0-1,0 0 1,0 0-1,0 1 1,0-1-1,0 0 1,0 1-1,0-1 1,0 1 0,0-1-1,0 1 1,0-1-1,0 1 1,0-1-1,0 1 1,1 0-1,-1 0 1,0-1-1,0 1 1,1 0-1,-1 0 1,0 0 0,1 0-1,-1 0 1,1 0-1,0 0 1,-1 0-1,1 0 1,0 0-1,-1 0 1,1 0-1,0 0-53,-7 18 67,0 0-1,1 0 0,1 0 0,1 0 0,1 1 1,1 0-1,0 0 0,2-1 0,0 1 0,1 0 1,1 0-1,1 0 0,1-1 0,0 0 0,2 1 0,0-2 1,1 1-1,1-1 0,1 0 0,4 6-66,-11-18 4,0-1 0,0 1 0,1-1 0,0 0 0,0 0 0,0 0 0,1 0 0,0-1 0,0 1 0,0-1 0,0 0 0,0 0 0,1-1 0,0 1 0,0-1 0,0 0 0,0 0 0,0-1 0,1 1 0,-1-1 0,1-1 0,-1 1 0,1-1 0,0 0-1,0 0 1,0 0 0,0-1 0,-1 0 0,1 0 0,0 0 0,0-1 0,0 0 0,0 0 0,-1-1 0,1 1 0,-1-1 0,1-1 0,-1 1 0,5-3-4,3-10 39,-1 0-1,-1-1 1,-1-1-1,0 1 1,-1-2-1,-1 1 1,0-1-1,-1 0 1,-1-1-1,-1 0 1,-1 1-1,0-2 1,-2 1-1,1-13-38,0-117 545,-4 143-540,-1 0 0,1 0 0,-1 0 0,0 1 0,0-1 0,-1 1 0,0 0 1,0-1-1,0 1 0,0 0 0,-1 1 0,0-1 0,0 1 0,0 0 0,-1 0 0,1 0 1,-1 0-1,0 1 0,0-1 0,0 1 0,0 1 0,-1-1 0,-2 0-5,-3-1-151,-1 0 0,0 1 0,0 0 0,-1 1 0,1 1-1,0 0 1,-1 0 0,1 1 0,-1 1 0,-7 1 151,-44 25-4135,27 33-5439,33-27 1556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3:2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202 586 7879,'2'-18'8232,"9"-60"-4570,-11 72-3372,1 1 0,0 0 1,0-1-1,1 1 0,0 0 0,0 0 0,0 0 0,1 0 0,-1 0 0,1 0 0,0 1 0,1-1 0,-1 1 0,1 0 0,0 0 0,0 0 0,0 1 0,0-1 1,0 1-1,1 0-290,-1 1 60,-1 1 0,1 0 1,-1-1-1,1 1 1,-1 1-1,1-1 1,0 0-1,-1 1 0,1 0 1,0 0-1,-1 0 1,1 0-1,0 1 1,-1-1-1,1 1 0,0 0 1,-1 0-1,1 0 1,-1 1-1,0-1 1,1 1-1,-1 0 0,0 0 1,0 0-1,0 0 1,1 2-61,6 4-29,-1 1 1,0 1-1,-1 0 1,0 0-1,0 0 1,-1 1-1,-1 0 1,0 1-1,0-1 1,-1 1-1,-1 0 1,0 1-1,0-1 1,-1 1-1,-1-1 1,0 1-1,-1 0 1,0 0-1,-1 0 1,0 0-1,-1 0 1,-1 0-1,0-1 1,-1 1-1,-3 9 29,3-8-127,-1 0-1,-1 0 0,0 0 0,-1-1 0,-1 1 1,0-1-1,-1-1 0,0 1 0,-1-1 1,0-1-1,-1 0 0,0 0 0,0-1 1,-2 0-1,1-1 0,-1 0 0,0-1 0,-1 0 1,0-1-1,0 0 0,-1-1 0,-7 2 128,9-5 13,-1 0-1,1-1 0,-1 0 0,0-1 1,1 0-1,-1-1 0,0 0 1,0-1-1,1-1 0,-7-1-12,14 2 75,1 0 0,-1-1-1,1 1 1,-1-1 0,1 0-1,0 0 1,0 0 0,0-1 0,0 0-1,0 0 1,1 0 0,-1 0 0,1 0-1,0-1 1,0 1 0,0-1 0,0 0-1,1 0 1,0 0 0,-1 0 0,1 0-1,1 0 1,-1-1 0,1 1 0,-1-1-1,1 0 1,1 1 0,-1-1 0,0-4-75,1 6 60,-1-1 0,0 1 0,1-1 0,0 0 0,0 1 0,0-1 0,0 0 0,1 1-1,-1-1 1,1 0 0,0 1 0,0-1 0,0 1 0,1-1 0,-1 1 0,1 0 0,0 0 0,-1 0 0,2-1 0,-1 2 0,0-1 0,1 0 0,-1 0 0,1 1 0,0-1 0,-1 1 0,1 0 0,0 0 0,1 0 0,-1 0 0,0 1 0,1-1 0,-1 1 0,0 0 0,1 0 0,0 0 0,-1 0 0,1 1 0,0 0 0,-1-1 0,1 1 0,0 0 0,-1 1 0,1-1 0,-1 1 0,3 0-60,5 4 24,-1 1-1,1 0 1,-2 1-1,1 0 1,-1 0-1,0 1 1,0 0-1,-1 1 1,0 0-1,-1 0 1,0 1-1,0 0 1,-1 0-1,0 0 1,0 3-24,42 101 95,-2-4-1464,-2-43-2418,-15-43-1464,-5-18-2796,-8-5-1082</inkml:trace>
  <inkml:trace contextRef="#ctx0" brushRef="#br0" timeOffset="329.922">819 68 4164,'0'0'6523,"0"0"-3752,0 0-897,15-13 10,51-34-346,-63 45-1446,0 1 0,-1 0-1,1 0 1,0 0 0,0 1 0,0-1 0,0 1 0,0-1 0,0 1 0,0 0-1,0 0 1,0 0 0,-1 1 0,1-1 0,0 1 0,0 0 0,0-1 0,0 1 0,0 0-1,-1 1 1,1-1 0,-1 0 0,1 1 0,-1 0 0,1-1 0,-1 1 0,0 0-1,0 0 1,0 0 0,0 1 0,0-1 0,0 0 0,0 2-92,3 2 47,-1-1-1,0 1 1,0-1 0,0 1-1,-1 1 1,0-1-1,-1 0 1,1 1 0,-1-1-1,0 1 1,-1 0 0,1 0-1,-1-1 1,-1 1 0,1 0-1,-1 0 1,-1 0 0,1 0-1,-1 0 1,0 0 0,-1-1-1,1 1 1,-1 0-1,-1-1 1,1 1 0,-1-1-1,0 0 1,-2 3-47,-8 12 71,0 0 0,-2-1 1,0 0-1,-1-1 0,-1 0 0,-1-2 0,-6 5-71,18-17 75,2-3-21,1 1 0,0-1 0,0 1 0,0-1 0,0 1 0,1 0 0,-1 0 0,1 0 0,0 0 0,0 1 0,0-1 0,0 1 0,0-1 0,1 1 0,-1 0 0,1-1 0,-1 5-54,4-6 6,0 0 1,0 0-1,-1-1 0,1 1 0,0 0 0,0-1 1,1 1-1,-1-1 0,0 0 0,0 0 0,1 0 1,-1 0-1,1 0 0,-1 0 0,1 0 1,-1-1-1,1 0 0,-1 1 0,1-1 0,-1 0 1,1 0-1,0 0 0,-1 0 0,1-1 0,1 0-6,5 1 21,273 29-2028,-274-24-3459,-8-1-33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9:3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0 355 13453,'20'-134'8653,"-20"113"-4206,-15 328-3934,15-292-529,-1 3-17,1 0-1,1 0 0,0 0 1,1 0-1,2 0 0,-1-1 1,4 6 33,-3-55-257,-2-210 348,-2 234-93,0 1-1,1-1 0,0 1 1,0-1-1,1 1 1,0 0-1,0 0 1,1 0-1,-1 0 0,2 0 1,-1 0-1,1 1 1,0 0-1,0-1 0,1 2 1,0-1-1,0 0 1,0 1-1,1 0 0,0 0 1,0 1-1,0-1 1,0 1-1,1 1 1,-1-1-1,1 1 0,0 0 1,0 1-1,0 0 1,0 0-1,1 0 0,-1 1 1,4 0 2,81 20-2549,-14 34-7923,-47-26 1926</inkml:trace>
  <inkml:trace contextRef="#ctx0" brushRef="#br0" timeOffset="325.388">529 393 6342,'0'0'7693,"0"-16"-3668,1-74 1345,4 83-1731,-3 35-3109,-15 261-231,10-173-672,4-116 365,-1-1-1,0 1 1,0 0 0,1 0 0,-1-1 0,0 1-1,1 0 1,-1 0 0,0-1 0,1 1-1,-1 0 1,0 0 0,1 0 0,-1-1 0,1 1-1,-1 0 1,0 0 0,1 0 0,-1 0 0,1 0-1,-1 0 1,0 0 0,1 0 0,-1 0 0,1 0-1,-1 0 1,1 0 0,-1 0 0,0 0 0,1 0-1,-1 1 1,0-1 0,1 0 0,-1 0 0,1 0-1,-1 1 1,0-1 0,1 0 0,-1 0 0,0 1-1,0-1 1,1 0 0,-1 1 0,0-1 0,0 0-1,1 1 1,-1-1 0,0 0 0,0 1 0,0-1-1,0 1 1,1-1 0,-1 0 0,0 1 0,0-1-1,0 1 1,0-1 0,0 0 0,0 1 0,0-1-1,0 1 1,0-1 0,0 1 0,0-1 0,-1 0-1,1 1 1,0-1 0,0 0 0,0 1 8,29-139 27,-27 114-8,1 0 0,1 1 1,2 0-1,0 0 0,1 0 0,1 1 0,1 0 0,2 1 0,0 0 0,1 0 0,0 1 0,8-7-19,-18 23-41,1 1 0,0-1-1,0 1 1,1-1 0,-1 1 0,0 0-1,1 1 1,0-1 0,0 0 0,0 1-1,0 0 1,0 0 0,0 0 0,1 1-1,-1-1 1,0 1 0,1 0 0,-1 0 0,1 1-1,-1-1 1,1 1 0,0 0 0,-1 0-1,1 1 1,-1-1 0,1 1 0,-1 0-1,1 0 1,-1 1 0,1-1 0,-1 1-1,0 0 1,0 0 0,0 1 0,0-1-1,0 1 1,-1-1 0,1 1 0,-1 1 0,1-1 41,31 47-7042,-21-24-528</inkml:trace>
  <inkml:trace contextRef="#ctx0" brushRef="#br0" timeOffset="1157.205">1085 418 9161,'0'0'2685,"0"0"-128,0 0-91,0 0-651,0 0-678,0 0-448,0 0-299,-1 4-113,-1 1-245,0 0-1,1 0 0,-1 1 1,1-1-1,1 0 1,-1 1-1,1-1 0,0 0 1,0 1-1,1-1 0,-1 0 1,1 1-1,0-1 0,1 0 1,-1 0-1,1 0 1,0 0-1,0 0 0,1 0 1,0 0-1,-1-1 0,2 1 1,-1-1-1,0 0 0,1 0 1,0 0-1,0 0 1,0-1-1,0 0 0,0 1 1,1-2-1,0 1 0,-1 0 1,1-1-1,0 0 0,0 0 1,0 0-1,1-1 1,-1 0-1,5 1-31,-3-5 19,-1 1-1,0-1 1,0 0 0,-1-1-1,1 1 1,-1-1 0,1-1-1,-1 1 1,0-1 0,-1 1-1,1-1 1,-1-1 0,0 1-1,0 0 1,-1-1 0,0 0 0,0 0-1,0 0 1,0 0 0,0-5-19,3 0 203,-1 0 0,0 0 0,-1 0 0,0-1 0,-1 0 0,0 0 0,-1 0 1,0 0-1,-1 0 0,-1 0 0,0 0 0,0-1 0,-1 1 0,-1 0 0,0 0 1,0 0-1,-1 0 0,-1 0 0,0 1 0,-3-6-203,4 14 11,-1 0-1,1 1 1,-1-1-1,0 1 1,1 0-1,-1 0 1,0 0-1,-1 0 1,1 1 0,0-1-1,0 1 1,-1 0-1,1 0 1,0 1-1,-1-1 1,1 1-1,-1 0 1,1 1 0,-1-1-1,1 1 1,0-1-1,-1 1 1,1 1-1,0-1 1,0 0-1,0 1 1,0 0-1,0 0 1,0 0 0,0 1-1,0-1 1,1 1-1,0 0 1,-1 0-1,1 0 1,0 0-1,0 1 1,1-1 0,-1 1-1,1 0 1,0 0-1,-1 2-10,-6 13-7,1 0 0,1 1 0,0 0 0,2 0 0,1 1-1,0 0 1,1 0 0,2 0 0,0 0 0,1 0 0,1 0 0,2 8 7,-3-16-13,0-1 1,0 0-1,2 0 0,0 0 1,0 0-1,1 0 0,0 0 1,1 0-1,0-1 1,1 0-1,1 0 0,-1 0 1,2-1-1,-1 1 0,2-2 1,-1 1-1,1-1 1,1 0-1,-1 0 0,2-1 1,-1-1-1,1 1 1,0-1-1,1-1 0,-1 0 1,1-1-1,0 0 0,1 0 1,-1-1-1,1-1 1,0 0-1,0 0 0,3-1 13,-4-2-2,0-1 0,0 0 0,0-1-1,0 0 1,0 0 0,-1-1-1,1-1 1,-1 0 0,0 0 0,0-1-1,0 0 1,0-1 0,-1 0 0,0-1-1,0 0 1,-1 0 0,0 0-1,0-1 1,4-7 2,12-14 14,-2-2 0,-1-1 0,-1 0 0,-2-2 0,1-5-14,29-69 128,-5-1 0,6-34-128,-27 24 262,-22 118-242,0 0 1,0 0 0,0-1-1,-1 1 1,1 0-1,0 0 1,0 0 0,-1 0-1,1 0 1,-1 0-1,1 0 1,-1 0 0,1 0-1,-1 0 1,1 0-1,-1 0 1,0 0 0,0 0-1,1 0 1,-1 1-1,0-1 1,0 0-1,0 0 1,0 1 0,0-1-1,0 1 1,0-1-1,0 1 1,0-1 0,0 1-1,-1 0 1,1 0-1,0-1 1,0 1 0,0 0-1,0 0 1,0 0-1,-1 0 1,1 0 0,0 0-1,0 1 1,0-1-1,0 0 1,0 1-1,0-1 1,0 0 0,0 1-1,0-1 1,0 1-1,0 0 1,0-1 0,0 1-1,0 0 1,0 0-1,0-1 1,0 1 0,1 0-1,-1 0 1,0 0-1,1 0 1,-1 0 0,1 0-1,-1 0 1,1 0-1,-1 0 1,1 0-1,0 0 1,-1 1 0,1-1-1,0 1-20,-10 20 33,1 1-1,1 0 1,1 0-1,1 1 1,1-1-1,1 1 1,2 1-1,0-1 1,1 0-1,2 1 1,2 15-33,-2-14 59,1 0 1,1-1-1,2 1 1,0-1-1,2 0 1,1 0-1,1-1 1,0 0-1,2-1 1,1 0-1,6 7-59,-9-16-360,1-1 0,0 0 0,1-1 0,0 0-1,1 0 1,1-1 0,0-1 0,5 3 360,-7-6-1136,0 0 0,1-1 0,0-1 0,0 0 0,0 0 0,0-1 0,1-1 0,0 0 0,0-1 0,0 0 0,1-1 1136,18 0-8216</inkml:trace>
  <inkml:trace contextRef="#ctx0" brushRef="#br0" timeOffset="1722.249">2402 497 12716,'5'-14'2269,"31"-76"2797,-35 88-4926,0 0 0,0 0 0,0 1 0,-1-1 0,1 0 0,0 0 0,-1 0 0,1 0 0,-1 0 0,0-1 0,1 1 0,-1 0 0,0 0 0,0 0 0,-1 0 0,1 0 0,0 0 0,-1 0 0,1 0 0,-1 0 0,0 0 0,1 0 0,-1 0 0,0 0 0,0 1 0,0-1 0,-1 0 0,1 0 0,0 1 0,-1-1 0,1 1 0,-1-1 0,1 1 0,-1 0 0,0 0 0,1-1 0,-1 1 0,0 0 0,0 1 0,0-1 0,0 0 0,0 0 0,0 1 0,0 0 0,0-1 0,0 1 0,0 0 0,0 0 0,-1 0-140,-10 1 13,-1 0-1,1 1 1,0 1 0,-1 0 0,1 1 0,1 0 0,-1 1 0,1 0-1,0 1 1,0 1 0,0 0 0,1 0 0,0 1 0,1 1-1,0 0 1,0 0 0,0 1 0,2 0 0,-1 0 0,1 1 0,1 0-1,0 1 1,0 0 0,1 0 0,1 0 0,0 1 0,0 0-1,2-1 1,-1 2 0,2-1 0,0 0 0,0 5-13,0 1-2,-1-10-5,1 0 1,1 0 0,-1 1-1,1-1 1,1 0 0,0 0-1,0 1 1,1-1 0,0 0-1,1 0 1,0 0-1,0 0 1,1 0 0,0 0-1,0 0 1,1-1 0,0 0-1,1 0 1,5 7 6,-7-13-2,-1 1 0,1-2 0,0 1 0,0 0-1,1-1 1,-1 1 0,0-1 0,1 0 0,-1 0 0,0 0 0,1 0 0,-1-1-1,1 1 1,-1-1 0,1 0 0,-1 0 0,1-1 0,-1 1 0,1-1-1,-1 1 1,1-1 0,-1 0 0,0 0 0,1-1 0,-1 1 0,0-1 0,0 1-1,0-1 1,0 0 0,0 0 0,0 0 0,-1-1 0,1 0 2,77-90 75,47-162 262,-100 195-268,-15 91-181,-4 13 78,-6-22 25,2 1 0,0-2 0,1 1 0,1 0 0,1-1 0,1 0 0,1-1 0,1 0 0,1 0 0,0-1 0,2 0 9,-7-13-101,-1-1 1,1 0-1,0 0 1,1-1-1,-1 0 1,1 0 0,-1 0-1,1-1 1,1 0-1,-1 0 1,0-1-1,1 0 1,-1 0 0,1-1-1,-1 0 1,1 0-1,0 0 1,-1-1-1,1-1 1,0 1 0,0-1-1,-1 0 1,1-1-1,-1 0 1,1 0-1,-1-1 1,0 0 0,0 0-1,0 0 1,0-1-1,-1 0 1,1-1 100,11-12 11,-1 0 0,-1-2 0,0 0 0,-1-1 0,-1 0 0,-1-1 0,-1 0 0,-1-1 0,-1-1 0,-1 0 0,0 0 0,-2 0 0,-1-1 0,-1 0 0,-1-1 0,0-18-11,5-122 1319,-9 166-1300,0 0 0,0-1 1,-1 1-1,1 0 1,0 0-1,0 0 0,-1 0 1,1 0-1,-1 0 0,1-1 1,-1 1-1,1 0 1,-1 0-1,1-1 0,-1 1 1,0 0-1,1-1 0,-1 1 1,0-1-1,0 1 1,0-1-1,1 1 0,-1-1 1,0 1-1,0-1 1,0 0-1,0 0 0,0 1 1,0-1-1,1 0 0,-1 0 1,0 0-1,0 0 1,0 0-1,0 0 0,0 0 1,0 0-1,0 0 1,0-1-1,0 1 0,0 0 1,1 0-1,-1-1 0,0 1 1,0-1-1,0 1 1,0-1-1,1 1 0,-1-1 1,0 1-1,1-1 0,-1 0 1,0 0-1,1 1 1,-1-1-1,1 0 0,-1 0 1,1 1-1,-1-1 1,1 0-1,0 0 0,-1 0 1,1 0-1,0 0 0,0 0-19,-12 30-5,2 2 0,2-1 0,1 1 0,1 1 0,1-1 0,2 1 0,1 0-1,2-1 1,1 1 0,1 0 0,2 0 0,2 3 5,3 93-504,-8-76-1586,0-1-4415,0-31-510</inkml:trace>
  <inkml:trace contextRef="#ctx0" brushRef="#br0" timeOffset="2011.284">2864 703 6214,'-6'-17'3048,"-51"-140"2611,28 76-113,31 79-5449,0-1-1,1 1 0,-1 0 0,1 0 0,0 0 1,0 0-1,-1 1 0,1-1 0,0 1 0,1 0 0,-1-1 1,0 1-1,0 1 0,0-1 0,1 0 0,-1 1 1,0 0-1,3 0-96,0-1 57,296-37 706,-286 36-648,-12 0-66,1 1-1,-1 0 0,1 0 1,-1 0-1,1 0 1,0 0-1,-1 1 1,1 0-1,0 0 1,-1 0-1,1 1 1,-1 0-1,1-1 1,0 2-1,-1-1 1,0 0-1,1 1 1,-1 0-1,0 0 1,0 0-1,0 1 1,0-1-1,0 1 1,0 0-1,-1 0 1,0 0-1,1 1 1,-1-1-1,0 1 1,2 3-49,0 13 47,0 1 0,-2-1 1,0 1-1,-2 0 1,0-1-1,-2 16-47,10 92 9,15-73-883,0-21-5960,-17-27 935</inkml:trace>
  <inkml:trace contextRef="#ctx0" brushRef="#br0" timeOffset="2321.292">3411 114 7591,'-1'-94'64,"-5"80"1314,-3 8 1056,5 6 96,1 0-960,3 3-994,0 9-512,0 3-32,0 4-32,1 1-224,2 3-3395,0-1-8617</inkml:trace>
  <inkml:trace contextRef="#ctx0" brushRef="#br0" timeOffset="2636.429">3677 476 9353,'0'0'3262,"3"-13"-529,12-60 1607,-15 74-4268,0-1 1,0 1-1,0-1 0,0 0 1,-1 1-1,1-1 0,0 1 1,0-1-1,0 0 0,-1 1 1,1-1-1,0 1 0,-1-1 1,1 0-1,0 1 0,-1-1 1,1 0-1,0 0 0,-1 1 1,1-1-1,-1 0 0,1 0 1,-1 0-1,1 1 0,0-1 1,-1 0-1,1 0 0,-1 0 1,1 0-1,-1 0 0,1 0 1,-1 0-1,1 0 0,-1 0 1,1 0-1,0 0 0,-1 0 1,1 0-1,-1-1 0,1 1 1,-1 0-1,1 0 0,0 0 1,-1-1-1,1 1 0,-1 0 1,1 0-1,0-1 0,-1 1 1,1 0-1,0-1 0,-1 1 1,1-1-1,0 1 0,0 0 1,-1-1-1,1 1 0,0-1 1,0 1-1,0-1-72,-6 12 14,1-1-1,1 1 1,0 0 0,0 0-1,1 0 1,0 1 0,1-1 0,0 1-1,1-1 1,1 1 0,0 0-1,0-1 1,1 1 0,0-1-1,1 1 1,1-1 0,0 1-1,0-1 1,1 0 0,0-1-1,1 1 1,1-1 0,-1 1-1,2-2 1,-1 1 0,1-1-1,1 0 1,-1 0 0,2-1-1,-1 0 1,1 0 0,2 1-14,1-2 48,1-1 0,0 0 1,0-1-1,0 0 0,1-1 0,-1 0 1,1-1-1,0 0 0,0-2 0,0 1 1,1-2-1,-1 0 0,0-1 0,0 0 1,0-1-1,0 0 0,0-1 0,-1-1 1,1 0-1,-1-1 0,0-1 0,0 0 1,0 0-1,-1-1 0,8-7-48,-9 4 129,0 0-1,-1-2 0,0 1 1,0-1-1,-1-1 0,-1 1 1,0-1-1,-1-1 0,-1 0 1,0 0-1,0 0 0,-2 0 1,0-1-1,0 0 0,-1 0 1,-1 0-1,-1 0 0,0 0 1,-1-1-1,-1 1 1,0 0-1,-1 0 0,0 0 1,-1-1-129,0 9 3,0 1 0,0 0 0,-1 0 1,0 0-1,0 0 0,0 0 1,0 1-1,-1-1 0,0 1 0,0 1 1,-1-1-1,1 1 0,-1 0 1,0 0-1,0 0 0,0 1 0,-1 0 1,1 0-1,-1 1 0,1-1 0,-1 1 1,0 1-1,0 0 0,0 0 1,0 0-1,0 1 0,0 0 0,0 0 1,0 0-1,0 1 0,0 0 1,0 1-1,0 0 0,0 0-3,-1 0-253,0 0 0,1 0 0,0 1 0,-1 0 0,1 1-1,0 0 1,0 0 0,1 0 0,-1 1 0,1 0 0,0 0 0,1 1 0,-1-1-1,1 1 1,0 0 0,0 1 0,1-1 0,0 1 0,-4 7 253,-8 76-7655,15-35 1505</inkml:trace>
  <inkml:trace contextRef="#ctx0" brushRef="#br0" timeOffset="3066.629">4439 576 2338,'70'-135'15396,"-19"47"-9865,-51 87-5501,0 1 0,0-1 1,0 1-1,0-1 1,0 0-1,0 1 0,1-1 1,-1 1-1,0-1 1,0 1-1,0-1 0,0 1 1,1-1-1,-1 1 0,0-1 1,1 1-1,-1 0 1,0-1-1,1 1 0,-1-1 1,0 1-1,1 0 0,-1-1 1,1 1-1,-1 0 1,1-1-1,-1 1 0,1 0 1,-1 0-1,1-1 1,-1 1-1,1 0 0,-1 0 1,1 0-1,-1 0 0,1 0 1,-1 0-1,1 0 1,0 0-1,-1 0 0,1 0 1,-1 0-1,1 0 0,-1 0 1,1 0-1,-1 1 1,1-1-1,-1 0 0,1 0 1,-1 1-1,1-1 1,-1 0-1,1 1 0,-1-1 1,0 0-1,1 1 0,-1-1 1,1 0-1,-1 1 1,0-1-1,0 1 0,1-1 1,-1 1-1,0 0-30,14 39 182,-11-31-146,19 123 138,-22-112-164,2-1-1,1 0 1,0 1 0,1-1 0,1 0-1,1-1 1,1 1 0,0-1-1,8 12-9,-14-28 0,0 0 0,0 0 0,1 0 0,-1-1 0,1 1 0,-1 0 0,1-1 0,0 1 1,0-1-1,0 1 0,0-1 0,0 0 0,0 0 0,0 0 0,0 0 0,0 0 0,0 0 0,1-1 0,-1 1 0,0-1 0,0 0 0,1 1 0,-1-1 0,0 0 0,1 0 0,-1 0 0,0-1 0,1 1 0,-1-1 0,0 1 0,0-1 0,1 0 0,-1 0 0,0 0 0,0 0 0,0 0 0,0 0 0,0 0 0,66-61 117,99-187 1735,-167 247-1836,1 0 1,0 0-1,0 0 0,0 0 1,0 1-1,0-1 0,0 0 1,1 1-1,-1-1 0,0 1 1,1-1-1,-1 1 0,1 0 1,0 0-1,-1-1 0,1 1 0,0 0 1,0 1-1,0-1 0,0 0 1,-1 0-1,1 1 0,0-1 1,0 1-1,0 0 0,0 0 1,0 0-1,1-1 0,-1 2 1,0-1-1,0 0 0,0 0 0,0 1 1,0-1-1,-1 1 0,3 0-16,45 136 75,-46-127-67,0-1 0,0 0 0,1 1 1,1-1-1,0 0 0,0-1 0,0 1 0,1-1 0,1 0 0,-1-1 0,1 1 0,0-1 1,1-1-1,0 1 0,0-1 0,0-1 0,1 1 0,0-1 0,0-1 0,0 0 0,0 0 0,1-1 1,-1 0-1,1-1 0,0 0 0,0 0 0,1-1-8,-4 0 0,0-1 0,0 0 0,0 0 0,0-1 0,0 0 0,-1-1 0,1 1 0,0-1 0,-1 0 0,1-1 0,-1 1 0,0-1 0,0-1 0,0 1 0,0-1 0,0 0 0,-1 0 0,0-1 0,0 0 0,0 0 0,0 0 0,-1 0 0,0-1 0,0 1 0,0-1 0,-1 0 0,0 0 0,2-5 0,19-72-41,-24 81-54,0-1 0,1 1 1,-1-1-1,0 1 0,0-1 0,0 1 0,-1-1 1,1 1-1,-1-1 0,1 1 0,-1-1 0,0 1 1,0-1-1,0 1 0,0 0 0,0 0 0,0-1 0,-1 1 1,1 0-1,-1 0 0,0 0 0,1 1 0,-1-1 1,0 0-1,0 1 0,0-1 0,0 1 0,-1-1 1,1 1-1,0 0 0,0 0 0,-1 0 95,-92-1-11114,36 15-2467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9:41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82 12716,'0'0'2552,"-1"-14"-673,-2-41-192,3 56-1615,-1 0 0,1 0-1,-1 0 1,0 0 0,0 0 0,1-1 0,-1 1 0,0 0 0,0 0 0,0-1 0,0 1 0,0 0-1,0-1 1,0 1 0,0-1 0,0 1 0,0-1 0,0 0 0,0 1 0,0-1 0,-1 0-1,1 0 1,0 0 0,0 0 0,0 0 0,0 0 0,0 0 0,-1 0 0,1 0 0,0-1-1,0 1 1,0 0 0,0-1 0,0 1 0,0-1 0,0 1 0,0-1 0,0 1 0,0-1-1,0 0 1,0 0 0,0 1 0,1-1 0,-1 0 0,0 0 0,0 0 0,1 0 0,-1 0-1,1 0 1,-1 0 0,1 0 0,-1 0 0,1 0 0,-1 0 0,1 0 0,0 0 0,0-1-1,0 1 1,0 0 0,0 0-72,-1 11-1,0 1-1,1 0 1,1-1-1,-1 1 1,2 0-1,0-1 1,0 1 0,1-1-1,0 0 1,1 0-1,4 9 2,-8-18 2,0 0 0,0 1 1,0-1-1,0 0 0,0 0 0,1 1 0,-1-1 0,0 0 0,1 0 0,-1 0 0,1 0 1,-1 0-1,1 0 0,0 0 0,-1 0 0,1 0 0,0 0 0,0 0 0,0 0 1,0 0-1,0 0 0,0-1 0,0 1 0,0 0 0,0-1 0,0 1 0,0-1 0,0 1 1,0-1-1,0 1 0,1-1 0,-1 0 0,0 0 0,0 1 0,0-1 0,1 0 0,-1 0 1,0 0-1,0-1 0,1 1 0,-1 0 0,0 0 0,0-1 0,0 1 0,1 0 1,-1-1-1,0 1 0,0-1 0,0 0 0,0 1 0,0-1 0,0 0 0,0 0-2,20-82 165,-21 81-145,0-1 1,0 1-1,-1 0 1,1-1-1,0 1 1,-1 0-1,0-1 0,1 1 1,-1 0-1,0 0 1,0 0-1,0 0 1,-1 0-1,1 0 0,0 0 1,-1 0-1,1 0 1,-1 0-1,0 1 1,0-1-1,1 1 1,-1-1-1,0 1 0,0 0 1,0 0-1,0-1 1,-1 1-1,1 1 1,0-1-1,0 0 1,-1 1-1,1-1 0,0 1 1,-3-1-21,3 1-6,0 0-1,0-1 1,0 1 0,0 0 0,0 0-1,0 0 1,0 1 0,0-1 0,1 0 0,-1 1-1,0-1 1,0 1 0,0-1 0,0 1-1,0 0 1,1 0 0,-1 0 0,0 0-1,1 0 1,-1 0 0,1 1 0,-1-1 0,1 0-1,0 1 1,-1-1 0,1 1 0,0 0-1,0-1 1,0 1 0,0 0 0,0-1 0,1 1-1,-1 0 1,0 0 0,1 0 0,-1 0-1,1 0 1,0 0 0,0 0 0,0 0-1,0 0 1,0 0 0,0 0 0,0-1 0,1 1-1,-1 0 1,1 0 0,-1 1 6,21-16 48,-20 12-8,0 0 1,0 0-1,1 0 1,-1 0 0,1 0-1,-1 0 1,0 0-1,1 0 1,0 0-1,-1 1 1,1-1-1,-1 1 1,1-1-1,0 1 1,-1-1-1,1 1 1,0 0-1,0 0 1,-1 0-1,1 0 1,0 0 0,-1 0-1,1 1 1,0-1-1,0 1 1,-1-1-1,1 1 1,-1-1-1,1 1 1,-1 0-1,1 0 1,-1 0-1,1 0 1,-1 0-1,1 0 1,-1 0-1,0 0 1,0 0-1,0 1 1,0-1 0,0 1-1,0-1 1,0 1-1,0-1 1,0 1-1,-1-1 1,1 1-1,-1-1 1,1 1-41,3 7 8,0 0-1,0 0 1,-1 1 0,0-1 0,0 1 0,-1-1 0,-1 1-1,0 0 1,0-1 0,-1 1 0,0 0 0,0 0 0,-1 0-1,-1 0 1,1-1 0,-2 1 0,1-1 0,-1 1 0,-1-1-1,0 0 1,0 0 0,-1 0 0,0-1 0,0 0 0,-1 0-1,0 0 1,0 0 0,-1-1 0,0 0 0,-2 1-8,2-1-17,0-1 0,-1 1 0,1-1 1,-1 0-1,-1-1 0,1 0 1,-1 0-1,0-1 0,0 0 0,0-1 1,0 0-1,-1 0 0,1-1 1,-1 0-1,-6 0 17,5-8-2374,3-1-4402,3 7-2433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9:42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304 246 13677,'0'-14'2664,"-3"-46"-593,3 58-1919,0 0 0,0 1-1,0-1 1,-1 0 0,1 0-1,0 1 1,-1-1 0,0 0 0,1 0-1,-1 1 1,0-1 0,0 1 0,0-1-1,0 1 1,0-1 0,0 1-1,0-1 1,0 1 0,-1 0 0,1 0-1,0 0 1,-1 0 0,1 0 0,-1 0-1,1 0 1,-1 0 0,0 0-1,1 1 1,-1-1 0,0 1 0,0-1-1,1 1 1,-1 0 0,0 0 0,0 0-1,0-1-151,-51 21 1804,33-1-1705,1 2 1,1 0 0,0 0-1,2 2 1,1 0 0,1 1-1,0 0 1,2 1-1,-3 12-99,6-15-20,1 1 0,1 0 0,1 0 0,1 1 0,1-1 0,1 1 0,1 0 0,1 0 0,1 0 0,2 0-1,0 0 1,1 0 0,2 0 0,0-1 0,2 0 0,0 0 0,3 5 20,-4-19-36,-1 0-1,1 0 1,1-1 0,0 1-1,0-1 1,0-1 0,1 1-1,0-1 1,1-1 0,0 0 0,0 0-1,0 0 1,0-1 0,1-1-1,0 0 1,0 0 0,0-1-1,0 0 1,1 0 0,-1-1-1,1-1 1,0 0 0,-1 0 0,1-1-1,0-1 1,-1 1 0,1-2-1,0 0 1,-1 0 0,0 0-1,1-2 1,-1 1 0,0-1 0,-1-1-1,5-2 37,17-12 148,0 0 1,-2-3-1,-1 0 0,0-2 0,-2-1 0,-1 0 0,-1-2 0,-1-2 1,-1 0-1,-2 0 0,-1-2 0,12-28-148,-24 47 88,0 0 1,-2 0-1,1-1 0,-2 1 1,0-1-1,0 0 1,-1 0-1,0 0 0,-1-7-88,-2 19 5,1 0-1,-1 0 0,0-1 0,0 1 0,0 0 1,0 0-1,0 0 0,0-1 0,0 1 0,0 0 1,-1 0-1,1 0 0,0 0 0,-1 0 0,1 0 1,-1-1-1,1 1 0,-1 0 0,1 0 0,-1 0 1,0 1-1,0-1 0,1 0 0,-1 0 0,0 0 1,0 0-1,0 1 0,0-1 0,0 0 0,0 1 0,0-1 1,0 1-1,0-1 0,0 1 0,0 0 0,0-1 1,-1 1-1,1 0 0,0 0 0,0 0 0,0-1 1,0 1-1,-1 1 0,1-1 0,0 0 0,0 0 1,0 0-1,-1 1-4,-52 26 60,44-14-71,1 1 0,0 0 0,1 1 0,1 0 0,0 0 0,2 0 0,-1 1 0,2 0 0,0 0 0,1 0 0,0 1 0,2-1 0,0 0 0,0 1 0,2 0 0,0-1 0,1 1 0,1 3 11,-2-4-18,0 0 0,1 0 0,1 0 0,1-1 0,0 1 0,1-1 0,1 1 0,0-2 0,1 1 0,1 0 18,-6-11-2,1 0 0,0 1 0,0-1 0,0 0 0,0 0 0,1-1 1,-1 1-1,1-1 0,0 0 0,0 0 0,0 0 0,1 0 0,-1-1 0,1 1 0,0-1 0,-1-1 0,1 1 0,0-1 0,0 1 0,0-1 0,0-1 0,0 1 0,0-1 0,0 0 0,0 0 0,0 0 0,0-1 0,1 1 0,-1-1 0,-1-1 0,1 1 0,0-1 0,1 0 2,5-4 13,-1-1 0,1 0-1,-2-1 1,1 0 0,-1-1 0,0 0 0,0 0-1,-1-1 1,-1 0 0,0 0 0,0-1 0,-1 0-1,0 0 1,-1-1 0,0 1 0,-1-1 0,0 0-1,-1 0 1,-1-1 0,2-11-13,0 7 4,0 0 0,-2 0 0,0 0 1,-1 0-1,0 0 0,-1 0 0,-2 0 0,1 0 0,-2 0 0,0 0 0,-1 0 1,-1 1-1,0 0 0,-1 0 0,-1 0 0,-1 1 0,0 0 0,-1 0 0,0 1 1,-1 0-1,-1 0 0,-3-2-4,11 13-77,0 1 0,0 0 0,0 0 0,0 0 0,0 0 1,0 0-1,-1 1 0,1-1 0,0 1 0,-1 0 0,1 0 0,-1 0 0,1 1 0,-1-1 0,0 1 1,1 0-1,-1 0 0,0 0 0,1 0 0,-1 1 0,1-1 0,-1 1 0,0 0 0,1 0 1,0 0-1,-1 1 0,1-1 0,0 1 0,-1 0 0,1 0 0,0 0 0,1 0 0,-3 2 77,-1 2-904,0 1 0,0-1 0,1 1 0,0 1 0,0-1 0,1 1 0,0-1 0,0 1-1,1 1 1,0-1 0,0 0 0,1 1 0,-1 3 904,-3 29-7837</inkml:trace>
  <inkml:trace contextRef="#ctx0" brushRef="#br0" timeOffset="607.336">1240 537 11147,'44'-133'7852,"-11"56"-3640,-25 110-2605,-26 299-1735,21-199-630,-3-133 755,0 1 0,0 0 0,1 0-1,-1-1 1,0 1 0,1 0 0,-1-1 0,1 1 0,-1 0-1,1-1 1,-1 1 0,1-1 0,-1 1 0,1 0 0,-1-1 0,1 0-1,0 1 1,-1-1 0,1 1 0,0-1 0,-1 0 0,1 1-1,0-1 1,0 0 0,-1 0 0,1 0 0,0 1 0,0-1 0,0 0-1,-1 0 1,1 0 0,0 0 0,0 0 0,-1-1 0,1 1-1,0 0 1,0 0 0,-1 0 0,1-1 0,0 1 0,0 0-1,-1-1 1,1 1 0,0-1 0,-1 1 0,1 0 0,-1-1 0,1 0-1,0 1 1,-1-1 0,1 1 0,-1-1 0,0 0 0,1 1-1,-1-1 1,1 0 3,33-37 104,-33 37-106,23-35 403,-1 0 1,-2-2-1,-2-1 0,6-19-401,63-115 2581,-87 171-2571,-1 0 1,1 0 0,-1 0 0,1 1-1,0-1 1,0 0 0,0 0 0,0 1 0,0-1-1,0 0 1,0 1 0,1 0 0,-1-1 0,1 1-1,-1 0 1,1-1 0,-1 1 0,1 0 0,-1 0-1,1 0 1,0 0 0,0 1 0,0-1 0,-1 0-1,1 1 1,0-1 0,0 1 0,0 0 0,0-1-1,0 1 1,0 0 0,0 0 0,0 1-1,0-1 1,0 0 0,0 1 0,0-1 0,-1 1-1,1-1 1,0 1 0,0 0 0,0 0 0,-1 0-1,1 0 1,0 0 0,0 1-11,185 266 0,-179-258-47,0-1 1,1 0-1,0 0 0,1-1 0,0 0 1,0-1-1,0 0 0,1 0 1,0-1-1,0-1 0,1 0 0,0 0 1,-1-1-1,2-1 0,-1 0 1,9 1 46,18-17-2694,-20-7-2145,-9 7 915,4-1-3058</inkml:trace>
  <inkml:trace contextRef="#ctx0" brushRef="#br0" timeOffset="885.978">2516 299 13229,'0'0'3560,"0"0"-549,-7-12-497,-26-41-666,33 52-1782,-1 0 1,1 0 0,-1 0 0,1 0-1,-1 0 1,0 0 0,0 0 0,1 0 0,-1 0-1,0 1 1,0-1 0,0 0 0,0 0 0,0 1-1,0-1 1,0 1 0,0-1 0,0 1-1,0-1 1,0 1 0,0-1 0,0 1 0,0 0-1,-1 0 1,1 0 0,0 0 0,0-1 0,0 2-1,0-1 1,-1 0 0,1 0 0,0 0 0,-1 1-68,-3 0 259,-6 2-186,0 0 0,1 1 0,-1 1 0,1-1 0,0 2 0,0-1 0,1 2 0,0-1 0,0 1 0,0 1 0,1-1 0,0 1 0,1 1 0,0-1 1,0 1-1,-4 8-72,-1-1-41,0 1 1,1 1 0,0 0 0,2 0 0,0 1 0,1 0-1,1 1 1,1 0 0,1 0 0,0 0 0,2 1 0,0-1-1,1 1 1,2 0 0,0-1 0,1 1 0,1 0 0,0-1-1,2 1 1,1-1 0,5 17 40,-7-32-61,-1-1 0,1 0 1,0 1-1,0-1 0,0 0 0,0 0 0,1 0 0,-1-1 1,1 1-1,0-1 0,0 0 0,1 0 0,-1-1 0,0 1 1,1-1-1,0 0 0,0 0 0,-1 0 0,1-1 1,0 1-1,0-1 0,0 0 0,1-1 0,-1 1 0,0-1 1,0 0-1,0-1 0,0 1 0,0-1 0,0 0 0,0 0 1,0-1-1,0 1 0,0-1 0,0 0 0,-1 0 0,1-1 1,-1 1-1,1-1 0,-1 0 0,0 0 0,0-1 0,1-1 61,16-18 72,-1 0 1,-1-2-1,-1 0 0,-1-1 0,-1 0 0,-2-2 0,0 0 0,-2 0 0,-1-1 0,5-23-72,-14 46 37,33-95 793,-4-2-1,-5-2 0,-1-20-829,-25 62 1100,-2 64-1073,0 0 1,1-1-1,-1 1 1,1 0 0,-1 0-1,1 0 1,0 0-1,-1 0 1,1 0-1,0 1 1,0-1 0,0 0-1,0 1 1,0-1-1,0 0 1,0 1-1,0 0 1,1-1-1,-1 1 1,0-1 0,1 1-1,-1 0 1,1-1-1,0 1 1,0 0-1,-1 0-27,1 1 15,-13 39 8,1 1-1,3 0 1,2 1-1,1 0 1,3 0-1,1 1 1,3-1-1,1 0 1,2 2-23,-1-23-4,1 0-1,1 0 1,1-1 0,1 0 0,1 0-1,1 0 1,1-1 0,0-1-1,13 19 5,-16-29-1,-1-1-1,2 0 1,-1-1-1,1 1 1,0-1-1,1-1 1,0 0-1,0 0 0,0-1 1,1 0-1,0 0 1,0-1-1,1 0 1,-1-1-1,1 0 1,0-1-1,0-1 1,1 1-1,-1-1 1,12 0 1,-16-3 7,0 1 1,0-1-1,1-1 0,-1 1 1,0-1-1,0 0 1,-1-1-1,1 0 1,0 0-1,-1 0 1,1-1-1,-1 0 1,0 0-1,-1 0 0,1-1 1,-1 0-1,0 0 1,0-1-1,0 1 1,-1-1-1,1 0 1,-1 0-1,2-6-7,3-4 17,-1 0 0,0-1 0,-1 0 1,-1-1-1,-1 1 0,0-1 0,-2 0 0,0 0 0,0-2-17,-2 15-39,1-1 1,-1 1-1,0-1 0,0 0 1,-1 1-1,0-1 0,0 0 0,0 1 1,0-1-1,-1 1 0,0-1 0,-1 0 1,1 1-1,-1 0 0,0-1 0,0 1 1,0 0-1,-1 0 0,0 0 0,0 0 1,0 1-1,-1-1 0,0 1 0,1 0 1,-1 0-1,-1 0 0,1 0 0,-1 1 1,1 0-1,-1 0 0,-4-2 39,1 3-544,0 2-1,1-1 1,-1 1-1,0 1 1,0-1-1,1 1 1,-1 0-1,1 1 0,-1 0 1,1 0-1,-1 1 1,1 0-1,0 0 1,0 1-1,-4 2 545,-33 20-7927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9:44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126 168 13773,'0'0'2461,"0"0"-555,0 0 186,0 0-325,0 0-736,0 0-674,-9 3-239,4-2-113,1 1 0,1-1 0,-1 1 0,0 0 0,0 0 0,0 0 0,1 0 0,0 1 1,-1-1-1,1 1 0,0 0 0,0 0 0,0 0 0,1 1 0,-1-1 0,1 1 0,-1-1 0,1 1 0,1 0 0,-3 3-5,-8 34-18,1 1 0,2 0-1,2 0 1,1 1 0,3 0 0,1 0-1,3 5 19,12-71-149,27-175 444,-33 150 141,1 1 0,3 0 0,2 1 0,15-38-436,-28 83 2,0 0 1,0 0-1,1 0 0,-1 0 0,0 0 1,0 0-1,1 0 0,-1 0 1,0 0-1,1 0 0,-1 0 0,1 1 1,-1-1-1,1 0 0,0 0 1,-1 0-1,1 1 0,0-1 0,0 0 1,-1 1-1,1-1 0,0 0 1,0 1-1,0-1 0,0 1 0,0 0 1,0-1-1,0 1 0,0 0 1,0-1-1,-1 1 0,1 0 0,1 0 1,-1 0-1,0 0 0,0 0 1,0 0-1,0 0 0,0 0 0,0 1 1,0-1-1,0 0 0,-1 0 1,1 1-1,0-1 0,0 1 0,0-1 1,0 1-1,0-1 0,0 1 1,-1 0-1,1-1 0,0 1 1,0 0-1,-1-1 0,1 1 0,-1 0 1,1 0-1,0 0 0,-1 0 1,0 0-1,1-1 0,-1 1 0,1 0 1,-1 0-1,0 0 0,0 0 1,0 0-1,0 0 0,1 1-2,48 162-8,-45-139 6,1 0 0,1-1 0,1 1 0,2-1 0,0-1 0,2 0 0,0 0 0,1-1 0,2 0 0,0-1 0,1-1 0,13 13 2,-23-28 31,0-1-1,1 0 1,-1 0-1,1-1 1,0 0-1,0 0 1,1 0-1,-1 0 1,0-1-1,1 0 1,-1-1-1,1 1 1,0-1-1,-1-1 1,1 1-1,0-1 1,0 0-1,-1-1 1,1 1-1,0-1 1,0-1-1,-1 1 1,1-1-1,-1 0 1,0-1-1,1 0 1,-1 0-1,0 0 1,-1 0-1,1-1 1,-1 0-1,1 0 1,-1-1-1,0 1 1,-1-1-1,1 0 1,-1-1-1,0 1 1,0-1-1,-1 0 1,1 0-1,0-4-30,14-29 152,-3 0 0,-1-2-1,-3 0 1,0 0-1,-3-1 1,-2 0 0,-1 0-1,-2-1 1,-3 1-1,-2-27-151,-7 47-1923,-3 57-3302,11 1-1202,1 1-4351</inkml:trace>
  <inkml:trace contextRef="#ctx0" brushRef="#br0" timeOffset="283.034">1160 202 16464,'1'-14'3405,"1"-43"-1632,-2 56-1719,-1-1 0,0 1 1,1-1-1,-1 1 0,0-1 1,1 1-1,-1 0 0,0-1 1,0 1-1,0 0 0,0 0 0,-1 0 1,1-1-1,0 1 0,0 1 1,-1-1-1,1 0 0,0 0 1,-1 0-1,1 1 0,-1-1 1,1 1-1,-1-1 0,1 1 0,-1-1 1,0 1-1,1 0 0,-1 0 1,1 0-1,-1 0 0,0 0 1,1 0-1,-1 0 0,1 1 1,-1-1-1,1 1 0,-1-1 0,1 1 1,-1-1-1,1 1 0,-1 0 1,1 0-1,0-1 0,-1 1 1,1 0-1,0 0 0,0 1 1,0-1-1,-1 0 0,1 0 0,1 0 1,-1 1-55,-9 9 14,1 0 0,1 0 0,0 1 0,0 0 0,1 1 0,1 0 0,0 0 0,1 0 0,0 1 0,1-1 0,1 1 0,0 0 0,1 0 0,0 1 0,1-1 0,1 0 0,0 1-1,1-1 1,0 0 0,1 0 0,3 9-14,-3-14-12,0 1-1,1-1 0,0 0 0,0 0 1,1 0-1,0 0 0,1 0 0,0-1 1,0 0-1,1 0 0,0 0 0,0-1 0,1 0 1,0 0-1,0 0 0,1-1 0,0 0 1,0-1-1,0 0 0,0 0 0,1-1 1,0 0-1,0 0 0,0-1 0,1 0 0,-1-1 1,1 0-1,-1 0 0,1-1 0,4 0 13,-1 0 69,0-1 0,0 0-1,0 0 1,0-2-1,0 1 1,0-2 0,-1 0-1,1 0 1,-1-1 0,1-1-1,-1 0 1,-1 0-1,1-1 1,-1-1 0,0 0-1,0 0 1,-1-1-1,0-1 1,-1 0 0,1 0-1,-2-1 1,7-7-69,-9 8 164,-1 0-1,1 0 1,-2-1 0,1 1 0,-1-1 0,0 0 0,-1 0-1,0-1 1,-1 1 0,0-1 0,-1 1 0,0-1 0,-1 1-1,0-1 1,0 0 0,-1 1 0,-1-1 0,0 1 0,0-1-1,-1 1 1,0 0 0,-1 0 0,0 0 0,0 1 0,-1-1-1,0 1 1,-1 0 0,0 0 0,-8-7-164,3 5-32,-1 1 0,-1 0-1,0 1 1,0 0 0,-1 1 0,0 1-1,0 0 1,-1 0 0,0 2 0,0 0 0,0 1-1,0 0 1,-1 1 0,0 1 0,-4 0 32,-67 1-3018,3 14-3864,40-1-4211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9:50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79 118 8520,'0'0'1751,"0"0"-940,0 0-207,0 0 90,0 0-75,0 0-208,0 0-176,7 8 203,36 42 1927,-38-47-2122,1-1 0,-1 0 1,0 0-1,0 0 1,1-1-1,-1 1 1,1-1-1,0 0 0,-1-1 1,1 0-1,0 1 1,-1-2-1,1 1 1,0-1-1,-1 0 0,1 0 1,-1 0-1,1-1 1,-1 0-1,2-1-243,0 1 157,-1-1 0,0 1-1,1-1 1,-2-1 0,1 1-1,0-1 1,-1 0 0,1 0 0,-1-1-1,0 1 1,-1-1 0,1 0 0,-1-1-1,0 1 1,0-1 0,0 0-1,-1 1 1,0-2 0,0 1 0,-1 0-1,0-1 1,0 1 0,0-1-1,-1 1 1,0-1 0,0 0 0,-1 0-1,0-3-156,0 8 16,-1 1 0,0-1 0,0 0 0,0 0-1,0 1 1,-1-1 0,1 1 0,0-1-1,-1 1 1,1 0 0,-1-1 0,1 1 0,-1 0-1,0 0 1,0 0 0,1 0 0,-1 0 0,0 1-1,0-1 1,0 1 0,0-1 0,0 1 0,0-1-1,0 1 1,0 0 0,1 0 0,-1 0 0,0 0-1,0 0 1,0 1 0,0-1 0,0 0 0,0 1-1,0 0 1,0-1 0,0 1 0,0 0 0,1 0-1,-1 0 1,0 0 0,1 0 0,-1 0 0,1 1-1,-1-1 1,1 1 0,0-1 0,-1 1 0,1-1-1,-1 2-15,-4 7-200,1 0-1,0-1 1,1 2-1,0-1 1,0 0 0,1 1-1,0 0 1,1 0-1,0-1 1,1 1-1,0 0 1,1 1-1,0-1 1,1 0-1,1 9 201,-1 12-1167,-1-31 1145,-1-1 0,1 1 0,0-1 0,0 1-1,-1-1 1,1 1 0,0-1 0,0 1 0,0-1 0,0 1 0,0-1 0,-1 1 0,1-1 0,0 1 0,0 0 0,0-1 0,1 1 0,-1-1 0,0 1 0,0-1 0,0 1-1,0-1 1,0 1 0,1-1 0,-1 1 0,0-1 0,0 1 0,1-1 0,-1 1 0,0-1 0,1 1 0,-1-1 0,1 0 0,-1 1 0,0-1 0,1 0 0,-1 1 0,1-1 0,-1 0-1,1 0 1,-1 1 0,1-1 0,-1 0 0,1 0 0,-1 0 0,1 0 0,-1 0 0,1 1 0,0-1 0,-1 0 0,1 0 0,-1 0 0,1-1 0,-1 1 0,1 0 0,-1 0-1,1 0 1,-1 0 0,1 0 0,-1-1 0,1 1 0,-1 0 0,1 0 0,-1-1 0,1 1 22,22-28-13,-21 18 190,1 1-1,-2 0 1,1-1-1,-1 0 1,-1 1 0,0-1-1,0 1 1,-1-1-1,0 1 1,-1-1 0,0 1-1,0-1 1,-1 1-1,0 0 1,-1 0 0,0 1-1,0-1-176,4 8 4,-7-9 42,6 26-227,1-11 123,17 93-860,11-115 2808,-27 16-1823,1-1-1,-1 1 1,1 0 0,0 0-1,-1 0 1,1 1 0,0-1-1,0 0 1,0 1 0,-1-1-1,1 1 1,0-1 0,0 1-1,0 0 1,0 0 0,0 0 0,0 0-1,0 0 1,0 0 0,-1 1-1,1-1 1,0 0 0,0 1-1,0 0 1,0-1 0,-1 1-1,1 0 1,0 0 0,-1 0-1,1 0 1,-1 0 0,1 1-1,-1-1 1,1 0 0,-1 1-1,0-1 1,0 1 0,0-1-1,1 1 1,-2-1 0,2 2-67,12 80 207,-18-58-177,-1 0 0,-1-1 0,-1 1 0,-2-1 0,0 0-1,-1-1 1,-2 0 0,0-1 0,-1 0 0,-1-1 0,-2-1-1,0 0 1,0-1 0,-2-1 0,-1 0 0,0-1 0,-3 0-30,11-7-47,2-1-17,-1 0 0,0-1 1,0 0-1,0-1 0,-1 0 1,0 0-1,-1-1 0,1-1 1,-1 0-1,-1 0 0,-2-1 64,14-4-295,1-1 0,-1 0 0,0 0 0,0 0 0,1 1 0,-1-1 0,0 0 0,1 0 0,-1 0 0,1 0 0,0 0 0,-1 0 0,1 0 0,0-1 1,-1 1-1,1 0 0,0 0 0,0 0 0,0 0 0,0 0 0,0 0 0,0 0 0,0-1 0,0 1 0,1 0 0,-1 0 0,0 0 0,1 0 0,-1 0 0,1 0 0,-1 0 0,1 0 0,-1 0 0,1 0 0,0 0 0,-1 0 0,1 1 0,0-1 0,0 0 295,9-14-9977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5:59:51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0 579 10890,'25'-161'9983,"-8"118"-4970,-12 48-3524,53 223-922,-46-167-398,2-1 0,3 0 0,2 0 0,3-2 0,3-1-1,27 46-168,4-40 0,-54-61 0,-1-1 0,1 1 0,0-1 0,1 0 0,-1 1 0,0-1 0,0 0 0,0 0 0,1 0 0,-1-1 0,1 1 0,-1-1 0,0 1 0,1-1 0,-1 0 0,1 0 0,-1 0 0,1 0 0,-1 0 0,1 0 0,-1-1 0,0 1 0,1-1 0,-1 0 0,1 1 0,-1-1 0,0 0 0,0-1 0,0 1 0,0 0 0,0-1 0,1 0 0,7-9 11,-1-1-1,0 0 0,0-1 1,-1 0-1,-1-1 0,0 1 1,-1-2-1,-1 1 0,0 0 0,-1-1 1,2-13-11,-3 18 4,38-190 78,20-61-68,-47 249-1655,-4 42-2424,-6-13 1988,18 39-8136,-12-27-415</inkml:trace>
  <inkml:trace contextRef="#ctx0" brushRef="#br0" timeOffset="246.324">965 686 13805,'5'-13'4842,"4"-7"-3412,4-13-26,0-6 3188,-13 48-1149,-3 55-2931,-28 259-229,33-243-1283,2-26-6546,-3-47 2560,-1-4-2120</inkml:trace>
  <inkml:trace contextRef="#ctx0" brushRef="#br0" timeOffset="479.429">936 192 10378,'0'0'4868,"0"0"-2433,0 0-289,0 0-353,0 0-639,0 0-866,0 0-192,0 0-64,0 0-32,23 55-481,9-32-1504,-2 0-2436,-5-1-5124</inkml:trace>
  <inkml:trace contextRef="#ctx0" brushRef="#br0" timeOffset="1041.393">1509 398 16496,'0'0'2888,"0"0"-1020,0 0 118,0 0-155,0 0-491,0 0-710,0 0-379,0 15-54,-37 301 839,28 22-1682,10-339 631,-1 1 1,1 0-1,-1-1 0,1 1 1,-1 0-1,1 0 1,-1-1-1,1 1 0,0 0 1,-1 0-1,1 0 0,-1 0 1,1 0-1,0 0 0,-1 0 1,1 0-1,-1 0 1,1 0-1,0 0 0,-1 0 1,1 0-1,-1 0 0,1 1 1,0-1-1,-1 0 0,1 0 1,-1 1-1,1-1 1,-1 0-1,1 1 0,-1-1 1,1 0-1,-1 1 0,1-1 1,-1 1-1,0-1 0,1 1 1,-1-1-1,0 1 1,1-1-1,-1 1 0,0 0 1,0-1-1,1 1 0,-1-1 1,0 1-1,0-1 0,0 1 1,0 0-1,0-1 0,0 1 1,0 0-1,0-1 1,0 1-1,0-1 0,0 1 1,0 0-1,-1-1 0,1 1 1,0-1-1,0 1 0,-1 0 16,39-132-21,-31 93 45,89-494 1576,-91 513-1565,0 1-1,2 0 1,0 0 0,1 0-1,0 1 1,2 0-1,1-2-35,-8 15-4,0 0 0,0 0 0,0 0 0,0 0 0,1 1 0,-1 0 0,1-1 0,0 1 0,0 1 0,0-1 0,0 0 0,0 1 0,1 0 0,-1 0 0,1 1 0,0-1 0,-1 1 0,1 0 0,0 0 0,0 0 0,0 1 0,0 0 0,-1 0 0,1 0 0,0 0 0,0 1 0,0 0 0,0 0-1,-1 0 1,3 1 4,0 1-264,0 0 0,0 0 0,0 1 0,-1-1 0,1 2 0,-1-1 0,0 1-1,0-1 1,-1 2 0,0-1 0,1 1 0,-2 0 0,5 5 264,25 57-7430,-21-29-738</inkml:trace>
  <inkml:trace contextRef="#ctx0" brushRef="#br0" timeOffset="1366.968">1321 775 14574,'0'0'6118,"0"0"-3556,0 0-288,0 0-800,0 0-834,126-47-384,-58 32-95,4 0-129,3 0 0,0 2-32,-8-1 0,-8 4-96,-11 0-1186,-12 3-1280,-6 4-1858,-14 3-5350</inkml:trace>
  <inkml:trace contextRef="#ctx0" brushRef="#br0" timeOffset="1881.081">1031 111 4933,'0'0'4260,"0"0"-1650,0 0-288,0 0 155,0 0-533,0 0-695,0 0-411,-9 1-187,-25 5-101,33-6-525,1 1-1,-1-1 1,1 1 0,-1-1 0,1 0-1,-1 1 1,1-1 0,-1 1-1,1-1 1,-1 1 0,1-1-1,0 1 1,-1-1 0,1 1 0,0 0-1,-1-1 1,1 1 0,0-1-1,0 1 1,0 0 0,0-1-1,-1 1 1,1 0 0,0-1 0,0 1-1,0 0 1,0-1 0,0 1-1,1 0 1,-1-1 0,0 1-1,0 0 1,0-1 0,1 1 0,-1-1-1,0 1 1,0 0 0,1-1-1,-1 1 1,1-1 0,-1 1-1,0-1 1,1 1 0,-1-1 0,1 1-1,-1-1 1,1 0 0,0 1-1,-1-1 1,1 0 0,0 1-25,9 4 206,-1 0 0,2 0 1,-1-1-1,0-1 0,1 0 0,0 0 1,0-1-1,0 0 0,0-1 0,0 0 1,4-1-207,1 2 233,0-1 0,0-1 1,-1 0-1,1-1 0,0-1 0,-1-1 1,1 0-1,-1-1 0,0 0 1,5-3-234,-17 5 32,0 0 1,-1 0-1,1-1 1,-1 1-1,1 0 1,-1-1-1,0 0 1,0 0-1,0 1 1,0-1-1,0 0 1,-1-1-1,1 1 1,-1 0-1,0 0 1,0-1-1,0 1 1,-1 0 0,1-1-1,-1 1 1,1-1-1,-1 1 1,0-1-1,-1 1 1,1-1-1,-1 1 1,1 0-1,-1-1 1,0 1-1,0 0 1,0-1-1,-1 1 1,1 0-1,-1 0 1,0 0-1,0 0 1,0 0-1,0 1 1,0-1 0,-1 0-1,1 1 1,-1 0-1,1 0 1,-1 0-1,0 0 1,0 0-1,0 0 1,0 1-1,0-1 1,-1 1-1,1 0 1,0 0-1,-1 0 1,-2 0-33,-1-2-128,0 1 0,0 0 0,0 0 0,0 1 1,0 0-1,0 0 0,-1 0 0,1 1 0,0 0 0,-1 1 0,1 0 0,0 0 1,0 0-1,0 1 0,0 0 0,-2 1 128,-25 18-3917,6 12-3471,12-3-4101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00:04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67 243 6822,'0'0'1452,"0"0"-80,0 0 438,-5-13-118,-14-39-400,20 39 1709,17 12-2898,-15 1 130,126 11 322,-109-7-403,1 0 0,0-2-1,-1 0 1,1-2 0,0 0-1,-1-1 1,1-1 0,0-1-1,-1-1 1,0-1 0,0-1-1,17-6-151,-34 10 55,0 1-1,1-1 0,-1 1 1,0-1-1,0 0 0,-1 0 1,1-1-1,0 1 0,-1 0 1,1-1-1,-1 0 0,0 1 1,0-1-1,0 0 0,0 0 1,0 0-1,-1 0 0,1-1 1,-1 1-1,0 0 0,0-1 1,0 1-1,-1-1 0,1 1 1,-1-1-1,1 1 0,-1-1 1,0 1-1,-1-1 0,1 1 1,-1-1-1,1 1 0,-1 0 1,0-1-1,0 1 0,-1 0 1,1-1-1,-1 1 0,1 0 1,-1 0-1,0 0 0,0 0 1,-1 1-1,1-1 0,0 0-54,-2 1 5,1 0 0,-1-1 0,0 1-1,0 1 1,1-1 0,-1 0 0,0 1-1,0 0 1,-1 0 0,1 0 0,0 1-1,0-1 1,0 1 0,-1 0 0,1 0 0,0 0-1,0 1 1,0-1 0,-1 1 0,1 0-1,0 1 1,0-1 0,0 1 0,0-1-1,1 1 1,-1 0 0,0 1 0,1-1-1,-1 0 1,1 1 0,0 0 0,0 0-1,0 0 1,0 0 0,1 0 0,-1 1-1,1-1 1,0 1 0,0 0 0,0 0-1,0 0 1,1-1 0,-1 2 0,1-1-1,0 0 1,0 2-5,-5 20-6,0 1 0,2 0 0,1 0 0,1 0 0,1 0 0,2 0 0,1 13 6,-1-24 0,20 385-481,-21-399 482,0 0 1,1 0-1,-1 0 0,0 0 0,0 0 0,0 0 1,-1 0-1,1 0 0,0 1 0,-1-1 0,1 0 1,-1 0-1,0 0 0,0-1 0,0 1 0,0 0 1,0 0-1,0 0 0,0-1 0,0 1 1,-1 0-1,1-1 0,-1 1 0,1-1 0,-1 0 1,0 1-1,0-1 0,1 0 0,-1 0 0,0 0 1,0 0-1,0-1 0,0 1 0,0 0 1,0-1-1,0 0 0,0 1 0,0-1 0,0 0 1,0 0-1,-1 0 0,1 0 0,0 0 0,-1-1-1,-22-4 25,1-1-1,0-1 0,1-2 1,-1 0-1,2-1 0,-1-2 0,2 0 1,-1-1-1,-1-3-24,-20-10 16,20 9-64,36 16-2162,62 8-7725,-44 2 4191</inkml:trace>
  <inkml:trace contextRef="#ctx0" brushRef="#br0" timeOffset="411.103">646 469 11403,'0'0'1996,"-1"-12"-399,-1-40 452,-3 27-109,5 46-938,6 10-1004,6 26-54,-3 1-1,-2 0 1,-2 31 56,-4-78-59,-1 9-560,-2-29 400,-2-17 516,2-1-1,1 0 0,1 0 1,1 0-1,1 0 1,4-13-297,-5 32 94,1 1 0,0 0-1,1-1 1,-1 1 0,1 0 0,1 1 0,-1-1 0,1 0 0,1 1 0,-1 0 0,1 0 0,0 0 0,0 1 0,0 0 0,1 0-1,0 0 1,0 0 0,0 1 0,1 0 0,-1 0 0,1 1 0,0 0 0,0 0 0,0 1 0,2-1-94,0 0 43,1 0 0,-1 0 1,1 1-1,0 1 0,0-1 0,0 1 1,0 1-1,0 0 0,0 0 0,0 1 1,-1 1-1,1-1 0,0 2 0,0-1 1,-1 1-1,0 1 0,1-1 0,-1 2 1,0-1-1,-1 1 0,1 1 0,-1-1 1,0 1-1,-1 1 0,1 0 1,-1 0-1,-1 0 0,1 1 0,0 2-43,1 6-65,-1 1 0,-1-1 0,-1 2-1,0-1 1,-1 1 0,-1-1 0,-1 1-1,0 0 1,-2 0 0,0 16 65,-7 57-9154,5-73 4013</inkml:trace>
  <inkml:trace contextRef="#ctx0" brushRef="#br0" timeOffset="745.016">1638 233 1922,'0'-16'8152,"-1"-54"-4469,0 67-3491,1-1 0,-1 0 0,0 0 0,0 1 0,-1-1 0,1 1 0,-1-1 0,0 1 0,0-1 0,0 1 0,0 0 0,0 0 0,-1 0 0,1 0 0,-1 1 0,0-1 0,0 1 0,0-1 0,0 1 0,0 0 0,-1 0 0,1 0 0,-1 1 0,1-1 0,-1 1 0,1 0 0,-1 0 0,-1 0-192,0-1 31,-1 1 1,1 0 0,0 1 0,-1-1-1,1 1 1,-1 0 0,1 0-1,0 1 1,-1-1 0,1 1-1,0 1 1,-1-1 0,1 1 0,0-1-1,0 2 1,0-1 0,0 0-1,1 1 1,-1 0 0,1 0-1,-1 0 1,1 1 0,0 0-1,0-1 1,1 1 0,-1 1 0,1-1-1,0 0 1,0 1 0,0 0-1,1-1 1,-2 5-32,-7 23 63,2 0-1,2 0 0,0 1 1,2 0-1,2 0 1,1 0-1,1 1 1,4 25-63,-3-9 39,0-45-38,2 58-6,-3 0-1,-2 0 1,-4 0-1,-2 0 1,-16 54 5,23-110-98,-42 111 137,14-73-2516,21-40-4105,3-5 2471</inkml:trace>
  <inkml:trace contextRef="#ctx0" brushRef="#br0" timeOffset="1011.949">1235 634 7847,'0'0'1223,"-9"-14"-246,-27-44 261,-3 24 343,72 35-1192,209 24-218,-229-25-171,2 1 4,0 1 0,0-2 0,0 0 1,0-1-1,0 0 0,0-1 0,0-1 0,0 0 0,-1-1 0,1-1 0,-1 0 0,0-1 0,-1 0 0,1-1 0,-1-1 0,-1 0 0,9-8-4,-15 8 291,0-2 0,-1 1 0,-1-1-1,0 0 1,0 0 0,-1 0 0,0 0 0,-1 0-1,0-1 1,0 1 0,-1-1 0,-1 0-1,0 1 1,0-1 0,-2-6-291,2 17 47,-1 1 1,1-1-1,0 1 0,-1-1 1,1 0-1,-1 0 0,1 1 1,-1-1-1,0 0 1,1 0-1,-1 0 0,1 1 1,-1-1-1,1 0 0,-1 0 1,1 0-1,-1 0 0,0 0 1,1 0-1,-1 0 1,1 0-1,-1 0 0,1-1 1,-1 1-1,0 0 0,1 0 1,-1 0-1,1-1 1,-1 1-1,1 0 0,-1-1 1,1 1-1,-1 0 0,1-1 1,0 1-1,-1-1 0,1 1 1,0 0-1,-1-1 1,1 1-1,0-1 0,-1 1 1,1-1-1,0 1 0,0-1 1,-1 0-1,1 1 0,0-1 1,0 1-1,0-1 1,0 1-1,0-1 0,0 0 1,0 1-1,0-1-47,-4 37 1,2 0 0,1 0-1,2 0 1,1 1 0,5 18-1,-6-48-4,32 184-591,-4-115-5339,-18-56 2379,1-5-1698</inkml:trace>
  <inkml:trace contextRef="#ctx0" brushRef="#br0" timeOffset="1569.19">2280 532 8584,'5'-13'2071,"14"-42"59,-18 53-1878,0 0 0,0 0 0,-1 0 0,1-1 0,0 1 0,-1 0 0,1 0 0,-1 0 0,0-1 0,0 1 0,0 0 0,0 0 0,0 0 0,0-1 0,-1 1-1,1 0 1,-1 0 0,1 0 0,-1 0 0,0-1 0,0 1 0,0 0 0,0 0 0,0 1 0,0-1 0,-1 0 0,1 0 0,-1 1-252,-51-2 1327,40 10-1326,0 1-1,1 0 1,1 1 0,0 1 0,0 0 0,0 0 0,1 1 0,1 0 0,0 1 0,1 0-1,0 0 1,0 1 0,2 0 0,-1 0 0,2 1 0,0 0 0,0 0 0,0 7-1,-19 96-491,24-116 462,0 0-1,0-1 1,0 1 0,0 0 0,0 0 0,0-1 0,0 1 0,0 0 0,0 0 0,0-1 0,0 1 0,1 0 0,-1-1 0,0 1 0,1 0 0,-1-1 0,0 1 0,1 0 0,-1-1 0,1 1 0,-1-1 0,1 1 0,-1 0-1,1-1 1,-1 1 0,1-1 0,-1 0 0,1 1 0,0-1 0,-1 1 0,1-1 0,0 0 0,-1 0 0,1 1 0,0-1 0,0 0 0,-1 0 0,1 0 0,0 0 0,0 0 0,-1 0 0,1 0 0,0 0 0,0 0 0,-1 0-1,1 0 1,0 0 0,-1-1 0,1 1 0,0 0 0,0-1 0,-1 1 0,1-1 29,36-21-30,-9-6 194,-1-2 1,-2-1-1,-1-1 0,-1-1 0,12-26-164,-9 17 546,-25 40-532,0-1-1,0 1 1,1-1 0,-1 1 0,1 0-1,-1 0 1,1-1 0,0 1 0,0 1 0,0-1-1,0 0 1,0 0 0,0 1 0,1-1 0,-1 1-1,0 0 1,1-1 0,-1 1 0,1 0 0,-1 1-1,1-1 1,0 0 0,-1 1 0,1-1-14,17 47-64,-10 19-8,-9-49 32,1 0 1,0 0 0,2-1-1,0 1 1,0-1-1,1 0 1,1 0-1,1 0 1,6 10 39,-8-18-559,-1 0 1,1-1 0,0 0-1,1 0 1,-1 0 0,1 0-1,0-1 1,0 0 0,1-1 0,0 1-1,0-1 1,0 0 0,0-1-1,4 2 559,-8-5-418,0 1 0,1-1 0,-1 1 0,0-1 0,1 0 0,-1 0-1,0-1 1,0 1 0,1-1 0,-1 1 0,0-1 0,0 0 0,0 0-1,0 0 1,0-1 0,0 1 0,0-1 0,0 0 0,-1 0 0,1 0-1,0 0 1,-1 0 0,0 0 0,2-2 418,45-73-2117,-8-58 6418,-34 110-3469,63-268 11089,-56 277-8424,-12 51-2355,-2-28-1377,-1 343 742,-36-106-5808,32-224-769</inkml:trace>
  <inkml:trace contextRef="#ctx0" brushRef="#br0" timeOffset="1898.134">2611 522 10986,'0'0'1858,"-6"-13"-507,-26-58 1238,72 68-940,283 10-837,-301-8-849,-19 0 92,1 0 0,-1 1 0,1-1-1,-1 1 1,1-1 0,0 1 0,-1 0 0,1 0-1,-1 1 1,1-1 0,-1 1 0,1 0-1,-1 0 1,1 0 0,-1 0 0,0 1 0,1-1-1,-1 1 1,0 0 0,0 0 0,0 0-1,0 0 1,-1 0 0,1 1 0,-1-1 0,1 1-1,-1 0 1,0 0 0,0 0 0,2 2-55,-1 12 66,-1 0 0,0 0 0,-1 0 0,0 0 0,-2 0 0,0 0 0,-3 12-66,2-9 40,0 163-30,2-181-291,0 0-1,0 0 1,0 1-1,0-1 1,0 0 0,0 0-1,1 0 1,-1 0-1,1 0 1,-1 0-1,1 0 1,0 0 0,0 0-1,0 0 1,0 0-1,0-1 1,0 1-1,0 0 1,1-1 0,-1 1-1,1-1 1,-1 1-1,1-1 1,0 0-1,-1 1 1,1-1 0,0 0-1,0 0 1,0 0-1,0-1 1,0 1-1,1 0 282,5-3-6176</inkml:trace>
  <inkml:trace contextRef="#ctx0" brushRef="#br0" timeOffset="2224.145">3135 60 10346,'0'0'608,"0"0"-95,0 0-1,0 0-512,0 0 32,0 0-32,0 0 0,0 0-704,0 0-5606</inkml:trace>
  <inkml:trace contextRef="#ctx0" brushRef="#br0" timeOffset="2539.981">3438 442 9577,'0'0'1479,"4"-15"122,12-46 401,-16 60-1939,1 1 0,-1-1-1,0 0 1,1 0 0,-1 0-1,0 0 1,0 0 0,0 0-1,0 0 1,0 0 0,0 0-1,0 1 1,0-1 0,0 0 0,0 0-1,0 0 1,0 0 0,-1 0-1,1 0 1,0 0 0,-1 0-1,1 1 1,-1-1 0,1 0-1,-1 0 1,1 0 0,-1 1-1,1-1 1,-1 0 0,0 1 0,1-1-1,-1 0 1,0 1 0,0-1-1,0 1 1,1-1 0,-1 1-1,0 0 1,0-1 0,0 1-1,0 0 1,0 0 0,0-1-1,0 1 1,1 0 0,-1 0 0,0 0-1,0 0 1,0 0 0,0 0-1,0 1 1,0-1 0,0 0-1,0 0 1,0 1 0,0-1-1,1 0 1,-1 1 0,0-1-1,0 1 1,0-1 0,1 1 0,-1-1-1,0 1 1,0 0 0,1-1-1,-1 1 1,1 0 0,-1 0-1,0 0-62,-10 8 13,1 1 0,0 0 0,1 1-1,0 0 1,1 0 0,0 1 0,0 0-1,1 0 1,1 1 0,0 0 0,1 0 0,0 0-1,1 1 1,1-1 0,0 1 0,1 0-1,0 0 1,1 0 0,1 0 0,0 0-1,1 0 1,0 1 0,2 3-13,-2-6-39,0-1 0,1 1 1,0-1-1,1 0 0,1 1 1,-1-1-1,2-1 0,0 1 0,0-1 1,0 1-1,6 6 39,-8-13-27,0 0 0,1 0 0,-1-1-1,1 1 1,-1-1 0,1 1 0,0-1 0,0 0 0,0-1 0,1 1 0,-1-1 0,1 0-1,-1 0 1,1 0 0,0-1 0,0 1 0,0-1 0,0-1 0,0 1 0,-1 0 0,1-1-1,1 0 1,-1-1 0,-1 1 0,1-1 0,0 1 0,0-2 0,2 1 27,4-5 234,1-1 1,-1 0-1,0-1 0,-1 0 1,0 0-1,0-1 1,0-1-1,-1 0 0,-1 0 1,0 0-1,0-1 0,-1 0 1,-1-1-1,0 1 1,0-2-1,-1 1 0,0 0 1,-1-1-1,-1 0 0,0 0 1,0-5-235,0 6 147,-1 0 0,0 1 0,-1-1 0,0 0 0,-1 0-1,0 0 1,-1 0 0,0 0 0,-1 1 0,-1-4-147,2 10 39,-1 1 0,0-1 0,1 1 0,-2-1 0,1 1 0,0 0 0,-1 0 0,0 0 0,0 1 0,0-1 0,0 1 0,0-1 0,-1 1 0,0 0 0,0 0 0,1 1 0,-2-1 0,1 1-1,0 0 1,0 0 0,-1 0 0,1 0 0,-1 1 0,1 0 0,-1 0 0,-3 0-39,3 0-82,1 0 0,-1 0-1,0 1 1,0-1 0,0 1 0,0 1-1,0-1 1,0 1 0,1-1 0,-1 1-1,0 1 1,0-1 0,1 1-1,-1-1 1,1 2 0,-1-1 0,1 0-1,0 1 1,0 0 0,0 0 0,0 0-1,0 0 1,1 0 0,-1 1 0,1 0-1,0 0 1,0 0 0,1 0-1,-1 0 1,1 0 0,0 1 0,0-1-1,0 1 1,1 0 0,-1-1 0,1 1-1,0 0 1,1 0 0,-1 0 82,16 116-11985,-3-81 2323</inkml:trace>
  <inkml:trace contextRef="#ctx0" brushRef="#br0" timeOffset="2974.827">4010 528 13421,'4'-9'267,"1"-5"523,0 0 0,1 1 0,1 0 0,0 1 0,0-1 0,1 1 0,1 0 0,0 1 0,1 0 0,10-9-790,-19 19 36,0 0 0,0 1-1,0-1 1,0 0 0,1 0-1,-1 0 1,0 1-1,0-1 1,1 1 0,-1-1-1,0 1 1,1-1 0,-1 1-1,1 0 1,-1 0 0,0 0-1,1 0 1,-1 0-1,1 0 1,-1 0 0,0 0-1,1 0 1,-1 1 0,0-1-1,1 0 1,-1 1-1,0-1 1,1 1 0,-1 0-1,0-1 1,0 1 0,1 0-1,-1 0 1,0 0-1,0 0 1,0 0 0,0 0-1,0 0 1,-1 0 0,1 0-1,0 0 1,0 1 0,-1-1-1,1 0 1,-1 0-1,1 1 1,-1-1 0,1 0-1,-1 1 1,0 0-36,18 77 120,-18-74-41,9 90 50,19 93-178,-28-186 18,-1-1-1,1 1 0,0 0 1,1 0-1,-1 0 1,0 0-1,0-1 1,1 1-1,-1 0 1,1 0-1,0 0 1,0-1-1,-1 1 1,1 0-1,0-1 0,0 1 1,0-1-1,1 1 1,-1-1-1,0 0 1,0 1-1,1-1 1,-1 0-1,1 0 1,-1 0-1,1 0 1,0 0-1,-1 0 0,1 0 1,0-1-1,0 1 1,-1-1-1,1 1 1,0-1-1,0 0 1,0 1-1,0-1 1,-1 0-1,1 0 1,0-1-1,0 1 1,0 0-1,0 0 0,-1-1 1,1 1-1,0-1 1,0 0-1,-1 1 1,1-1-1,0 0 1,-1 0-1,1 0 1,-1 0-1,1-1 32,11-17 29,0 0 1,-2 0-1,0-2 0,-2 1 1,0-1-1,-1-1 0,1-6-29,38-88 873,-42 107-759,0 0-1,1 1 0,0 0 0,0 0 0,1 0 0,-1 1 1,2 0-1,-1 0 0,1 1 0,1-1-113,-6 5 6,-1 1 0,1-1 0,-1 1 0,1 0 0,0 0 0,-1 0 0,1 0 0,0 0-1,0 1 1,0-1 0,0 1 0,-1 0 0,1 0 0,0 0 0,0 0 0,0 0 0,0 0 0,0 1 0,0 0 0,-1-1 0,1 1 0,0 0 0,-1 1-1,1-1 1,0 0 0,-1 1 0,0-1 0,1 1 0,-1 0 0,0 0 0,0 0 0,0 0 0,0 0 0,0 0 0,0 0 0,1 3-6,55 119 3,-55-112-3,0 0 0,1 0 0,0 0 0,1-1 1,1 0-1,0 0 0,0 0 0,1-1 0,0 0 0,0 0 0,2 0 1,-1-1-1,1-1 0,0 1 0,4 1 0,-8-8 5,1 1-1,-1-1 1,1-1-1,0 1 1,-1-1-1,1 0 0,0-1 1,0 1-1,0-1 1,-1 0-1,1-1 1,0 1-1,0-1 1,0 0-1,-1-1 1,1 1-1,-1-1 1,1 0-1,-1 0 1,1-1-1,-1 0 1,0 0-1,0 0 1,-1 0-1,1-1 1,-1 0-1,1 0 1,-1 0-1,-1 0 1,1-1-1,0 0 1,-1 0-1,0 0 1,0 0-1,-1 0 1,1 0-1,-1-1 1,0 1-1,-1-1 1,1 1-1,-1-1 1,0 0-1,0 0 1,-1-3-5,7-82 183,-25 56-1702,-28 27-3952,17 16-940,-4 7-3983</inkml:trace>
  <inkml:trace contextRef="#ctx0" brushRef="#br0" timeOffset="3542.149">2595 1481 6150,'3'-16'3246,"5"-36"-1372,4-12 3768,-13 57-1222,-6 35-3720,2 23-164,3 0 1,2 0 0,2 0 0,2-1 0,4 8-537,6 105 38,-13-66-305,-1-96 255,-1 0 1,1-1-1,-1 1 0,0-1 0,1 1 0,-1 0 0,0-1 1,1 0-1,-1 1 0,0-1 0,1 1 0,-1-1 0,0 0 0,0 1 1,0-1-1,1 0 0,-1 0 0,0 0 0,0 0 0,0 0 1,0 0-1,1 0 0,-1 0 0,0 0 0,0 0 0,0 0 1,0 0-1,1 0 0,-1-1 0,0 1 0,0 0 0,1-1 1,-1 1-1,0-1 0,0 1 0,1-1 0,-1 1 0,0-1 1,1 1-1,-1-1 0,1 1 0,-1-1 0,1 0 0,-1 1 1,1-1-1,-1 0 0,1 0 0,0 1 0,-1-1 0,1 0 1,0 0-1,0 0 0,0 1 0,-1-1 0,1 0 0,0 0 1,0 0-1,0 0 0,0 1 0,1-2 12,-13-20-15,2 0 0,1 0 0,0-1 0,2 0 0,1 0-1,0-1 1,2 0 0,1 0 0,1 0 0,1 0 0,1-1 0,3-23 15,0 27-4,1 1-1,1-1 1,1 1 0,1 0 0,1 0 0,0 1 0,2 0 0,0 1 0,1 0-1,1 0 1,0 1 0,1 1 0,1 0 0,1 1 0,0 0 0,1 1 0,0 1-1,1 1 1,1 0 0,0 1 0,1 1 0,14-6 4,69-2-103,-100 18-55,1 0 1,-1 0 0,1 1 0,-1-1 0,1 1 0,-1 0 0,0 0-1,1 0 1,-1 0 0,0 0 0,0 0 0,0 0 0,0 1-1,0-1 1,0 1 0,0 0 0,0-1 0,-1 1 0,1 0 0,-1 0-1,1 0 1,-1 0 0,0 1 0,1-1 0,-1 0 0,0 0-1,-1 1 1,1-1 0,0 0 0,-1 1 0,1-1 0,-1 1 0,0-1-1,0 1 1,0-1 0,0 1 0,0-1 0,-1 2 157,-5 27-4490,-10 1-1339</inkml:trace>
  <inkml:trace contextRef="#ctx0" brushRef="#br0" timeOffset="3745.327">2446 1610 12620,'0'0'2530,"0"0"-1665,0 0 384,114-26-544,-63 22-577,10-1-64,-1 3-64,7-1 0,-5 0 32,-2 0-32,-3 2 0,-7 1-32,-5 0-160,-6 0-2114,-9 1-1698,-5 2-1409</inkml:trace>
  <inkml:trace contextRef="#ctx0" brushRef="#br0" timeOffset="4044.097">3307 1500 10762,'0'0'3177,"0"0"-508,0 0-310,-3-13-629,-14-40-657,15 51-1005,0 0 0,1 0 1,-1 0-1,0 1 0,0-1 0,0 1 0,0-1 1,0 1-1,0 0 0,-1 0 0,1-1 0,0 2 1,-1-1-1,1 0 0,-1 0 0,1 1 0,-1-1 1,1 1-1,-1 0 0,1 0 0,-1 0 0,1 0 1,-1 0-1,1 1 0,-1-1 0,1 1 0,-1-1 1,1 1-69,-3 0 124,-12 3-71,1 1-1,1 1 1,-1 1 0,1 0-1,0 0 1,1 2 0,0 0-1,0 1 1,1 0 0,0 1-1,1 0 1,0 1 0,1 0-1,0 1 1,0 2-53,1-2-34,1 0 1,1 0-1,1 1 0,0 0 0,0 0 1,1 0-1,1 1 0,1 0 1,0 0-1,1 1 0,0-1 1,1 1-1,1-1 0,1 1 0,0 0 1,1 5 33,0-15-122,0 0 0,-1-1 0,2 1 0,-1 0 0,1-1 0,0 1 0,0-1 0,0 0 0,1 0 0,0 0 0,0 0 0,0 0 0,0 0 0,1-1 0,0 1 0,0-1 0,0 0 0,0 0 0,1-1 0,0 1 0,0-1 0,0 0 0,0-1 0,0 1 0,0-1 0,1 0 0,-1 0 0,1 0 0,-1-1 0,1 0 0,0 0 0,-1 0 0,1-1 0,0 0 0,0 0 0,0-1 0,-1 1 0,1-1 0,0 0 0,-1-1 0,1 1 0,-1-1 0,1 0 0,-1-1 0,0 1 0,0-1 0,1-1 122,14-11 263,-1-1-1,-1-1 1,0-1 0,-1-1-1,-1 0 1,-1-1-1,0 0 1,-2-2-1,-1 1 1,0-2-1,6-18-262,-10 26 219,-1-1 0,0-1 0,-2 1 0,0-1 0,0 0 0,-2 0 0,0-1-1,-1 1 1,0-3-219,-16 40 390,11 0-393,0 0 0,1 1 0,1-1 0,0 1 0,2-1 0,0 1 0,2-1 0,0 0 0,1 0 0,1 0-1,1 0 1,4 6 3,35 80-5600,-32-83 1057,-2-4-1255</inkml:trace>
  <inkml:trace contextRef="#ctx0" brushRef="#br0" timeOffset="4481.096">3724 1598 11947,'20'-115'4858,"-21"60"-1276,1 54-3543,0 0-1,0 0 0,-1 0 0,1 0 0,0 0 0,-1 0 1,1 0-1,-1 0 0,1 1 0,-1-1 0,1 0 0,-1 0 1,1 0-1,-1 1 0,0-1 0,0 0 0,1 1 1,-1-1-1,0 0 0,0 1 0,0-1 0,0 1 0,0-1 1,0 1-1,1 0 0,-1-1 0,0 1 0,0 0 0,0 0 1,0 0-1,0 0 0,0 0 0,0 0 0,0 0 0,0 0 1,0 0-1,0 0 0,0 0 0,0 1 0,0-1 0,0 0 1,0 1-1,0-1 0,0 1 0,0-1 0,0 1 0,1-1 1,-1 1-1,0-1 0,0 1 0,1 0 0,-1 0 0,0 0-37,-7 6 26,1 1 1,0 0-1,1 1 1,0-1-1,0 1 0,1 0 1,0 0-1,0 1 1,1 0-1,0 0 1,1 0-1,0 0 1,1 0-1,0 1 1,1-1-1,0 0 1,0 1-1,1 0 1,0-1-1,2 3-27,-1 6-29,1 0-1,2 0 1,0 0-1,0 0 1,2-1-1,0 0 1,2 0-1,0 0 1,0-1-1,2-1 0,0 1 1,1-1-1,0-1 1,2 0-1,9 9 30,-18-20-64,-1 0 0,1 0 0,0 0-1,0 0 1,0-1 0,0 0 0,1 0 0,-1 0-1,1-1 1,0 1 0,0-1 0,0 0 0,0-1-1,0 1 1,0-1 0,1 0 0,-1 0-1,0 0 1,1-1 0,-1 0 0,0 0 0,1 0-1,-1-1 1,0 0 0,0 0 0,1 0 0,-1-1-1,0 1 1,0-1 0,0-1 0,0 1-1,-1 0 1,1-1 0,-1 0 0,3-2 64,14-15 188,-1-1 0,-1-1 0,-1 0 1,-1-2-1,0 0 0,-2-1 0,-1 0 0,8-21-188,107-241 2680,-126 279-2605,1 0 25,-1-1 0,0 0 0,0 0 0,0 0 0,-2 0 0,1 0 0,-1 0 0,0 0 0,-1 0 0,0-1 0,-1-2-100,0 11 21,1 1 1,-1 0 0,0 0 0,0 0 0,0 0-1,0 0 1,0 0 0,0 0 0,0 0 0,0 1-1,0-1 1,0 0 0,0 0 0,0 1 0,1-1-1,-1 1 1,0-1 0,0 1 0,0-1 0,1 1-1,-1-1 1,0 1 0,1 0 0,-1-1 0,0 1-1,1 0 1,-1 0 0,1-1 0,-1 1 0,1 0-1,-1 0 1,1 0 0,0 0 0,-1 0 0,1-1-1,0 2-21,-11 25 15,1 0-1,2 0 0,1 1 0,0 0 1,3 0-1,0 0 0,2 1 0,1 0 0,1-1 1,1 1-1,2-1 0,4 20-14,21 110-672,-15-106-3669,1-1-6020,-12-47 3410</inkml:trace>
  <inkml:trace contextRef="#ctx0" brushRef="#br0" timeOffset="4840.911">4127 1608 6342,'-1'-14'5002,"-16"-94"758,17 106-5637,0-1 0,0 1 0,1 0 0,-1 0 0,1 0 0,0 0 0,-1 0 0,1 0 0,0 0 0,0 0 0,0 0 0,0 0 0,1 0 0,-1 0 0,0 1 0,1-1 0,-1 0 0,1 1 0,0 0 0,-1-1 0,1 1 0,0 0 0,0 0 0,0 0 0,0 0 0,0 0 1,0 0-1,0 0 0,0 1 0,0-1 0,0 1 0,1 0-123,75-11 1156,-69 9-1120,0 1 0,1 0 0,-1 1 0,1 0 0,-1 0 0,0 1 0,1 1 0,-1-1 0,0 1 0,0 1 0,0 0 0,0 0 0,-1 1 0,1 0 0,-1 0 0,0 1 0,0 0 0,0 0 0,-1 1 0,0 0 0,0 1 0,0-1 0,-1 1 0,0 0 0,0 1 0,-1 0 0,0 0 0,0 0 0,-1 0 0,0 1 0,2 6-36,-6 209 5,1-219-5,0-1 0,0 1 0,0-1 0,0 1 0,1-1 0,0 0 0,0 0 0,0 1 0,0-1 0,1-1 0,0 1 0,-1 0-1,1-1 1,1 1 0,-1-1 0,0 0 0,1 0 0,0 0 0,-1 0 0,1-1 0,0 0 0,1 1 0,-1-2 0,0 1 0,0 0 0,1-1 0,-1 0 0,1 0 0,-1 0 0,5 0 0,3 1 0,1-1 1,0-1 0,-1 0-1,1-1 1,0 0 0,-1-1-1,1 0 1,-1-1 0,0 0-1,10-4 0,-9 1 138,1 0-1,-2 0 1,1-1-1,-1-1 1,0 0 0,-1-1-1,0 0 1,0-1-1,-1 0 1,0 0-1,-1-1 1,0-1-1,0 1 1,-2-2-1,1 1 1,-2-1-1,1 0 1,-2 0-1,0 0 1,0-1-1,-2 0 1,1 0-1,-2 0 1,0 0-1,0-13-137,-2 21 33,0 0-1,-1 0 0,0 0 1,0 0-1,0 0 0,-1 0 1,0 0-1,0 1 1,0-1-1,-1 1 0,0 0 1,0-1-1,0 1 0,-1 1 1,1-1-1,-1 0 0,-1 1 1,1 0-1,0 0 1,-1 0-1,0 0 0,0 1 1,0 0-1,0 0 0,-1 0 1,1 1-1,-3-1-32,-12-5-22,0 2 0,0 0 0,0 1 1,-1 1-1,1 1 0,-1 1 0,-8 1 22,21 0-152,0 1 0,0 0 0,0 1 0,0-1-1,0 1 1,1 1 0,-1 0 0,0 0 0,1 0 0,-1 1 0,1 0 0,0 1 0,-1 0 152,5-2-302,-1 1 1,1 0-1,0 0 1,0 0-1,0 0 1,0 0-1,1 1 1,-1-1-1,1 1 1,0-1-1,0 1 1,0 0-1,0 0 1,1 0-1,0 0 1,-1 4 301,-2 29-4436,3 0-2552</inkml:trace>
  <inkml:trace contextRef="#ctx0" brushRef="#br0" timeOffset="5156.816">5060 1571 14286,'8'-13'2952,"26"-42"-529,-1 22 1704,-31 58-3508,-36 113-424,18-89-144,-11 67-532,41-172 433,-6 15 136,-8 28-27,1 0-1,1 0 0,0 0 1,1 0-1,0 1 1,1-1-1,1 1 0,0-1 1,0 2-1,1-1 0,1 0 1,0 1-1,0 1 0,1-1 1,0 1-1,1 0 0,1 1 1,1-1-61,-2 6-75,0 0 1,0 1-1,1 0 1,0 1-1,-1 0 1,1 0-1,0 1 1,0 0-1,0 1 1,0 0-1,0 1 1,0 0-1,0 0 1,-1 1-1,1 0 1,0 1-1,-1 0 1,0 1-1,1 0 0,-2 0 1,1 1-1,0 0 1,-1 1 74,55 51-6929,-40-28 395</inkml:trace>
  <inkml:trace contextRef="#ctx0" brushRef="#br0" timeOffset="5471.949">5693 2053 17713,'0'0'4548,"0"0"-2210,0 0-384,0 0-801,0 0-608,0 0-417,0 0-32,0 0-96,56-84 64,-52 77-64,-1 4-192,0 3-1474,1 0-2402,-2 0-6566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00:01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74 221 5349,'0'0'411,"0"0"150,0 0 309,0 0 491,-6-14 91,-31-64 1164,13 52 2226,19 54-4143,4 6-676,1 0 1,1 0-1,2-1 0,1 1 1,2 0-1,1-1 0,2 0 1,1-1-1,2 0 0,1 0 0,11 19-23,-22-46 3,0 0-1,0 0 1,0 0-1,0 0 1,1 0-1,0-1 1,0 1-1,0-1 1,1 1-1,-1-1 1,1 0-1,0-1 1,0 1-1,0-1 1,1 1-1,-1-1 0,1-1 1,0 1-1,0-1 1,0 1-1,0-1 1,0-1-1,0 1 1,1-1-1,-1 0 1,1 0-1,-1-1 1,0 1-1,1-1 1,-1 0-1,1-1 1,-1 1-1,1-1 1,-1 0-1,0-1 1,1 1-1,-1-1 0,0 0 1,0 0-1,0-1 1,0 0-3,7-9 28,0-2 1,-1 0 0,0 0-1,-2-1 1,1 0 0,-2 0-1,0-1 1,-1-1 0,0 1-1,-2-1 1,4-13-29,0-6 91,-2 0-1,0-1 1,-3 0 0,-1 0 0,-2-19-91,-1 101-7746,0-28 2546</inkml:trace>
  <inkml:trace contextRef="#ctx0" brushRef="#br0" timeOffset="457.968">944 387 5765,'0'0'1266,"0"0"36,6-14 406,18-43 161,-23 55-1700,0 0 0,0-1 0,-1 1 0,1 0 0,0-1 0,-1 1-1,0 0 1,1-1 0,-1 1 0,0 0 0,0-1 0,0 1 0,-1-1 0,1 1 0,-1 0 0,1-1 0,-1 1 0,0 0 0,1 0 0,-1-1 0,0 1 0,-1 0-1,1 0 1,0 0 0,-1 0 0,1 0 0,-1 1 0,1-1 0,-2 0-169,-2-2 141,-1 1 0,1 0 0,-1 0-1,0 1 1,0 0 0,0 0 0,0 0 0,0 1-1,0 0 1,0 0 0,-1 0 0,1 1 0,0 0-1,-1 0-140,-9 4 9,0 0-1,0 1 1,1 1-1,0 0 0,0 1 1,1 1-1,0 0 1,0 1-1,1 0 0,0 1 1,0 1-1,1 0 0,1 1 1,0 0-1,0 0 1,2 1-1,-1 1 0,1-1 1,1 2-1,1-1 1,-4 10-9,4-11-37,1 1 1,0-1 0,1 1 0,0 1-1,1-1 1,1 1 0,0-1 0,1 1 0,1 0-1,0 0 1,1 0 0,1 0 0,0 0-1,1 3 37,0-14-1,1 1-1,0-1 0,-1 0 1,2 0-1,-1-1 0,0 1 1,1 0-1,-1-1 0,1 0 1,0 0-1,0 0 0,0-1 0,1 1 1,-1-1-1,1 0 0,-1 0 1,1 0-1,0-1 0,-1 0 1,1 0-1,0 0 0,0 0 1,0-1-1,0 0 0,0 0 0,0 0 1,0-1-1,0 1 0,-1-1 1,1 0-1,0-1 0,0 1 1,-1-1-1,1 0 0,-1 0 0,1 0 1,-1-1-1,0 0 0,0 1 1,0-1-1,0-1 2,12-6 138,0-1 0,0 0 0,-2-1 0,1-1 0,-1-1 0,-1 0 0,-1 0 0,0-1 0,-1-1 0,0 0 0,-1-1 0,-1 1-1,-1-2 1,0 1 0,-2-1 0,0-1 0,0 1 0,-2-1 0,1-6-138,-5 25 6,0-1 0,1 0 1,-1 0-1,1 0 0,-1 0 0,0 0 0,0 0 0,1 0 0,-1 0 1,0 0-1,0-1 0,0 1 0,0 0 0,0 0 0,0 0 0,-1 0 0,1 0 1,0 0-1,-1 0 0,1 0 0,0 0 0,-1 0 0,1 0 0,-1 1 1,1-1-1,-1 0 0,0 0 0,1 0 0,-1 0 0,0 1 0,0-1 0,1 0 1,-1 1-1,0-1 0,0 1 0,0-1 0,0 1 0,0-1 0,0 1 1,0-1-1,0 1 0,0 0 0,0 0 0,0-1 0,0 1 0,0 0 0,-1 0-6,-1 7-4,1 0-1,-1 1 0,1-1 0,0 1 0,1-1 0,0 1 0,0-1 0,0 1 0,1 0 0,0-1 0,1 1 0,0 0 0,2 7 5,26 103-838,0-42-3227,-22-56 1868,12 20-5324,-11-27 1686</inkml:trace>
  <inkml:trace contextRef="#ctx0" brushRef="#br0" timeOffset="796.052">1149 484 7751,'2'-14'1677,"8"-27"-516,16-101 6433,-8 551-5689,0-578-1680,-17 155-219,1 1 0,1-1 1,0 1-1,1 0 0,1 0 0,0 0 1,0 0-1,6-8-6,-9 18-4,0 0 0,0-1 0,0 1 0,0 0 1,1 0-1,-1 0 0,1 0 0,0 1 0,0-1 0,0 1 0,0-1 0,1 1 0,-1 0 0,1 1 0,-1-1 0,1 0 1,-1 1-1,1 0 0,0 0 0,0 0 0,0 0 0,-1 1 0,1-1 0,0 1 0,0 0 0,0 0 0,0 1 0,0-1 1,0 1-1,-1 0 0,1 0 0,2 1 4,49 26-1431,-7 11-4287,-22-17 1277,-8-9-427</inkml:trace>
  <inkml:trace contextRef="#ctx0" brushRef="#br0" timeOffset="1110.029">1605 458 6822,'0'0'2061,"0"0"-235,-2-12 282,1-2-1426,-6-37 1221,0 13 2287,7 37-3566,-2 15 38,-17 257 375,20-152-4135,0-17-6879,-1-84 3027</inkml:trace>
  <inkml:trace contextRef="#ctx0" brushRef="#br0" timeOffset="1342.563">1664 0 9353,'0'0'1025,"0"0"-417,0 0 962,0 0-321,0 0-768,0 0-385,0 0-96,0 0-32,0 0 0,-29 55-289,38-21-3779</inkml:trace>
  <inkml:trace contextRef="#ctx0" brushRef="#br0" timeOffset="1748.529">2193 457 9385,'-2'-13'1564,"2"7"-1428,-1-2 210,0 0 0,0 0 1,0 0-1,-1 0 1,0 0-1,-1 0 0,0 1 1,0-1-1,-1 1 0,0-1 1,0 1-1,-2-2-346,2 5 53,1 0 0,-1 1 0,0 0 0,0-1 0,0 2 0,0-1 0,-1 0 0,1 1 0,-1-1 0,0 1 0,1 1 1,-1-1-1,0 1 0,0 0 0,0 0 0,0 0 0,-1 0 0,1 1 0,0 0 0,0 0 0,0 1 0,0-1 0,0 1 0,0 0 0,0 1 0,0-1 0,0 1 0,0 0 0,1 0 0,-1 0 0,1 1 0,-1-1 0,1 1 0,0 0 0,0 1 0,0-1 0,0 1 0,1 0 0,0-1 1,0 1-1,0 1 0,0-1 0,0 0 0,1 1 0,0 0 0,-2 3-53,-4 14-58,2 0 0,0 1 0,1 0 0,1 0 1,1 0-1,2 0 0,0 1 0,1-1 0,1 0 0,1 0 1,2 1-1,2 10 58,-6-31-11,0 0 1,0 0-1,0 0 1,0 1 0,1-1-1,-1 0 1,1 0-1,0 0 1,0 0 0,0 0-1,0 0 1,0 0-1,1 0 1,-1 0 0,1 0-1,0-1 1,0 1-1,0-1 1,0 1-1,0-1 1,1 0 0,-1 0-1,1 0 1,-1 0-1,1 0 1,0 0 0,0-1-1,0 1 1,0-1-1,0 0 1,0 0-1,0 0 1,0-1 0,0 1-1,0 0 1,1-1-1,-1 0 1,0 0 0,0 0-1,0 0 1,3-1 10,5-5 6,-1 0 0,0 0 0,0-1 0,0 0 0,-1-1 0,0 0 1,-1 0-1,1-1 0,-1-2-6,4 0 9,9-12 216,-1-1 0,-1 0 0,-1-2 0,-1 0 0,-1 0 0,-1-2 0,1-6-225,-2-40 1062,-31 118-379,10-18-717,2-1-1,1 1 0,0 0 0,2 0 1,2 0-1,0 0 0,1 0 1,2-1-1,0 1 0,6 16 35,7 3-2937,14-11-4989,-11-24 1562</inkml:trace>
  <inkml:trace contextRef="#ctx0" brushRef="#br0" timeOffset="2089.971">2536 520 6406,'0'-18'2338,"1"1"-1619,-2-45 839,-4 11 2288,-1 31-1690,0 22 50,4 47-2151,2 0 0,2 0 0,3 0 1,1-1-1,3 1 0,4 8-55,-8-44-161,-5-36 156,0 8 48,-1-40-5,-1 31 2,1-1 0,1 1 0,2-1 0,0 1 0,2-1 0,0 1 0,2 0 0,4-9-40,-8 28 26,0 1 0,0 0 1,1 0-1,-1 0 0,1 0 0,0 1 1,0-1-1,1 1 0,-1 0 1,1 0-1,-1 0 0,1 0 0,0 1 1,0-1-1,0 1 0,1 0 0,-1 0 1,0 1-1,1-1 0,-1 1 1,1 0-1,-1 0 0,1 0 0,0 1 1,-1 0-1,1 0 0,0 0 1,0 0-27,6 1 21,-1 0 0,0 1 1,1 0-1,-1 0 1,0 1-1,0 1 1,0-1-1,-1 2 0,0-1 1,1 1-1,-2 1 1,3 1-22,1 4 9,0 1 1,-1 1 0,0 0-1,-1 1 1,0-1-1,-1 2 1,-1 0 0,0 0-1,-1 0 1,-1 1 0,0 0-1,-1 0 1,-1 0-1,0 5-9,56 132-1389,-15-95-6757,-25-47 3838</inkml:trace>
  <inkml:trace contextRef="#ctx0" brushRef="#br0" timeOffset="2765.792">3390 614 5733,'8'-17'2168,"66"-141"3821,-54 72-942,-20 84-4991,0 0 0,0 1 0,0-1 0,0 0 1,0 0-1,-1 0 0,1 1 0,0-1 0,-1 0 0,1 1 0,-1-1 0,0 0 0,1 1 0,-1-1 0,0 1 0,0-1 0,0 1 0,0-1 0,0 1 1,-1 0-1,1-1 0,0 1 0,-1 0 0,1 0 0,0 0 0,-1 0 0,1 0 0,-1 0 0,0 1 0,1-1 0,-1 0 0,0 1 0,1-1 1,-1 1-1,0 0 0,0-1 0,1 1 0,-1 0 0,0 0 0,0 0 0,0 1 0,1-1 0,-1 0 0,0 0 0,1 1 0,-1-1 0,-1 1-56,-6 4 18,1 0-1,-1 0 0,1 0 1,0 1-1,0 1 1,0-1-1,1 1 0,0 0 1,0 1-1,1 0 0,0 0 1,1 0-1,-1 0 0,1 1 1,1 0-1,-3 8-17,1-5-20,0 0-1,1 0 1,0 0 0,1 1-1,0-1 1,1 1 0,1 0-1,0 0 1,1 0 0,0 0-1,1 1 1,0-1 0,1 0-1,1 0 1,0 0 0,1 0-1,0 0 1,1-1 0,0 1-1,1-1 1,0 0 0,1 0-1,1 0 1,0-1 0,0 0-1,9 9 22,-11-16-30,0-1 0,0 1 0,0-1 0,0-1 0,1 1 0,-1-1 1,1 0-1,-1 0 0,1 0 0,0-1 0,0 0 0,0 0 1,0-1-1,0 1 0,0-1 0,0 0 0,0-1 0,0 0 0,-1 0 1,1 0-1,0 0 0,0-1 0,-1 0 0,1-1 0,-1 1 1,1-1-1,-1 0 0,0 0 0,3-3 29,6-3-5,-2-1 0,1-1 0,-1 0 0,-1 0 0,0-1 0,-1 0 0,0-1 0,0-1 0,-2 1 0,5-10 5,-4 2 36,-1 0 0,0 0 0,-2-1 0,-1 0 0,0-1-1,-2 1 1,1-9-36,19 177 70,25-61-62,-46-82-7,0-1-1,0 1 1,0-1 0,0 0 0,1 1 0,-1-1 0,1 0 0,0 0 0,0-1 0,0 1-1,0-1 1,0 1 0,0-1 0,0 0 0,0 0 0,0 0 0,0 0 0,1-1 0,-1 1-1,0-1 1,1 0 0,-1 0 0,0 0 0,1-1 0,-1 1 0,0-1 0,3 0-1,1-4 9,-1 1 1,0-1 0,0 0 0,0 0 0,-1-1-1,0 0 1,0 0 0,0 0 0,-1 0 0,0-1-1,0 0 1,0 0 0,-1 0 0,0 0-1,-1 0 1,1-1 0,-1 1 0,-1-3-10,3-5 216,-1 0 0,0 0 0,-2 0 0,1 0 0,-2-1 0,0 1 0,-1 0 0,-1-1-1,0 1 1,-1 0 0,-1-1-216,2 13 17,0-1-1,-1 1 0,1 0 0,-1 0 1,0 0-1,0 0 0,0 0 0,0 0 1,-1 1-1,1 0 0,-1-1 0,0 1 1,1 1-1,-1-1 0,0 0 0,0 1 1,0 0-1,0 0 0,0 0 0,0 1 1,-1-1-1,1 1 0,0 0 0,0 0 1,0 0-1,0 1 0,-1-1 0,1 1 1,0 0-1,0 0 0,0 1 0,0-1 1,1 1-1,-1 0 0,0 0 0,1 0 1,-1 0-1,1 1 0,-1-1 0,1 1 1,0 0-1,0 0 0,1 0 0,-1 1 1,1-1-1,-2 2-16,-5 7-6,1 0 0,0 0 0,0 1 0,2 0 0,-1 0 0,2 0 0,0 1 0,0 0 0,1 0 0,1 0 0,0 0 0,1 1 0,1-1 0,0 1 0,1-1 0,1 1 0,2 12 6,-2-18-21,1 0 0,0 0-1,1 0 1,0 0 0,0-1-1,1 1 1,0-1 0,1 0-1,0 0 1,0 0-1,0-1 1,1 0 0,0 0-1,1 0 1,-1-1 0,1 0-1,1 0 1,-1 0 0,1-1-1,0 0 1,0-1 0,0 0-1,1 0 1,0-1 0,-1 0-1,1-1 1,2 1 21,-1-2-21,-1 0 1,1 0-1,0-1 0,0-1 1,-1 0-1,1 0 1,0 0-1,-1-2 0,1 1 1,-1-1-1,1 0 0,-1-1 1,0 0-1,-1-1 1,1 1-1,-1-2 0,0 1 1,0-1-1,-1-1 1,1 1-1,-1-1 0,-1 0 1,1-1-1,-1 0 0,-1 0 1,1 0-1,-2 0 1,1-1-1,-1 0 0,0 0 1,-1 0-1,0 0 1,0-1-1,-1 1 0,0-1 1,-1-2 20,-6-40-3385,-17 22-3960,8 16-1005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00:22.88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0 2 3299,'0'0'529,"20"0"-294,237 12 1243,538-22-873,-766 9-516,431-1 2831,-403 13-2888,-57-10-42,0 0 0,0 0 0,-1 0 0,1 0 1,0 0-1,-1 0 0,1 1 0,-1-1 0,1 0 0,-1 0 0,0 0 0,1 0 0,-1-1 0,0 1 0,0 0 0,1 0 0,-1 0 0,0-1 0,0 1 0,0 0 0,0-1 0,0 1 0,0-1 0,0 1 0,0-1 0,-1 1 0,1-1 0,0 0 0,0 1 0,0-1 0,0 0 0,0 0 0,-1 0 0,1 0 0,0 0 1,-1 0 9,0 0-69,-83 24-4084,39-12-454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00:23.25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0 155 7207,'0'0'181,"0"0"166,0 0 748,0 0-166,13-13-412,-5 3-439,-2 4-31,-1 0 1,1 0-1,0 0 1,0 0-1,1 1 0,0 0 1,0 0-1,0 1 1,0 0-1,1 0 1,0 1-1,0 0 1,0 0-1,0 1-47,153-25 309,1 8 0,0 7 0,1 6 0,61 11-309,-40-4 51,-76 8-88,-108-8 36,0-1 1,1 1-1,-1-1 0,0 1 1,0 0-1,1-1 1,-1 1-1,0-1 1,0 1-1,0-1 1,0 1-1,0 0 1,0-1-1,0 1 0,0 0 1,0-1-1,0 1 1,0-1-1,0 1 1,0 0-1,0-1 1,-1 1-1,1-1 1,0 1-1,0-1 0,-1 1 1,1-1-1,0 1 1,-1-1-1,1 1 1,-1-1-1,1 1 1,0-1-1,-1 0 1,1 1-1,-1-1 1,1 1-1,-1-1 0,1 0 1,-1 0-1,0 1 1,1-1-1,-1 0 1,1 0-1,-1 0 1,0 0-1,1 0 1,-1 1-1,1-1 0,-1 0 1,0 0-1,1-1 1,-1 1-1,1 0 1,-1 0-1,0 0 1,1 0-1,-1 0 1,1-1 0,-360 52-5200,247-31 2771,69-12 929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3:19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102 476 13997,'0'0'5264,"0"0"-2141,0 0-668,0 0-559,0 0-578,0 0-298,0 0-251,-6 6-214,0 1-435,0 1 1,1-1-1,0 1 1,0-1 0,0 1-1,2 1 1,-1-1-1,1 1 1,0-1-1,0 1 1,1 0-1,0 6-120,-36 390 594,34-230-7231,4-172 5723,0 4-2304,-1-2-4933,1-4-4533</inkml:trace>
  <inkml:trace contextRef="#ctx0" brushRef="#br0" timeOffset="348.112">385 194 12684,'6'-14'5216,"-1"-2"-4221,41-63 2467,-38 71-3197,1 0-1,-1 0 0,1 1 1,1 0-1,-1 1 0,1 0 1,1 1-1,-1 0 1,1 0-1,-1 1 0,1 0 1,1 1-1,-1 1 0,0 0 1,1 0-1,-1 1 1,1 0-1,-1 1 0,1 0 1,-1 1-1,5 1-264,-13-1 6,1 1-1,-1-1 1,0 1-1,0 0 1,1 0-1,-1 0 1,-1 0 0,1 1-1,0-1 1,0 1-1,-1 0 1,0-1-1,1 1 1,-1 0-1,0 0 1,0 1 0,-1-1-1,1 0 1,-1 1-1,1-1 1,-1 1-1,0-1 1,-1 1 0,1 0-1,0-1 1,-1 3-6,-5 98-43,-7-74-35,0-1 0,-2 0 1,-1-1-1,-1 0 0,-2-1 1,0-1-1,-2-1 1,-1 0-1,0-2 0,-2-1 1,-1 0-1,-1-2 1,-21 14 77,-3 8 0,82-36-32,123-15 155,57 2-2932,-206 8 1063,-6 3-4884,-1-3 267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00:23.57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0 44 897,'0'0'3550,"0"0"-2616,0 0-235,0 0 342,0 0-5,0 0-406,17-7-37,-12 5-537,10-5 153,0 1 1,1 1-1,0 0 0,0 1 0,0 1 1,1 1-1,14-1-209,274 9 1094,82 20-1094,-323-21-26,-33 1-861,-43 2-986,-78 12-2142,57-16 615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00:24.52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254 22 577,'0'0'347,"-15"-1"347,-130-11 1831,51 3 2333,123 20-4474,8-2-336,2-1-1,-1-3 1,1-1 0,28-1-48,-11 0 6,1325 45 210,-306-17 358,2480 53-371,-827-77 3027,-2626-7-3198,-1 6 0,48 9-32,-139-14 9,0 1-1,-1 0 1,1 0-1,-1 0 1,0 1-1,1 1 1,-1 0-1,-1 0 1,1 1 0,5 3-9,-13-7-1,0 0 0,0 0 1,0 0-1,0 0 0,0 0 1,0 0-1,-1 1 0,1-1 1,0 0-1,-1 0 0,1 1 1,-1-1-1,1 0 0,-1 1 1,1-1-1,-1 1 0,0-1 1,0 1-1,0-1 0,0 0 1,0 1-1,0-1 0,0 1 1,0-1-1,-1 1 0,1-1 1,0 0-1,-1 1 0,0-1 1,1 0-1,-1 1 0,1-1 1,-1 0-1,0 0 0,0 0 1,0 0-1,0 1 0,0-1 1,0 0-1,0-1 1,0 1-1,0 0 0,-1 0 1,1 0-1,-1 0 1,-58 36-51,-25-4-3744,41-23-1832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00:25.08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147 5 2755,'-14'-1'656,"-7"0"-305,-91-2 3590,302 21-2104,1238 50 266,-88 2 812,-1255-70-2734,-229 0-1659,133 0 597,-13 0-3171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00:30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150 121 8136,'0'0'2792,"0"0"-390,4-13 256,-2 5-2098,14-48 2203,-7 12 2317,-6 105-2747,-8 3-2294,-3-1-1,-3 0 1,-15 49-39,21-92 1,-1 3 1,2-2 2,0-1 0,-2 1 1,-1-1-1,0 0 1,-1-1-1,-1 0 0,-11 17-4,20-35 2,-1 0 0,1 0 0,0 0 0,-1 0-1,1 0 1,-1 0 0,1 0 0,-1 0-1,0 0 1,1 0 0,-1 0 0,0 0 0,1 0-1,-1-1 1,0 1 0,0 0 0,0-1-1,0 1 1,0 0 0,0-1 0,0 1 0,0-1-1,0 1 1,0-1 0,0 0 0,0 0-1,0 1 1,0-1 0,-1 0 0,1 0 0,0 0-1,0 0 1,0 0 0,0 0 0,0 0-1,0-1 1,0 1 0,0 0 0,-1-1 0,1 1-1,0 0 1,0-1 0,0 1 0,0-1-1,0 0 1,1 1 0,-1-1 0,0 0 0,0 0-1,0 1 1,1-1 0,-1 0 0,0 0 0,1 0-1,-1 0 1,0 0 0,1 0-2,-2-5 19,0-1 0,1 1 1,0 0-1,0-1 0,0 1 0,1-1 0,0 1 1,0 0-1,1-1 0,-1 1 0,2-1 0,-1 1 1,1 0-1,0 0 0,0-1 0,0 1 1,1 1-1,0-1 0,0 0 0,0 1 0,1-1 1,0 1-1,0 0 0,1 1 0,-1-1 1,1 1-1,0-1 0,0 1 0,0 1 0,2-1-19,-3 3-2,0 2 0,1-1 0,-1 0 0,1 1 0,-1 0-1,0 0 1,0 0 0,0 1 0,1-1 0,-1 1 0,0 0-1,-1 0 1,1 0 0,0 1 0,-1-1 0,1 1 0,-1 0-1,0 0 1,0 0 0,0 0 0,0 1 0,-1-1 0,3 4 2,12 10-15,-10-7 16,1-1 0,0-1 1,0 1-1,1-2 0,0 1 0,0-1 0,1 0 0,0-1 0,1 0 0,-1-1 0,1 0 0,0 0 0,0-2 0,0 1 0,1-1 0,-1-1 0,1 0 1,0 0-1,0-1 0,11-1-1,-18-2 3,-1 1 0,1-1-1,0-1 1,-1 1 0,1-1 0,-1 1 0,0-1 0,0-1 0,0 1 0,0 0 0,-1-1 0,1 0 0,-1 0 0,0 0 0,0 0 0,0 0-1,-1-1 1,0 1 0,0-1 0,0 0 0,0 0 0,0 1 0,-1-1 0,0-1-3,9-124 255,-20 90 1021,0 70-544,-2 61-493,4 0 1,4 60-240,3-88 17,-1-3-290,-1 106 284,4-56-6070,1-88 764,3-4-3305</inkml:trace>
  <inkml:trace contextRef="#ctx0" brushRef="#br0" timeOffset="323.341">716 1087 17264,'0'0'5574,"0"0"-3556,0 0 352,0 0-609,0 0-383,0 0-610,0 0 193,0 0-608,0 0-289,17-14 0,-17 14-64,-7 0-256,-3 8-1378,-4 12-1921,1 5-4741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00:36.64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0 454 5605,'0'0'4832,"0"0"-3119,0 0-736,0 0 438,0 0-59,0 0-374,0 0-603,25-17-283,-18 13-93,23-17 9,2 2 1,1 1-1,0 2 0,1 1 0,24-7-12,309-91 878,5 16 0,41 10-878,-221 67 1047,-193 20-1041,0 0 0,0 0-1,0 1 1,1-1 0,-1 0 0,0 0 0,0 1 0,0-1 0,1 0 0,-1 1-1,0-1 1,1 1 0,-1-1 0,0 1 0,1-1 0,-1 1 0,1-1 0,-1 1 0,0 0-1,1-1 1,0 1 0,-1 0 0,1 0 0,-1-1 0,1 1 0,0 0 0,0 0-1,-1-1 1,1 1 0,0 0 0,0 0 0,0 0 0,0 0 0,0-1 0,0 1 0,0 0-1,0 0 1,0 0 0,0 0 0,0-1 0,1 1 0,-1 0 0,0 0 0,1-1-1,-1 1 1,0 0 0,1 0 0,-1-1 0,1 1 0,-1 0 0,1-1 0,0 1-1,-1-1 1,1 1 0,-1-1 0,1 1 0,0-1 0,0 1 0,-1-1 0,1 1 0,0-1-1,0 0 1,-1 0 0,1 1 0,0-1 0,0 0 0,0 0 0,-1 0 0,2 0-6,-180 122 1093,131-94-1017,-370 228 164,363-208-315,55-47 54,-1 1 0,1-1 1,-1 0-1,1 1 0,0-1 0,0 0 0,-1 1 1,1-1-1,0 0 0,0 0 0,0 0 0,0 0 1,0 0-1,1 0 0,-1 0 0,0 0 0,0-1 0,1 1 1,-1 0-1,0-1 0,1 1 0,-1-1 0,1 1 1,-1-1-1,0 0 0,1 0 0,-1 1 0,1-1 1,-1 0-1,1 0 0,-1 0 0,1-1 0,-1 1 0,1 0 1,-1-1-1,0 1 0,1 0 0,-1-1 0,1 0 1,-1 1-1,1-2 21,3 2-60,58-7-212,1-2-1,-2-4 1,0-2 0,3-4 272,-1 1-144,333-92-490,21-7 873,308-40-239,-594 135 1223,1 7-1,99 1-1222,-220 15 62,72 14 474,-83-12-528,0-1-1,0 0 1,0 1-1,-1-1 1,1 1 0,-1-1-1,1 0 1,-1 1-1,0-1 1,0 1 0,0 0-1,0-1 1,0 1-1,-1-1 1,1 0 0,-1 1-1,1-1 1,-1 1-1,0-1 1,0 0 0,0 1-1,0-1 1,-1 0-1,1 0 1,0 0-1,-1 0 1,0 0 0,1 0-1,-1-1 1,0 1-1,0 0 1,0-1 0,0 1-1,0-1 1,0 0-1,-3 1-7,3 1 10,-50 40 41,-1-1 0,-2-3 0,-24 11-51,39-25 7,-340 214 20,316-182-129,64-56 96,-1 0 0,1-1 0,-1 1 0,1 0 0,0-1-1,-1 1 1,1 0 0,0-1 0,0 1 0,0 0 0,0 0 0,0-1 0,0 1-1,0 0 1,0 0 0,0-1 0,0 1 0,0 0 0,0 0 0,0-1 0,0 1-1,1 0 1,-1-1 0,0 1 0,1 0 0,-1-1 0,0 1 0,1 0 0,-1-1-1,1 1 1,-1-1 0,1 1 0,-1-1 0,1 1 0,-1-1 0,1 1 0,0-1-1,-1 1 1,1-1 0,0 0 0,-1 1 0,1-1 0,0 0 0,-1 0-1,1 0 1,0 1 0,0-1 0,-1 0 0,1 0 0,0 0 0,0 0 0,-1 0-1,1 0 1,0-1 6,36 4-101,0-2-1,1-2 1,-1-1-1,0-2 1,0-2 0,32-9 101,-57 13-11,1303-308 22,-1240 294-50,211-45 809,66 3-770,-246 52 651,-106 6-644,0 0-1,-1 0 0,1 1 1,0-1-1,0 0 0,-1 1 1,1-1-1,0 0 0,0 1 1,0-1-1,0 1 0,-1-1 1,1 0-1,0 1 0,0-1 1,0 1-1,0-1 0,0 0 1,0 1-1,0-1 0,0 1 1,0-1-1,0 0 0,0 1 1,0-1-1,1 1 0,-1-1 1,0 0-1,0 1 0,0-1 1,0 0-1,1 1 0,-1-1 1,0 0-1,0 1 0,1-1 1,-1 0-1,0 1 0,1-1 1,-1 0-1,0 0 0,1 1 1,-1-1-1,0 0 0,1 0 1,-1 0-1,0 0 0,1 1 1,-1-1-1,1 0 0,-1 0 1,0 0-1,1 0 0,-1 0 0,1 0 1,-1 0-1,0 0 0,1 0 1,-1 0-1,1 0 0,-1 0 1,0-1-1,1 1 0,-1 0 1,0 0-1,1 0 0,-1 0 1,1-1-1,-1 1-6,-25 19 119,-68 32 187,-1-4 0,-53 16-306,-112 55-31,194-72 53,65-45-30,0 1 0,0-1 1,0 1-1,1-1 0,-1 1 1,1-1-1,-1 1 0,1-1 1,-1 1-1,1-1 0,0 0 1,0 1-1,0-1 0,0 0 0,0 0 1,0 1-1,0-1 0,0 0 1,0 0-1,0 0 0,1-1 1,-1 1-1,0 0 0,1 0 1,-1-1-1,1 1 0,-1-1 0,1 1 1,-1-1-1,1 1 0,-1-1 1,1 0-1,-1 0 0,1 0 1,-1 0-1,1 0 0,0 0 1,-1 0-1,1 0 0,-1-1 1,1 1-1,-1-1 0,1 1 0,-1-1 8,0 1-8,80-1-82,0-3 0,0-4 0,-1-3-1,39-13 91,-40 10-24,677-137 36,-153 27 462,344-16-474,-832 133 657,-116 7-646,1 1 1,0-1-1,-1 0 1,1 1-1,0-1 1,0 0-1,-1 1 1,1-1-1,0 1 1,0-1-1,0 0 1,0 1 0,0-1-1,-1 1 1,1-1-1,0 1 1,0-1-1,0 0 1,0 1-1,0-1 1,0 1-1,0-1 1,1 0-1,-1 1 1,0-1-1,0 1 1,0-1-1,0 1 1,0-1-1,1 0 1,-1 1-1,0-1 1,0 0-1,1 1 1,-1-1-1,0 0 1,1 1-1,-1-1 1,0 0-1,1 0 1,-1 1-1,0-1 1,1 0-1,-1 0 1,0 0-1,1 1 1,-1-1-1,1 0 1,-1 0 0,0 0-1,1 0-11,-32 19 135,-2-1 1,0-1-1,0-2 0,-2-1 0,-24 5-135,10-2 55,-334 117 154,285-85-156,99-50-54,-1 1-1,1 0 1,0 0 0,0 0-1,0 0 1,0 0 0,-1 0-1,1 0 1,0 0-1,0 0 1,0 1 0,0-1-1,-1 0 1,1 0 0,0 1-1,0-1 1,-1 1 0,1-1-1,0 0 1,-1 1 0,1-1-1,0 1 1,-1 0-1,1-1 1,-1 1 0,1-1-1,0 1 1,-1 0 0,0 0-1,1-1 1,-1 1 0,1 0-1,-1 0 1,0-1 0,0 1-1,1 0 1,-1 0-1,0 0 1,0 0 0,0-1-1,0 1 1,0 0 0,0 0-1,0 0 1,0 0 0,0-1-1,-1 1 1,1 0 0,0 0-1,0 0 1,-1-1 0,1 1-1,-1 0 1,1 0-1,-1-1 1,1 1 0,-1 0-1,1-1 1,-1 1 0,1-1-1,-1 1 1,0-1 0,0 1 1,83 4-68,1-4 0,-1-3 0,0-4 0,21-6 68,-51 6-22,374-43 94,45-7 79,3 20 0,77 20-151,-468 26 213,-82-9-212,0 0-1,-1 0 1,1 0-1,0 0 1,-1 0-1,1 1 1,-1-1-1,0 0 1,1 0-1,-1 0 1,0 0-1,0 1 1,0-1-1,1 0 1,-1 0-1,0 1 1,-1-1-1,1 0 1,0 0-1,0 0 1,0 1-1,-1-1 1,1 0-1,-1 0 1,1 0-1,-1 0 1,1 0-1,-1 0 1,0 0-1,1 0 1,-1 0-1,0 0 1,0 0-1,0 0 1,0 0-1,0 0 1,0-1-1,0 1 1,0 0-1,0-1 1,0 1-1,0-1 1,0 1-1,0-1 1,-1 0-1,1 1 1,0-1-1,0 0 1,0 0-1,-1 0 1,1 0-1,0 0 1,-1 0-1,-193 73 69,237-79-1024,88-18-488,1 6-1,1 6 1,96 4 1443,-128 19-3326,-83 3-1398,-14 0-3481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00:37.20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225 618 7431,'-20'0'1917,"-123"-1"1777,89-4 91,53 5-3748,1 0 0,0 0 0,-1 0 0,1 0 1,0-1-1,-1 1 0,1 0 0,0 0 0,-1 0 1,1 0-1,0-1 0,-1 1 0,1 0 0,0 0 1,0-1-1,-1 1 0,1 0 0,0 0 0,0-1 1,-1 1-1,1 0 0,0-1 0,0 1 0,0 0 0,0-1 1,-1 1-1,1 0 0,0-1 0,0 1 0,0 0 1,0-1-1,0 1 0,0-1 0,0 1 0,0 0 1,0-1-1,0 1 0,0 0 0,0-1 0,0 1 1,1 0-1,-1-1 0,0 1 0,0 0 0,0-1 1,0 1-1,1 0 0,-1-1 0,0 1 0,0 0 1,1-1-1,-1 1 0,0 0 0,0 0 0,1 0 1,-1-1-1,0 1 0,1 0 0,-1 0 0,0 0 1,1 0-1,-1-1 0,0 1 0,1 0 0,-1 0 1,0 0-1,1 0 0,-1 0 0,1 0 0,-1 0-37,30-14 648,59-12-424,1 3 1,1 4-1,9 3-224,-47 7 74,2510-375 1602,-2393 364-1318,142-16 683,94 9-1041,-356 28 278,-41 6 9,-30 2-211,-313 80 425,-190 35-559,438-91 20,85-33 36,1 0-1,0 0 1,-1 0-1,1 0 1,-1 1-1,1-1 0,0 0 1,-1 0-1,1 0 1,0 1-1,-1-1 1,1 0-1,0 0 1,-1 1-1,1-1 1,0 0-1,-1 1 1,1-1-1,0 0 0,0 1 1,0-1-1,-1 1 1,1-1-1,0 0 1,0 1-1,0-1 1,0 1-1,0-1 1,0 0-1,0 1 1,-1-1-1,1 1 0,1-1 1,-1 0-1,0 1 1,0-1-1,0 1 1,0-1-1,0 0 1,0 1-1,0-1 1,0 1-1,1-1 1,-1 0-1,0 1 0,0-1 1,1 0-1,-1 1 1,0-1-1,0 0 1,1 1-1,-1-1 1,0 0-1,1 0 1,-1 1-1,0-1 1,1 0-1,-1 0 0,1 0 1,-1 1-1,0-1 1,1 0-1,-1 0 1,1 0-1,-1 0 1,0 0-1,1 0 1,-1 0-1,1 0 1,-1 0 1,37 5-200,70-7 121,1-5 0,-1-4 0,86-22 80,-43 8-16,270-44-2383,-173 21-6594,126-46 8993,-316 76-10293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00:37.59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1 214 9513,'0'0'2103,"0"0"-346,0 0 159,0 0-234,0 0-508,0 0-304,19 0-101,174-13 368,477-83 1410,575-5-2547,-1116 100-81,-128 1 79,-1-1 0,1 1 0,-1 0 0,1 0 0,-1-1 0,1 1 0,-1 0 0,1 0 0,-1 0 0,1 0 0,-1 0 0,1-1 0,0 1 0,-1 0 0,1 0 0,-1 0-1,1 1 1,-1-1 0,1 0 0,0 0 0,-1 0 0,1 0 0,-1 0 0,1 1 0,-1-1 0,1 0 0,-1 1 0,1-1 0,-1 0 0,1 1 0,-1-1 0,0 0 0,1 1-1,-1-1 1,0 1 0,1-1 0,-1 1 0,0-1 0,1 1 0,-1-1 0,0 1 0,0-1 0,1 1 0,-1-1 0,0 1 0,0-1 0,0 1 0,0-1 0,0 1 0,0 0-1,0-1 1,0 1 0,0-1 0,0 1 0,0-1 0,0 1 0,-1 0 0,1 0 2,-27 20-665,-87 33-4572,45-24-1111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00:38.08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0 572 16496,'0'0'395,"0"0"352,0 0 678,0 0-207,0 0-274,21-8-378,200-52-149,979-150-38,336-30-27,-1227 186-245,-359 55-454,-116 37-6919,100-19 1090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00:38.36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0 329 18417,'0'0'2173,"0"0"-1345,13-10-22,99-57 795,208-17-242,-270 73-1266,291-56 409,239-12-502,-366 68 37,-187 26-892,-55 18-5913,1-19-855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00:38.87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81 336 11499,'-14'-5'1836,"-42"-15"-827,55 20-987,1 0 0,0 0-1,-1 0 1,1 0 0,-1 0 0,1 0-1,0-1 1,-1 1 0,1 0 0,0 0-1,-1 0 1,1 0 0,-1 0 0,1 0-1,0-1 1,0 1 0,-1 0 0,1 0-1,0 0 1,-1-1 0,1 1 0,0 0-1,0-1 1,-1 1 0,1 0 0,0-1-1,0 1 1,0 0 0,-1-1 0,1 1-1,0 0 1,0-1 0,0 1 0,0 0-1,0-1 1,0 1 0,0 0 0,0-1-1,0 1 1,0-1 0,0 1 0,0 0-1,0-1 1,0 1 0,0 0 0,0-1-1,0 1 1,0 0 0,0-1 0,1 1-1,-1-1 1,0 1 0,0 0 0,0 0-1,1-1 1,-1 1 0,0 0 0,1-1-1,-1 1 1,0 0 0,0 0 0,1 0-1,-1-1 1,0 1 0,1 0 0,-1 0-1,0 0 1,1 0-22,125-40 3059,175-15-2407,254-10-652,-533 62 21,1613-119 4511,-1582 116-4543,-43 4 14,-32 4-49,-139 27-3133,3 13-6998,86-21-340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3:2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1 341 14638,'0'0'4148,"0"0"-1954,0 0-470,11-12-491,-2 2-1052,-6 5-137,1 1 0,-1-1-1,2 1 1,-1 0 0,0 0-1,1 0 1,-1 0-1,1 1 1,0 0 0,1 0-1,-1 0 1,0 1-1,1 0 1,-1 0 0,1 0-1,0 1 1,-1-1 0,2 1-44,222-13 551,-150 11-505,1-2 0,-1-4-1,66-17-45,-144 26 1,0 0-1,0 1-1,0-1 1,0 0-1,0 0 1,0 0-1,0 1 1,0-1-1,0 0 1,0-1-1,0 1 1,0 0-1,0 0 1,0 0-1,0 0 1,0-1-1,0 1 1,0-1-1,0 1 1,0 0-1,0-1 1,0 0-1,0 1 1,0-1-1,-1 1 1,1-1-1,0 0 1,0 0-1,-1 1 1,1-1-1,-1 0 1,1 0-1,-1 0 1,1 0-1,-1 0 1,1 0-1,-1 0 1,0 0-1,1 0 1,-1 0-1,0 0 1,0 0-1,0 0 1,0 0-1,0 0 1,0 0-1,0 0 1,0 0-1,0 0 1,-1 0-1,1 0 1,0 0-1,0 0 1,-1 0-1,1 0 1,-1 0-1,0 0 2,-133-120 132,135 122-122,0-1 0,0 1 1,1-1-1,-1 1 0,0-1 0,0 0 0,0 0 1,0 1-1,1-1 0,-1 0 0,0 0 1,0 0-1,0 0 0,1-1 0,-1 1 0,0 0 1,0 0-1,0-1 0,1 1 0,-1-1 0,0 1 1,0-1-1,0 1 0,0-1 0,0 0 0,0 1 1,0-1-1,0 0 0,-1 0 0,1 0 1,0 0-1,0 0 0,-1 0 0,1 0 0,0 0 1,-1 0-1,1 0 0,-1 0 0,1 0 0,-1 0 1,0 0-1,1-1 0,-1 1 0,0 0 0,0 0 1,0 0-1,0-1 0,0 1 0,0 0 1,0 0-1,0 0 0,-1-1 0,1 1 0,0 0 1,-1 0-1,1 0 0,-1 0 0,1 0 0,-1 0 1,0 0-1,1 0 0,-1 0 0,0 0 0,0 0 1,0 0-1,1 0 0,-1 0 0,0 1 1,0-1-1,0 0-11,10 6 47,-1 1 1,1 0-1,-1 0 1,1 0-1,-2 1 1,1 0-1,-1 1 1,0 0-1,-1 0 1,0 0-1,0 1 1,-1 0-1,0 0 1,0 0-1,-1 1 1,0 0-1,-1 0 1,0 0-1,-1 0 1,0 1-48,3 9 84,-1 1-1,0-1 1,-2 1 0,-1 0 0,-1 0 0,0 0-1,-2 0 1,0-1 0,-1 1 0,-1 0-1,-1-1 1,-1 0 0,-1 0 0,-8 16-84,-2-2-251,-2-1 0,-1 0 1,-1-1-1,-2-1 0,-1-2 1,-1 0-1,-21 17 251,-31 29-6043,52-49-1473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00:39.23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0 177 11467,'0'0'4895,"0"0"-2727,0 0-674,12-13 193,-3 3-1333,-5 4-231,0 0 0,1 1 1,-1 0-1,1 0 1,1 1-1,-1-1 0,1 1 1,-1 0-1,1 0 0,0 1 1,1 0-1,-1 0 1,0 0-1,1 1 0,0 0 1,3 0-124,438-36 1484,201-8-998,-640 46-488,8-2-5,-28 1 69,-29 1-459,-59 1 1029,33 9-8901,51-6 971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00:42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41 6919,'0'0'5722,"0"0"-2823,0 0-603,0 0-177,0 0-395,-1-4-555,-3-5-447,1 26-332,1 38 249,2-52-537,3 393 1478,15-274-2774,-7-81-2224,2-4-4083,-8-23 316</inkml:trace>
  <inkml:trace contextRef="#ctx0" brushRef="#br0" timeOffset="529.007">0 438 13164,'0'0'2766,"0"0"-353,0 0-219,0 0-497,0 0-672,0 0-518,0 0-202,13 0 26,92 7 224,-79-1-532,0-2 0,0-1 0,1-1 0,-1-1 1,1-1-1,0-2 0,-1 0 0,0-2 0,0-1 0,0-1 0,0-1 1,-1-1-1,0-2 0,-1 0 0,0-2 0,0 0 0,-1-2 0,0-1-23,-16 8 60,0 0-1,-1-1 1,0 0-1,-1 0 1,0 0-1,0-1 1,0 1-1,-1-1 0,-1 0 1,0 0-1,0-1 1,0 1-1,-1-1 1,-1 1-1,0-1 1,0 0-1,0 1 1,-2-1-1,1 0 1,-1 0-1,0 1 0,-1-1 1,0 1-1,-1-1 1,0 1-1,-1 0 1,1 0-1,-2 0 1,-3-7-60,8 16 25,0-1 1,0 0-1,0 1 1,0-1 0,0 0-1,0 0 1,0 1-1,-1-1 1,1 0 0,0 1-1,0-1 1,0 0-1,-1 1 1,1-1 0,0 0-1,-1 1 1,1-1-1,-1 1 1,1-1-1,-1 1 1,1-1 0,-1 1-1,1-1 1,-1 1-1,1-1 1,-1 1 0,1 0-1,-1-1 1,0 1-1,1 0 1,-1-1 0,0 1-1,1 0 1,-1 0-1,0 0 1,1 0 0,-1-1-1,0 1 1,1 0-1,-1 0 1,0 0-1,0 1 1,1-1 0,-1 0-1,0 0 1,1 0-1,-1 0 1,0 1 0,1-1-1,-1 0 1,1 1-1,-1-1 1,0 0 0,1 1-1,-1-1 1,1 1-1,-1-1 1,1 1 0,-1-1-1,1 1 1,-1-1-1,1 1 1,-1 0-26,-19 175 169,17-102-125,-5 273-1037,21-229-2434,-1-81-290,5-1-3632,-6-19-1348</inkml:trace>
  <inkml:trace contextRef="#ctx0" brushRef="#br0" timeOffset="872.261">927 305 8616,'0'0'3289,"0"0"-1517,0 0-726,0 0-560,0 0-406,0 0-187,-8 15-101,-28 48 160,32-56 71,0 0 0,1 0-1,0 1 1,0-1 0,1 1-1,0 0 1,0 0 0,1 0 0,0 0-1,0-1 1,1 1 0,0 0 0,1 7-23,-1-12 3,1-1 3,-1 1 0,1-1 0,-1 1 0,1-1 0,0 0 0,0 1 0,0-1 0,0 0 0,0 1-1,0-1 1,1 0 0,-1 0 0,1 0 0,0 0 0,-1-1 0,1 1 0,0 0 0,0-1 0,0 1 0,0-1 0,0 0 0,1 1 0,-1-1 0,0 0 0,0 0-1,1-1 1,-1 1 0,1 0 0,-1-1 0,1 1 0,-1-1 0,1 0 0,-1 0 0,1 0 0,-1 0 0,3-1-6,93-17 379,-88 14-48,1 0 1,-1 0-1,-1-1 1,1-1 0,-1 0-1,0 0 1,0 0 0,0-1-1,-1-1 1,0 0-1,-1 0 1,0 0 0,0-1-1,0 0 1,-1 0 0,-1 0-1,0-1 1,0 0-1,-1 0 1,0-1 0,0 1-1,-1-1 1,-1 1 0,0-1-1,0-6-331,0 12 115,-1 1-1,0-1 0,0 1 1,0-1-1,-1 0 1,1 1-1,-1-1 0,0 0 1,-1 1-1,1-1 0,-1 1 1,0-1-1,0 1 1,0-1-1,-1 1 0,0-1 1,1 1-1,-1 0 1,-1 0-1,1 0 0,-1 0 1,0 0-1,1 1 1,-1-1-1,-1 1 0,1 0 1,-1 0-1,1 0 1,-1 0-1,0 0 0,0 1 1,0 0-1,0 0 1,0 0-1,-4-1-114,0 3 82,0 0 0,0 0-1,1 1 1,-1 1 0,1-1 0,-1 1 0,1 0 0,-1 1 0,1-1-1,0 2 1,0-1 0,0 1 0,1 0 0,-1 0 0,1 1-1,0 0 1,0 0 0,1 0 0,-1 1 0,1 0 0,0 0 0,-1 3-82,-6 7 41,0 2-1,1-1 1,1 2 0,1-1 0,0 2 0,1-1 0,-4 18-41,8-26-5,1 0-1,0 0 1,0 0-1,1 0 1,0 0-1,1 0 1,0 0-1,1 1 1,0-1-1,1 0 0,0 1 1,1-1-1,0 0 1,1 0-1,0 0 1,1-1-1,0 1 1,1-1-1,0 0 1,0 0-1,1 0 1,1-1-1,-1 0 1,1 0-1,1 0 1,0-1-1,0-1 1,1 1-1,3 1 6,6 1-194,1-1-1,0-1 1,0-1 0,1-1-1,0 0 1,0-2-1,0 0 1,1-1 0,-1-1-1,1-1 1,0-1 0,-1-1-1,1-1 1,-1 0-1,1-2 1,-1 0 0,7-3 194,-18 4-179,1 0 1,-1 0 0,0-1 0,0 0 0,-1-1-1,1 0 1,-1 0 0,0-1 0,0 0-1,-1 0 1,0-1 0,0 0 0,0 0 0,-1-1-1,0 1 1,0-2 0,-1 1 0,0 0-1,-1-1 1,0 0 0,0 0 0,-1 0 0,0-1-1,0 1 1,-1-1 0,0-7 178,-2 15-124,0 0-1,0 0 1,0 0-1,0 0 1,0 1 0,-1-1-1,1 0 1,-1 0-1,1 1 1,-1-1 0,0 0-1,0 1 1,0-1 0,0 0-1,0 1 1,0-1-1,0 1 1,0 0 0,0-1-1,-1 1 1,1 0-1,-1 0 1,1 0 0,-1 0-1,1 0 1,-1 0 0,-1 0 124,-32-7-5669,9 8-230</inkml:trace>
  <inkml:trace contextRef="#ctx0" brushRef="#br0" timeOffset="1423.843">1662 129 7879,'0'-12'3262,"1"-8"-2274,0-36 2264,-3 16 1813,2 59 1030,1 68-5085,31 481 63,-32-555-1473,1 0 1,0 0-1,0-1 0,2 1 0,0 0 0,0-1 0,1 1 0,0-1 0,1 0 0,1 0 0,0-1 0,3 6 400,23-1-5824,-13-26-2579,-14-5 1207</inkml:trace>
  <inkml:trace contextRef="#ctx0" brushRef="#br0" timeOffset="1761.504">1680 457 3203,'0'0'7234,"-13"-13"-3909,-44-40-634,-1 31 2187,40 20-2560,38-6-316,298-68-977,-277 61-1166,38-12-328,-26 15-3987,-52 11 3665,5 1-1507,-3 1-4003,0 5-2460</inkml:trace>
  <inkml:trace contextRef="#ctx0" brushRef="#br0" timeOffset="2313.78">2135 516 13741,'0'0'2205,"0"0"-529,0 0-240,0 0-550,0 0-331,0 0-154,0 0 15,0 0-31,11 4 20,73 32 161,-74-34-513,-1 0 0,1-1 0,0 0 0,-1-1 0,1 1 0,0-2 0,0 1 0,-1-2-1,1 1 1,0-1 0,-1-1 0,0 1 0,1-2 0,-1 1 0,0-1 0,-1-1 0,1 0 0,-1 0 0,0 0 0,0-1 0,0 0-1,-1-1 1,0 0 0,0 0 0,-1 0 0,0-1 0,0 0 0,-1 0 0,0 0 0,0-1 0,-1 0 0,0 0 0,-1 0 0,0 0 0,1-5-53,-4 8 114,0 0 1,0 0 0,0 0 0,-1 0 0,0 0 0,0 0 0,-1 1-1,0-1 1,0 0 0,0 1 0,0-1 0,-1 1 0,0 0 0,0 0-1,0 0 1,-1 0 0,0 1 0,0-1 0,0 1 0,0 0 0,-1 0-1,1 0 1,-1 1 0,0 0 0,0 0 0,-1 0 0,1 0 0,0 1 0,-1 0-1,0 0 1,1 0-115,-2 1 25,0-1-1,0 1 0,1 0 1,-1 1-1,0 0 1,0 0-1,0 0 0,0 1 1,0 0-1,1 0 0,-1 1 1,0 0-1,1 0 1,-1 1-1,1-1 0,0 1 1,0 1-1,0-1 1,0 1-1,1 0 0,-1 0 1,1 1-1,0 0 0,0 0 1,1 0-1,-1 0 1,1 1-1,0-1 0,1 1 1,-3 5-25,-6 12-20,0 0 0,2 1 0,1 0 0,1 1 1,1 0-1,1 0 0,-2 18 20,5-30-91,1 1 0,0-1 1,1 0-1,0 1 0,1 0 0,0-1 1,1 1-1,1-1 0,0 0 0,1 1 1,0-1-1,1 0 0,1-1 0,0 1 1,0-1-1,2 0 0,-1 0 0,1-1 1,1 1-1,8 8 91,-4-10-10,1 0 1,0-1-1,0 0 1,1-1-1,0 0 1,1-2-1,0 1 1,0-2-1,0 0 1,0-1-1,1 0 1,0-1-1,0-1 1,-1-1-1,1 0 1,0-1-1,0 0 1,0-2-1,0 0 1,0 0-1,0-2 1,-1 0-1,1-1 1,-1 0 0,-1-1-1,1-1 1,-1 0-1,0-1 1,0 0-1,-1-2 1,0 1-1,-1-1 1,0-1-1,-1 0 1,0-1-1,1-3 10,4-12 143,-1 0 1,-1-1-1,-2-1 0,-1 0 0,-1-1 1,-2 0-1,-1 0 0,-1-1 0,-1 0 1,-2 0-1,-2 0 0,-1-17-143,-18 86 811,7 147-783,12-131-23,-2-35-119,2 0 0,0 0 1,1 0-1,1-1 0,1 1 1,1 0-1,4 11 114,-6-60-229,-19-297 325,17 322-103,-1 0 1,1 0-1,-1 0 0,2 0 1,-1 0-1,0 1 1,1-1-1,0 0 1,0 1-1,0-1 1,1 1-1,0-1 1,-1 1-1,1 0 0,1 0 1,-1 1-1,1-1 1,-1 1-1,1-1 1,0 1-1,0 0 1,1 1-1,-1-1 1,0 1-1,1 0 0,0 0 1,-1 0-1,1 0 1,0 1-1,0 0 1,4-1 6,117 16-3256,-45 14-3119,-39-11-735</inkml:trace>
  <inkml:trace contextRef="#ctx0" brushRef="#br0" timeOffset="2678.749">3274 381 15118,'0'0'4068,"0"0"-1505,0 0-455,0 0-859,0 0-635,0 0-235,-12 15-64,-1-1-228,7-7-43,0-1 0,1 1 0,-1 0 1,1 0-1,1 0 0,-1 1 1,1-1-1,0 1 0,1 0 0,0 0 1,0 1-1,1-1 0,0 2-44,-1 4 5,0 0 0,1-1-1,0 1 1,1 0-1,1 0 1,0 0 0,1 0-1,1 0 1,0 0-1,0 0 1,2-1 0,-1 1-1,2-1 1,0 0-1,1 0 1,0-1 0,0 0-1,2 0 1,-1 0-1,2-1 1,-1 0 0,2 1-5,-4-6-38,0-1-1,1 1 1,-1-1 0,1 0 0,0 0 0,0-1 0,1 0-1,-1-1 1,1 1 0,0-1 0,0-1 0,0 1 0,0-2-1,1 1 1,-1-1 0,0 0 0,1-1 0,-1 1 0,0-2-1,1 1 1,-1-1 0,0-1 0,1 0 0,-1 0-1,0 0 1,0-1 0,-1 0 0,1 0 0,0-1 0,-1 0-1,0-1 1,0 0 0,0 0 0,-1 0 0,0-1 0,0 1-1,0-2 1,0 1 0,-1-1 0,1-2 38,3-9 106,-1 0-1,0 0 1,-2-1 0,0 0-1,-1 0 1,-1-1-1,-1 0 1,-1 1 0,-1-1-1,0 0 1,-1 0 0,-2 0-1,0 1 1,-1-1 0,0 1-1,-2-1 1,0 1 0,-2 0-1,-2-4-105,7 16-3,0-1 0,-1 1 0,0 0 0,-1 0 0,0 0 0,0 1 0,0-1 0,0 1 0,-1 0 0,0 0 0,-1 0 0,1 1 0,-1 0 0,0 0 0,-1 0 0,1 1 0,-1 0 0,0 0 0,0 1 0,0 0 0,0 0 0,0 0 0,-1 1 0,1 0 0,-1 1 0,0 0 0,1 0 0,-1 0 0,0 1 0,0 0 0,1 1 0,-5 0 3,-58 25-2436,29 2-2036,17-5-2281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00:5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6706 201 6919,'0'-14'5333,"0"6"-5036,1-1 412,0 1 1,-1-1-1,0 0 1,0 1 0,-1-1-1,0 0 1,-1 1-1,0-1 1,0 1-1,-1 0 1,0 0-1,0 0 1,-1 0-1,0 0 1,-1 1-1,1 0 1,-1 0-1,-1 0 1,0-1-710,4 8 84,0-1-1,0 1 1,0 0-1,0 0 1,0-1-1,0 1 1,0 1 0,0-1-1,0 0 1,0 0-1,0 1 1,0-1 0,0 1-1,0 0 1,0 0-1,1-1 1,-1 1-1,0 0 1,0 0 0,1 1-1,-1-1 1,1 0-1,-1 1 1,1-1 0,-1 0-1,1 1 1,0 0-1,0-1 1,0 1-1,0 0 1,0-1 0,0 1-1,0 0 1,1 0-1,-1 1-83,-15 30 71,2 0-1,2 0 0,1 1 0,1 1 1,2-1-1,2 2 0,1-1 1,0 36-71,-1-15 14,-18 295-2080,43-243-3222,24-52-6208,-28-49 4978</inkml:trace>
  <inkml:trace contextRef="#ctx0" brushRef="#br0" timeOffset="750.484">6533 588 7271,'-3'-8'238,"1"2"139,1 0 0,-1 0-1,-1 0 1,1 0 0,-1 0 0,0 0 0,0 0 0,-1 1 0,0 0 0,0-1 0,0 1 0,-1 1-1,1-1 1,-1 1 0,0 0 0,0 0 0,-1 0 0,1 1 0,-5-2-377,-87-16 7000,81 20-3708,104 7-2812,0-4 0,1-3 0,33-8-480,109-1 50,-227 10-51,0 0 1,0 0-1,-1 0 0,1 1 1,0-1-1,0 1 1,0 0-1,-1 0 1,1 1-1,0-1 1,-1 1-1,1 0 0,-1 0 1,0 0-1,0 0 1,1 0-1,-2 1 1,1-1-1,0 1 0,0 0 1,-1 0-1,1 0 1,-1 0-1,0 1 1,0-1-1,0 0 1,-1 1-1,1-1 0,-1 1 1,0 0-1,0 0 1,0-1-1,0 1 1,-1 0-1,1 0 0,-1 0 1,0 0-1,-1 3 1,2 18-4,-2-13 3,0 1 0,1-1 0,1 0 1,0 1-1,1-1 0,0 0 0,1 0 0,0 0 0,1 0 0,0 0 0,1-1 0,0 0 0,7 10 1,-11-19 0,0-1 0,1 1 0,-1-1 0,1 1 0,-1-1-1,1 0 1,-1 0 0,1 0 0,0 0 0,-1 0 0,1 0-1,0 0 1,0 0 0,0-1 0,0 1 0,0 0 0,0-1 0,0 0-1,0 0 1,0 1 0,0-1 0,0 0 0,0-1 0,0 1-1,0 0 1,0-1 0,0 1 0,0-1 0,-1 1 0,1-1-1,0 0 1,0 0 0,0 0 0,-1 0 0,1 0 0,0 0 0,1-1 0,54-60 93,-50 53-90,80-116 1470,-86 125-1469,-1-1-1,0 1 0,0 0 0,1-1 0,-1 1 0,0 0 0,0-1 0,1 1 0,-1 0 0,0 0 0,1-1 0,-1 1 1,1 0-1,-1 0 0,0 0 0,1-1 0,-1 1 0,1 0 0,-1 0 0,0 0 0,1 0 0,-1 0 0,1 0 0,-1 0 0,1 0 1,-1 0-1,0 0 0,1 0 0,-1 0 0,1 0 0,-1 0 0,1 0 0,-1 0 0,0 1 0,1-1 0,-1 0 0,0 0 1,1 0-1,-1 1 0,1-1 0,-1 0 0,0 1 0,1-1 0,-1 0 0,0 0 0,0 1 0,1-1 0,-1 1 0,0-1 0,0 0 1,0 1-1,1-1 0,-1 1 0,0-1 0,0 0 0,0 1 0,0-1 0,0 1 0,0-1 0,0 1 0,0-1 0,0 1-3,4 37 135,-3-29-124,48 534 53,-42-473-130,-2 0-1,-3 0 1,-4 1 0,-2-1 0,-4 0 0,-3 0-1,-3-1 1,-2-1 0,-4 0 0,-3 0 66,19-56 25,-1-1 0,0 0-1,-1 0 1,0 0 0,-1-1 0,0 0 0,0-1 0,-1 1-1,0-1 1,-1-1 0,0 1 0,-1-2 0,1 1 0,-1-1 0,-1-1-1,1 0 1,-1 0 0,0-1 0,0 0 0,-1-1 0,0 0-1,1-1 1,-1-1 0,0 0 0,-1 0 0,-3-1-25,0-2 77,0-1-1,0-1 1,0-1 0,1 0 0,0-1-1,-1 0 1,2-1 0,-1-1-1,1-1 1,0 0 0,0 0 0,1-2-1,0 1 1,1-2 0,0 0 0,1 0-1,0-1 1,0 0 0,2-1 0,-1 0-1,2-1 1,0 0 0,0 0 0,2-1-1,-1 0 1,2 0 0,0 0 0,1-1-1,0 0 1,2 1 0,0-1 0,0-12-78,0 1 16,2 0 0,2-1 0,0 2-1,1-1 1,2 0 0,1 1-1,1-1 1,1 2 0,1-1-1,1 1 1,2 0 0,0 1-1,2 1 1,0 0 0,2 1-1,0 0 1,2 2 0,0 0-1,1 0 1,3 0-15,21-17-68,2 2 0,1 2-1,2 2 1,1 3 0,1 1 0,1 2-1,2 3 1,0 2 0,1 2-1,8 1 69,77-15-92,2 6-1,0 6 0,63 2 93,-174 16-22,2-1 24,-1 1 1,1 1-1,-1 2 0,1 1 1,13 3-3,-43-5 7,0 0 0,0-1 0,-1 1 0,1 0 0,0 0 0,0 0 0,0 0 0,0 1 0,0-1 0,-1 0 0,1 1 0,0-1 0,0 1 0,0 0 0,-1-1 0,1 1 0,-1 0 0,1 0 0,0 0 0,-1 0 0,1 1 0,-1-1 0,0 0 0,1 1 0,-1-1 0,0 1 0,0-1 0,0 1 0,0-1 0,0 1 0,0 0 0,-1-1 0,1 1 0,0 0 0,-1 0 0,0 0 0,1-1 0,-1 1 0,0 0 0,0 0 0,0 0 0,0 0 0,0 0 0,0-1 0,0 1 0,-1 0 0,1 0 0,-1 0 0,0 0 0,1-1 0,-1 2-7,-45 34 662,46-37-624,13-9-92,23-28-2422,-22 7-5025,-12 13-1366</inkml:trace>
  <inkml:trace contextRef="#ctx0" brushRef="#br0" timeOffset="-4933.89">375 440 1954,'0'0'9278,"7"-14"-5701,-2 4-2995,23-46 2102,-12 10 2789,-15 45-5388,-1 1 0,1-1 1,-1 0-1,0 0 0,1 0 0,-1 0 1,0 0-1,0 0 0,0 0 1,0 0-1,0 0 0,0 0 1,0 0-1,0 0 0,0 0 1,0 0-1,0 0 0,-1 0 0,1 0 1,0 0-1,-1 0 0,1 0 1,-1 0-1,1 0 0,-1 0 1,1 0-1,-1 0 0,0 1 0,1-1 1,-1 0-1,0 1 0,0-1 1,0 0-1,1 1 0,-1-1 1,0 1-1,0-1 0,0 1 1,0-1-1,0 1 0,0 0 0,0 0 1,0-1-1,0 1 0,0 0 1,0 0-1,0 0 0,0 0 1,0 0-1,0 0 0,0 0 1,0 1-1,0-1 0,0 0 0,0 0 1,0 1-1,0-1-85,-58 22 54,39-12-86,1 2-1,0 1 1,1 0-1,1 1 1,0 1-1,0 0 1,2 1-1,0 1 1,1 1-1,1 0 1,-4 7 32,15-22-54,0-1 0,1 0 0,-1 1 0,1 0 0,-1-1 0,1 1 1,0 0-1,0-1 0,0 1 0,0 0 0,1 0 0,-1 0 0,1 0 1,-1 0-1,1 0 0,0 0 0,0 0 0,1-1 0,-1 1 0,0 0 1,1 0-1,0 0 0,0 0 0,0 0 0,0-1 0,0 1 0,1 0 1,-1-1-1,1 1 0,-1-1 0,1 1 0,0-1 0,0 0 0,0 0 1,0 0-1,0 0 0,1 0 0,-1-1 0,1 1 0,-1 0 0,1-1 1,0 0-1,-1 0 0,1 0 0,1 0 54,177 11-315,-175-11 329,1-1 0,-1 1 1,1 0-1,-1 1 0,0 0 0,0 0 0,0 0 0,0 1 1,0 0-1,0 0 0,-1 0 0,1 1 0,-1-1 1,0 1-1,0 1 0,-1-1 0,1 1 0,-1 0 1,0 0-1,0 0 0,0 0 0,-1 1 0,0 0 0,0-1 1,0 1-1,-1 0 0,0 0 0,0 1 0,-1-1 1,1 0-1,-1 1 0,-1-1 0,1 0 0,-1 1 0,0 6-14,-5-5 62,0-1-1,0 1 1,0-1-1,-1 0 0,0 0 1,0-1-1,-1 0 1,0 0-1,0 0 0,0-1 1,-1 0-1,1 0 1,-1-1-1,0 0 0,-1-1 1,1 0-1,-1 0 1,1 0-1,-1-1 0,-2 0-61,-11 4-40,0-1 0,0-1 0,0 0 0,0-2 0,-1-1 0,1 0 0,0-2 0,-1 0 0,1-2 0,0 0 0,0-2 0,-6-2 40,-20-18-1806,44-7-7102,14 22 2107</inkml:trace>
  <inkml:trace contextRef="#ctx0" brushRef="#br0" timeOffset="-4330.955">774 182 15246,'4'-13'3123,"12"-38"-416,-6 34 2222,-10 32-3617,-16 82-984,5 1 0,4 0 0,4 1 1,4 9-329,-1-95-138,0 0 1,0 0 0,1 0-1,0 0 1,2-1-1,-1 1 1,1 0 0,1-1-1,0 0 1,1 0-1,0 0 1,1 0 0,1-1-1,-1 0 1,2 0-1,0-1 1,0 0 0,0 0-1,10 7 138,-15-16-19,0 0-1,0 0 1,0-1-1,1 1 1,-1-1-1,0 0 1,0 0-1,0 0 1,1 0-1,-1 0 1,0-1-1,0 0 1,1 1-1,-1-1 1,0 0 0,0 0-1,0-1 1,0 1-1,-1-1 1,1 0-1,0 1 1,0-1-1,-1 0 1,0-1-1,1 1 1,-1 0-1,0-1 1,0 1-1,0-1 1,0 1-1,0-1 1,-1 0-1,1 0 1,-1 0-1,0 0 1,0 0-1,0 0 1,0 0-1,-1-1 1,1 1-1,-1-3 20,7-8-1,5-8-46,-2-5 226,2 2-1,1-1 1,1 2 0,1-1 0,1 2-1,1 0 1,1 2 0,1-1-1,0 2 1,2 1 0,1 0 0,18-11-180,5 15 156,-43 20-144,-15 4 8,-1 0-1,0-1 1,0-1-1,0 0 1,-1-1 0,0 0-1,-1-2 1,-11 3-19,14-3 6,3-1-5,9-3 1,-1-1-1,1 1 1,0 0-1,-1 0 1,1 0-1,0 0 1,-1 0-1,1 1 1,0-1-1,0 0 1,-1 0-1,1 1 1,0-1-1,0 1 1,0-1-1,-1 1 1,1 0-1,0-1 1,0 1-1,0 0 1,0 0-1,0 0 1,0 0-1,0 0 1,1 0-1,-1 0 1,0 0-1,1 0 1,-1 0 0,0 0-1,1 0 1,-1 1-1,1-1 1,0 0-1,-1 0 1,1 1-1,0-1 1,0 0-1,0 1 1,-1-1-1,2 0 1,-1 0-1,0 1 1,0-1-1,0 0 1,0 1-1,1-1 1,-1 0-1,1 0 1,-1 0-1,1 1 1,0-1-2,137 155 27,16 30-657,-111-136 619,-30-81 289,-4-74-1634,-22 85-5536,5 13-1415</inkml:trace>
  <inkml:trace contextRef="#ctx0" brushRef="#br0" timeOffset="-3420.527">1587 491 4644,'0'0'3636,"0"0"-1762,0 0-97,0 0-58,0 0-411,0 0-240,0 0-145,0 0-154,11 9-155,34 32-139,-8 19 187,-34-55-649,0-1 0,0 1 0,0-1 0,1 0 0,0 0 1,-1 0-1,1 0 0,1-1 0,-1 1 0,0-1 0,1 0 0,0-1 0,0 1 0,0-1 0,0 0 0,0 0 0,0 0 0,0-1 0,1 0 0,-1 0 1,0 0-1,1-1 0,-1 0 0,1 0 0,-1 0 0,1 0 0,-1-1 0,0 0 0,5-2-13,-5-1 195,0-1 0,0 0 0,0-1 0,-1 1 0,0-1 0,0 0 0,0 0 0,-1 0-1,0 0 1,0-1 0,-1 1 0,1-1 0,-1 0 0,-1 0 0,1 0 0,-1 0 0,-1-1-195,3-4 193,0 5-33,0 0 0,-1 1 0,0-2 0,0 1 0,-1 0 0,1 0 0,-2 0 0,1-1 0,-1 1 0,0 0 0,0-1 0,-1 1 0,0 0 0,-1 0 0,1 0-1,-1 0 1,-1 0 0,1 0 0,-1 0 0,0 0 0,-1 1 0,0 0 0,0 0 0,0 0 0,-3-3-160,2 8 20,0 0-1,0-1 1,-1 2 0,1-1-1,0 0 1,0 1 0,-1 0 0,1 1-1,0-1 1,-1 1 0,1 0-1,0 0 1,0 0 0,0 1 0,0 0-1,0 0 1,0 0 0,0 1-1,1 0 1,-1-1 0,1 2 0,0-1-1,0 0 1,0 1 0,0 0-1,0 0-19,-6 6-75,1 1-1,0 0 1,1 0-1,0 1 0,0 0 1,1 1-1,1 0 1,0 0-1,1 0 0,0 0 1,1 1-1,1 0 1,0 0-1,1 0 0,0 0 1,1 0-1,1 1 1,0-1-1,1 0 0,1 0 1,0 0-1,1 0 0,0 0 1,1 0-1,1-1 1,0 1-1,0-1 0,2 0 1,-1-1-1,2 0 1,0 0-1,0 0 0,1-1 1,0 0-1,1-1 1,1 0-1,5 4 76,-2-5-597,1 1-1,0-2 1,0 0-1,1-1 1,0 0 0,0-1-1,1-1 1,-1-1-1,1 0 1,6 0 597,4-1-1969,1-1 0,-1-1 0,0-1 0,0-2 0,0 0 1,6-3 1968,16-4-6641</inkml:trace>
  <inkml:trace contextRef="#ctx0" brushRef="#br0" timeOffset="-2999.71">2591 660 7015,'80'-189'11910,"-79"187"-11777,-1 0 1,0-1-1,0 1 1,0 0-1,0 0 1,0 0-1,0-1 1,0 1-1,-1 0 1,1 0 0,-1 0-1,1 0 1,-1 0-1,0 0 1,0 0-1,0 0 1,0 0-1,0 0 1,-1 0-1,1 0 1,-1 1-1,1-1 1,-1 1 0,1-1-1,-1 1 1,0-1-1,0 1 1,0 0-1,1 0 1,-1 0-1,0 0 1,-1 0-1,1 0 1,0 1-1,0-1 1,0 1 0,0-1-1,-1 1-133,-89-5 1765,88 6-1718,-21 2 50,1 1-1,-1 2 1,1 0 0,0 2-1,0 0 1,1 2-1,0 0 1,0 2 0,1 0-1,-13 11-96,23-15 3,0 1 1,1 0-1,0 1 0,0 0 0,1 1 0,0 0 0,1 0 0,0 1 0,1 0 0,0 0 0,1 1 0,1 0 1,0 1-1,0 0 0,2-1 0,0 1 0,0 1 0,1-1 0,0 10-3,2-17-23,1 0 0,1 0 0,-1 0 0,1 0 0,0 0 0,1-1-1,0 1 1,0 0 0,0 0 0,1-1 0,0 0 0,0 1 0,0-1 0,1 0 0,0-1 0,0 1 0,1-1 0,-1 0-1,1 0 1,0 0 0,1 0 0,-1-1 0,1 0 0,0 0 0,0-1 0,0 0 0,0 0 0,1 0 0,0 0 23,8 3-168,0-1 0,0 0 0,0-1 0,1-1 0,-1-1 0,1 0 0,0 0 0,0-2 0,0 0 0,-1-1 0,1 0 0,8-3 168,-16 2-15,1-1 1,-1 0-1,0 0 0,-1-1 1,1 0-1,-1 0 0,1-1 1,-1 0-1,-1 0 0,1-1 1,-1 1-1,0-1 0,0-1 1,0 1-1,-1-1 0,0 0 1,-1-1-1,1 1 1,-1-1-1,0-1 15,49-168 191,-40 79 646,-4-1 0,-4-73-837,1-24 1807,-12 615 350,37-188-2809,10-120-2869,6-51-5775,-24-44 1790</inkml:trace>
  <inkml:trace contextRef="#ctx0" brushRef="#br0" timeOffset="-2620.11">3402 467 13164,'0'-16'2584,"0"-50"315,0 62-2667,0 0 0,0 0 1,-1 0-1,1 0 0,-1 0 0,0 0 0,0 0 1,-1 0-1,1 1 0,-1-1 0,0 0 1,0 1-1,0-1 0,0 1 0,-1 0 0,1 0 1,-1 0-1,0 0 0,0 0 0,0 1 0,0-1 1,0 1-1,0 0 0,-1 0 0,0 0 1,1 0-1,-1 1 0,0-1 0,1 1 0,-1 0 1,0 0-1,-2 0-232,-5-1 77,1 1 0,0 1 0,-1-1 1,1 2-1,0-1 0,-1 2 0,1-1 0,0 1 0,0 1 1,0 0-1,-3 1-77,-4 3 6,0 0 0,1 1 0,0 1 0,1 0 0,-1 1 0,2 1 1,0 0-1,0 1 0,1 1 0,0 0 0,1 1 0,1 0 0,0 0 0,1 2 0,0-1 0,1 1 1,1 0-1,1 1 0,0 0 0,1 0 0,1 0 0,1 1 0,0 0 0,2 0 0,0 0 0,0 0 1,2 0-1,1 10-6,0-22-10,0-1 1,0 1 0,1 0 0,0-1 0,0 1-1,0-1 1,1 0 0,0 0 0,0 0-1,0 0 1,0 0 0,1-1 0,0 1 0,0-1-1,0 0 1,0 0 0,1-1 0,0 1 0,-1-1-1,1 0 1,1 0 0,-1-1 0,0 1-1,1-1 1,-1 0 0,1-1 0,-1 1 0,3-1 9,2 1-53,0 0 1,1-1-1,-1 0 0,1-1 1,-1 0-1,0 0 1,1-1-1,-1-1 1,0 0-1,0 0 1,1-1-1,-2 0 0,1-1 1,0 0-1,4-3 53,10-10 11,-1-1 0,0-1 0,-2 0-1,-1-2 1,0-1 0,-1 0 0,0-3-11,9-9 303,-27 34-290,0 0 0,0 0-1,0 0 1,0 0 0,0 0-1,0 0 1,0 0 0,0 0-1,0 0 1,0 0 0,0 1-1,0-1 1,0 0-1,-1 1 1,1-1 0,0 1-1,0-1 1,0 1 0,0-1-1,-1 1 1,1-1 0,0 1-1,0 0 1,-1 0 0,1-1-1,0 1 1,-1 0 0,1 0-1,-1 0 1,1 0 0,-1 0-1,0-1 1,1 1 0,-1 0-1,0 0 1,0 0-1,1 0 1,-1 0 0,0 0-1,0 0 1,0 0 0,0 0-1,0 0 1,-1 0 0,1 0-1,0 0 1,0 0 0,-1 0-1,1 0 1,0 0 0,-1 0-1,1 0 1,-1 0 0,1-1-1,-1 1 1,0 0-13,2 9 55,20 62-3081,-19-66 2362,1 1 1,0-1-1,0 0 0,0 0 0,1 0 0,0-1 0,0 1 0,0-1 0,1 0 1,-1 0-1,1 0 0,1-1 0,-1 1 0,0-1 0,1-1 0,0 1 0,0-1 0,0 0 1,1 0-1,-1-1 0,0 0 0,1 0 0,3 0 664,14 2-8899</inkml:trace>
  <inkml:trace contextRef="#ctx0" brushRef="#br0" timeOffset="-2217.948">4039 417 8552,'25'-124'10058,"-24"120"-9741,-11-39 7432,-14 41-6852,-78 52-577,80-35-309,-9 4 5,13-10-12,1 0 0,0 1-1,0 1 1,1 1 0,1 1-1,0 0 1,1 0 0,0 2-1,1 0 1,0 0-1,2 1 1,0 1 0,-2 3-4,12-17-10,0 0 0,0-1 0,0 1 0,0 0 0,0 0 0,1 0 0,-1 0 0,1-1 1,-1 1-1,1 0 0,0 0 0,1 0 0,-1 0 0,0 0 0,1 0 0,-1 0 0,1 0 0,0 0 0,0-1 0,0 1 1,1 0-1,-1-1 0,0 1 0,1-1 0,0 1 0,0-1 0,0 0 0,0 0 0,0 1 0,0-1 0,0-1 0,0 1 1,1 0-1,-1-1 0,1 1 0,0-1 0,-1 0 0,1 1 0,0-1 0,1 0 10,122 19-217,-121-20 217,253 4-352,-253-5 349,-1 1 1,0 0 0,0 1 0,1-1 0,-1 1 0,0 0 0,0 0 0,0 0 0,0 1 0,0-1-1,0 1 1,0 0 0,-1 0 0,1 0 0,-1 1 0,1-1 0,-1 1 0,0 0 0,0 0 0,0 0-1,0 0 1,-1 0 0,1 1 0,-1-1 0,0 1 0,0 0 0,0 0 0,1 2 2,-3 4 15,0-1 0,0 1 0,-1-1 0,-1 1 0,1-1 0,-2 0 0,1 1 0,-1-1 0,0 0 0,-1-1 0,0 1 0,-1-1 0,0 1 0,0-1 0,0-1 0,-1 1 0,0-1 0,-1 0 0,0 0 0,0-1 0,0 0 0,-1 0 0,0-1 1,-3 3-16,-2 0 4,-1 0 0,1-1 1,-1-1-1,0 0 1,0-1-1,-1 0 0,0-1 1,0-1-1,0 0 1,0-1-1,0-1 1,-1 0-1,1-1 0,0-1 1,-3 0-5,10-1-242,0 0 0,0 0 0,1 0 0,-1-1 0,1-1 0,-1 1 0,1-1 0,0 0 0,1 0 0,-1-1 0,1 0 0,0 0 0,0-1-1,-3-3 244,-26-65-8251,34 43 1102</inkml:trace>
  <inkml:trace contextRef="#ctx0" brushRef="#br0" timeOffset="-1805.836">4531 152 12556,'0'-13'3288,"0"-64"1736,0 78-4909,0-1 0,0 0 1,0 1-1,0-1 0,0 0 0,0 1 1,0-1-1,0 0 0,-1 1 1,1-1-1,0 0 0,0 1 0,0-1 1,0 0-1,-1 0 0,1 1 1,0-1-1,0 0 0,-1 0 0,1 0 1,0 1-1,-1-1 0,1 0 1,0 0-1,0 0 0,-1 0 0,1 0 1,0 0-1,-1 1 0,1-1 1,0 0-1,-1 0 0,1 0 0,0 0 1,-1 0-1,1 0 0,0 0 1,-1 0-1,1 0 0,0-1 0,-1 1 1,1 0-1,0 0 0,-1 0 1,1 0-1,0 0 0,0-1-115,-10 53 580,2 1 1,3-1-1,1 46-580,-2 22 149,4-85-206,-7 226-329,43-93-3735,-14-130 2436,1-19-5380,-21-19 2459,-1-5 1979,-5-9-1895</inkml:trace>
  <inkml:trace contextRef="#ctx0" brushRef="#br0" timeOffset="-1512.005">4414 697 2626,'0'0'3486,"-10"-16"-352,-37-50-902,-13 14 3213,38 39-1068,31 15-1113,13-3-2800,-5 0-225,25 1-46,0-1 0,0-3 1,0-1-1,0-2 0,-1-2 1,0-2-1,-1-1 1,0-2-1,12-8-193,-50 20 23,-1 0 1,1 1-1,0-1 1,0 1-1,0-1 1,0 1-1,0 0 0,0 0 1,1 0-1,-1 0 1,0 0-1,0 1 1,1-1-1,-1 1 1,1-1-1,-1 1 0,0 0 1,1 0-1,-1 0 1,1 0-1,-1 0 1,0 1-1,1-1 1,-1 1-1,0-1 0,1 1 1,-1 0-1,0 0 1,0 0-1,0 0 1,1 0-1,-1 1 0,-1-1 1,1 1-1,0-1 1,0 1-1,0 0 1,-1-1-1,1 1 1,-1 0-1,0 0 0,1 0 1,-1 0-1,0 1 1,0-1-1,0 0-23,3 25 1,-1-1 0,0 1 0,-3 0 0,0 0 0,-1 0 0,-2-1 0,-2 7-1,1 3-1,-4 33-56,-1 13-1110,6-28-3007,3-50 2966,0 1-676,-1-1-4051,1-3-1773</inkml:trace>
  <inkml:trace contextRef="#ctx0" brushRef="#br0" timeOffset="-1278.845">4940 69 14189,'0'0'3652,"0"0"-2275,0 0 673,0 0-1409,0 0-577,0 0 0,0 0-64,0 0-96,0 0-673,90 89-961,-64-61-2562,-5-3-2530</inkml:trace>
  <inkml:trace contextRef="#ctx0" brushRef="#br0" timeOffset="-404.805">6001 32 10922,'0'0'6951,"0"0"-5125,0 0 160,0 0-257,-79-32-1056,69 35-513,1 4-160,5 3-128,4 0-1089,1 2-1602,15-1-3011,-4-4-6021</inkml:trace>
  <inkml:trace contextRef="#ctx0" brushRef="#br0" timeOffset="-980.677">5487 418 17296,'0'0'3737,"0"0"-1404,-14-1-336,3-1-1652,4 1-201,0 0 0,-1 0 1,1 1-1,-1 0 0,1 0 1,0 1-1,-1 0 0,1 0 0,0 0 1,0 1-1,0 0 0,-6 3-144,0 2 129,-1 1-1,2 0 0,-1 0 1,1 1-1,1 1 0,0 0 1,0 1-1,1 0 0,0 0 1,1 1-1,0 1 0,1-1 0,0 2-128,4-7 29,1 0-1,-1 0 0,1 1 1,1-1-1,-1 1 0,2 0 1,-1-1-1,1 1 0,0 0 0,0 0 1,1 0-1,0 0 0,1 0 1,-1 0-1,2 0 0,-1 0 1,1-1-1,0 1 0,1 0 0,-1-1 1,2 0-1,-1 1 0,1-1 1,0-1-1,2 3-28,2 1-72,1 0 1,1 0 0,0-1-1,0-1 1,1 1-1,0-2 1,0 0-1,1 0 1,0-1 0,0 0-1,0-1 1,1 0-1,0-1 1,0-1-1,0 0 1,0-1 0,0 0-1,1-1 1,-1 0-1,0-1 1,5-1 71,-11 0-239,0 0 1,0-1-1,0 0 1,-1 0-1,1 0 1,-1-1-1,1 0 1,-1 0-1,0 0 1,0-1-1,-1 0 1,5-3 238,56-62-7708,-58 60 6304,18-20-4847</inkml:trace>
  <inkml:trace contextRef="#ctx0" brushRef="#br0" timeOffset="-685.996">5951 497 14125,'0'0'3561,"0"0"-700,0 0-165,0 0-736,0 0-631,0 0-379,0 0-352,-2 4-251,-6 17-341,2-1 1,1 1-1,0 0 1,2 1-1,0-1 0,2 0 1,0 1-1,1 0 1,2-1-1,0 7-6,17 40-3262,7-34-5722,-15-31 3245</inkml:trace>
  <inkml:trace contextRef="#ctx0" brushRef="#br0" timeOffset="6086.065">4221 1656 6566,'0'0'2899,"0"0"-1057,0 0 341,0 0 139,0 0-261,0 0-481,0 0-331,-3-6-165,1 1-967,2 6-74,0-1-1,-1 0 0,1 1 0,0-1 0,-1 0 1,1 0-1,0 1 0,-1-1 0,1 0 1,0 0-1,-1 0 0,1 1 0,0-1 0,-1 0 1,1 0-1,-1 0 0,1 0 0,0 0 0,-1 0 1,1 0-1,-1 0 0,1 0 0,0 0 0,-1 0 1,1 0-1,-1 0 0,1 0 0,0 0 0,-1 0 1,1 0-1,-1 0 0,1-1 0,0 1 1,-1 0-1,1 0 0,0 0 0,-1-1 0,1 1 1,0 0-1,-1 0 0,1-1 0,0 1 0,0 0-42,-70 368 1634,-48 97-1266,115-452-361,1 1 0,0 0 0,1-1 1,1 1-1,0 0 0,0-1 0,1 1 0,1-1 0,3 12-7,-3-19-2,0-1 1,0 0 0,0 0 0,1 0-1,-1 0 1,1-1 0,0 1 0,1-1-1,-1 0 1,1 0 0,0 0 0,0 0-1,0 0 1,0-1 0,1 0 0,-1 0-1,1 0 1,0-1 0,0 1 0,0-1-1,0 0 1,0-1 0,1 1 0,-1-1-1,5 1 2,33 1-96,0-1 0,1-2 1,0-2-1,-1-1 0,0-3 0,0-2 0,-1-1 0,7-4 96,37-6-242,351-83-852,-299 57 923,-137 45 174,-1 0-1,1 0 1,0-1-1,0 1 0,0 0 1,0 0-1,0-1 1,0 1-1,-1 0 1,1-1-1,0 1 0,0-1 1,0 1-1,-1-1 1,1 1-1,0-1 1,-1 1-1,1-1 1,-1 0-1,1 0 0,0 1 1,-1-1-1,0 0 1,1 0-1,-1 1 1,1-1-1,-1 0 0,0 0 1,0 0-1,1 0 1,-1 0-1,0 0 1,0 1-1,0-1 1,0 0-1,0 0 0,0 0 1,0 0-1,0 0 1,0 0-1,-1 0 1,1 1-1,0-1 0,-1 0 1,1 0-1,0 0 1,-1 0-1,1 1 1,-1-1-1,1 0 1,-1 1-1,0-1 0,1 0 1,-1 1-1,0-1 1,1 0-1,-1 1-2,-53-26 96,43 22-101,-3-1 112,0-1 0,0 0 0,1-1 1,0-1-1,0 0 0,1-1 0,0 0 0,1-1 1,0 0-1,0 0 0,1-2 0,-5-5-107,15 42 951,60 76-599,-53-90-329,0 1 1,-1-1-1,0 1 1,-1 1-1,0-1 1,-1 1-1,0 0 0,-1 0 1,-1 0-1,0 0 1,0 0-1,-2 1 1,1-1-1,-2 1 1,0-1-1,0 0 0,-2 0 1,1 0-1,-2 0 1,1 0-1,-2 0 1,0-1-1,-4 7-23,-74 96-607,39-76-4594,35-33-2081,3-4-5919</inkml:trace>
  <inkml:trace contextRef="#ctx0" brushRef="#br0" timeOffset="8673.201">5835 2369 9097,'0'0'3822,"0"0"-2504,0 0 49,-14 10 528,-44 32-566,54-39-1253,1 0 0,-1 1 0,1-1-1,0 1 1,1-1 0,-1 1 0,1 0-1,-1 0 1,1 0 0,0 0 0,0 0-1,1 1 1,0-1 0,-1 0 0,1 1-1,1-1 1,-1 1 0,1 0 0,-1-1-1,1 1 1,1-1 0,-1 1-76,0-4 15,0 4 29,1 0 0,0 0 0,0-1 1,0 1-1,1-1 0,-1 1 0,1-1 0,0 1 0,0-1 0,1 0 1,-1 0-1,1 0 0,0 0 0,0 0 0,0-1 0,1 1 0,-1-1 1,1 0-1,0 0 0,-1 0 0,1-1 0,1 1 0,-1-1 0,0 0 1,1 0-1,1 0-44,2 1 21,1 0 1,-1 0 0,0-1 0,1 0-1,-1-1 1,1 1 0,0-2 0,-1 1-1,1-1 1,0-1 0,-1 0 0,1 0-1,-1 0 1,7-3-22,-6 0 148,-1-1 0,1-1 0,-1 0 0,0 0 0,0 0 0,-1-1 0,0 0 1,0 0-1,0-1 0,-1 0 0,0 0 0,-1-1 0,0 1 0,0-1 0,-1 0 0,0-1 0,-1 1 0,0-1 0,0 1 0,-1-1 0,0 0 0,-1 0 0,0 0 0,0 0 0,-1 0 0,-1 0 1,0 0-1,0 0 0,-1 0 0,-1-7-148,1 12 23,1-1 0,-1 1-1,0 0 1,0 0 0,0 0 0,-1 0 0,1 0 0,-1 0 0,-1 1 0,1-1 0,-1 1 0,1 0 0,-1 0 0,0 0 0,-1 1 0,1-1 0,-1 1 0,1 0 0,-1 0 0,0 1-1,0-1 1,0 1 0,0 0 0,-1 1 0,1-1 0,-1 1 0,1 0 0,-1 0 0,1 1 0,-1-1 0,1 1 0,-1 1 0,1-1 0,-1 1 0,1 0 0,-1 0 0,1 0 0,0 1-1,-1 0 1,1 0 0,0 1 0,0-1 0,0 1 0,1 0 0,-1 0 0,1 0 0,-1 1-23,-7 5-8,0 1 0,1 0 1,0 0-1,0 1 0,1 1 0,1 0 0,0 0 1,1 1-1,0 0 0,1 0 0,0 0 0,1 1 1,0 1-1,2-1 0,-1 0 0,2 1 0,0 0 1,1 0-1,0 0 0,1 0 0,1 1 0,0-1 1,1 0-1,1 0 0,0 0 0,5 14 8,0-13-32,1-1-1,1-1 0,0 0 1,1 0-1,1-1 0,0 0 1,0-1-1,1 0 1,1 0-1,0-2 0,1 0 1,0 0-1,0-1 1,1-1-1,0 0 0,0-1 1,1-1-1,0 0 1,0-1-1,1-1 0,-1-1 1,1 0-1,0-1 1,0-1-1,0 0 0,-1-2 1,1 0-1,0 0 1,0-2-1,0 0 0,-1-1 1,0 0-1,0-2 0,0 0 1,0 0-1,-1-2 1,4-2 32,5-5 94,-1-2 1,0 0-1,-2-1 1,0-2-1,-1 0 0,0-1 1,-2-1-1,-1-1 1,-1 0-1,-1-1 1,0-1-1,-2 0 1,-1-1-1,-2 0 1,0-1-1,-2 0 1,0-1-1,-2 0 1,-1 0-1,-2 0 0,0 0 1,-2-1-1,-1-1-94,0 26 9,1 0-1,-1 0 0,0 0 0,0 0 0,-1 0 1,1 0-1,-1 0 0,0 0 0,0 0 0,0 0 1,0 0-1,-1 1 0,0-1 0,1 0 0,-1 1 0,-1-1 1,1 1-1,0 0 0,-1 0 0,0 0 0,0 0 1,1 0-1,-2 0 0,1 1 0,0-1 0,-1 1 1,1 0-1,-1 0 0,1 1 0,-1-1 0,0 1 1,0-1-1,0 1 0,0 0 0,0 1 0,0-1 1,0 1-1,0-1 0,0 1 0,0 1 0,0-1 0,0 0 1,-3 2-9,-3 2-3,0 0 1,0 1 0,0 1-1,1-1 1,0 2 0,0-1-1,1 1 1,-1 1-1,2-1 1,-1 1 0,1 1-1,0-1 1,1 1 0,0 0-1,0 2 3,-3 1-23,-4 6-136,0 0-1,2 1 1,0 1-1,2 0 1,0 0 0,1 0-1,1 1 1,-4 22 159,9-34-76,0 0 1,1 0-1,0 0 1,0 1-1,1-1 1,1 0-1,-1 0 1,1 1-1,1-1 1,0 0-1,0 0 1,1 0-1,0-1 1,0 1-1,1-1 1,1 1-1,-1-1 1,1 0-1,0-1 1,1 1-1,0-1 1,4 4 75,-6-7-36,1-1 1,0 1-1,1-1 0,-1 0 1,0-1-1,1 1 0,-1-1 1,1 0-1,0 0 1,0-1-1,0 0 0,0 0 1,0 0-1,0-1 0,0 1 1,0-2-1,0 1 0,0-1 1,0 1-1,0-2 1,-1 1-1,1-1 0,0 0 1,0 0-1,-1 0 0,1-1 1,-1 0-1,0 0 1,0 0-1,0-1 0,0 1 1,-1-1-1,1-1 0,-1 1 1,0 0-1,0-1 0,-1 0 1,1 0-1,-1 0 1,1-3 35,87-191 1179,-87 192-1206,11-22 805,-13 51-162,-34 154-94,18-113-539,2 2 1,3-1-1,3 1 0,2 0 0,4 0 1,3 15 16,-1-68-24,0 0 1,0 0-1,1 0 0,1-1 1,0 1-1,1-1 1,0 0-1,0 0 0,1 0 1,1-1-1,0 0 1,6 6 23,-11-13-6,0-1 0,0 0 0,0 0 0,1 0 0,-1 0 0,1 0 0,-1-1 0,1 1 0,0-1 0,-1 0 0,1 0 0,0 0 0,0 0 0,0 0 0,0 0 0,0-1 0,0 0 0,0 1 0,0-1 1,0 0-1,0 0 0,0-1 0,0 1 0,0-1 0,0 1 0,0-1 0,0 0 0,0 0 0,0-1 0,0 1 0,-1 0 0,1-1 0,0 0 0,-1 1 0,0-1 0,1 0 0,0-2 6,71-91-57,-43 31 86,-4 0-1,-2-2 1,14-59-29,1-2 42,95-237 44,-133 358-127,13-40 403,-25 63 85,-3 19-447,2 1 0,1 0 0,2 0 0,1 1 0,2 0 0,2 0 0,1 1 0,2-1 0,3 11 0,-3-37-69,0 0 0,1 0-1,1 0 1,0 0-1,1-1 1,0 1 0,0-1-1,1 1 1,1-1-1,0-1 1,1 1 0,0-1-1,0 0 1,6 6 69,-10-14-14,0 0 0,0 0 1,0-1-1,0 1 0,1 0 0,-1-1 1,1 0-1,-1 0 0,1 0 1,0 0-1,-1 0 0,1 0 0,0 0 1,0-1-1,-1 0 0,1 1 0,0-1 1,0 0-1,0 0 0,0-1 1,-1 1-1,1-1 0,0 1 0,0-1 1,-1 0-1,1 0 0,0 0 0,-1 0 1,1-1-1,-1 1 0,0-1 1,1 1-1,-1-1 0,1-1 14,66-73 72,-32 14 199,-4-2 1,-2-2 0,16-52-272,22-47 108,-67 184-161,-8 4 48,2 0 1,0 0-1,2 0 0,1 1 1,0-1-1,2 1 1,1-1-1,0 0 0,2 0 1,1 0-1,1 0 0,0 0 1,2-1-1,1 0 1,1 0 4,-1-12-10,0 0 0,1-1 1,0-1-1,0 0 1,1 0-1,0-1 0,0 0 1,1-1-1,0 0 0,0-1 1,0 0-1,1-1 1,0-1-1,-1 0 0,1 0 1,0-1-1,1-1 1,-1 0-1,0-1 0,0-1 1,0 0-1,0 0 1,0-1-1,0-1 0,0 0 1,0-1-1,-1 0 0,0-1 1,0-1-1,9-4 10,-2-3 58,-1 0 0,0 0 0,0-2 0,-1 0 0,-1-1 0,-1-1 0,0 0 0,-1-1 0,-1 0 0,-1-2 0,-1 1 0,0-1 0,-2-1 0,0 0 0,-1 0 0,-1-1 0,-1 1 0,-1-2-1,-1 1 1,-1 0 0,0-14-58,-2 32 6,0 0-1,-1 0 0,1 1 0,-1-1 0,0 0 0,0 0 1,0 0-1,-1 0 0,1 0 0,-1 0 0,0 1 0,0-1 1,0 0-1,0 1 0,-1-1 0,0 1 0,1-1 0,-1 1 1,-1-1-1,1 1 0,0 0 0,-1 0 0,1 0 0,-1 1 1,0-1-1,0 1 0,0-1 0,0 1 0,-1 0 0,1 0 1,-3-1-6,-3 4-3,1 0 1,0 1-1,-1 0 1,1 0 0,0 1-1,0 0 1,1 0-1,-1 1 1,1 0 0,-1 0-1,1 1 1,1 0-1,-1 0 1,1 0-1,-1 1 1,2 0 0,-1 1-1,1-1 1,0 1-1,0 0 1,0 0 0,1 0-1,1 1 1,-3 4 2,4-9-1,-6 9-44,-1 0 0,2 0 0,-1 1 0,2 0 0,0 0 1,0 0-1,1 1 0,1 0 0,0 0 0,1 0 0,1 1 0,0-1 0,1 1 1,0-1-1,2 1 0,-1 0 0,2-1 0,0 1 0,0-1 0,2 0 0,-1 0 0,2 0 1,0 0-1,1-1 0,0 0 0,1 0 0,5 7 45,-10-17-6,0-1 0,0 1-1,0-1 1,1 0 0,-1 0 0,1 0-1,0 0 1,0 0 0,-1 0 0,1-1-1,0 1 1,0-1 0,0 0 0,1 0-1,-1 0 1,0 0 0,0-1 0,1 1-1,-1-1 1,0 0 0,0 0 0,1 0-1,-1 0 1,0-1 0,1 1 0,-1-1-1,0 0 1,0 0 0,0 0 0,0 0-1,0 0 1,0-1 0,0 1 0,2-3 6,5-3 8,0 0 0,-1 0 0,-1-1 0,1 0 1,-1-1-1,0 0 0,-1 0 0,0-1 0,1-3-8,113-212 160,-71 113 33,-44 153-252,-7 18 79,11 142 33,-8-192-50,0 0-1,1-1 0,-1 1 0,2-1 0,-1 1 1,1-1-1,0 0 0,1 0 0,0-1 0,0 1 1,1-1-1,0 0 0,0-1 0,1 1 0,-1-1 1,1 0-1,1-1 0,-1 0 0,1 0 0,4 2-2,-3-3 3,1 0 0,-1-1 0,1 0 0,0 0 0,0-1 0,0-1 0,0 1 0,0-1 0,1-1 0,-1 0 0,0-1 0,0 0 0,0 0 0,0-1 0,0 0 0,0-1 0,0 0 0,-1-1 0,1 1-1,-1-2 1,0 0 0,0 0-3,8-5 21,-1-2 0,0 0 0,-1 0-1,-1-1 1,0-1 0,0-1 0,-2 0 0,1 0-1,-2-1 1,0-1 0,-1-1-21,12-19 26,-2-1 0,-1-1 0,-2 0 1,-2-1-1,-1-1 0,-2 0 0,-3-1 0,-1 0 0,-1-1 0,-2-14-26,-4 56 6,-1 0 0,1 0 0,0 0 0,-1-1 0,1 1 0,-1 0-1,1-1 1,-1 1 0,0 0 0,0-1 0,1 1 0,-1 0 0,0-1-1,0 1 1,0 0 0,0-1 0,-1 1 0,1-1 0,0 1-1,-1 0 1,1-1 0,0 1 0,-1 0 0,0 0 0,1-1 0,-1 1-1,0 0 1,1 0 0,-1 0 0,0 0 0,0 0 0,0 0-1,0 0 1,0 0 0,0 0 0,0 1 0,-1-1 0,1 0 0,0 1-1,0-1 1,-1 0 0,1 1 0,0 0 0,0-1 0,-1 1-1,1 0 1,-1 0 0,1 0 0,0-1 0,-1 1 0,1 1 0,0-1-1,-1 0 1,1 0 0,0 0 0,-1 1 0,1-1 0,0 1-1,-1-1 1,1 1 0,0-1 0,0 1 0,-1 0-6,-5 6 10,-1 1-1,1 0 1,0 0 0,1 1-1,0 0 1,0 0 0,1 0 0,0 1-1,1 0 1,0 0-10,1-3 4,-9 16-11,2 1-1,1 0 0,1 0 0,1 0 1,1 1-1,2 0 0,0 1 0,1-1 1,2 1 7,1-14 5,0 0 0,1-1 1,1 1-1,0-1 0,0 1 1,1-1-1,0 0 0,1 0 1,1 0-1,0-1 0,0 1 1,1-1-1,0 0 1,1-1-1,0 0 0,0 0 1,1 0-1,0-1 0,0 0 1,10 6-6,0-2-5,0-1 1,0-1 0,1-1 0,1 0-1,0-2 1,0 0 0,0-1-1,1-1 1,0-1 0,0-1 0,0-1-1,0-1 1,0 0 0,0-2 0,21-3 4,-31 2 0,0-1 1,0-1 0,0 1 0,0-2 0,-1 0 0,1 0 0,-1-1-1,-1 0 1,1 0 0,-1-1 0,0-1 0,-1 1 0,0-2 0,0 1 0,0-1-1,-1 0 1,-1 0 0,1-1 0,-2 0 0,1 0 0,-1-1 0,-1 1-1,0-1 1,0 0 0,-1 0 0,-1 0 0,0-1 0,0 1 0,-1 0-1,-1-1 1,0-7-1,1 5-29,0 10-16,0 0 1,0 0-1,0 0 0,-1 0 0,0 0 0,1 0 0,-1-1 0,-1 1 0,1 0 0,-1 0 0,1 0 0,-1 0 0,0 0 0,-1 0 0,1 0 0,-1 0 0,1 0 0,-1 1 0,0-1 0,-1 1 0,1-1 1,-1 1-1,1 0 0,-1 0 0,0 0 0,0 0 0,0 0 0,-1 1 0,1-1 0,-2 0 45,-2 2-292,-1 0 0,1 1 1,0 0-1,-1 0 0,1 0 0,-1 1 0,1 0 1,0 1-1,0-1 0,-1 1 0,1 1 0,1-1 0,-1 1 1,0 1-1,1-1 0,-1 1 0,-4 4 292,-64 47-6351,16-4-2735</inkml:trace>
  <inkml:trace contextRef="#ctx0" brushRef="#br0" timeOffset="9234.473">7041 3411 14894,'0'0'2456,"0"0"-1122,0 0 401,-1 3-267,-7 119 321,1-62-1485,2-35-268,2 0 0,0 0 0,1 0 0,2 0 0,0 1 0,2-1-1,1 0 1,1 0 0,1 0 0,1-1 0,9 24-36,-14-43 1,0 0 0,1 0 0,0 0 0,0-1 0,0 1 0,1-1 0,-1 1 0,1-1 0,0 0-1,1 0 1,-1 0 0,0 0 0,1-1 0,0 1 0,0-1 0,0 0 0,1 0 0,-1 0 0,0-1 0,1 1 0,0-1 0,0-1 0,-1 1 0,1 0 0,0-1 0,0 0-1,1 0 1,-1-1 0,0 1 0,0-1 0,0 0 0,0-1 0,0 1 0,1-1-1,2-4 102,0 0 0,0 0 0,-1-1 0,1 0 0,-1-1 0,-1 1 1,1-1-1,-1-1 0,0 1 0,-1-1 0,1 0 0,-2 0 0,1-1 0,-1 0 0,-1 1 0,3-9-102,-3 11 102,87-262 2350,-62 173-2224,-8 52-847,0 90-5195,-15-12 1415,-1-1-2541</inkml:trace>
  <inkml:trace contextRef="#ctx0" brushRef="#br0" timeOffset="9609.645">7918 3587 14318,'1'-16'3395,"4"-54"-1244,-5 67-2016,0-1-1,0 1 0,0 0 1,-1-1-1,0 1 1,1 0-1,-1-1 1,0 1-1,0 0 1,-1 0-1,1 0 0,-1 0 1,0 0-1,1 0 1,-1 1-1,0-1 1,-1 0-1,1 1 1,0 0-1,-1-1 0,0 1 1,1 0-1,-1 0 1,0 0-1,0 1 1,0-1-1,0 1 0,0 0 1,0-1-1,0 1 1,-1 1-1,1-1 1,0 0-1,-2 1-134,-3-1 44,1 0 0,-1 1 0,0 0-1,1 1 1,-1-1 0,0 1 0,1 1 0,-1-1 0,1 1-1,-1 1 1,1 0 0,0 0 0,-2 1-44,-8 7 7,1 0 0,0 2 0,0 0 0,2 0 1,-1 2-1,2 0 0,0 0 0,1 1 0,0 1 0,2 0 0,0 0 0,0 1 1,2 0-1,0 1 0,-2 10-7,7-18-17,0-1 0,0 1 0,1-1 0,0 1 0,1 0 0,0 0 0,1 0 0,0 0 0,1 0 0,0 0 0,1-1 0,0 1 1,1 0-1,0-1 0,0 0 0,1 1 0,0-1 0,1-1 0,0 1 0,1-1 0,0 0 0,1 0 0,2 3 17,0-7-26,1-1 1,-1 0-1,1 0 0,0-1 1,0 0-1,0 0 0,1-2 1,-1 1-1,0-1 0,1 0 0,-1-1 1,1-1-1,-1 0 0,1 0 1,-1 0-1,0-2 0,0 1 1,0-1-1,0-1 0,0 0 1,-1 0-1,1-1 0,-1 0 0,0 0 1,-1-1-1,1 0 0,-1-1 1,-1 0-1,1 0 0,-1-1 1,0 0-1,0-2 26,11-11 241,-2-1 1,0 0-1,-2-1 0,0-1 0,-2 0 1,-1-1-1,0-1 0,-2 1 1,-1-1-1,-1-3-241,-2-5 144,-23 45-144,7 15-43,0-1 1,1 1-1,2 0 0,1 1 1,1 0-1,-1 14 43,4-25-395,0 0 0,2 0 0,0 1 0,1-1 0,0 1 0,2-1 0,0 0 0,2 10 395,16 22-4477,14-10-4013,-14-24 146</inkml:trace>
  <inkml:trace contextRef="#ctx0" brushRef="#br0" timeOffset="9972.29">8332 3770 5765,'70'-254'15028,"-65"241"-14645,2-7 2837,-11 41-1442,-51 247-847,41-86-3672,22-195 1813,8-51 800,-12 38 223,1 0 1,1 1-1,1 0 0,2 1 0,0-1 0,1 1 1,2 1-1,0 0 0,1 1 0,2 0 0,0 1 1,1 1-1,8-7-95,-20 23-44,0 0 1,0 1-1,0-1 0,0 1 1,0 0-1,1 0 0,-1 0 0,1 1 1,0 0-1,0 0 0,0 0 1,0 0-1,0 1 0,1 0 1,-1 0-1,0 0 0,1 1 1,-1-1-1,0 1 0,1 1 1,-1-1-1,0 1 0,1 0 1,-1 0-1,0 0 0,0 1 1,0 0-1,0 0 0,0 0 1,0 1-1,-1-1 0,1 1 1,4 4 43,16 45-6684,-16-27 160</inkml:trace>
  <inkml:trace contextRef="#ctx0" brushRef="#br0" timeOffset="10330.42">8885 3621 9353,'0'0'5167,"0"0"-1520,3-12-610,8-40-693,-1 39 795,-7 32-2515,-26 114 81,2-42-668,14 6-1114,8-33-4561,3-50 1127,2-3-2098</inkml:trace>
  <inkml:trace contextRef="#ctx0" brushRef="#br0" timeOffset="10331.42">9022 3152 9513,'0'0'1698,"0"0"-1,0 0-223,0 0-1186,0 0-288,0 0-320,0 0-1250,0 0-1793,0 0-5061</inkml:trace>
  <inkml:trace contextRef="#ctx0" brushRef="#br0" timeOffset="10766.357">9489 3634 6022,'0'0'5504,"-8"-13"-2483,-27-41-304,31 49-2488,1 1 0,-1 0 0,1-1 0,-1 1-1,-1 1 1,1-1 0,0 1 0,-1 0-1,0 0 1,1 0 0,-1 0 0,0 1 0,-1 0-1,1 0 1,0 0 0,-1 1 0,1 0 0,-1 0-1,1 0 1,-1 0 0,1 1 0,-1 0 0,1 0-1,-1 1 1,1 0 0,-2 0-229,-8 2 12,0 1 1,0 1-1,1 1 1,-1 0-1,1 0 1,0 2-1,1-1 1,0 2-13,5-5 0,1 1 0,0 0 0,0 0 0,1 0 0,0 1 0,0 0 0,0 1 0,0-1 0,1 1 0,0 0 0,1 0 0,0 1 0,0-1 0,0 1 0,1 0 0,0 0 0,0 0 0,1 0 0,0 0 0,1 1 0,0-1 0,0 1 0,1-1 0,0 1 0,0-1 0,2 5 0,-1-2-44,0 1 1,1-1 0,1 0 0,0 0-1,0 0 1,1 0 0,1 0 0,0-1-1,0 1 1,1-1 0,0-1 0,1 1-1,0-1 1,0 0 0,1-1 0,0 0-1,1 0 1,0 0 0,0-1 0,0-1-1,1 0 1,0 0 0,0 0 0,1-2-1,0 1 1,-1-1 0,1-1-1,1 0 1,10 2 43,-13-4 23,-1 1-1,1-1 0,0-1 0,0 0 1,-1 0-1,1-1 0,0 0 1,-1 0-1,1-1 0,0 0 1,-1 0-1,0-1 0,0 0 0,0-1 1,0 0-1,0 0 0,-1-1 1,1 1-1,-1-2 0,0 1 1,-1-1-1,1 0 0,-1 0 1,-1-1-1,1 0 0,-1 0 0,0 0 1,1-3-23,9-24 574,-1-2 0,-2 1 1,-1-2-1,-2 1 0,1-14-574,21-80 1405,-63 252-1549,31-103-190,0-1 0,1 1 1,1-1-1,1 1 1,0-1-1,2 0 0,0 0 1,2 5 333,51 74-8926,-33-75 3219</inkml:trace>
  <inkml:trace contextRef="#ctx0" brushRef="#br0" timeOffset="11144.925">9910 3764 3716,'19'-135'11450,"7"0"-4072,-25 128-7237,3-7 1752,-3 20-297,-10 71-1593,-3 0-1,-3-1 1,-4 1-3,5-18-846,8-41 12,3-22 205,5-21 813,2 0-1,1 0 1,0 0-1,2 1 1,1-1-1,1 2 1,1-1-1,3-3-183,-9 15 94,0 1 0,2-1 0,-1 1-1,1 0 1,1 0 0,0 1 0,0-1-1,1 2 1,1-1 0,0 1 0,0 0 0,0 1-1,1 0 1,0 1 0,1 0 0,0 0-1,0 1 1,0 1 0,1 0 0,0 0-1,0 1 1,0 1 0,6-2-94,-14 5 7,1 0-1,-1 0 1,1 1-1,-1-1 1,1 1-1,-1 0 1,0 0 0,1 1-1,-1-1 1,0 1-1,0 0 1,0 0-1,0 0 1,0 1 0,-1-1-1,1 1 1,-1 0-1,1 0 1,-1 0-1,0 0 1,0 1 0,-1-1-1,1 1 1,-1 0-1,1 0 1,-1 1-7,41 114-107,-14 132-4030,-10-182-4244,-4-45 1088</inkml:trace>
  <inkml:trace contextRef="#ctx0" brushRef="#br0" timeOffset="11770.534">10810 3631 12300,'51'-138'4879,"-15"39"1538,-67 104-3988,4 19-2319,0 1 0,1 2 1,1 1-1,2 1 0,1 0 1,-16 30-111,31-50 4,-1 1 0,2 1 0,-1-1 0,1 1 0,1 0 0,0 0 0,1 1 0,0-1 0,1 1 0,0 0 0,0 0 1,2 0-1,-1 0 0,1 1 0,1-1 0,1 0 0,0 5-4,1-12-83,0-1 0,0 0 0,0 0 0,0 0-1,1 0 1,0 0 0,-1 0 0,1-1 0,1 1 0,-1-1 0,1 0 0,-1 0 0,1 0 0,0-1-1,0 1 1,0-1 0,0 0 0,0 0 0,1 0 0,-1-1 0,1 0 0,-1 1 0,1-1-1,0-1 84,114 4-3044,-104-9 2970,0 0 1,-1-2 0,1 0 0,-1 0 0,-1-2 0,1 1 0,-1-2 0,-1 0 0,0 0-1,0-1 1,-1 0 0,0-1 0,-1-1 0,-1 0 0,0 0 0,7-14 73,8-5 81,90-160 3842,-95 166-2455,-17 55-699,-8 6-562,3-27-196,0 0 1,1 0-1,1 0 1,-1 0-1,1 1 1,1-1 0,0 0-1,0 1 1,0-1-1,1 0 1,0 1-1,1-1 1,0 0-1,0 0 1,1 0 0,0 0-1,0 0 1,1-1-1,0 0 1,3 5-12,-6-10 1,1-1 1,-1 1-1,1-1 1,-1 1-1,1-1 1,0 0-1,0 0 1,-1 1-1,1-1 1,0-1-1,0 1 1,0 0-1,0 0 1,0-1-1,0 1 1,0-1 0,1 0-1,-1 1 1,0-1-1,0 0 1,0 0-1,0-1 1,0 1-1,0 0 1,0-1-1,1 1 1,-1-1-1,0 0 1,0 1-1,-1-1 1,1 0-1,0 0 1,0 0-1,0-1 1,-1 1-1,1 0 1,0-1-1,-1 1 1,1-1-1,-1 1 1,0-1-1,1-1-1,41-81 113,-35-87 1526,-7 169-1617,-1 0 0,0 1 0,0-1 0,0 0 1,0 0-1,0 1 0,0-1 0,0 0 0,-1 0 0,1 1 1,0-1-1,-1 0 0,0 1 0,1-1 0,-1 1 0,0-1 1,0 1-1,0-1 0,0 1 0,0-1 0,0 1 0,0 0 1,0 0-1,-1-1 0,1 1 0,0 0 0,-1 0 0,1 0 1,-1 1-1,1-1 0,-1 0 0,0 0 0,1 1 0,-1-1 1,0 1-1,1 0 0,-1-1 0,0 1 0,0 0 0,1 0 1,-1 0-1,0 0 0,1 0 0,-1 1 0,0-1 0,0 0-22,-11 5 16,1 1 0,0-1 0,1 2-1,-1 0 1,1 0 0,1 1-1,-1 0 1,1 1 0,1 0-1,0 1 1,0 0 0,1 0 0,0 1-1,1 0 1,0 0 0,0 1-1,-1 5-15,-6 7 1,1 1-1,1 0 0,1 0 1,1 1-1,2 1 1,0 0-1,-2 21 0,8-39-37,1-1 1,0 0-1,1 0 0,0 1 1,0-1-1,1 0 0,-1 1 1,2-1-1,-1 0 0,2 0 1,-1 0-1,1 0 0,0 0 0,0-1 1,1 1-1,0-1 0,0 0 1,1 0-1,0 0 0,0-1 1,1 1-1,-1-1 0,2-1 1,-1 1-1,0-1 0,1 0 1,6 3 36,-1-2-7,1 0 1,0-1 0,0 0-1,1-1 1,0-1-1,-1 0 1,1-1 0,0-1-1,0 0 1,0 0-1,0-1 1,0-1-1,0-1 1,0 0 0,0-1-1,0 0 1,-1-1-1,0 0 1,1-1 0,-2-1-1,1 0 1,-1-1-1,0 0 1,0-1 0,0 0-1,-1-1 1,-1 0-1,0-1 1,0 0 0,-1 0-1,0-1 1,0-1-1,-2 1 1,1-1 0,1-5 6,-6 12-58,-1 0 1,0-1 0,0 1-1,0 0 1,0-1 0,-1 1-1,0-1 1,0 0 0,-1 1-1,1-1 1,-1 0 0,0 0-1,-1 1 1,0-1 0,0 0-1,0 1 1,0-1 0,-1 1 0,-1-3 57,-38 1-5739,17 17-1650,7 4-3282</inkml:trace>
  <inkml:trace contextRef="#ctx0" brushRef="#br0" timeOffset="12070.818">11871 3979 10122,'0'0'7943,"0"0"-4099,0 0-962,0 0-1312,0 0-1090,0 0-448,0 0-32,0 0-960,7-46-1443,-18 48-2882,1 2-8360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24:00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74 6502,'0'0'2226,"0"0"-758,0 0 80,0 0-10,0 0-246,0 0-347,11-5-289,36-18-197,69 11 775,229-22 143,-558 45-6726,129-14 4646,-1 1 4096,82 3-3259,0 0 0,0 1 0,0-1 0,0 1 0,0 0 0,0 0 0,1 0 0,-1 1 0,1-1-1,-1 0 1,1 1 0,0 0 0,0-1 0,0 1 0,0 0 0,1 0 0,-1 0 0,1 1 0,-1-1-1,1 0 1,0 0 0,1 1 0,-1-1 0,0 0 0,1 2-134,-3 4 154,-10 31-123,2 1 0,2 0 0,1 0 0,2 0 0,0 41-31,6-81 1,0 0-1,-1 0 1,1 0-1,0-1 1,0 1-1,0 0 1,0 0-1,0 0 1,0 0-1,0 0 1,0 0-1,0 0 1,0 0-1,0 0 1,0 0 0,1 0-1,-1 0 1,0 0-1,1 0 1,-1 0-1,1-1 1,-1 1-1,1 0 1,0 0-1,-1 0 1,1-1-1,0 1 1,-1 0-1,1-1 1,0 1-1,0-1 1,-1 1-1,1-1 1,0 1-1,0-1 1,0 1 0,0-1-1,0 0 1,0 0-1,0 1 1,0-1-1,0 0 1,0 0-1,0 0 1,0 0-1,-1 0 1,2 0-1,43-24 223,-27 13 52,-12 8-228,-1 0-1,1 0 0,-1 1 1,1 0-1,0 0 0,0 1 1,0-1-1,0 1 0,0 0 1,0 1-1,0 0 0,1 0 1,-1 0-1,0 0 0,0 1 1,0 0-1,0 1 0,0-1 1,0 1-1,0 0 0,-1 0 1,1 1-1,-1 0 0,1 0 1,-1 0-1,0 1 0,0 0 1,3 3-47,10 11 4,-2 1 1,0 1 0,-1 0 0,-1 1 0,-1 0 0,-1 1 0,0 1 0,-2 0 0,-1 1 0,-1-1 0,-1 2 0,-1-1 0,0 8-5,-3-22 1,-1 0 1,0 0 0,-1 0 0,-1 0 0,1 1 0,-1-1 0,-1 0 0,0 1-1,-1-1 1,0 0 0,0 0 0,-1 0 0,0 0 0,-1-1 0,0 1 0,0-1-1,-1 0 1,-1 0 0,1-1 0,-1 1 0,-1-1 0,1-1 0,-2 1 0,1-1-1,-1 0 1,0-1 0,0 0 0,0 0 0,-1 0 0,0-1 0,0-1 0,-1 0-1,1 0 1,-1 0 0,0-2 0,0 1 0,-2-1-2,-6 1-4,0-1-1,0-1 1,0 0-1,0-2 1,0 0 0,0-1-1,1 0 1,-1-2 0,0 0-1,-1-2 5,11 4 55,1 0-1,-1-1 0,1-1 1,0 1-1,0-1 0,0 0 1,0-1-1,1 1 0,0-1 1,0-1-1,0 1 0,0-1 1,1 0-1,0 0 1,1-1-1,-1 1 0,1-1 1,0 0-1,1 0 0,-1-1 1,1 1-1,1-1 0,-2-6-54,4 14 2,1 1-1,-1-1 0,1 0 0,-1 0 1,0 0-1,1 0 0,-1 0 0,0 0 1,1 0-1,-1 0 0,0 0 0,1 0 0,-1 0 1,1 0-1,-1-1 0,0 1 0,1 0 1,-1 0-1,0 0 0,1 0 0,-1 0 1,0-1-1,1 1 0,-1 0 0,0 0 0,0-1 1,1 1-1,-1 0 0,0-1 0,0 1 1,1 0-1,-1 0 0,0-1 0,0 1 0,0 0 1,0-1-1,0 1 0,1-1 0,-1 1 1,0 0-1,0-1 0,0 1 0,0 0 1,0-1-1,0 1 0,0 0 0,0-1 0,0 1 1,0-1-1,0 1 0,-1 0 0,1-1 1,0 1-1,0 0 0,0-1 0,0 1 1,-1 0-1,1-1 0,0 1 0,0 0 0,0 0 1,-1-1-1,1 1 0,0 0 0,-1 0 1,1-1-1,0 1-1,18 21-787,-1 36-6501,-13-39 2693,3 10-6221</inkml:trace>
  <inkml:trace contextRef="#ctx0" brushRef="#br0" timeOffset="537.694">798 987 10698,'0'0'6374,"0"0"-3747,0 0-577,0 0-289,0 0-896,0 0 32,0 0-705,-23-18-128,21 21-64,-2 5-64,-1 5-641,-2 1-1248,0 1-3012,3-4-10314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24:1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17008,'0'0'4452,"0"0"-1505,0 0-1281,0 0-1154,0 0-512,0 0-320,0 0-1634,0 0-2210,0 0-5541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24:1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67 113 12172,'0'0'4799,"0"0"-1997,0 0-335,0 0-529,0 0-695,-1 18-314,-15 281 1447,-3 132-3300,5-500-74,5-11 914,3 0 1,4-1-1,9-76 84,-5 129 6,1 1 0,2-1 0,1 1 0,1 0 0,1 1 0,1 0 0,2 0 0,4-8-6,-10 24 2,1 1 1,-1-1-1,1 2 0,1-1 0,0 1 0,0 0 0,0 0 1,1 1-1,0 0 0,1 0 0,-1 1 0,1 0 1,1 0-1,-1 1 0,1 1 0,0 0 0,0 0 0,0 0 1,0 2-1,1-1 0,-1 1 0,10 0-2,-11 0-367,0 1 0,-1 0 0,1 0 0,0 1-1,0 0 1,0 1 0,-1 0 0,1 0 0,0 1 0,-1 0-1,1 0 1,-1 1 0,0 0 0,0 1 0,0 0 0,0 0-1,0 1 1,-1 0 0,0 0 0,0 0 0,0 1 0,-1 0-1,0 1 1,0-1 0,-1 1 0,1 0 0,3 8 367,1 21-6134</inkml:trace>
  <inkml:trace contextRef="#ctx0" brushRef="#br0" timeOffset="574.661">12 472 12300,'0'0'3448,"0"0"-875,0 0-581,15-8-674,99-50-373,-88 47-921,-1 2-1,2 1 1,-1 1 0,1 1-1,0 1 1,0 2 0,21 0-24,-47 4-149,0 0 1,0 0-1,0 0 1,0 0 0,1 0-1,-2 0 1,1 0 0,0 1-1,0-1 1,0 0 0,-1 1-1,1-1 1,0 1 0,-1-1-1,1 0 1,-1 1-1,0-1 1,1 1 0,-1-1-1,0 1 1,0 0 0,0-1-1,0 1 1,0-1 0,-1 1-1,1-1 1,0 1 0,-1-1-1,1 1 1,-1-1-1,1 0 1,-1 1 0,0-1-1,1 0 1,-1 1 0,0-1-1,0 0 1,0 0 0,0 0-1,0 1 1,0-1 0,-1 0-1,1 0 149,-132 132-11459,95-98 10629,-32 29 2120,-24 40 5503,92-102-6682,0-1 0,1 1 0,-1-1 1,0 1-1,1 0 0,-1-1 0,1 1 1,0 0-1,-1 0 0,1 0 1,0 0-1,0 0 0,0 1 0,0-1 1,1 0-1,-1 0 0,1 1 0,-1-1 1,1 0-1,0 1 0,0-1 1,0 0-1,0 1 0,0-1 0,0 0 1,1 1-1,-1-1 0,1 0 1,0 0-1,0 0 0,0 1 0,0-1 1,0 0-1,0 0 0,0 0 0,1 0 1,-1 0-1,0-1 0,1 1 1,0 0-1,-1-1 0,1 1 0,0-1 1,0 0-1,1 1-111,14 2 51,-1-1-1,1-1 1,0-1 0,0 0-1,0-1 1,0-1 0,0-1 0,-1 0-1,1-1 1,8-3-51,-10 4-50,-1-1 1,1 0-1,-1-1 1,0-1-1,0 0 1,0-1-1,-1 0 0,0-1 1,0-1-1,0 0 1,-1-1-1,-1 0 1,1 0-1,-1-2 0,-1 1 1,0-1-1,-1-1 1,0 0-1,0 0 1,-1-1-1,2-5 50,7-24 702,-2 0 0,-1-1 0,-3-1 0,5-33-702,-14 41 3700,-2 37-1990,4 23-164,-20 297-420,-6-118-3613,32-216 1355,34-271 2306,-38 265-1104,0 0 0,1 1 0,1 0 0,1 0-1,1 1 1,0 0 0,13-15-70,-19 26-27,1 0 0,1 0 0,-1 1 0,1-1 0,0 1-1,0 1 1,1-1 0,0 1 0,-1 0 0,1 1 0,0-1 0,1 1 0,-1 1 0,1-1 0,-1 1 0,1 1 0,0-1 0,-1 1-1,1 1 1,0-1 0,1 1 27,-6 1-205,1-1-1,-1 1 1,1 0-1,-1 0 0,1 0 1,-1 0-1,0 1 1,1-1-1,-1 1 0,0 0 1,0 0-1,0 0 1,0 0-1,-1 0 0,1 1 1,-1-1-1,1 1 1,1 3 205,22 34-6976,-12-14-936</inkml:trace>
  <inkml:trace contextRef="#ctx0" brushRef="#br0" timeOffset="939.614">977 533 14286,'0'0'4340,"0"0"-1255,0 0-618,0 0-839,0 0-742,0 0-256,0 0-176,10 1-161,-4 0-257,-4-2-31,0 1-1,-1 0 1,1 0 0,0 0 0,0 0 0,-1 1 0,1-1-1,0 0 1,-1 1 0,1-1 0,-1 1 0,1 0 0,0-1-1,-1 1 1,1 0 0,-1 0 0,1 0 0,-1 0-1,0 0 1,0 0 0,1 0 0,-1 1 0,0-1 0,0 0-1,0 1 1,0-1 0,0 1 0,0-1 0,-1 1-1,1-1 1,0 1 0,-1-1 0,1 1 0,-1 0 0,0-1-1,0 1 1,1 0 0,-1 0-5,-34 242-598,31-203-953,5-35 366,4-27 1060,4-40 611,-9 40-381,1 0 0,0 0 0,2 1 0,0-1 0,2 1-1,0 0 1,1 1 0,1-1 0,1 1 0,0 1 0,2 0-1,0 0 1,1 1 0,1 1 0,0 0 0,1 0 0,10-7-105,-19 19-107,0 1 0,1 0 1,-1 0-1,0 0 0,1 1 1,0 0-1,0 0 0,0 1 1,0-1-1,0 1 0,0 0 1,0 1-1,0 0 0,0 0 1,0 0-1,0 0 0,0 1 1,0 0-1,0 1 1,6 1 105,29 13-4240,0 6-3819,-14-7-2297</inkml:trace>
  <inkml:trace contextRef="#ctx0" brushRef="#br0" timeOffset="1256.541">1570 402 13741,'0'0'4127,"0"0"-1544,-12 3-986,3-2-1383,4 0-179,1-1 0,0 1 0,0-1 0,0 1 0,0 0 0,0 1 0,0-1 0,0 1 0,0 0 1,1 0-1,-1 0 0,1 0 0,-1 0 0,1 1 0,0 0 0,0 0 0,0 0 0,0 0 0,-1 2-35,-2 6 16,0-1 0,2 1-1,-1 0 1,1 1 0,1-1 0,0 1-1,1-1 1,0 1 0,0 0-1,2 0 1,-1 0 0,2 0-1,-1 0 1,2-1 0,-1 1-1,2 0 1,-1-1 0,2 1 0,-1-1-1,2 0 1,-1 0 0,2 0-1,-1-1 1,1 1 0,1-1-1,0-1 1,1 1 0,-1-1-1,2-1 1,-1 1 0,1-2 0,0 1-1,7 3-15,-8-5 41,1 0 0,0 0 0,0-1 0,0 0 0,1-1 0,-1 0 0,1-1 0,0 1 0,0-2 0,0 0 0,1 0 0,-1-1 0,0 0 0,1-1 0,-1 0 0,1 0 0,-1-1 0,0-1 0,1 0 0,-1 0 0,0-1 0,0 0 0,0-1 0,-1 0 0,1 0 0,-1-1 0,0 0 0,0-1 0,-1 0 0,0-1 0,0 1 0,0-1-1,-1-1 1,5-5-41,-1-5 108,-2 0-1,0-1 0,-1 0 0,-1 0 0,0-1 1,-2 0-1,0 0 0,-1 0 0,-1 0 0,-1-1 0,-1 1 1,-1-1-1,-2-18-107,1 34 14,1 1 0,-1-1 1,0 1-1,0-1 0,0 1 0,-1 0 0,0-1 1,1 1-1,-2 0 0,1 0 0,0 1 1,-1-1-1,1 0 0,-1 1 0,0-1 1,-1 1-1,1 0 0,0 0 0,-1 0 1,0 1-1,0-1 0,1 1 0,-1 0 0,-1 0 1,1 0-1,0 1 0,0-1 0,-1 1 1,1 0-1,-1 0 0,1 1 0,-1-1 1,1 1-1,-1 0 0,1 0 0,-2 1-14,-117 4-2275,44 16-3623,40-2-1399</inkml:trace>
  <inkml:trace contextRef="#ctx0" brushRef="#br0" timeOffset="1674.885">2181 525 14157,'0'0'3022,"0"0"-604,0 0-277,0 0-540,0 0-592,0 0-379,0 0-224,3 13-123,5 93 11,-59 145-604,46-231 38,2-53 304,2 6 94,1 0 0,1 0 1,2 0-1,0 0 0,2 0 1,1 1-1,1 0 0,1 0 1,1 0-1,2 1 0,0 1 1,2 0-1,0 0 0,2 2 1,16-20-127,-25 34 13,1 1-1,0 0 1,1 0 0,-1 1-1,1 0 1,1 1 0,-1 0 0,1 0-1,0 1 1,0 0 0,0 0 0,0 1-1,1 0 1,0 1 0,-1 0-1,3 0-12,-6 1-241,1 1 0,-1 0 0,1 0-1,-1 1 1,1 0 0,-1 0-1,0 0 1,1 1 0,-1 0 0,0 0-1,0 1 1,0 0 0,-1 0 0,1 0-1,0 0 1,1 3 241,49 46-7233,-29-22 1067</inkml:trace>
  <inkml:trace contextRef="#ctx0" brushRef="#br0" timeOffset="2015.238">3017 528 14478,'5'-16'4238,"36"-105"1496,-37 110-5195,0-1 0,-1 1 0,0-1 1,-1 0-1,0 0 0,-1 0 0,0 0 0,-1 0 0,0-4-539,0 15 17,-1 0 0,1 1 0,0-1 0,-1 0-1,1 1 1,-1-1 0,1 0 0,-1 1 0,1-1-1,-1 1 1,0-1 0,1 1 0,-1-1-1,1 1 1,-1-1 0,0 1 0,0-1 0,1 1-1,-1 0 1,0 0 0,0-1 0,1 1 0,-1 0-1,0 0 1,0 0 0,0 0 0,1 0 0,-1 0-1,0 0 1,0 0 0,0 0 0,1 0 0,-1 0-1,0 0 1,0 1 0,1-1 0,-1 0 0,0 1-1,0-1 1,1 0 0,-1 1 0,0-1-1,1 1 1,-1-1 0,0 1 0,1-1 0,-1 1-1,1 0 1,-1-1 0,1 1 0,-1 0 0,1-1-1,0 1 1,-1 0 0,1 0-17,-7 8 4,-1 0-1,2 1 1,0 0 0,0 0-1,1 1 1,0-1-1,0 1 1,1 0 0,1 1-1,0-1 1,1 0 0,0 1-1,0 0 1,1-1 0,1 1-1,1 12-3,39 185-316,-38-202 302,2 7 22,2 5-166,-1 0 1,0 1-1,-2-1 1,0 1-1,-1 0 1,-1 0-1,-1 9 158,-1-25-5,-1 1 0,1 0-1,-1-1 1,0 1 0,0-1-1,0 1 1,-1-1 0,1 0-1,-1 0 1,0 0 0,0 0-1,-1 0 1,1-1 0,-1 0-1,0 1 1,0-1 0,0-1-1,0 1 1,0-1 0,0 1-1,-1-1 1,1 0 0,-1-1-1,0 1 1,0-1 0,1 0-1,-1 0 1,0 0 0,0-1-1,0 0 1,0 0 0,0 0-1,0-1 1,0 1-1,1-1 1,-1 0 0,0 0-1,0-1 1,1 0 0,-1 0-1,1 0 1,-1 0 0,0-1 5,-7-1-82,0-1 1,0-1 0,0 0 0,1-1-1,0 0 1,0 0 0,1-1-1,0-1 1,0 0 0,1 0-1,0-1 1,1 0 0,-1-1 81,4-18-3790,22 5-7031,3 13-1244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24:10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38 340 9929,'0'0'2867,"0"0"-1287,0 0 310,0 0-219,0 0-694,0 0-582,-6 17-128,-26 144 971,33-147-1178,0 1-1,0 0 1,1-1-1,1 1 1,1-1-1,0 0 1,0 0-1,7 13-59,-9-23 4,0-1 0,-1 1 1,1 0-1,0-1 0,1 1 0,-1-1 0,1 0 0,0 1 1,-1-1-1,1-1 0,0 1 0,1 0 0,-1-1 1,1 1-1,-1-1 0,1 0 0,-1 0 0,1-1 1,0 1-1,0-1 0,0 0 0,0 0 0,0 0 1,0 0-1,0-1 0,0 1 0,1-1 0,-1 0 1,0-1-1,0 1 0,0-1 0,0 0 0,3 0-4,2-5 160,0-1 0,-1 1 0,0-2-1,0 1 1,0-1 0,-1 0 0,0 0 0,-1-1-1,0 0 1,0 0 0,-1-1 0,0 1-1,-1-1 1,0 0 0,-1 0 0,0-1 0,0 1-1,-1-1 1,0 1 0,-1-1 0,0-6-160,-1 14 39,13-68 602,-4 0 0,-3 0-1,-2-44-640,-20 45 37,15 68-51,0 1 0,0 0 0,0-1 0,0 1 0,-1-1 1,1 1-1,0 0 0,-1 0 0,1 0 0,-1 0 1,0 0-1,1 0 0,-1 0 0,0 1 0,1-1 0,-1 0 1,0 1-1,0 0 0,1-1 0,-1 1 0,0 0 0,0 0 1,0 0-1,0 0 0,1 0 0,-1 0 0,0 1 1,0-1-1,0 0 0,1 1 0,-1 0 0,0-1 0,0 1 1,1 0-1,-1 0 0,1 0 0,-2 1 14,-3 2-243,0 1 0,0 0-1,1 0 1,-1 0 0,1 1-1,0 0 1,1 0 0,-1 0 0,1 1-1,1-1 1,-1 1 0,1 0-1,0 0 1,1 0 0,-1 0 0,1 1-1,1-1 1,-1 6 243,-11 85-7210,10-51 1626</inkml:trace>
  <inkml:trace contextRef="#ctx0" brushRef="#br0" timeOffset="283.026">709 144 16303,'16'-119'4880,"-16"118"-4800,0 0 1,0 0 0,0 0-1,0 0 1,0 0 0,0 0 0,-1 0-1,1 0 1,0 0 0,0 0-1,-1 1 1,1-1 0,-1 0-1,1 0 1,-1 0 0,1 1-1,-1-1 1,1 0 0,-1 0-1,0 1 1,1-1 0,-1 1-1,0-1 1,1 0 0,-1 1 0,0 0-1,0-1 1,0 1 0,0-1-1,1 1 1,-1 0 0,0 0-1,0-1 1,0 1 0,0 0-1,0 0 1,0 0 0,0 0-1,0 0 1,0 0 0,0 0-1,1 0 1,-1 1 0,0-1 0,0 0-1,0 0 1,0 1 0,0-1-1,0 1 1,1-1 0,-1 1-1,0-1 1,0 1 0,1-1-1,-1 1 1,0 0 0,1-1-1,-1 1 1,1 0 0,-1-1-1,1 1 1,-1 0 0,1 0 0,-1 0-1,1 0 1,0-1 0,-1 1-1,1 0 1,0 0 0,0 0-81,-16 19 132,2 0 0,1 1 0,0 0 0,1 1 0,2 1 0,0-1 0,2 2 0,-2 7-132,5-19 33,-34 114 172,5 1 0,-3 53-205,-19 74 81,-58 186-385,114-439 241,0 1 0,0-1 0,1 0 1,-1 1-1,0-1 0,0 0 0,0 1 1,-1-1-1,1 0 0,0 0 0,0 1 1,-1-1-1,1 0 0,-1 1 0,1-1 1,-1 0-1,1 0 0,-1 0 0,0 0 1,1 0-1,-1 0 0,0 0 0,0 0 1,0 0-1,0 0 0,0 0 0,0 0 1,0-1-1,0 1 0,0 0 0,0-1 1,-1 1-1,1-1 0,0 1 0,0-1 1,-1 1-1,1-1 0,0 0 0,-1 0 1,1 0-1,0 0 0,0 0 0,-1 0 1,1 0-1,0 0 0,-1 0 0,1-1 1,0 1-1,0 0 0,-1-1 0,1 1 1,0-1-1,0 0 0,0 1 0,0-1 1,-1 0-1,1 0 0,0 1 0,0-1 1,1 0-1,-1 0 63,-72-107-11301,51 59 2167</inkml:trace>
  <inkml:trace contextRef="#ctx0" brushRef="#br0" timeOffset="609.121">293 662 11467,'0'0'3876,"0"0"-1859,0 0 194,0 0-898,0 0-577,0 0-415,0 0-161,107-64-128,-50 55-32,9 1-288,8-2-1442,4-1-1537,1-3-2531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24:09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22 8936,'0'0'3668,"0"0"-2019,0 0-95,0 0 181,-2 14-454,1-4-1140,-4 19 305,1 0 0,1 0 0,2 0-1,0 1 1,3-1 0,0 0 0,5 18-446,-7-39-7,2 0 1,-1 1-1,1-1 1,0 0-1,1-1 1,0 1-1,0 0 1,1-1-1,0 0 1,0 0-1,1 0 1,0 0-1,0 0 1,0-1-1,1 0 0,0-1 1,0 1-1,1-1 1,-1 0-1,1 0 1,0-1-1,1 0 1,-1 0-1,1-1 1,-1 0-1,1 0 1,3 0 6,-6-2 4,0 0 0,0 0 1,1 0-1,-1-1 1,0 0-1,0 0 0,0 0 1,0-1-1,0 0 1,0 0-1,0 0 0,0 0 1,0-1-1,-1 0 0,1 0 1,0 0-1,-1 0 1,1-1-1,-1 0 0,0 0 1,0 0-1,0 0 1,-1-1-1,1 1 0,-1-1 1,1 0-1,-1 0 0,2-5-3,5-17 468,-1 0 1,-2-1 0,0 0 0,-2 0-1,-1-1 1,-2 1 0,0-1 0,-2 0 0,0 0-1,-4-17-469,4 41-1,1 1-1,-1 0 1,0-1-1,0 1 1,0 0-1,0-1 1,-1 1-1,1 0 1,-1-1-1,0 1 1,0 0-1,0 0 1,0-1-1,-1 1 1,1 0-1,-1 0 1,0 1-1,0-1 1,0 0-1,0 0 1,0 1-1,-1 0 1,1-1-1,-1 1 1,1 0-1,-1 0 1,0 0-1,0 0 1,0 1-1,0-1 1,0 1-1,0 0 1,0 0-1,-1 0 1,1 0-1,0 1 1,-1-1-1,1 1 0,0 0 1,-1 0-1,1 0 1,0 0-1,-1 1 1,1-1-1,0 1 1,-3 1 1,1 0-211,1 1 1,0 1 0,-1-1-1,2 1 1,-1-1-1,0 1 1,1 0-1,0 0 1,-1 1-1,2-1 1,-1 1-1,0 0 1,1-1 0,-2 6 210,-15 74-7074,18-43 1452</inkml:trace>
  <inkml:trace contextRef="#ctx0" brushRef="#br0" timeOffset="410.173">596 105 4869,'10'-13'8856,"33"-43"-4852,-43 55-3887,1 0 0,-1 0 0,1 0 0,-1 0 0,1 0 0,0 0 0,0 0 0,-1 0 0,1 0 0,0 0 0,0 0 0,0 1 0,0-1 0,0 0 1,0 1-1,0-1 0,0 1 0,0-1 0,1 1 0,-1-1 0,0 1 0,0 0 0,0-1 0,1 1 0,-1 0 0,0 0 0,0 0 0,1 0 0,-1 0 0,0 0 0,0 0 0,0 1 0,1-1 0,-1 0 0,0 1 1,0-1-1,0 0 0,0 1 0,0 0 0,0-1 0,1 1 0,-1 0 0,0 0-117,15 40 1271,-16 193-272,-7-99-887,6-131-115,0 0 0,0-1 0,1 1 0,-1 0 0,1 0 0,0-1 0,0 1 0,0 0 0,1 0 0,-1 0 0,1-1 0,0 1 0,0 0 0,0-1 0,1 1 0,-1-1 0,1 1 0,0-1 0,0 0 0,0 0 0,0 0 0,0 0 0,1 0 0,-1 0 0,1 0 0,0-1 0,0 1 0,0-1 0,0 0 0,0 0 0,1 0 0,-1-1 0,1 1 0,-1-1 0,1 1 0,-1-1 0,1 0 0,0-1 0,-1 1 0,1-1 0,3 1 3,1-6 9,1 0 0,-1 0 0,0-1 1,0 0-1,0 0 0,-1-1 0,0 0 0,-1-1 0,1 1 1,-1-1-1,-1 0 0,1-1 0,-1 1 0,-1-1 0,0 0 0,1-2-9,9-14 142,-5 8 1,16-27 379,1 0 1,3 2-1,1 2 0,26-28-522,-55 66 12,0 0 1,0 0 0,1 1-1,-1-1 1,1 0-1,-1 0 1,1 1 0,0-1-1,-1 1 1,1-1 0,0 1-1,0 0 1,0 0-1,0 0 1,0 0 0,0 0-1,0 0 1,1 1-1,-1-1 1,0 1 0,0-1-1,1 1 1,-1 0 0,0 0-1,0 0 1,1 0-1,-1 0 1,0 1 0,0-1-1,1 1 1,-1-1 0,0 1-1,1 0-12,25 87 36,-22-60-19,3 18 75,-8-32-63,0-1 0,2 1 0,-1-1 0,2 1 1,0-1-1,0 0 0,1 0 0,1-1 0,0 0 0,1 0 0,0 0 1,1-1-1,0 1 0,1-2 0,0 1-29,-5-9 3,-1 1 0,1-1 0,0 0 0,0 0 0,0 0 0,0 0 0,0-1 1,0 0-1,1 0 0,-1 0 0,0 0 0,1 0 0,-1-1 0,1 0 0,-1 0 0,0 0 0,1-1 0,-1 1 0,0-1 0,1 0 0,-1 0 1,0-1-1,0 1 0,0-1 0,0 0 0,0 0 0,0 0 0,0-1 0,-1 1 0,1-1 0,-1 0 0,0 0 0,0 0 0,0 0 0,0-1 1,0 1-1,-1-1 0,1 0 0,-1 1 0,1-4-3,4-8-142,-1-1 0,0 0 0,-1-1 0,-1 1 0,0-1 0,-1 0 0,-1 0 0,0-4 142,1-84-6162,-4 82 370,-4 7-3342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24:05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354 118 3972,'0'0'7062,"-4"-14"-3800,-14-43-1009,17 54-2091,-1 1 0,0 0 0,0 0 0,0 0-1,0 0 1,0 1 0,-1-1 0,1 0 0,-1 1 0,1 0 0,-1 0 0,1-1-1,-1 1 1,0 1 0,1-1 0,-1 0 0,0 1 0,0-1 0,0 1 0,1 0 0,-1 0-1,0 0 1,0 0 0,0 1 0,1-1 0,-1 1 0,0-1 0,0 1 0,1 0 0,-1 0-1,1 0 1,-1 1 0,1-1 0,-1 1 0,1-1 0,0 1 0,-2 1-162,-12 10 195,1 1 1,1 0 0,0 2-1,1-1 1,0 2 0,1 0-1,1 0 1,1 1 0,-6 13-196,16-31 0,-16 31 40,1 1-1,1 1 0,2 0 1,1 1-1,2 0 0,1 0 0,2 1 1,1 0-1,2 0 0,1 1 1,3 25-40,-2-50-4,1 0-1,1 1 1,0-1 0,1 0 0,0 0 0,1 0 0,0 0 0,1 0 0,0-1-1,0 1 1,1-1 0,1 0 0,-1 0 0,2-1 0,-1 0 0,1 0-1,1 0 1,0-1 0,0 0 0,0-1 0,1 0 0,0 0 0,1-1 0,-1 0-1,1 0 1,0-1 0,1-1 0,-1 0 0,1 0 0,0-1 0,2 1 4,-2-4-2,0-1 1,0 1-1,0-1 1,-1-1-1,1 0 1,0-1 0,-1 0-1,0-1 1,1 1-1,-1-2 1,-1 0-1,1 0 1,-1-1-1,0 0 1,0 0 0,0-1-1,-1 0 1,0-1-1,-1 0 1,0 0-1,0-1 1,0 1 0,-1-1-1,-1-1 1,0 1-1,4-9 2,24-43 43,-2-1 0,-2-2-1,-4 0 1,2-16-43,-13 32 545,-70 178-238,46-100-267,0-1-21,0 1 0,2 0 1,2 0-1,0 1 0,2 0 1,2 0-1,0 0 0,3 14-19,0-39 0,1 1 0,-1-1 0,1 0 0,1 0 0,-1 0 0,1 0 0,0 0 0,0 0 0,1-1 0,0 1 0,0-1 0,0 0 0,0 0 0,1-1 0,0 1 0,0-1 0,0 0 0,1 0 0,-1-1 0,1 0 0,0 0 0,0 0 0,0 0 0,0-1 0,0 0 0,0-1 0,1 1 0,-1-1 0,1 0 0,-1-1 0,1 1 0,0-1 0,-1-1 0,1 1 0,-1-1 0,1 0 0,-1-1 0,0 0 0,1 0 0,-1 0 0,0 0 0,0-1 0,0 0 0,1-2 0,8-5 33,-1-1 0,0-1 0,-1 0-1,0-1 1,-1-1 0,-1 0 0,0 0 0,0-1-1,-2-1 1,0 1 0,-1-1 0,0-1-1,-1 0 1,-1 0 0,-1 0 0,0-1-1,-2 1 1,0-1 0,0 0 0,-2 0-1,0 0 1,-1-1 0,-1 1 0,-1 0 0,-1 0-1,0 0 1,-1 1 0,-1-1 0,-2-5-33,5 18-26,0-1 1,1 1 0,-1 0 0,-1 0-1,1-1 1,-1 2 0,0-1 0,0 0 0,-1 1-1,1-1 1,-1 1 0,0 0 0,0 0-1,0 0 1,-1 1 0,1-1 0,-1 1-1,0 0 1,0 1 0,0-1 0,0 1-1,-1 0 1,1 0 0,0 1 0,-1-1 0,0 1-1,1 1 1,-1-1 0,1 1 0,-1 0-1,0 0 1,1 0 0,-3 1 25,-5 3-326,0 1-1,1 0 1,-1 0 0,1 1-1,0 1 1,1 0 0,0 1 0,0 0-1,0 1 1,1 0 0,-2 3 326,-54 74-7366,51-52 1740</inkml:trace>
  <inkml:trace contextRef="#ctx0" brushRef="#br0" timeOffset="382.714">1073 441 10954,'0'0'3908,"0"0"-1105,0 0-225,0 0-629,0 0-914,0 0-682,0 0-231,10 8-31,-7-6-85,-1 0-2,1 0 0,-1-1 0,0 1 1,0 0-1,1 0 0,-1 1 0,-1-1 1,1 0-1,0 1 0,0-1 1,-1 1-1,1-1 0,-1 1 0,0 0 1,0 0-1,0 0 0,0-1 0,-1 1 1,1 0-1,-1 0 0,1 0 0,-1 0 1,0 0-1,0 0 0,-1 0 1,1 0-1,0 0 0,-1 0 0,0 0 1,0 2-5,0-4-1,-17 53-79,3 1 0,2 1 0,2 0 0,3 0 0,1 31 80,14-106-582,14-101 574,-14 71 196,2 1-1,2-1 1,2 2-1,7-12-187,41-58 254,-59 112-269,1 1 1,1 0-1,-1 0 1,0 0-1,1 1 1,0-1-1,0 1 0,0 0 1,0 0-1,1 0 1,-1 0-1,1 1 1,-1 0-1,1 0 0,0 0 1,0 1-1,0-1 1,0 1-1,0 1 1,0-1-1,0 0 0,1 1 1,-1 0-1,0 1 15,0 0-331,0 1-1,-1 0 1,1 0-1,-1 1 1,1 0-1,-1-1 1,0 1-1,0 1 1,0-1-1,-1 1 1,1-1-1,-1 1 1,0 0-1,0 0 1,0 1-1,0-1 1,-1 0-1,0 1 1,2 4 331,0-2-978,13 24-4638</inkml:trace>
  <inkml:trace contextRef="#ctx0" brushRef="#br0" timeOffset="722.997">1598 408 15054,'0'0'3678,"0"0"-683,0 0-470,0 0-1030,0 0-806,0 0-348,0 0-47,3 16-6,-1-9-258,1 3-10,-1-1 0,-1 1 1,1-1-1,-1 1 0,-1 0 0,0-1 0,0 1 0,-1 0 0,0 0 0,-1-1 0,-1 3-20,-80 282-614,80-357 43,5 34 587,1 0-1,1 0 1,1 0-1,2 1 1,1 0-1,1 0 1,2 1 0,0 0-1,2 1 1,1 0-1,1 1 1,14-17-16,-26 36-1,1 1 0,0 0 0,1 0 0,-1 1 0,1-1 0,0 1 0,0 0 0,0 0 0,0 1 1,1-1-1,-1 1 0,1 1 0,0-1 0,0 1 0,0 0 0,0 0 0,1 0 0,-1 1 0,0 0 0,1 1 0,-1-1 0,1 1 1,3 1-1,28 34-1744,-20 16-3476,-14-20-1207</inkml:trace>
  <inkml:trace contextRef="#ctx0" brushRef="#br0" timeOffset="1608.025">2064 462 9673,'0'0'2450,"0"0"-74,0 0 256,0 0-662,0 0-721,0 0-486,3 5-197,-1 3-410,1 0 0,-1 0 0,0 1 0,-1-1 0,0 0 0,-1 1 0,1-1 0,-2 0 0,1 1 0,-1-1 0,0 1-156,4 85 366,-3-89-383,1-1 0,-1 1 0,1-1 0,0 1 0,0-1 0,0 1 0,1-1 0,0 1 0,0-1 0,0 0 0,0 0 0,1 0-1,-1 0 1,1 0 0,0-1 0,0 1 0,0-1 0,1 0 0,-1 0 0,1 0 0,0 0 0,0-1 0,0 1 0,0-1 0,0 0 0,0 0 0,1-1 0,-1 1 0,1-1 0,-1 0-1,1 0 1,0-1 0,-1 1 0,1-1 0,-1 0 0,4 0 17,0-5 9,0 0-1,0 0 1,-1-1-1,1 0 0,-1 0 1,-1-1-1,1 0 1,-1 0-1,-1 0 1,1-1-1,-1 0 0,-1 0 1,1 0-1,-1-1 1,-1 1-1,1-1 1,-1 0-1,-1 0 0,1-8-8,63-286 2088,-64 293-1981,-1 4-37,1-1 0,-1 1 1,0 0-1,-1-1 0,1 1 0,-1 0 0,-1-1 0,1 1 1,-1 0-1,0-1 0,0 1 0,-1 0 0,-1-2-70,3 7 10,-1 0 0,0 0-1,0 0 1,0 0 0,0 0 0,0 0-1,0 0 1,0 1 0,0-1-1,0 0 1,0 1 0,-1-1-1,1 1 1,0-1 0,0 1 0,-1 0-1,1-1 1,0 1 0,0 0-1,-1 0 1,1 0 0,0 0 0,-1 0-1,1 0 1,0 0 0,-1 1-1,1-1 1,0 0 0,0 1-1,0-1 1,-1 1 0,1-1 0,0 1-1,0-1 1,0 1 0,0 0-1,0 0 1,0 0 0,-1 0-10,-41 38 43,26-13-42,0 1-1,2 1 1,1 0-1,2 1 1,0 0-1,2 1 1,2 0-1,0 1 1,2 0-1,-1 20 0,-2-9-15,2 0 0,2 1 1,2-1-1,2 1 0,1 0 15,0-35-71,1 0-1,0-1 1,0 1 0,1 0 0,0-1 0,0 0 0,0 1 0,1-1 0,1 0 0,-1 0-1,1 0 1,0-1 0,0 0 0,1 1 0,0-1 0,0-1 0,0 1 0,1-1-1,0 0 1,0 0 0,0-1 0,1 1 0,-1-2 0,1 1 0,0-1 0,0 0 0,0 0-1,4 0 72,2-1-68,1 0 0,-1-2 0,1 1-1,-1-2 1,0 0 0,1-1-1,-1 0 1,0-1 0,0 0-1,0-1 1,0 0 0,-1-1 0,0-1-1,0 0 1,0-1 0,0 0-1,6-6 69,15-12-57,-2-1 0,-1-1 0,-1-2 0,-1 0 0,5-11 57,9-9 56,-2-3 0,-2-1 0,-3-1 0,-2-2 0,-3-2 0,4-14-56,-21 11 416,-14 60-372,0 0-1,-1 0 0,1 1 0,-1-1 1,1 0-1,0 0 0,-1 1 0,1-1 0,-1 1 1,0 0-1,1-1 0,-1 1 0,1 0 1,-1 0-1,0 0 0,1 0 0,-1 0 0,1 0 1,-1 0-1,0 1 0,1-1 0,-1 1 1,1-1-1,-1 1 0,1-1 0,-1 1 0,1 0 1,0 0-1,-1 0 0,1 0 0,0 0-43,-9 7 56,0 0-1,1 1 0,1 1 0,-1-1 0,1 1 0,1 1 1,0 0-1,0 0 0,1 0 0,1 0 0,0 1 0,0 0 0,1 0 1,1 1-1,0-1 0,1 1 0,0-1 0,0 9-55,0-9-50,0 0-1,1 0 1,0 0-1,1 0 0,0 1 1,1-1-1,0 0 0,1 0 1,0 0-1,1 0 1,3 7 50,37 30-7190,-22-38-1164</inkml:trace>
  <inkml:trace contextRef="#ctx0" brushRef="#br0" timeOffset="2095.576">2978 32 7015,'0'0'2856,"0"0"-470,0 0 427,0 0-85,0 0-763,0 0-471,-10 0-282,8 0-1155,-1 0 1,1 0-1,-1 0 0,1 0 0,-1 0 1,1 1-1,-1-1 0,1 1 0,-1 0 0,1 0 1,0 0-1,-1 0 0,1 0 0,0 0 1,0 0-1,0 1 0,0-1 0,0 1 0,0 0 1,0-1-1,0 1 0,1 0 0,-1 0 1,0 0-1,1 0 0,0 1 0,0-1 0,0 0 1,0 1-1,0-1 0,0 0 0,0 3-57,-84 349 2903,74-283-3150,4 0 1,3 1-1,3 0 1,3 3 246,-2-66-423,1-1-1,0 1 1,1 0 0,-1 0-1,2-1 1,-1 1 0,1-1-1,1 0 1,0 0 0,0 0 0,0 0 423,50 33-11541,-29-34 3635</inkml:trace>
  <inkml:trace contextRef="#ctx0" brushRef="#br0" timeOffset="2469.646">3494 481 5189,'2'-11'1446,"12"-131"10789,-14 139-12054,0 0 0,0 0 1,0-1-1,0 1 0,-1 0 0,1 0 0,-1 0 0,0 0 0,0 0 1,0 0-1,0 0 0,0 0 0,-1 0 0,0 1 0,1-1 0,-1 1 1,0-1-1,0 1 0,0-1 0,0 1 0,-1 0 0,1 0 1,-1 0-1,1 0 0,-1 1 0,0-1 0,0 1 0,1-1 0,-1 1 1,0 0-1,0 0 0,0 0 0,0 1 0,-1-1 0,1 1 1,0 0-1,0-1 0,0 1 0,0 1 0,0-1 0,0 0 0,-2 1-181,-4 4 35,0 0-1,0 0 0,0 1 1,0 0-1,1 1 1,0-1-1,0 2 0,1-1 1,0 1-1,0 0 0,1 1 1,0-1-1,1 1 1,-1 1-1,2-1 0,-4 10-34,-7 10-3,1 0 0,2 1 0,1 0 0,2 1 0,0 0 0,3 1-1,0-1 1,2 1 0,1 1 0,2-1 0,1 0 0,3 18 3,-3-46-61,0 0-1,0 0 1,0-1 0,1 1 0,-1 0 0,1-1 0,0 1-1,0 0 1,0-1 0,1 1 0,-1-1 0,1 0-1,0 1 1,0-1 0,0 0 0,0 0 0,0 0-1,1-1 1,-1 1 0,1 0 0,0-1 0,0 0-1,0 1 1,0-1 0,0 0 0,1-1 0,-1 1-1,0-1 1,1 1 0,-1-1 0,1 0 0,0 0-1,-1 0 1,1-1 0,0 0 0,-1 1 0,1-1 0,0 0-1,0-1 1,-1 1 0,1-1 0,0 1 0,-1-1-1,1 0 1,-1-1 0,1 1 0,-1-1 0,1 1-1,-1-1 1,0 0 0,0 0 0,0 0 0,0-1-1,1 0 62,14-23 134,-1-1 0,-1 0 0,-1-2 0,-1 0-1,-2 0 1,-1-1 0,4-17-134,-2 9 419,29-98 1343,-42 189-1431,-1 6-490,9 123 471,-6-171-577,1-1 0,0 0 0,0 0 0,1-1-1,0 1 1,1-1 0,0 0 0,0 0 0,1 0 0,1 1 265,31 22-4278,-9-20-1774,-8-9-440</inkml:trace>
  <inkml:trace contextRef="#ctx0" brushRef="#br0" timeOffset="2800.145">3963 272 6694,'40'-195'6081,"-35"179"-4620,7-23 1767,-9 18 4137,-26 205-4333,-29 503-1286,45-598-2168,-3 44-5098,10-128 4414,1 12-2729,3-9-2963,6-7-2726</inkml:trace>
  <inkml:trace contextRef="#ctx0" brushRef="#br0" timeOffset="3117.986">3751 568 8968,'0'0'2995,"0"0"-592,0 0 148,0 0-506,0 0-694,0 0-353,0 0-32,0 0-96,20 0-213,133-6 58,110-17 193,-259 23-880,0 1 0,0 0 0,0 0 1,0 0-1,0 1 0,0 0 0,0-1 0,-1 1 1,1 0-1,-1 1 0,1-1 0,-1 1 0,0 0 1,0-1-1,0 1 0,0 0 0,-1 1 0,1-1 1,-1 0-1,0 1 0,0 0 0,0-1 0,0 1 1,-1 0-1,1 0 0,-1 0 0,0 2-28,20 113 173,-20 107-536,3-204-2325,3-29-4863,-3-9 3350,-1-3-759</inkml:trace>
  <inkml:trace contextRef="#ctx0" brushRef="#br0" timeOffset="3118.986">4292 175 12139,'0'0'1057,"0"0"2050,0 0-800,0 0-1218,0 0-193,0 0-255,0 0-385,0 0-256,0 0-32,-47-27-32,47 47-993,0-2-3043,1-2-5989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6:24:04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309 288 2114,'0'0'5627,"0"0"-2825,0 0-453,0 0 438,0 0-262,0 0-817,0 0-373,3-7-193,0 0-890,5-13 216,-13 29 216,-276 508 1537,245-443-2349,57-142-1233,16-54 710,-7 16 367,4 1-1,4 3 1,5 0-1,32-48 285,-67 136 31,-5 7-7,0 0 0,1 1 0,-1-1 0,1 1 1,1 0-1,-1 1 0,1-1 0,0 1 0,1-1 0,-1 2 0,1-1 0,0 1 0,0-1 1,4 0-25,-8 5 50,0 0 0,0 1 0,0 0 0,0-1 0,0 1 0,0 0 0,0 0 0,0 0 0,0 0 0,0 0 0,0 1 0,-1-1 0,1 1 1,0-1-1,-1 1 0,1-1 0,-1 1 0,0 0 0,0 0 0,1 0 0,-1 0 0,0 0 0,0 0 0,-1 0 0,1 0 0,0 0 0,-1 0 1,1 0-1,-1 0 0,0 1 0,0-1 0,0 1-50,2 1 58,4 26 133,0 1 0,-2 0 1,-2 0-1,0 1 0,-3 21-191,1 19 149,37 363 16,-36-362-197,-2-73 30,0 1 0,0-1 0,0 1 0,0-1 0,0 1 0,-1-1 0,1 0-1,0 1 1,0-1 0,0 0 0,-1 0 0,1 0 0,0 0 0,0 0 0,0 0 0,-1 0 0,1 0-1,0 0 1,0-1 0,0 1 0,0 0 0,-1-1 0,1 1 0,0-1 0,0 0 0,0 1-1,0-1 1,0 0 0,0 1 0,0-1 0,1 0 0,-1 0 0,0 0 2,-197-203-86,58 78 118,118 97-1355,25 29-2586,13 6 723,6 5-2323,3 2-2472</inkml:trace>
  <inkml:trace contextRef="#ctx0" brushRef="#br0" timeOffset="455.701">739 433 4644,'0'0'7122,"0"0"-3759,0 0-795,0 0-113,0 0-517,0 0-721,0 0-485,-11 2-278,7-1-416,1-1-15,0 0 0,0 1 0,1-1 0,-1 1 0,0-1 1,0 1-1,1 0 0,-1 0 0,1 0 0,-1 1 0,1-1 1,-1 0-1,1 1 0,0 0 0,0-1 0,0 1 0,0 0 1,0 0-1,0 0 0,0 1 0,0-1 0,1 0 0,0 1 1,-1-1-1,1 1 0,0-1 0,0 1 0,0-1 0,0 4-22,-6 23 104,3 1 1,0-1 0,2 1 0,1 0 0,1 0 0,2 0 0,0 0 0,3 3-106,-3-20-25,1 0 0,0 0 0,1 0 0,1-1 0,0 1 0,0-1 0,1 0 1,1-1-1,0 1 0,0-1 0,1-1 0,0 1 0,1-1 0,1-1 0,-1 0 0,1 0 0,1-1 0,0 0 0,3 2 25,-6-7 2,0 0 0,0 0 0,0 0 0,0-1 0,0 0 1,1-1-1,-1 0 0,0 0 0,1-1 0,-1 0 0,1 0 0,-1-1 0,0 0 0,1-1 0,-1 0 0,0 0 0,0-1 0,0 0 0,0 0 0,-1 0 0,1-1 0,-1-1 0,0 1 0,0-1 1,0 0-1,-1-1 0,0 1 0,0-1 0,0-1 0,-1 1 0,0-1 0,0 0 0,0 0 0,-1 0 0,0-1 0,-1 0 0,0 1 0,0-1 0,1-6-2,10-23 95,-2-1 0,-1-1 0,-2 0-1,-2 0 1,-1 0 0,-3-1 0,0 0-1,-4-25-94,1 64 1,0 0-1,0 1 0,0-1 0,0 0 0,-1 0 1,1 1-1,0-1 0,0 1 0,-1-1 1,1 0-1,0 1 0,-1-1 0,1 1 1,0-1-1,-1 0 0,1 1 0,-1-1 1,1 1-1,-1 0 0,1-1 0,-1 1 0,0-1 1,1 1-1,-1 0 0,1-1 0,-1 1 1,0 0-1,1 0 0,-1 0 0,0-1 1,1 1-1,-1 0 0,0 0 0,1 0 0,-1 0 1,0 0-1,0 0 0,1 0 0,-1 0 1,0 1-1,1-1 0,-1 0 0,0 0 1,1 0-1,-1 1 0,1-1 0,-1 0 0,0 1 1,1-1-1,-1 1 0,1-1 0,-1 1 1,1-1-1,-1 1 0,1-1 0,-1 1 1,1-1-1,0 1 0,-1-1 0,1 1 0,0 0 1,-1-1-1,1 1 0,0 0 0,0-1 1,0 1-1,0 0 0,-1-1 0,1 2 0,-12 22 8,1 1-1,1 1 1,1 0 0,1 1-1,1-1 1,2 1-1,0 1 1,2-1-1,1 0 1,1 1 0,2 0-1,2 16-7,-1-30-195,-1 0 0,2-1-1,0 1 1,0-1 0,2 0-1,-1 0 1,2 0 0,0-1-1,0 0 1,4 4 195,-6-9-644,0-1-1,0 0 0,1 0 1,0-1-1,0 1 1,1-1-1,-1 0 0,1-1 1,0 1-1,1-1 1,-1 0-1,1-1 1,-1 0-1,1 0 0,0 0 1,0-1-1,1 0 1,-1 0-1,4 0 645,27-1-5210</inkml:trace>
  <inkml:trace contextRef="#ctx0" brushRef="#br0" timeOffset="730.046">1626 323 6182,'1'-42'1528,"2"-4"172,5-1 4024,-20 90 2249,-3 3-5730,-14 51-1221,9 0-964,5 1 1,5 0 0,3 1 0,7 87-59,17-95-5325,-16-89 4714,0 0 1,0 0 0,0 0-1,1 0 1,-1 0-1,1 0 1,-1 0 0,1 0-1,0-1 1,0 1-1,0-1 1,0 1-1,0-1 1,0 1 0,0-1-1,0 0 1,0 0-1,0 0 1,1-1 0,-1 1-1,1 0 1,1-1 610,12 1-4618</inkml:trace>
  <inkml:trace contextRef="#ctx0" brushRef="#br0" timeOffset="1069.035">1613 925 5029,'-7'-17'2648,"-57"-115"-91,51 115-2050,-1 1 0,0 1 0,-1 0 0,-1 1 1,0 1-1,-17-11-507,-13-11 3913,48 36-3808,-1-1 1,0 0-1,0-1 1,0 1-1,0 0 1,1 0 0,-1 0-1,0-1 1,0 1-1,0 0 1,0-1-1,0 1 1,0-1 0,0 0-1,0 1 1,0-1-1,0 0 1,0 1-1,0-1 1,-1 0 0,1 0-1,0 0 1,-1 0-1,1 0 1,0 0-1,-1 0 1,1 0 0,-1 0-1,1 0 1,-1 0-1,0 0 1,1 0 0,-1 0-1,0 0 1,0-1-1,0 1 1,0 0-1,0 0 1,0 0 0,0 0-1,0 0 1,0-1-1,-1 1 1,1 0-1,0 0 1,-1 0 0,1 0-1,-1 0 1,1 0-1,-1 0 1,1 0-1,-1 0 1,0 0 0,0 0-1,1 0 1,-1 1-1,0-1 1,0 0-1,0 0 1,0 1 0,0-1-1,0 1 1,0-1-1,0 1 1,0-1-1,0 1 1,-1-1-106,225 1 619,-215-1-613,0 1 0,-1 0-1,1 0 1,0 0 0,-1 1-1,1 1 1,0-1 0,-1 1-1,0 0 1,1 1 0,-1 0 0,0 0-1,0 0 1,-1 1 0,1 0-1,-1 1 1,1-1 0,-2 1-1,1 0 1,0 1 0,-1-1 0,0 1-1,0 0 1,-1 0 0,1 1-1,-2-1 1,1 1 0,-1 0-1,1 0 1,0 7-6,8 161 404,-14-156-358,0 0-1,2 1 1,1-1-1,0 0 1,1 0-1,1 0 1,1 0-1,1 0 1,1 0-1,0-1 1,1 0-1,4 7-45,-7-19 1,-1 0 0,1-1 1,0 1-1,0 0 0,1-1 0,-1 0 0,1 0 0,1-1 0,-1 1 0,0-1 0,1 0 0,0 0 1,0-1-1,0 0 0,1 0 0,-1 0 0,1-1 0,-1 0 0,1 0 0,0-1 0,0 0 0,0 0 1,0 0-1,-1-1 0,1 0 0,0-1 0,0 1 0,0-1 0,0 0 0,0-1 0,-1 0 0,1 0 1,0 0-1,3-3-1,4-9 66,0-1 1,-1 0-1,-1-1 0,0-1 1,-2 1-1,0-2 1,0 0-1,-2 0 1,0 0-1,-1-1 0,-1 0 1,-1 0-1,-1-1 1,0 0-1,-1 0 1,-2 0-1,0 0 0,-1-4-66,4-163 678,-5 183-673,0 0-1,0 1 0,0-1 1,-1 0-1,0 1 1,1-1-1,-1 1 0,0-1 1,0 1-1,-1 0 0,1 0 1,-1 0-1,0 0 0,0 0 1,0 0-1,0 1 0,0-1 1,0 1-1,-1 0 0,1 0 1,-1 1-1,1-1 0,-1 1 1,0-1-1,0 1 1,1 0-1,-5 0-4,-109 3-70,13 33-1635,43 2-3391,36-12-1929,10 1-5317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DAAB-4880-44A2-9A80-3FC336674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0EF6E-8E95-41BE-8186-12DBCBE00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F1389-1887-4AEF-B9B0-8C9C71BD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BEA-5A3C-43F5-A482-2BC2ACAED6DF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01213-648C-469C-A998-D49CCA99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36B7E-69A0-465E-8604-C5F154F5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FFC7-DBD4-4A4A-895C-68C05C3DC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93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9BAF-8C64-4ADF-8A7E-705707FB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BFC61-1421-4F09-A9EE-6CC6C2861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9E3DF-7303-4ACC-BDF2-0BA74D1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BEA-5A3C-43F5-A482-2BC2ACAED6DF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65262-A043-4A8C-A62C-EF721887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5B0B1-C19C-4EDC-89EC-2A605924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FFC7-DBD4-4A4A-895C-68C05C3DC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95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9B231-4FF3-4AF5-BCC4-E22BF57F5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ED0F4-8EB3-4F44-A68A-7BB115117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ECADF-D83F-479F-B5F0-0AAF8F84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BEA-5A3C-43F5-A482-2BC2ACAED6DF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B26E2-6436-4A26-BEF2-8F2640E9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59DF-DAFE-4C58-AE7C-9DB3DC70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FFC7-DBD4-4A4A-895C-68C05C3DC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99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ECDF-7949-40EB-AF3C-91F94311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7B35-85DE-4EE8-AC31-BCF22BDD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58634-04F6-409A-A911-EA66E9D3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BEA-5A3C-43F5-A482-2BC2ACAED6DF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8ED40-2E68-4B9F-877F-94D31EC8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E1300-F131-4A51-A516-1B9A1431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FFC7-DBD4-4A4A-895C-68C05C3DC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16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CA6B-47C7-40E6-8C07-A0427797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D18E7-E040-478D-AD46-8525C59C6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E0CB4-2E88-4344-9B5D-E05B54B4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BEA-5A3C-43F5-A482-2BC2ACAED6DF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070F0-A9D6-48BF-94DD-CE3A974D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1714D-2A13-4BED-9007-5A6AD975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FFC7-DBD4-4A4A-895C-68C05C3DC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80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7AB5-0DA0-42DB-90A7-9DD79B84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11AF1-98E2-4CD4-8BAB-1878EE91F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A62D1-D664-4509-BE9E-32FC287E4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2F74D-CE6E-4E7F-B163-80419CEA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BEA-5A3C-43F5-A482-2BC2ACAED6DF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62353-8F94-4DE6-B5C7-E29C958E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8CD7A-247B-4FE9-80CF-DB21CF9F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FFC7-DBD4-4A4A-895C-68C05C3DC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80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5468-5D6C-4723-8B6E-63FA4C92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66CA7-0944-4962-BFCE-9800E568B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84053-BFCD-4AB9-9DDA-BCE47E72B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E065F9-A837-4E4A-8A92-A7DF07720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29E108-3B0B-4E4D-AA05-7B2FB9DBF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6AE5D-8FF9-4FEA-843D-D0FFCDAB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BEA-5A3C-43F5-A482-2BC2ACAED6DF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89430-202C-4425-87DD-5D607366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BA37E-9E89-463F-B6C9-AEFADA88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FFC7-DBD4-4A4A-895C-68C05C3DC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37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0F19-47AC-40DB-ADFD-4097B3DE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533D0-DC3D-44D9-96ED-EA72E62C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BEA-5A3C-43F5-A482-2BC2ACAED6DF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29571-45F9-4718-9742-22F676A8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232BB-61F1-43E6-A1BF-53BC4A62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FFC7-DBD4-4A4A-895C-68C05C3DC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83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026C6-E8B1-4B9E-A99C-155FF5D3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BEA-5A3C-43F5-A482-2BC2ACAED6DF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9C92C-1912-4DF1-896B-7787E418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53B8B-2EBB-48A8-B079-EE6CBAAC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FFC7-DBD4-4A4A-895C-68C05C3DC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98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3C30-5883-4052-9972-D53B4C00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379D-6C7E-45DE-9487-D9815E1AE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E977B-9D2B-4954-B704-2521E459F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745D5-EC9E-4F90-8A1A-325D6465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BEA-5A3C-43F5-A482-2BC2ACAED6DF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2BB5C-4CAD-4936-ADF5-294D6175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6A53C-2284-479E-A05A-015A67CF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FFC7-DBD4-4A4A-895C-68C05C3DC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17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503B-EF8A-42FF-BB55-EA4FC144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5C183-20B3-4269-8926-15797E5A1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F37EA-A630-4F88-807D-5F26B8940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3ABBA-DBBA-46B7-8828-0E1A627F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BEA-5A3C-43F5-A482-2BC2ACAED6DF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D6C15-68AC-45BB-BB7B-6DEE3577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1B0AE-F505-4DC4-B6AF-094851F5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FFC7-DBD4-4A4A-895C-68C05C3DC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32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8A0A6-067C-428F-9A25-CF47FA19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3F32D-90F7-4B6F-9948-646C3933F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6DAB4-085F-4DE0-84AE-614092C0D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7BBEA-5A3C-43F5-A482-2BC2ACAED6DF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382BC-025A-424D-9033-B78741005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A65DB-7C06-4D8C-8DAE-A4719FF17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7FFC7-DBD4-4A4A-895C-68C05C3DC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67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4.png"/><Relationship Id="rId21" Type="http://schemas.openxmlformats.org/officeDocument/2006/relationships/image" Target="../media/image226.png"/><Relationship Id="rId63" Type="http://schemas.openxmlformats.org/officeDocument/2006/relationships/image" Target="../media/image247.png"/><Relationship Id="rId159" Type="http://schemas.openxmlformats.org/officeDocument/2006/relationships/image" Target="../media/image295.png"/><Relationship Id="rId170" Type="http://schemas.openxmlformats.org/officeDocument/2006/relationships/customXml" Target="../ink/ink301.xml"/><Relationship Id="rId191" Type="http://schemas.openxmlformats.org/officeDocument/2006/relationships/image" Target="../media/image311.png"/><Relationship Id="rId205" Type="http://schemas.openxmlformats.org/officeDocument/2006/relationships/image" Target="../media/image318.png"/><Relationship Id="rId226" Type="http://schemas.openxmlformats.org/officeDocument/2006/relationships/customXml" Target="../ink/ink329.xml"/><Relationship Id="rId247" Type="http://schemas.openxmlformats.org/officeDocument/2006/relationships/image" Target="../media/image339.png"/><Relationship Id="rId107" Type="http://schemas.openxmlformats.org/officeDocument/2006/relationships/image" Target="../media/image269.png"/><Relationship Id="rId11" Type="http://schemas.openxmlformats.org/officeDocument/2006/relationships/image" Target="../media/image221.png"/><Relationship Id="rId32" Type="http://schemas.openxmlformats.org/officeDocument/2006/relationships/customXml" Target="../ink/ink232.xml"/><Relationship Id="rId53" Type="http://schemas.openxmlformats.org/officeDocument/2006/relationships/image" Target="../media/image242.png"/><Relationship Id="rId74" Type="http://schemas.openxmlformats.org/officeDocument/2006/relationships/customXml" Target="../ink/ink253.xml"/><Relationship Id="rId128" Type="http://schemas.openxmlformats.org/officeDocument/2006/relationships/customXml" Target="../ink/ink280.xml"/><Relationship Id="rId149" Type="http://schemas.openxmlformats.org/officeDocument/2006/relationships/image" Target="../media/image290.png"/><Relationship Id="rId5" Type="http://schemas.openxmlformats.org/officeDocument/2006/relationships/image" Target="../media/image218.png"/><Relationship Id="rId95" Type="http://schemas.openxmlformats.org/officeDocument/2006/relationships/image" Target="../media/image263.png"/><Relationship Id="rId160" Type="http://schemas.openxmlformats.org/officeDocument/2006/relationships/customXml" Target="../ink/ink296.xml"/><Relationship Id="rId181" Type="http://schemas.openxmlformats.org/officeDocument/2006/relationships/image" Target="../media/image306.png"/><Relationship Id="rId216" Type="http://schemas.openxmlformats.org/officeDocument/2006/relationships/customXml" Target="../ink/ink324.xml"/><Relationship Id="rId237" Type="http://schemas.openxmlformats.org/officeDocument/2006/relationships/image" Target="../media/image334.png"/><Relationship Id="rId258" Type="http://schemas.openxmlformats.org/officeDocument/2006/relationships/customXml" Target="../ink/ink345.xml"/><Relationship Id="rId22" Type="http://schemas.openxmlformats.org/officeDocument/2006/relationships/customXml" Target="../ink/ink227.xml"/><Relationship Id="rId43" Type="http://schemas.openxmlformats.org/officeDocument/2006/relationships/image" Target="../media/image237.png"/><Relationship Id="rId64" Type="http://schemas.openxmlformats.org/officeDocument/2006/relationships/customXml" Target="../ink/ink248.xml"/><Relationship Id="rId118" Type="http://schemas.openxmlformats.org/officeDocument/2006/relationships/customXml" Target="../ink/ink275.xml"/><Relationship Id="rId139" Type="http://schemas.openxmlformats.org/officeDocument/2006/relationships/image" Target="../media/image285.png"/><Relationship Id="rId85" Type="http://schemas.openxmlformats.org/officeDocument/2006/relationships/image" Target="../media/image258.png"/><Relationship Id="rId150" Type="http://schemas.openxmlformats.org/officeDocument/2006/relationships/customXml" Target="../ink/ink291.xml"/><Relationship Id="rId171" Type="http://schemas.openxmlformats.org/officeDocument/2006/relationships/image" Target="../media/image301.png"/><Relationship Id="rId192" Type="http://schemas.openxmlformats.org/officeDocument/2006/relationships/customXml" Target="../ink/ink312.xml"/><Relationship Id="rId206" Type="http://schemas.openxmlformats.org/officeDocument/2006/relationships/customXml" Target="../ink/ink319.xml"/><Relationship Id="rId227" Type="http://schemas.openxmlformats.org/officeDocument/2006/relationships/image" Target="../media/image329.png"/><Relationship Id="rId248" Type="http://schemas.openxmlformats.org/officeDocument/2006/relationships/customXml" Target="../ink/ink340.xml"/><Relationship Id="rId12" Type="http://schemas.openxmlformats.org/officeDocument/2006/relationships/customXml" Target="../ink/ink222.xml"/><Relationship Id="rId33" Type="http://schemas.openxmlformats.org/officeDocument/2006/relationships/image" Target="../media/image232.png"/><Relationship Id="rId108" Type="http://schemas.openxmlformats.org/officeDocument/2006/relationships/customXml" Target="../ink/ink270.xml"/><Relationship Id="rId129" Type="http://schemas.openxmlformats.org/officeDocument/2006/relationships/image" Target="../media/image280.png"/><Relationship Id="rId54" Type="http://schemas.openxmlformats.org/officeDocument/2006/relationships/customXml" Target="../ink/ink243.xml"/><Relationship Id="rId75" Type="http://schemas.openxmlformats.org/officeDocument/2006/relationships/image" Target="../media/image253.png"/><Relationship Id="rId96" Type="http://schemas.openxmlformats.org/officeDocument/2006/relationships/customXml" Target="../ink/ink264.xml"/><Relationship Id="rId140" Type="http://schemas.openxmlformats.org/officeDocument/2006/relationships/customXml" Target="../ink/ink286.xml"/><Relationship Id="rId161" Type="http://schemas.openxmlformats.org/officeDocument/2006/relationships/image" Target="../media/image296.png"/><Relationship Id="rId182" Type="http://schemas.openxmlformats.org/officeDocument/2006/relationships/customXml" Target="../ink/ink307.xml"/><Relationship Id="rId217" Type="http://schemas.openxmlformats.org/officeDocument/2006/relationships/image" Target="../media/image324.png"/><Relationship Id="rId6" Type="http://schemas.openxmlformats.org/officeDocument/2006/relationships/customXml" Target="../ink/ink219.xml"/><Relationship Id="rId238" Type="http://schemas.openxmlformats.org/officeDocument/2006/relationships/customXml" Target="../ink/ink335.xml"/><Relationship Id="rId259" Type="http://schemas.openxmlformats.org/officeDocument/2006/relationships/image" Target="../media/image345.png"/><Relationship Id="rId23" Type="http://schemas.openxmlformats.org/officeDocument/2006/relationships/image" Target="../media/image227.png"/><Relationship Id="rId119" Type="http://schemas.openxmlformats.org/officeDocument/2006/relationships/image" Target="../media/image275.png"/><Relationship Id="rId44" Type="http://schemas.openxmlformats.org/officeDocument/2006/relationships/customXml" Target="../ink/ink238.xml"/><Relationship Id="rId65" Type="http://schemas.openxmlformats.org/officeDocument/2006/relationships/image" Target="../media/image248.png"/><Relationship Id="rId86" Type="http://schemas.openxmlformats.org/officeDocument/2006/relationships/customXml" Target="../ink/ink259.xml"/><Relationship Id="rId130" Type="http://schemas.openxmlformats.org/officeDocument/2006/relationships/customXml" Target="../ink/ink281.xml"/><Relationship Id="rId151" Type="http://schemas.openxmlformats.org/officeDocument/2006/relationships/image" Target="../media/image291.png"/><Relationship Id="rId172" Type="http://schemas.openxmlformats.org/officeDocument/2006/relationships/customXml" Target="../ink/ink302.xml"/><Relationship Id="rId193" Type="http://schemas.openxmlformats.org/officeDocument/2006/relationships/image" Target="../media/image312.png"/><Relationship Id="rId207" Type="http://schemas.openxmlformats.org/officeDocument/2006/relationships/image" Target="../media/image319.png"/><Relationship Id="rId228" Type="http://schemas.openxmlformats.org/officeDocument/2006/relationships/customXml" Target="../ink/ink330.xml"/><Relationship Id="rId249" Type="http://schemas.openxmlformats.org/officeDocument/2006/relationships/image" Target="../media/image340.png"/><Relationship Id="rId13" Type="http://schemas.openxmlformats.org/officeDocument/2006/relationships/image" Target="../media/image222.png"/><Relationship Id="rId109" Type="http://schemas.openxmlformats.org/officeDocument/2006/relationships/image" Target="../media/image270.png"/><Relationship Id="rId260" Type="http://schemas.openxmlformats.org/officeDocument/2006/relationships/customXml" Target="../ink/ink346.xml"/><Relationship Id="rId34" Type="http://schemas.openxmlformats.org/officeDocument/2006/relationships/customXml" Target="../ink/ink233.xml"/><Relationship Id="rId55" Type="http://schemas.openxmlformats.org/officeDocument/2006/relationships/image" Target="../media/image243.png"/><Relationship Id="rId76" Type="http://schemas.openxmlformats.org/officeDocument/2006/relationships/customXml" Target="../ink/ink254.xml"/><Relationship Id="rId97" Type="http://schemas.openxmlformats.org/officeDocument/2006/relationships/image" Target="../media/image264.png"/><Relationship Id="rId120" Type="http://schemas.openxmlformats.org/officeDocument/2006/relationships/customXml" Target="../ink/ink276.xml"/><Relationship Id="rId141" Type="http://schemas.openxmlformats.org/officeDocument/2006/relationships/image" Target="../media/image286.png"/><Relationship Id="rId7" Type="http://schemas.openxmlformats.org/officeDocument/2006/relationships/image" Target="../media/image219.png"/><Relationship Id="rId162" Type="http://schemas.openxmlformats.org/officeDocument/2006/relationships/customXml" Target="../ink/ink297.xml"/><Relationship Id="rId183" Type="http://schemas.openxmlformats.org/officeDocument/2006/relationships/image" Target="../media/image307.png"/><Relationship Id="rId218" Type="http://schemas.openxmlformats.org/officeDocument/2006/relationships/customXml" Target="../ink/ink325.xml"/><Relationship Id="rId239" Type="http://schemas.openxmlformats.org/officeDocument/2006/relationships/image" Target="../media/image335.png"/><Relationship Id="rId250" Type="http://schemas.openxmlformats.org/officeDocument/2006/relationships/customXml" Target="../ink/ink341.xml"/><Relationship Id="rId24" Type="http://schemas.openxmlformats.org/officeDocument/2006/relationships/customXml" Target="../ink/ink228.xml"/><Relationship Id="rId45" Type="http://schemas.openxmlformats.org/officeDocument/2006/relationships/image" Target="../media/image238.png"/><Relationship Id="rId66" Type="http://schemas.openxmlformats.org/officeDocument/2006/relationships/customXml" Target="../ink/ink249.xml"/><Relationship Id="rId87" Type="http://schemas.openxmlformats.org/officeDocument/2006/relationships/image" Target="../media/image259.png"/><Relationship Id="rId110" Type="http://schemas.openxmlformats.org/officeDocument/2006/relationships/customXml" Target="../ink/ink271.xml"/><Relationship Id="rId131" Type="http://schemas.openxmlformats.org/officeDocument/2006/relationships/image" Target="../media/image281.png"/><Relationship Id="rId152" Type="http://schemas.openxmlformats.org/officeDocument/2006/relationships/customXml" Target="../ink/ink292.xml"/><Relationship Id="rId173" Type="http://schemas.openxmlformats.org/officeDocument/2006/relationships/image" Target="../media/image302.png"/><Relationship Id="rId194" Type="http://schemas.openxmlformats.org/officeDocument/2006/relationships/customXml" Target="../ink/ink313.xml"/><Relationship Id="rId208" Type="http://schemas.openxmlformats.org/officeDocument/2006/relationships/customXml" Target="../ink/ink320.xml"/><Relationship Id="rId229" Type="http://schemas.openxmlformats.org/officeDocument/2006/relationships/image" Target="../media/image330.png"/><Relationship Id="rId240" Type="http://schemas.openxmlformats.org/officeDocument/2006/relationships/customXml" Target="../ink/ink336.xml"/><Relationship Id="rId261" Type="http://schemas.openxmlformats.org/officeDocument/2006/relationships/image" Target="../media/image346.png"/><Relationship Id="rId14" Type="http://schemas.openxmlformats.org/officeDocument/2006/relationships/customXml" Target="../ink/ink223.xml"/><Relationship Id="rId35" Type="http://schemas.openxmlformats.org/officeDocument/2006/relationships/image" Target="../media/image233.png"/><Relationship Id="rId56" Type="http://schemas.openxmlformats.org/officeDocument/2006/relationships/customXml" Target="../ink/ink244.xml"/><Relationship Id="rId77" Type="http://schemas.openxmlformats.org/officeDocument/2006/relationships/image" Target="../media/image254.png"/><Relationship Id="rId100" Type="http://schemas.openxmlformats.org/officeDocument/2006/relationships/customXml" Target="../ink/ink266.xml"/><Relationship Id="rId8" Type="http://schemas.openxmlformats.org/officeDocument/2006/relationships/customXml" Target="../ink/ink220.xml"/><Relationship Id="rId98" Type="http://schemas.openxmlformats.org/officeDocument/2006/relationships/customXml" Target="../ink/ink265.xml"/><Relationship Id="rId121" Type="http://schemas.openxmlformats.org/officeDocument/2006/relationships/image" Target="../media/image276.png"/><Relationship Id="rId142" Type="http://schemas.openxmlformats.org/officeDocument/2006/relationships/customXml" Target="../ink/ink287.xml"/><Relationship Id="rId163" Type="http://schemas.openxmlformats.org/officeDocument/2006/relationships/image" Target="../media/image297.png"/><Relationship Id="rId184" Type="http://schemas.openxmlformats.org/officeDocument/2006/relationships/customXml" Target="../ink/ink308.xml"/><Relationship Id="rId219" Type="http://schemas.openxmlformats.org/officeDocument/2006/relationships/image" Target="../media/image325.png"/><Relationship Id="rId230" Type="http://schemas.openxmlformats.org/officeDocument/2006/relationships/customXml" Target="../ink/ink331.xml"/><Relationship Id="rId251" Type="http://schemas.openxmlformats.org/officeDocument/2006/relationships/image" Target="../media/image341.png"/><Relationship Id="rId25" Type="http://schemas.openxmlformats.org/officeDocument/2006/relationships/image" Target="../media/image228.png"/><Relationship Id="rId46" Type="http://schemas.openxmlformats.org/officeDocument/2006/relationships/customXml" Target="../ink/ink239.xml"/><Relationship Id="rId67" Type="http://schemas.openxmlformats.org/officeDocument/2006/relationships/image" Target="../media/image249.png"/><Relationship Id="rId88" Type="http://schemas.openxmlformats.org/officeDocument/2006/relationships/customXml" Target="../ink/ink260.xml"/><Relationship Id="rId111" Type="http://schemas.openxmlformats.org/officeDocument/2006/relationships/image" Target="../media/image271.png"/><Relationship Id="rId132" Type="http://schemas.openxmlformats.org/officeDocument/2006/relationships/customXml" Target="../ink/ink282.xml"/><Relationship Id="rId153" Type="http://schemas.openxmlformats.org/officeDocument/2006/relationships/image" Target="../media/image292.png"/><Relationship Id="rId174" Type="http://schemas.openxmlformats.org/officeDocument/2006/relationships/customXml" Target="../ink/ink303.xml"/><Relationship Id="rId195" Type="http://schemas.openxmlformats.org/officeDocument/2006/relationships/image" Target="../media/image313.png"/><Relationship Id="rId209" Type="http://schemas.openxmlformats.org/officeDocument/2006/relationships/image" Target="../media/image320.png"/><Relationship Id="rId220" Type="http://schemas.openxmlformats.org/officeDocument/2006/relationships/customXml" Target="../ink/ink326.xml"/><Relationship Id="rId241" Type="http://schemas.openxmlformats.org/officeDocument/2006/relationships/image" Target="../media/image336.png"/><Relationship Id="rId15" Type="http://schemas.openxmlformats.org/officeDocument/2006/relationships/image" Target="../media/image223.png"/><Relationship Id="rId36" Type="http://schemas.openxmlformats.org/officeDocument/2006/relationships/customXml" Target="../ink/ink234.xml"/><Relationship Id="rId57" Type="http://schemas.openxmlformats.org/officeDocument/2006/relationships/image" Target="../media/image244.png"/><Relationship Id="rId78" Type="http://schemas.openxmlformats.org/officeDocument/2006/relationships/customXml" Target="../ink/ink255.xml"/><Relationship Id="rId99" Type="http://schemas.openxmlformats.org/officeDocument/2006/relationships/image" Target="../media/image265.png"/><Relationship Id="rId101" Type="http://schemas.openxmlformats.org/officeDocument/2006/relationships/image" Target="../media/image266.png"/><Relationship Id="rId122" Type="http://schemas.openxmlformats.org/officeDocument/2006/relationships/customXml" Target="../ink/ink277.xml"/><Relationship Id="rId143" Type="http://schemas.openxmlformats.org/officeDocument/2006/relationships/image" Target="../media/image287.png"/><Relationship Id="rId164" Type="http://schemas.openxmlformats.org/officeDocument/2006/relationships/customXml" Target="../ink/ink298.xml"/><Relationship Id="rId185" Type="http://schemas.openxmlformats.org/officeDocument/2006/relationships/image" Target="../media/image308.png"/><Relationship Id="rId9" Type="http://schemas.openxmlformats.org/officeDocument/2006/relationships/image" Target="../media/image220.png"/><Relationship Id="rId210" Type="http://schemas.openxmlformats.org/officeDocument/2006/relationships/customXml" Target="../ink/ink321.xml"/><Relationship Id="rId26" Type="http://schemas.openxmlformats.org/officeDocument/2006/relationships/customXml" Target="../ink/ink229.xml"/><Relationship Id="rId231" Type="http://schemas.openxmlformats.org/officeDocument/2006/relationships/image" Target="../media/image331.png"/><Relationship Id="rId252" Type="http://schemas.openxmlformats.org/officeDocument/2006/relationships/customXml" Target="../ink/ink342.xml"/><Relationship Id="rId47" Type="http://schemas.openxmlformats.org/officeDocument/2006/relationships/image" Target="../media/image239.png"/><Relationship Id="rId68" Type="http://schemas.openxmlformats.org/officeDocument/2006/relationships/customXml" Target="../ink/ink250.xml"/><Relationship Id="rId89" Type="http://schemas.openxmlformats.org/officeDocument/2006/relationships/image" Target="../media/image260.png"/><Relationship Id="rId112" Type="http://schemas.openxmlformats.org/officeDocument/2006/relationships/customXml" Target="../ink/ink272.xml"/><Relationship Id="rId133" Type="http://schemas.openxmlformats.org/officeDocument/2006/relationships/image" Target="../media/image282.png"/><Relationship Id="rId154" Type="http://schemas.openxmlformats.org/officeDocument/2006/relationships/customXml" Target="../ink/ink293.xml"/><Relationship Id="rId175" Type="http://schemas.openxmlformats.org/officeDocument/2006/relationships/image" Target="../media/image303.png"/><Relationship Id="rId196" Type="http://schemas.openxmlformats.org/officeDocument/2006/relationships/customXml" Target="../ink/ink314.xml"/><Relationship Id="rId200" Type="http://schemas.openxmlformats.org/officeDocument/2006/relationships/customXml" Target="../ink/ink316.xml"/><Relationship Id="rId16" Type="http://schemas.openxmlformats.org/officeDocument/2006/relationships/customXml" Target="../ink/ink224.xml"/><Relationship Id="rId221" Type="http://schemas.openxmlformats.org/officeDocument/2006/relationships/image" Target="../media/image326.png"/><Relationship Id="rId242" Type="http://schemas.openxmlformats.org/officeDocument/2006/relationships/customXml" Target="../ink/ink337.xml"/><Relationship Id="rId37" Type="http://schemas.openxmlformats.org/officeDocument/2006/relationships/image" Target="../media/image234.png"/><Relationship Id="rId58" Type="http://schemas.openxmlformats.org/officeDocument/2006/relationships/customXml" Target="../ink/ink245.xml"/><Relationship Id="rId79" Type="http://schemas.openxmlformats.org/officeDocument/2006/relationships/image" Target="../media/image255.png"/><Relationship Id="rId102" Type="http://schemas.openxmlformats.org/officeDocument/2006/relationships/customXml" Target="../ink/ink267.xml"/><Relationship Id="rId123" Type="http://schemas.openxmlformats.org/officeDocument/2006/relationships/image" Target="../media/image277.png"/><Relationship Id="rId144" Type="http://schemas.openxmlformats.org/officeDocument/2006/relationships/customXml" Target="../ink/ink288.xml"/><Relationship Id="rId90" Type="http://schemas.openxmlformats.org/officeDocument/2006/relationships/customXml" Target="../ink/ink261.xml"/><Relationship Id="rId165" Type="http://schemas.openxmlformats.org/officeDocument/2006/relationships/image" Target="../media/image298.png"/><Relationship Id="rId186" Type="http://schemas.openxmlformats.org/officeDocument/2006/relationships/customXml" Target="../ink/ink309.xml"/><Relationship Id="rId211" Type="http://schemas.openxmlformats.org/officeDocument/2006/relationships/image" Target="../media/image321.png"/><Relationship Id="rId232" Type="http://schemas.openxmlformats.org/officeDocument/2006/relationships/customXml" Target="../ink/ink332.xml"/><Relationship Id="rId253" Type="http://schemas.openxmlformats.org/officeDocument/2006/relationships/image" Target="../media/image342.png"/><Relationship Id="rId27" Type="http://schemas.openxmlformats.org/officeDocument/2006/relationships/image" Target="../media/image229.png"/><Relationship Id="rId48" Type="http://schemas.openxmlformats.org/officeDocument/2006/relationships/customXml" Target="../ink/ink240.xml"/><Relationship Id="rId69" Type="http://schemas.openxmlformats.org/officeDocument/2006/relationships/image" Target="../media/image250.png"/><Relationship Id="rId113" Type="http://schemas.openxmlformats.org/officeDocument/2006/relationships/image" Target="../media/image272.png"/><Relationship Id="rId134" Type="http://schemas.openxmlformats.org/officeDocument/2006/relationships/customXml" Target="../ink/ink283.xml"/><Relationship Id="rId80" Type="http://schemas.openxmlformats.org/officeDocument/2006/relationships/customXml" Target="../ink/ink256.xml"/><Relationship Id="rId155" Type="http://schemas.openxmlformats.org/officeDocument/2006/relationships/image" Target="../media/image293.png"/><Relationship Id="rId176" Type="http://schemas.openxmlformats.org/officeDocument/2006/relationships/customXml" Target="../ink/ink304.xml"/><Relationship Id="rId197" Type="http://schemas.openxmlformats.org/officeDocument/2006/relationships/image" Target="../media/image314.png"/><Relationship Id="rId201" Type="http://schemas.openxmlformats.org/officeDocument/2006/relationships/image" Target="../media/image316.png"/><Relationship Id="rId222" Type="http://schemas.openxmlformats.org/officeDocument/2006/relationships/customXml" Target="../ink/ink327.xml"/><Relationship Id="rId243" Type="http://schemas.openxmlformats.org/officeDocument/2006/relationships/image" Target="../media/image337.png"/><Relationship Id="rId17" Type="http://schemas.openxmlformats.org/officeDocument/2006/relationships/image" Target="../media/image224.png"/><Relationship Id="rId38" Type="http://schemas.openxmlformats.org/officeDocument/2006/relationships/customXml" Target="../ink/ink235.xml"/><Relationship Id="rId59" Type="http://schemas.openxmlformats.org/officeDocument/2006/relationships/image" Target="../media/image245.png"/><Relationship Id="rId103" Type="http://schemas.openxmlformats.org/officeDocument/2006/relationships/image" Target="../media/image267.png"/><Relationship Id="rId124" Type="http://schemas.openxmlformats.org/officeDocument/2006/relationships/customXml" Target="../ink/ink278.xml"/><Relationship Id="rId70" Type="http://schemas.openxmlformats.org/officeDocument/2006/relationships/customXml" Target="../ink/ink251.xml"/><Relationship Id="rId91" Type="http://schemas.openxmlformats.org/officeDocument/2006/relationships/image" Target="../media/image261.png"/><Relationship Id="rId145" Type="http://schemas.openxmlformats.org/officeDocument/2006/relationships/image" Target="../media/image288.png"/><Relationship Id="rId166" Type="http://schemas.openxmlformats.org/officeDocument/2006/relationships/customXml" Target="../ink/ink299.xml"/><Relationship Id="rId187" Type="http://schemas.openxmlformats.org/officeDocument/2006/relationships/image" Target="../media/image30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22.xml"/><Relationship Id="rId233" Type="http://schemas.openxmlformats.org/officeDocument/2006/relationships/image" Target="../media/image332.png"/><Relationship Id="rId254" Type="http://schemas.openxmlformats.org/officeDocument/2006/relationships/customXml" Target="../ink/ink343.xml"/><Relationship Id="rId28" Type="http://schemas.openxmlformats.org/officeDocument/2006/relationships/customXml" Target="../ink/ink230.xml"/><Relationship Id="rId49" Type="http://schemas.openxmlformats.org/officeDocument/2006/relationships/image" Target="../media/image240.png"/><Relationship Id="rId114" Type="http://schemas.openxmlformats.org/officeDocument/2006/relationships/customXml" Target="../ink/ink273.xml"/><Relationship Id="rId60" Type="http://schemas.openxmlformats.org/officeDocument/2006/relationships/customXml" Target="../ink/ink246.xml"/><Relationship Id="rId81" Type="http://schemas.openxmlformats.org/officeDocument/2006/relationships/image" Target="../media/image256.png"/><Relationship Id="rId135" Type="http://schemas.openxmlformats.org/officeDocument/2006/relationships/image" Target="../media/image283.png"/><Relationship Id="rId156" Type="http://schemas.openxmlformats.org/officeDocument/2006/relationships/customXml" Target="../ink/ink294.xml"/><Relationship Id="rId177" Type="http://schemas.openxmlformats.org/officeDocument/2006/relationships/image" Target="../media/image304.png"/><Relationship Id="rId198" Type="http://schemas.openxmlformats.org/officeDocument/2006/relationships/customXml" Target="../ink/ink315.xml"/><Relationship Id="rId202" Type="http://schemas.openxmlformats.org/officeDocument/2006/relationships/customXml" Target="../ink/ink317.xml"/><Relationship Id="rId223" Type="http://schemas.openxmlformats.org/officeDocument/2006/relationships/image" Target="../media/image327.png"/><Relationship Id="rId244" Type="http://schemas.openxmlformats.org/officeDocument/2006/relationships/customXml" Target="../ink/ink338.xml"/><Relationship Id="rId18" Type="http://schemas.openxmlformats.org/officeDocument/2006/relationships/customXml" Target="../ink/ink225.xml"/><Relationship Id="rId39" Type="http://schemas.openxmlformats.org/officeDocument/2006/relationships/image" Target="../media/image235.png"/><Relationship Id="rId50" Type="http://schemas.openxmlformats.org/officeDocument/2006/relationships/customXml" Target="../ink/ink241.xml"/><Relationship Id="rId104" Type="http://schemas.openxmlformats.org/officeDocument/2006/relationships/customXml" Target="../ink/ink268.xml"/><Relationship Id="rId125" Type="http://schemas.openxmlformats.org/officeDocument/2006/relationships/image" Target="../media/image278.png"/><Relationship Id="rId146" Type="http://schemas.openxmlformats.org/officeDocument/2006/relationships/customXml" Target="../ink/ink289.xml"/><Relationship Id="rId167" Type="http://schemas.openxmlformats.org/officeDocument/2006/relationships/image" Target="../media/image299.png"/><Relationship Id="rId188" Type="http://schemas.openxmlformats.org/officeDocument/2006/relationships/customXml" Target="../ink/ink310.xml"/><Relationship Id="rId71" Type="http://schemas.openxmlformats.org/officeDocument/2006/relationships/image" Target="../media/image251.png"/><Relationship Id="rId92" Type="http://schemas.openxmlformats.org/officeDocument/2006/relationships/customXml" Target="../ink/ink262.xml"/><Relationship Id="rId213" Type="http://schemas.openxmlformats.org/officeDocument/2006/relationships/image" Target="../media/image322.png"/><Relationship Id="rId234" Type="http://schemas.openxmlformats.org/officeDocument/2006/relationships/customXml" Target="../ink/ink333.xml"/><Relationship Id="rId2" Type="http://schemas.openxmlformats.org/officeDocument/2006/relationships/customXml" Target="../ink/ink217.xml"/><Relationship Id="rId29" Type="http://schemas.openxmlformats.org/officeDocument/2006/relationships/image" Target="../media/image230.png"/><Relationship Id="rId255" Type="http://schemas.openxmlformats.org/officeDocument/2006/relationships/image" Target="../media/image343.png"/><Relationship Id="rId40" Type="http://schemas.openxmlformats.org/officeDocument/2006/relationships/customXml" Target="../ink/ink236.xml"/><Relationship Id="rId115" Type="http://schemas.openxmlformats.org/officeDocument/2006/relationships/image" Target="../media/image273.png"/><Relationship Id="rId136" Type="http://schemas.openxmlformats.org/officeDocument/2006/relationships/customXml" Target="../ink/ink284.xml"/><Relationship Id="rId157" Type="http://schemas.openxmlformats.org/officeDocument/2006/relationships/image" Target="../media/image294.png"/><Relationship Id="rId178" Type="http://schemas.openxmlformats.org/officeDocument/2006/relationships/customXml" Target="../ink/ink305.xml"/><Relationship Id="rId61" Type="http://schemas.openxmlformats.org/officeDocument/2006/relationships/image" Target="../media/image246.png"/><Relationship Id="rId82" Type="http://schemas.openxmlformats.org/officeDocument/2006/relationships/customXml" Target="../ink/ink257.xml"/><Relationship Id="rId199" Type="http://schemas.openxmlformats.org/officeDocument/2006/relationships/image" Target="../media/image315.png"/><Relationship Id="rId203" Type="http://schemas.openxmlformats.org/officeDocument/2006/relationships/image" Target="../media/image317.png"/><Relationship Id="rId19" Type="http://schemas.openxmlformats.org/officeDocument/2006/relationships/image" Target="../media/image225.png"/><Relationship Id="rId224" Type="http://schemas.openxmlformats.org/officeDocument/2006/relationships/customXml" Target="../ink/ink328.xml"/><Relationship Id="rId245" Type="http://schemas.openxmlformats.org/officeDocument/2006/relationships/image" Target="../media/image338.png"/><Relationship Id="rId30" Type="http://schemas.openxmlformats.org/officeDocument/2006/relationships/customXml" Target="../ink/ink231.xml"/><Relationship Id="rId105" Type="http://schemas.openxmlformats.org/officeDocument/2006/relationships/image" Target="../media/image268.png"/><Relationship Id="rId126" Type="http://schemas.openxmlformats.org/officeDocument/2006/relationships/customXml" Target="../ink/ink279.xml"/><Relationship Id="rId147" Type="http://schemas.openxmlformats.org/officeDocument/2006/relationships/image" Target="../media/image289.png"/><Relationship Id="rId168" Type="http://schemas.openxmlformats.org/officeDocument/2006/relationships/customXml" Target="../ink/ink300.xml"/><Relationship Id="rId51" Type="http://schemas.openxmlformats.org/officeDocument/2006/relationships/image" Target="../media/image241.png"/><Relationship Id="rId72" Type="http://schemas.openxmlformats.org/officeDocument/2006/relationships/customXml" Target="../ink/ink252.xml"/><Relationship Id="rId93" Type="http://schemas.openxmlformats.org/officeDocument/2006/relationships/image" Target="../media/image262.png"/><Relationship Id="rId189" Type="http://schemas.openxmlformats.org/officeDocument/2006/relationships/image" Target="../media/image310.png"/><Relationship Id="rId3" Type="http://schemas.openxmlformats.org/officeDocument/2006/relationships/image" Target="../media/image217.png"/><Relationship Id="rId214" Type="http://schemas.openxmlformats.org/officeDocument/2006/relationships/customXml" Target="../ink/ink323.xml"/><Relationship Id="rId235" Type="http://schemas.openxmlformats.org/officeDocument/2006/relationships/image" Target="../media/image333.png"/><Relationship Id="rId256" Type="http://schemas.openxmlformats.org/officeDocument/2006/relationships/customXml" Target="../ink/ink344.xml"/><Relationship Id="rId116" Type="http://schemas.openxmlformats.org/officeDocument/2006/relationships/customXml" Target="../ink/ink274.xml"/><Relationship Id="rId137" Type="http://schemas.openxmlformats.org/officeDocument/2006/relationships/image" Target="../media/image284.png"/><Relationship Id="rId158" Type="http://schemas.openxmlformats.org/officeDocument/2006/relationships/customXml" Target="../ink/ink295.xml"/><Relationship Id="rId20" Type="http://schemas.openxmlformats.org/officeDocument/2006/relationships/customXml" Target="../ink/ink226.xml"/><Relationship Id="rId41" Type="http://schemas.openxmlformats.org/officeDocument/2006/relationships/image" Target="../media/image236.png"/><Relationship Id="rId62" Type="http://schemas.openxmlformats.org/officeDocument/2006/relationships/customXml" Target="../ink/ink247.xml"/><Relationship Id="rId83" Type="http://schemas.openxmlformats.org/officeDocument/2006/relationships/image" Target="../media/image257.png"/><Relationship Id="rId179" Type="http://schemas.openxmlformats.org/officeDocument/2006/relationships/image" Target="../media/image305.png"/><Relationship Id="rId190" Type="http://schemas.openxmlformats.org/officeDocument/2006/relationships/customXml" Target="../ink/ink311.xml"/><Relationship Id="rId204" Type="http://schemas.openxmlformats.org/officeDocument/2006/relationships/customXml" Target="../ink/ink318.xml"/><Relationship Id="rId225" Type="http://schemas.openxmlformats.org/officeDocument/2006/relationships/image" Target="../media/image328.png"/><Relationship Id="rId246" Type="http://schemas.openxmlformats.org/officeDocument/2006/relationships/customXml" Target="../ink/ink339.xml"/><Relationship Id="rId106" Type="http://schemas.openxmlformats.org/officeDocument/2006/relationships/customXml" Target="../ink/ink269.xml"/><Relationship Id="rId127" Type="http://schemas.openxmlformats.org/officeDocument/2006/relationships/image" Target="../media/image279.png"/><Relationship Id="rId10" Type="http://schemas.openxmlformats.org/officeDocument/2006/relationships/customXml" Target="../ink/ink221.xml"/><Relationship Id="rId31" Type="http://schemas.openxmlformats.org/officeDocument/2006/relationships/image" Target="../media/image231.png"/><Relationship Id="rId52" Type="http://schemas.openxmlformats.org/officeDocument/2006/relationships/customXml" Target="../ink/ink242.xml"/><Relationship Id="rId73" Type="http://schemas.openxmlformats.org/officeDocument/2006/relationships/image" Target="../media/image252.png"/><Relationship Id="rId94" Type="http://schemas.openxmlformats.org/officeDocument/2006/relationships/customXml" Target="../ink/ink263.xml"/><Relationship Id="rId148" Type="http://schemas.openxmlformats.org/officeDocument/2006/relationships/customXml" Target="../ink/ink290.xml"/><Relationship Id="rId169" Type="http://schemas.openxmlformats.org/officeDocument/2006/relationships/image" Target="../media/image300.png"/><Relationship Id="rId4" Type="http://schemas.openxmlformats.org/officeDocument/2006/relationships/customXml" Target="../ink/ink218.xml"/><Relationship Id="rId180" Type="http://schemas.openxmlformats.org/officeDocument/2006/relationships/customXml" Target="../ink/ink306.xml"/><Relationship Id="rId215" Type="http://schemas.openxmlformats.org/officeDocument/2006/relationships/image" Target="../media/image323.png"/><Relationship Id="rId236" Type="http://schemas.openxmlformats.org/officeDocument/2006/relationships/customXml" Target="../ink/ink334.xml"/><Relationship Id="rId257" Type="http://schemas.openxmlformats.org/officeDocument/2006/relationships/image" Target="../media/image344.png"/><Relationship Id="rId42" Type="http://schemas.openxmlformats.org/officeDocument/2006/relationships/customXml" Target="../ink/ink237.xml"/><Relationship Id="rId84" Type="http://schemas.openxmlformats.org/officeDocument/2006/relationships/customXml" Target="../ink/ink258.xml"/><Relationship Id="rId138" Type="http://schemas.openxmlformats.org/officeDocument/2006/relationships/customXml" Target="../ink/ink285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04.png"/><Relationship Id="rId21" Type="http://schemas.openxmlformats.org/officeDocument/2006/relationships/image" Target="../media/image356.png"/><Relationship Id="rId42" Type="http://schemas.openxmlformats.org/officeDocument/2006/relationships/customXml" Target="../ink/ink367.xml"/><Relationship Id="rId63" Type="http://schemas.openxmlformats.org/officeDocument/2006/relationships/image" Target="../media/image377.png"/><Relationship Id="rId84" Type="http://schemas.openxmlformats.org/officeDocument/2006/relationships/customXml" Target="../ink/ink388.xml"/><Relationship Id="rId138" Type="http://schemas.openxmlformats.org/officeDocument/2006/relationships/customXml" Target="../ink/ink415.xml"/><Relationship Id="rId159" Type="http://schemas.openxmlformats.org/officeDocument/2006/relationships/image" Target="../media/image425.png"/><Relationship Id="rId107" Type="http://schemas.openxmlformats.org/officeDocument/2006/relationships/image" Target="../media/image399.png"/><Relationship Id="rId11" Type="http://schemas.openxmlformats.org/officeDocument/2006/relationships/image" Target="../media/image351.png"/><Relationship Id="rId32" Type="http://schemas.openxmlformats.org/officeDocument/2006/relationships/customXml" Target="../ink/ink362.xml"/><Relationship Id="rId53" Type="http://schemas.openxmlformats.org/officeDocument/2006/relationships/image" Target="../media/image372.png"/><Relationship Id="rId74" Type="http://schemas.openxmlformats.org/officeDocument/2006/relationships/customXml" Target="../ink/ink383.xml"/><Relationship Id="rId128" Type="http://schemas.openxmlformats.org/officeDocument/2006/relationships/customXml" Target="../ink/ink410.xml"/><Relationship Id="rId149" Type="http://schemas.openxmlformats.org/officeDocument/2006/relationships/image" Target="../media/image420.png"/><Relationship Id="rId5" Type="http://schemas.openxmlformats.org/officeDocument/2006/relationships/image" Target="../media/image348.png"/><Relationship Id="rId95" Type="http://schemas.openxmlformats.org/officeDocument/2006/relationships/image" Target="../media/image393.png"/><Relationship Id="rId160" Type="http://schemas.openxmlformats.org/officeDocument/2006/relationships/customXml" Target="../ink/ink426.xml"/><Relationship Id="rId22" Type="http://schemas.openxmlformats.org/officeDocument/2006/relationships/customXml" Target="../ink/ink357.xml"/><Relationship Id="rId43" Type="http://schemas.openxmlformats.org/officeDocument/2006/relationships/image" Target="../media/image367.png"/><Relationship Id="rId64" Type="http://schemas.openxmlformats.org/officeDocument/2006/relationships/customXml" Target="../ink/ink378.xml"/><Relationship Id="rId118" Type="http://schemas.openxmlformats.org/officeDocument/2006/relationships/customXml" Target="../ink/ink405.xml"/><Relationship Id="rId139" Type="http://schemas.openxmlformats.org/officeDocument/2006/relationships/image" Target="../media/image415.png"/><Relationship Id="rId85" Type="http://schemas.openxmlformats.org/officeDocument/2006/relationships/image" Target="../media/image388.png"/><Relationship Id="rId150" Type="http://schemas.openxmlformats.org/officeDocument/2006/relationships/customXml" Target="../ink/ink421.xml"/><Relationship Id="rId12" Type="http://schemas.openxmlformats.org/officeDocument/2006/relationships/customXml" Target="../ink/ink352.xml"/><Relationship Id="rId17" Type="http://schemas.openxmlformats.org/officeDocument/2006/relationships/image" Target="../media/image354.png"/><Relationship Id="rId33" Type="http://schemas.openxmlformats.org/officeDocument/2006/relationships/image" Target="../media/image362.png"/><Relationship Id="rId38" Type="http://schemas.openxmlformats.org/officeDocument/2006/relationships/customXml" Target="../ink/ink365.xml"/><Relationship Id="rId59" Type="http://schemas.openxmlformats.org/officeDocument/2006/relationships/image" Target="../media/image375.png"/><Relationship Id="rId103" Type="http://schemas.openxmlformats.org/officeDocument/2006/relationships/image" Target="../media/image397.png"/><Relationship Id="rId108" Type="http://schemas.openxmlformats.org/officeDocument/2006/relationships/customXml" Target="../ink/ink400.xml"/><Relationship Id="rId124" Type="http://schemas.openxmlformats.org/officeDocument/2006/relationships/customXml" Target="../ink/ink408.xml"/><Relationship Id="rId129" Type="http://schemas.openxmlformats.org/officeDocument/2006/relationships/image" Target="../media/image410.png"/><Relationship Id="rId54" Type="http://schemas.openxmlformats.org/officeDocument/2006/relationships/customXml" Target="../ink/ink373.xml"/><Relationship Id="rId70" Type="http://schemas.openxmlformats.org/officeDocument/2006/relationships/customXml" Target="../ink/ink381.xml"/><Relationship Id="rId75" Type="http://schemas.openxmlformats.org/officeDocument/2006/relationships/image" Target="../media/image383.png"/><Relationship Id="rId91" Type="http://schemas.openxmlformats.org/officeDocument/2006/relationships/image" Target="../media/image391.png"/><Relationship Id="rId96" Type="http://schemas.openxmlformats.org/officeDocument/2006/relationships/customXml" Target="../ink/ink394.xml"/><Relationship Id="rId140" Type="http://schemas.openxmlformats.org/officeDocument/2006/relationships/customXml" Target="../ink/ink416.xml"/><Relationship Id="rId145" Type="http://schemas.openxmlformats.org/officeDocument/2006/relationships/image" Target="../media/image418.png"/><Relationship Id="rId161" Type="http://schemas.openxmlformats.org/officeDocument/2006/relationships/image" Target="../media/image42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49.xml"/><Relationship Id="rId23" Type="http://schemas.openxmlformats.org/officeDocument/2006/relationships/image" Target="../media/image357.png"/><Relationship Id="rId28" Type="http://schemas.openxmlformats.org/officeDocument/2006/relationships/customXml" Target="../ink/ink360.xml"/><Relationship Id="rId49" Type="http://schemas.openxmlformats.org/officeDocument/2006/relationships/image" Target="../media/image370.png"/><Relationship Id="rId114" Type="http://schemas.openxmlformats.org/officeDocument/2006/relationships/customXml" Target="../ink/ink403.xml"/><Relationship Id="rId119" Type="http://schemas.openxmlformats.org/officeDocument/2006/relationships/image" Target="../media/image405.png"/><Relationship Id="rId44" Type="http://schemas.openxmlformats.org/officeDocument/2006/relationships/customXml" Target="../ink/ink368.xml"/><Relationship Id="rId60" Type="http://schemas.openxmlformats.org/officeDocument/2006/relationships/customXml" Target="../ink/ink376.xml"/><Relationship Id="rId65" Type="http://schemas.openxmlformats.org/officeDocument/2006/relationships/image" Target="../media/image378.png"/><Relationship Id="rId81" Type="http://schemas.openxmlformats.org/officeDocument/2006/relationships/image" Target="../media/image386.png"/><Relationship Id="rId86" Type="http://schemas.openxmlformats.org/officeDocument/2006/relationships/customXml" Target="../ink/ink389.xml"/><Relationship Id="rId130" Type="http://schemas.openxmlformats.org/officeDocument/2006/relationships/customXml" Target="../ink/ink411.xml"/><Relationship Id="rId135" Type="http://schemas.openxmlformats.org/officeDocument/2006/relationships/image" Target="../media/image413.png"/><Relationship Id="rId151" Type="http://schemas.openxmlformats.org/officeDocument/2006/relationships/image" Target="../media/image421.png"/><Relationship Id="rId156" Type="http://schemas.openxmlformats.org/officeDocument/2006/relationships/customXml" Target="../ink/ink424.xml"/><Relationship Id="rId13" Type="http://schemas.openxmlformats.org/officeDocument/2006/relationships/image" Target="../media/image352.png"/><Relationship Id="rId18" Type="http://schemas.openxmlformats.org/officeDocument/2006/relationships/customXml" Target="../ink/ink355.xml"/><Relationship Id="rId39" Type="http://schemas.openxmlformats.org/officeDocument/2006/relationships/image" Target="../media/image365.png"/><Relationship Id="rId109" Type="http://schemas.openxmlformats.org/officeDocument/2006/relationships/image" Target="../media/image400.png"/><Relationship Id="rId34" Type="http://schemas.openxmlformats.org/officeDocument/2006/relationships/customXml" Target="../ink/ink363.xml"/><Relationship Id="rId50" Type="http://schemas.openxmlformats.org/officeDocument/2006/relationships/customXml" Target="../ink/ink371.xml"/><Relationship Id="rId55" Type="http://schemas.openxmlformats.org/officeDocument/2006/relationships/image" Target="../media/image373.png"/><Relationship Id="rId76" Type="http://schemas.openxmlformats.org/officeDocument/2006/relationships/customXml" Target="../ink/ink384.xml"/><Relationship Id="rId97" Type="http://schemas.openxmlformats.org/officeDocument/2006/relationships/image" Target="../media/image394.png"/><Relationship Id="rId104" Type="http://schemas.openxmlformats.org/officeDocument/2006/relationships/customXml" Target="../ink/ink398.xml"/><Relationship Id="rId120" Type="http://schemas.openxmlformats.org/officeDocument/2006/relationships/customXml" Target="../ink/ink406.xml"/><Relationship Id="rId125" Type="http://schemas.openxmlformats.org/officeDocument/2006/relationships/image" Target="../media/image408.png"/><Relationship Id="rId141" Type="http://schemas.openxmlformats.org/officeDocument/2006/relationships/image" Target="../media/image416.png"/><Relationship Id="rId146" Type="http://schemas.openxmlformats.org/officeDocument/2006/relationships/customXml" Target="../ink/ink419.xml"/><Relationship Id="rId7" Type="http://schemas.openxmlformats.org/officeDocument/2006/relationships/image" Target="../media/image349.png"/><Relationship Id="rId71" Type="http://schemas.openxmlformats.org/officeDocument/2006/relationships/image" Target="../media/image381.png"/><Relationship Id="rId92" Type="http://schemas.openxmlformats.org/officeDocument/2006/relationships/customXml" Target="../ink/ink392.xml"/><Relationship Id="rId162" Type="http://schemas.openxmlformats.org/officeDocument/2006/relationships/customXml" Target="../ink/ink427.xml"/><Relationship Id="rId2" Type="http://schemas.openxmlformats.org/officeDocument/2006/relationships/customXml" Target="../ink/ink347.xml"/><Relationship Id="rId29" Type="http://schemas.openxmlformats.org/officeDocument/2006/relationships/image" Target="../media/image360.png"/><Relationship Id="rId24" Type="http://schemas.openxmlformats.org/officeDocument/2006/relationships/customXml" Target="../ink/ink358.xml"/><Relationship Id="rId40" Type="http://schemas.openxmlformats.org/officeDocument/2006/relationships/customXml" Target="../ink/ink366.xml"/><Relationship Id="rId45" Type="http://schemas.openxmlformats.org/officeDocument/2006/relationships/image" Target="../media/image368.png"/><Relationship Id="rId66" Type="http://schemas.openxmlformats.org/officeDocument/2006/relationships/customXml" Target="../ink/ink379.xml"/><Relationship Id="rId87" Type="http://schemas.openxmlformats.org/officeDocument/2006/relationships/image" Target="../media/image389.png"/><Relationship Id="rId110" Type="http://schemas.openxmlformats.org/officeDocument/2006/relationships/customXml" Target="../ink/ink401.xml"/><Relationship Id="rId115" Type="http://schemas.openxmlformats.org/officeDocument/2006/relationships/image" Target="../media/image403.png"/><Relationship Id="rId131" Type="http://schemas.openxmlformats.org/officeDocument/2006/relationships/image" Target="../media/image411.png"/><Relationship Id="rId136" Type="http://schemas.openxmlformats.org/officeDocument/2006/relationships/customXml" Target="../ink/ink414.xml"/><Relationship Id="rId157" Type="http://schemas.openxmlformats.org/officeDocument/2006/relationships/image" Target="../media/image424.png"/><Relationship Id="rId61" Type="http://schemas.openxmlformats.org/officeDocument/2006/relationships/image" Target="../media/image376.png"/><Relationship Id="rId82" Type="http://schemas.openxmlformats.org/officeDocument/2006/relationships/customXml" Target="../ink/ink387.xml"/><Relationship Id="rId152" Type="http://schemas.openxmlformats.org/officeDocument/2006/relationships/customXml" Target="../ink/ink422.xml"/><Relationship Id="rId19" Type="http://schemas.openxmlformats.org/officeDocument/2006/relationships/image" Target="../media/image355.png"/><Relationship Id="rId14" Type="http://schemas.openxmlformats.org/officeDocument/2006/relationships/customXml" Target="../ink/ink353.xml"/><Relationship Id="rId30" Type="http://schemas.openxmlformats.org/officeDocument/2006/relationships/customXml" Target="../ink/ink361.xml"/><Relationship Id="rId35" Type="http://schemas.openxmlformats.org/officeDocument/2006/relationships/image" Target="../media/image363.png"/><Relationship Id="rId56" Type="http://schemas.openxmlformats.org/officeDocument/2006/relationships/customXml" Target="../ink/ink374.xml"/><Relationship Id="rId77" Type="http://schemas.openxmlformats.org/officeDocument/2006/relationships/image" Target="../media/image384.png"/><Relationship Id="rId100" Type="http://schemas.openxmlformats.org/officeDocument/2006/relationships/customXml" Target="../ink/ink396.xml"/><Relationship Id="rId105" Type="http://schemas.openxmlformats.org/officeDocument/2006/relationships/image" Target="../media/image398.png"/><Relationship Id="rId126" Type="http://schemas.openxmlformats.org/officeDocument/2006/relationships/customXml" Target="../ink/ink409.xml"/><Relationship Id="rId147" Type="http://schemas.openxmlformats.org/officeDocument/2006/relationships/image" Target="../media/image419.png"/><Relationship Id="rId8" Type="http://schemas.openxmlformats.org/officeDocument/2006/relationships/customXml" Target="../ink/ink350.xml"/><Relationship Id="rId51" Type="http://schemas.openxmlformats.org/officeDocument/2006/relationships/image" Target="../media/image371.png"/><Relationship Id="rId72" Type="http://schemas.openxmlformats.org/officeDocument/2006/relationships/customXml" Target="../ink/ink382.xml"/><Relationship Id="rId93" Type="http://schemas.openxmlformats.org/officeDocument/2006/relationships/image" Target="../media/image392.png"/><Relationship Id="rId98" Type="http://schemas.openxmlformats.org/officeDocument/2006/relationships/customXml" Target="../ink/ink395.xml"/><Relationship Id="rId121" Type="http://schemas.openxmlformats.org/officeDocument/2006/relationships/image" Target="../media/image406.png"/><Relationship Id="rId142" Type="http://schemas.openxmlformats.org/officeDocument/2006/relationships/customXml" Target="../ink/ink417.xml"/><Relationship Id="rId163" Type="http://schemas.openxmlformats.org/officeDocument/2006/relationships/image" Target="../media/image427.png"/><Relationship Id="rId3" Type="http://schemas.openxmlformats.org/officeDocument/2006/relationships/image" Target="../media/image347.png"/><Relationship Id="rId25" Type="http://schemas.openxmlformats.org/officeDocument/2006/relationships/image" Target="../media/image358.png"/><Relationship Id="rId46" Type="http://schemas.openxmlformats.org/officeDocument/2006/relationships/customXml" Target="../ink/ink369.xml"/><Relationship Id="rId67" Type="http://schemas.openxmlformats.org/officeDocument/2006/relationships/image" Target="../media/image379.png"/><Relationship Id="rId116" Type="http://schemas.openxmlformats.org/officeDocument/2006/relationships/customXml" Target="../ink/ink404.xml"/><Relationship Id="rId137" Type="http://schemas.openxmlformats.org/officeDocument/2006/relationships/image" Target="../media/image414.png"/><Relationship Id="rId158" Type="http://schemas.openxmlformats.org/officeDocument/2006/relationships/customXml" Target="../ink/ink425.xml"/><Relationship Id="rId20" Type="http://schemas.openxmlformats.org/officeDocument/2006/relationships/customXml" Target="../ink/ink356.xml"/><Relationship Id="rId41" Type="http://schemas.openxmlformats.org/officeDocument/2006/relationships/image" Target="../media/image366.png"/><Relationship Id="rId62" Type="http://schemas.openxmlformats.org/officeDocument/2006/relationships/customXml" Target="../ink/ink377.xml"/><Relationship Id="rId83" Type="http://schemas.openxmlformats.org/officeDocument/2006/relationships/image" Target="../media/image387.png"/><Relationship Id="rId88" Type="http://schemas.openxmlformats.org/officeDocument/2006/relationships/customXml" Target="../ink/ink390.xml"/><Relationship Id="rId111" Type="http://schemas.openxmlformats.org/officeDocument/2006/relationships/image" Target="../media/image401.png"/><Relationship Id="rId132" Type="http://schemas.openxmlformats.org/officeDocument/2006/relationships/customXml" Target="../ink/ink412.xml"/><Relationship Id="rId153" Type="http://schemas.openxmlformats.org/officeDocument/2006/relationships/image" Target="../media/image422.png"/><Relationship Id="rId15" Type="http://schemas.openxmlformats.org/officeDocument/2006/relationships/image" Target="../media/image353.png"/><Relationship Id="rId36" Type="http://schemas.openxmlformats.org/officeDocument/2006/relationships/customXml" Target="../ink/ink364.xml"/><Relationship Id="rId57" Type="http://schemas.openxmlformats.org/officeDocument/2006/relationships/image" Target="../media/image374.png"/><Relationship Id="rId106" Type="http://schemas.openxmlformats.org/officeDocument/2006/relationships/customXml" Target="../ink/ink399.xml"/><Relationship Id="rId127" Type="http://schemas.openxmlformats.org/officeDocument/2006/relationships/image" Target="../media/image409.png"/><Relationship Id="rId10" Type="http://schemas.openxmlformats.org/officeDocument/2006/relationships/customXml" Target="../ink/ink351.xml"/><Relationship Id="rId31" Type="http://schemas.openxmlformats.org/officeDocument/2006/relationships/image" Target="../media/image361.png"/><Relationship Id="rId52" Type="http://schemas.openxmlformats.org/officeDocument/2006/relationships/customXml" Target="../ink/ink372.xml"/><Relationship Id="rId73" Type="http://schemas.openxmlformats.org/officeDocument/2006/relationships/image" Target="../media/image382.png"/><Relationship Id="rId78" Type="http://schemas.openxmlformats.org/officeDocument/2006/relationships/customXml" Target="../ink/ink385.xml"/><Relationship Id="rId94" Type="http://schemas.openxmlformats.org/officeDocument/2006/relationships/customXml" Target="../ink/ink393.xml"/><Relationship Id="rId99" Type="http://schemas.openxmlformats.org/officeDocument/2006/relationships/image" Target="../media/image395.png"/><Relationship Id="rId101" Type="http://schemas.openxmlformats.org/officeDocument/2006/relationships/image" Target="../media/image396.png"/><Relationship Id="rId122" Type="http://schemas.openxmlformats.org/officeDocument/2006/relationships/customXml" Target="../ink/ink407.xml"/><Relationship Id="rId143" Type="http://schemas.openxmlformats.org/officeDocument/2006/relationships/image" Target="../media/image417.png"/><Relationship Id="rId148" Type="http://schemas.openxmlformats.org/officeDocument/2006/relationships/customXml" Target="../ink/ink420.xml"/><Relationship Id="rId4" Type="http://schemas.openxmlformats.org/officeDocument/2006/relationships/customXml" Target="../ink/ink348.xml"/><Relationship Id="rId9" Type="http://schemas.openxmlformats.org/officeDocument/2006/relationships/image" Target="../media/image350.png"/><Relationship Id="rId26" Type="http://schemas.openxmlformats.org/officeDocument/2006/relationships/customXml" Target="../ink/ink359.xml"/><Relationship Id="rId47" Type="http://schemas.openxmlformats.org/officeDocument/2006/relationships/image" Target="../media/image369.png"/><Relationship Id="rId68" Type="http://schemas.openxmlformats.org/officeDocument/2006/relationships/customXml" Target="../ink/ink380.xml"/><Relationship Id="rId89" Type="http://schemas.openxmlformats.org/officeDocument/2006/relationships/image" Target="../media/image390.png"/><Relationship Id="rId112" Type="http://schemas.openxmlformats.org/officeDocument/2006/relationships/customXml" Target="../ink/ink402.xml"/><Relationship Id="rId133" Type="http://schemas.openxmlformats.org/officeDocument/2006/relationships/image" Target="../media/image412.png"/><Relationship Id="rId154" Type="http://schemas.openxmlformats.org/officeDocument/2006/relationships/customXml" Target="../ink/ink423.xml"/><Relationship Id="rId16" Type="http://schemas.openxmlformats.org/officeDocument/2006/relationships/customXml" Target="../ink/ink354.xml"/><Relationship Id="rId37" Type="http://schemas.openxmlformats.org/officeDocument/2006/relationships/image" Target="../media/image364.png"/><Relationship Id="rId58" Type="http://schemas.openxmlformats.org/officeDocument/2006/relationships/customXml" Target="../ink/ink375.xml"/><Relationship Id="rId79" Type="http://schemas.openxmlformats.org/officeDocument/2006/relationships/image" Target="../media/image385.png"/><Relationship Id="rId102" Type="http://schemas.openxmlformats.org/officeDocument/2006/relationships/customXml" Target="../ink/ink397.xml"/><Relationship Id="rId123" Type="http://schemas.openxmlformats.org/officeDocument/2006/relationships/image" Target="../media/image407.png"/><Relationship Id="rId144" Type="http://schemas.openxmlformats.org/officeDocument/2006/relationships/customXml" Target="../ink/ink418.xml"/><Relationship Id="rId90" Type="http://schemas.openxmlformats.org/officeDocument/2006/relationships/customXml" Target="../ink/ink391.xml"/><Relationship Id="rId27" Type="http://schemas.openxmlformats.org/officeDocument/2006/relationships/image" Target="../media/image359.png"/><Relationship Id="rId48" Type="http://schemas.openxmlformats.org/officeDocument/2006/relationships/customXml" Target="../ink/ink370.xml"/><Relationship Id="rId69" Type="http://schemas.openxmlformats.org/officeDocument/2006/relationships/image" Target="../media/image380.png"/><Relationship Id="rId113" Type="http://schemas.openxmlformats.org/officeDocument/2006/relationships/image" Target="../media/image402.png"/><Relationship Id="rId134" Type="http://schemas.openxmlformats.org/officeDocument/2006/relationships/customXml" Target="../ink/ink413.xml"/><Relationship Id="rId80" Type="http://schemas.openxmlformats.org/officeDocument/2006/relationships/customXml" Target="../ink/ink386.xml"/><Relationship Id="rId155" Type="http://schemas.openxmlformats.org/officeDocument/2006/relationships/image" Target="../media/image423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40.xml"/><Relationship Id="rId117" Type="http://schemas.openxmlformats.org/officeDocument/2006/relationships/image" Target="../media/image485.png"/><Relationship Id="rId21" Type="http://schemas.openxmlformats.org/officeDocument/2006/relationships/image" Target="../media/image437.png"/><Relationship Id="rId42" Type="http://schemas.openxmlformats.org/officeDocument/2006/relationships/customXml" Target="../ink/ink448.xml"/><Relationship Id="rId47" Type="http://schemas.openxmlformats.org/officeDocument/2006/relationships/image" Target="../media/image450.png"/><Relationship Id="rId63" Type="http://schemas.openxmlformats.org/officeDocument/2006/relationships/image" Target="../media/image458.png"/><Relationship Id="rId68" Type="http://schemas.openxmlformats.org/officeDocument/2006/relationships/customXml" Target="../ink/ink461.xml"/><Relationship Id="rId84" Type="http://schemas.openxmlformats.org/officeDocument/2006/relationships/customXml" Target="../ink/ink469.xml"/><Relationship Id="rId89" Type="http://schemas.openxmlformats.org/officeDocument/2006/relationships/image" Target="../media/image471.png"/><Relationship Id="rId112" Type="http://schemas.openxmlformats.org/officeDocument/2006/relationships/customXml" Target="../ink/ink483.xml"/><Relationship Id="rId16" Type="http://schemas.openxmlformats.org/officeDocument/2006/relationships/customXml" Target="../ink/ink435.xml"/><Relationship Id="rId107" Type="http://schemas.openxmlformats.org/officeDocument/2006/relationships/image" Target="../media/image480.png"/><Relationship Id="rId11" Type="http://schemas.openxmlformats.org/officeDocument/2006/relationships/image" Target="../media/image432.png"/><Relationship Id="rId32" Type="http://schemas.openxmlformats.org/officeDocument/2006/relationships/customXml" Target="../ink/ink443.xml"/><Relationship Id="rId37" Type="http://schemas.openxmlformats.org/officeDocument/2006/relationships/image" Target="../media/image445.png"/><Relationship Id="rId53" Type="http://schemas.openxmlformats.org/officeDocument/2006/relationships/image" Target="../media/image453.png"/><Relationship Id="rId58" Type="http://schemas.openxmlformats.org/officeDocument/2006/relationships/customXml" Target="../ink/ink456.xml"/><Relationship Id="rId74" Type="http://schemas.openxmlformats.org/officeDocument/2006/relationships/customXml" Target="../ink/ink464.xml"/><Relationship Id="rId79" Type="http://schemas.openxmlformats.org/officeDocument/2006/relationships/image" Target="../media/image466.png"/><Relationship Id="rId102" Type="http://schemas.openxmlformats.org/officeDocument/2006/relationships/customXml" Target="../ink/ink478.xml"/><Relationship Id="rId5" Type="http://schemas.openxmlformats.org/officeDocument/2006/relationships/image" Target="../media/image429.png"/><Relationship Id="rId90" Type="http://schemas.openxmlformats.org/officeDocument/2006/relationships/customXml" Target="../ink/ink472.xml"/><Relationship Id="rId95" Type="http://schemas.openxmlformats.org/officeDocument/2006/relationships/image" Target="../media/image474.png"/><Relationship Id="rId22" Type="http://schemas.openxmlformats.org/officeDocument/2006/relationships/customXml" Target="../ink/ink438.xml"/><Relationship Id="rId27" Type="http://schemas.openxmlformats.org/officeDocument/2006/relationships/image" Target="../media/image440.png"/><Relationship Id="rId43" Type="http://schemas.openxmlformats.org/officeDocument/2006/relationships/image" Target="../media/image448.png"/><Relationship Id="rId48" Type="http://schemas.openxmlformats.org/officeDocument/2006/relationships/customXml" Target="../ink/ink451.xml"/><Relationship Id="rId64" Type="http://schemas.openxmlformats.org/officeDocument/2006/relationships/customXml" Target="../ink/ink459.xml"/><Relationship Id="rId69" Type="http://schemas.openxmlformats.org/officeDocument/2006/relationships/image" Target="../media/image461.png"/><Relationship Id="rId113" Type="http://schemas.openxmlformats.org/officeDocument/2006/relationships/image" Target="../media/image483.png"/><Relationship Id="rId118" Type="http://schemas.openxmlformats.org/officeDocument/2006/relationships/customXml" Target="../ink/ink486.xml"/><Relationship Id="rId80" Type="http://schemas.openxmlformats.org/officeDocument/2006/relationships/customXml" Target="../ink/ink467.xml"/><Relationship Id="rId85" Type="http://schemas.openxmlformats.org/officeDocument/2006/relationships/image" Target="../media/image469.png"/><Relationship Id="rId12" Type="http://schemas.openxmlformats.org/officeDocument/2006/relationships/customXml" Target="../ink/ink433.xml"/><Relationship Id="rId17" Type="http://schemas.openxmlformats.org/officeDocument/2006/relationships/image" Target="../media/image435.png"/><Relationship Id="rId33" Type="http://schemas.openxmlformats.org/officeDocument/2006/relationships/image" Target="../media/image443.png"/><Relationship Id="rId38" Type="http://schemas.openxmlformats.org/officeDocument/2006/relationships/customXml" Target="../ink/ink446.xml"/><Relationship Id="rId59" Type="http://schemas.openxmlformats.org/officeDocument/2006/relationships/image" Target="../media/image456.png"/><Relationship Id="rId103" Type="http://schemas.openxmlformats.org/officeDocument/2006/relationships/image" Target="../media/image478.png"/><Relationship Id="rId108" Type="http://schemas.openxmlformats.org/officeDocument/2006/relationships/customXml" Target="../ink/ink481.xml"/><Relationship Id="rId54" Type="http://schemas.openxmlformats.org/officeDocument/2006/relationships/customXml" Target="../ink/ink454.xml"/><Relationship Id="rId70" Type="http://schemas.openxmlformats.org/officeDocument/2006/relationships/customXml" Target="../ink/ink462.xml"/><Relationship Id="rId75" Type="http://schemas.openxmlformats.org/officeDocument/2006/relationships/image" Target="../media/image464.png"/><Relationship Id="rId91" Type="http://schemas.openxmlformats.org/officeDocument/2006/relationships/image" Target="../media/image472.png"/><Relationship Id="rId96" Type="http://schemas.openxmlformats.org/officeDocument/2006/relationships/customXml" Target="../ink/ink47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30.xml"/><Relationship Id="rId23" Type="http://schemas.openxmlformats.org/officeDocument/2006/relationships/image" Target="../media/image438.png"/><Relationship Id="rId28" Type="http://schemas.openxmlformats.org/officeDocument/2006/relationships/customXml" Target="../ink/ink441.xml"/><Relationship Id="rId49" Type="http://schemas.openxmlformats.org/officeDocument/2006/relationships/image" Target="../media/image451.png"/><Relationship Id="rId114" Type="http://schemas.openxmlformats.org/officeDocument/2006/relationships/customXml" Target="../ink/ink484.xml"/><Relationship Id="rId119" Type="http://schemas.openxmlformats.org/officeDocument/2006/relationships/image" Target="../media/image486.png"/><Relationship Id="rId44" Type="http://schemas.openxmlformats.org/officeDocument/2006/relationships/customXml" Target="../ink/ink449.xml"/><Relationship Id="rId60" Type="http://schemas.openxmlformats.org/officeDocument/2006/relationships/customXml" Target="../ink/ink457.xml"/><Relationship Id="rId65" Type="http://schemas.openxmlformats.org/officeDocument/2006/relationships/image" Target="../media/image459.png"/><Relationship Id="rId81" Type="http://schemas.openxmlformats.org/officeDocument/2006/relationships/image" Target="../media/image467.png"/><Relationship Id="rId86" Type="http://schemas.openxmlformats.org/officeDocument/2006/relationships/customXml" Target="../ink/ink470.xml"/><Relationship Id="rId4" Type="http://schemas.openxmlformats.org/officeDocument/2006/relationships/customXml" Target="../ink/ink429.xml"/><Relationship Id="rId9" Type="http://schemas.openxmlformats.org/officeDocument/2006/relationships/image" Target="../media/image431.png"/><Relationship Id="rId13" Type="http://schemas.openxmlformats.org/officeDocument/2006/relationships/image" Target="../media/image433.png"/><Relationship Id="rId18" Type="http://schemas.openxmlformats.org/officeDocument/2006/relationships/customXml" Target="../ink/ink436.xml"/><Relationship Id="rId39" Type="http://schemas.openxmlformats.org/officeDocument/2006/relationships/image" Target="../media/image446.png"/><Relationship Id="rId109" Type="http://schemas.openxmlformats.org/officeDocument/2006/relationships/image" Target="../media/image481.png"/><Relationship Id="rId34" Type="http://schemas.openxmlformats.org/officeDocument/2006/relationships/customXml" Target="../ink/ink444.xml"/><Relationship Id="rId50" Type="http://schemas.openxmlformats.org/officeDocument/2006/relationships/customXml" Target="../ink/ink452.xml"/><Relationship Id="rId55" Type="http://schemas.openxmlformats.org/officeDocument/2006/relationships/image" Target="../media/image454.png"/><Relationship Id="rId76" Type="http://schemas.openxmlformats.org/officeDocument/2006/relationships/customXml" Target="../ink/ink465.xml"/><Relationship Id="rId97" Type="http://schemas.openxmlformats.org/officeDocument/2006/relationships/image" Target="../media/image475.png"/><Relationship Id="rId104" Type="http://schemas.openxmlformats.org/officeDocument/2006/relationships/customXml" Target="../ink/ink479.xml"/><Relationship Id="rId120" Type="http://schemas.openxmlformats.org/officeDocument/2006/relationships/customXml" Target="../ink/ink487.xml"/><Relationship Id="rId7" Type="http://schemas.openxmlformats.org/officeDocument/2006/relationships/image" Target="../media/image430.png"/><Relationship Id="rId71" Type="http://schemas.openxmlformats.org/officeDocument/2006/relationships/image" Target="../media/image462.png"/><Relationship Id="rId92" Type="http://schemas.openxmlformats.org/officeDocument/2006/relationships/customXml" Target="../ink/ink473.xml"/><Relationship Id="rId2" Type="http://schemas.openxmlformats.org/officeDocument/2006/relationships/customXml" Target="../ink/ink428.xml"/><Relationship Id="rId29" Type="http://schemas.openxmlformats.org/officeDocument/2006/relationships/image" Target="../media/image441.png"/><Relationship Id="rId24" Type="http://schemas.openxmlformats.org/officeDocument/2006/relationships/customXml" Target="../ink/ink439.xml"/><Relationship Id="rId40" Type="http://schemas.openxmlformats.org/officeDocument/2006/relationships/customXml" Target="../ink/ink447.xml"/><Relationship Id="rId45" Type="http://schemas.openxmlformats.org/officeDocument/2006/relationships/image" Target="../media/image449.png"/><Relationship Id="rId66" Type="http://schemas.openxmlformats.org/officeDocument/2006/relationships/customXml" Target="../ink/ink460.xml"/><Relationship Id="rId87" Type="http://schemas.openxmlformats.org/officeDocument/2006/relationships/image" Target="../media/image470.png"/><Relationship Id="rId110" Type="http://schemas.openxmlformats.org/officeDocument/2006/relationships/customXml" Target="../ink/ink482.xml"/><Relationship Id="rId115" Type="http://schemas.openxmlformats.org/officeDocument/2006/relationships/image" Target="../media/image484.png"/><Relationship Id="rId61" Type="http://schemas.openxmlformats.org/officeDocument/2006/relationships/image" Target="../media/image457.png"/><Relationship Id="rId82" Type="http://schemas.openxmlformats.org/officeDocument/2006/relationships/customXml" Target="../ink/ink468.xml"/><Relationship Id="rId19" Type="http://schemas.openxmlformats.org/officeDocument/2006/relationships/image" Target="../media/image436.png"/><Relationship Id="rId14" Type="http://schemas.openxmlformats.org/officeDocument/2006/relationships/customXml" Target="../ink/ink434.xml"/><Relationship Id="rId30" Type="http://schemas.openxmlformats.org/officeDocument/2006/relationships/customXml" Target="../ink/ink442.xml"/><Relationship Id="rId35" Type="http://schemas.openxmlformats.org/officeDocument/2006/relationships/image" Target="../media/image444.png"/><Relationship Id="rId56" Type="http://schemas.openxmlformats.org/officeDocument/2006/relationships/customXml" Target="../ink/ink455.xml"/><Relationship Id="rId77" Type="http://schemas.openxmlformats.org/officeDocument/2006/relationships/image" Target="../media/image465.png"/><Relationship Id="rId100" Type="http://schemas.openxmlformats.org/officeDocument/2006/relationships/customXml" Target="../ink/ink477.xml"/><Relationship Id="rId105" Type="http://schemas.openxmlformats.org/officeDocument/2006/relationships/image" Target="../media/image479.png"/><Relationship Id="rId8" Type="http://schemas.openxmlformats.org/officeDocument/2006/relationships/customXml" Target="../ink/ink431.xml"/><Relationship Id="rId51" Type="http://schemas.openxmlformats.org/officeDocument/2006/relationships/image" Target="../media/image452.png"/><Relationship Id="rId72" Type="http://schemas.openxmlformats.org/officeDocument/2006/relationships/customXml" Target="../ink/ink463.xml"/><Relationship Id="rId93" Type="http://schemas.openxmlformats.org/officeDocument/2006/relationships/image" Target="../media/image473.png"/><Relationship Id="rId98" Type="http://schemas.openxmlformats.org/officeDocument/2006/relationships/customXml" Target="../ink/ink476.xml"/><Relationship Id="rId121" Type="http://schemas.openxmlformats.org/officeDocument/2006/relationships/image" Target="../media/image487.png"/><Relationship Id="rId3" Type="http://schemas.openxmlformats.org/officeDocument/2006/relationships/image" Target="../media/image428.png"/><Relationship Id="rId25" Type="http://schemas.openxmlformats.org/officeDocument/2006/relationships/image" Target="../media/image439.png"/><Relationship Id="rId46" Type="http://schemas.openxmlformats.org/officeDocument/2006/relationships/customXml" Target="../ink/ink450.xml"/><Relationship Id="rId67" Type="http://schemas.openxmlformats.org/officeDocument/2006/relationships/image" Target="../media/image460.png"/><Relationship Id="rId116" Type="http://schemas.openxmlformats.org/officeDocument/2006/relationships/customXml" Target="../ink/ink485.xml"/><Relationship Id="rId20" Type="http://schemas.openxmlformats.org/officeDocument/2006/relationships/customXml" Target="../ink/ink437.xml"/><Relationship Id="rId41" Type="http://schemas.openxmlformats.org/officeDocument/2006/relationships/image" Target="../media/image447.png"/><Relationship Id="rId62" Type="http://schemas.openxmlformats.org/officeDocument/2006/relationships/customXml" Target="../ink/ink458.xml"/><Relationship Id="rId83" Type="http://schemas.openxmlformats.org/officeDocument/2006/relationships/image" Target="../media/image468.png"/><Relationship Id="rId88" Type="http://schemas.openxmlformats.org/officeDocument/2006/relationships/customXml" Target="../ink/ink471.xml"/><Relationship Id="rId111" Type="http://schemas.openxmlformats.org/officeDocument/2006/relationships/image" Target="../media/image482.png"/><Relationship Id="rId15" Type="http://schemas.openxmlformats.org/officeDocument/2006/relationships/image" Target="../media/image434.png"/><Relationship Id="rId36" Type="http://schemas.openxmlformats.org/officeDocument/2006/relationships/customXml" Target="../ink/ink445.xml"/><Relationship Id="rId57" Type="http://schemas.openxmlformats.org/officeDocument/2006/relationships/image" Target="../media/image455.png"/><Relationship Id="rId106" Type="http://schemas.openxmlformats.org/officeDocument/2006/relationships/customXml" Target="../ink/ink480.xml"/><Relationship Id="rId10" Type="http://schemas.openxmlformats.org/officeDocument/2006/relationships/customXml" Target="../ink/ink432.xml"/><Relationship Id="rId31" Type="http://schemas.openxmlformats.org/officeDocument/2006/relationships/image" Target="../media/image442.png"/><Relationship Id="rId52" Type="http://schemas.openxmlformats.org/officeDocument/2006/relationships/customXml" Target="../ink/ink453.xml"/><Relationship Id="rId73" Type="http://schemas.openxmlformats.org/officeDocument/2006/relationships/image" Target="../media/image463.png"/><Relationship Id="rId78" Type="http://schemas.openxmlformats.org/officeDocument/2006/relationships/customXml" Target="../ink/ink466.xml"/><Relationship Id="rId94" Type="http://schemas.openxmlformats.org/officeDocument/2006/relationships/customXml" Target="../ink/ink474.xml"/><Relationship Id="rId99" Type="http://schemas.openxmlformats.org/officeDocument/2006/relationships/image" Target="../media/image476.png"/><Relationship Id="rId101" Type="http://schemas.openxmlformats.org/officeDocument/2006/relationships/image" Target="../media/image477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00.xml"/><Relationship Id="rId21" Type="http://schemas.openxmlformats.org/officeDocument/2006/relationships/image" Target="../media/image497.png"/><Relationship Id="rId42" Type="http://schemas.openxmlformats.org/officeDocument/2006/relationships/customXml" Target="../ink/ink508.xml"/><Relationship Id="rId47" Type="http://schemas.openxmlformats.org/officeDocument/2006/relationships/image" Target="../media/image510.png"/><Relationship Id="rId63" Type="http://schemas.openxmlformats.org/officeDocument/2006/relationships/image" Target="../media/image518.png"/><Relationship Id="rId68" Type="http://schemas.openxmlformats.org/officeDocument/2006/relationships/customXml" Target="../ink/ink521.xml"/><Relationship Id="rId84" Type="http://schemas.openxmlformats.org/officeDocument/2006/relationships/customXml" Target="../ink/ink529.xml"/><Relationship Id="rId89" Type="http://schemas.openxmlformats.org/officeDocument/2006/relationships/image" Target="../media/image531.png"/><Relationship Id="rId16" Type="http://schemas.openxmlformats.org/officeDocument/2006/relationships/customXml" Target="../ink/ink495.xml"/><Relationship Id="rId107" Type="http://schemas.openxmlformats.org/officeDocument/2006/relationships/image" Target="../media/image540.png"/><Relationship Id="rId11" Type="http://schemas.openxmlformats.org/officeDocument/2006/relationships/image" Target="../media/image492.png"/><Relationship Id="rId32" Type="http://schemas.openxmlformats.org/officeDocument/2006/relationships/customXml" Target="../ink/ink503.xml"/><Relationship Id="rId37" Type="http://schemas.openxmlformats.org/officeDocument/2006/relationships/image" Target="../media/image505.png"/><Relationship Id="rId53" Type="http://schemas.openxmlformats.org/officeDocument/2006/relationships/image" Target="../media/image513.png"/><Relationship Id="rId58" Type="http://schemas.openxmlformats.org/officeDocument/2006/relationships/customXml" Target="../ink/ink516.xml"/><Relationship Id="rId74" Type="http://schemas.openxmlformats.org/officeDocument/2006/relationships/customXml" Target="../ink/ink524.xml"/><Relationship Id="rId79" Type="http://schemas.openxmlformats.org/officeDocument/2006/relationships/image" Target="../media/image526.png"/><Relationship Id="rId102" Type="http://schemas.openxmlformats.org/officeDocument/2006/relationships/customXml" Target="../ink/ink538.xml"/><Relationship Id="rId5" Type="http://schemas.openxmlformats.org/officeDocument/2006/relationships/image" Target="../media/image489.png"/><Relationship Id="rId90" Type="http://schemas.openxmlformats.org/officeDocument/2006/relationships/customXml" Target="../ink/ink532.xml"/><Relationship Id="rId95" Type="http://schemas.openxmlformats.org/officeDocument/2006/relationships/image" Target="../media/image534.png"/><Relationship Id="rId22" Type="http://schemas.openxmlformats.org/officeDocument/2006/relationships/customXml" Target="../ink/ink498.xml"/><Relationship Id="rId27" Type="http://schemas.openxmlformats.org/officeDocument/2006/relationships/image" Target="../media/image500.png"/><Relationship Id="rId43" Type="http://schemas.openxmlformats.org/officeDocument/2006/relationships/image" Target="../media/image508.png"/><Relationship Id="rId48" Type="http://schemas.openxmlformats.org/officeDocument/2006/relationships/customXml" Target="../ink/ink511.xml"/><Relationship Id="rId64" Type="http://schemas.openxmlformats.org/officeDocument/2006/relationships/customXml" Target="../ink/ink519.xml"/><Relationship Id="rId69" Type="http://schemas.openxmlformats.org/officeDocument/2006/relationships/image" Target="../media/image521.png"/><Relationship Id="rId80" Type="http://schemas.openxmlformats.org/officeDocument/2006/relationships/customXml" Target="../ink/ink527.xml"/><Relationship Id="rId85" Type="http://schemas.openxmlformats.org/officeDocument/2006/relationships/image" Target="../media/image529.png"/><Relationship Id="rId12" Type="http://schemas.openxmlformats.org/officeDocument/2006/relationships/customXml" Target="../ink/ink493.xml"/><Relationship Id="rId17" Type="http://schemas.openxmlformats.org/officeDocument/2006/relationships/image" Target="../media/image495.png"/><Relationship Id="rId33" Type="http://schemas.openxmlformats.org/officeDocument/2006/relationships/image" Target="../media/image503.png"/><Relationship Id="rId38" Type="http://schemas.openxmlformats.org/officeDocument/2006/relationships/customXml" Target="../ink/ink506.xml"/><Relationship Id="rId59" Type="http://schemas.openxmlformats.org/officeDocument/2006/relationships/image" Target="../media/image516.png"/><Relationship Id="rId103" Type="http://schemas.openxmlformats.org/officeDocument/2006/relationships/image" Target="../media/image538.png"/><Relationship Id="rId108" Type="http://schemas.openxmlformats.org/officeDocument/2006/relationships/customXml" Target="../ink/ink541.xml"/><Relationship Id="rId54" Type="http://schemas.openxmlformats.org/officeDocument/2006/relationships/customXml" Target="../ink/ink514.xml"/><Relationship Id="rId70" Type="http://schemas.openxmlformats.org/officeDocument/2006/relationships/customXml" Target="../ink/ink522.xml"/><Relationship Id="rId75" Type="http://schemas.openxmlformats.org/officeDocument/2006/relationships/image" Target="../media/image524.png"/><Relationship Id="rId91" Type="http://schemas.openxmlformats.org/officeDocument/2006/relationships/image" Target="../media/image532.png"/><Relationship Id="rId96" Type="http://schemas.openxmlformats.org/officeDocument/2006/relationships/customXml" Target="../ink/ink53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90.xml"/><Relationship Id="rId15" Type="http://schemas.openxmlformats.org/officeDocument/2006/relationships/image" Target="../media/image494.png"/><Relationship Id="rId23" Type="http://schemas.openxmlformats.org/officeDocument/2006/relationships/image" Target="../media/image498.png"/><Relationship Id="rId28" Type="http://schemas.openxmlformats.org/officeDocument/2006/relationships/customXml" Target="../ink/ink501.xml"/><Relationship Id="rId36" Type="http://schemas.openxmlformats.org/officeDocument/2006/relationships/customXml" Target="../ink/ink505.xml"/><Relationship Id="rId49" Type="http://schemas.openxmlformats.org/officeDocument/2006/relationships/image" Target="../media/image511.png"/><Relationship Id="rId57" Type="http://schemas.openxmlformats.org/officeDocument/2006/relationships/image" Target="../media/image515.png"/><Relationship Id="rId106" Type="http://schemas.openxmlformats.org/officeDocument/2006/relationships/customXml" Target="../ink/ink540.xml"/><Relationship Id="rId10" Type="http://schemas.openxmlformats.org/officeDocument/2006/relationships/customXml" Target="../ink/ink492.xml"/><Relationship Id="rId31" Type="http://schemas.openxmlformats.org/officeDocument/2006/relationships/image" Target="../media/image502.png"/><Relationship Id="rId44" Type="http://schemas.openxmlformats.org/officeDocument/2006/relationships/customXml" Target="../ink/ink509.xml"/><Relationship Id="rId52" Type="http://schemas.openxmlformats.org/officeDocument/2006/relationships/customXml" Target="../ink/ink513.xml"/><Relationship Id="rId60" Type="http://schemas.openxmlformats.org/officeDocument/2006/relationships/customXml" Target="../ink/ink517.xml"/><Relationship Id="rId65" Type="http://schemas.openxmlformats.org/officeDocument/2006/relationships/image" Target="../media/image519.png"/><Relationship Id="rId73" Type="http://schemas.openxmlformats.org/officeDocument/2006/relationships/image" Target="../media/image523.png"/><Relationship Id="rId78" Type="http://schemas.openxmlformats.org/officeDocument/2006/relationships/customXml" Target="../ink/ink526.xml"/><Relationship Id="rId81" Type="http://schemas.openxmlformats.org/officeDocument/2006/relationships/image" Target="../media/image527.png"/><Relationship Id="rId86" Type="http://schemas.openxmlformats.org/officeDocument/2006/relationships/customXml" Target="../ink/ink530.xml"/><Relationship Id="rId94" Type="http://schemas.openxmlformats.org/officeDocument/2006/relationships/customXml" Target="../ink/ink534.xml"/><Relationship Id="rId99" Type="http://schemas.openxmlformats.org/officeDocument/2006/relationships/image" Target="../media/image536.png"/><Relationship Id="rId101" Type="http://schemas.openxmlformats.org/officeDocument/2006/relationships/image" Target="../media/image537.png"/><Relationship Id="rId4" Type="http://schemas.openxmlformats.org/officeDocument/2006/relationships/customXml" Target="../ink/ink489.xml"/><Relationship Id="rId9" Type="http://schemas.openxmlformats.org/officeDocument/2006/relationships/image" Target="../media/image491.png"/><Relationship Id="rId13" Type="http://schemas.openxmlformats.org/officeDocument/2006/relationships/image" Target="../media/image493.png"/><Relationship Id="rId18" Type="http://schemas.openxmlformats.org/officeDocument/2006/relationships/customXml" Target="../ink/ink496.xml"/><Relationship Id="rId39" Type="http://schemas.openxmlformats.org/officeDocument/2006/relationships/image" Target="../media/image506.png"/><Relationship Id="rId109" Type="http://schemas.openxmlformats.org/officeDocument/2006/relationships/image" Target="../media/image541.png"/><Relationship Id="rId34" Type="http://schemas.openxmlformats.org/officeDocument/2006/relationships/customXml" Target="../ink/ink504.xml"/><Relationship Id="rId50" Type="http://schemas.openxmlformats.org/officeDocument/2006/relationships/customXml" Target="../ink/ink512.xml"/><Relationship Id="rId55" Type="http://schemas.openxmlformats.org/officeDocument/2006/relationships/image" Target="../media/image514.png"/><Relationship Id="rId76" Type="http://schemas.openxmlformats.org/officeDocument/2006/relationships/customXml" Target="../ink/ink525.xml"/><Relationship Id="rId97" Type="http://schemas.openxmlformats.org/officeDocument/2006/relationships/image" Target="../media/image535.png"/><Relationship Id="rId104" Type="http://schemas.openxmlformats.org/officeDocument/2006/relationships/customXml" Target="../ink/ink539.xml"/><Relationship Id="rId7" Type="http://schemas.openxmlformats.org/officeDocument/2006/relationships/image" Target="../media/image490.png"/><Relationship Id="rId71" Type="http://schemas.openxmlformats.org/officeDocument/2006/relationships/image" Target="../media/image522.png"/><Relationship Id="rId92" Type="http://schemas.openxmlformats.org/officeDocument/2006/relationships/customXml" Target="../ink/ink533.xml"/><Relationship Id="rId2" Type="http://schemas.openxmlformats.org/officeDocument/2006/relationships/customXml" Target="../ink/ink488.xml"/><Relationship Id="rId29" Type="http://schemas.openxmlformats.org/officeDocument/2006/relationships/image" Target="../media/image501.png"/><Relationship Id="rId24" Type="http://schemas.openxmlformats.org/officeDocument/2006/relationships/customXml" Target="../ink/ink499.xml"/><Relationship Id="rId40" Type="http://schemas.openxmlformats.org/officeDocument/2006/relationships/customXml" Target="../ink/ink507.xml"/><Relationship Id="rId45" Type="http://schemas.openxmlformats.org/officeDocument/2006/relationships/image" Target="../media/image509.png"/><Relationship Id="rId66" Type="http://schemas.openxmlformats.org/officeDocument/2006/relationships/customXml" Target="../ink/ink520.xml"/><Relationship Id="rId87" Type="http://schemas.openxmlformats.org/officeDocument/2006/relationships/image" Target="../media/image530.png"/><Relationship Id="rId61" Type="http://schemas.openxmlformats.org/officeDocument/2006/relationships/image" Target="../media/image517.png"/><Relationship Id="rId82" Type="http://schemas.openxmlformats.org/officeDocument/2006/relationships/customXml" Target="../ink/ink528.xml"/><Relationship Id="rId19" Type="http://schemas.openxmlformats.org/officeDocument/2006/relationships/image" Target="../media/image496.png"/><Relationship Id="rId14" Type="http://schemas.openxmlformats.org/officeDocument/2006/relationships/customXml" Target="../ink/ink494.xml"/><Relationship Id="rId30" Type="http://schemas.openxmlformats.org/officeDocument/2006/relationships/customXml" Target="../ink/ink502.xml"/><Relationship Id="rId35" Type="http://schemas.openxmlformats.org/officeDocument/2006/relationships/image" Target="../media/image504.png"/><Relationship Id="rId56" Type="http://schemas.openxmlformats.org/officeDocument/2006/relationships/customXml" Target="../ink/ink515.xml"/><Relationship Id="rId77" Type="http://schemas.openxmlformats.org/officeDocument/2006/relationships/image" Target="../media/image525.png"/><Relationship Id="rId100" Type="http://schemas.openxmlformats.org/officeDocument/2006/relationships/customXml" Target="../ink/ink537.xml"/><Relationship Id="rId105" Type="http://schemas.openxmlformats.org/officeDocument/2006/relationships/image" Target="../media/image539.png"/><Relationship Id="rId8" Type="http://schemas.openxmlformats.org/officeDocument/2006/relationships/customXml" Target="../ink/ink491.xml"/><Relationship Id="rId51" Type="http://schemas.openxmlformats.org/officeDocument/2006/relationships/image" Target="../media/image512.png"/><Relationship Id="rId72" Type="http://schemas.openxmlformats.org/officeDocument/2006/relationships/customXml" Target="../ink/ink523.xml"/><Relationship Id="rId93" Type="http://schemas.openxmlformats.org/officeDocument/2006/relationships/image" Target="../media/image533.png"/><Relationship Id="rId98" Type="http://schemas.openxmlformats.org/officeDocument/2006/relationships/customXml" Target="../ink/ink536.xml"/><Relationship Id="rId3" Type="http://schemas.openxmlformats.org/officeDocument/2006/relationships/image" Target="../media/image488.png"/><Relationship Id="rId25" Type="http://schemas.openxmlformats.org/officeDocument/2006/relationships/image" Target="../media/image499.png"/><Relationship Id="rId46" Type="http://schemas.openxmlformats.org/officeDocument/2006/relationships/customXml" Target="../ink/ink510.xml"/><Relationship Id="rId67" Type="http://schemas.openxmlformats.org/officeDocument/2006/relationships/image" Target="../media/image520.png"/><Relationship Id="rId20" Type="http://schemas.openxmlformats.org/officeDocument/2006/relationships/customXml" Target="../ink/ink497.xml"/><Relationship Id="rId41" Type="http://schemas.openxmlformats.org/officeDocument/2006/relationships/image" Target="../media/image507.png"/><Relationship Id="rId62" Type="http://schemas.openxmlformats.org/officeDocument/2006/relationships/customXml" Target="../ink/ink518.xml"/><Relationship Id="rId83" Type="http://schemas.openxmlformats.org/officeDocument/2006/relationships/image" Target="../media/image528.png"/><Relationship Id="rId88" Type="http://schemas.openxmlformats.org/officeDocument/2006/relationships/customXml" Target="../ink/ink531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7.png"/><Relationship Id="rId18" Type="http://schemas.openxmlformats.org/officeDocument/2006/relationships/customXml" Target="../ink/ink550.xml"/><Relationship Id="rId26" Type="http://schemas.openxmlformats.org/officeDocument/2006/relationships/customXml" Target="../ink/ink554.xml"/><Relationship Id="rId3" Type="http://schemas.openxmlformats.org/officeDocument/2006/relationships/image" Target="../media/image542.png"/><Relationship Id="rId21" Type="http://schemas.openxmlformats.org/officeDocument/2006/relationships/image" Target="../media/image551.png"/><Relationship Id="rId7" Type="http://schemas.openxmlformats.org/officeDocument/2006/relationships/image" Target="../media/image544.png"/><Relationship Id="rId12" Type="http://schemas.openxmlformats.org/officeDocument/2006/relationships/customXml" Target="../ink/ink547.xml"/><Relationship Id="rId17" Type="http://schemas.openxmlformats.org/officeDocument/2006/relationships/image" Target="../media/image549.png"/><Relationship Id="rId25" Type="http://schemas.openxmlformats.org/officeDocument/2006/relationships/image" Target="../media/image553.png"/><Relationship Id="rId33" Type="http://schemas.openxmlformats.org/officeDocument/2006/relationships/image" Target="../media/image557.png"/><Relationship Id="rId2" Type="http://schemas.openxmlformats.org/officeDocument/2006/relationships/customXml" Target="../ink/ink542.xml"/><Relationship Id="rId16" Type="http://schemas.openxmlformats.org/officeDocument/2006/relationships/customXml" Target="../ink/ink549.xml"/><Relationship Id="rId20" Type="http://schemas.openxmlformats.org/officeDocument/2006/relationships/customXml" Target="../ink/ink551.xml"/><Relationship Id="rId29" Type="http://schemas.openxmlformats.org/officeDocument/2006/relationships/image" Target="../media/image55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44.xml"/><Relationship Id="rId11" Type="http://schemas.openxmlformats.org/officeDocument/2006/relationships/image" Target="../media/image546.png"/><Relationship Id="rId24" Type="http://schemas.openxmlformats.org/officeDocument/2006/relationships/customXml" Target="../ink/ink553.xml"/><Relationship Id="rId32" Type="http://schemas.openxmlformats.org/officeDocument/2006/relationships/customXml" Target="../ink/ink557.xml"/><Relationship Id="rId5" Type="http://schemas.openxmlformats.org/officeDocument/2006/relationships/image" Target="../media/image543.png"/><Relationship Id="rId15" Type="http://schemas.openxmlformats.org/officeDocument/2006/relationships/image" Target="../media/image548.png"/><Relationship Id="rId23" Type="http://schemas.openxmlformats.org/officeDocument/2006/relationships/image" Target="../media/image552.png"/><Relationship Id="rId28" Type="http://schemas.openxmlformats.org/officeDocument/2006/relationships/customXml" Target="../ink/ink555.xml"/><Relationship Id="rId10" Type="http://schemas.openxmlformats.org/officeDocument/2006/relationships/customXml" Target="../ink/ink546.xml"/><Relationship Id="rId19" Type="http://schemas.openxmlformats.org/officeDocument/2006/relationships/image" Target="../media/image550.png"/><Relationship Id="rId31" Type="http://schemas.openxmlformats.org/officeDocument/2006/relationships/image" Target="../media/image556.png"/><Relationship Id="rId4" Type="http://schemas.openxmlformats.org/officeDocument/2006/relationships/customXml" Target="../ink/ink543.xml"/><Relationship Id="rId9" Type="http://schemas.openxmlformats.org/officeDocument/2006/relationships/image" Target="../media/image545.png"/><Relationship Id="rId14" Type="http://schemas.openxmlformats.org/officeDocument/2006/relationships/customXml" Target="../ink/ink548.xml"/><Relationship Id="rId22" Type="http://schemas.openxmlformats.org/officeDocument/2006/relationships/customXml" Target="../ink/ink552.xml"/><Relationship Id="rId27" Type="http://schemas.openxmlformats.org/officeDocument/2006/relationships/image" Target="../media/image554.png"/><Relationship Id="rId30" Type="http://schemas.openxmlformats.org/officeDocument/2006/relationships/customXml" Target="../ink/ink556.xml"/><Relationship Id="rId8" Type="http://schemas.openxmlformats.org/officeDocument/2006/relationships/customXml" Target="../ink/ink545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70.xml"/><Relationship Id="rId21" Type="http://schemas.openxmlformats.org/officeDocument/2006/relationships/image" Target="../media/image567.png"/><Relationship Id="rId42" Type="http://schemas.openxmlformats.org/officeDocument/2006/relationships/customXml" Target="../ink/ink578.xml"/><Relationship Id="rId47" Type="http://schemas.openxmlformats.org/officeDocument/2006/relationships/image" Target="../media/image580.png"/><Relationship Id="rId63" Type="http://schemas.openxmlformats.org/officeDocument/2006/relationships/image" Target="../media/image588.png"/><Relationship Id="rId68" Type="http://schemas.openxmlformats.org/officeDocument/2006/relationships/customXml" Target="../ink/ink591.xml"/><Relationship Id="rId7" Type="http://schemas.openxmlformats.org/officeDocument/2006/relationships/image" Target="../media/image560.png"/><Relationship Id="rId2" Type="http://schemas.openxmlformats.org/officeDocument/2006/relationships/customXml" Target="../ink/ink558.xml"/><Relationship Id="rId16" Type="http://schemas.openxmlformats.org/officeDocument/2006/relationships/customXml" Target="../ink/ink565.xml"/><Relationship Id="rId29" Type="http://schemas.openxmlformats.org/officeDocument/2006/relationships/image" Target="../media/image571.png"/><Relationship Id="rId11" Type="http://schemas.openxmlformats.org/officeDocument/2006/relationships/image" Target="../media/image562.png"/><Relationship Id="rId24" Type="http://schemas.openxmlformats.org/officeDocument/2006/relationships/customXml" Target="../ink/ink569.xml"/><Relationship Id="rId32" Type="http://schemas.openxmlformats.org/officeDocument/2006/relationships/customXml" Target="../ink/ink573.xml"/><Relationship Id="rId37" Type="http://schemas.openxmlformats.org/officeDocument/2006/relationships/image" Target="../media/image575.png"/><Relationship Id="rId40" Type="http://schemas.openxmlformats.org/officeDocument/2006/relationships/customXml" Target="../ink/ink577.xml"/><Relationship Id="rId45" Type="http://schemas.openxmlformats.org/officeDocument/2006/relationships/image" Target="../media/image579.png"/><Relationship Id="rId53" Type="http://schemas.openxmlformats.org/officeDocument/2006/relationships/image" Target="../media/image583.png"/><Relationship Id="rId58" Type="http://schemas.openxmlformats.org/officeDocument/2006/relationships/customXml" Target="../ink/ink586.xml"/><Relationship Id="rId66" Type="http://schemas.openxmlformats.org/officeDocument/2006/relationships/customXml" Target="../ink/ink590.xml"/><Relationship Id="rId5" Type="http://schemas.openxmlformats.org/officeDocument/2006/relationships/image" Target="../media/image559.png"/><Relationship Id="rId61" Type="http://schemas.openxmlformats.org/officeDocument/2006/relationships/image" Target="../media/image587.png"/><Relationship Id="rId19" Type="http://schemas.openxmlformats.org/officeDocument/2006/relationships/image" Target="../media/image566.png"/><Relationship Id="rId14" Type="http://schemas.openxmlformats.org/officeDocument/2006/relationships/customXml" Target="../ink/ink564.xml"/><Relationship Id="rId22" Type="http://schemas.openxmlformats.org/officeDocument/2006/relationships/customXml" Target="../ink/ink568.xml"/><Relationship Id="rId27" Type="http://schemas.openxmlformats.org/officeDocument/2006/relationships/image" Target="../media/image570.png"/><Relationship Id="rId30" Type="http://schemas.openxmlformats.org/officeDocument/2006/relationships/customXml" Target="../ink/ink572.xml"/><Relationship Id="rId35" Type="http://schemas.openxmlformats.org/officeDocument/2006/relationships/image" Target="../media/image574.png"/><Relationship Id="rId43" Type="http://schemas.openxmlformats.org/officeDocument/2006/relationships/image" Target="../media/image578.png"/><Relationship Id="rId48" Type="http://schemas.openxmlformats.org/officeDocument/2006/relationships/customXml" Target="../ink/ink581.xml"/><Relationship Id="rId56" Type="http://schemas.openxmlformats.org/officeDocument/2006/relationships/customXml" Target="../ink/ink585.xml"/><Relationship Id="rId64" Type="http://schemas.openxmlformats.org/officeDocument/2006/relationships/customXml" Target="../ink/ink589.xml"/><Relationship Id="rId69" Type="http://schemas.openxmlformats.org/officeDocument/2006/relationships/image" Target="../media/image591.png"/><Relationship Id="rId8" Type="http://schemas.openxmlformats.org/officeDocument/2006/relationships/customXml" Target="../ink/ink561.xml"/><Relationship Id="rId51" Type="http://schemas.openxmlformats.org/officeDocument/2006/relationships/image" Target="../media/image582.png"/><Relationship Id="rId3" Type="http://schemas.openxmlformats.org/officeDocument/2006/relationships/image" Target="../media/image558.png"/><Relationship Id="rId12" Type="http://schemas.openxmlformats.org/officeDocument/2006/relationships/customXml" Target="../ink/ink563.xml"/><Relationship Id="rId17" Type="http://schemas.openxmlformats.org/officeDocument/2006/relationships/image" Target="../media/image565.png"/><Relationship Id="rId25" Type="http://schemas.openxmlformats.org/officeDocument/2006/relationships/image" Target="../media/image569.png"/><Relationship Id="rId33" Type="http://schemas.openxmlformats.org/officeDocument/2006/relationships/image" Target="../media/image573.png"/><Relationship Id="rId38" Type="http://schemas.openxmlformats.org/officeDocument/2006/relationships/customXml" Target="../ink/ink576.xml"/><Relationship Id="rId46" Type="http://schemas.openxmlformats.org/officeDocument/2006/relationships/customXml" Target="../ink/ink580.xml"/><Relationship Id="rId59" Type="http://schemas.openxmlformats.org/officeDocument/2006/relationships/image" Target="../media/image586.png"/><Relationship Id="rId67" Type="http://schemas.openxmlformats.org/officeDocument/2006/relationships/image" Target="../media/image590.png"/><Relationship Id="rId20" Type="http://schemas.openxmlformats.org/officeDocument/2006/relationships/customXml" Target="../ink/ink567.xml"/><Relationship Id="rId41" Type="http://schemas.openxmlformats.org/officeDocument/2006/relationships/image" Target="../media/image577.png"/><Relationship Id="rId54" Type="http://schemas.openxmlformats.org/officeDocument/2006/relationships/customXml" Target="../ink/ink584.xml"/><Relationship Id="rId62" Type="http://schemas.openxmlformats.org/officeDocument/2006/relationships/customXml" Target="../ink/ink58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60.xml"/><Relationship Id="rId15" Type="http://schemas.openxmlformats.org/officeDocument/2006/relationships/image" Target="../media/image564.png"/><Relationship Id="rId23" Type="http://schemas.openxmlformats.org/officeDocument/2006/relationships/image" Target="../media/image568.png"/><Relationship Id="rId28" Type="http://schemas.openxmlformats.org/officeDocument/2006/relationships/customXml" Target="../ink/ink571.xml"/><Relationship Id="rId36" Type="http://schemas.openxmlformats.org/officeDocument/2006/relationships/customXml" Target="../ink/ink575.xml"/><Relationship Id="rId49" Type="http://schemas.openxmlformats.org/officeDocument/2006/relationships/image" Target="../media/image581.png"/><Relationship Id="rId57" Type="http://schemas.openxmlformats.org/officeDocument/2006/relationships/image" Target="../media/image585.png"/><Relationship Id="rId10" Type="http://schemas.openxmlformats.org/officeDocument/2006/relationships/customXml" Target="../ink/ink562.xml"/><Relationship Id="rId31" Type="http://schemas.openxmlformats.org/officeDocument/2006/relationships/image" Target="../media/image572.png"/><Relationship Id="rId44" Type="http://schemas.openxmlformats.org/officeDocument/2006/relationships/customXml" Target="../ink/ink579.xml"/><Relationship Id="rId52" Type="http://schemas.openxmlformats.org/officeDocument/2006/relationships/customXml" Target="../ink/ink583.xml"/><Relationship Id="rId60" Type="http://schemas.openxmlformats.org/officeDocument/2006/relationships/customXml" Target="../ink/ink587.xml"/><Relationship Id="rId65" Type="http://schemas.openxmlformats.org/officeDocument/2006/relationships/image" Target="../media/image589.png"/><Relationship Id="rId4" Type="http://schemas.openxmlformats.org/officeDocument/2006/relationships/customXml" Target="../ink/ink559.xml"/><Relationship Id="rId9" Type="http://schemas.openxmlformats.org/officeDocument/2006/relationships/image" Target="../media/image561.png"/><Relationship Id="rId13" Type="http://schemas.openxmlformats.org/officeDocument/2006/relationships/image" Target="../media/image563.png"/><Relationship Id="rId18" Type="http://schemas.openxmlformats.org/officeDocument/2006/relationships/customXml" Target="../ink/ink566.xml"/><Relationship Id="rId39" Type="http://schemas.openxmlformats.org/officeDocument/2006/relationships/image" Target="../media/image576.png"/><Relationship Id="rId34" Type="http://schemas.openxmlformats.org/officeDocument/2006/relationships/customXml" Target="../ink/ink574.xml"/><Relationship Id="rId50" Type="http://schemas.openxmlformats.org/officeDocument/2006/relationships/customXml" Target="../ink/ink582.xml"/><Relationship Id="rId55" Type="http://schemas.openxmlformats.org/officeDocument/2006/relationships/image" Target="../media/image5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5.xml"/><Relationship Id="rId13" Type="http://schemas.openxmlformats.org/officeDocument/2006/relationships/image" Target="../media/image597.png"/><Relationship Id="rId3" Type="http://schemas.openxmlformats.org/officeDocument/2006/relationships/image" Target="../media/image592.png"/><Relationship Id="rId7" Type="http://schemas.openxmlformats.org/officeDocument/2006/relationships/image" Target="../media/image594.png"/><Relationship Id="rId12" Type="http://schemas.openxmlformats.org/officeDocument/2006/relationships/customXml" Target="../ink/ink597.xml"/><Relationship Id="rId2" Type="http://schemas.openxmlformats.org/officeDocument/2006/relationships/customXml" Target="../ink/ink59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94.xml"/><Relationship Id="rId11" Type="http://schemas.openxmlformats.org/officeDocument/2006/relationships/image" Target="../media/image596.png"/><Relationship Id="rId5" Type="http://schemas.openxmlformats.org/officeDocument/2006/relationships/image" Target="../media/image593.png"/><Relationship Id="rId15" Type="http://schemas.openxmlformats.org/officeDocument/2006/relationships/image" Target="../media/image598.png"/><Relationship Id="rId10" Type="http://schemas.openxmlformats.org/officeDocument/2006/relationships/customXml" Target="../ink/ink596.xml"/><Relationship Id="rId4" Type="http://schemas.openxmlformats.org/officeDocument/2006/relationships/customXml" Target="../ink/ink593.xml"/><Relationship Id="rId9" Type="http://schemas.openxmlformats.org/officeDocument/2006/relationships/image" Target="../media/image595.png"/><Relationship Id="rId14" Type="http://schemas.openxmlformats.org/officeDocument/2006/relationships/customXml" Target="../ink/ink598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11.xml"/><Relationship Id="rId21" Type="http://schemas.openxmlformats.org/officeDocument/2006/relationships/image" Target="../media/image608.png"/><Relationship Id="rId34" Type="http://schemas.openxmlformats.org/officeDocument/2006/relationships/customXml" Target="../ink/ink615.xml"/><Relationship Id="rId42" Type="http://schemas.openxmlformats.org/officeDocument/2006/relationships/customXml" Target="../ink/ink619.xml"/><Relationship Id="rId47" Type="http://schemas.openxmlformats.org/officeDocument/2006/relationships/image" Target="../media/image621.png"/><Relationship Id="rId50" Type="http://schemas.openxmlformats.org/officeDocument/2006/relationships/customXml" Target="../ink/ink623.xml"/><Relationship Id="rId55" Type="http://schemas.openxmlformats.org/officeDocument/2006/relationships/image" Target="../media/image625.png"/><Relationship Id="rId63" Type="http://schemas.openxmlformats.org/officeDocument/2006/relationships/image" Target="../media/image629.png"/><Relationship Id="rId7" Type="http://schemas.openxmlformats.org/officeDocument/2006/relationships/image" Target="../media/image601.png"/><Relationship Id="rId2" Type="http://schemas.openxmlformats.org/officeDocument/2006/relationships/customXml" Target="../ink/ink599.xml"/><Relationship Id="rId16" Type="http://schemas.openxmlformats.org/officeDocument/2006/relationships/customXml" Target="../ink/ink606.xml"/><Relationship Id="rId29" Type="http://schemas.openxmlformats.org/officeDocument/2006/relationships/image" Target="../media/image612.png"/><Relationship Id="rId11" Type="http://schemas.openxmlformats.org/officeDocument/2006/relationships/image" Target="../media/image603.png"/><Relationship Id="rId24" Type="http://schemas.openxmlformats.org/officeDocument/2006/relationships/customXml" Target="../ink/ink610.xml"/><Relationship Id="rId32" Type="http://schemas.openxmlformats.org/officeDocument/2006/relationships/customXml" Target="../ink/ink614.xml"/><Relationship Id="rId37" Type="http://schemas.openxmlformats.org/officeDocument/2006/relationships/image" Target="../media/image616.png"/><Relationship Id="rId40" Type="http://schemas.openxmlformats.org/officeDocument/2006/relationships/customXml" Target="../ink/ink618.xml"/><Relationship Id="rId45" Type="http://schemas.openxmlformats.org/officeDocument/2006/relationships/image" Target="../media/image620.png"/><Relationship Id="rId53" Type="http://schemas.openxmlformats.org/officeDocument/2006/relationships/image" Target="../media/image624.png"/><Relationship Id="rId58" Type="http://schemas.openxmlformats.org/officeDocument/2006/relationships/customXml" Target="../ink/ink627.xml"/><Relationship Id="rId5" Type="http://schemas.openxmlformats.org/officeDocument/2006/relationships/image" Target="../media/image600.png"/><Relationship Id="rId61" Type="http://schemas.openxmlformats.org/officeDocument/2006/relationships/image" Target="../media/image628.png"/><Relationship Id="rId19" Type="http://schemas.openxmlformats.org/officeDocument/2006/relationships/image" Target="../media/image607.png"/><Relationship Id="rId14" Type="http://schemas.openxmlformats.org/officeDocument/2006/relationships/customXml" Target="../ink/ink605.xml"/><Relationship Id="rId22" Type="http://schemas.openxmlformats.org/officeDocument/2006/relationships/customXml" Target="../ink/ink609.xml"/><Relationship Id="rId27" Type="http://schemas.openxmlformats.org/officeDocument/2006/relationships/image" Target="../media/image611.png"/><Relationship Id="rId30" Type="http://schemas.openxmlformats.org/officeDocument/2006/relationships/customXml" Target="../ink/ink613.xml"/><Relationship Id="rId35" Type="http://schemas.openxmlformats.org/officeDocument/2006/relationships/image" Target="../media/image615.png"/><Relationship Id="rId43" Type="http://schemas.openxmlformats.org/officeDocument/2006/relationships/image" Target="../media/image619.png"/><Relationship Id="rId48" Type="http://schemas.openxmlformats.org/officeDocument/2006/relationships/customXml" Target="../ink/ink622.xml"/><Relationship Id="rId56" Type="http://schemas.openxmlformats.org/officeDocument/2006/relationships/customXml" Target="../ink/ink626.xml"/><Relationship Id="rId64" Type="http://schemas.openxmlformats.org/officeDocument/2006/relationships/customXml" Target="../ink/ink630.xml"/><Relationship Id="rId8" Type="http://schemas.openxmlformats.org/officeDocument/2006/relationships/customXml" Target="../ink/ink602.xml"/><Relationship Id="rId51" Type="http://schemas.openxmlformats.org/officeDocument/2006/relationships/image" Target="../media/image623.png"/><Relationship Id="rId3" Type="http://schemas.openxmlformats.org/officeDocument/2006/relationships/image" Target="../media/image599.png"/><Relationship Id="rId12" Type="http://schemas.openxmlformats.org/officeDocument/2006/relationships/customXml" Target="../ink/ink604.xml"/><Relationship Id="rId17" Type="http://schemas.openxmlformats.org/officeDocument/2006/relationships/image" Target="../media/image606.png"/><Relationship Id="rId25" Type="http://schemas.openxmlformats.org/officeDocument/2006/relationships/image" Target="../media/image610.png"/><Relationship Id="rId33" Type="http://schemas.openxmlformats.org/officeDocument/2006/relationships/image" Target="../media/image614.png"/><Relationship Id="rId38" Type="http://schemas.openxmlformats.org/officeDocument/2006/relationships/customXml" Target="../ink/ink617.xml"/><Relationship Id="rId46" Type="http://schemas.openxmlformats.org/officeDocument/2006/relationships/customXml" Target="../ink/ink621.xml"/><Relationship Id="rId59" Type="http://schemas.openxmlformats.org/officeDocument/2006/relationships/image" Target="../media/image627.png"/><Relationship Id="rId20" Type="http://schemas.openxmlformats.org/officeDocument/2006/relationships/customXml" Target="../ink/ink608.xml"/><Relationship Id="rId41" Type="http://schemas.openxmlformats.org/officeDocument/2006/relationships/image" Target="../media/image618.png"/><Relationship Id="rId54" Type="http://schemas.openxmlformats.org/officeDocument/2006/relationships/customXml" Target="../ink/ink625.xml"/><Relationship Id="rId62" Type="http://schemas.openxmlformats.org/officeDocument/2006/relationships/customXml" Target="../ink/ink62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01.xml"/><Relationship Id="rId15" Type="http://schemas.openxmlformats.org/officeDocument/2006/relationships/image" Target="../media/image605.png"/><Relationship Id="rId23" Type="http://schemas.openxmlformats.org/officeDocument/2006/relationships/image" Target="../media/image609.png"/><Relationship Id="rId28" Type="http://schemas.openxmlformats.org/officeDocument/2006/relationships/customXml" Target="../ink/ink612.xml"/><Relationship Id="rId36" Type="http://schemas.openxmlformats.org/officeDocument/2006/relationships/customXml" Target="../ink/ink616.xml"/><Relationship Id="rId49" Type="http://schemas.openxmlformats.org/officeDocument/2006/relationships/image" Target="../media/image622.png"/><Relationship Id="rId57" Type="http://schemas.openxmlformats.org/officeDocument/2006/relationships/image" Target="../media/image626.png"/><Relationship Id="rId10" Type="http://schemas.openxmlformats.org/officeDocument/2006/relationships/customXml" Target="../ink/ink603.xml"/><Relationship Id="rId31" Type="http://schemas.openxmlformats.org/officeDocument/2006/relationships/image" Target="../media/image613.png"/><Relationship Id="rId44" Type="http://schemas.openxmlformats.org/officeDocument/2006/relationships/customXml" Target="../ink/ink620.xml"/><Relationship Id="rId52" Type="http://schemas.openxmlformats.org/officeDocument/2006/relationships/customXml" Target="../ink/ink624.xml"/><Relationship Id="rId60" Type="http://schemas.openxmlformats.org/officeDocument/2006/relationships/customXml" Target="../ink/ink628.xml"/><Relationship Id="rId65" Type="http://schemas.openxmlformats.org/officeDocument/2006/relationships/image" Target="../media/image630.png"/><Relationship Id="rId4" Type="http://schemas.openxmlformats.org/officeDocument/2006/relationships/customXml" Target="../ink/ink600.xml"/><Relationship Id="rId9" Type="http://schemas.openxmlformats.org/officeDocument/2006/relationships/image" Target="../media/image602.png"/><Relationship Id="rId13" Type="http://schemas.openxmlformats.org/officeDocument/2006/relationships/image" Target="../media/image604.png"/><Relationship Id="rId18" Type="http://schemas.openxmlformats.org/officeDocument/2006/relationships/customXml" Target="../ink/ink607.xml"/><Relationship Id="rId39" Type="http://schemas.openxmlformats.org/officeDocument/2006/relationships/image" Target="../media/image617.png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8.png"/><Relationship Id="rId21" Type="http://schemas.openxmlformats.org/officeDocument/2006/relationships/image" Target="../media/image640.png"/><Relationship Id="rId42" Type="http://schemas.openxmlformats.org/officeDocument/2006/relationships/customXml" Target="../ink/ink651.xml"/><Relationship Id="rId63" Type="http://schemas.openxmlformats.org/officeDocument/2006/relationships/image" Target="../media/image661.png"/><Relationship Id="rId84" Type="http://schemas.openxmlformats.org/officeDocument/2006/relationships/customXml" Target="../ink/ink672.xml"/><Relationship Id="rId138" Type="http://schemas.openxmlformats.org/officeDocument/2006/relationships/customXml" Target="../ink/ink699.xml"/><Relationship Id="rId159" Type="http://schemas.openxmlformats.org/officeDocument/2006/relationships/image" Target="../media/image709.png"/><Relationship Id="rId170" Type="http://schemas.openxmlformats.org/officeDocument/2006/relationships/image" Target="../media/image714.png"/><Relationship Id="rId191" Type="http://schemas.openxmlformats.org/officeDocument/2006/relationships/customXml" Target="../ink/ink726.xml"/><Relationship Id="rId205" Type="http://schemas.openxmlformats.org/officeDocument/2006/relationships/customXml" Target="../ink/ink733.xml"/><Relationship Id="rId226" Type="http://schemas.openxmlformats.org/officeDocument/2006/relationships/image" Target="../media/image742.png"/><Relationship Id="rId107" Type="http://schemas.openxmlformats.org/officeDocument/2006/relationships/image" Target="../media/image683.png"/><Relationship Id="rId11" Type="http://schemas.openxmlformats.org/officeDocument/2006/relationships/image" Target="../media/image635.png"/><Relationship Id="rId32" Type="http://schemas.openxmlformats.org/officeDocument/2006/relationships/customXml" Target="../ink/ink646.xml"/><Relationship Id="rId53" Type="http://schemas.openxmlformats.org/officeDocument/2006/relationships/image" Target="../media/image656.png"/><Relationship Id="rId74" Type="http://schemas.openxmlformats.org/officeDocument/2006/relationships/customXml" Target="../ink/ink667.xml"/><Relationship Id="rId128" Type="http://schemas.openxmlformats.org/officeDocument/2006/relationships/customXml" Target="../ink/ink694.xml"/><Relationship Id="rId149" Type="http://schemas.openxmlformats.org/officeDocument/2006/relationships/image" Target="../media/image704.png"/><Relationship Id="rId5" Type="http://schemas.openxmlformats.org/officeDocument/2006/relationships/image" Target="../media/image632.png"/><Relationship Id="rId95" Type="http://schemas.openxmlformats.org/officeDocument/2006/relationships/image" Target="../media/image677.png"/><Relationship Id="rId160" Type="http://schemas.openxmlformats.org/officeDocument/2006/relationships/customXml" Target="../ink/ink710.xml"/><Relationship Id="rId181" Type="http://schemas.openxmlformats.org/officeDocument/2006/relationships/customXml" Target="../ink/ink721.xml"/><Relationship Id="rId216" Type="http://schemas.openxmlformats.org/officeDocument/2006/relationships/image" Target="../media/image737.png"/><Relationship Id="rId22" Type="http://schemas.openxmlformats.org/officeDocument/2006/relationships/customXml" Target="../ink/ink641.xml"/><Relationship Id="rId43" Type="http://schemas.openxmlformats.org/officeDocument/2006/relationships/image" Target="../media/image651.png"/><Relationship Id="rId64" Type="http://schemas.openxmlformats.org/officeDocument/2006/relationships/customXml" Target="../ink/ink662.xml"/><Relationship Id="rId118" Type="http://schemas.openxmlformats.org/officeDocument/2006/relationships/customXml" Target="../ink/ink689.xml"/><Relationship Id="rId139" Type="http://schemas.openxmlformats.org/officeDocument/2006/relationships/image" Target="../media/image699.png"/><Relationship Id="rId85" Type="http://schemas.openxmlformats.org/officeDocument/2006/relationships/image" Target="../media/image672.png"/><Relationship Id="rId150" Type="http://schemas.openxmlformats.org/officeDocument/2006/relationships/customXml" Target="../ink/ink705.xml"/><Relationship Id="rId171" Type="http://schemas.openxmlformats.org/officeDocument/2006/relationships/customXml" Target="../ink/ink716.xml"/><Relationship Id="rId192" Type="http://schemas.openxmlformats.org/officeDocument/2006/relationships/image" Target="../media/image725.png"/><Relationship Id="rId206" Type="http://schemas.openxmlformats.org/officeDocument/2006/relationships/image" Target="../media/image732.png"/><Relationship Id="rId227" Type="http://schemas.openxmlformats.org/officeDocument/2006/relationships/customXml" Target="../ink/ink744.xml"/><Relationship Id="rId12" Type="http://schemas.openxmlformats.org/officeDocument/2006/relationships/customXml" Target="../ink/ink636.xml"/><Relationship Id="rId33" Type="http://schemas.openxmlformats.org/officeDocument/2006/relationships/image" Target="../media/image646.png"/><Relationship Id="rId108" Type="http://schemas.openxmlformats.org/officeDocument/2006/relationships/customXml" Target="../ink/ink684.xml"/><Relationship Id="rId129" Type="http://schemas.openxmlformats.org/officeDocument/2006/relationships/image" Target="../media/image694.png"/><Relationship Id="rId54" Type="http://schemas.openxmlformats.org/officeDocument/2006/relationships/customXml" Target="../ink/ink657.xml"/><Relationship Id="rId75" Type="http://schemas.openxmlformats.org/officeDocument/2006/relationships/image" Target="../media/image667.png"/><Relationship Id="rId96" Type="http://schemas.openxmlformats.org/officeDocument/2006/relationships/customXml" Target="../ink/ink678.xml"/><Relationship Id="rId140" Type="http://schemas.openxmlformats.org/officeDocument/2006/relationships/customXml" Target="../ink/ink700.xml"/><Relationship Id="rId161" Type="http://schemas.openxmlformats.org/officeDocument/2006/relationships/image" Target="../media/image710.png"/><Relationship Id="rId182" Type="http://schemas.openxmlformats.org/officeDocument/2006/relationships/image" Target="../media/image720.png"/><Relationship Id="rId217" Type="http://schemas.openxmlformats.org/officeDocument/2006/relationships/customXml" Target="../ink/ink739.xml"/><Relationship Id="rId6" Type="http://schemas.openxmlformats.org/officeDocument/2006/relationships/customXml" Target="../ink/ink633.xml"/><Relationship Id="rId23" Type="http://schemas.openxmlformats.org/officeDocument/2006/relationships/image" Target="../media/image641.png"/><Relationship Id="rId119" Type="http://schemas.openxmlformats.org/officeDocument/2006/relationships/image" Target="../media/image689.png"/><Relationship Id="rId44" Type="http://schemas.openxmlformats.org/officeDocument/2006/relationships/customXml" Target="../ink/ink652.xml"/><Relationship Id="rId65" Type="http://schemas.openxmlformats.org/officeDocument/2006/relationships/image" Target="../media/image662.png"/><Relationship Id="rId86" Type="http://schemas.openxmlformats.org/officeDocument/2006/relationships/customXml" Target="../ink/ink673.xml"/><Relationship Id="rId130" Type="http://schemas.openxmlformats.org/officeDocument/2006/relationships/customXml" Target="../ink/ink695.xml"/><Relationship Id="rId151" Type="http://schemas.openxmlformats.org/officeDocument/2006/relationships/image" Target="../media/image705.png"/><Relationship Id="rId172" Type="http://schemas.openxmlformats.org/officeDocument/2006/relationships/image" Target="../media/image715.png"/><Relationship Id="rId193" Type="http://schemas.openxmlformats.org/officeDocument/2006/relationships/customXml" Target="../ink/ink727.xml"/><Relationship Id="rId207" Type="http://schemas.openxmlformats.org/officeDocument/2006/relationships/customXml" Target="../ink/ink734.xml"/><Relationship Id="rId228" Type="http://schemas.openxmlformats.org/officeDocument/2006/relationships/image" Target="../media/image743.png"/><Relationship Id="rId13" Type="http://schemas.openxmlformats.org/officeDocument/2006/relationships/image" Target="../media/image636.png"/><Relationship Id="rId109" Type="http://schemas.openxmlformats.org/officeDocument/2006/relationships/image" Target="../media/image684.png"/><Relationship Id="rId34" Type="http://schemas.openxmlformats.org/officeDocument/2006/relationships/customXml" Target="../ink/ink647.xml"/><Relationship Id="rId55" Type="http://schemas.openxmlformats.org/officeDocument/2006/relationships/image" Target="../media/image657.png"/><Relationship Id="rId76" Type="http://schemas.openxmlformats.org/officeDocument/2006/relationships/customXml" Target="../ink/ink668.xml"/><Relationship Id="rId97" Type="http://schemas.openxmlformats.org/officeDocument/2006/relationships/image" Target="../media/image678.png"/><Relationship Id="rId120" Type="http://schemas.openxmlformats.org/officeDocument/2006/relationships/customXml" Target="../ink/ink690.xml"/><Relationship Id="rId141" Type="http://schemas.openxmlformats.org/officeDocument/2006/relationships/image" Target="../media/image700.png"/><Relationship Id="rId7" Type="http://schemas.openxmlformats.org/officeDocument/2006/relationships/image" Target="../media/image633.png"/><Relationship Id="rId162" Type="http://schemas.openxmlformats.org/officeDocument/2006/relationships/customXml" Target="../ink/ink711.xml"/><Relationship Id="rId183" Type="http://schemas.openxmlformats.org/officeDocument/2006/relationships/customXml" Target="../ink/ink722.xml"/><Relationship Id="rId218" Type="http://schemas.openxmlformats.org/officeDocument/2006/relationships/image" Target="../media/image738.png"/><Relationship Id="rId24" Type="http://schemas.openxmlformats.org/officeDocument/2006/relationships/customXml" Target="../ink/ink642.xml"/><Relationship Id="rId45" Type="http://schemas.openxmlformats.org/officeDocument/2006/relationships/image" Target="../media/image652.png"/><Relationship Id="rId66" Type="http://schemas.openxmlformats.org/officeDocument/2006/relationships/customXml" Target="../ink/ink663.xml"/><Relationship Id="rId87" Type="http://schemas.openxmlformats.org/officeDocument/2006/relationships/image" Target="../media/image673.png"/><Relationship Id="rId110" Type="http://schemas.openxmlformats.org/officeDocument/2006/relationships/customXml" Target="../ink/ink685.xml"/><Relationship Id="rId131" Type="http://schemas.openxmlformats.org/officeDocument/2006/relationships/image" Target="../media/image695.png"/><Relationship Id="rId152" Type="http://schemas.openxmlformats.org/officeDocument/2006/relationships/customXml" Target="../ink/ink706.xml"/><Relationship Id="rId173" Type="http://schemas.openxmlformats.org/officeDocument/2006/relationships/customXml" Target="../ink/ink717.xml"/><Relationship Id="rId194" Type="http://schemas.openxmlformats.org/officeDocument/2006/relationships/image" Target="../media/image726.png"/><Relationship Id="rId208" Type="http://schemas.openxmlformats.org/officeDocument/2006/relationships/image" Target="../media/image733.png"/><Relationship Id="rId14" Type="http://schemas.openxmlformats.org/officeDocument/2006/relationships/customXml" Target="../ink/ink637.xml"/><Relationship Id="rId35" Type="http://schemas.openxmlformats.org/officeDocument/2006/relationships/image" Target="../media/image647.png"/><Relationship Id="rId56" Type="http://schemas.openxmlformats.org/officeDocument/2006/relationships/customXml" Target="../ink/ink658.xml"/><Relationship Id="rId77" Type="http://schemas.openxmlformats.org/officeDocument/2006/relationships/image" Target="../media/image668.png"/><Relationship Id="rId100" Type="http://schemas.openxmlformats.org/officeDocument/2006/relationships/customXml" Target="../ink/ink680.xml"/><Relationship Id="rId8" Type="http://schemas.openxmlformats.org/officeDocument/2006/relationships/customXml" Target="../ink/ink634.xml"/><Relationship Id="rId98" Type="http://schemas.openxmlformats.org/officeDocument/2006/relationships/customXml" Target="../ink/ink679.xml"/><Relationship Id="rId121" Type="http://schemas.openxmlformats.org/officeDocument/2006/relationships/image" Target="../media/image690.png"/><Relationship Id="rId142" Type="http://schemas.openxmlformats.org/officeDocument/2006/relationships/customXml" Target="../ink/ink701.xml"/><Relationship Id="rId163" Type="http://schemas.openxmlformats.org/officeDocument/2006/relationships/image" Target="../media/image711.png"/><Relationship Id="rId184" Type="http://schemas.openxmlformats.org/officeDocument/2006/relationships/image" Target="../media/image721.png"/><Relationship Id="rId219" Type="http://schemas.openxmlformats.org/officeDocument/2006/relationships/customXml" Target="../ink/ink740.xml"/><Relationship Id="rId3" Type="http://schemas.openxmlformats.org/officeDocument/2006/relationships/image" Target="../media/image631.png"/><Relationship Id="rId214" Type="http://schemas.openxmlformats.org/officeDocument/2006/relationships/image" Target="../media/image736.png"/><Relationship Id="rId25" Type="http://schemas.openxmlformats.org/officeDocument/2006/relationships/image" Target="../media/image642.png"/><Relationship Id="rId46" Type="http://schemas.openxmlformats.org/officeDocument/2006/relationships/customXml" Target="../ink/ink653.xml"/><Relationship Id="rId67" Type="http://schemas.openxmlformats.org/officeDocument/2006/relationships/image" Target="../media/image663.png"/><Relationship Id="rId116" Type="http://schemas.openxmlformats.org/officeDocument/2006/relationships/customXml" Target="../ink/ink688.xml"/><Relationship Id="rId137" Type="http://schemas.openxmlformats.org/officeDocument/2006/relationships/image" Target="../media/image698.png"/><Relationship Id="rId158" Type="http://schemas.openxmlformats.org/officeDocument/2006/relationships/customXml" Target="../ink/ink709.xml"/><Relationship Id="rId20" Type="http://schemas.openxmlformats.org/officeDocument/2006/relationships/customXml" Target="../ink/ink640.xml"/><Relationship Id="rId41" Type="http://schemas.openxmlformats.org/officeDocument/2006/relationships/image" Target="../media/image650.png"/><Relationship Id="rId62" Type="http://schemas.openxmlformats.org/officeDocument/2006/relationships/customXml" Target="../ink/ink661.xml"/><Relationship Id="rId83" Type="http://schemas.openxmlformats.org/officeDocument/2006/relationships/image" Target="../media/image671.png"/><Relationship Id="rId88" Type="http://schemas.openxmlformats.org/officeDocument/2006/relationships/customXml" Target="../ink/ink674.xml"/><Relationship Id="rId111" Type="http://schemas.openxmlformats.org/officeDocument/2006/relationships/image" Target="../media/image685.png"/><Relationship Id="rId132" Type="http://schemas.openxmlformats.org/officeDocument/2006/relationships/customXml" Target="../ink/ink696.xml"/><Relationship Id="rId153" Type="http://schemas.openxmlformats.org/officeDocument/2006/relationships/image" Target="../media/image706.png"/><Relationship Id="rId174" Type="http://schemas.openxmlformats.org/officeDocument/2006/relationships/image" Target="../media/image716.png"/><Relationship Id="rId179" Type="http://schemas.openxmlformats.org/officeDocument/2006/relationships/customXml" Target="../ink/ink720.xml"/><Relationship Id="rId195" Type="http://schemas.openxmlformats.org/officeDocument/2006/relationships/customXml" Target="../ink/ink728.xml"/><Relationship Id="rId209" Type="http://schemas.openxmlformats.org/officeDocument/2006/relationships/customXml" Target="../ink/ink735.xml"/><Relationship Id="rId190" Type="http://schemas.openxmlformats.org/officeDocument/2006/relationships/image" Target="../media/image724.png"/><Relationship Id="rId204" Type="http://schemas.openxmlformats.org/officeDocument/2006/relationships/image" Target="../media/image731.png"/><Relationship Id="rId220" Type="http://schemas.openxmlformats.org/officeDocument/2006/relationships/image" Target="../media/image739.png"/><Relationship Id="rId225" Type="http://schemas.openxmlformats.org/officeDocument/2006/relationships/customXml" Target="../ink/ink743.xml"/><Relationship Id="rId15" Type="http://schemas.openxmlformats.org/officeDocument/2006/relationships/image" Target="../media/image637.png"/><Relationship Id="rId36" Type="http://schemas.openxmlformats.org/officeDocument/2006/relationships/customXml" Target="../ink/ink648.xml"/><Relationship Id="rId57" Type="http://schemas.openxmlformats.org/officeDocument/2006/relationships/image" Target="../media/image658.png"/><Relationship Id="rId106" Type="http://schemas.openxmlformats.org/officeDocument/2006/relationships/customXml" Target="../ink/ink683.xml"/><Relationship Id="rId127" Type="http://schemas.openxmlformats.org/officeDocument/2006/relationships/image" Target="../media/image693.png"/><Relationship Id="rId10" Type="http://schemas.openxmlformats.org/officeDocument/2006/relationships/customXml" Target="../ink/ink635.xml"/><Relationship Id="rId31" Type="http://schemas.openxmlformats.org/officeDocument/2006/relationships/image" Target="../media/image645.png"/><Relationship Id="rId52" Type="http://schemas.openxmlformats.org/officeDocument/2006/relationships/customXml" Target="../ink/ink656.xml"/><Relationship Id="rId73" Type="http://schemas.openxmlformats.org/officeDocument/2006/relationships/image" Target="../media/image666.png"/><Relationship Id="rId78" Type="http://schemas.openxmlformats.org/officeDocument/2006/relationships/customXml" Target="../ink/ink669.xml"/><Relationship Id="rId94" Type="http://schemas.openxmlformats.org/officeDocument/2006/relationships/customXml" Target="../ink/ink677.xml"/><Relationship Id="rId99" Type="http://schemas.openxmlformats.org/officeDocument/2006/relationships/image" Target="../media/image679.png"/><Relationship Id="rId101" Type="http://schemas.openxmlformats.org/officeDocument/2006/relationships/image" Target="../media/image680.png"/><Relationship Id="rId122" Type="http://schemas.openxmlformats.org/officeDocument/2006/relationships/customXml" Target="../ink/ink691.xml"/><Relationship Id="rId143" Type="http://schemas.openxmlformats.org/officeDocument/2006/relationships/image" Target="../media/image701.png"/><Relationship Id="rId148" Type="http://schemas.openxmlformats.org/officeDocument/2006/relationships/customXml" Target="../ink/ink704.xml"/><Relationship Id="rId164" Type="http://schemas.openxmlformats.org/officeDocument/2006/relationships/customXml" Target="../ink/ink712.xml"/><Relationship Id="rId169" Type="http://schemas.openxmlformats.org/officeDocument/2006/relationships/customXml" Target="../ink/ink715.xml"/><Relationship Id="rId185" Type="http://schemas.openxmlformats.org/officeDocument/2006/relationships/customXml" Target="../ink/ink723.xml"/><Relationship Id="rId4" Type="http://schemas.openxmlformats.org/officeDocument/2006/relationships/customXml" Target="../ink/ink632.xml"/><Relationship Id="rId9" Type="http://schemas.openxmlformats.org/officeDocument/2006/relationships/image" Target="../media/image634.png"/><Relationship Id="rId180" Type="http://schemas.openxmlformats.org/officeDocument/2006/relationships/image" Target="../media/image719.png"/><Relationship Id="rId210" Type="http://schemas.openxmlformats.org/officeDocument/2006/relationships/image" Target="../media/image734.png"/><Relationship Id="rId215" Type="http://schemas.openxmlformats.org/officeDocument/2006/relationships/customXml" Target="../ink/ink738.xml"/><Relationship Id="rId26" Type="http://schemas.openxmlformats.org/officeDocument/2006/relationships/customXml" Target="../ink/ink643.xml"/><Relationship Id="rId47" Type="http://schemas.openxmlformats.org/officeDocument/2006/relationships/image" Target="../media/image653.png"/><Relationship Id="rId68" Type="http://schemas.openxmlformats.org/officeDocument/2006/relationships/customXml" Target="../ink/ink664.xml"/><Relationship Id="rId89" Type="http://schemas.openxmlformats.org/officeDocument/2006/relationships/image" Target="../media/image674.png"/><Relationship Id="rId112" Type="http://schemas.openxmlformats.org/officeDocument/2006/relationships/customXml" Target="../ink/ink686.xml"/><Relationship Id="rId133" Type="http://schemas.openxmlformats.org/officeDocument/2006/relationships/image" Target="../media/image696.png"/><Relationship Id="rId154" Type="http://schemas.openxmlformats.org/officeDocument/2006/relationships/customXml" Target="../ink/ink707.xml"/><Relationship Id="rId175" Type="http://schemas.openxmlformats.org/officeDocument/2006/relationships/customXml" Target="../ink/ink718.xml"/><Relationship Id="rId196" Type="http://schemas.openxmlformats.org/officeDocument/2006/relationships/image" Target="../media/image727.png"/><Relationship Id="rId200" Type="http://schemas.openxmlformats.org/officeDocument/2006/relationships/image" Target="../media/image729.png"/><Relationship Id="rId16" Type="http://schemas.openxmlformats.org/officeDocument/2006/relationships/customXml" Target="../ink/ink638.xml"/><Relationship Id="rId221" Type="http://schemas.openxmlformats.org/officeDocument/2006/relationships/customXml" Target="../ink/ink741.xml"/><Relationship Id="rId37" Type="http://schemas.openxmlformats.org/officeDocument/2006/relationships/image" Target="../media/image648.png"/><Relationship Id="rId58" Type="http://schemas.openxmlformats.org/officeDocument/2006/relationships/customXml" Target="../ink/ink659.xml"/><Relationship Id="rId79" Type="http://schemas.openxmlformats.org/officeDocument/2006/relationships/image" Target="../media/image669.png"/><Relationship Id="rId102" Type="http://schemas.openxmlformats.org/officeDocument/2006/relationships/customXml" Target="../ink/ink681.xml"/><Relationship Id="rId123" Type="http://schemas.openxmlformats.org/officeDocument/2006/relationships/image" Target="../media/image691.png"/><Relationship Id="rId144" Type="http://schemas.openxmlformats.org/officeDocument/2006/relationships/customXml" Target="../ink/ink702.xml"/><Relationship Id="rId90" Type="http://schemas.openxmlformats.org/officeDocument/2006/relationships/customXml" Target="../ink/ink675.xml"/><Relationship Id="rId165" Type="http://schemas.openxmlformats.org/officeDocument/2006/relationships/customXml" Target="../ink/ink713.xml"/><Relationship Id="rId186" Type="http://schemas.openxmlformats.org/officeDocument/2006/relationships/image" Target="../media/image722.png"/><Relationship Id="rId211" Type="http://schemas.openxmlformats.org/officeDocument/2006/relationships/customXml" Target="../ink/ink736.xml"/><Relationship Id="rId27" Type="http://schemas.openxmlformats.org/officeDocument/2006/relationships/image" Target="../media/image643.png"/><Relationship Id="rId48" Type="http://schemas.openxmlformats.org/officeDocument/2006/relationships/customXml" Target="../ink/ink654.xml"/><Relationship Id="rId69" Type="http://schemas.openxmlformats.org/officeDocument/2006/relationships/image" Target="../media/image664.png"/><Relationship Id="rId113" Type="http://schemas.openxmlformats.org/officeDocument/2006/relationships/image" Target="../media/image686.png"/><Relationship Id="rId134" Type="http://schemas.openxmlformats.org/officeDocument/2006/relationships/customXml" Target="../ink/ink697.xml"/><Relationship Id="rId80" Type="http://schemas.openxmlformats.org/officeDocument/2006/relationships/customXml" Target="../ink/ink670.xml"/><Relationship Id="rId155" Type="http://schemas.openxmlformats.org/officeDocument/2006/relationships/image" Target="../media/image707.png"/><Relationship Id="rId176" Type="http://schemas.openxmlformats.org/officeDocument/2006/relationships/image" Target="../media/image717.png"/><Relationship Id="rId197" Type="http://schemas.openxmlformats.org/officeDocument/2006/relationships/customXml" Target="../ink/ink729.xml"/><Relationship Id="rId201" Type="http://schemas.openxmlformats.org/officeDocument/2006/relationships/customXml" Target="../ink/ink731.xml"/><Relationship Id="rId222" Type="http://schemas.openxmlformats.org/officeDocument/2006/relationships/image" Target="../media/image740.png"/><Relationship Id="rId17" Type="http://schemas.openxmlformats.org/officeDocument/2006/relationships/image" Target="../media/image638.png"/><Relationship Id="rId38" Type="http://schemas.openxmlformats.org/officeDocument/2006/relationships/customXml" Target="../ink/ink649.xml"/><Relationship Id="rId59" Type="http://schemas.openxmlformats.org/officeDocument/2006/relationships/image" Target="../media/image659.png"/><Relationship Id="rId103" Type="http://schemas.openxmlformats.org/officeDocument/2006/relationships/image" Target="../media/image681.png"/><Relationship Id="rId124" Type="http://schemas.openxmlformats.org/officeDocument/2006/relationships/customXml" Target="../ink/ink692.xml"/><Relationship Id="rId70" Type="http://schemas.openxmlformats.org/officeDocument/2006/relationships/customXml" Target="../ink/ink665.xml"/><Relationship Id="rId91" Type="http://schemas.openxmlformats.org/officeDocument/2006/relationships/image" Target="../media/image675.png"/><Relationship Id="rId145" Type="http://schemas.openxmlformats.org/officeDocument/2006/relationships/image" Target="../media/image702.png"/><Relationship Id="rId166" Type="http://schemas.openxmlformats.org/officeDocument/2006/relationships/image" Target="../media/image712.png"/><Relationship Id="rId187" Type="http://schemas.openxmlformats.org/officeDocument/2006/relationships/customXml" Target="../ink/ink724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735.png"/><Relationship Id="rId28" Type="http://schemas.openxmlformats.org/officeDocument/2006/relationships/customXml" Target="../ink/ink644.xml"/><Relationship Id="rId49" Type="http://schemas.openxmlformats.org/officeDocument/2006/relationships/image" Target="../media/image654.png"/><Relationship Id="rId114" Type="http://schemas.openxmlformats.org/officeDocument/2006/relationships/customXml" Target="../ink/ink687.xml"/><Relationship Id="rId60" Type="http://schemas.openxmlformats.org/officeDocument/2006/relationships/customXml" Target="../ink/ink660.xml"/><Relationship Id="rId81" Type="http://schemas.openxmlformats.org/officeDocument/2006/relationships/image" Target="../media/image670.png"/><Relationship Id="rId135" Type="http://schemas.openxmlformats.org/officeDocument/2006/relationships/image" Target="../media/image697.png"/><Relationship Id="rId156" Type="http://schemas.openxmlformats.org/officeDocument/2006/relationships/customXml" Target="../ink/ink708.xml"/><Relationship Id="rId177" Type="http://schemas.openxmlformats.org/officeDocument/2006/relationships/customXml" Target="../ink/ink719.xml"/><Relationship Id="rId198" Type="http://schemas.openxmlformats.org/officeDocument/2006/relationships/image" Target="../media/image728.png"/><Relationship Id="rId202" Type="http://schemas.openxmlformats.org/officeDocument/2006/relationships/image" Target="../media/image730.png"/><Relationship Id="rId223" Type="http://schemas.openxmlformats.org/officeDocument/2006/relationships/customXml" Target="../ink/ink742.xml"/><Relationship Id="rId18" Type="http://schemas.openxmlformats.org/officeDocument/2006/relationships/customXml" Target="../ink/ink639.xml"/><Relationship Id="rId39" Type="http://schemas.openxmlformats.org/officeDocument/2006/relationships/image" Target="../media/image649.png"/><Relationship Id="rId50" Type="http://schemas.openxmlformats.org/officeDocument/2006/relationships/customXml" Target="../ink/ink655.xml"/><Relationship Id="rId104" Type="http://schemas.openxmlformats.org/officeDocument/2006/relationships/customXml" Target="../ink/ink682.xml"/><Relationship Id="rId125" Type="http://schemas.openxmlformats.org/officeDocument/2006/relationships/image" Target="../media/image692.png"/><Relationship Id="rId146" Type="http://schemas.openxmlformats.org/officeDocument/2006/relationships/customXml" Target="../ink/ink703.xml"/><Relationship Id="rId167" Type="http://schemas.openxmlformats.org/officeDocument/2006/relationships/customXml" Target="../ink/ink714.xml"/><Relationship Id="rId188" Type="http://schemas.openxmlformats.org/officeDocument/2006/relationships/image" Target="../media/image723.png"/><Relationship Id="rId71" Type="http://schemas.openxmlformats.org/officeDocument/2006/relationships/image" Target="../media/image665.png"/><Relationship Id="rId92" Type="http://schemas.openxmlformats.org/officeDocument/2006/relationships/customXml" Target="../ink/ink676.xml"/><Relationship Id="rId213" Type="http://schemas.openxmlformats.org/officeDocument/2006/relationships/customXml" Target="../ink/ink737.xml"/><Relationship Id="rId2" Type="http://schemas.openxmlformats.org/officeDocument/2006/relationships/customXml" Target="../ink/ink631.xml"/><Relationship Id="rId29" Type="http://schemas.openxmlformats.org/officeDocument/2006/relationships/image" Target="../media/image644.png"/><Relationship Id="rId40" Type="http://schemas.openxmlformats.org/officeDocument/2006/relationships/customXml" Target="../ink/ink650.xml"/><Relationship Id="rId115" Type="http://schemas.openxmlformats.org/officeDocument/2006/relationships/image" Target="../media/image687.png"/><Relationship Id="rId136" Type="http://schemas.openxmlformats.org/officeDocument/2006/relationships/customXml" Target="../ink/ink698.xml"/><Relationship Id="rId157" Type="http://schemas.openxmlformats.org/officeDocument/2006/relationships/image" Target="../media/image708.png"/><Relationship Id="rId178" Type="http://schemas.openxmlformats.org/officeDocument/2006/relationships/image" Target="../media/image718.png"/><Relationship Id="rId61" Type="http://schemas.openxmlformats.org/officeDocument/2006/relationships/image" Target="../media/image660.png"/><Relationship Id="rId82" Type="http://schemas.openxmlformats.org/officeDocument/2006/relationships/customXml" Target="../ink/ink671.xml"/><Relationship Id="rId199" Type="http://schemas.openxmlformats.org/officeDocument/2006/relationships/customXml" Target="../ink/ink730.xml"/><Relationship Id="rId203" Type="http://schemas.openxmlformats.org/officeDocument/2006/relationships/customXml" Target="../ink/ink732.xml"/><Relationship Id="rId19" Type="http://schemas.openxmlformats.org/officeDocument/2006/relationships/image" Target="../media/image639.png"/><Relationship Id="rId224" Type="http://schemas.openxmlformats.org/officeDocument/2006/relationships/image" Target="../media/image741.png"/><Relationship Id="rId30" Type="http://schemas.openxmlformats.org/officeDocument/2006/relationships/customXml" Target="../ink/ink645.xml"/><Relationship Id="rId105" Type="http://schemas.openxmlformats.org/officeDocument/2006/relationships/image" Target="../media/image682.png"/><Relationship Id="rId126" Type="http://schemas.openxmlformats.org/officeDocument/2006/relationships/customXml" Target="../ink/ink693.xml"/><Relationship Id="rId147" Type="http://schemas.openxmlformats.org/officeDocument/2006/relationships/image" Target="../media/image703.png"/><Relationship Id="rId168" Type="http://schemas.openxmlformats.org/officeDocument/2006/relationships/image" Target="../media/image713.png"/><Relationship Id="rId51" Type="http://schemas.openxmlformats.org/officeDocument/2006/relationships/image" Target="../media/image655.png"/><Relationship Id="rId72" Type="http://schemas.openxmlformats.org/officeDocument/2006/relationships/customXml" Target="../ink/ink666.xml"/><Relationship Id="rId93" Type="http://schemas.openxmlformats.org/officeDocument/2006/relationships/image" Target="../media/image676.png"/><Relationship Id="rId189" Type="http://schemas.openxmlformats.org/officeDocument/2006/relationships/customXml" Target="../ink/ink725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57.xml"/><Relationship Id="rId21" Type="http://schemas.openxmlformats.org/officeDocument/2006/relationships/image" Target="../media/image753.png"/><Relationship Id="rId42" Type="http://schemas.openxmlformats.org/officeDocument/2006/relationships/customXml" Target="../ink/ink765.xml"/><Relationship Id="rId47" Type="http://schemas.openxmlformats.org/officeDocument/2006/relationships/image" Target="../media/image766.png"/><Relationship Id="rId63" Type="http://schemas.openxmlformats.org/officeDocument/2006/relationships/image" Target="../media/image774.png"/><Relationship Id="rId68" Type="http://schemas.openxmlformats.org/officeDocument/2006/relationships/customXml" Target="../ink/ink778.xml"/><Relationship Id="rId84" Type="http://schemas.openxmlformats.org/officeDocument/2006/relationships/customXml" Target="../ink/ink786.xml"/><Relationship Id="rId89" Type="http://schemas.openxmlformats.org/officeDocument/2006/relationships/image" Target="../media/image787.png"/><Relationship Id="rId16" Type="http://schemas.openxmlformats.org/officeDocument/2006/relationships/customXml" Target="../ink/ink752.xml"/><Relationship Id="rId11" Type="http://schemas.openxmlformats.org/officeDocument/2006/relationships/image" Target="../media/image748.png"/><Relationship Id="rId32" Type="http://schemas.openxmlformats.org/officeDocument/2006/relationships/customXml" Target="../ink/ink760.xml"/><Relationship Id="rId37" Type="http://schemas.openxmlformats.org/officeDocument/2006/relationships/image" Target="../media/image761.png"/><Relationship Id="rId53" Type="http://schemas.openxmlformats.org/officeDocument/2006/relationships/image" Target="../media/image769.png"/><Relationship Id="rId58" Type="http://schemas.openxmlformats.org/officeDocument/2006/relationships/customXml" Target="../ink/ink773.xml"/><Relationship Id="rId74" Type="http://schemas.openxmlformats.org/officeDocument/2006/relationships/customXml" Target="../ink/ink781.xml"/><Relationship Id="rId79" Type="http://schemas.openxmlformats.org/officeDocument/2006/relationships/image" Target="../media/image782.png"/><Relationship Id="rId5" Type="http://schemas.openxmlformats.org/officeDocument/2006/relationships/image" Target="../media/image745.png"/><Relationship Id="rId90" Type="http://schemas.openxmlformats.org/officeDocument/2006/relationships/customXml" Target="../ink/ink789.xml"/><Relationship Id="rId22" Type="http://schemas.openxmlformats.org/officeDocument/2006/relationships/customXml" Target="../ink/ink755.xml"/><Relationship Id="rId27" Type="http://schemas.openxmlformats.org/officeDocument/2006/relationships/image" Target="../media/image756.png"/><Relationship Id="rId43" Type="http://schemas.openxmlformats.org/officeDocument/2006/relationships/image" Target="../media/image764.png"/><Relationship Id="rId48" Type="http://schemas.openxmlformats.org/officeDocument/2006/relationships/customXml" Target="../ink/ink768.xml"/><Relationship Id="rId64" Type="http://schemas.openxmlformats.org/officeDocument/2006/relationships/customXml" Target="../ink/ink776.xml"/><Relationship Id="rId69" Type="http://schemas.openxmlformats.org/officeDocument/2006/relationships/image" Target="../media/image777.png"/><Relationship Id="rId8" Type="http://schemas.openxmlformats.org/officeDocument/2006/relationships/customXml" Target="../ink/ink748.xml"/><Relationship Id="rId51" Type="http://schemas.openxmlformats.org/officeDocument/2006/relationships/image" Target="../media/image768.png"/><Relationship Id="rId72" Type="http://schemas.openxmlformats.org/officeDocument/2006/relationships/customXml" Target="../ink/ink780.xml"/><Relationship Id="rId80" Type="http://schemas.openxmlformats.org/officeDocument/2006/relationships/customXml" Target="../ink/ink784.xml"/><Relationship Id="rId85" Type="http://schemas.openxmlformats.org/officeDocument/2006/relationships/image" Target="../media/image785.png"/><Relationship Id="rId93" Type="http://schemas.openxmlformats.org/officeDocument/2006/relationships/image" Target="../media/image789.png"/><Relationship Id="rId3" Type="http://schemas.openxmlformats.org/officeDocument/2006/relationships/image" Target="../media/image744.png"/><Relationship Id="rId12" Type="http://schemas.openxmlformats.org/officeDocument/2006/relationships/customXml" Target="../ink/ink750.xml"/><Relationship Id="rId17" Type="http://schemas.openxmlformats.org/officeDocument/2006/relationships/image" Target="../media/image751.png"/><Relationship Id="rId25" Type="http://schemas.openxmlformats.org/officeDocument/2006/relationships/image" Target="../media/image755.png"/><Relationship Id="rId33" Type="http://schemas.openxmlformats.org/officeDocument/2006/relationships/image" Target="../media/image759.png"/><Relationship Id="rId38" Type="http://schemas.openxmlformats.org/officeDocument/2006/relationships/customXml" Target="../ink/ink763.xml"/><Relationship Id="rId46" Type="http://schemas.openxmlformats.org/officeDocument/2006/relationships/customXml" Target="../ink/ink767.xml"/><Relationship Id="rId59" Type="http://schemas.openxmlformats.org/officeDocument/2006/relationships/image" Target="../media/image772.png"/><Relationship Id="rId67" Type="http://schemas.openxmlformats.org/officeDocument/2006/relationships/image" Target="../media/image776.png"/><Relationship Id="rId20" Type="http://schemas.openxmlformats.org/officeDocument/2006/relationships/customXml" Target="../ink/ink754.xml"/><Relationship Id="rId41" Type="http://schemas.openxmlformats.org/officeDocument/2006/relationships/image" Target="../media/image763.png"/><Relationship Id="rId54" Type="http://schemas.openxmlformats.org/officeDocument/2006/relationships/customXml" Target="../ink/ink771.xml"/><Relationship Id="rId62" Type="http://schemas.openxmlformats.org/officeDocument/2006/relationships/customXml" Target="../ink/ink775.xml"/><Relationship Id="rId70" Type="http://schemas.openxmlformats.org/officeDocument/2006/relationships/customXml" Target="../ink/ink779.xml"/><Relationship Id="rId75" Type="http://schemas.openxmlformats.org/officeDocument/2006/relationships/image" Target="../media/image780.png"/><Relationship Id="rId83" Type="http://schemas.openxmlformats.org/officeDocument/2006/relationships/image" Target="../media/image784.png"/><Relationship Id="rId88" Type="http://schemas.openxmlformats.org/officeDocument/2006/relationships/customXml" Target="../ink/ink788.xml"/><Relationship Id="rId91" Type="http://schemas.openxmlformats.org/officeDocument/2006/relationships/image" Target="../media/image78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47.xml"/><Relationship Id="rId15" Type="http://schemas.openxmlformats.org/officeDocument/2006/relationships/image" Target="../media/image750.png"/><Relationship Id="rId23" Type="http://schemas.openxmlformats.org/officeDocument/2006/relationships/image" Target="../media/image754.png"/><Relationship Id="rId28" Type="http://schemas.openxmlformats.org/officeDocument/2006/relationships/customXml" Target="../ink/ink758.xml"/><Relationship Id="rId36" Type="http://schemas.openxmlformats.org/officeDocument/2006/relationships/customXml" Target="../ink/ink762.xml"/><Relationship Id="rId49" Type="http://schemas.openxmlformats.org/officeDocument/2006/relationships/image" Target="../media/image767.png"/><Relationship Id="rId57" Type="http://schemas.openxmlformats.org/officeDocument/2006/relationships/image" Target="../media/image771.png"/><Relationship Id="rId10" Type="http://schemas.openxmlformats.org/officeDocument/2006/relationships/customXml" Target="../ink/ink749.xml"/><Relationship Id="rId31" Type="http://schemas.openxmlformats.org/officeDocument/2006/relationships/image" Target="../media/image758.png"/><Relationship Id="rId44" Type="http://schemas.openxmlformats.org/officeDocument/2006/relationships/customXml" Target="../ink/ink766.xml"/><Relationship Id="rId52" Type="http://schemas.openxmlformats.org/officeDocument/2006/relationships/customXml" Target="../ink/ink770.xml"/><Relationship Id="rId60" Type="http://schemas.openxmlformats.org/officeDocument/2006/relationships/customXml" Target="../ink/ink774.xml"/><Relationship Id="rId65" Type="http://schemas.openxmlformats.org/officeDocument/2006/relationships/image" Target="../media/image775.png"/><Relationship Id="rId73" Type="http://schemas.openxmlformats.org/officeDocument/2006/relationships/image" Target="../media/image779.png"/><Relationship Id="rId78" Type="http://schemas.openxmlformats.org/officeDocument/2006/relationships/customXml" Target="../ink/ink783.xml"/><Relationship Id="rId81" Type="http://schemas.openxmlformats.org/officeDocument/2006/relationships/image" Target="../media/image783.png"/><Relationship Id="rId86" Type="http://schemas.openxmlformats.org/officeDocument/2006/relationships/customXml" Target="../ink/ink787.xml"/><Relationship Id="rId4" Type="http://schemas.openxmlformats.org/officeDocument/2006/relationships/customXml" Target="../ink/ink746.xml"/><Relationship Id="rId9" Type="http://schemas.openxmlformats.org/officeDocument/2006/relationships/image" Target="../media/image747.png"/><Relationship Id="rId13" Type="http://schemas.openxmlformats.org/officeDocument/2006/relationships/image" Target="../media/image749.png"/><Relationship Id="rId18" Type="http://schemas.openxmlformats.org/officeDocument/2006/relationships/customXml" Target="../ink/ink753.xml"/><Relationship Id="rId39" Type="http://schemas.openxmlformats.org/officeDocument/2006/relationships/image" Target="../media/image762.png"/><Relationship Id="rId34" Type="http://schemas.openxmlformats.org/officeDocument/2006/relationships/customXml" Target="../ink/ink761.xml"/><Relationship Id="rId50" Type="http://schemas.openxmlformats.org/officeDocument/2006/relationships/customXml" Target="../ink/ink769.xml"/><Relationship Id="rId55" Type="http://schemas.openxmlformats.org/officeDocument/2006/relationships/image" Target="../media/image770.png"/><Relationship Id="rId76" Type="http://schemas.openxmlformats.org/officeDocument/2006/relationships/customXml" Target="../ink/ink782.xml"/><Relationship Id="rId7" Type="http://schemas.openxmlformats.org/officeDocument/2006/relationships/image" Target="../media/image746.png"/><Relationship Id="rId71" Type="http://schemas.openxmlformats.org/officeDocument/2006/relationships/image" Target="../media/image778.png"/><Relationship Id="rId92" Type="http://schemas.openxmlformats.org/officeDocument/2006/relationships/customXml" Target="../ink/ink790.xml"/><Relationship Id="rId2" Type="http://schemas.openxmlformats.org/officeDocument/2006/relationships/customXml" Target="../ink/ink745.xml"/><Relationship Id="rId29" Type="http://schemas.openxmlformats.org/officeDocument/2006/relationships/image" Target="../media/image757.png"/><Relationship Id="rId24" Type="http://schemas.openxmlformats.org/officeDocument/2006/relationships/customXml" Target="../ink/ink756.xml"/><Relationship Id="rId40" Type="http://schemas.openxmlformats.org/officeDocument/2006/relationships/customXml" Target="../ink/ink764.xml"/><Relationship Id="rId45" Type="http://schemas.openxmlformats.org/officeDocument/2006/relationships/image" Target="../media/image765.png"/><Relationship Id="rId66" Type="http://schemas.openxmlformats.org/officeDocument/2006/relationships/customXml" Target="../ink/ink777.xml"/><Relationship Id="rId87" Type="http://schemas.openxmlformats.org/officeDocument/2006/relationships/image" Target="../media/image786.png"/><Relationship Id="rId61" Type="http://schemas.openxmlformats.org/officeDocument/2006/relationships/image" Target="../media/image773.png"/><Relationship Id="rId82" Type="http://schemas.openxmlformats.org/officeDocument/2006/relationships/customXml" Target="../ink/ink785.xml"/><Relationship Id="rId19" Type="http://schemas.openxmlformats.org/officeDocument/2006/relationships/image" Target="../media/image752.png"/><Relationship Id="rId14" Type="http://schemas.openxmlformats.org/officeDocument/2006/relationships/customXml" Target="../ink/ink751.xml"/><Relationship Id="rId30" Type="http://schemas.openxmlformats.org/officeDocument/2006/relationships/customXml" Target="../ink/ink759.xml"/><Relationship Id="rId35" Type="http://schemas.openxmlformats.org/officeDocument/2006/relationships/image" Target="../media/image760.png"/><Relationship Id="rId56" Type="http://schemas.openxmlformats.org/officeDocument/2006/relationships/customXml" Target="../ink/ink772.xml"/><Relationship Id="rId77" Type="http://schemas.openxmlformats.org/officeDocument/2006/relationships/image" Target="../media/image78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customXml" Target="../ink/ink32.xml"/><Relationship Id="rId26" Type="http://schemas.openxmlformats.org/officeDocument/2006/relationships/customXml" Target="../ink/ink36.xml"/><Relationship Id="rId39" Type="http://schemas.openxmlformats.org/officeDocument/2006/relationships/image" Target="../media/image42.png"/><Relationship Id="rId21" Type="http://schemas.openxmlformats.org/officeDocument/2006/relationships/image" Target="../media/image33.png"/><Relationship Id="rId34" Type="http://schemas.openxmlformats.org/officeDocument/2006/relationships/customXml" Target="../ink/ink40.xml"/><Relationship Id="rId42" Type="http://schemas.openxmlformats.org/officeDocument/2006/relationships/customXml" Target="../ink/ink44.xml"/><Relationship Id="rId47" Type="http://schemas.openxmlformats.org/officeDocument/2006/relationships/image" Target="../media/image46.png"/><Relationship Id="rId7" Type="http://schemas.openxmlformats.org/officeDocument/2006/relationships/image" Target="../media/image26.png"/><Relationship Id="rId2" Type="http://schemas.openxmlformats.org/officeDocument/2006/relationships/customXml" Target="../ink/ink24.xml"/><Relationship Id="rId16" Type="http://schemas.openxmlformats.org/officeDocument/2006/relationships/customXml" Target="../ink/ink31.xml"/><Relationship Id="rId29" Type="http://schemas.openxmlformats.org/officeDocument/2006/relationships/image" Target="../media/image37.png"/><Relationship Id="rId11" Type="http://schemas.openxmlformats.org/officeDocument/2006/relationships/image" Target="../media/image28.png"/><Relationship Id="rId24" Type="http://schemas.openxmlformats.org/officeDocument/2006/relationships/customXml" Target="../ink/ink35.xml"/><Relationship Id="rId32" Type="http://schemas.openxmlformats.org/officeDocument/2006/relationships/customXml" Target="../ink/ink39.xml"/><Relationship Id="rId37" Type="http://schemas.openxmlformats.org/officeDocument/2006/relationships/image" Target="../media/image41.png"/><Relationship Id="rId40" Type="http://schemas.openxmlformats.org/officeDocument/2006/relationships/customXml" Target="../ink/ink43.xml"/><Relationship Id="rId45" Type="http://schemas.openxmlformats.org/officeDocument/2006/relationships/image" Target="../media/image45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28" Type="http://schemas.openxmlformats.org/officeDocument/2006/relationships/customXml" Target="../ink/ink37.xml"/><Relationship Id="rId36" Type="http://schemas.openxmlformats.org/officeDocument/2006/relationships/customXml" Target="../ink/ink41.xml"/><Relationship Id="rId49" Type="http://schemas.openxmlformats.org/officeDocument/2006/relationships/image" Target="../media/image47.png"/><Relationship Id="rId10" Type="http://schemas.openxmlformats.org/officeDocument/2006/relationships/customXml" Target="../ink/ink28.xml"/><Relationship Id="rId19" Type="http://schemas.openxmlformats.org/officeDocument/2006/relationships/image" Target="../media/image32.png"/><Relationship Id="rId31" Type="http://schemas.openxmlformats.org/officeDocument/2006/relationships/image" Target="../media/image38.png"/><Relationship Id="rId44" Type="http://schemas.openxmlformats.org/officeDocument/2006/relationships/customXml" Target="../ink/ink45.xml"/><Relationship Id="rId4" Type="http://schemas.openxmlformats.org/officeDocument/2006/relationships/customXml" Target="../ink/ink25.xml"/><Relationship Id="rId9" Type="http://schemas.openxmlformats.org/officeDocument/2006/relationships/image" Target="../media/image27.png"/><Relationship Id="rId14" Type="http://schemas.openxmlformats.org/officeDocument/2006/relationships/customXml" Target="../ink/ink30.xml"/><Relationship Id="rId22" Type="http://schemas.openxmlformats.org/officeDocument/2006/relationships/customXml" Target="../ink/ink34.xml"/><Relationship Id="rId27" Type="http://schemas.openxmlformats.org/officeDocument/2006/relationships/image" Target="../media/image36.png"/><Relationship Id="rId30" Type="http://schemas.openxmlformats.org/officeDocument/2006/relationships/customXml" Target="../ink/ink38.xml"/><Relationship Id="rId35" Type="http://schemas.openxmlformats.org/officeDocument/2006/relationships/image" Target="../media/image40.png"/><Relationship Id="rId43" Type="http://schemas.openxmlformats.org/officeDocument/2006/relationships/image" Target="../media/image44.png"/><Relationship Id="rId48" Type="http://schemas.openxmlformats.org/officeDocument/2006/relationships/customXml" Target="../ink/ink47.xml"/><Relationship Id="rId8" Type="http://schemas.openxmlformats.org/officeDocument/2006/relationships/customXml" Target="../ink/ink27.xml"/><Relationship Id="rId3" Type="http://schemas.openxmlformats.org/officeDocument/2006/relationships/image" Target="../media/image24.png"/><Relationship Id="rId12" Type="http://schemas.openxmlformats.org/officeDocument/2006/relationships/customXml" Target="../ink/ink29.xm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33" Type="http://schemas.openxmlformats.org/officeDocument/2006/relationships/image" Target="../media/image39.png"/><Relationship Id="rId38" Type="http://schemas.openxmlformats.org/officeDocument/2006/relationships/customXml" Target="../ink/ink42.xml"/><Relationship Id="rId46" Type="http://schemas.openxmlformats.org/officeDocument/2006/relationships/customXml" Target="../ink/ink46.xml"/><Relationship Id="rId20" Type="http://schemas.openxmlformats.org/officeDocument/2006/relationships/customXml" Target="../ink/ink33.xml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47.png"/><Relationship Id="rId21" Type="http://schemas.openxmlformats.org/officeDocument/2006/relationships/image" Target="../media/image799.png"/><Relationship Id="rId42" Type="http://schemas.openxmlformats.org/officeDocument/2006/relationships/customXml" Target="../ink/ink811.xml"/><Relationship Id="rId47" Type="http://schemas.openxmlformats.org/officeDocument/2006/relationships/image" Target="../media/image812.png"/><Relationship Id="rId63" Type="http://schemas.openxmlformats.org/officeDocument/2006/relationships/image" Target="../media/image820.png"/><Relationship Id="rId68" Type="http://schemas.openxmlformats.org/officeDocument/2006/relationships/customXml" Target="../ink/ink824.xml"/><Relationship Id="rId84" Type="http://schemas.openxmlformats.org/officeDocument/2006/relationships/customXml" Target="../ink/ink832.xml"/><Relationship Id="rId89" Type="http://schemas.openxmlformats.org/officeDocument/2006/relationships/image" Target="../media/image833.png"/><Relationship Id="rId112" Type="http://schemas.openxmlformats.org/officeDocument/2006/relationships/customXml" Target="../ink/ink846.xml"/><Relationship Id="rId16" Type="http://schemas.openxmlformats.org/officeDocument/2006/relationships/customXml" Target="../ink/ink798.xml"/><Relationship Id="rId107" Type="http://schemas.openxmlformats.org/officeDocument/2006/relationships/image" Target="../media/image842.png"/><Relationship Id="rId11" Type="http://schemas.openxmlformats.org/officeDocument/2006/relationships/image" Target="../media/image794.png"/><Relationship Id="rId32" Type="http://schemas.openxmlformats.org/officeDocument/2006/relationships/customXml" Target="../ink/ink806.xml"/><Relationship Id="rId37" Type="http://schemas.openxmlformats.org/officeDocument/2006/relationships/image" Target="../media/image807.png"/><Relationship Id="rId53" Type="http://schemas.openxmlformats.org/officeDocument/2006/relationships/image" Target="../media/image815.png"/><Relationship Id="rId58" Type="http://schemas.openxmlformats.org/officeDocument/2006/relationships/customXml" Target="../ink/ink819.xml"/><Relationship Id="rId74" Type="http://schemas.openxmlformats.org/officeDocument/2006/relationships/customXml" Target="../ink/ink827.xml"/><Relationship Id="rId79" Type="http://schemas.openxmlformats.org/officeDocument/2006/relationships/image" Target="../media/image828.png"/><Relationship Id="rId102" Type="http://schemas.openxmlformats.org/officeDocument/2006/relationships/customXml" Target="../ink/ink841.xml"/><Relationship Id="rId123" Type="http://schemas.openxmlformats.org/officeDocument/2006/relationships/image" Target="../media/image850.png"/><Relationship Id="rId128" Type="http://schemas.openxmlformats.org/officeDocument/2006/relationships/customXml" Target="../ink/ink854.xml"/><Relationship Id="rId5" Type="http://schemas.openxmlformats.org/officeDocument/2006/relationships/image" Target="../media/image791.png"/><Relationship Id="rId90" Type="http://schemas.openxmlformats.org/officeDocument/2006/relationships/customXml" Target="../ink/ink835.xml"/><Relationship Id="rId95" Type="http://schemas.openxmlformats.org/officeDocument/2006/relationships/image" Target="../media/image836.png"/><Relationship Id="rId22" Type="http://schemas.openxmlformats.org/officeDocument/2006/relationships/customXml" Target="../ink/ink801.xml"/><Relationship Id="rId27" Type="http://schemas.openxmlformats.org/officeDocument/2006/relationships/image" Target="../media/image802.png"/><Relationship Id="rId43" Type="http://schemas.openxmlformats.org/officeDocument/2006/relationships/image" Target="../media/image810.png"/><Relationship Id="rId48" Type="http://schemas.openxmlformats.org/officeDocument/2006/relationships/customXml" Target="../ink/ink814.xml"/><Relationship Id="rId64" Type="http://schemas.openxmlformats.org/officeDocument/2006/relationships/customXml" Target="../ink/ink822.xml"/><Relationship Id="rId69" Type="http://schemas.openxmlformats.org/officeDocument/2006/relationships/image" Target="../media/image823.png"/><Relationship Id="rId113" Type="http://schemas.openxmlformats.org/officeDocument/2006/relationships/image" Target="../media/image845.png"/><Relationship Id="rId118" Type="http://schemas.openxmlformats.org/officeDocument/2006/relationships/customXml" Target="../ink/ink849.xml"/><Relationship Id="rId80" Type="http://schemas.openxmlformats.org/officeDocument/2006/relationships/customXml" Target="../ink/ink830.xml"/><Relationship Id="rId85" Type="http://schemas.openxmlformats.org/officeDocument/2006/relationships/image" Target="../media/image831.png"/><Relationship Id="rId12" Type="http://schemas.openxmlformats.org/officeDocument/2006/relationships/customXml" Target="../ink/ink796.xml"/><Relationship Id="rId17" Type="http://schemas.openxmlformats.org/officeDocument/2006/relationships/image" Target="../media/image797.png"/><Relationship Id="rId33" Type="http://schemas.openxmlformats.org/officeDocument/2006/relationships/image" Target="../media/image805.png"/><Relationship Id="rId38" Type="http://schemas.openxmlformats.org/officeDocument/2006/relationships/customXml" Target="../ink/ink809.xml"/><Relationship Id="rId59" Type="http://schemas.openxmlformats.org/officeDocument/2006/relationships/image" Target="../media/image818.png"/><Relationship Id="rId103" Type="http://schemas.openxmlformats.org/officeDocument/2006/relationships/image" Target="../media/image840.png"/><Relationship Id="rId108" Type="http://schemas.openxmlformats.org/officeDocument/2006/relationships/customXml" Target="../ink/ink844.xml"/><Relationship Id="rId124" Type="http://schemas.openxmlformats.org/officeDocument/2006/relationships/customXml" Target="../ink/ink852.xml"/><Relationship Id="rId129" Type="http://schemas.openxmlformats.org/officeDocument/2006/relationships/image" Target="../media/image853.png"/><Relationship Id="rId54" Type="http://schemas.openxmlformats.org/officeDocument/2006/relationships/customXml" Target="../ink/ink817.xml"/><Relationship Id="rId70" Type="http://schemas.openxmlformats.org/officeDocument/2006/relationships/customXml" Target="../ink/ink825.xml"/><Relationship Id="rId75" Type="http://schemas.openxmlformats.org/officeDocument/2006/relationships/image" Target="../media/image826.png"/><Relationship Id="rId91" Type="http://schemas.openxmlformats.org/officeDocument/2006/relationships/image" Target="../media/image834.png"/><Relationship Id="rId96" Type="http://schemas.openxmlformats.org/officeDocument/2006/relationships/customXml" Target="../ink/ink83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93.xml"/><Relationship Id="rId23" Type="http://schemas.openxmlformats.org/officeDocument/2006/relationships/image" Target="../media/image800.png"/><Relationship Id="rId28" Type="http://schemas.openxmlformats.org/officeDocument/2006/relationships/customXml" Target="../ink/ink804.xml"/><Relationship Id="rId49" Type="http://schemas.openxmlformats.org/officeDocument/2006/relationships/image" Target="../media/image813.png"/><Relationship Id="rId114" Type="http://schemas.openxmlformats.org/officeDocument/2006/relationships/customXml" Target="../ink/ink847.xml"/><Relationship Id="rId119" Type="http://schemas.openxmlformats.org/officeDocument/2006/relationships/image" Target="../media/image848.png"/><Relationship Id="rId44" Type="http://schemas.openxmlformats.org/officeDocument/2006/relationships/customXml" Target="../ink/ink812.xml"/><Relationship Id="rId60" Type="http://schemas.openxmlformats.org/officeDocument/2006/relationships/customXml" Target="../ink/ink820.xml"/><Relationship Id="rId65" Type="http://schemas.openxmlformats.org/officeDocument/2006/relationships/image" Target="../media/image821.png"/><Relationship Id="rId81" Type="http://schemas.openxmlformats.org/officeDocument/2006/relationships/image" Target="../media/image829.png"/><Relationship Id="rId86" Type="http://schemas.openxmlformats.org/officeDocument/2006/relationships/customXml" Target="../ink/ink833.xml"/><Relationship Id="rId130" Type="http://schemas.openxmlformats.org/officeDocument/2006/relationships/customXml" Target="../ink/ink855.xml"/><Relationship Id="rId13" Type="http://schemas.openxmlformats.org/officeDocument/2006/relationships/image" Target="../media/image795.png"/><Relationship Id="rId18" Type="http://schemas.openxmlformats.org/officeDocument/2006/relationships/customXml" Target="../ink/ink799.xml"/><Relationship Id="rId39" Type="http://schemas.openxmlformats.org/officeDocument/2006/relationships/image" Target="../media/image808.png"/><Relationship Id="rId109" Type="http://schemas.openxmlformats.org/officeDocument/2006/relationships/image" Target="../media/image843.png"/><Relationship Id="rId34" Type="http://schemas.openxmlformats.org/officeDocument/2006/relationships/customXml" Target="../ink/ink807.xml"/><Relationship Id="rId50" Type="http://schemas.openxmlformats.org/officeDocument/2006/relationships/customXml" Target="../ink/ink815.xml"/><Relationship Id="rId55" Type="http://schemas.openxmlformats.org/officeDocument/2006/relationships/image" Target="../media/image816.png"/><Relationship Id="rId76" Type="http://schemas.openxmlformats.org/officeDocument/2006/relationships/customXml" Target="../ink/ink828.xml"/><Relationship Id="rId97" Type="http://schemas.openxmlformats.org/officeDocument/2006/relationships/image" Target="../media/image837.png"/><Relationship Id="rId104" Type="http://schemas.openxmlformats.org/officeDocument/2006/relationships/customXml" Target="../ink/ink842.xml"/><Relationship Id="rId120" Type="http://schemas.openxmlformats.org/officeDocument/2006/relationships/customXml" Target="../ink/ink850.xml"/><Relationship Id="rId125" Type="http://schemas.openxmlformats.org/officeDocument/2006/relationships/image" Target="../media/image851.png"/><Relationship Id="rId7" Type="http://schemas.openxmlformats.org/officeDocument/2006/relationships/image" Target="../media/image792.png"/><Relationship Id="rId71" Type="http://schemas.openxmlformats.org/officeDocument/2006/relationships/image" Target="../media/image824.png"/><Relationship Id="rId92" Type="http://schemas.openxmlformats.org/officeDocument/2006/relationships/customXml" Target="../ink/ink836.xml"/><Relationship Id="rId2" Type="http://schemas.openxmlformats.org/officeDocument/2006/relationships/customXml" Target="../ink/ink791.xml"/><Relationship Id="rId29" Type="http://schemas.openxmlformats.org/officeDocument/2006/relationships/image" Target="../media/image803.png"/><Relationship Id="rId24" Type="http://schemas.openxmlformats.org/officeDocument/2006/relationships/customXml" Target="../ink/ink802.xml"/><Relationship Id="rId40" Type="http://schemas.openxmlformats.org/officeDocument/2006/relationships/customXml" Target="../ink/ink810.xml"/><Relationship Id="rId45" Type="http://schemas.openxmlformats.org/officeDocument/2006/relationships/image" Target="../media/image811.png"/><Relationship Id="rId66" Type="http://schemas.openxmlformats.org/officeDocument/2006/relationships/customXml" Target="../ink/ink823.xml"/><Relationship Id="rId87" Type="http://schemas.openxmlformats.org/officeDocument/2006/relationships/image" Target="../media/image832.png"/><Relationship Id="rId110" Type="http://schemas.openxmlformats.org/officeDocument/2006/relationships/customXml" Target="../ink/ink845.xml"/><Relationship Id="rId115" Type="http://schemas.openxmlformats.org/officeDocument/2006/relationships/image" Target="../media/image846.png"/><Relationship Id="rId131" Type="http://schemas.openxmlformats.org/officeDocument/2006/relationships/image" Target="../media/image854.png"/><Relationship Id="rId61" Type="http://schemas.openxmlformats.org/officeDocument/2006/relationships/image" Target="../media/image819.png"/><Relationship Id="rId82" Type="http://schemas.openxmlformats.org/officeDocument/2006/relationships/customXml" Target="../ink/ink831.xml"/><Relationship Id="rId19" Type="http://schemas.openxmlformats.org/officeDocument/2006/relationships/image" Target="../media/image798.png"/><Relationship Id="rId14" Type="http://schemas.openxmlformats.org/officeDocument/2006/relationships/customXml" Target="../ink/ink797.xml"/><Relationship Id="rId30" Type="http://schemas.openxmlformats.org/officeDocument/2006/relationships/customXml" Target="../ink/ink805.xml"/><Relationship Id="rId35" Type="http://schemas.openxmlformats.org/officeDocument/2006/relationships/image" Target="../media/image806.png"/><Relationship Id="rId56" Type="http://schemas.openxmlformats.org/officeDocument/2006/relationships/customXml" Target="../ink/ink818.xml"/><Relationship Id="rId77" Type="http://schemas.openxmlformats.org/officeDocument/2006/relationships/image" Target="../media/image827.png"/><Relationship Id="rId100" Type="http://schemas.openxmlformats.org/officeDocument/2006/relationships/customXml" Target="../ink/ink840.xml"/><Relationship Id="rId105" Type="http://schemas.openxmlformats.org/officeDocument/2006/relationships/image" Target="../media/image841.png"/><Relationship Id="rId126" Type="http://schemas.openxmlformats.org/officeDocument/2006/relationships/customXml" Target="../ink/ink853.xml"/><Relationship Id="rId8" Type="http://schemas.openxmlformats.org/officeDocument/2006/relationships/customXml" Target="../ink/ink794.xml"/><Relationship Id="rId51" Type="http://schemas.openxmlformats.org/officeDocument/2006/relationships/image" Target="../media/image814.png"/><Relationship Id="rId72" Type="http://schemas.openxmlformats.org/officeDocument/2006/relationships/customXml" Target="../ink/ink826.xml"/><Relationship Id="rId93" Type="http://schemas.openxmlformats.org/officeDocument/2006/relationships/image" Target="../media/image835.png"/><Relationship Id="rId98" Type="http://schemas.openxmlformats.org/officeDocument/2006/relationships/customXml" Target="../ink/ink839.xml"/><Relationship Id="rId121" Type="http://schemas.openxmlformats.org/officeDocument/2006/relationships/image" Target="../media/image849.png"/><Relationship Id="rId3" Type="http://schemas.openxmlformats.org/officeDocument/2006/relationships/image" Target="../media/image790.png"/><Relationship Id="rId25" Type="http://schemas.openxmlformats.org/officeDocument/2006/relationships/image" Target="../media/image801.png"/><Relationship Id="rId46" Type="http://schemas.openxmlformats.org/officeDocument/2006/relationships/customXml" Target="../ink/ink813.xml"/><Relationship Id="rId67" Type="http://schemas.openxmlformats.org/officeDocument/2006/relationships/image" Target="../media/image822.png"/><Relationship Id="rId116" Type="http://schemas.openxmlformats.org/officeDocument/2006/relationships/customXml" Target="../ink/ink848.xml"/><Relationship Id="rId20" Type="http://schemas.openxmlformats.org/officeDocument/2006/relationships/customXml" Target="../ink/ink800.xml"/><Relationship Id="rId41" Type="http://schemas.openxmlformats.org/officeDocument/2006/relationships/image" Target="../media/image809.png"/><Relationship Id="rId62" Type="http://schemas.openxmlformats.org/officeDocument/2006/relationships/customXml" Target="../ink/ink821.xml"/><Relationship Id="rId83" Type="http://schemas.openxmlformats.org/officeDocument/2006/relationships/image" Target="../media/image830.png"/><Relationship Id="rId88" Type="http://schemas.openxmlformats.org/officeDocument/2006/relationships/customXml" Target="../ink/ink834.xml"/><Relationship Id="rId111" Type="http://schemas.openxmlformats.org/officeDocument/2006/relationships/image" Target="../media/image844.png"/><Relationship Id="rId15" Type="http://schemas.openxmlformats.org/officeDocument/2006/relationships/image" Target="../media/image796.png"/><Relationship Id="rId36" Type="http://schemas.openxmlformats.org/officeDocument/2006/relationships/customXml" Target="../ink/ink808.xml"/><Relationship Id="rId57" Type="http://schemas.openxmlformats.org/officeDocument/2006/relationships/image" Target="../media/image817.png"/><Relationship Id="rId106" Type="http://schemas.openxmlformats.org/officeDocument/2006/relationships/customXml" Target="../ink/ink843.xml"/><Relationship Id="rId127" Type="http://schemas.openxmlformats.org/officeDocument/2006/relationships/image" Target="../media/image852.png"/><Relationship Id="rId10" Type="http://schemas.openxmlformats.org/officeDocument/2006/relationships/customXml" Target="../ink/ink795.xml"/><Relationship Id="rId31" Type="http://schemas.openxmlformats.org/officeDocument/2006/relationships/image" Target="../media/image804.png"/><Relationship Id="rId52" Type="http://schemas.openxmlformats.org/officeDocument/2006/relationships/customXml" Target="../ink/ink816.xml"/><Relationship Id="rId73" Type="http://schemas.openxmlformats.org/officeDocument/2006/relationships/image" Target="../media/image825.png"/><Relationship Id="rId78" Type="http://schemas.openxmlformats.org/officeDocument/2006/relationships/customXml" Target="../ink/ink829.xml"/><Relationship Id="rId94" Type="http://schemas.openxmlformats.org/officeDocument/2006/relationships/customXml" Target="../ink/ink837.xml"/><Relationship Id="rId99" Type="http://schemas.openxmlformats.org/officeDocument/2006/relationships/image" Target="../media/image838.png"/><Relationship Id="rId101" Type="http://schemas.openxmlformats.org/officeDocument/2006/relationships/image" Target="../media/image839.png"/><Relationship Id="rId122" Type="http://schemas.openxmlformats.org/officeDocument/2006/relationships/customXml" Target="../ink/ink851.xml"/><Relationship Id="rId4" Type="http://schemas.openxmlformats.org/officeDocument/2006/relationships/customXml" Target="../ink/ink792.xml"/><Relationship Id="rId9" Type="http://schemas.openxmlformats.org/officeDocument/2006/relationships/image" Target="../media/image793.png"/><Relationship Id="rId26" Type="http://schemas.openxmlformats.org/officeDocument/2006/relationships/customXml" Target="../ink/ink803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68.xml"/><Relationship Id="rId117" Type="http://schemas.openxmlformats.org/officeDocument/2006/relationships/image" Target="../media/image912.png"/><Relationship Id="rId21" Type="http://schemas.openxmlformats.org/officeDocument/2006/relationships/image" Target="../media/image864.png"/><Relationship Id="rId42" Type="http://schemas.openxmlformats.org/officeDocument/2006/relationships/customXml" Target="../ink/ink876.xml"/><Relationship Id="rId47" Type="http://schemas.openxmlformats.org/officeDocument/2006/relationships/image" Target="../media/image877.png"/><Relationship Id="rId63" Type="http://schemas.openxmlformats.org/officeDocument/2006/relationships/image" Target="../media/image885.png"/><Relationship Id="rId68" Type="http://schemas.openxmlformats.org/officeDocument/2006/relationships/customXml" Target="../ink/ink889.xml"/><Relationship Id="rId84" Type="http://schemas.openxmlformats.org/officeDocument/2006/relationships/customXml" Target="../ink/ink897.xml"/><Relationship Id="rId89" Type="http://schemas.openxmlformats.org/officeDocument/2006/relationships/image" Target="../media/image898.png"/><Relationship Id="rId112" Type="http://schemas.openxmlformats.org/officeDocument/2006/relationships/customXml" Target="../ink/ink911.xml"/><Relationship Id="rId16" Type="http://schemas.openxmlformats.org/officeDocument/2006/relationships/customXml" Target="../ink/ink863.xml"/><Relationship Id="rId107" Type="http://schemas.openxmlformats.org/officeDocument/2006/relationships/image" Target="../media/image907.png"/><Relationship Id="rId11" Type="http://schemas.openxmlformats.org/officeDocument/2006/relationships/image" Target="../media/image859.png"/><Relationship Id="rId32" Type="http://schemas.openxmlformats.org/officeDocument/2006/relationships/customXml" Target="../ink/ink871.xml"/><Relationship Id="rId37" Type="http://schemas.openxmlformats.org/officeDocument/2006/relationships/image" Target="../media/image872.png"/><Relationship Id="rId53" Type="http://schemas.openxmlformats.org/officeDocument/2006/relationships/image" Target="../media/image880.png"/><Relationship Id="rId58" Type="http://schemas.openxmlformats.org/officeDocument/2006/relationships/customXml" Target="../ink/ink884.xml"/><Relationship Id="rId74" Type="http://schemas.openxmlformats.org/officeDocument/2006/relationships/customXml" Target="../ink/ink892.xml"/><Relationship Id="rId79" Type="http://schemas.openxmlformats.org/officeDocument/2006/relationships/image" Target="../media/image893.png"/><Relationship Id="rId102" Type="http://schemas.openxmlformats.org/officeDocument/2006/relationships/customXml" Target="../ink/ink906.xml"/><Relationship Id="rId123" Type="http://schemas.openxmlformats.org/officeDocument/2006/relationships/image" Target="../media/image915.png"/><Relationship Id="rId5" Type="http://schemas.openxmlformats.org/officeDocument/2006/relationships/image" Target="../media/image856.png"/><Relationship Id="rId90" Type="http://schemas.openxmlformats.org/officeDocument/2006/relationships/customXml" Target="../ink/ink900.xml"/><Relationship Id="rId95" Type="http://schemas.openxmlformats.org/officeDocument/2006/relationships/image" Target="../media/image901.png"/><Relationship Id="rId22" Type="http://schemas.openxmlformats.org/officeDocument/2006/relationships/customXml" Target="../ink/ink866.xml"/><Relationship Id="rId27" Type="http://schemas.openxmlformats.org/officeDocument/2006/relationships/image" Target="../media/image867.png"/><Relationship Id="rId43" Type="http://schemas.openxmlformats.org/officeDocument/2006/relationships/image" Target="../media/image875.png"/><Relationship Id="rId48" Type="http://schemas.openxmlformats.org/officeDocument/2006/relationships/customXml" Target="../ink/ink879.xml"/><Relationship Id="rId64" Type="http://schemas.openxmlformats.org/officeDocument/2006/relationships/customXml" Target="../ink/ink887.xml"/><Relationship Id="rId69" Type="http://schemas.openxmlformats.org/officeDocument/2006/relationships/image" Target="../media/image888.png"/><Relationship Id="rId113" Type="http://schemas.openxmlformats.org/officeDocument/2006/relationships/image" Target="../media/image910.png"/><Relationship Id="rId118" Type="http://schemas.openxmlformats.org/officeDocument/2006/relationships/customXml" Target="../ink/ink914.xml"/><Relationship Id="rId80" Type="http://schemas.openxmlformats.org/officeDocument/2006/relationships/customXml" Target="../ink/ink895.xml"/><Relationship Id="rId85" Type="http://schemas.openxmlformats.org/officeDocument/2006/relationships/image" Target="../media/image896.png"/><Relationship Id="rId12" Type="http://schemas.openxmlformats.org/officeDocument/2006/relationships/customXml" Target="../ink/ink861.xml"/><Relationship Id="rId17" Type="http://schemas.openxmlformats.org/officeDocument/2006/relationships/image" Target="../media/image862.png"/><Relationship Id="rId33" Type="http://schemas.openxmlformats.org/officeDocument/2006/relationships/image" Target="../media/image870.png"/><Relationship Id="rId38" Type="http://schemas.openxmlformats.org/officeDocument/2006/relationships/customXml" Target="../ink/ink874.xml"/><Relationship Id="rId59" Type="http://schemas.openxmlformats.org/officeDocument/2006/relationships/image" Target="../media/image883.png"/><Relationship Id="rId103" Type="http://schemas.openxmlformats.org/officeDocument/2006/relationships/image" Target="../media/image905.png"/><Relationship Id="rId108" Type="http://schemas.openxmlformats.org/officeDocument/2006/relationships/customXml" Target="../ink/ink909.xml"/><Relationship Id="rId124" Type="http://schemas.openxmlformats.org/officeDocument/2006/relationships/customXml" Target="../ink/ink917.xml"/><Relationship Id="rId54" Type="http://schemas.openxmlformats.org/officeDocument/2006/relationships/customXml" Target="../ink/ink882.xml"/><Relationship Id="rId70" Type="http://schemas.openxmlformats.org/officeDocument/2006/relationships/customXml" Target="../ink/ink890.xml"/><Relationship Id="rId75" Type="http://schemas.openxmlformats.org/officeDocument/2006/relationships/image" Target="../media/image891.png"/><Relationship Id="rId91" Type="http://schemas.openxmlformats.org/officeDocument/2006/relationships/image" Target="../media/image899.png"/><Relationship Id="rId96" Type="http://schemas.openxmlformats.org/officeDocument/2006/relationships/customXml" Target="../ink/ink90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58.xml"/><Relationship Id="rId23" Type="http://schemas.openxmlformats.org/officeDocument/2006/relationships/image" Target="../media/image865.png"/><Relationship Id="rId28" Type="http://schemas.openxmlformats.org/officeDocument/2006/relationships/customXml" Target="../ink/ink869.xml"/><Relationship Id="rId49" Type="http://schemas.openxmlformats.org/officeDocument/2006/relationships/image" Target="../media/image878.png"/><Relationship Id="rId114" Type="http://schemas.openxmlformats.org/officeDocument/2006/relationships/customXml" Target="../ink/ink912.xml"/><Relationship Id="rId119" Type="http://schemas.openxmlformats.org/officeDocument/2006/relationships/image" Target="../media/image913.png"/><Relationship Id="rId44" Type="http://schemas.openxmlformats.org/officeDocument/2006/relationships/customXml" Target="../ink/ink877.xml"/><Relationship Id="rId60" Type="http://schemas.openxmlformats.org/officeDocument/2006/relationships/customXml" Target="../ink/ink885.xml"/><Relationship Id="rId65" Type="http://schemas.openxmlformats.org/officeDocument/2006/relationships/image" Target="../media/image886.png"/><Relationship Id="rId81" Type="http://schemas.openxmlformats.org/officeDocument/2006/relationships/image" Target="../media/image894.png"/><Relationship Id="rId86" Type="http://schemas.openxmlformats.org/officeDocument/2006/relationships/customXml" Target="../ink/ink898.xml"/><Relationship Id="rId13" Type="http://schemas.openxmlformats.org/officeDocument/2006/relationships/image" Target="../media/image860.png"/><Relationship Id="rId18" Type="http://schemas.openxmlformats.org/officeDocument/2006/relationships/customXml" Target="../ink/ink864.xml"/><Relationship Id="rId39" Type="http://schemas.openxmlformats.org/officeDocument/2006/relationships/image" Target="../media/image873.png"/><Relationship Id="rId109" Type="http://schemas.openxmlformats.org/officeDocument/2006/relationships/image" Target="../media/image908.png"/><Relationship Id="rId34" Type="http://schemas.openxmlformats.org/officeDocument/2006/relationships/customXml" Target="../ink/ink872.xml"/><Relationship Id="rId50" Type="http://schemas.openxmlformats.org/officeDocument/2006/relationships/customXml" Target="../ink/ink880.xml"/><Relationship Id="rId55" Type="http://schemas.openxmlformats.org/officeDocument/2006/relationships/image" Target="../media/image881.png"/><Relationship Id="rId76" Type="http://schemas.openxmlformats.org/officeDocument/2006/relationships/customXml" Target="../ink/ink893.xml"/><Relationship Id="rId97" Type="http://schemas.openxmlformats.org/officeDocument/2006/relationships/image" Target="../media/image902.png"/><Relationship Id="rId104" Type="http://schemas.openxmlformats.org/officeDocument/2006/relationships/customXml" Target="../ink/ink907.xml"/><Relationship Id="rId120" Type="http://schemas.openxmlformats.org/officeDocument/2006/relationships/customXml" Target="../ink/ink915.xml"/><Relationship Id="rId125" Type="http://schemas.openxmlformats.org/officeDocument/2006/relationships/image" Target="../media/image916.png"/><Relationship Id="rId7" Type="http://schemas.openxmlformats.org/officeDocument/2006/relationships/image" Target="../media/image857.png"/><Relationship Id="rId71" Type="http://schemas.openxmlformats.org/officeDocument/2006/relationships/image" Target="../media/image889.png"/><Relationship Id="rId92" Type="http://schemas.openxmlformats.org/officeDocument/2006/relationships/customXml" Target="../ink/ink901.xml"/><Relationship Id="rId2" Type="http://schemas.openxmlformats.org/officeDocument/2006/relationships/customXml" Target="../ink/ink856.xml"/><Relationship Id="rId29" Type="http://schemas.openxmlformats.org/officeDocument/2006/relationships/image" Target="../media/image868.png"/><Relationship Id="rId24" Type="http://schemas.openxmlformats.org/officeDocument/2006/relationships/customXml" Target="../ink/ink867.xml"/><Relationship Id="rId40" Type="http://schemas.openxmlformats.org/officeDocument/2006/relationships/customXml" Target="../ink/ink875.xml"/><Relationship Id="rId45" Type="http://schemas.openxmlformats.org/officeDocument/2006/relationships/image" Target="../media/image876.png"/><Relationship Id="rId66" Type="http://schemas.openxmlformats.org/officeDocument/2006/relationships/customXml" Target="../ink/ink888.xml"/><Relationship Id="rId87" Type="http://schemas.openxmlformats.org/officeDocument/2006/relationships/image" Target="../media/image897.png"/><Relationship Id="rId110" Type="http://schemas.openxmlformats.org/officeDocument/2006/relationships/customXml" Target="../ink/ink910.xml"/><Relationship Id="rId115" Type="http://schemas.openxmlformats.org/officeDocument/2006/relationships/image" Target="../media/image911.png"/><Relationship Id="rId61" Type="http://schemas.openxmlformats.org/officeDocument/2006/relationships/image" Target="../media/image884.png"/><Relationship Id="rId82" Type="http://schemas.openxmlformats.org/officeDocument/2006/relationships/customXml" Target="../ink/ink896.xml"/><Relationship Id="rId19" Type="http://schemas.openxmlformats.org/officeDocument/2006/relationships/image" Target="../media/image863.png"/><Relationship Id="rId14" Type="http://schemas.openxmlformats.org/officeDocument/2006/relationships/customXml" Target="../ink/ink862.xml"/><Relationship Id="rId30" Type="http://schemas.openxmlformats.org/officeDocument/2006/relationships/customXml" Target="../ink/ink870.xml"/><Relationship Id="rId35" Type="http://schemas.openxmlformats.org/officeDocument/2006/relationships/image" Target="../media/image871.png"/><Relationship Id="rId56" Type="http://schemas.openxmlformats.org/officeDocument/2006/relationships/customXml" Target="../ink/ink883.xml"/><Relationship Id="rId77" Type="http://schemas.openxmlformats.org/officeDocument/2006/relationships/image" Target="../media/image892.png"/><Relationship Id="rId100" Type="http://schemas.openxmlformats.org/officeDocument/2006/relationships/customXml" Target="../ink/ink905.xml"/><Relationship Id="rId105" Type="http://schemas.openxmlformats.org/officeDocument/2006/relationships/image" Target="../media/image906.png"/><Relationship Id="rId8" Type="http://schemas.openxmlformats.org/officeDocument/2006/relationships/customXml" Target="../ink/ink859.xml"/><Relationship Id="rId51" Type="http://schemas.openxmlformats.org/officeDocument/2006/relationships/image" Target="../media/image879.png"/><Relationship Id="rId72" Type="http://schemas.openxmlformats.org/officeDocument/2006/relationships/customXml" Target="../ink/ink891.xml"/><Relationship Id="rId93" Type="http://schemas.openxmlformats.org/officeDocument/2006/relationships/image" Target="../media/image900.png"/><Relationship Id="rId98" Type="http://schemas.openxmlformats.org/officeDocument/2006/relationships/customXml" Target="../ink/ink904.xml"/><Relationship Id="rId121" Type="http://schemas.openxmlformats.org/officeDocument/2006/relationships/image" Target="../media/image914.png"/><Relationship Id="rId3" Type="http://schemas.openxmlformats.org/officeDocument/2006/relationships/image" Target="../media/image855.png"/><Relationship Id="rId25" Type="http://schemas.openxmlformats.org/officeDocument/2006/relationships/image" Target="../media/image866.png"/><Relationship Id="rId46" Type="http://schemas.openxmlformats.org/officeDocument/2006/relationships/customXml" Target="../ink/ink878.xml"/><Relationship Id="rId67" Type="http://schemas.openxmlformats.org/officeDocument/2006/relationships/image" Target="../media/image887.png"/><Relationship Id="rId116" Type="http://schemas.openxmlformats.org/officeDocument/2006/relationships/customXml" Target="../ink/ink913.xml"/><Relationship Id="rId20" Type="http://schemas.openxmlformats.org/officeDocument/2006/relationships/customXml" Target="../ink/ink865.xml"/><Relationship Id="rId41" Type="http://schemas.openxmlformats.org/officeDocument/2006/relationships/image" Target="../media/image874.png"/><Relationship Id="rId62" Type="http://schemas.openxmlformats.org/officeDocument/2006/relationships/customXml" Target="../ink/ink886.xml"/><Relationship Id="rId83" Type="http://schemas.openxmlformats.org/officeDocument/2006/relationships/image" Target="../media/image895.png"/><Relationship Id="rId88" Type="http://schemas.openxmlformats.org/officeDocument/2006/relationships/customXml" Target="../ink/ink899.xml"/><Relationship Id="rId111" Type="http://schemas.openxmlformats.org/officeDocument/2006/relationships/image" Target="../media/image909.png"/><Relationship Id="rId15" Type="http://schemas.openxmlformats.org/officeDocument/2006/relationships/image" Target="../media/image861.png"/><Relationship Id="rId36" Type="http://schemas.openxmlformats.org/officeDocument/2006/relationships/customXml" Target="../ink/ink873.xml"/><Relationship Id="rId57" Type="http://schemas.openxmlformats.org/officeDocument/2006/relationships/image" Target="../media/image882.png"/><Relationship Id="rId106" Type="http://schemas.openxmlformats.org/officeDocument/2006/relationships/customXml" Target="../ink/ink908.xml"/><Relationship Id="rId10" Type="http://schemas.openxmlformats.org/officeDocument/2006/relationships/customXml" Target="../ink/ink860.xml"/><Relationship Id="rId31" Type="http://schemas.openxmlformats.org/officeDocument/2006/relationships/image" Target="../media/image869.png"/><Relationship Id="rId52" Type="http://schemas.openxmlformats.org/officeDocument/2006/relationships/customXml" Target="../ink/ink881.xml"/><Relationship Id="rId73" Type="http://schemas.openxmlformats.org/officeDocument/2006/relationships/image" Target="../media/image890.png"/><Relationship Id="rId78" Type="http://schemas.openxmlformats.org/officeDocument/2006/relationships/customXml" Target="../ink/ink894.xml"/><Relationship Id="rId94" Type="http://schemas.openxmlformats.org/officeDocument/2006/relationships/customXml" Target="../ink/ink902.xml"/><Relationship Id="rId99" Type="http://schemas.openxmlformats.org/officeDocument/2006/relationships/image" Target="../media/image903.png"/><Relationship Id="rId101" Type="http://schemas.openxmlformats.org/officeDocument/2006/relationships/image" Target="../media/image904.png"/><Relationship Id="rId122" Type="http://schemas.openxmlformats.org/officeDocument/2006/relationships/customXml" Target="../ink/ink916.xml"/><Relationship Id="rId4" Type="http://schemas.openxmlformats.org/officeDocument/2006/relationships/customXml" Target="../ink/ink857.xml"/><Relationship Id="rId9" Type="http://schemas.openxmlformats.org/officeDocument/2006/relationships/image" Target="../media/image8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7.png"/><Relationship Id="rId2" Type="http://schemas.openxmlformats.org/officeDocument/2006/relationships/customXml" Target="../ink/ink9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8.png"/><Relationship Id="rId4" Type="http://schemas.openxmlformats.org/officeDocument/2006/relationships/customXml" Target="../ink/ink9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9.png"/><Relationship Id="rId7" Type="http://schemas.openxmlformats.org/officeDocument/2006/relationships/image" Target="../media/image921.png"/><Relationship Id="rId2" Type="http://schemas.openxmlformats.org/officeDocument/2006/relationships/customXml" Target="../ink/ink92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22.xml"/><Relationship Id="rId5" Type="http://schemas.openxmlformats.org/officeDocument/2006/relationships/image" Target="../media/image920.png"/><Relationship Id="rId4" Type="http://schemas.openxmlformats.org/officeDocument/2006/relationships/customXml" Target="../ink/ink921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81.xml"/><Relationship Id="rId21" Type="http://schemas.openxmlformats.org/officeDocument/2006/relationships/image" Target="../media/image931.png"/><Relationship Id="rId42" Type="http://schemas.openxmlformats.org/officeDocument/2006/relationships/image" Target="../media/image941.png"/><Relationship Id="rId63" Type="http://schemas.openxmlformats.org/officeDocument/2006/relationships/customXml" Target="../ink/ink954.xml"/><Relationship Id="rId84" Type="http://schemas.openxmlformats.org/officeDocument/2006/relationships/image" Target="../media/image962.png"/><Relationship Id="rId138" Type="http://schemas.openxmlformats.org/officeDocument/2006/relationships/image" Target="../media/image989.png"/><Relationship Id="rId159" Type="http://schemas.openxmlformats.org/officeDocument/2006/relationships/customXml" Target="../ink/ink1002.xml"/><Relationship Id="rId170" Type="http://schemas.openxmlformats.org/officeDocument/2006/relationships/image" Target="../media/image1004.png"/><Relationship Id="rId107" Type="http://schemas.openxmlformats.org/officeDocument/2006/relationships/customXml" Target="../ink/ink976.xml"/><Relationship Id="rId11" Type="http://schemas.openxmlformats.org/officeDocument/2006/relationships/image" Target="../media/image926.png"/><Relationship Id="rId32" Type="http://schemas.openxmlformats.org/officeDocument/2006/relationships/customXml" Target="../ink/ink938.xml"/><Relationship Id="rId53" Type="http://schemas.openxmlformats.org/officeDocument/2006/relationships/customXml" Target="../ink/ink949.xml"/><Relationship Id="rId74" Type="http://schemas.openxmlformats.org/officeDocument/2006/relationships/image" Target="../media/image957.png"/><Relationship Id="rId128" Type="http://schemas.openxmlformats.org/officeDocument/2006/relationships/image" Target="../media/image984.png"/><Relationship Id="rId149" Type="http://schemas.openxmlformats.org/officeDocument/2006/relationships/customXml" Target="../ink/ink997.xml"/><Relationship Id="rId5" Type="http://schemas.openxmlformats.org/officeDocument/2006/relationships/image" Target="../media/image923.png"/><Relationship Id="rId95" Type="http://schemas.openxmlformats.org/officeDocument/2006/relationships/customXml" Target="../ink/ink970.xml"/><Relationship Id="rId160" Type="http://schemas.openxmlformats.org/officeDocument/2006/relationships/image" Target="../media/image999.png"/><Relationship Id="rId22" Type="http://schemas.openxmlformats.org/officeDocument/2006/relationships/customXml" Target="../ink/ink933.xml"/><Relationship Id="rId43" Type="http://schemas.openxmlformats.org/officeDocument/2006/relationships/customXml" Target="../ink/ink944.xml"/><Relationship Id="rId64" Type="http://schemas.openxmlformats.org/officeDocument/2006/relationships/image" Target="../media/image952.png"/><Relationship Id="rId118" Type="http://schemas.openxmlformats.org/officeDocument/2006/relationships/image" Target="../media/image979.png"/><Relationship Id="rId139" Type="http://schemas.openxmlformats.org/officeDocument/2006/relationships/customXml" Target="../ink/ink992.xml"/><Relationship Id="rId85" Type="http://schemas.openxmlformats.org/officeDocument/2006/relationships/customXml" Target="../ink/ink965.xml"/><Relationship Id="rId150" Type="http://schemas.openxmlformats.org/officeDocument/2006/relationships/image" Target="../media/image994.png"/><Relationship Id="rId171" Type="http://schemas.openxmlformats.org/officeDocument/2006/relationships/customXml" Target="../ink/ink1008.xml"/><Relationship Id="rId12" Type="http://schemas.openxmlformats.org/officeDocument/2006/relationships/customXml" Target="../ink/ink928.xml"/><Relationship Id="rId33" Type="http://schemas.openxmlformats.org/officeDocument/2006/relationships/image" Target="../media/image937.png"/><Relationship Id="rId108" Type="http://schemas.openxmlformats.org/officeDocument/2006/relationships/image" Target="../media/image974.png"/><Relationship Id="rId129" Type="http://schemas.openxmlformats.org/officeDocument/2006/relationships/customXml" Target="../ink/ink987.xml"/><Relationship Id="rId54" Type="http://schemas.openxmlformats.org/officeDocument/2006/relationships/image" Target="../media/image947.png"/><Relationship Id="rId70" Type="http://schemas.openxmlformats.org/officeDocument/2006/relationships/image" Target="../media/image955.png"/><Relationship Id="rId75" Type="http://schemas.openxmlformats.org/officeDocument/2006/relationships/customXml" Target="../ink/ink960.xml"/><Relationship Id="rId91" Type="http://schemas.openxmlformats.org/officeDocument/2006/relationships/customXml" Target="../ink/ink968.xml"/><Relationship Id="rId96" Type="http://schemas.openxmlformats.org/officeDocument/2006/relationships/image" Target="../media/image968.png"/><Relationship Id="rId140" Type="http://schemas.openxmlformats.org/officeDocument/2006/relationships/image" Target="../media/image990.png"/><Relationship Id="rId145" Type="http://schemas.openxmlformats.org/officeDocument/2006/relationships/customXml" Target="../ink/ink995.xml"/><Relationship Id="rId161" Type="http://schemas.openxmlformats.org/officeDocument/2006/relationships/customXml" Target="../ink/ink1003.xml"/><Relationship Id="rId166" Type="http://schemas.openxmlformats.org/officeDocument/2006/relationships/image" Target="../media/image100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25.xml"/><Relationship Id="rId23" Type="http://schemas.openxmlformats.org/officeDocument/2006/relationships/image" Target="../media/image932.png"/><Relationship Id="rId28" Type="http://schemas.openxmlformats.org/officeDocument/2006/relationships/customXml" Target="../ink/ink936.xml"/><Relationship Id="rId49" Type="http://schemas.openxmlformats.org/officeDocument/2006/relationships/customXml" Target="../ink/ink947.xml"/><Relationship Id="rId114" Type="http://schemas.openxmlformats.org/officeDocument/2006/relationships/image" Target="../media/image977.png"/><Relationship Id="rId119" Type="http://schemas.openxmlformats.org/officeDocument/2006/relationships/customXml" Target="../ink/ink982.xml"/><Relationship Id="rId44" Type="http://schemas.openxmlformats.org/officeDocument/2006/relationships/image" Target="../media/image942.png"/><Relationship Id="rId60" Type="http://schemas.openxmlformats.org/officeDocument/2006/relationships/image" Target="../media/image950.png"/><Relationship Id="rId65" Type="http://schemas.openxmlformats.org/officeDocument/2006/relationships/customXml" Target="../ink/ink955.xml"/><Relationship Id="rId81" Type="http://schemas.openxmlformats.org/officeDocument/2006/relationships/customXml" Target="../ink/ink963.xml"/><Relationship Id="rId86" Type="http://schemas.openxmlformats.org/officeDocument/2006/relationships/image" Target="../media/image963.png"/><Relationship Id="rId130" Type="http://schemas.openxmlformats.org/officeDocument/2006/relationships/image" Target="../media/image985.png"/><Relationship Id="rId135" Type="http://schemas.openxmlformats.org/officeDocument/2006/relationships/customXml" Target="../ink/ink990.xml"/><Relationship Id="rId151" Type="http://schemas.openxmlformats.org/officeDocument/2006/relationships/customXml" Target="../ink/ink998.xml"/><Relationship Id="rId156" Type="http://schemas.openxmlformats.org/officeDocument/2006/relationships/image" Target="../media/image997.png"/><Relationship Id="rId172" Type="http://schemas.openxmlformats.org/officeDocument/2006/relationships/image" Target="../media/image1005.png"/><Relationship Id="rId13" Type="http://schemas.openxmlformats.org/officeDocument/2006/relationships/image" Target="../media/image927.png"/><Relationship Id="rId18" Type="http://schemas.openxmlformats.org/officeDocument/2006/relationships/customXml" Target="../ink/ink931.xml"/><Relationship Id="rId39" Type="http://schemas.openxmlformats.org/officeDocument/2006/relationships/customXml" Target="../ink/ink942.xml"/><Relationship Id="rId109" Type="http://schemas.openxmlformats.org/officeDocument/2006/relationships/customXml" Target="../ink/ink977.xml"/><Relationship Id="rId34" Type="http://schemas.openxmlformats.org/officeDocument/2006/relationships/customXml" Target="../ink/ink939.xml"/><Relationship Id="rId50" Type="http://schemas.openxmlformats.org/officeDocument/2006/relationships/image" Target="../media/image945.png"/><Relationship Id="rId55" Type="http://schemas.openxmlformats.org/officeDocument/2006/relationships/customXml" Target="../ink/ink950.xml"/><Relationship Id="rId76" Type="http://schemas.openxmlformats.org/officeDocument/2006/relationships/image" Target="../media/image958.png"/><Relationship Id="rId97" Type="http://schemas.openxmlformats.org/officeDocument/2006/relationships/customXml" Target="../ink/ink971.xml"/><Relationship Id="rId104" Type="http://schemas.openxmlformats.org/officeDocument/2006/relationships/image" Target="../media/image972.png"/><Relationship Id="rId120" Type="http://schemas.openxmlformats.org/officeDocument/2006/relationships/image" Target="../media/image980.png"/><Relationship Id="rId125" Type="http://schemas.openxmlformats.org/officeDocument/2006/relationships/customXml" Target="../ink/ink985.xml"/><Relationship Id="rId141" Type="http://schemas.openxmlformats.org/officeDocument/2006/relationships/customXml" Target="../ink/ink993.xml"/><Relationship Id="rId146" Type="http://schemas.openxmlformats.org/officeDocument/2006/relationships/image" Target="../media/image992.png"/><Relationship Id="rId167" Type="http://schemas.openxmlformats.org/officeDocument/2006/relationships/customXml" Target="../ink/ink1006.xml"/><Relationship Id="rId7" Type="http://schemas.openxmlformats.org/officeDocument/2006/relationships/image" Target="../media/image924.png"/><Relationship Id="rId71" Type="http://schemas.openxmlformats.org/officeDocument/2006/relationships/customXml" Target="../ink/ink958.xml"/><Relationship Id="rId92" Type="http://schemas.openxmlformats.org/officeDocument/2006/relationships/image" Target="../media/image966.png"/><Relationship Id="rId162" Type="http://schemas.openxmlformats.org/officeDocument/2006/relationships/image" Target="../media/image1000.png"/><Relationship Id="rId2" Type="http://schemas.openxmlformats.org/officeDocument/2006/relationships/customXml" Target="../ink/ink923.xml"/><Relationship Id="rId29" Type="http://schemas.openxmlformats.org/officeDocument/2006/relationships/image" Target="../media/image935.png"/><Relationship Id="rId24" Type="http://schemas.openxmlformats.org/officeDocument/2006/relationships/customXml" Target="../ink/ink934.xml"/><Relationship Id="rId40" Type="http://schemas.openxmlformats.org/officeDocument/2006/relationships/image" Target="../media/image940.png"/><Relationship Id="rId45" Type="http://schemas.openxmlformats.org/officeDocument/2006/relationships/customXml" Target="../ink/ink945.xml"/><Relationship Id="rId66" Type="http://schemas.openxmlformats.org/officeDocument/2006/relationships/image" Target="../media/image953.png"/><Relationship Id="rId87" Type="http://schemas.openxmlformats.org/officeDocument/2006/relationships/customXml" Target="../ink/ink966.xml"/><Relationship Id="rId110" Type="http://schemas.openxmlformats.org/officeDocument/2006/relationships/image" Target="../media/image975.png"/><Relationship Id="rId115" Type="http://schemas.openxmlformats.org/officeDocument/2006/relationships/customXml" Target="../ink/ink980.xml"/><Relationship Id="rId131" Type="http://schemas.openxmlformats.org/officeDocument/2006/relationships/customXml" Target="../ink/ink988.xml"/><Relationship Id="rId136" Type="http://schemas.openxmlformats.org/officeDocument/2006/relationships/image" Target="../media/image988.png"/><Relationship Id="rId157" Type="http://schemas.openxmlformats.org/officeDocument/2006/relationships/customXml" Target="../ink/ink1001.xml"/><Relationship Id="rId61" Type="http://schemas.openxmlformats.org/officeDocument/2006/relationships/customXml" Target="../ink/ink953.xml"/><Relationship Id="rId82" Type="http://schemas.openxmlformats.org/officeDocument/2006/relationships/image" Target="../media/image961.png"/><Relationship Id="rId152" Type="http://schemas.openxmlformats.org/officeDocument/2006/relationships/image" Target="../media/image995.png"/><Relationship Id="rId19" Type="http://schemas.openxmlformats.org/officeDocument/2006/relationships/image" Target="../media/image930.png"/><Relationship Id="rId14" Type="http://schemas.openxmlformats.org/officeDocument/2006/relationships/customXml" Target="../ink/ink929.xml"/><Relationship Id="rId30" Type="http://schemas.openxmlformats.org/officeDocument/2006/relationships/customXml" Target="../ink/ink937.xml"/><Relationship Id="rId35" Type="http://schemas.openxmlformats.org/officeDocument/2006/relationships/image" Target="../media/image938.png"/><Relationship Id="rId56" Type="http://schemas.openxmlformats.org/officeDocument/2006/relationships/image" Target="../media/image948.png"/><Relationship Id="rId77" Type="http://schemas.openxmlformats.org/officeDocument/2006/relationships/customXml" Target="../ink/ink961.xml"/><Relationship Id="rId100" Type="http://schemas.openxmlformats.org/officeDocument/2006/relationships/image" Target="../media/image970.png"/><Relationship Id="rId105" Type="http://schemas.openxmlformats.org/officeDocument/2006/relationships/customXml" Target="../ink/ink975.xml"/><Relationship Id="rId126" Type="http://schemas.openxmlformats.org/officeDocument/2006/relationships/image" Target="../media/image983.png"/><Relationship Id="rId147" Type="http://schemas.openxmlformats.org/officeDocument/2006/relationships/customXml" Target="../ink/ink996.xml"/><Relationship Id="rId168" Type="http://schemas.openxmlformats.org/officeDocument/2006/relationships/image" Target="../media/image1003.png"/><Relationship Id="rId8" Type="http://schemas.openxmlformats.org/officeDocument/2006/relationships/customXml" Target="../ink/ink926.xml"/><Relationship Id="rId51" Type="http://schemas.openxmlformats.org/officeDocument/2006/relationships/customXml" Target="../ink/ink948.xml"/><Relationship Id="rId72" Type="http://schemas.openxmlformats.org/officeDocument/2006/relationships/image" Target="../media/image956.png"/><Relationship Id="rId93" Type="http://schemas.openxmlformats.org/officeDocument/2006/relationships/customXml" Target="../ink/ink969.xml"/><Relationship Id="rId98" Type="http://schemas.openxmlformats.org/officeDocument/2006/relationships/image" Target="../media/image969.png"/><Relationship Id="rId121" Type="http://schemas.openxmlformats.org/officeDocument/2006/relationships/customXml" Target="../ink/ink983.xml"/><Relationship Id="rId142" Type="http://schemas.openxmlformats.org/officeDocument/2006/relationships/image" Target="../media/image991.png"/><Relationship Id="rId163" Type="http://schemas.openxmlformats.org/officeDocument/2006/relationships/customXml" Target="../ink/ink1004.xml"/><Relationship Id="rId3" Type="http://schemas.openxmlformats.org/officeDocument/2006/relationships/image" Target="../media/image922.png"/><Relationship Id="rId25" Type="http://schemas.openxmlformats.org/officeDocument/2006/relationships/image" Target="../media/image933.png"/><Relationship Id="rId46" Type="http://schemas.openxmlformats.org/officeDocument/2006/relationships/image" Target="../media/image943.png"/><Relationship Id="rId67" Type="http://schemas.openxmlformats.org/officeDocument/2006/relationships/customXml" Target="../ink/ink956.xml"/><Relationship Id="rId116" Type="http://schemas.openxmlformats.org/officeDocument/2006/relationships/image" Target="../media/image978.png"/><Relationship Id="rId137" Type="http://schemas.openxmlformats.org/officeDocument/2006/relationships/customXml" Target="../ink/ink991.xml"/><Relationship Id="rId158" Type="http://schemas.openxmlformats.org/officeDocument/2006/relationships/image" Target="../media/image998.png"/><Relationship Id="rId20" Type="http://schemas.openxmlformats.org/officeDocument/2006/relationships/customXml" Target="../ink/ink932.xml"/><Relationship Id="rId41" Type="http://schemas.openxmlformats.org/officeDocument/2006/relationships/customXml" Target="../ink/ink943.xml"/><Relationship Id="rId62" Type="http://schemas.openxmlformats.org/officeDocument/2006/relationships/image" Target="../media/image951.png"/><Relationship Id="rId83" Type="http://schemas.openxmlformats.org/officeDocument/2006/relationships/customXml" Target="../ink/ink964.xml"/><Relationship Id="rId88" Type="http://schemas.openxmlformats.org/officeDocument/2006/relationships/image" Target="../media/image964.png"/><Relationship Id="rId111" Type="http://schemas.openxmlformats.org/officeDocument/2006/relationships/customXml" Target="../ink/ink978.xml"/><Relationship Id="rId132" Type="http://schemas.openxmlformats.org/officeDocument/2006/relationships/image" Target="../media/image986.png"/><Relationship Id="rId153" Type="http://schemas.openxmlformats.org/officeDocument/2006/relationships/customXml" Target="../ink/ink999.xml"/><Relationship Id="rId15" Type="http://schemas.openxmlformats.org/officeDocument/2006/relationships/image" Target="../media/image928.png"/><Relationship Id="rId36" Type="http://schemas.openxmlformats.org/officeDocument/2006/relationships/customXml" Target="../ink/ink940.xml"/><Relationship Id="rId57" Type="http://schemas.openxmlformats.org/officeDocument/2006/relationships/customXml" Target="../ink/ink951.xml"/><Relationship Id="rId106" Type="http://schemas.openxmlformats.org/officeDocument/2006/relationships/image" Target="../media/image973.png"/><Relationship Id="rId127" Type="http://schemas.openxmlformats.org/officeDocument/2006/relationships/customXml" Target="../ink/ink986.xml"/><Relationship Id="rId10" Type="http://schemas.openxmlformats.org/officeDocument/2006/relationships/customXml" Target="../ink/ink927.xml"/><Relationship Id="rId31" Type="http://schemas.openxmlformats.org/officeDocument/2006/relationships/image" Target="../media/image936.png"/><Relationship Id="rId52" Type="http://schemas.openxmlformats.org/officeDocument/2006/relationships/image" Target="../media/image946.png"/><Relationship Id="rId73" Type="http://schemas.openxmlformats.org/officeDocument/2006/relationships/customXml" Target="../ink/ink959.xml"/><Relationship Id="rId78" Type="http://schemas.openxmlformats.org/officeDocument/2006/relationships/image" Target="../media/image959.png"/><Relationship Id="rId94" Type="http://schemas.openxmlformats.org/officeDocument/2006/relationships/image" Target="../media/image967.png"/><Relationship Id="rId99" Type="http://schemas.openxmlformats.org/officeDocument/2006/relationships/customXml" Target="../ink/ink972.xml"/><Relationship Id="rId101" Type="http://schemas.openxmlformats.org/officeDocument/2006/relationships/customXml" Target="../ink/ink973.xml"/><Relationship Id="rId122" Type="http://schemas.openxmlformats.org/officeDocument/2006/relationships/image" Target="../media/image981.png"/><Relationship Id="rId143" Type="http://schemas.openxmlformats.org/officeDocument/2006/relationships/customXml" Target="../ink/ink994.xml"/><Relationship Id="rId148" Type="http://schemas.openxmlformats.org/officeDocument/2006/relationships/image" Target="../media/image993.png"/><Relationship Id="rId164" Type="http://schemas.openxmlformats.org/officeDocument/2006/relationships/image" Target="../media/image1001.png"/><Relationship Id="rId169" Type="http://schemas.openxmlformats.org/officeDocument/2006/relationships/customXml" Target="../ink/ink1007.xml"/><Relationship Id="rId4" Type="http://schemas.openxmlformats.org/officeDocument/2006/relationships/customXml" Target="../ink/ink924.xml"/><Relationship Id="rId9" Type="http://schemas.openxmlformats.org/officeDocument/2006/relationships/image" Target="../media/image925.png"/><Relationship Id="rId26" Type="http://schemas.openxmlformats.org/officeDocument/2006/relationships/customXml" Target="../ink/ink935.xml"/><Relationship Id="rId47" Type="http://schemas.openxmlformats.org/officeDocument/2006/relationships/customXml" Target="../ink/ink946.xml"/><Relationship Id="rId68" Type="http://schemas.openxmlformats.org/officeDocument/2006/relationships/image" Target="../media/image954.png"/><Relationship Id="rId89" Type="http://schemas.openxmlformats.org/officeDocument/2006/relationships/customXml" Target="../ink/ink967.xml"/><Relationship Id="rId112" Type="http://schemas.openxmlformats.org/officeDocument/2006/relationships/image" Target="../media/image976.png"/><Relationship Id="rId133" Type="http://schemas.openxmlformats.org/officeDocument/2006/relationships/customXml" Target="../ink/ink989.xml"/><Relationship Id="rId154" Type="http://schemas.openxmlformats.org/officeDocument/2006/relationships/image" Target="../media/image996.png"/><Relationship Id="rId16" Type="http://schemas.openxmlformats.org/officeDocument/2006/relationships/customXml" Target="../ink/ink930.xml"/><Relationship Id="rId37" Type="http://schemas.openxmlformats.org/officeDocument/2006/relationships/image" Target="../media/image939.png"/><Relationship Id="rId58" Type="http://schemas.openxmlformats.org/officeDocument/2006/relationships/image" Target="../media/image949.png"/><Relationship Id="rId79" Type="http://schemas.openxmlformats.org/officeDocument/2006/relationships/customXml" Target="../ink/ink962.xml"/><Relationship Id="rId102" Type="http://schemas.openxmlformats.org/officeDocument/2006/relationships/image" Target="../media/image971.png"/><Relationship Id="rId123" Type="http://schemas.openxmlformats.org/officeDocument/2006/relationships/customXml" Target="../ink/ink984.xml"/><Relationship Id="rId144" Type="http://schemas.openxmlformats.org/officeDocument/2006/relationships/image" Target="../media/image873.png"/><Relationship Id="rId90" Type="http://schemas.openxmlformats.org/officeDocument/2006/relationships/image" Target="../media/image965.png"/><Relationship Id="rId165" Type="http://schemas.openxmlformats.org/officeDocument/2006/relationships/customXml" Target="../ink/ink1005.xml"/><Relationship Id="rId27" Type="http://schemas.openxmlformats.org/officeDocument/2006/relationships/image" Target="../media/image934.png"/><Relationship Id="rId48" Type="http://schemas.openxmlformats.org/officeDocument/2006/relationships/image" Target="../media/image944.png"/><Relationship Id="rId69" Type="http://schemas.openxmlformats.org/officeDocument/2006/relationships/customXml" Target="../ink/ink957.xml"/><Relationship Id="rId113" Type="http://schemas.openxmlformats.org/officeDocument/2006/relationships/customXml" Target="../ink/ink979.xml"/><Relationship Id="rId134" Type="http://schemas.openxmlformats.org/officeDocument/2006/relationships/image" Target="../media/image987.png"/><Relationship Id="rId80" Type="http://schemas.openxmlformats.org/officeDocument/2006/relationships/image" Target="../media/image960.png"/><Relationship Id="rId155" Type="http://schemas.openxmlformats.org/officeDocument/2006/relationships/customXml" Target="../ink/ink1000.xml"/><Relationship Id="rId17" Type="http://schemas.openxmlformats.org/officeDocument/2006/relationships/image" Target="../media/image929.png"/><Relationship Id="rId38" Type="http://schemas.openxmlformats.org/officeDocument/2006/relationships/customXml" Target="../ink/ink941.xml"/><Relationship Id="rId59" Type="http://schemas.openxmlformats.org/officeDocument/2006/relationships/customXml" Target="../ink/ink952.xml"/><Relationship Id="rId103" Type="http://schemas.openxmlformats.org/officeDocument/2006/relationships/customXml" Target="../ink/ink974.xml"/><Relationship Id="rId124" Type="http://schemas.openxmlformats.org/officeDocument/2006/relationships/image" Target="../media/image98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6.png"/><Relationship Id="rId7" Type="http://schemas.openxmlformats.org/officeDocument/2006/relationships/image" Target="../media/image1008.png"/><Relationship Id="rId2" Type="http://schemas.openxmlformats.org/officeDocument/2006/relationships/customXml" Target="../ink/ink100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11.xml"/><Relationship Id="rId5" Type="http://schemas.openxmlformats.org/officeDocument/2006/relationships/image" Target="../media/image1007.png"/><Relationship Id="rId4" Type="http://schemas.openxmlformats.org/officeDocument/2006/relationships/customXml" Target="../ink/ink1010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0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14.xml"/><Relationship Id="rId3" Type="http://schemas.microsoft.com/office/2007/relationships/hdphoto" Target="../media/hdphoto2.wdp"/><Relationship Id="rId7" Type="http://schemas.openxmlformats.org/officeDocument/2006/relationships/image" Target="../media/image1012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13.xml"/><Relationship Id="rId11" Type="http://schemas.openxmlformats.org/officeDocument/2006/relationships/image" Target="../media/image1014.png"/><Relationship Id="rId5" Type="http://schemas.openxmlformats.org/officeDocument/2006/relationships/image" Target="../media/image1011.png"/><Relationship Id="rId10" Type="http://schemas.openxmlformats.org/officeDocument/2006/relationships/customXml" Target="../ink/ink1015.xml"/><Relationship Id="rId4" Type="http://schemas.openxmlformats.org/officeDocument/2006/relationships/customXml" Target="../ink/ink1012.xml"/><Relationship Id="rId9" Type="http://schemas.openxmlformats.org/officeDocument/2006/relationships/image" Target="../media/image101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19.xml"/><Relationship Id="rId13" Type="http://schemas.openxmlformats.org/officeDocument/2006/relationships/image" Target="../media/image1020.png"/><Relationship Id="rId3" Type="http://schemas.openxmlformats.org/officeDocument/2006/relationships/image" Target="../media/image1015.png"/><Relationship Id="rId7" Type="http://schemas.openxmlformats.org/officeDocument/2006/relationships/image" Target="../media/image1017.png"/><Relationship Id="rId12" Type="http://schemas.openxmlformats.org/officeDocument/2006/relationships/customXml" Target="../ink/ink1021.xml"/><Relationship Id="rId2" Type="http://schemas.openxmlformats.org/officeDocument/2006/relationships/customXml" Target="../ink/ink10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18.xml"/><Relationship Id="rId11" Type="http://schemas.openxmlformats.org/officeDocument/2006/relationships/image" Target="../media/image1019.png"/><Relationship Id="rId5" Type="http://schemas.openxmlformats.org/officeDocument/2006/relationships/image" Target="../media/image1016.png"/><Relationship Id="rId10" Type="http://schemas.openxmlformats.org/officeDocument/2006/relationships/customXml" Target="../ink/ink1020.xml"/><Relationship Id="rId4" Type="http://schemas.openxmlformats.org/officeDocument/2006/relationships/customXml" Target="../ink/ink1017.xml"/><Relationship Id="rId9" Type="http://schemas.openxmlformats.org/officeDocument/2006/relationships/image" Target="../media/image1018.png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34.xml"/><Relationship Id="rId21" Type="http://schemas.openxmlformats.org/officeDocument/2006/relationships/image" Target="../media/image1030.png"/><Relationship Id="rId42" Type="http://schemas.openxmlformats.org/officeDocument/2006/relationships/customXml" Target="../ink/ink1042.xml"/><Relationship Id="rId47" Type="http://schemas.openxmlformats.org/officeDocument/2006/relationships/image" Target="../media/image1043.png"/><Relationship Id="rId63" Type="http://schemas.openxmlformats.org/officeDocument/2006/relationships/image" Target="../media/image1051.png"/><Relationship Id="rId68" Type="http://schemas.openxmlformats.org/officeDocument/2006/relationships/customXml" Target="../ink/ink1055.xml"/><Relationship Id="rId84" Type="http://schemas.openxmlformats.org/officeDocument/2006/relationships/customXml" Target="../ink/ink1063.xml"/><Relationship Id="rId89" Type="http://schemas.openxmlformats.org/officeDocument/2006/relationships/image" Target="../media/image1064.png"/><Relationship Id="rId16" Type="http://schemas.openxmlformats.org/officeDocument/2006/relationships/customXml" Target="../ink/ink1029.xml"/><Relationship Id="rId11" Type="http://schemas.openxmlformats.org/officeDocument/2006/relationships/image" Target="../media/image1025.png"/><Relationship Id="rId32" Type="http://schemas.openxmlformats.org/officeDocument/2006/relationships/customXml" Target="../ink/ink1037.xml"/><Relationship Id="rId37" Type="http://schemas.openxmlformats.org/officeDocument/2006/relationships/image" Target="../media/image1038.png"/><Relationship Id="rId53" Type="http://schemas.openxmlformats.org/officeDocument/2006/relationships/image" Target="../media/image1046.png"/><Relationship Id="rId58" Type="http://schemas.openxmlformats.org/officeDocument/2006/relationships/customXml" Target="../ink/ink1050.xml"/><Relationship Id="rId74" Type="http://schemas.openxmlformats.org/officeDocument/2006/relationships/customXml" Target="../ink/ink1058.xml"/><Relationship Id="rId79" Type="http://schemas.openxmlformats.org/officeDocument/2006/relationships/image" Target="../media/image1059.png"/><Relationship Id="rId5" Type="http://schemas.openxmlformats.org/officeDocument/2006/relationships/image" Target="../media/image1022.png"/><Relationship Id="rId90" Type="http://schemas.openxmlformats.org/officeDocument/2006/relationships/customXml" Target="../ink/ink1066.xml"/><Relationship Id="rId95" Type="http://schemas.openxmlformats.org/officeDocument/2006/relationships/image" Target="../media/image1067.png"/><Relationship Id="rId22" Type="http://schemas.openxmlformats.org/officeDocument/2006/relationships/customXml" Target="../ink/ink1032.xml"/><Relationship Id="rId27" Type="http://schemas.openxmlformats.org/officeDocument/2006/relationships/image" Target="../media/image1033.png"/><Relationship Id="rId43" Type="http://schemas.openxmlformats.org/officeDocument/2006/relationships/image" Target="../media/image1041.png"/><Relationship Id="rId48" Type="http://schemas.openxmlformats.org/officeDocument/2006/relationships/customXml" Target="../ink/ink1045.xml"/><Relationship Id="rId64" Type="http://schemas.openxmlformats.org/officeDocument/2006/relationships/customXml" Target="../ink/ink1053.xml"/><Relationship Id="rId69" Type="http://schemas.openxmlformats.org/officeDocument/2006/relationships/image" Target="../media/image1054.png"/><Relationship Id="rId80" Type="http://schemas.openxmlformats.org/officeDocument/2006/relationships/customXml" Target="../ink/ink1061.xml"/><Relationship Id="rId85" Type="http://schemas.openxmlformats.org/officeDocument/2006/relationships/image" Target="../media/image1062.png"/><Relationship Id="rId3" Type="http://schemas.openxmlformats.org/officeDocument/2006/relationships/image" Target="../media/image1021.png"/><Relationship Id="rId12" Type="http://schemas.openxmlformats.org/officeDocument/2006/relationships/customXml" Target="../ink/ink1027.xml"/><Relationship Id="rId17" Type="http://schemas.openxmlformats.org/officeDocument/2006/relationships/image" Target="../media/image1028.png"/><Relationship Id="rId25" Type="http://schemas.openxmlformats.org/officeDocument/2006/relationships/image" Target="../media/image1032.png"/><Relationship Id="rId33" Type="http://schemas.openxmlformats.org/officeDocument/2006/relationships/image" Target="../media/image1036.png"/><Relationship Id="rId38" Type="http://schemas.openxmlformats.org/officeDocument/2006/relationships/customXml" Target="../ink/ink1040.xml"/><Relationship Id="rId46" Type="http://schemas.openxmlformats.org/officeDocument/2006/relationships/customXml" Target="../ink/ink1044.xml"/><Relationship Id="rId59" Type="http://schemas.openxmlformats.org/officeDocument/2006/relationships/image" Target="../media/image1049.png"/><Relationship Id="rId67" Type="http://schemas.openxmlformats.org/officeDocument/2006/relationships/image" Target="../media/image1053.png"/><Relationship Id="rId20" Type="http://schemas.openxmlformats.org/officeDocument/2006/relationships/customXml" Target="../ink/ink1031.xml"/><Relationship Id="rId41" Type="http://schemas.openxmlformats.org/officeDocument/2006/relationships/image" Target="../media/image1040.png"/><Relationship Id="rId54" Type="http://schemas.openxmlformats.org/officeDocument/2006/relationships/customXml" Target="../ink/ink1048.xml"/><Relationship Id="rId62" Type="http://schemas.openxmlformats.org/officeDocument/2006/relationships/customXml" Target="../ink/ink1052.xml"/><Relationship Id="rId70" Type="http://schemas.openxmlformats.org/officeDocument/2006/relationships/customXml" Target="../ink/ink1056.xml"/><Relationship Id="rId75" Type="http://schemas.openxmlformats.org/officeDocument/2006/relationships/image" Target="../media/image1057.png"/><Relationship Id="rId83" Type="http://schemas.openxmlformats.org/officeDocument/2006/relationships/image" Target="../media/image1061.png"/><Relationship Id="rId88" Type="http://schemas.openxmlformats.org/officeDocument/2006/relationships/customXml" Target="../ink/ink1065.xml"/><Relationship Id="rId91" Type="http://schemas.openxmlformats.org/officeDocument/2006/relationships/image" Target="../media/image1065.png"/><Relationship Id="rId96" Type="http://schemas.openxmlformats.org/officeDocument/2006/relationships/customXml" Target="../ink/ink106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24.xml"/><Relationship Id="rId15" Type="http://schemas.openxmlformats.org/officeDocument/2006/relationships/image" Target="../media/image1027.png"/><Relationship Id="rId23" Type="http://schemas.openxmlformats.org/officeDocument/2006/relationships/image" Target="../media/image1031.png"/><Relationship Id="rId28" Type="http://schemas.openxmlformats.org/officeDocument/2006/relationships/customXml" Target="../ink/ink1035.xml"/><Relationship Id="rId36" Type="http://schemas.openxmlformats.org/officeDocument/2006/relationships/customXml" Target="../ink/ink1039.xml"/><Relationship Id="rId49" Type="http://schemas.openxmlformats.org/officeDocument/2006/relationships/image" Target="../media/image1044.png"/><Relationship Id="rId57" Type="http://schemas.openxmlformats.org/officeDocument/2006/relationships/image" Target="../media/image1048.png"/><Relationship Id="rId10" Type="http://schemas.openxmlformats.org/officeDocument/2006/relationships/customXml" Target="../ink/ink1026.xml"/><Relationship Id="rId31" Type="http://schemas.openxmlformats.org/officeDocument/2006/relationships/image" Target="../media/image1035.png"/><Relationship Id="rId44" Type="http://schemas.openxmlformats.org/officeDocument/2006/relationships/customXml" Target="../ink/ink1043.xml"/><Relationship Id="rId52" Type="http://schemas.openxmlformats.org/officeDocument/2006/relationships/customXml" Target="../ink/ink1047.xml"/><Relationship Id="rId60" Type="http://schemas.openxmlformats.org/officeDocument/2006/relationships/customXml" Target="../ink/ink1051.xml"/><Relationship Id="rId65" Type="http://schemas.openxmlformats.org/officeDocument/2006/relationships/image" Target="../media/image1052.png"/><Relationship Id="rId73" Type="http://schemas.openxmlformats.org/officeDocument/2006/relationships/image" Target="../media/image1056.png"/><Relationship Id="rId78" Type="http://schemas.openxmlformats.org/officeDocument/2006/relationships/customXml" Target="../ink/ink1060.xml"/><Relationship Id="rId81" Type="http://schemas.openxmlformats.org/officeDocument/2006/relationships/image" Target="../media/image1060.png"/><Relationship Id="rId86" Type="http://schemas.openxmlformats.org/officeDocument/2006/relationships/customXml" Target="../ink/ink1064.xml"/><Relationship Id="rId94" Type="http://schemas.openxmlformats.org/officeDocument/2006/relationships/customXml" Target="../ink/ink1068.xml"/><Relationship Id="rId4" Type="http://schemas.openxmlformats.org/officeDocument/2006/relationships/customXml" Target="../ink/ink1023.xml"/><Relationship Id="rId9" Type="http://schemas.openxmlformats.org/officeDocument/2006/relationships/image" Target="../media/image1024.png"/><Relationship Id="rId13" Type="http://schemas.openxmlformats.org/officeDocument/2006/relationships/image" Target="../media/image1026.png"/><Relationship Id="rId18" Type="http://schemas.openxmlformats.org/officeDocument/2006/relationships/customXml" Target="../ink/ink1030.xml"/><Relationship Id="rId39" Type="http://schemas.openxmlformats.org/officeDocument/2006/relationships/image" Target="../media/image1039.png"/><Relationship Id="rId34" Type="http://schemas.openxmlformats.org/officeDocument/2006/relationships/customXml" Target="../ink/ink1038.xml"/><Relationship Id="rId50" Type="http://schemas.openxmlformats.org/officeDocument/2006/relationships/customXml" Target="../ink/ink1046.xml"/><Relationship Id="rId55" Type="http://schemas.openxmlformats.org/officeDocument/2006/relationships/image" Target="../media/image1047.png"/><Relationship Id="rId76" Type="http://schemas.openxmlformats.org/officeDocument/2006/relationships/customXml" Target="../ink/ink1059.xml"/><Relationship Id="rId97" Type="http://schemas.openxmlformats.org/officeDocument/2006/relationships/image" Target="../media/image1068.png"/><Relationship Id="rId7" Type="http://schemas.openxmlformats.org/officeDocument/2006/relationships/image" Target="../media/image1023.png"/><Relationship Id="rId71" Type="http://schemas.openxmlformats.org/officeDocument/2006/relationships/image" Target="../media/image1055.png"/><Relationship Id="rId92" Type="http://schemas.openxmlformats.org/officeDocument/2006/relationships/customXml" Target="../ink/ink1067.xml"/><Relationship Id="rId2" Type="http://schemas.openxmlformats.org/officeDocument/2006/relationships/customXml" Target="../ink/ink1022.xml"/><Relationship Id="rId29" Type="http://schemas.openxmlformats.org/officeDocument/2006/relationships/image" Target="../media/image1034.png"/><Relationship Id="rId24" Type="http://schemas.openxmlformats.org/officeDocument/2006/relationships/customXml" Target="../ink/ink1033.xml"/><Relationship Id="rId40" Type="http://schemas.openxmlformats.org/officeDocument/2006/relationships/customXml" Target="../ink/ink1041.xml"/><Relationship Id="rId45" Type="http://schemas.openxmlformats.org/officeDocument/2006/relationships/image" Target="../media/image1042.png"/><Relationship Id="rId66" Type="http://schemas.openxmlformats.org/officeDocument/2006/relationships/customXml" Target="../ink/ink1054.xml"/><Relationship Id="rId87" Type="http://schemas.openxmlformats.org/officeDocument/2006/relationships/image" Target="../media/image1063.png"/><Relationship Id="rId61" Type="http://schemas.openxmlformats.org/officeDocument/2006/relationships/image" Target="../media/image1050.png"/><Relationship Id="rId82" Type="http://schemas.openxmlformats.org/officeDocument/2006/relationships/customXml" Target="../ink/ink1062.xml"/><Relationship Id="rId19" Type="http://schemas.openxmlformats.org/officeDocument/2006/relationships/image" Target="../media/image1029.png"/><Relationship Id="rId14" Type="http://schemas.openxmlformats.org/officeDocument/2006/relationships/customXml" Target="../ink/ink1028.xml"/><Relationship Id="rId30" Type="http://schemas.openxmlformats.org/officeDocument/2006/relationships/customXml" Target="../ink/ink1036.xml"/><Relationship Id="rId35" Type="http://schemas.openxmlformats.org/officeDocument/2006/relationships/image" Target="../media/image1037.png"/><Relationship Id="rId56" Type="http://schemas.openxmlformats.org/officeDocument/2006/relationships/customXml" Target="../ink/ink1049.xml"/><Relationship Id="rId77" Type="http://schemas.openxmlformats.org/officeDocument/2006/relationships/image" Target="../media/image1058.png"/><Relationship Id="rId8" Type="http://schemas.openxmlformats.org/officeDocument/2006/relationships/customXml" Target="../ink/ink1025.xml"/><Relationship Id="rId51" Type="http://schemas.openxmlformats.org/officeDocument/2006/relationships/image" Target="../media/image1045.png"/><Relationship Id="rId72" Type="http://schemas.openxmlformats.org/officeDocument/2006/relationships/customXml" Target="../ink/ink1057.xml"/><Relationship Id="rId93" Type="http://schemas.openxmlformats.org/officeDocument/2006/relationships/image" Target="../media/image1066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customXml" Target="../ink/ink56.xml"/><Relationship Id="rId26" Type="http://schemas.openxmlformats.org/officeDocument/2006/relationships/customXml" Target="../ink/ink60.xml"/><Relationship Id="rId39" Type="http://schemas.openxmlformats.org/officeDocument/2006/relationships/image" Target="../media/image66.png"/><Relationship Id="rId21" Type="http://schemas.openxmlformats.org/officeDocument/2006/relationships/image" Target="../media/image57.png"/><Relationship Id="rId34" Type="http://schemas.openxmlformats.org/officeDocument/2006/relationships/customXml" Target="../ink/ink64.xml"/><Relationship Id="rId42" Type="http://schemas.openxmlformats.org/officeDocument/2006/relationships/customXml" Target="../ink/ink68.xml"/><Relationship Id="rId47" Type="http://schemas.openxmlformats.org/officeDocument/2006/relationships/image" Target="../media/image70.png"/><Relationship Id="rId50" Type="http://schemas.openxmlformats.org/officeDocument/2006/relationships/customXml" Target="../ink/ink72.xml"/><Relationship Id="rId7" Type="http://schemas.openxmlformats.org/officeDocument/2006/relationships/image" Target="../media/image50.png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9" Type="http://schemas.openxmlformats.org/officeDocument/2006/relationships/image" Target="../media/image61.png"/><Relationship Id="rId11" Type="http://schemas.openxmlformats.org/officeDocument/2006/relationships/image" Target="../media/image52.png"/><Relationship Id="rId24" Type="http://schemas.openxmlformats.org/officeDocument/2006/relationships/customXml" Target="../ink/ink59.xml"/><Relationship Id="rId32" Type="http://schemas.openxmlformats.org/officeDocument/2006/relationships/customXml" Target="../ink/ink63.xml"/><Relationship Id="rId37" Type="http://schemas.openxmlformats.org/officeDocument/2006/relationships/image" Target="../media/image65.png"/><Relationship Id="rId40" Type="http://schemas.openxmlformats.org/officeDocument/2006/relationships/customXml" Target="../ink/ink67.xml"/><Relationship Id="rId45" Type="http://schemas.openxmlformats.org/officeDocument/2006/relationships/image" Target="../media/image69.png"/><Relationship Id="rId53" Type="http://schemas.openxmlformats.org/officeDocument/2006/relationships/image" Target="../media/image73.png"/><Relationship Id="rId5" Type="http://schemas.openxmlformats.org/officeDocument/2006/relationships/image" Target="../media/image49.png"/><Relationship Id="rId10" Type="http://schemas.openxmlformats.org/officeDocument/2006/relationships/customXml" Target="../ink/ink52.xml"/><Relationship Id="rId19" Type="http://schemas.openxmlformats.org/officeDocument/2006/relationships/image" Target="../media/image56.png"/><Relationship Id="rId31" Type="http://schemas.openxmlformats.org/officeDocument/2006/relationships/image" Target="../media/image62.png"/><Relationship Id="rId44" Type="http://schemas.openxmlformats.org/officeDocument/2006/relationships/customXml" Target="../ink/ink69.xml"/><Relationship Id="rId52" Type="http://schemas.openxmlformats.org/officeDocument/2006/relationships/customXml" Target="../ink/ink73.xml"/><Relationship Id="rId4" Type="http://schemas.openxmlformats.org/officeDocument/2006/relationships/customXml" Target="../ink/ink49.xml"/><Relationship Id="rId9" Type="http://schemas.openxmlformats.org/officeDocument/2006/relationships/image" Target="../media/image51.png"/><Relationship Id="rId14" Type="http://schemas.openxmlformats.org/officeDocument/2006/relationships/customXml" Target="../ink/ink54.xml"/><Relationship Id="rId22" Type="http://schemas.openxmlformats.org/officeDocument/2006/relationships/customXml" Target="../ink/ink58.xml"/><Relationship Id="rId27" Type="http://schemas.openxmlformats.org/officeDocument/2006/relationships/image" Target="../media/image60.png"/><Relationship Id="rId30" Type="http://schemas.openxmlformats.org/officeDocument/2006/relationships/customXml" Target="../ink/ink62.xml"/><Relationship Id="rId35" Type="http://schemas.openxmlformats.org/officeDocument/2006/relationships/image" Target="../media/image64.png"/><Relationship Id="rId43" Type="http://schemas.openxmlformats.org/officeDocument/2006/relationships/image" Target="../media/image68.png"/><Relationship Id="rId48" Type="http://schemas.openxmlformats.org/officeDocument/2006/relationships/customXml" Target="../ink/ink71.xml"/><Relationship Id="rId8" Type="http://schemas.openxmlformats.org/officeDocument/2006/relationships/customXml" Target="../ink/ink51.xml"/><Relationship Id="rId51" Type="http://schemas.openxmlformats.org/officeDocument/2006/relationships/image" Target="../media/image72.png"/><Relationship Id="rId3" Type="http://schemas.openxmlformats.org/officeDocument/2006/relationships/image" Target="../media/image48.png"/><Relationship Id="rId12" Type="http://schemas.openxmlformats.org/officeDocument/2006/relationships/customXml" Target="../ink/ink53.xml"/><Relationship Id="rId17" Type="http://schemas.openxmlformats.org/officeDocument/2006/relationships/image" Target="../media/image55.png"/><Relationship Id="rId25" Type="http://schemas.openxmlformats.org/officeDocument/2006/relationships/image" Target="../media/image59.png"/><Relationship Id="rId33" Type="http://schemas.openxmlformats.org/officeDocument/2006/relationships/image" Target="../media/image63.png"/><Relationship Id="rId38" Type="http://schemas.openxmlformats.org/officeDocument/2006/relationships/customXml" Target="../ink/ink66.xml"/><Relationship Id="rId46" Type="http://schemas.openxmlformats.org/officeDocument/2006/relationships/customXml" Target="../ink/ink70.xml"/><Relationship Id="rId20" Type="http://schemas.openxmlformats.org/officeDocument/2006/relationships/customXml" Target="../ink/ink57.xml"/><Relationship Id="rId41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0.xml"/><Relationship Id="rId15" Type="http://schemas.openxmlformats.org/officeDocument/2006/relationships/image" Target="../media/image54.png"/><Relationship Id="rId23" Type="http://schemas.openxmlformats.org/officeDocument/2006/relationships/image" Target="../media/image58.png"/><Relationship Id="rId28" Type="http://schemas.openxmlformats.org/officeDocument/2006/relationships/customXml" Target="../ink/ink61.xml"/><Relationship Id="rId36" Type="http://schemas.openxmlformats.org/officeDocument/2006/relationships/customXml" Target="../ink/ink65.xml"/><Relationship Id="rId49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7.xml"/><Relationship Id="rId3" Type="http://schemas.openxmlformats.org/officeDocument/2006/relationships/image" Target="../media/image74.png"/><Relationship Id="rId7" Type="http://schemas.openxmlformats.org/officeDocument/2006/relationships/image" Target="../media/image76.png"/><Relationship Id="rId2" Type="http://schemas.openxmlformats.org/officeDocument/2006/relationships/customXml" Target="../ink/ink7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6.xml"/><Relationship Id="rId11" Type="http://schemas.openxmlformats.org/officeDocument/2006/relationships/image" Target="../media/image78.png"/><Relationship Id="rId5" Type="http://schemas.openxmlformats.org/officeDocument/2006/relationships/image" Target="../media/image75.png"/><Relationship Id="rId10" Type="http://schemas.openxmlformats.org/officeDocument/2006/relationships/customXml" Target="../ink/ink78.xml"/><Relationship Id="rId4" Type="http://schemas.openxmlformats.org/officeDocument/2006/relationships/customXml" Target="../ink/ink75.xml"/><Relationship Id="rId9" Type="http://schemas.openxmlformats.org/officeDocument/2006/relationships/image" Target="../media/image7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.png"/><Relationship Id="rId18" Type="http://schemas.openxmlformats.org/officeDocument/2006/relationships/customXml" Target="../ink/ink87.xml"/><Relationship Id="rId26" Type="http://schemas.openxmlformats.org/officeDocument/2006/relationships/customXml" Target="../ink/ink91.xml"/><Relationship Id="rId39" Type="http://schemas.openxmlformats.org/officeDocument/2006/relationships/image" Target="../media/image97.png"/><Relationship Id="rId21" Type="http://schemas.openxmlformats.org/officeDocument/2006/relationships/image" Target="../media/image88.png"/><Relationship Id="rId34" Type="http://schemas.openxmlformats.org/officeDocument/2006/relationships/customXml" Target="../ink/ink95.xml"/><Relationship Id="rId42" Type="http://schemas.openxmlformats.org/officeDocument/2006/relationships/customXml" Target="../ink/ink99.xml"/><Relationship Id="rId47" Type="http://schemas.openxmlformats.org/officeDocument/2006/relationships/image" Target="../media/image101.png"/><Relationship Id="rId50" Type="http://schemas.openxmlformats.org/officeDocument/2006/relationships/customXml" Target="../ink/ink103.xml"/><Relationship Id="rId55" Type="http://schemas.openxmlformats.org/officeDocument/2006/relationships/image" Target="../media/image105.png"/><Relationship Id="rId7" Type="http://schemas.openxmlformats.org/officeDocument/2006/relationships/image" Target="../media/image81.png"/><Relationship Id="rId2" Type="http://schemas.openxmlformats.org/officeDocument/2006/relationships/customXml" Target="../ink/ink79.xml"/><Relationship Id="rId16" Type="http://schemas.openxmlformats.org/officeDocument/2006/relationships/customXml" Target="../ink/ink86.xml"/><Relationship Id="rId29" Type="http://schemas.openxmlformats.org/officeDocument/2006/relationships/image" Target="../media/image92.png"/><Relationship Id="rId11" Type="http://schemas.openxmlformats.org/officeDocument/2006/relationships/image" Target="../media/image83.png"/><Relationship Id="rId24" Type="http://schemas.openxmlformats.org/officeDocument/2006/relationships/customXml" Target="../ink/ink90.xml"/><Relationship Id="rId32" Type="http://schemas.openxmlformats.org/officeDocument/2006/relationships/customXml" Target="../ink/ink94.xml"/><Relationship Id="rId37" Type="http://schemas.openxmlformats.org/officeDocument/2006/relationships/image" Target="../media/image96.png"/><Relationship Id="rId40" Type="http://schemas.openxmlformats.org/officeDocument/2006/relationships/customXml" Target="../ink/ink98.xml"/><Relationship Id="rId45" Type="http://schemas.openxmlformats.org/officeDocument/2006/relationships/image" Target="../media/image100.png"/><Relationship Id="rId53" Type="http://schemas.openxmlformats.org/officeDocument/2006/relationships/image" Target="../media/image104.png"/><Relationship Id="rId58" Type="http://schemas.openxmlformats.org/officeDocument/2006/relationships/customXml" Target="../ink/ink107.xml"/><Relationship Id="rId5" Type="http://schemas.openxmlformats.org/officeDocument/2006/relationships/image" Target="../media/image80.png"/><Relationship Id="rId61" Type="http://schemas.openxmlformats.org/officeDocument/2006/relationships/image" Target="../media/image108.png"/><Relationship Id="rId19" Type="http://schemas.openxmlformats.org/officeDocument/2006/relationships/image" Target="../media/image87.png"/><Relationship Id="rId14" Type="http://schemas.openxmlformats.org/officeDocument/2006/relationships/customXml" Target="../ink/ink85.xml"/><Relationship Id="rId22" Type="http://schemas.openxmlformats.org/officeDocument/2006/relationships/customXml" Target="../ink/ink89.xml"/><Relationship Id="rId27" Type="http://schemas.openxmlformats.org/officeDocument/2006/relationships/image" Target="../media/image91.png"/><Relationship Id="rId30" Type="http://schemas.openxmlformats.org/officeDocument/2006/relationships/customXml" Target="../ink/ink93.xml"/><Relationship Id="rId35" Type="http://schemas.openxmlformats.org/officeDocument/2006/relationships/image" Target="../media/image95.png"/><Relationship Id="rId43" Type="http://schemas.openxmlformats.org/officeDocument/2006/relationships/image" Target="../media/image99.png"/><Relationship Id="rId48" Type="http://schemas.openxmlformats.org/officeDocument/2006/relationships/customXml" Target="../ink/ink102.xml"/><Relationship Id="rId56" Type="http://schemas.openxmlformats.org/officeDocument/2006/relationships/customXml" Target="../ink/ink106.xml"/><Relationship Id="rId8" Type="http://schemas.openxmlformats.org/officeDocument/2006/relationships/customXml" Target="../ink/ink82.xml"/><Relationship Id="rId51" Type="http://schemas.openxmlformats.org/officeDocument/2006/relationships/image" Target="../media/image103.png"/><Relationship Id="rId3" Type="http://schemas.openxmlformats.org/officeDocument/2006/relationships/image" Target="../media/image79.png"/><Relationship Id="rId12" Type="http://schemas.openxmlformats.org/officeDocument/2006/relationships/customXml" Target="../ink/ink84.xml"/><Relationship Id="rId17" Type="http://schemas.openxmlformats.org/officeDocument/2006/relationships/image" Target="../media/image86.png"/><Relationship Id="rId25" Type="http://schemas.openxmlformats.org/officeDocument/2006/relationships/image" Target="../media/image90.png"/><Relationship Id="rId33" Type="http://schemas.openxmlformats.org/officeDocument/2006/relationships/image" Target="../media/image94.png"/><Relationship Id="rId38" Type="http://schemas.openxmlformats.org/officeDocument/2006/relationships/customXml" Target="../ink/ink97.xml"/><Relationship Id="rId46" Type="http://schemas.openxmlformats.org/officeDocument/2006/relationships/customXml" Target="../ink/ink101.xml"/><Relationship Id="rId59" Type="http://schemas.openxmlformats.org/officeDocument/2006/relationships/image" Target="../media/image107.png"/><Relationship Id="rId20" Type="http://schemas.openxmlformats.org/officeDocument/2006/relationships/customXml" Target="../ink/ink88.xml"/><Relationship Id="rId41" Type="http://schemas.openxmlformats.org/officeDocument/2006/relationships/image" Target="../media/image98.png"/><Relationship Id="rId54" Type="http://schemas.openxmlformats.org/officeDocument/2006/relationships/customXml" Target="../ink/ink10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1.xml"/><Relationship Id="rId15" Type="http://schemas.openxmlformats.org/officeDocument/2006/relationships/image" Target="../media/image85.png"/><Relationship Id="rId23" Type="http://schemas.openxmlformats.org/officeDocument/2006/relationships/image" Target="../media/image89.png"/><Relationship Id="rId28" Type="http://schemas.openxmlformats.org/officeDocument/2006/relationships/customXml" Target="../ink/ink92.xml"/><Relationship Id="rId36" Type="http://schemas.openxmlformats.org/officeDocument/2006/relationships/customXml" Target="../ink/ink96.xml"/><Relationship Id="rId49" Type="http://schemas.openxmlformats.org/officeDocument/2006/relationships/image" Target="../media/image102.png"/><Relationship Id="rId57" Type="http://schemas.openxmlformats.org/officeDocument/2006/relationships/image" Target="../media/image106.png"/><Relationship Id="rId10" Type="http://schemas.openxmlformats.org/officeDocument/2006/relationships/customXml" Target="../ink/ink83.xml"/><Relationship Id="rId31" Type="http://schemas.openxmlformats.org/officeDocument/2006/relationships/image" Target="../media/image93.png"/><Relationship Id="rId44" Type="http://schemas.openxmlformats.org/officeDocument/2006/relationships/customXml" Target="../ink/ink100.xml"/><Relationship Id="rId52" Type="http://schemas.openxmlformats.org/officeDocument/2006/relationships/customXml" Target="../ink/ink104.xml"/><Relationship Id="rId60" Type="http://schemas.openxmlformats.org/officeDocument/2006/relationships/customXml" Target="../ink/ink108.xml"/><Relationship Id="rId4" Type="http://schemas.openxmlformats.org/officeDocument/2006/relationships/customXml" Target="../ink/ink80.xml"/><Relationship Id="rId9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4.png"/><Relationship Id="rId18" Type="http://schemas.openxmlformats.org/officeDocument/2006/relationships/customXml" Target="../ink/ink117.xml"/><Relationship Id="rId26" Type="http://schemas.openxmlformats.org/officeDocument/2006/relationships/customXml" Target="../ink/ink121.xml"/><Relationship Id="rId39" Type="http://schemas.openxmlformats.org/officeDocument/2006/relationships/image" Target="../media/image127.png"/><Relationship Id="rId21" Type="http://schemas.openxmlformats.org/officeDocument/2006/relationships/image" Target="../media/image118.png"/><Relationship Id="rId34" Type="http://schemas.openxmlformats.org/officeDocument/2006/relationships/customXml" Target="../ink/ink125.xml"/><Relationship Id="rId7" Type="http://schemas.openxmlformats.org/officeDocument/2006/relationships/image" Target="../media/image111.png"/><Relationship Id="rId2" Type="http://schemas.openxmlformats.org/officeDocument/2006/relationships/customXml" Target="../ink/ink109.xml"/><Relationship Id="rId16" Type="http://schemas.openxmlformats.org/officeDocument/2006/relationships/customXml" Target="../ink/ink116.xml"/><Relationship Id="rId20" Type="http://schemas.openxmlformats.org/officeDocument/2006/relationships/customXml" Target="../ink/ink118.xml"/><Relationship Id="rId29" Type="http://schemas.openxmlformats.org/officeDocument/2006/relationships/image" Target="../media/image122.png"/><Relationship Id="rId41" Type="http://schemas.openxmlformats.org/officeDocument/2006/relationships/image" Target="../media/image12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1.xml"/><Relationship Id="rId11" Type="http://schemas.openxmlformats.org/officeDocument/2006/relationships/image" Target="../media/image113.png"/><Relationship Id="rId24" Type="http://schemas.openxmlformats.org/officeDocument/2006/relationships/customXml" Target="../ink/ink120.xml"/><Relationship Id="rId32" Type="http://schemas.openxmlformats.org/officeDocument/2006/relationships/customXml" Target="../ink/ink124.xml"/><Relationship Id="rId37" Type="http://schemas.openxmlformats.org/officeDocument/2006/relationships/image" Target="../media/image126.png"/><Relationship Id="rId40" Type="http://schemas.openxmlformats.org/officeDocument/2006/relationships/customXml" Target="../ink/ink128.xml"/><Relationship Id="rId5" Type="http://schemas.openxmlformats.org/officeDocument/2006/relationships/image" Target="../media/image110.png"/><Relationship Id="rId15" Type="http://schemas.openxmlformats.org/officeDocument/2006/relationships/image" Target="../media/image115.png"/><Relationship Id="rId23" Type="http://schemas.openxmlformats.org/officeDocument/2006/relationships/image" Target="../media/image119.png"/><Relationship Id="rId28" Type="http://schemas.openxmlformats.org/officeDocument/2006/relationships/customXml" Target="../ink/ink122.xml"/><Relationship Id="rId36" Type="http://schemas.openxmlformats.org/officeDocument/2006/relationships/customXml" Target="../ink/ink126.xml"/><Relationship Id="rId10" Type="http://schemas.openxmlformats.org/officeDocument/2006/relationships/customXml" Target="../ink/ink113.xml"/><Relationship Id="rId19" Type="http://schemas.openxmlformats.org/officeDocument/2006/relationships/image" Target="../media/image117.png"/><Relationship Id="rId31" Type="http://schemas.openxmlformats.org/officeDocument/2006/relationships/image" Target="../media/image123.png"/><Relationship Id="rId4" Type="http://schemas.openxmlformats.org/officeDocument/2006/relationships/customXml" Target="../ink/ink110.xml"/><Relationship Id="rId9" Type="http://schemas.openxmlformats.org/officeDocument/2006/relationships/image" Target="../media/image112.png"/><Relationship Id="rId14" Type="http://schemas.openxmlformats.org/officeDocument/2006/relationships/customXml" Target="../ink/ink115.xml"/><Relationship Id="rId22" Type="http://schemas.openxmlformats.org/officeDocument/2006/relationships/customXml" Target="../ink/ink119.xml"/><Relationship Id="rId27" Type="http://schemas.openxmlformats.org/officeDocument/2006/relationships/image" Target="../media/image121.png"/><Relationship Id="rId30" Type="http://schemas.openxmlformats.org/officeDocument/2006/relationships/customXml" Target="../ink/ink123.xml"/><Relationship Id="rId35" Type="http://schemas.openxmlformats.org/officeDocument/2006/relationships/image" Target="../media/image125.png"/><Relationship Id="rId8" Type="http://schemas.openxmlformats.org/officeDocument/2006/relationships/customXml" Target="../ink/ink112.xml"/><Relationship Id="rId3" Type="http://schemas.openxmlformats.org/officeDocument/2006/relationships/image" Target="../media/image109.png"/><Relationship Id="rId12" Type="http://schemas.openxmlformats.org/officeDocument/2006/relationships/customXml" Target="../ink/ink114.xml"/><Relationship Id="rId17" Type="http://schemas.openxmlformats.org/officeDocument/2006/relationships/image" Target="../media/image116.png"/><Relationship Id="rId25" Type="http://schemas.openxmlformats.org/officeDocument/2006/relationships/image" Target="../media/image120.png"/><Relationship Id="rId33" Type="http://schemas.openxmlformats.org/officeDocument/2006/relationships/image" Target="../media/image124.png"/><Relationship Id="rId38" Type="http://schemas.openxmlformats.org/officeDocument/2006/relationships/customXml" Target="../ink/ink12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4.png"/><Relationship Id="rId18" Type="http://schemas.openxmlformats.org/officeDocument/2006/relationships/customXml" Target="../ink/ink137.xml"/><Relationship Id="rId26" Type="http://schemas.openxmlformats.org/officeDocument/2006/relationships/customXml" Target="../ink/ink141.xml"/><Relationship Id="rId39" Type="http://schemas.openxmlformats.org/officeDocument/2006/relationships/image" Target="../media/image147.png"/><Relationship Id="rId21" Type="http://schemas.openxmlformats.org/officeDocument/2006/relationships/image" Target="../media/image138.png"/><Relationship Id="rId34" Type="http://schemas.openxmlformats.org/officeDocument/2006/relationships/customXml" Target="../ink/ink145.xml"/><Relationship Id="rId42" Type="http://schemas.openxmlformats.org/officeDocument/2006/relationships/customXml" Target="../ink/ink149.xml"/><Relationship Id="rId47" Type="http://schemas.openxmlformats.org/officeDocument/2006/relationships/image" Target="../media/image151.png"/><Relationship Id="rId50" Type="http://schemas.openxmlformats.org/officeDocument/2006/relationships/customXml" Target="../ink/ink153.xml"/><Relationship Id="rId55" Type="http://schemas.openxmlformats.org/officeDocument/2006/relationships/image" Target="../media/image155.png"/><Relationship Id="rId7" Type="http://schemas.openxmlformats.org/officeDocument/2006/relationships/image" Target="../media/image131.png"/><Relationship Id="rId2" Type="http://schemas.openxmlformats.org/officeDocument/2006/relationships/customXml" Target="../ink/ink129.xml"/><Relationship Id="rId16" Type="http://schemas.openxmlformats.org/officeDocument/2006/relationships/customXml" Target="../ink/ink136.xml"/><Relationship Id="rId29" Type="http://schemas.openxmlformats.org/officeDocument/2006/relationships/image" Target="../media/image142.png"/><Relationship Id="rId11" Type="http://schemas.openxmlformats.org/officeDocument/2006/relationships/image" Target="../media/image133.png"/><Relationship Id="rId24" Type="http://schemas.openxmlformats.org/officeDocument/2006/relationships/customXml" Target="../ink/ink140.xml"/><Relationship Id="rId32" Type="http://schemas.openxmlformats.org/officeDocument/2006/relationships/customXml" Target="../ink/ink144.xml"/><Relationship Id="rId37" Type="http://schemas.openxmlformats.org/officeDocument/2006/relationships/image" Target="../media/image146.png"/><Relationship Id="rId40" Type="http://schemas.openxmlformats.org/officeDocument/2006/relationships/customXml" Target="../ink/ink148.xml"/><Relationship Id="rId45" Type="http://schemas.openxmlformats.org/officeDocument/2006/relationships/image" Target="../media/image150.png"/><Relationship Id="rId53" Type="http://schemas.openxmlformats.org/officeDocument/2006/relationships/image" Target="../media/image154.png"/><Relationship Id="rId58" Type="http://schemas.openxmlformats.org/officeDocument/2006/relationships/customXml" Target="../ink/ink157.xml"/><Relationship Id="rId5" Type="http://schemas.openxmlformats.org/officeDocument/2006/relationships/image" Target="../media/image130.png"/><Relationship Id="rId61" Type="http://schemas.openxmlformats.org/officeDocument/2006/relationships/image" Target="../media/image158.png"/><Relationship Id="rId19" Type="http://schemas.openxmlformats.org/officeDocument/2006/relationships/image" Target="../media/image137.png"/><Relationship Id="rId14" Type="http://schemas.openxmlformats.org/officeDocument/2006/relationships/customXml" Target="../ink/ink135.xml"/><Relationship Id="rId22" Type="http://schemas.openxmlformats.org/officeDocument/2006/relationships/customXml" Target="../ink/ink139.xml"/><Relationship Id="rId27" Type="http://schemas.openxmlformats.org/officeDocument/2006/relationships/image" Target="../media/image141.png"/><Relationship Id="rId30" Type="http://schemas.openxmlformats.org/officeDocument/2006/relationships/customXml" Target="../ink/ink143.xml"/><Relationship Id="rId35" Type="http://schemas.openxmlformats.org/officeDocument/2006/relationships/image" Target="../media/image145.png"/><Relationship Id="rId43" Type="http://schemas.openxmlformats.org/officeDocument/2006/relationships/image" Target="../media/image149.png"/><Relationship Id="rId48" Type="http://schemas.openxmlformats.org/officeDocument/2006/relationships/customXml" Target="../ink/ink152.xml"/><Relationship Id="rId56" Type="http://schemas.openxmlformats.org/officeDocument/2006/relationships/customXml" Target="../ink/ink156.xml"/><Relationship Id="rId8" Type="http://schemas.openxmlformats.org/officeDocument/2006/relationships/customXml" Target="../ink/ink132.xml"/><Relationship Id="rId51" Type="http://schemas.openxmlformats.org/officeDocument/2006/relationships/image" Target="../media/image153.png"/><Relationship Id="rId3" Type="http://schemas.openxmlformats.org/officeDocument/2006/relationships/image" Target="../media/image129.png"/><Relationship Id="rId12" Type="http://schemas.openxmlformats.org/officeDocument/2006/relationships/customXml" Target="../ink/ink134.xml"/><Relationship Id="rId17" Type="http://schemas.openxmlformats.org/officeDocument/2006/relationships/image" Target="../media/image136.png"/><Relationship Id="rId25" Type="http://schemas.openxmlformats.org/officeDocument/2006/relationships/image" Target="../media/image140.png"/><Relationship Id="rId33" Type="http://schemas.openxmlformats.org/officeDocument/2006/relationships/image" Target="../media/image144.png"/><Relationship Id="rId38" Type="http://schemas.openxmlformats.org/officeDocument/2006/relationships/customXml" Target="../ink/ink147.xml"/><Relationship Id="rId46" Type="http://schemas.openxmlformats.org/officeDocument/2006/relationships/customXml" Target="../ink/ink151.xml"/><Relationship Id="rId59" Type="http://schemas.openxmlformats.org/officeDocument/2006/relationships/image" Target="../media/image157.png"/><Relationship Id="rId20" Type="http://schemas.openxmlformats.org/officeDocument/2006/relationships/customXml" Target="../ink/ink138.xml"/><Relationship Id="rId41" Type="http://schemas.openxmlformats.org/officeDocument/2006/relationships/image" Target="../media/image148.png"/><Relationship Id="rId54" Type="http://schemas.openxmlformats.org/officeDocument/2006/relationships/customXml" Target="../ink/ink15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1.xml"/><Relationship Id="rId15" Type="http://schemas.openxmlformats.org/officeDocument/2006/relationships/image" Target="../media/image135.png"/><Relationship Id="rId23" Type="http://schemas.openxmlformats.org/officeDocument/2006/relationships/image" Target="../media/image139.png"/><Relationship Id="rId28" Type="http://schemas.openxmlformats.org/officeDocument/2006/relationships/customXml" Target="../ink/ink142.xml"/><Relationship Id="rId36" Type="http://schemas.openxmlformats.org/officeDocument/2006/relationships/customXml" Target="../ink/ink146.xml"/><Relationship Id="rId49" Type="http://schemas.openxmlformats.org/officeDocument/2006/relationships/image" Target="../media/image152.png"/><Relationship Id="rId57" Type="http://schemas.openxmlformats.org/officeDocument/2006/relationships/image" Target="../media/image156.png"/><Relationship Id="rId10" Type="http://schemas.openxmlformats.org/officeDocument/2006/relationships/customXml" Target="../ink/ink133.xml"/><Relationship Id="rId31" Type="http://schemas.openxmlformats.org/officeDocument/2006/relationships/image" Target="../media/image143.png"/><Relationship Id="rId44" Type="http://schemas.openxmlformats.org/officeDocument/2006/relationships/customXml" Target="../ink/ink150.xml"/><Relationship Id="rId52" Type="http://schemas.openxmlformats.org/officeDocument/2006/relationships/customXml" Target="../ink/ink154.xml"/><Relationship Id="rId60" Type="http://schemas.openxmlformats.org/officeDocument/2006/relationships/customXml" Target="../ink/ink158.xml"/><Relationship Id="rId4" Type="http://schemas.openxmlformats.org/officeDocument/2006/relationships/customXml" Target="../ink/ink130.xml"/><Relationship Id="rId9" Type="http://schemas.openxmlformats.org/officeDocument/2006/relationships/image" Target="../media/image132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1.xml"/><Relationship Id="rId21" Type="http://schemas.openxmlformats.org/officeDocument/2006/relationships/image" Target="../media/image168.png"/><Relationship Id="rId42" Type="http://schemas.openxmlformats.org/officeDocument/2006/relationships/customXml" Target="../ink/ink179.xml"/><Relationship Id="rId47" Type="http://schemas.openxmlformats.org/officeDocument/2006/relationships/image" Target="../media/image181.png"/><Relationship Id="rId63" Type="http://schemas.openxmlformats.org/officeDocument/2006/relationships/image" Target="../media/image189.png"/><Relationship Id="rId68" Type="http://schemas.openxmlformats.org/officeDocument/2006/relationships/customXml" Target="../ink/ink192.xml"/><Relationship Id="rId84" Type="http://schemas.openxmlformats.org/officeDocument/2006/relationships/customXml" Target="../ink/ink200.xml"/><Relationship Id="rId89" Type="http://schemas.openxmlformats.org/officeDocument/2006/relationships/image" Target="../media/image202.png"/><Relationship Id="rId16" Type="http://schemas.openxmlformats.org/officeDocument/2006/relationships/customXml" Target="../ink/ink166.xml"/><Relationship Id="rId11" Type="http://schemas.openxmlformats.org/officeDocument/2006/relationships/image" Target="../media/image163.png"/><Relationship Id="rId32" Type="http://schemas.openxmlformats.org/officeDocument/2006/relationships/customXml" Target="../ink/ink174.xml"/><Relationship Id="rId37" Type="http://schemas.openxmlformats.org/officeDocument/2006/relationships/image" Target="../media/image176.png"/><Relationship Id="rId53" Type="http://schemas.openxmlformats.org/officeDocument/2006/relationships/image" Target="../media/image184.png"/><Relationship Id="rId58" Type="http://schemas.openxmlformats.org/officeDocument/2006/relationships/customXml" Target="../ink/ink187.xml"/><Relationship Id="rId74" Type="http://schemas.openxmlformats.org/officeDocument/2006/relationships/customXml" Target="../ink/ink195.xml"/><Relationship Id="rId79" Type="http://schemas.openxmlformats.org/officeDocument/2006/relationships/image" Target="../media/image197.png"/><Relationship Id="rId5" Type="http://schemas.openxmlformats.org/officeDocument/2006/relationships/image" Target="../media/image160.png"/><Relationship Id="rId90" Type="http://schemas.openxmlformats.org/officeDocument/2006/relationships/customXml" Target="../ink/ink203.xml"/><Relationship Id="rId22" Type="http://schemas.openxmlformats.org/officeDocument/2006/relationships/customXml" Target="../ink/ink169.xml"/><Relationship Id="rId27" Type="http://schemas.openxmlformats.org/officeDocument/2006/relationships/image" Target="../media/image171.png"/><Relationship Id="rId43" Type="http://schemas.openxmlformats.org/officeDocument/2006/relationships/image" Target="../media/image179.png"/><Relationship Id="rId48" Type="http://schemas.openxmlformats.org/officeDocument/2006/relationships/customXml" Target="../ink/ink182.xml"/><Relationship Id="rId64" Type="http://schemas.openxmlformats.org/officeDocument/2006/relationships/customXml" Target="../ink/ink190.xml"/><Relationship Id="rId69" Type="http://schemas.openxmlformats.org/officeDocument/2006/relationships/image" Target="../media/image192.png"/><Relationship Id="rId8" Type="http://schemas.openxmlformats.org/officeDocument/2006/relationships/customXml" Target="../ink/ink162.xml"/><Relationship Id="rId51" Type="http://schemas.openxmlformats.org/officeDocument/2006/relationships/image" Target="../media/image183.png"/><Relationship Id="rId72" Type="http://schemas.openxmlformats.org/officeDocument/2006/relationships/customXml" Target="../ink/ink194.xml"/><Relationship Id="rId80" Type="http://schemas.openxmlformats.org/officeDocument/2006/relationships/customXml" Target="../ink/ink198.xml"/><Relationship Id="rId85" Type="http://schemas.openxmlformats.org/officeDocument/2006/relationships/image" Target="../media/image200.png"/><Relationship Id="rId93" Type="http://schemas.openxmlformats.org/officeDocument/2006/relationships/image" Target="../media/image204.png"/><Relationship Id="rId3" Type="http://schemas.openxmlformats.org/officeDocument/2006/relationships/image" Target="../media/image159.png"/><Relationship Id="rId12" Type="http://schemas.openxmlformats.org/officeDocument/2006/relationships/customXml" Target="../ink/ink164.xml"/><Relationship Id="rId17" Type="http://schemas.openxmlformats.org/officeDocument/2006/relationships/image" Target="../media/image166.png"/><Relationship Id="rId25" Type="http://schemas.openxmlformats.org/officeDocument/2006/relationships/image" Target="../media/image170.png"/><Relationship Id="rId33" Type="http://schemas.openxmlformats.org/officeDocument/2006/relationships/image" Target="../media/image174.png"/><Relationship Id="rId38" Type="http://schemas.openxmlformats.org/officeDocument/2006/relationships/customXml" Target="../ink/ink177.xml"/><Relationship Id="rId46" Type="http://schemas.openxmlformats.org/officeDocument/2006/relationships/customXml" Target="../ink/ink181.xml"/><Relationship Id="rId59" Type="http://schemas.openxmlformats.org/officeDocument/2006/relationships/image" Target="../media/image187.png"/><Relationship Id="rId67" Type="http://schemas.openxmlformats.org/officeDocument/2006/relationships/image" Target="../media/image191.png"/><Relationship Id="rId20" Type="http://schemas.openxmlformats.org/officeDocument/2006/relationships/customXml" Target="../ink/ink168.xml"/><Relationship Id="rId41" Type="http://schemas.openxmlformats.org/officeDocument/2006/relationships/image" Target="../media/image178.png"/><Relationship Id="rId54" Type="http://schemas.openxmlformats.org/officeDocument/2006/relationships/customXml" Target="../ink/ink185.xml"/><Relationship Id="rId62" Type="http://schemas.openxmlformats.org/officeDocument/2006/relationships/customXml" Target="../ink/ink189.xml"/><Relationship Id="rId70" Type="http://schemas.openxmlformats.org/officeDocument/2006/relationships/customXml" Target="../ink/ink193.xml"/><Relationship Id="rId75" Type="http://schemas.openxmlformats.org/officeDocument/2006/relationships/image" Target="../media/image195.png"/><Relationship Id="rId83" Type="http://schemas.openxmlformats.org/officeDocument/2006/relationships/image" Target="../media/image199.png"/><Relationship Id="rId88" Type="http://schemas.openxmlformats.org/officeDocument/2006/relationships/customXml" Target="../ink/ink202.xml"/><Relationship Id="rId91" Type="http://schemas.openxmlformats.org/officeDocument/2006/relationships/image" Target="../media/image20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1.xml"/><Relationship Id="rId15" Type="http://schemas.openxmlformats.org/officeDocument/2006/relationships/image" Target="../media/image165.png"/><Relationship Id="rId23" Type="http://schemas.openxmlformats.org/officeDocument/2006/relationships/image" Target="../media/image169.png"/><Relationship Id="rId28" Type="http://schemas.openxmlformats.org/officeDocument/2006/relationships/customXml" Target="../ink/ink172.xml"/><Relationship Id="rId36" Type="http://schemas.openxmlformats.org/officeDocument/2006/relationships/customXml" Target="../ink/ink176.xml"/><Relationship Id="rId49" Type="http://schemas.openxmlformats.org/officeDocument/2006/relationships/image" Target="../media/image182.png"/><Relationship Id="rId57" Type="http://schemas.openxmlformats.org/officeDocument/2006/relationships/image" Target="../media/image186.png"/><Relationship Id="rId10" Type="http://schemas.openxmlformats.org/officeDocument/2006/relationships/customXml" Target="../ink/ink163.xml"/><Relationship Id="rId31" Type="http://schemas.openxmlformats.org/officeDocument/2006/relationships/image" Target="../media/image173.png"/><Relationship Id="rId44" Type="http://schemas.openxmlformats.org/officeDocument/2006/relationships/customXml" Target="../ink/ink180.xml"/><Relationship Id="rId52" Type="http://schemas.openxmlformats.org/officeDocument/2006/relationships/customXml" Target="../ink/ink184.xml"/><Relationship Id="rId60" Type="http://schemas.openxmlformats.org/officeDocument/2006/relationships/customXml" Target="../ink/ink188.xml"/><Relationship Id="rId65" Type="http://schemas.openxmlformats.org/officeDocument/2006/relationships/image" Target="../media/image190.png"/><Relationship Id="rId73" Type="http://schemas.openxmlformats.org/officeDocument/2006/relationships/image" Target="../media/image194.png"/><Relationship Id="rId78" Type="http://schemas.openxmlformats.org/officeDocument/2006/relationships/customXml" Target="../ink/ink197.xml"/><Relationship Id="rId81" Type="http://schemas.openxmlformats.org/officeDocument/2006/relationships/image" Target="../media/image198.png"/><Relationship Id="rId86" Type="http://schemas.openxmlformats.org/officeDocument/2006/relationships/customXml" Target="../ink/ink201.xml"/><Relationship Id="rId4" Type="http://schemas.openxmlformats.org/officeDocument/2006/relationships/customXml" Target="../ink/ink160.xml"/><Relationship Id="rId9" Type="http://schemas.openxmlformats.org/officeDocument/2006/relationships/image" Target="../media/image162.png"/><Relationship Id="rId13" Type="http://schemas.openxmlformats.org/officeDocument/2006/relationships/image" Target="../media/image164.png"/><Relationship Id="rId18" Type="http://schemas.openxmlformats.org/officeDocument/2006/relationships/customXml" Target="../ink/ink167.xml"/><Relationship Id="rId39" Type="http://schemas.openxmlformats.org/officeDocument/2006/relationships/image" Target="../media/image177.png"/><Relationship Id="rId34" Type="http://schemas.openxmlformats.org/officeDocument/2006/relationships/customXml" Target="../ink/ink175.xml"/><Relationship Id="rId50" Type="http://schemas.openxmlformats.org/officeDocument/2006/relationships/customXml" Target="../ink/ink183.xml"/><Relationship Id="rId55" Type="http://schemas.openxmlformats.org/officeDocument/2006/relationships/image" Target="../media/image185.png"/><Relationship Id="rId76" Type="http://schemas.openxmlformats.org/officeDocument/2006/relationships/customXml" Target="../ink/ink196.xml"/><Relationship Id="rId7" Type="http://schemas.openxmlformats.org/officeDocument/2006/relationships/image" Target="../media/image161.png"/><Relationship Id="rId71" Type="http://schemas.openxmlformats.org/officeDocument/2006/relationships/image" Target="../media/image193.png"/><Relationship Id="rId92" Type="http://schemas.openxmlformats.org/officeDocument/2006/relationships/customXml" Target="../ink/ink204.xml"/><Relationship Id="rId2" Type="http://schemas.openxmlformats.org/officeDocument/2006/relationships/customXml" Target="../ink/ink159.xml"/><Relationship Id="rId29" Type="http://schemas.openxmlformats.org/officeDocument/2006/relationships/image" Target="../media/image172.png"/><Relationship Id="rId24" Type="http://schemas.openxmlformats.org/officeDocument/2006/relationships/customXml" Target="../ink/ink170.xml"/><Relationship Id="rId40" Type="http://schemas.openxmlformats.org/officeDocument/2006/relationships/customXml" Target="../ink/ink178.xml"/><Relationship Id="rId45" Type="http://schemas.openxmlformats.org/officeDocument/2006/relationships/image" Target="../media/image180.png"/><Relationship Id="rId66" Type="http://schemas.openxmlformats.org/officeDocument/2006/relationships/customXml" Target="../ink/ink191.xml"/><Relationship Id="rId87" Type="http://schemas.openxmlformats.org/officeDocument/2006/relationships/image" Target="../media/image201.png"/><Relationship Id="rId61" Type="http://schemas.openxmlformats.org/officeDocument/2006/relationships/image" Target="../media/image188.png"/><Relationship Id="rId82" Type="http://schemas.openxmlformats.org/officeDocument/2006/relationships/customXml" Target="../ink/ink199.xml"/><Relationship Id="rId19" Type="http://schemas.openxmlformats.org/officeDocument/2006/relationships/image" Target="../media/image167.png"/><Relationship Id="rId14" Type="http://schemas.openxmlformats.org/officeDocument/2006/relationships/customXml" Target="../ink/ink165.xml"/><Relationship Id="rId30" Type="http://schemas.openxmlformats.org/officeDocument/2006/relationships/customXml" Target="../ink/ink173.xml"/><Relationship Id="rId35" Type="http://schemas.openxmlformats.org/officeDocument/2006/relationships/image" Target="../media/image175.png"/><Relationship Id="rId56" Type="http://schemas.openxmlformats.org/officeDocument/2006/relationships/customXml" Target="../ink/ink186.xml"/><Relationship Id="rId77" Type="http://schemas.openxmlformats.org/officeDocument/2006/relationships/image" Target="../media/image19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8.xml"/><Relationship Id="rId13" Type="http://schemas.openxmlformats.org/officeDocument/2006/relationships/image" Target="../media/image210.png"/><Relationship Id="rId18" Type="http://schemas.openxmlformats.org/officeDocument/2006/relationships/customXml" Target="../ink/ink213.xml"/><Relationship Id="rId3" Type="http://schemas.openxmlformats.org/officeDocument/2006/relationships/image" Target="../media/image205.png"/><Relationship Id="rId21" Type="http://schemas.openxmlformats.org/officeDocument/2006/relationships/image" Target="../media/image214.png"/><Relationship Id="rId7" Type="http://schemas.openxmlformats.org/officeDocument/2006/relationships/image" Target="../media/image207.png"/><Relationship Id="rId12" Type="http://schemas.openxmlformats.org/officeDocument/2006/relationships/customXml" Target="../ink/ink210.xml"/><Relationship Id="rId17" Type="http://schemas.openxmlformats.org/officeDocument/2006/relationships/image" Target="../media/image212.png"/><Relationship Id="rId25" Type="http://schemas.openxmlformats.org/officeDocument/2006/relationships/image" Target="../media/image216.png"/><Relationship Id="rId2" Type="http://schemas.openxmlformats.org/officeDocument/2006/relationships/customXml" Target="../ink/ink205.xml"/><Relationship Id="rId16" Type="http://schemas.openxmlformats.org/officeDocument/2006/relationships/customXml" Target="../ink/ink212.xml"/><Relationship Id="rId20" Type="http://schemas.openxmlformats.org/officeDocument/2006/relationships/customXml" Target="../ink/ink2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7.xml"/><Relationship Id="rId11" Type="http://schemas.openxmlformats.org/officeDocument/2006/relationships/image" Target="../media/image209.png"/><Relationship Id="rId24" Type="http://schemas.openxmlformats.org/officeDocument/2006/relationships/customXml" Target="../ink/ink216.xml"/><Relationship Id="rId5" Type="http://schemas.openxmlformats.org/officeDocument/2006/relationships/image" Target="../media/image206.png"/><Relationship Id="rId15" Type="http://schemas.openxmlformats.org/officeDocument/2006/relationships/image" Target="../media/image211.png"/><Relationship Id="rId23" Type="http://schemas.openxmlformats.org/officeDocument/2006/relationships/image" Target="../media/image215.png"/><Relationship Id="rId10" Type="http://schemas.openxmlformats.org/officeDocument/2006/relationships/customXml" Target="../ink/ink209.xml"/><Relationship Id="rId19" Type="http://schemas.openxmlformats.org/officeDocument/2006/relationships/image" Target="../media/image213.png"/><Relationship Id="rId4" Type="http://schemas.openxmlformats.org/officeDocument/2006/relationships/customXml" Target="../ink/ink206.xml"/><Relationship Id="rId9" Type="http://schemas.openxmlformats.org/officeDocument/2006/relationships/image" Target="../media/image208.png"/><Relationship Id="rId14" Type="http://schemas.openxmlformats.org/officeDocument/2006/relationships/customXml" Target="../ink/ink211.xml"/><Relationship Id="rId22" Type="http://schemas.openxmlformats.org/officeDocument/2006/relationships/customXml" Target="../ink/ink2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963D382-16D4-42BC-9DE4-D0E0709DB6B6}"/>
                  </a:ext>
                </a:extLst>
              </p14:cNvPr>
              <p14:cNvContentPartPr/>
              <p14:nvPr/>
            </p14:nvContentPartPr>
            <p14:xfrm>
              <a:off x="653912" y="1263878"/>
              <a:ext cx="2103120" cy="2250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963D382-16D4-42BC-9DE4-D0E0709DB6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912" y="1255237"/>
                <a:ext cx="2120760" cy="2268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80FE884-C26F-469E-8BBD-08782B3EF6C6}"/>
                  </a:ext>
                </a:extLst>
              </p14:cNvPr>
              <p14:cNvContentPartPr/>
              <p14:nvPr/>
            </p14:nvContentPartPr>
            <p14:xfrm>
              <a:off x="5424272" y="2956238"/>
              <a:ext cx="2203560" cy="2401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80FE884-C26F-469E-8BBD-08782B3EF6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70632" y="2848238"/>
                <a:ext cx="231120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29950BB-8B79-455A-A4B1-E1E511C8C9E8}"/>
                  </a:ext>
                </a:extLst>
              </p14:cNvPr>
              <p14:cNvContentPartPr/>
              <p14:nvPr/>
            </p14:nvContentPartPr>
            <p14:xfrm>
              <a:off x="5517872" y="3320198"/>
              <a:ext cx="1939680" cy="460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29950BB-8B79-455A-A4B1-E1E511C8C9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63872" y="3212558"/>
                <a:ext cx="20473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B00B18F-93EC-488A-A19B-735FA7697879}"/>
                  </a:ext>
                </a:extLst>
              </p14:cNvPr>
              <p14:cNvContentPartPr/>
              <p14:nvPr/>
            </p14:nvContentPartPr>
            <p14:xfrm>
              <a:off x="5292872" y="3301838"/>
              <a:ext cx="151560" cy="66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B00B18F-93EC-488A-A19B-735FA76978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38872" y="3194198"/>
                <a:ext cx="2592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F90E04F-D189-4596-8450-E95FD70DA70D}"/>
                  </a:ext>
                </a:extLst>
              </p14:cNvPr>
              <p14:cNvContentPartPr/>
              <p14:nvPr/>
            </p14:nvContentPartPr>
            <p14:xfrm>
              <a:off x="8465552" y="2636558"/>
              <a:ext cx="2467440" cy="5234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F90E04F-D189-4596-8450-E95FD70DA7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11552" y="2528918"/>
                <a:ext cx="2575080" cy="73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40D743C-7EB8-4D76-9A65-880E84626002}"/>
                  </a:ext>
                </a:extLst>
              </p14:cNvPr>
              <p14:cNvContentPartPr/>
              <p14:nvPr/>
            </p14:nvContentPartPr>
            <p14:xfrm>
              <a:off x="1653632" y="3861278"/>
              <a:ext cx="453600" cy="7668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40D743C-7EB8-4D76-9A65-880E846260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44992" y="3852638"/>
                <a:ext cx="471240" cy="7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9C059D7-E90C-4809-9338-2754733045B5}"/>
                  </a:ext>
                </a:extLst>
              </p14:cNvPr>
              <p14:cNvContentPartPr/>
              <p14:nvPr/>
            </p14:nvContentPartPr>
            <p14:xfrm>
              <a:off x="915632" y="4094558"/>
              <a:ext cx="501840" cy="5140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9C059D7-E90C-4809-9338-2754733045B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6986" y="4085558"/>
                <a:ext cx="519493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138BF5F-72B2-4559-A358-C6CF98149813}"/>
                  </a:ext>
                </a:extLst>
              </p14:cNvPr>
              <p14:cNvContentPartPr/>
              <p14:nvPr/>
            </p14:nvContentPartPr>
            <p14:xfrm>
              <a:off x="2456072" y="3802238"/>
              <a:ext cx="232200" cy="3650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138BF5F-72B2-4559-A358-C6CF9814981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47432" y="3793598"/>
                <a:ext cx="24984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7E03108-3272-4769-B568-A23650B096F8}"/>
                  </a:ext>
                </a:extLst>
              </p14:cNvPr>
              <p14:cNvContentPartPr/>
              <p14:nvPr/>
            </p14:nvContentPartPr>
            <p14:xfrm>
              <a:off x="794672" y="5022638"/>
              <a:ext cx="582480" cy="5652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7E03108-3272-4769-B568-A23650B096F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5672" y="5013638"/>
                <a:ext cx="60012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8B62C6C-3874-48F4-94CA-349C5A4FB66D}"/>
                  </a:ext>
                </a:extLst>
              </p14:cNvPr>
              <p14:cNvContentPartPr/>
              <p14:nvPr/>
            </p14:nvContentPartPr>
            <p14:xfrm>
              <a:off x="1943072" y="5142518"/>
              <a:ext cx="755640" cy="3614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8B62C6C-3874-48F4-94CA-349C5A4FB66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34072" y="5133518"/>
                <a:ext cx="77328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73B0A4CA-26D7-45AB-93DC-208D3769AB04}"/>
                  </a:ext>
                </a:extLst>
              </p14:cNvPr>
              <p14:cNvContentPartPr/>
              <p14:nvPr/>
            </p14:nvContentPartPr>
            <p14:xfrm>
              <a:off x="655352" y="3558518"/>
              <a:ext cx="2508480" cy="21866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73B0A4CA-26D7-45AB-93DC-208D3769AB0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7712" y="3450860"/>
                <a:ext cx="2544120" cy="2402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2C27C02-370B-4A59-9302-F1F59D8C8B55}"/>
                  </a:ext>
                </a:extLst>
              </p14:cNvPr>
              <p14:cNvContentPartPr/>
              <p14:nvPr/>
            </p14:nvContentPartPr>
            <p14:xfrm>
              <a:off x="345752" y="3922478"/>
              <a:ext cx="263160" cy="18550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2C27C02-370B-4A59-9302-F1F59D8C8B5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7112" y="3913478"/>
                <a:ext cx="280800" cy="18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B95E101-0DED-460B-B07B-5D8DA9C3C303}"/>
                  </a:ext>
                </a:extLst>
              </p14:cNvPr>
              <p14:cNvContentPartPr/>
              <p14:nvPr/>
            </p14:nvContentPartPr>
            <p14:xfrm>
              <a:off x="2952512" y="3593798"/>
              <a:ext cx="464760" cy="20322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B95E101-0DED-460B-B07B-5D8DA9C3C30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43872" y="3584798"/>
                <a:ext cx="482400" cy="20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C152E1D-A9D1-4F04-8898-6DA03FC71163}"/>
                  </a:ext>
                </a:extLst>
              </p14:cNvPr>
              <p14:cNvContentPartPr/>
              <p14:nvPr/>
            </p14:nvContentPartPr>
            <p14:xfrm>
              <a:off x="2746232" y="5906798"/>
              <a:ext cx="1092960" cy="3322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C152E1D-A9D1-4F04-8898-6DA03FC7116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37235" y="5897798"/>
                <a:ext cx="1110594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D21D898-B059-4175-89E2-9B0DD4801A55}"/>
                  </a:ext>
                </a:extLst>
              </p14:cNvPr>
              <p14:cNvContentPartPr/>
              <p14:nvPr/>
            </p14:nvContentPartPr>
            <p14:xfrm>
              <a:off x="1158632" y="5945318"/>
              <a:ext cx="1391400" cy="6494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D21D898-B059-4175-89E2-9B0DD4801A5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49632" y="5936678"/>
                <a:ext cx="140904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C3AB917-1AA3-418D-9AA1-FA5B1C012F75}"/>
                  </a:ext>
                </a:extLst>
              </p14:cNvPr>
              <p14:cNvContentPartPr/>
              <p14:nvPr/>
            </p14:nvContentPartPr>
            <p14:xfrm>
              <a:off x="6003512" y="6302798"/>
              <a:ext cx="57600" cy="7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C3AB917-1AA3-418D-9AA1-FA5B1C012F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85872" y="6285158"/>
                <a:ext cx="932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51B9C571-5040-4BFB-8CF0-68ED7B3C86DA}"/>
                  </a:ext>
                </a:extLst>
              </p14:cNvPr>
              <p14:cNvContentPartPr/>
              <p14:nvPr/>
            </p14:nvContentPartPr>
            <p14:xfrm>
              <a:off x="4995512" y="6100478"/>
              <a:ext cx="655920" cy="3153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51B9C571-5040-4BFB-8CF0-68ED7B3C86D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77872" y="6082478"/>
                <a:ext cx="69156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F228F9E-04CF-42F8-9ABB-36CC6B5E5C2D}"/>
                  </a:ext>
                </a:extLst>
              </p14:cNvPr>
              <p14:cNvContentPartPr/>
              <p14:nvPr/>
            </p14:nvContentPartPr>
            <p14:xfrm>
              <a:off x="4638752" y="6104078"/>
              <a:ext cx="179640" cy="3682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F228F9E-04CF-42F8-9ABB-36CC6B5E5C2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20752" y="6086078"/>
                <a:ext cx="21528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C15F4B8-6D51-477C-AFD5-59E14201587B}"/>
                  </a:ext>
                </a:extLst>
              </p14:cNvPr>
              <p14:cNvContentPartPr/>
              <p14:nvPr/>
            </p14:nvContentPartPr>
            <p14:xfrm>
              <a:off x="5111072" y="5480558"/>
              <a:ext cx="200520" cy="3394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C15F4B8-6D51-477C-AFD5-59E14201587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93072" y="5462558"/>
                <a:ext cx="23616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7B87E087-DF78-4EC1-83E1-0339F8F10C0A}"/>
                  </a:ext>
                </a:extLst>
              </p14:cNvPr>
              <p14:cNvContentPartPr/>
              <p14:nvPr/>
            </p14:nvContentPartPr>
            <p14:xfrm>
              <a:off x="4399352" y="5422598"/>
              <a:ext cx="546480" cy="3963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7B87E087-DF78-4EC1-83E1-0339F8F10C0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81700" y="5404958"/>
                <a:ext cx="582143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6C68CE9F-0A2C-4C84-9A73-8CB7094F6ECA}"/>
                  </a:ext>
                </a:extLst>
              </p14:cNvPr>
              <p14:cNvContentPartPr/>
              <p14:nvPr/>
            </p14:nvContentPartPr>
            <p14:xfrm>
              <a:off x="3688712" y="122318"/>
              <a:ext cx="8289360" cy="50281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6C68CE9F-0A2C-4C84-9A73-8CB7094F6EC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79712" y="113318"/>
                <a:ext cx="8306999" cy="50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DE82F14D-2CA9-4852-81C6-4E15A76FF743}"/>
                  </a:ext>
                </a:extLst>
              </p14:cNvPr>
              <p14:cNvContentPartPr/>
              <p14:nvPr/>
            </p14:nvContentPartPr>
            <p14:xfrm>
              <a:off x="382112" y="3912398"/>
              <a:ext cx="308880" cy="20642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DE82F14D-2CA9-4852-81C6-4E15A76FF74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8472" y="3804398"/>
                <a:ext cx="416520" cy="22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B4D2AF98-7599-4A89-B2F3-81D7F055545F}"/>
                  </a:ext>
                </a:extLst>
              </p14:cNvPr>
              <p14:cNvContentPartPr/>
              <p14:nvPr/>
            </p14:nvContentPartPr>
            <p14:xfrm>
              <a:off x="3196232" y="3596678"/>
              <a:ext cx="269280" cy="182664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B4D2AF98-7599-4A89-B2F3-81D7F055545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42592" y="3488678"/>
                <a:ext cx="376920" cy="20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689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82CF293-80CB-4190-9821-2E187680F1A7}"/>
                  </a:ext>
                </a:extLst>
              </p14:cNvPr>
              <p14:cNvContentPartPr/>
              <p14:nvPr/>
            </p14:nvContentPartPr>
            <p14:xfrm>
              <a:off x="2449952" y="794078"/>
              <a:ext cx="473400" cy="168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82CF293-80CB-4190-9821-2E187680F1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0952" y="785438"/>
                <a:ext cx="4910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8FDCF5D-ACDD-44C5-8E2E-486DD5441410}"/>
                  </a:ext>
                </a:extLst>
              </p14:cNvPr>
              <p14:cNvContentPartPr/>
              <p14:nvPr/>
            </p14:nvContentPartPr>
            <p14:xfrm>
              <a:off x="2638232" y="391238"/>
              <a:ext cx="471240" cy="272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8FDCF5D-ACDD-44C5-8E2E-486DD54414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9232" y="382238"/>
                <a:ext cx="4888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494598E-0320-407E-AC1F-BFBEE1CD2734}"/>
                  </a:ext>
                </a:extLst>
              </p14:cNvPr>
              <p14:cNvContentPartPr/>
              <p14:nvPr/>
            </p14:nvContentPartPr>
            <p14:xfrm>
              <a:off x="1617992" y="337238"/>
              <a:ext cx="668880" cy="318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494598E-0320-407E-AC1F-BFBEE1CD27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09352" y="328598"/>
                <a:ext cx="68652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8805491-C874-4E94-A52E-5D015DDCF0CB}"/>
                  </a:ext>
                </a:extLst>
              </p14:cNvPr>
              <p14:cNvContentPartPr/>
              <p14:nvPr/>
            </p14:nvContentPartPr>
            <p14:xfrm>
              <a:off x="651392" y="311678"/>
              <a:ext cx="406800" cy="554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8805491-C874-4E94-A52E-5D015DDCF0C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2392" y="303038"/>
                <a:ext cx="42444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326E2BA-5039-4FDC-AEC3-4ED273932203}"/>
                  </a:ext>
                </a:extLst>
              </p14:cNvPr>
              <p14:cNvContentPartPr/>
              <p14:nvPr/>
            </p14:nvContentPartPr>
            <p14:xfrm>
              <a:off x="1474352" y="1350278"/>
              <a:ext cx="883440" cy="403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326E2BA-5039-4FDC-AEC3-4ED2739322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65352" y="1341638"/>
                <a:ext cx="90108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CFC628F-11FF-473E-80DB-E81520B18559}"/>
                  </a:ext>
                </a:extLst>
              </p14:cNvPr>
              <p14:cNvContentPartPr/>
              <p14:nvPr/>
            </p14:nvContentPartPr>
            <p14:xfrm>
              <a:off x="5904512" y="1379798"/>
              <a:ext cx="669600" cy="3236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CFC628F-11FF-473E-80DB-E81520B1855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95867" y="1371158"/>
                <a:ext cx="687249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F73D65B-CE6A-4ECE-A8B6-B15EEB55552D}"/>
                  </a:ext>
                </a:extLst>
              </p14:cNvPr>
              <p14:cNvContentPartPr/>
              <p14:nvPr/>
            </p14:nvContentPartPr>
            <p14:xfrm>
              <a:off x="5387192" y="1293038"/>
              <a:ext cx="380880" cy="336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F73D65B-CE6A-4ECE-A8B6-B15EEB55552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78192" y="1284398"/>
                <a:ext cx="39852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43E22E6-2404-4F1B-8666-65F2EB32C5A9}"/>
                  </a:ext>
                </a:extLst>
              </p14:cNvPr>
              <p14:cNvContentPartPr/>
              <p14:nvPr/>
            </p14:nvContentPartPr>
            <p14:xfrm>
              <a:off x="1720232" y="2715398"/>
              <a:ext cx="485640" cy="2746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43E22E6-2404-4F1B-8666-65F2EB32C5A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11239" y="2706398"/>
                <a:ext cx="503267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8377ED9-86CB-49E7-82EE-C49F30860909}"/>
                  </a:ext>
                </a:extLst>
              </p14:cNvPr>
              <p14:cNvContentPartPr/>
              <p14:nvPr/>
            </p14:nvContentPartPr>
            <p14:xfrm>
              <a:off x="1680632" y="2075318"/>
              <a:ext cx="574920" cy="247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8377ED9-86CB-49E7-82EE-C49F3086090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71987" y="2066678"/>
                <a:ext cx="592571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82219B5-399A-47E2-AA0D-5AE54215BF3D}"/>
                  </a:ext>
                </a:extLst>
              </p14:cNvPr>
              <p14:cNvContentPartPr/>
              <p14:nvPr/>
            </p14:nvContentPartPr>
            <p14:xfrm>
              <a:off x="1898432" y="3229118"/>
              <a:ext cx="50760" cy="283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82219B5-399A-47E2-AA0D-5AE54215BF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89432" y="3220478"/>
                <a:ext cx="684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EEE669F-02A6-44CC-B131-A5267376C8F2}"/>
                  </a:ext>
                </a:extLst>
              </p14:cNvPr>
              <p14:cNvContentPartPr/>
              <p14:nvPr/>
            </p14:nvContentPartPr>
            <p14:xfrm>
              <a:off x="2053952" y="3240278"/>
              <a:ext cx="430200" cy="266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EEE669F-02A6-44CC-B131-A5267376C8F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44952" y="3231626"/>
                <a:ext cx="447840" cy="284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88E02F0-29A2-425D-BC94-0CEB0DD61EF3}"/>
                  </a:ext>
                </a:extLst>
              </p14:cNvPr>
              <p14:cNvContentPartPr/>
              <p14:nvPr/>
            </p14:nvContentPartPr>
            <p14:xfrm>
              <a:off x="5558192" y="1863278"/>
              <a:ext cx="55080" cy="2631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88E02F0-29A2-425D-BC94-0CEB0DD61EF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49192" y="1854278"/>
                <a:ext cx="727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7DB9E26-18F8-4C99-97A3-D63035C6F42E}"/>
                  </a:ext>
                </a:extLst>
              </p14:cNvPr>
              <p14:cNvContentPartPr/>
              <p14:nvPr/>
            </p14:nvContentPartPr>
            <p14:xfrm>
              <a:off x="5728472" y="1832318"/>
              <a:ext cx="647640" cy="2048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7DB9E26-18F8-4C99-97A3-D63035C6F42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19827" y="1823318"/>
                <a:ext cx="66529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E4ACE48-C130-417F-9C48-C9FABAEC659B}"/>
                  </a:ext>
                </a:extLst>
              </p14:cNvPr>
              <p14:cNvContentPartPr/>
              <p14:nvPr/>
            </p14:nvContentPartPr>
            <p14:xfrm>
              <a:off x="5807312" y="2221118"/>
              <a:ext cx="139680" cy="2286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E4ACE48-C130-417F-9C48-C9FABAEC659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98672" y="2212478"/>
                <a:ext cx="1573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9862216-C7FC-4F7F-A9AE-4A2FE10F3CBC}"/>
                  </a:ext>
                </a:extLst>
              </p14:cNvPr>
              <p14:cNvContentPartPr/>
              <p14:nvPr/>
            </p14:nvContentPartPr>
            <p14:xfrm>
              <a:off x="6045272" y="2230838"/>
              <a:ext cx="179640" cy="1875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9862216-C7FC-4F7F-A9AE-4A2FE10F3CB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36632" y="2222198"/>
                <a:ext cx="1972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6B2C13E-B7C6-4742-AB1A-81DBC2FCF06D}"/>
                  </a:ext>
                </a:extLst>
              </p14:cNvPr>
              <p14:cNvContentPartPr/>
              <p14:nvPr/>
            </p14:nvContentPartPr>
            <p14:xfrm>
              <a:off x="2764232" y="1222118"/>
              <a:ext cx="73440" cy="26870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6B2C13E-B7C6-4742-AB1A-81DBC2FCF06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55232" y="1213118"/>
                <a:ext cx="91080" cy="270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49F53EA-D960-41F2-800E-6E5B9D5C9BA7}"/>
                  </a:ext>
                </a:extLst>
              </p14:cNvPr>
              <p14:cNvContentPartPr/>
              <p14:nvPr/>
            </p14:nvContentPartPr>
            <p14:xfrm>
              <a:off x="3248792" y="1270358"/>
              <a:ext cx="1627200" cy="25372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49F53EA-D960-41F2-800E-6E5B9D5C9BA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39790" y="1261717"/>
                <a:ext cx="1644844" cy="2554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2641D45-29BE-4DCA-A147-55C1AEECFC6F}"/>
                  </a:ext>
                </a:extLst>
              </p14:cNvPr>
              <p14:cNvContentPartPr/>
              <p14:nvPr/>
            </p14:nvContentPartPr>
            <p14:xfrm>
              <a:off x="5685992" y="2681918"/>
              <a:ext cx="191880" cy="2635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2641D45-29BE-4DCA-A147-55C1AEECFC6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76992" y="2673278"/>
                <a:ext cx="20952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BCD4A4F-A3A2-4927-A60E-2DFA075B9617}"/>
                  </a:ext>
                </a:extLst>
              </p14:cNvPr>
              <p14:cNvContentPartPr/>
              <p14:nvPr/>
            </p14:nvContentPartPr>
            <p14:xfrm>
              <a:off x="5963912" y="2709278"/>
              <a:ext cx="165960" cy="2203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BCD4A4F-A3A2-4927-A60E-2DFA075B961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55272" y="2700278"/>
                <a:ext cx="1836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73CCEF9-A391-4CF2-B080-29D7839CE1F9}"/>
                  </a:ext>
                </a:extLst>
              </p14:cNvPr>
              <p14:cNvContentPartPr/>
              <p14:nvPr/>
            </p14:nvContentPartPr>
            <p14:xfrm>
              <a:off x="5631632" y="3289598"/>
              <a:ext cx="426240" cy="2804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73CCEF9-A391-4CF2-B080-29D7839CE1F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22992" y="3280598"/>
                <a:ext cx="4438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964FD7D-0D15-4ED6-A1BB-574B73C6AECD}"/>
                  </a:ext>
                </a:extLst>
              </p14:cNvPr>
              <p14:cNvContentPartPr/>
              <p14:nvPr/>
            </p14:nvContentPartPr>
            <p14:xfrm>
              <a:off x="1363112" y="1338758"/>
              <a:ext cx="1069920" cy="3492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964FD7D-0D15-4ED6-A1BB-574B73C6AEC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309112" y="1230758"/>
                <a:ext cx="117756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DE2EDE0-3F40-49C6-9497-81266388C835}"/>
                  </a:ext>
                </a:extLst>
              </p14:cNvPr>
              <p14:cNvContentPartPr/>
              <p14:nvPr/>
            </p14:nvContentPartPr>
            <p14:xfrm>
              <a:off x="7015112" y="1631438"/>
              <a:ext cx="311400" cy="17748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DE2EDE0-3F40-49C6-9497-81266388C83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06472" y="1622798"/>
                <a:ext cx="329040" cy="17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1310D85-D5D8-48E2-B4D5-910723C25F2B}"/>
                  </a:ext>
                </a:extLst>
              </p14:cNvPr>
              <p14:cNvContentPartPr/>
              <p14:nvPr/>
            </p14:nvContentPartPr>
            <p14:xfrm>
              <a:off x="8369792" y="1911158"/>
              <a:ext cx="204840" cy="1868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1310D85-D5D8-48E2-B4D5-910723C25F2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361152" y="1902158"/>
                <a:ext cx="22248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FDD2A48-2641-49C1-B54C-D3BB59FDFAD2}"/>
                  </a:ext>
                </a:extLst>
              </p14:cNvPr>
              <p14:cNvContentPartPr/>
              <p14:nvPr/>
            </p14:nvContentPartPr>
            <p14:xfrm>
              <a:off x="7932752" y="2295638"/>
              <a:ext cx="946440" cy="3182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FDD2A48-2641-49C1-B54C-D3BB59FDFAD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24112" y="2286638"/>
                <a:ext cx="9640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C336AC4-E0EE-444A-AA80-BA812DB09294}"/>
                  </a:ext>
                </a:extLst>
              </p14:cNvPr>
              <p14:cNvContentPartPr/>
              <p14:nvPr/>
            </p14:nvContentPartPr>
            <p14:xfrm>
              <a:off x="9078992" y="2436038"/>
              <a:ext cx="123840" cy="1638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C336AC4-E0EE-444A-AA80-BA812DB0929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070352" y="2427398"/>
                <a:ext cx="1414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5BB84CE-B77E-41F4-AF58-23ADC01D6954}"/>
                  </a:ext>
                </a:extLst>
              </p14:cNvPr>
              <p14:cNvContentPartPr/>
              <p14:nvPr/>
            </p14:nvContentPartPr>
            <p14:xfrm>
              <a:off x="9727352" y="2220038"/>
              <a:ext cx="36000" cy="3045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5BB84CE-B77E-41F4-AF58-23ADC01D695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718712" y="2211398"/>
                <a:ext cx="5364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1485506-FFC5-4023-A134-0E28B4E2AD7F}"/>
                  </a:ext>
                </a:extLst>
              </p14:cNvPr>
              <p14:cNvContentPartPr/>
              <p14:nvPr/>
            </p14:nvContentPartPr>
            <p14:xfrm>
              <a:off x="10405592" y="2276558"/>
              <a:ext cx="228240" cy="3171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1485506-FFC5-4023-A134-0E28B4E2AD7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396952" y="2267558"/>
                <a:ext cx="24588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6F53F1E-73B0-4550-8D4B-B2AC9A1D88C5}"/>
                  </a:ext>
                </a:extLst>
              </p14:cNvPr>
              <p14:cNvContentPartPr/>
              <p14:nvPr/>
            </p14:nvContentPartPr>
            <p14:xfrm>
              <a:off x="11233592" y="2267558"/>
              <a:ext cx="572400" cy="3448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6F53F1E-73B0-4550-8D4B-B2AC9A1D88C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224592" y="2258918"/>
                <a:ext cx="59004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DC11267-3C8E-4CD9-81D0-8ED767B02C99}"/>
                  </a:ext>
                </a:extLst>
              </p14:cNvPr>
              <p14:cNvContentPartPr/>
              <p14:nvPr/>
            </p14:nvContentPartPr>
            <p14:xfrm>
              <a:off x="10836152" y="2277998"/>
              <a:ext cx="262080" cy="2397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DC11267-3C8E-4CD9-81D0-8ED767B02C9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827164" y="2268998"/>
                <a:ext cx="279696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7821D65-501B-4600-B293-6E96791E28E6}"/>
                  </a:ext>
                </a:extLst>
              </p14:cNvPr>
              <p14:cNvContentPartPr/>
              <p14:nvPr/>
            </p14:nvContentPartPr>
            <p14:xfrm>
              <a:off x="9859472" y="2229038"/>
              <a:ext cx="419760" cy="3427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7821D65-501B-4600-B293-6E96791E28E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50472" y="2220398"/>
                <a:ext cx="4374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E4182164-CB06-4008-AA4B-EF89D77A458C}"/>
                  </a:ext>
                </a:extLst>
              </p14:cNvPr>
              <p14:cNvContentPartPr/>
              <p14:nvPr/>
            </p14:nvContentPartPr>
            <p14:xfrm>
              <a:off x="10554992" y="2895398"/>
              <a:ext cx="167040" cy="2368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E4182164-CB06-4008-AA4B-EF89D77A458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545992" y="2886398"/>
                <a:ext cx="1846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080ADC0-687D-43D4-B76A-361F4D913464}"/>
                  </a:ext>
                </a:extLst>
              </p14:cNvPr>
              <p14:cNvContentPartPr/>
              <p14:nvPr/>
            </p14:nvContentPartPr>
            <p14:xfrm>
              <a:off x="10991672" y="2866958"/>
              <a:ext cx="174600" cy="2440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080ADC0-687D-43D4-B76A-361F4D91346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982672" y="2858318"/>
                <a:ext cx="1922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13E36BB-5D79-4B05-8D60-FD7BCC0C34D7}"/>
                  </a:ext>
                </a:extLst>
              </p14:cNvPr>
              <p14:cNvContentPartPr/>
              <p14:nvPr/>
            </p14:nvContentPartPr>
            <p14:xfrm>
              <a:off x="11278952" y="3008438"/>
              <a:ext cx="5760" cy="266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13E36BB-5D79-4B05-8D60-FD7BCC0C34D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270312" y="2999798"/>
                <a:ext cx="234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0198800-19F4-4D4A-9903-CA19B3BF52F9}"/>
                  </a:ext>
                </a:extLst>
              </p14:cNvPr>
              <p14:cNvContentPartPr/>
              <p14:nvPr/>
            </p14:nvContentPartPr>
            <p14:xfrm>
              <a:off x="9907712" y="2859758"/>
              <a:ext cx="422640" cy="2844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0198800-19F4-4D4A-9903-CA19B3BF52F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898720" y="2851118"/>
                <a:ext cx="440265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D5BF997-5E7C-4AE9-BE7F-BAAA3456434E}"/>
                  </a:ext>
                </a:extLst>
              </p14:cNvPr>
              <p14:cNvContentPartPr/>
              <p14:nvPr/>
            </p14:nvContentPartPr>
            <p14:xfrm>
              <a:off x="11406392" y="2833838"/>
              <a:ext cx="134280" cy="2635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D5BF997-5E7C-4AE9-BE7F-BAAA3456434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397752" y="2825198"/>
                <a:ext cx="15192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A9D0F8B-05F1-4855-9190-DF66C389880B}"/>
                  </a:ext>
                </a:extLst>
              </p14:cNvPr>
              <p14:cNvContentPartPr/>
              <p14:nvPr/>
            </p14:nvContentPartPr>
            <p14:xfrm>
              <a:off x="11675672" y="2827718"/>
              <a:ext cx="141480" cy="2854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A9D0F8B-05F1-4855-9190-DF66C389880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667032" y="2818718"/>
                <a:ext cx="1591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F018C3E-3319-43C1-A9CA-ED5482CA51E7}"/>
                  </a:ext>
                </a:extLst>
              </p14:cNvPr>
              <p14:cNvContentPartPr/>
              <p14:nvPr/>
            </p14:nvContentPartPr>
            <p14:xfrm>
              <a:off x="11926232" y="2997278"/>
              <a:ext cx="69480" cy="698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F018C3E-3319-43C1-A9CA-ED5482CA51E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917232" y="2988278"/>
                <a:ext cx="871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5E88EB5-5534-4D91-BF5F-83A4221DBD06}"/>
                  </a:ext>
                </a:extLst>
              </p14:cNvPr>
              <p14:cNvContentPartPr/>
              <p14:nvPr/>
            </p14:nvContentPartPr>
            <p14:xfrm>
              <a:off x="11093552" y="3417398"/>
              <a:ext cx="201240" cy="3315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5E88EB5-5534-4D91-BF5F-83A4221DBD0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084552" y="3408758"/>
                <a:ext cx="21888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C4D63F2-0C6A-46C7-B234-C5771FD75597}"/>
                  </a:ext>
                </a:extLst>
              </p14:cNvPr>
              <p14:cNvContentPartPr/>
              <p14:nvPr/>
            </p14:nvContentPartPr>
            <p14:xfrm>
              <a:off x="11785472" y="3660398"/>
              <a:ext cx="33480" cy="111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C4D63F2-0C6A-46C7-B234-C5771FD7559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776472" y="3651398"/>
                <a:ext cx="511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8AB515E-57AD-47EF-98D8-C0A3CB1ACF0D}"/>
                  </a:ext>
                </a:extLst>
              </p14:cNvPr>
              <p14:cNvContentPartPr/>
              <p14:nvPr/>
            </p14:nvContentPartPr>
            <p14:xfrm>
              <a:off x="11398472" y="3389318"/>
              <a:ext cx="185760" cy="2934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8AB515E-57AD-47EF-98D8-C0A3CB1ACF0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389832" y="3380318"/>
                <a:ext cx="2034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0E68DEE-617B-4B9F-9BE1-9D2649214016}"/>
                  </a:ext>
                </a:extLst>
              </p14:cNvPr>
              <p14:cNvContentPartPr/>
              <p14:nvPr/>
            </p14:nvContentPartPr>
            <p14:xfrm>
              <a:off x="6916112" y="352358"/>
              <a:ext cx="255960" cy="405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0E68DEE-617B-4B9F-9BE1-9D264921401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898112" y="334718"/>
                <a:ext cx="29160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3D78261-4404-45CD-9073-E103EB2FA956}"/>
                  </a:ext>
                </a:extLst>
              </p14:cNvPr>
              <p14:cNvContentPartPr/>
              <p14:nvPr/>
            </p14:nvContentPartPr>
            <p14:xfrm>
              <a:off x="7122392" y="149318"/>
              <a:ext cx="148320" cy="1148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3D78261-4404-45CD-9073-E103EB2FA95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104392" y="131318"/>
                <a:ext cx="1839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8EA314D-463A-485C-8C75-B5A173351D2E}"/>
                  </a:ext>
                </a:extLst>
              </p14:cNvPr>
              <p14:cNvContentPartPr/>
              <p14:nvPr/>
            </p14:nvContentPartPr>
            <p14:xfrm>
              <a:off x="7375112" y="441278"/>
              <a:ext cx="157680" cy="77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8EA314D-463A-485C-8C75-B5A173351D2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357112" y="423278"/>
                <a:ext cx="1933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04E33884-E659-478E-B3E0-2D2A5982F45F}"/>
                  </a:ext>
                </a:extLst>
              </p14:cNvPr>
              <p14:cNvContentPartPr/>
              <p14:nvPr/>
            </p14:nvContentPartPr>
            <p14:xfrm>
              <a:off x="8081432" y="408158"/>
              <a:ext cx="117000" cy="1659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4E33884-E659-478E-B3E0-2D2A5982F45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63432" y="390518"/>
                <a:ext cx="1526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86856B3-4607-469C-9FDC-9F386EAB75DC}"/>
                  </a:ext>
                </a:extLst>
              </p14:cNvPr>
              <p14:cNvContentPartPr/>
              <p14:nvPr/>
            </p14:nvContentPartPr>
            <p14:xfrm>
              <a:off x="8394992" y="356318"/>
              <a:ext cx="178920" cy="2217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86856B3-4607-469C-9FDC-9F386EAB75D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376992" y="338318"/>
                <a:ext cx="2145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92E3E74-72B7-4F26-A7DC-EE278E5CC8C9}"/>
                  </a:ext>
                </a:extLst>
              </p14:cNvPr>
              <p14:cNvContentPartPr/>
              <p14:nvPr/>
            </p14:nvContentPartPr>
            <p14:xfrm>
              <a:off x="9035432" y="495638"/>
              <a:ext cx="18000" cy="1353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92E3E74-72B7-4F26-A7DC-EE278E5CC8C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017432" y="477998"/>
                <a:ext cx="536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6BC7E33A-002B-484B-AFD6-9990BE011E97}"/>
                  </a:ext>
                </a:extLst>
              </p14:cNvPr>
              <p14:cNvContentPartPr/>
              <p14:nvPr/>
            </p14:nvContentPartPr>
            <p14:xfrm>
              <a:off x="9248912" y="324998"/>
              <a:ext cx="324360" cy="2462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6BC7E33A-002B-484B-AFD6-9990BE011E9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230912" y="306998"/>
                <a:ext cx="3600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F4E55F4-B5E8-4AE9-9EF2-52E04C8ED79D}"/>
                  </a:ext>
                </a:extLst>
              </p14:cNvPr>
              <p14:cNvContentPartPr/>
              <p14:nvPr/>
            </p14:nvContentPartPr>
            <p14:xfrm>
              <a:off x="9891872" y="359918"/>
              <a:ext cx="160560" cy="2088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F4E55F4-B5E8-4AE9-9EF2-52E04C8ED79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874232" y="341918"/>
                <a:ext cx="1962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120E1AD-8553-47C3-9AF6-B5B497AF9E6C}"/>
                  </a:ext>
                </a:extLst>
              </p14:cNvPr>
              <p14:cNvContentPartPr/>
              <p14:nvPr/>
            </p14:nvContentPartPr>
            <p14:xfrm>
              <a:off x="11372192" y="593558"/>
              <a:ext cx="360" cy="3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120E1AD-8553-47C3-9AF6-B5B497AF9E6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354192" y="57591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F9EB5E5-4672-4FC6-B5FE-C1D49629DE57}"/>
                  </a:ext>
                </a:extLst>
              </p14:cNvPr>
              <p14:cNvContentPartPr/>
              <p14:nvPr/>
            </p14:nvContentPartPr>
            <p14:xfrm>
              <a:off x="10726352" y="333998"/>
              <a:ext cx="526680" cy="2469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F9EB5E5-4672-4FC6-B5FE-C1D49629DE5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708700" y="316024"/>
                <a:ext cx="562344" cy="282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FB2BF84-0192-41FC-878C-AC11A80B811E}"/>
                  </a:ext>
                </a:extLst>
              </p14:cNvPr>
              <p14:cNvContentPartPr/>
              <p14:nvPr/>
            </p14:nvContentPartPr>
            <p14:xfrm>
              <a:off x="10209032" y="275318"/>
              <a:ext cx="332640" cy="3286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FB2BF84-0192-41FC-878C-AC11A80B811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191392" y="257318"/>
                <a:ext cx="3682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A145CFE6-854C-436D-9317-7E5BB7B325C1}"/>
                  </a:ext>
                </a:extLst>
              </p14:cNvPr>
              <p14:cNvContentPartPr/>
              <p14:nvPr/>
            </p14:nvContentPartPr>
            <p14:xfrm>
              <a:off x="8733752" y="286838"/>
              <a:ext cx="215640" cy="4042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145CFE6-854C-436D-9317-7E5BB7B325C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716112" y="269182"/>
                <a:ext cx="251280" cy="439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11FDBD6-B20C-419C-9A9A-AF68582B9889}"/>
                  </a:ext>
                </a:extLst>
              </p14:cNvPr>
              <p14:cNvContentPartPr/>
              <p14:nvPr/>
            </p14:nvContentPartPr>
            <p14:xfrm>
              <a:off x="7788752" y="315998"/>
              <a:ext cx="175320" cy="3376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11FDBD6-B20C-419C-9A9A-AF68582B988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771076" y="298017"/>
                <a:ext cx="211033" cy="373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316D1C13-124D-4146-8AEF-ACD77519743D}"/>
                  </a:ext>
                </a:extLst>
              </p14:cNvPr>
              <p14:cNvContentPartPr/>
              <p14:nvPr/>
            </p14:nvContentPartPr>
            <p14:xfrm>
              <a:off x="7791992" y="636398"/>
              <a:ext cx="320040" cy="421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316D1C13-124D-4146-8AEF-ACD77519743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737992" y="528758"/>
                <a:ext cx="4276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443BC0F7-E3E7-4333-A326-DA717B37160B}"/>
                  </a:ext>
                </a:extLst>
              </p14:cNvPr>
              <p14:cNvContentPartPr/>
              <p14:nvPr/>
            </p14:nvContentPartPr>
            <p14:xfrm>
              <a:off x="9743192" y="2353958"/>
              <a:ext cx="507600" cy="313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443BC0F7-E3E7-4333-A326-DA717B37160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689192" y="2245958"/>
                <a:ext cx="6152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48190069-191F-4BA6-9567-95CF656B1511}"/>
                  </a:ext>
                </a:extLst>
              </p14:cNvPr>
              <p14:cNvContentPartPr/>
              <p14:nvPr/>
            </p14:nvContentPartPr>
            <p14:xfrm>
              <a:off x="10983392" y="2588678"/>
              <a:ext cx="318240" cy="450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48190069-191F-4BA6-9567-95CF656B151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965392" y="2481038"/>
                <a:ext cx="35388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C128FFD-620C-49DF-8770-DF50AD6AD363}"/>
                  </a:ext>
                </a:extLst>
              </p14:cNvPr>
              <p14:cNvContentPartPr/>
              <p14:nvPr/>
            </p14:nvContentPartPr>
            <p14:xfrm>
              <a:off x="9809432" y="2707571"/>
              <a:ext cx="604440" cy="5738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C128FFD-620C-49DF-8770-DF50AD6AD36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791792" y="2599931"/>
                <a:ext cx="640080" cy="78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6A8D0CD4-1447-463F-87E1-C5DE018CB1F1}"/>
                  </a:ext>
                </a:extLst>
              </p14:cNvPr>
              <p14:cNvContentPartPr/>
              <p14:nvPr/>
            </p14:nvContentPartPr>
            <p14:xfrm>
              <a:off x="8752112" y="166598"/>
              <a:ext cx="921600" cy="6678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6A8D0CD4-1447-463F-87E1-C5DE018CB1F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734112" y="58958"/>
                <a:ext cx="957240" cy="8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15756ED-EC91-491A-BA36-9959C2C16095}"/>
                  </a:ext>
                </a:extLst>
              </p14:cNvPr>
              <p14:cNvContentPartPr/>
              <p14:nvPr/>
            </p14:nvContentPartPr>
            <p14:xfrm>
              <a:off x="10171952" y="663131"/>
              <a:ext cx="410040" cy="525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15756ED-EC91-491A-BA36-9959C2C1609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154312" y="555491"/>
                <a:ext cx="4456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473D0F2-93F8-46A9-AC40-D30C5D5383C3}"/>
                  </a:ext>
                </a:extLst>
              </p14:cNvPr>
              <p14:cNvContentPartPr/>
              <p14:nvPr/>
            </p14:nvContentPartPr>
            <p14:xfrm>
              <a:off x="10923272" y="692651"/>
              <a:ext cx="350640" cy="230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473D0F2-93F8-46A9-AC40-D30C5D5383C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905632" y="585011"/>
                <a:ext cx="3862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474322B-3C14-43BF-B2CF-C3CD274B8B44}"/>
                  </a:ext>
                </a:extLst>
              </p14:cNvPr>
              <p14:cNvContentPartPr/>
              <p14:nvPr/>
            </p14:nvContentPartPr>
            <p14:xfrm>
              <a:off x="10955312" y="3193931"/>
              <a:ext cx="825120" cy="6429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474322B-3C14-43BF-B2CF-C3CD274B8B4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937672" y="3085931"/>
                <a:ext cx="860760" cy="85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208B089-1F4E-411C-B385-84C1DE14CCD0}"/>
                  </a:ext>
                </a:extLst>
              </p14:cNvPr>
              <p14:cNvContentPartPr/>
              <p14:nvPr/>
            </p14:nvContentPartPr>
            <p14:xfrm>
              <a:off x="3213512" y="4499651"/>
              <a:ext cx="255960" cy="24588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208B089-1F4E-411C-B385-84C1DE14CCD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204872" y="4491011"/>
                <a:ext cx="273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865C6DD-4AF7-41B7-9432-69EBB9BE87EC}"/>
                  </a:ext>
                </a:extLst>
              </p14:cNvPr>
              <p14:cNvContentPartPr/>
              <p14:nvPr/>
            </p14:nvContentPartPr>
            <p14:xfrm>
              <a:off x="2857832" y="4046051"/>
              <a:ext cx="206640" cy="18432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865C6DD-4AF7-41B7-9432-69EBB9BE87E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848832" y="4037411"/>
                <a:ext cx="22428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5ACA5D4-84B4-4BD6-BCCB-1A0AD11AE6F1}"/>
                  </a:ext>
                </a:extLst>
              </p14:cNvPr>
              <p14:cNvContentPartPr/>
              <p14:nvPr/>
            </p14:nvContentPartPr>
            <p14:xfrm>
              <a:off x="3712472" y="4596491"/>
              <a:ext cx="137160" cy="864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5ACA5D4-84B4-4BD6-BCCB-1A0AD11AE6F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703832" y="4587491"/>
                <a:ext cx="15480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6E527CF-D62E-4F3F-A8AD-5474BE4679B1}"/>
                  </a:ext>
                </a:extLst>
              </p14:cNvPr>
              <p14:cNvContentPartPr/>
              <p14:nvPr/>
            </p14:nvContentPartPr>
            <p14:xfrm>
              <a:off x="2548232" y="4409291"/>
              <a:ext cx="553320" cy="3909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6E527CF-D62E-4F3F-A8AD-5474BE4679B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539592" y="4400651"/>
                <a:ext cx="57096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9B502AC0-F47E-46B7-AEEA-3BAAF64DAC93}"/>
                  </a:ext>
                </a:extLst>
              </p14:cNvPr>
              <p14:cNvContentPartPr/>
              <p14:nvPr/>
            </p14:nvContentPartPr>
            <p14:xfrm>
              <a:off x="4265072" y="4395971"/>
              <a:ext cx="52560" cy="3258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9B502AC0-F47E-46B7-AEEA-3BAAF64DAC9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256072" y="4387331"/>
                <a:ext cx="702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7FEC89F9-CD52-42C8-A0D9-D330346AC766}"/>
                  </a:ext>
                </a:extLst>
              </p14:cNvPr>
              <p14:cNvContentPartPr/>
              <p14:nvPr/>
            </p14:nvContentPartPr>
            <p14:xfrm>
              <a:off x="4446872" y="4378691"/>
              <a:ext cx="245520" cy="3452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7FEC89F9-CD52-42C8-A0D9-D330346AC76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437872" y="4369691"/>
                <a:ext cx="26316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0750DDB-DAF6-40B8-801E-4267AF7EDFBA}"/>
                  </a:ext>
                </a:extLst>
              </p14:cNvPr>
              <p14:cNvContentPartPr/>
              <p14:nvPr/>
            </p14:nvContentPartPr>
            <p14:xfrm>
              <a:off x="4797152" y="4428371"/>
              <a:ext cx="146520" cy="2491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0750DDB-DAF6-40B8-801E-4267AF7EDFB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788152" y="4419371"/>
                <a:ext cx="1641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0A51EA0D-2D2D-4011-ADB6-6A47D1951516}"/>
                  </a:ext>
                </a:extLst>
              </p14:cNvPr>
              <p14:cNvContentPartPr/>
              <p14:nvPr/>
            </p14:nvContentPartPr>
            <p14:xfrm>
              <a:off x="5168672" y="4398131"/>
              <a:ext cx="181800" cy="2635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0A51EA0D-2D2D-4011-ADB6-6A47D195151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160032" y="4389131"/>
                <a:ext cx="1994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D3CEE60-B158-4B5E-8EB2-B3B65D1A40D9}"/>
                  </a:ext>
                </a:extLst>
              </p14:cNvPr>
              <p14:cNvContentPartPr/>
              <p14:nvPr/>
            </p14:nvContentPartPr>
            <p14:xfrm>
              <a:off x="5590952" y="4365011"/>
              <a:ext cx="197280" cy="2404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D3CEE60-B158-4B5E-8EB2-B3B65D1A40D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581952" y="4356011"/>
                <a:ext cx="2149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D8B53402-95F9-40D8-8A9C-B2232A7704D5}"/>
                  </a:ext>
                </a:extLst>
              </p14:cNvPr>
              <p14:cNvContentPartPr/>
              <p14:nvPr/>
            </p14:nvContentPartPr>
            <p14:xfrm>
              <a:off x="5890472" y="4532411"/>
              <a:ext cx="25200" cy="385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D8B53402-95F9-40D8-8A9C-B2232A7704D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881472" y="4523771"/>
                <a:ext cx="428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1CA02D5-D564-4147-BA8C-D18E062EF5FA}"/>
                  </a:ext>
                </a:extLst>
              </p14:cNvPr>
              <p14:cNvContentPartPr/>
              <p14:nvPr/>
            </p14:nvContentPartPr>
            <p14:xfrm>
              <a:off x="6112952" y="4347731"/>
              <a:ext cx="33480" cy="2264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1CA02D5-D564-4147-BA8C-D18E062EF5F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103952" y="4338731"/>
                <a:ext cx="511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74FA9764-8E14-4B42-8259-AACF6875FE62}"/>
                  </a:ext>
                </a:extLst>
              </p14:cNvPr>
              <p14:cNvContentPartPr/>
              <p14:nvPr/>
            </p14:nvContentPartPr>
            <p14:xfrm>
              <a:off x="6563672" y="4412531"/>
              <a:ext cx="205920" cy="2268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74FA9764-8E14-4B42-8259-AACF6875FE6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555032" y="4403891"/>
                <a:ext cx="2235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99B4BC5F-1F0F-427C-A39D-46218FDF57FE}"/>
                  </a:ext>
                </a:extLst>
              </p14:cNvPr>
              <p14:cNvContentPartPr/>
              <p14:nvPr/>
            </p14:nvContentPartPr>
            <p14:xfrm>
              <a:off x="6233912" y="4332251"/>
              <a:ext cx="198000" cy="27684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99B4BC5F-1F0F-427C-A39D-46218FDF57F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225256" y="4323263"/>
                <a:ext cx="215672" cy="294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A77DB6E0-D521-4BB9-8C7E-1F774A966AEE}"/>
                  </a:ext>
                </a:extLst>
              </p14:cNvPr>
              <p14:cNvContentPartPr/>
              <p14:nvPr/>
            </p14:nvContentPartPr>
            <p14:xfrm>
              <a:off x="7028792" y="4274291"/>
              <a:ext cx="437040" cy="33804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A77DB6E0-D521-4BB9-8C7E-1F774A966AE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019799" y="4265291"/>
                <a:ext cx="454665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7392D30-5BAC-4E69-BBB5-CA79F08BBDBE}"/>
                  </a:ext>
                </a:extLst>
              </p14:cNvPr>
              <p14:cNvContentPartPr/>
              <p14:nvPr/>
            </p14:nvContentPartPr>
            <p14:xfrm>
              <a:off x="7785512" y="4364651"/>
              <a:ext cx="193320" cy="2329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7392D30-5BAC-4E69-BBB5-CA79F08BBDB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776872" y="4356011"/>
                <a:ext cx="2109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7F6FB72-DA1D-46E8-AB62-791E3A442EF8}"/>
                  </a:ext>
                </a:extLst>
              </p14:cNvPr>
              <p14:cNvContentPartPr/>
              <p14:nvPr/>
            </p14:nvContentPartPr>
            <p14:xfrm>
              <a:off x="8302112" y="4286531"/>
              <a:ext cx="160920" cy="2376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7F6FB72-DA1D-46E8-AB62-791E3A442EF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293112" y="4277891"/>
                <a:ext cx="1785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2FBFAEAC-671D-49F9-A590-BA3AB749EBC4}"/>
                  </a:ext>
                </a:extLst>
              </p14:cNvPr>
              <p14:cNvContentPartPr/>
              <p14:nvPr/>
            </p14:nvContentPartPr>
            <p14:xfrm>
              <a:off x="8599112" y="4408211"/>
              <a:ext cx="8280" cy="3132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2FBFAEAC-671D-49F9-A590-BA3AB749EBC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590472" y="4399571"/>
                <a:ext cx="259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66E0DBC9-2042-4329-BAB5-EF742BABC6B5}"/>
                  </a:ext>
                </a:extLst>
              </p14:cNvPr>
              <p14:cNvContentPartPr/>
              <p14:nvPr/>
            </p14:nvContentPartPr>
            <p14:xfrm>
              <a:off x="8776592" y="4227131"/>
              <a:ext cx="202680" cy="2786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66E0DBC9-2042-4329-BAB5-EF742BABC6B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767592" y="4218131"/>
                <a:ext cx="22032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0E630A57-BF4C-410D-B3FF-52DF868411DB}"/>
                  </a:ext>
                </a:extLst>
              </p14:cNvPr>
              <p14:cNvContentPartPr/>
              <p14:nvPr/>
            </p14:nvContentPartPr>
            <p14:xfrm>
              <a:off x="9062432" y="4210571"/>
              <a:ext cx="122040" cy="3207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0E630A57-BF4C-410D-B3FF-52DF868411D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053432" y="4201571"/>
                <a:ext cx="13968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5470020F-28FB-44A6-A77B-8C4B094B2195}"/>
                  </a:ext>
                </a:extLst>
              </p14:cNvPr>
              <p14:cNvContentPartPr/>
              <p14:nvPr/>
            </p14:nvContentPartPr>
            <p14:xfrm>
              <a:off x="9364472" y="4300931"/>
              <a:ext cx="218520" cy="1998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5470020F-28FB-44A6-A77B-8C4B094B219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355472" y="4292291"/>
                <a:ext cx="2361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E45797C5-1FA1-4166-BC47-FC11E48210BC}"/>
                  </a:ext>
                </a:extLst>
              </p14:cNvPr>
              <p14:cNvContentPartPr/>
              <p14:nvPr/>
            </p14:nvContentPartPr>
            <p14:xfrm>
              <a:off x="10757312" y="4299131"/>
              <a:ext cx="293400" cy="25092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E45797C5-1FA1-4166-BC47-FC11E48210BC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748672" y="4290131"/>
                <a:ext cx="3110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AEF8646-03B3-4181-A715-B49A2DCED454}"/>
                  </a:ext>
                </a:extLst>
              </p14:cNvPr>
              <p14:cNvContentPartPr/>
              <p14:nvPr/>
            </p14:nvContentPartPr>
            <p14:xfrm>
              <a:off x="11234672" y="4501451"/>
              <a:ext cx="44640" cy="316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AEF8646-03B3-4181-A715-B49A2DCED45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1226032" y="4492811"/>
                <a:ext cx="622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B8CBB625-A6B8-46C7-9534-B07873F888BB}"/>
                  </a:ext>
                </a:extLst>
              </p14:cNvPr>
              <p14:cNvContentPartPr/>
              <p14:nvPr/>
            </p14:nvContentPartPr>
            <p14:xfrm>
              <a:off x="9810512" y="4198331"/>
              <a:ext cx="836280" cy="4014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B8CBB625-A6B8-46C7-9534-B07873F888B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801512" y="4189331"/>
                <a:ext cx="85392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3727E1D1-336E-4A50-9868-2AC7AAE79ED4}"/>
                  </a:ext>
                </a:extLst>
              </p14:cNvPr>
              <p14:cNvContentPartPr/>
              <p14:nvPr/>
            </p14:nvContentPartPr>
            <p14:xfrm>
              <a:off x="3455792" y="5336651"/>
              <a:ext cx="343440" cy="2221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3727E1D1-336E-4A50-9868-2AC7AAE79ED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447152" y="5328011"/>
                <a:ext cx="3610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32295ACF-72F9-44F8-8E9E-292EB4DABDB9}"/>
                  </a:ext>
                </a:extLst>
              </p14:cNvPr>
              <p14:cNvContentPartPr/>
              <p14:nvPr/>
            </p14:nvContentPartPr>
            <p14:xfrm>
              <a:off x="3928832" y="5342771"/>
              <a:ext cx="204840" cy="2001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32295ACF-72F9-44F8-8E9E-292EB4DABDB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920192" y="5334131"/>
                <a:ext cx="2224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F6600094-B24B-4D5C-A536-464DE10101A5}"/>
                  </a:ext>
                </a:extLst>
              </p14:cNvPr>
              <p14:cNvContentPartPr/>
              <p14:nvPr/>
            </p14:nvContentPartPr>
            <p14:xfrm>
              <a:off x="4616432" y="5222891"/>
              <a:ext cx="170280" cy="30744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F6600094-B24B-4D5C-A536-464DE10101A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607432" y="5214251"/>
                <a:ext cx="18792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58B181CC-9BE0-4053-A971-8396D08B7D41}"/>
                  </a:ext>
                </a:extLst>
              </p14:cNvPr>
              <p14:cNvContentPartPr/>
              <p14:nvPr/>
            </p14:nvContentPartPr>
            <p14:xfrm>
              <a:off x="4904792" y="5315771"/>
              <a:ext cx="128160" cy="1814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58B181CC-9BE0-4053-A971-8396D08B7D4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895792" y="5307131"/>
                <a:ext cx="1458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957F0B0A-12E9-4382-99F2-4B0566562EBE}"/>
                  </a:ext>
                </a:extLst>
              </p14:cNvPr>
              <p14:cNvContentPartPr/>
              <p14:nvPr/>
            </p14:nvContentPartPr>
            <p14:xfrm>
              <a:off x="2604032" y="5294171"/>
              <a:ext cx="371160" cy="4230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957F0B0A-12E9-4382-99F2-4B0566562EB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595032" y="5285531"/>
                <a:ext cx="38880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CF5909D0-D9B1-4B1B-B341-EF6478D5AE9D}"/>
                  </a:ext>
                </a:extLst>
              </p14:cNvPr>
              <p14:cNvContentPartPr/>
              <p14:nvPr/>
            </p14:nvContentPartPr>
            <p14:xfrm>
              <a:off x="5911712" y="5389931"/>
              <a:ext cx="14040" cy="12024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CF5909D0-D9B1-4B1B-B341-EF6478D5AE9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902712" y="5380931"/>
                <a:ext cx="316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EA8DC89D-4575-4953-AFA5-EEECD0BA0B0E}"/>
                  </a:ext>
                </a:extLst>
              </p14:cNvPr>
              <p14:cNvContentPartPr/>
              <p14:nvPr/>
            </p14:nvContentPartPr>
            <p14:xfrm>
              <a:off x="5917472" y="5183651"/>
              <a:ext cx="14040" cy="3852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EA8DC89D-4575-4953-AFA5-EEECD0BA0B0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908472" y="5175011"/>
                <a:ext cx="316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0204ACA4-5AAA-4975-8ED6-B2DB9B439A31}"/>
                  </a:ext>
                </a:extLst>
              </p14:cNvPr>
              <p14:cNvContentPartPr/>
              <p14:nvPr/>
            </p14:nvContentPartPr>
            <p14:xfrm>
              <a:off x="6015032" y="5331971"/>
              <a:ext cx="148680" cy="14868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0204ACA4-5AAA-4975-8ED6-B2DB9B439A3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006392" y="5323331"/>
                <a:ext cx="1663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62495AE0-6269-4278-B68C-091C71EEA409}"/>
                  </a:ext>
                </a:extLst>
              </p14:cNvPr>
              <p14:cNvContentPartPr/>
              <p14:nvPr/>
            </p14:nvContentPartPr>
            <p14:xfrm>
              <a:off x="6309872" y="5286971"/>
              <a:ext cx="165240" cy="1962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62495AE0-6269-4278-B68C-091C71EEA409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300872" y="5277971"/>
                <a:ext cx="1828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E8FD8932-C148-4B54-99D4-6BBC46A161D9}"/>
                  </a:ext>
                </a:extLst>
              </p14:cNvPr>
              <p14:cNvContentPartPr/>
              <p14:nvPr/>
            </p14:nvContentPartPr>
            <p14:xfrm>
              <a:off x="6583112" y="5299571"/>
              <a:ext cx="247320" cy="1962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E8FD8932-C148-4B54-99D4-6BBC46A161D9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574472" y="5290571"/>
                <a:ext cx="26496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7DE84B22-C1D6-4F79-B279-5D2F47777467}"/>
                  </a:ext>
                </a:extLst>
              </p14:cNvPr>
              <p14:cNvContentPartPr/>
              <p14:nvPr/>
            </p14:nvContentPartPr>
            <p14:xfrm>
              <a:off x="7440992" y="5317211"/>
              <a:ext cx="38880" cy="1519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7DE84B22-C1D6-4F79-B279-5D2F4777746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431992" y="5308211"/>
                <a:ext cx="565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97BB0998-67DC-4097-8D4D-74B452595CEA}"/>
                  </a:ext>
                </a:extLst>
              </p14:cNvPr>
              <p14:cNvContentPartPr/>
              <p14:nvPr/>
            </p14:nvContentPartPr>
            <p14:xfrm>
              <a:off x="7475192" y="5157371"/>
              <a:ext cx="31680" cy="360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97BB0998-67DC-4097-8D4D-74B452595CEA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466552" y="5148731"/>
                <a:ext cx="493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C7BFC80A-FB89-4227-A1B4-1FD1E91B983C}"/>
                  </a:ext>
                </a:extLst>
              </p14:cNvPr>
              <p14:cNvContentPartPr/>
              <p14:nvPr/>
            </p14:nvContentPartPr>
            <p14:xfrm>
              <a:off x="7566632" y="5301731"/>
              <a:ext cx="163080" cy="1738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C7BFC80A-FB89-4227-A1B4-1FD1E91B983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557992" y="5293091"/>
                <a:ext cx="1807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C37AFE28-7087-44E9-B85D-C6B52BE25BCF}"/>
                  </a:ext>
                </a:extLst>
              </p14:cNvPr>
              <p14:cNvContentPartPr/>
              <p14:nvPr/>
            </p14:nvContentPartPr>
            <p14:xfrm>
              <a:off x="10302632" y="5383811"/>
              <a:ext cx="360" cy="36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C37AFE28-7087-44E9-B85D-C6B52BE25BC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0293992" y="53748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897AE408-A137-40D6-9C08-4A82C3BFC7E9}"/>
                  </a:ext>
                </a:extLst>
              </p14:cNvPr>
              <p14:cNvContentPartPr/>
              <p14:nvPr/>
            </p14:nvContentPartPr>
            <p14:xfrm>
              <a:off x="9057032" y="5114171"/>
              <a:ext cx="1116360" cy="34128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897AE408-A137-40D6-9C08-4A82C3BFC7E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048392" y="5105531"/>
                <a:ext cx="113400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1CCB58C8-1100-4E4B-8A35-AC26AA548F56}"/>
                  </a:ext>
                </a:extLst>
              </p14:cNvPr>
              <p14:cNvContentPartPr/>
              <p14:nvPr/>
            </p14:nvContentPartPr>
            <p14:xfrm>
              <a:off x="8617832" y="5152691"/>
              <a:ext cx="255600" cy="2512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1CCB58C8-1100-4E4B-8A35-AC26AA548F56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609192" y="5144051"/>
                <a:ext cx="2732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E827CC11-A828-46A2-8A12-3C6E8C9076B4}"/>
                  </a:ext>
                </a:extLst>
              </p14:cNvPr>
              <p14:cNvContentPartPr/>
              <p14:nvPr/>
            </p14:nvContentPartPr>
            <p14:xfrm>
              <a:off x="8140112" y="5119211"/>
              <a:ext cx="365400" cy="33156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E827CC11-A828-46A2-8A12-3C6E8C9076B4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131472" y="5110571"/>
                <a:ext cx="38304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E2454EAE-65A2-4173-8605-518B32314B28}"/>
                  </a:ext>
                </a:extLst>
              </p14:cNvPr>
              <p14:cNvContentPartPr/>
              <p14:nvPr/>
            </p14:nvContentPartPr>
            <p14:xfrm>
              <a:off x="6924392" y="5224331"/>
              <a:ext cx="201960" cy="25812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E2454EAE-65A2-4173-8605-518B32314B2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915392" y="5215691"/>
                <a:ext cx="21960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FAD81095-9B71-4180-B91B-9B0EA806CB30}"/>
                  </a:ext>
                </a:extLst>
              </p14:cNvPr>
              <p14:cNvContentPartPr/>
              <p14:nvPr/>
            </p14:nvContentPartPr>
            <p14:xfrm>
              <a:off x="5158592" y="5106971"/>
              <a:ext cx="485640" cy="42084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FAD81095-9B71-4180-B91B-9B0EA806CB30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149592" y="5098331"/>
                <a:ext cx="50328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66BD9F21-3119-4557-A4A0-8D972EBD525D}"/>
                  </a:ext>
                </a:extLst>
              </p14:cNvPr>
              <p14:cNvContentPartPr/>
              <p14:nvPr/>
            </p14:nvContentPartPr>
            <p14:xfrm>
              <a:off x="3090392" y="6057371"/>
              <a:ext cx="255960" cy="3027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66BD9F21-3119-4557-A4A0-8D972EBD525D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081752" y="6048371"/>
                <a:ext cx="27360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9E12D17B-4D34-4C22-8214-8413881A9A8F}"/>
                  </a:ext>
                </a:extLst>
              </p14:cNvPr>
              <p14:cNvContentPartPr/>
              <p14:nvPr/>
            </p14:nvContentPartPr>
            <p14:xfrm>
              <a:off x="3246992" y="5837051"/>
              <a:ext cx="159840" cy="9720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9E12D17B-4D34-4C22-8214-8413881A9A8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237992" y="5828411"/>
                <a:ext cx="17748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FAFD26FF-A086-425C-8E10-69F712B96C23}"/>
                  </a:ext>
                </a:extLst>
              </p14:cNvPr>
              <p14:cNvContentPartPr/>
              <p14:nvPr/>
            </p14:nvContentPartPr>
            <p14:xfrm>
              <a:off x="3693752" y="6123971"/>
              <a:ext cx="173160" cy="957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FAFD26FF-A086-425C-8E10-69F712B96C2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685112" y="6114971"/>
                <a:ext cx="19080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12D2693E-0971-4947-B8B1-E905A297F63D}"/>
                  </a:ext>
                </a:extLst>
              </p14:cNvPr>
              <p14:cNvContentPartPr/>
              <p14:nvPr/>
            </p14:nvContentPartPr>
            <p14:xfrm>
              <a:off x="4355792" y="5970251"/>
              <a:ext cx="38520" cy="2602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12D2693E-0971-4947-B8B1-E905A297F63D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346792" y="5961611"/>
                <a:ext cx="561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71FE01D2-AD11-4118-935A-CFDACE5A9A2D}"/>
                  </a:ext>
                </a:extLst>
              </p14:cNvPr>
              <p14:cNvContentPartPr/>
              <p14:nvPr/>
            </p14:nvContentPartPr>
            <p14:xfrm>
              <a:off x="4495112" y="5977811"/>
              <a:ext cx="190080" cy="3009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71FE01D2-AD11-4118-935A-CFDACE5A9A2D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486112" y="5969171"/>
                <a:ext cx="20772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DBFBABB4-E9CD-4B3B-8115-5E01BBBCB6D1}"/>
                  </a:ext>
                </a:extLst>
              </p14:cNvPr>
              <p14:cNvContentPartPr/>
              <p14:nvPr/>
            </p14:nvContentPartPr>
            <p14:xfrm>
              <a:off x="4837112" y="6021371"/>
              <a:ext cx="154440" cy="2149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DBFBABB4-E9CD-4B3B-8115-5E01BBBCB6D1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828112" y="6012371"/>
                <a:ext cx="17208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7649F6B2-1EB8-4582-B68C-548BE9575DF4}"/>
                  </a:ext>
                </a:extLst>
              </p14:cNvPr>
              <p14:cNvContentPartPr/>
              <p14:nvPr/>
            </p14:nvContentPartPr>
            <p14:xfrm>
              <a:off x="5241032" y="6020651"/>
              <a:ext cx="222480" cy="24804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7649F6B2-1EB8-4582-B68C-548BE9575DF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232032" y="6012011"/>
                <a:ext cx="2401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81FD57F1-E35E-40F6-800E-C20AC882BC9D}"/>
                  </a:ext>
                </a:extLst>
              </p14:cNvPr>
              <p14:cNvContentPartPr/>
              <p14:nvPr/>
            </p14:nvContentPartPr>
            <p14:xfrm>
              <a:off x="5783912" y="6010931"/>
              <a:ext cx="136440" cy="22464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81FD57F1-E35E-40F6-800E-C20AC882BC9D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775272" y="6002291"/>
                <a:ext cx="1540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C4FC4778-89E1-4A28-A07A-E17F4A8475B7}"/>
                  </a:ext>
                </a:extLst>
              </p14:cNvPr>
              <p14:cNvContentPartPr/>
              <p14:nvPr/>
            </p14:nvContentPartPr>
            <p14:xfrm>
              <a:off x="6059312" y="6190571"/>
              <a:ext cx="24120" cy="219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C4FC4778-89E1-4A28-A07A-E17F4A8475B7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050312" y="6181571"/>
                <a:ext cx="41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E4FC9172-4954-4099-8150-D778ACC9D61B}"/>
                  </a:ext>
                </a:extLst>
              </p14:cNvPr>
              <p14:cNvContentPartPr/>
              <p14:nvPr/>
            </p14:nvContentPartPr>
            <p14:xfrm>
              <a:off x="6191792" y="6009851"/>
              <a:ext cx="39600" cy="2718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E4FC9172-4954-4099-8150-D778ACC9D61B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182792" y="6000851"/>
                <a:ext cx="5724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CD5D3FAE-89C7-4AEC-9365-14FCA839B8DD}"/>
                  </a:ext>
                </a:extLst>
              </p14:cNvPr>
              <p14:cNvContentPartPr/>
              <p14:nvPr/>
            </p14:nvContentPartPr>
            <p14:xfrm>
              <a:off x="6357752" y="6006971"/>
              <a:ext cx="148680" cy="26244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CD5D3FAE-89C7-4AEC-9365-14FCA839B8D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348752" y="5998331"/>
                <a:ext cx="1663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E786E56B-84F5-4615-BB5E-2F2498F02A05}"/>
                  </a:ext>
                </a:extLst>
              </p14:cNvPr>
              <p14:cNvContentPartPr/>
              <p14:nvPr/>
            </p14:nvContentPartPr>
            <p14:xfrm>
              <a:off x="6656912" y="6120731"/>
              <a:ext cx="155160" cy="18972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E786E56B-84F5-4615-BB5E-2F2498F02A0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648272" y="6112091"/>
                <a:ext cx="17280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FE466B2B-07AD-4307-B3E5-CEA755935360}"/>
                  </a:ext>
                </a:extLst>
              </p14:cNvPr>
              <p14:cNvContentPartPr/>
              <p14:nvPr/>
            </p14:nvContentPartPr>
            <p14:xfrm>
              <a:off x="6963632" y="5980691"/>
              <a:ext cx="16200" cy="30708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FE466B2B-07AD-4307-B3E5-CEA755935360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954992" y="5972051"/>
                <a:ext cx="3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8CB57C27-0D61-4F52-AEE4-7021B2148252}"/>
                  </a:ext>
                </a:extLst>
              </p14:cNvPr>
              <p14:cNvContentPartPr/>
              <p14:nvPr/>
            </p14:nvContentPartPr>
            <p14:xfrm>
              <a:off x="7615952" y="6101291"/>
              <a:ext cx="166680" cy="1083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8CB57C27-0D61-4F52-AEE4-7021B214825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607312" y="6092651"/>
                <a:ext cx="184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607D9C8C-8CBA-4EAC-879F-8599BE88D9DB}"/>
                  </a:ext>
                </a:extLst>
              </p14:cNvPr>
              <p14:cNvContentPartPr/>
              <p14:nvPr/>
            </p14:nvContentPartPr>
            <p14:xfrm>
              <a:off x="8410472" y="5881331"/>
              <a:ext cx="28440" cy="29664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607D9C8C-8CBA-4EAC-879F-8599BE88D9DB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401832" y="5872691"/>
                <a:ext cx="460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0601B0F5-2E53-4773-A30D-03080D33E464}"/>
                  </a:ext>
                </a:extLst>
              </p14:cNvPr>
              <p14:cNvContentPartPr/>
              <p14:nvPr/>
            </p14:nvContentPartPr>
            <p14:xfrm>
              <a:off x="8588312" y="5910131"/>
              <a:ext cx="185040" cy="29232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0601B0F5-2E53-4773-A30D-03080D33E464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579312" y="5901491"/>
                <a:ext cx="20268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0EE21298-6C20-434C-AA30-AED38B101B0B}"/>
                  </a:ext>
                </a:extLst>
              </p14:cNvPr>
              <p14:cNvContentPartPr/>
              <p14:nvPr/>
            </p14:nvContentPartPr>
            <p14:xfrm>
              <a:off x="8868752" y="5930291"/>
              <a:ext cx="178560" cy="2167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0EE21298-6C20-434C-AA30-AED38B101B0B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860112" y="5921291"/>
                <a:ext cx="1962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FCF4420E-1C7F-41F4-A8B8-4BA47B28C77D}"/>
                  </a:ext>
                </a:extLst>
              </p14:cNvPr>
              <p14:cNvContentPartPr/>
              <p14:nvPr/>
            </p14:nvContentPartPr>
            <p14:xfrm>
              <a:off x="9167552" y="5946131"/>
              <a:ext cx="215640" cy="24264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FCF4420E-1C7F-41F4-A8B8-4BA47B28C77D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9158552" y="5937131"/>
                <a:ext cx="2332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F734DD75-BBB5-4E89-BB2E-4963599BC604}"/>
                  </a:ext>
                </a:extLst>
              </p14:cNvPr>
              <p14:cNvContentPartPr/>
              <p14:nvPr/>
            </p14:nvContentPartPr>
            <p14:xfrm>
              <a:off x="9553472" y="5897531"/>
              <a:ext cx="138240" cy="25740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F734DD75-BBB5-4E89-BB2E-4963599BC604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544832" y="5888531"/>
                <a:ext cx="1558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285BC91F-6426-46D0-B57D-EA5964857A05}"/>
                  </a:ext>
                </a:extLst>
              </p14:cNvPr>
              <p14:cNvContentPartPr/>
              <p14:nvPr/>
            </p14:nvContentPartPr>
            <p14:xfrm>
              <a:off x="9838952" y="6033251"/>
              <a:ext cx="12240" cy="1368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285BC91F-6426-46D0-B57D-EA5964857A0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830312" y="6024611"/>
                <a:ext cx="298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8BD480E5-1D1D-4C27-A921-F06F9796B936}"/>
                  </a:ext>
                </a:extLst>
              </p14:cNvPr>
              <p14:cNvContentPartPr/>
              <p14:nvPr/>
            </p14:nvContentPartPr>
            <p14:xfrm>
              <a:off x="10015352" y="5884571"/>
              <a:ext cx="9720" cy="2332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8BD480E5-1D1D-4C27-A921-F06F9796B936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006352" y="5875571"/>
                <a:ext cx="2736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BEFC0810-4173-4471-9893-1A4A68045729}"/>
                  </a:ext>
                </a:extLst>
              </p14:cNvPr>
              <p14:cNvContentPartPr/>
              <p14:nvPr/>
            </p14:nvContentPartPr>
            <p14:xfrm>
              <a:off x="10118672" y="5882051"/>
              <a:ext cx="241560" cy="2527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BEFC0810-4173-4471-9893-1A4A68045729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0110032" y="5873051"/>
                <a:ext cx="2592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FF85AA02-B8B2-4903-9C3E-A1E5BFD1CC77}"/>
                  </a:ext>
                </a:extLst>
              </p14:cNvPr>
              <p14:cNvContentPartPr/>
              <p14:nvPr/>
            </p14:nvContentPartPr>
            <p14:xfrm>
              <a:off x="8151272" y="6540491"/>
              <a:ext cx="230760" cy="10008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FF85AA02-B8B2-4903-9C3E-A1E5BFD1CC77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142632" y="6531491"/>
                <a:ext cx="24840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101E6E28-8573-4250-BDF0-CA661B81C438}"/>
                  </a:ext>
                </a:extLst>
              </p14:cNvPr>
              <p14:cNvContentPartPr/>
              <p14:nvPr/>
            </p14:nvContentPartPr>
            <p14:xfrm>
              <a:off x="8920592" y="6432491"/>
              <a:ext cx="36360" cy="23904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101E6E28-8573-4250-BDF0-CA661B81C438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911952" y="6423851"/>
                <a:ext cx="540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F5B7ED40-7E16-4917-AFF2-80DDCDCE8EA8}"/>
                  </a:ext>
                </a:extLst>
              </p14:cNvPr>
              <p14:cNvContentPartPr/>
              <p14:nvPr/>
            </p14:nvContentPartPr>
            <p14:xfrm>
              <a:off x="9821312" y="6431051"/>
              <a:ext cx="387360" cy="26136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F5B7ED40-7E16-4917-AFF2-80DDCDCE8EA8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9812320" y="6422051"/>
                <a:ext cx="404984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8DEFF381-2528-414B-A758-F2CB6C9995F8}"/>
                  </a:ext>
                </a:extLst>
              </p14:cNvPr>
              <p14:cNvContentPartPr/>
              <p14:nvPr/>
            </p14:nvContentPartPr>
            <p14:xfrm>
              <a:off x="9070712" y="6434651"/>
              <a:ext cx="592920" cy="29016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8DEFF381-2528-414B-A758-F2CB6C9995F8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9062072" y="6425651"/>
                <a:ext cx="6105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F4967C50-7066-4C47-9B26-36FAC1E0AEE2}"/>
                  </a:ext>
                </a:extLst>
              </p14:cNvPr>
              <p14:cNvContentPartPr/>
              <p14:nvPr/>
            </p14:nvContentPartPr>
            <p14:xfrm>
              <a:off x="757952" y="5100491"/>
              <a:ext cx="986760" cy="88164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F4967C50-7066-4C47-9B26-36FAC1E0AEE2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749312" y="5091851"/>
                <a:ext cx="1004400" cy="89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4126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121FBDF-E1CE-4975-B146-D98B30E3E963}"/>
                  </a:ext>
                </a:extLst>
              </p14:cNvPr>
              <p14:cNvContentPartPr/>
              <p14:nvPr/>
            </p14:nvContentPartPr>
            <p14:xfrm>
              <a:off x="1505672" y="299438"/>
              <a:ext cx="374400" cy="433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121FBDF-E1CE-4975-B146-D98B30E3E9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6672" y="290438"/>
                <a:ext cx="39204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5B7D3A7-417F-43E1-8B70-38BBD08C3AFB}"/>
                  </a:ext>
                </a:extLst>
              </p14:cNvPr>
              <p14:cNvContentPartPr/>
              <p14:nvPr/>
            </p14:nvContentPartPr>
            <p14:xfrm>
              <a:off x="735632" y="338318"/>
              <a:ext cx="362880" cy="441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5B7D3A7-417F-43E1-8B70-38BBD08C3A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6641" y="329678"/>
                <a:ext cx="380503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04E352A-AA61-4985-9FE9-734F06ED09EE}"/>
                  </a:ext>
                </a:extLst>
              </p14:cNvPr>
              <p14:cNvContentPartPr/>
              <p14:nvPr/>
            </p14:nvContentPartPr>
            <p14:xfrm>
              <a:off x="2523752" y="424718"/>
              <a:ext cx="196920" cy="261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04E352A-AA61-4985-9FE9-734F06ED09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15112" y="416078"/>
                <a:ext cx="2145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D8503E7-12CE-435B-907A-8202F5364886}"/>
                  </a:ext>
                </a:extLst>
              </p14:cNvPr>
              <p14:cNvContentPartPr/>
              <p14:nvPr/>
            </p14:nvContentPartPr>
            <p14:xfrm>
              <a:off x="3525272" y="436958"/>
              <a:ext cx="225720" cy="306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D8503E7-12CE-435B-907A-8202F53648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16272" y="427958"/>
                <a:ext cx="2433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8B3BE22-A598-4F86-9C58-006DE239B9FE}"/>
                  </a:ext>
                </a:extLst>
              </p14:cNvPr>
              <p14:cNvContentPartPr/>
              <p14:nvPr/>
            </p14:nvContentPartPr>
            <p14:xfrm>
              <a:off x="3554792" y="174518"/>
              <a:ext cx="190080" cy="154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8B3BE22-A598-4F86-9C58-006DE239B9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45792" y="165878"/>
                <a:ext cx="2077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1686F2-0E28-48CD-AF41-1D2C8ADA15C1}"/>
                  </a:ext>
                </a:extLst>
              </p14:cNvPr>
              <p14:cNvContentPartPr/>
              <p14:nvPr/>
            </p14:nvContentPartPr>
            <p14:xfrm>
              <a:off x="4108112" y="498158"/>
              <a:ext cx="132480" cy="114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1686F2-0E28-48CD-AF41-1D2C8ADA15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99112" y="489158"/>
                <a:ext cx="1501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C189556-F59D-48FF-AE61-E8E2D3271C02}"/>
                  </a:ext>
                </a:extLst>
              </p14:cNvPr>
              <p14:cNvContentPartPr/>
              <p14:nvPr/>
            </p14:nvContentPartPr>
            <p14:xfrm>
              <a:off x="4848272" y="370358"/>
              <a:ext cx="13680" cy="260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C189556-F59D-48FF-AE61-E8E2D3271C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39272" y="361358"/>
                <a:ext cx="313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1B9171A-5D90-4BBC-837B-08F5B8610EDF}"/>
                  </a:ext>
                </a:extLst>
              </p14:cNvPr>
              <p14:cNvContentPartPr/>
              <p14:nvPr/>
            </p14:nvContentPartPr>
            <p14:xfrm>
              <a:off x="5008112" y="376478"/>
              <a:ext cx="171720" cy="289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1B9171A-5D90-4BBC-837B-08F5B8610E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99112" y="367478"/>
                <a:ext cx="18936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5F0388C-FD11-49F7-9475-76FE8027598D}"/>
                  </a:ext>
                </a:extLst>
              </p14:cNvPr>
              <p14:cNvContentPartPr/>
              <p14:nvPr/>
            </p14:nvContentPartPr>
            <p14:xfrm>
              <a:off x="5303312" y="432998"/>
              <a:ext cx="165240" cy="189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5F0388C-FD11-49F7-9475-76FE8027598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94672" y="423998"/>
                <a:ext cx="1828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5918F85-7F95-44A6-B395-EC1BB83D6253}"/>
                  </a:ext>
                </a:extLst>
              </p14:cNvPr>
              <p14:cNvContentPartPr/>
              <p14:nvPr/>
            </p14:nvContentPartPr>
            <p14:xfrm>
              <a:off x="5714432" y="400958"/>
              <a:ext cx="158040" cy="296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5918F85-7F95-44A6-B395-EC1BB83D62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05792" y="391958"/>
                <a:ext cx="1756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CDA123B-7C17-4107-8D4C-A032F83E5AC4}"/>
                  </a:ext>
                </a:extLst>
              </p14:cNvPr>
              <p14:cNvContentPartPr/>
              <p14:nvPr/>
            </p14:nvContentPartPr>
            <p14:xfrm>
              <a:off x="6187832" y="377918"/>
              <a:ext cx="142200" cy="251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CDA123B-7C17-4107-8D4C-A032F83E5AC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78832" y="369278"/>
                <a:ext cx="1598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DC7B9D9-1A8E-4A1D-8313-7BE725B4882E}"/>
                  </a:ext>
                </a:extLst>
              </p14:cNvPr>
              <p14:cNvContentPartPr/>
              <p14:nvPr/>
            </p14:nvContentPartPr>
            <p14:xfrm>
              <a:off x="6443792" y="510038"/>
              <a:ext cx="43560" cy="34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DC7B9D9-1A8E-4A1D-8313-7BE725B4882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35152" y="501398"/>
                <a:ext cx="61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601D27E-289E-4091-AC60-A810009A2A77}"/>
                  </a:ext>
                </a:extLst>
              </p14:cNvPr>
              <p14:cNvContentPartPr/>
              <p14:nvPr/>
            </p14:nvContentPartPr>
            <p14:xfrm>
              <a:off x="6608312" y="346238"/>
              <a:ext cx="158040" cy="293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601D27E-289E-4091-AC60-A810009A2A7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99312" y="337238"/>
                <a:ext cx="17568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C2468ED-96BA-4068-BD41-B47856085F73}"/>
                  </a:ext>
                </a:extLst>
              </p14:cNvPr>
              <p14:cNvContentPartPr/>
              <p14:nvPr/>
            </p14:nvContentPartPr>
            <p14:xfrm>
              <a:off x="6874352" y="367478"/>
              <a:ext cx="85320" cy="308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C2468ED-96BA-4068-BD41-B47856085F7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65352" y="358478"/>
                <a:ext cx="1029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FCB2E9B-B76D-46FD-BC2C-275CB914971E}"/>
                  </a:ext>
                </a:extLst>
              </p14:cNvPr>
              <p14:cNvContentPartPr/>
              <p14:nvPr/>
            </p14:nvContentPartPr>
            <p14:xfrm>
              <a:off x="7171712" y="463958"/>
              <a:ext cx="222480" cy="321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FCB2E9B-B76D-46FD-BC2C-275CB914971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62712" y="454958"/>
                <a:ext cx="24012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080F052-D819-4488-BC4A-F71C903D8251}"/>
                  </a:ext>
                </a:extLst>
              </p14:cNvPr>
              <p14:cNvContentPartPr/>
              <p14:nvPr/>
            </p14:nvContentPartPr>
            <p14:xfrm>
              <a:off x="7610552" y="383318"/>
              <a:ext cx="21600" cy="344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080F052-D819-4488-BC4A-F71C903D825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01552" y="374678"/>
                <a:ext cx="3924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2D1D892-928C-4129-8CFA-23A2CA3A410A}"/>
                  </a:ext>
                </a:extLst>
              </p14:cNvPr>
              <p14:cNvContentPartPr/>
              <p14:nvPr/>
            </p14:nvContentPartPr>
            <p14:xfrm>
              <a:off x="4243472" y="1224638"/>
              <a:ext cx="213480" cy="146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2D1D892-928C-4129-8CFA-23A2CA3A410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34832" y="1215638"/>
                <a:ext cx="2311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AB61D2D-62D6-4578-8B27-29B32C1069F7}"/>
                  </a:ext>
                </a:extLst>
              </p14:cNvPr>
              <p14:cNvContentPartPr/>
              <p14:nvPr/>
            </p14:nvContentPartPr>
            <p14:xfrm>
              <a:off x="5097032" y="1123838"/>
              <a:ext cx="8640" cy="243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AB61D2D-62D6-4578-8B27-29B32C1069F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88032" y="1115198"/>
                <a:ext cx="2628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B0EFFF2-9985-4793-9ED5-0E91BA3DA67A}"/>
                  </a:ext>
                </a:extLst>
              </p14:cNvPr>
              <p14:cNvContentPartPr/>
              <p14:nvPr/>
            </p14:nvContentPartPr>
            <p14:xfrm>
              <a:off x="5281352" y="1091798"/>
              <a:ext cx="232920" cy="310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B0EFFF2-9985-4793-9ED5-0E91BA3DA67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72352" y="1083158"/>
                <a:ext cx="25056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3481381-F9FE-495F-8B14-CB06BCEEBAC3}"/>
                  </a:ext>
                </a:extLst>
              </p14:cNvPr>
              <p14:cNvContentPartPr/>
              <p14:nvPr/>
            </p14:nvContentPartPr>
            <p14:xfrm>
              <a:off x="5597432" y="1127438"/>
              <a:ext cx="170280" cy="273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3481381-F9FE-495F-8B14-CB06BCEEBAC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88432" y="1118438"/>
                <a:ext cx="1879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68D6952-1754-490F-994E-8E55D39B80B8}"/>
                  </a:ext>
                </a:extLst>
              </p14:cNvPr>
              <p14:cNvContentPartPr/>
              <p14:nvPr/>
            </p14:nvContentPartPr>
            <p14:xfrm>
              <a:off x="5899832" y="1258838"/>
              <a:ext cx="25920" cy="31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68D6952-1754-490F-994E-8E55D39B80B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90832" y="1249838"/>
                <a:ext cx="435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EB669DD-18CA-460E-A371-AA2140E6745E}"/>
                  </a:ext>
                </a:extLst>
              </p14:cNvPr>
              <p14:cNvContentPartPr/>
              <p14:nvPr/>
            </p14:nvContentPartPr>
            <p14:xfrm>
              <a:off x="6082712" y="1081358"/>
              <a:ext cx="161640" cy="296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EB669DD-18CA-460E-A371-AA2140E6745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73712" y="1072358"/>
                <a:ext cx="1792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9DBB7AD-03B1-4481-AB96-34B6058B1807}"/>
                  </a:ext>
                </a:extLst>
              </p14:cNvPr>
              <p14:cNvContentPartPr/>
              <p14:nvPr/>
            </p14:nvContentPartPr>
            <p14:xfrm>
              <a:off x="6339392" y="1075958"/>
              <a:ext cx="140400" cy="284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9DBB7AD-03B1-4481-AB96-34B6058B180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30752" y="1067318"/>
                <a:ext cx="1580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9970BAC-CC1D-4982-8F80-CB443D156F50}"/>
                  </a:ext>
                </a:extLst>
              </p14:cNvPr>
              <p14:cNvContentPartPr/>
              <p14:nvPr/>
            </p14:nvContentPartPr>
            <p14:xfrm>
              <a:off x="5981192" y="1506518"/>
              <a:ext cx="492120" cy="146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9970BAC-CC1D-4982-8F80-CB443D156F5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72552" y="1497878"/>
                <a:ext cx="5097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14071B8-F026-46F6-A4D7-D729B1ED9470}"/>
                  </a:ext>
                </a:extLst>
              </p14:cNvPr>
              <p14:cNvContentPartPr/>
              <p14:nvPr/>
            </p14:nvContentPartPr>
            <p14:xfrm>
              <a:off x="2506472" y="2200238"/>
              <a:ext cx="18000" cy="25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14071B8-F026-46F6-A4D7-D729B1ED947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97832" y="2191238"/>
                <a:ext cx="356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79F4080-8C0F-41F8-9B4A-6BC5E4810BC3}"/>
                  </a:ext>
                </a:extLst>
              </p14:cNvPr>
              <p14:cNvContentPartPr/>
              <p14:nvPr/>
            </p14:nvContentPartPr>
            <p14:xfrm>
              <a:off x="2393432" y="2383118"/>
              <a:ext cx="24120" cy="3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79F4080-8C0F-41F8-9B4A-6BC5E4810BC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384432" y="2374118"/>
                <a:ext cx="417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8695852-4198-4B2E-98C3-BDE8E7E4BEF8}"/>
                  </a:ext>
                </a:extLst>
              </p14:cNvPr>
              <p14:cNvContentPartPr/>
              <p14:nvPr/>
            </p14:nvContentPartPr>
            <p14:xfrm>
              <a:off x="4194872" y="2057318"/>
              <a:ext cx="213120" cy="2872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8695852-4198-4B2E-98C3-BDE8E7E4BEF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185872" y="2048678"/>
                <a:ext cx="2307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DB4D070-794A-46FE-9B46-F6B97968B012}"/>
                  </a:ext>
                </a:extLst>
              </p14:cNvPr>
              <p14:cNvContentPartPr/>
              <p14:nvPr/>
            </p14:nvContentPartPr>
            <p14:xfrm>
              <a:off x="4928912" y="2074598"/>
              <a:ext cx="214200" cy="303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DB4D070-794A-46FE-9B46-F6B97968B01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20272" y="2065958"/>
                <a:ext cx="23184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0F61A9C-FC0D-40AD-A70E-01A63D9DA6DA}"/>
                  </a:ext>
                </a:extLst>
              </p14:cNvPr>
              <p14:cNvContentPartPr/>
              <p14:nvPr/>
            </p14:nvContentPartPr>
            <p14:xfrm>
              <a:off x="5243192" y="2147678"/>
              <a:ext cx="158760" cy="1850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0F61A9C-FC0D-40AD-A70E-01A63D9DA6D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234552" y="2138678"/>
                <a:ext cx="1764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7705006-14FD-4A4F-8653-E2A8EA6D5CBF}"/>
                  </a:ext>
                </a:extLst>
              </p14:cNvPr>
              <p14:cNvContentPartPr/>
              <p14:nvPr/>
            </p14:nvContentPartPr>
            <p14:xfrm>
              <a:off x="6356672" y="2180438"/>
              <a:ext cx="35640" cy="1497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7705006-14FD-4A4F-8653-E2A8EA6D5CB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347672" y="2171798"/>
                <a:ext cx="532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4B17B2D-4A28-4567-AF1A-69A001145615}"/>
                  </a:ext>
                </a:extLst>
              </p14:cNvPr>
              <p14:cNvContentPartPr/>
              <p14:nvPr/>
            </p14:nvContentPartPr>
            <p14:xfrm>
              <a:off x="6399872" y="1983878"/>
              <a:ext cx="37440" cy="50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4B17B2D-4A28-4567-AF1A-69A00114561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390872" y="1974878"/>
                <a:ext cx="550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EB42666-FF66-466B-B5CE-BE910BE54EEA}"/>
                  </a:ext>
                </a:extLst>
              </p14:cNvPr>
              <p14:cNvContentPartPr/>
              <p14:nvPr/>
            </p14:nvContentPartPr>
            <p14:xfrm>
              <a:off x="6499592" y="2158478"/>
              <a:ext cx="183240" cy="1540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EB42666-FF66-466B-B5CE-BE910BE54EE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90952" y="2149838"/>
                <a:ext cx="2008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FA57EDC-5E15-450D-A079-9D862BCE45E6}"/>
                  </a:ext>
                </a:extLst>
              </p14:cNvPr>
              <p14:cNvContentPartPr/>
              <p14:nvPr/>
            </p14:nvContentPartPr>
            <p14:xfrm>
              <a:off x="6827192" y="2113118"/>
              <a:ext cx="159480" cy="174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FA57EDC-5E15-450D-A079-9D862BCE45E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818192" y="2104118"/>
                <a:ext cx="1771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075524B-45C4-430C-AE71-DF6C5C99D3DC}"/>
                  </a:ext>
                </a:extLst>
              </p14:cNvPr>
              <p14:cNvContentPartPr/>
              <p14:nvPr/>
            </p14:nvContentPartPr>
            <p14:xfrm>
              <a:off x="8123912" y="2104118"/>
              <a:ext cx="467640" cy="2070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075524B-45C4-430C-AE71-DF6C5C99D3D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115272" y="2095118"/>
                <a:ext cx="4852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9DA1430-9A38-4575-8A26-EAF711EDD2DE}"/>
                  </a:ext>
                </a:extLst>
              </p14:cNvPr>
              <p14:cNvContentPartPr/>
              <p14:nvPr/>
            </p14:nvContentPartPr>
            <p14:xfrm>
              <a:off x="8741672" y="2075678"/>
              <a:ext cx="186840" cy="3297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9DA1430-9A38-4575-8A26-EAF711EDD2D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732672" y="2067038"/>
                <a:ext cx="2044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1BB914B-20FC-4D87-93B9-4729176A77E9}"/>
                  </a:ext>
                </a:extLst>
              </p14:cNvPr>
              <p14:cNvContentPartPr/>
              <p14:nvPr/>
            </p14:nvContentPartPr>
            <p14:xfrm>
              <a:off x="9108152" y="2059118"/>
              <a:ext cx="294120" cy="1792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1BB914B-20FC-4D87-93B9-4729176A77E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099152" y="2050118"/>
                <a:ext cx="3117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B6A6E18-431B-4B14-81DD-9E27145F4F00}"/>
                  </a:ext>
                </a:extLst>
              </p14:cNvPr>
              <p14:cNvContentPartPr/>
              <p14:nvPr/>
            </p14:nvContentPartPr>
            <p14:xfrm>
              <a:off x="2780072" y="2991158"/>
              <a:ext cx="231480" cy="2923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B6A6E18-431B-4B14-81DD-9E27145F4F0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771072" y="2982158"/>
                <a:ext cx="2491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BCC03CB-F723-4DC2-9B67-DF65C60D9ABD}"/>
                  </a:ext>
                </a:extLst>
              </p14:cNvPr>
              <p14:cNvContentPartPr/>
              <p14:nvPr/>
            </p14:nvContentPartPr>
            <p14:xfrm>
              <a:off x="2889872" y="2748518"/>
              <a:ext cx="176760" cy="1159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BCC03CB-F723-4DC2-9B67-DF65C60D9AB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881232" y="2739518"/>
                <a:ext cx="1944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3B3311B-D153-4EBF-B8F0-4E9A5060C248}"/>
                  </a:ext>
                </a:extLst>
              </p14:cNvPr>
              <p14:cNvContentPartPr/>
              <p14:nvPr/>
            </p14:nvContentPartPr>
            <p14:xfrm>
              <a:off x="3358232" y="3082958"/>
              <a:ext cx="133560" cy="878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3B3311B-D153-4EBF-B8F0-4E9A5060C24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349232" y="3073958"/>
                <a:ext cx="1512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DF0295A-084C-479F-8790-ED5EFFACDDD9}"/>
                  </a:ext>
                </a:extLst>
              </p14:cNvPr>
              <p14:cNvContentPartPr/>
              <p14:nvPr/>
            </p14:nvContentPartPr>
            <p14:xfrm>
              <a:off x="3911552" y="2891798"/>
              <a:ext cx="36720" cy="243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DF0295A-084C-479F-8790-ED5EFFACDDD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02552" y="2883158"/>
                <a:ext cx="543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0EC519A-2162-492F-8CC0-B92C7E2881B9}"/>
                  </a:ext>
                </a:extLst>
              </p14:cNvPr>
              <p14:cNvContentPartPr/>
              <p14:nvPr/>
            </p14:nvContentPartPr>
            <p14:xfrm>
              <a:off x="4750352" y="2879918"/>
              <a:ext cx="143280" cy="2332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0EC519A-2162-492F-8CC0-B92C7E2881B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741352" y="2870918"/>
                <a:ext cx="1609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555ACC5-071F-45B4-A706-5604A179F116}"/>
                  </a:ext>
                </a:extLst>
              </p14:cNvPr>
              <p14:cNvContentPartPr/>
              <p14:nvPr/>
            </p14:nvContentPartPr>
            <p14:xfrm>
              <a:off x="5086952" y="2865878"/>
              <a:ext cx="149400" cy="2415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555ACC5-071F-45B4-A706-5604A179F11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077952" y="2857238"/>
                <a:ext cx="1670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8139EED-5C52-4AAA-9DC1-89FDC5980455}"/>
                  </a:ext>
                </a:extLst>
              </p14:cNvPr>
              <p14:cNvContentPartPr/>
              <p14:nvPr/>
            </p14:nvContentPartPr>
            <p14:xfrm>
              <a:off x="5397632" y="3014558"/>
              <a:ext cx="8280" cy="205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8139EED-5C52-4AAA-9DC1-89FDC598045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388632" y="3005918"/>
                <a:ext cx="259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F2F2B51-0E2B-47EB-A81C-CF3FA5791E4C}"/>
                  </a:ext>
                </a:extLst>
              </p14:cNvPr>
              <p14:cNvContentPartPr/>
              <p14:nvPr/>
            </p14:nvContentPartPr>
            <p14:xfrm>
              <a:off x="5617952" y="2839598"/>
              <a:ext cx="24120" cy="2181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F2F2B51-0E2B-47EB-A81C-CF3FA5791E4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608952" y="2830598"/>
                <a:ext cx="417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E0241B0-9D87-4532-A4B2-0AEEAC3ADAFC}"/>
                  </a:ext>
                </a:extLst>
              </p14:cNvPr>
              <p14:cNvContentPartPr/>
              <p14:nvPr/>
            </p14:nvContentPartPr>
            <p14:xfrm>
              <a:off x="6098192" y="2871278"/>
              <a:ext cx="198000" cy="2437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E0241B0-9D87-4532-A4B2-0AEEAC3ADAF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089552" y="2862638"/>
                <a:ext cx="2156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295C1D8-5A8B-4265-AFEF-76E43A73E1DE}"/>
                  </a:ext>
                </a:extLst>
              </p14:cNvPr>
              <p14:cNvContentPartPr/>
              <p14:nvPr/>
            </p14:nvContentPartPr>
            <p14:xfrm>
              <a:off x="7287272" y="2823398"/>
              <a:ext cx="225360" cy="2318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295C1D8-5A8B-4265-AFEF-76E43A73E1D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78272" y="2814398"/>
                <a:ext cx="2430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73B9EE9-7B39-4841-86B3-EFEB64979E41}"/>
                  </a:ext>
                </a:extLst>
              </p14:cNvPr>
              <p14:cNvContentPartPr/>
              <p14:nvPr/>
            </p14:nvContentPartPr>
            <p14:xfrm>
              <a:off x="6486992" y="2790998"/>
              <a:ext cx="483120" cy="261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73B9EE9-7B39-4841-86B3-EFEB64979E4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478352" y="2781998"/>
                <a:ext cx="5007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F8A91E4-D1A6-4F4A-9D8D-1E5610F6389F}"/>
                  </a:ext>
                </a:extLst>
              </p14:cNvPr>
              <p14:cNvContentPartPr/>
              <p14:nvPr/>
            </p14:nvContentPartPr>
            <p14:xfrm>
              <a:off x="5736392" y="2803598"/>
              <a:ext cx="252000" cy="288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F8A91E4-D1A6-4F4A-9D8D-1E5610F6389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727752" y="2794609"/>
                <a:ext cx="269640" cy="3059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315BFEA-BE3D-437E-86F5-C041031DBB96}"/>
                  </a:ext>
                </a:extLst>
              </p14:cNvPr>
              <p14:cNvContentPartPr/>
              <p14:nvPr/>
            </p14:nvContentPartPr>
            <p14:xfrm>
              <a:off x="4068512" y="2852558"/>
              <a:ext cx="456480" cy="3142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315BFEA-BE3D-437E-86F5-C041031DBB9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059872" y="2843918"/>
                <a:ext cx="4741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DCA51BA-0193-463B-85A6-752715EC2AED}"/>
                  </a:ext>
                </a:extLst>
              </p14:cNvPr>
              <p14:cNvContentPartPr/>
              <p14:nvPr/>
            </p14:nvContentPartPr>
            <p14:xfrm>
              <a:off x="9530072" y="2022398"/>
              <a:ext cx="997200" cy="2325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DCA51BA-0193-463B-85A6-752715EC2AE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521432" y="2013412"/>
                <a:ext cx="1014840" cy="250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24EB2FD-EF87-415B-969E-43B3F93F6511}"/>
                  </a:ext>
                </a:extLst>
              </p14:cNvPr>
              <p14:cNvContentPartPr/>
              <p14:nvPr/>
            </p14:nvContentPartPr>
            <p14:xfrm>
              <a:off x="7175312" y="2065598"/>
              <a:ext cx="599760" cy="2862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24EB2FD-EF87-415B-969E-43B3F93F651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166672" y="2056958"/>
                <a:ext cx="6174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2EB1713-DCEA-4F39-83F8-09DCEF280F7E}"/>
                  </a:ext>
                </a:extLst>
              </p14:cNvPr>
              <p14:cNvContentPartPr/>
              <p14:nvPr/>
            </p14:nvContentPartPr>
            <p14:xfrm>
              <a:off x="5550632" y="1996478"/>
              <a:ext cx="479880" cy="3427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2EB1713-DCEA-4F39-83F8-09DCEF280F7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541992" y="1987829"/>
                <a:ext cx="497520" cy="360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B5386C1-4D69-4FA1-BD39-78660AA9C565}"/>
                  </a:ext>
                </a:extLst>
              </p14:cNvPr>
              <p14:cNvContentPartPr/>
              <p14:nvPr/>
            </p14:nvContentPartPr>
            <p14:xfrm>
              <a:off x="3204152" y="2029958"/>
              <a:ext cx="468360" cy="4975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B5386C1-4D69-4FA1-BD39-78660AA9C56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195512" y="2021318"/>
                <a:ext cx="48600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4C81103-6105-458C-9933-7E2EF6A3484C}"/>
                  </a:ext>
                </a:extLst>
              </p14:cNvPr>
              <p14:cNvContentPartPr/>
              <p14:nvPr/>
            </p14:nvContentPartPr>
            <p14:xfrm>
              <a:off x="1780712" y="2030318"/>
              <a:ext cx="440640" cy="4831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4C81103-6105-458C-9933-7E2EF6A3484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771712" y="2021678"/>
                <a:ext cx="45828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8B868E2-5C60-4A2E-B372-C663F32567BF}"/>
                  </a:ext>
                </a:extLst>
              </p14:cNvPr>
              <p14:cNvContentPartPr/>
              <p14:nvPr/>
            </p14:nvContentPartPr>
            <p14:xfrm>
              <a:off x="888272" y="2202398"/>
              <a:ext cx="680400" cy="2365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8B868E2-5C60-4A2E-B372-C663F32567B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79632" y="2193398"/>
                <a:ext cx="6980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7251726-0547-4A7A-AC1B-885ED406AD86}"/>
                  </a:ext>
                </a:extLst>
              </p14:cNvPr>
              <p14:cNvContentPartPr/>
              <p14:nvPr/>
            </p14:nvContentPartPr>
            <p14:xfrm>
              <a:off x="7927712" y="2754998"/>
              <a:ext cx="136440" cy="2340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7251726-0547-4A7A-AC1B-885ED406AD8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919072" y="2745998"/>
                <a:ext cx="1540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94873E6-410C-4CE3-8CE7-644CE8F48350}"/>
                  </a:ext>
                </a:extLst>
              </p14:cNvPr>
              <p14:cNvContentPartPr/>
              <p14:nvPr/>
            </p14:nvContentPartPr>
            <p14:xfrm>
              <a:off x="8832032" y="2803958"/>
              <a:ext cx="193680" cy="2066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94873E6-410C-4CE3-8CE7-644CE8F4835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823392" y="2794958"/>
                <a:ext cx="2113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DC7FFC0-FA6C-4723-85C4-78D8A3C6D047}"/>
                  </a:ext>
                </a:extLst>
              </p14:cNvPr>
              <p14:cNvContentPartPr/>
              <p14:nvPr/>
            </p14:nvContentPartPr>
            <p14:xfrm>
              <a:off x="9214712" y="2657798"/>
              <a:ext cx="184680" cy="351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DC7FFC0-FA6C-4723-85C4-78D8A3C6D04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205712" y="2648798"/>
                <a:ext cx="20232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966F303-B013-45B7-BE38-5FD3D3564488}"/>
                  </a:ext>
                </a:extLst>
              </p14:cNvPr>
              <p14:cNvContentPartPr/>
              <p14:nvPr/>
            </p14:nvContentPartPr>
            <p14:xfrm>
              <a:off x="9518192" y="2714678"/>
              <a:ext cx="312480" cy="2912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966F303-B013-45B7-BE38-5FD3D356448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509192" y="2705678"/>
                <a:ext cx="33012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FB43EEF-EE8F-44BD-AB10-8FFD1838F7A4}"/>
                  </a:ext>
                </a:extLst>
              </p14:cNvPr>
              <p14:cNvContentPartPr/>
              <p14:nvPr/>
            </p14:nvContentPartPr>
            <p14:xfrm>
              <a:off x="8200592" y="2719358"/>
              <a:ext cx="444960" cy="2926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FB43EEF-EE8F-44BD-AB10-8FFD1838F7A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191599" y="2710358"/>
                <a:ext cx="462586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A2DFBF6-867F-47C5-A2F2-EF04E1DA08CB}"/>
                  </a:ext>
                </a:extLst>
              </p14:cNvPr>
              <p14:cNvContentPartPr/>
              <p14:nvPr/>
            </p14:nvContentPartPr>
            <p14:xfrm>
              <a:off x="3453632" y="3863438"/>
              <a:ext cx="175320" cy="1285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A2DFBF6-867F-47C5-A2F2-EF04E1DA08C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444632" y="3854438"/>
                <a:ext cx="1929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776CA57-DE94-45CB-94EA-959332C555C8}"/>
                  </a:ext>
                </a:extLst>
              </p14:cNvPr>
              <p14:cNvContentPartPr/>
              <p14:nvPr/>
            </p14:nvContentPartPr>
            <p14:xfrm>
              <a:off x="4045832" y="3655358"/>
              <a:ext cx="15120" cy="2541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776CA57-DE94-45CB-94EA-959332C555C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036832" y="3646358"/>
                <a:ext cx="327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A5D924A-FB15-4F59-AD9A-C0F08C5777A5}"/>
                  </a:ext>
                </a:extLst>
              </p14:cNvPr>
              <p14:cNvContentPartPr/>
              <p14:nvPr/>
            </p14:nvContentPartPr>
            <p14:xfrm>
              <a:off x="4905152" y="3629798"/>
              <a:ext cx="201960" cy="2775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A5D924A-FB15-4F59-AD9A-C0F08C5777A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896512" y="3620798"/>
                <a:ext cx="2196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4429978-A4C2-4BBF-8A2C-F57918B6B887}"/>
                  </a:ext>
                </a:extLst>
              </p14:cNvPr>
              <p14:cNvContentPartPr/>
              <p14:nvPr/>
            </p14:nvContentPartPr>
            <p14:xfrm>
              <a:off x="5539472" y="3590558"/>
              <a:ext cx="194040" cy="2556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4429978-A4C2-4BBF-8A2C-F57918B6B88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530832" y="3581918"/>
                <a:ext cx="2116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02371CB-CA89-492E-BACE-FF19CB7B925A}"/>
                  </a:ext>
                </a:extLst>
              </p14:cNvPr>
              <p14:cNvContentPartPr/>
              <p14:nvPr/>
            </p14:nvContentPartPr>
            <p14:xfrm>
              <a:off x="5867792" y="3736718"/>
              <a:ext cx="12240" cy="162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02371CB-CA89-492E-BACE-FF19CB7B925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859152" y="3727718"/>
                <a:ext cx="298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8B301A0-5911-4D03-BCCB-808B398BA777}"/>
                  </a:ext>
                </a:extLst>
              </p14:cNvPr>
              <p14:cNvContentPartPr/>
              <p14:nvPr/>
            </p14:nvContentPartPr>
            <p14:xfrm>
              <a:off x="6851672" y="3546638"/>
              <a:ext cx="186120" cy="2199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8B301A0-5911-4D03-BCCB-808B398BA77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843032" y="3537638"/>
                <a:ext cx="2037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0107114-DCE7-4DF9-B298-395B00F1002B}"/>
                  </a:ext>
                </a:extLst>
              </p14:cNvPr>
              <p14:cNvContentPartPr/>
              <p14:nvPr/>
            </p14:nvContentPartPr>
            <p14:xfrm>
              <a:off x="7528472" y="3490838"/>
              <a:ext cx="204480" cy="2876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0107114-DCE7-4DF9-B298-395B00F1002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519472" y="3482198"/>
                <a:ext cx="22212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3C25661-D954-4A83-BAE8-4DC7D949BDBF}"/>
                  </a:ext>
                </a:extLst>
              </p14:cNvPr>
              <p14:cNvContentPartPr/>
              <p14:nvPr/>
            </p14:nvContentPartPr>
            <p14:xfrm>
              <a:off x="8164592" y="3432878"/>
              <a:ext cx="149760" cy="2426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3C25661-D954-4A83-BAE8-4DC7D949BDB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155952" y="3424238"/>
                <a:ext cx="1674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6EC2488-07ED-4FB3-AB1B-63F5ECFFBAA4}"/>
                  </a:ext>
                </a:extLst>
              </p14:cNvPr>
              <p14:cNvContentPartPr/>
              <p14:nvPr/>
            </p14:nvContentPartPr>
            <p14:xfrm>
              <a:off x="8817632" y="3383918"/>
              <a:ext cx="85680" cy="2934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6EC2488-07ED-4FB3-AB1B-63F5ECFFBAA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808632" y="3374918"/>
                <a:ext cx="1033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220CA2A-6B03-47C7-BAA0-78691FC307F6}"/>
                  </a:ext>
                </a:extLst>
              </p14:cNvPr>
              <p14:cNvContentPartPr/>
              <p14:nvPr/>
            </p14:nvContentPartPr>
            <p14:xfrm>
              <a:off x="9074312" y="3442598"/>
              <a:ext cx="208800" cy="2181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220CA2A-6B03-47C7-BAA0-78691FC307F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065672" y="3433958"/>
                <a:ext cx="2264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0BBA4CE-29F1-4DA8-92C9-907E815AE34A}"/>
                  </a:ext>
                </a:extLst>
              </p14:cNvPr>
              <p14:cNvContentPartPr/>
              <p14:nvPr/>
            </p14:nvContentPartPr>
            <p14:xfrm>
              <a:off x="3502952" y="4627718"/>
              <a:ext cx="245520" cy="1411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0BBA4CE-29F1-4DA8-92C9-907E815AE34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493952" y="4619078"/>
                <a:ext cx="2631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5E69B42-F8CE-45EF-9725-A1FF48907837}"/>
                  </a:ext>
                </a:extLst>
              </p14:cNvPr>
              <p14:cNvContentPartPr/>
              <p14:nvPr/>
            </p14:nvContentPartPr>
            <p14:xfrm>
              <a:off x="4221152" y="4491278"/>
              <a:ext cx="22680" cy="2624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5E69B42-F8CE-45EF-9725-A1FF4890783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212152" y="4482278"/>
                <a:ext cx="403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457EC9F-2240-408A-8C46-7E20F61E337A}"/>
                  </a:ext>
                </a:extLst>
              </p14:cNvPr>
              <p14:cNvContentPartPr/>
              <p14:nvPr/>
            </p14:nvContentPartPr>
            <p14:xfrm>
              <a:off x="9396512" y="3388958"/>
              <a:ext cx="211680" cy="2404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457EC9F-2240-408A-8C46-7E20F61E337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387512" y="3379958"/>
                <a:ext cx="2293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9CB6BFFF-E8A9-4227-BB2B-15821289FACA}"/>
                  </a:ext>
                </a:extLst>
              </p14:cNvPr>
              <p14:cNvContentPartPr/>
              <p14:nvPr/>
            </p14:nvContentPartPr>
            <p14:xfrm>
              <a:off x="8471312" y="3391478"/>
              <a:ext cx="240480" cy="2894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9CB6BFFF-E8A9-4227-BB2B-15821289FAC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462312" y="3382478"/>
                <a:ext cx="25812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2B8E071-C6F6-41ED-8D85-A1475E8DA2A8}"/>
                  </a:ext>
                </a:extLst>
              </p14:cNvPr>
              <p14:cNvContentPartPr/>
              <p14:nvPr/>
            </p14:nvContentPartPr>
            <p14:xfrm>
              <a:off x="6046712" y="3574358"/>
              <a:ext cx="624240" cy="2419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2B8E071-C6F6-41ED-8D85-A1475E8DA2A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038072" y="3565358"/>
                <a:ext cx="6418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2D562E6-3E5B-4166-9948-BB0B81139801}"/>
                  </a:ext>
                </a:extLst>
              </p14:cNvPr>
              <p14:cNvContentPartPr/>
              <p14:nvPr/>
            </p14:nvContentPartPr>
            <p14:xfrm>
              <a:off x="4222232" y="3661478"/>
              <a:ext cx="473760" cy="274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2D562E6-3E5B-4166-9948-BB0B8113980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213239" y="3652838"/>
                <a:ext cx="491387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6E299189-7098-40CC-A1BF-B41F353EF02A}"/>
                  </a:ext>
                </a:extLst>
              </p14:cNvPr>
              <p14:cNvContentPartPr/>
              <p14:nvPr/>
            </p14:nvContentPartPr>
            <p14:xfrm>
              <a:off x="4331672" y="4814918"/>
              <a:ext cx="501120" cy="1530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6E299189-7098-40CC-A1BF-B41F353EF02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323032" y="4806278"/>
                <a:ext cx="5187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EB77D0B-5F58-44FC-99C8-977167082A92}"/>
                  </a:ext>
                </a:extLst>
              </p14:cNvPr>
              <p14:cNvContentPartPr/>
              <p14:nvPr/>
            </p14:nvContentPartPr>
            <p14:xfrm>
              <a:off x="4423472" y="4473638"/>
              <a:ext cx="495720" cy="2638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EB77D0B-5F58-44FC-99C8-977167082A9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414826" y="4464998"/>
                <a:ext cx="513373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914E6A9-7464-4F9B-81E3-2A47C1B791D5}"/>
                  </a:ext>
                </a:extLst>
              </p14:cNvPr>
              <p14:cNvContentPartPr/>
              <p14:nvPr/>
            </p14:nvContentPartPr>
            <p14:xfrm>
              <a:off x="6006032" y="4322798"/>
              <a:ext cx="2821320" cy="18036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914E6A9-7464-4F9B-81E3-2A47C1B791D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988032" y="4305158"/>
                <a:ext cx="2856960" cy="18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E6AE272-E229-4634-A808-3E20C3F782B1}"/>
                  </a:ext>
                </a:extLst>
              </p14:cNvPr>
              <p14:cNvContentPartPr/>
              <p14:nvPr/>
            </p14:nvContentPartPr>
            <p14:xfrm>
              <a:off x="6573752" y="2760038"/>
              <a:ext cx="477360" cy="2743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E6AE272-E229-4634-A808-3E20C3F782B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519752" y="2652398"/>
                <a:ext cx="58500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91EA364-4543-46E7-8036-03D217C22C9B}"/>
                  </a:ext>
                </a:extLst>
              </p14:cNvPr>
              <p14:cNvContentPartPr/>
              <p14:nvPr/>
            </p14:nvContentPartPr>
            <p14:xfrm>
              <a:off x="9212192" y="2739518"/>
              <a:ext cx="576360" cy="2862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91EA364-4543-46E7-8036-03D217C22C9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158552" y="2631878"/>
                <a:ext cx="684000" cy="5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092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0322402-7D5B-48F6-8A9A-20EAE1C18213}"/>
                  </a:ext>
                </a:extLst>
              </p14:cNvPr>
              <p14:cNvContentPartPr/>
              <p14:nvPr/>
            </p14:nvContentPartPr>
            <p14:xfrm>
              <a:off x="1677032" y="877598"/>
              <a:ext cx="1537920" cy="53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0322402-7D5B-48F6-8A9A-20EAE1C182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8032" y="868958"/>
                <a:ext cx="155556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BBCC9DC-E601-4E4F-92D0-9E5B6C4BEEED}"/>
                  </a:ext>
                </a:extLst>
              </p14:cNvPr>
              <p14:cNvContentPartPr/>
              <p14:nvPr/>
            </p14:nvContentPartPr>
            <p14:xfrm>
              <a:off x="1019672" y="258038"/>
              <a:ext cx="1976760" cy="432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BBCC9DC-E601-4E4F-92D0-9E5B6C4BEE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0672" y="249038"/>
                <a:ext cx="199440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5BBC1C4-7ACD-4F00-9DAD-6A75B21C8E5E}"/>
                  </a:ext>
                </a:extLst>
              </p14:cNvPr>
              <p14:cNvContentPartPr/>
              <p14:nvPr/>
            </p14:nvContentPartPr>
            <p14:xfrm>
              <a:off x="3474152" y="1295558"/>
              <a:ext cx="130680" cy="134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5BBC1C4-7ACD-4F00-9DAD-6A75B21C8E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65152" y="1286558"/>
                <a:ext cx="1483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FF51DA6-5E04-4949-B934-32DC28A583A9}"/>
                  </a:ext>
                </a:extLst>
              </p14:cNvPr>
              <p14:cNvContentPartPr/>
              <p14:nvPr/>
            </p14:nvContentPartPr>
            <p14:xfrm>
              <a:off x="2852072" y="1162358"/>
              <a:ext cx="436680" cy="332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FF51DA6-5E04-4949-B934-32DC28A583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43072" y="1153358"/>
                <a:ext cx="45432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D21A555-B340-48C2-9275-9B113513779E}"/>
                  </a:ext>
                </a:extLst>
              </p14:cNvPr>
              <p14:cNvContentPartPr/>
              <p14:nvPr/>
            </p14:nvContentPartPr>
            <p14:xfrm>
              <a:off x="3008672" y="1829798"/>
              <a:ext cx="750240" cy="324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D21A555-B340-48C2-9275-9B11351377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9672" y="1820798"/>
                <a:ext cx="767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A492A94-F868-4439-AC30-CB3209D6E90B}"/>
                  </a:ext>
                </a:extLst>
              </p14:cNvPr>
              <p14:cNvContentPartPr/>
              <p14:nvPr/>
            </p14:nvContentPartPr>
            <p14:xfrm>
              <a:off x="2139992" y="2714318"/>
              <a:ext cx="196560" cy="318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A492A94-F868-4439-AC30-CB3209D6E90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31352" y="2705678"/>
                <a:ext cx="21420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B0566D6-AC25-4C8B-8B81-708F831FBFF0}"/>
                  </a:ext>
                </a:extLst>
              </p14:cNvPr>
              <p14:cNvContentPartPr/>
              <p14:nvPr/>
            </p14:nvContentPartPr>
            <p14:xfrm>
              <a:off x="2153312" y="2433158"/>
              <a:ext cx="216360" cy="1389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B0566D6-AC25-4C8B-8B81-708F831FBF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44312" y="2424158"/>
                <a:ext cx="2340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67F5266-AC19-48C3-AD08-6F6DD416AEEC}"/>
                  </a:ext>
                </a:extLst>
              </p14:cNvPr>
              <p14:cNvContentPartPr/>
              <p14:nvPr/>
            </p14:nvContentPartPr>
            <p14:xfrm>
              <a:off x="2623832" y="2800718"/>
              <a:ext cx="191520" cy="137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67F5266-AC19-48C3-AD08-6F6DD416AEE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14832" y="2791718"/>
                <a:ext cx="2091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E22A502-AE5B-44F6-9B22-4D72BB2ABE01}"/>
                  </a:ext>
                </a:extLst>
              </p14:cNvPr>
              <p14:cNvContentPartPr/>
              <p14:nvPr/>
            </p14:nvContentPartPr>
            <p14:xfrm>
              <a:off x="3396392" y="2646998"/>
              <a:ext cx="14400" cy="258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E22A502-AE5B-44F6-9B22-4D72BB2ABE0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87752" y="2637998"/>
                <a:ext cx="320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9EC3180-AA0C-4B8B-928B-9C5674C716CD}"/>
                  </a:ext>
                </a:extLst>
              </p14:cNvPr>
              <p14:cNvContentPartPr/>
              <p14:nvPr/>
            </p14:nvContentPartPr>
            <p14:xfrm>
              <a:off x="4245272" y="2654558"/>
              <a:ext cx="206640" cy="285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9EC3180-AA0C-4B8B-928B-9C5674C716C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6632" y="2645918"/>
                <a:ext cx="22428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E299CBC-A593-4E1C-B68F-9EA7E387134B}"/>
                  </a:ext>
                </a:extLst>
              </p14:cNvPr>
              <p14:cNvContentPartPr/>
              <p14:nvPr/>
            </p14:nvContentPartPr>
            <p14:xfrm>
              <a:off x="4650632" y="2600198"/>
              <a:ext cx="155520" cy="285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E299CBC-A593-4E1C-B68F-9EA7E387134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41632" y="2591558"/>
                <a:ext cx="1731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0C592B7-3A9E-4781-9F69-70384CAC71CF}"/>
                  </a:ext>
                </a:extLst>
              </p14:cNvPr>
              <p14:cNvContentPartPr/>
              <p14:nvPr/>
            </p14:nvContentPartPr>
            <p14:xfrm>
              <a:off x="4942952" y="2771918"/>
              <a:ext cx="34560" cy="424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0C592B7-3A9E-4781-9F69-70384CAC71C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34312" y="2763278"/>
                <a:ext cx="522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734DE9F-4073-4108-8F3B-093A74E6C798}"/>
                  </a:ext>
                </a:extLst>
              </p14:cNvPr>
              <p14:cNvContentPartPr/>
              <p14:nvPr/>
            </p14:nvContentPartPr>
            <p14:xfrm>
              <a:off x="5649632" y="2607038"/>
              <a:ext cx="196200" cy="259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734DE9F-4073-4108-8F3B-093A74E6C79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40632" y="2598038"/>
                <a:ext cx="2138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EE0EB97-A3B1-4DAE-963C-64239C0C469B}"/>
                  </a:ext>
                </a:extLst>
              </p14:cNvPr>
              <p14:cNvContentPartPr/>
              <p14:nvPr/>
            </p14:nvContentPartPr>
            <p14:xfrm>
              <a:off x="6039512" y="2524598"/>
              <a:ext cx="188280" cy="293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EE0EB97-A3B1-4DAE-963C-64239C0C469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30872" y="2515598"/>
                <a:ext cx="2059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386DE25-96C7-4611-B77B-5715A34C8E1A}"/>
                  </a:ext>
                </a:extLst>
              </p14:cNvPr>
              <p14:cNvContentPartPr/>
              <p14:nvPr/>
            </p14:nvContentPartPr>
            <p14:xfrm>
              <a:off x="6359552" y="2583278"/>
              <a:ext cx="195840" cy="216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386DE25-96C7-4611-B77B-5715A34C8E1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50912" y="2574278"/>
                <a:ext cx="2134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4AB134B-D2F9-48AC-A538-711B0AE5B0C2}"/>
                  </a:ext>
                </a:extLst>
              </p14:cNvPr>
              <p14:cNvContentPartPr/>
              <p14:nvPr/>
            </p14:nvContentPartPr>
            <p14:xfrm>
              <a:off x="6917552" y="2558798"/>
              <a:ext cx="228240" cy="280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4AB134B-D2F9-48AC-A538-711B0AE5B0C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08552" y="2550158"/>
                <a:ext cx="2458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7DE1B40-4D62-4ECD-A2F2-CF77DC705FA5}"/>
                  </a:ext>
                </a:extLst>
              </p14:cNvPr>
              <p14:cNvContentPartPr/>
              <p14:nvPr/>
            </p14:nvContentPartPr>
            <p14:xfrm>
              <a:off x="5122592" y="2563478"/>
              <a:ext cx="362160" cy="313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7DE1B40-4D62-4ECD-A2F2-CF77DC705FA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13592" y="2554478"/>
                <a:ext cx="37980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AE403B6-153A-409B-9AF8-D3E7C6D14EE3}"/>
                  </a:ext>
                </a:extLst>
              </p14:cNvPr>
              <p14:cNvContentPartPr/>
              <p14:nvPr/>
            </p14:nvContentPartPr>
            <p14:xfrm>
              <a:off x="3540032" y="2594438"/>
              <a:ext cx="425160" cy="3070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AE403B6-153A-409B-9AF8-D3E7C6D14EE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31385" y="2585798"/>
                <a:ext cx="442815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D962BBD-A940-41EA-8FB8-80FE36405BD4}"/>
                  </a:ext>
                </a:extLst>
              </p14:cNvPr>
              <p14:cNvContentPartPr/>
              <p14:nvPr/>
            </p14:nvContentPartPr>
            <p14:xfrm>
              <a:off x="7584992" y="2478878"/>
              <a:ext cx="171720" cy="2746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D962BBD-A940-41EA-8FB8-80FE36405BD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575992" y="2470238"/>
                <a:ext cx="18936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7E291F6-AAD1-437E-A337-998DF01BF013}"/>
                  </a:ext>
                </a:extLst>
              </p14:cNvPr>
              <p14:cNvContentPartPr/>
              <p14:nvPr/>
            </p14:nvContentPartPr>
            <p14:xfrm>
              <a:off x="8292032" y="2441438"/>
              <a:ext cx="119160" cy="2635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7E291F6-AAD1-437E-A337-998DF01BF01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83032" y="2432438"/>
                <a:ext cx="1368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A0E3A3B-9422-4F32-9BFD-A149F834CB4D}"/>
                  </a:ext>
                </a:extLst>
              </p14:cNvPr>
              <p14:cNvContentPartPr/>
              <p14:nvPr/>
            </p14:nvContentPartPr>
            <p14:xfrm>
              <a:off x="8644832" y="2495438"/>
              <a:ext cx="224640" cy="311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A0E3A3B-9422-4F32-9BFD-A149F834CB4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36192" y="2486798"/>
                <a:ext cx="2422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600F8FE-4C7A-46F8-9410-448B5D33D8D0}"/>
                  </a:ext>
                </a:extLst>
              </p14:cNvPr>
              <p14:cNvContentPartPr/>
              <p14:nvPr/>
            </p14:nvContentPartPr>
            <p14:xfrm>
              <a:off x="3054752" y="3757598"/>
              <a:ext cx="192960" cy="190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600F8FE-4C7A-46F8-9410-448B5D33D8D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45752" y="3748958"/>
                <a:ext cx="2106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CAC1CD6-8278-4291-9397-D18DD97C3F7C}"/>
                  </a:ext>
                </a:extLst>
              </p14:cNvPr>
              <p14:cNvContentPartPr/>
              <p14:nvPr/>
            </p14:nvContentPartPr>
            <p14:xfrm>
              <a:off x="9158912" y="2402198"/>
              <a:ext cx="583920" cy="4082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CAC1CD6-8278-4291-9397-D18DD97C3F7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150267" y="2393558"/>
                <a:ext cx="601571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DCEF22A-D6D7-4EF5-B14D-CF811037B6AA}"/>
                  </a:ext>
                </a:extLst>
              </p14:cNvPr>
              <p14:cNvContentPartPr/>
              <p14:nvPr/>
            </p14:nvContentPartPr>
            <p14:xfrm>
              <a:off x="7935272" y="2461958"/>
              <a:ext cx="245160" cy="342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DCEF22A-D6D7-4EF5-B14D-CF811037B6A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26632" y="2453318"/>
                <a:ext cx="26280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F265F04-6578-40CD-8E6E-4699ECB6D31B}"/>
                  </a:ext>
                </a:extLst>
              </p14:cNvPr>
              <p14:cNvContentPartPr/>
              <p14:nvPr/>
            </p14:nvContentPartPr>
            <p14:xfrm>
              <a:off x="3760352" y="3579758"/>
              <a:ext cx="69120" cy="297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F265F04-6578-40CD-8E6E-4699ECB6D31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51712" y="3570758"/>
                <a:ext cx="8676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86CB5ED-9BD7-41C7-BB7F-2DB4B21D61F0}"/>
                  </a:ext>
                </a:extLst>
              </p14:cNvPr>
              <p14:cNvContentPartPr/>
              <p14:nvPr/>
            </p14:nvContentPartPr>
            <p14:xfrm>
              <a:off x="5034752" y="3590918"/>
              <a:ext cx="176400" cy="2653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86CB5ED-9BD7-41C7-BB7F-2DB4B21D61F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025752" y="3581918"/>
                <a:ext cx="19404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3155BF7-741B-4196-9FD4-4D5A575F8C5D}"/>
                  </a:ext>
                </a:extLst>
              </p14:cNvPr>
              <p14:cNvContentPartPr/>
              <p14:nvPr/>
            </p14:nvContentPartPr>
            <p14:xfrm>
              <a:off x="5334632" y="3733478"/>
              <a:ext cx="1800" cy="18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3155BF7-741B-4196-9FD4-4D5A575F8C5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25632" y="3724838"/>
                <a:ext cx="19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DD9A699-F94E-484B-99F4-F409F79838F2}"/>
                  </a:ext>
                </a:extLst>
              </p14:cNvPr>
              <p14:cNvContentPartPr/>
              <p14:nvPr/>
            </p14:nvContentPartPr>
            <p14:xfrm>
              <a:off x="5592392" y="3568238"/>
              <a:ext cx="42120" cy="235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DD9A699-F94E-484B-99F4-F409F79838F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83752" y="3559598"/>
                <a:ext cx="597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F3BDA75-8151-4647-A890-0DE36D83CDF4}"/>
                  </a:ext>
                </a:extLst>
              </p14:cNvPr>
              <p14:cNvContentPartPr/>
              <p14:nvPr/>
            </p14:nvContentPartPr>
            <p14:xfrm>
              <a:off x="5758712" y="3511358"/>
              <a:ext cx="264600" cy="2984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F3BDA75-8151-4647-A890-0DE36D83CDF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50060" y="3502718"/>
                <a:ext cx="282264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6440D21-5755-403A-AE64-C1473776B6F5}"/>
                  </a:ext>
                </a:extLst>
              </p14:cNvPr>
              <p14:cNvContentPartPr/>
              <p14:nvPr/>
            </p14:nvContentPartPr>
            <p14:xfrm>
              <a:off x="3937472" y="3573998"/>
              <a:ext cx="835200" cy="3211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6440D21-5755-403A-AE64-C1473776B6F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28832" y="3564998"/>
                <a:ext cx="85284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AC6FB85-D72B-47BF-961E-1FAA63ED4621}"/>
                  </a:ext>
                </a:extLst>
              </p14:cNvPr>
              <p14:cNvContentPartPr/>
              <p14:nvPr/>
            </p14:nvContentPartPr>
            <p14:xfrm>
              <a:off x="3943232" y="1484918"/>
              <a:ext cx="1005840" cy="709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AC6FB85-D72B-47BF-961E-1FAA63ED462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34232" y="1476278"/>
                <a:ext cx="102348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75DA372-A882-42CE-8440-6E6A4EE41F97}"/>
                  </a:ext>
                </a:extLst>
              </p14:cNvPr>
              <p14:cNvContentPartPr/>
              <p14:nvPr/>
            </p14:nvContentPartPr>
            <p14:xfrm>
              <a:off x="7106192" y="3515318"/>
              <a:ext cx="277200" cy="285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75DA372-A882-42CE-8440-6E6A4EE41F9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088552" y="3497678"/>
                <a:ext cx="31284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22DAFE2-7E7E-42FC-B353-A683BA761360}"/>
                  </a:ext>
                </a:extLst>
              </p14:cNvPr>
              <p14:cNvContentPartPr/>
              <p14:nvPr/>
            </p14:nvContentPartPr>
            <p14:xfrm>
              <a:off x="7769672" y="3410558"/>
              <a:ext cx="183960" cy="257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22DAFE2-7E7E-42FC-B353-A683BA76136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752032" y="3392558"/>
                <a:ext cx="21960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E4F9F3D-8D89-48EA-BCFA-AE71318DBED9}"/>
                  </a:ext>
                </a:extLst>
              </p14:cNvPr>
              <p14:cNvContentPartPr/>
              <p14:nvPr/>
            </p14:nvContentPartPr>
            <p14:xfrm>
              <a:off x="8136872" y="3542678"/>
              <a:ext cx="33120" cy="349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E4F9F3D-8D89-48EA-BCFA-AE71318DBED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119232" y="3525038"/>
                <a:ext cx="6876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2F7DB5D-B3C7-4BCC-9B39-13ADEAF0EAFC}"/>
                  </a:ext>
                </a:extLst>
              </p14:cNvPr>
              <p14:cNvContentPartPr/>
              <p14:nvPr/>
            </p14:nvContentPartPr>
            <p14:xfrm>
              <a:off x="8286272" y="3355118"/>
              <a:ext cx="210600" cy="3344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2F7DB5D-B3C7-4BCC-9B39-13ADEAF0EAF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268272" y="3337478"/>
                <a:ext cx="24624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17E6713-DAFF-4C83-A264-F6CF5BE46331}"/>
                  </a:ext>
                </a:extLst>
              </p14:cNvPr>
              <p14:cNvContentPartPr/>
              <p14:nvPr/>
            </p14:nvContentPartPr>
            <p14:xfrm>
              <a:off x="8609552" y="3352598"/>
              <a:ext cx="154440" cy="297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17E6713-DAFF-4C83-A264-F6CF5BE4633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591912" y="3334598"/>
                <a:ext cx="1900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BAB28AF-5D64-4141-9393-B9BEFE1A4F53}"/>
                  </a:ext>
                </a:extLst>
              </p14:cNvPr>
              <p14:cNvContentPartPr/>
              <p14:nvPr/>
            </p14:nvContentPartPr>
            <p14:xfrm>
              <a:off x="8970992" y="3401918"/>
              <a:ext cx="293040" cy="3319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BAB28AF-5D64-4141-9393-B9BEFE1A4F5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952992" y="3383918"/>
                <a:ext cx="32868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B80116F-CA90-4460-B4D0-D143E3C775B4}"/>
                  </a:ext>
                </a:extLst>
              </p14:cNvPr>
              <p14:cNvContentPartPr/>
              <p14:nvPr/>
            </p14:nvContentPartPr>
            <p14:xfrm>
              <a:off x="4000112" y="2140478"/>
              <a:ext cx="432720" cy="716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B80116F-CA90-4460-B4D0-D143E3C775B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982472" y="2122478"/>
                <a:ext cx="4683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AB6848D-6DBE-478E-B7BC-229E66651853}"/>
                  </a:ext>
                </a:extLst>
              </p14:cNvPr>
              <p14:cNvContentPartPr/>
              <p14:nvPr/>
            </p14:nvContentPartPr>
            <p14:xfrm>
              <a:off x="3037472" y="4494878"/>
              <a:ext cx="193320" cy="1922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AB6848D-6DBE-478E-B7BC-229E6665185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019472" y="4477238"/>
                <a:ext cx="2289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2EF59BE-C926-4300-9D82-2B421B0CFA74}"/>
                  </a:ext>
                </a:extLst>
              </p14:cNvPr>
              <p14:cNvContentPartPr/>
              <p14:nvPr/>
            </p14:nvContentPartPr>
            <p14:xfrm>
              <a:off x="9567152" y="3341798"/>
              <a:ext cx="361800" cy="3171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2EF59BE-C926-4300-9D82-2B421B0CFA7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549170" y="3324158"/>
                <a:ext cx="397405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34D137E-FAB8-4B2C-8C60-359251198FD8}"/>
                  </a:ext>
                </a:extLst>
              </p14:cNvPr>
              <p14:cNvContentPartPr/>
              <p14:nvPr/>
            </p14:nvContentPartPr>
            <p14:xfrm>
              <a:off x="6138152" y="3535118"/>
              <a:ext cx="740160" cy="3240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34D137E-FAB8-4B2C-8C60-359251198FD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129508" y="3526118"/>
                <a:ext cx="766813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B0571D9-934A-4BF9-97BD-287A59F1C89F}"/>
                  </a:ext>
                </a:extLst>
              </p14:cNvPr>
              <p14:cNvContentPartPr/>
              <p14:nvPr/>
            </p14:nvContentPartPr>
            <p14:xfrm>
              <a:off x="3998312" y="1694798"/>
              <a:ext cx="1026720" cy="3168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B0571D9-934A-4BF9-97BD-287A59F1C89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89669" y="1685798"/>
                <a:ext cx="1044366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03ECAD7-983E-4E2B-8040-DBCA442C685C}"/>
                  </a:ext>
                </a:extLst>
              </p14:cNvPr>
              <p14:cNvContentPartPr/>
              <p14:nvPr/>
            </p14:nvContentPartPr>
            <p14:xfrm>
              <a:off x="3903992" y="1144358"/>
              <a:ext cx="885960" cy="2707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03ECAD7-983E-4E2B-8040-DBCA442C685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94992" y="1135718"/>
                <a:ext cx="9036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6BDD425-6414-4D76-84DC-6DC11DF23E05}"/>
                  </a:ext>
                </a:extLst>
              </p14:cNvPr>
              <p14:cNvContentPartPr/>
              <p14:nvPr/>
            </p14:nvContentPartPr>
            <p14:xfrm>
              <a:off x="6380072" y="4628438"/>
              <a:ext cx="356400" cy="7311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6BDD425-6414-4D76-84DC-6DC11DF23E0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362432" y="4610438"/>
                <a:ext cx="392040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659D5FF-0B0B-40FE-A207-A0BD46325499}"/>
                  </a:ext>
                </a:extLst>
              </p14:cNvPr>
              <p14:cNvContentPartPr/>
              <p14:nvPr/>
            </p14:nvContentPartPr>
            <p14:xfrm>
              <a:off x="6959312" y="4827878"/>
              <a:ext cx="152280" cy="1944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659D5FF-0B0B-40FE-A207-A0BD4632549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941312" y="4809878"/>
                <a:ext cx="1879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530CB00-893C-4957-91CD-A67E341992D5}"/>
                  </a:ext>
                </a:extLst>
              </p14:cNvPr>
              <p14:cNvContentPartPr/>
              <p14:nvPr/>
            </p14:nvContentPartPr>
            <p14:xfrm>
              <a:off x="7521992" y="4750118"/>
              <a:ext cx="486720" cy="2599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530CB00-893C-4957-91CD-A67E341992D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504352" y="4732478"/>
                <a:ext cx="52236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4FD6BB8-3DFE-4F61-93B1-115AFC5A01CF}"/>
                  </a:ext>
                </a:extLst>
              </p14:cNvPr>
              <p14:cNvContentPartPr/>
              <p14:nvPr/>
            </p14:nvContentPartPr>
            <p14:xfrm>
              <a:off x="8230112" y="4752998"/>
              <a:ext cx="249120" cy="3031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4FD6BB8-3DFE-4F61-93B1-115AFC5A01C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212112" y="4734998"/>
                <a:ext cx="28476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07D8E72-B8BE-4E2A-A0C6-A4A7D7538C5D}"/>
                  </a:ext>
                </a:extLst>
              </p14:cNvPr>
              <p14:cNvContentPartPr/>
              <p14:nvPr/>
            </p14:nvContentPartPr>
            <p14:xfrm>
              <a:off x="8858672" y="4660478"/>
              <a:ext cx="302040" cy="2782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07D8E72-B8BE-4E2A-A0C6-A4A7D7538C5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840672" y="4642838"/>
                <a:ext cx="3376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2C7A2D8-7451-4DEC-9A8E-CD5095FB8537}"/>
                  </a:ext>
                </a:extLst>
              </p14:cNvPr>
              <p14:cNvContentPartPr/>
              <p14:nvPr/>
            </p14:nvContentPartPr>
            <p14:xfrm>
              <a:off x="9290672" y="4606118"/>
              <a:ext cx="337320" cy="3884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2C7A2D8-7451-4DEC-9A8E-CD5095FB853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273032" y="4588118"/>
                <a:ext cx="37296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966173A-9C6A-46F4-9DB0-A288862D85F0}"/>
                  </a:ext>
                </a:extLst>
              </p14:cNvPr>
              <p14:cNvContentPartPr/>
              <p14:nvPr/>
            </p14:nvContentPartPr>
            <p14:xfrm>
              <a:off x="7575632" y="4768838"/>
              <a:ext cx="409680" cy="2124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966173A-9C6A-46F4-9DB0-A288862D85F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521632" y="4660838"/>
                <a:ext cx="51732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1563054-A8AE-4C10-B3E9-2DE4A175B29F}"/>
                  </a:ext>
                </a:extLst>
              </p14:cNvPr>
              <p14:cNvContentPartPr/>
              <p14:nvPr/>
            </p14:nvContentPartPr>
            <p14:xfrm>
              <a:off x="9289232" y="4689278"/>
              <a:ext cx="277560" cy="2743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1563054-A8AE-4C10-B3E9-2DE4A175B29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235592" y="4581638"/>
                <a:ext cx="38520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8AD1EEF-C77A-411B-AF17-5C2889C18757}"/>
                  </a:ext>
                </a:extLst>
              </p14:cNvPr>
              <p14:cNvContentPartPr/>
              <p14:nvPr/>
            </p14:nvContentPartPr>
            <p14:xfrm>
              <a:off x="7744112" y="3403718"/>
              <a:ext cx="919440" cy="2340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8AD1EEF-C77A-411B-AF17-5C2889C1875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690112" y="3295718"/>
                <a:ext cx="102708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DC16F07-4914-4A59-9A3D-136AA078BEC2}"/>
                  </a:ext>
                </a:extLst>
              </p14:cNvPr>
              <p14:cNvContentPartPr/>
              <p14:nvPr/>
            </p14:nvContentPartPr>
            <p14:xfrm>
              <a:off x="5111792" y="3599198"/>
              <a:ext cx="692640" cy="2030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DC16F07-4914-4A59-9A3D-136AA078BEC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57792" y="3491198"/>
                <a:ext cx="80028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4523DA1-5CE9-49FF-883B-CC57098F1C85}"/>
                  </a:ext>
                </a:extLst>
              </p14:cNvPr>
              <p14:cNvContentPartPr/>
              <p14:nvPr/>
            </p14:nvContentPartPr>
            <p14:xfrm>
              <a:off x="3732272" y="3592358"/>
              <a:ext cx="557640" cy="2404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4523DA1-5CE9-49FF-883B-CC57098F1C8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678272" y="3484358"/>
                <a:ext cx="66528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9C6AF0B-0576-4010-8B85-2CE4344FBB28}"/>
                  </a:ext>
                </a:extLst>
              </p14:cNvPr>
              <p14:cNvContentPartPr/>
              <p14:nvPr/>
            </p14:nvContentPartPr>
            <p14:xfrm>
              <a:off x="6206552" y="3636638"/>
              <a:ext cx="569880" cy="1706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9C6AF0B-0576-4010-8B85-2CE4344FBB2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152912" y="3528998"/>
                <a:ext cx="67752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BDF0AB0-4035-4BDB-8A30-9E9D8C27E302}"/>
                  </a:ext>
                </a:extLst>
              </p14:cNvPr>
              <p14:cNvContentPartPr/>
              <p14:nvPr/>
            </p14:nvContentPartPr>
            <p14:xfrm>
              <a:off x="9514232" y="3359798"/>
              <a:ext cx="504000" cy="3470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BDF0AB0-4035-4BDB-8A30-9E9D8C27E30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460592" y="3252158"/>
                <a:ext cx="61164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3D7D599-91E6-4DD0-896F-92913D951573}"/>
                  </a:ext>
                </a:extLst>
              </p14:cNvPr>
              <p14:cNvContentPartPr/>
              <p14:nvPr/>
            </p14:nvContentPartPr>
            <p14:xfrm>
              <a:off x="6538472" y="4057838"/>
              <a:ext cx="295200" cy="2602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3D7D599-91E6-4DD0-896F-92913D95157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529832" y="4049198"/>
                <a:ext cx="3128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22CC682-9F17-41B8-9C7B-9DE8CE28E96E}"/>
                  </a:ext>
                </a:extLst>
              </p14:cNvPr>
              <p14:cNvContentPartPr/>
              <p14:nvPr/>
            </p14:nvContentPartPr>
            <p14:xfrm>
              <a:off x="6187112" y="2933198"/>
              <a:ext cx="267120" cy="1188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22CC682-9F17-41B8-9C7B-9DE8CE28E96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178112" y="2924558"/>
                <a:ext cx="2847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8BE9026-D35A-4C74-9A19-19CAD1F24836}"/>
                  </a:ext>
                </a:extLst>
              </p14:cNvPr>
              <p14:cNvContentPartPr/>
              <p14:nvPr/>
            </p14:nvContentPartPr>
            <p14:xfrm>
              <a:off x="9404792" y="2963078"/>
              <a:ext cx="196560" cy="111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8BE9026-D35A-4C74-9A19-19CAD1F2483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396152" y="2954438"/>
                <a:ext cx="2142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B8ED778-A3E5-4E0B-8AC8-AE156A330F6E}"/>
                  </a:ext>
                </a:extLst>
              </p14:cNvPr>
              <p14:cNvContentPartPr/>
              <p14:nvPr/>
            </p14:nvContentPartPr>
            <p14:xfrm>
              <a:off x="9510992" y="3958478"/>
              <a:ext cx="434520" cy="2041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B8ED778-A3E5-4E0B-8AC8-AE156A330F6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502359" y="3949478"/>
                <a:ext cx="452145" cy="2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6989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B03C628-965F-408C-9E40-CA223C907C58}"/>
                  </a:ext>
                </a:extLst>
              </p14:cNvPr>
              <p14:cNvContentPartPr/>
              <p14:nvPr/>
            </p14:nvContentPartPr>
            <p14:xfrm>
              <a:off x="811232" y="340118"/>
              <a:ext cx="808200" cy="576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B03C628-965F-408C-9E40-CA223C907C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592" y="331112"/>
                <a:ext cx="825840" cy="594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5A58910-69FA-4759-8801-B23864AC1EDD}"/>
                  </a:ext>
                </a:extLst>
              </p14:cNvPr>
              <p14:cNvContentPartPr/>
              <p14:nvPr/>
            </p14:nvContentPartPr>
            <p14:xfrm>
              <a:off x="2494232" y="1180718"/>
              <a:ext cx="173520" cy="2090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5A58910-69FA-4759-8801-B23864AC1E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5232" y="1171718"/>
                <a:ext cx="191160" cy="21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1B7DC3E-C5B4-4D01-9B1E-9317F1DC692F}"/>
                  </a:ext>
                </a:extLst>
              </p14:cNvPr>
              <p14:cNvContentPartPr/>
              <p14:nvPr/>
            </p14:nvContentPartPr>
            <p14:xfrm>
              <a:off x="1183472" y="1154798"/>
              <a:ext cx="884520" cy="307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1B7DC3E-C5B4-4D01-9B1E-9317F1DC69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4472" y="1146148"/>
                <a:ext cx="902160" cy="324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705EB9A-408D-4E63-8A5A-28BCF01DB4E9}"/>
                  </a:ext>
                </a:extLst>
              </p14:cNvPr>
              <p14:cNvContentPartPr/>
              <p14:nvPr/>
            </p14:nvContentPartPr>
            <p14:xfrm>
              <a:off x="1635272" y="2640878"/>
              <a:ext cx="389160" cy="285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705EB9A-408D-4E63-8A5A-28BCF01DB4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6632" y="2631878"/>
                <a:ext cx="40680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2B4511C-44E9-4667-834B-B2EB5A6F5E70}"/>
                  </a:ext>
                </a:extLst>
              </p14:cNvPr>
              <p14:cNvContentPartPr/>
              <p14:nvPr/>
            </p14:nvContentPartPr>
            <p14:xfrm>
              <a:off x="1491272" y="1831958"/>
              <a:ext cx="524160" cy="349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2B4511C-44E9-4667-834B-B2EB5A6F5E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82626" y="1823318"/>
                <a:ext cx="541812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F33BB71-5325-457F-A6DE-47AD1117BA80}"/>
                  </a:ext>
                </a:extLst>
              </p14:cNvPr>
              <p14:cNvContentPartPr/>
              <p14:nvPr/>
            </p14:nvContentPartPr>
            <p14:xfrm>
              <a:off x="3582512" y="2604878"/>
              <a:ext cx="564480" cy="275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F33BB71-5325-457F-A6DE-47AD1117BA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3872" y="2596238"/>
                <a:ext cx="5821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86A8789-ABC8-4123-8CEA-ECF8211CCA4B}"/>
                  </a:ext>
                </a:extLst>
              </p14:cNvPr>
              <p14:cNvContentPartPr/>
              <p14:nvPr/>
            </p14:nvContentPartPr>
            <p14:xfrm>
              <a:off x="3110552" y="2608838"/>
              <a:ext cx="282240" cy="2804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86A8789-ABC8-4123-8CEA-ECF8211CCA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01552" y="2599838"/>
                <a:ext cx="2998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38958E9-7C92-4F35-AFAB-072707D8701A}"/>
                  </a:ext>
                </a:extLst>
              </p14:cNvPr>
              <p14:cNvContentPartPr/>
              <p14:nvPr/>
            </p14:nvContentPartPr>
            <p14:xfrm>
              <a:off x="3088952" y="1777958"/>
              <a:ext cx="848160" cy="253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38958E9-7C92-4F35-AFAB-072707D8701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79952" y="1768945"/>
                <a:ext cx="865800" cy="271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B49C788-3364-4CDF-B533-9E0CAAC1CD07}"/>
                  </a:ext>
                </a:extLst>
              </p14:cNvPr>
              <p14:cNvContentPartPr/>
              <p14:nvPr/>
            </p14:nvContentPartPr>
            <p14:xfrm>
              <a:off x="3046112" y="1105838"/>
              <a:ext cx="804240" cy="263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B49C788-3364-4CDF-B533-9E0CAAC1CD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37472" y="1096838"/>
                <a:ext cx="8218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B723F5B-FF80-40F7-AEBD-EE58B65BB37B}"/>
                  </a:ext>
                </a:extLst>
              </p14:cNvPr>
              <p14:cNvContentPartPr/>
              <p14:nvPr/>
            </p14:nvContentPartPr>
            <p14:xfrm>
              <a:off x="2974472" y="1131758"/>
              <a:ext cx="907200" cy="2520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B723F5B-FF80-40F7-AEBD-EE58B65BB37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20472" y="1023758"/>
                <a:ext cx="101484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28F6598-32E5-4CF7-BBC5-ED4D8575F7DA}"/>
                  </a:ext>
                </a:extLst>
              </p14:cNvPr>
              <p14:cNvContentPartPr/>
              <p14:nvPr/>
            </p14:nvContentPartPr>
            <p14:xfrm>
              <a:off x="3734432" y="4567958"/>
              <a:ext cx="356040" cy="639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28F6598-32E5-4CF7-BBC5-ED4D8575F7D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25792" y="4558958"/>
                <a:ext cx="373680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6A687CE-0C31-42F3-8117-9C716AFB3324}"/>
                  </a:ext>
                </a:extLst>
              </p14:cNvPr>
              <p14:cNvContentPartPr/>
              <p14:nvPr/>
            </p14:nvContentPartPr>
            <p14:xfrm>
              <a:off x="3891392" y="4142078"/>
              <a:ext cx="190080" cy="198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6A687CE-0C31-42F3-8117-9C716AFB332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82752" y="4133438"/>
                <a:ext cx="207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D7D8B00-1A67-46C3-8D09-2C45363DBEED}"/>
                  </a:ext>
                </a:extLst>
              </p14:cNvPr>
              <p14:cNvContentPartPr/>
              <p14:nvPr/>
            </p14:nvContentPartPr>
            <p14:xfrm>
              <a:off x="4439312" y="4640678"/>
              <a:ext cx="172800" cy="171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D7D8B00-1A67-46C3-8D09-2C45363DBEE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30672" y="4631678"/>
                <a:ext cx="19044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66A452A-086E-40EE-9BFE-8137F7EB2563}"/>
                  </a:ext>
                </a:extLst>
              </p14:cNvPr>
              <p14:cNvContentPartPr/>
              <p14:nvPr/>
            </p14:nvContentPartPr>
            <p14:xfrm>
              <a:off x="5547392" y="4643918"/>
              <a:ext cx="148320" cy="2379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66A452A-086E-40EE-9BFE-8137F7EB256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38392" y="4635278"/>
                <a:ext cx="1659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0DBD072-D378-4DD1-AEBC-3A5EA59A6573}"/>
                  </a:ext>
                </a:extLst>
              </p14:cNvPr>
              <p14:cNvContentPartPr/>
              <p14:nvPr/>
            </p14:nvContentPartPr>
            <p14:xfrm>
              <a:off x="5933672" y="4583438"/>
              <a:ext cx="212400" cy="3402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0DBD072-D378-4DD1-AEBC-3A5EA59A657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25032" y="4574798"/>
                <a:ext cx="2300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C8E5662-0BC1-46FD-959F-7B8C5C711A36}"/>
                  </a:ext>
                </a:extLst>
              </p14:cNvPr>
              <p14:cNvContentPartPr/>
              <p14:nvPr/>
            </p14:nvContentPartPr>
            <p14:xfrm>
              <a:off x="6896312" y="4782878"/>
              <a:ext cx="16560" cy="1976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C8E5662-0BC1-46FD-959F-7B8C5C711A3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87312" y="4774238"/>
                <a:ext cx="342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3FCB67C-2E6A-4A4E-9306-6061D57BAA1F}"/>
                  </a:ext>
                </a:extLst>
              </p14:cNvPr>
              <p14:cNvContentPartPr/>
              <p14:nvPr/>
            </p14:nvContentPartPr>
            <p14:xfrm>
              <a:off x="6560792" y="4520078"/>
              <a:ext cx="204840" cy="4780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3FCB67C-2E6A-4A4E-9306-6061D57BAA1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552137" y="4511078"/>
                <a:ext cx="222511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5CC62B9-C2E2-4331-BEA1-F4D81ABB3AD1}"/>
                  </a:ext>
                </a:extLst>
              </p14:cNvPr>
              <p14:cNvContentPartPr/>
              <p14:nvPr/>
            </p14:nvContentPartPr>
            <p14:xfrm>
              <a:off x="5214032" y="4546358"/>
              <a:ext cx="246960" cy="4446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5CC62B9-C2E2-4331-BEA1-F4D81ABB3A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05032" y="4537365"/>
                <a:ext cx="264600" cy="462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5516D04-652B-4078-828D-65D4FE22F006}"/>
                  </a:ext>
                </a:extLst>
              </p14:cNvPr>
              <p14:cNvContentPartPr/>
              <p14:nvPr/>
            </p14:nvContentPartPr>
            <p14:xfrm>
              <a:off x="7167032" y="4503878"/>
              <a:ext cx="1924920" cy="5475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5516D04-652B-4078-828D-65D4FE22F00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58392" y="4494878"/>
                <a:ext cx="194256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DA8103B-4EBA-4A75-9177-2BEBF05F6D85}"/>
                  </a:ext>
                </a:extLst>
              </p14:cNvPr>
              <p14:cNvContentPartPr/>
              <p14:nvPr/>
            </p14:nvContentPartPr>
            <p14:xfrm>
              <a:off x="879992" y="1919078"/>
              <a:ext cx="186480" cy="2394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DA8103B-4EBA-4A75-9177-2BEBF05F6D8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1352" y="1910078"/>
                <a:ext cx="2041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FBD8AC4-459D-4BF3-BD51-2CA79C9D7913}"/>
                  </a:ext>
                </a:extLst>
              </p14:cNvPr>
              <p14:cNvContentPartPr/>
              <p14:nvPr/>
            </p14:nvContentPartPr>
            <p14:xfrm>
              <a:off x="1123712" y="2745278"/>
              <a:ext cx="38520" cy="3909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FBD8AC4-459D-4BF3-BD51-2CA79C9D791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15072" y="2736278"/>
                <a:ext cx="5616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5369389-CFBC-4B0C-B0E3-4BBEAA6A046F}"/>
                  </a:ext>
                </a:extLst>
              </p14:cNvPr>
              <p14:cNvContentPartPr/>
              <p14:nvPr/>
            </p14:nvContentPartPr>
            <p14:xfrm>
              <a:off x="7730432" y="792278"/>
              <a:ext cx="2566800" cy="19292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5369389-CFBC-4B0C-B0E3-4BBEAA6A046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12792" y="684618"/>
                <a:ext cx="2602440" cy="214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64A5D77-F501-4EB0-A7D8-107A93A1FE8B}"/>
                  </a:ext>
                </a:extLst>
              </p14:cNvPr>
              <p14:cNvContentPartPr/>
              <p14:nvPr/>
            </p14:nvContentPartPr>
            <p14:xfrm>
              <a:off x="4533272" y="5688638"/>
              <a:ext cx="225000" cy="1699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64A5D77-F501-4EB0-A7D8-107A93A1FE8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24632" y="5679638"/>
                <a:ext cx="2426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6718F76-DC66-4978-B059-7705FAC059DF}"/>
                  </a:ext>
                </a:extLst>
              </p14:cNvPr>
              <p14:cNvContentPartPr/>
              <p14:nvPr/>
            </p14:nvContentPartPr>
            <p14:xfrm>
              <a:off x="6843032" y="5427638"/>
              <a:ext cx="161280" cy="4316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6718F76-DC66-4978-B059-7705FAC059D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34032" y="5418638"/>
                <a:ext cx="17892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BB7887F-17B5-4446-8DC2-71E5A787E89B}"/>
                  </a:ext>
                </a:extLst>
              </p14:cNvPr>
              <p14:cNvContentPartPr/>
              <p14:nvPr/>
            </p14:nvContentPartPr>
            <p14:xfrm>
              <a:off x="6127712" y="5447078"/>
              <a:ext cx="400320" cy="3988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BB7887F-17B5-4446-8DC2-71E5A787E89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118712" y="5438430"/>
                <a:ext cx="417960" cy="416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59682FC7-8EBD-40A3-8ED3-D9B2B0CDFCFA}"/>
                  </a:ext>
                </a:extLst>
              </p14:cNvPr>
              <p14:cNvContentPartPr/>
              <p14:nvPr/>
            </p14:nvContentPartPr>
            <p14:xfrm>
              <a:off x="7242992" y="5607998"/>
              <a:ext cx="180720" cy="2649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59682FC7-8EBD-40A3-8ED3-D9B2B0CDFCF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234352" y="5599358"/>
                <a:ext cx="19836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BB999CA-CF29-41CA-9430-92CA95548DED}"/>
                  </a:ext>
                </a:extLst>
              </p14:cNvPr>
              <p14:cNvContentPartPr/>
              <p14:nvPr/>
            </p14:nvContentPartPr>
            <p14:xfrm>
              <a:off x="7831592" y="5410358"/>
              <a:ext cx="532080" cy="3747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BB999CA-CF29-41CA-9430-92CA95548DE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822592" y="5401358"/>
                <a:ext cx="54972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E795820F-86FC-4C26-A389-97CEDFD4A5D3}"/>
                  </a:ext>
                </a:extLst>
              </p14:cNvPr>
              <p14:cNvContentPartPr/>
              <p14:nvPr/>
            </p14:nvContentPartPr>
            <p14:xfrm>
              <a:off x="5283512" y="5466158"/>
              <a:ext cx="369360" cy="3600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E795820F-86FC-4C26-A389-97CEDFD4A5D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274512" y="5457158"/>
                <a:ext cx="38700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D693FB72-DC64-46B6-B9FB-46A597216A6E}"/>
                  </a:ext>
                </a:extLst>
              </p14:cNvPr>
              <p14:cNvContentPartPr/>
              <p14:nvPr/>
            </p14:nvContentPartPr>
            <p14:xfrm>
              <a:off x="483632" y="3824198"/>
              <a:ext cx="655200" cy="621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D693FB72-DC64-46B6-B9FB-46A597216A6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4632" y="3815198"/>
                <a:ext cx="672840" cy="6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B32CF40-AE5F-4CFD-87BE-195C242855E1}"/>
                  </a:ext>
                </a:extLst>
              </p14:cNvPr>
              <p14:cNvContentPartPr/>
              <p14:nvPr/>
            </p14:nvContentPartPr>
            <p14:xfrm>
              <a:off x="315512" y="4869998"/>
              <a:ext cx="190440" cy="3139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B32CF40-AE5F-4CFD-87BE-195C242855E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6512" y="4861358"/>
                <a:ext cx="2080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92EB1C9D-E077-46A5-AA90-88824CA3246D}"/>
                  </a:ext>
                </a:extLst>
              </p14:cNvPr>
              <p14:cNvContentPartPr/>
              <p14:nvPr/>
            </p14:nvContentPartPr>
            <p14:xfrm>
              <a:off x="662192" y="4921478"/>
              <a:ext cx="126000" cy="1767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92EB1C9D-E077-46A5-AA90-88824CA3246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53552" y="4912478"/>
                <a:ext cx="1436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076D8578-ADF6-42BC-B35B-AE29D704740D}"/>
                  </a:ext>
                </a:extLst>
              </p14:cNvPr>
              <p14:cNvContentPartPr/>
              <p14:nvPr/>
            </p14:nvContentPartPr>
            <p14:xfrm>
              <a:off x="1430072" y="4697558"/>
              <a:ext cx="188640" cy="27792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076D8578-ADF6-42BC-B35B-AE29D704740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421072" y="4688918"/>
                <a:ext cx="2062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4D826BA2-16BA-4C4B-B79F-1110AA326B6C}"/>
                  </a:ext>
                </a:extLst>
              </p14:cNvPr>
              <p14:cNvContentPartPr/>
              <p14:nvPr/>
            </p14:nvContentPartPr>
            <p14:xfrm>
              <a:off x="1013552" y="4737158"/>
              <a:ext cx="295920" cy="31032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4D826BA2-16BA-4C4B-B79F-1110AA326B6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04901" y="4728518"/>
                <a:ext cx="313581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0D504221-56A8-4838-9BEA-687AE92582D9}"/>
                  </a:ext>
                </a:extLst>
              </p14:cNvPr>
              <p14:cNvContentPartPr/>
              <p14:nvPr/>
            </p14:nvContentPartPr>
            <p14:xfrm>
              <a:off x="2329352" y="4486238"/>
              <a:ext cx="153360" cy="28152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0D504221-56A8-4838-9BEA-687AE92582D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320352" y="4477598"/>
                <a:ext cx="1710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4BA3E6AE-BD8F-4306-89A9-BBEE71F276A9}"/>
                  </a:ext>
                </a:extLst>
              </p14:cNvPr>
              <p14:cNvContentPartPr/>
              <p14:nvPr/>
            </p14:nvContentPartPr>
            <p14:xfrm>
              <a:off x="1808432" y="4522958"/>
              <a:ext cx="381600" cy="3816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4BA3E6AE-BD8F-4306-89A9-BBEE71F276A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799792" y="4513958"/>
                <a:ext cx="3992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5F2EEED6-D2C8-4D76-B600-A9527BB7DB6C}"/>
                  </a:ext>
                </a:extLst>
              </p14:cNvPr>
              <p14:cNvContentPartPr/>
              <p14:nvPr/>
            </p14:nvContentPartPr>
            <p14:xfrm>
              <a:off x="888272" y="5581718"/>
              <a:ext cx="171720" cy="1674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5F2EEED6-D2C8-4D76-B600-A9527BB7DB6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79272" y="5572718"/>
                <a:ext cx="1893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39C6E0FE-865E-4E86-8DE9-E03F5A8B6C3C}"/>
                  </a:ext>
                </a:extLst>
              </p14:cNvPr>
              <p14:cNvContentPartPr/>
              <p14:nvPr/>
            </p14:nvContentPartPr>
            <p14:xfrm>
              <a:off x="1787192" y="5305958"/>
              <a:ext cx="69480" cy="2689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39C6E0FE-865E-4E86-8DE9-E03F5A8B6C3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778192" y="5297318"/>
                <a:ext cx="8712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F87D68C-B428-45FD-A0C2-2595AA80A4B0}"/>
                  </a:ext>
                </a:extLst>
              </p14:cNvPr>
              <p14:cNvContentPartPr/>
              <p14:nvPr/>
            </p14:nvContentPartPr>
            <p14:xfrm>
              <a:off x="1993832" y="5258798"/>
              <a:ext cx="452520" cy="24912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F87D68C-B428-45FD-A0C2-2595AA80A4B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985185" y="5250158"/>
                <a:ext cx="470174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A4099011-0DC7-49B4-8363-2C01CB70F2B1}"/>
                  </a:ext>
                </a:extLst>
              </p14:cNvPr>
              <p14:cNvContentPartPr/>
              <p14:nvPr/>
            </p14:nvContentPartPr>
            <p14:xfrm>
              <a:off x="1394432" y="5403158"/>
              <a:ext cx="292320" cy="31068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A4099011-0DC7-49B4-8363-2C01CB70F2B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385432" y="5394518"/>
                <a:ext cx="30996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EB204731-52A4-461E-B4C5-0DDF00EE135B}"/>
                  </a:ext>
                </a:extLst>
              </p14:cNvPr>
              <p14:cNvContentPartPr/>
              <p14:nvPr/>
            </p14:nvContentPartPr>
            <p14:xfrm>
              <a:off x="1414952" y="3708638"/>
              <a:ext cx="63360" cy="50400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EB204731-52A4-461E-B4C5-0DDF00EE135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405952" y="3699998"/>
                <a:ext cx="8100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F7769558-C0FC-476E-870E-9FF8B5364310}"/>
                  </a:ext>
                </a:extLst>
              </p14:cNvPr>
              <p14:cNvContentPartPr/>
              <p14:nvPr/>
            </p14:nvContentPartPr>
            <p14:xfrm>
              <a:off x="1786832" y="3682358"/>
              <a:ext cx="166680" cy="2257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F7769558-C0FC-476E-870E-9FF8B536431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777832" y="3673718"/>
                <a:ext cx="1843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F6957963-8C55-4A98-B82A-7CEE75B84404}"/>
                  </a:ext>
                </a:extLst>
              </p14:cNvPr>
              <p14:cNvContentPartPr/>
              <p14:nvPr/>
            </p14:nvContentPartPr>
            <p14:xfrm>
              <a:off x="2057552" y="3612518"/>
              <a:ext cx="132480" cy="3319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F6957963-8C55-4A98-B82A-7CEE75B8440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048552" y="3603518"/>
                <a:ext cx="15012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6C7A9AAE-111D-4458-B5AF-589670468CB8}"/>
                  </a:ext>
                </a:extLst>
              </p14:cNvPr>
              <p14:cNvContentPartPr/>
              <p14:nvPr/>
            </p14:nvContentPartPr>
            <p14:xfrm>
              <a:off x="2418992" y="3667958"/>
              <a:ext cx="197280" cy="2725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6C7A9AAE-111D-4458-B5AF-589670468CB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409992" y="3658958"/>
                <a:ext cx="21492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C0E4D0E0-98CC-47CE-AF67-D58FEF3B25B0}"/>
                  </a:ext>
                </a:extLst>
              </p14:cNvPr>
              <p14:cNvContentPartPr/>
              <p14:nvPr/>
            </p14:nvContentPartPr>
            <p14:xfrm>
              <a:off x="2944232" y="3507398"/>
              <a:ext cx="199440" cy="27828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C0E4D0E0-98CC-47CE-AF67-D58FEF3B25B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935592" y="3498758"/>
                <a:ext cx="2170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DE7B5139-3E69-41DC-9345-E2E1B81BE201}"/>
                  </a:ext>
                </a:extLst>
              </p14:cNvPr>
              <p14:cNvContentPartPr/>
              <p14:nvPr/>
            </p14:nvContentPartPr>
            <p14:xfrm>
              <a:off x="3304232" y="3574358"/>
              <a:ext cx="101520" cy="241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DE7B5139-3E69-41DC-9345-E2E1B81BE20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295232" y="3565718"/>
                <a:ext cx="1191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90B7A92F-1237-4888-956B-7EFF988D3395}"/>
                  </a:ext>
                </a:extLst>
              </p14:cNvPr>
              <p14:cNvContentPartPr/>
              <p14:nvPr/>
            </p14:nvContentPartPr>
            <p14:xfrm>
              <a:off x="3272912" y="3673718"/>
              <a:ext cx="172800" cy="550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90B7A92F-1237-4888-956B-7EFF988D339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263912" y="3664718"/>
                <a:ext cx="1904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F1383D15-A378-4A5C-8B30-79E87B736803}"/>
                  </a:ext>
                </a:extLst>
              </p14:cNvPr>
              <p14:cNvContentPartPr/>
              <p14:nvPr/>
            </p14:nvContentPartPr>
            <p14:xfrm>
              <a:off x="2976272" y="3267638"/>
              <a:ext cx="164520" cy="13104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F1383D15-A378-4A5C-8B30-79E87B73680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67272" y="3258998"/>
                <a:ext cx="1821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25AD827C-2DE4-4C63-9A0B-03D43239B4CD}"/>
                  </a:ext>
                </a:extLst>
              </p14:cNvPr>
              <p14:cNvContentPartPr/>
              <p14:nvPr/>
            </p14:nvContentPartPr>
            <p14:xfrm>
              <a:off x="4617872" y="3303998"/>
              <a:ext cx="199800" cy="2343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25AD827C-2DE4-4C63-9A0B-03D43239B4C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608872" y="3295358"/>
                <a:ext cx="2174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AEBF4C44-59A0-4F58-90C9-95E9ABEA57FA}"/>
                  </a:ext>
                </a:extLst>
              </p14:cNvPr>
              <p14:cNvContentPartPr/>
              <p14:nvPr/>
            </p14:nvContentPartPr>
            <p14:xfrm>
              <a:off x="4956632" y="3218678"/>
              <a:ext cx="28440" cy="22824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AEBF4C44-59A0-4F58-90C9-95E9ABEA57F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947992" y="3210038"/>
                <a:ext cx="460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2CBCAE11-C92B-430E-A5AC-CA9AD57FC782}"/>
                  </a:ext>
                </a:extLst>
              </p14:cNvPr>
              <p14:cNvContentPartPr/>
              <p14:nvPr/>
            </p14:nvContentPartPr>
            <p14:xfrm>
              <a:off x="4059152" y="3230558"/>
              <a:ext cx="439200" cy="3538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2CBCAE11-C92B-430E-A5AC-CA9AD57FC78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50152" y="3221558"/>
                <a:ext cx="45684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519EF777-72E0-4AB3-A77A-78910FAC33A2}"/>
                  </a:ext>
                </a:extLst>
              </p14:cNvPr>
              <p14:cNvContentPartPr/>
              <p14:nvPr/>
            </p14:nvContentPartPr>
            <p14:xfrm>
              <a:off x="3671432" y="3411278"/>
              <a:ext cx="291600" cy="22824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519EF777-72E0-4AB3-A77A-78910FAC33A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662792" y="3402278"/>
                <a:ext cx="3092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283EF0E2-5916-4E00-9419-CA121A999F5C}"/>
                  </a:ext>
                </a:extLst>
              </p14:cNvPr>
              <p14:cNvContentPartPr/>
              <p14:nvPr/>
            </p14:nvContentPartPr>
            <p14:xfrm>
              <a:off x="5221232" y="3276998"/>
              <a:ext cx="148680" cy="11484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283EF0E2-5916-4E00-9419-CA121A999F5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212232" y="3268358"/>
                <a:ext cx="1663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65F73841-5418-4CFF-849C-8FF9AA3AAA40}"/>
                  </a:ext>
                </a:extLst>
              </p14:cNvPr>
              <p14:cNvContentPartPr/>
              <p14:nvPr/>
            </p14:nvContentPartPr>
            <p14:xfrm>
              <a:off x="5616512" y="206198"/>
              <a:ext cx="5733360" cy="383292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65F73841-5418-4CFF-849C-8FF9AA3AAA4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607871" y="197557"/>
                <a:ext cx="5751001" cy="38505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60D7777A-8D68-41B2-8E56-2761B2658E2E}"/>
                  </a:ext>
                </a:extLst>
              </p14:cNvPr>
              <p14:cNvContentPartPr/>
              <p14:nvPr/>
            </p14:nvContentPartPr>
            <p14:xfrm>
              <a:off x="8508392" y="5408558"/>
              <a:ext cx="1250280" cy="4806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60D7777A-8D68-41B2-8E56-2761B2658E2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499392" y="5399558"/>
                <a:ext cx="1267920" cy="49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882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718FDB9-8A80-475D-A8A9-6364EFCCCFCA}"/>
                  </a:ext>
                </a:extLst>
              </p14:cNvPr>
              <p14:cNvContentPartPr/>
              <p14:nvPr/>
            </p14:nvContentPartPr>
            <p14:xfrm>
              <a:off x="761552" y="456398"/>
              <a:ext cx="3319200" cy="17758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718FDB9-8A80-475D-A8A9-6364EFCCCF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552" y="438398"/>
                <a:ext cx="3345840" cy="180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A55046A8-F136-47E8-B19B-6B81048ADD2E}"/>
                  </a:ext>
                </a:extLst>
              </p14:cNvPr>
              <p14:cNvContentPartPr/>
              <p14:nvPr/>
            </p14:nvContentPartPr>
            <p14:xfrm>
              <a:off x="5929352" y="5161958"/>
              <a:ext cx="191880" cy="3891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A55046A8-F136-47E8-B19B-6B81048ADD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20352" y="5153318"/>
                <a:ext cx="20952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5FA8C22-1512-42D6-9052-622C85F745A4}"/>
                  </a:ext>
                </a:extLst>
              </p14:cNvPr>
              <p14:cNvContentPartPr/>
              <p14:nvPr/>
            </p14:nvContentPartPr>
            <p14:xfrm>
              <a:off x="6282152" y="5226758"/>
              <a:ext cx="313560" cy="3319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5FA8C22-1512-42D6-9052-622C85F745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73512" y="5217758"/>
                <a:ext cx="33120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7C42F6DF-9AFC-42CD-A9BA-2FACC13E91F1}"/>
                  </a:ext>
                </a:extLst>
              </p14:cNvPr>
              <p14:cNvContentPartPr/>
              <p14:nvPr/>
            </p14:nvContentPartPr>
            <p14:xfrm>
              <a:off x="6857792" y="5443478"/>
              <a:ext cx="44640" cy="1220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7C42F6DF-9AFC-42CD-A9BA-2FACC13E91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48792" y="5434838"/>
                <a:ext cx="622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6CDB850-E1A6-4A6A-A7A5-F53D30BD790D}"/>
                  </a:ext>
                </a:extLst>
              </p14:cNvPr>
              <p14:cNvContentPartPr/>
              <p14:nvPr/>
            </p14:nvContentPartPr>
            <p14:xfrm>
              <a:off x="5373872" y="5142158"/>
              <a:ext cx="239760" cy="6739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6CDB850-E1A6-4A6A-A7A5-F53D30BD79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64872" y="5133518"/>
                <a:ext cx="257400" cy="6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085E08CE-F4C3-414A-B9DC-C5A4B07DB0D5}"/>
                  </a:ext>
                </a:extLst>
              </p14:cNvPr>
              <p14:cNvContentPartPr/>
              <p14:nvPr/>
            </p14:nvContentPartPr>
            <p14:xfrm>
              <a:off x="8800352" y="5157638"/>
              <a:ext cx="919080" cy="6969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085E08CE-F4C3-414A-B9DC-C5A4B07DB0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91352" y="5148998"/>
                <a:ext cx="93672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8FE6E35D-1CDB-4463-B082-2A8C712D8FC7}"/>
                  </a:ext>
                </a:extLst>
              </p14:cNvPr>
              <p14:cNvContentPartPr/>
              <p14:nvPr/>
            </p14:nvContentPartPr>
            <p14:xfrm>
              <a:off x="7193312" y="5118758"/>
              <a:ext cx="1236600" cy="6814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8FE6E35D-1CDB-4463-B082-2A8C712D8F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84312" y="5100758"/>
                <a:ext cx="1254240" cy="7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62756E30-9BF7-41D0-83F7-562B7F7D9748}"/>
                  </a:ext>
                </a:extLst>
              </p14:cNvPr>
              <p14:cNvContentPartPr/>
              <p14:nvPr/>
            </p14:nvContentPartPr>
            <p14:xfrm>
              <a:off x="7722152" y="5020838"/>
              <a:ext cx="1692720" cy="7941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62756E30-9BF7-41D0-83F7-562B7F7D974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04512" y="4912838"/>
                <a:ext cx="1728360" cy="10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DB352444-BCEE-4BA0-8C68-8E04BEFA69FF}"/>
                  </a:ext>
                </a:extLst>
              </p14:cNvPr>
              <p14:cNvContentPartPr/>
              <p14:nvPr/>
            </p14:nvContentPartPr>
            <p14:xfrm>
              <a:off x="10597112" y="5397038"/>
              <a:ext cx="360" cy="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DB352444-BCEE-4BA0-8C68-8E04BEFA69F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579112" y="537939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1B0ECE58-9C2A-4852-8DDE-F2389076CD81}"/>
                  </a:ext>
                </a:extLst>
              </p14:cNvPr>
              <p14:cNvContentPartPr/>
              <p14:nvPr/>
            </p14:nvContentPartPr>
            <p14:xfrm>
              <a:off x="8392832" y="4481198"/>
              <a:ext cx="774720" cy="5619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1B0ECE58-9C2A-4852-8DDE-F2389076CD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74832" y="4463558"/>
                <a:ext cx="81036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7FE96EF1-7392-4A5D-8E90-160591088523}"/>
                  </a:ext>
                </a:extLst>
              </p14:cNvPr>
              <p14:cNvContentPartPr/>
              <p14:nvPr/>
            </p14:nvContentPartPr>
            <p14:xfrm>
              <a:off x="6835832" y="403478"/>
              <a:ext cx="2337120" cy="73548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7FE96EF1-7392-4A5D-8E90-16059108852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82192" y="295478"/>
                <a:ext cx="2444760" cy="9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0E64F517-1B8B-42AD-9785-B4D5878386A8}"/>
                  </a:ext>
                </a:extLst>
              </p14:cNvPr>
              <p14:cNvContentPartPr/>
              <p14:nvPr/>
            </p14:nvContentPartPr>
            <p14:xfrm>
              <a:off x="6790472" y="750878"/>
              <a:ext cx="2236680" cy="5752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0E64F517-1B8B-42AD-9785-B4D5878386A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36832" y="643238"/>
                <a:ext cx="2344320" cy="7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4BBC62C-5505-4B1D-A38D-0A75C6717FC6}"/>
                  </a:ext>
                </a:extLst>
              </p14:cNvPr>
              <p14:cNvContentPartPr/>
              <p14:nvPr/>
            </p14:nvContentPartPr>
            <p14:xfrm>
              <a:off x="7707392" y="5059358"/>
              <a:ext cx="825840" cy="7480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4BBC62C-5505-4B1D-A38D-0A75C6717FC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53752" y="4951718"/>
                <a:ext cx="933480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97C1C3FB-749C-48F6-AF08-53D76EF1D6E2}"/>
                  </a:ext>
                </a:extLst>
              </p14:cNvPr>
              <p14:cNvContentPartPr/>
              <p14:nvPr/>
            </p14:nvContentPartPr>
            <p14:xfrm>
              <a:off x="8621072" y="5103638"/>
              <a:ext cx="816120" cy="5241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97C1C3FB-749C-48F6-AF08-53D76EF1D6E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67432" y="4995638"/>
                <a:ext cx="92376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76C35912-F723-4A1B-B128-17EDA09042A4}"/>
                  </a:ext>
                </a:extLst>
              </p14:cNvPr>
              <p14:cNvContentPartPr/>
              <p14:nvPr/>
            </p14:nvContentPartPr>
            <p14:xfrm>
              <a:off x="492632" y="2716838"/>
              <a:ext cx="4415760" cy="366408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76C35912-F723-4A1B-B128-17EDA09042A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3991" y="2707838"/>
                <a:ext cx="4433401" cy="36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7582F402-06DA-4F80-896D-F236DA0A581C}"/>
                  </a:ext>
                </a:extLst>
              </p14:cNvPr>
              <p14:cNvContentPartPr/>
              <p14:nvPr/>
            </p14:nvContentPartPr>
            <p14:xfrm>
              <a:off x="5700032" y="76958"/>
              <a:ext cx="6296760" cy="429804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7582F402-06DA-4F80-896D-F236DA0A581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82033" y="59318"/>
                <a:ext cx="6332398" cy="432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9363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FE57F4-A8CA-44C3-92A1-596260BA30EE}"/>
                  </a:ext>
                </a:extLst>
              </p14:cNvPr>
              <p14:cNvContentPartPr/>
              <p14:nvPr/>
            </p14:nvContentPartPr>
            <p14:xfrm>
              <a:off x="2156192" y="627398"/>
              <a:ext cx="684360" cy="154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FE57F4-A8CA-44C3-92A1-596260BA30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7552" y="618398"/>
                <a:ext cx="7020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17BC647-74B5-4AD2-AAC5-C982E7A5A5A4}"/>
                  </a:ext>
                </a:extLst>
              </p14:cNvPr>
              <p14:cNvContentPartPr/>
              <p14:nvPr/>
            </p14:nvContentPartPr>
            <p14:xfrm>
              <a:off x="1065032" y="396278"/>
              <a:ext cx="929880" cy="423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17BC647-74B5-4AD2-AAC5-C982E7A5A5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6389" y="387286"/>
                <a:ext cx="947527" cy="440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85F1A87-2009-417A-911C-FC4A0350CC18}"/>
                  </a:ext>
                </a:extLst>
              </p14:cNvPr>
              <p14:cNvContentPartPr/>
              <p14:nvPr/>
            </p14:nvContentPartPr>
            <p14:xfrm>
              <a:off x="2661272" y="1570958"/>
              <a:ext cx="183960" cy="130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85F1A87-2009-417A-911C-FC4A0350CC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52632" y="1562318"/>
                <a:ext cx="20160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B2980A3-9C24-4600-82FE-391B9549FEFB}"/>
                  </a:ext>
                </a:extLst>
              </p14:cNvPr>
              <p14:cNvContentPartPr/>
              <p14:nvPr/>
            </p14:nvContentPartPr>
            <p14:xfrm>
              <a:off x="3913352" y="2000078"/>
              <a:ext cx="126360" cy="95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B2980A3-9C24-4600-82FE-391B9549FE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04712" y="1991078"/>
                <a:ext cx="14400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296B2CB-6261-4FE7-AD3F-6B3F54677258}"/>
                  </a:ext>
                </a:extLst>
              </p14:cNvPr>
              <p14:cNvContentPartPr/>
              <p14:nvPr/>
            </p14:nvContentPartPr>
            <p14:xfrm>
              <a:off x="1922192" y="1921598"/>
              <a:ext cx="1460880" cy="390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296B2CB-6261-4FE7-AD3F-6B3F546772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13194" y="1912958"/>
                <a:ext cx="1478516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5FF1342-5797-4835-B3E3-6A569722B928}"/>
                  </a:ext>
                </a:extLst>
              </p14:cNvPr>
              <p14:cNvContentPartPr/>
              <p14:nvPr/>
            </p14:nvContentPartPr>
            <p14:xfrm>
              <a:off x="5184512" y="1973798"/>
              <a:ext cx="10080" cy="30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5FF1342-5797-4835-B3E3-6A569722B9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75872" y="1965158"/>
                <a:ext cx="277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30FA003-263E-406E-A5C3-E5C85E799ED9}"/>
                  </a:ext>
                </a:extLst>
              </p14:cNvPr>
              <p14:cNvContentPartPr/>
              <p14:nvPr/>
            </p14:nvContentPartPr>
            <p14:xfrm>
              <a:off x="5364872" y="1834118"/>
              <a:ext cx="220320" cy="1922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30FA003-263E-406E-A5C3-E5C85E799ED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55872" y="1825478"/>
                <a:ext cx="2379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D536ECE-7490-4EA4-BEF7-48D14249622E}"/>
                  </a:ext>
                </a:extLst>
              </p14:cNvPr>
              <p14:cNvContentPartPr/>
              <p14:nvPr/>
            </p14:nvContentPartPr>
            <p14:xfrm>
              <a:off x="5727392" y="1831238"/>
              <a:ext cx="520200" cy="3218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D536ECE-7490-4EA4-BEF7-48D1424962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18752" y="1822238"/>
                <a:ext cx="53784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E3DCAE3-B2A7-49F7-B4A0-5021094F9947}"/>
                  </a:ext>
                </a:extLst>
              </p14:cNvPr>
              <p14:cNvContentPartPr/>
              <p14:nvPr/>
            </p14:nvContentPartPr>
            <p14:xfrm>
              <a:off x="4379552" y="1800638"/>
              <a:ext cx="675720" cy="324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E3DCAE3-B2A7-49F7-B4A0-5021094F994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70912" y="1791998"/>
                <a:ext cx="69336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72844CC-6E97-455C-9462-C6E83626398E}"/>
                  </a:ext>
                </a:extLst>
              </p14:cNvPr>
              <p14:cNvContentPartPr/>
              <p14:nvPr/>
            </p14:nvContentPartPr>
            <p14:xfrm>
              <a:off x="6987752" y="1772558"/>
              <a:ext cx="15120" cy="2876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72844CC-6E97-455C-9462-C6E8362639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78752" y="1763918"/>
                <a:ext cx="327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3B41F2B-F05B-4FC9-8B11-889334A7B4E2}"/>
                  </a:ext>
                </a:extLst>
              </p14:cNvPr>
              <p14:cNvContentPartPr/>
              <p14:nvPr/>
            </p14:nvContentPartPr>
            <p14:xfrm>
              <a:off x="7181432" y="1758158"/>
              <a:ext cx="27000" cy="2311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3B41F2B-F05B-4FC9-8B11-889334A7B4E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72792" y="1749158"/>
                <a:ext cx="446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82FAF46-E3F4-424A-9F0C-44474C4C6A91}"/>
                  </a:ext>
                </a:extLst>
              </p14:cNvPr>
              <p14:cNvContentPartPr/>
              <p14:nvPr/>
            </p14:nvContentPartPr>
            <p14:xfrm>
              <a:off x="7335872" y="1884518"/>
              <a:ext cx="6480" cy="432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82FAF46-E3F4-424A-9F0C-44474C4C6A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27232" y="1875878"/>
                <a:ext cx="2412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C81A0BF-064C-4AB0-9A80-52CF987F572A}"/>
                  </a:ext>
                </a:extLst>
              </p14:cNvPr>
              <p14:cNvContentPartPr/>
              <p14:nvPr/>
            </p14:nvContentPartPr>
            <p14:xfrm>
              <a:off x="7475912" y="1733678"/>
              <a:ext cx="183240" cy="290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C81A0BF-064C-4AB0-9A80-52CF987F572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66912" y="1724678"/>
                <a:ext cx="2008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67A1B85-A37B-40AC-A5D9-47FD9B89FF6A}"/>
                  </a:ext>
                </a:extLst>
              </p14:cNvPr>
              <p14:cNvContentPartPr/>
              <p14:nvPr/>
            </p14:nvContentPartPr>
            <p14:xfrm>
              <a:off x="7770752" y="1738358"/>
              <a:ext cx="114480" cy="3103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67A1B85-A37B-40AC-A5D9-47FD9B89FF6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61752" y="1729358"/>
                <a:ext cx="13212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74CBBD3-490A-43E2-8886-F1B670475A2D}"/>
                  </a:ext>
                </a:extLst>
              </p14:cNvPr>
              <p14:cNvContentPartPr/>
              <p14:nvPr/>
            </p14:nvContentPartPr>
            <p14:xfrm>
              <a:off x="8049032" y="1811078"/>
              <a:ext cx="203400" cy="215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74CBBD3-490A-43E2-8886-F1B670475A2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40392" y="1802438"/>
                <a:ext cx="2210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B451C6F-0C98-4E05-AD31-D56FCC8092DF}"/>
                  </a:ext>
                </a:extLst>
              </p14:cNvPr>
              <p14:cNvContentPartPr/>
              <p14:nvPr/>
            </p14:nvContentPartPr>
            <p14:xfrm>
              <a:off x="9842912" y="1766798"/>
              <a:ext cx="249120" cy="254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B451C6F-0C98-4E05-AD31-D56FCC8092D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834272" y="1758158"/>
                <a:ext cx="2667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11F36B7-9471-475C-B7F5-52D2BAEA5A97}"/>
                  </a:ext>
                </a:extLst>
              </p14:cNvPr>
              <p14:cNvContentPartPr/>
              <p14:nvPr/>
            </p14:nvContentPartPr>
            <p14:xfrm>
              <a:off x="8992232" y="1701278"/>
              <a:ext cx="741240" cy="3891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11F36B7-9471-475C-B7F5-52D2BAEA5A9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83588" y="1692286"/>
                <a:ext cx="758889" cy="406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6DBFB81-7DA3-4DF9-BEAD-13D720FDD16E}"/>
                  </a:ext>
                </a:extLst>
              </p14:cNvPr>
              <p14:cNvContentPartPr/>
              <p14:nvPr/>
            </p14:nvContentPartPr>
            <p14:xfrm>
              <a:off x="8477072" y="1655198"/>
              <a:ext cx="399600" cy="344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6DBFB81-7DA3-4DF9-BEAD-13D720FDD16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68072" y="1646198"/>
                <a:ext cx="41724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BC2A133-51CE-4BB3-BCFE-CD3C6BEBF3D2}"/>
                  </a:ext>
                </a:extLst>
              </p14:cNvPr>
              <p14:cNvContentPartPr/>
              <p14:nvPr/>
            </p14:nvContentPartPr>
            <p14:xfrm>
              <a:off x="7026272" y="1716038"/>
              <a:ext cx="3132720" cy="2563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BC2A133-51CE-4BB3-BCFE-CD3C6BEBF3D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72272" y="1608398"/>
                <a:ext cx="324036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C82F673-CFFB-4390-973B-A24C05A79DA1}"/>
                  </a:ext>
                </a:extLst>
              </p14:cNvPr>
              <p14:cNvContentPartPr/>
              <p14:nvPr/>
            </p14:nvContentPartPr>
            <p14:xfrm>
              <a:off x="5722352" y="2560598"/>
              <a:ext cx="208440" cy="407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C82F673-CFFB-4390-973B-A24C05A79DA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13712" y="2551598"/>
                <a:ext cx="22608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05ECB85-6880-452E-9228-BB3999692F5E}"/>
                  </a:ext>
                </a:extLst>
              </p14:cNvPr>
              <p14:cNvContentPartPr/>
              <p14:nvPr/>
            </p14:nvContentPartPr>
            <p14:xfrm>
              <a:off x="5488352" y="3532958"/>
              <a:ext cx="145800" cy="160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05ECB85-6880-452E-9228-BB3999692F5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479712" y="3523958"/>
                <a:ext cx="1634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4EF4944-4D2D-49C9-9368-C9962BFFF566}"/>
                  </a:ext>
                </a:extLst>
              </p14:cNvPr>
              <p14:cNvContentPartPr/>
              <p14:nvPr/>
            </p14:nvContentPartPr>
            <p14:xfrm>
              <a:off x="7071992" y="3456278"/>
              <a:ext cx="225000" cy="199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4EF4944-4D2D-49C9-9368-C9962BFFF56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62992" y="3447638"/>
                <a:ext cx="2426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5160AF9-3618-4CC8-A8DC-7949BB8D0305}"/>
                  </a:ext>
                </a:extLst>
              </p14:cNvPr>
              <p14:cNvContentPartPr/>
              <p14:nvPr/>
            </p14:nvContentPartPr>
            <p14:xfrm>
              <a:off x="8978912" y="3412718"/>
              <a:ext cx="482040" cy="1900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5160AF9-3618-4CC8-A8DC-7949BB8D030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69912" y="3403718"/>
                <a:ext cx="4996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4D76BF7-1741-499D-A5CA-12AB44A55D08}"/>
                  </a:ext>
                </a:extLst>
              </p14:cNvPr>
              <p14:cNvContentPartPr/>
              <p14:nvPr/>
            </p14:nvContentPartPr>
            <p14:xfrm>
              <a:off x="7501112" y="3290318"/>
              <a:ext cx="1343160" cy="5778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4D76BF7-1741-499D-A5CA-12AB44A55D0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492472" y="3281673"/>
                <a:ext cx="1360800" cy="595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5162BA2-1828-493B-8B88-0E4DE9BAD80C}"/>
                  </a:ext>
                </a:extLst>
              </p14:cNvPr>
              <p14:cNvContentPartPr/>
              <p14:nvPr/>
            </p14:nvContentPartPr>
            <p14:xfrm>
              <a:off x="6591032" y="3450518"/>
              <a:ext cx="366840" cy="2617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5162BA2-1828-493B-8B88-0E4DE9BAD80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82392" y="3441866"/>
                <a:ext cx="384480" cy="279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74CDEEF-3E45-404A-8A51-804B8AA0CDAF}"/>
                  </a:ext>
                </a:extLst>
              </p14:cNvPr>
              <p14:cNvContentPartPr/>
              <p14:nvPr/>
            </p14:nvContentPartPr>
            <p14:xfrm>
              <a:off x="5980112" y="3375278"/>
              <a:ext cx="512640" cy="3369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74CDEEF-3E45-404A-8A51-804B8AA0CDA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71472" y="3366638"/>
                <a:ext cx="53028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C3E7192-8366-4B45-B89F-2E7BCC2B37B1}"/>
                  </a:ext>
                </a:extLst>
              </p14:cNvPr>
              <p14:cNvContentPartPr/>
              <p14:nvPr/>
            </p14:nvContentPartPr>
            <p14:xfrm>
              <a:off x="4735952" y="3421358"/>
              <a:ext cx="622800" cy="3794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C3E7192-8366-4B45-B89F-2E7BCC2B37B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27312" y="3412718"/>
                <a:ext cx="64044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34E25B4-B515-4183-B73D-01C845F0C3FE}"/>
                  </a:ext>
                </a:extLst>
              </p14:cNvPr>
              <p14:cNvContentPartPr/>
              <p14:nvPr/>
            </p14:nvContentPartPr>
            <p14:xfrm>
              <a:off x="4289192" y="3356198"/>
              <a:ext cx="343440" cy="3708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34E25B4-B515-4183-B73D-01C845F0C3F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80192" y="3347550"/>
                <a:ext cx="361080" cy="388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AE4EA30-30A4-4E53-AA49-5FACBFFB3647}"/>
                  </a:ext>
                </a:extLst>
              </p14:cNvPr>
              <p14:cNvContentPartPr/>
              <p14:nvPr/>
            </p14:nvContentPartPr>
            <p14:xfrm>
              <a:off x="6135632" y="4044878"/>
              <a:ext cx="207000" cy="3715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AE4EA30-30A4-4E53-AA49-5FACBFFB364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26992" y="4035878"/>
                <a:ext cx="22464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BBB8F91-D9C3-4E66-A1DA-7EFE134FE24A}"/>
                  </a:ext>
                </a:extLst>
              </p14:cNvPr>
              <p14:cNvContentPartPr/>
              <p14:nvPr/>
            </p14:nvContentPartPr>
            <p14:xfrm>
              <a:off x="5528312" y="4827878"/>
              <a:ext cx="195120" cy="3016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BBB8F91-D9C3-4E66-A1DA-7EFE134FE24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19672" y="4818878"/>
                <a:ext cx="21276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02B7337-9B7E-4025-9814-92B89861A235}"/>
                  </a:ext>
                </a:extLst>
              </p14:cNvPr>
              <p14:cNvContentPartPr/>
              <p14:nvPr/>
            </p14:nvContentPartPr>
            <p14:xfrm>
              <a:off x="5814872" y="4921118"/>
              <a:ext cx="454680" cy="1947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02B7337-9B7E-4025-9814-92B89861A23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06232" y="4912478"/>
                <a:ext cx="4723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9DA23F6-FDF7-4948-9CC3-38D0E5B4C820}"/>
                  </a:ext>
                </a:extLst>
              </p14:cNvPr>
              <p14:cNvContentPartPr/>
              <p14:nvPr/>
            </p14:nvContentPartPr>
            <p14:xfrm>
              <a:off x="8670032" y="5118758"/>
              <a:ext cx="19080" cy="154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9DA23F6-FDF7-4948-9CC3-38D0E5B4C82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61032" y="5110118"/>
                <a:ext cx="367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451E07F-DBF8-4332-A801-963B177A499F}"/>
                  </a:ext>
                </a:extLst>
              </p14:cNvPr>
              <p14:cNvContentPartPr/>
              <p14:nvPr/>
            </p14:nvContentPartPr>
            <p14:xfrm>
              <a:off x="6641432" y="4715198"/>
              <a:ext cx="1881720" cy="3952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451E07F-DBF8-4332-A801-963B177A499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632792" y="4706558"/>
                <a:ext cx="189936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7C350A5-46E3-414C-AB08-F9555CBC3D60}"/>
                  </a:ext>
                </a:extLst>
              </p14:cNvPr>
              <p14:cNvContentPartPr/>
              <p14:nvPr/>
            </p14:nvContentPartPr>
            <p14:xfrm>
              <a:off x="6444152" y="1896758"/>
              <a:ext cx="321840" cy="586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7C350A5-46E3-414C-AB08-F9555CBC3D6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426152" y="1878758"/>
                <a:ext cx="357480" cy="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4441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2E0B3BF-4FC7-4243-8148-AD9BFD4FDFE5}"/>
                  </a:ext>
                </a:extLst>
              </p14:cNvPr>
              <p14:cNvContentPartPr/>
              <p14:nvPr/>
            </p14:nvContentPartPr>
            <p14:xfrm>
              <a:off x="5946992" y="1259198"/>
              <a:ext cx="455040" cy="13032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2E0B3BF-4FC7-4243-8148-AD9BFD4FDF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3352" y="1151198"/>
                <a:ext cx="562680" cy="15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8D0BCDD-0179-4893-97A4-0393B6FD29A3}"/>
                  </a:ext>
                </a:extLst>
              </p14:cNvPr>
              <p14:cNvContentPartPr/>
              <p14:nvPr/>
            </p14:nvContentPartPr>
            <p14:xfrm>
              <a:off x="5909552" y="1237958"/>
              <a:ext cx="417240" cy="12888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8D0BCDD-0179-4893-97A4-0393B6FD29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55912" y="1129958"/>
                <a:ext cx="524880" cy="15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783DCB4-0651-4B46-BA40-8A6173644D85}"/>
                  </a:ext>
                </a:extLst>
              </p14:cNvPr>
              <p14:cNvContentPartPr/>
              <p14:nvPr/>
            </p14:nvContentPartPr>
            <p14:xfrm>
              <a:off x="7266392" y="1620998"/>
              <a:ext cx="120960" cy="9410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783DCB4-0651-4B46-BA40-8A6173644D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12392" y="1513358"/>
                <a:ext cx="228600" cy="11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79A6A8E-631C-4C20-A466-FF0FFD55B71B}"/>
                  </a:ext>
                </a:extLst>
              </p14:cNvPr>
              <p14:cNvContentPartPr/>
              <p14:nvPr/>
            </p14:nvContentPartPr>
            <p14:xfrm>
              <a:off x="3223592" y="5523758"/>
              <a:ext cx="316080" cy="1378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79A6A8E-631C-4C20-A466-FF0FFD55B7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14592" y="5515118"/>
                <a:ext cx="3337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71426A92-E1C1-43E9-A332-0EEB45512B74}"/>
                  </a:ext>
                </a:extLst>
              </p14:cNvPr>
              <p14:cNvContentPartPr/>
              <p14:nvPr/>
            </p14:nvContentPartPr>
            <p14:xfrm>
              <a:off x="7887032" y="5510078"/>
              <a:ext cx="693000" cy="2415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71426A92-E1C1-43E9-A332-0EEB45512B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69392" y="5492438"/>
                <a:ext cx="7286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32E73ACE-0B7F-4F93-BECE-E2CA75DBE494}"/>
                  </a:ext>
                </a:extLst>
              </p14:cNvPr>
              <p14:cNvContentPartPr/>
              <p14:nvPr/>
            </p14:nvContentPartPr>
            <p14:xfrm>
              <a:off x="115352" y="226358"/>
              <a:ext cx="10566000" cy="52012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32E73ACE-0B7F-4F93-BECE-E2CA75DBE4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712" y="217718"/>
                <a:ext cx="10583640" cy="52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25BC644-B374-4A4D-863E-CADC8D914C51}"/>
                  </a:ext>
                </a:extLst>
              </p14:cNvPr>
              <p14:cNvContentPartPr/>
              <p14:nvPr/>
            </p14:nvContentPartPr>
            <p14:xfrm>
              <a:off x="7974152" y="293678"/>
              <a:ext cx="2643840" cy="7858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25BC644-B374-4A4D-863E-CADC8D914C5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20152" y="185678"/>
                <a:ext cx="2751480" cy="100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717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C1C0E28-9A53-47F9-8CDD-1743F880C90A}"/>
                  </a:ext>
                </a:extLst>
              </p14:cNvPr>
              <p14:cNvContentPartPr/>
              <p14:nvPr/>
            </p14:nvContentPartPr>
            <p14:xfrm>
              <a:off x="685952" y="1064078"/>
              <a:ext cx="3029040" cy="202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C1C0E28-9A53-47F9-8CDD-1743F880C9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952" y="1055078"/>
                <a:ext cx="30466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6786393-50D2-451F-A718-A179687BC5F2}"/>
                  </a:ext>
                </a:extLst>
              </p14:cNvPr>
              <p14:cNvContentPartPr/>
              <p14:nvPr/>
            </p14:nvContentPartPr>
            <p14:xfrm>
              <a:off x="2803832" y="350198"/>
              <a:ext cx="462240" cy="392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6786393-50D2-451F-A718-A179687BC5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5192" y="341198"/>
                <a:ext cx="47988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236CBF9-B950-4D19-A3E3-B3D6F07715D2}"/>
                  </a:ext>
                </a:extLst>
              </p14:cNvPr>
              <p14:cNvContentPartPr/>
              <p14:nvPr/>
            </p14:nvContentPartPr>
            <p14:xfrm>
              <a:off x="903752" y="380798"/>
              <a:ext cx="1599840" cy="596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236CBF9-B950-4D19-A3E3-B3D6F07715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5112" y="372153"/>
                <a:ext cx="1617480" cy="614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8EBBB60-9461-4E67-9B20-FEC04C2DB9EC}"/>
                  </a:ext>
                </a:extLst>
              </p14:cNvPr>
              <p14:cNvContentPartPr/>
              <p14:nvPr/>
            </p14:nvContentPartPr>
            <p14:xfrm>
              <a:off x="1424312" y="1787318"/>
              <a:ext cx="311040" cy="272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8EBBB60-9461-4E67-9B20-FEC04C2DB9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15312" y="1778678"/>
                <a:ext cx="32868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1DFA4F1-BBB5-49BD-9984-B5B2E24DA593}"/>
                  </a:ext>
                </a:extLst>
              </p14:cNvPr>
              <p14:cNvContentPartPr/>
              <p14:nvPr/>
            </p14:nvContentPartPr>
            <p14:xfrm>
              <a:off x="2299832" y="1542518"/>
              <a:ext cx="418320" cy="408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1DFA4F1-BBB5-49BD-9984-B5B2E24DA5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90832" y="1533518"/>
                <a:ext cx="43596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EB152D-A30C-4442-80EC-3951BF005DDA}"/>
                  </a:ext>
                </a:extLst>
              </p14:cNvPr>
              <p14:cNvContentPartPr/>
              <p14:nvPr/>
            </p14:nvContentPartPr>
            <p14:xfrm>
              <a:off x="1546352" y="2736638"/>
              <a:ext cx="315000" cy="257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EB152D-A30C-4442-80EC-3951BF005D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37712" y="2727638"/>
                <a:ext cx="33264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0A62DEB-9E53-468E-8C5C-99610C140712}"/>
                  </a:ext>
                </a:extLst>
              </p14:cNvPr>
              <p14:cNvContentPartPr/>
              <p14:nvPr/>
            </p14:nvContentPartPr>
            <p14:xfrm>
              <a:off x="2303432" y="2527838"/>
              <a:ext cx="1998000" cy="389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0A62DEB-9E53-468E-8C5C-99610C14071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94792" y="2519198"/>
                <a:ext cx="201564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23C129B-B352-41E0-95CA-69AF2FD0898C}"/>
                  </a:ext>
                </a:extLst>
              </p14:cNvPr>
              <p14:cNvContentPartPr/>
              <p14:nvPr/>
            </p14:nvContentPartPr>
            <p14:xfrm>
              <a:off x="8357912" y="592118"/>
              <a:ext cx="168480" cy="1126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23C129B-B352-41E0-95CA-69AF2FD0898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48912" y="583118"/>
                <a:ext cx="1861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35E591A-D669-4F3A-A53E-4D312D628AE2}"/>
                  </a:ext>
                </a:extLst>
              </p14:cNvPr>
              <p14:cNvContentPartPr/>
              <p14:nvPr/>
            </p14:nvContentPartPr>
            <p14:xfrm>
              <a:off x="8898992" y="423638"/>
              <a:ext cx="36720" cy="3142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35E591A-D669-4F3A-A53E-4D312D628AE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90352" y="414998"/>
                <a:ext cx="5436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98B58FC-D093-4AD2-A57F-3BDF2E220B2B}"/>
                  </a:ext>
                </a:extLst>
              </p14:cNvPr>
              <p14:cNvContentPartPr/>
              <p14:nvPr/>
            </p14:nvContentPartPr>
            <p14:xfrm>
              <a:off x="9081512" y="526598"/>
              <a:ext cx="188640" cy="41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98B58FC-D093-4AD2-A57F-3BDF2E220B2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72872" y="517958"/>
                <a:ext cx="2062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C385314-C71B-4160-9522-8691D4BDEC60}"/>
                  </a:ext>
                </a:extLst>
              </p14:cNvPr>
              <p14:cNvContentPartPr/>
              <p14:nvPr/>
            </p14:nvContentPartPr>
            <p14:xfrm>
              <a:off x="9609632" y="827198"/>
              <a:ext cx="558360" cy="2520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C385314-C71B-4160-9522-8691D4BDEC6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00992" y="818558"/>
                <a:ext cx="57600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647D854-1BC2-4C1C-B5DC-6A88F1E7EF10}"/>
                  </a:ext>
                </a:extLst>
              </p14:cNvPr>
              <p14:cNvContentPartPr/>
              <p14:nvPr/>
            </p14:nvContentPartPr>
            <p14:xfrm>
              <a:off x="9489752" y="330038"/>
              <a:ext cx="743400" cy="4028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647D854-1BC2-4C1C-B5DC-6A88F1E7EF1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480752" y="321398"/>
                <a:ext cx="76104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DE51743-0847-412F-ACD5-E7B4C116ABC0}"/>
                  </a:ext>
                </a:extLst>
              </p14:cNvPr>
              <p14:cNvContentPartPr/>
              <p14:nvPr/>
            </p14:nvContentPartPr>
            <p14:xfrm>
              <a:off x="7657712" y="284678"/>
              <a:ext cx="452160" cy="5068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DE51743-0847-412F-ACD5-E7B4C116ABC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49072" y="275678"/>
                <a:ext cx="46980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18A3578-6586-41B8-982A-7E9583CEA770}"/>
                  </a:ext>
                </a:extLst>
              </p14:cNvPr>
              <p14:cNvContentPartPr/>
              <p14:nvPr/>
            </p14:nvContentPartPr>
            <p14:xfrm>
              <a:off x="3998312" y="4003478"/>
              <a:ext cx="148320" cy="1692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18A3578-6586-41B8-982A-7E9583CEA77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89312" y="3994838"/>
                <a:ext cx="1659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ECE2C2A-9F4D-46B1-95C2-01F6B0FA0946}"/>
                  </a:ext>
                </a:extLst>
              </p14:cNvPr>
              <p14:cNvContentPartPr/>
              <p14:nvPr/>
            </p14:nvContentPartPr>
            <p14:xfrm>
              <a:off x="2654432" y="3730598"/>
              <a:ext cx="803880" cy="1041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ECE2C2A-9F4D-46B1-95C2-01F6B0FA094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45436" y="3721601"/>
                <a:ext cx="821512" cy="1059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2E25BE7-7392-42A3-A340-7C824C90F0B3}"/>
                  </a:ext>
                </a:extLst>
              </p14:cNvPr>
              <p14:cNvContentPartPr/>
              <p14:nvPr/>
            </p14:nvContentPartPr>
            <p14:xfrm>
              <a:off x="5055632" y="3278078"/>
              <a:ext cx="1457280" cy="6811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2E25BE7-7392-42A3-A340-7C824C90F0B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46632" y="3269433"/>
                <a:ext cx="1474920" cy="698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A88FEF5-9AEC-4D24-A38F-D7ED650C11C0}"/>
                  </a:ext>
                </a:extLst>
              </p14:cNvPr>
              <p14:cNvContentPartPr/>
              <p14:nvPr/>
            </p14:nvContentPartPr>
            <p14:xfrm>
              <a:off x="7002512" y="3754358"/>
              <a:ext cx="207000" cy="2404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A88FEF5-9AEC-4D24-A38F-D7ED650C11C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93512" y="3745718"/>
                <a:ext cx="2246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03125F8-251B-4FC0-B137-DFCF28F39D01}"/>
                  </a:ext>
                </a:extLst>
              </p14:cNvPr>
              <p14:cNvContentPartPr/>
              <p14:nvPr/>
            </p14:nvContentPartPr>
            <p14:xfrm>
              <a:off x="7601552" y="3431078"/>
              <a:ext cx="1251360" cy="4500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03125F8-251B-4FC0-B137-DFCF28F39D0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92912" y="3422078"/>
                <a:ext cx="126900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94183E4-509C-497C-B7DB-9C5867CBC499}"/>
                  </a:ext>
                </a:extLst>
              </p14:cNvPr>
              <p14:cNvContentPartPr/>
              <p14:nvPr/>
            </p14:nvContentPartPr>
            <p14:xfrm>
              <a:off x="4729472" y="4214438"/>
              <a:ext cx="4905000" cy="8701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94183E4-509C-497C-B7DB-9C5867CBC49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20832" y="4205438"/>
                <a:ext cx="4922640" cy="88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D7D840C-96DD-4495-8F41-D4B346C71B8B}"/>
                  </a:ext>
                </a:extLst>
              </p14:cNvPr>
              <p14:cNvContentPartPr/>
              <p14:nvPr/>
            </p14:nvContentPartPr>
            <p14:xfrm>
              <a:off x="2554712" y="5669918"/>
              <a:ext cx="155160" cy="3920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D7D840C-96DD-4495-8F41-D4B346C71B8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46072" y="5661278"/>
                <a:ext cx="17280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94F238B-2D2B-4C5D-AC0B-41E63873FE14}"/>
                  </a:ext>
                </a:extLst>
              </p14:cNvPr>
              <p14:cNvContentPartPr/>
              <p14:nvPr/>
            </p14:nvContentPartPr>
            <p14:xfrm>
              <a:off x="2976632" y="5735078"/>
              <a:ext cx="18720" cy="216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94F238B-2D2B-4C5D-AC0B-41E63873FE1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967632" y="5726438"/>
                <a:ext cx="363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14B2200-FB19-4076-B627-71A5F406C41A}"/>
                  </a:ext>
                </a:extLst>
              </p14:cNvPr>
              <p14:cNvContentPartPr/>
              <p14:nvPr/>
            </p14:nvContentPartPr>
            <p14:xfrm>
              <a:off x="2905712" y="5908238"/>
              <a:ext cx="47160" cy="226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14B2200-FB19-4076-B627-71A5F406C41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97072" y="5899598"/>
                <a:ext cx="648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1DAE749-3C51-463F-AD6C-A47DC32AD3D6}"/>
                  </a:ext>
                </a:extLst>
              </p14:cNvPr>
              <p14:cNvContentPartPr/>
              <p14:nvPr/>
            </p14:nvContentPartPr>
            <p14:xfrm>
              <a:off x="5380712" y="5615198"/>
              <a:ext cx="1191960" cy="3474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1DAE749-3C51-463F-AD6C-A47DC32AD3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72072" y="5606558"/>
                <a:ext cx="120960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403D39C-C3EB-4314-A2DE-84F5B4BB8E0D}"/>
                  </a:ext>
                </a:extLst>
              </p14:cNvPr>
              <p14:cNvContentPartPr/>
              <p14:nvPr/>
            </p14:nvContentPartPr>
            <p14:xfrm>
              <a:off x="3497912" y="5530598"/>
              <a:ext cx="1645920" cy="4968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403D39C-C3EB-4314-A2DE-84F5B4BB8E0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89270" y="5521952"/>
                <a:ext cx="1663564" cy="514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DCCB02C-F9CA-42CB-9132-EDBB4C531F91}"/>
                  </a:ext>
                </a:extLst>
              </p14:cNvPr>
              <p14:cNvContentPartPr/>
              <p14:nvPr/>
            </p14:nvContentPartPr>
            <p14:xfrm>
              <a:off x="2589272" y="6455078"/>
              <a:ext cx="379800" cy="1634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DCCB02C-F9CA-42CB-9132-EDBB4C531F9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80272" y="6446438"/>
                <a:ext cx="3974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632B63E-A035-44EB-9A5D-B37C8B04735C}"/>
                  </a:ext>
                </a:extLst>
              </p14:cNvPr>
              <p14:cNvContentPartPr/>
              <p14:nvPr/>
            </p14:nvContentPartPr>
            <p14:xfrm>
              <a:off x="3270752" y="6429158"/>
              <a:ext cx="8640" cy="230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632B63E-A035-44EB-9A5D-B37C8B04735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262112" y="6420518"/>
                <a:ext cx="262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196D6B3-59D9-4378-9669-11792FBF3CD5}"/>
                  </a:ext>
                </a:extLst>
              </p14:cNvPr>
              <p14:cNvContentPartPr/>
              <p14:nvPr/>
            </p14:nvContentPartPr>
            <p14:xfrm>
              <a:off x="3241232" y="6568118"/>
              <a:ext cx="30960" cy="399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196D6B3-59D9-4378-9669-11792FBF3CD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232232" y="6559478"/>
                <a:ext cx="486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7B5C739-AB86-4B9F-BA2B-6BF78C859C0F}"/>
                  </a:ext>
                </a:extLst>
              </p14:cNvPr>
              <p14:cNvContentPartPr/>
              <p14:nvPr/>
            </p14:nvContentPartPr>
            <p14:xfrm>
              <a:off x="3888512" y="6286958"/>
              <a:ext cx="334800" cy="2998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7B5C739-AB86-4B9F-BA2B-6BF78C859C0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79512" y="6278308"/>
                <a:ext cx="352440" cy="317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1A7B8C4-F0CD-4909-8A06-66114DEABFCB}"/>
                  </a:ext>
                </a:extLst>
              </p14:cNvPr>
              <p14:cNvContentPartPr/>
              <p14:nvPr/>
            </p14:nvContentPartPr>
            <p14:xfrm>
              <a:off x="8991152" y="6426998"/>
              <a:ext cx="11160" cy="144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1A7B8C4-F0CD-4909-8A06-66114DEABFC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982512" y="6418358"/>
                <a:ext cx="288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16177D3-8670-4469-8A57-44115257D9D5}"/>
                  </a:ext>
                </a:extLst>
              </p14:cNvPr>
              <p14:cNvContentPartPr/>
              <p14:nvPr/>
            </p14:nvContentPartPr>
            <p14:xfrm>
              <a:off x="7554392" y="6123158"/>
              <a:ext cx="1292760" cy="4568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16177D3-8670-4469-8A57-44115257D9D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545750" y="6114511"/>
                <a:ext cx="1310405" cy="47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E594406-27E5-41A5-9AA4-13D72E80699D}"/>
                  </a:ext>
                </a:extLst>
              </p14:cNvPr>
              <p14:cNvContentPartPr/>
              <p14:nvPr/>
            </p14:nvContentPartPr>
            <p14:xfrm>
              <a:off x="5917112" y="6091838"/>
              <a:ext cx="1270080" cy="5407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E594406-27E5-41A5-9AA4-13D72E80699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08472" y="6082838"/>
                <a:ext cx="128772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6FCB1B4-0BD5-4DF6-8B43-FFEF9E4FD757}"/>
                  </a:ext>
                </a:extLst>
              </p14:cNvPr>
              <p14:cNvContentPartPr/>
              <p14:nvPr/>
            </p14:nvContentPartPr>
            <p14:xfrm>
              <a:off x="4685552" y="6153398"/>
              <a:ext cx="943560" cy="3438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6FCB1B4-0BD5-4DF6-8B43-FFEF9E4FD75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676909" y="6144407"/>
                <a:ext cx="961207" cy="3614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3375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F8DC74-D5F0-41AD-8131-F3101E3ADB1F}"/>
                  </a:ext>
                </a:extLst>
              </p14:cNvPr>
              <p14:cNvContentPartPr/>
              <p14:nvPr/>
            </p14:nvContentPartPr>
            <p14:xfrm>
              <a:off x="606392" y="270638"/>
              <a:ext cx="6120" cy="11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F8DC74-D5F0-41AD-8131-F3101E3ADB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752" y="261638"/>
                <a:ext cx="237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BA1684-8610-4C08-AFFF-132CAF59C2E0}"/>
                  </a:ext>
                </a:extLst>
              </p14:cNvPr>
              <p14:cNvContentPartPr/>
              <p14:nvPr/>
            </p14:nvContentPartPr>
            <p14:xfrm>
              <a:off x="512072" y="439118"/>
              <a:ext cx="24840" cy="238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BA1684-8610-4C08-AFFF-132CAF59C2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3072" y="430118"/>
                <a:ext cx="4248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355984-2AA9-4512-A9B2-F78F3FD24563}"/>
                  </a:ext>
                </a:extLst>
              </p14:cNvPr>
              <p14:cNvContentPartPr/>
              <p14:nvPr/>
            </p14:nvContentPartPr>
            <p14:xfrm>
              <a:off x="658952" y="663758"/>
              <a:ext cx="3960" cy="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355984-2AA9-4512-A9B2-F78F3FD245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0312" y="654758"/>
                <a:ext cx="216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3680D06-045C-4259-977F-75BCF913D391}"/>
                  </a:ext>
                </a:extLst>
              </p14:cNvPr>
              <p14:cNvContentPartPr/>
              <p14:nvPr/>
            </p14:nvContentPartPr>
            <p14:xfrm>
              <a:off x="3536432" y="550358"/>
              <a:ext cx="105840" cy="85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3680D06-045C-4259-977F-75BCF913D3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27792" y="541718"/>
                <a:ext cx="1234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9366AC8-ABAF-4AE4-89B8-3E0FD53D72FF}"/>
                  </a:ext>
                </a:extLst>
              </p14:cNvPr>
              <p14:cNvContentPartPr/>
              <p14:nvPr/>
            </p14:nvContentPartPr>
            <p14:xfrm>
              <a:off x="4362272" y="733238"/>
              <a:ext cx="2041200" cy="129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9366AC8-ABAF-4AE4-89B8-3E0FD53D72F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53632" y="724238"/>
                <a:ext cx="205884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3E54327-34F7-4DF5-A093-93C9D864E957}"/>
                  </a:ext>
                </a:extLst>
              </p14:cNvPr>
              <p14:cNvContentPartPr/>
              <p14:nvPr/>
            </p14:nvContentPartPr>
            <p14:xfrm>
              <a:off x="5682392" y="960398"/>
              <a:ext cx="605160" cy="337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3E54327-34F7-4DF5-A093-93C9D864E9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73747" y="951758"/>
                <a:ext cx="622811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26166A6-58F9-49CB-A5B7-860129C63CD1}"/>
                  </a:ext>
                </a:extLst>
              </p14:cNvPr>
              <p14:cNvContentPartPr/>
              <p14:nvPr/>
            </p14:nvContentPartPr>
            <p14:xfrm>
              <a:off x="4838192" y="1016918"/>
              <a:ext cx="660960" cy="200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26166A6-58F9-49CB-A5B7-860129C63CD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29552" y="1008278"/>
                <a:ext cx="6786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C935EA0-08BC-4D80-BDB3-681B854C8AEE}"/>
                  </a:ext>
                </a:extLst>
              </p14:cNvPr>
              <p14:cNvContentPartPr/>
              <p14:nvPr/>
            </p14:nvContentPartPr>
            <p14:xfrm>
              <a:off x="5280272" y="251198"/>
              <a:ext cx="1031040" cy="399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C935EA0-08BC-4D80-BDB3-681B854C8AE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71275" y="242198"/>
                <a:ext cx="1048674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F0B17EE-A4B2-42E5-89C1-6F6EBCCCEC59}"/>
                  </a:ext>
                </a:extLst>
              </p14:cNvPr>
              <p14:cNvContentPartPr/>
              <p14:nvPr/>
            </p14:nvContentPartPr>
            <p14:xfrm>
              <a:off x="4467392" y="268118"/>
              <a:ext cx="564840" cy="314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F0B17EE-A4B2-42E5-89C1-6F6EBCCCEC5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58752" y="259118"/>
                <a:ext cx="5824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1BDF203-50AB-4EAD-BE9D-2B3D7F20D257}"/>
                  </a:ext>
                </a:extLst>
              </p14:cNvPr>
              <p14:cNvContentPartPr/>
              <p14:nvPr/>
            </p14:nvContentPartPr>
            <p14:xfrm>
              <a:off x="2327552" y="407798"/>
              <a:ext cx="586080" cy="354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1BDF203-50AB-4EAD-BE9D-2B3D7F20D25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18558" y="398807"/>
                <a:ext cx="603709" cy="372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05EA144-0442-4FEE-AEB9-00B8EFE418B8}"/>
                  </a:ext>
                </a:extLst>
              </p14:cNvPr>
              <p14:cNvContentPartPr/>
              <p14:nvPr/>
            </p14:nvContentPartPr>
            <p14:xfrm>
              <a:off x="1136672" y="399878"/>
              <a:ext cx="943200" cy="438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05EA144-0442-4FEE-AEB9-00B8EFE418B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27672" y="391231"/>
                <a:ext cx="960840" cy="455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FB55897-87FB-4BC7-AE66-C78142800A69}"/>
                  </a:ext>
                </a:extLst>
              </p14:cNvPr>
              <p14:cNvContentPartPr/>
              <p14:nvPr/>
            </p14:nvContentPartPr>
            <p14:xfrm>
              <a:off x="7060832" y="646478"/>
              <a:ext cx="76320" cy="81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FB55897-87FB-4BC7-AE66-C78142800A6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52192" y="637838"/>
                <a:ext cx="939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19D4352-2996-411C-834E-BF1ECA6AF03B}"/>
                  </a:ext>
                </a:extLst>
              </p14:cNvPr>
              <p14:cNvContentPartPr/>
              <p14:nvPr/>
            </p14:nvContentPartPr>
            <p14:xfrm>
              <a:off x="8830592" y="408158"/>
              <a:ext cx="11160" cy="110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19D4352-2996-411C-834E-BF1ECA6AF0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821952" y="399518"/>
                <a:ext cx="288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8E4562F-6FC9-4C74-B0B7-4861FAD0A31B}"/>
                  </a:ext>
                </a:extLst>
              </p14:cNvPr>
              <p14:cNvContentPartPr/>
              <p14:nvPr/>
            </p14:nvContentPartPr>
            <p14:xfrm>
              <a:off x="8824832" y="243998"/>
              <a:ext cx="14400" cy="43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8E4562F-6FC9-4C74-B0B7-4861FAD0A31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815832" y="234998"/>
                <a:ext cx="320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7F15D67-6787-4ACF-8F60-795CAFB09D0B}"/>
                  </a:ext>
                </a:extLst>
              </p14:cNvPr>
              <p14:cNvContentPartPr/>
              <p14:nvPr/>
            </p14:nvContentPartPr>
            <p14:xfrm>
              <a:off x="7888472" y="647918"/>
              <a:ext cx="3266640" cy="72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7F15D67-6787-4ACF-8F60-795CAFB09D0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79832" y="638918"/>
                <a:ext cx="328428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FC62CA1-1AB5-474A-A3E3-97A0E24B542B}"/>
                  </a:ext>
                </a:extLst>
              </p14:cNvPr>
              <p14:cNvContentPartPr/>
              <p14:nvPr/>
            </p14:nvContentPartPr>
            <p14:xfrm>
              <a:off x="10792592" y="1106198"/>
              <a:ext cx="1800" cy="36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FC62CA1-1AB5-474A-A3E3-97A0E24B542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783592" y="1097558"/>
                <a:ext cx="194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21904AC-CE52-493E-A960-37A750EEB539}"/>
                  </a:ext>
                </a:extLst>
              </p14:cNvPr>
              <p14:cNvContentPartPr/>
              <p14:nvPr/>
            </p14:nvContentPartPr>
            <p14:xfrm>
              <a:off x="9850832" y="786518"/>
              <a:ext cx="818640" cy="4251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21904AC-CE52-493E-A960-37A750EEB53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842192" y="777878"/>
                <a:ext cx="83628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E85CE10-0977-4D64-B043-0CFB37730A99}"/>
                  </a:ext>
                </a:extLst>
              </p14:cNvPr>
              <p14:cNvContentPartPr/>
              <p14:nvPr/>
            </p14:nvContentPartPr>
            <p14:xfrm>
              <a:off x="9149912" y="877598"/>
              <a:ext cx="475920" cy="3898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E85CE10-0977-4D64-B043-0CFB37730A9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40912" y="868958"/>
                <a:ext cx="4935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ACACB67-3629-4EA7-8E97-7CFAA2DBFE77}"/>
                  </a:ext>
                </a:extLst>
              </p14:cNvPr>
              <p14:cNvContentPartPr/>
              <p14:nvPr/>
            </p14:nvContentPartPr>
            <p14:xfrm>
              <a:off x="8638352" y="918638"/>
              <a:ext cx="248040" cy="2469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ACACB67-3629-4EA7-8E97-7CFAA2DBFE7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29712" y="909998"/>
                <a:ext cx="2656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0C13768-5F16-4794-9944-AD6699D6EB97}"/>
                  </a:ext>
                </a:extLst>
              </p14:cNvPr>
              <p14:cNvContentPartPr/>
              <p14:nvPr/>
            </p14:nvContentPartPr>
            <p14:xfrm>
              <a:off x="9713312" y="167678"/>
              <a:ext cx="1311840" cy="3484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0C13768-5F16-4794-9944-AD6699D6EB9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04312" y="158678"/>
                <a:ext cx="132948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CC5A69C-67F6-4AF0-A945-5B042CFFA49F}"/>
                  </a:ext>
                </a:extLst>
              </p14:cNvPr>
              <p14:cNvContentPartPr/>
              <p14:nvPr/>
            </p14:nvContentPartPr>
            <p14:xfrm>
              <a:off x="8995472" y="144998"/>
              <a:ext cx="583560" cy="3535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CC5A69C-67F6-4AF0-A945-5B042CFFA49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986478" y="136007"/>
                <a:ext cx="601189" cy="371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ABB9AEA-E740-443B-BA2C-65C9A26188D7}"/>
                  </a:ext>
                </a:extLst>
              </p14:cNvPr>
              <p14:cNvContentPartPr/>
              <p14:nvPr/>
            </p14:nvContentPartPr>
            <p14:xfrm>
              <a:off x="8327672" y="202238"/>
              <a:ext cx="375480" cy="2656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ABB9AEA-E740-443B-BA2C-65C9A26188D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19040" y="193598"/>
                <a:ext cx="393103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05C3CE7-513E-438E-8027-58A7B15B3A37}"/>
                  </a:ext>
                </a:extLst>
              </p14:cNvPr>
              <p14:cNvContentPartPr/>
              <p14:nvPr/>
            </p14:nvContentPartPr>
            <p14:xfrm>
              <a:off x="7815392" y="186038"/>
              <a:ext cx="275040" cy="2520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05C3CE7-513E-438E-8027-58A7B15B3A3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06392" y="177386"/>
                <a:ext cx="292680" cy="269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5C401FF-8094-47BB-A624-08C9B431DEE6}"/>
                  </a:ext>
                </a:extLst>
              </p14:cNvPr>
              <p14:cNvContentPartPr/>
              <p14:nvPr/>
            </p14:nvContentPartPr>
            <p14:xfrm>
              <a:off x="567512" y="1712078"/>
              <a:ext cx="258840" cy="2584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5C401FF-8094-47BB-A624-08C9B431DEE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8512" y="1703438"/>
                <a:ext cx="27648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D0C72E4-DB31-44A1-A568-DBD528825E25}"/>
                  </a:ext>
                </a:extLst>
              </p14:cNvPr>
              <p14:cNvContentPartPr/>
              <p14:nvPr/>
            </p14:nvContentPartPr>
            <p14:xfrm>
              <a:off x="1257632" y="1647998"/>
              <a:ext cx="1643040" cy="3996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D0C72E4-DB31-44A1-A568-DBD528825E2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248990" y="1638998"/>
                <a:ext cx="1660684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5FE8194-8180-4115-B028-417260DF91E6}"/>
                  </a:ext>
                </a:extLst>
              </p14:cNvPr>
              <p14:cNvContentPartPr/>
              <p14:nvPr/>
            </p14:nvContentPartPr>
            <p14:xfrm>
              <a:off x="3047192" y="1727198"/>
              <a:ext cx="106200" cy="709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5FE8194-8180-4115-B028-417260DF91E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038552" y="1718198"/>
                <a:ext cx="1238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340E6DA-7265-41AA-A645-D91547EC4507}"/>
                  </a:ext>
                </a:extLst>
              </p14:cNvPr>
              <p14:cNvContentPartPr/>
              <p14:nvPr/>
            </p14:nvContentPartPr>
            <p14:xfrm>
              <a:off x="3027032" y="1862918"/>
              <a:ext cx="165600" cy="669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340E6DA-7265-41AA-A645-D91547EC450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18032" y="1853918"/>
                <a:ext cx="1832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D5CF753-311B-4C51-A0E1-CA28D9EF714E}"/>
                  </a:ext>
                </a:extLst>
              </p14:cNvPr>
              <p14:cNvContentPartPr/>
              <p14:nvPr/>
            </p14:nvContentPartPr>
            <p14:xfrm>
              <a:off x="3744872" y="1505078"/>
              <a:ext cx="247320" cy="266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D5CF753-311B-4C51-A0E1-CA28D9EF714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735872" y="1496438"/>
                <a:ext cx="26496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FA9EBF4-7F4E-4B28-AC8B-2A727E115844}"/>
                  </a:ext>
                </a:extLst>
              </p14:cNvPr>
              <p14:cNvContentPartPr/>
              <p14:nvPr/>
            </p14:nvContentPartPr>
            <p14:xfrm>
              <a:off x="4099112" y="1815398"/>
              <a:ext cx="144000" cy="169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FA9EBF4-7F4E-4B28-AC8B-2A727E11584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090112" y="1806398"/>
                <a:ext cx="1616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FEF1BA9-F696-4F1D-A496-6FEDE3BD1C06}"/>
                  </a:ext>
                </a:extLst>
              </p14:cNvPr>
              <p14:cNvContentPartPr/>
              <p14:nvPr/>
            </p14:nvContentPartPr>
            <p14:xfrm>
              <a:off x="4963472" y="1835198"/>
              <a:ext cx="29880" cy="313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FEF1BA9-F696-4F1D-A496-6FEDE3BD1C0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954472" y="1826558"/>
                <a:ext cx="475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838CF4C-6106-4369-8E7B-1B07334E3351}"/>
                  </a:ext>
                </a:extLst>
              </p14:cNvPr>
              <p14:cNvContentPartPr/>
              <p14:nvPr/>
            </p14:nvContentPartPr>
            <p14:xfrm>
              <a:off x="4540832" y="1664198"/>
              <a:ext cx="267840" cy="3322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838CF4C-6106-4369-8E7B-1B07334E335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31832" y="1655198"/>
                <a:ext cx="28548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9592981-9EF8-4FE5-AD32-9BFD528E2943}"/>
                  </a:ext>
                </a:extLst>
              </p14:cNvPr>
              <p14:cNvContentPartPr/>
              <p14:nvPr/>
            </p14:nvContentPartPr>
            <p14:xfrm>
              <a:off x="3758912" y="1676798"/>
              <a:ext cx="192600" cy="3448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9592981-9EF8-4FE5-AD32-9BFD528E294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750272" y="1667798"/>
                <a:ext cx="21024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69CA366-0E44-45B4-A10B-352B1318D3DC}"/>
                  </a:ext>
                </a:extLst>
              </p14:cNvPr>
              <p14:cNvContentPartPr/>
              <p14:nvPr/>
            </p14:nvContentPartPr>
            <p14:xfrm>
              <a:off x="5140232" y="1732958"/>
              <a:ext cx="213840" cy="2545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69CA366-0E44-45B4-A10B-352B1318D3D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31232" y="1724318"/>
                <a:ext cx="2314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DE9C685-AB1D-43BB-9CAF-885991F3CE7A}"/>
                  </a:ext>
                </a:extLst>
              </p14:cNvPr>
              <p14:cNvContentPartPr/>
              <p14:nvPr/>
            </p14:nvContentPartPr>
            <p14:xfrm>
              <a:off x="5136632" y="1566998"/>
              <a:ext cx="272880" cy="518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DE9C685-AB1D-43BB-9CAF-885991F3CE7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127632" y="1557998"/>
                <a:ext cx="2905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11F78E9-9465-495A-9331-39F0BA770999}"/>
                  </a:ext>
                </a:extLst>
              </p14:cNvPr>
              <p14:cNvContentPartPr/>
              <p14:nvPr/>
            </p14:nvContentPartPr>
            <p14:xfrm>
              <a:off x="5522192" y="1893518"/>
              <a:ext cx="21240" cy="136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11F78E9-9465-495A-9331-39F0BA77099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513552" y="1884878"/>
                <a:ext cx="388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B06BAA3-5E87-4CB5-82EE-F48166B806EA}"/>
                  </a:ext>
                </a:extLst>
              </p14:cNvPr>
              <p14:cNvContentPartPr/>
              <p14:nvPr/>
            </p14:nvContentPartPr>
            <p14:xfrm>
              <a:off x="589832" y="2626838"/>
              <a:ext cx="138240" cy="2638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B06BAA3-5E87-4CB5-82EE-F48166B806E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1192" y="2617838"/>
                <a:ext cx="1558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B7624EB-180D-432A-9D00-30FC7AF39C24}"/>
                  </a:ext>
                </a:extLst>
              </p14:cNvPr>
              <p14:cNvContentPartPr/>
              <p14:nvPr/>
            </p14:nvContentPartPr>
            <p14:xfrm>
              <a:off x="802952" y="2900438"/>
              <a:ext cx="15480" cy="115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B7624EB-180D-432A-9D00-30FC7AF39C2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94312" y="2891438"/>
                <a:ext cx="3312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41DEDF6-F4CF-4916-B4FF-1DD0E55DF04C}"/>
                  </a:ext>
                </a:extLst>
              </p14:cNvPr>
              <p14:cNvContentPartPr/>
              <p14:nvPr/>
            </p14:nvContentPartPr>
            <p14:xfrm>
              <a:off x="1625912" y="2452958"/>
              <a:ext cx="354600" cy="4388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41DEDF6-F4CF-4916-B4FF-1DD0E55DF04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617272" y="2443958"/>
                <a:ext cx="37224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DBF164B-318A-43C6-A108-D512CDFF5E7C}"/>
                  </a:ext>
                </a:extLst>
              </p14:cNvPr>
              <p14:cNvContentPartPr/>
              <p14:nvPr/>
            </p14:nvContentPartPr>
            <p14:xfrm>
              <a:off x="9539072" y="1486718"/>
              <a:ext cx="2280960" cy="19011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DBF164B-318A-43C6-A108-D512CDFF5E7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530073" y="1477720"/>
                <a:ext cx="2298597" cy="1918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712ED4C6-1A39-4007-95DA-523C4472359E}"/>
                  </a:ext>
                </a:extLst>
              </p14:cNvPr>
              <p14:cNvContentPartPr/>
              <p14:nvPr/>
            </p14:nvContentPartPr>
            <p14:xfrm>
              <a:off x="2250872" y="2741318"/>
              <a:ext cx="64440" cy="968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712ED4C6-1A39-4007-95DA-523C4472359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241872" y="2732678"/>
                <a:ext cx="8208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065A7D2-F21A-4AA5-BC9D-8C32D054206C}"/>
                  </a:ext>
                </a:extLst>
              </p14:cNvPr>
              <p14:cNvContentPartPr/>
              <p14:nvPr/>
            </p14:nvContentPartPr>
            <p14:xfrm>
              <a:off x="2916872" y="2568878"/>
              <a:ext cx="14400" cy="2484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065A7D2-F21A-4AA5-BC9D-8C32D054206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907872" y="2559878"/>
                <a:ext cx="320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2DE9352C-7C0D-4324-AA6C-F013639F4A53}"/>
                  </a:ext>
                </a:extLst>
              </p14:cNvPr>
              <p14:cNvContentPartPr/>
              <p14:nvPr/>
            </p14:nvContentPartPr>
            <p14:xfrm>
              <a:off x="3039272" y="2688038"/>
              <a:ext cx="150120" cy="205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2DE9352C-7C0D-4324-AA6C-F013639F4A5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030632" y="2679398"/>
                <a:ext cx="1677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210CDFF-0468-453E-AA3F-074C3853580B}"/>
                  </a:ext>
                </a:extLst>
              </p14:cNvPr>
              <p14:cNvContentPartPr/>
              <p14:nvPr/>
            </p14:nvContentPartPr>
            <p14:xfrm>
              <a:off x="3756392" y="2789918"/>
              <a:ext cx="568440" cy="255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210CDFF-0468-453E-AA3F-074C3853580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747392" y="2781278"/>
                <a:ext cx="5860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2F855B2E-9549-40E6-A687-F2F76558E6BA}"/>
                  </a:ext>
                </a:extLst>
              </p14:cNvPr>
              <p14:cNvContentPartPr/>
              <p14:nvPr/>
            </p14:nvContentPartPr>
            <p14:xfrm>
              <a:off x="4258952" y="2941838"/>
              <a:ext cx="88560" cy="1857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2F855B2E-9549-40E6-A687-F2F76558E6B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250312" y="2932838"/>
                <a:ext cx="1062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40ECEF0A-329C-49D5-8BA7-3B733AFCD164}"/>
                  </a:ext>
                </a:extLst>
              </p14:cNvPr>
              <p14:cNvContentPartPr/>
              <p14:nvPr/>
            </p14:nvContentPartPr>
            <p14:xfrm>
              <a:off x="4752872" y="2387078"/>
              <a:ext cx="73080" cy="9687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40ECEF0A-329C-49D5-8BA7-3B733AFCD16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743872" y="2378078"/>
                <a:ext cx="90720" cy="9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706EA97D-D65C-4053-B66F-32266BC7080A}"/>
                  </a:ext>
                </a:extLst>
              </p14:cNvPr>
              <p14:cNvContentPartPr/>
              <p14:nvPr/>
            </p14:nvContentPartPr>
            <p14:xfrm>
              <a:off x="3804272" y="2943998"/>
              <a:ext cx="359280" cy="19440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706EA97D-D65C-4053-B66F-32266BC7080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795272" y="2934998"/>
                <a:ext cx="3769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FFD6155C-09A2-46F4-919D-030BD70E5B39}"/>
                  </a:ext>
                </a:extLst>
              </p14:cNvPr>
              <p14:cNvContentPartPr/>
              <p14:nvPr/>
            </p14:nvContentPartPr>
            <p14:xfrm>
              <a:off x="3730832" y="2467358"/>
              <a:ext cx="526680" cy="2257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FFD6155C-09A2-46F4-919D-030BD70E5B3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721832" y="2458358"/>
                <a:ext cx="5443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AB12B28-18AB-415D-A38C-0AC154C2C41F}"/>
                  </a:ext>
                </a:extLst>
              </p14:cNvPr>
              <p14:cNvContentPartPr/>
              <p14:nvPr/>
            </p14:nvContentPartPr>
            <p14:xfrm>
              <a:off x="5987312" y="2622158"/>
              <a:ext cx="75600" cy="763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AB12B28-18AB-415D-A38C-0AC154C2C41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978312" y="2613158"/>
                <a:ext cx="932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C9189EAB-CF5E-4862-9313-84963601CF13}"/>
                  </a:ext>
                </a:extLst>
              </p14:cNvPr>
              <p14:cNvContentPartPr/>
              <p14:nvPr/>
            </p14:nvContentPartPr>
            <p14:xfrm>
              <a:off x="6105392" y="3230918"/>
              <a:ext cx="100800" cy="698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C9189EAB-CF5E-4862-9313-84963601CF1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096752" y="3222278"/>
                <a:ext cx="1184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D6F6E8C9-B43F-4219-B79D-187FCF13B3E8}"/>
                  </a:ext>
                </a:extLst>
              </p14:cNvPr>
              <p14:cNvContentPartPr/>
              <p14:nvPr/>
            </p14:nvContentPartPr>
            <p14:xfrm>
              <a:off x="8048312" y="2827718"/>
              <a:ext cx="150480" cy="14364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D6F6E8C9-B43F-4219-B79D-187FCF13B3E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039312" y="2818718"/>
                <a:ext cx="1681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E8F2002F-30E7-4A3C-A877-EABECC80B456}"/>
                  </a:ext>
                </a:extLst>
              </p14:cNvPr>
              <p14:cNvContentPartPr/>
              <p14:nvPr/>
            </p14:nvContentPartPr>
            <p14:xfrm>
              <a:off x="6448112" y="3100598"/>
              <a:ext cx="218880" cy="2772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E8F2002F-30E7-4A3C-A877-EABECC80B45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439472" y="3091958"/>
                <a:ext cx="23652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DCC6486D-F44F-4020-87D5-E7D99307BE4C}"/>
                  </a:ext>
                </a:extLst>
              </p14:cNvPr>
              <p14:cNvContentPartPr/>
              <p14:nvPr/>
            </p14:nvContentPartPr>
            <p14:xfrm>
              <a:off x="6769952" y="2901878"/>
              <a:ext cx="1162800" cy="5173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DCC6486D-F44F-4020-87D5-E7D99307BE4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760952" y="2893238"/>
                <a:ext cx="118044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EB3395CE-1FDE-4414-A465-E6A7200C753E}"/>
                  </a:ext>
                </a:extLst>
              </p14:cNvPr>
              <p14:cNvContentPartPr/>
              <p14:nvPr/>
            </p14:nvContentPartPr>
            <p14:xfrm>
              <a:off x="5273072" y="3136238"/>
              <a:ext cx="501840" cy="2386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EB3395CE-1FDE-4414-A465-E6A7200C753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264432" y="3127598"/>
                <a:ext cx="51948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087BDDB6-EDD2-4C3B-B34F-16BD81EAC364}"/>
                  </a:ext>
                </a:extLst>
              </p14:cNvPr>
              <p14:cNvContentPartPr/>
              <p14:nvPr/>
            </p14:nvContentPartPr>
            <p14:xfrm>
              <a:off x="6199712" y="2241278"/>
              <a:ext cx="1474560" cy="5688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087BDDB6-EDD2-4C3B-B34F-16BD81EAC36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190712" y="2232638"/>
                <a:ext cx="149220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C8896FA-8762-42F8-A1C8-0484D9D20682}"/>
                  </a:ext>
                </a:extLst>
              </p14:cNvPr>
              <p14:cNvContentPartPr/>
              <p14:nvPr/>
            </p14:nvContentPartPr>
            <p14:xfrm>
              <a:off x="5628392" y="2536118"/>
              <a:ext cx="133560" cy="2044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C8896FA-8762-42F8-A1C8-0484D9D2068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619729" y="2527463"/>
                <a:ext cx="151248" cy="222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DB8B847B-ED85-4A1B-A3AC-04433739BB87}"/>
                  </a:ext>
                </a:extLst>
              </p14:cNvPr>
              <p14:cNvContentPartPr/>
              <p14:nvPr/>
            </p14:nvContentPartPr>
            <p14:xfrm>
              <a:off x="5219432" y="2545118"/>
              <a:ext cx="307080" cy="2192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DB8B847B-ED85-4A1B-A3AC-04433739BB8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210432" y="2536478"/>
                <a:ext cx="3247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2CF4C45-7F84-4DB2-A73E-EE88DF3F592C}"/>
                  </a:ext>
                </a:extLst>
              </p14:cNvPr>
              <p14:cNvContentPartPr/>
              <p14:nvPr/>
            </p14:nvContentPartPr>
            <p14:xfrm>
              <a:off x="536912" y="3863078"/>
              <a:ext cx="145800" cy="29952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2CF4C45-7F84-4DB2-A73E-EE88DF3F592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27912" y="3854438"/>
                <a:ext cx="16344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F7F9D059-0580-4511-B316-1B1FCED289EB}"/>
                  </a:ext>
                </a:extLst>
              </p14:cNvPr>
              <p14:cNvContentPartPr/>
              <p14:nvPr/>
            </p14:nvContentPartPr>
            <p14:xfrm>
              <a:off x="775952" y="4144598"/>
              <a:ext cx="720" cy="75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F7F9D059-0580-4511-B316-1B1FCED289E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67312" y="4135958"/>
                <a:ext cx="183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2A3EB64E-E407-4EAD-A36B-CD395003CF27}"/>
                  </a:ext>
                </a:extLst>
              </p14:cNvPr>
              <p14:cNvContentPartPr/>
              <p14:nvPr/>
            </p14:nvContentPartPr>
            <p14:xfrm>
              <a:off x="2818232" y="3969278"/>
              <a:ext cx="92880" cy="9504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2A3EB64E-E407-4EAD-A36B-CD395003CF2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809232" y="3960278"/>
                <a:ext cx="1105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40B7C968-A540-42F2-AB75-1DF1FFABB11A}"/>
                  </a:ext>
                </a:extLst>
              </p14:cNvPr>
              <p14:cNvContentPartPr/>
              <p14:nvPr/>
            </p14:nvContentPartPr>
            <p14:xfrm>
              <a:off x="3896072" y="3963158"/>
              <a:ext cx="139680" cy="2304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40B7C968-A540-42F2-AB75-1DF1FFABB11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887432" y="3954518"/>
                <a:ext cx="1573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AECAE15A-99DE-45EE-B4A8-DE03A8CE3230}"/>
                  </a:ext>
                </a:extLst>
              </p14:cNvPr>
              <p14:cNvContentPartPr/>
              <p14:nvPr/>
            </p14:nvContentPartPr>
            <p14:xfrm>
              <a:off x="2238632" y="3609998"/>
              <a:ext cx="301680" cy="48060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AECAE15A-99DE-45EE-B4A8-DE03A8CE323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229982" y="3601358"/>
                <a:ext cx="319341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523872CA-1221-48C3-95A0-36B4AED3F815}"/>
                  </a:ext>
                </a:extLst>
              </p14:cNvPr>
              <p14:cNvContentPartPr/>
              <p14:nvPr/>
            </p14:nvContentPartPr>
            <p14:xfrm>
              <a:off x="1484432" y="3667238"/>
              <a:ext cx="545400" cy="67140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523872CA-1221-48C3-95A0-36B4AED3F81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475432" y="3658243"/>
                <a:ext cx="563040" cy="689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950D905F-9C54-48A4-B7E8-E59EF05C0319}"/>
                  </a:ext>
                </a:extLst>
              </p14:cNvPr>
              <p14:cNvContentPartPr/>
              <p14:nvPr/>
            </p14:nvContentPartPr>
            <p14:xfrm>
              <a:off x="3536072" y="3818798"/>
              <a:ext cx="227160" cy="3412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950D905F-9C54-48A4-B7E8-E59EF05C031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527072" y="3809798"/>
                <a:ext cx="24480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95C900FC-AD01-4EE2-A2FC-47C50B163ADC}"/>
                  </a:ext>
                </a:extLst>
              </p14:cNvPr>
              <p14:cNvContentPartPr/>
              <p14:nvPr/>
            </p14:nvContentPartPr>
            <p14:xfrm>
              <a:off x="4202432" y="3680918"/>
              <a:ext cx="395640" cy="4719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95C900FC-AD01-4EE2-A2FC-47C50B163AD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193432" y="3672271"/>
                <a:ext cx="413280" cy="489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D30C7A1F-237B-4B5D-83B0-0CADD082600F}"/>
                  </a:ext>
                </a:extLst>
              </p14:cNvPr>
              <p14:cNvContentPartPr/>
              <p14:nvPr/>
            </p14:nvContentPartPr>
            <p14:xfrm>
              <a:off x="4765472" y="4031198"/>
              <a:ext cx="37440" cy="4212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D30C7A1F-237B-4B5D-83B0-0CADD082600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756832" y="4022558"/>
                <a:ext cx="550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09484831-CFE7-439F-AC62-C5E6FE24CE5D}"/>
                  </a:ext>
                </a:extLst>
              </p14:cNvPr>
              <p14:cNvContentPartPr/>
              <p14:nvPr/>
            </p14:nvContentPartPr>
            <p14:xfrm>
              <a:off x="3655952" y="4230278"/>
              <a:ext cx="2204640" cy="14868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09484831-CFE7-439F-AC62-C5E6FE24CE5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647312" y="4221278"/>
                <a:ext cx="22222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8D68BFA8-5465-451E-BDCA-68F275F5E656}"/>
                  </a:ext>
                </a:extLst>
              </p14:cNvPr>
              <p14:cNvContentPartPr/>
              <p14:nvPr/>
            </p14:nvContentPartPr>
            <p14:xfrm>
              <a:off x="4177232" y="4621958"/>
              <a:ext cx="201960" cy="17604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8D68BFA8-5465-451E-BDCA-68F275F5E65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168592" y="4612958"/>
                <a:ext cx="2196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4E61F6DE-AF65-4EE3-B079-6B2B5F7BB4CB}"/>
                  </a:ext>
                </a:extLst>
              </p14:cNvPr>
              <p14:cNvContentPartPr/>
              <p14:nvPr/>
            </p14:nvContentPartPr>
            <p14:xfrm>
              <a:off x="4499072" y="4649678"/>
              <a:ext cx="102240" cy="288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4E61F6DE-AF65-4EE3-B079-6B2B5F7BB4C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490432" y="4640678"/>
                <a:ext cx="1198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E52FA154-11C9-4EB5-8DA3-6538C233E70C}"/>
                  </a:ext>
                </a:extLst>
              </p14:cNvPr>
              <p14:cNvContentPartPr/>
              <p14:nvPr/>
            </p14:nvContentPartPr>
            <p14:xfrm>
              <a:off x="5032592" y="3747878"/>
              <a:ext cx="797400" cy="3657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E52FA154-11C9-4EB5-8DA3-6538C233E70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023592" y="3739229"/>
                <a:ext cx="815040" cy="383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B3C3F6A9-4C79-414A-ADEE-C9F7CF614EFB}"/>
                  </a:ext>
                </a:extLst>
              </p14:cNvPr>
              <p14:cNvContentPartPr/>
              <p14:nvPr/>
            </p14:nvContentPartPr>
            <p14:xfrm>
              <a:off x="5239592" y="4579838"/>
              <a:ext cx="31320" cy="19908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B3C3F6A9-4C79-414A-ADEE-C9F7CF614EF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230592" y="4571198"/>
                <a:ext cx="489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04294F1A-8CC7-4C95-918C-672351121CCF}"/>
                  </a:ext>
                </a:extLst>
              </p14:cNvPr>
              <p14:cNvContentPartPr/>
              <p14:nvPr/>
            </p14:nvContentPartPr>
            <p14:xfrm>
              <a:off x="4803272" y="4568678"/>
              <a:ext cx="342360" cy="18792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04294F1A-8CC7-4C95-918C-672351121CC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794272" y="4560038"/>
                <a:ext cx="3600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92B42255-BECD-4F7E-91A9-03D24D705C15}"/>
                  </a:ext>
                </a:extLst>
              </p14:cNvPr>
              <p14:cNvContentPartPr/>
              <p14:nvPr/>
            </p14:nvContentPartPr>
            <p14:xfrm>
              <a:off x="7257392" y="4070798"/>
              <a:ext cx="170280" cy="20880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92B42255-BECD-4F7E-91A9-03D24D705C1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248392" y="4062158"/>
                <a:ext cx="1879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2F55CFFF-7F58-4BE3-8759-089E737B07A6}"/>
                  </a:ext>
                </a:extLst>
              </p14:cNvPr>
              <p14:cNvContentPartPr/>
              <p14:nvPr/>
            </p14:nvContentPartPr>
            <p14:xfrm>
              <a:off x="7528832" y="4019678"/>
              <a:ext cx="35640" cy="32904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2F55CFFF-7F58-4BE3-8759-089E737B07A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520192" y="4010678"/>
                <a:ext cx="5328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A5EACC50-3914-46B8-BDAF-F6699DF927EA}"/>
                  </a:ext>
                </a:extLst>
              </p14:cNvPr>
              <p14:cNvContentPartPr/>
              <p14:nvPr/>
            </p14:nvContentPartPr>
            <p14:xfrm>
              <a:off x="7664912" y="4091678"/>
              <a:ext cx="148320" cy="25668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A5EACC50-3914-46B8-BDAF-F6699DF927E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655912" y="4083038"/>
                <a:ext cx="16596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77FC3B1A-B044-4E19-A2A8-DA4C66DD957E}"/>
                  </a:ext>
                </a:extLst>
              </p14:cNvPr>
              <p14:cNvContentPartPr/>
              <p14:nvPr/>
            </p14:nvContentPartPr>
            <p14:xfrm>
              <a:off x="8032472" y="4100318"/>
              <a:ext cx="11160" cy="1836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77FC3B1A-B044-4E19-A2A8-DA4C66DD957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023832" y="4091678"/>
                <a:ext cx="28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78AE9805-7523-4C57-AEB8-EB9C21AC18A5}"/>
                  </a:ext>
                </a:extLst>
              </p14:cNvPr>
              <p14:cNvContentPartPr/>
              <p14:nvPr/>
            </p14:nvContentPartPr>
            <p14:xfrm>
              <a:off x="7992512" y="4247558"/>
              <a:ext cx="14400" cy="2412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78AE9805-7523-4C57-AEB8-EB9C21AC18A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983872" y="4238918"/>
                <a:ext cx="320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F342B6F2-7632-4D60-834B-DC75C46AA5BA}"/>
                  </a:ext>
                </a:extLst>
              </p14:cNvPr>
              <p14:cNvContentPartPr/>
              <p14:nvPr/>
            </p14:nvContentPartPr>
            <p14:xfrm>
              <a:off x="8423072" y="4099958"/>
              <a:ext cx="179640" cy="17712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F342B6F2-7632-4D60-834B-DC75C46AA5B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414072" y="4091318"/>
                <a:ext cx="19728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8A521482-E533-432A-BAC1-FF29714EB454}"/>
                  </a:ext>
                </a:extLst>
              </p14:cNvPr>
              <p14:cNvContentPartPr/>
              <p14:nvPr/>
            </p14:nvContentPartPr>
            <p14:xfrm>
              <a:off x="8725472" y="4107158"/>
              <a:ext cx="103680" cy="14688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8A521482-E533-432A-BAC1-FF29714EB45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716832" y="4098158"/>
                <a:ext cx="1213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6F8B18DB-42A7-4D67-A61B-CE92C17C417A}"/>
                  </a:ext>
                </a:extLst>
              </p14:cNvPr>
              <p14:cNvContentPartPr/>
              <p14:nvPr/>
            </p14:nvContentPartPr>
            <p14:xfrm>
              <a:off x="9706472" y="3992678"/>
              <a:ext cx="1553760" cy="33732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6F8B18DB-42A7-4D67-A61B-CE92C17C417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697472" y="3983678"/>
                <a:ext cx="157140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5E5E1068-A7CD-4A18-864D-58F19C5279DA}"/>
                  </a:ext>
                </a:extLst>
              </p14:cNvPr>
              <p14:cNvContentPartPr/>
              <p14:nvPr/>
            </p14:nvContentPartPr>
            <p14:xfrm>
              <a:off x="9207512" y="4000238"/>
              <a:ext cx="295200" cy="46656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5E5E1068-A7CD-4A18-864D-58F19C5279D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198512" y="3991598"/>
                <a:ext cx="31284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6F49CA1E-60E2-490F-AAE6-1F54C131D2BE}"/>
                  </a:ext>
                </a:extLst>
              </p14:cNvPr>
              <p14:cNvContentPartPr/>
              <p14:nvPr/>
            </p14:nvContentPartPr>
            <p14:xfrm>
              <a:off x="579752" y="5485238"/>
              <a:ext cx="178200" cy="22680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6F49CA1E-60E2-490F-AAE6-1F54C131D2B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71112" y="5476238"/>
                <a:ext cx="1958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71F4242C-7D54-4B8F-9976-B299173ED0FC}"/>
                  </a:ext>
                </a:extLst>
              </p14:cNvPr>
              <p14:cNvContentPartPr/>
              <p14:nvPr/>
            </p14:nvContentPartPr>
            <p14:xfrm>
              <a:off x="829592" y="5759918"/>
              <a:ext cx="8640" cy="720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71F4242C-7D54-4B8F-9976-B299173ED0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0592" y="5750918"/>
                <a:ext cx="262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DB6A6FF1-769A-440F-B7F1-91F0A8E9BAD6}"/>
                  </a:ext>
                </a:extLst>
              </p14:cNvPr>
              <p14:cNvContentPartPr/>
              <p14:nvPr/>
            </p14:nvContentPartPr>
            <p14:xfrm>
              <a:off x="1379672" y="5453918"/>
              <a:ext cx="166320" cy="23508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DB6A6FF1-769A-440F-B7F1-91F0A8E9BAD6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370672" y="5444918"/>
                <a:ext cx="1839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ECAE58DD-86CD-41A3-8E74-80257014F35D}"/>
                  </a:ext>
                </a:extLst>
              </p14:cNvPr>
              <p14:cNvContentPartPr/>
              <p14:nvPr/>
            </p14:nvContentPartPr>
            <p14:xfrm>
              <a:off x="1624472" y="5512238"/>
              <a:ext cx="146160" cy="17856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ECAE58DD-86CD-41A3-8E74-80257014F35D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615472" y="5503238"/>
                <a:ext cx="1638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C3BFB07D-12CD-439D-AC8D-9703652437C7}"/>
                  </a:ext>
                </a:extLst>
              </p14:cNvPr>
              <p14:cNvContentPartPr/>
              <p14:nvPr/>
            </p14:nvContentPartPr>
            <p14:xfrm>
              <a:off x="4029272" y="5395958"/>
              <a:ext cx="9720" cy="3420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C3BFB07D-12CD-439D-AC8D-9703652437C7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4020272" y="5387318"/>
                <a:ext cx="273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D326087A-FE27-4C9E-8559-79D2B64470CE}"/>
                  </a:ext>
                </a:extLst>
              </p14:cNvPr>
              <p14:cNvContentPartPr/>
              <p14:nvPr/>
            </p14:nvContentPartPr>
            <p14:xfrm>
              <a:off x="4556312" y="5425478"/>
              <a:ext cx="205200" cy="47988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D326087A-FE27-4C9E-8559-79D2B64470CE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547672" y="5416838"/>
                <a:ext cx="22284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67DBEAB7-4718-45B6-88AF-DB89FAC687E9}"/>
                  </a:ext>
                </a:extLst>
              </p14:cNvPr>
              <p14:cNvContentPartPr/>
              <p14:nvPr/>
            </p14:nvContentPartPr>
            <p14:xfrm>
              <a:off x="3541112" y="5480918"/>
              <a:ext cx="908640" cy="23940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67DBEAB7-4718-45B6-88AF-DB89FAC687E9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532116" y="5471918"/>
                <a:ext cx="926273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56BE7773-BAC7-4E03-9874-1D0429CB0295}"/>
                  </a:ext>
                </a:extLst>
              </p14:cNvPr>
              <p14:cNvContentPartPr/>
              <p14:nvPr/>
            </p14:nvContentPartPr>
            <p14:xfrm>
              <a:off x="2533112" y="5360318"/>
              <a:ext cx="756360" cy="58680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56BE7773-BAC7-4E03-9874-1D0429CB0295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524468" y="5351318"/>
                <a:ext cx="774008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FC71E4D9-88AC-4617-8FC0-910677963E62}"/>
                  </a:ext>
                </a:extLst>
              </p14:cNvPr>
              <p14:cNvContentPartPr/>
              <p14:nvPr/>
            </p14:nvContentPartPr>
            <p14:xfrm>
              <a:off x="1858472" y="5370398"/>
              <a:ext cx="506520" cy="42012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FC71E4D9-88AC-4617-8FC0-910677963E6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849832" y="5361758"/>
                <a:ext cx="52416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9EBA2DD0-911F-49AB-A66C-A6B375F9EA26}"/>
                  </a:ext>
                </a:extLst>
              </p14:cNvPr>
              <p14:cNvContentPartPr/>
              <p14:nvPr/>
            </p14:nvContentPartPr>
            <p14:xfrm>
              <a:off x="5138072" y="5501438"/>
              <a:ext cx="216720" cy="28080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9EBA2DD0-911F-49AB-A66C-A6B375F9EA26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5129432" y="5492798"/>
                <a:ext cx="2343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98B38111-BE95-4869-A0A9-7B8AEAE58956}"/>
                  </a:ext>
                </a:extLst>
              </p14:cNvPr>
              <p14:cNvContentPartPr/>
              <p14:nvPr/>
            </p14:nvContentPartPr>
            <p14:xfrm>
              <a:off x="6416792" y="5499638"/>
              <a:ext cx="459720" cy="23472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98B38111-BE95-4869-A0A9-7B8AEAE58956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6407792" y="5490638"/>
                <a:ext cx="4773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494AB075-0487-4BD9-8D96-5FF7E6CDFBC0}"/>
                  </a:ext>
                </a:extLst>
              </p14:cNvPr>
              <p14:cNvContentPartPr/>
              <p14:nvPr/>
            </p14:nvContentPartPr>
            <p14:xfrm>
              <a:off x="6855992" y="5427998"/>
              <a:ext cx="19080" cy="864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494AB075-0487-4BD9-8D96-5FF7E6CDFBC0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6847352" y="5419358"/>
                <a:ext cx="367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507AE89F-C1C6-4862-BB6D-E28D47D44049}"/>
                  </a:ext>
                </a:extLst>
              </p14:cNvPr>
              <p14:cNvContentPartPr/>
              <p14:nvPr/>
            </p14:nvContentPartPr>
            <p14:xfrm>
              <a:off x="8578232" y="5723198"/>
              <a:ext cx="46800" cy="720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507AE89F-C1C6-4862-BB6D-E28D47D44049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8569592" y="5714558"/>
                <a:ext cx="644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44B8BBDE-70D6-4FF3-A888-E051567BF2C9}"/>
                  </a:ext>
                </a:extLst>
              </p14:cNvPr>
              <p14:cNvContentPartPr/>
              <p14:nvPr/>
            </p14:nvContentPartPr>
            <p14:xfrm>
              <a:off x="7789472" y="5624198"/>
              <a:ext cx="525960" cy="15408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44B8BBDE-70D6-4FF3-A888-E051567BF2C9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780832" y="5615558"/>
                <a:ext cx="5436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DE1704C2-89E7-4AFD-B9EA-A6E2A9C7A51A}"/>
                  </a:ext>
                </a:extLst>
              </p14:cNvPr>
              <p14:cNvContentPartPr/>
              <p14:nvPr/>
            </p14:nvContentPartPr>
            <p14:xfrm>
              <a:off x="6974792" y="5467238"/>
              <a:ext cx="727560" cy="31644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DE1704C2-89E7-4AFD-B9EA-A6E2A9C7A51A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6965792" y="5458238"/>
                <a:ext cx="74520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F6C5D58A-AB26-4E7E-B18E-17FFEB1270F4}"/>
                  </a:ext>
                </a:extLst>
              </p14:cNvPr>
              <p14:cNvContentPartPr/>
              <p14:nvPr/>
            </p14:nvContentPartPr>
            <p14:xfrm>
              <a:off x="5459192" y="5555078"/>
              <a:ext cx="800280" cy="19296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F6C5D58A-AB26-4E7E-B18E-17FFEB1270F4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5450188" y="5546078"/>
                <a:ext cx="817928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5D5FDC97-4AA4-4399-BAE7-01EEC06551B9}"/>
                  </a:ext>
                </a:extLst>
              </p14:cNvPr>
              <p14:cNvContentPartPr/>
              <p14:nvPr/>
            </p14:nvContentPartPr>
            <p14:xfrm>
              <a:off x="4626152" y="6231158"/>
              <a:ext cx="54720" cy="5256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5D5FDC97-4AA4-4399-BAE7-01EEC06551B9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4608152" y="6213518"/>
                <a:ext cx="903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1B280DD5-B246-4A8D-853F-B950DB0EE0A9}"/>
                  </a:ext>
                </a:extLst>
              </p14:cNvPr>
              <p14:cNvContentPartPr/>
              <p14:nvPr/>
            </p14:nvContentPartPr>
            <p14:xfrm>
              <a:off x="4615712" y="6414398"/>
              <a:ext cx="64800" cy="8460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1B280DD5-B246-4A8D-853F-B950DB0EE0A9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4598072" y="6396398"/>
                <a:ext cx="10044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3EF4D867-9160-463C-819E-11798ABCA077}"/>
                  </a:ext>
                </a:extLst>
              </p14:cNvPr>
              <p14:cNvContentPartPr/>
              <p14:nvPr/>
            </p14:nvContentPartPr>
            <p14:xfrm>
              <a:off x="3522752" y="6198398"/>
              <a:ext cx="796320" cy="35496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3EF4D867-9160-463C-819E-11798ABCA077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3505112" y="6180380"/>
                <a:ext cx="831960" cy="390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383702C9-58DD-42CE-B5BB-9F8F2DD5E394}"/>
                  </a:ext>
                </a:extLst>
              </p14:cNvPr>
              <p14:cNvContentPartPr/>
              <p14:nvPr/>
            </p14:nvContentPartPr>
            <p14:xfrm>
              <a:off x="2667752" y="6202358"/>
              <a:ext cx="694080" cy="48204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383702C9-58DD-42CE-B5BB-9F8F2DD5E394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649761" y="6184718"/>
                <a:ext cx="729702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964889F4-9198-4FE3-9C71-D5FB93994FE2}"/>
                  </a:ext>
                </a:extLst>
              </p14:cNvPr>
              <p14:cNvContentPartPr/>
              <p14:nvPr/>
            </p14:nvContentPartPr>
            <p14:xfrm>
              <a:off x="5893352" y="6227918"/>
              <a:ext cx="265320" cy="35424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964889F4-9198-4FE3-9C71-D5FB93994FE2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5875712" y="6209918"/>
                <a:ext cx="30096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A0D91627-9D78-40DE-94E2-6947EBCA2DFF}"/>
                  </a:ext>
                </a:extLst>
              </p14:cNvPr>
              <p14:cNvContentPartPr/>
              <p14:nvPr/>
            </p14:nvContentPartPr>
            <p14:xfrm>
              <a:off x="5972192" y="5987438"/>
              <a:ext cx="191520" cy="13068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A0D91627-9D78-40DE-94E2-6947EBCA2DFF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5954192" y="5969798"/>
                <a:ext cx="22716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C5F5E1D0-2177-4C9F-BBE6-2CA73AAE00E6}"/>
                  </a:ext>
                </a:extLst>
              </p14:cNvPr>
              <p14:cNvContentPartPr/>
              <p14:nvPr/>
            </p14:nvContentPartPr>
            <p14:xfrm>
              <a:off x="6455312" y="6281558"/>
              <a:ext cx="92880" cy="8892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C5F5E1D0-2177-4C9F-BBE6-2CA73AAE00E6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6437672" y="6263918"/>
                <a:ext cx="12852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8D2CA6AD-99C3-478F-8009-13CBF7518BAE}"/>
                  </a:ext>
                </a:extLst>
              </p14:cNvPr>
              <p14:cNvContentPartPr/>
              <p14:nvPr/>
            </p14:nvContentPartPr>
            <p14:xfrm>
              <a:off x="7693712" y="6127838"/>
              <a:ext cx="137160" cy="27540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8D2CA6AD-99C3-478F-8009-13CBF7518BAE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7675712" y="6110198"/>
                <a:ext cx="1728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AED205D2-6DBE-4EA7-A9E3-2C131E3892C8}"/>
                  </a:ext>
                </a:extLst>
              </p14:cNvPr>
              <p14:cNvContentPartPr/>
              <p14:nvPr/>
            </p14:nvContentPartPr>
            <p14:xfrm>
              <a:off x="8485352" y="6143678"/>
              <a:ext cx="331200" cy="26676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AED205D2-6DBE-4EA7-A9E3-2C131E3892C8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8467352" y="6125678"/>
                <a:ext cx="36684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3EC5B90C-784B-4379-A63E-058F892F13B4}"/>
                  </a:ext>
                </a:extLst>
              </p14:cNvPr>
              <p14:cNvContentPartPr/>
              <p14:nvPr/>
            </p14:nvContentPartPr>
            <p14:xfrm>
              <a:off x="9059912" y="6106598"/>
              <a:ext cx="132120" cy="23328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3EC5B90C-784B-4379-A63E-058F892F13B4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9041912" y="6088958"/>
                <a:ext cx="1677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7385A712-97D4-4F6C-8B15-CC5E50A27168}"/>
                  </a:ext>
                </a:extLst>
              </p14:cNvPr>
              <p14:cNvContentPartPr/>
              <p14:nvPr/>
            </p14:nvContentPartPr>
            <p14:xfrm>
              <a:off x="10599632" y="6125678"/>
              <a:ext cx="127440" cy="24624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7385A712-97D4-4F6C-8B15-CC5E50A27168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0581632" y="6108038"/>
                <a:ext cx="16308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E7F38B6D-CFBE-46F2-A9CC-87A95F1CD14D}"/>
                  </a:ext>
                </a:extLst>
              </p14:cNvPr>
              <p14:cNvContentPartPr/>
              <p14:nvPr/>
            </p14:nvContentPartPr>
            <p14:xfrm>
              <a:off x="7371512" y="6709958"/>
              <a:ext cx="5271480" cy="13464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E7F38B6D-CFBE-46F2-A9CC-87A95F1CD14D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7353872" y="6692318"/>
                <a:ext cx="53071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25988385-C996-41A8-8824-86B0B0F0C71F}"/>
                  </a:ext>
                </a:extLst>
              </p14:cNvPr>
              <p14:cNvContentPartPr/>
              <p14:nvPr/>
            </p14:nvContentPartPr>
            <p14:xfrm>
              <a:off x="11273192" y="5980958"/>
              <a:ext cx="972000" cy="45180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25988385-C996-41A8-8824-86B0B0F0C71F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1255552" y="5962958"/>
                <a:ext cx="100764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A9FEA80C-66D4-4EDB-9122-F4E0726A572F}"/>
                  </a:ext>
                </a:extLst>
              </p14:cNvPr>
              <p14:cNvContentPartPr/>
              <p14:nvPr/>
            </p14:nvContentPartPr>
            <p14:xfrm>
              <a:off x="10866752" y="6167438"/>
              <a:ext cx="286920" cy="8460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A9FEA80C-66D4-4EDB-9122-F4E0726A572F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0849112" y="6149514"/>
                <a:ext cx="322560" cy="120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0A99298D-3860-4F09-B3DF-E11F9557F62E}"/>
                  </a:ext>
                </a:extLst>
              </p14:cNvPr>
              <p14:cNvContentPartPr/>
              <p14:nvPr/>
            </p14:nvContentPartPr>
            <p14:xfrm>
              <a:off x="9963872" y="6138638"/>
              <a:ext cx="380880" cy="21204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0A99298D-3860-4F09-B3DF-E11F9557F62E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9945872" y="6120638"/>
                <a:ext cx="4165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7E81C847-E4A0-44AC-9861-C0197B34EA8C}"/>
                  </a:ext>
                </a:extLst>
              </p14:cNvPr>
              <p14:cNvContentPartPr/>
              <p14:nvPr/>
            </p14:nvContentPartPr>
            <p14:xfrm>
              <a:off x="9363032" y="6034238"/>
              <a:ext cx="346320" cy="36792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7E81C847-E4A0-44AC-9861-C0197B34EA8C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9345392" y="6016615"/>
                <a:ext cx="381960" cy="403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7B1E464B-190B-4990-872F-7ED1FF3C2E6B}"/>
                  </a:ext>
                </a:extLst>
              </p14:cNvPr>
              <p14:cNvContentPartPr/>
              <p14:nvPr/>
            </p14:nvContentPartPr>
            <p14:xfrm>
              <a:off x="7943192" y="6060518"/>
              <a:ext cx="314280" cy="38700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7B1E464B-190B-4990-872F-7ED1FF3C2E6B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7925192" y="6042878"/>
                <a:ext cx="34992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58720359-EE33-4333-8C5D-CC92F88DA6D5}"/>
                  </a:ext>
                </a:extLst>
              </p14:cNvPr>
              <p14:cNvContentPartPr/>
              <p14:nvPr/>
            </p14:nvContentPartPr>
            <p14:xfrm>
              <a:off x="6983072" y="6117398"/>
              <a:ext cx="417600" cy="37224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58720359-EE33-4333-8C5D-CC92F88DA6D5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6965072" y="6099415"/>
                <a:ext cx="453240" cy="4078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3826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CE55AE-3DF7-450F-A8B7-2BF91C8F13C2}"/>
                  </a:ext>
                </a:extLst>
              </p14:cNvPr>
              <p14:cNvContentPartPr/>
              <p14:nvPr/>
            </p14:nvContentPartPr>
            <p14:xfrm>
              <a:off x="484352" y="340838"/>
              <a:ext cx="39240" cy="291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CE55AE-3DF7-450F-A8B7-2BF91C8F13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712" y="331838"/>
                <a:ext cx="5688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DBFF72-EE02-4D86-BAAC-C5CA549F70BB}"/>
                  </a:ext>
                </a:extLst>
              </p14:cNvPr>
              <p14:cNvContentPartPr/>
              <p14:nvPr/>
            </p14:nvContentPartPr>
            <p14:xfrm>
              <a:off x="600992" y="601478"/>
              <a:ext cx="11880" cy="8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DBFF72-EE02-4D86-BAAC-C5CA549F70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1992" y="592478"/>
                <a:ext cx="295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CB3571-145B-4B7D-AB7F-8DDE5CB2A3C0}"/>
                  </a:ext>
                </a:extLst>
              </p14:cNvPr>
              <p14:cNvContentPartPr/>
              <p14:nvPr/>
            </p14:nvContentPartPr>
            <p14:xfrm>
              <a:off x="1087352" y="348038"/>
              <a:ext cx="167040" cy="29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CB3571-145B-4B7D-AB7F-8DDE5CB2A3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8712" y="339398"/>
                <a:ext cx="1846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D4043A9-C900-48F2-872D-3EB5DC77163F}"/>
                  </a:ext>
                </a:extLst>
              </p14:cNvPr>
              <p14:cNvContentPartPr/>
              <p14:nvPr/>
            </p14:nvContentPartPr>
            <p14:xfrm>
              <a:off x="1322792" y="248318"/>
              <a:ext cx="118080" cy="140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D4043A9-C900-48F2-872D-3EB5DC7716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3792" y="239678"/>
                <a:ext cx="135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AA96C0A-E871-432F-A56F-AB2275FB7CDC}"/>
                  </a:ext>
                </a:extLst>
              </p14:cNvPr>
              <p14:cNvContentPartPr/>
              <p14:nvPr/>
            </p14:nvContentPartPr>
            <p14:xfrm>
              <a:off x="1705472" y="445238"/>
              <a:ext cx="118800" cy="192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AA96C0A-E871-432F-A56F-AB2275FB7C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96832" y="436598"/>
                <a:ext cx="1364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86E459B-6160-4B0C-8CC3-98529F83F16E}"/>
                  </a:ext>
                </a:extLst>
              </p14:cNvPr>
              <p14:cNvContentPartPr/>
              <p14:nvPr/>
            </p14:nvContentPartPr>
            <p14:xfrm>
              <a:off x="1907432" y="425438"/>
              <a:ext cx="158760" cy="210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86E459B-6160-4B0C-8CC3-98529F83F1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98792" y="416798"/>
                <a:ext cx="1764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346577B-ACB4-4C64-B13E-9ED1663988E5}"/>
                  </a:ext>
                </a:extLst>
              </p14:cNvPr>
              <p14:cNvContentPartPr/>
              <p14:nvPr/>
            </p14:nvContentPartPr>
            <p14:xfrm>
              <a:off x="2532032" y="328958"/>
              <a:ext cx="135000" cy="261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346577B-ACB4-4C64-B13E-9ED1663988E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23392" y="319958"/>
                <a:ext cx="1526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13775FC-F0C3-4A1C-A301-AF8F90559C7F}"/>
                  </a:ext>
                </a:extLst>
              </p14:cNvPr>
              <p14:cNvContentPartPr/>
              <p14:nvPr/>
            </p14:nvContentPartPr>
            <p14:xfrm>
              <a:off x="2844872" y="350558"/>
              <a:ext cx="198360" cy="243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13775FC-F0C3-4A1C-A301-AF8F90559C7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36232" y="341558"/>
                <a:ext cx="2160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802652B-C2B3-41BA-939A-4AC72EAFBF80}"/>
                  </a:ext>
                </a:extLst>
              </p14:cNvPr>
              <p14:cNvContentPartPr/>
              <p14:nvPr/>
            </p14:nvContentPartPr>
            <p14:xfrm>
              <a:off x="3143672" y="347678"/>
              <a:ext cx="141120" cy="230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802652B-C2B3-41BA-939A-4AC72EAFBF8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34672" y="339038"/>
                <a:ext cx="1587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B006D7C-A00E-45DF-9BA7-C560C0DA800E}"/>
                  </a:ext>
                </a:extLst>
              </p14:cNvPr>
              <p14:cNvContentPartPr/>
              <p14:nvPr/>
            </p14:nvContentPartPr>
            <p14:xfrm>
              <a:off x="3357152" y="332198"/>
              <a:ext cx="353160" cy="288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B006D7C-A00E-45DF-9BA7-C560C0DA800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48152" y="323209"/>
                <a:ext cx="370800" cy="305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472AFFE-0105-405B-B9CA-CF60993391A6}"/>
                  </a:ext>
                </a:extLst>
              </p14:cNvPr>
              <p14:cNvContentPartPr/>
              <p14:nvPr/>
            </p14:nvContentPartPr>
            <p14:xfrm>
              <a:off x="3472352" y="934838"/>
              <a:ext cx="155520" cy="410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472AFFE-0105-405B-B9CA-CF60993391A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63712" y="925838"/>
                <a:ext cx="17316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2E9705E-D5CD-40BD-9704-DB2B115B6390}"/>
                  </a:ext>
                </a:extLst>
              </p14:cNvPr>
              <p14:cNvContentPartPr/>
              <p14:nvPr/>
            </p14:nvContentPartPr>
            <p14:xfrm>
              <a:off x="3745232" y="1059398"/>
              <a:ext cx="125640" cy="221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2E9705E-D5CD-40BD-9704-DB2B115B639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36232" y="1050758"/>
                <a:ext cx="1432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28A9D57-84E5-4E6E-B5E5-6B90FCE2C0E7}"/>
                  </a:ext>
                </a:extLst>
              </p14:cNvPr>
              <p14:cNvContentPartPr/>
              <p14:nvPr/>
            </p14:nvContentPartPr>
            <p14:xfrm>
              <a:off x="4056272" y="1229318"/>
              <a:ext cx="16560" cy="159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28A9D57-84E5-4E6E-B5E5-6B90FCE2C0E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47272" y="1220678"/>
                <a:ext cx="342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3299C2D-8BB4-484C-A945-B3FD773F089B}"/>
                  </a:ext>
                </a:extLst>
              </p14:cNvPr>
              <p14:cNvContentPartPr/>
              <p14:nvPr/>
            </p14:nvContentPartPr>
            <p14:xfrm>
              <a:off x="4190552" y="914678"/>
              <a:ext cx="385920" cy="383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3299C2D-8BB4-484C-A945-B3FD773F089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81904" y="905678"/>
                <a:ext cx="403576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23E6CDE-C3EA-49A1-9C12-CE232AF293E0}"/>
                  </a:ext>
                </a:extLst>
              </p14:cNvPr>
              <p14:cNvContentPartPr/>
              <p14:nvPr/>
            </p14:nvContentPartPr>
            <p14:xfrm>
              <a:off x="3782312" y="1915478"/>
              <a:ext cx="120960" cy="410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23E6CDE-C3EA-49A1-9C12-CE232AF293E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73312" y="1906838"/>
                <a:ext cx="13860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6B3C4E9-369F-4A95-9FB5-090FB2F44C00}"/>
                  </a:ext>
                </a:extLst>
              </p14:cNvPr>
              <p14:cNvContentPartPr/>
              <p14:nvPr/>
            </p14:nvContentPartPr>
            <p14:xfrm>
              <a:off x="4041872" y="1841318"/>
              <a:ext cx="597600" cy="246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6B3C4E9-369F-4A95-9FB5-090FB2F44C0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32872" y="1832318"/>
                <a:ext cx="6152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706ECE9-79E5-4E3A-AC7D-18BE09A52D91}"/>
                  </a:ext>
                </a:extLst>
              </p14:cNvPr>
              <p14:cNvContentPartPr/>
              <p14:nvPr/>
            </p14:nvContentPartPr>
            <p14:xfrm>
              <a:off x="4894352" y="1641878"/>
              <a:ext cx="373320" cy="426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706ECE9-79E5-4E3A-AC7D-18BE09A52D9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85352" y="1633238"/>
                <a:ext cx="39096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A978100-D7AD-4541-ABB3-F5B543711389}"/>
                  </a:ext>
                </a:extLst>
              </p14:cNvPr>
              <p14:cNvContentPartPr/>
              <p14:nvPr/>
            </p14:nvContentPartPr>
            <p14:xfrm>
              <a:off x="3329432" y="1808558"/>
              <a:ext cx="343080" cy="2833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A978100-D7AD-4541-ABB3-F5B54371138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20432" y="1799918"/>
                <a:ext cx="3607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955D491-D643-449D-B943-2DFC158A15F1}"/>
                  </a:ext>
                </a:extLst>
              </p14:cNvPr>
              <p14:cNvContentPartPr/>
              <p14:nvPr/>
            </p14:nvContentPartPr>
            <p14:xfrm>
              <a:off x="1096712" y="1106198"/>
              <a:ext cx="1752480" cy="1085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955D491-D643-449D-B943-2DFC158A15F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88072" y="1097198"/>
                <a:ext cx="1770120" cy="11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BFF78C4-7054-4CFD-8D66-3C13F6CC5FA4}"/>
                  </a:ext>
                </a:extLst>
              </p14:cNvPr>
              <p14:cNvContentPartPr/>
              <p14:nvPr/>
            </p14:nvContentPartPr>
            <p14:xfrm>
              <a:off x="5501312" y="1942118"/>
              <a:ext cx="180360" cy="792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BFF78C4-7054-4CFD-8D66-3C13F6CC5FA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92672" y="1933478"/>
                <a:ext cx="19800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967932-7AF9-411E-BF75-5F5DF1F620B7}"/>
                  </a:ext>
                </a:extLst>
              </p14:cNvPr>
              <p14:cNvContentPartPr/>
              <p14:nvPr/>
            </p14:nvContentPartPr>
            <p14:xfrm>
              <a:off x="6046352" y="1748078"/>
              <a:ext cx="200520" cy="335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967932-7AF9-411E-BF75-5F5DF1F620B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37352" y="1739078"/>
                <a:ext cx="21816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20C3B24-3EF7-4BE4-B772-7EAC27E9083D}"/>
                  </a:ext>
                </a:extLst>
              </p14:cNvPr>
              <p14:cNvContentPartPr/>
              <p14:nvPr/>
            </p14:nvContentPartPr>
            <p14:xfrm>
              <a:off x="6808832" y="1782278"/>
              <a:ext cx="249120" cy="291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20C3B24-3EF7-4BE4-B772-7EAC27E9083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99832" y="1773278"/>
                <a:ext cx="2667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3FAC78A-2FDE-4B8F-AC90-2D81F6080AC3}"/>
                  </a:ext>
                </a:extLst>
              </p14:cNvPr>
              <p14:cNvContentPartPr/>
              <p14:nvPr/>
            </p14:nvContentPartPr>
            <p14:xfrm>
              <a:off x="6348032" y="1867238"/>
              <a:ext cx="356760" cy="1872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3FAC78A-2FDE-4B8F-AC90-2D81F6080AC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39392" y="1858238"/>
                <a:ext cx="3744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4B5F52A-1DD1-42BB-8584-006784626A82}"/>
                  </a:ext>
                </a:extLst>
              </p14:cNvPr>
              <p14:cNvContentPartPr/>
              <p14:nvPr/>
            </p14:nvContentPartPr>
            <p14:xfrm>
              <a:off x="8973872" y="2078558"/>
              <a:ext cx="28080" cy="19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4B5F52A-1DD1-42BB-8584-006784626A8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965232" y="2069918"/>
                <a:ext cx="457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97458EA-10ED-49DD-826F-722CCDB74F60}"/>
                  </a:ext>
                </a:extLst>
              </p14:cNvPr>
              <p14:cNvContentPartPr/>
              <p14:nvPr/>
            </p14:nvContentPartPr>
            <p14:xfrm>
              <a:off x="7409312" y="1758878"/>
              <a:ext cx="1307520" cy="3571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97458EA-10ED-49DD-826F-722CCDB74F6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00312" y="1749878"/>
                <a:ext cx="132516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952C446-03F5-4063-A291-9A3213306B0F}"/>
                  </a:ext>
                </a:extLst>
              </p14:cNvPr>
              <p14:cNvContentPartPr/>
              <p14:nvPr/>
            </p14:nvContentPartPr>
            <p14:xfrm>
              <a:off x="3371912" y="2528558"/>
              <a:ext cx="685080" cy="3200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952C446-03F5-4063-A291-9A3213306B0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63272" y="2519918"/>
                <a:ext cx="70272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244C05D-B16E-44A1-B0E7-D0C345FCB910}"/>
                  </a:ext>
                </a:extLst>
              </p14:cNvPr>
              <p14:cNvContentPartPr/>
              <p14:nvPr/>
            </p14:nvContentPartPr>
            <p14:xfrm>
              <a:off x="4164992" y="2596958"/>
              <a:ext cx="346680" cy="207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244C05D-B16E-44A1-B0E7-D0C345FCB91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156352" y="2587958"/>
                <a:ext cx="3643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6794CA9-A2DE-4FB8-A27B-805CCCA23955}"/>
                  </a:ext>
                </a:extLst>
              </p14:cNvPr>
              <p14:cNvContentPartPr/>
              <p14:nvPr/>
            </p14:nvContentPartPr>
            <p14:xfrm>
              <a:off x="5326352" y="2497958"/>
              <a:ext cx="369720" cy="2757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6794CA9-A2DE-4FB8-A27B-805CCCA2395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317352" y="2488958"/>
                <a:ext cx="38736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54E83EB-FE0F-4903-825C-E7A90835864A}"/>
                  </a:ext>
                </a:extLst>
              </p14:cNvPr>
              <p14:cNvContentPartPr/>
              <p14:nvPr/>
            </p14:nvContentPartPr>
            <p14:xfrm>
              <a:off x="4759352" y="2514878"/>
              <a:ext cx="455040" cy="2610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54E83EB-FE0F-4903-825C-E7A90835864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50352" y="2505878"/>
                <a:ext cx="4726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871F5FE-1196-4913-A886-B424EDBC0573}"/>
                  </a:ext>
                </a:extLst>
              </p14:cNvPr>
              <p14:cNvContentPartPr/>
              <p14:nvPr/>
            </p14:nvContentPartPr>
            <p14:xfrm>
              <a:off x="3011912" y="1797758"/>
              <a:ext cx="203760" cy="10598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871F5FE-1196-4913-A886-B424EDBC057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02912" y="1789118"/>
                <a:ext cx="221400" cy="10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D526450-5CBA-411D-A214-DEA7BE2F9FBD}"/>
                  </a:ext>
                </a:extLst>
              </p14:cNvPr>
              <p14:cNvContentPartPr/>
              <p14:nvPr/>
            </p14:nvContentPartPr>
            <p14:xfrm>
              <a:off x="2953232" y="3423878"/>
              <a:ext cx="269640" cy="2674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D526450-5CBA-411D-A214-DEA7BE2F9FB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944232" y="3414878"/>
                <a:ext cx="2872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84F35DB-36AA-4020-A726-662785F1E8EB}"/>
                  </a:ext>
                </a:extLst>
              </p14:cNvPr>
              <p14:cNvContentPartPr/>
              <p14:nvPr/>
            </p14:nvContentPartPr>
            <p14:xfrm>
              <a:off x="3330512" y="3462398"/>
              <a:ext cx="281160" cy="1994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84F35DB-36AA-4020-A726-662785F1E8E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321512" y="3453758"/>
                <a:ext cx="2988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EBDA320-B51F-4781-A75E-F7CCC651E618}"/>
                  </a:ext>
                </a:extLst>
              </p14:cNvPr>
              <p14:cNvContentPartPr/>
              <p14:nvPr/>
            </p14:nvContentPartPr>
            <p14:xfrm>
              <a:off x="3759632" y="3428918"/>
              <a:ext cx="348480" cy="2217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EBDA320-B51F-4781-A75E-F7CCC651E61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750992" y="3420278"/>
                <a:ext cx="36612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C16A661-21D0-4C04-B029-EFC42C9938E7}"/>
                  </a:ext>
                </a:extLst>
              </p14:cNvPr>
              <p14:cNvContentPartPr/>
              <p14:nvPr/>
            </p14:nvContentPartPr>
            <p14:xfrm>
              <a:off x="5061752" y="3359438"/>
              <a:ext cx="219240" cy="2268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C16A661-21D0-4C04-B029-EFC42C9938E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052752" y="3350798"/>
                <a:ext cx="2368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342CBEF-418E-44D0-8C11-D3CA5F3D4FEE}"/>
                  </a:ext>
                </a:extLst>
              </p14:cNvPr>
              <p14:cNvContentPartPr/>
              <p14:nvPr/>
            </p14:nvContentPartPr>
            <p14:xfrm>
              <a:off x="2499992" y="3289598"/>
              <a:ext cx="342720" cy="7261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342CBEF-418E-44D0-8C11-D3CA5F3D4FE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491352" y="3280598"/>
                <a:ext cx="360360" cy="74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DAF9CA6-F35D-4327-B63A-C174A7FEE4CD}"/>
                  </a:ext>
                </a:extLst>
              </p14:cNvPr>
              <p14:cNvContentPartPr/>
              <p14:nvPr/>
            </p14:nvContentPartPr>
            <p14:xfrm>
              <a:off x="7131032" y="3154958"/>
              <a:ext cx="1189440" cy="5569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DAF9CA6-F35D-4327-B63A-C174A7FEE4C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122032" y="3146318"/>
                <a:ext cx="120708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9F04B7D-C4E5-4912-8A4E-2007F5AF4CC1}"/>
                  </a:ext>
                </a:extLst>
              </p14:cNvPr>
              <p14:cNvContentPartPr/>
              <p14:nvPr/>
            </p14:nvContentPartPr>
            <p14:xfrm>
              <a:off x="5597432" y="3318758"/>
              <a:ext cx="1323360" cy="3664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9F04B7D-C4E5-4912-8A4E-2007F5AF4CC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88430" y="3309767"/>
                <a:ext cx="1341005" cy="384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A776606-4BB5-4A1E-99E7-9D03AE75A82B}"/>
                  </a:ext>
                </a:extLst>
              </p14:cNvPr>
              <p14:cNvContentPartPr/>
              <p14:nvPr/>
            </p14:nvContentPartPr>
            <p14:xfrm>
              <a:off x="4515272" y="3228398"/>
              <a:ext cx="360720" cy="3520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A776606-4BB5-4A1E-99E7-9D03AE75A82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506632" y="3219398"/>
                <a:ext cx="37836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EC99EE-305C-42FE-9FD9-C736A0FCE8AB}"/>
                  </a:ext>
                </a:extLst>
              </p14:cNvPr>
              <p14:cNvContentPartPr/>
              <p14:nvPr/>
            </p14:nvContentPartPr>
            <p14:xfrm>
              <a:off x="1835432" y="3693518"/>
              <a:ext cx="205200" cy="2052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EC99EE-305C-42FE-9FD9-C736A0FCE8A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826792" y="3684878"/>
                <a:ext cx="2228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51387FC-A877-4781-828F-CBA3028D80FE}"/>
                  </a:ext>
                </a:extLst>
              </p14:cNvPr>
              <p14:cNvContentPartPr/>
              <p14:nvPr/>
            </p14:nvContentPartPr>
            <p14:xfrm>
              <a:off x="2281112" y="3717998"/>
              <a:ext cx="8640" cy="180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51387FC-A877-4781-828F-CBA3028D80F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272112" y="3709358"/>
                <a:ext cx="262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5D86AAA-D113-435F-ADB3-B3995B0E25A9}"/>
                  </a:ext>
                </a:extLst>
              </p14:cNvPr>
              <p14:cNvContentPartPr/>
              <p14:nvPr/>
            </p14:nvContentPartPr>
            <p14:xfrm>
              <a:off x="2279312" y="3841838"/>
              <a:ext cx="2520" cy="154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5D86AAA-D113-435F-ADB3-B3995B0E25A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270672" y="3832838"/>
                <a:ext cx="201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9669743-7B97-43E2-99D5-2ECCA1EB81EA}"/>
                  </a:ext>
                </a:extLst>
              </p14:cNvPr>
              <p14:cNvContentPartPr/>
              <p14:nvPr/>
            </p14:nvContentPartPr>
            <p14:xfrm>
              <a:off x="639152" y="3626918"/>
              <a:ext cx="1052280" cy="2696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9669743-7B97-43E2-99D5-2ECCA1EB81E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30152" y="3617918"/>
                <a:ext cx="10699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1D0B430-A271-4F77-A6BD-30F3CB51D1C3}"/>
                  </a:ext>
                </a:extLst>
              </p14:cNvPr>
              <p14:cNvContentPartPr/>
              <p14:nvPr/>
            </p14:nvContentPartPr>
            <p14:xfrm>
              <a:off x="1818512" y="4845518"/>
              <a:ext cx="124560" cy="2844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1D0B430-A271-4F77-A6BD-30F3CB51D1C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809512" y="4836518"/>
                <a:ext cx="14220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FDF0912-2E61-4065-973E-FA04982B3EBC}"/>
                  </a:ext>
                </a:extLst>
              </p14:cNvPr>
              <p14:cNvContentPartPr/>
              <p14:nvPr/>
            </p14:nvContentPartPr>
            <p14:xfrm>
              <a:off x="2047112" y="4885478"/>
              <a:ext cx="155160" cy="2638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FDF0912-2E61-4065-973E-FA04982B3EB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038112" y="4876826"/>
                <a:ext cx="172800" cy="281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BBA8C8D-CC32-4CB4-9EB2-81FEA56D3250}"/>
                  </a:ext>
                </a:extLst>
              </p14:cNvPr>
              <p14:cNvContentPartPr/>
              <p14:nvPr/>
            </p14:nvContentPartPr>
            <p14:xfrm>
              <a:off x="1134152" y="4870718"/>
              <a:ext cx="563760" cy="3229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BBA8C8D-CC32-4CB4-9EB2-81FEA56D325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25158" y="4862078"/>
                <a:ext cx="581389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477B67B-AD7E-4F29-998A-49356C101C78}"/>
                  </a:ext>
                </a:extLst>
              </p14:cNvPr>
              <p14:cNvContentPartPr/>
              <p14:nvPr/>
            </p14:nvContentPartPr>
            <p14:xfrm>
              <a:off x="2774672" y="4164398"/>
              <a:ext cx="3597840" cy="15789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477B67B-AD7E-4F29-998A-49356C101C7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765672" y="4155398"/>
                <a:ext cx="3615480" cy="159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257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B2A7751-76CC-4459-8D76-95E90DE1D2D5}"/>
                  </a:ext>
                </a:extLst>
              </p14:cNvPr>
              <p14:cNvContentPartPr/>
              <p14:nvPr/>
            </p14:nvContentPartPr>
            <p14:xfrm>
              <a:off x="1668032" y="1204118"/>
              <a:ext cx="610560" cy="6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B2A7751-76CC-4459-8D76-95E90DE1D2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392" y="1195118"/>
                <a:ext cx="6282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DE71A48-AB4D-430B-A570-9EC826511D26}"/>
                  </a:ext>
                </a:extLst>
              </p14:cNvPr>
              <p14:cNvContentPartPr/>
              <p14:nvPr/>
            </p14:nvContentPartPr>
            <p14:xfrm>
              <a:off x="1782512" y="1281158"/>
              <a:ext cx="406440" cy="3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DE71A48-AB4D-430B-A570-9EC826511D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3512" y="1272158"/>
                <a:ext cx="42408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9380CEB-4F02-4E73-B5AF-98707F803B8C}"/>
                  </a:ext>
                </a:extLst>
              </p14:cNvPr>
              <p14:cNvContentPartPr/>
              <p14:nvPr/>
            </p14:nvContentPartPr>
            <p14:xfrm>
              <a:off x="1122632" y="527318"/>
              <a:ext cx="1425240" cy="485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9380CEB-4F02-4E73-B5AF-98707F803B8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3990" y="518318"/>
                <a:ext cx="1442884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8852B2C-E778-4067-BE5C-86AA593393CC}"/>
                  </a:ext>
                </a:extLst>
              </p14:cNvPr>
              <p14:cNvContentPartPr/>
              <p14:nvPr/>
            </p14:nvContentPartPr>
            <p14:xfrm>
              <a:off x="3112712" y="790118"/>
              <a:ext cx="225000" cy="249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8852B2C-E778-4067-BE5C-86AA593393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04072" y="781118"/>
                <a:ext cx="2426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68053C1-F23A-4764-96B2-62D9DA2529F9}"/>
                  </a:ext>
                </a:extLst>
              </p14:cNvPr>
              <p14:cNvContentPartPr/>
              <p14:nvPr/>
            </p14:nvContentPartPr>
            <p14:xfrm>
              <a:off x="4107752" y="669878"/>
              <a:ext cx="222480" cy="191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68053C1-F23A-4764-96B2-62D9DA2529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99112" y="660878"/>
                <a:ext cx="2401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F85EE18-FE08-4EF6-805D-331F5263D4CA}"/>
                  </a:ext>
                </a:extLst>
              </p14:cNvPr>
              <p14:cNvContentPartPr/>
              <p14:nvPr/>
            </p14:nvContentPartPr>
            <p14:xfrm>
              <a:off x="4465952" y="901358"/>
              <a:ext cx="67320" cy="167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F85EE18-FE08-4EF6-805D-331F5263D4C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56952" y="892358"/>
                <a:ext cx="849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19A370B-D88B-4FD0-810E-B9EDCD9929A7}"/>
                  </a:ext>
                </a:extLst>
              </p14:cNvPr>
              <p14:cNvContentPartPr/>
              <p14:nvPr/>
            </p14:nvContentPartPr>
            <p14:xfrm>
              <a:off x="4787792" y="510038"/>
              <a:ext cx="397080" cy="606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19A370B-D88B-4FD0-810E-B9EDCD9929A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78792" y="501038"/>
                <a:ext cx="41472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97849FB-004C-4811-AE6A-35D476C95F14}"/>
                  </a:ext>
                </a:extLst>
              </p14:cNvPr>
              <p14:cNvContentPartPr/>
              <p14:nvPr/>
            </p14:nvContentPartPr>
            <p14:xfrm>
              <a:off x="5606792" y="582038"/>
              <a:ext cx="338400" cy="444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97849FB-004C-4811-AE6A-35D476C95F1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97792" y="573391"/>
                <a:ext cx="356040" cy="462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8B25E02-BD71-430A-95B5-62FBF0451B4E}"/>
                  </a:ext>
                </a:extLst>
              </p14:cNvPr>
              <p14:cNvContentPartPr/>
              <p14:nvPr/>
            </p14:nvContentPartPr>
            <p14:xfrm>
              <a:off x="6237512" y="657998"/>
              <a:ext cx="449640" cy="212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8B25E02-BD71-430A-95B5-62FBF0451B4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28872" y="648998"/>
                <a:ext cx="4672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DF6B872-A495-4AD6-98FF-AACA7E83E0BD}"/>
                  </a:ext>
                </a:extLst>
              </p14:cNvPr>
              <p14:cNvContentPartPr/>
              <p14:nvPr/>
            </p14:nvContentPartPr>
            <p14:xfrm>
              <a:off x="4027112" y="1200158"/>
              <a:ext cx="2957400" cy="50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DF6B872-A495-4AD6-98FF-AACA7E83E0B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18472" y="1191518"/>
                <a:ext cx="29750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7D32541-D3C3-4C31-84BB-CEF9024FD88E}"/>
                  </a:ext>
                </a:extLst>
              </p14:cNvPr>
              <p14:cNvContentPartPr/>
              <p14:nvPr/>
            </p14:nvContentPartPr>
            <p14:xfrm>
              <a:off x="2435552" y="2241638"/>
              <a:ext cx="214560" cy="203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7D32541-D3C3-4C31-84BB-CEF9024FD88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26912" y="2232638"/>
                <a:ext cx="23220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19C16E4-3904-4F04-A53E-5A5BB5AFEECA}"/>
                  </a:ext>
                </a:extLst>
              </p14:cNvPr>
              <p14:cNvContentPartPr/>
              <p14:nvPr/>
            </p14:nvContentPartPr>
            <p14:xfrm>
              <a:off x="2082752" y="2154158"/>
              <a:ext cx="237960" cy="299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19C16E4-3904-4F04-A53E-5A5BB5AFEEC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74112" y="2145508"/>
                <a:ext cx="255600" cy="317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0539FED-E3A7-491A-B98A-8171976E3FAB}"/>
                  </a:ext>
                </a:extLst>
              </p14:cNvPr>
              <p14:cNvContentPartPr/>
              <p14:nvPr/>
            </p14:nvContentPartPr>
            <p14:xfrm>
              <a:off x="1501352" y="2124998"/>
              <a:ext cx="477360" cy="2804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0539FED-E3A7-491A-B98A-8171976E3FA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92352" y="2116010"/>
                <a:ext cx="495000" cy="298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C498951-6A02-41F0-BEF1-CB439A87EA42}"/>
                  </a:ext>
                </a:extLst>
              </p14:cNvPr>
              <p14:cNvContentPartPr/>
              <p14:nvPr/>
            </p14:nvContentPartPr>
            <p14:xfrm>
              <a:off x="3115952" y="2145518"/>
              <a:ext cx="277560" cy="282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C498951-6A02-41F0-BEF1-CB439A87EA4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06952" y="2136518"/>
                <a:ext cx="29520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E555B98-3482-436A-942F-C8F2AAEAD26F}"/>
                  </a:ext>
                </a:extLst>
              </p14:cNvPr>
              <p14:cNvContentPartPr/>
              <p14:nvPr/>
            </p14:nvContentPartPr>
            <p14:xfrm>
              <a:off x="2269592" y="3999878"/>
              <a:ext cx="618480" cy="7833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E555B98-3482-436A-942F-C8F2AAEAD26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60587" y="3991234"/>
                <a:ext cx="636130" cy="801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97564FCC-B525-4935-912F-6A26FC8A4E5B}"/>
                  </a:ext>
                </a:extLst>
              </p14:cNvPr>
              <p14:cNvContentPartPr/>
              <p14:nvPr/>
            </p14:nvContentPartPr>
            <p14:xfrm>
              <a:off x="3651272" y="1634678"/>
              <a:ext cx="8732880" cy="50670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97564FCC-B525-4935-912F-6A26FC8A4E5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42272" y="1626037"/>
                <a:ext cx="8750520" cy="50846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7D210D5C-DDFE-4D73-9C44-DB63CD525C36}"/>
                  </a:ext>
                </a:extLst>
              </p14:cNvPr>
              <p14:cNvContentPartPr/>
              <p14:nvPr/>
            </p14:nvContentPartPr>
            <p14:xfrm>
              <a:off x="8271872" y="371798"/>
              <a:ext cx="271080" cy="3427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7D210D5C-DDFE-4D73-9C44-DB63CD525C3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54232" y="353798"/>
                <a:ext cx="30672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0F8A06FE-F453-4A4A-876C-7BB751797B3D}"/>
                  </a:ext>
                </a:extLst>
              </p14:cNvPr>
              <p14:cNvContentPartPr/>
              <p14:nvPr/>
            </p14:nvContentPartPr>
            <p14:xfrm>
              <a:off x="12071312" y="594278"/>
              <a:ext cx="376560" cy="22104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0F8A06FE-F453-4A4A-876C-7BB751797B3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053312" y="576638"/>
                <a:ext cx="4122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07042044-073F-4BD1-8386-45760E1463ED}"/>
                  </a:ext>
                </a:extLst>
              </p14:cNvPr>
              <p14:cNvContentPartPr/>
              <p14:nvPr/>
            </p14:nvContentPartPr>
            <p14:xfrm>
              <a:off x="10657952" y="1059038"/>
              <a:ext cx="879480" cy="280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07042044-073F-4BD1-8386-45760E1463E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639952" y="1041398"/>
                <a:ext cx="91512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A20DEEC3-8956-4F14-95FA-6516C1592195}"/>
                  </a:ext>
                </a:extLst>
              </p14:cNvPr>
              <p14:cNvContentPartPr/>
              <p14:nvPr/>
            </p14:nvContentPartPr>
            <p14:xfrm>
              <a:off x="10657232" y="1212398"/>
              <a:ext cx="707400" cy="1080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A20DEEC3-8956-4F14-95FA-6516C159219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639592" y="1194758"/>
                <a:ext cx="7430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44D530FD-484D-4C21-9238-0C544E41CC98}"/>
                  </a:ext>
                </a:extLst>
              </p14:cNvPr>
              <p14:cNvContentPartPr/>
              <p14:nvPr/>
            </p14:nvContentPartPr>
            <p14:xfrm>
              <a:off x="10775312" y="437678"/>
              <a:ext cx="1164960" cy="4665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44D530FD-484D-4C21-9238-0C544E41CC9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757312" y="419692"/>
                <a:ext cx="1200600" cy="502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8C90F114-83A5-407A-85AA-6FD15D1AF7AF}"/>
                  </a:ext>
                </a:extLst>
              </p14:cNvPr>
              <p14:cNvContentPartPr/>
              <p14:nvPr/>
            </p14:nvContentPartPr>
            <p14:xfrm>
              <a:off x="10044152" y="373238"/>
              <a:ext cx="576360" cy="3690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8C90F114-83A5-407A-85AA-6FD15D1AF7A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026501" y="355238"/>
                <a:ext cx="612022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3B6C7DF9-91D3-475E-91BF-DE63CCF18030}"/>
                  </a:ext>
                </a:extLst>
              </p14:cNvPr>
              <p14:cNvContentPartPr/>
              <p14:nvPr/>
            </p14:nvContentPartPr>
            <p14:xfrm>
              <a:off x="8767232" y="343718"/>
              <a:ext cx="934920" cy="3783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3B6C7DF9-91D3-475E-91BF-DE63CCF1803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749239" y="326095"/>
                <a:ext cx="970546" cy="4139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774F4BD0-4286-4B90-B6BA-663C85B9C654}"/>
                  </a:ext>
                </a:extLst>
              </p14:cNvPr>
              <p14:cNvContentPartPr/>
              <p14:nvPr/>
            </p14:nvContentPartPr>
            <p14:xfrm>
              <a:off x="7622432" y="360638"/>
              <a:ext cx="370800" cy="3704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774F4BD0-4286-4B90-B6BA-663C85B9C65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04792" y="342998"/>
                <a:ext cx="406440" cy="40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032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C777908-BB24-42E9-A335-70159E606755}"/>
                  </a:ext>
                </a:extLst>
              </p14:cNvPr>
              <p14:cNvContentPartPr/>
              <p14:nvPr/>
            </p14:nvContentPartPr>
            <p14:xfrm>
              <a:off x="582272" y="569078"/>
              <a:ext cx="1090800" cy="66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C777908-BB24-42E9-A335-70159E6067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272" y="560438"/>
                <a:ext cx="11084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A787A80-ECA7-4C77-A174-D1B0DD827A47}"/>
                  </a:ext>
                </a:extLst>
              </p14:cNvPr>
              <p14:cNvContentPartPr/>
              <p14:nvPr/>
            </p14:nvContentPartPr>
            <p14:xfrm>
              <a:off x="576872" y="230318"/>
              <a:ext cx="991800" cy="261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787A80-ECA7-4C77-A174-D1B0DD827A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232" y="221678"/>
                <a:ext cx="10094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FF1CCC2-016D-4B24-8CBD-53C2E7EDA907}"/>
                  </a:ext>
                </a:extLst>
              </p14:cNvPr>
              <p14:cNvContentPartPr/>
              <p14:nvPr/>
            </p14:nvContentPartPr>
            <p14:xfrm>
              <a:off x="1274552" y="1121678"/>
              <a:ext cx="23400" cy="43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FF1CCC2-016D-4B24-8CBD-53C2E7EDA9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5912" y="1113038"/>
                <a:ext cx="4104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89DDF12-3124-45B6-82BB-3724D3E7070B}"/>
                  </a:ext>
                </a:extLst>
              </p14:cNvPr>
              <p14:cNvContentPartPr/>
              <p14:nvPr/>
            </p14:nvContentPartPr>
            <p14:xfrm>
              <a:off x="1277072" y="1277918"/>
              <a:ext cx="38880" cy="13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89DDF12-3124-45B6-82BB-3724D3E707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68432" y="1268918"/>
                <a:ext cx="565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C9BA213-57BE-43ED-81F2-550195F4AFD6}"/>
                  </a:ext>
                </a:extLst>
              </p14:cNvPr>
              <p14:cNvContentPartPr/>
              <p14:nvPr/>
            </p14:nvContentPartPr>
            <p14:xfrm>
              <a:off x="3169952" y="1124198"/>
              <a:ext cx="25920" cy="131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C9BA213-57BE-43ED-81F2-550195F4AF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61312" y="1115558"/>
                <a:ext cx="435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7DF4C03-01F0-448D-9296-73672F752FA2}"/>
                  </a:ext>
                </a:extLst>
              </p14:cNvPr>
              <p14:cNvContentPartPr/>
              <p14:nvPr/>
            </p14:nvContentPartPr>
            <p14:xfrm>
              <a:off x="3135032" y="1002158"/>
              <a:ext cx="53280" cy="29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7DF4C03-01F0-448D-9296-73672F752FA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26392" y="993518"/>
                <a:ext cx="709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4C1EE09-1D77-4B65-93A8-37B7AEA8D628}"/>
                  </a:ext>
                </a:extLst>
              </p14:cNvPr>
              <p14:cNvContentPartPr/>
              <p14:nvPr/>
            </p14:nvContentPartPr>
            <p14:xfrm>
              <a:off x="3288032" y="1038158"/>
              <a:ext cx="133200" cy="203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4C1EE09-1D77-4B65-93A8-37B7AEA8D6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79032" y="1029158"/>
                <a:ext cx="15084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8F9E470-28CB-4B32-99D1-AE1978B3A628}"/>
                  </a:ext>
                </a:extLst>
              </p14:cNvPr>
              <p14:cNvContentPartPr/>
              <p14:nvPr/>
            </p14:nvContentPartPr>
            <p14:xfrm>
              <a:off x="4886072" y="841598"/>
              <a:ext cx="89280" cy="68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8F9E470-28CB-4B32-99D1-AE1978B3A62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77432" y="832598"/>
                <a:ext cx="10692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9F2B0D6-C430-49AF-B083-9563AF251503}"/>
                  </a:ext>
                </a:extLst>
              </p14:cNvPr>
              <p14:cNvContentPartPr/>
              <p14:nvPr/>
            </p14:nvContentPartPr>
            <p14:xfrm>
              <a:off x="1363472" y="1786958"/>
              <a:ext cx="8280" cy="45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9F2B0D6-C430-49AF-B083-9563AF25150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54472" y="1777958"/>
                <a:ext cx="259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4DBBB9E-8608-4894-9327-920B985ED431}"/>
                  </a:ext>
                </a:extLst>
              </p14:cNvPr>
              <p14:cNvContentPartPr/>
              <p14:nvPr/>
            </p14:nvContentPartPr>
            <p14:xfrm>
              <a:off x="1398392" y="1937438"/>
              <a:ext cx="1440" cy="180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4DBBB9E-8608-4894-9327-920B985ED43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89392" y="1928438"/>
                <a:ext cx="190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4D169B8-57DE-4EBA-9CD0-24BC1AD83A31}"/>
                  </a:ext>
                </a:extLst>
              </p14:cNvPr>
              <p14:cNvContentPartPr/>
              <p14:nvPr/>
            </p14:nvContentPartPr>
            <p14:xfrm>
              <a:off x="2783672" y="1668518"/>
              <a:ext cx="282240" cy="2296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4D169B8-57DE-4EBA-9CD0-24BC1AD83A3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75032" y="1659518"/>
                <a:ext cx="2998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6C22C88-598A-4091-A32F-C8A65A268C84}"/>
                  </a:ext>
                </a:extLst>
              </p14:cNvPr>
              <p14:cNvContentPartPr/>
              <p14:nvPr/>
            </p14:nvContentPartPr>
            <p14:xfrm>
              <a:off x="4221512" y="1613798"/>
              <a:ext cx="118440" cy="343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6C22C88-598A-4091-A32F-C8A65A268C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12872" y="1604798"/>
                <a:ext cx="13608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771F161-1B3E-49BC-A8C0-79D3BCCCA93A}"/>
                  </a:ext>
                </a:extLst>
              </p14:cNvPr>
              <p14:cNvContentPartPr/>
              <p14:nvPr/>
            </p14:nvContentPartPr>
            <p14:xfrm>
              <a:off x="4449752" y="1668518"/>
              <a:ext cx="304920" cy="1418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771F161-1B3E-49BC-A8C0-79D3BCCCA93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41112" y="1659878"/>
                <a:ext cx="3225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F0C9658-ADDC-45F9-8C47-4C9D5B1E310D}"/>
                  </a:ext>
                </a:extLst>
              </p14:cNvPr>
              <p14:cNvContentPartPr/>
              <p14:nvPr/>
            </p14:nvContentPartPr>
            <p14:xfrm>
              <a:off x="4742432" y="1565918"/>
              <a:ext cx="11160" cy="262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F0C9658-ADDC-45F9-8C47-4C9D5B1E310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33792" y="1556918"/>
                <a:ext cx="288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177853C-F8FA-48F0-B93E-CDC414714904}"/>
                  </a:ext>
                </a:extLst>
              </p14:cNvPr>
              <p14:cNvContentPartPr/>
              <p14:nvPr/>
            </p14:nvContentPartPr>
            <p14:xfrm>
              <a:off x="3906512" y="1539998"/>
              <a:ext cx="218160" cy="2671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177853C-F8FA-48F0-B93E-CDC41471490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97872" y="1531358"/>
                <a:ext cx="23580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218DDFD-8C9F-4E80-8C66-4BCE3D9EEB74}"/>
                  </a:ext>
                </a:extLst>
              </p14:cNvPr>
              <p14:cNvContentPartPr/>
              <p14:nvPr/>
            </p14:nvContentPartPr>
            <p14:xfrm>
              <a:off x="3284432" y="1622078"/>
              <a:ext cx="223920" cy="2476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218DDFD-8C9F-4E80-8C66-4BCE3D9EEB7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75792" y="1613078"/>
                <a:ext cx="24156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9EADCCC-952B-4349-B2D0-E0CC6F75041B}"/>
                  </a:ext>
                </a:extLst>
              </p14:cNvPr>
              <p14:cNvContentPartPr/>
              <p14:nvPr/>
            </p14:nvContentPartPr>
            <p14:xfrm>
              <a:off x="2019032" y="1663838"/>
              <a:ext cx="679680" cy="2714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9EADCCC-952B-4349-B2D0-E0CC6F75041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10032" y="1655198"/>
                <a:ext cx="6973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8E9C2E6-FD6A-4F92-A7F9-95638AF2A4D9}"/>
                  </a:ext>
                </a:extLst>
              </p14:cNvPr>
              <p14:cNvContentPartPr/>
              <p14:nvPr/>
            </p14:nvContentPartPr>
            <p14:xfrm>
              <a:off x="855512" y="1722878"/>
              <a:ext cx="380520" cy="2959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8E9C2E6-FD6A-4F92-A7F9-95638AF2A4D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6872" y="1713889"/>
                <a:ext cx="398160" cy="313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F9803E7-806B-440D-A091-6BE310652C2A}"/>
                  </a:ext>
                </a:extLst>
              </p14:cNvPr>
              <p14:cNvContentPartPr/>
              <p14:nvPr/>
            </p14:nvContentPartPr>
            <p14:xfrm>
              <a:off x="5997032" y="984878"/>
              <a:ext cx="894600" cy="2217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F9803E7-806B-440D-A091-6BE310652C2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88395" y="976238"/>
                <a:ext cx="912233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224865F-F3B5-40D4-BB31-8E41F587ADF2}"/>
                  </a:ext>
                </a:extLst>
              </p14:cNvPr>
              <p14:cNvContentPartPr/>
              <p14:nvPr/>
            </p14:nvContentPartPr>
            <p14:xfrm>
              <a:off x="5226992" y="799118"/>
              <a:ext cx="655200" cy="489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224865F-F3B5-40D4-BB31-8E41F587ADF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217992" y="790478"/>
                <a:ext cx="67284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20FF884-C55A-4C6A-B07B-DADF92530460}"/>
                  </a:ext>
                </a:extLst>
              </p14:cNvPr>
              <p14:cNvContentPartPr/>
              <p14:nvPr/>
            </p14:nvContentPartPr>
            <p14:xfrm>
              <a:off x="4577552" y="970118"/>
              <a:ext cx="534600" cy="4262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20FF884-C55A-4C6A-B07B-DADF9253046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68912" y="961471"/>
                <a:ext cx="552240" cy="443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4A20DA0-43E8-4C1B-B02F-AA596BBD656C}"/>
                  </a:ext>
                </a:extLst>
              </p14:cNvPr>
              <p14:cNvContentPartPr/>
              <p14:nvPr/>
            </p14:nvContentPartPr>
            <p14:xfrm>
              <a:off x="3644432" y="1005398"/>
              <a:ext cx="739800" cy="2502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4A20DA0-43E8-4C1B-B02F-AA596BBD656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35788" y="996398"/>
                <a:ext cx="757449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FA21C17-DA6B-4472-B76F-F9F5C493816E}"/>
                  </a:ext>
                </a:extLst>
              </p14:cNvPr>
              <p14:cNvContentPartPr/>
              <p14:nvPr/>
            </p14:nvContentPartPr>
            <p14:xfrm>
              <a:off x="1757312" y="1047518"/>
              <a:ext cx="1060200" cy="279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FA21C17-DA6B-4472-B76F-F9F5C493816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48669" y="1038518"/>
                <a:ext cx="1077846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AB7EE5B-6EDD-43C6-AB49-AF04AC0F65E1}"/>
                  </a:ext>
                </a:extLst>
              </p14:cNvPr>
              <p14:cNvContentPartPr/>
              <p14:nvPr/>
            </p14:nvContentPartPr>
            <p14:xfrm>
              <a:off x="797912" y="1051838"/>
              <a:ext cx="364680" cy="2754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AB7EE5B-6EDD-43C6-AB49-AF04AC0F65E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88912" y="1043198"/>
                <a:ext cx="3823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1562CC2-0591-41E8-B8F2-457585D39A05}"/>
                  </a:ext>
                </a:extLst>
              </p14:cNvPr>
              <p14:cNvContentPartPr/>
              <p14:nvPr/>
            </p14:nvContentPartPr>
            <p14:xfrm>
              <a:off x="4877792" y="1484558"/>
              <a:ext cx="1055880" cy="4161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1562CC2-0591-41E8-B8F2-457585D39A0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868792" y="1475558"/>
                <a:ext cx="107352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088D920-273D-44A5-848E-8306CC8F6D88}"/>
                  </a:ext>
                </a:extLst>
              </p14:cNvPr>
              <p14:cNvContentPartPr/>
              <p14:nvPr/>
            </p14:nvContentPartPr>
            <p14:xfrm>
              <a:off x="9073592" y="1378358"/>
              <a:ext cx="190800" cy="1951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088D920-273D-44A5-848E-8306CC8F6D8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064952" y="1369358"/>
                <a:ext cx="2084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F12F72-246A-4230-843D-AF8B13B076A9}"/>
                  </a:ext>
                </a:extLst>
              </p14:cNvPr>
              <p14:cNvContentPartPr/>
              <p14:nvPr/>
            </p14:nvContentPartPr>
            <p14:xfrm>
              <a:off x="7789472" y="1743758"/>
              <a:ext cx="2662560" cy="1612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F12F72-246A-4230-843D-AF8B13B076A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80472" y="1735118"/>
                <a:ext cx="26802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F79FCD6-F1C1-44BD-92CC-18247E8FE0F9}"/>
                  </a:ext>
                </a:extLst>
              </p14:cNvPr>
              <p14:cNvContentPartPr/>
              <p14:nvPr/>
            </p14:nvContentPartPr>
            <p14:xfrm>
              <a:off x="9565712" y="1282238"/>
              <a:ext cx="845280" cy="2480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F79FCD6-F1C1-44BD-92CC-18247E8FE0F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557068" y="1273251"/>
                <a:ext cx="862928" cy="265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8459039-1552-451B-A3B3-0507E7CB860C}"/>
                  </a:ext>
                </a:extLst>
              </p14:cNvPr>
              <p14:cNvContentPartPr/>
              <p14:nvPr/>
            </p14:nvContentPartPr>
            <p14:xfrm>
              <a:off x="7586792" y="1315358"/>
              <a:ext cx="1288800" cy="3355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8459039-1552-451B-A3B3-0507E7CB860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577792" y="1306358"/>
                <a:ext cx="130644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F1D2ABD-D517-4292-A7D1-19E5BBB4AEF4}"/>
                  </a:ext>
                </a:extLst>
              </p14:cNvPr>
              <p14:cNvContentPartPr/>
              <p14:nvPr/>
            </p14:nvContentPartPr>
            <p14:xfrm>
              <a:off x="6586352" y="2593718"/>
              <a:ext cx="130320" cy="867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F1D2ABD-D517-4292-A7D1-19E5BBB4AEF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577712" y="2584718"/>
                <a:ext cx="14796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501138D-8330-425D-BF4A-EE7FEAF3FAA2}"/>
                  </a:ext>
                </a:extLst>
              </p14:cNvPr>
              <p14:cNvContentPartPr/>
              <p14:nvPr/>
            </p14:nvContentPartPr>
            <p14:xfrm>
              <a:off x="8310032" y="2390678"/>
              <a:ext cx="769320" cy="2433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501138D-8330-425D-BF4A-EE7FEAF3FAA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301032" y="2382025"/>
                <a:ext cx="786960" cy="261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1F39DED-A28D-47A1-B736-28BA1E2F3865}"/>
                  </a:ext>
                </a:extLst>
              </p14:cNvPr>
              <p14:cNvContentPartPr/>
              <p14:nvPr/>
            </p14:nvContentPartPr>
            <p14:xfrm>
              <a:off x="7663112" y="2396078"/>
              <a:ext cx="383760" cy="2455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1F39DED-A28D-47A1-B736-28BA1E2F386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654120" y="2387078"/>
                <a:ext cx="401383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345EAF3-C78F-4AE5-A7D8-F48C2074BF32}"/>
                  </a:ext>
                </a:extLst>
              </p14:cNvPr>
              <p14:cNvContentPartPr/>
              <p14:nvPr/>
            </p14:nvContentPartPr>
            <p14:xfrm>
              <a:off x="7137152" y="2417678"/>
              <a:ext cx="403200" cy="2743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345EAF3-C78F-4AE5-A7D8-F48C2074BF3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128152" y="2408678"/>
                <a:ext cx="4208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FE5A64D-E6BD-478F-9B96-56DC4F0D95DA}"/>
                  </a:ext>
                </a:extLst>
              </p14:cNvPr>
              <p14:cNvContentPartPr/>
              <p14:nvPr/>
            </p14:nvContentPartPr>
            <p14:xfrm>
              <a:off x="5536592" y="2450798"/>
              <a:ext cx="690120" cy="3013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FE5A64D-E6BD-478F-9B96-56DC4F0D95D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27952" y="2442158"/>
                <a:ext cx="7077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AD917F7-2691-4C3D-B2B0-C99C84A5C08E}"/>
                  </a:ext>
                </a:extLst>
              </p14:cNvPr>
              <p14:cNvContentPartPr/>
              <p14:nvPr/>
            </p14:nvContentPartPr>
            <p14:xfrm>
              <a:off x="6686792" y="3244958"/>
              <a:ext cx="130680" cy="745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AD917F7-2691-4C3D-B2B0-C99C84A5C08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677792" y="3236318"/>
                <a:ext cx="1483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FCC9563-1405-43E8-9B81-F892AFD9BD3D}"/>
                  </a:ext>
                </a:extLst>
              </p14:cNvPr>
              <p14:cNvContentPartPr/>
              <p14:nvPr/>
            </p14:nvContentPartPr>
            <p14:xfrm>
              <a:off x="7798112" y="3089078"/>
              <a:ext cx="163080" cy="1990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FCC9563-1405-43E8-9B81-F892AFD9BD3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789112" y="3080078"/>
                <a:ext cx="1807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A48893E-5249-4207-8DA0-9349E9C7ED42}"/>
                  </a:ext>
                </a:extLst>
              </p14:cNvPr>
              <p14:cNvContentPartPr/>
              <p14:nvPr/>
            </p14:nvContentPartPr>
            <p14:xfrm>
              <a:off x="7224632" y="3446918"/>
              <a:ext cx="894600" cy="662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A48893E-5249-4207-8DA0-9349E9C7ED4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15992" y="3438278"/>
                <a:ext cx="9122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D8843D0-B86F-4157-A619-6A8385DDCB09}"/>
                  </a:ext>
                </a:extLst>
              </p14:cNvPr>
              <p14:cNvContentPartPr/>
              <p14:nvPr/>
            </p14:nvContentPartPr>
            <p14:xfrm>
              <a:off x="7338752" y="3109598"/>
              <a:ext cx="318240" cy="2019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D8843D0-B86F-4157-A619-6A8385DDCB0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330102" y="3100943"/>
                <a:ext cx="335900" cy="219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94ACF67-721F-49A8-A0AD-9688EA93E3EA}"/>
                  </a:ext>
                </a:extLst>
              </p14:cNvPr>
              <p14:cNvContentPartPr/>
              <p14:nvPr/>
            </p14:nvContentPartPr>
            <p14:xfrm>
              <a:off x="7620272" y="3643118"/>
              <a:ext cx="214200" cy="1803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94ACF67-721F-49A8-A0AD-9688EA93E3E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611632" y="3634478"/>
                <a:ext cx="2318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4AF043E-6D8C-4FF1-8F07-6DC18608FCAE}"/>
                  </a:ext>
                </a:extLst>
              </p14:cNvPr>
              <p14:cNvContentPartPr/>
              <p14:nvPr/>
            </p14:nvContentPartPr>
            <p14:xfrm>
              <a:off x="8022392" y="3574718"/>
              <a:ext cx="866160" cy="3027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4AF043E-6D8C-4FF1-8F07-6DC18608FCA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013748" y="3566078"/>
                <a:ext cx="883807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75C8FD4-8AC9-4415-87E9-53AB1347BC8F}"/>
                  </a:ext>
                </a:extLst>
              </p14:cNvPr>
              <p14:cNvContentPartPr/>
              <p14:nvPr/>
            </p14:nvContentPartPr>
            <p14:xfrm>
              <a:off x="6556472" y="4303358"/>
              <a:ext cx="141840" cy="1155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75C8FD4-8AC9-4415-87E9-53AB1347BC8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547832" y="4294718"/>
                <a:ext cx="1594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08096EF0-595C-442F-A5B1-57323F512CBF}"/>
                  </a:ext>
                </a:extLst>
              </p14:cNvPr>
              <p14:cNvContentPartPr/>
              <p14:nvPr/>
            </p14:nvContentPartPr>
            <p14:xfrm>
              <a:off x="7008632" y="4498478"/>
              <a:ext cx="893880" cy="392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08096EF0-595C-442F-A5B1-57323F512CB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99632" y="4489838"/>
                <a:ext cx="91152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A09048BA-B01A-4F19-8331-62FD7A798BB2}"/>
                  </a:ext>
                </a:extLst>
              </p14:cNvPr>
              <p14:cNvContentPartPr/>
              <p14:nvPr/>
            </p14:nvContentPartPr>
            <p14:xfrm>
              <a:off x="7356752" y="4603958"/>
              <a:ext cx="424080" cy="3740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A09048BA-B01A-4F19-8331-62FD7A798BB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347760" y="4594958"/>
                <a:ext cx="441705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766F9B9-6F1B-4733-A42F-64F8D094F859}"/>
                  </a:ext>
                </a:extLst>
              </p14:cNvPr>
              <p14:cNvContentPartPr/>
              <p14:nvPr/>
            </p14:nvContentPartPr>
            <p14:xfrm>
              <a:off x="7666712" y="4165838"/>
              <a:ext cx="184320" cy="1879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766F9B9-6F1B-4733-A42F-64F8D094F85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657712" y="4156855"/>
                <a:ext cx="201960" cy="205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F22E2EA6-AC61-4985-A60F-1223491C25A8}"/>
                  </a:ext>
                </a:extLst>
              </p14:cNvPr>
              <p14:cNvContentPartPr/>
              <p14:nvPr/>
            </p14:nvContentPartPr>
            <p14:xfrm>
              <a:off x="7119152" y="4170158"/>
              <a:ext cx="406080" cy="2005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F22E2EA6-AC61-4985-A60F-1223491C25A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110512" y="4161518"/>
                <a:ext cx="4237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55BB734F-D7B6-4C20-B1D9-30051F25BFEF}"/>
                  </a:ext>
                </a:extLst>
              </p14:cNvPr>
              <p14:cNvContentPartPr/>
              <p14:nvPr/>
            </p14:nvContentPartPr>
            <p14:xfrm>
              <a:off x="5358032" y="4239998"/>
              <a:ext cx="720720" cy="2775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55BB734F-D7B6-4C20-B1D9-30051F25BFE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349032" y="4231347"/>
                <a:ext cx="738360" cy="295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37B12274-EA9D-4214-928B-56D0B7DEC28B}"/>
                  </a:ext>
                </a:extLst>
              </p14:cNvPr>
              <p14:cNvContentPartPr/>
              <p14:nvPr/>
            </p14:nvContentPartPr>
            <p14:xfrm>
              <a:off x="8865152" y="4211918"/>
              <a:ext cx="309960" cy="6393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37B12274-EA9D-4214-928B-56D0B7DEC28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856512" y="4203278"/>
                <a:ext cx="327600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75594D3F-1EA8-40C0-9AAC-9B3E28DEAB06}"/>
                  </a:ext>
                </a:extLst>
              </p14:cNvPr>
              <p14:cNvContentPartPr/>
              <p14:nvPr/>
            </p14:nvContentPartPr>
            <p14:xfrm>
              <a:off x="9864152" y="4420358"/>
              <a:ext cx="107640" cy="8532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5594D3F-1EA8-40C0-9AAC-9B3E28DEAB0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855512" y="4411358"/>
                <a:ext cx="1252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9731DB8-E554-42D1-96C4-0A7CE87DDB0B}"/>
                  </a:ext>
                </a:extLst>
              </p14:cNvPr>
              <p14:cNvContentPartPr/>
              <p14:nvPr/>
            </p14:nvContentPartPr>
            <p14:xfrm>
              <a:off x="11250872" y="4192838"/>
              <a:ext cx="435960" cy="6897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9731DB8-E554-42D1-96C4-0A7CE87DDB0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242232" y="4183838"/>
                <a:ext cx="45360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680A31E-2497-4656-860D-E82672AB70E3}"/>
                  </a:ext>
                </a:extLst>
              </p14:cNvPr>
              <p14:cNvContentPartPr/>
              <p14:nvPr/>
            </p14:nvContentPartPr>
            <p14:xfrm>
              <a:off x="10201832" y="4355558"/>
              <a:ext cx="907200" cy="2059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680A31E-2497-4656-860D-E82672AB70E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193189" y="4346558"/>
                <a:ext cx="924847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EDB2E551-26DE-4434-BCE3-88C0375DC229}"/>
                  </a:ext>
                </a:extLst>
              </p14:cNvPr>
              <p14:cNvContentPartPr/>
              <p14:nvPr/>
            </p14:nvContentPartPr>
            <p14:xfrm>
              <a:off x="9327392" y="4296878"/>
              <a:ext cx="391320" cy="39708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EDB2E551-26DE-4434-BCE3-88C0375DC22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318400" y="4287878"/>
                <a:ext cx="408944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6ED4C2C5-CABB-4944-BED7-EB70AEAED5A5}"/>
                  </a:ext>
                </a:extLst>
              </p14:cNvPr>
              <p14:cNvContentPartPr/>
              <p14:nvPr/>
            </p14:nvContentPartPr>
            <p14:xfrm>
              <a:off x="1119032" y="3987638"/>
              <a:ext cx="3921120" cy="186444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6ED4C2C5-CABB-4944-BED7-EB70AEAED5A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65392" y="3879638"/>
                <a:ext cx="4028760" cy="20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37657C62-8337-4F68-9A88-14FB6D8709D7}"/>
                  </a:ext>
                </a:extLst>
              </p14:cNvPr>
              <p14:cNvContentPartPr/>
              <p14:nvPr/>
            </p14:nvContentPartPr>
            <p14:xfrm>
              <a:off x="712952" y="2172878"/>
              <a:ext cx="4306320" cy="41929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37657C62-8337-4F68-9A88-14FB6D8709D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04312" y="2163878"/>
                <a:ext cx="4323960" cy="42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24651987-E51B-4CEC-A0C3-C18EC1FB2D9A}"/>
                  </a:ext>
                </a:extLst>
              </p14:cNvPr>
              <p14:cNvContentPartPr/>
              <p14:nvPr/>
            </p14:nvContentPartPr>
            <p14:xfrm>
              <a:off x="7101152" y="5706278"/>
              <a:ext cx="111960" cy="11160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24651987-E51B-4CEC-A0C3-C18EC1FB2D9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092512" y="5697638"/>
                <a:ext cx="1296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4533DB9-E5CA-420A-8840-4B8EA652B34B}"/>
                  </a:ext>
                </a:extLst>
              </p14:cNvPr>
              <p14:cNvContentPartPr/>
              <p14:nvPr/>
            </p14:nvContentPartPr>
            <p14:xfrm>
              <a:off x="7584992" y="5541758"/>
              <a:ext cx="34200" cy="29484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4533DB9-E5CA-420A-8840-4B8EA652B34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576352" y="5533118"/>
                <a:ext cx="5184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B482CDB7-DE0E-4280-B8A3-A9248515A01B}"/>
                  </a:ext>
                </a:extLst>
              </p14:cNvPr>
              <p14:cNvContentPartPr/>
              <p14:nvPr/>
            </p14:nvContentPartPr>
            <p14:xfrm>
              <a:off x="7721792" y="5684318"/>
              <a:ext cx="135000" cy="126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B482CDB7-DE0E-4280-B8A3-A9248515A01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712792" y="5675678"/>
                <a:ext cx="1526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D0243A06-5E71-4658-9DF6-539FD7A4FA2A}"/>
                  </a:ext>
                </a:extLst>
              </p14:cNvPr>
              <p14:cNvContentPartPr/>
              <p14:nvPr/>
            </p14:nvContentPartPr>
            <p14:xfrm>
              <a:off x="5658632" y="5586038"/>
              <a:ext cx="1130760" cy="34740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D0243A06-5E71-4658-9DF6-539FD7A4FA2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649992" y="5577038"/>
                <a:ext cx="114840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03B409CA-11EA-4209-A2A8-823179CEBBE9}"/>
                  </a:ext>
                </a:extLst>
              </p14:cNvPr>
              <p14:cNvContentPartPr/>
              <p14:nvPr/>
            </p14:nvContentPartPr>
            <p14:xfrm>
              <a:off x="10388672" y="5382998"/>
              <a:ext cx="178560" cy="3895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03B409CA-11EA-4209-A2A8-823179CEBBE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379672" y="5373998"/>
                <a:ext cx="1962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CCD6FD3E-BC22-4FDB-B10A-515243896643}"/>
                  </a:ext>
                </a:extLst>
              </p14:cNvPr>
              <p14:cNvContentPartPr/>
              <p14:nvPr/>
            </p14:nvContentPartPr>
            <p14:xfrm>
              <a:off x="9658952" y="5380478"/>
              <a:ext cx="599040" cy="35928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CCD6FD3E-BC22-4FDB-B10A-51524389664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649952" y="5371838"/>
                <a:ext cx="61668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86FA2EE2-C213-47E5-83B9-4F1352A2B389}"/>
                  </a:ext>
                </a:extLst>
              </p14:cNvPr>
              <p14:cNvContentPartPr/>
              <p14:nvPr/>
            </p14:nvContentPartPr>
            <p14:xfrm>
              <a:off x="8127152" y="5368958"/>
              <a:ext cx="1316160" cy="55872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86FA2EE2-C213-47E5-83B9-4F1352A2B38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118152" y="5359958"/>
                <a:ext cx="133380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B66B95F4-7941-4362-9C2D-BDA4E51C8740}"/>
                  </a:ext>
                </a:extLst>
              </p14:cNvPr>
              <p14:cNvContentPartPr/>
              <p14:nvPr/>
            </p14:nvContentPartPr>
            <p14:xfrm>
              <a:off x="10721672" y="5445638"/>
              <a:ext cx="385200" cy="34776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B66B95F4-7941-4362-9C2D-BDA4E51C874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712680" y="5436989"/>
                <a:ext cx="402824" cy="365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0A8EBC20-9601-4199-A97F-7C78190DEFD8}"/>
                  </a:ext>
                </a:extLst>
              </p14:cNvPr>
              <p14:cNvContentPartPr/>
              <p14:nvPr/>
            </p14:nvContentPartPr>
            <p14:xfrm>
              <a:off x="11186072" y="5953238"/>
              <a:ext cx="481320" cy="2268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0A8EBC20-9601-4199-A97F-7C78190DEFD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177072" y="5944238"/>
                <a:ext cx="4989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8694D3D2-E2A2-44D5-813B-28C6A2068A1A}"/>
                  </a:ext>
                </a:extLst>
              </p14:cNvPr>
              <p14:cNvContentPartPr/>
              <p14:nvPr/>
            </p14:nvContentPartPr>
            <p14:xfrm>
              <a:off x="11246912" y="6051518"/>
              <a:ext cx="389520" cy="3708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8694D3D2-E2A2-44D5-813B-28C6A2068A1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237912" y="6042518"/>
                <a:ext cx="4071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A3B5F34F-E2DA-4680-B28B-E93BFE10E71E}"/>
                  </a:ext>
                </a:extLst>
              </p14:cNvPr>
              <p14:cNvContentPartPr/>
              <p14:nvPr/>
            </p14:nvContentPartPr>
            <p14:xfrm>
              <a:off x="11323592" y="5402438"/>
              <a:ext cx="783000" cy="37116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A3B5F34F-E2DA-4680-B28B-E93BFE10E71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314592" y="5393438"/>
                <a:ext cx="80064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A5802A5B-03F9-4797-AAB2-AB58DBAE4442}"/>
                  </a:ext>
                </a:extLst>
              </p14:cNvPr>
              <p14:cNvContentPartPr/>
              <p14:nvPr/>
            </p14:nvContentPartPr>
            <p14:xfrm>
              <a:off x="5309432" y="3073598"/>
              <a:ext cx="1053360" cy="49644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A5802A5B-03F9-4797-AAB2-AB58DBAE444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300792" y="3064958"/>
                <a:ext cx="1071000" cy="51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947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B2C75AD-49ED-419C-93A9-869B4BD09B9C}"/>
                  </a:ext>
                </a:extLst>
              </p14:cNvPr>
              <p14:cNvContentPartPr/>
              <p14:nvPr/>
            </p14:nvContentPartPr>
            <p14:xfrm>
              <a:off x="8739152" y="1011158"/>
              <a:ext cx="31680" cy="198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B2C75AD-49ED-419C-93A9-869B4BD09B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0152" y="1002158"/>
                <a:ext cx="493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E3D6B4-C568-4BED-915E-CD686077DE05}"/>
                  </a:ext>
                </a:extLst>
              </p14:cNvPr>
              <p14:cNvContentPartPr/>
              <p14:nvPr/>
            </p14:nvContentPartPr>
            <p14:xfrm>
              <a:off x="8582192" y="1510838"/>
              <a:ext cx="201960" cy="183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E3D6B4-C568-4BED-915E-CD686077DE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73552" y="1501838"/>
                <a:ext cx="2196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147FFD7-A249-45B8-9B4D-EC2C6876F139}"/>
                  </a:ext>
                </a:extLst>
              </p14:cNvPr>
              <p14:cNvContentPartPr/>
              <p14:nvPr/>
            </p14:nvContentPartPr>
            <p14:xfrm>
              <a:off x="8487152" y="1968398"/>
              <a:ext cx="204480" cy="259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147FFD7-A249-45B8-9B4D-EC2C6876F1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78152" y="1959758"/>
                <a:ext cx="2221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E8F64AE-BE00-467F-BED6-EF643ABF41BD}"/>
                  </a:ext>
                </a:extLst>
              </p14:cNvPr>
              <p14:cNvContentPartPr/>
              <p14:nvPr/>
            </p14:nvContentPartPr>
            <p14:xfrm>
              <a:off x="1973672" y="445598"/>
              <a:ext cx="51120" cy="79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E8F64AE-BE00-467F-BED6-EF643ABF41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64672" y="436958"/>
                <a:ext cx="68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1F36457-63F7-453E-8E4D-6D3460485779}"/>
                  </a:ext>
                </a:extLst>
              </p14:cNvPr>
              <p14:cNvContentPartPr/>
              <p14:nvPr/>
            </p14:nvContentPartPr>
            <p14:xfrm>
              <a:off x="2228912" y="368198"/>
              <a:ext cx="324360" cy="3297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1F36457-63F7-453E-8E4D-6D34604857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20272" y="359208"/>
                <a:ext cx="342000" cy="347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E303584-34A3-4932-919B-A63F8DCB0C80}"/>
                  </a:ext>
                </a:extLst>
              </p14:cNvPr>
              <p14:cNvContentPartPr/>
              <p14:nvPr/>
            </p14:nvContentPartPr>
            <p14:xfrm>
              <a:off x="1079432" y="298358"/>
              <a:ext cx="606960" cy="3625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E303584-34A3-4932-919B-A63F8DCB0C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0437" y="289358"/>
                <a:ext cx="62459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65461AB-51C7-4ABD-BEC5-D172AE3B81AD}"/>
                  </a:ext>
                </a:extLst>
              </p14:cNvPr>
              <p14:cNvContentPartPr/>
              <p14:nvPr/>
            </p14:nvContentPartPr>
            <p14:xfrm>
              <a:off x="7968032" y="66878"/>
              <a:ext cx="3394080" cy="684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65461AB-51C7-4ABD-BEC5-D172AE3B81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59391" y="58238"/>
                <a:ext cx="3411722" cy="7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9A27F27-BCDF-4955-879C-3886C645D203}"/>
                  </a:ext>
                </a:extLst>
              </p14:cNvPr>
              <p14:cNvContentPartPr/>
              <p14:nvPr/>
            </p14:nvContentPartPr>
            <p14:xfrm>
              <a:off x="3147992" y="644318"/>
              <a:ext cx="46080" cy="190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9A27F27-BCDF-4955-879C-3886C645D20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39352" y="635318"/>
                <a:ext cx="637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89850F4-C7CE-4DA2-97D5-066021AAFA90}"/>
                  </a:ext>
                </a:extLst>
              </p14:cNvPr>
              <p14:cNvContentPartPr/>
              <p14:nvPr/>
            </p14:nvContentPartPr>
            <p14:xfrm>
              <a:off x="2716712" y="386918"/>
              <a:ext cx="304200" cy="2527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89850F4-C7CE-4DA2-97D5-066021AAFA9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08062" y="378278"/>
                <a:ext cx="321861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11EA188-8875-49A7-AC57-FE5F9EEC17B2}"/>
                  </a:ext>
                </a:extLst>
              </p14:cNvPr>
              <p14:cNvContentPartPr/>
              <p14:nvPr/>
            </p14:nvContentPartPr>
            <p14:xfrm>
              <a:off x="1741472" y="1077758"/>
              <a:ext cx="217440" cy="250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11EA188-8875-49A7-AC57-FE5F9EEC17B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32832" y="1068758"/>
                <a:ext cx="2350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AE10708-7DD1-4F08-B91D-F90B03211501}"/>
                  </a:ext>
                </a:extLst>
              </p14:cNvPr>
              <p14:cNvContentPartPr/>
              <p14:nvPr/>
            </p14:nvContentPartPr>
            <p14:xfrm>
              <a:off x="2155832" y="1166678"/>
              <a:ext cx="57240" cy="97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AE10708-7DD1-4F08-B91D-F90B0321150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47192" y="1158038"/>
                <a:ext cx="748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F996DAE-646C-480B-B853-028ECD11ABFD}"/>
                  </a:ext>
                </a:extLst>
              </p14:cNvPr>
              <p14:cNvContentPartPr/>
              <p14:nvPr/>
            </p14:nvContentPartPr>
            <p14:xfrm>
              <a:off x="1250432" y="1069478"/>
              <a:ext cx="341640" cy="3355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F996DAE-646C-480B-B853-028ECD11AB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41432" y="1060829"/>
                <a:ext cx="359280" cy="353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CAC1EFD-9DEC-4298-83D4-977B1679F00A}"/>
                  </a:ext>
                </a:extLst>
              </p14:cNvPr>
              <p14:cNvContentPartPr/>
              <p14:nvPr/>
            </p14:nvContentPartPr>
            <p14:xfrm>
              <a:off x="2628152" y="1066238"/>
              <a:ext cx="109440" cy="275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CAC1EFD-9DEC-4298-83D4-977B1679F0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19512" y="1057598"/>
                <a:ext cx="1270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E37340B-EAD8-4643-9284-E1DA69489590}"/>
                  </a:ext>
                </a:extLst>
              </p14:cNvPr>
              <p14:cNvContentPartPr/>
              <p14:nvPr/>
            </p14:nvContentPartPr>
            <p14:xfrm>
              <a:off x="2818592" y="1061918"/>
              <a:ext cx="266400" cy="1976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E37340B-EAD8-4643-9284-E1DA6948959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09592" y="1053278"/>
                <a:ext cx="2840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148D8E6-D720-4277-B2B7-EEDFB126DBB9}"/>
                  </a:ext>
                </a:extLst>
              </p14:cNvPr>
              <p14:cNvContentPartPr/>
              <p14:nvPr/>
            </p14:nvContentPartPr>
            <p14:xfrm>
              <a:off x="4157792" y="1281518"/>
              <a:ext cx="8280" cy="234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148D8E6-D720-4277-B2B7-EEDFB126DBB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48792" y="1272518"/>
                <a:ext cx="259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DEC6A4A-B793-447A-BFFF-588EDDB4ACE3}"/>
                  </a:ext>
                </a:extLst>
              </p14:cNvPr>
              <p14:cNvContentPartPr/>
              <p14:nvPr/>
            </p14:nvContentPartPr>
            <p14:xfrm>
              <a:off x="4046912" y="976238"/>
              <a:ext cx="53640" cy="2484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DEC6A4A-B793-447A-BFFF-588EDDB4ACE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37912" y="967238"/>
                <a:ext cx="712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2F8BF0F-277A-4B39-9154-068B1D35C86B}"/>
                  </a:ext>
                </a:extLst>
              </p14:cNvPr>
              <p14:cNvContentPartPr/>
              <p14:nvPr/>
            </p14:nvContentPartPr>
            <p14:xfrm>
              <a:off x="4335632" y="1039598"/>
              <a:ext cx="80280" cy="99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2F8BF0F-277A-4B39-9154-068B1D35C86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26632" y="1030598"/>
                <a:ext cx="979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7A1288F-9C8D-4472-9DFE-5F9A2ADA265F}"/>
                  </a:ext>
                </a:extLst>
              </p14:cNvPr>
              <p14:cNvContentPartPr/>
              <p14:nvPr/>
            </p14:nvContentPartPr>
            <p14:xfrm>
              <a:off x="4524632" y="974438"/>
              <a:ext cx="94680" cy="1886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7A1288F-9C8D-4472-9DFE-5F9A2ADA265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5992" y="965438"/>
                <a:ext cx="1123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01DB8E3-E142-4E01-9CA8-31B33B465C5F}"/>
                  </a:ext>
                </a:extLst>
              </p14:cNvPr>
              <p14:cNvContentPartPr/>
              <p14:nvPr/>
            </p14:nvContentPartPr>
            <p14:xfrm>
              <a:off x="4814072" y="1147958"/>
              <a:ext cx="360" cy="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01DB8E3-E142-4E01-9CA8-31B33B465C5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05432" y="11393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28DFF9F-8A03-46BC-9F10-902294430BCE}"/>
                  </a:ext>
                </a:extLst>
              </p14:cNvPr>
              <p14:cNvContentPartPr/>
              <p14:nvPr/>
            </p14:nvContentPartPr>
            <p14:xfrm>
              <a:off x="3674312" y="1000358"/>
              <a:ext cx="294120" cy="2264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28DFF9F-8A03-46BC-9F10-902294430BC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65312" y="991718"/>
                <a:ext cx="3117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1A040C4-456E-4378-B8AC-4DCA3FFF1BF0}"/>
                  </a:ext>
                </a:extLst>
              </p14:cNvPr>
              <p14:cNvContentPartPr/>
              <p14:nvPr/>
            </p14:nvContentPartPr>
            <p14:xfrm>
              <a:off x="3236552" y="979478"/>
              <a:ext cx="366840" cy="3027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1A040C4-456E-4378-B8AC-4DCA3FFF1BF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27552" y="970838"/>
                <a:ext cx="3844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22306B9-EC5F-4DCB-8C46-59DFD802DB4B}"/>
                  </a:ext>
                </a:extLst>
              </p14:cNvPr>
              <p14:cNvContentPartPr/>
              <p14:nvPr/>
            </p14:nvContentPartPr>
            <p14:xfrm>
              <a:off x="9188072" y="933398"/>
              <a:ext cx="2037240" cy="13809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22306B9-EC5F-4DCB-8C46-59DFD802DB4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179072" y="924398"/>
                <a:ext cx="2054880" cy="13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5859A27-5741-4B0F-A2B2-B1F64256F188}"/>
                  </a:ext>
                </a:extLst>
              </p14:cNvPr>
              <p14:cNvContentPartPr/>
              <p14:nvPr/>
            </p14:nvContentPartPr>
            <p14:xfrm>
              <a:off x="9204992" y="2378078"/>
              <a:ext cx="180000" cy="2930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5859A27-5741-4B0F-A2B2-B1F64256F18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195992" y="2369438"/>
                <a:ext cx="1976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170D35A-8216-4C16-9834-EFC8BBCD047A}"/>
                  </a:ext>
                </a:extLst>
              </p14:cNvPr>
              <p14:cNvContentPartPr/>
              <p14:nvPr/>
            </p14:nvContentPartPr>
            <p14:xfrm>
              <a:off x="8956952" y="2758238"/>
              <a:ext cx="353520" cy="676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170D35A-8216-4C16-9834-EFC8BBCD047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947952" y="2749598"/>
                <a:ext cx="3711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5821358-DBFE-46FF-8616-1016A8723732}"/>
                  </a:ext>
                </a:extLst>
              </p14:cNvPr>
              <p14:cNvContentPartPr/>
              <p14:nvPr/>
            </p14:nvContentPartPr>
            <p14:xfrm>
              <a:off x="9911672" y="2552318"/>
              <a:ext cx="320400" cy="565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5821358-DBFE-46FF-8616-1016A872373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902672" y="2543318"/>
                <a:ext cx="3380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E643F8F-4D99-4A61-B45B-FC9DE4B8163E}"/>
                  </a:ext>
                </a:extLst>
              </p14:cNvPr>
              <p14:cNvContentPartPr/>
              <p14:nvPr/>
            </p14:nvContentPartPr>
            <p14:xfrm>
              <a:off x="10041272" y="2691278"/>
              <a:ext cx="525240" cy="2919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E643F8F-4D99-4A61-B45B-FC9DE4B8163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032632" y="2682289"/>
                <a:ext cx="542880" cy="309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23C37A9-52B1-4F09-BAD7-586FF2BC48D3}"/>
                  </a:ext>
                </a:extLst>
              </p14:cNvPr>
              <p14:cNvContentPartPr/>
              <p14:nvPr/>
            </p14:nvContentPartPr>
            <p14:xfrm>
              <a:off x="9086192" y="2924198"/>
              <a:ext cx="423720" cy="2343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23C37A9-52B1-4F09-BAD7-586FF2BC48D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77545" y="2915545"/>
                <a:ext cx="441375" cy="252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7A7F482-081F-45CE-9F63-865D7A4539C1}"/>
                  </a:ext>
                </a:extLst>
              </p14:cNvPr>
              <p14:cNvContentPartPr/>
              <p14:nvPr/>
            </p14:nvContentPartPr>
            <p14:xfrm>
              <a:off x="10995272" y="2436758"/>
              <a:ext cx="309240" cy="406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7A7F482-081F-45CE-9F63-865D7A4539C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986272" y="2428118"/>
                <a:ext cx="3268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68AABF0-52C6-4D81-A1D5-CA3870177F2C}"/>
                  </a:ext>
                </a:extLst>
              </p14:cNvPr>
              <p14:cNvContentPartPr/>
              <p14:nvPr/>
            </p14:nvContentPartPr>
            <p14:xfrm>
              <a:off x="11056472" y="2562398"/>
              <a:ext cx="629280" cy="3099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68AABF0-52C6-4D81-A1D5-CA3870177F2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047477" y="2553758"/>
                <a:ext cx="64691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5221253-5B67-4BC3-A242-10528B3D0029}"/>
                  </a:ext>
                </a:extLst>
              </p14:cNvPr>
              <p14:cNvContentPartPr/>
              <p14:nvPr/>
            </p14:nvContentPartPr>
            <p14:xfrm>
              <a:off x="6191432" y="1618838"/>
              <a:ext cx="360360" cy="4410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5221253-5B67-4BC3-A242-10528B3D002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182432" y="1610198"/>
                <a:ext cx="3780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1E8C3B6-8D6B-4303-8692-6816BF8BF86C}"/>
                  </a:ext>
                </a:extLst>
              </p14:cNvPr>
              <p14:cNvContentPartPr/>
              <p14:nvPr/>
            </p14:nvContentPartPr>
            <p14:xfrm>
              <a:off x="6008912" y="1403558"/>
              <a:ext cx="506880" cy="241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1E8C3B6-8D6B-4303-8692-6816BF8BF86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99912" y="1394918"/>
                <a:ext cx="524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AF4A0AF-C2E1-458E-9446-187C9D5FBC54}"/>
                  </a:ext>
                </a:extLst>
              </p14:cNvPr>
              <p14:cNvContentPartPr/>
              <p14:nvPr/>
            </p14:nvContentPartPr>
            <p14:xfrm>
              <a:off x="6147152" y="1237598"/>
              <a:ext cx="479880" cy="496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AF4A0AF-C2E1-458E-9446-187C9D5FBC5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138512" y="1228958"/>
                <a:ext cx="4975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32D1470-A5F0-4FBE-9FF8-CF99D3122F1E}"/>
                  </a:ext>
                </a:extLst>
              </p14:cNvPr>
              <p14:cNvContentPartPr/>
              <p14:nvPr/>
            </p14:nvContentPartPr>
            <p14:xfrm>
              <a:off x="2283632" y="2166038"/>
              <a:ext cx="270360" cy="478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32D1470-A5F0-4FBE-9FF8-CF99D3122F1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274632" y="2157038"/>
                <a:ext cx="2880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C0C70AE-9240-47C0-86E0-7824C4858E86}"/>
                  </a:ext>
                </a:extLst>
              </p14:cNvPr>
              <p14:cNvContentPartPr/>
              <p14:nvPr/>
            </p14:nvContentPartPr>
            <p14:xfrm>
              <a:off x="3199472" y="2538278"/>
              <a:ext cx="128520" cy="2278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C0C70AE-9240-47C0-86E0-7824C4858E8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190832" y="2529638"/>
                <a:ext cx="1461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74B5CD9-1455-4E44-A2FC-C33996DF19B3}"/>
                  </a:ext>
                </a:extLst>
              </p14:cNvPr>
              <p14:cNvContentPartPr/>
              <p14:nvPr/>
            </p14:nvContentPartPr>
            <p14:xfrm>
              <a:off x="1424312" y="2474198"/>
              <a:ext cx="591120" cy="4636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74B5CD9-1455-4E44-A2FC-C33996DF19B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415312" y="2465558"/>
                <a:ext cx="60876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75C5D9B-516C-46A3-A8DC-436E39E14A3F}"/>
                  </a:ext>
                </a:extLst>
              </p14:cNvPr>
              <p14:cNvContentPartPr/>
              <p14:nvPr/>
            </p14:nvContentPartPr>
            <p14:xfrm>
              <a:off x="2119832" y="2299598"/>
              <a:ext cx="774360" cy="6120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75C5D9B-516C-46A3-A8DC-436E39E14A3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111192" y="2290598"/>
                <a:ext cx="79200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7D84E49-CF82-4988-9812-07DC23C7CCCE}"/>
                  </a:ext>
                </a:extLst>
              </p14:cNvPr>
              <p14:cNvContentPartPr/>
              <p14:nvPr/>
            </p14:nvContentPartPr>
            <p14:xfrm>
              <a:off x="3869792" y="2801798"/>
              <a:ext cx="816120" cy="676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7D84E49-CF82-4988-9812-07DC23C7CCC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861152" y="2793158"/>
                <a:ext cx="8337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345E3FC-FEDE-45F8-8F55-545F191D69BE}"/>
                  </a:ext>
                </a:extLst>
              </p14:cNvPr>
              <p14:cNvContentPartPr/>
              <p14:nvPr/>
            </p14:nvContentPartPr>
            <p14:xfrm>
              <a:off x="3860792" y="2956598"/>
              <a:ext cx="772560" cy="457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345E3FC-FEDE-45F8-8F55-545F191D69B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852152" y="2947598"/>
                <a:ext cx="7902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890A2BF-865D-40A6-B859-A8496F0DB59D}"/>
                  </a:ext>
                </a:extLst>
              </p14:cNvPr>
              <p14:cNvContentPartPr/>
              <p14:nvPr/>
            </p14:nvContentPartPr>
            <p14:xfrm>
              <a:off x="4489712" y="2409038"/>
              <a:ext cx="287640" cy="3128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890A2BF-865D-40A6-B859-A8496F0DB59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81061" y="2400038"/>
                <a:ext cx="305302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DC9A690-650F-415F-9BA7-DF0E283F53C7}"/>
                  </a:ext>
                </a:extLst>
              </p14:cNvPr>
              <p14:cNvContentPartPr/>
              <p14:nvPr/>
            </p14:nvContentPartPr>
            <p14:xfrm>
              <a:off x="3953672" y="2405438"/>
              <a:ext cx="429480" cy="2934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DC9A690-650F-415F-9BA7-DF0E283F53C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45032" y="2396798"/>
                <a:ext cx="4471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3A34D68-26B0-4689-9D1E-9AA38D84CAAA}"/>
                  </a:ext>
                </a:extLst>
              </p14:cNvPr>
              <p14:cNvContentPartPr/>
              <p14:nvPr/>
            </p14:nvContentPartPr>
            <p14:xfrm>
              <a:off x="1963952" y="3916718"/>
              <a:ext cx="243720" cy="3283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3A34D68-26B0-4689-9D1E-9AA38D84CAA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955312" y="3907718"/>
                <a:ext cx="26136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94526BB-DF12-4035-A02A-28BF85545785}"/>
                  </a:ext>
                </a:extLst>
              </p14:cNvPr>
              <p14:cNvContentPartPr/>
              <p14:nvPr/>
            </p14:nvContentPartPr>
            <p14:xfrm>
              <a:off x="2302352" y="4081958"/>
              <a:ext cx="28800" cy="1584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94526BB-DF12-4035-A02A-28BF8554578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293712" y="4072958"/>
                <a:ext cx="464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F48D168-6B0F-4019-A0C1-0EA2890001EB}"/>
                  </a:ext>
                </a:extLst>
              </p14:cNvPr>
              <p14:cNvContentPartPr/>
              <p14:nvPr/>
            </p14:nvContentPartPr>
            <p14:xfrm>
              <a:off x="2355272" y="3890798"/>
              <a:ext cx="34560" cy="1026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F48D168-6B0F-4019-A0C1-0EA2890001E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346632" y="3881798"/>
                <a:ext cx="522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B0E6377-6A9F-4344-9740-6DBA0984CD3B}"/>
                  </a:ext>
                </a:extLst>
              </p14:cNvPr>
              <p14:cNvContentPartPr/>
              <p14:nvPr/>
            </p14:nvContentPartPr>
            <p14:xfrm>
              <a:off x="2489912" y="4046678"/>
              <a:ext cx="160560" cy="280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B0E6377-6A9F-4344-9740-6DBA0984CD3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481272" y="4038038"/>
                <a:ext cx="1782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FF6AD68-327C-4326-B4F6-9E945F0CDCE2}"/>
                  </a:ext>
                </a:extLst>
              </p14:cNvPr>
              <p14:cNvContentPartPr/>
              <p14:nvPr/>
            </p14:nvContentPartPr>
            <p14:xfrm>
              <a:off x="2740832" y="3728078"/>
              <a:ext cx="332280" cy="655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FF6AD68-327C-4326-B4F6-9E945F0CDCE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731832" y="3719078"/>
                <a:ext cx="34992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839A9EB-3C3E-411E-AB53-D6B2651FB3AB}"/>
                  </a:ext>
                </a:extLst>
              </p14:cNvPr>
              <p14:cNvContentPartPr/>
              <p14:nvPr/>
            </p14:nvContentPartPr>
            <p14:xfrm>
              <a:off x="3433472" y="3768398"/>
              <a:ext cx="210600" cy="4665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839A9EB-3C3E-411E-AB53-D6B2651FB3A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424832" y="3759758"/>
                <a:ext cx="22824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12E10B0-5BBA-41F5-9A6A-9B32C485D058}"/>
                  </a:ext>
                </a:extLst>
              </p14:cNvPr>
              <p14:cNvContentPartPr/>
              <p14:nvPr/>
            </p14:nvContentPartPr>
            <p14:xfrm>
              <a:off x="1674152" y="3854078"/>
              <a:ext cx="155880" cy="3711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12E10B0-5BBA-41F5-9A6A-9B32C485D05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665512" y="3845078"/>
                <a:ext cx="17352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1E33631-658A-4E66-BD72-D6209A3A1F88}"/>
                  </a:ext>
                </a:extLst>
              </p14:cNvPr>
              <p14:cNvContentPartPr/>
              <p14:nvPr/>
            </p14:nvContentPartPr>
            <p14:xfrm>
              <a:off x="3947552" y="3947678"/>
              <a:ext cx="87120" cy="1303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1E33631-658A-4E66-BD72-D6209A3A1F8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938552" y="3938678"/>
                <a:ext cx="1047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29FF26C-79D9-4F84-9A4B-A354A2A6F87A}"/>
                  </a:ext>
                </a:extLst>
              </p14:cNvPr>
              <p14:cNvContentPartPr/>
              <p14:nvPr/>
            </p14:nvContentPartPr>
            <p14:xfrm>
              <a:off x="2826152" y="3935798"/>
              <a:ext cx="489960" cy="3063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29FF26C-79D9-4F84-9A4B-A354A2A6F87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817506" y="3926798"/>
                <a:ext cx="507613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F643DBB-30C2-47BE-95E9-C83456E48D07}"/>
                  </a:ext>
                </a:extLst>
              </p14:cNvPr>
              <p14:cNvContentPartPr/>
              <p14:nvPr/>
            </p14:nvContentPartPr>
            <p14:xfrm>
              <a:off x="5001272" y="3834998"/>
              <a:ext cx="326880" cy="2444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F643DBB-30C2-47BE-95E9-C83456E48D0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992632" y="3825998"/>
                <a:ext cx="34452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BECE5F2-6ADA-4431-8E5E-917FFC347C87}"/>
                  </a:ext>
                </a:extLst>
              </p14:cNvPr>
              <p14:cNvContentPartPr/>
              <p14:nvPr/>
            </p14:nvContentPartPr>
            <p14:xfrm>
              <a:off x="4520312" y="3779558"/>
              <a:ext cx="380520" cy="2937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BECE5F2-6ADA-4431-8E5E-917FFC347C8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511312" y="3770558"/>
                <a:ext cx="39816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EA6CB85-EBD3-4986-8417-9E6EC31184BE}"/>
                  </a:ext>
                </a:extLst>
              </p14:cNvPr>
              <p14:cNvContentPartPr/>
              <p14:nvPr/>
            </p14:nvContentPartPr>
            <p14:xfrm>
              <a:off x="9274112" y="846998"/>
              <a:ext cx="42120" cy="21906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EA6CB85-EBD3-4986-8417-9E6EC31184B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220472" y="739358"/>
                <a:ext cx="149760" cy="24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A1949A8-98EB-47C8-B304-A2AF1577F72B}"/>
                  </a:ext>
                </a:extLst>
              </p14:cNvPr>
              <p14:cNvContentPartPr/>
              <p14:nvPr/>
            </p14:nvContentPartPr>
            <p14:xfrm>
              <a:off x="10312712" y="674198"/>
              <a:ext cx="81000" cy="23724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A1949A8-98EB-47C8-B304-A2AF1577F72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258712" y="566198"/>
                <a:ext cx="188640" cy="25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19D0DB7-7415-4CF5-955E-495E6DEA2110}"/>
                  </a:ext>
                </a:extLst>
              </p14:cNvPr>
              <p14:cNvContentPartPr/>
              <p14:nvPr/>
            </p14:nvContentPartPr>
            <p14:xfrm>
              <a:off x="11102552" y="857798"/>
              <a:ext cx="79200" cy="21661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19D0DB7-7415-4CF5-955E-495E6DEA211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048552" y="749798"/>
                <a:ext cx="186840" cy="23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F8E0FDB-0E29-4B12-BF11-2AD33E1ABCFF}"/>
                  </a:ext>
                </a:extLst>
              </p14:cNvPr>
              <p14:cNvContentPartPr/>
              <p14:nvPr/>
            </p14:nvContentPartPr>
            <p14:xfrm>
              <a:off x="8498312" y="503918"/>
              <a:ext cx="2709000" cy="550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F8E0FDB-0E29-4B12-BF11-2AD33E1ABCF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444312" y="395918"/>
                <a:ext cx="28166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2A0FD8C4-74FA-4FA9-B675-DB2AF2920AA8}"/>
                  </a:ext>
                </a:extLst>
              </p14:cNvPr>
              <p14:cNvContentPartPr/>
              <p14:nvPr/>
            </p14:nvContentPartPr>
            <p14:xfrm>
              <a:off x="8801792" y="4143878"/>
              <a:ext cx="422640" cy="3308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2A0FD8C4-74FA-4FA9-B675-DB2AF2920AA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793145" y="4134878"/>
                <a:ext cx="440295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E26A8C0-83DC-496E-AA5D-F27DD169BA08}"/>
                  </a:ext>
                </a:extLst>
              </p14:cNvPr>
              <p14:cNvContentPartPr/>
              <p14:nvPr/>
            </p14:nvContentPartPr>
            <p14:xfrm>
              <a:off x="10497032" y="4335398"/>
              <a:ext cx="173520" cy="252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E26A8C0-83DC-496E-AA5D-F27DD169BA0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488392" y="4326398"/>
                <a:ext cx="1911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AAAFDFE3-FA71-4476-AFE3-AB9C3AA4FE93}"/>
                  </a:ext>
                </a:extLst>
              </p14:cNvPr>
              <p14:cNvContentPartPr/>
              <p14:nvPr/>
            </p14:nvContentPartPr>
            <p14:xfrm>
              <a:off x="11388032" y="4581638"/>
              <a:ext cx="243000" cy="1465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AAAFDFE3-FA71-4476-AFE3-AB9C3AA4FE9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379032" y="4572998"/>
                <a:ext cx="2606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5DEFBB2-109C-4B94-BD46-688198E21777}"/>
                  </a:ext>
                </a:extLst>
              </p14:cNvPr>
              <p14:cNvContentPartPr/>
              <p14:nvPr/>
            </p14:nvContentPartPr>
            <p14:xfrm>
              <a:off x="5971112" y="3816998"/>
              <a:ext cx="2342160" cy="12196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5DEFBB2-109C-4B94-BD46-688198E2177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962471" y="3808358"/>
                <a:ext cx="2359803" cy="12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4BB07A00-E51F-42EC-A2C7-51FEB76CE944}"/>
                  </a:ext>
                </a:extLst>
              </p14:cNvPr>
              <p14:cNvContentPartPr/>
              <p14:nvPr/>
            </p14:nvContentPartPr>
            <p14:xfrm>
              <a:off x="9221552" y="4689638"/>
              <a:ext cx="748800" cy="1242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4BB07A00-E51F-42EC-A2C7-51FEB76CE94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212552" y="4680973"/>
                <a:ext cx="766440" cy="1418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6617A3E9-3C2A-4216-9C08-9B6DC77D145F}"/>
                  </a:ext>
                </a:extLst>
              </p14:cNvPr>
              <p14:cNvContentPartPr/>
              <p14:nvPr/>
            </p14:nvContentPartPr>
            <p14:xfrm>
              <a:off x="10837232" y="4103918"/>
              <a:ext cx="1344240" cy="3268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6617A3E9-3C2A-4216-9C08-9B6DC77D145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828232" y="4094918"/>
                <a:ext cx="136188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07394D6-7599-46A6-B46B-9E87F8E95619}"/>
                  </a:ext>
                </a:extLst>
              </p14:cNvPr>
              <p14:cNvContentPartPr/>
              <p14:nvPr/>
            </p14:nvContentPartPr>
            <p14:xfrm>
              <a:off x="9373832" y="4218758"/>
              <a:ext cx="948960" cy="2757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07394D6-7599-46A6-B46B-9E87F8E9561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364832" y="4210107"/>
                <a:ext cx="966600" cy="2934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505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80407C8-1F58-4EC3-96FC-89139B268B82}"/>
                  </a:ext>
                </a:extLst>
              </p14:cNvPr>
              <p14:cNvContentPartPr/>
              <p14:nvPr/>
            </p14:nvContentPartPr>
            <p14:xfrm>
              <a:off x="7001792" y="1069838"/>
              <a:ext cx="898200" cy="2028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80407C8-1F58-4EC3-96FC-89139B268B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3792" y="961857"/>
                <a:ext cx="933840" cy="2244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700FDBF-B24D-4B2A-ACA5-DF0BEEB38159}"/>
                  </a:ext>
                </a:extLst>
              </p14:cNvPr>
              <p14:cNvContentPartPr/>
              <p14:nvPr/>
            </p14:nvContentPartPr>
            <p14:xfrm>
              <a:off x="539432" y="229958"/>
              <a:ext cx="11531520" cy="56278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700FDBF-B24D-4B2A-ACA5-DF0BEEB381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0432" y="221317"/>
                <a:ext cx="11558160" cy="56455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4319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1F0AED2-20C6-4604-8303-F7BD6CEC0DCB}"/>
                  </a:ext>
                </a:extLst>
              </p14:cNvPr>
              <p14:cNvContentPartPr/>
              <p14:nvPr/>
            </p14:nvContentPartPr>
            <p14:xfrm>
              <a:off x="6969752" y="2787398"/>
              <a:ext cx="95400" cy="11116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1F0AED2-20C6-4604-8303-F7BD6CEC0D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6112" y="2679758"/>
                <a:ext cx="203040" cy="13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FF484DF-64DC-4E23-AD0C-11D89BC55ACD}"/>
                  </a:ext>
                </a:extLst>
              </p14:cNvPr>
              <p14:cNvContentPartPr/>
              <p14:nvPr/>
            </p14:nvContentPartPr>
            <p14:xfrm>
              <a:off x="6359552" y="1422638"/>
              <a:ext cx="3787920" cy="17247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FF484DF-64DC-4E23-AD0C-11D89BC55A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05912" y="1314998"/>
                <a:ext cx="3895560" cy="19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1EFBFCBB-683D-4613-831E-BD13D939983F}"/>
                  </a:ext>
                </a:extLst>
              </p14:cNvPr>
              <p14:cNvContentPartPr/>
              <p14:nvPr/>
            </p14:nvContentPartPr>
            <p14:xfrm>
              <a:off x="711152" y="359198"/>
              <a:ext cx="10204200" cy="461520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1EFBFCBB-683D-4613-831E-BD13D93998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2152" y="350558"/>
                <a:ext cx="10230839" cy="463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7453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C6E48E3-8CD1-4762-8269-72DC4C00B9F9}"/>
                  </a:ext>
                </a:extLst>
              </p14:cNvPr>
              <p14:cNvContentPartPr/>
              <p14:nvPr/>
            </p14:nvContentPartPr>
            <p14:xfrm>
              <a:off x="6685712" y="346598"/>
              <a:ext cx="344880" cy="197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C6E48E3-8CD1-4762-8269-72DC4C00B9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6712" y="337958"/>
                <a:ext cx="3625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8090B97-A81A-414A-8840-02F4ECE6DC92}"/>
                  </a:ext>
                </a:extLst>
              </p14:cNvPr>
              <p14:cNvContentPartPr/>
              <p14:nvPr/>
            </p14:nvContentPartPr>
            <p14:xfrm>
              <a:off x="1232432" y="856358"/>
              <a:ext cx="6134040" cy="101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8090B97-A81A-414A-8840-02F4ECE6DC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3792" y="847358"/>
                <a:ext cx="61516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0087398-8A61-4187-9F29-830A68366477}"/>
                  </a:ext>
                </a:extLst>
              </p14:cNvPr>
              <p14:cNvContentPartPr/>
              <p14:nvPr/>
            </p14:nvContentPartPr>
            <p14:xfrm>
              <a:off x="729872" y="1496438"/>
              <a:ext cx="11880" cy="293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0087398-8A61-4187-9F29-830A683664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0872" y="1487438"/>
                <a:ext cx="295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A41FB86-654E-43A3-8CB4-E83F94C8B646}"/>
                  </a:ext>
                </a:extLst>
              </p14:cNvPr>
              <p14:cNvContentPartPr/>
              <p14:nvPr/>
            </p14:nvContentPartPr>
            <p14:xfrm>
              <a:off x="910232" y="1741598"/>
              <a:ext cx="2520" cy="18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A41FB86-654E-43A3-8CB4-E83F94C8B6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1232" y="1732958"/>
                <a:ext cx="20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F64EDD1-E750-421C-B00E-1515154AAA1C}"/>
                  </a:ext>
                </a:extLst>
              </p14:cNvPr>
              <p14:cNvContentPartPr/>
              <p14:nvPr/>
            </p14:nvContentPartPr>
            <p14:xfrm>
              <a:off x="4693112" y="258758"/>
              <a:ext cx="1896840" cy="406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F64EDD1-E750-421C-B00E-1515154AA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84472" y="250118"/>
                <a:ext cx="191448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B79A86C-63F0-4D74-A1F6-F45DF831ABBA}"/>
                  </a:ext>
                </a:extLst>
              </p14:cNvPr>
              <p14:cNvContentPartPr/>
              <p14:nvPr/>
            </p14:nvContentPartPr>
            <p14:xfrm>
              <a:off x="2319632" y="314918"/>
              <a:ext cx="1938600" cy="455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B79A86C-63F0-4D74-A1F6-F45DF831AB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10990" y="306271"/>
                <a:ext cx="1956243" cy="473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C029A59-D004-4635-946F-502F76B9BA71}"/>
                  </a:ext>
                </a:extLst>
              </p14:cNvPr>
              <p14:cNvContentPartPr/>
              <p14:nvPr/>
            </p14:nvContentPartPr>
            <p14:xfrm>
              <a:off x="828152" y="267038"/>
              <a:ext cx="1233720" cy="359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C029A59-D004-4635-946F-502F76B9BA7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9152" y="258038"/>
                <a:ext cx="125136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93F2D25-FC48-404B-81BD-4980BEE36673}"/>
                  </a:ext>
                </a:extLst>
              </p14:cNvPr>
              <p14:cNvContentPartPr/>
              <p14:nvPr/>
            </p14:nvContentPartPr>
            <p14:xfrm>
              <a:off x="2912552" y="1406078"/>
              <a:ext cx="631800" cy="6858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93F2D25-FC48-404B-81BD-4980BEE3667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03552" y="1397433"/>
                <a:ext cx="649440" cy="7034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C049B16-4146-4416-AE2E-44AAECEC1373}"/>
                  </a:ext>
                </a:extLst>
              </p14:cNvPr>
              <p14:cNvContentPartPr/>
              <p14:nvPr/>
            </p14:nvContentPartPr>
            <p14:xfrm>
              <a:off x="1464272" y="1385558"/>
              <a:ext cx="1341720" cy="360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C049B16-4146-4416-AE2E-44AAECEC137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55630" y="1376558"/>
                <a:ext cx="1359365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B385521-E5B7-4C16-881D-25E8FAAC605B}"/>
                  </a:ext>
                </a:extLst>
              </p14:cNvPr>
              <p14:cNvContentPartPr/>
              <p14:nvPr/>
            </p14:nvContentPartPr>
            <p14:xfrm>
              <a:off x="3950792" y="1255958"/>
              <a:ext cx="120600" cy="776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B385521-E5B7-4C16-881D-25E8FAAC60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41792" y="1246958"/>
                <a:ext cx="138240" cy="7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FD959C-495C-4D9A-A62E-8DC97D6952CA}"/>
                  </a:ext>
                </a:extLst>
              </p14:cNvPr>
              <p14:cNvContentPartPr/>
              <p14:nvPr/>
            </p14:nvContentPartPr>
            <p14:xfrm>
              <a:off x="5638832" y="1460078"/>
              <a:ext cx="149760" cy="273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FD959C-495C-4D9A-A62E-8DC97D6952C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29832" y="1451078"/>
                <a:ext cx="16740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35E5583-0A17-4C35-8750-8578345F2915}"/>
                  </a:ext>
                </a:extLst>
              </p14:cNvPr>
              <p14:cNvContentPartPr/>
              <p14:nvPr/>
            </p14:nvContentPartPr>
            <p14:xfrm>
              <a:off x="7412912" y="1438478"/>
              <a:ext cx="321840" cy="3452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35E5583-0A17-4C35-8750-8578345F291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04262" y="1429478"/>
                <a:ext cx="33950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805874A-D618-42A6-8447-0E800A0AA73F}"/>
                  </a:ext>
                </a:extLst>
              </p14:cNvPr>
              <p14:cNvContentPartPr/>
              <p14:nvPr/>
            </p14:nvContentPartPr>
            <p14:xfrm>
              <a:off x="6748712" y="1366478"/>
              <a:ext cx="563760" cy="3949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805874A-D618-42A6-8447-0E800A0AA73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40066" y="1357838"/>
                <a:ext cx="581411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C344F83-BA56-426C-AC05-DF19F4291FAD}"/>
                  </a:ext>
                </a:extLst>
              </p14:cNvPr>
              <p14:cNvContentPartPr/>
              <p14:nvPr/>
            </p14:nvContentPartPr>
            <p14:xfrm>
              <a:off x="5894432" y="1541438"/>
              <a:ext cx="553320" cy="231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C344F83-BA56-426C-AC05-DF19F4291FA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85438" y="1532798"/>
                <a:ext cx="570949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D072B9B-9A58-4C11-8E3A-574D87E583EB}"/>
                  </a:ext>
                </a:extLst>
              </p14:cNvPr>
              <p14:cNvContentPartPr/>
              <p14:nvPr/>
            </p14:nvContentPartPr>
            <p14:xfrm>
              <a:off x="4611392" y="1395278"/>
              <a:ext cx="885600" cy="3960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D072B9B-9A58-4C11-8E3A-574D87E583E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02752" y="1386630"/>
                <a:ext cx="903240" cy="413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647227F-A4C6-4680-B901-9C422B0F523C}"/>
                  </a:ext>
                </a:extLst>
              </p14:cNvPr>
              <p14:cNvContentPartPr/>
              <p14:nvPr/>
            </p14:nvContentPartPr>
            <p14:xfrm>
              <a:off x="4586552" y="1510478"/>
              <a:ext cx="1816200" cy="2620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647227F-A4C6-4680-B901-9C422B0F523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32552" y="1402838"/>
                <a:ext cx="192384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758AA27-3BF8-4141-8B05-21E1DA12E6E4}"/>
                  </a:ext>
                </a:extLst>
              </p14:cNvPr>
              <p14:cNvContentPartPr/>
              <p14:nvPr/>
            </p14:nvContentPartPr>
            <p14:xfrm>
              <a:off x="6772472" y="1424078"/>
              <a:ext cx="726480" cy="2098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758AA27-3BF8-4141-8B05-21E1DA12E6E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18472" y="1316078"/>
                <a:ext cx="83412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A95D537-2261-457D-B15E-49CBF39A075B}"/>
                  </a:ext>
                </a:extLst>
              </p14:cNvPr>
              <p14:cNvContentPartPr/>
              <p14:nvPr/>
            </p14:nvContentPartPr>
            <p14:xfrm>
              <a:off x="608912" y="2523158"/>
              <a:ext cx="172800" cy="2862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A95D537-2261-457D-B15E-49CBF39A075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0272" y="2514518"/>
                <a:ext cx="1904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F5BE862-9985-4153-87D0-0974B534D4EA}"/>
                  </a:ext>
                </a:extLst>
              </p14:cNvPr>
              <p14:cNvContentPartPr/>
              <p14:nvPr/>
            </p14:nvContentPartPr>
            <p14:xfrm>
              <a:off x="922112" y="2799998"/>
              <a:ext cx="6480" cy="147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F5BE862-9985-4153-87D0-0974B534D4E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3472" y="2790998"/>
                <a:ext cx="241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8C1A0F6-19C6-4AD1-A19C-08AD5A2CB398}"/>
                  </a:ext>
                </a:extLst>
              </p14:cNvPr>
              <p14:cNvContentPartPr/>
              <p14:nvPr/>
            </p14:nvContentPartPr>
            <p14:xfrm>
              <a:off x="8868032" y="641078"/>
              <a:ext cx="2655720" cy="15829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8C1A0F6-19C6-4AD1-A19C-08AD5A2CB39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859032" y="632436"/>
                <a:ext cx="2673360" cy="1600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5061818-8B96-4D51-97FD-EF4BFC64CAC3}"/>
                  </a:ext>
                </a:extLst>
              </p14:cNvPr>
              <p14:cNvContentPartPr/>
              <p14:nvPr/>
            </p14:nvContentPartPr>
            <p14:xfrm>
              <a:off x="4309352" y="2403998"/>
              <a:ext cx="91440" cy="7135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5061818-8B96-4D51-97FD-EF4BFC64CAC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300712" y="2395358"/>
                <a:ext cx="109080" cy="7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E36CC95-E8FE-403C-B324-C0A35E872E57}"/>
                  </a:ext>
                </a:extLst>
              </p14:cNvPr>
              <p14:cNvContentPartPr/>
              <p14:nvPr/>
            </p14:nvContentPartPr>
            <p14:xfrm>
              <a:off x="6480872" y="2438198"/>
              <a:ext cx="176040" cy="234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E36CC95-E8FE-403C-B324-C0A35E872E5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471872" y="2429198"/>
                <a:ext cx="1936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ABFE0C5-6CAD-408F-B740-B9275D548266}"/>
                  </a:ext>
                </a:extLst>
              </p14:cNvPr>
              <p14:cNvContentPartPr/>
              <p14:nvPr/>
            </p14:nvContentPartPr>
            <p14:xfrm>
              <a:off x="632672" y="3417758"/>
              <a:ext cx="186120" cy="2923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ABFE0C5-6CAD-408F-B740-B9275D54826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23672" y="3408758"/>
                <a:ext cx="20376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4E6D30D-6B83-43E3-A9CC-639517A6F119}"/>
                  </a:ext>
                </a:extLst>
              </p14:cNvPr>
              <p14:cNvContentPartPr/>
              <p14:nvPr/>
            </p14:nvContentPartPr>
            <p14:xfrm>
              <a:off x="946592" y="3684878"/>
              <a:ext cx="720" cy="198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4E6D30D-6B83-43E3-A9CC-639517A6F11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37592" y="3676238"/>
                <a:ext cx="183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B0CDD40-C878-4F49-8B50-BF7F659344A7}"/>
                  </a:ext>
                </a:extLst>
              </p14:cNvPr>
              <p14:cNvContentPartPr/>
              <p14:nvPr/>
            </p14:nvContentPartPr>
            <p14:xfrm>
              <a:off x="7683272" y="2357198"/>
              <a:ext cx="894960" cy="3510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B0CDD40-C878-4F49-8B50-BF7F659344A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674272" y="2348198"/>
                <a:ext cx="91260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8874860-1AF0-44BA-8665-A7C465420742}"/>
                  </a:ext>
                </a:extLst>
              </p14:cNvPr>
              <p14:cNvContentPartPr/>
              <p14:nvPr/>
            </p14:nvContentPartPr>
            <p14:xfrm>
              <a:off x="6770312" y="2479958"/>
              <a:ext cx="690840" cy="2109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8874860-1AF0-44BA-8665-A7C46542074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761672" y="2470943"/>
                <a:ext cx="708480" cy="2286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1A4B871-4E52-441F-8F03-989C1FA60762}"/>
                  </a:ext>
                </a:extLst>
              </p14:cNvPr>
              <p14:cNvContentPartPr/>
              <p14:nvPr/>
            </p14:nvContentPartPr>
            <p14:xfrm>
              <a:off x="4775552" y="2437838"/>
              <a:ext cx="1502280" cy="3049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1A4B871-4E52-441F-8F03-989C1FA6076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766912" y="2428838"/>
                <a:ext cx="151992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17D1045-8549-409E-97C9-BB44505B55F2}"/>
                  </a:ext>
                </a:extLst>
              </p14:cNvPr>
              <p14:cNvContentPartPr/>
              <p14:nvPr/>
            </p14:nvContentPartPr>
            <p14:xfrm>
              <a:off x="1398032" y="2387798"/>
              <a:ext cx="2532240" cy="6336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17D1045-8549-409E-97C9-BB44505B55F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389032" y="2378803"/>
                <a:ext cx="2549880" cy="651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4DA1244-0815-480B-8D92-FBB04663DC8D}"/>
                  </a:ext>
                </a:extLst>
              </p14:cNvPr>
              <p14:cNvContentPartPr/>
              <p14:nvPr/>
            </p14:nvContentPartPr>
            <p14:xfrm>
              <a:off x="5480072" y="3020678"/>
              <a:ext cx="182880" cy="3164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4DA1244-0815-480B-8D92-FBB04663DC8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471432" y="3012038"/>
                <a:ext cx="20052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D7BAB74-1DF0-4F60-9C1C-C67D5B4A8EAF}"/>
                  </a:ext>
                </a:extLst>
              </p14:cNvPr>
              <p14:cNvContentPartPr/>
              <p14:nvPr/>
            </p14:nvContentPartPr>
            <p14:xfrm>
              <a:off x="6033752" y="3026438"/>
              <a:ext cx="211320" cy="2250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D7BAB74-1DF0-4F60-9C1C-C67D5B4A8EAF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025112" y="3017798"/>
                <a:ext cx="22896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E4C72DF-B4C9-4544-AD95-24B5F0BD89B0}"/>
                  </a:ext>
                </a:extLst>
              </p14:cNvPr>
              <p14:cNvContentPartPr/>
              <p14:nvPr/>
            </p14:nvContentPartPr>
            <p14:xfrm>
              <a:off x="6360272" y="3126158"/>
              <a:ext cx="133920" cy="194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E4C72DF-B4C9-4544-AD95-24B5F0BD89B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351272" y="3117158"/>
                <a:ext cx="1515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D3D6DA9-3C6D-472B-BE73-5E708EE4C066}"/>
                  </a:ext>
                </a:extLst>
              </p14:cNvPr>
              <p14:cNvContentPartPr/>
              <p14:nvPr/>
            </p14:nvContentPartPr>
            <p14:xfrm>
              <a:off x="6603272" y="3000878"/>
              <a:ext cx="215280" cy="2214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D3D6DA9-3C6D-472B-BE73-5E708EE4C06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594272" y="2992238"/>
                <a:ext cx="2329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4089F6F-04D7-426A-A46E-00A57A9170C0}"/>
                  </a:ext>
                </a:extLst>
              </p14:cNvPr>
              <p14:cNvContentPartPr/>
              <p14:nvPr/>
            </p14:nvContentPartPr>
            <p14:xfrm>
              <a:off x="8347472" y="2950118"/>
              <a:ext cx="575280" cy="3063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4089F6F-04D7-426A-A46E-00A57A9170C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338832" y="2941118"/>
                <a:ext cx="59292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F781FD2-10D1-4EF2-ABEE-7F73D79526B8}"/>
                  </a:ext>
                </a:extLst>
              </p14:cNvPr>
              <p14:cNvContentPartPr/>
              <p14:nvPr/>
            </p14:nvContentPartPr>
            <p14:xfrm>
              <a:off x="7049672" y="2936078"/>
              <a:ext cx="1070640" cy="4917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F781FD2-10D1-4EF2-ABEE-7F73D79526B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040675" y="2927438"/>
                <a:ext cx="1088274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6BCE014-21DE-46BF-BE71-59879D0000A5}"/>
                  </a:ext>
                </a:extLst>
              </p14:cNvPr>
              <p14:cNvContentPartPr/>
              <p14:nvPr/>
            </p14:nvContentPartPr>
            <p14:xfrm>
              <a:off x="9044432" y="2960558"/>
              <a:ext cx="163440" cy="2743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6BCE014-21DE-46BF-BE71-59879D0000A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035792" y="2951558"/>
                <a:ext cx="1810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69B0D98-8AD3-45D9-A8B6-0B7346B7E31B}"/>
                  </a:ext>
                </a:extLst>
              </p14:cNvPr>
              <p14:cNvContentPartPr/>
              <p14:nvPr/>
            </p14:nvContentPartPr>
            <p14:xfrm>
              <a:off x="10439792" y="3224078"/>
              <a:ext cx="18000" cy="219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69B0D98-8AD3-45D9-A8B6-0B7346B7E31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431152" y="3215078"/>
                <a:ext cx="356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7F9142C-B11E-4E02-884B-77946BC7D15D}"/>
                  </a:ext>
                </a:extLst>
              </p14:cNvPr>
              <p14:cNvContentPartPr/>
              <p14:nvPr/>
            </p14:nvContentPartPr>
            <p14:xfrm>
              <a:off x="10080872" y="2961998"/>
              <a:ext cx="221760" cy="2386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7F9142C-B11E-4E02-884B-77946BC7D15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071872" y="2952998"/>
                <a:ext cx="2394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8E88F18-6579-4717-819B-F8931B99A5B3}"/>
                  </a:ext>
                </a:extLst>
              </p14:cNvPr>
              <p14:cNvContentPartPr/>
              <p14:nvPr/>
            </p14:nvContentPartPr>
            <p14:xfrm>
              <a:off x="9707912" y="2983238"/>
              <a:ext cx="242640" cy="2343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8E88F18-6579-4717-819B-F8931B99A5B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698899" y="2974585"/>
                <a:ext cx="260306" cy="252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6B74BFC-84F6-409A-8310-FD45EB8B7948}"/>
                  </a:ext>
                </a:extLst>
              </p14:cNvPr>
              <p14:cNvContentPartPr/>
              <p14:nvPr/>
            </p14:nvContentPartPr>
            <p14:xfrm>
              <a:off x="9424592" y="2949398"/>
              <a:ext cx="139320" cy="3823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6B74BFC-84F6-409A-8310-FD45EB8B7948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415952" y="2940758"/>
                <a:ext cx="15696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8D0B538C-52F0-4886-A922-A9F129068208}"/>
                  </a:ext>
                </a:extLst>
              </p14:cNvPr>
              <p14:cNvContentPartPr/>
              <p14:nvPr/>
            </p14:nvContentPartPr>
            <p14:xfrm>
              <a:off x="1341872" y="3511718"/>
              <a:ext cx="340920" cy="3189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8D0B538C-52F0-4886-A922-A9F12906820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332872" y="3503078"/>
                <a:ext cx="35856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60EF225-B7A5-47DD-89F7-6524A1356BF5}"/>
                  </a:ext>
                </a:extLst>
              </p14:cNvPr>
              <p14:cNvContentPartPr/>
              <p14:nvPr/>
            </p14:nvContentPartPr>
            <p14:xfrm>
              <a:off x="3320432" y="3552758"/>
              <a:ext cx="2013840" cy="6721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60EF225-B7A5-47DD-89F7-6524A1356BF5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311792" y="3543758"/>
                <a:ext cx="203148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5C28ADD-2531-4E77-9460-02702DF90AC2}"/>
                  </a:ext>
                </a:extLst>
              </p14:cNvPr>
              <p14:cNvContentPartPr/>
              <p14:nvPr/>
            </p14:nvContentPartPr>
            <p14:xfrm>
              <a:off x="2635352" y="3637358"/>
              <a:ext cx="552600" cy="2739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5C28ADD-2531-4E77-9460-02702DF90AC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626706" y="3628358"/>
                <a:ext cx="570251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115A297-E498-4A7C-A0C3-E2DD84508174}"/>
                  </a:ext>
                </a:extLst>
              </p14:cNvPr>
              <p14:cNvContentPartPr/>
              <p14:nvPr/>
            </p14:nvContentPartPr>
            <p14:xfrm>
              <a:off x="1817072" y="3552398"/>
              <a:ext cx="672480" cy="3013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115A297-E498-4A7C-A0C3-E2DD84508174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808427" y="3543398"/>
                <a:ext cx="690129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581BABF-0B24-4B25-8E6F-231BD4014F60}"/>
                  </a:ext>
                </a:extLst>
              </p14:cNvPr>
              <p14:cNvContentPartPr/>
              <p14:nvPr/>
            </p14:nvContentPartPr>
            <p14:xfrm>
              <a:off x="5564312" y="3540878"/>
              <a:ext cx="61560" cy="7185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581BABF-0B24-4B25-8E6F-231BD4014F6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555672" y="3532238"/>
                <a:ext cx="79200" cy="73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88C207B-5A69-45F7-B103-2DF7B4E4A7ED}"/>
                  </a:ext>
                </a:extLst>
              </p14:cNvPr>
              <p14:cNvContentPartPr/>
              <p14:nvPr/>
            </p14:nvContentPartPr>
            <p14:xfrm>
              <a:off x="5853032" y="3639158"/>
              <a:ext cx="275760" cy="2833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88C207B-5A69-45F7-B103-2DF7B4E4A7E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844032" y="3630158"/>
                <a:ext cx="2934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55A3F8E6-4D0A-4F9C-8097-CD6F69155C6C}"/>
                  </a:ext>
                </a:extLst>
              </p14:cNvPr>
              <p14:cNvContentPartPr/>
              <p14:nvPr/>
            </p14:nvContentPartPr>
            <p14:xfrm>
              <a:off x="6907472" y="4159718"/>
              <a:ext cx="249840" cy="2437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55A3F8E6-4D0A-4F9C-8097-CD6F69155C6C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898832" y="4151078"/>
                <a:ext cx="26748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CA71F906-A9A4-4A27-90B9-4BCBDCDCCCAC}"/>
                  </a:ext>
                </a:extLst>
              </p14:cNvPr>
              <p14:cNvContentPartPr/>
              <p14:nvPr/>
            </p14:nvContentPartPr>
            <p14:xfrm>
              <a:off x="6333272" y="4128398"/>
              <a:ext cx="456840" cy="3038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CA71F906-A9A4-4A27-90B9-4BCBDCDCCCA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324632" y="4119398"/>
                <a:ext cx="4744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418A582C-9F27-472D-94A7-657BBA2089BD}"/>
                  </a:ext>
                </a:extLst>
              </p14:cNvPr>
              <p14:cNvContentPartPr/>
              <p14:nvPr/>
            </p14:nvContentPartPr>
            <p14:xfrm>
              <a:off x="6263072" y="3662918"/>
              <a:ext cx="1976760" cy="30780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418A582C-9F27-472D-94A7-657BBA2089B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254072" y="3653918"/>
                <a:ext cx="199440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CFE7E9F-23DB-44A7-A955-A19893D3F7A4}"/>
                  </a:ext>
                </a:extLst>
              </p14:cNvPr>
              <p14:cNvContentPartPr/>
              <p14:nvPr/>
            </p14:nvContentPartPr>
            <p14:xfrm>
              <a:off x="8392832" y="3969638"/>
              <a:ext cx="89640" cy="15516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CFE7E9F-23DB-44A7-A955-A19893D3F7A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383832" y="3960998"/>
                <a:ext cx="1072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B9BD5000-3DA1-48F5-8E79-F63543CD7CD2}"/>
                  </a:ext>
                </a:extLst>
              </p14:cNvPr>
              <p14:cNvContentPartPr/>
              <p14:nvPr/>
            </p14:nvContentPartPr>
            <p14:xfrm>
              <a:off x="8777312" y="3577958"/>
              <a:ext cx="1124280" cy="3405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B9BD5000-3DA1-48F5-8E79-F63543CD7CD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768312" y="3568958"/>
                <a:ext cx="114192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D00BC533-57B8-4B8C-A0F3-789D4A36607C}"/>
                  </a:ext>
                </a:extLst>
              </p14:cNvPr>
              <p14:cNvContentPartPr/>
              <p14:nvPr/>
            </p14:nvContentPartPr>
            <p14:xfrm>
              <a:off x="9088352" y="4104998"/>
              <a:ext cx="558000" cy="2196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D00BC533-57B8-4B8C-A0F3-789D4A36607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079352" y="4095998"/>
                <a:ext cx="5756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C36C7483-D66A-4BB9-B98B-B7B9DB36FDE9}"/>
                  </a:ext>
                </a:extLst>
              </p14:cNvPr>
              <p14:cNvContentPartPr/>
              <p14:nvPr/>
            </p14:nvContentPartPr>
            <p14:xfrm>
              <a:off x="10205792" y="3918518"/>
              <a:ext cx="137520" cy="2595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C36C7483-D66A-4BB9-B98B-B7B9DB36FDE9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197152" y="3909878"/>
                <a:ext cx="15516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6E49C53E-6E7E-4124-9B8C-A76744E03B66}"/>
                  </a:ext>
                </a:extLst>
              </p14:cNvPr>
              <p14:cNvContentPartPr/>
              <p14:nvPr/>
            </p14:nvContentPartPr>
            <p14:xfrm>
              <a:off x="10670912" y="3519638"/>
              <a:ext cx="717480" cy="4125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6E49C53E-6E7E-4124-9B8C-A76744E03B6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661917" y="3510638"/>
                <a:ext cx="735111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173620DB-B8FB-45FD-895B-54A9D27C7E45}"/>
                  </a:ext>
                </a:extLst>
              </p14:cNvPr>
              <p14:cNvContentPartPr/>
              <p14:nvPr/>
            </p14:nvContentPartPr>
            <p14:xfrm>
              <a:off x="9741392" y="4496318"/>
              <a:ext cx="2075400" cy="7394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173620DB-B8FB-45FD-895B-54A9D27C7E45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9732392" y="4487678"/>
                <a:ext cx="2093040" cy="75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9DC9F45F-9403-46C9-951A-4DFFAF72423C}"/>
                  </a:ext>
                </a:extLst>
              </p14:cNvPr>
              <p14:cNvContentPartPr/>
              <p14:nvPr/>
            </p14:nvContentPartPr>
            <p14:xfrm>
              <a:off x="7939952" y="4509998"/>
              <a:ext cx="1482840" cy="31212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9DC9F45F-9403-46C9-951A-4DFFAF72423C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931312" y="4500998"/>
                <a:ext cx="15004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F8940938-6920-4780-9AC3-026B6BE1A76E}"/>
                  </a:ext>
                </a:extLst>
              </p14:cNvPr>
              <p14:cNvContentPartPr/>
              <p14:nvPr/>
            </p14:nvContentPartPr>
            <p14:xfrm>
              <a:off x="10629872" y="3743918"/>
              <a:ext cx="582840" cy="2592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F8940938-6920-4780-9AC3-026B6BE1A76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575872" y="3636278"/>
                <a:ext cx="6904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84553F89-5F64-46BB-BA89-04BBCCFB3E8D}"/>
                  </a:ext>
                </a:extLst>
              </p14:cNvPr>
              <p14:cNvContentPartPr/>
              <p14:nvPr/>
            </p14:nvContentPartPr>
            <p14:xfrm>
              <a:off x="10795112" y="3843278"/>
              <a:ext cx="465120" cy="5616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84553F89-5F64-46BB-BA89-04BBCCFB3E8D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741112" y="3735278"/>
                <a:ext cx="5727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8B8EB033-CBB2-4E30-85BF-CB9EB24B51B5}"/>
                  </a:ext>
                </a:extLst>
              </p14:cNvPr>
              <p14:cNvContentPartPr/>
              <p14:nvPr/>
            </p14:nvContentPartPr>
            <p14:xfrm>
              <a:off x="10832552" y="3860558"/>
              <a:ext cx="342360" cy="273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8B8EB033-CBB2-4E30-85BF-CB9EB24B51B5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0778552" y="3752558"/>
                <a:ext cx="4500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589EA5EF-CF6F-458A-9811-C82C30B9BF02}"/>
                  </a:ext>
                </a:extLst>
              </p14:cNvPr>
              <p14:cNvContentPartPr/>
              <p14:nvPr/>
            </p14:nvContentPartPr>
            <p14:xfrm>
              <a:off x="8051912" y="4598558"/>
              <a:ext cx="3425760" cy="14652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589EA5EF-CF6F-458A-9811-C82C30B9BF0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997912" y="4490558"/>
                <a:ext cx="35334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83E21622-CBCC-4488-BCE8-8649C514ADCF}"/>
                  </a:ext>
                </a:extLst>
              </p14:cNvPr>
              <p14:cNvContentPartPr/>
              <p14:nvPr/>
            </p14:nvContentPartPr>
            <p14:xfrm>
              <a:off x="10581992" y="5044238"/>
              <a:ext cx="1095480" cy="5652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83E21622-CBCC-4488-BCE8-8649C514ADC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527992" y="4936238"/>
                <a:ext cx="12031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CD713C2B-DD91-4502-8988-A23B86A98763}"/>
                  </a:ext>
                </a:extLst>
              </p14:cNvPr>
              <p14:cNvContentPartPr/>
              <p14:nvPr/>
            </p14:nvContentPartPr>
            <p14:xfrm>
              <a:off x="590192" y="4640678"/>
              <a:ext cx="264240" cy="40644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CD713C2B-DD91-4502-8988-A23B86A98763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81540" y="4631678"/>
                <a:ext cx="281904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E7DCF5FA-0478-416F-8F76-FB8427BC3489}"/>
                  </a:ext>
                </a:extLst>
              </p14:cNvPr>
              <p14:cNvContentPartPr/>
              <p14:nvPr/>
            </p14:nvContentPartPr>
            <p14:xfrm>
              <a:off x="4873112" y="2477438"/>
              <a:ext cx="3532680" cy="22500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E7DCF5FA-0478-416F-8F76-FB8427BC348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819112" y="2369438"/>
                <a:ext cx="364032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A5BF9C1B-B028-49DB-A82E-9A606F1FB626}"/>
                  </a:ext>
                </a:extLst>
              </p14:cNvPr>
              <p14:cNvContentPartPr/>
              <p14:nvPr/>
            </p14:nvContentPartPr>
            <p14:xfrm>
              <a:off x="6281432" y="2948678"/>
              <a:ext cx="1731240" cy="22248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A5BF9C1B-B028-49DB-A82E-9A606F1FB626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227432" y="2841038"/>
                <a:ext cx="183888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B0820CC8-C700-4023-84BB-DEFFFE15A134}"/>
                  </a:ext>
                </a:extLst>
              </p14:cNvPr>
              <p14:cNvContentPartPr/>
              <p14:nvPr/>
            </p14:nvContentPartPr>
            <p14:xfrm>
              <a:off x="9008792" y="2996558"/>
              <a:ext cx="820080" cy="7740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B0820CC8-C700-4023-84BB-DEFFFE15A134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955152" y="2888558"/>
                <a:ext cx="9277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EF6742B7-60B7-4B67-AF22-BF0518DB5A43}"/>
                  </a:ext>
                </a:extLst>
              </p14:cNvPr>
              <p14:cNvContentPartPr/>
              <p14:nvPr/>
            </p14:nvContentPartPr>
            <p14:xfrm>
              <a:off x="6108272" y="3679118"/>
              <a:ext cx="1183680" cy="20628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EF6742B7-60B7-4B67-AF22-BF0518DB5A43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054272" y="3571118"/>
                <a:ext cx="129132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EAC00401-9004-475A-9623-18768FD6623B}"/>
                  </a:ext>
                </a:extLst>
              </p14:cNvPr>
              <p14:cNvContentPartPr/>
              <p14:nvPr/>
            </p14:nvContentPartPr>
            <p14:xfrm>
              <a:off x="6549992" y="4147118"/>
              <a:ext cx="596880" cy="11844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EAC00401-9004-475A-9623-18768FD6623B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495992" y="4039118"/>
                <a:ext cx="70452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828A5A40-2BE3-41FD-9034-BA82D60CDE85}"/>
                  </a:ext>
                </a:extLst>
              </p14:cNvPr>
              <p14:cNvContentPartPr/>
              <p14:nvPr/>
            </p14:nvContentPartPr>
            <p14:xfrm>
              <a:off x="8874872" y="3706118"/>
              <a:ext cx="975600" cy="12096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828A5A40-2BE3-41FD-9034-BA82D60CDE85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821232" y="3598478"/>
                <a:ext cx="10832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A45ABA51-4635-42C5-B20C-616D4EE6CBDF}"/>
                  </a:ext>
                </a:extLst>
              </p14:cNvPr>
              <p14:cNvContentPartPr/>
              <p14:nvPr/>
            </p14:nvContentPartPr>
            <p14:xfrm>
              <a:off x="9236672" y="4091318"/>
              <a:ext cx="447840" cy="6372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A45ABA51-4635-42C5-B20C-616D4EE6CBDF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182672" y="3983678"/>
                <a:ext cx="5554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40F135BD-B67B-4B90-AB36-4C4CE64651FE}"/>
                  </a:ext>
                </a:extLst>
              </p14:cNvPr>
              <p14:cNvContentPartPr/>
              <p14:nvPr/>
            </p14:nvContentPartPr>
            <p14:xfrm>
              <a:off x="1173752" y="4684598"/>
              <a:ext cx="1302480" cy="32868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40F135BD-B67B-4B90-AB36-4C4CE64651FE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164754" y="4675958"/>
                <a:ext cx="1320115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0A4A2F3A-FA4E-4A21-8326-26C4284ADD89}"/>
                  </a:ext>
                </a:extLst>
              </p14:cNvPr>
              <p14:cNvContentPartPr/>
              <p14:nvPr/>
            </p14:nvContentPartPr>
            <p14:xfrm>
              <a:off x="2593592" y="4660478"/>
              <a:ext cx="4276440" cy="145548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0A4A2F3A-FA4E-4A21-8326-26C4284ADD89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2584592" y="4651478"/>
                <a:ext cx="4294080" cy="14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16A5B1F3-8CAA-4D34-9F0E-ABA3520B2F39}"/>
                  </a:ext>
                </a:extLst>
              </p14:cNvPr>
              <p14:cNvContentPartPr/>
              <p14:nvPr/>
            </p14:nvContentPartPr>
            <p14:xfrm>
              <a:off x="675152" y="6093998"/>
              <a:ext cx="287280" cy="37188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16A5B1F3-8CAA-4D34-9F0E-ABA3520B2F39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66163" y="6085007"/>
                <a:ext cx="304898" cy="389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92570D74-65FB-4F2B-BB2F-79C6DF877C9C}"/>
                  </a:ext>
                </a:extLst>
              </p14:cNvPr>
              <p14:cNvContentPartPr/>
              <p14:nvPr/>
            </p14:nvContentPartPr>
            <p14:xfrm>
              <a:off x="7133192" y="6549038"/>
              <a:ext cx="360" cy="36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92570D74-65FB-4F2B-BB2F-79C6DF877C9C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124552" y="65403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5AB274C7-D28C-4C20-88C6-4072C5B5FD19}"/>
                  </a:ext>
                </a:extLst>
              </p14:cNvPr>
              <p14:cNvContentPartPr/>
              <p14:nvPr/>
            </p14:nvContentPartPr>
            <p14:xfrm>
              <a:off x="5886152" y="6271118"/>
              <a:ext cx="1109880" cy="34272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5AB274C7-D28C-4C20-88C6-4072C5B5FD19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877155" y="6262469"/>
                <a:ext cx="1127514" cy="360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23A4E01C-7FDF-437C-BBA8-63A7FCF7BED4}"/>
                  </a:ext>
                </a:extLst>
              </p14:cNvPr>
              <p14:cNvContentPartPr/>
              <p14:nvPr/>
            </p14:nvContentPartPr>
            <p14:xfrm>
              <a:off x="5153192" y="6276518"/>
              <a:ext cx="271800" cy="50400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23A4E01C-7FDF-437C-BBA8-63A7FCF7BED4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144192" y="6267878"/>
                <a:ext cx="28944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A0D15897-7D45-4D58-A8F5-9864ACDD947F}"/>
                  </a:ext>
                </a:extLst>
              </p14:cNvPr>
              <p14:cNvContentPartPr/>
              <p14:nvPr/>
            </p14:nvContentPartPr>
            <p14:xfrm>
              <a:off x="4177592" y="6373358"/>
              <a:ext cx="531360" cy="19764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A0D15897-7D45-4D58-A8F5-9864ACDD947F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4168592" y="6364718"/>
                <a:ext cx="5490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5635B1D1-77CC-4B13-8A77-E04D46C05B50}"/>
                  </a:ext>
                </a:extLst>
              </p14:cNvPr>
              <p14:cNvContentPartPr/>
              <p14:nvPr/>
            </p14:nvContentPartPr>
            <p14:xfrm>
              <a:off x="2462912" y="6218558"/>
              <a:ext cx="1550880" cy="40500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5635B1D1-77CC-4B13-8A77-E04D46C05B50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2454272" y="6209918"/>
                <a:ext cx="156852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50ED0FFA-DC1A-4957-B2CC-F6B8EFA7F6B1}"/>
                  </a:ext>
                </a:extLst>
              </p14:cNvPr>
              <p14:cNvContentPartPr/>
              <p14:nvPr/>
            </p14:nvContentPartPr>
            <p14:xfrm>
              <a:off x="1474352" y="6119918"/>
              <a:ext cx="795240" cy="43632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50ED0FFA-DC1A-4957-B2CC-F6B8EFA7F6B1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465712" y="6111278"/>
                <a:ext cx="81288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EEE3CBAC-5B71-413E-B09C-4FB28A46500E}"/>
                  </a:ext>
                </a:extLst>
              </p14:cNvPr>
              <p14:cNvContentPartPr/>
              <p14:nvPr/>
            </p14:nvContentPartPr>
            <p14:xfrm>
              <a:off x="7418672" y="6436358"/>
              <a:ext cx="248040" cy="9108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EEE3CBAC-5B71-413E-B09C-4FB28A46500E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400672" y="6418718"/>
                <a:ext cx="2836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25FE8F76-6DB1-4E76-9BC7-D3956488EE7F}"/>
                  </a:ext>
                </a:extLst>
              </p14:cNvPr>
              <p14:cNvContentPartPr/>
              <p14:nvPr/>
            </p14:nvContentPartPr>
            <p14:xfrm>
              <a:off x="9105992" y="5820398"/>
              <a:ext cx="198000" cy="29952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25FE8F76-6DB1-4E76-9BC7-D3956488EE7F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9088352" y="5802398"/>
                <a:ext cx="23364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D921F3D9-2CCF-4489-AB5F-0BD8D88FA76C}"/>
                  </a:ext>
                </a:extLst>
              </p14:cNvPr>
              <p14:cNvContentPartPr/>
              <p14:nvPr/>
            </p14:nvContentPartPr>
            <p14:xfrm>
              <a:off x="8370872" y="5765318"/>
              <a:ext cx="614880" cy="35964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D921F3D9-2CCF-4489-AB5F-0BD8D88FA76C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8352883" y="5747318"/>
                <a:ext cx="650499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594C0825-2D8E-4E11-995E-36A24F420649}"/>
                  </a:ext>
                </a:extLst>
              </p14:cNvPr>
              <p14:cNvContentPartPr/>
              <p14:nvPr/>
            </p14:nvContentPartPr>
            <p14:xfrm>
              <a:off x="10108232" y="5827598"/>
              <a:ext cx="317520" cy="25704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594C0825-2D8E-4E11-995E-36A24F420649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090592" y="5809958"/>
                <a:ext cx="3531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C7F1644E-D056-48EC-87B3-A6B0F3869071}"/>
                  </a:ext>
                </a:extLst>
              </p14:cNvPr>
              <p14:cNvContentPartPr/>
              <p14:nvPr/>
            </p14:nvContentPartPr>
            <p14:xfrm>
              <a:off x="10234232" y="6362198"/>
              <a:ext cx="315720" cy="22320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C7F1644E-D056-48EC-87B3-A6B0F3869071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0216592" y="6344558"/>
                <a:ext cx="3513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A73AA2B9-1FAD-4539-8E2B-E416EE0BAAF1}"/>
                  </a:ext>
                </a:extLst>
              </p14:cNvPr>
              <p14:cNvContentPartPr/>
              <p14:nvPr/>
            </p14:nvContentPartPr>
            <p14:xfrm>
              <a:off x="10828952" y="6097238"/>
              <a:ext cx="971640" cy="37296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A73AA2B9-1FAD-4539-8E2B-E416EE0BAAF1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810959" y="6079255"/>
                <a:ext cx="1007267" cy="408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DFB56BE0-515C-4D3F-B12A-01FFCB9E859D}"/>
                  </a:ext>
                </a:extLst>
              </p14:cNvPr>
              <p14:cNvContentPartPr/>
              <p14:nvPr/>
            </p14:nvContentPartPr>
            <p14:xfrm>
              <a:off x="9474992" y="6342398"/>
              <a:ext cx="652680" cy="26388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DFB56BE0-515C-4D3F-B12A-01FFCB9E859D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9457342" y="6324398"/>
                <a:ext cx="6883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4AE970FD-BD27-47DC-A6B2-039DE000DCB1}"/>
                  </a:ext>
                </a:extLst>
              </p14:cNvPr>
              <p14:cNvContentPartPr/>
              <p14:nvPr/>
            </p14:nvContentPartPr>
            <p14:xfrm>
              <a:off x="8687672" y="6347798"/>
              <a:ext cx="654480" cy="25992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4AE970FD-BD27-47DC-A6B2-039DE000DCB1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8670032" y="6329798"/>
                <a:ext cx="6901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B1E05003-C39D-470D-AAD7-358951728FA8}"/>
                  </a:ext>
                </a:extLst>
              </p14:cNvPr>
              <p14:cNvContentPartPr/>
              <p14:nvPr/>
            </p14:nvContentPartPr>
            <p14:xfrm>
              <a:off x="9509552" y="5768558"/>
              <a:ext cx="366120" cy="35136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B1E05003-C39D-470D-AAD7-358951728FA8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9491552" y="5750900"/>
                <a:ext cx="401760" cy="3870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5727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4573DDB-2003-48C0-BCDB-2F0F4A699CB0}"/>
                  </a:ext>
                </a:extLst>
              </p14:cNvPr>
              <p14:cNvContentPartPr/>
              <p14:nvPr/>
            </p14:nvContentPartPr>
            <p14:xfrm>
              <a:off x="9687392" y="6310718"/>
              <a:ext cx="870120" cy="3258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4573DDB-2003-48C0-BCDB-2F0F4A699C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78392" y="6302078"/>
                <a:ext cx="8877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5722CF61-3042-40AC-8399-85A84FCD460F}"/>
                  </a:ext>
                </a:extLst>
              </p14:cNvPr>
              <p14:cNvContentPartPr/>
              <p14:nvPr/>
            </p14:nvContentPartPr>
            <p14:xfrm>
              <a:off x="11375072" y="5822198"/>
              <a:ext cx="554400" cy="2167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5722CF61-3042-40AC-8399-85A84FCD46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66432" y="5813213"/>
                <a:ext cx="572040" cy="234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31A67EF6-DCA2-466E-9443-C3E98BE7E9BF}"/>
                  </a:ext>
                </a:extLst>
              </p14:cNvPr>
              <p14:cNvContentPartPr/>
              <p14:nvPr/>
            </p14:nvContentPartPr>
            <p14:xfrm>
              <a:off x="356552" y="198278"/>
              <a:ext cx="10864080" cy="60048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31A67EF6-DCA2-466E-9443-C3E98BE7E9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7552" y="189279"/>
                <a:ext cx="10881720" cy="60224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4529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77CBA2-23FC-4D15-B836-98FA5A193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854" y="850179"/>
            <a:ext cx="10444730" cy="491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54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1F045C-70F4-4F7A-9F99-CFFDCE82F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697" y="807188"/>
            <a:ext cx="9482481" cy="52436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5665F1D-EFE5-4777-91F1-3D1AA87ED476}"/>
                  </a:ext>
                </a:extLst>
              </p14:cNvPr>
              <p14:cNvContentPartPr/>
              <p14:nvPr/>
            </p14:nvContentPartPr>
            <p14:xfrm>
              <a:off x="6904592" y="1672211"/>
              <a:ext cx="3252240" cy="13060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5665F1D-EFE5-4777-91F1-3D1AA87ED4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50592" y="1564571"/>
                <a:ext cx="3359880" cy="15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FB127C4-08EC-45A5-BD41-70807FF1624C}"/>
                  </a:ext>
                </a:extLst>
              </p14:cNvPr>
              <p14:cNvContentPartPr/>
              <p14:nvPr/>
            </p14:nvContentPartPr>
            <p14:xfrm>
              <a:off x="6862112" y="3476891"/>
              <a:ext cx="3731400" cy="11548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FB127C4-08EC-45A5-BD41-70807FF162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08472" y="3368891"/>
                <a:ext cx="3839040" cy="13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A5C877B-F6EF-47AA-8A76-9DB5B1428448}"/>
                  </a:ext>
                </a:extLst>
              </p14:cNvPr>
              <p14:cNvContentPartPr/>
              <p14:nvPr/>
            </p14:nvContentPartPr>
            <p14:xfrm>
              <a:off x="1110032" y="1060931"/>
              <a:ext cx="351720" cy="2959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A5C877B-F6EF-47AA-8A76-9DB5B14284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2392" y="1043291"/>
                <a:ext cx="38736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AAC07C4-B5B1-4D48-94A7-575387BA95F9}"/>
                  </a:ext>
                </a:extLst>
              </p14:cNvPr>
              <p14:cNvContentPartPr/>
              <p14:nvPr/>
            </p14:nvContentPartPr>
            <p14:xfrm>
              <a:off x="2094632" y="-220762"/>
              <a:ext cx="9968760" cy="50364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AAC07C4-B5B1-4D48-94A7-575387BA95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76991" y="-229402"/>
                <a:ext cx="10004401" cy="505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7333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825E04C-D15C-4B3B-B4C0-0E80F09CC59A}"/>
                  </a:ext>
                </a:extLst>
              </p14:cNvPr>
              <p14:cNvContentPartPr/>
              <p14:nvPr/>
            </p14:nvContentPartPr>
            <p14:xfrm>
              <a:off x="2338712" y="3831758"/>
              <a:ext cx="59400" cy="4845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825E04C-D15C-4B3B-B4C0-0E80F09CC5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1072" y="3724118"/>
                <a:ext cx="95040" cy="7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8876264-5C3B-43FB-A683-EC90445D433F}"/>
                  </a:ext>
                </a:extLst>
              </p14:cNvPr>
              <p14:cNvContentPartPr/>
              <p14:nvPr/>
            </p14:nvContentPartPr>
            <p14:xfrm>
              <a:off x="3693392" y="3905198"/>
              <a:ext cx="34560" cy="3621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8876264-5C3B-43FB-A683-EC90445D43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5752" y="3797198"/>
                <a:ext cx="7020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590F90C-DC97-4540-A041-0FE8C8B5D842}"/>
                  </a:ext>
                </a:extLst>
              </p14:cNvPr>
              <p14:cNvContentPartPr/>
              <p14:nvPr/>
            </p14:nvContentPartPr>
            <p14:xfrm>
              <a:off x="3284792" y="3462038"/>
              <a:ext cx="178920" cy="11304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590F90C-DC97-4540-A041-0FE8C8B5D84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6792" y="3354038"/>
                <a:ext cx="214560" cy="13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0B1FD920-EE51-408E-8DEF-490269AF1843}"/>
                  </a:ext>
                </a:extLst>
              </p14:cNvPr>
              <p14:cNvContentPartPr/>
              <p14:nvPr/>
            </p14:nvContentPartPr>
            <p14:xfrm>
              <a:off x="2871872" y="3392918"/>
              <a:ext cx="84600" cy="13352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0B1FD920-EE51-408E-8DEF-490269AF18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4157" y="3284918"/>
                <a:ext cx="120392" cy="15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3F5C271-0E0E-4B7F-AE92-731E037BDF58}"/>
                  </a:ext>
                </a:extLst>
              </p14:cNvPr>
              <p14:cNvContentPartPr/>
              <p14:nvPr/>
            </p14:nvContentPartPr>
            <p14:xfrm>
              <a:off x="2535272" y="3322358"/>
              <a:ext cx="150840" cy="14076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3F5C271-0E0E-4B7F-AE92-731E037BDF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17590" y="3214690"/>
                <a:ext cx="186565" cy="1623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23331019-81F4-43B2-BD91-CC02DAC8AB5B}"/>
                  </a:ext>
                </a:extLst>
              </p14:cNvPr>
              <p14:cNvContentPartPr/>
              <p14:nvPr/>
            </p14:nvContentPartPr>
            <p14:xfrm>
              <a:off x="849752" y="373238"/>
              <a:ext cx="10623600" cy="622080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23331019-81F4-43B2-BD91-CC02DAC8AB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0752" y="364238"/>
                <a:ext cx="10641240" cy="623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6894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EB96132-E023-45B0-8B72-FC4A60DD4505}"/>
                  </a:ext>
                </a:extLst>
              </p14:cNvPr>
              <p14:cNvContentPartPr/>
              <p14:nvPr/>
            </p14:nvContentPartPr>
            <p14:xfrm>
              <a:off x="3789512" y="1024118"/>
              <a:ext cx="182880" cy="140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EB96132-E023-45B0-8B72-FC4A60DD45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0872" y="1015478"/>
                <a:ext cx="2005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0159162-900A-47BE-9100-42AF21AAF88C}"/>
                  </a:ext>
                </a:extLst>
              </p14:cNvPr>
              <p14:cNvContentPartPr/>
              <p14:nvPr/>
            </p14:nvContentPartPr>
            <p14:xfrm>
              <a:off x="3742352" y="1706318"/>
              <a:ext cx="216000" cy="137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0159162-900A-47BE-9100-42AF21AAF8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3712" y="1697678"/>
                <a:ext cx="2336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CEFFDEA-030B-43F3-A85C-1CA025598867}"/>
                  </a:ext>
                </a:extLst>
              </p14:cNvPr>
              <p14:cNvContentPartPr/>
              <p14:nvPr/>
            </p14:nvContentPartPr>
            <p14:xfrm>
              <a:off x="4527152" y="1525958"/>
              <a:ext cx="279000" cy="249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CEFFDEA-030B-43F3-A85C-1CA0255988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18501" y="1517318"/>
                <a:ext cx="296663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6483A26-8D23-4C79-9AC1-AC344D265579}"/>
                  </a:ext>
                </a:extLst>
              </p14:cNvPr>
              <p14:cNvContentPartPr/>
              <p14:nvPr/>
            </p14:nvContentPartPr>
            <p14:xfrm>
              <a:off x="2369312" y="1735118"/>
              <a:ext cx="1087920" cy="291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6483A26-8D23-4C79-9AC1-AC344D2655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60312" y="1726129"/>
                <a:ext cx="1105560" cy="309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BEFB7C1-261F-4B7B-AC39-94656361FB41}"/>
                  </a:ext>
                </a:extLst>
              </p14:cNvPr>
              <p14:cNvContentPartPr/>
              <p14:nvPr/>
            </p14:nvContentPartPr>
            <p14:xfrm>
              <a:off x="1279592" y="1728638"/>
              <a:ext cx="928800" cy="417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BEFB7C1-261F-4B7B-AC39-94656361FB4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0952" y="1719638"/>
                <a:ext cx="94644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28CAAE1-7CFD-4488-BA3F-B16F41609585}"/>
                  </a:ext>
                </a:extLst>
              </p14:cNvPr>
              <p14:cNvContentPartPr/>
              <p14:nvPr/>
            </p14:nvContentPartPr>
            <p14:xfrm>
              <a:off x="5104592" y="890918"/>
              <a:ext cx="406080" cy="403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28CAAE1-7CFD-4488-BA3F-B16F416095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95592" y="882270"/>
                <a:ext cx="423720" cy="421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A8E9E50-C9F0-4EBF-B04C-969C65C1FD93}"/>
                  </a:ext>
                </a:extLst>
              </p14:cNvPr>
              <p14:cNvContentPartPr/>
              <p14:nvPr/>
            </p14:nvContentPartPr>
            <p14:xfrm>
              <a:off x="4496912" y="920798"/>
              <a:ext cx="495720" cy="264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A8E9E50-C9F0-4EBF-B04C-969C65C1FD9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88266" y="912170"/>
                <a:ext cx="513373" cy="282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AC83B69-E4A4-43AF-916D-B1D4A9E809FF}"/>
                  </a:ext>
                </a:extLst>
              </p14:cNvPr>
              <p14:cNvContentPartPr/>
              <p14:nvPr/>
            </p14:nvContentPartPr>
            <p14:xfrm>
              <a:off x="2434472" y="1034198"/>
              <a:ext cx="1086480" cy="2721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AC83B69-E4A4-43AF-916D-B1D4A9E809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25472" y="1025198"/>
                <a:ext cx="11041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AB2B37F-0C3A-459A-A260-CEBF0DE38493}"/>
                  </a:ext>
                </a:extLst>
              </p14:cNvPr>
              <p14:cNvContentPartPr/>
              <p14:nvPr/>
            </p14:nvContentPartPr>
            <p14:xfrm>
              <a:off x="1066472" y="1002518"/>
              <a:ext cx="1141560" cy="4424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AB2B37F-0C3A-459A-A260-CEBF0DE3849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57832" y="993878"/>
                <a:ext cx="115920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4BD3E6A-E1B1-4948-8B82-D56F99D63298}"/>
                  </a:ext>
                </a:extLst>
              </p14:cNvPr>
              <p14:cNvContentPartPr/>
              <p14:nvPr/>
            </p14:nvContentPartPr>
            <p14:xfrm>
              <a:off x="415232" y="884438"/>
              <a:ext cx="231480" cy="3776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4BD3E6A-E1B1-4948-8B82-D56F99D632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6592" y="875438"/>
                <a:ext cx="24912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9121C39-4F31-4560-996C-B91B1851E392}"/>
                  </a:ext>
                </a:extLst>
              </p14:cNvPr>
              <p14:cNvContentPartPr/>
              <p14:nvPr/>
            </p14:nvContentPartPr>
            <p14:xfrm>
              <a:off x="3545792" y="3133718"/>
              <a:ext cx="145800" cy="1864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9121C39-4F31-4560-996C-B91B1851E39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36792" y="3124718"/>
                <a:ext cx="1634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4A9CAA5-514A-4064-959B-F55527BB7889}"/>
                  </a:ext>
                </a:extLst>
              </p14:cNvPr>
              <p14:cNvContentPartPr/>
              <p14:nvPr/>
            </p14:nvContentPartPr>
            <p14:xfrm>
              <a:off x="4033232" y="3124718"/>
              <a:ext cx="102600" cy="124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4A9CAA5-514A-4064-959B-F55527BB788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24592" y="3116078"/>
                <a:ext cx="1202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6422AD5-42DD-4F20-A52F-62C84C33BB5D}"/>
                  </a:ext>
                </a:extLst>
              </p14:cNvPr>
              <p14:cNvContentPartPr/>
              <p14:nvPr/>
            </p14:nvContentPartPr>
            <p14:xfrm>
              <a:off x="4586552" y="2961998"/>
              <a:ext cx="988920" cy="3078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6422AD5-42DD-4F20-A52F-62C84C33BB5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77909" y="2953358"/>
                <a:ext cx="1006566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A737609-1129-42D8-B976-F0F3888715C1}"/>
                  </a:ext>
                </a:extLst>
              </p14:cNvPr>
              <p14:cNvContentPartPr/>
              <p14:nvPr/>
            </p14:nvContentPartPr>
            <p14:xfrm>
              <a:off x="2638952" y="3119318"/>
              <a:ext cx="798120" cy="2494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A737609-1129-42D8-B976-F0F3888715C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29952" y="3110305"/>
                <a:ext cx="815760" cy="267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13B60E1-9DB0-40B1-87CD-78986686139C}"/>
                  </a:ext>
                </a:extLst>
              </p14:cNvPr>
              <p14:cNvContentPartPr/>
              <p14:nvPr/>
            </p14:nvContentPartPr>
            <p14:xfrm>
              <a:off x="1308752" y="3035438"/>
              <a:ext cx="1085400" cy="441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13B60E1-9DB0-40B1-87CD-78986686139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00112" y="3026791"/>
                <a:ext cx="1103040" cy="459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273FC39-4040-4121-897B-01C9C8F5603E}"/>
                  </a:ext>
                </a:extLst>
              </p14:cNvPr>
              <p14:cNvContentPartPr/>
              <p14:nvPr/>
            </p14:nvContentPartPr>
            <p14:xfrm>
              <a:off x="281672" y="2644118"/>
              <a:ext cx="440640" cy="5565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273FC39-4040-4121-897B-01C9C8F5603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2672" y="2635478"/>
                <a:ext cx="45828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D73F71D-F827-4B50-AFAD-BE45DD84CF22}"/>
                  </a:ext>
                </a:extLst>
              </p14:cNvPr>
              <p14:cNvContentPartPr/>
              <p14:nvPr/>
            </p14:nvContentPartPr>
            <p14:xfrm>
              <a:off x="4159592" y="3769838"/>
              <a:ext cx="191160" cy="1411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D73F71D-F827-4B50-AFAD-BE45DD84CF2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50952" y="3761198"/>
                <a:ext cx="2088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E1F4D57-D474-4A4D-AF93-BF3BDCC40DA9}"/>
                  </a:ext>
                </a:extLst>
              </p14:cNvPr>
              <p14:cNvContentPartPr/>
              <p14:nvPr/>
            </p14:nvContentPartPr>
            <p14:xfrm>
              <a:off x="7457192" y="1448558"/>
              <a:ext cx="673560" cy="5173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E1F4D57-D474-4A4D-AF93-BF3BDCC40DA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48192" y="1439558"/>
                <a:ext cx="69120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26B138B-88BF-4E88-81EF-F30B72296A2E}"/>
                  </a:ext>
                </a:extLst>
              </p14:cNvPr>
              <p14:cNvContentPartPr/>
              <p14:nvPr/>
            </p14:nvContentPartPr>
            <p14:xfrm>
              <a:off x="4694192" y="3603878"/>
              <a:ext cx="929880" cy="3214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26B138B-88BF-4E88-81EF-F30B72296A2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85195" y="3595238"/>
                <a:ext cx="947513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8E130BA-6BDB-47DC-8171-C0B1AFA89314}"/>
                  </a:ext>
                </a:extLst>
              </p14:cNvPr>
              <p14:cNvContentPartPr/>
              <p14:nvPr/>
            </p14:nvContentPartPr>
            <p14:xfrm>
              <a:off x="2719232" y="3903758"/>
              <a:ext cx="1024200" cy="2631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8E130BA-6BDB-47DC-8171-C0B1AFA8931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10595" y="3894770"/>
                <a:ext cx="1041834" cy="280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64F0058-3F7E-43BF-8B53-3A67B0ABE4F0}"/>
                  </a:ext>
                </a:extLst>
              </p14:cNvPr>
              <p14:cNvContentPartPr/>
              <p14:nvPr/>
            </p14:nvContentPartPr>
            <p14:xfrm>
              <a:off x="2268872" y="3992678"/>
              <a:ext cx="199440" cy="2102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64F0058-3F7E-43BF-8B53-3A67B0ABE4F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259888" y="3983678"/>
                <a:ext cx="217048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B3C5BD1-A0F5-47D6-A642-538CE8C0EB46}"/>
                  </a:ext>
                </a:extLst>
              </p14:cNvPr>
              <p14:cNvContentPartPr/>
              <p14:nvPr/>
            </p14:nvContentPartPr>
            <p14:xfrm>
              <a:off x="1600352" y="3886478"/>
              <a:ext cx="554400" cy="402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B3C5BD1-A0F5-47D6-A642-538CE8C0EB4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91358" y="3877838"/>
                <a:ext cx="572029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62F0747-F0BF-4B78-B5DD-0DB96F0DED54}"/>
                  </a:ext>
                </a:extLst>
              </p14:cNvPr>
              <p14:cNvContentPartPr/>
              <p14:nvPr/>
            </p14:nvContentPartPr>
            <p14:xfrm>
              <a:off x="9813032" y="2430278"/>
              <a:ext cx="167040" cy="1681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62F0747-F0BF-4B78-B5DD-0DB96F0DED5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804392" y="2421278"/>
                <a:ext cx="1846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7566280-4932-42C6-81FD-71EF63F9C6DF}"/>
                  </a:ext>
                </a:extLst>
              </p14:cNvPr>
              <p14:cNvContentPartPr/>
              <p14:nvPr/>
            </p14:nvContentPartPr>
            <p14:xfrm>
              <a:off x="9921392" y="3175118"/>
              <a:ext cx="197640" cy="1242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7566280-4932-42C6-81FD-71EF63F9C6D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12752" y="3166118"/>
                <a:ext cx="21528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AD927FF-27F1-47A4-8F2A-5DF47AD86D76}"/>
                  </a:ext>
                </a:extLst>
              </p14:cNvPr>
              <p14:cNvContentPartPr/>
              <p14:nvPr/>
            </p14:nvContentPartPr>
            <p14:xfrm>
              <a:off x="11100752" y="3052718"/>
              <a:ext cx="197280" cy="1828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AD927FF-27F1-47A4-8F2A-5DF47AD86D7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091752" y="3043718"/>
                <a:ext cx="2149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2F85902-A479-4C38-9BB2-9FCC14759B2C}"/>
                  </a:ext>
                </a:extLst>
              </p14:cNvPr>
              <p14:cNvContentPartPr/>
              <p14:nvPr/>
            </p14:nvContentPartPr>
            <p14:xfrm>
              <a:off x="10987352" y="3521078"/>
              <a:ext cx="584280" cy="604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2F85902-A479-4C38-9BB2-9FCC14759B2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978712" y="3512438"/>
                <a:ext cx="6019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06F2406-8760-4F84-8522-DED9C54C3B68}"/>
                  </a:ext>
                </a:extLst>
              </p14:cNvPr>
              <p14:cNvContentPartPr/>
              <p14:nvPr/>
            </p14:nvContentPartPr>
            <p14:xfrm>
              <a:off x="10957832" y="3640598"/>
              <a:ext cx="646560" cy="554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06F2406-8760-4F84-8522-DED9C54C3B6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948832" y="3631958"/>
                <a:ext cx="6642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CD469F7-E929-4544-AB0A-98F813CA260C}"/>
                  </a:ext>
                </a:extLst>
              </p14:cNvPr>
              <p14:cNvContentPartPr/>
              <p14:nvPr/>
            </p14:nvContentPartPr>
            <p14:xfrm>
              <a:off x="11428352" y="2759678"/>
              <a:ext cx="775440" cy="5500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CD469F7-E929-4544-AB0A-98F813CA260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419352" y="2751038"/>
                <a:ext cx="79308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805D5EE-4D8C-4B03-9AB6-D1922C47DD5B}"/>
                  </a:ext>
                </a:extLst>
              </p14:cNvPr>
              <p14:cNvContentPartPr/>
              <p14:nvPr/>
            </p14:nvContentPartPr>
            <p14:xfrm>
              <a:off x="10359872" y="3015638"/>
              <a:ext cx="612720" cy="2898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805D5EE-4D8C-4B03-9AB6-D1922C47DD5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351232" y="3006998"/>
                <a:ext cx="6303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CF09C6BF-3A55-4BD5-B36D-BED886D21879}"/>
                  </a:ext>
                </a:extLst>
              </p14:cNvPr>
              <p14:cNvContentPartPr/>
              <p14:nvPr/>
            </p14:nvContentPartPr>
            <p14:xfrm>
              <a:off x="8134352" y="3268718"/>
              <a:ext cx="1473840" cy="2905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CF09C6BF-3A55-4BD5-B36D-BED886D2187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125710" y="3260078"/>
                <a:ext cx="1491484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A2221EB-784E-4AEB-BDB6-9415019259CC}"/>
                  </a:ext>
                </a:extLst>
              </p14:cNvPr>
              <p14:cNvContentPartPr/>
              <p14:nvPr/>
            </p14:nvContentPartPr>
            <p14:xfrm>
              <a:off x="7431272" y="3215798"/>
              <a:ext cx="564120" cy="3913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A2221EB-784E-4AEB-BDB6-9415019259C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422278" y="3207158"/>
                <a:ext cx="581749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2ABBF52-4A58-4AEF-812B-1EFB6FEFB282}"/>
                  </a:ext>
                </a:extLst>
              </p14:cNvPr>
              <p14:cNvContentPartPr/>
              <p14:nvPr/>
            </p14:nvContentPartPr>
            <p14:xfrm>
              <a:off x="10317392" y="2320118"/>
              <a:ext cx="544680" cy="2350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2ABBF52-4A58-4AEF-812B-1EFB6FEFB28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308392" y="2311478"/>
                <a:ext cx="5623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928D557-1E4E-4078-9E60-1B44F345A5FC}"/>
                  </a:ext>
                </a:extLst>
              </p14:cNvPr>
              <p14:cNvContentPartPr/>
              <p14:nvPr/>
            </p14:nvContentPartPr>
            <p14:xfrm>
              <a:off x="8752472" y="2415878"/>
              <a:ext cx="878040" cy="2329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928D557-1E4E-4078-9E60-1B44F345A5F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743472" y="2406878"/>
                <a:ext cx="8956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6B4E8F9-194D-4303-B5C9-0923978CB315}"/>
                  </a:ext>
                </a:extLst>
              </p14:cNvPr>
              <p14:cNvContentPartPr/>
              <p14:nvPr/>
            </p14:nvContentPartPr>
            <p14:xfrm>
              <a:off x="7321832" y="2294558"/>
              <a:ext cx="1209600" cy="4021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6B4E8F9-194D-4303-B5C9-0923978CB31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313192" y="2285558"/>
                <a:ext cx="122724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FE90F88-5B8B-4E60-BF91-95A57C977377}"/>
                  </a:ext>
                </a:extLst>
              </p14:cNvPr>
              <p14:cNvContentPartPr/>
              <p14:nvPr/>
            </p14:nvContentPartPr>
            <p14:xfrm>
              <a:off x="2962592" y="5237198"/>
              <a:ext cx="244800" cy="4021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FE90F88-5B8B-4E60-BF91-95A57C97737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953952" y="5228558"/>
                <a:ext cx="26244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82F1530-F212-4D15-B2EF-4627BC5B66EE}"/>
                  </a:ext>
                </a:extLst>
              </p14:cNvPr>
              <p14:cNvContentPartPr/>
              <p14:nvPr/>
            </p14:nvContentPartPr>
            <p14:xfrm>
              <a:off x="3391352" y="5340878"/>
              <a:ext cx="11160" cy="896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82F1530-F212-4D15-B2EF-4627BC5B66E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82712" y="5332238"/>
                <a:ext cx="288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195AE96-7F42-4D7C-B749-1B70E40B153A}"/>
                  </a:ext>
                </a:extLst>
              </p14:cNvPr>
              <p14:cNvContentPartPr/>
              <p14:nvPr/>
            </p14:nvContentPartPr>
            <p14:xfrm>
              <a:off x="3357152" y="5629598"/>
              <a:ext cx="32040" cy="288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195AE96-7F42-4D7C-B749-1B70E40B153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348152" y="5620598"/>
                <a:ext cx="496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68BCFAC-7017-43E9-A7B0-7FE6BA548C7A}"/>
                  </a:ext>
                </a:extLst>
              </p14:cNvPr>
              <p14:cNvContentPartPr/>
              <p14:nvPr/>
            </p14:nvContentPartPr>
            <p14:xfrm>
              <a:off x="3708512" y="5080958"/>
              <a:ext cx="975600" cy="8737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68BCFAC-7017-43E9-A7B0-7FE6BA548C7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699872" y="5071962"/>
                <a:ext cx="993240" cy="891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2359BBC-E915-434E-A277-B2F2B079B516}"/>
                  </a:ext>
                </a:extLst>
              </p14:cNvPr>
              <p14:cNvContentPartPr/>
              <p14:nvPr/>
            </p14:nvContentPartPr>
            <p14:xfrm>
              <a:off x="9976472" y="2217878"/>
              <a:ext cx="887400" cy="3837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2359BBC-E915-434E-A277-B2F2B079B51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922472" y="2109878"/>
                <a:ext cx="99504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D8AEDEB-3CFC-4A78-994A-662E35D664D6}"/>
                  </a:ext>
                </a:extLst>
              </p14:cNvPr>
              <p14:cNvContentPartPr/>
              <p14:nvPr/>
            </p14:nvContentPartPr>
            <p14:xfrm>
              <a:off x="5635592" y="5233238"/>
              <a:ext cx="297720" cy="3150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D8AEDEB-3CFC-4A78-994A-662E35D664D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626592" y="5224598"/>
                <a:ext cx="3153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12D8937-5791-4EA6-9713-A44B1508FC90}"/>
                  </a:ext>
                </a:extLst>
              </p14:cNvPr>
              <p14:cNvContentPartPr/>
              <p14:nvPr/>
            </p14:nvContentPartPr>
            <p14:xfrm>
              <a:off x="8869472" y="5197598"/>
              <a:ext cx="282960" cy="3632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12D8937-5791-4EA6-9713-A44B1508FC9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860832" y="5188598"/>
                <a:ext cx="30060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D69752A-1408-4AF8-A18F-1009EE0DB768}"/>
                  </a:ext>
                </a:extLst>
              </p14:cNvPr>
              <p14:cNvContentPartPr/>
              <p14:nvPr/>
            </p14:nvContentPartPr>
            <p14:xfrm>
              <a:off x="6113312" y="5281478"/>
              <a:ext cx="54360" cy="475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D69752A-1408-4AF8-A18F-1009EE0DB76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104672" y="5272838"/>
                <a:ext cx="720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97558083-A5FB-4243-BAFB-A5B2CC41D403}"/>
                  </a:ext>
                </a:extLst>
              </p14:cNvPr>
              <p14:cNvContentPartPr/>
              <p14:nvPr/>
            </p14:nvContentPartPr>
            <p14:xfrm>
              <a:off x="6083072" y="5447078"/>
              <a:ext cx="46080" cy="554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97558083-A5FB-4243-BAFB-A5B2CC41D40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074432" y="5438438"/>
                <a:ext cx="637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942889E-B278-4247-98F8-336E0966C738}"/>
                  </a:ext>
                </a:extLst>
              </p14:cNvPr>
              <p14:cNvContentPartPr/>
              <p14:nvPr/>
            </p14:nvContentPartPr>
            <p14:xfrm>
              <a:off x="9348992" y="5210918"/>
              <a:ext cx="90000" cy="597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942889E-B278-4247-98F8-336E0966C73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339992" y="5201918"/>
                <a:ext cx="1076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115A74B-4B4A-4C7E-BD69-8384A3E47A1D}"/>
                  </a:ext>
                </a:extLst>
              </p14:cNvPr>
              <p14:cNvContentPartPr/>
              <p14:nvPr/>
            </p14:nvContentPartPr>
            <p14:xfrm>
              <a:off x="9386792" y="5425118"/>
              <a:ext cx="35640" cy="446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115A74B-4B4A-4C7E-BD69-8384A3E47A1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377792" y="5416478"/>
                <a:ext cx="532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613A2039-EC59-49DF-951A-2A4E0AC33678}"/>
                  </a:ext>
                </a:extLst>
              </p14:cNvPr>
              <p14:cNvContentPartPr/>
              <p14:nvPr/>
            </p14:nvContentPartPr>
            <p14:xfrm>
              <a:off x="6349112" y="5135318"/>
              <a:ext cx="942120" cy="4460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613A2039-EC59-49DF-951A-2A4E0AC3367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340472" y="5126678"/>
                <a:ext cx="95976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DDB9DC5-359A-4BDD-B14D-4D65C2139AB3}"/>
                  </a:ext>
                </a:extLst>
              </p14:cNvPr>
              <p14:cNvContentPartPr/>
              <p14:nvPr/>
            </p14:nvContentPartPr>
            <p14:xfrm>
              <a:off x="9794672" y="5621318"/>
              <a:ext cx="924840" cy="5277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DDB9DC5-359A-4BDD-B14D-4D65C2139AB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786029" y="5612678"/>
                <a:ext cx="942487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B1E9D36-D9FB-4D4A-B231-167A0192494E}"/>
                  </a:ext>
                </a:extLst>
              </p14:cNvPr>
              <p14:cNvContentPartPr/>
              <p14:nvPr/>
            </p14:nvContentPartPr>
            <p14:xfrm>
              <a:off x="9815192" y="5000678"/>
              <a:ext cx="1243800" cy="3819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B1E9D36-D9FB-4D4A-B231-167A0192494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806192" y="4992038"/>
                <a:ext cx="1261440" cy="39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885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FE36F2B-C5C3-4446-AE3C-CFC3F73C1785}"/>
                  </a:ext>
                </a:extLst>
              </p14:cNvPr>
              <p14:cNvContentPartPr/>
              <p14:nvPr/>
            </p14:nvContentPartPr>
            <p14:xfrm>
              <a:off x="3257432" y="4199318"/>
              <a:ext cx="153000" cy="161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FE36F2B-C5C3-4446-AE3C-CFC3F73C17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8432" y="4190318"/>
                <a:ext cx="1706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2E6DBF7-5D56-44CD-A192-4DD8EF433F70}"/>
                  </a:ext>
                </a:extLst>
              </p14:cNvPr>
              <p14:cNvContentPartPr/>
              <p14:nvPr/>
            </p14:nvContentPartPr>
            <p14:xfrm>
              <a:off x="2802752" y="4111118"/>
              <a:ext cx="304920" cy="3405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2E6DBF7-5D56-44CD-A192-4DD8EF433F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4102" y="4102118"/>
                <a:ext cx="322581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E8DF91D-DB49-4FBB-BCBC-01A825357945}"/>
                  </a:ext>
                </a:extLst>
              </p14:cNvPr>
              <p14:cNvContentPartPr/>
              <p14:nvPr/>
            </p14:nvContentPartPr>
            <p14:xfrm>
              <a:off x="10132712" y="4147838"/>
              <a:ext cx="522720" cy="2293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E8DF91D-DB49-4FBB-BCBC-01A8253579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23712" y="4138852"/>
                <a:ext cx="540360" cy="246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4E9E421-E786-4799-979F-15D91558B152}"/>
                  </a:ext>
                </a:extLst>
              </p14:cNvPr>
              <p14:cNvContentPartPr/>
              <p14:nvPr/>
            </p14:nvContentPartPr>
            <p14:xfrm>
              <a:off x="1302272" y="4967918"/>
              <a:ext cx="263160" cy="2127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4E9E421-E786-4799-979F-15D91558B1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3272" y="4958918"/>
                <a:ext cx="2808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7F5FCE7-EA73-4016-8EB0-323B0A523376}"/>
                  </a:ext>
                </a:extLst>
              </p14:cNvPr>
              <p14:cNvContentPartPr/>
              <p14:nvPr/>
            </p14:nvContentPartPr>
            <p14:xfrm>
              <a:off x="6279272" y="2905118"/>
              <a:ext cx="42840" cy="40363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7F5FCE7-EA73-4016-8EB0-323B0A5233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61632" y="2797478"/>
                <a:ext cx="78480" cy="42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5059A1C-F75A-45B4-8442-4750AF726CDA}"/>
                  </a:ext>
                </a:extLst>
              </p14:cNvPr>
              <p14:cNvContentPartPr/>
              <p14:nvPr/>
            </p14:nvContentPartPr>
            <p14:xfrm>
              <a:off x="3857552" y="4730946"/>
              <a:ext cx="772200" cy="2682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5059A1C-F75A-45B4-8442-4750AF726C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48912" y="4721946"/>
                <a:ext cx="7898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76BE965-5730-4DF9-B432-9FE76CDE21A8}"/>
                  </a:ext>
                </a:extLst>
              </p14:cNvPr>
              <p14:cNvContentPartPr/>
              <p14:nvPr/>
            </p14:nvContentPartPr>
            <p14:xfrm>
              <a:off x="3167792" y="4686666"/>
              <a:ext cx="448560" cy="3056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76BE965-5730-4DF9-B432-9FE76CDE21A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59152" y="4678026"/>
                <a:ext cx="46620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EBD23A7-DFFB-4D3E-8F43-788945521699}"/>
                  </a:ext>
                </a:extLst>
              </p14:cNvPr>
              <p14:cNvContentPartPr/>
              <p14:nvPr/>
            </p14:nvContentPartPr>
            <p14:xfrm>
              <a:off x="2163032" y="4643466"/>
              <a:ext cx="883800" cy="6732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EBD23A7-DFFB-4D3E-8F43-78894552169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54032" y="4634826"/>
                <a:ext cx="90144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1E238E3-810B-45FC-B93F-71AE728A26B6}"/>
                  </a:ext>
                </a:extLst>
              </p14:cNvPr>
              <p14:cNvContentPartPr/>
              <p14:nvPr/>
            </p14:nvContentPartPr>
            <p14:xfrm>
              <a:off x="1315232" y="5754426"/>
              <a:ext cx="237240" cy="2484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1E238E3-810B-45FC-B93F-71AE728A26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06232" y="5745786"/>
                <a:ext cx="2548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B5118F4-8106-4635-B78D-15AB22C496A1}"/>
                  </a:ext>
                </a:extLst>
              </p14:cNvPr>
              <p14:cNvContentPartPr/>
              <p14:nvPr/>
            </p14:nvContentPartPr>
            <p14:xfrm>
              <a:off x="5851232" y="5923986"/>
              <a:ext cx="39960" cy="36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B5118F4-8106-4635-B78D-15AB22C496A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42592" y="5914986"/>
                <a:ext cx="576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E6E244D-1F85-4DE4-860F-9445B6121D87}"/>
                  </a:ext>
                </a:extLst>
              </p14:cNvPr>
              <p14:cNvContentPartPr/>
              <p14:nvPr/>
            </p14:nvContentPartPr>
            <p14:xfrm>
              <a:off x="5159672" y="5726346"/>
              <a:ext cx="570600" cy="2422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E6E244D-1F85-4DE4-860F-9445B6121D8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51027" y="5717706"/>
                <a:ext cx="588251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C095229-EA35-4B7D-96FE-ADD1DAE65AEF}"/>
                  </a:ext>
                </a:extLst>
              </p14:cNvPr>
              <p14:cNvContentPartPr/>
              <p14:nvPr/>
            </p14:nvContentPartPr>
            <p14:xfrm>
              <a:off x="3792032" y="5595666"/>
              <a:ext cx="1150560" cy="5400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C095229-EA35-4B7D-96FE-ADD1DAE65A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83032" y="5587026"/>
                <a:ext cx="116820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01A3E1F-485A-4337-841F-C20B38CADC6C}"/>
                  </a:ext>
                </a:extLst>
              </p14:cNvPr>
              <p14:cNvContentPartPr/>
              <p14:nvPr/>
            </p14:nvContentPartPr>
            <p14:xfrm>
              <a:off x="2068712" y="5558946"/>
              <a:ext cx="1348560" cy="3805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01A3E1F-485A-4337-841F-C20B38CADC6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60072" y="5550306"/>
                <a:ext cx="136620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1D72357-5EBB-4D37-97FE-7F74ABB4BB1E}"/>
                  </a:ext>
                </a:extLst>
              </p14:cNvPr>
              <p14:cNvContentPartPr/>
              <p14:nvPr/>
            </p14:nvContentPartPr>
            <p14:xfrm>
              <a:off x="2696912" y="6089226"/>
              <a:ext cx="341280" cy="1080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1D72357-5EBB-4D37-97FE-7F74ABB4BB1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78912" y="6071586"/>
                <a:ext cx="3769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1A4ED910-EAE0-4199-AF8C-E6F388A00E9A}"/>
                  </a:ext>
                </a:extLst>
              </p14:cNvPr>
              <p14:cNvContentPartPr/>
              <p14:nvPr/>
            </p14:nvContentPartPr>
            <p14:xfrm>
              <a:off x="96992" y="107466"/>
              <a:ext cx="12552120" cy="3925172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1A4ED910-EAE0-4199-AF8C-E6F388A00E9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351" y="98826"/>
                <a:ext cx="12587761" cy="3942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50059C47-37F8-4325-92A4-EBAC72366E2B}"/>
                  </a:ext>
                </a:extLst>
              </p14:cNvPr>
              <p14:cNvContentPartPr/>
              <p14:nvPr/>
            </p14:nvContentPartPr>
            <p14:xfrm>
              <a:off x="6641432" y="4280946"/>
              <a:ext cx="298800" cy="2836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50059C47-37F8-4325-92A4-EBAC72366E2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32432" y="4271946"/>
                <a:ext cx="3164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01AFE2CB-C45C-4DC8-8B81-6A7011AB367C}"/>
                  </a:ext>
                </a:extLst>
              </p14:cNvPr>
              <p14:cNvContentPartPr/>
              <p14:nvPr/>
            </p14:nvContentPartPr>
            <p14:xfrm>
              <a:off x="6737552" y="5117586"/>
              <a:ext cx="352800" cy="2178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01AFE2CB-C45C-4DC8-8B81-6A7011AB36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28912" y="5108586"/>
                <a:ext cx="3704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F812EFFE-977A-48A3-897D-A8CDB79BAB38}"/>
                  </a:ext>
                </a:extLst>
              </p14:cNvPr>
              <p14:cNvContentPartPr/>
              <p14:nvPr/>
            </p14:nvContentPartPr>
            <p14:xfrm>
              <a:off x="9209312" y="4414506"/>
              <a:ext cx="677520" cy="20484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F812EFFE-977A-48A3-897D-A8CDB79BAB3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00667" y="4405866"/>
                <a:ext cx="695169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DFABEFB4-E0FD-416E-A8B1-1D787611E8B3}"/>
                  </a:ext>
                </a:extLst>
              </p14:cNvPr>
              <p14:cNvContentPartPr/>
              <p14:nvPr/>
            </p14:nvContentPartPr>
            <p14:xfrm>
              <a:off x="8291312" y="4220826"/>
              <a:ext cx="664920" cy="5040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DFABEFB4-E0FD-416E-A8B1-1D787611E8B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82667" y="4211826"/>
                <a:ext cx="68257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444ED948-7BA6-4AA2-9F18-710000D35257}"/>
                  </a:ext>
                </a:extLst>
              </p14:cNvPr>
              <p14:cNvContentPartPr/>
              <p14:nvPr/>
            </p14:nvContentPartPr>
            <p14:xfrm>
              <a:off x="7474112" y="4284546"/>
              <a:ext cx="503640" cy="1846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444ED948-7BA6-4AA2-9F18-710000D3525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65466" y="4275906"/>
                <a:ext cx="521293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4C44F9B5-11B3-481F-8EDA-F0FF84BA6167}"/>
                  </a:ext>
                </a:extLst>
              </p14:cNvPr>
              <p14:cNvContentPartPr/>
              <p14:nvPr/>
            </p14:nvContentPartPr>
            <p14:xfrm>
              <a:off x="6766352" y="5868546"/>
              <a:ext cx="323280" cy="2239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4C44F9B5-11B3-481F-8EDA-F0FF84BA616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57352" y="5859906"/>
                <a:ext cx="3409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010C07CE-EEDB-4341-B42B-90FB47EDF1E5}"/>
                  </a:ext>
                </a:extLst>
              </p14:cNvPr>
              <p14:cNvContentPartPr/>
              <p14:nvPr/>
            </p14:nvContentPartPr>
            <p14:xfrm>
              <a:off x="9019592" y="4882506"/>
              <a:ext cx="1330200" cy="35892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010C07CE-EEDB-4341-B42B-90FB47EDF1E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10952" y="4873506"/>
                <a:ext cx="13478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1F396C71-8AA8-4635-BB0A-71E1F35B5B32}"/>
                  </a:ext>
                </a:extLst>
              </p14:cNvPr>
              <p14:cNvContentPartPr/>
              <p14:nvPr/>
            </p14:nvContentPartPr>
            <p14:xfrm>
              <a:off x="7557992" y="4997706"/>
              <a:ext cx="1028520" cy="2440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1F396C71-8AA8-4635-BB0A-71E1F35B5B3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48992" y="4989066"/>
                <a:ext cx="10461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3D25A8FA-EBA8-421D-B265-55E309EA9389}"/>
                  </a:ext>
                </a:extLst>
              </p14:cNvPr>
              <p14:cNvContentPartPr/>
              <p14:nvPr/>
            </p14:nvContentPartPr>
            <p14:xfrm>
              <a:off x="8063072" y="5781426"/>
              <a:ext cx="320760" cy="17100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3D25A8FA-EBA8-421D-B265-55E309EA938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054432" y="5772786"/>
                <a:ext cx="3384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C4D0D03C-2FA5-4ADA-8572-D5D4F262105C}"/>
                  </a:ext>
                </a:extLst>
              </p14:cNvPr>
              <p14:cNvContentPartPr/>
              <p14:nvPr/>
            </p14:nvContentPartPr>
            <p14:xfrm>
              <a:off x="7587872" y="5699346"/>
              <a:ext cx="345240" cy="30816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C4D0D03C-2FA5-4ADA-8572-D5D4F262105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578872" y="5690346"/>
                <a:ext cx="36288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9B618D3E-CD7F-435C-A7AC-BEA2DAB9D734}"/>
                  </a:ext>
                </a:extLst>
              </p14:cNvPr>
              <p14:cNvContentPartPr/>
              <p14:nvPr/>
            </p14:nvContentPartPr>
            <p14:xfrm>
              <a:off x="8511992" y="5634906"/>
              <a:ext cx="983160" cy="73944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9B618D3E-CD7F-435C-A7AC-BEA2DAB9D73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02995" y="5625906"/>
                <a:ext cx="1000794" cy="75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851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4BA8AAD-4012-41A8-8C44-419D68DB58D9}"/>
                  </a:ext>
                </a:extLst>
              </p14:cNvPr>
              <p14:cNvContentPartPr/>
              <p14:nvPr/>
            </p14:nvContentPartPr>
            <p14:xfrm>
              <a:off x="483992" y="1786238"/>
              <a:ext cx="307800" cy="2214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4BA8AAD-4012-41A8-8C44-419D68DB58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992" y="1777238"/>
                <a:ext cx="3254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461F6B1-B36A-4210-93B0-EFB7A874430A}"/>
                  </a:ext>
                </a:extLst>
              </p14:cNvPr>
              <p14:cNvContentPartPr/>
              <p14:nvPr/>
            </p14:nvContentPartPr>
            <p14:xfrm>
              <a:off x="638792" y="4126238"/>
              <a:ext cx="233640" cy="3524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461F6B1-B36A-4210-93B0-EFB7A87443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0152" y="4117598"/>
                <a:ext cx="2512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48B467F-49BB-44BA-AEB1-3C474A3930F2}"/>
                  </a:ext>
                </a:extLst>
              </p14:cNvPr>
              <p14:cNvContentPartPr/>
              <p14:nvPr/>
            </p14:nvContentPartPr>
            <p14:xfrm>
              <a:off x="993752" y="5036678"/>
              <a:ext cx="1671120" cy="698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48B467F-49BB-44BA-AEB1-3C474A3930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9752" y="4928678"/>
                <a:ext cx="177876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B3711C0-E337-4271-ABF3-5634AC991DBE}"/>
                  </a:ext>
                </a:extLst>
              </p14:cNvPr>
              <p14:cNvContentPartPr/>
              <p14:nvPr/>
            </p14:nvContentPartPr>
            <p14:xfrm>
              <a:off x="3767192" y="5047118"/>
              <a:ext cx="1026000" cy="428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B3711C0-E337-4271-ABF3-5634AC991D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13192" y="4939478"/>
                <a:ext cx="113364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298D41B1-024F-46DE-88E4-4B85FAB1F772}"/>
                  </a:ext>
                </a:extLst>
              </p14:cNvPr>
              <p14:cNvContentPartPr/>
              <p14:nvPr/>
            </p14:nvContentPartPr>
            <p14:xfrm>
              <a:off x="983312" y="207638"/>
              <a:ext cx="10504440" cy="642996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298D41B1-024F-46DE-88E4-4B85FAB1F7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4672" y="198998"/>
                <a:ext cx="10522080" cy="644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34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C49113-F233-4480-998E-37D1A54712B2}"/>
                  </a:ext>
                </a:extLst>
              </p14:cNvPr>
              <p14:cNvContentPartPr/>
              <p14:nvPr/>
            </p14:nvContentPartPr>
            <p14:xfrm>
              <a:off x="6355592" y="1609118"/>
              <a:ext cx="384120" cy="921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C49113-F233-4480-998E-37D1A54712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6592" y="1600478"/>
                <a:ext cx="401760" cy="9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47B7A7-7951-4276-A4ED-2242D1B4E28D}"/>
                  </a:ext>
                </a:extLst>
              </p14:cNvPr>
              <p14:cNvContentPartPr/>
              <p14:nvPr/>
            </p14:nvContentPartPr>
            <p14:xfrm>
              <a:off x="4620752" y="1584278"/>
              <a:ext cx="782280" cy="1145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47B7A7-7951-4276-A4ED-2242D1B4E2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1752" y="1575278"/>
                <a:ext cx="799920" cy="11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BB86DE6-A6D1-4B24-87E1-6D63EAE82120}"/>
                  </a:ext>
                </a:extLst>
              </p14:cNvPr>
              <p14:cNvContentPartPr/>
              <p14:nvPr/>
            </p14:nvContentPartPr>
            <p14:xfrm>
              <a:off x="5549912" y="1788398"/>
              <a:ext cx="627480" cy="437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BB86DE6-A6D1-4B24-87E1-6D63EAE821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40912" y="1779398"/>
                <a:ext cx="64512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839BE92-8DF4-4751-8B6C-4387711AE357}"/>
                  </a:ext>
                </a:extLst>
              </p14:cNvPr>
              <p14:cNvContentPartPr/>
              <p14:nvPr/>
            </p14:nvContentPartPr>
            <p14:xfrm>
              <a:off x="1613672" y="2011598"/>
              <a:ext cx="394200" cy="295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839BE92-8DF4-4751-8B6C-4387711AE3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05032" y="2002598"/>
                <a:ext cx="4118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321D86E-EC00-483B-8B86-31936845D169}"/>
                  </a:ext>
                </a:extLst>
              </p14:cNvPr>
              <p14:cNvContentPartPr/>
              <p14:nvPr/>
            </p14:nvContentPartPr>
            <p14:xfrm>
              <a:off x="2899592" y="1988198"/>
              <a:ext cx="1066680" cy="402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321D86E-EC00-483B-8B86-31936845D1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90592" y="1979198"/>
                <a:ext cx="10843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E39ADAB-E9AC-4C2D-8474-AC4B20C83BD5}"/>
                  </a:ext>
                </a:extLst>
              </p14:cNvPr>
              <p14:cNvContentPartPr/>
              <p14:nvPr/>
            </p14:nvContentPartPr>
            <p14:xfrm>
              <a:off x="7554392" y="1884878"/>
              <a:ext cx="836280" cy="366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E39ADAB-E9AC-4C2D-8474-AC4B20C83B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45752" y="1876238"/>
                <a:ext cx="85392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D7B34E9-97EB-439E-99B5-EAAE3B716C9D}"/>
                  </a:ext>
                </a:extLst>
              </p14:cNvPr>
              <p14:cNvContentPartPr/>
              <p14:nvPr/>
            </p14:nvContentPartPr>
            <p14:xfrm>
              <a:off x="9432512" y="1865438"/>
              <a:ext cx="342720" cy="716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D7B34E9-97EB-439E-99B5-EAAE3B716C9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23872" y="1856438"/>
                <a:ext cx="36036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EC6F733-9F7F-4C0D-B4EE-214C4778106D}"/>
                  </a:ext>
                </a:extLst>
              </p14:cNvPr>
              <p14:cNvContentPartPr/>
              <p14:nvPr/>
            </p14:nvContentPartPr>
            <p14:xfrm>
              <a:off x="9537632" y="1495358"/>
              <a:ext cx="243000" cy="146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EC6F733-9F7F-4C0D-B4EE-214C477810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28992" y="1486718"/>
                <a:ext cx="2606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73DE1C6-D38D-42D6-895A-9B8F17709311}"/>
                  </a:ext>
                </a:extLst>
              </p14:cNvPr>
              <p14:cNvContentPartPr/>
              <p14:nvPr/>
            </p14:nvContentPartPr>
            <p14:xfrm>
              <a:off x="9275192" y="2654198"/>
              <a:ext cx="1601280" cy="547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73DE1C6-D38D-42D6-895A-9B8F1770931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266550" y="2645198"/>
                <a:ext cx="1618924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67A99CE-7972-48EB-A9B9-C70ED6994BA0}"/>
                  </a:ext>
                </a:extLst>
              </p14:cNvPr>
              <p14:cNvContentPartPr/>
              <p14:nvPr/>
            </p14:nvContentPartPr>
            <p14:xfrm>
              <a:off x="1423952" y="2842478"/>
              <a:ext cx="1104480" cy="502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67A99CE-7972-48EB-A9B9-C70ED6994BA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15309" y="2833832"/>
                <a:ext cx="1122126" cy="520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DFABA24-E8C2-42B8-9953-888139D07F3F}"/>
                  </a:ext>
                </a:extLst>
              </p14:cNvPr>
              <p14:cNvContentPartPr/>
              <p14:nvPr/>
            </p14:nvContentPartPr>
            <p14:xfrm>
              <a:off x="5011352" y="2888198"/>
              <a:ext cx="1277280" cy="1060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DFABA24-E8C2-42B8-9953-888139D07F3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02352" y="2879558"/>
                <a:ext cx="1294920" cy="10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F30ACD9-9619-4EDC-8529-6842DAD14706}"/>
                  </a:ext>
                </a:extLst>
              </p14:cNvPr>
              <p14:cNvContentPartPr/>
              <p14:nvPr/>
            </p14:nvContentPartPr>
            <p14:xfrm>
              <a:off x="1919672" y="4298678"/>
              <a:ext cx="37800" cy="3448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F30ACD9-9619-4EDC-8529-6842DAD1470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11032" y="4290038"/>
                <a:ext cx="5544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99CEC28-CC7F-4FD0-87F2-76758760ADDA}"/>
                  </a:ext>
                </a:extLst>
              </p14:cNvPr>
              <p14:cNvContentPartPr/>
              <p14:nvPr/>
            </p14:nvContentPartPr>
            <p14:xfrm>
              <a:off x="8378432" y="4314878"/>
              <a:ext cx="298080" cy="3031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99CEC28-CC7F-4FD0-87F2-76758760ADD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69432" y="4305878"/>
                <a:ext cx="31572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CDC3FFE-DF25-4E51-9D96-AB21B621E0C2}"/>
                  </a:ext>
                </a:extLst>
              </p14:cNvPr>
              <p14:cNvContentPartPr/>
              <p14:nvPr/>
            </p14:nvContentPartPr>
            <p14:xfrm>
              <a:off x="9786032" y="4224878"/>
              <a:ext cx="237600" cy="308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CDC3FFE-DF25-4E51-9D96-AB21B621E0C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777392" y="4215878"/>
                <a:ext cx="25524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993F712-9C36-429F-96AC-71D4DB24203F}"/>
                  </a:ext>
                </a:extLst>
              </p14:cNvPr>
              <p14:cNvContentPartPr/>
              <p14:nvPr/>
            </p14:nvContentPartPr>
            <p14:xfrm>
              <a:off x="1826432" y="5392718"/>
              <a:ext cx="246960" cy="3578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993F712-9C36-429F-96AC-71D4DB24203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17792" y="5383718"/>
                <a:ext cx="2646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7411E34-A2EC-4C1C-A21B-815264A9A676}"/>
                  </a:ext>
                </a:extLst>
              </p14:cNvPr>
              <p14:cNvContentPartPr/>
              <p14:nvPr/>
            </p14:nvContentPartPr>
            <p14:xfrm>
              <a:off x="3882032" y="5474798"/>
              <a:ext cx="313920" cy="2689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7411E34-A2EC-4C1C-A21B-815264A9A67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73392" y="5465798"/>
                <a:ext cx="33156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BCE1758-F8DF-48D1-9FEE-E35038DA989C}"/>
                  </a:ext>
                </a:extLst>
              </p14:cNvPr>
              <p14:cNvContentPartPr/>
              <p14:nvPr/>
            </p14:nvContentPartPr>
            <p14:xfrm>
              <a:off x="8087192" y="5368958"/>
              <a:ext cx="329760" cy="2372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BCE1758-F8DF-48D1-9FEE-E35038DA989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78192" y="5360318"/>
                <a:ext cx="3474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11B25BB-99C1-48A9-8C86-88CB3F6CF7A6}"/>
                  </a:ext>
                </a:extLst>
              </p14:cNvPr>
              <p14:cNvContentPartPr/>
              <p14:nvPr/>
            </p14:nvContentPartPr>
            <p14:xfrm>
              <a:off x="9843632" y="5208758"/>
              <a:ext cx="213840" cy="2977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11B25BB-99C1-48A9-8C86-88CB3F6CF7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834992" y="5199758"/>
                <a:ext cx="23148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9372CAD-894A-40D1-9A7C-7A4103423F02}"/>
                  </a:ext>
                </a:extLst>
              </p14:cNvPr>
              <p14:cNvContentPartPr/>
              <p14:nvPr/>
            </p14:nvContentPartPr>
            <p14:xfrm>
              <a:off x="5501672" y="5277158"/>
              <a:ext cx="428040" cy="441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9372CAD-894A-40D1-9A7C-7A4103423F0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93025" y="5268165"/>
                <a:ext cx="445695" cy="459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7685ADB-1167-4369-A2E1-62ED85199098}"/>
                  </a:ext>
                </a:extLst>
              </p14:cNvPr>
              <p14:cNvContentPartPr/>
              <p14:nvPr/>
            </p14:nvContentPartPr>
            <p14:xfrm>
              <a:off x="5672312" y="4266278"/>
              <a:ext cx="290160" cy="428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7685ADB-1167-4369-A2E1-62ED8519909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63661" y="4257638"/>
                <a:ext cx="307822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DEAE20C-7487-490E-9109-D4EA874DACEA}"/>
                  </a:ext>
                </a:extLst>
              </p14:cNvPr>
              <p14:cNvContentPartPr/>
              <p14:nvPr/>
            </p14:nvContentPartPr>
            <p14:xfrm>
              <a:off x="4070672" y="6214238"/>
              <a:ext cx="283680" cy="311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DEAE20C-7487-490E-9109-D4EA874DACE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62032" y="6205238"/>
                <a:ext cx="3013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18A8298-3B23-4816-A6D5-FAE19989E406}"/>
                  </a:ext>
                </a:extLst>
              </p14:cNvPr>
              <p14:cNvContentPartPr/>
              <p14:nvPr/>
            </p14:nvContentPartPr>
            <p14:xfrm>
              <a:off x="7707752" y="6241958"/>
              <a:ext cx="355680" cy="2386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18A8298-3B23-4816-A6D5-FAE19989E40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98752" y="6232958"/>
                <a:ext cx="3733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3A7933B-1D15-4C87-9C08-4EC1E1FE3E15}"/>
                  </a:ext>
                </a:extLst>
              </p14:cNvPr>
              <p14:cNvContentPartPr/>
              <p14:nvPr/>
            </p14:nvContentPartPr>
            <p14:xfrm>
              <a:off x="9597032" y="6057278"/>
              <a:ext cx="596520" cy="255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3A7933B-1D15-4C87-9C08-4EC1E1FE3E1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588392" y="6048638"/>
                <a:ext cx="6141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40E5AF9-B90D-42C8-B3D9-0E1D9767BBFD}"/>
                  </a:ext>
                </a:extLst>
              </p14:cNvPr>
              <p14:cNvContentPartPr/>
              <p14:nvPr/>
            </p14:nvContentPartPr>
            <p14:xfrm>
              <a:off x="5338592" y="6047558"/>
              <a:ext cx="501120" cy="4604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40E5AF9-B90D-42C8-B3D9-0E1D9767BBF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29946" y="6038918"/>
                <a:ext cx="518773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50F402B-FCA2-470D-BA2F-DB99BBB984F4}"/>
                  </a:ext>
                </a:extLst>
              </p14:cNvPr>
              <p14:cNvContentPartPr/>
              <p14:nvPr/>
            </p14:nvContentPartPr>
            <p14:xfrm>
              <a:off x="1764872" y="6265358"/>
              <a:ext cx="257400" cy="3488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50F402B-FCA2-470D-BA2F-DB99BBB984F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756232" y="6256358"/>
                <a:ext cx="27504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302B7C2-D65B-4AF9-8BA8-70CA65B54184}"/>
                  </a:ext>
                </a:extLst>
              </p14:cNvPr>
              <p14:cNvContentPartPr/>
              <p14:nvPr/>
            </p14:nvContentPartPr>
            <p14:xfrm>
              <a:off x="5697872" y="1211318"/>
              <a:ext cx="241560" cy="3517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302B7C2-D65B-4AF9-8BA8-70CA65B5418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89232" y="1202318"/>
                <a:ext cx="25920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3F3E4CD-6044-47BB-A3C5-F09322C076C8}"/>
                  </a:ext>
                </a:extLst>
              </p14:cNvPr>
              <p14:cNvContentPartPr/>
              <p14:nvPr/>
            </p14:nvContentPartPr>
            <p14:xfrm>
              <a:off x="5090192" y="501398"/>
              <a:ext cx="151560" cy="1036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3F3E4CD-6044-47BB-A3C5-F09322C076C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81552" y="492398"/>
                <a:ext cx="1692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D558DBC-2D25-4A6E-8734-0453D1786886}"/>
                  </a:ext>
                </a:extLst>
              </p14:cNvPr>
              <p14:cNvContentPartPr/>
              <p14:nvPr/>
            </p14:nvContentPartPr>
            <p14:xfrm>
              <a:off x="6538472" y="392318"/>
              <a:ext cx="578160" cy="275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D558DBC-2D25-4A6E-8734-0453D178688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529832" y="383678"/>
                <a:ext cx="59580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DCAA89-9BC5-44C2-B616-EF1BDAF0A9E7}"/>
                  </a:ext>
                </a:extLst>
              </p14:cNvPr>
              <p14:cNvContentPartPr/>
              <p14:nvPr/>
            </p14:nvContentPartPr>
            <p14:xfrm>
              <a:off x="5655392" y="405638"/>
              <a:ext cx="624600" cy="2440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DCAA89-9BC5-44C2-B616-EF1BDAF0A9E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646752" y="396985"/>
                <a:ext cx="642240" cy="261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08330E1-0F3B-4720-AD50-0612FACFD887}"/>
                  </a:ext>
                </a:extLst>
              </p14:cNvPr>
              <p14:cNvContentPartPr/>
              <p14:nvPr/>
            </p14:nvContentPartPr>
            <p14:xfrm>
              <a:off x="4602752" y="308798"/>
              <a:ext cx="295920" cy="5536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08330E1-0F3B-4720-AD50-0612FACFD88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93763" y="300158"/>
                <a:ext cx="313539" cy="5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167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5E1865E-4085-4197-AEBF-8AEED770F9F1}"/>
                  </a:ext>
                </a:extLst>
              </p14:cNvPr>
              <p14:cNvContentPartPr/>
              <p14:nvPr/>
            </p14:nvContentPartPr>
            <p14:xfrm>
              <a:off x="4753592" y="2358278"/>
              <a:ext cx="302760" cy="245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5E1865E-4085-4197-AEBF-8AEED770F9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4952" y="2349638"/>
                <a:ext cx="3204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D14F38E-B848-42A2-BBB3-355D1C829AFE}"/>
                  </a:ext>
                </a:extLst>
              </p14:cNvPr>
              <p14:cNvContentPartPr/>
              <p14:nvPr/>
            </p14:nvContentPartPr>
            <p14:xfrm>
              <a:off x="5787512" y="2263238"/>
              <a:ext cx="262800" cy="644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D14F38E-B848-42A2-BBB3-355D1C829A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8512" y="2254238"/>
                <a:ext cx="28044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6251365-4F60-4244-9906-B8D71117060D}"/>
                  </a:ext>
                </a:extLst>
              </p14:cNvPr>
              <p14:cNvContentPartPr/>
              <p14:nvPr/>
            </p14:nvContentPartPr>
            <p14:xfrm>
              <a:off x="1277072" y="2000798"/>
              <a:ext cx="2757600" cy="1083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6251365-4F60-4244-9906-B8D7111706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8432" y="1992155"/>
                <a:ext cx="2775240" cy="1101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216410-9C8F-4E48-9FB7-8EE9E06DA0A4}"/>
                  </a:ext>
                </a:extLst>
              </p14:cNvPr>
              <p14:cNvContentPartPr/>
              <p14:nvPr/>
            </p14:nvContentPartPr>
            <p14:xfrm>
              <a:off x="6484112" y="1976678"/>
              <a:ext cx="778320" cy="383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216410-9C8F-4E48-9FB7-8EE9E06DA0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75112" y="1968038"/>
                <a:ext cx="79596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7A671A1-75B1-44F4-9633-9CEB7D2FFE56}"/>
                  </a:ext>
                </a:extLst>
              </p14:cNvPr>
              <p14:cNvContentPartPr/>
              <p14:nvPr/>
            </p14:nvContentPartPr>
            <p14:xfrm>
              <a:off x="7712792" y="1695518"/>
              <a:ext cx="489240" cy="223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7A671A1-75B1-44F4-9633-9CEB7D2FFE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04152" y="1686518"/>
                <a:ext cx="5068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0750736-4079-4214-9089-C9867114DF3B}"/>
                  </a:ext>
                </a:extLst>
              </p14:cNvPr>
              <p14:cNvContentPartPr/>
              <p14:nvPr/>
            </p14:nvContentPartPr>
            <p14:xfrm>
              <a:off x="6333992" y="2588678"/>
              <a:ext cx="1278360" cy="31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0750736-4079-4214-9089-C9867114DF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25352" y="2579678"/>
                <a:ext cx="129600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C95226A-5A71-44FA-ACBC-5B2A27030B21}"/>
                  </a:ext>
                </a:extLst>
              </p14:cNvPr>
              <p14:cNvContentPartPr/>
              <p14:nvPr/>
            </p14:nvContentPartPr>
            <p14:xfrm>
              <a:off x="6463592" y="2931758"/>
              <a:ext cx="1882080" cy="384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C95226A-5A71-44FA-ACBC-5B2A27030B2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54952" y="2923118"/>
                <a:ext cx="189972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FDEF58E-B190-4E17-8EFC-AF902C66A08D}"/>
                  </a:ext>
                </a:extLst>
              </p14:cNvPr>
              <p14:cNvContentPartPr/>
              <p14:nvPr/>
            </p14:nvContentPartPr>
            <p14:xfrm>
              <a:off x="8028512" y="2483558"/>
              <a:ext cx="979920" cy="362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FDEF58E-B190-4E17-8EFC-AF902C66A08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19512" y="2474558"/>
                <a:ext cx="100656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A8BDC41-6AD8-4E01-8F1C-E53B323C2E7C}"/>
                  </a:ext>
                </a:extLst>
              </p14:cNvPr>
              <p14:cNvContentPartPr/>
              <p14:nvPr/>
            </p14:nvContentPartPr>
            <p14:xfrm>
              <a:off x="10497392" y="2308238"/>
              <a:ext cx="238680" cy="543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A8BDC41-6AD8-4E01-8F1C-E53B323C2E7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479392" y="2290598"/>
                <a:ext cx="27432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3F1E1C8-7614-4B26-8487-31670ECD00F2}"/>
                  </a:ext>
                </a:extLst>
              </p14:cNvPr>
              <p14:cNvContentPartPr/>
              <p14:nvPr/>
            </p14:nvContentPartPr>
            <p14:xfrm>
              <a:off x="10934432" y="2386718"/>
              <a:ext cx="10800" cy="27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3F1E1C8-7614-4B26-8487-31670ECD00F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16432" y="2368718"/>
                <a:ext cx="464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AA7BCC3-8B31-4A1B-896B-DECBE358EB5B}"/>
                  </a:ext>
                </a:extLst>
              </p14:cNvPr>
              <p14:cNvContentPartPr/>
              <p14:nvPr/>
            </p14:nvContentPartPr>
            <p14:xfrm>
              <a:off x="10906712" y="2502998"/>
              <a:ext cx="8640" cy="29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AA7BCC3-8B31-4A1B-896B-DECBE358EB5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89072" y="2485358"/>
                <a:ext cx="442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05670B1-834C-492B-918B-C2811788E566}"/>
                  </a:ext>
                </a:extLst>
              </p14:cNvPr>
              <p14:cNvContentPartPr/>
              <p14:nvPr/>
            </p14:nvContentPartPr>
            <p14:xfrm>
              <a:off x="10859552" y="2662478"/>
              <a:ext cx="28800" cy="92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05670B1-834C-492B-918B-C2811788E56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841552" y="2644478"/>
                <a:ext cx="644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2B74C89-76FD-4827-90E9-F0726738E796}"/>
                  </a:ext>
                </a:extLst>
              </p14:cNvPr>
              <p14:cNvContentPartPr/>
              <p14:nvPr/>
            </p14:nvContentPartPr>
            <p14:xfrm>
              <a:off x="11099672" y="2321558"/>
              <a:ext cx="505800" cy="5277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2B74C89-76FD-4827-90E9-F0726738E79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081672" y="2303558"/>
                <a:ext cx="54144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14352D9-D579-4FB1-A0DB-9D852DA5C300}"/>
                  </a:ext>
                </a:extLst>
              </p14:cNvPr>
              <p14:cNvContentPartPr/>
              <p14:nvPr/>
            </p14:nvContentPartPr>
            <p14:xfrm>
              <a:off x="9439712" y="2366558"/>
              <a:ext cx="887400" cy="320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14352D9-D579-4FB1-A0DB-9D852DA5C30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422065" y="2348558"/>
                <a:ext cx="923054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F727A1B-2165-4C9A-8A4D-FB3D2D3A877E}"/>
                  </a:ext>
                </a:extLst>
              </p14:cNvPr>
              <p14:cNvContentPartPr/>
              <p14:nvPr/>
            </p14:nvContentPartPr>
            <p14:xfrm>
              <a:off x="7175672" y="3658238"/>
              <a:ext cx="60840" cy="8128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F727A1B-2165-4C9A-8A4D-FB3D2D3A877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66672" y="3649238"/>
                <a:ext cx="78480" cy="83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8222E14-9E5C-418C-B5C2-A13AF6B5A7E0}"/>
                  </a:ext>
                </a:extLst>
              </p14:cNvPr>
              <p14:cNvContentPartPr/>
              <p14:nvPr/>
            </p14:nvContentPartPr>
            <p14:xfrm>
              <a:off x="6682472" y="4725278"/>
              <a:ext cx="3368880" cy="2059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8222E14-9E5C-418C-B5C2-A13AF6B5A7E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73832" y="4716278"/>
                <a:ext cx="33865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214C8AD-DA3F-4342-A983-B8C63180DA0D}"/>
                  </a:ext>
                </a:extLst>
              </p14:cNvPr>
              <p14:cNvContentPartPr/>
              <p14:nvPr/>
            </p14:nvContentPartPr>
            <p14:xfrm>
              <a:off x="5472512" y="3653918"/>
              <a:ext cx="1411560" cy="9432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214C8AD-DA3F-4342-A983-B8C63180DA0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63870" y="3644918"/>
                <a:ext cx="1429205" cy="9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9C2D046-E19F-4D10-9781-8A8378806ADF}"/>
                  </a:ext>
                </a:extLst>
              </p14:cNvPr>
              <p14:cNvContentPartPr/>
              <p14:nvPr/>
            </p14:nvContentPartPr>
            <p14:xfrm>
              <a:off x="7516952" y="3693158"/>
              <a:ext cx="2337120" cy="682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9C2D046-E19F-4D10-9781-8A8378806AD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08311" y="3684158"/>
                <a:ext cx="2354763" cy="7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CEC1671-DB96-4B4F-814C-A81BAB40D32D}"/>
                  </a:ext>
                </a:extLst>
              </p14:cNvPr>
              <p14:cNvContentPartPr/>
              <p14:nvPr/>
            </p14:nvContentPartPr>
            <p14:xfrm>
              <a:off x="4928552" y="4070078"/>
              <a:ext cx="190440" cy="1216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CEC1671-DB96-4B4F-814C-A81BAB40D32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19912" y="4061078"/>
                <a:ext cx="2080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E15DA4F-04A6-41BB-8EC6-94A5F058B09A}"/>
                  </a:ext>
                </a:extLst>
              </p14:cNvPr>
              <p14:cNvContentPartPr/>
              <p14:nvPr/>
            </p14:nvContentPartPr>
            <p14:xfrm>
              <a:off x="2597552" y="3887198"/>
              <a:ext cx="1778760" cy="6642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E15DA4F-04A6-41BB-8EC6-94A5F058B09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88552" y="3878198"/>
                <a:ext cx="1796400" cy="68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197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57E36DD-AC03-49F7-9CEB-2A8A8F6FF247}"/>
                  </a:ext>
                </a:extLst>
              </p14:cNvPr>
              <p14:cNvContentPartPr/>
              <p14:nvPr/>
            </p14:nvContentPartPr>
            <p14:xfrm>
              <a:off x="5174792" y="805238"/>
              <a:ext cx="1900800" cy="493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57E36DD-AC03-49F7-9CEB-2A8A8F6FF2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5794" y="796598"/>
                <a:ext cx="1918437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A8F20C3-1802-45EE-929B-34567B804EE8}"/>
                  </a:ext>
                </a:extLst>
              </p14:cNvPr>
              <p14:cNvContentPartPr/>
              <p14:nvPr/>
            </p14:nvContentPartPr>
            <p14:xfrm>
              <a:off x="5077952" y="269198"/>
              <a:ext cx="1152720" cy="311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A8F20C3-1802-45EE-929B-34567B804E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69312" y="260198"/>
                <a:ext cx="117036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5418672-E625-4F63-BE34-8D726075AD3D}"/>
                  </a:ext>
                </a:extLst>
              </p14:cNvPr>
              <p14:cNvContentPartPr/>
              <p14:nvPr/>
            </p14:nvContentPartPr>
            <p14:xfrm>
              <a:off x="650312" y="2582558"/>
              <a:ext cx="264960" cy="269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5418672-E625-4F63-BE34-8D726075AD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1672" y="2573558"/>
                <a:ext cx="28260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A9063B9-16E0-46E7-AC3B-581D54856BED}"/>
                  </a:ext>
                </a:extLst>
              </p14:cNvPr>
              <p14:cNvContentPartPr/>
              <p14:nvPr/>
            </p14:nvContentPartPr>
            <p14:xfrm>
              <a:off x="741752" y="1768958"/>
              <a:ext cx="115200" cy="2545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A9063B9-16E0-46E7-AC3B-581D54856B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2752" y="1760318"/>
                <a:ext cx="13284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3636B1D8-C8FA-45EF-A1F2-E884B0DDD137}"/>
                  </a:ext>
                </a:extLst>
              </p14:cNvPr>
              <p14:cNvContentPartPr/>
              <p14:nvPr/>
            </p14:nvContentPartPr>
            <p14:xfrm>
              <a:off x="1314872" y="5719598"/>
              <a:ext cx="218520" cy="5536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3636B1D8-C8FA-45EF-A1F2-E884B0DDD13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97232" y="5701598"/>
                <a:ext cx="25416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F625C6A-67FC-459A-BFF3-31A5853D1F49}"/>
                  </a:ext>
                </a:extLst>
              </p14:cNvPr>
              <p14:cNvContentPartPr/>
              <p14:nvPr/>
            </p14:nvContentPartPr>
            <p14:xfrm>
              <a:off x="1747592" y="5870438"/>
              <a:ext cx="172440" cy="1267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F625C6A-67FC-459A-BFF3-31A5853D1F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29592" y="5852438"/>
                <a:ext cx="2080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C6B9963-BE38-4B28-B597-39F890D4E7AD}"/>
                  </a:ext>
                </a:extLst>
              </p14:cNvPr>
              <p14:cNvContentPartPr/>
              <p14:nvPr/>
            </p14:nvContentPartPr>
            <p14:xfrm>
              <a:off x="2065472" y="5834438"/>
              <a:ext cx="360000" cy="2304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C6B9963-BE38-4B28-B597-39F890D4E7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47472" y="5816798"/>
                <a:ext cx="3956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3DA976A-83DD-4887-8380-143C2CEB72E6}"/>
                  </a:ext>
                </a:extLst>
              </p14:cNvPr>
              <p14:cNvContentPartPr/>
              <p14:nvPr/>
            </p14:nvContentPartPr>
            <p14:xfrm>
              <a:off x="2586392" y="5788718"/>
              <a:ext cx="257400" cy="2898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3DA976A-83DD-4887-8380-143C2CEB72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68752" y="5770718"/>
                <a:ext cx="29304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80667741-7109-489C-BC1C-554EB3721ADE}"/>
                  </a:ext>
                </a:extLst>
              </p14:cNvPr>
              <p14:cNvContentPartPr/>
              <p14:nvPr/>
            </p14:nvContentPartPr>
            <p14:xfrm>
              <a:off x="3015152" y="5747318"/>
              <a:ext cx="475200" cy="3099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80667741-7109-489C-BC1C-554EB3721AD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97166" y="5729318"/>
                <a:ext cx="510813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C56E266F-4C10-45E8-8194-84E8014E8B5B}"/>
                  </a:ext>
                </a:extLst>
              </p14:cNvPr>
              <p14:cNvContentPartPr/>
              <p14:nvPr/>
            </p14:nvContentPartPr>
            <p14:xfrm>
              <a:off x="3697352" y="5561198"/>
              <a:ext cx="206280" cy="6616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C56E266F-4C10-45E8-8194-84E8014E8B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79352" y="5543558"/>
                <a:ext cx="241920" cy="6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AE874F66-B62F-45CC-804D-F6539A4878B5}"/>
                  </a:ext>
                </a:extLst>
              </p14:cNvPr>
              <p14:cNvContentPartPr/>
              <p14:nvPr/>
            </p14:nvContentPartPr>
            <p14:xfrm>
              <a:off x="892952" y="5501438"/>
              <a:ext cx="266040" cy="7506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AE874F66-B62F-45CC-804D-F6539A4878B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4952" y="5483438"/>
                <a:ext cx="301680" cy="78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BE63D95-BA04-4D20-B77C-FB6AAD0BBC95}"/>
                  </a:ext>
                </a:extLst>
              </p14:cNvPr>
              <p14:cNvContentPartPr/>
              <p14:nvPr/>
            </p14:nvContentPartPr>
            <p14:xfrm>
              <a:off x="4428152" y="5430518"/>
              <a:ext cx="394920" cy="1501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BE63D95-BA04-4D20-B77C-FB6AAD0BBC9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10152" y="5412518"/>
                <a:ext cx="4305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8832B376-356F-4DE6-8520-A8BAFE5007CE}"/>
                  </a:ext>
                </a:extLst>
              </p14:cNvPr>
              <p14:cNvContentPartPr/>
              <p14:nvPr/>
            </p14:nvContentPartPr>
            <p14:xfrm>
              <a:off x="4465592" y="5857118"/>
              <a:ext cx="356040" cy="2120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8832B376-356F-4DE6-8520-A8BAFE5007C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47592" y="5839118"/>
                <a:ext cx="39168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7A18562-671D-48AB-849C-00C1318CF272}"/>
                  </a:ext>
                </a:extLst>
              </p14:cNvPr>
              <p14:cNvContentPartPr/>
              <p14:nvPr/>
            </p14:nvContentPartPr>
            <p14:xfrm>
              <a:off x="6142112" y="5603318"/>
              <a:ext cx="370800" cy="6418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7A18562-671D-48AB-849C-00C1318CF27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24472" y="5585318"/>
                <a:ext cx="406440" cy="6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1720C13-9A54-41AB-85F0-6207D68DD489}"/>
                  </a:ext>
                </a:extLst>
              </p14:cNvPr>
              <p14:cNvContentPartPr/>
              <p14:nvPr/>
            </p14:nvContentPartPr>
            <p14:xfrm>
              <a:off x="6693632" y="5696558"/>
              <a:ext cx="180360" cy="1393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1720C13-9A54-41AB-85F0-6207D68DD48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75992" y="5678918"/>
                <a:ext cx="2160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F6164F05-D5C4-4491-AA3D-89FEDA4774B1}"/>
                  </a:ext>
                </a:extLst>
              </p14:cNvPr>
              <p14:cNvContentPartPr/>
              <p14:nvPr/>
            </p14:nvContentPartPr>
            <p14:xfrm>
              <a:off x="7362512" y="5499998"/>
              <a:ext cx="368640" cy="4748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F6164F05-D5C4-4491-AA3D-89FEDA4774B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44530" y="5481984"/>
                <a:ext cx="404245" cy="510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5586FFF8-35C3-4DC5-8BE6-FC440494C8BF}"/>
                  </a:ext>
                </a:extLst>
              </p14:cNvPr>
              <p14:cNvContentPartPr/>
              <p14:nvPr/>
            </p14:nvContentPartPr>
            <p14:xfrm>
              <a:off x="7979912" y="5530958"/>
              <a:ext cx="231840" cy="2642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5586FFF8-35C3-4DC5-8BE6-FC440494C8B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61912" y="5513318"/>
                <a:ext cx="26748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30352D90-D7AE-48B7-B07F-CC65DD95681F}"/>
                  </a:ext>
                </a:extLst>
              </p14:cNvPr>
              <p14:cNvContentPartPr/>
              <p14:nvPr/>
            </p14:nvContentPartPr>
            <p14:xfrm>
              <a:off x="9047312" y="5586398"/>
              <a:ext cx="335880" cy="2750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30352D90-D7AE-48B7-B07F-CC65DD95681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29312" y="5568398"/>
                <a:ext cx="37152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7265BC74-CAF2-4D79-BACC-30D6943C934A}"/>
                  </a:ext>
                </a:extLst>
              </p14:cNvPr>
              <p14:cNvContentPartPr/>
              <p14:nvPr/>
            </p14:nvContentPartPr>
            <p14:xfrm>
              <a:off x="8505512" y="5476238"/>
              <a:ext cx="339840" cy="5130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7265BC74-CAF2-4D79-BACC-30D6943C93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487512" y="5458251"/>
                <a:ext cx="375480" cy="5486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2BAB6C24-80A7-48FA-8D0E-51E86F9A3C0F}"/>
                  </a:ext>
                </a:extLst>
              </p14:cNvPr>
              <p14:cNvContentPartPr/>
              <p14:nvPr/>
            </p14:nvContentPartPr>
            <p14:xfrm>
              <a:off x="9588032" y="5564078"/>
              <a:ext cx="625320" cy="2775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2BAB6C24-80A7-48FA-8D0E-51E86F9A3C0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570042" y="5546438"/>
                <a:ext cx="660939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DE10CEB-7EE6-4EB5-BAEF-B93EF4DCB08F}"/>
                  </a:ext>
                </a:extLst>
              </p14:cNvPr>
              <p14:cNvContentPartPr/>
              <p14:nvPr/>
            </p14:nvContentPartPr>
            <p14:xfrm>
              <a:off x="6268832" y="5275718"/>
              <a:ext cx="230040" cy="1951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DE10CEB-7EE6-4EB5-BAEF-B93EF4DCB08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51192" y="5257718"/>
                <a:ext cx="2656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7FF76AAC-F988-4F55-B4EE-686F47B91C07}"/>
                  </a:ext>
                </a:extLst>
              </p14:cNvPr>
              <p14:cNvContentPartPr/>
              <p14:nvPr/>
            </p14:nvContentPartPr>
            <p14:xfrm>
              <a:off x="9530072" y="5537798"/>
              <a:ext cx="651960" cy="3564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7FF76AAC-F988-4F55-B4EE-686F47B91C0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76432" y="5430158"/>
                <a:ext cx="75960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11749783-DF5C-431B-B2DB-788D863F3967}"/>
                  </a:ext>
                </a:extLst>
              </p14:cNvPr>
              <p14:cNvContentPartPr/>
              <p14:nvPr/>
            </p14:nvContentPartPr>
            <p14:xfrm>
              <a:off x="5563952" y="1376918"/>
              <a:ext cx="981360" cy="1173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11749783-DF5C-431B-B2DB-788D863F396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54952" y="1368251"/>
                <a:ext cx="999000" cy="135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4FEB1DB5-C742-4680-B254-2968EAD782B1}"/>
                  </a:ext>
                </a:extLst>
              </p14:cNvPr>
              <p14:cNvContentPartPr/>
              <p14:nvPr/>
            </p14:nvContentPartPr>
            <p14:xfrm>
              <a:off x="1181672" y="1758158"/>
              <a:ext cx="6379560" cy="34210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4FEB1DB5-C742-4680-B254-2968EAD782B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72672" y="1749158"/>
                <a:ext cx="6406200" cy="34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574449B8-2DC0-4EBD-9ECB-651A9A6194EE}"/>
                  </a:ext>
                </a:extLst>
              </p14:cNvPr>
              <p14:cNvContentPartPr/>
              <p14:nvPr/>
            </p14:nvContentPartPr>
            <p14:xfrm>
              <a:off x="1241792" y="766358"/>
              <a:ext cx="118800" cy="43092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574449B8-2DC0-4EBD-9ECB-651A9A6194E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88152" y="658358"/>
                <a:ext cx="22644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6F768F7-6301-4747-B04B-B1501696739D}"/>
                  </a:ext>
                </a:extLst>
              </p14:cNvPr>
              <p14:cNvContentPartPr/>
              <p14:nvPr/>
            </p14:nvContentPartPr>
            <p14:xfrm>
              <a:off x="973592" y="421118"/>
              <a:ext cx="1478160" cy="9684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6F768F7-6301-4747-B04B-B1501696739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64592" y="403471"/>
                <a:ext cx="1505160" cy="995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7D2942A5-8A19-47CF-91B9-CE2FDAD48079}"/>
                  </a:ext>
                </a:extLst>
              </p14:cNvPr>
              <p14:cNvContentPartPr/>
              <p14:nvPr/>
            </p14:nvContentPartPr>
            <p14:xfrm>
              <a:off x="7842032" y="781838"/>
              <a:ext cx="4277520" cy="42937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7D2942A5-8A19-47CF-91B9-CE2FDAD4807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824032" y="772838"/>
                <a:ext cx="4304160" cy="43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093C1B4-D473-4061-A615-F5105F890826}"/>
                  </a:ext>
                </a:extLst>
              </p14:cNvPr>
              <p14:cNvContentPartPr/>
              <p14:nvPr/>
            </p14:nvContentPartPr>
            <p14:xfrm>
              <a:off x="7667792" y="2151998"/>
              <a:ext cx="4062960" cy="211500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093C1B4-D473-4061-A615-F5105F89082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649794" y="2044016"/>
                <a:ext cx="4098597" cy="2330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7219B6D-2FAE-4472-9B58-7BC93EB5487D}"/>
                  </a:ext>
                </a:extLst>
              </p14:cNvPr>
              <p14:cNvContentPartPr/>
              <p14:nvPr/>
            </p14:nvContentPartPr>
            <p14:xfrm>
              <a:off x="7114112" y="5487758"/>
              <a:ext cx="489240" cy="45180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7219B6D-2FAE-4472-9B58-7BC93EB5487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060112" y="5380118"/>
                <a:ext cx="59688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F843FF77-A4C9-4CF4-8F69-378033AF4585}"/>
                  </a:ext>
                </a:extLst>
              </p14:cNvPr>
              <p14:cNvContentPartPr/>
              <p14:nvPr/>
            </p14:nvContentPartPr>
            <p14:xfrm>
              <a:off x="8388512" y="5466878"/>
              <a:ext cx="386640" cy="51084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F843FF77-A4C9-4CF4-8F69-378033AF458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334872" y="5359238"/>
                <a:ext cx="494280" cy="72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493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1B6F7F7-6B5F-4ECC-B4C8-03755B1CCAB5}"/>
                  </a:ext>
                </a:extLst>
              </p14:cNvPr>
              <p14:cNvContentPartPr/>
              <p14:nvPr/>
            </p14:nvContentPartPr>
            <p14:xfrm>
              <a:off x="1131992" y="882638"/>
              <a:ext cx="561960" cy="165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1B6F7F7-6B5F-4ECC-B4C8-03755B1CCA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3352" y="873998"/>
                <a:ext cx="5796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C89F67-EBA4-4E6D-BDB1-2F5ACBF29B21}"/>
                  </a:ext>
                </a:extLst>
              </p14:cNvPr>
              <p14:cNvContentPartPr/>
              <p14:nvPr/>
            </p14:nvContentPartPr>
            <p14:xfrm>
              <a:off x="814112" y="327878"/>
              <a:ext cx="1132560" cy="470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C89F67-EBA4-4E6D-BDB1-2F5ACBF29B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5112" y="318878"/>
                <a:ext cx="115020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9C4BB8D-8374-4579-902E-DA023E317118}"/>
                  </a:ext>
                </a:extLst>
              </p14:cNvPr>
              <p14:cNvContentPartPr/>
              <p14:nvPr/>
            </p14:nvContentPartPr>
            <p14:xfrm>
              <a:off x="2384792" y="369638"/>
              <a:ext cx="309600" cy="433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9C4BB8D-8374-4579-902E-DA023E3171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5802" y="360638"/>
                <a:ext cx="32722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93A5F1F-1CBF-4B75-97BC-52451923BA2B}"/>
                  </a:ext>
                </a:extLst>
              </p14:cNvPr>
              <p14:cNvContentPartPr/>
              <p14:nvPr/>
            </p14:nvContentPartPr>
            <p14:xfrm>
              <a:off x="3536792" y="607238"/>
              <a:ext cx="166680" cy="126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93A5F1F-1CBF-4B75-97BC-52451923BA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28152" y="598238"/>
                <a:ext cx="1843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A8FE852-F822-4741-9AEB-5F29E69CD4C3}"/>
                  </a:ext>
                </a:extLst>
              </p14:cNvPr>
              <p14:cNvContentPartPr/>
              <p14:nvPr/>
            </p14:nvContentPartPr>
            <p14:xfrm>
              <a:off x="4624352" y="729278"/>
              <a:ext cx="1668240" cy="36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A8FE852-F822-4741-9AEB-5F29E69CD4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15352" y="720278"/>
                <a:ext cx="16858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0F405F8-551B-41B8-849A-8C0A113651D8}"/>
                  </a:ext>
                </a:extLst>
              </p14:cNvPr>
              <p14:cNvContentPartPr/>
              <p14:nvPr/>
            </p14:nvContentPartPr>
            <p14:xfrm>
              <a:off x="4942232" y="900638"/>
              <a:ext cx="1358640" cy="394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0F405F8-551B-41B8-849A-8C0A113651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33234" y="891998"/>
                <a:ext cx="1376275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7D18633-80EF-4861-AE0D-B3924C76EB8F}"/>
                  </a:ext>
                </a:extLst>
              </p14:cNvPr>
              <p14:cNvContentPartPr/>
              <p14:nvPr/>
            </p14:nvContentPartPr>
            <p14:xfrm>
              <a:off x="5241752" y="223838"/>
              <a:ext cx="1005480" cy="379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7D18633-80EF-4861-AE0D-B3924C76EB8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33112" y="214838"/>
                <a:ext cx="102312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021EED7-F954-457E-94E3-8D862460AD8C}"/>
                  </a:ext>
                </a:extLst>
              </p14:cNvPr>
              <p14:cNvContentPartPr/>
              <p14:nvPr/>
            </p14:nvContentPartPr>
            <p14:xfrm>
              <a:off x="4467392" y="235718"/>
              <a:ext cx="558360" cy="342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021EED7-F954-457E-94E3-8D862460AD8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58392" y="226718"/>
                <a:ext cx="5760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7F85BA-6E18-4B0F-AEAD-44CCB392D524}"/>
                  </a:ext>
                </a:extLst>
              </p14:cNvPr>
              <p14:cNvContentPartPr/>
              <p14:nvPr/>
            </p14:nvContentPartPr>
            <p14:xfrm>
              <a:off x="3971672" y="2324798"/>
              <a:ext cx="165600" cy="111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7F85BA-6E18-4B0F-AEAD-44CCB392D52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62672" y="2316158"/>
                <a:ext cx="1832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98D9AF5-F4D5-4B59-87CB-E7D3FAAA5569}"/>
                  </a:ext>
                </a:extLst>
              </p14:cNvPr>
              <p14:cNvContentPartPr/>
              <p14:nvPr/>
            </p14:nvContentPartPr>
            <p14:xfrm>
              <a:off x="7037792" y="1821158"/>
              <a:ext cx="1380960" cy="5151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98D9AF5-F4D5-4B59-87CB-E7D3FAAA556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28792" y="1812164"/>
                <a:ext cx="1398600" cy="5327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8CC999C-18A7-44F4-93B2-C07863D31FAE}"/>
                  </a:ext>
                </a:extLst>
              </p14:cNvPr>
              <p14:cNvContentPartPr/>
              <p14:nvPr/>
            </p14:nvContentPartPr>
            <p14:xfrm>
              <a:off x="5441552" y="1844198"/>
              <a:ext cx="1454400" cy="5511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8CC999C-18A7-44F4-93B2-C07863D31FA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32554" y="1835198"/>
                <a:ext cx="1472036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1D1D493-5013-4FAB-B725-58EC292D7880}"/>
                  </a:ext>
                </a:extLst>
              </p14:cNvPr>
              <p14:cNvContentPartPr/>
              <p14:nvPr/>
            </p14:nvContentPartPr>
            <p14:xfrm>
              <a:off x="4865912" y="1986038"/>
              <a:ext cx="234360" cy="3355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1D1D493-5013-4FAB-B725-58EC292D78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57272" y="1977398"/>
                <a:ext cx="25200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E987B62-8806-4709-8812-B38F18E866C9}"/>
                  </a:ext>
                </a:extLst>
              </p14:cNvPr>
              <p14:cNvContentPartPr/>
              <p14:nvPr/>
            </p14:nvContentPartPr>
            <p14:xfrm>
              <a:off x="3056192" y="2243078"/>
              <a:ext cx="365760" cy="396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E987B62-8806-4709-8812-B38F18E866C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47552" y="2234078"/>
                <a:ext cx="38340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2E0656F-BE74-45BF-BE89-FBF0A2A85EFA}"/>
                  </a:ext>
                </a:extLst>
              </p14:cNvPr>
              <p14:cNvContentPartPr/>
              <p14:nvPr/>
            </p14:nvContentPartPr>
            <p14:xfrm>
              <a:off x="2377952" y="2273318"/>
              <a:ext cx="510480" cy="428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2E0656F-BE74-45BF-BE89-FBF0A2A85EF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69312" y="2264671"/>
                <a:ext cx="528120" cy="445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E1D63D7-C022-4FFC-969A-AA0DEAC3C643}"/>
                  </a:ext>
                </a:extLst>
              </p14:cNvPr>
              <p14:cNvContentPartPr/>
              <p14:nvPr/>
            </p14:nvContentPartPr>
            <p14:xfrm>
              <a:off x="1455632" y="2312918"/>
              <a:ext cx="653760" cy="365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E1D63D7-C022-4FFC-969A-AA0DEAC3C64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46637" y="2304278"/>
                <a:ext cx="67139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4A79248-BBE7-425D-BD8D-51862A38DB42}"/>
                  </a:ext>
                </a:extLst>
              </p14:cNvPr>
              <p14:cNvContentPartPr/>
              <p14:nvPr/>
            </p14:nvContentPartPr>
            <p14:xfrm>
              <a:off x="3383792" y="4156838"/>
              <a:ext cx="133200" cy="979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4A79248-BBE7-425D-BD8D-51862A38DB4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74792" y="4148198"/>
                <a:ext cx="1508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7F65877-A65E-49EB-B9F5-B1327B83E9C4}"/>
                  </a:ext>
                </a:extLst>
              </p14:cNvPr>
              <p14:cNvContentPartPr/>
              <p14:nvPr/>
            </p14:nvContentPartPr>
            <p14:xfrm>
              <a:off x="1773872" y="4136678"/>
              <a:ext cx="732600" cy="2595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7F65877-A65E-49EB-B9F5-B1327B83E9C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64872" y="4128038"/>
                <a:ext cx="7502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1FFA6E4-E972-41C6-9CF5-FA9D840BF630}"/>
                  </a:ext>
                </a:extLst>
              </p14:cNvPr>
              <p14:cNvContentPartPr/>
              <p14:nvPr/>
            </p14:nvContentPartPr>
            <p14:xfrm>
              <a:off x="3763952" y="3812318"/>
              <a:ext cx="252720" cy="3110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1FFA6E4-E972-41C6-9CF5-FA9D840BF63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55312" y="3803318"/>
                <a:ext cx="27036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A0DE86A-49AE-4FAB-8148-9808347903AA}"/>
                  </a:ext>
                </a:extLst>
              </p14:cNvPr>
              <p14:cNvContentPartPr/>
              <p14:nvPr/>
            </p14:nvContentPartPr>
            <p14:xfrm>
              <a:off x="4260032" y="3584798"/>
              <a:ext cx="1965240" cy="6364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A0DE86A-49AE-4FAB-8148-9808347903A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51032" y="3575798"/>
                <a:ext cx="1982880" cy="6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B7C4E99-922D-455E-9104-FE48521F0980}"/>
                  </a:ext>
                </a:extLst>
              </p14:cNvPr>
              <p14:cNvContentPartPr/>
              <p14:nvPr/>
            </p14:nvContentPartPr>
            <p14:xfrm>
              <a:off x="3991112" y="4283918"/>
              <a:ext cx="2218320" cy="5911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B7C4E99-922D-455E-9104-FE48521F098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82112" y="4274923"/>
                <a:ext cx="2235960" cy="6087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E293FDE-995E-4F51-BBAA-879746F177F7}"/>
                  </a:ext>
                </a:extLst>
              </p14:cNvPr>
              <p14:cNvContentPartPr/>
              <p14:nvPr/>
            </p14:nvContentPartPr>
            <p14:xfrm>
              <a:off x="4732352" y="2591558"/>
              <a:ext cx="4301640" cy="4935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E293FDE-995E-4F51-BBAA-879746F177F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23712" y="2582918"/>
                <a:ext cx="431928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DC45630-8E1E-40A7-A94B-843E60236923}"/>
                  </a:ext>
                </a:extLst>
              </p14:cNvPr>
              <p14:cNvContentPartPr/>
              <p14:nvPr/>
            </p14:nvContentPartPr>
            <p14:xfrm>
              <a:off x="6715952" y="3361598"/>
              <a:ext cx="111600" cy="21646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DC45630-8E1E-40A7-A94B-843E6023692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06952" y="3352598"/>
                <a:ext cx="129240" cy="21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87EF450-5548-4561-BE33-DBBA63A6CBBE}"/>
                  </a:ext>
                </a:extLst>
              </p14:cNvPr>
              <p14:cNvContentPartPr/>
              <p14:nvPr/>
            </p14:nvContentPartPr>
            <p14:xfrm>
              <a:off x="7806752" y="4075478"/>
              <a:ext cx="165600" cy="1206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87EF450-5548-4561-BE33-DBBA63A6CBB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798112" y="4066838"/>
                <a:ext cx="1832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B97D224-DF3C-43BF-8678-830B15CA26EA}"/>
                  </a:ext>
                </a:extLst>
              </p14:cNvPr>
              <p14:cNvContentPartPr/>
              <p14:nvPr/>
            </p14:nvContentPartPr>
            <p14:xfrm>
              <a:off x="7070192" y="3888998"/>
              <a:ext cx="303840" cy="4496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B97D224-DF3C-43BF-8678-830B15CA26E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61552" y="3880358"/>
                <a:ext cx="32148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58C781B-88D0-4FAA-98E0-9E3B5FF57C5C}"/>
                  </a:ext>
                </a:extLst>
              </p14:cNvPr>
              <p14:cNvContentPartPr/>
              <p14:nvPr/>
            </p14:nvContentPartPr>
            <p14:xfrm>
              <a:off x="8557352" y="4319198"/>
              <a:ext cx="3370320" cy="496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58C781B-88D0-4FAA-98E0-9E3B5FF57C5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48712" y="4310558"/>
                <a:ext cx="338796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81EA38C-79D7-400D-ACB0-431365355678}"/>
                  </a:ext>
                </a:extLst>
              </p14:cNvPr>
              <p14:cNvContentPartPr/>
              <p14:nvPr/>
            </p14:nvContentPartPr>
            <p14:xfrm>
              <a:off x="11359592" y="5020118"/>
              <a:ext cx="19080" cy="64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81EA38C-79D7-400D-ACB0-43136535567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350592" y="5011118"/>
                <a:ext cx="367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6554CB3-2274-453A-B2CA-3DD484F8C6F5}"/>
                  </a:ext>
                </a:extLst>
              </p14:cNvPr>
              <p14:cNvContentPartPr/>
              <p14:nvPr/>
            </p14:nvContentPartPr>
            <p14:xfrm>
              <a:off x="9699992" y="4578758"/>
              <a:ext cx="1613880" cy="3812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6554CB3-2274-453A-B2CA-3DD484F8C6F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691352" y="4570118"/>
                <a:ext cx="163152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4B0021AF-2D97-46DE-A605-BBCBCDA3A214}"/>
                  </a:ext>
                </a:extLst>
              </p14:cNvPr>
              <p14:cNvContentPartPr/>
              <p14:nvPr/>
            </p14:nvContentPartPr>
            <p14:xfrm>
              <a:off x="9121832" y="4624838"/>
              <a:ext cx="317880" cy="2829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4B0021AF-2D97-46DE-A605-BBCBCDA3A21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113192" y="4616187"/>
                <a:ext cx="335520" cy="300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B9DFEB4-F139-41AC-BA14-ED849667C47D}"/>
                  </a:ext>
                </a:extLst>
              </p14:cNvPr>
              <p14:cNvContentPartPr/>
              <p14:nvPr/>
            </p14:nvContentPartPr>
            <p14:xfrm>
              <a:off x="10380392" y="3559958"/>
              <a:ext cx="1290240" cy="4402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B9DFEB4-F139-41AC-BA14-ED849667C47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371752" y="3550958"/>
                <a:ext cx="130788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7AFF2853-AA26-4BA1-A5A6-AA85BB8D32E4}"/>
                  </a:ext>
                </a:extLst>
              </p14:cNvPr>
              <p14:cNvContentPartPr/>
              <p14:nvPr/>
            </p14:nvContentPartPr>
            <p14:xfrm>
              <a:off x="9087272" y="3574358"/>
              <a:ext cx="1149120" cy="4438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7AFF2853-AA26-4BA1-A5A6-AA85BB8D32E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078272" y="3565718"/>
                <a:ext cx="116676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6934411-C5A3-4A9F-B542-C73D35DC794C}"/>
                  </a:ext>
                </a:extLst>
              </p14:cNvPr>
              <p14:cNvContentPartPr/>
              <p14:nvPr/>
            </p14:nvContentPartPr>
            <p14:xfrm>
              <a:off x="8624672" y="3637358"/>
              <a:ext cx="293760" cy="360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6934411-C5A3-4A9F-B542-C73D35DC794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15672" y="3628718"/>
                <a:ext cx="31140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81E7171-246E-4EA8-9C52-1C93F5BAFE4D}"/>
                  </a:ext>
                </a:extLst>
              </p14:cNvPr>
              <p14:cNvContentPartPr/>
              <p14:nvPr/>
            </p14:nvContentPartPr>
            <p14:xfrm>
              <a:off x="5110712" y="5642198"/>
              <a:ext cx="129600" cy="1357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81E7171-246E-4EA8-9C52-1C93F5BAFE4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93072" y="5624198"/>
                <a:ext cx="1652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624FB6B-2C49-47E9-9DBE-4577F1528A51}"/>
                  </a:ext>
                </a:extLst>
              </p14:cNvPr>
              <p14:cNvContentPartPr/>
              <p14:nvPr/>
            </p14:nvContentPartPr>
            <p14:xfrm>
              <a:off x="5773472" y="5547518"/>
              <a:ext cx="309600" cy="5014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624FB6B-2C49-47E9-9DBE-4577F1528A5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755472" y="5529518"/>
                <a:ext cx="34524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B2DE6B2-C7E3-47C4-9C2D-0703DB183948}"/>
                  </a:ext>
                </a:extLst>
              </p14:cNvPr>
              <p14:cNvContentPartPr/>
              <p14:nvPr/>
            </p14:nvContentPartPr>
            <p14:xfrm>
              <a:off x="5786432" y="5268878"/>
              <a:ext cx="442440" cy="399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B2DE6B2-C7E3-47C4-9C2D-0703DB18394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68432" y="5251238"/>
                <a:ext cx="4780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B5575C2-E6A7-446E-8209-21667F85D85D}"/>
                  </a:ext>
                </a:extLst>
              </p14:cNvPr>
              <p14:cNvContentPartPr/>
              <p14:nvPr/>
            </p14:nvContentPartPr>
            <p14:xfrm>
              <a:off x="3794552" y="5469758"/>
              <a:ext cx="911880" cy="5130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B5575C2-E6A7-446E-8209-21667F85D85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776912" y="5452118"/>
                <a:ext cx="94752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30F6AB56-1635-4CE1-B0FC-F27FDDDC1E1A}"/>
                  </a:ext>
                </a:extLst>
              </p14:cNvPr>
              <p14:cNvContentPartPr/>
              <p14:nvPr/>
            </p14:nvContentPartPr>
            <p14:xfrm>
              <a:off x="1192472" y="5329718"/>
              <a:ext cx="2396520" cy="6696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30F6AB56-1635-4CE1-B0FC-F27FDDDC1E1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74829" y="5312078"/>
                <a:ext cx="2432165" cy="7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7D89F7E9-CB1C-46D6-AF79-CD1BFDDCF395}"/>
                  </a:ext>
                </a:extLst>
              </p14:cNvPr>
              <p14:cNvContentPartPr/>
              <p14:nvPr/>
            </p14:nvContentPartPr>
            <p14:xfrm>
              <a:off x="6367112" y="5666318"/>
              <a:ext cx="290520" cy="302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7D89F7E9-CB1C-46D6-AF79-CD1BFDDCF39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349112" y="5648318"/>
                <a:ext cx="3261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A994BC3-B4BA-4149-B14B-ED2CD43073EB}"/>
                  </a:ext>
                </a:extLst>
              </p14:cNvPr>
              <p14:cNvContentPartPr/>
              <p14:nvPr/>
            </p14:nvContentPartPr>
            <p14:xfrm>
              <a:off x="8655272" y="5656958"/>
              <a:ext cx="353160" cy="2595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A994BC3-B4BA-4149-B14B-ED2CD43073E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637632" y="5639318"/>
                <a:ext cx="3888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096D2B8-952D-427D-A513-8973278E8C4D}"/>
                  </a:ext>
                </a:extLst>
              </p14:cNvPr>
              <p14:cNvContentPartPr/>
              <p14:nvPr/>
            </p14:nvContentPartPr>
            <p14:xfrm>
              <a:off x="8634392" y="5444558"/>
              <a:ext cx="419040" cy="356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096D2B8-952D-427D-A513-8973278E8C4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616752" y="5426918"/>
                <a:ext cx="45468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42BA78D8-1D87-4CD8-986C-D807A5A5A575}"/>
                  </a:ext>
                </a:extLst>
              </p14:cNvPr>
              <p14:cNvContentPartPr/>
              <p14:nvPr/>
            </p14:nvContentPartPr>
            <p14:xfrm>
              <a:off x="9184112" y="5907158"/>
              <a:ext cx="10800" cy="18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42BA78D8-1D87-4CD8-986C-D807A5A5A57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166112" y="5889518"/>
                <a:ext cx="464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281AC173-D831-43B0-84DD-0A14F79C0759}"/>
                  </a:ext>
                </a:extLst>
              </p14:cNvPr>
              <p14:cNvContentPartPr/>
              <p14:nvPr/>
            </p14:nvContentPartPr>
            <p14:xfrm>
              <a:off x="7005392" y="5529518"/>
              <a:ext cx="1373760" cy="5072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281AC173-D831-43B0-84DD-0A14F79C075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87392" y="5511878"/>
                <a:ext cx="140940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A7B7CA5D-AAF5-4AD7-AA9D-ABCA5572E85D}"/>
                  </a:ext>
                </a:extLst>
              </p14:cNvPr>
              <p14:cNvContentPartPr/>
              <p14:nvPr/>
            </p14:nvContentPartPr>
            <p14:xfrm>
              <a:off x="8648072" y="327158"/>
              <a:ext cx="2301120" cy="4723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A7B7CA5D-AAF5-4AD7-AA9D-ABCA5572E85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630429" y="309158"/>
                <a:ext cx="2336766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3F94B3E1-A974-4913-8187-119535749B9B}"/>
                  </a:ext>
                </a:extLst>
              </p14:cNvPr>
              <p14:cNvContentPartPr/>
              <p14:nvPr/>
            </p14:nvContentPartPr>
            <p14:xfrm>
              <a:off x="8348912" y="343358"/>
              <a:ext cx="183600" cy="38304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3F94B3E1-A974-4913-8187-119535749B9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331272" y="325718"/>
                <a:ext cx="21924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B960E71A-C57E-4E40-9CA3-4464ABFEC85C}"/>
                  </a:ext>
                </a:extLst>
              </p14:cNvPr>
              <p14:cNvContentPartPr/>
              <p14:nvPr/>
            </p14:nvContentPartPr>
            <p14:xfrm>
              <a:off x="10765232" y="1389158"/>
              <a:ext cx="379440" cy="6408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B960E71A-C57E-4E40-9CA3-4464ABFEC85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747592" y="1371518"/>
                <a:ext cx="4150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2AEDB06E-90CB-4F0B-B9B7-F26BAAA6D654}"/>
                  </a:ext>
                </a:extLst>
              </p14:cNvPr>
              <p14:cNvContentPartPr/>
              <p14:nvPr/>
            </p14:nvContentPartPr>
            <p14:xfrm>
              <a:off x="10739312" y="1530278"/>
              <a:ext cx="390600" cy="460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2AEDB06E-90CB-4F0B-B9B7-F26BAAA6D65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721672" y="1512638"/>
                <a:ext cx="4262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DB6CD274-D70D-4F57-97A6-2D686F3B8A60}"/>
                  </a:ext>
                </a:extLst>
              </p14:cNvPr>
              <p14:cNvContentPartPr/>
              <p14:nvPr/>
            </p14:nvContentPartPr>
            <p14:xfrm>
              <a:off x="9334232" y="916118"/>
              <a:ext cx="1912320" cy="4147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DB6CD274-D70D-4F57-97A6-2D686F3B8A6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316589" y="898478"/>
                <a:ext cx="1947967" cy="45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409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F777C0C-46AC-489A-84C9-0123082A33C5}"/>
                  </a:ext>
                </a:extLst>
              </p14:cNvPr>
              <p14:cNvContentPartPr/>
              <p14:nvPr/>
            </p14:nvContentPartPr>
            <p14:xfrm>
              <a:off x="1249712" y="777878"/>
              <a:ext cx="914760" cy="11041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F777C0C-46AC-489A-84C9-0123082A33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1072" y="768881"/>
                <a:ext cx="932400" cy="11217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94AE63E-B5DF-4D99-90DE-D5C69BE297D4}"/>
                  </a:ext>
                </a:extLst>
              </p14:cNvPr>
              <p14:cNvContentPartPr/>
              <p14:nvPr/>
            </p14:nvContentPartPr>
            <p14:xfrm>
              <a:off x="1336832" y="2680838"/>
              <a:ext cx="84960" cy="101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94AE63E-B5DF-4D99-90DE-D5C69BE297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8192" y="2671838"/>
                <a:ext cx="1026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95BDDED-3FC0-4757-BD65-BEAB3A258A41}"/>
                  </a:ext>
                </a:extLst>
              </p14:cNvPr>
              <p14:cNvContentPartPr/>
              <p14:nvPr/>
            </p14:nvContentPartPr>
            <p14:xfrm>
              <a:off x="720872" y="2512718"/>
              <a:ext cx="465480" cy="5443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95BDDED-3FC0-4757-BD65-BEAB3A258A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2232" y="2504072"/>
                <a:ext cx="483120" cy="561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3D9BEAA-C5CC-4AC7-83F6-ECFC85C6F759}"/>
                  </a:ext>
                </a:extLst>
              </p14:cNvPr>
              <p14:cNvContentPartPr/>
              <p14:nvPr/>
            </p14:nvContentPartPr>
            <p14:xfrm>
              <a:off x="1624832" y="2361158"/>
              <a:ext cx="307440" cy="2732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3D9BEAA-C5CC-4AC7-83F6-ECFC85C6F7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16182" y="2352158"/>
                <a:ext cx="325101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4A19CD5-5A4B-417F-B80D-E7BD73444B74}"/>
                  </a:ext>
                </a:extLst>
              </p14:cNvPr>
              <p14:cNvContentPartPr/>
              <p14:nvPr/>
            </p14:nvContentPartPr>
            <p14:xfrm>
              <a:off x="1531952" y="3507758"/>
              <a:ext cx="159120" cy="2318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4A19CD5-5A4B-417F-B80D-E7BD73444B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23312" y="3499118"/>
                <a:ext cx="1767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DAAC6DE-EC3B-4D7C-8D2E-8DBCE8A31D46}"/>
                  </a:ext>
                </a:extLst>
              </p14:cNvPr>
              <p14:cNvContentPartPr/>
              <p14:nvPr/>
            </p14:nvContentPartPr>
            <p14:xfrm>
              <a:off x="1709072" y="3253598"/>
              <a:ext cx="84240" cy="1562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DAAC6DE-EC3B-4D7C-8D2E-8DBCE8A31D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00072" y="3244598"/>
                <a:ext cx="1018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48658B0-EFEA-46EF-962B-08192E45BE74}"/>
                  </a:ext>
                </a:extLst>
              </p14:cNvPr>
              <p14:cNvContentPartPr/>
              <p14:nvPr/>
            </p14:nvContentPartPr>
            <p14:xfrm>
              <a:off x="2012192" y="3382838"/>
              <a:ext cx="119520" cy="961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48658B0-EFEA-46EF-962B-08192E45BE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03552" y="3374198"/>
                <a:ext cx="13716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82E3850-114A-4F80-8D95-3768A93FA868}"/>
                  </a:ext>
                </a:extLst>
              </p14:cNvPr>
              <p14:cNvContentPartPr/>
              <p14:nvPr/>
            </p14:nvContentPartPr>
            <p14:xfrm>
              <a:off x="2247272" y="3208238"/>
              <a:ext cx="140040" cy="2001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82E3850-114A-4F80-8D95-3768A93FA86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38272" y="3199238"/>
                <a:ext cx="1576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5856A09-4291-432D-8321-A44401224BF9}"/>
                  </a:ext>
                </a:extLst>
              </p14:cNvPr>
              <p14:cNvContentPartPr/>
              <p14:nvPr/>
            </p14:nvContentPartPr>
            <p14:xfrm>
              <a:off x="3230072" y="888038"/>
              <a:ext cx="7437240" cy="51555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5856A09-4291-432D-8321-A44401224BF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21432" y="879398"/>
                <a:ext cx="7454880" cy="51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7EDC4C7-5558-40E7-B7C6-B2A5266A07C7}"/>
                  </a:ext>
                </a:extLst>
              </p14:cNvPr>
              <p14:cNvContentPartPr/>
              <p14:nvPr/>
            </p14:nvContentPartPr>
            <p14:xfrm>
              <a:off x="8044712" y="2643758"/>
              <a:ext cx="414000" cy="1980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7EDC4C7-5558-40E7-B7C6-B2A5266A07C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91072" y="2536118"/>
                <a:ext cx="52164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0DE4573-EF94-4096-945D-A37CA9D63445}"/>
                  </a:ext>
                </a:extLst>
              </p14:cNvPr>
              <p14:cNvContentPartPr/>
              <p14:nvPr/>
            </p14:nvContentPartPr>
            <p14:xfrm>
              <a:off x="7550432" y="3712958"/>
              <a:ext cx="1834200" cy="1159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0DE4573-EF94-4096-945D-A37CA9D6344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96432" y="3604958"/>
                <a:ext cx="194184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437ACAE-ABFD-4FE0-8FB5-73F9D9EF419A}"/>
                  </a:ext>
                </a:extLst>
              </p14:cNvPr>
              <p14:cNvContentPartPr/>
              <p14:nvPr/>
            </p14:nvContentPartPr>
            <p14:xfrm>
              <a:off x="3162032" y="4844078"/>
              <a:ext cx="1331640" cy="7167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437ACAE-ABFD-4FE0-8FB5-73F9D9EF419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08392" y="4736438"/>
                <a:ext cx="1439280" cy="9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87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0</Words>
  <Application>Microsoft Office PowerPoint</Application>
  <PresentationFormat>Widescreen</PresentationFormat>
  <Paragraphs>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Kumar</dc:creator>
  <cp:lastModifiedBy>Ravi Kumar</cp:lastModifiedBy>
  <cp:revision>33</cp:revision>
  <dcterms:created xsi:type="dcterms:W3CDTF">2024-12-16T02:53:32Z</dcterms:created>
  <dcterms:modified xsi:type="dcterms:W3CDTF">2024-12-17T09:16:49Z</dcterms:modified>
</cp:coreProperties>
</file>