
<file path=[Content_Types].xml><?xml version="1.0" encoding="utf-8"?>
<Types xmlns="http://schemas.openxmlformats.org/package/2006/content-types">
  <Default Extension="png" ContentType="image/png"/>
  <Default Extension="tmp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9"/>
  </p:notesMasterIdLst>
  <p:sldIdLst>
    <p:sldId id="256" r:id="rId5"/>
    <p:sldId id="2146847054" r:id="rId6"/>
    <p:sldId id="262" r:id="rId7"/>
    <p:sldId id="263" r:id="rId8"/>
    <p:sldId id="265" r:id="rId9"/>
    <p:sldId id="2146847057" r:id="rId10"/>
    <p:sldId id="2146847060" r:id="rId11"/>
    <p:sldId id="2146847063" r:id="rId12"/>
    <p:sldId id="2146847064" r:id="rId13"/>
    <p:sldId id="2146847065" r:id="rId14"/>
    <p:sldId id="2146847062" r:id="rId15"/>
    <p:sldId id="2146847061" r:id="rId16"/>
    <p:sldId id="2146847055" r:id="rId17"/>
    <p:sldId id="25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595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24-02-2025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7E254F1-4415-47BF-9E91-C5D4B9A33350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378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2/24/2025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xmlns="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2/24/2025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xmlns="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xmlns="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2/24/2025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2/24/2025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2/24/2025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2/24/2025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2/24/2025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2/24/2025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2/24/2025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xmlns="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xmlns="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2/24/2025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2/24/2025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xmlns="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Secure Data Hiding in Image Using Steganography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  <a:endParaRPr lang="en-US" sz="32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: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MUKUL SHARMA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</a:t>
            </a: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Name &amp; Department : 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MAHARAJA AGRASEN INSTITITUTE OF TECHNOLOGY (BTECH COMPUTER SCIENCE AND TECHNOLOGY)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8" b="8644"/>
          <a:stretch/>
        </p:blipFill>
        <p:spPr>
          <a:xfrm>
            <a:off x="2190938" y="2381061"/>
            <a:ext cx="7646442" cy="2154726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xmlns="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4219" y="1181989"/>
            <a:ext cx="4161705" cy="530296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000" cap="none" dirty="0" smtClean="0">
                <a:solidFill>
                  <a:schemeClr val="accent1"/>
                </a:solidFill>
              </a:rPr>
              <a:t>Authorization Failed</a:t>
            </a:r>
            <a:endParaRPr lang="en-IN" sz="2000" cap="none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61703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project demonstrates a simple yet effective method for secure message transmission using image steganography. By embedding data at the pixel level and using a passcode for retrieval, the system ensures confidentiality and integrity.</a:t>
            </a:r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Make sure that there should be readme file</a:t>
            </a:r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</a:t>
            </a:r>
            <a:r>
              <a:rPr lang="en-US" sz="4400" b="1" dirty="0" smtClean="0">
                <a:solidFill>
                  <a:schemeClr val="accent1"/>
                </a:solidFill>
                <a:latin typeface="Arial"/>
                <a:cs typeface="Arial"/>
              </a:rPr>
              <a:t>scope</a:t>
            </a:r>
            <a:endParaRPr lang="en-US" sz="4400" b="1" dirty="0">
              <a:solidFill>
                <a:schemeClr val="accent1"/>
              </a:solidFill>
              <a:latin typeface="Arial"/>
              <a:cs typeface="Arial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 rot="10800000" flipV="1">
            <a:off x="298764" y="2955150"/>
            <a:ext cx="11965663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q"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Enhancing the algorithm to support multiple image formats and compression.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Implementing deep learning for automated </a:t>
            </a: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steganalysis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detection prevention.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Developing a GUI-based application for user-friendly access.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q"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0" y="82878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/>
          <a:lstStyle/>
          <a:p>
            <a: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  <a:t>With the rise of digital communication, data security has become a major concern. This project focuses on embedding secret messages within images using steganography, ensuring secure data transmission without detection.</a:t>
            </a: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515" y="0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Programming Language: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Python</a:t>
            </a:r>
          </a:p>
          <a:p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Libraries Used: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000" dirty="0" err="1">
                <a:latin typeface="Arial" panose="020B0604020202020204" pitchFamily="34" charset="0"/>
                <a:cs typeface="Arial" panose="020B0604020202020204" pitchFamily="34" charset="0"/>
              </a:rPr>
              <a:t>OpenCV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sz="2000" dirty="0" err="1">
                <a:latin typeface="Arial" panose="020B0604020202020204" pitchFamily="34" charset="0"/>
                <a:cs typeface="Arial" panose="020B0604020202020204" pitchFamily="34" charset="0"/>
              </a:rPr>
              <a:t>os</a:t>
            </a:r>
            <a:endParaRPr lang="en-I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Concepts: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Image Processing, Pixel Manipulation, ASCII Encoding</a:t>
            </a: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13" name="Rectangle 10"/>
          <p:cNvSpPr>
            <a:spLocks noChangeArrowheads="1"/>
          </p:cNvSpPr>
          <p:nvPr/>
        </p:nvSpPr>
        <p:spPr bwMode="auto">
          <a:xfrm>
            <a:off x="887239" y="2535995"/>
            <a:ext cx="10969782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Secret messages are embedded within image pixels using RGB channels.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 passcode-based decryption mechanism enhances security.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system ensures that unauthorized users cannot retrieve the hidden data.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q"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process is seamless and does not distort the image significantly.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Tx/>
              <a:buFont typeface="Wingdings" panose="05000000000000000000" pitchFamily="2" charset="2"/>
              <a:buChar char="q"/>
              <a:tabLst/>
            </a:pP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Rectangle 12"/>
          <p:cNvSpPr>
            <a:spLocks noChangeArrowheads="1"/>
          </p:cNvSpPr>
          <p:nvPr/>
        </p:nvSpPr>
        <p:spPr bwMode="auto">
          <a:xfrm>
            <a:off x="0" y="361010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9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51824"/>
            <a:ext cx="11029615" cy="4673324"/>
          </a:xfrm>
        </p:spPr>
        <p:txBody>
          <a:bodyPr/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Cybersecurity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professionals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Digital forensic analysts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Individuals seeking secure communication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Journalists and activists needing confidential messaging</a:t>
            </a: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24" b="5919"/>
          <a:stretch/>
        </p:blipFill>
        <p:spPr>
          <a:xfrm>
            <a:off x="2876271" y="2408223"/>
            <a:ext cx="6439458" cy="2199992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xmlns="" id="{A4F8070C-FF0D-BBE3-3D8A-C3794CCCE8A2}"/>
              </a:ext>
            </a:extLst>
          </p:cNvPr>
          <p:cNvSpPr txBox="1">
            <a:spLocks/>
          </p:cNvSpPr>
          <p:nvPr/>
        </p:nvSpPr>
        <p:spPr>
          <a:xfrm>
            <a:off x="989716" y="1462646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cap="none" dirty="0" smtClean="0">
                <a:solidFill>
                  <a:schemeClr val="accent1"/>
                </a:solidFill>
              </a:rPr>
              <a:t>Encrypting image and hiding </a:t>
            </a:r>
            <a:r>
              <a:rPr lang="en-IN" sz="2000" cap="none" dirty="0">
                <a:solidFill>
                  <a:schemeClr val="accent1"/>
                </a:solidFill>
              </a:rPr>
              <a:t>secret message </a:t>
            </a:r>
            <a:r>
              <a:rPr lang="en-IN" sz="2000" cap="none" dirty="0" smtClean="0">
                <a:solidFill>
                  <a:schemeClr val="accent1"/>
                </a:solidFill>
              </a:rPr>
              <a:t> in it</a:t>
            </a:r>
            <a:endParaRPr lang="en-IN" sz="2000" cap="none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1517" y="1667943"/>
            <a:ext cx="8556305" cy="4620877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xmlns="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861" y="910385"/>
            <a:ext cx="11029616" cy="530296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000" cap="none" dirty="0" smtClean="0">
                <a:solidFill>
                  <a:schemeClr val="accent1"/>
                </a:solidFill>
              </a:rPr>
              <a:t>Encrypted image</a:t>
            </a:r>
            <a:endParaRPr lang="en-IN" sz="2000" cap="none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20594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xmlns="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4219" y="1181989"/>
            <a:ext cx="4161705" cy="530296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000" cap="none" dirty="0" smtClean="0">
                <a:solidFill>
                  <a:schemeClr val="accent1"/>
                </a:solidFill>
              </a:rPr>
              <a:t>Folder before Encrypted Image</a:t>
            </a:r>
            <a:endParaRPr lang="en-IN" sz="2000" cap="none" dirty="0">
              <a:solidFill>
                <a:schemeClr val="accent1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A4F8070C-FF0D-BBE3-3D8A-C3794CCCE8A2}"/>
              </a:ext>
            </a:extLst>
          </p:cNvPr>
          <p:cNvSpPr txBox="1">
            <a:spLocks/>
          </p:cNvSpPr>
          <p:nvPr/>
        </p:nvSpPr>
        <p:spPr>
          <a:xfrm>
            <a:off x="6632771" y="1180485"/>
            <a:ext cx="4161705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000" cap="none" dirty="0" smtClean="0">
                <a:solidFill>
                  <a:schemeClr val="accent1"/>
                </a:solidFill>
              </a:rPr>
              <a:t>Folder after Encrypted Image</a:t>
            </a:r>
            <a:endParaRPr lang="en-IN" sz="2000" cap="none" dirty="0">
              <a:solidFill>
                <a:schemeClr val="accent1"/>
              </a:solidFill>
            </a:endParaRPr>
          </a:p>
        </p:txBody>
      </p:sp>
      <p:pic>
        <p:nvPicPr>
          <p:cNvPr id="3" name="Picture 2" descr="Screen Clippi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44" t="8764" r="5519" b="4018"/>
          <a:stretch/>
        </p:blipFill>
        <p:spPr>
          <a:xfrm>
            <a:off x="7070756" y="2245261"/>
            <a:ext cx="3236171" cy="2779414"/>
          </a:xfrm>
          <a:prstGeom prst="rect">
            <a:avLst/>
          </a:prstGeom>
        </p:spPr>
      </p:pic>
      <p:pic>
        <p:nvPicPr>
          <p:cNvPr id="7" name="Picture 6" descr="Screen Clippin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90" t="12859" r="3238" b="12099"/>
          <a:stretch/>
        </p:blipFill>
        <p:spPr>
          <a:xfrm>
            <a:off x="1837853" y="2335794"/>
            <a:ext cx="3410831" cy="2553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852100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http://schemas.openxmlformats.org/package/2006/metadata/core-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fadb41d3-f9cb-40fb-903c-8cacaba95bb5"/>
    <ds:schemaRef ds:uri="http://purl.org/dc/terms/"/>
    <ds:schemaRef ds:uri="b30265f8-c5e2-4918-b4a1-b977299ca3e2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70</TotalTime>
  <Words>258</Words>
  <Application>Microsoft Office PowerPoint</Application>
  <PresentationFormat>Widescreen</PresentationFormat>
  <Paragraphs>50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Arial</vt:lpstr>
      <vt:lpstr>Calibri</vt:lpstr>
      <vt:lpstr>Calibri Light</vt:lpstr>
      <vt:lpstr>Franklin Gothic Book</vt:lpstr>
      <vt:lpstr>Franklin Gothic Demi</vt:lpstr>
      <vt:lpstr>Wingdings</vt:lpstr>
      <vt:lpstr>Wingdings 2</vt:lpstr>
      <vt:lpstr>DividendVTI</vt:lpstr>
      <vt:lpstr> Secure Data Hiding in Image Using Steganography</vt:lpstr>
      <vt:lpstr>OUTLINE</vt:lpstr>
      <vt:lpstr>Problem Statement</vt:lpstr>
      <vt:lpstr>Technology  used</vt:lpstr>
      <vt:lpstr>Wow factors</vt:lpstr>
      <vt:lpstr>End users</vt:lpstr>
      <vt:lpstr>Results</vt:lpstr>
      <vt:lpstr>Encrypted image</vt:lpstr>
      <vt:lpstr>Folder before Encrypted Image</vt:lpstr>
      <vt:lpstr>Authorization Failed</vt:lpstr>
      <vt:lpstr>Conclusion</vt:lpstr>
      <vt:lpstr>GitHub Link</vt:lpstr>
      <vt:lpstr>PowerPoint Presentation</vt:lpstr>
      <vt:lpstr>THANK YOU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Microsoft account</cp:lastModifiedBy>
  <cp:revision>37</cp:revision>
  <dcterms:created xsi:type="dcterms:W3CDTF">2021-05-26T16:50:10Z</dcterms:created>
  <dcterms:modified xsi:type="dcterms:W3CDTF">2025-02-24T16:43:01Z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