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kul-sharma-tech/AICTE-Internship-Mukul-Shar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MUKUL 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MAHARAJA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AGRASEN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INSTITUTE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 COMPUTER SCIENCE AND TECHNOLOGY)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b="8644"/>
          <a:stretch/>
        </p:blipFill>
        <p:spPr>
          <a:xfrm>
            <a:off x="2190938" y="2381061"/>
            <a:ext cx="7646442" cy="2154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9" y="1181989"/>
            <a:ext cx="4161705" cy="530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Authorization Failed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7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a simple yet effective method for secure message transmission using image steganography. By embedding data at the pixel level and using a passcode for retrieval, the system ensures confidentiality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https://github.com/mukul-sharma-tech/AICTE-Internship-Mukul-Sharma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298764" y="2955150"/>
            <a:ext cx="119656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the algorithm to support multiple image formats and compression.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deep learning for automated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detection prevention.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GUI-based application for user-friendly access.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28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With the rise of digital communication, data security has become a major concern. This project focuses on embedding secret messages within images using steganography, ensuring secure data transmission without detection.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0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Concepts: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Image Processing, Pixel Manipulation, ASCII Encoding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87239" y="2535995"/>
            <a:ext cx="109697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 messages are embedded within image pixels using RGB channels.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passcode-based decryption mechanism enhances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that unauthorized users cannot retrieve the hidden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is seamless and does not distort the image significantly.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36101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824"/>
            <a:ext cx="11029615" cy="467332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professionals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forensic analysts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Individuals seeking secure communication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Journalists and activists needing confidential messaging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 b="5919"/>
          <a:stretch/>
        </p:blipFill>
        <p:spPr>
          <a:xfrm>
            <a:off x="2876271" y="2408223"/>
            <a:ext cx="6439458" cy="21999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 txBox="1">
            <a:spLocks/>
          </p:cNvSpPr>
          <p:nvPr/>
        </p:nvSpPr>
        <p:spPr>
          <a:xfrm>
            <a:off x="989716" y="146264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cap="none" dirty="0" smtClean="0">
                <a:solidFill>
                  <a:schemeClr val="accent1"/>
                </a:solidFill>
              </a:rPr>
              <a:t>Encrypting image and hiding </a:t>
            </a:r>
            <a:r>
              <a:rPr lang="en-IN" sz="2000" cap="none" dirty="0">
                <a:solidFill>
                  <a:schemeClr val="accent1"/>
                </a:solidFill>
              </a:rPr>
              <a:t>secret message </a:t>
            </a:r>
            <a:r>
              <a:rPr lang="en-IN" sz="2000" cap="none" dirty="0" smtClean="0">
                <a:solidFill>
                  <a:schemeClr val="accent1"/>
                </a:solidFill>
              </a:rPr>
              <a:t> in it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17" y="1667943"/>
            <a:ext cx="8556305" cy="46208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61" y="910385"/>
            <a:ext cx="11029616" cy="530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Encrypted image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9" y="1181989"/>
            <a:ext cx="4161705" cy="530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Folder before Encrypted Image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 txBox="1">
            <a:spLocks/>
          </p:cNvSpPr>
          <p:nvPr/>
        </p:nvSpPr>
        <p:spPr>
          <a:xfrm>
            <a:off x="6632771" y="1180485"/>
            <a:ext cx="416170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Folder after Encrypted Image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8764" r="5519" b="4018"/>
          <a:stretch/>
        </p:blipFill>
        <p:spPr>
          <a:xfrm>
            <a:off x="7070756" y="2245261"/>
            <a:ext cx="3236171" cy="27794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12859" r="3238" b="12099"/>
          <a:stretch/>
        </p:blipFill>
        <p:spPr>
          <a:xfrm>
            <a:off x="1837853" y="2335794"/>
            <a:ext cx="3410831" cy="2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1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253</Words>
  <Application>Microsoft Office PowerPoint</Application>
  <PresentationFormat>Widescreen</PresentationFormat>
  <Paragraphs>52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Encrypted image</vt:lpstr>
      <vt:lpstr>Folder before Encrypted Image</vt:lpstr>
      <vt:lpstr>Authorization Failed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40</cp:revision>
  <dcterms:created xsi:type="dcterms:W3CDTF">2021-05-26T16:50:10Z</dcterms:created>
  <dcterms:modified xsi:type="dcterms:W3CDTF">2025-02-24T16:55:22Z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