
<file path=[Content_Types].xml><?xml version="1.0" encoding="utf-8"?>
<Types xmlns="http://schemas.openxmlformats.org/package/2006/content-types">
  <Default ContentType="image/jpeg" Extension="jpg"/>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8B896B1-5C9B-4885-9F66-03618E1ACA43}">
  <a:tblStyle styleId="{98B896B1-5C9B-4885-9F66-03618E1ACA43}"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22f752b5784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g22f752b5784_0_5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22f752b5784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g22f752b5784_0_4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22f752b5784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g22f752b5784_0_4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22f752b5784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g22f752b5784_0_7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2f752b5784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g22f752b5784_0_1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22f752b5784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g22f752b5784_0_8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2f752b5784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g22f752b5784_0_1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2f752b5784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g22f752b5784_0_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22f752b5784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g22f752b5784_0_3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4" name="Shape 14"/>
        <p:cNvGrpSpPr/>
        <p:nvPr/>
      </p:nvGrpSpPr>
      <p:grpSpPr>
        <a:xfrm>
          <a:off x="0" y="0"/>
          <a:ext cx="0" cy="0"/>
          <a:chOff x="0" y="0"/>
          <a:chExt cx="0" cy="0"/>
        </a:xfrm>
      </p:grpSpPr>
      <p:sp>
        <p:nvSpPr>
          <p:cNvPr id="15" name="Google Shape;15;p2"/>
          <p:cNvSpPr txBox="1"/>
          <p:nvPr>
            <p:ph type="ctrTitle"/>
          </p:nvPr>
        </p:nvSpPr>
        <p:spPr>
          <a:xfrm>
            <a:off x="571501" y="822960"/>
            <a:ext cx="6057899" cy="5015169"/>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4800"/>
              <a:buFont typeface="Batang"/>
              <a:buNone/>
              <a:defRPr sz="4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 name="Google Shape;16;p2"/>
          <p:cNvSpPr txBox="1"/>
          <p:nvPr>
            <p:ph idx="1" type="subTitle"/>
          </p:nvPr>
        </p:nvSpPr>
        <p:spPr>
          <a:xfrm>
            <a:off x="8109113" y="3003642"/>
            <a:ext cx="3522199" cy="2900274"/>
          </a:xfrm>
          <a:prstGeom prst="rect">
            <a:avLst/>
          </a:prstGeom>
          <a:noFill/>
          <a:ln>
            <a:noFill/>
          </a:ln>
        </p:spPr>
        <p:txBody>
          <a:bodyPr anchorCtr="0" anchor="b" bIns="45700" lIns="91425" spcFirstLastPara="1" rIns="91425" wrap="square" tIns="45700">
            <a:normAutofit/>
          </a:bodyPr>
          <a:lstStyle>
            <a:lvl1pPr lvl="0" algn="l">
              <a:lnSpc>
                <a:spcPct val="130000"/>
              </a:lnSpc>
              <a:spcBef>
                <a:spcPts val="1000"/>
              </a:spcBef>
              <a:spcAft>
                <a:spcPts val="0"/>
              </a:spcAft>
              <a:buClr>
                <a:schemeClr val="dk1"/>
              </a:buClr>
              <a:buSzPts val="1120"/>
              <a:buNone/>
              <a:defRPr sz="1400" cap="none"/>
            </a:lvl1pPr>
            <a:lvl2pPr lvl="1" algn="ctr">
              <a:lnSpc>
                <a:spcPct val="120000"/>
              </a:lnSpc>
              <a:spcBef>
                <a:spcPts val="500"/>
              </a:spcBef>
              <a:spcAft>
                <a:spcPts val="0"/>
              </a:spcAft>
              <a:buClr>
                <a:schemeClr val="dk1"/>
              </a:buClr>
              <a:buSzPts val="1600"/>
              <a:buNone/>
              <a:defRPr sz="2000"/>
            </a:lvl2pPr>
            <a:lvl3pPr lvl="2" algn="ctr">
              <a:lnSpc>
                <a:spcPct val="120000"/>
              </a:lnSpc>
              <a:spcBef>
                <a:spcPts val="500"/>
              </a:spcBef>
              <a:spcAft>
                <a:spcPts val="0"/>
              </a:spcAft>
              <a:buClr>
                <a:schemeClr val="dk1"/>
              </a:buClr>
              <a:buSzPts val="1440"/>
              <a:buNone/>
              <a:defRPr sz="1800"/>
            </a:lvl3pPr>
            <a:lvl4pPr lvl="3" algn="ctr">
              <a:lnSpc>
                <a:spcPct val="120000"/>
              </a:lnSpc>
              <a:spcBef>
                <a:spcPts val="500"/>
              </a:spcBef>
              <a:spcAft>
                <a:spcPts val="0"/>
              </a:spcAft>
              <a:buClr>
                <a:schemeClr val="dk1"/>
              </a:buClr>
              <a:buSzPts val="1280"/>
              <a:buNone/>
              <a:defRPr sz="1600"/>
            </a:lvl4pPr>
            <a:lvl5pPr lvl="4" algn="ctr">
              <a:lnSpc>
                <a:spcPct val="120000"/>
              </a:lnSpc>
              <a:spcBef>
                <a:spcPts val="500"/>
              </a:spcBef>
              <a:spcAft>
                <a:spcPts val="0"/>
              </a:spcAft>
              <a:buClr>
                <a:schemeClr val="dk1"/>
              </a:buClr>
              <a:buSzPts val="128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7" name="Google Shape;17;p2"/>
          <p:cNvSpPr txBox="1"/>
          <p:nvPr>
            <p:ph idx="10" type="dt"/>
          </p:nvPr>
        </p:nvSpPr>
        <p:spPr>
          <a:xfrm>
            <a:off x="8036732" y="6397103"/>
            <a:ext cx="3091928"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2"/>
          <p:cNvSpPr txBox="1"/>
          <p:nvPr>
            <p:ph idx="11" type="ftr"/>
          </p:nvPr>
        </p:nvSpPr>
        <p:spPr>
          <a:xfrm>
            <a:off x="475782" y="6397103"/>
            <a:ext cx="411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
          <p:cNvSpPr txBox="1"/>
          <p:nvPr>
            <p:ph idx="12" type="sldNum"/>
          </p:nvPr>
        </p:nvSpPr>
        <p:spPr>
          <a:xfrm>
            <a:off x="11024553" y="6397103"/>
            <a:ext cx="70077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20" name="Google Shape;20;p2"/>
          <p:cNvCxnSpPr/>
          <p:nvPr/>
        </p:nvCxnSpPr>
        <p:spPr>
          <a:xfrm rot="10800000">
            <a:off x="571501" y="571500"/>
            <a:ext cx="11059811" cy="0"/>
          </a:xfrm>
          <a:prstGeom prst="straightConnector1">
            <a:avLst/>
          </a:prstGeom>
          <a:noFill/>
          <a:ln cap="flat" cmpd="sng" w="9525">
            <a:solidFill>
              <a:schemeClr val="dk1"/>
            </a:solidFill>
            <a:prstDash val="solid"/>
            <a:miter lim="800000"/>
            <a:headEnd len="sm" w="sm" type="none"/>
            <a:tailEnd len="sm" w="sm" type="none"/>
          </a:ln>
        </p:spPr>
      </p:cxnSp>
      <p:cxnSp>
        <p:nvCxnSpPr>
          <p:cNvPr id="21" name="Google Shape;21;p2"/>
          <p:cNvCxnSpPr/>
          <p:nvPr/>
        </p:nvCxnSpPr>
        <p:spPr>
          <a:xfrm>
            <a:off x="7742482" y="571500"/>
            <a:ext cx="0" cy="5715000"/>
          </a:xfrm>
          <a:prstGeom prst="straightConnector1">
            <a:avLst/>
          </a:prstGeom>
          <a:noFill/>
          <a:ln cap="flat" cmpd="sng" w="9525">
            <a:solidFill>
              <a:schemeClr val="dk1"/>
            </a:solidFill>
            <a:prstDash val="solid"/>
            <a:miter lim="800000"/>
            <a:headEnd len="sm" w="sm" type="none"/>
            <a:tailEnd len="sm" w="sm" type="none"/>
          </a:ln>
        </p:spPr>
      </p:cxnSp>
      <p:cxnSp>
        <p:nvCxnSpPr>
          <p:cNvPr id="22" name="Google Shape;22;p2"/>
          <p:cNvCxnSpPr/>
          <p:nvPr/>
        </p:nvCxnSpPr>
        <p:spPr>
          <a:xfrm rot="10800000">
            <a:off x="577485" y="6283518"/>
            <a:ext cx="11059811" cy="0"/>
          </a:xfrm>
          <a:prstGeom prst="straightConnector1">
            <a:avLst/>
          </a:prstGeom>
          <a:noFill/>
          <a:ln cap="flat" cmpd="sng" w="9525">
            <a:solidFill>
              <a:schemeClr val="dk1"/>
            </a:solidFill>
            <a:prstDash val="solid"/>
            <a:miter lim="800000"/>
            <a:headEnd len="sm" w="sm" type="none"/>
            <a:tailEnd len="sm" w="sm" type="none"/>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90" name="Shape 90"/>
        <p:cNvGrpSpPr/>
        <p:nvPr/>
      </p:nvGrpSpPr>
      <p:grpSpPr>
        <a:xfrm>
          <a:off x="0" y="0"/>
          <a:ext cx="0" cy="0"/>
          <a:chOff x="0" y="0"/>
          <a:chExt cx="0" cy="0"/>
        </a:xfrm>
      </p:grpSpPr>
      <p:sp>
        <p:nvSpPr>
          <p:cNvPr id="91" name="Google Shape;91;p11"/>
          <p:cNvSpPr txBox="1"/>
          <p:nvPr>
            <p:ph type="title"/>
          </p:nvPr>
        </p:nvSpPr>
        <p:spPr>
          <a:xfrm>
            <a:off x="571500" y="689289"/>
            <a:ext cx="11049000" cy="1084101"/>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2" name="Google Shape;92;p11"/>
          <p:cNvSpPr txBox="1"/>
          <p:nvPr>
            <p:ph idx="1" type="body"/>
          </p:nvPr>
        </p:nvSpPr>
        <p:spPr>
          <a:xfrm rot="5400000">
            <a:off x="4166018" y="-1558156"/>
            <a:ext cx="3870773" cy="11059811"/>
          </a:xfrm>
          <a:prstGeom prst="rect">
            <a:avLst/>
          </a:prstGeom>
          <a:noFill/>
          <a:ln>
            <a:noFill/>
          </a:ln>
        </p:spPr>
        <p:txBody>
          <a:bodyPr anchorCtr="0" anchor="t" bIns="45700" lIns="91425" spcFirstLastPara="1" rIns="91425" wrap="square" tIns="45700">
            <a:normAutofit/>
          </a:bodyPr>
          <a:lstStyle>
            <a:lvl1pPr indent="-320040" lvl="0" marL="457200" algn="l">
              <a:lnSpc>
                <a:spcPct val="120000"/>
              </a:lnSpc>
              <a:spcBef>
                <a:spcPts val="1000"/>
              </a:spcBef>
              <a:spcAft>
                <a:spcPts val="0"/>
              </a:spcAft>
              <a:buClr>
                <a:schemeClr val="dk1"/>
              </a:buClr>
              <a:buSzPts val="1440"/>
              <a:buChar char="•"/>
              <a:defRPr/>
            </a:lvl1pPr>
            <a:lvl2pPr indent="-320040" lvl="1" marL="914400" algn="l">
              <a:lnSpc>
                <a:spcPct val="120000"/>
              </a:lnSpc>
              <a:spcBef>
                <a:spcPts val="500"/>
              </a:spcBef>
              <a:spcAft>
                <a:spcPts val="0"/>
              </a:spcAft>
              <a:buClr>
                <a:schemeClr val="dk1"/>
              </a:buClr>
              <a:buSzPts val="1440"/>
              <a:buChar char="–"/>
              <a:defRPr/>
            </a:lvl2pPr>
            <a:lvl3pPr indent="-320039" lvl="2" marL="1371600" algn="l">
              <a:lnSpc>
                <a:spcPct val="120000"/>
              </a:lnSpc>
              <a:spcBef>
                <a:spcPts val="500"/>
              </a:spcBef>
              <a:spcAft>
                <a:spcPts val="0"/>
              </a:spcAft>
              <a:buClr>
                <a:schemeClr val="dk1"/>
              </a:buClr>
              <a:buSzPts val="1440"/>
              <a:buChar char="•"/>
              <a:defRPr/>
            </a:lvl3pPr>
            <a:lvl4pPr indent="-320039" lvl="3" marL="1828800" algn="l">
              <a:lnSpc>
                <a:spcPct val="120000"/>
              </a:lnSpc>
              <a:spcBef>
                <a:spcPts val="500"/>
              </a:spcBef>
              <a:spcAft>
                <a:spcPts val="0"/>
              </a:spcAft>
              <a:buClr>
                <a:schemeClr val="dk1"/>
              </a:buClr>
              <a:buSzPts val="1440"/>
              <a:buChar char="–"/>
              <a:defRPr/>
            </a:lvl4pPr>
            <a:lvl5pPr indent="-320039" lvl="4" marL="2286000" algn="l">
              <a:lnSpc>
                <a:spcPct val="120000"/>
              </a:lnSpc>
              <a:spcBef>
                <a:spcPts val="500"/>
              </a:spcBef>
              <a:spcAft>
                <a:spcPts val="0"/>
              </a:spcAft>
              <a:buClr>
                <a:schemeClr val="dk1"/>
              </a:buClr>
              <a:buSzPts val="144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3" name="Google Shape;93;p11"/>
          <p:cNvSpPr txBox="1"/>
          <p:nvPr>
            <p:ph idx="10" type="dt"/>
          </p:nvPr>
        </p:nvSpPr>
        <p:spPr>
          <a:xfrm>
            <a:off x="8036732" y="6397103"/>
            <a:ext cx="3091928"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11"/>
          <p:cNvSpPr txBox="1"/>
          <p:nvPr>
            <p:ph idx="11" type="ftr"/>
          </p:nvPr>
        </p:nvSpPr>
        <p:spPr>
          <a:xfrm>
            <a:off x="475782" y="6397103"/>
            <a:ext cx="411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11"/>
          <p:cNvSpPr txBox="1"/>
          <p:nvPr>
            <p:ph idx="12" type="sldNum"/>
          </p:nvPr>
        </p:nvSpPr>
        <p:spPr>
          <a:xfrm>
            <a:off x="11024553" y="6397103"/>
            <a:ext cx="70077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96" name="Google Shape;96;p11"/>
          <p:cNvCxnSpPr/>
          <p:nvPr/>
        </p:nvCxnSpPr>
        <p:spPr>
          <a:xfrm rot="10800000">
            <a:off x="571500" y="1780979"/>
            <a:ext cx="11059811" cy="0"/>
          </a:xfrm>
          <a:prstGeom prst="straightConnector1">
            <a:avLst/>
          </a:prstGeom>
          <a:noFill/>
          <a:ln cap="flat" cmpd="sng" w="9525">
            <a:solidFill>
              <a:schemeClr val="dk1"/>
            </a:solidFill>
            <a:prstDash val="solid"/>
            <a:miter lim="800000"/>
            <a:headEnd len="sm" w="sm" type="none"/>
            <a:tailEnd len="sm" w="sm" type="none"/>
          </a:ln>
        </p:spPr>
      </p:cxn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97" name="Shape 97"/>
        <p:cNvGrpSpPr/>
        <p:nvPr/>
      </p:nvGrpSpPr>
      <p:grpSpPr>
        <a:xfrm>
          <a:off x="0" y="0"/>
          <a:ext cx="0" cy="0"/>
          <a:chOff x="0" y="0"/>
          <a:chExt cx="0" cy="0"/>
        </a:xfrm>
      </p:grpSpPr>
      <p:sp>
        <p:nvSpPr>
          <p:cNvPr id="98" name="Google Shape;98;p12"/>
          <p:cNvSpPr txBox="1"/>
          <p:nvPr>
            <p:ph type="title"/>
          </p:nvPr>
        </p:nvSpPr>
        <p:spPr>
          <a:xfrm rot="5400000">
            <a:off x="7778025" y="2197179"/>
            <a:ext cx="5283785" cy="2483929"/>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9" name="Google Shape;99;p12"/>
          <p:cNvSpPr txBox="1"/>
          <p:nvPr>
            <p:ph idx="1" type="body"/>
          </p:nvPr>
        </p:nvSpPr>
        <p:spPr>
          <a:xfrm rot="5400000">
            <a:off x="1974738" y="-611393"/>
            <a:ext cx="5283785" cy="8101072"/>
          </a:xfrm>
          <a:prstGeom prst="rect">
            <a:avLst/>
          </a:prstGeom>
          <a:noFill/>
          <a:ln>
            <a:noFill/>
          </a:ln>
        </p:spPr>
        <p:txBody>
          <a:bodyPr anchorCtr="0" anchor="t" bIns="45700" lIns="91425" spcFirstLastPara="1" rIns="91425" wrap="square" tIns="45700">
            <a:normAutofit/>
          </a:bodyPr>
          <a:lstStyle>
            <a:lvl1pPr indent="-320040" lvl="0" marL="457200" algn="l">
              <a:lnSpc>
                <a:spcPct val="120000"/>
              </a:lnSpc>
              <a:spcBef>
                <a:spcPts val="1000"/>
              </a:spcBef>
              <a:spcAft>
                <a:spcPts val="0"/>
              </a:spcAft>
              <a:buClr>
                <a:schemeClr val="dk1"/>
              </a:buClr>
              <a:buSzPts val="1440"/>
              <a:buChar char="•"/>
              <a:defRPr/>
            </a:lvl1pPr>
            <a:lvl2pPr indent="-320040" lvl="1" marL="914400" algn="l">
              <a:lnSpc>
                <a:spcPct val="120000"/>
              </a:lnSpc>
              <a:spcBef>
                <a:spcPts val="500"/>
              </a:spcBef>
              <a:spcAft>
                <a:spcPts val="0"/>
              </a:spcAft>
              <a:buClr>
                <a:schemeClr val="dk1"/>
              </a:buClr>
              <a:buSzPts val="1440"/>
              <a:buChar char="–"/>
              <a:defRPr/>
            </a:lvl2pPr>
            <a:lvl3pPr indent="-320039" lvl="2" marL="1371600" algn="l">
              <a:lnSpc>
                <a:spcPct val="120000"/>
              </a:lnSpc>
              <a:spcBef>
                <a:spcPts val="500"/>
              </a:spcBef>
              <a:spcAft>
                <a:spcPts val="0"/>
              </a:spcAft>
              <a:buClr>
                <a:schemeClr val="dk1"/>
              </a:buClr>
              <a:buSzPts val="1440"/>
              <a:buChar char="•"/>
              <a:defRPr/>
            </a:lvl3pPr>
            <a:lvl4pPr indent="-320039" lvl="3" marL="1828800" algn="l">
              <a:lnSpc>
                <a:spcPct val="120000"/>
              </a:lnSpc>
              <a:spcBef>
                <a:spcPts val="500"/>
              </a:spcBef>
              <a:spcAft>
                <a:spcPts val="0"/>
              </a:spcAft>
              <a:buClr>
                <a:schemeClr val="dk1"/>
              </a:buClr>
              <a:buSzPts val="1440"/>
              <a:buChar char="–"/>
              <a:defRPr/>
            </a:lvl4pPr>
            <a:lvl5pPr indent="-320039" lvl="4" marL="2286000" algn="l">
              <a:lnSpc>
                <a:spcPct val="120000"/>
              </a:lnSpc>
              <a:spcBef>
                <a:spcPts val="500"/>
              </a:spcBef>
              <a:spcAft>
                <a:spcPts val="0"/>
              </a:spcAft>
              <a:buClr>
                <a:schemeClr val="dk1"/>
              </a:buClr>
              <a:buSzPts val="144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0" name="Google Shape;100;p12"/>
          <p:cNvSpPr txBox="1"/>
          <p:nvPr>
            <p:ph idx="10" type="dt"/>
          </p:nvPr>
        </p:nvSpPr>
        <p:spPr>
          <a:xfrm>
            <a:off x="8036732" y="6397103"/>
            <a:ext cx="3091928"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1" name="Google Shape;101;p12"/>
          <p:cNvSpPr txBox="1"/>
          <p:nvPr>
            <p:ph idx="11" type="ftr"/>
          </p:nvPr>
        </p:nvSpPr>
        <p:spPr>
          <a:xfrm>
            <a:off x="475782" y="6397103"/>
            <a:ext cx="411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12"/>
          <p:cNvSpPr txBox="1"/>
          <p:nvPr>
            <p:ph idx="12" type="sldNum"/>
          </p:nvPr>
        </p:nvSpPr>
        <p:spPr>
          <a:xfrm>
            <a:off x="11024553" y="6397103"/>
            <a:ext cx="70077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103" name="Google Shape;103;p12"/>
          <p:cNvCxnSpPr/>
          <p:nvPr/>
        </p:nvCxnSpPr>
        <p:spPr>
          <a:xfrm rot="10800000">
            <a:off x="566094" y="577110"/>
            <a:ext cx="11059811" cy="0"/>
          </a:xfrm>
          <a:prstGeom prst="straightConnector1">
            <a:avLst/>
          </a:prstGeom>
          <a:noFill/>
          <a:ln cap="flat" cmpd="sng" w="9525">
            <a:solidFill>
              <a:schemeClr val="dk1"/>
            </a:solidFill>
            <a:prstDash val="solid"/>
            <a:miter lim="800000"/>
            <a:headEnd len="sm" w="sm" type="none"/>
            <a:tailEnd len="sm" w="sm" type="none"/>
          </a:ln>
        </p:spPr>
      </p:cxnSp>
      <p:cxnSp>
        <p:nvCxnSpPr>
          <p:cNvPr id="104" name="Google Shape;104;p12"/>
          <p:cNvCxnSpPr/>
          <p:nvPr/>
        </p:nvCxnSpPr>
        <p:spPr>
          <a:xfrm rot="10800000">
            <a:off x="8875226" y="571500"/>
            <a:ext cx="0" cy="5711495"/>
          </a:xfrm>
          <a:prstGeom prst="straightConnector1">
            <a:avLst/>
          </a:prstGeom>
          <a:noFill/>
          <a:ln cap="flat" cmpd="sng" w="9525">
            <a:solidFill>
              <a:schemeClr val="dk1"/>
            </a:solidFill>
            <a:prstDash val="solid"/>
            <a:miter lim="800000"/>
            <a:headEnd len="sm" w="sm" type="none"/>
            <a:tailEnd len="sm" w="sm" type="none"/>
          </a:ln>
        </p:spPr>
      </p:cxnSp>
      <p:cxnSp>
        <p:nvCxnSpPr>
          <p:cNvPr id="105" name="Google Shape;105;p12"/>
          <p:cNvCxnSpPr/>
          <p:nvPr/>
        </p:nvCxnSpPr>
        <p:spPr>
          <a:xfrm rot="10800000">
            <a:off x="577485" y="6283518"/>
            <a:ext cx="11059811" cy="0"/>
          </a:xfrm>
          <a:prstGeom prst="straightConnector1">
            <a:avLst/>
          </a:prstGeom>
          <a:noFill/>
          <a:ln cap="flat" cmpd="sng" w="9525">
            <a:solidFill>
              <a:schemeClr val="dk1"/>
            </a:solidFill>
            <a:prstDash val="solid"/>
            <a:miter lim="800000"/>
            <a:headEnd len="sm" w="sm" type="none"/>
            <a:tailEnd len="sm" w="sm" type="none"/>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3" name="Shape 23"/>
        <p:cNvGrpSpPr/>
        <p:nvPr/>
      </p:nvGrpSpPr>
      <p:grpSpPr>
        <a:xfrm>
          <a:off x="0" y="0"/>
          <a:ext cx="0" cy="0"/>
          <a:chOff x="0" y="0"/>
          <a:chExt cx="0" cy="0"/>
        </a:xfrm>
      </p:grpSpPr>
      <p:sp>
        <p:nvSpPr>
          <p:cNvPr id="24" name="Google Shape;24;p3"/>
          <p:cNvSpPr txBox="1"/>
          <p:nvPr>
            <p:ph type="title"/>
          </p:nvPr>
        </p:nvSpPr>
        <p:spPr>
          <a:xfrm>
            <a:off x="571500" y="689289"/>
            <a:ext cx="11049000" cy="1084101"/>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3"/>
          <p:cNvSpPr txBox="1"/>
          <p:nvPr>
            <p:ph idx="1" type="body"/>
          </p:nvPr>
        </p:nvSpPr>
        <p:spPr>
          <a:xfrm>
            <a:off x="571499" y="2075688"/>
            <a:ext cx="11059811" cy="3910987"/>
          </a:xfrm>
          <a:prstGeom prst="rect">
            <a:avLst/>
          </a:prstGeom>
          <a:noFill/>
          <a:ln>
            <a:noFill/>
          </a:ln>
        </p:spPr>
        <p:txBody>
          <a:bodyPr anchorCtr="0" anchor="t" bIns="45700" lIns="91425" spcFirstLastPara="1" rIns="91425" wrap="square" tIns="45700">
            <a:normAutofit/>
          </a:bodyPr>
          <a:lstStyle>
            <a:lvl1pPr indent="-320040" lvl="0" marL="457200" algn="l">
              <a:lnSpc>
                <a:spcPct val="120000"/>
              </a:lnSpc>
              <a:spcBef>
                <a:spcPts val="1000"/>
              </a:spcBef>
              <a:spcAft>
                <a:spcPts val="0"/>
              </a:spcAft>
              <a:buClr>
                <a:schemeClr val="dk1"/>
              </a:buClr>
              <a:buSzPts val="1440"/>
              <a:buChar char="•"/>
              <a:defRPr/>
            </a:lvl1pPr>
            <a:lvl2pPr indent="-320040" lvl="1" marL="914400" algn="l">
              <a:lnSpc>
                <a:spcPct val="120000"/>
              </a:lnSpc>
              <a:spcBef>
                <a:spcPts val="500"/>
              </a:spcBef>
              <a:spcAft>
                <a:spcPts val="0"/>
              </a:spcAft>
              <a:buClr>
                <a:schemeClr val="dk1"/>
              </a:buClr>
              <a:buSzPts val="1440"/>
              <a:buChar char="–"/>
              <a:defRPr/>
            </a:lvl2pPr>
            <a:lvl3pPr indent="-320039" lvl="2" marL="1371600" algn="l">
              <a:lnSpc>
                <a:spcPct val="120000"/>
              </a:lnSpc>
              <a:spcBef>
                <a:spcPts val="500"/>
              </a:spcBef>
              <a:spcAft>
                <a:spcPts val="0"/>
              </a:spcAft>
              <a:buClr>
                <a:schemeClr val="dk1"/>
              </a:buClr>
              <a:buSzPts val="1440"/>
              <a:buChar char="•"/>
              <a:defRPr/>
            </a:lvl3pPr>
            <a:lvl4pPr indent="-320039" lvl="3" marL="1828800" algn="l">
              <a:lnSpc>
                <a:spcPct val="120000"/>
              </a:lnSpc>
              <a:spcBef>
                <a:spcPts val="500"/>
              </a:spcBef>
              <a:spcAft>
                <a:spcPts val="0"/>
              </a:spcAft>
              <a:buClr>
                <a:schemeClr val="dk1"/>
              </a:buClr>
              <a:buSzPts val="1440"/>
              <a:buChar char="–"/>
              <a:defRPr/>
            </a:lvl4pPr>
            <a:lvl5pPr indent="-320039" lvl="4" marL="2286000" algn="l">
              <a:lnSpc>
                <a:spcPct val="120000"/>
              </a:lnSpc>
              <a:spcBef>
                <a:spcPts val="500"/>
              </a:spcBef>
              <a:spcAft>
                <a:spcPts val="0"/>
              </a:spcAft>
              <a:buClr>
                <a:schemeClr val="dk1"/>
              </a:buClr>
              <a:buSzPts val="144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6" name="Google Shape;26;p3"/>
          <p:cNvSpPr txBox="1"/>
          <p:nvPr>
            <p:ph idx="10" type="dt"/>
          </p:nvPr>
        </p:nvSpPr>
        <p:spPr>
          <a:xfrm>
            <a:off x="8036732" y="6397103"/>
            <a:ext cx="3091928"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3"/>
          <p:cNvSpPr txBox="1"/>
          <p:nvPr>
            <p:ph idx="11" type="ftr"/>
          </p:nvPr>
        </p:nvSpPr>
        <p:spPr>
          <a:xfrm>
            <a:off x="475782" y="6397103"/>
            <a:ext cx="411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3"/>
          <p:cNvSpPr txBox="1"/>
          <p:nvPr>
            <p:ph idx="12" type="sldNum"/>
          </p:nvPr>
        </p:nvSpPr>
        <p:spPr>
          <a:xfrm>
            <a:off x="11024553" y="6397103"/>
            <a:ext cx="70077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spTree>
      <p:nvGrpSpPr>
        <p:cNvPr id="29" name="Shape 29"/>
        <p:cNvGrpSpPr/>
        <p:nvPr/>
      </p:nvGrpSpPr>
      <p:grpSpPr>
        <a:xfrm>
          <a:off x="0" y="0"/>
          <a:ext cx="0" cy="0"/>
          <a:chOff x="0" y="0"/>
          <a:chExt cx="0" cy="0"/>
        </a:xfrm>
      </p:grpSpPr>
      <p:sp>
        <p:nvSpPr>
          <p:cNvPr id="30" name="Google Shape;30;p4"/>
          <p:cNvSpPr txBox="1"/>
          <p:nvPr>
            <p:ph type="title"/>
          </p:nvPr>
        </p:nvSpPr>
        <p:spPr>
          <a:xfrm>
            <a:off x="571500" y="914255"/>
            <a:ext cx="6867115" cy="5009471"/>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Batang"/>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4"/>
          <p:cNvSpPr txBox="1"/>
          <p:nvPr>
            <p:ph idx="1" type="body"/>
          </p:nvPr>
        </p:nvSpPr>
        <p:spPr>
          <a:xfrm>
            <a:off x="9239817" y="914399"/>
            <a:ext cx="2370268" cy="2670273"/>
          </a:xfrm>
          <a:prstGeom prst="rect">
            <a:avLst/>
          </a:prstGeom>
          <a:noFill/>
          <a:ln>
            <a:noFill/>
          </a:ln>
        </p:spPr>
        <p:txBody>
          <a:bodyPr anchorCtr="0" anchor="t" bIns="45700" lIns="91425" spcFirstLastPara="1" rIns="91425" wrap="square" tIns="45700">
            <a:normAutofit/>
          </a:bodyPr>
          <a:lstStyle>
            <a:lvl1pPr indent="-228600" lvl="0" marL="457200" algn="l">
              <a:lnSpc>
                <a:spcPct val="130000"/>
              </a:lnSpc>
              <a:spcBef>
                <a:spcPts val="1000"/>
              </a:spcBef>
              <a:spcAft>
                <a:spcPts val="0"/>
              </a:spcAft>
              <a:buClr>
                <a:schemeClr val="dk1"/>
              </a:buClr>
              <a:buSzPts val="1120"/>
              <a:buNone/>
              <a:defRPr sz="1400" cap="none">
                <a:solidFill>
                  <a:schemeClr val="dk1"/>
                </a:solidFill>
              </a:defRPr>
            </a:lvl1pPr>
            <a:lvl2pPr indent="-228600" lvl="1" marL="914400" algn="l">
              <a:lnSpc>
                <a:spcPct val="120000"/>
              </a:lnSpc>
              <a:spcBef>
                <a:spcPts val="500"/>
              </a:spcBef>
              <a:spcAft>
                <a:spcPts val="0"/>
              </a:spcAft>
              <a:buClr>
                <a:srgbClr val="888888"/>
              </a:buClr>
              <a:buSzPts val="1600"/>
              <a:buNone/>
              <a:defRPr sz="2000">
                <a:solidFill>
                  <a:srgbClr val="888888"/>
                </a:solidFill>
              </a:defRPr>
            </a:lvl2pPr>
            <a:lvl3pPr indent="-228600" lvl="2" marL="1371600" algn="l">
              <a:lnSpc>
                <a:spcPct val="120000"/>
              </a:lnSpc>
              <a:spcBef>
                <a:spcPts val="500"/>
              </a:spcBef>
              <a:spcAft>
                <a:spcPts val="0"/>
              </a:spcAft>
              <a:buClr>
                <a:srgbClr val="888888"/>
              </a:buClr>
              <a:buSzPts val="1440"/>
              <a:buNone/>
              <a:defRPr sz="1800">
                <a:solidFill>
                  <a:srgbClr val="888888"/>
                </a:solidFill>
              </a:defRPr>
            </a:lvl3pPr>
            <a:lvl4pPr indent="-228600" lvl="3" marL="1828800" algn="l">
              <a:lnSpc>
                <a:spcPct val="120000"/>
              </a:lnSpc>
              <a:spcBef>
                <a:spcPts val="500"/>
              </a:spcBef>
              <a:spcAft>
                <a:spcPts val="0"/>
              </a:spcAft>
              <a:buClr>
                <a:srgbClr val="888888"/>
              </a:buClr>
              <a:buSzPts val="1280"/>
              <a:buNone/>
              <a:defRPr sz="1600">
                <a:solidFill>
                  <a:srgbClr val="888888"/>
                </a:solidFill>
              </a:defRPr>
            </a:lvl4pPr>
            <a:lvl5pPr indent="-228600" lvl="4" marL="2286000" algn="l">
              <a:lnSpc>
                <a:spcPct val="120000"/>
              </a:lnSpc>
              <a:spcBef>
                <a:spcPts val="500"/>
              </a:spcBef>
              <a:spcAft>
                <a:spcPts val="0"/>
              </a:spcAft>
              <a:buClr>
                <a:srgbClr val="888888"/>
              </a:buClr>
              <a:buSzPts val="128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2" name="Google Shape;32;p4"/>
          <p:cNvSpPr txBox="1"/>
          <p:nvPr>
            <p:ph idx="10" type="dt"/>
          </p:nvPr>
        </p:nvSpPr>
        <p:spPr>
          <a:xfrm>
            <a:off x="8036732" y="6397103"/>
            <a:ext cx="3091928"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4"/>
          <p:cNvSpPr txBox="1"/>
          <p:nvPr>
            <p:ph idx="11" type="ftr"/>
          </p:nvPr>
        </p:nvSpPr>
        <p:spPr>
          <a:xfrm>
            <a:off x="475782" y="6397103"/>
            <a:ext cx="411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4"/>
          <p:cNvSpPr txBox="1"/>
          <p:nvPr>
            <p:ph idx="12" type="sldNum"/>
          </p:nvPr>
        </p:nvSpPr>
        <p:spPr>
          <a:xfrm>
            <a:off x="11024553" y="6397103"/>
            <a:ext cx="70077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35" name="Google Shape;35;p4"/>
          <p:cNvCxnSpPr/>
          <p:nvPr/>
        </p:nvCxnSpPr>
        <p:spPr>
          <a:xfrm>
            <a:off x="8872625" y="571500"/>
            <a:ext cx="0" cy="5715000"/>
          </a:xfrm>
          <a:prstGeom prst="straightConnector1">
            <a:avLst/>
          </a:prstGeom>
          <a:noFill/>
          <a:ln cap="flat" cmpd="sng" w="9525">
            <a:solidFill>
              <a:schemeClr val="dk1"/>
            </a:solidFill>
            <a:prstDash val="solid"/>
            <a:miter lim="800000"/>
            <a:headEnd len="sm" w="sm" type="none"/>
            <a:tailEnd len="sm" w="sm" type="none"/>
          </a:ln>
        </p:spPr>
      </p:cxnSp>
      <p:cxnSp>
        <p:nvCxnSpPr>
          <p:cNvPr id="36" name="Google Shape;36;p4"/>
          <p:cNvCxnSpPr/>
          <p:nvPr/>
        </p:nvCxnSpPr>
        <p:spPr>
          <a:xfrm rot="10800000">
            <a:off x="566094" y="571500"/>
            <a:ext cx="11059811" cy="0"/>
          </a:xfrm>
          <a:prstGeom prst="straightConnector1">
            <a:avLst/>
          </a:prstGeom>
          <a:noFill/>
          <a:ln cap="flat" cmpd="sng" w="9525">
            <a:solidFill>
              <a:schemeClr val="dk1"/>
            </a:solidFill>
            <a:prstDash val="solid"/>
            <a:miter lim="800000"/>
            <a:headEnd len="sm" w="sm" type="none"/>
            <a:tailEnd len="sm" w="sm" type="none"/>
          </a:ln>
        </p:spPr>
      </p:cxnSp>
      <p:cxnSp>
        <p:nvCxnSpPr>
          <p:cNvPr id="37" name="Google Shape;37;p4"/>
          <p:cNvCxnSpPr/>
          <p:nvPr/>
        </p:nvCxnSpPr>
        <p:spPr>
          <a:xfrm rot="10800000">
            <a:off x="577485" y="6283518"/>
            <a:ext cx="11059811" cy="0"/>
          </a:xfrm>
          <a:prstGeom prst="straightConnector1">
            <a:avLst/>
          </a:prstGeom>
          <a:noFill/>
          <a:ln cap="flat" cmpd="sng" w="9525">
            <a:solidFill>
              <a:schemeClr val="dk1"/>
            </a:solidFill>
            <a:prstDash val="solid"/>
            <a:miter lim="800000"/>
            <a:headEnd len="sm" w="sm" type="none"/>
            <a:tailEnd len="sm" w="sm" type="none"/>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8" name="Shape 38"/>
        <p:cNvGrpSpPr/>
        <p:nvPr/>
      </p:nvGrpSpPr>
      <p:grpSpPr>
        <a:xfrm>
          <a:off x="0" y="0"/>
          <a:ext cx="0" cy="0"/>
          <a:chOff x="0" y="0"/>
          <a:chExt cx="0" cy="0"/>
        </a:xfrm>
      </p:grpSpPr>
      <p:sp>
        <p:nvSpPr>
          <p:cNvPr id="39" name="Google Shape;39;p5"/>
          <p:cNvSpPr txBox="1"/>
          <p:nvPr>
            <p:ph type="title"/>
          </p:nvPr>
        </p:nvSpPr>
        <p:spPr>
          <a:xfrm>
            <a:off x="571500" y="709684"/>
            <a:ext cx="11049000" cy="105716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0" name="Google Shape;40;p5"/>
          <p:cNvSpPr txBox="1"/>
          <p:nvPr>
            <p:ph idx="1" type="body"/>
          </p:nvPr>
        </p:nvSpPr>
        <p:spPr>
          <a:xfrm>
            <a:off x="579447" y="2074990"/>
            <a:ext cx="5181600" cy="4101972"/>
          </a:xfrm>
          <a:prstGeom prst="rect">
            <a:avLst/>
          </a:prstGeom>
          <a:noFill/>
          <a:ln>
            <a:noFill/>
          </a:ln>
        </p:spPr>
        <p:txBody>
          <a:bodyPr anchorCtr="0" anchor="t" bIns="45700" lIns="91425" spcFirstLastPara="1" rIns="91425" wrap="square" tIns="45700">
            <a:normAutofit/>
          </a:bodyPr>
          <a:lstStyle>
            <a:lvl1pPr indent="-320040" lvl="0" marL="457200" algn="l">
              <a:lnSpc>
                <a:spcPct val="120000"/>
              </a:lnSpc>
              <a:spcBef>
                <a:spcPts val="1000"/>
              </a:spcBef>
              <a:spcAft>
                <a:spcPts val="0"/>
              </a:spcAft>
              <a:buClr>
                <a:schemeClr val="dk1"/>
              </a:buClr>
              <a:buSzPts val="1440"/>
              <a:buChar char="•"/>
              <a:defRPr/>
            </a:lvl1pPr>
            <a:lvl2pPr indent="-320040" lvl="1" marL="914400" algn="l">
              <a:lnSpc>
                <a:spcPct val="120000"/>
              </a:lnSpc>
              <a:spcBef>
                <a:spcPts val="500"/>
              </a:spcBef>
              <a:spcAft>
                <a:spcPts val="0"/>
              </a:spcAft>
              <a:buClr>
                <a:schemeClr val="dk1"/>
              </a:buClr>
              <a:buSzPts val="1440"/>
              <a:buChar char="–"/>
              <a:defRPr/>
            </a:lvl2pPr>
            <a:lvl3pPr indent="-320039" lvl="2" marL="1371600" algn="l">
              <a:lnSpc>
                <a:spcPct val="120000"/>
              </a:lnSpc>
              <a:spcBef>
                <a:spcPts val="500"/>
              </a:spcBef>
              <a:spcAft>
                <a:spcPts val="0"/>
              </a:spcAft>
              <a:buClr>
                <a:schemeClr val="dk1"/>
              </a:buClr>
              <a:buSzPts val="1440"/>
              <a:buChar char="•"/>
              <a:defRPr/>
            </a:lvl3pPr>
            <a:lvl4pPr indent="-320039" lvl="3" marL="1828800" algn="l">
              <a:lnSpc>
                <a:spcPct val="120000"/>
              </a:lnSpc>
              <a:spcBef>
                <a:spcPts val="500"/>
              </a:spcBef>
              <a:spcAft>
                <a:spcPts val="0"/>
              </a:spcAft>
              <a:buClr>
                <a:schemeClr val="dk1"/>
              </a:buClr>
              <a:buSzPts val="1440"/>
              <a:buChar char="–"/>
              <a:defRPr/>
            </a:lvl4pPr>
            <a:lvl5pPr indent="-320039" lvl="4" marL="2286000" algn="l">
              <a:lnSpc>
                <a:spcPct val="120000"/>
              </a:lnSpc>
              <a:spcBef>
                <a:spcPts val="500"/>
              </a:spcBef>
              <a:spcAft>
                <a:spcPts val="0"/>
              </a:spcAft>
              <a:buClr>
                <a:schemeClr val="dk1"/>
              </a:buClr>
              <a:buSzPts val="144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1" name="Google Shape;41;p5"/>
          <p:cNvSpPr txBox="1"/>
          <p:nvPr>
            <p:ph idx="2" type="body"/>
          </p:nvPr>
        </p:nvSpPr>
        <p:spPr>
          <a:xfrm>
            <a:off x="6447082" y="2074990"/>
            <a:ext cx="5181600" cy="4101972"/>
          </a:xfrm>
          <a:prstGeom prst="rect">
            <a:avLst/>
          </a:prstGeom>
          <a:noFill/>
          <a:ln>
            <a:noFill/>
          </a:ln>
        </p:spPr>
        <p:txBody>
          <a:bodyPr anchorCtr="0" anchor="t" bIns="45700" lIns="91425" spcFirstLastPara="1" rIns="91425" wrap="square" tIns="45700">
            <a:normAutofit/>
          </a:bodyPr>
          <a:lstStyle>
            <a:lvl1pPr indent="-320040" lvl="0" marL="457200" algn="l">
              <a:lnSpc>
                <a:spcPct val="120000"/>
              </a:lnSpc>
              <a:spcBef>
                <a:spcPts val="1000"/>
              </a:spcBef>
              <a:spcAft>
                <a:spcPts val="0"/>
              </a:spcAft>
              <a:buClr>
                <a:schemeClr val="dk1"/>
              </a:buClr>
              <a:buSzPts val="1440"/>
              <a:buChar char="•"/>
              <a:defRPr/>
            </a:lvl1pPr>
            <a:lvl2pPr indent="-320040" lvl="1" marL="914400" algn="l">
              <a:lnSpc>
                <a:spcPct val="120000"/>
              </a:lnSpc>
              <a:spcBef>
                <a:spcPts val="500"/>
              </a:spcBef>
              <a:spcAft>
                <a:spcPts val="0"/>
              </a:spcAft>
              <a:buClr>
                <a:schemeClr val="dk1"/>
              </a:buClr>
              <a:buSzPts val="1440"/>
              <a:buChar char="–"/>
              <a:defRPr/>
            </a:lvl2pPr>
            <a:lvl3pPr indent="-320039" lvl="2" marL="1371600" algn="l">
              <a:lnSpc>
                <a:spcPct val="120000"/>
              </a:lnSpc>
              <a:spcBef>
                <a:spcPts val="500"/>
              </a:spcBef>
              <a:spcAft>
                <a:spcPts val="0"/>
              </a:spcAft>
              <a:buClr>
                <a:schemeClr val="dk1"/>
              </a:buClr>
              <a:buSzPts val="1440"/>
              <a:buChar char="•"/>
              <a:defRPr/>
            </a:lvl3pPr>
            <a:lvl4pPr indent="-320039" lvl="3" marL="1828800" algn="l">
              <a:lnSpc>
                <a:spcPct val="120000"/>
              </a:lnSpc>
              <a:spcBef>
                <a:spcPts val="500"/>
              </a:spcBef>
              <a:spcAft>
                <a:spcPts val="0"/>
              </a:spcAft>
              <a:buClr>
                <a:schemeClr val="dk1"/>
              </a:buClr>
              <a:buSzPts val="1440"/>
              <a:buChar char="–"/>
              <a:defRPr/>
            </a:lvl4pPr>
            <a:lvl5pPr indent="-320039" lvl="4" marL="2286000" algn="l">
              <a:lnSpc>
                <a:spcPct val="120000"/>
              </a:lnSpc>
              <a:spcBef>
                <a:spcPts val="500"/>
              </a:spcBef>
              <a:spcAft>
                <a:spcPts val="0"/>
              </a:spcAft>
              <a:buClr>
                <a:schemeClr val="dk1"/>
              </a:buClr>
              <a:buSzPts val="144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5"/>
          <p:cNvSpPr txBox="1"/>
          <p:nvPr>
            <p:ph idx="10" type="dt"/>
          </p:nvPr>
        </p:nvSpPr>
        <p:spPr>
          <a:xfrm>
            <a:off x="8036732" y="6397103"/>
            <a:ext cx="3091928"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5"/>
          <p:cNvSpPr txBox="1"/>
          <p:nvPr>
            <p:ph idx="11" type="ftr"/>
          </p:nvPr>
        </p:nvSpPr>
        <p:spPr>
          <a:xfrm>
            <a:off x="475782" y="6397103"/>
            <a:ext cx="411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5"/>
          <p:cNvSpPr txBox="1"/>
          <p:nvPr>
            <p:ph idx="12" type="sldNum"/>
          </p:nvPr>
        </p:nvSpPr>
        <p:spPr>
          <a:xfrm>
            <a:off x="11024553" y="6397103"/>
            <a:ext cx="70077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45" name="Google Shape;45;p5"/>
          <p:cNvCxnSpPr/>
          <p:nvPr/>
        </p:nvCxnSpPr>
        <p:spPr>
          <a:xfrm rot="10800000">
            <a:off x="6101405" y="1883336"/>
            <a:ext cx="0" cy="4399659"/>
          </a:xfrm>
          <a:prstGeom prst="straightConnector1">
            <a:avLst/>
          </a:prstGeom>
          <a:noFill/>
          <a:ln cap="flat" cmpd="sng" w="9525">
            <a:solidFill>
              <a:schemeClr val="dk1"/>
            </a:solidFill>
            <a:prstDash val="solid"/>
            <a:miter lim="800000"/>
            <a:headEnd len="sm" w="sm" type="none"/>
            <a:tailEnd len="sm" w="sm" type="none"/>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6" name="Shape 46"/>
        <p:cNvGrpSpPr/>
        <p:nvPr/>
      </p:nvGrpSpPr>
      <p:grpSpPr>
        <a:xfrm>
          <a:off x="0" y="0"/>
          <a:ext cx="0" cy="0"/>
          <a:chOff x="0" y="0"/>
          <a:chExt cx="0" cy="0"/>
        </a:xfrm>
      </p:grpSpPr>
      <p:sp>
        <p:nvSpPr>
          <p:cNvPr id="47" name="Google Shape;47;p6"/>
          <p:cNvSpPr txBox="1"/>
          <p:nvPr>
            <p:ph type="title"/>
          </p:nvPr>
        </p:nvSpPr>
        <p:spPr>
          <a:xfrm>
            <a:off x="583469" y="699118"/>
            <a:ext cx="11025062" cy="1063601"/>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8" name="Google Shape;48;p6"/>
          <p:cNvSpPr txBox="1"/>
          <p:nvPr>
            <p:ph idx="1" type="body"/>
          </p:nvPr>
        </p:nvSpPr>
        <p:spPr>
          <a:xfrm>
            <a:off x="583468" y="2022883"/>
            <a:ext cx="5230469" cy="564079"/>
          </a:xfrm>
          <a:prstGeom prst="rect">
            <a:avLst/>
          </a:prstGeom>
          <a:noFill/>
          <a:ln>
            <a:noFill/>
          </a:ln>
        </p:spPr>
        <p:txBody>
          <a:bodyPr anchorCtr="0" anchor="ctr" bIns="45700" lIns="91425" spcFirstLastPara="1" rIns="91425" wrap="square" tIns="45700">
            <a:normAutofit/>
          </a:bodyPr>
          <a:lstStyle>
            <a:lvl1pPr indent="-228600" lvl="0" marL="457200" algn="l">
              <a:lnSpc>
                <a:spcPct val="120000"/>
              </a:lnSpc>
              <a:spcBef>
                <a:spcPts val="1000"/>
              </a:spcBef>
              <a:spcAft>
                <a:spcPts val="0"/>
              </a:spcAft>
              <a:buClr>
                <a:schemeClr val="dk1"/>
              </a:buClr>
              <a:buSzPts val="1280"/>
              <a:buNone/>
              <a:defRPr b="1" sz="1600" cap="none"/>
            </a:lvl1pPr>
            <a:lvl2pPr indent="-228600" lvl="1" marL="914400" algn="l">
              <a:lnSpc>
                <a:spcPct val="120000"/>
              </a:lnSpc>
              <a:spcBef>
                <a:spcPts val="500"/>
              </a:spcBef>
              <a:spcAft>
                <a:spcPts val="0"/>
              </a:spcAft>
              <a:buClr>
                <a:schemeClr val="dk1"/>
              </a:buClr>
              <a:buSzPts val="1600"/>
              <a:buNone/>
              <a:defRPr b="1" sz="2000"/>
            </a:lvl2pPr>
            <a:lvl3pPr indent="-228600" lvl="2" marL="1371600" algn="l">
              <a:lnSpc>
                <a:spcPct val="120000"/>
              </a:lnSpc>
              <a:spcBef>
                <a:spcPts val="500"/>
              </a:spcBef>
              <a:spcAft>
                <a:spcPts val="0"/>
              </a:spcAft>
              <a:buClr>
                <a:schemeClr val="dk1"/>
              </a:buClr>
              <a:buSzPts val="1440"/>
              <a:buNone/>
              <a:defRPr b="1" sz="1800"/>
            </a:lvl3pPr>
            <a:lvl4pPr indent="-228600" lvl="3" marL="1828800" algn="l">
              <a:lnSpc>
                <a:spcPct val="120000"/>
              </a:lnSpc>
              <a:spcBef>
                <a:spcPts val="500"/>
              </a:spcBef>
              <a:spcAft>
                <a:spcPts val="0"/>
              </a:spcAft>
              <a:buClr>
                <a:schemeClr val="dk1"/>
              </a:buClr>
              <a:buSzPts val="1280"/>
              <a:buNone/>
              <a:defRPr b="1" sz="1600"/>
            </a:lvl4pPr>
            <a:lvl5pPr indent="-228600" lvl="4" marL="2286000" algn="l">
              <a:lnSpc>
                <a:spcPct val="120000"/>
              </a:lnSpc>
              <a:spcBef>
                <a:spcPts val="500"/>
              </a:spcBef>
              <a:spcAft>
                <a:spcPts val="0"/>
              </a:spcAft>
              <a:buClr>
                <a:schemeClr val="dk1"/>
              </a:buClr>
              <a:buSzPts val="128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9" name="Google Shape;49;p6"/>
          <p:cNvSpPr txBox="1"/>
          <p:nvPr>
            <p:ph idx="2" type="body"/>
          </p:nvPr>
        </p:nvSpPr>
        <p:spPr>
          <a:xfrm>
            <a:off x="583469" y="2866031"/>
            <a:ext cx="5157787" cy="3227685"/>
          </a:xfrm>
          <a:prstGeom prst="rect">
            <a:avLst/>
          </a:prstGeom>
          <a:noFill/>
          <a:ln>
            <a:noFill/>
          </a:ln>
        </p:spPr>
        <p:txBody>
          <a:bodyPr anchorCtr="0" anchor="t" bIns="45700" lIns="91425" spcFirstLastPara="1" rIns="91425" wrap="square" tIns="45700">
            <a:normAutofit/>
          </a:bodyPr>
          <a:lstStyle>
            <a:lvl1pPr indent="-320040" lvl="0" marL="457200" algn="l">
              <a:lnSpc>
                <a:spcPct val="120000"/>
              </a:lnSpc>
              <a:spcBef>
                <a:spcPts val="1000"/>
              </a:spcBef>
              <a:spcAft>
                <a:spcPts val="0"/>
              </a:spcAft>
              <a:buClr>
                <a:schemeClr val="dk1"/>
              </a:buClr>
              <a:buSzPts val="1440"/>
              <a:buChar char="•"/>
              <a:defRPr/>
            </a:lvl1pPr>
            <a:lvl2pPr indent="-320040" lvl="1" marL="914400" algn="l">
              <a:lnSpc>
                <a:spcPct val="120000"/>
              </a:lnSpc>
              <a:spcBef>
                <a:spcPts val="500"/>
              </a:spcBef>
              <a:spcAft>
                <a:spcPts val="0"/>
              </a:spcAft>
              <a:buClr>
                <a:schemeClr val="dk1"/>
              </a:buClr>
              <a:buSzPts val="1440"/>
              <a:buChar char="–"/>
              <a:defRPr/>
            </a:lvl2pPr>
            <a:lvl3pPr indent="-320039" lvl="2" marL="1371600" algn="l">
              <a:lnSpc>
                <a:spcPct val="120000"/>
              </a:lnSpc>
              <a:spcBef>
                <a:spcPts val="500"/>
              </a:spcBef>
              <a:spcAft>
                <a:spcPts val="0"/>
              </a:spcAft>
              <a:buClr>
                <a:schemeClr val="dk1"/>
              </a:buClr>
              <a:buSzPts val="1440"/>
              <a:buChar char="•"/>
              <a:defRPr/>
            </a:lvl3pPr>
            <a:lvl4pPr indent="-320039" lvl="3" marL="1828800" algn="l">
              <a:lnSpc>
                <a:spcPct val="120000"/>
              </a:lnSpc>
              <a:spcBef>
                <a:spcPts val="500"/>
              </a:spcBef>
              <a:spcAft>
                <a:spcPts val="0"/>
              </a:spcAft>
              <a:buClr>
                <a:schemeClr val="dk1"/>
              </a:buClr>
              <a:buSzPts val="1440"/>
              <a:buChar char="–"/>
              <a:defRPr/>
            </a:lvl4pPr>
            <a:lvl5pPr indent="-320039" lvl="4" marL="2286000" algn="l">
              <a:lnSpc>
                <a:spcPct val="120000"/>
              </a:lnSpc>
              <a:spcBef>
                <a:spcPts val="500"/>
              </a:spcBef>
              <a:spcAft>
                <a:spcPts val="0"/>
              </a:spcAft>
              <a:buClr>
                <a:schemeClr val="dk1"/>
              </a:buClr>
              <a:buSzPts val="144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0" name="Google Shape;50;p6"/>
          <p:cNvSpPr txBox="1"/>
          <p:nvPr>
            <p:ph idx="3" type="body"/>
          </p:nvPr>
        </p:nvSpPr>
        <p:spPr>
          <a:xfrm>
            <a:off x="6441470" y="2022883"/>
            <a:ext cx="5183188" cy="564080"/>
          </a:xfrm>
          <a:prstGeom prst="rect">
            <a:avLst/>
          </a:prstGeom>
          <a:noFill/>
          <a:ln>
            <a:noFill/>
          </a:ln>
        </p:spPr>
        <p:txBody>
          <a:bodyPr anchorCtr="0" anchor="ctr" bIns="45700" lIns="91425" spcFirstLastPara="1" rIns="91425" wrap="square" tIns="45700">
            <a:normAutofit/>
          </a:bodyPr>
          <a:lstStyle>
            <a:lvl1pPr indent="-228600" lvl="0" marL="457200" algn="l">
              <a:lnSpc>
                <a:spcPct val="120000"/>
              </a:lnSpc>
              <a:spcBef>
                <a:spcPts val="1000"/>
              </a:spcBef>
              <a:spcAft>
                <a:spcPts val="0"/>
              </a:spcAft>
              <a:buClr>
                <a:schemeClr val="dk1"/>
              </a:buClr>
              <a:buSzPts val="1280"/>
              <a:buNone/>
              <a:defRPr b="1" sz="1600" cap="none"/>
            </a:lvl1pPr>
            <a:lvl2pPr indent="-228600" lvl="1" marL="914400" algn="l">
              <a:lnSpc>
                <a:spcPct val="120000"/>
              </a:lnSpc>
              <a:spcBef>
                <a:spcPts val="500"/>
              </a:spcBef>
              <a:spcAft>
                <a:spcPts val="0"/>
              </a:spcAft>
              <a:buClr>
                <a:schemeClr val="dk1"/>
              </a:buClr>
              <a:buSzPts val="1600"/>
              <a:buNone/>
              <a:defRPr b="1" sz="2000"/>
            </a:lvl2pPr>
            <a:lvl3pPr indent="-228600" lvl="2" marL="1371600" algn="l">
              <a:lnSpc>
                <a:spcPct val="120000"/>
              </a:lnSpc>
              <a:spcBef>
                <a:spcPts val="500"/>
              </a:spcBef>
              <a:spcAft>
                <a:spcPts val="0"/>
              </a:spcAft>
              <a:buClr>
                <a:schemeClr val="dk1"/>
              </a:buClr>
              <a:buSzPts val="1440"/>
              <a:buNone/>
              <a:defRPr b="1" sz="1800"/>
            </a:lvl3pPr>
            <a:lvl4pPr indent="-228600" lvl="3" marL="1828800" algn="l">
              <a:lnSpc>
                <a:spcPct val="120000"/>
              </a:lnSpc>
              <a:spcBef>
                <a:spcPts val="500"/>
              </a:spcBef>
              <a:spcAft>
                <a:spcPts val="0"/>
              </a:spcAft>
              <a:buClr>
                <a:schemeClr val="dk1"/>
              </a:buClr>
              <a:buSzPts val="1280"/>
              <a:buNone/>
              <a:defRPr b="1" sz="1600"/>
            </a:lvl4pPr>
            <a:lvl5pPr indent="-228600" lvl="4" marL="2286000" algn="l">
              <a:lnSpc>
                <a:spcPct val="120000"/>
              </a:lnSpc>
              <a:spcBef>
                <a:spcPts val="500"/>
              </a:spcBef>
              <a:spcAft>
                <a:spcPts val="0"/>
              </a:spcAft>
              <a:buClr>
                <a:schemeClr val="dk1"/>
              </a:buClr>
              <a:buSzPts val="128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1" name="Google Shape;51;p6"/>
          <p:cNvSpPr txBox="1"/>
          <p:nvPr>
            <p:ph idx="4" type="body"/>
          </p:nvPr>
        </p:nvSpPr>
        <p:spPr>
          <a:xfrm>
            <a:off x="6441470" y="2866031"/>
            <a:ext cx="5183188" cy="3227685"/>
          </a:xfrm>
          <a:prstGeom prst="rect">
            <a:avLst/>
          </a:prstGeom>
          <a:noFill/>
          <a:ln>
            <a:noFill/>
          </a:ln>
        </p:spPr>
        <p:txBody>
          <a:bodyPr anchorCtr="0" anchor="t" bIns="45700" lIns="91425" spcFirstLastPara="1" rIns="91425" wrap="square" tIns="45700">
            <a:normAutofit/>
          </a:bodyPr>
          <a:lstStyle>
            <a:lvl1pPr indent="-320040" lvl="0" marL="457200" algn="l">
              <a:lnSpc>
                <a:spcPct val="120000"/>
              </a:lnSpc>
              <a:spcBef>
                <a:spcPts val="1000"/>
              </a:spcBef>
              <a:spcAft>
                <a:spcPts val="0"/>
              </a:spcAft>
              <a:buClr>
                <a:schemeClr val="dk1"/>
              </a:buClr>
              <a:buSzPts val="1440"/>
              <a:buChar char="•"/>
              <a:defRPr/>
            </a:lvl1pPr>
            <a:lvl2pPr indent="-320040" lvl="1" marL="914400" algn="l">
              <a:lnSpc>
                <a:spcPct val="120000"/>
              </a:lnSpc>
              <a:spcBef>
                <a:spcPts val="500"/>
              </a:spcBef>
              <a:spcAft>
                <a:spcPts val="0"/>
              </a:spcAft>
              <a:buClr>
                <a:schemeClr val="dk1"/>
              </a:buClr>
              <a:buSzPts val="1440"/>
              <a:buChar char="–"/>
              <a:defRPr/>
            </a:lvl2pPr>
            <a:lvl3pPr indent="-320039" lvl="2" marL="1371600" algn="l">
              <a:lnSpc>
                <a:spcPct val="120000"/>
              </a:lnSpc>
              <a:spcBef>
                <a:spcPts val="500"/>
              </a:spcBef>
              <a:spcAft>
                <a:spcPts val="0"/>
              </a:spcAft>
              <a:buClr>
                <a:schemeClr val="dk1"/>
              </a:buClr>
              <a:buSzPts val="1440"/>
              <a:buChar char="•"/>
              <a:defRPr/>
            </a:lvl3pPr>
            <a:lvl4pPr indent="-320039" lvl="3" marL="1828800" algn="l">
              <a:lnSpc>
                <a:spcPct val="120000"/>
              </a:lnSpc>
              <a:spcBef>
                <a:spcPts val="500"/>
              </a:spcBef>
              <a:spcAft>
                <a:spcPts val="0"/>
              </a:spcAft>
              <a:buClr>
                <a:schemeClr val="dk1"/>
              </a:buClr>
              <a:buSzPts val="1440"/>
              <a:buChar char="–"/>
              <a:defRPr/>
            </a:lvl4pPr>
            <a:lvl5pPr indent="-320039" lvl="4" marL="2286000" algn="l">
              <a:lnSpc>
                <a:spcPct val="120000"/>
              </a:lnSpc>
              <a:spcBef>
                <a:spcPts val="500"/>
              </a:spcBef>
              <a:spcAft>
                <a:spcPts val="0"/>
              </a:spcAft>
              <a:buClr>
                <a:schemeClr val="dk1"/>
              </a:buClr>
              <a:buSzPts val="144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2" name="Google Shape;52;p6"/>
          <p:cNvSpPr txBox="1"/>
          <p:nvPr>
            <p:ph idx="10" type="dt"/>
          </p:nvPr>
        </p:nvSpPr>
        <p:spPr>
          <a:xfrm>
            <a:off x="8036732" y="6397103"/>
            <a:ext cx="3091928"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6"/>
          <p:cNvSpPr txBox="1"/>
          <p:nvPr>
            <p:ph idx="11" type="ftr"/>
          </p:nvPr>
        </p:nvSpPr>
        <p:spPr>
          <a:xfrm>
            <a:off x="475782" y="6397103"/>
            <a:ext cx="411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6"/>
          <p:cNvSpPr txBox="1"/>
          <p:nvPr>
            <p:ph idx="12" type="sldNum"/>
          </p:nvPr>
        </p:nvSpPr>
        <p:spPr>
          <a:xfrm>
            <a:off x="11024553" y="6397103"/>
            <a:ext cx="70077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55" name="Google Shape;55;p6"/>
          <p:cNvCxnSpPr/>
          <p:nvPr/>
        </p:nvCxnSpPr>
        <p:spPr>
          <a:xfrm rot="10800000">
            <a:off x="6101405" y="1883336"/>
            <a:ext cx="0" cy="4399660"/>
          </a:xfrm>
          <a:prstGeom prst="straightConnector1">
            <a:avLst/>
          </a:prstGeom>
          <a:noFill/>
          <a:ln cap="flat" cmpd="sng" w="9525">
            <a:solidFill>
              <a:schemeClr val="dk1"/>
            </a:solidFill>
            <a:prstDash val="solid"/>
            <a:miter lim="800000"/>
            <a:headEnd len="sm" w="sm" type="none"/>
            <a:tailEnd len="sm" w="sm" type="none"/>
          </a:ln>
        </p:spPr>
      </p:cxnSp>
      <p:cxnSp>
        <p:nvCxnSpPr>
          <p:cNvPr id="56" name="Google Shape;56;p6"/>
          <p:cNvCxnSpPr/>
          <p:nvPr/>
        </p:nvCxnSpPr>
        <p:spPr>
          <a:xfrm rot="10800000">
            <a:off x="577485" y="2738598"/>
            <a:ext cx="11059811" cy="0"/>
          </a:xfrm>
          <a:prstGeom prst="straightConnector1">
            <a:avLst/>
          </a:prstGeom>
          <a:noFill/>
          <a:ln cap="flat" cmpd="sng" w="9525">
            <a:solidFill>
              <a:schemeClr val="dk1"/>
            </a:solidFill>
            <a:prstDash val="solid"/>
            <a:miter lim="800000"/>
            <a:headEnd len="sm" w="sm" type="none"/>
            <a:tailEnd len="sm" w="sm" type="none"/>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showMasterSp="0" type="titleOnly">
  <p:cSld name="TITLE_ONLY">
    <p:spTree>
      <p:nvGrpSpPr>
        <p:cNvPr id="57" name="Shape 57"/>
        <p:cNvGrpSpPr/>
        <p:nvPr/>
      </p:nvGrpSpPr>
      <p:grpSpPr>
        <a:xfrm>
          <a:off x="0" y="0"/>
          <a:ext cx="0" cy="0"/>
          <a:chOff x="0" y="0"/>
          <a:chExt cx="0" cy="0"/>
        </a:xfrm>
      </p:grpSpPr>
      <p:sp>
        <p:nvSpPr>
          <p:cNvPr id="58" name="Google Shape;58;p7"/>
          <p:cNvSpPr txBox="1"/>
          <p:nvPr>
            <p:ph type="title"/>
          </p:nvPr>
        </p:nvSpPr>
        <p:spPr>
          <a:xfrm>
            <a:off x="571500" y="717452"/>
            <a:ext cx="11049000" cy="1161836"/>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9" name="Google Shape;59;p7"/>
          <p:cNvSpPr txBox="1"/>
          <p:nvPr>
            <p:ph idx="10" type="dt"/>
          </p:nvPr>
        </p:nvSpPr>
        <p:spPr>
          <a:xfrm>
            <a:off x="8036732" y="6397103"/>
            <a:ext cx="3091928"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7"/>
          <p:cNvSpPr txBox="1"/>
          <p:nvPr>
            <p:ph idx="11" type="ftr"/>
          </p:nvPr>
        </p:nvSpPr>
        <p:spPr>
          <a:xfrm>
            <a:off x="475782" y="6397103"/>
            <a:ext cx="411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7"/>
          <p:cNvSpPr txBox="1"/>
          <p:nvPr>
            <p:ph idx="12" type="sldNum"/>
          </p:nvPr>
        </p:nvSpPr>
        <p:spPr>
          <a:xfrm>
            <a:off x="11024553" y="6397103"/>
            <a:ext cx="70077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62" name="Google Shape;62;p7"/>
          <p:cNvCxnSpPr/>
          <p:nvPr/>
        </p:nvCxnSpPr>
        <p:spPr>
          <a:xfrm rot="10800000">
            <a:off x="577485" y="571500"/>
            <a:ext cx="11059811" cy="0"/>
          </a:xfrm>
          <a:prstGeom prst="straightConnector1">
            <a:avLst/>
          </a:prstGeom>
          <a:noFill/>
          <a:ln cap="flat" cmpd="sng" w="9525">
            <a:solidFill>
              <a:schemeClr val="dk1"/>
            </a:solidFill>
            <a:prstDash val="solid"/>
            <a:miter lim="800000"/>
            <a:headEnd len="sm" w="sm" type="none"/>
            <a:tailEnd len="sm" w="sm" type="none"/>
          </a:ln>
        </p:spPr>
      </p:cxnSp>
      <p:cxnSp>
        <p:nvCxnSpPr>
          <p:cNvPr id="63" name="Google Shape;63;p7"/>
          <p:cNvCxnSpPr/>
          <p:nvPr/>
        </p:nvCxnSpPr>
        <p:spPr>
          <a:xfrm rot="10800000">
            <a:off x="577485" y="6283518"/>
            <a:ext cx="11059811" cy="0"/>
          </a:xfrm>
          <a:prstGeom prst="straightConnector1">
            <a:avLst/>
          </a:prstGeom>
          <a:noFill/>
          <a:ln cap="flat" cmpd="sng" w="9525">
            <a:solidFill>
              <a:schemeClr val="dk1"/>
            </a:solidFill>
            <a:prstDash val="solid"/>
            <a:miter lim="800000"/>
            <a:headEnd len="sm" w="sm" type="none"/>
            <a:tailEnd len="sm" w="sm" type="none"/>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64" name="Shape 64"/>
        <p:cNvGrpSpPr/>
        <p:nvPr/>
      </p:nvGrpSpPr>
      <p:grpSpPr>
        <a:xfrm>
          <a:off x="0" y="0"/>
          <a:ext cx="0" cy="0"/>
          <a:chOff x="0" y="0"/>
          <a:chExt cx="0" cy="0"/>
        </a:xfrm>
      </p:grpSpPr>
      <p:sp>
        <p:nvSpPr>
          <p:cNvPr id="65" name="Google Shape;65;p8"/>
          <p:cNvSpPr txBox="1"/>
          <p:nvPr>
            <p:ph idx="10" type="dt"/>
          </p:nvPr>
        </p:nvSpPr>
        <p:spPr>
          <a:xfrm>
            <a:off x="8036732" y="6397103"/>
            <a:ext cx="3091928"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8"/>
          <p:cNvSpPr txBox="1"/>
          <p:nvPr>
            <p:ph idx="11" type="ftr"/>
          </p:nvPr>
        </p:nvSpPr>
        <p:spPr>
          <a:xfrm>
            <a:off x="475782" y="6397103"/>
            <a:ext cx="411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8"/>
          <p:cNvSpPr txBox="1"/>
          <p:nvPr>
            <p:ph idx="12" type="sldNum"/>
          </p:nvPr>
        </p:nvSpPr>
        <p:spPr>
          <a:xfrm>
            <a:off x="11024553" y="6397103"/>
            <a:ext cx="70077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spTree>
      <p:nvGrpSpPr>
        <p:cNvPr id="68" name="Shape 68"/>
        <p:cNvGrpSpPr/>
        <p:nvPr/>
      </p:nvGrpSpPr>
      <p:grpSpPr>
        <a:xfrm>
          <a:off x="0" y="0"/>
          <a:ext cx="0" cy="0"/>
          <a:chOff x="0" y="0"/>
          <a:chExt cx="0" cy="0"/>
        </a:xfrm>
      </p:grpSpPr>
      <p:sp>
        <p:nvSpPr>
          <p:cNvPr id="69" name="Google Shape;69;p9"/>
          <p:cNvSpPr txBox="1"/>
          <p:nvPr>
            <p:ph type="title"/>
          </p:nvPr>
        </p:nvSpPr>
        <p:spPr>
          <a:xfrm>
            <a:off x="572201" y="810344"/>
            <a:ext cx="3478084" cy="1408062"/>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3200"/>
              <a:buFont typeface="Batang"/>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9"/>
          <p:cNvSpPr txBox="1"/>
          <p:nvPr>
            <p:ph idx="1" type="body"/>
          </p:nvPr>
        </p:nvSpPr>
        <p:spPr>
          <a:xfrm>
            <a:off x="4919809" y="931232"/>
            <a:ext cx="6700679" cy="5079369"/>
          </a:xfrm>
          <a:prstGeom prst="rect">
            <a:avLst/>
          </a:prstGeom>
          <a:noFill/>
          <a:ln>
            <a:noFill/>
          </a:ln>
        </p:spPr>
        <p:txBody>
          <a:bodyPr anchorCtr="0" anchor="t" bIns="45700" lIns="91425" spcFirstLastPara="1" rIns="91425" wrap="square" tIns="45700">
            <a:normAutofit/>
          </a:bodyPr>
          <a:lstStyle>
            <a:lvl1pPr indent="-391160" lvl="0" marL="457200" algn="l">
              <a:lnSpc>
                <a:spcPct val="120000"/>
              </a:lnSpc>
              <a:spcBef>
                <a:spcPts val="1000"/>
              </a:spcBef>
              <a:spcAft>
                <a:spcPts val="0"/>
              </a:spcAft>
              <a:buClr>
                <a:schemeClr val="dk1"/>
              </a:buClr>
              <a:buSzPts val="2560"/>
              <a:buChar char="•"/>
              <a:defRPr sz="3200"/>
            </a:lvl1pPr>
            <a:lvl2pPr indent="-370840" lvl="1" marL="914400" algn="l">
              <a:lnSpc>
                <a:spcPct val="120000"/>
              </a:lnSpc>
              <a:spcBef>
                <a:spcPts val="500"/>
              </a:spcBef>
              <a:spcAft>
                <a:spcPts val="0"/>
              </a:spcAft>
              <a:buClr>
                <a:schemeClr val="dk1"/>
              </a:buClr>
              <a:buSzPts val="2240"/>
              <a:buChar char="–"/>
              <a:defRPr sz="2800"/>
            </a:lvl2pPr>
            <a:lvl3pPr indent="-350519" lvl="2" marL="1371600" algn="l">
              <a:lnSpc>
                <a:spcPct val="120000"/>
              </a:lnSpc>
              <a:spcBef>
                <a:spcPts val="500"/>
              </a:spcBef>
              <a:spcAft>
                <a:spcPts val="0"/>
              </a:spcAft>
              <a:buClr>
                <a:schemeClr val="dk1"/>
              </a:buClr>
              <a:buSzPts val="1920"/>
              <a:buChar char="•"/>
              <a:defRPr sz="2400"/>
            </a:lvl3pPr>
            <a:lvl4pPr indent="-330200" lvl="3" marL="1828800" algn="l">
              <a:lnSpc>
                <a:spcPct val="120000"/>
              </a:lnSpc>
              <a:spcBef>
                <a:spcPts val="500"/>
              </a:spcBef>
              <a:spcAft>
                <a:spcPts val="0"/>
              </a:spcAft>
              <a:buClr>
                <a:schemeClr val="dk1"/>
              </a:buClr>
              <a:buSzPts val="1600"/>
              <a:buChar char="–"/>
              <a:defRPr sz="2000"/>
            </a:lvl4pPr>
            <a:lvl5pPr indent="-330200" lvl="4" marL="2286000" algn="l">
              <a:lnSpc>
                <a:spcPct val="120000"/>
              </a:lnSpc>
              <a:spcBef>
                <a:spcPts val="500"/>
              </a:spcBef>
              <a:spcAft>
                <a:spcPts val="0"/>
              </a:spcAft>
              <a:buClr>
                <a:schemeClr val="dk1"/>
              </a:buClr>
              <a:buSzPts val="16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71" name="Google Shape;71;p9"/>
          <p:cNvSpPr txBox="1"/>
          <p:nvPr>
            <p:ph idx="2" type="body"/>
          </p:nvPr>
        </p:nvSpPr>
        <p:spPr>
          <a:xfrm>
            <a:off x="571500" y="2578608"/>
            <a:ext cx="3478783" cy="3417244"/>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chemeClr val="dk1"/>
              </a:buClr>
              <a:buSzPts val="1280"/>
              <a:buNone/>
              <a:defRPr sz="1600"/>
            </a:lvl1pPr>
            <a:lvl2pPr indent="-228600" lvl="1" marL="914400" algn="l">
              <a:lnSpc>
                <a:spcPct val="120000"/>
              </a:lnSpc>
              <a:spcBef>
                <a:spcPts val="500"/>
              </a:spcBef>
              <a:spcAft>
                <a:spcPts val="0"/>
              </a:spcAft>
              <a:buClr>
                <a:schemeClr val="dk1"/>
              </a:buClr>
              <a:buSzPts val="1120"/>
              <a:buNone/>
              <a:defRPr sz="1400"/>
            </a:lvl2pPr>
            <a:lvl3pPr indent="-228600" lvl="2" marL="1371600" algn="l">
              <a:lnSpc>
                <a:spcPct val="120000"/>
              </a:lnSpc>
              <a:spcBef>
                <a:spcPts val="500"/>
              </a:spcBef>
              <a:spcAft>
                <a:spcPts val="0"/>
              </a:spcAft>
              <a:buClr>
                <a:schemeClr val="dk1"/>
              </a:buClr>
              <a:buSzPts val="960"/>
              <a:buNone/>
              <a:defRPr sz="1200"/>
            </a:lvl3pPr>
            <a:lvl4pPr indent="-228600" lvl="3" marL="1828800" algn="l">
              <a:lnSpc>
                <a:spcPct val="120000"/>
              </a:lnSpc>
              <a:spcBef>
                <a:spcPts val="500"/>
              </a:spcBef>
              <a:spcAft>
                <a:spcPts val="0"/>
              </a:spcAft>
              <a:buClr>
                <a:schemeClr val="dk1"/>
              </a:buClr>
              <a:buSzPts val="800"/>
              <a:buNone/>
              <a:defRPr sz="1000"/>
            </a:lvl4pPr>
            <a:lvl5pPr indent="-228600" lvl="4" marL="2286000" algn="l">
              <a:lnSpc>
                <a:spcPct val="120000"/>
              </a:lnSpc>
              <a:spcBef>
                <a:spcPts val="500"/>
              </a:spcBef>
              <a:spcAft>
                <a:spcPts val="0"/>
              </a:spcAft>
              <a:buClr>
                <a:schemeClr val="dk1"/>
              </a:buClr>
              <a:buSzPts val="8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2" name="Google Shape;72;p9"/>
          <p:cNvSpPr txBox="1"/>
          <p:nvPr>
            <p:ph idx="10" type="dt"/>
          </p:nvPr>
        </p:nvSpPr>
        <p:spPr>
          <a:xfrm>
            <a:off x="8036732" y="6397103"/>
            <a:ext cx="3091928"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9"/>
          <p:cNvSpPr txBox="1"/>
          <p:nvPr>
            <p:ph idx="11" type="ftr"/>
          </p:nvPr>
        </p:nvSpPr>
        <p:spPr>
          <a:xfrm>
            <a:off x="475782" y="6397103"/>
            <a:ext cx="411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9"/>
          <p:cNvSpPr txBox="1"/>
          <p:nvPr>
            <p:ph idx="12" type="sldNum"/>
          </p:nvPr>
        </p:nvSpPr>
        <p:spPr>
          <a:xfrm>
            <a:off x="11024553" y="6397103"/>
            <a:ext cx="70077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75" name="Google Shape;75;p9"/>
          <p:cNvCxnSpPr/>
          <p:nvPr/>
        </p:nvCxnSpPr>
        <p:spPr>
          <a:xfrm rot="10800000">
            <a:off x="571500" y="571500"/>
            <a:ext cx="11059811" cy="0"/>
          </a:xfrm>
          <a:prstGeom prst="straightConnector1">
            <a:avLst/>
          </a:prstGeom>
          <a:noFill/>
          <a:ln cap="flat" cmpd="sng" w="9525">
            <a:solidFill>
              <a:schemeClr val="dk1"/>
            </a:solidFill>
            <a:prstDash val="solid"/>
            <a:miter lim="800000"/>
            <a:headEnd len="sm" w="sm" type="none"/>
            <a:tailEnd len="sm" w="sm" type="none"/>
          </a:ln>
        </p:spPr>
      </p:cxnSp>
      <p:cxnSp>
        <p:nvCxnSpPr>
          <p:cNvPr id="76" name="Google Shape;76;p9"/>
          <p:cNvCxnSpPr/>
          <p:nvPr/>
        </p:nvCxnSpPr>
        <p:spPr>
          <a:xfrm rot="10800000">
            <a:off x="4419601" y="571500"/>
            <a:ext cx="0" cy="5715000"/>
          </a:xfrm>
          <a:prstGeom prst="straightConnector1">
            <a:avLst/>
          </a:prstGeom>
          <a:noFill/>
          <a:ln cap="flat" cmpd="sng" w="9525">
            <a:solidFill>
              <a:schemeClr val="dk1"/>
            </a:solidFill>
            <a:prstDash val="solid"/>
            <a:miter lim="800000"/>
            <a:headEnd len="sm" w="sm" type="none"/>
            <a:tailEnd len="sm" w="sm" type="none"/>
          </a:ln>
        </p:spPr>
      </p:cxnSp>
      <p:cxnSp>
        <p:nvCxnSpPr>
          <p:cNvPr id="77" name="Google Shape;77;p9"/>
          <p:cNvCxnSpPr/>
          <p:nvPr/>
        </p:nvCxnSpPr>
        <p:spPr>
          <a:xfrm rot="10800000">
            <a:off x="571501" y="2406845"/>
            <a:ext cx="3848100" cy="0"/>
          </a:xfrm>
          <a:prstGeom prst="straightConnector1">
            <a:avLst/>
          </a:prstGeom>
          <a:noFill/>
          <a:ln cap="flat" cmpd="sng" w="9525">
            <a:solidFill>
              <a:schemeClr val="dk1"/>
            </a:solidFill>
            <a:prstDash val="solid"/>
            <a:miter lim="800000"/>
            <a:headEnd len="sm" w="sm" type="none"/>
            <a:tailEnd len="sm" w="sm" type="none"/>
          </a:ln>
        </p:spPr>
      </p:cxnSp>
      <p:cxnSp>
        <p:nvCxnSpPr>
          <p:cNvPr id="78" name="Google Shape;78;p9"/>
          <p:cNvCxnSpPr/>
          <p:nvPr/>
        </p:nvCxnSpPr>
        <p:spPr>
          <a:xfrm rot="10800000">
            <a:off x="577485" y="6283518"/>
            <a:ext cx="11059811" cy="0"/>
          </a:xfrm>
          <a:prstGeom prst="straightConnector1">
            <a:avLst/>
          </a:prstGeom>
          <a:noFill/>
          <a:ln cap="flat" cmpd="sng" w="9525">
            <a:solidFill>
              <a:schemeClr val="dk1"/>
            </a:solidFill>
            <a:prstDash val="solid"/>
            <a:miter lim="800000"/>
            <a:headEnd len="sm" w="sm" type="none"/>
            <a:tailEnd len="sm" w="sm" type="none"/>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79" name="Shape 79"/>
        <p:cNvGrpSpPr/>
        <p:nvPr/>
      </p:nvGrpSpPr>
      <p:grpSpPr>
        <a:xfrm>
          <a:off x="0" y="0"/>
          <a:ext cx="0" cy="0"/>
          <a:chOff x="0" y="0"/>
          <a:chExt cx="0" cy="0"/>
        </a:xfrm>
      </p:grpSpPr>
      <p:sp>
        <p:nvSpPr>
          <p:cNvPr id="80" name="Google Shape;80;p10"/>
          <p:cNvSpPr txBox="1"/>
          <p:nvPr>
            <p:ph type="title"/>
          </p:nvPr>
        </p:nvSpPr>
        <p:spPr>
          <a:xfrm>
            <a:off x="571499" y="802204"/>
            <a:ext cx="3478787" cy="1408062"/>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3200"/>
              <a:buFont typeface="Batang"/>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1" name="Google Shape;81;p10"/>
          <p:cNvSpPr/>
          <p:nvPr>
            <p:ph idx="2" type="pic"/>
          </p:nvPr>
        </p:nvSpPr>
        <p:spPr>
          <a:xfrm>
            <a:off x="4723467" y="847384"/>
            <a:ext cx="6907844" cy="5216813"/>
          </a:xfrm>
          <a:prstGeom prst="rect">
            <a:avLst/>
          </a:prstGeom>
          <a:noFill/>
          <a:ln>
            <a:noFill/>
          </a:ln>
        </p:spPr>
      </p:sp>
      <p:sp>
        <p:nvSpPr>
          <p:cNvPr id="82" name="Google Shape;82;p10"/>
          <p:cNvSpPr txBox="1"/>
          <p:nvPr>
            <p:ph idx="1" type="body"/>
          </p:nvPr>
        </p:nvSpPr>
        <p:spPr>
          <a:xfrm>
            <a:off x="571498" y="2574906"/>
            <a:ext cx="3478787" cy="3435710"/>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chemeClr val="dk1"/>
              </a:buClr>
              <a:buSzPts val="1280"/>
              <a:buNone/>
              <a:defRPr sz="1600"/>
            </a:lvl1pPr>
            <a:lvl2pPr indent="-228600" lvl="1" marL="914400" algn="l">
              <a:lnSpc>
                <a:spcPct val="120000"/>
              </a:lnSpc>
              <a:spcBef>
                <a:spcPts val="500"/>
              </a:spcBef>
              <a:spcAft>
                <a:spcPts val="0"/>
              </a:spcAft>
              <a:buClr>
                <a:schemeClr val="dk1"/>
              </a:buClr>
              <a:buSzPts val="1120"/>
              <a:buNone/>
              <a:defRPr sz="1400"/>
            </a:lvl2pPr>
            <a:lvl3pPr indent="-228600" lvl="2" marL="1371600" algn="l">
              <a:lnSpc>
                <a:spcPct val="120000"/>
              </a:lnSpc>
              <a:spcBef>
                <a:spcPts val="500"/>
              </a:spcBef>
              <a:spcAft>
                <a:spcPts val="0"/>
              </a:spcAft>
              <a:buClr>
                <a:schemeClr val="dk1"/>
              </a:buClr>
              <a:buSzPts val="960"/>
              <a:buNone/>
              <a:defRPr sz="1200"/>
            </a:lvl3pPr>
            <a:lvl4pPr indent="-228600" lvl="3" marL="1828800" algn="l">
              <a:lnSpc>
                <a:spcPct val="120000"/>
              </a:lnSpc>
              <a:spcBef>
                <a:spcPts val="500"/>
              </a:spcBef>
              <a:spcAft>
                <a:spcPts val="0"/>
              </a:spcAft>
              <a:buClr>
                <a:schemeClr val="dk1"/>
              </a:buClr>
              <a:buSzPts val="800"/>
              <a:buNone/>
              <a:defRPr sz="1000"/>
            </a:lvl4pPr>
            <a:lvl5pPr indent="-228600" lvl="4" marL="2286000" algn="l">
              <a:lnSpc>
                <a:spcPct val="120000"/>
              </a:lnSpc>
              <a:spcBef>
                <a:spcPts val="500"/>
              </a:spcBef>
              <a:spcAft>
                <a:spcPts val="0"/>
              </a:spcAft>
              <a:buClr>
                <a:schemeClr val="dk1"/>
              </a:buClr>
              <a:buSzPts val="8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83" name="Google Shape;83;p10"/>
          <p:cNvSpPr txBox="1"/>
          <p:nvPr>
            <p:ph idx="10" type="dt"/>
          </p:nvPr>
        </p:nvSpPr>
        <p:spPr>
          <a:xfrm>
            <a:off x="8036732" y="6397103"/>
            <a:ext cx="3091928"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10"/>
          <p:cNvSpPr txBox="1"/>
          <p:nvPr>
            <p:ph idx="11" type="ftr"/>
          </p:nvPr>
        </p:nvSpPr>
        <p:spPr>
          <a:xfrm>
            <a:off x="475782" y="6397103"/>
            <a:ext cx="411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10"/>
          <p:cNvSpPr txBox="1"/>
          <p:nvPr>
            <p:ph idx="12" type="sldNum"/>
          </p:nvPr>
        </p:nvSpPr>
        <p:spPr>
          <a:xfrm>
            <a:off x="11024553" y="6397103"/>
            <a:ext cx="70077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86" name="Google Shape;86;p10"/>
          <p:cNvCxnSpPr/>
          <p:nvPr/>
        </p:nvCxnSpPr>
        <p:spPr>
          <a:xfrm rot="10800000">
            <a:off x="571500" y="571500"/>
            <a:ext cx="11059811" cy="0"/>
          </a:xfrm>
          <a:prstGeom prst="straightConnector1">
            <a:avLst/>
          </a:prstGeom>
          <a:noFill/>
          <a:ln cap="flat" cmpd="sng" w="9525">
            <a:solidFill>
              <a:schemeClr val="dk1"/>
            </a:solidFill>
            <a:prstDash val="solid"/>
            <a:miter lim="800000"/>
            <a:headEnd len="sm" w="sm" type="none"/>
            <a:tailEnd len="sm" w="sm" type="none"/>
          </a:ln>
        </p:spPr>
      </p:cxnSp>
      <p:cxnSp>
        <p:nvCxnSpPr>
          <p:cNvPr id="87" name="Google Shape;87;p10"/>
          <p:cNvCxnSpPr/>
          <p:nvPr/>
        </p:nvCxnSpPr>
        <p:spPr>
          <a:xfrm rot="10800000">
            <a:off x="4419601" y="571500"/>
            <a:ext cx="0" cy="5715000"/>
          </a:xfrm>
          <a:prstGeom prst="straightConnector1">
            <a:avLst/>
          </a:prstGeom>
          <a:noFill/>
          <a:ln cap="flat" cmpd="sng" w="9525">
            <a:solidFill>
              <a:schemeClr val="dk1"/>
            </a:solidFill>
            <a:prstDash val="solid"/>
            <a:miter lim="800000"/>
            <a:headEnd len="sm" w="sm" type="none"/>
            <a:tailEnd len="sm" w="sm" type="none"/>
          </a:ln>
        </p:spPr>
      </p:cxnSp>
      <p:cxnSp>
        <p:nvCxnSpPr>
          <p:cNvPr id="88" name="Google Shape;88;p10"/>
          <p:cNvCxnSpPr/>
          <p:nvPr/>
        </p:nvCxnSpPr>
        <p:spPr>
          <a:xfrm rot="10800000">
            <a:off x="571501" y="2406845"/>
            <a:ext cx="3848100" cy="0"/>
          </a:xfrm>
          <a:prstGeom prst="straightConnector1">
            <a:avLst/>
          </a:prstGeom>
          <a:noFill/>
          <a:ln cap="flat" cmpd="sng" w="9525">
            <a:solidFill>
              <a:schemeClr val="dk1"/>
            </a:solidFill>
            <a:prstDash val="solid"/>
            <a:miter lim="800000"/>
            <a:headEnd len="sm" w="sm" type="none"/>
            <a:tailEnd len="sm" w="sm" type="none"/>
          </a:ln>
        </p:spPr>
      </p:cxnSp>
      <p:cxnSp>
        <p:nvCxnSpPr>
          <p:cNvPr id="89" name="Google Shape;89;p10"/>
          <p:cNvCxnSpPr/>
          <p:nvPr/>
        </p:nvCxnSpPr>
        <p:spPr>
          <a:xfrm rot="10800000">
            <a:off x="577485" y="6283518"/>
            <a:ext cx="11059811" cy="0"/>
          </a:xfrm>
          <a:prstGeom prst="straightConnector1">
            <a:avLst/>
          </a:prstGeom>
          <a:noFill/>
          <a:ln cap="flat" cmpd="sng" w="9525">
            <a:solidFill>
              <a:schemeClr val="dk1"/>
            </a:solidFill>
            <a:prstDash val="solid"/>
            <a:miter lim="800000"/>
            <a:headEnd len="sm" w="sm" type="none"/>
            <a:tailEnd len="sm" w="sm" type="none"/>
          </a:ln>
        </p:spPr>
      </p:cxn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571500" y="689289"/>
            <a:ext cx="11049000" cy="1084101"/>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000"/>
              <a:buFont typeface="Batang"/>
              <a:buNone/>
              <a:defRPr b="0" i="0" sz="4000" u="none" cap="none" strike="noStrike">
                <a:solidFill>
                  <a:schemeClr val="dk1"/>
                </a:solidFill>
                <a:latin typeface="Batang"/>
                <a:ea typeface="Batang"/>
                <a:cs typeface="Batang"/>
                <a:sym typeface="Batang"/>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571499" y="2075688"/>
            <a:ext cx="11059811" cy="3818082"/>
          </a:xfrm>
          <a:prstGeom prst="rect">
            <a:avLst/>
          </a:prstGeom>
          <a:noFill/>
          <a:ln>
            <a:noFill/>
          </a:ln>
        </p:spPr>
        <p:txBody>
          <a:bodyPr anchorCtr="0" anchor="t" bIns="45700" lIns="91425" spcFirstLastPara="1" rIns="91425" wrap="square" tIns="45700">
            <a:normAutofit/>
          </a:bodyPr>
          <a:lstStyle>
            <a:lvl1pPr indent="-330200" lvl="0" marL="457200" marR="0" rtl="0" algn="l">
              <a:lnSpc>
                <a:spcPct val="120000"/>
              </a:lnSpc>
              <a:spcBef>
                <a:spcPts val="1000"/>
              </a:spcBef>
              <a:spcAft>
                <a:spcPts val="0"/>
              </a:spcAft>
              <a:buClr>
                <a:schemeClr val="dk1"/>
              </a:buClr>
              <a:buSzPts val="1600"/>
              <a:buFont typeface="Arial"/>
              <a:buChar char="•"/>
              <a:defRPr b="0" i="0" sz="2000" u="none" cap="none" strike="noStrike">
                <a:solidFill>
                  <a:schemeClr val="dk1"/>
                </a:solidFill>
                <a:latin typeface="Avenir"/>
                <a:ea typeface="Avenir"/>
                <a:cs typeface="Avenir"/>
                <a:sym typeface="Avenir"/>
              </a:defRPr>
            </a:lvl1pPr>
            <a:lvl2pPr indent="-320040" lvl="1" marL="914400" marR="0" rtl="0" algn="l">
              <a:lnSpc>
                <a:spcPct val="120000"/>
              </a:lnSpc>
              <a:spcBef>
                <a:spcPts val="500"/>
              </a:spcBef>
              <a:spcAft>
                <a:spcPts val="0"/>
              </a:spcAft>
              <a:buClr>
                <a:schemeClr val="dk1"/>
              </a:buClr>
              <a:buSzPts val="1440"/>
              <a:buFont typeface="Avenir"/>
              <a:buChar char="–"/>
              <a:defRPr b="0" i="0" sz="1800" u="none" cap="none" strike="noStrike">
                <a:solidFill>
                  <a:schemeClr val="dk1"/>
                </a:solidFill>
                <a:latin typeface="Avenir"/>
                <a:ea typeface="Avenir"/>
                <a:cs typeface="Avenir"/>
                <a:sym typeface="Avenir"/>
              </a:defRPr>
            </a:lvl2pPr>
            <a:lvl3pPr indent="-309880" lvl="2" marL="1371600" marR="0" rtl="0" algn="l">
              <a:lnSpc>
                <a:spcPct val="120000"/>
              </a:lnSpc>
              <a:spcBef>
                <a:spcPts val="500"/>
              </a:spcBef>
              <a:spcAft>
                <a:spcPts val="0"/>
              </a:spcAft>
              <a:buClr>
                <a:schemeClr val="dk1"/>
              </a:buClr>
              <a:buSzPts val="1280"/>
              <a:buFont typeface="Arial"/>
              <a:buChar char="•"/>
              <a:defRPr b="0" i="0" sz="1600" u="none" cap="none" strike="noStrike">
                <a:solidFill>
                  <a:schemeClr val="dk1"/>
                </a:solidFill>
                <a:latin typeface="Avenir"/>
                <a:ea typeface="Avenir"/>
                <a:cs typeface="Avenir"/>
                <a:sym typeface="Avenir"/>
              </a:defRPr>
            </a:lvl3pPr>
            <a:lvl4pPr indent="-299719" lvl="3" marL="1828800" marR="0" rtl="0" algn="l">
              <a:lnSpc>
                <a:spcPct val="120000"/>
              </a:lnSpc>
              <a:spcBef>
                <a:spcPts val="500"/>
              </a:spcBef>
              <a:spcAft>
                <a:spcPts val="0"/>
              </a:spcAft>
              <a:buClr>
                <a:schemeClr val="dk1"/>
              </a:buClr>
              <a:buSzPts val="1120"/>
              <a:buFont typeface="Avenir"/>
              <a:buChar char="–"/>
              <a:defRPr b="0" i="0" sz="1400" u="none" cap="none" strike="noStrike">
                <a:solidFill>
                  <a:schemeClr val="dk1"/>
                </a:solidFill>
                <a:latin typeface="Avenir"/>
                <a:ea typeface="Avenir"/>
                <a:cs typeface="Avenir"/>
                <a:sym typeface="Avenir"/>
              </a:defRPr>
            </a:lvl4pPr>
            <a:lvl5pPr indent="-299720" lvl="4" marL="2286000" marR="0" rtl="0" algn="l">
              <a:lnSpc>
                <a:spcPct val="120000"/>
              </a:lnSpc>
              <a:spcBef>
                <a:spcPts val="500"/>
              </a:spcBef>
              <a:spcAft>
                <a:spcPts val="0"/>
              </a:spcAft>
              <a:buClr>
                <a:schemeClr val="dk1"/>
              </a:buClr>
              <a:buSzPts val="1120"/>
              <a:buFont typeface="Arial"/>
              <a:buChar char="•"/>
              <a:defRPr b="0" i="0" sz="1400" u="none" cap="none" strike="noStrike">
                <a:solidFill>
                  <a:schemeClr val="dk1"/>
                </a:solidFill>
                <a:latin typeface="Avenir"/>
                <a:ea typeface="Avenir"/>
                <a:cs typeface="Avenir"/>
                <a:sym typeface="Avenir"/>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venir"/>
                <a:ea typeface="Avenir"/>
                <a:cs typeface="Avenir"/>
                <a:sym typeface="Avenir"/>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venir"/>
                <a:ea typeface="Avenir"/>
                <a:cs typeface="Avenir"/>
                <a:sym typeface="Avenir"/>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venir"/>
                <a:ea typeface="Avenir"/>
                <a:cs typeface="Avenir"/>
                <a:sym typeface="Avenir"/>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venir"/>
                <a:ea typeface="Avenir"/>
                <a:cs typeface="Avenir"/>
                <a:sym typeface="Avenir"/>
              </a:defRPr>
            </a:lvl9pPr>
          </a:lstStyle>
          <a:p/>
        </p:txBody>
      </p:sp>
      <p:sp>
        <p:nvSpPr>
          <p:cNvPr id="8" name="Google Shape;8;p1"/>
          <p:cNvSpPr txBox="1"/>
          <p:nvPr>
            <p:ph idx="10" type="dt"/>
          </p:nvPr>
        </p:nvSpPr>
        <p:spPr>
          <a:xfrm>
            <a:off x="8036732" y="6397103"/>
            <a:ext cx="3091928"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800" u="none" cap="none" strike="noStrike">
                <a:solidFill>
                  <a:schemeClr val="dk1"/>
                </a:solidFill>
                <a:latin typeface="Avenir"/>
                <a:ea typeface="Avenir"/>
                <a:cs typeface="Avenir"/>
                <a:sym typeface="Avenir"/>
              </a:defRPr>
            </a:lvl1pPr>
            <a:lvl2pPr lvl="1"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2pPr>
            <a:lvl3pPr lvl="2"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3pPr>
            <a:lvl4pPr lvl="3"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4pPr>
            <a:lvl5pPr lvl="4"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5pPr>
            <a:lvl6pPr lvl="5"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6pPr>
            <a:lvl7pPr lvl="6"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7pPr>
            <a:lvl8pPr lvl="7"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8pPr>
            <a:lvl9pPr lvl="8"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9pPr>
          </a:lstStyle>
          <a:p/>
        </p:txBody>
      </p:sp>
      <p:sp>
        <p:nvSpPr>
          <p:cNvPr id="9" name="Google Shape;9;p1"/>
          <p:cNvSpPr txBox="1"/>
          <p:nvPr>
            <p:ph idx="11" type="ftr"/>
          </p:nvPr>
        </p:nvSpPr>
        <p:spPr>
          <a:xfrm>
            <a:off x="475782" y="6397103"/>
            <a:ext cx="41148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800" u="none" cap="none" strike="noStrike">
                <a:solidFill>
                  <a:schemeClr val="dk1"/>
                </a:solidFill>
                <a:latin typeface="Avenir"/>
                <a:ea typeface="Avenir"/>
                <a:cs typeface="Avenir"/>
                <a:sym typeface="Avenir"/>
              </a:defRPr>
            </a:lvl1pPr>
            <a:lvl2pPr lvl="1"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2pPr>
            <a:lvl3pPr lvl="2"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3pPr>
            <a:lvl4pPr lvl="3"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4pPr>
            <a:lvl5pPr lvl="4"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5pPr>
            <a:lvl6pPr lvl="5"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6pPr>
            <a:lvl7pPr lvl="6"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7pPr>
            <a:lvl8pPr lvl="7"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8pPr>
            <a:lvl9pPr lvl="8"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9pPr>
          </a:lstStyle>
          <a:p/>
        </p:txBody>
      </p:sp>
      <p:sp>
        <p:nvSpPr>
          <p:cNvPr id="10" name="Google Shape;10;p1"/>
          <p:cNvSpPr txBox="1"/>
          <p:nvPr>
            <p:ph idx="12" type="sldNum"/>
          </p:nvPr>
        </p:nvSpPr>
        <p:spPr>
          <a:xfrm>
            <a:off x="11024553" y="6397103"/>
            <a:ext cx="700775"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800" u="none" cap="none" strike="noStrike">
                <a:solidFill>
                  <a:schemeClr val="dk1"/>
                </a:solidFill>
                <a:latin typeface="Avenir"/>
                <a:ea typeface="Avenir"/>
                <a:cs typeface="Avenir"/>
                <a:sym typeface="Avenir"/>
              </a:defRPr>
            </a:lvl1pPr>
            <a:lvl2pPr indent="0" lvl="1" marL="0" marR="0" rtl="0" algn="r">
              <a:spcBef>
                <a:spcPts val="0"/>
              </a:spcBef>
              <a:buNone/>
              <a:defRPr b="0" i="0" sz="800" u="none" cap="none" strike="noStrike">
                <a:solidFill>
                  <a:schemeClr val="dk1"/>
                </a:solidFill>
                <a:latin typeface="Avenir"/>
                <a:ea typeface="Avenir"/>
                <a:cs typeface="Avenir"/>
                <a:sym typeface="Avenir"/>
              </a:defRPr>
            </a:lvl2pPr>
            <a:lvl3pPr indent="0" lvl="2" marL="0" marR="0" rtl="0" algn="r">
              <a:spcBef>
                <a:spcPts val="0"/>
              </a:spcBef>
              <a:buNone/>
              <a:defRPr b="0" i="0" sz="800" u="none" cap="none" strike="noStrike">
                <a:solidFill>
                  <a:schemeClr val="dk1"/>
                </a:solidFill>
                <a:latin typeface="Avenir"/>
                <a:ea typeface="Avenir"/>
                <a:cs typeface="Avenir"/>
                <a:sym typeface="Avenir"/>
              </a:defRPr>
            </a:lvl3pPr>
            <a:lvl4pPr indent="0" lvl="3" marL="0" marR="0" rtl="0" algn="r">
              <a:spcBef>
                <a:spcPts val="0"/>
              </a:spcBef>
              <a:buNone/>
              <a:defRPr b="0" i="0" sz="800" u="none" cap="none" strike="noStrike">
                <a:solidFill>
                  <a:schemeClr val="dk1"/>
                </a:solidFill>
                <a:latin typeface="Avenir"/>
                <a:ea typeface="Avenir"/>
                <a:cs typeface="Avenir"/>
                <a:sym typeface="Avenir"/>
              </a:defRPr>
            </a:lvl4pPr>
            <a:lvl5pPr indent="0" lvl="4" marL="0" marR="0" rtl="0" algn="r">
              <a:spcBef>
                <a:spcPts val="0"/>
              </a:spcBef>
              <a:buNone/>
              <a:defRPr b="0" i="0" sz="800" u="none" cap="none" strike="noStrike">
                <a:solidFill>
                  <a:schemeClr val="dk1"/>
                </a:solidFill>
                <a:latin typeface="Avenir"/>
                <a:ea typeface="Avenir"/>
                <a:cs typeface="Avenir"/>
                <a:sym typeface="Avenir"/>
              </a:defRPr>
            </a:lvl5pPr>
            <a:lvl6pPr indent="0" lvl="5" marL="0" marR="0" rtl="0" algn="r">
              <a:spcBef>
                <a:spcPts val="0"/>
              </a:spcBef>
              <a:buNone/>
              <a:defRPr b="0" i="0" sz="800" u="none" cap="none" strike="noStrike">
                <a:solidFill>
                  <a:schemeClr val="dk1"/>
                </a:solidFill>
                <a:latin typeface="Avenir"/>
                <a:ea typeface="Avenir"/>
                <a:cs typeface="Avenir"/>
                <a:sym typeface="Avenir"/>
              </a:defRPr>
            </a:lvl6pPr>
            <a:lvl7pPr indent="0" lvl="6" marL="0" marR="0" rtl="0" algn="r">
              <a:spcBef>
                <a:spcPts val="0"/>
              </a:spcBef>
              <a:buNone/>
              <a:defRPr b="0" i="0" sz="800" u="none" cap="none" strike="noStrike">
                <a:solidFill>
                  <a:schemeClr val="dk1"/>
                </a:solidFill>
                <a:latin typeface="Avenir"/>
                <a:ea typeface="Avenir"/>
                <a:cs typeface="Avenir"/>
                <a:sym typeface="Avenir"/>
              </a:defRPr>
            </a:lvl7pPr>
            <a:lvl8pPr indent="0" lvl="7" marL="0" marR="0" rtl="0" algn="r">
              <a:spcBef>
                <a:spcPts val="0"/>
              </a:spcBef>
              <a:buNone/>
              <a:defRPr b="0" i="0" sz="800" u="none" cap="none" strike="noStrike">
                <a:solidFill>
                  <a:schemeClr val="dk1"/>
                </a:solidFill>
                <a:latin typeface="Avenir"/>
                <a:ea typeface="Avenir"/>
                <a:cs typeface="Avenir"/>
                <a:sym typeface="Avenir"/>
              </a:defRPr>
            </a:lvl8pPr>
            <a:lvl9pPr indent="0" lvl="8" marL="0" marR="0" rtl="0" algn="r">
              <a:spcBef>
                <a:spcPts val="0"/>
              </a:spcBef>
              <a:buNone/>
              <a:defRPr b="0" i="0" sz="800" u="none" cap="none" strike="noStrike">
                <a:solidFill>
                  <a:schemeClr val="dk1"/>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US"/>
              <a:t>‹#›</a:t>
            </a:fld>
            <a:endParaRPr/>
          </a:p>
        </p:txBody>
      </p:sp>
      <p:cxnSp>
        <p:nvCxnSpPr>
          <p:cNvPr id="11" name="Google Shape;11;p1"/>
          <p:cNvCxnSpPr/>
          <p:nvPr/>
        </p:nvCxnSpPr>
        <p:spPr>
          <a:xfrm rot="10800000">
            <a:off x="566094" y="6286347"/>
            <a:ext cx="11059811" cy="0"/>
          </a:xfrm>
          <a:prstGeom prst="straightConnector1">
            <a:avLst/>
          </a:prstGeom>
          <a:noFill/>
          <a:ln cap="flat" cmpd="sng" w="9525">
            <a:solidFill>
              <a:schemeClr val="dk1"/>
            </a:solidFill>
            <a:prstDash val="solid"/>
            <a:miter lim="800000"/>
            <a:headEnd len="sm" w="sm" type="none"/>
            <a:tailEnd len="sm" w="sm" type="none"/>
          </a:ln>
        </p:spPr>
      </p:cxnSp>
      <p:cxnSp>
        <p:nvCxnSpPr>
          <p:cNvPr id="12" name="Google Shape;12;p1"/>
          <p:cNvCxnSpPr/>
          <p:nvPr/>
        </p:nvCxnSpPr>
        <p:spPr>
          <a:xfrm rot="10800000">
            <a:off x="577485" y="1883336"/>
            <a:ext cx="11059811" cy="0"/>
          </a:xfrm>
          <a:prstGeom prst="straightConnector1">
            <a:avLst/>
          </a:prstGeom>
          <a:noFill/>
          <a:ln cap="flat" cmpd="sng" w="9525">
            <a:solidFill>
              <a:schemeClr val="dk1"/>
            </a:solidFill>
            <a:prstDash val="solid"/>
            <a:miter lim="800000"/>
            <a:headEnd len="sm" w="sm" type="none"/>
            <a:tailEnd len="sm" w="sm" type="none"/>
          </a:ln>
        </p:spPr>
      </p:cxnSp>
      <p:cxnSp>
        <p:nvCxnSpPr>
          <p:cNvPr id="13" name="Google Shape;13;p1"/>
          <p:cNvCxnSpPr/>
          <p:nvPr/>
        </p:nvCxnSpPr>
        <p:spPr>
          <a:xfrm rot="10800000">
            <a:off x="577485" y="571500"/>
            <a:ext cx="11059811" cy="0"/>
          </a:xfrm>
          <a:prstGeom prst="straightConnector1">
            <a:avLst/>
          </a:prstGeom>
          <a:noFill/>
          <a:ln cap="flat" cmpd="sng" w="9525">
            <a:solidFill>
              <a:schemeClr val="dk1"/>
            </a:solidFill>
            <a:prstDash val="solid"/>
            <a:miter lim="800000"/>
            <a:headEnd len="sm" w="sm" type="none"/>
            <a:tailEnd len="sm" w="sm" type="none"/>
          </a:ln>
        </p:spPr>
      </p:cxn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 Id="rId3" Type="http://schemas.openxmlformats.org/officeDocument/2006/relationships/image" Target="../media/image5.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0.gi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09" name="Shape 109"/>
        <p:cNvGrpSpPr/>
        <p:nvPr/>
      </p:nvGrpSpPr>
      <p:grpSpPr>
        <a:xfrm>
          <a:off x="0" y="0"/>
          <a:ext cx="0" cy="0"/>
          <a:chOff x="0" y="0"/>
          <a:chExt cx="0" cy="0"/>
        </a:xfrm>
      </p:grpSpPr>
      <p:sp>
        <p:nvSpPr>
          <p:cNvPr id="110" name="Google Shape;110;p13"/>
          <p:cNvSpPr/>
          <p:nvPr/>
        </p:nvSpPr>
        <p:spPr>
          <a:xfrm>
            <a:off x="-6782" y="0"/>
            <a:ext cx="12198783" cy="6858000"/>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sp>
        <p:nvSpPr>
          <p:cNvPr id="111" name="Google Shape;111;p13"/>
          <p:cNvSpPr txBox="1"/>
          <p:nvPr>
            <p:ph type="ctrTitle"/>
          </p:nvPr>
        </p:nvSpPr>
        <p:spPr>
          <a:xfrm>
            <a:off x="520601" y="4840264"/>
            <a:ext cx="8044280" cy="121554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100"/>
              <a:buFont typeface="Avenir"/>
              <a:buNone/>
            </a:pPr>
            <a:r>
              <a:rPr b="1" lang="en-US" sz="3900">
                <a:latin typeface="Avenir"/>
                <a:ea typeface="Avenir"/>
                <a:cs typeface="Avenir"/>
                <a:sym typeface="Avenir"/>
              </a:rPr>
              <a:t>COMPANIES BANKRUPTCY DATA</a:t>
            </a:r>
            <a:endParaRPr b="1" sz="3900">
              <a:latin typeface="Avenir"/>
              <a:ea typeface="Avenir"/>
              <a:cs typeface="Avenir"/>
              <a:sym typeface="Avenir"/>
            </a:endParaRPr>
          </a:p>
        </p:txBody>
      </p:sp>
      <p:sp>
        <p:nvSpPr>
          <p:cNvPr id="112" name="Google Shape;112;p13"/>
          <p:cNvSpPr txBox="1"/>
          <p:nvPr>
            <p:ph idx="1" type="subTitle"/>
          </p:nvPr>
        </p:nvSpPr>
        <p:spPr>
          <a:xfrm>
            <a:off x="9189721" y="4753342"/>
            <a:ext cx="2426898" cy="1389390"/>
          </a:xfrm>
          <a:prstGeom prst="rect">
            <a:avLst/>
          </a:prstGeom>
          <a:noFill/>
          <a:ln>
            <a:noFill/>
          </a:ln>
        </p:spPr>
        <p:txBody>
          <a:bodyPr anchorCtr="0" anchor="ctr" bIns="45700" lIns="91425" spcFirstLastPara="1" rIns="91425" wrap="square" tIns="45700">
            <a:normAutofit/>
          </a:bodyPr>
          <a:lstStyle/>
          <a:p>
            <a:pPr indent="0" lvl="0" marL="0" rtl="0" algn="ctr">
              <a:lnSpc>
                <a:spcPct val="130000"/>
              </a:lnSpc>
              <a:spcBef>
                <a:spcPts val="0"/>
              </a:spcBef>
              <a:spcAft>
                <a:spcPts val="0"/>
              </a:spcAft>
              <a:buClr>
                <a:schemeClr val="dk1"/>
              </a:buClr>
              <a:buSzPts val="1120"/>
              <a:buNone/>
            </a:pPr>
            <a:r>
              <a:rPr lang="en-US"/>
              <a:t>GROUP 3</a:t>
            </a:r>
            <a:br>
              <a:rPr lang="en-US"/>
            </a:br>
            <a:br>
              <a:rPr lang="en-US"/>
            </a:br>
            <a:r>
              <a:rPr lang="en-US"/>
              <a:t>MUKUL AGRAWAL</a:t>
            </a:r>
            <a:endParaRPr/>
          </a:p>
        </p:txBody>
      </p:sp>
      <p:pic>
        <p:nvPicPr>
          <p:cNvPr descr="A hand holding a dollar bill&#10;&#10;Description automatically generated with medium confidence" id="113" name="Google Shape;113;p13"/>
          <p:cNvPicPr preferRelativeResize="0"/>
          <p:nvPr/>
        </p:nvPicPr>
        <p:blipFill rotWithShape="1">
          <a:blip r:embed="rId3">
            <a:alphaModFix/>
          </a:blip>
          <a:srcRect b="19799" l="0" r="0" t="30372"/>
          <a:stretch/>
        </p:blipFill>
        <p:spPr>
          <a:xfrm>
            <a:off x="-6781" y="1"/>
            <a:ext cx="12198782" cy="4042122"/>
          </a:xfrm>
          <a:prstGeom prst="rect">
            <a:avLst/>
          </a:prstGeom>
          <a:noFill/>
          <a:ln>
            <a:noFill/>
          </a:ln>
        </p:spPr>
      </p:pic>
      <p:cxnSp>
        <p:nvCxnSpPr>
          <p:cNvPr id="114" name="Google Shape;114;p13"/>
          <p:cNvCxnSpPr/>
          <p:nvPr/>
        </p:nvCxnSpPr>
        <p:spPr>
          <a:xfrm rot="10800000">
            <a:off x="565869" y="4610607"/>
            <a:ext cx="11054799" cy="0"/>
          </a:xfrm>
          <a:prstGeom prst="straightConnector1">
            <a:avLst/>
          </a:prstGeom>
          <a:noFill/>
          <a:ln cap="flat" cmpd="sng" w="9525">
            <a:solidFill>
              <a:schemeClr val="dk1"/>
            </a:solidFill>
            <a:prstDash val="solid"/>
            <a:miter lim="800000"/>
            <a:headEnd len="sm" w="sm" type="none"/>
            <a:tailEnd len="sm" w="sm" type="none"/>
          </a:ln>
        </p:spPr>
      </p:cxnSp>
      <p:cxnSp>
        <p:nvCxnSpPr>
          <p:cNvPr id="115" name="Google Shape;115;p13"/>
          <p:cNvCxnSpPr/>
          <p:nvPr/>
        </p:nvCxnSpPr>
        <p:spPr>
          <a:xfrm>
            <a:off x="8877300" y="4610607"/>
            <a:ext cx="0" cy="1674861"/>
          </a:xfrm>
          <a:prstGeom prst="straightConnector1">
            <a:avLst/>
          </a:prstGeom>
          <a:noFill/>
          <a:ln cap="flat" cmpd="sng" w="9525">
            <a:solidFill>
              <a:schemeClr val="dk1"/>
            </a:solidFill>
            <a:prstDash val="solid"/>
            <a:miter lim="800000"/>
            <a:headEnd len="sm" w="sm" type="none"/>
            <a:tailEnd len="sm" w="sm" type="none"/>
          </a:ln>
        </p:spPr>
      </p:cxnSp>
      <p:cxnSp>
        <p:nvCxnSpPr>
          <p:cNvPr id="116" name="Google Shape;116;p13"/>
          <p:cNvCxnSpPr/>
          <p:nvPr/>
        </p:nvCxnSpPr>
        <p:spPr>
          <a:xfrm rot="10800000">
            <a:off x="561819" y="6289514"/>
            <a:ext cx="11054799" cy="0"/>
          </a:xfrm>
          <a:prstGeom prst="straightConnector1">
            <a:avLst/>
          </a:prstGeom>
          <a:noFill/>
          <a:ln cap="flat" cmpd="sng" w="9525">
            <a:solidFill>
              <a:schemeClr val="dk1"/>
            </a:solidFill>
            <a:prstDash val="solid"/>
            <a:miter lim="800000"/>
            <a:headEnd len="sm" w="sm" type="none"/>
            <a:tailEnd len="sm" w="sm" type="none"/>
          </a:ln>
        </p:spPr>
      </p:cxn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2"/>
          <p:cNvSpPr txBox="1"/>
          <p:nvPr>
            <p:ph type="title"/>
          </p:nvPr>
        </p:nvSpPr>
        <p:spPr>
          <a:xfrm>
            <a:off x="571500" y="689289"/>
            <a:ext cx="11049000" cy="10842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000"/>
              <a:buFont typeface="Batang"/>
              <a:buNone/>
            </a:pPr>
            <a:r>
              <a:rPr b="1" lang="en-US"/>
              <a:t>Exploratory Data Analysis</a:t>
            </a:r>
            <a:endParaRPr/>
          </a:p>
        </p:txBody>
      </p:sp>
      <p:sp>
        <p:nvSpPr>
          <p:cNvPr id="179" name="Google Shape;179;p22"/>
          <p:cNvSpPr txBox="1"/>
          <p:nvPr>
            <p:ph idx="1" type="body"/>
          </p:nvPr>
        </p:nvSpPr>
        <p:spPr>
          <a:xfrm>
            <a:off x="571499" y="2075688"/>
            <a:ext cx="11059800" cy="3911100"/>
          </a:xfrm>
          <a:prstGeom prst="rect">
            <a:avLst/>
          </a:prstGeom>
          <a:noFill/>
          <a:ln>
            <a:noFill/>
          </a:ln>
        </p:spPr>
        <p:txBody>
          <a:bodyPr anchorCtr="0" anchor="t" bIns="45700" lIns="91425" spcFirstLastPara="1" rIns="91425" wrap="square" tIns="45700">
            <a:normAutofit/>
          </a:bodyPr>
          <a:lstStyle/>
          <a:p>
            <a:pPr indent="-311150" lvl="0" marL="457200" rtl="0" algn="l">
              <a:lnSpc>
                <a:spcPct val="115000"/>
              </a:lnSpc>
              <a:spcBef>
                <a:spcPts val="0"/>
              </a:spcBef>
              <a:spcAft>
                <a:spcPts val="0"/>
              </a:spcAft>
              <a:buSzPts val="1300"/>
              <a:buFont typeface="Arial"/>
              <a:buChar char="•"/>
            </a:pPr>
            <a:r>
              <a:rPr lang="en-US" sz="1300">
                <a:latin typeface="Arial"/>
                <a:ea typeface="Arial"/>
                <a:cs typeface="Arial"/>
                <a:sym typeface="Arial"/>
              </a:rPr>
              <a:t>Scatter plot between </a:t>
            </a:r>
            <a:r>
              <a:rPr i="1" lang="en-US" sz="1300">
                <a:latin typeface="Arial"/>
                <a:ea typeface="Arial"/>
                <a:cs typeface="Arial"/>
                <a:sym typeface="Arial"/>
              </a:rPr>
              <a:t>Sales/inventory</a:t>
            </a:r>
            <a:r>
              <a:rPr lang="en-US" sz="1300">
                <a:latin typeface="Arial"/>
                <a:ea typeface="Arial"/>
                <a:cs typeface="Arial"/>
                <a:sym typeface="Arial"/>
              </a:rPr>
              <a:t> and </a:t>
            </a:r>
            <a:r>
              <a:rPr i="1" lang="en-US" sz="1300">
                <a:latin typeface="Arial"/>
                <a:ea typeface="Arial"/>
                <a:cs typeface="Arial"/>
                <a:sym typeface="Arial"/>
              </a:rPr>
              <a:t>total assets</a:t>
            </a:r>
            <a:endParaRPr i="1" sz="1300">
              <a:latin typeface="Arial"/>
              <a:ea typeface="Arial"/>
              <a:cs typeface="Arial"/>
              <a:sym typeface="Arial"/>
            </a:endParaRPr>
          </a:p>
          <a:p>
            <a:pPr indent="0" lvl="0" marL="0" rtl="0" algn="l">
              <a:lnSpc>
                <a:spcPct val="115000"/>
              </a:lnSpc>
              <a:spcBef>
                <a:spcPts val="0"/>
              </a:spcBef>
              <a:spcAft>
                <a:spcPts val="0"/>
              </a:spcAft>
              <a:buNone/>
            </a:pPr>
            <a:r>
              <a:t/>
            </a:r>
            <a:endParaRPr i="1" sz="1300">
              <a:latin typeface="Arial"/>
              <a:ea typeface="Arial"/>
              <a:cs typeface="Arial"/>
              <a:sym typeface="Arial"/>
            </a:endParaRPr>
          </a:p>
          <a:p>
            <a:pPr indent="0" lvl="0" marL="0" rtl="0" algn="just">
              <a:lnSpc>
                <a:spcPct val="115000"/>
              </a:lnSpc>
              <a:spcBef>
                <a:spcPts val="0"/>
              </a:spcBef>
              <a:spcAft>
                <a:spcPts val="0"/>
              </a:spcAft>
              <a:buNone/>
            </a:pPr>
            <a:r>
              <a:t/>
            </a:r>
            <a:endParaRPr sz="1300">
              <a:latin typeface="Arial"/>
              <a:ea typeface="Arial"/>
              <a:cs typeface="Arial"/>
              <a:sym typeface="Arial"/>
            </a:endParaRPr>
          </a:p>
        </p:txBody>
      </p:sp>
      <p:pic>
        <p:nvPicPr>
          <p:cNvPr id="180" name="Google Shape;180;p22"/>
          <p:cNvPicPr preferRelativeResize="0"/>
          <p:nvPr/>
        </p:nvPicPr>
        <p:blipFill>
          <a:blip r:embed="rId3">
            <a:alphaModFix/>
          </a:blip>
          <a:stretch>
            <a:fillRect/>
          </a:stretch>
        </p:blipFill>
        <p:spPr>
          <a:xfrm>
            <a:off x="3129600" y="2718425"/>
            <a:ext cx="5943600" cy="3268375"/>
          </a:xfrm>
          <a:prstGeom prst="rect">
            <a:avLst/>
          </a:prstGeom>
          <a:noFill/>
          <a:ln cap="flat" cmpd="sng" w="12700">
            <a:solidFill>
              <a:srgbClr val="000000"/>
            </a:solidFill>
            <a:prstDash val="solid"/>
            <a:miter lim="8000"/>
            <a:headEnd len="sm" w="sm" type="none"/>
            <a:tailEnd len="sm" w="sm" type="none"/>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3"/>
          <p:cNvSpPr txBox="1"/>
          <p:nvPr>
            <p:ph type="title"/>
          </p:nvPr>
        </p:nvSpPr>
        <p:spPr>
          <a:xfrm>
            <a:off x="571500" y="689289"/>
            <a:ext cx="11049000" cy="10842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000"/>
              <a:buFont typeface="Batang"/>
              <a:buNone/>
            </a:pPr>
            <a:r>
              <a:rPr b="1" lang="en-US"/>
              <a:t>Exploratory Data Analysis</a:t>
            </a:r>
            <a:endParaRPr/>
          </a:p>
        </p:txBody>
      </p:sp>
      <p:sp>
        <p:nvSpPr>
          <p:cNvPr id="186" name="Google Shape;186;p23"/>
          <p:cNvSpPr txBox="1"/>
          <p:nvPr>
            <p:ph idx="1" type="body"/>
          </p:nvPr>
        </p:nvSpPr>
        <p:spPr>
          <a:xfrm>
            <a:off x="571499" y="2075688"/>
            <a:ext cx="11059800" cy="3911100"/>
          </a:xfrm>
          <a:prstGeom prst="rect">
            <a:avLst/>
          </a:prstGeom>
          <a:noFill/>
          <a:ln>
            <a:noFill/>
          </a:ln>
        </p:spPr>
        <p:txBody>
          <a:bodyPr anchorCtr="0" anchor="t" bIns="45700" lIns="91425" spcFirstLastPara="1" rIns="91425" wrap="square" tIns="45700">
            <a:normAutofit/>
          </a:bodyPr>
          <a:lstStyle/>
          <a:p>
            <a:pPr indent="-311150" lvl="0" marL="457200" rtl="0" algn="l">
              <a:lnSpc>
                <a:spcPct val="115000"/>
              </a:lnSpc>
              <a:spcBef>
                <a:spcPts val="0"/>
              </a:spcBef>
              <a:spcAft>
                <a:spcPts val="0"/>
              </a:spcAft>
              <a:buSzPts val="1300"/>
              <a:buFont typeface="Arial"/>
              <a:buChar char="•"/>
            </a:pPr>
            <a:r>
              <a:rPr lang="en-US" sz="1300">
                <a:latin typeface="Arial"/>
                <a:ea typeface="Arial"/>
                <a:cs typeface="Arial"/>
                <a:sym typeface="Arial"/>
              </a:rPr>
              <a:t>Scatter plot between </a:t>
            </a:r>
            <a:r>
              <a:rPr i="1" lang="en-US" sz="1300">
                <a:latin typeface="Arial"/>
                <a:ea typeface="Arial"/>
                <a:cs typeface="Arial"/>
                <a:sym typeface="Arial"/>
              </a:rPr>
              <a:t>Sales/inventory</a:t>
            </a:r>
            <a:r>
              <a:rPr lang="en-US" sz="1300">
                <a:latin typeface="Arial"/>
                <a:ea typeface="Arial"/>
                <a:cs typeface="Arial"/>
                <a:sym typeface="Arial"/>
              </a:rPr>
              <a:t> and </a:t>
            </a:r>
            <a:r>
              <a:rPr i="1" lang="en-US" sz="1300">
                <a:latin typeface="Arial"/>
                <a:ea typeface="Arial"/>
                <a:cs typeface="Arial"/>
                <a:sym typeface="Arial"/>
              </a:rPr>
              <a:t>working capital</a:t>
            </a:r>
            <a:endParaRPr sz="1300">
              <a:latin typeface="Arial"/>
              <a:ea typeface="Arial"/>
              <a:cs typeface="Arial"/>
              <a:sym typeface="Arial"/>
            </a:endParaRPr>
          </a:p>
          <a:p>
            <a:pPr indent="0" lvl="0" marL="0" rtl="0" algn="just">
              <a:lnSpc>
                <a:spcPct val="115000"/>
              </a:lnSpc>
              <a:spcBef>
                <a:spcPts val="0"/>
              </a:spcBef>
              <a:spcAft>
                <a:spcPts val="0"/>
              </a:spcAft>
              <a:buNone/>
            </a:pPr>
            <a:r>
              <a:t/>
            </a:r>
            <a:endParaRPr sz="1300">
              <a:latin typeface="Arial"/>
              <a:ea typeface="Arial"/>
              <a:cs typeface="Arial"/>
              <a:sym typeface="Arial"/>
            </a:endParaRPr>
          </a:p>
        </p:txBody>
      </p:sp>
      <p:pic>
        <p:nvPicPr>
          <p:cNvPr id="187" name="Google Shape;187;p23"/>
          <p:cNvPicPr preferRelativeResize="0"/>
          <p:nvPr/>
        </p:nvPicPr>
        <p:blipFill>
          <a:blip r:embed="rId3">
            <a:alphaModFix/>
          </a:blip>
          <a:stretch>
            <a:fillRect/>
          </a:stretch>
        </p:blipFill>
        <p:spPr>
          <a:xfrm>
            <a:off x="3129600" y="2642250"/>
            <a:ext cx="5943600" cy="3268350"/>
          </a:xfrm>
          <a:prstGeom prst="rect">
            <a:avLst/>
          </a:prstGeom>
          <a:noFill/>
          <a:ln cap="flat" cmpd="sng" w="12700">
            <a:solidFill>
              <a:srgbClr val="000000"/>
            </a:solidFill>
            <a:prstDash val="solid"/>
            <a:miter lim="8000"/>
            <a:headEnd len="sm" w="sm" type="none"/>
            <a:tailEnd len="sm" w="sm" type="none"/>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4"/>
          <p:cNvSpPr txBox="1"/>
          <p:nvPr>
            <p:ph type="title"/>
          </p:nvPr>
        </p:nvSpPr>
        <p:spPr>
          <a:xfrm>
            <a:off x="571500" y="689289"/>
            <a:ext cx="11049000" cy="10842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000"/>
              <a:buFont typeface="Batang"/>
              <a:buNone/>
            </a:pPr>
            <a:r>
              <a:rPr b="1" lang="en-US"/>
              <a:t>Exploratory Data Analysis</a:t>
            </a:r>
            <a:endParaRPr/>
          </a:p>
        </p:txBody>
      </p:sp>
      <p:sp>
        <p:nvSpPr>
          <p:cNvPr id="193" name="Google Shape;193;p24"/>
          <p:cNvSpPr txBox="1"/>
          <p:nvPr>
            <p:ph idx="1" type="body"/>
          </p:nvPr>
        </p:nvSpPr>
        <p:spPr>
          <a:xfrm>
            <a:off x="571499" y="2075688"/>
            <a:ext cx="11059800" cy="3911100"/>
          </a:xfrm>
          <a:prstGeom prst="rect">
            <a:avLst/>
          </a:prstGeom>
          <a:noFill/>
          <a:ln>
            <a:noFill/>
          </a:ln>
        </p:spPr>
        <p:txBody>
          <a:bodyPr anchorCtr="0" anchor="t" bIns="45700" lIns="91425" spcFirstLastPara="1" rIns="91425" wrap="square" tIns="45700">
            <a:normAutofit/>
          </a:bodyPr>
          <a:lstStyle/>
          <a:p>
            <a:pPr indent="-311150" lvl="0" marL="457200" rtl="0" algn="l">
              <a:lnSpc>
                <a:spcPct val="115000"/>
              </a:lnSpc>
              <a:spcBef>
                <a:spcPts val="0"/>
              </a:spcBef>
              <a:spcAft>
                <a:spcPts val="0"/>
              </a:spcAft>
              <a:buSzPts val="1300"/>
              <a:buFont typeface="Arial"/>
              <a:buChar char="•"/>
            </a:pPr>
            <a:r>
              <a:rPr lang="en-US" sz="1300">
                <a:latin typeface="Arial"/>
                <a:ea typeface="Arial"/>
                <a:cs typeface="Arial"/>
                <a:sym typeface="Arial"/>
              </a:rPr>
              <a:t>Scatter plot between </a:t>
            </a:r>
            <a:r>
              <a:rPr i="1" lang="en-US" sz="1300">
                <a:latin typeface="Arial"/>
                <a:ea typeface="Arial"/>
                <a:cs typeface="Arial"/>
                <a:sym typeface="Arial"/>
              </a:rPr>
              <a:t>Sales/inventory</a:t>
            </a:r>
            <a:r>
              <a:rPr lang="en-US" sz="1300">
                <a:latin typeface="Arial"/>
                <a:ea typeface="Arial"/>
                <a:cs typeface="Arial"/>
                <a:sym typeface="Arial"/>
              </a:rPr>
              <a:t> and </a:t>
            </a:r>
            <a:r>
              <a:rPr i="1" lang="en-US" sz="1300">
                <a:latin typeface="Arial"/>
                <a:ea typeface="Arial"/>
                <a:cs typeface="Arial"/>
                <a:sym typeface="Arial"/>
              </a:rPr>
              <a:t>working capital</a:t>
            </a:r>
            <a:endParaRPr i="1" sz="1300">
              <a:latin typeface="Arial"/>
              <a:ea typeface="Arial"/>
              <a:cs typeface="Arial"/>
              <a:sym typeface="Arial"/>
            </a:endParaRPr>
          </a:p>
          <a:p>
            <a:pPr indent="0" lvl="0" marL="0" rtl="0" algn="l">
              <a:lnSpc>
                <a:spcPct val="115000"/>
              </a:lnSpc>
              <a:spcBef>
                <a:spcPts val="0"/>
              </a:spcBef>
              <a:spcAft>
                <a:spcPts val="0"/>
              </a:spcAft>
              <a:buNone/>
            </a:pPr>
            <a:r>
              <a:t/>
            </a:r>
            <a:endParaRPr i="1" sz="1300">
              <a:latin typeface="Arial"/>
              <a:ea typeface="Arial"/>
              <a:cs typeface="Arial"/>
              <a:sym typeface="Arial"/>
            </a:endParaRPr>
          </a:p>
        </p:txBody>
      </p:sp>
      <p:pic>
        <p:nvPicPr>
          <p:cNvPr id="194" name="Google Shape;194;p24"/>
          <p:cNvPicPr preferRelativeResize="0"/>
          <p:nvPr/>
        </p:nvPicPr>
        <p:blipFill>
          <a:blip r:embed="rId3">
            <a:alphaModFix/>
          </a:blip>
          <a:stretch>
            <a:fillRect/>
          </a:stretch>
        </p:blipFill>
        <p:spPr>
          <a:xfrm>
            <a:off x="3129600" y="2727575"/>
            <a:ext cx="5943600" cy="3259225"/>
          </a:xfrm>
          <a:prstGeom prst="rect">
            <a:avLst/>
          </a:prstGeom>
          <a:noFill/>
          <a:ln cap="flat" cmpd="sng" w="12700">
            <a:solidFill>
              <a:srgbClr val="000000"/>
            </a:solidFill>
            <a:prstDash val="solid"/>
            <a:miter lim="8000"/>
            <a:headEnd len="sm" w="sm" type="none"/>
            <a:tailEnd len="sm" w="sm" type="none"/>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25"/>
          <p:cNvSpPr txBox="1"/>
          <p:nvPr>
            <p:ph type="title"/>
          </p:nvPr>
        </p:nvSpPr>
        <p:spPr>
          <a:xfrm>
            <a:off x="571500" y="689289"/>
            <a:ext cx="11049000" cy="1084101"/>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000"/>
              <a:buFont typeface="Batang"/>
              <a:buNone/>
            </a:pPr>
            <a:r>
              <a:rPr b="1" lang="en-US"/>
              <a:t>Machine Learning Models Implementation</a:t>
            </a:r>
            <a:endParaRPr/>
          </a:p>
        </p:txBody>
      </p:sp>
      <p:sp>
        <p:nvSpPr>
          <p:cNvPr id="200" name="Google Shape;200;p25"/>
          <p:cNvSpPr txBox="1"/>
          <p:nvPr>
            <p:ph idx="1" type="body"/>
          </p:nvPr>
        </p:nvSpPr>
        <p:spPr>
          <a:xfrm>
            <a:off x="571499" y="2075688"/>
            <a:ext cx="11059811" cy="3910987"/>
          </a:xfrm>
          <a:prstGeom prst="rect">
            <a:avLst/>
          </a:prstGeom>
          <a:noFill/>
          <a:ln>
            <a:noFill/>
          </a:ln>
        </p:spPr>
        <p:txBody>
          <a:bodyPr anchorCtr="0" anchor="t" bIns="45700" lIns="91425" spcFirstLastPara="1" rIns="91425" wrap="square" tIns="45700">
            <a:normAutofit/>
          </a:bodyPr>
          <a:lstStyle/>
          <a:p>
            <a:pPr indent="0" lvl="0" marL="0" rtl="0" algn="just">
              <a:lnSpc>
                <a:spcPct val="115000"/>
              </a:lnSpc>
              <a:spcBef>
                <a:spcPts val="0"/>
              </a:spcBef>
              <a:spcAft>
                <a:spcPts val="0"/>
              </a:spcAft>
              <a:buClr>
                <a:schemeClr val="dk1"/>
              </a:buClr>
              <a:buSzPts val="1100"/>
              <a:buNone/>
            </a:pPr>
            <a:r>
              <a:rPr lang="en-US" sz="1300">
                <a:latin typeface="Arial"/>
                <a:ea typeface="Arial"/>
                <a:cs typeface="Arial"/>
                <a:sym typeface="Arial"/>
              </a:rPr>
              <a:t>For our project, we have used the following models:</a:t>
            </a:r>
            <a:endParaRPr sz="1300">
              <a:latin typeface="Arial"/>
              <a:ea typeface="Arial"/>
              <a:cs typeface="Arial"/>
              <a:sym typeface="Arial"/>
            </a:endParaRPr>
          </a:p>
          <a:p>
            <a:pPr indent="0" lvl="0" marL="0" rtl="0" algn="just">
              <a:lnSpc>
                <a:spcPct val="115000"/>
              </a:lnSpc>
              <a:spcBef>
                <a:spcPts val="0"/>
              </a:spcBef>
              <a:spcAft>
                <a:spcPts val="0"/>
              </a:spcAft>
              <a:buClr>
                <a:schemeClr val="dk1"/>
              </a:buClr>
              <a:buSzPts val="1100"/>
              <a:buNone/>
            </a:pPr>
            <a:r>
              <a:t/>
            </a:r>
            <a:endParaRPr sz="1300">
              <a:latin typeface="Arial"/>
              <a:ea typeface="Arial"/>
              <a:cs typeface="Arial"/>
              <a:sym typeface="Arial"/>
            </a:endParaRPr>
          </a:p>
          <a:p>
            <a:pPr indent="-311150" lvl="0" marL="457200" rtl="0" algn="just">
              <a:lnSpc>
                <a:spcPct val="115000"/>
              </a:lnSpc>
              <a:spcBef>
                <a:spcPts val="0"/>
              </a:spcBef>
              <a:spcAft>
                <a:spcPts val="0"/>
              </a:spcAft>
              <a:buSzPts val="1300"/>
              <a:buAutoNum type="alphaLcParenR"/>
            </a:pPr>
            <a:r>
              <a:rPr lang="en-US" sz="1300">
                <a:latin typeface="Arial"/>
                <a:ea typeface="Arial"/>
                <a:cs typeface="Arial"/>
                <a:sym typeface="Arial"/>
              </a:rPr>
              <a:t>Logistic Regression</a:t>
            </a:r>
            <a:endParaRPr sz="1300">
              <a:latin typeface="Arial"/>
              <a:ea typeface="Arial"/>
              <a:cs typeface="Arial"/>
              <a:sym typeface="Arial"/>
            </a:endParaRPr>
          </a:p>
          <a:p>
            <a:pPr indent="-311150" lvl="0" marL="457200" rtl="0" algn="just">
              <a:lnSpc>
                <a:spcPct val="115000"/>
              </a:lnSpc>
              <a:spcBef>
                <a:spcPts val="0"/>
              </a:spcBef>
              <a:spcAft>
                <a:spcPts val="0"/>
              </a:spcAft>
              <a:buSzPts val="1300"/>
              <a:buAutoNum type="alphaLcParenR"/>
            </a:pPr>
            <a:r>
              <a:rPr lang="en-US" sz="1300">
                <a:latin typeface="Arial"/>
                <a:ea typeface="Arial"/>
                <a:cs typeface="Arial"/>
                <a:sym typeface="Arial"/>
              </a:rPr>
              <a:t>Gradient Descent</a:t>
            </a:r>
            <a:endParaRPr sz="1300">
              <a:latin typeface="Arial"/>
              <a:ea typeface="Arial"/>
              <a:cs typeface="Arial"/>
              <a:sym typeface="Arial"/>
            </a:endParaRPr>
          </a:p>
          <a:p>
            <a:pPr indent="-311150" lvl="0" marL="457200" rtl="0" algn="just">
              <a:lnSpc>
                <a:spcPct val="115000"/>
              </a:lnSpc>
              <a:spcBef>
                <a:spcPts val="0"/>
              </a:spcBef>
              <a:spcAft>
                <a:spcPts val="0"/>
              </a:spcAft>
              <a:buSzPts val="1300"/>
              <a:buAutoNum type="alphaLcParenR"/>
            </a:pPr>
            <a:r>
              <a:rPr lang="en-US" sz="1300">
                <a:latin typeface="Arial"/>
                <a:ea typeface="Arial"/>
                <a:cs typeface="Arial"/>
                <a:sym typeface="Arial"/>
              </a:rPr>
              <a:t>Stochastic Gradient Descent</a:t>
            </a:r>
            <a:endParaRPr sz="1300">
              <a:latin typeface="Arial"/>
              <a:ea typeface="Arial"/>
              <a:cs typeface="Arial"/>
              <a:sym typeface="Arial"/>
            </a:endParaRPr>
          </a:p>
          <a:p>
            <a:pPr indent="-311150" lvl="0" marL="457200" rtl="0" algn="just">
              <a:lnSpc>
                <a:spcPct val="115000"/>
              </a:lnSpc>
              <a:spcBef>
                <a:spcPts val="0"/>
              </a:spcBef>
              <a:spcAft>
                <a:spcPts val="0"/>
              </a:spcAft>
              <a:buSzPts val="1300"/>
              <a:buAutoNum type="alphaLcParenR"/>
            </a:pPr>
            <a:r>
              <a:rPr lang="en-US" sz="1300">
                <a:latin typeface="Arial"/>
                <a:ea typeface="Arial"/>
                <a:cs typeface="Arial"/>
                <a:sym typeface="Arial"/>
              </a:rPr>
              <a:t>Ridge Regression</a:t>
            </a:r>
            <a:endParaRPr sz="1300">
              <a:latin typeface="Arial"/>
              <a:ea typeface="Arial"/>
              <a:cs typeface="Arial"/>
              <a:sym typeface="Arial"/>
            </a:endParaRPr>
          </a:p>
          <a:p>
            <a:pPr indent="-311150" lvl="0" marL="457200" rtl="0" algn="just">
              <a:lnSpc>
                <a:spcPct val="115000"/>
              </a:lnSpc>
              <a:spcBef>
                <a:spcPts val="0"/>
              </a:spcBef>
              <a:spcAft>
                <a:spcPts val="0"/>
              </a:spcAft>
              <a:buSzPts val="1300"/>
              <a:buAutoNum type="alphaLcParenR"/>
            </a:pPr>
            <a:r>
              <a:rPr lang="en-US" sz="1300">
                <a:latin typeface="Arial"/>
                <a:ea typeface="Arial"/>
                <a:cs typeface="Arial"/>
                <a:sym typeface="Arial"/>
              </a:rPr>
              <a:t>Lasso Regression</a:t>
            </a:r>
            <a:endParaRPr sz="1300">
              <a:latin typeface="Arial"/>
              <a:ea typeface="Arial"/>
              <a:cs typeface="Arial"/>
              <a:sym typeface="Arial"/>
            </a:endParaRPr>
          </a:p>
          <a:p>
            <a:pPr indent="-311150" lvl="0" marL="457200" rtl="0" algn="just">
              <a:lnSpc>
                <a:spcPct val="115000"/>
              </a:lnSpc>
              <a:spcBef>
                <a:spcPts val="0"/>
              </a:spcBef>
              <a:spcAft>
                <a:spcPts val="0"/>
              </a:spcAft>
              <a:buSzPts val="1300"/>
              <a:buAutoNum type="alphaLcParenR"/>
            </a:pPr>
            <a:r>
              <a:rPr lang="en-US" sz="1300">
                <a:latin typeface="Arial"/>
                <a:ea typeface="Arial"/>
                <a:cs typeface="Arial"/>
                <a:sym typeface="Arial"/>
              </a:rPr>
              <a:t>Naive Bayes</a:t>
            </a:r>
            <a:endParaRPr sz="1300">
              <a:latin typeface="Arial"/>
              <a:ea typeface="Arial"/>
              <a:cs typeface="Arial"/>
              <a:sym typeface="Arial"/>
            </a:endParaRPr>
          </a:p>
          <a:p>
            <a:pPr indent="-311150" lvl="0" marL="457200" rtl="0" algn="just">
              <a:lnSpc>
                <a:spcPct val="115000"/>
              </a:lnSpc>
              <a:spcBef>
                <a:spcPts val="0"/>
              </a:spcBef>
              <a:spcAft>
                <a:spcPts val="0"/>
              </a:spcAft>
              <a:buSzPts val="1300"/>
              <a:buAutoNum type="alphaLcParenR"/>
            </a:pPr>
            <a:r>
              <a:rPr lang="en-US" sz="1300">
                <a:latin typeface="Arial"/>
                <a:ea typeface="Arial"/>
                <a:cs typeface="Arial"/>
                <a:sym typeface="Arial"/>
              </a:rPr>
              <a:t>Support Vector Machine</a:t>
            </a:r>
            <a:endParaRPr sz="1300">
              <a:latin typeface="Arial"/>
              <a:ea typeface="Arial"/>
              <a:cs typeface="Arial"/>
              <a:sym typeface="Arial"/>
            </a:endParaRPr>
          </a:p>
          <a:p>
            <a:pPr indent="0" lvl="0" marL="0" rtl="0" algn="just">
              <a:lnSpc>
                <a:spcPct val="115000"/>
              </a:lnSpc>
              <a:spcBef>
                <a:spcPts val="0"/>
              </a:spcBef>
              <a:spcAft>
                <a:spcPts val="0"/>
              </a:spcAft>
              <a:buNone/>
            </a:pPr>
            <a:r>
              <a:t/>
            </a:r>
            <a:endParaRPr sz="1300">
              <a:latin typeface="Arial"/>
              <a:ea typeface="Arial"/>
              <a:cs typeface="Arial"/>
              <a:sym typeface="Arial"/>
            </a:endParaRPr>
          </a:p>
          <a:p>
            <a:pPr indent="0" lvl="0" marL="0" rtl="0" algn="just">
              <a:lnSpc>
                <a:spcPct val="115000"/>
              </a:lnSpc>
              <a:spcBef>
                <a:spcPts val="0"/>
              </a:spcBef>
              <a:spcAft>
                <a:spcPts val="0"/>
              </a:spcAft>
              <a:buNone/>
            </a:pPr>
            <a:r>
              <a:rPr lang="en-US" sz="1300">
                <a:latin typeface="Arial"/>
                <a:ea typeface="Arial"/>
                <a:cs typeface="Arial"/>
                <a:sym typeface="Arial"/>
              </a:rPr>
              <a:t>The metrics taken for evaluation purpose are:</a:t>
            </a:r>
            <a:endParaRPr sz="1300">
              <a:latin typeface="Arial"/>
              <a:ea typeface="Arial"/>
              <a:cs typeface="Arial"/>
              <a:sym typeface="Arial"/>
            </a:endParaRPr>
          </a:p>
          <a:p>
            <a:pPr indent="0" lvl="0" marL="0" rtl="0" algn="just">
              <a:lnSpc>
                <a:spcPct val="115000"/>
              </a:lnSpc>
              <a:spcBef>
                <a:spcPts val="0"/>
              </a:spcBef>
              <a:spcAft>
                <a:spcPts val="0"/>
              </a:spcAft>
              <a:buNone/>
            </a:pPr>
            <a:r>
              <a:t/>
            </a:r>
            <a:endParaRPr sz="1300">
              <a:latin typeface="Arial"/>
              <a:ea typeface="Arial"/>
              <a:cs typeface="Arial"/>
              <a:sym typeface="Arial"/>
            </a:endParaRPr>
          </a:p>
          <a:p>
            <a:pPr indent="-311150" lvl="0" marL="457200" rtl="0" algn="just">
              <a:lnSpc>
                <a:spcPct val="115000"/>
              </a:lnSpc>
              <a:spcBef>
                <a:spcPts val="0"/>
              </a:spcBef>
              <a:spcAft>
                <a:spcPts val="0"/>
              </a:spcAft>
              <a:buSzPts val="1300"/>
              <a:buFont typeface="Arial"/>
              <a:buAutoNum type="alphaLcParenR"/>
            </a:pPr>
            <a:r>
              <a:rPr lang="en-US" sz="1300">
                <a:latin typeface="Arial"/>
                <a:ea typeface="Arial"/>
                <a:cs typeface="Arial"/>
                <a:sym typeface="Arial"/>
              </a:rPr>
              <a:t>Accuracy</a:t>
            </a:r>
            <a:endParaRPr sz="1300">
              <a:latin typeface="Arial"/>
              <a:ea typeface="Arial"/>
              <a:cs typeface="Arial"/>
              <a:sym typeface="Arial"/>
            </a:endParaRPr>
          </a:p>
          <a:p>
            <a:pPr indent="-311150" lvl="0" marL="457200" rtl="0" algn="just">
              <a:lnSpc>
                <a:spcPct val="115000"/>
              </a:lnSpc>
              <a:spcBef>
                <a:spcPts val="0"/>
              </a:spcBef>
              <a:spcAft>
                <a:spcPts val="0"/>
              </a:spcAft>
              <a:buSzPts val="1300"/>
              <a:buFont typeface="Arial"/>
              <a:buAutoNum type="alphaLcParenR"/>
            </a:pPr>
            <a:r>
              <a:rPr lang="en-US" sz="1300">
                <a:latin typeface="Arial"/>
                <a:ea typeface="Arial"/>
                <a:cs typeface="Arial"/>
                <a:sym typeface="Arial"/>
              </a:rPr>
              <a:t>F1 Score</a:t>
            </a:r>
            <a:endParaRPr sz="1300">
              <a:latin typeface="Arial"/>
              <a:ea typeface="Arial"/>
              <a:cs typeface="Arial"/>
              <a:sym typeface="Arial"/>
            </a:endParaRPr>
          </a:p>
          <a:p>
            <a:pPr indent="-311150" lvl="0" marL="457200" rtl="0" algn="just">
              <a:lnSpc>
                <a:spcPct val="115000"/>
              </a:lnSpc>
              <a:spcBef>
                <a:spcPts val="0"/>
              </a:spcBef>
              <a:spcAft>
                <a:spcPts val="0"/>
              </a:spcAft>
              <a:buSzPts val="1300"/>
              <a:buFont typeface="Arial"/>
              <a:buAutoNum type="alphaLcParenR"/>
            </a:pPr>
            <a:r>
              <a:rPr lang="en-US" sz="1300">
                <a:latin typeface="Arial"/>
                <a:ea typeface="Arial"/>
                <a:cs typeface="Arial"/>
                <a:sym typeface="Arial"/>
              </a:rPr>
              <a:t>Area Under Curve Receiver Operating </a:t>
            </a:r>
            <a:r>
              <a:rPr lang="en-US" sz="1300">
                <a:latin typeface="Arial"/>
                <a:ea typeface="Arial"/>
                <a:cs typeface="Arial"/>
                <a:sym typeface="Arial"/>
              </a:rPr>
              <a:t>Characteristic</a:t>
            </a:r>
            <a:r>
              <a:rPr lang="en-US" sz="1300">
                <a:latin typeface="Arial"/>
                <a:ea typeface="Arial"/>
                <a:cs typeface="Arial"/>
                <a:sym typeface="Arial"/>
              </a:rPr>
              <a:t> (AUC ROC)</a:t>
            </a:r>
            <a:endParaRPr sz="1300">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26"/>
          <p:cNvSpPr txBox="1"/>
          <p:nvPr>
            <p:ph type="title"/>
          </p:nvPr>
        </p:nvSpPr>
        <p:spPr>
          <a:xfrm>
            <a:off x="571500" y="689289"/>
            <a:ext cx="11049000" cy="1084101"/>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000"/>
              <a:buFont typeface="Batang"/>
              <a:buNone/>
            </a:pPr>
            <a:r>
              <a:rPr b="1" lang="en-US"/>
              <a:t>Results</a:t>
            </a:r>
            <a:endParaRPr/>
          </a:p>
        </p:txBody>
      </p:sp>
      <p:graphicFrame>
        <p:nvGraphicFramePr>
          <p:cNvPr id="206" name="Google Shape;206;p26"/>
          <p:cNvGraphicFramePr/>
          <p:nvPr/>
        </p:nvGraphicFramePr>
        <p:xfrm>
          <a:off x="1012713" y="2075700"/>
          <a:ext cx="3000000" cy="3000000"/>
        </p:xfrm>
        <a:graphic>
          <a:graphicData uri="http://schemas.openxmlformats.org/drawingml/2006/table">
            <a:tbl>
              <a:tblPr>
                <a:noFill/>
                <a:tableStyleId>{98B896B1-5C9B-4885-9F66-03618E1ACA43}</a:tableStyleId>
              </a:tblPr>
              <a:tblGrid>
                <a:gridCol w="935175"/>
                <a:gridCol w="935175"/>
                <a:gridCol w="935175"/>
                <a:gridCol w="935175"/>
                <a:gridCol w="935175"/>
                <a:gridCol w="935175"/>
                <a:gridCol w="935175"/>
                <a:gridCol w="935175"/>
                <a:gridCol w="935175"/>
                <a:gridCol w="935175"/>
                <a:gridCol w="935175"/>
              </a:tblGrid>
              <a:tr h="381000">
                <a:tc>
                  <a:txBody>
                    <a:bodyPr/>
                    <a:lstStyle/>
                    <a:p>
                      <a:pPr indent="0" lvl="0" marL="0" rtl="0" algn="ctr">
                        <a:spcBef>
                          <a:spcPts val="0"/>
                        </a:spcBef>
                        <a:spcAft>
                          <a:spcPts val="0"/>
                        </a:spcAft>
                        <a:buNone/>
                      </a:pPr>
                      <a:r>
                        <a:t/>
                      </a:r>
                      <a:endParaRPr b="1"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B7B7B7"/>
                    </a:solidFill>
                  </a:tcPr>
                </a:tc>
                <a:tc gridSpan="2">
                  <a:txBody>
                    <a:bodyPr/>
                    <a:lstStyle/>
                    <a:p>
                      <a:pPr indent="0" lvl="0" marL="0" rtl="0" algn="ctr">
                        <a:spcBef>
                          <a:spcPts val="0"/>
                        </a:spcBef>
                        <a:spcAft>
                          <a:spcPts val="0"/>
                        </a:spcAft>
                        <a:buNone/>
                      </a:pPr>
                      <a:r>
                        <a:rPr b="1" lang="en-US" sz="1200"/>
                        <a:t>Logistic Regression</a:t>
                      </a:r>
                      <a:endParaRPr b="1"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B7B7B7"/>
                    </a:solidFill>
                  </a:tcPr>
                </a:tc>
                <a:tc hMerge="1"/>
                <a:tc gridSpan="2">
                  <a:txBody>
                    <a:bodyPr/>
                    <a:lstStyle/>
                    <a:p>
                      <a:pPr indent="0" lvl="0" marL="0" rtl="0" algn="ctr">
                        <a:spcBef>
                          <a:spcPts val="0"/>
                        </a:spcBef>
                        <a:spcAft>
                          <a:spcPts val="0"/>
                        </a:spcAft>
                        <a:buNone/>
                      </a:pPr>
                      <a:r>
                        <a:rPr b="1" lang="en-US" sz="1200"/>
                        <a:t>Gradient Descent</a:t>
                      </a:r>
                      <a:endParaRPr b="1"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B7B7B7"/>
                    </a:solidFill>
                  </a:tcPr>
                </a:tc>
                <a:tc hMerge="1"/>
                <a:tc gridSpan="2">
                  <a:txBody>
                    <a:bodyPr/>
                    <a:lstStyle/>
                    <a:p>
                      <a:pPr indent="0" lvl="0" marL="0" rtl="0" algn="ctr">
                        <a:spcBef>
                          <a:spcPts val="0"/>
                        </a:spcBef>
                        <a:spcAft>
                          <a:spcPts val="0"/>
                        </a:spcAft>
                        <a:buNone/>
                      </a:pPr>
                      <a:r>
                        <a:rPr b="1" lang="en-US" sz="1200"/>
                        <a:t>Stochastic Gradient Descent</a:t>
                      </a:r>
                      <a:endParaRPr b="1"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B7B7B7"/>
                    </a:solidFill>
                  </a:tcPr>
                </a:tc>
                <a:tc hMerge="1"/>
                <a:tc gridSpan="2">
                  <a:txBody>
                    <a:bodyPr/>
                    <a:lstStyle/>
                    <a:p>
                      <a:pPr indent="0" lvl="0" marL="0" rtl="0" algn="ctr">
                        <a:spcBef>
                          <a:spcPts val="0"/>
                        </a:spcBef>
                        <a:spcAft>
                          <a:spcPts val="0"/>
                        </a:spcAft>
                        <a:buNone/>
                      </a:pPr>
                      <a:r>
                        <a:rPr b="1" lang="en-US" sz="1200"/>
                        <a:t>Ridge Regression</a:t>
                      </a:r>
                      <a:endParaRPr b="1"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B7B7B7"/>
                    </a:solidFill>
                  </a:tcPr>
                </a:tc>
                <a:tc hMerge="1"/>
                <a:tc gridSpan="2">
                  <a:txBody>
                    <a:bodyPr/>
                    <a:lstStyle/>
                    <a:p>
                      <a:pPr indent="0" lvl="0" marL="0" rtl="0" algn="ctr">
                        <a:spcBef>
                          <a:spcPts val="0"/>
                        </a:spcBef>
                        <a:spcAft>
                          <a:spcPts val="0"/>
                        </a:spcAft>
                        <a:buNone/>
                      </a:pPr>
                      <a:r>
                        <a:rPr b="1" lang="en-US" sz="1200"/>
                        <a:t>Lasso Regression</a:t>
                      </a:r>
                      <a:endParaRPr b="1"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B7B7B7"/>
                    </a:solidFill>
                  </a:tcPr>
                </a:tc>
                <a:tc hMerge="1"/>
              </a:tr>
              <a:tr h="381000">
                <a:tc>
                  <a:txBody>
                    <a:bodyPr/>
                    <a:lstStyle/>
                    <a:p>
                      <a:pPr indent="0" lvl="0" marL="0" rtl="0" algn="ctr">
                        <a:spcBef>
                          <a:spcPts val="0"/>
                        </a:spcBef>
                        <a:spcAft>
                          <a:spcPts val="0"/>
                        </a:spcAft>
                        <a:buNone/>
                      </a:pPr>
                      <a:r>
                        <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B7B7B7"/>
                    </a:solidFill>
                  </a:tcPr>
                </a:tc>
                <a:tc>
                  <a:txBody>
                    <a:bodyPr/>
                    <a:lstStyle/>
                    <a:p>
                      <a:pPr indent="0" lvl="0" marL="0" rtl="0" algn="l">
                        <a:spcBef>
                          <a:spcPts val="0"/>
                        </a:spcBef>
                        <a:spcAft>
                          <a:spcPts val="0"/>
                        </a:spcAft>
                        <a:buNone/>
                      </a:pPr>
                      <a:r>
                        <a:rPr lang="en-US" sz="1200"/>
                        <a:t>train</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US" sz="1200"/>
                        <a:t>test</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US" sz="1200"/>
                        <a:t>train</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US" sz="1200"/>
                        <a:t>test</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US" sz="1200"/>
                        <a:t>train</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US" sz="1200"/>
                        <a:t>test</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US" sz="1200"/>
                        <a:t>train</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US" sz="1200"/>
                        <a:t>test</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US" sz="1200"/>
                        <a:t>train</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US" sz="1200"/>
                        <a:t>test</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81000">
                <a:tc>
                  <a:txBody>
                    <a:bodyPr/>
                    <a:lstStyle/>
                    <a:p>
                      <a:pPr indent="0" lvl="0" marL="0" rtl="0" algn="ctr">
                        <a:spcBef>
                          <a:spcPts val="0"/>
                        </a:spcBef>
                        <a:spcAft>
                          <a:spcPts val="0"/>
                        </a:spcAft>
                        <a:buNone/>
                      </a:pPr>
                      <a:r>
                        <a:rPr b="1" lang="en-US" sz="1200"/>
                        <a:t>Accuracy</a:t>
                      </a:r>
                      <a:endParaRPr b="1"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B7B7B7"/>
                    </a:solidFill>
                  </a:tcPr>
                </a:tc>
                <a:tc>
                  <a:txBody>
                    <a:bodyPr/>
                    <a:lstStyle/>
                    <a:p>
                      <a:pPr indent="0" lvl="0" marL="0" rtl="0" algn="l">
                        <a:spcBef>
                          <a:spcPts val="0"/>
                        </a:spcBef>
                        <a:spcAft>
                          <a:spcPts val="0"/>
                        </a:spcAft>
                        <a:buNone/>
                      </a:pPr>
                      <a:r>
                        <a:rPr lang="en-US" sz="1200"/>
                        <a:t>45.07</a:t>
                      </a:r>
                      <a:endParaRPr sz="1200"/>
                    </a:p>
                    <a:p>
                      <a:pPr indent="0" lvl="0" marL="0" rtl="0" algn="l">
                        <a:spcBef>
                          <a:spcPts val="0"/>
                        </a:spcBef>
                        <a:spcAft>
                          <a:spcPts val="0"/>
                        </a:spcAft>
                        <a:buNone/>
                      </a:pPr>
                      <a:r>
                        <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US" sz="1200"/>
                        <a:t>52.98</a:t>
                      </a:r>
                      <a:endParaRPr sz="1200"/>
                    </a:p>
                    <a:p>
                      <a:pPr indent="0" lvl="0" marL="0" rtl="0" algn="l">
                        <a:spcBef>
                          <a:spcPts val="0"/>
                        </a:spcBef>
                        <a:spcAft>
                          <a:spcPts val="0"/>
                        </a:spcAft>
                        <a:buNone/>
                      </a:pPr>
                      <a:r>
                        <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US" sz="1200"/>
                        <a:t>54.9</a:t>
                      </a:r>
                      <a:endParaRPr sz="1200"/>
                    </a:p>
                    <a:p>
                      <a:pPr indent="0" lvl="0" marL="0" rtl="0" algn="l">
                        <a:spcBef>
                          <a:spcPts val="0"/>
                        </a:spcBef>
                        <a:spcAft>
                          <a:spcPts val="0"/>
                        </a:spcAft>
                        <a:buNone/>
                      </a:pPr>
                      <a:r>
                        <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US" sz="1200"/>
                        <a:t>32.9</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US" sz="1200"/>
                        <a:t>54.9</a:t>
                      </a:r>
                      <a:endParaRPr sz="1200"/>
                    </a:p>
                    <a:p>
                      <a:pPr indent="0" lvl="0" marL="0" rtl="0" algn="l">
                        <a:spcBef>
                          <a:spcPts val="0"/>
                        </a:spcBef>
                        <a:spcAft>
                          <a:spcPts val="0"/>
                        </a:spcAft>
                        <a:buNone/>
                      </a:pPr>
                      <a:r>
                        <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US" sz="1200"/>
                        <a:t>41.0</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US" sz="1200"/>
                        <a:t>48.4</a:t>
                      </a:r>
                      <a:endParaRPr sz="1200"/>
                    </a:p>
                    <a:p>
                      <a:pPr indent="0" lvl="0" marL="0" rtl="0" algn="l">
                        <a:spcBef>
                          <a:spcPts val="0"/>
                        </a:spcBef>
                        <a:spcAft>
                          <a:spcPts val="0"/>
                        </a:spcAft>
                        <a:buNone/>
                      </a:pPr>
                      <a:r>
                        <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US" sz="1200"/>
                        <a:t>52.38</a:t>
                      </a:r>
                      <a:endParaRPr sz="1200"/>
                    </a:p>
                    <a:p>
                      <a:pPr indent="0" lvl="0" marL="0" rtl="0" algn="l">
                        <a:spcBef>
                          <a:spcPts val="0"/>
                        </a:spcBef>
                        <a:spcAft>
                          <a:spcPts val="0"/>
                        </a:spcAft>
                        <a:buNone/>
                      </a:pPr>
                      <a:r>
                        <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US" sz="1200"/>
                        <a:t>55.06</a:t>
                      </a:r>
                      <a:endParaRPr sz="1200"/>
                    </a:p>
                    <a:p>
                      <a:pPr indent="0" lvl="0" marL="0" rtl="0" algn="l">
                        <a:spcBef>
                          <a:spcPts val="0"/>
                        </a:spcBef>
                        <a:spcAft>
                          <a:spcPts val="0"/>
                        </a:spcAft>
                        <a:buNone/>
                      </a:pPr>
                      <a:r>
                        <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US" sz="1200"/>
                        <a:t>44.73</a:t>
                      </a:r>
                      <a:endParaRPr sz="1200"/>
                    </a:p>
                    <a:p>
                      <a:pPr indent="0" lvl="0" marL="0" rtl="0" algn="l">
                        <a:spcBef>
                          <a:spcPts val="0"/>
                        </a:spcBef>
                        <a:spcAft>
                          <a:spcPts val="0"/>
                        </a:spcAft>
                        <a:buNone/>
                      </a:pPr>
                      <a:r>
                        <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81000">
                <a:tc>
                  <a:txBody>
                    <a:bodyPr/>
                    <a:lstStyle/>
                    <a:p>
                      <a:pPr indent="0" lvl="0" marL="0" rtl="0" algn="ctr">
                        <a:spcBef>
                          <a:spcPts val="0"/>
                        </a:spcBef>
                        <a:spcAft>
                          <a:spcPts val="0"/>
                        </a:spcAft>
                        <a:buNone/>
                      </a:pPr>
                      <a:r>
                        <a:rPr b="1" lang="en-US" sz="1200"/>
                        <a:t>Precision</a:t>
                      </a:r>
                      <a:endParaRPr b="1"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B7B7B7"/>
                    </a:solidFill>
                  </a:tcPr>
                </a:tc>
                <a:tc>
                  <a:txBody>
                    <a:bodyPr/>
                    <a:lstStyle/>
                    <a:p>
                      <a:pPr indent="0" lvl="0" marL="0" rtl="0" algn="l">
                        <a:spcBef>
                          <a:spcPts val="0"/>
                        </a:spcBef>
                        <a:spcAft>
                          <a:spcPts val="0"/>
                        </a:spcAft>
                        <a:buNone/>
                      </a:pPr>
                      <a:r>
                        <a:rPr lang="en-US" sz="1200"/>
                        <a:t>0.46</a:t>
                      </a:r>
                      <a:endParaRPr sz="1200"/>
                    </a:p>
                    <a:p>
                      <a:pPr indent="0" lvl="0" marL="0" rtl="0" algn="l">
                        <a:spcBef>
                          <a:spcPts val="0"/>
                        </a:spcBef>
                        <a:spcAft>
                          <a:spcPts val="0"/>
                        </a:spcAft>
                        <a:buNone/>
                      </a:pPr>
                      <a:r>
                        <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US" sz="1200"/>
                        <a:t>0.52</a:t>
                      </a:r>
                      <a:endParaRPr sz="1200"/>
                    </a:p>
                    <a:p>
                      <a:pPr indent="0" lvl="0" marL="0" rtl="0" algn="l">
                        <a:spcBef>
                          <a:spcPts val="0"/>
                        </a:spcBef>
                        <a:spcAft>
                          <a:spcPts val="0"/>
                        </a:spcAft>
                        <a:buNone/>
                      </a:pPr>
                      <a:r>
                        <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US" sz="1200"/>
                        <a:t>0.54</a:t>
                      </a:r>
                      <a:endParaRPr sz="1200"/>
                    </a:p>
                    <a:p>
                      <a:pPr indent="0" lvl="0" marL="0" rtl="0" algn="l">
                        <a:spcBef>
                          <a:spcPts val="0"/>
                        </a:spcBef>
                        <a:spcAft>
                          <a:spcPts val="0"/>
                        </a:spcAft>
                        <a:buNone/>
                      </a:pPr>
                      <a:r>
                        <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US" sz="1200"/>
                        <a:t>0.03</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US" sz="1200"/>
                        <a:t>0.55</a:t>
                      </a:r>
                      <a:endParaRPr sz="1200"/>
                    </a:p>
                    <a:p>
                      <a:pPr indent="0" lvl="0" marL="0" rtl="0" algn="l">
                        <a:spcBef>
                          <a:spcPts val="0"/>
                        </a:spcBef>
                        <a:spcAft>
                          <a:spcPts val="0"/>
                        </a:spcAft>
                        <a:buNone/>
                      </a:pPr>
                      <a:r>
                        <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US" sz="1200"/>
                        <a:t>0.04</a:t>
                      </a:r>
                      <a:endParaRPr sz="1200"/>
                    </a:p>
                    <a:p>
                      <a:pPr indent="0" lvl="0" marL="0" rtl="0" algn="l">
                        <a:spcBef>
                          <a:spcPts val="0"/>
                        </a:spcBef>
                        <a:spcAft>
                          <a:spcPts val="0"/>
                        </a:spcAft>
                        <a:buNone/>
                      </a:pPr>
                      <a:r>
                        <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US" sz="1200"/>
                        <a:t>0.49</a:t>
                      </a:r>
                      <a:endParaRPr sz="1200"/>
                    </a:p>
                    <a:p>
                      <a:pPr indent="0" lvl="0" marL="0" rtl="0" algn="l">
                        <a:spcBef>
                          <a:spcPts val="0"/>
                        </a:spcBef>
                        <a:spcAft>
                          <a:spcPts val="0"/>
                        </a:spcAft>
                        <a:buNone/>
                      </a:pPr>
                      <a:r>
                        <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US" sz="1200"/>
                        <a:t>0.04</a:t>
                      </a:r>
                      <a:endParaRPr sz="1200"/>
                    </a:p>
                    <a:p>
                      <a:pPr indent="0" lvl="0" marL="0" rtl="0" algn="l">
                        <a:spcBef>
                          <a:spcPts val="0"/>
                        </a:spcBef>
                        <a:spcAft>
                          <a:spcPts val="0"/>
                        </a:spcAft>
                        <a:buNone/>
                      </a:pPr>
                      <a:r>
                        <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US" sz="1200"/>
                        <a:t>0.55</a:t>
                      </a:r>
                      <a:endParaRPr sz="1200"/>
                    </a:p>
                    <a:p>
                      <a:pPr indent="0" lvl="0" marL="0" rtl="0" algn="l">
                        <a:spcBef>
                          <a:spcPts val="0"/>
                        </a:spcBef>
                        <a:spcAft>
                          <a:spcPts val="0"/>
                        </a:spcAft>
                        <a:buNone/>
                      </a:pPr>
                      <a:r>
                        <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US" sz="1200"/>
                        <a:t>0.03</a:t>
                      </a:r>
                      <a:endParaRPr sz="1200"/>
                    </a:p>
                    <a:p>
                      <a:pPr indent="0" lvl="0" marL="0" rtl="0" algn="l">
                        <a:spcBef>
                          <a:spcPts val="0"/>
                        </a:spcBef>
                        <a:spcAft>
                          <a:spcPts val="0"/>
                        </a:spcAft>
                        <a:buNone/>
                      </a:pPr>
                      <a:r>
                        <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81000">
                <a:tc>
                  <a:txBody>
                    <a:bodyPr/>
                    <a:lstStyle/>
                    <a:p>
                      <a:pPr indent="0" lvl="0" marL="0" rtl="0" algn="ctr">
                        <a:spcBef>
                          <a:spcPts val="0"/>
                        </a:spcBef>
                        <a:spcAft>
                          <a:spcPts val="0"/>
                        </a:spcAft>
                        <a:buNone/>
                      </a:pPr>
                      <a:r>
                        <a:rPr b="1" lang="en-US" sz="1200"/>
                        <a:t>Recall</a:t>
                      </a:r>
                      <a:endParaRPr b="1"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B7B7B7"/>
                    </a:solidFill>
                  </a:tcPr>
                </a:tc>
                <a:tc>
                  <a:txBody>
                    <a:bodyPr/>
                    <a:lstStyle/>
                    <a:p>
                      <a:pPr indent="0" lvl="0" marL="0" rtl="0" algn="l">
                        <a:spcBef>
                          <a:spcPts val="0"/>
                        </a:spcBef>
                        <a:spcAft>
                          <a:spcPts val="0"/>
                        </a:spcAft>
                        <a:buNone/>
                      </a:pPr>
                      <a:r>
                        <a:rPr lang="en-US" sz="1200"/>
                        <a:t>0.39</a:t>
                      </a:r>
                      <a:endParaRPr sz="1200"/>
                    </a:p>
                    <a:p>
                      <a:pPr indent="0" lvl="0" marL="0" rtl="0" algn="l">
                        <a:spcBef>
                          <a:spcPts val="0"/>
                        </a:spcBef>
                        <a:spcAft>
                          <a:spcPts val="0"/>
                        </a:spcAft>
                        <a:buNone/>
                      </a:pPr>
                      <a:r>
                        <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US" sz="1200"/>
                        <a:t>0.04</a:t>
                      </a:r>
                      <a:endParaRPr sz="1200"/>
                    </a:p>
                    <a:p>
                      <a:pPr indent="0" lvl="0" marL="0" rtl="0" algn="l">
                        <a:spcBef>
                          <a:spcPts val="0"/>
                        </a:spcBef>
                        <a:spcAft>
                          <a:spcPts val="0"/>
                        </a:spcAft>
                        <a:buNone/>
                      </a:pPr>
                      <a:r>
                        <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US" sz="1200"/>
                        <a:t>0.76</a:t>
                      </a:r>
                      <a:endParaRPr sz="1200"/>
                    </a:p>
                    <a:p>
                      <a:pPr indent="0" lvl="0" marL="0" rtl="0" algn="l">
                        <a:spcBef>
                          <a:spcPts val="0"/>
                        </a:spcBef>
                        <a:spcAft>
                          <a:spcPts val="0"/>
                        </a:spcAft>
                        <a:buNone/>
                      </a:pPr>
                      <a:r>
                        <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US" sz="1200"/>
                        <a:t>0.63</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US" sz="1200"/>
                        <a:t>0.67</a:t>
                      </a:r>
                      <a:endParaRPr sz="1200"/>
                    </a:p>
                    <a:p>
                      <a:pPr indent="0" lvl="0" marL="0" rtl="0" algn="l">
                        <a:spcBef>
                          <a:spcPts val="0"/>
                        </a:spcBef>
                        <a:spcAft>
                          <a:spcPts val="0"/>
                        </a:spcAft>
                        <a:buNone/>
                      </a:pPr>
                      <a:r>
                        <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US" sz="1200"/>
                        <a:t>0.58</a:t>
                      </a:r>
                      <a:endParaRPr sz="1200"/>
                    </a:p>
                    <a:p>
                      <a:pPr indent="0" lvl="0" marL="0" rtl="0" algn="l">
                        <a:spcBef>
                          <a:spcPts val="0"/>
                        </a:spcBef>
                        <a:spcAft>
                          <a:spcPts val="0"/>
                        </a:spcAft>
                        <a:buNone/>
                      </a:pPr>
                      <a:r>
                        <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US" sz="1200"/>
                        <a:t>0.46</a:t>
                      </a:r>
                      <a:endParaRPr sz="1200"/>
                    </a:p>
                    <a:p>
                      <a:pPr indent="0" lvl="0" marL="0" rtl="0" algn="l">
                        <a:spcBef>
                          <a:spcPts val="0"/>
                        </a:spcBef>
                        <a:spcAft>
                          <a:spcPts val="0"/>
                        </a:spcAft>
                        <a:buNone/>
                      </a:pPr>
                      <a:r>
                        <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US" sz="1200"/>
                        <a:t>0.49</a:t>
                      </a:r>
                      <a:endParaRPr sz="1200"/>
                    </a:p>
                    <a:p>
                      <a:pPr indent="0" lvl="0" marL="0" rtl="0" algn="l">
                        <a:spcBef>
                          <a:spcPts val="0"/>
                        </a:spcBef>
                        <a:spcAft>
                          <a:spcPts val="0"/>
                        </a:spcAft>
                        <a:buNone/>
                      </a:pPr>
                      <a:r>
                        <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US" sz="1200"/>
                        <a:t>0.63</a:t>
                      </a:r>
                      <a:endParaRPr sz="1200"/>
                    </a:p>
                    <a:p>
                      <a:pPr indent="0" lvl="0" marL="0" rtl="0" algn="l">
                        <a:spcBef>
                          <a:spcPts val="0"/>
                        </a:spcBef>
                        <a:spcAft>
                          <a:spcPts val="0"/>
                        </a:spcAft>
                        <a:buNone/>
                      </a:pPr>
                      <a:r>
                        <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US" sz="1200"/>
                        <a:t>0.52</a:t>
                      </a:r>
                      <a:endParaRPr sz="1200"/>
                    </a:p>
                    <a:p>
                      <a:pPr indent="0" lvl="0" marL="0" rtl="0" algn="l">
                        <a:spcBef>
                          <a:spcPts val="0"/>
                        </a:spcBef>
                        <a:spcAft>
                          <a:spcPts val="0"/>
                        </a:spcAft>
                        <a:buNone/>
                      </a:pPr>
                      <a:r>
                        <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81000">
                <a:tc>
                  <a:txBody>
                    <a:bodyPr/>
                    <a:lstStyle/>
                    <a:p>
                      <a:pPr indent="0" lvl="0" marL="0" rtl="0" algn="ctr">
                        <a:spcBef>
                          <a:spcPts val="0"/>
                        </a:spcBef>
                        <a:spcAft>
                          <a:spcPts val="0"/>
                        </a:spcAft>
                        <a:buNone/>
                      </a:pPr>
                      <a:r>
                        <a:rPr b="1" lang="en-US" sz="1200"/>
                        <a:t>F1_Score</a:t>
                      </a:r>
                      <a:endParaRPr b="1"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B7B7B7"/>
                    </a:solidFill>
                  </a:tcPr>
                </a:tc>
                <a:tc>
                  <a:txBody>
                    <a:bodyPr/>
                    <a:lstStyle/>
                    <a:p>
                      <a:pPr indent="0" lvl="0" marL="0" rtl="0" algn="l">
                        <a:spcBef>
                          <a:spcPts val="0"/>
                        </a:spcBef>
                        <a:spcAft>
                          <a:spcPts val="0"/>
                        </a:spcAft>
                        <a:buNone/>
                      </a:pPr>
                      <a:r>
                        <a:rPr lang="en-US" sz="1200"/>
                        <a:t>0.42</a:t>
                      </a:r>
                      <a:endParaRPr sz="1200"/>
                    </a:p>
                    <a:p>
                      <a:pPr indent="0" lvl="0" marL="0" rtl="0" algn="l">
                        <a:spcBef>
                          <a:spcPts val="0"/>
                        </a:spcBef>
                        <a:spcAft>
                          <a:spcPts val="0"/>
                        </a:spcAft>
                        <a:buNone/>
                      </a:pPr>
                      <a:r>
                        <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US" sz="1200"/>
                        <a:t>0.07</a:t>
                      </a:r>
                      <a:endParaRPr sz="1200"/>
                    </a:p>
                    <a:p>
                      <a:pPr indent="0" lvl="0" marL="0" rtl="0" algn="l">
                        <a:spcBef>
                          <a:spcPts val="0"/>
                        </a:spcBef>
                        <a:spcAft>
                          <a:spcPts val="0"/>
                        </a:spcAft>
                        <a:buNone/>
                      </a:pPr>
                      <a:r>
                        <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US" sz="1200"/>
                        <a:t>0.63</a:t>
                      </a:r>
                      <a:endParaRPr sz="1200"/>
                    </a:p>
                    <a:p>
                      <a:pPr indent="0" lvl="0" marL="0" rtl="0" algn="l">
                        <a:spcBef>
                          <a:spcPts val="0"/>
                        </a:spcBef>
                        <a:spcAft>
                          <a:spcPts val="0"/>
                        </a:spcAft>
                        <a:buNone/>
                      </a:pPr>
                      <a:r>
                        <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US" sz="1200"/>
                        <a:t>0.06</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US" sz="1200"/>
                        <a:t>0.6</a:t>
                      </a:r>
                      <a:endParaRPr sz="1200"/>
                    </a:p>
                    <a:p>
                      <a:pPr indent="0" lvl="0" marL="0" rtl="0" algn="l">
                        <a:spcBef>
                          <a:spcPts val="0"/>
                        </a:spcBef>
                        <a:spcAft>
                          <a:spcPts val="0"/>
                        </a:spcAft>
                        <a:buNone/>
                      </a:pPr>
                      <a:r>
                        <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US" sz="1200"/>
                        <a:t>0.07</a:t>
                      </a:r>
                      <a:endParaRPr sz="1200"/>
                    </a:p>
                    <a:p>
                      <a:pPr indent="0" lvl="0" marL="0" rtl="0" algn="l">
                        <a:spcBef>
                          <a:spcPts val="0"/>
                        </a:spcBef>
                        <a:spcAft>
                          <a:spcPts val="0"/>
                        </a:spcAft>
                        <a:buNone/>
                      </a:pPr>
                      <a:r>
                        <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US" sz="1200"/>
                        <a:t>0.47</a:t>
                      </a:r>
                      <a:endParaRPr sz="1200"/>
                    </a:p>
                    <a:p>
                      <a:pPr indent="0" lvl="0" marL="0" rtl="0" algn="l">
                        <a:spcBef>
                          <a:spcPts val="0"/>
                        </a:spcBef>
                        <a:spcAft>
                          <a:spcPts val="0"/>
                        </a:spcAft>
                        <a:buNone/>
                      </a:pPr>
                      <a:r>
                        <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US" sz="1200"/>
                        <a:t>0.07</a:t>
                      </a:r>
                      <a:endParaRPr sz="1200"/>
                    </a:p>
                    <a:p>
                      <a:pPr indent="0" lvl="0" marL="0" rtl="0" algn="l">
                        <a:spcBef>
                          <a:spcPts val="0"/>
                        </a:spcBef>
                        <a:spcAft>
                          <a:spcPts val="0"/>
                        </a:spcAft>
                        <a:buNone/>
                      </a:pPr>
                      <a:r>
                        <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US" sz="1200"/>
                        <a:t>0.59</a:t>
                      </a:r>
                      <a:endParaRPr sz="1200"/>
                    </a:p>
                    <a:p>
                      <a:pPr indent="0" lvl="0" marL="0" rtl="0" algn="l">
                        <a:spcBef>
                          <a:spcPts val="0"/>
                        </a:spcBef>
                        <a:spcAft>
                          <a:spcPts val="0"/>
                        </a:spcAft>
                        <a:buNone/>
                      </a:pPr>
                      <a:r>
                        <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US" sz="1200"/>
                        <a:t>0.06</a:t>
                      </a:r>
                      <a:endParaRPr sz="1200"/>
                    </a:p>
                    <a:p>
                      <a:pPr indent="0" lvl="0" marL="0" rtl="0" algn="l">
                        <a:spcBef>
                          <a:spcPts val="0"/>
                        </a:spcBef>
                        <a:spcAft>
                          <a:spcPts val="0"/>
                        </a:spcAft>
                        <a:buNone/>
                      </a:pPr>
                      <a:r>
                        <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81000">
                <a:tc>
                  <a:txBody>
                    <a:bodyPr/>
                    <a:lstStyle/>
                    <a:p>
                      <a:pPr indent="0" lvl="0" marL="0" rtl="0" algn="ctr">
                        <a:spcBef>
                          <a:spcPts val="0"/>
                        </a:spcBef>
                        <a:spcAft>
                          <a:spcPts val="0"/>
                        </a:spcAft>
                        <a:buNone/>
                      </a:pPr>
                      <a:r>
                        <a:rPr b="1" lang="en-US" sz="1200"/>
                        <a:t>AUC</a:t>
                      </a:r>
                      <a:endParaRPr b="1"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B7B7B7"/>
                    </a:solidFill>
                  </a:tcPr>
                </a:tc>
                <a:tc>
                  <a:txBody>
                    <a:bodyPr/>
                    <a:lstStyle/>
                    <a:p>
                      <a:pPr indent="0" lvl="0" marL="0" rtl="0" algn="l">
                        <a:spcBef>
                          <a:spcPts val="0"/>
                        </a:spcBef>
                        <a:spcAft>
                          <a:spcPts val="0"/>
                        </a:spcAft>
                        <a:buNone/>
                      </a:pPr>
                      <a:r>
                        <a:rPr lang="en-US" sz="1200"/>
                        <a:t>0.53</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US" sz="1200"/>
                        <a:t>0.62</a:t>
                      </a:r>
                      <a:endParaRPr sz="1200"/>
                    </a:p>
                    <a:p>
                      <a:pPr indent="0" lvl="0" marL="0" rtl="0" algn="l">
                        <a:spcBef>
                          <a:spcPts val="0"/>
                        </a:spcBef>
                        <a:spcAft>
                          <a:spcPts val="0"/>
                        </a:spcAft>
                        <a:buNone/>
                      </a:pPr>
                      <a:r>
                        <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US" sz="1200"/>
                        <a:t>0.54</a:t>
                      </a:r>
                      <a:endParaRPr sz="1200"/>
                    </a:p>
                    <a:p>
                      <a:pPr indent="0" lvl="0" marL="0" rtl="0" algn="l">
                        <a:spcBef>
                          <a:spcPts val="0"/>
                        </a:spcBef>
                        <a:spcAft>
                          <a:spcPts val="0"/>
                        </a:spcAft>
                        <a:buNone/>
                      </a:pPr>
                      <a:r>
                        <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US" sz="1200"/>
                        <a:t>0.46</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US" sz="1200"/>
                        <a:t>0.54</a:t>
                      </a:r>
                      <a:endParaRPr sz="1200"/>
                    </a:p>
                    <a:p>
                      <a:pPr indent="0" lvl="0" marL="0" rtl="0" algn="l">
                        <a:spcBef>
                          <a:spcPts val="0"/>
                        </a:spcBef>
                        <a:spcAft>
                          <a:spcPts val="0"/>
                        </a:spcAft>
                        <a:buNone/>
                      </a:pPr>
                      <a:r>
                        <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US" sz="1200"/>
                        <a:t>0.47</a:t>
                      </a:r>
                      <a:endParaRPr sz="1200"/>
                    </a:p>
                    <a:p>
                      <a:pPr indent="0" lvl="0" marL="0" rtl="0" algn="l">
                        <a:spcBef>
                          <a:spcPts val="0"/>
                        </a:spcBef>
                        <a:spcAft>
                          <a:spcPts val="0"/>
                        </a:spcAft>
                        <a:buNone/>
                      </a:pPr>
                      <a:r>
                        <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US" sz="1200"/>
                        <a:t>0.48</a:t>
                      </a:r>
                      <a:endParaRPr sz="1200"/>
                    </a:p>
                    <a:p>
                      <a:pPr indent="0" lvl="0" marL="0" rtl="0" algn="l">
                        <a:spcBef>
                          <a:spcPts val="0"/>
                        </a:spcBef>
                        <a:spcAft>
                          <a:spcPts val="0"/>
                        </a:spcAft>
                        <a:buNone/>
                      </a:pPr>
                      <a:r>
                        <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US" sz="1200"/>
                        <a:t>0.53</a:t>
                      </a:r>
                      <a:endParaRPr sz="1200"/>
                    </a:p>
                    <a:p>
                      <a:pPr indent="0" lvl="0" marL="0" rtl="0" algn="l">
                        <a:spcBef>
                          <a:spcPts val="0"/>
                        </a:spcBef>
                        <a:spcAft>
                          <a:spcPts val="0"/>
                        </a:spcAft>
                        <a:buNone/>
                      </a:pPr>
                      <a:r>
                        <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US" sz="1200"/>
                        <a:t>0.55</a:t>
                      </a:r>
                      <a:endParaRPr sz="1200"/>
                    </a:p>
                    <a:p>
                      <a:pPr indent="0" lvl="0" marL="0" rtl="0" algn="l">
                        <a:spcBef>
                          <a:spcPts val="0"/>
                        </a:spcBef>
                        <a:spcAft>
                          <a:spcPts val="0"/>
                        </a:spcAft>
                        <a:buNone/>
                      </a:pPr>
                      <a:r>
                        <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US" sz="1200"/>
                        <a:t>0.45</a:t>
                      </a:r>
                      <a:endParaRPr sz="1200"/>
                    </a:p>
                    <a:p>
                      <a:pPr indent="0" lvl="0" marL="0" rtl="0" algn="l">
                        <a:spcBef>
                          <a:spcPts val="0"/>
                        </a:spcBef>
                        <a:spcAft>
                          <a:spcPts val="0"/>
                        </a:spcAft>
                        <a:buNone/>
                      </a:pPr>
                      <a:r>
                        <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27"/>
          <p:cNvSpPr txBox="1"/>
          <p:nvPr>
            <p:ph type="title"/>
          </p:nvPr>
        </p:nvSpPr>
        <p:spPr>
          <a:xfrm>
            <a:off x="571500" y="689289"/>
            <a:ext cx="11049000" cy="10842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000"/>
              <a:buFont typeface="Batang"/>
              <a:buNone/>
            </a:pPr>
            <a:r>
              <a:rPr b="1" lang="en-US"/>
              <a:t>Results</a:t>
            </a:r>
            <a:endParaRPr/>
          </a:p>
        </p:txBody>
      </p:sp>
      <p:graphicFrame>
        <p:nvGraphicFramePr>
          <p:cNvPr id="212" name="Google Shape;212;p27"/>
          <p:cNvGraphicFramePr/>
          <p:nvPr/>
        </p:nvGraphicFramePr>
        <p:xfrm>
          <a:off x="952500" y="2095500"/>
          <a:ext cx="3000000" cy="3000000"/>
        </p:xfrm>
        <a:graphic>
          <a:graphicData uri="http://schemas.openxmlformats.org/drawingml/2006/table">
            <a:tbl>
              <a:tblPr>
                <a:noFill/>
                <a:tableStyleId>{98B896B1-5C9B-4885-9F66-03618E1ACA43}</a:tableStyleId>
              </a:tblPr>
              <a:tblGrid>
                <a:gridCol w="2057400"/>
                <a:gridCol w="2057400"/>
                <a:gridCol w="2057400"/>
                <a:gridCol w="2057400"/>
                <a:gridCol w="2057400"/>
              </a:tblGrid>
              <a:tr h="381000">
                <a:tc>
                  <a:txBody>
                    <a:bodyPr/>
                    <a:lstStyle/>
                    <a:p>
                      <a:pPr indent="0" lvl="0" marL="0" rtl="0" algn="ctr">
                        <a:spcBef>
                          <a:spcPts val="0"/>
                        </a:spcBef>
                        <a:spcAft>
                          <a:spcPts val="0"/>
                        </a:spcAft>
                        <a:buNone/>
                      </a:pPr>
                      <a:r>
                        <a:t/>
                      </a:r>
                      <a:endParaRPr b="1"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B7B7B7"/>
                    </a:solidFill>
                  </a:tcPr>
                </a:tc>
                <a:tc gridSpan="2">
                  <a:txBody>
                    <a:bodyPr/>
                    <a:lstStyle/>
                    <a:p>
                      <a:pPr indent="0" lvl="0" marL="0" rtl="0" algn="ctr">
                        <a:spcBef>
                          <a:spcPts val="0"/>
                        </a:spcBef>
                        <a:spcAft>
                          <a:spcPts val="0"/>
                        </a:spcAft>
                        <a:buNone/>
                      </a:pPr>
                      <a:r>
                        <a:rPr b="1" lang="en-US" sz="1200"/>
                        <a:t>Naive Bayes</a:t>
                      </a:r>
                      <a:endParaRPr b="1"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B7B7B7"/>
                    </a:solidFill>
                  </a:tcPr>
                </a:tc>
                <a:tc hMerge="1"/>
                <a:tc gridSpan="2">
                  <a:txBody>
                    <a:bodyPr/>
                    <a:lstStyle/>
                    <a:p>
                      <a:pPr indent="0" lvl="0" marL="0" rtl="0" algn="ctr">
                        <a:spcBef>
                          <a:spcPts val="0"/>
                        </a:spcBef>
                        <a:spcAft>
                          <a:spcPts val="0"/>
                        </a:spcAft>
                        <a:buNone/>
                      </a:pPr>
                      <a:r>
                        <a:rPr b="1" lang="en-US" sz="1200"/>
                        <a:t>SVM</a:t>
                      </a:r>
                      <a:endParaRPr b="1"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B7B7B7"/>
                    </a:solidFill>
                  </a:tcPr>
                </a:tc>
                <a:tc hMerge="1"/>
              </a:tr>
              <a:tr h="381000">
                <a:tc>
                  <a:txBody>
                    <a:bodyPr/>
                    <a:lstStyle/>
                    <a:p>
                      <a:pPr indent="0" lvl="0" marL="0" rtl="0" algn="ctr">
                        <a:spcBef>
                          <a:spcPts val="0"/>
                        </a:spcBef>
                        <a:spcAft>
                          <a:spcPts val="0"/>
                        </a:spcAft>
                        <a:buNone/>
                      </a:pPr>
                      <a:r>
                        <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B7B7B7"/>
                    </a:solidFill>
                  </a:tcPr>
                </a:tc>
                <a:tc>
                  <a:txBody>
                    <a:bodyPr/>
                    <a:lstStyle/>
                    <a:p>
                      <a:pPr indent="0" lvl="0" marL="0" rtl="0" algn="ctr">
                        <a:spcBef>
                          <a:spcPts val="0"/>
                        </a:spcBef>
                        <a:spcAft>
                          <a:spcPts val="0"/>
                        </a:spcAft>
                        <a:buNone/>
                      </a:pPr>
                      <a:r>
                        <a:rPr b="1" lang="en-US" sz="1200"/>
                        <a:t>train</a:t>
                      </a:r>
                      <a:endParaRPr b="1"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b="1" lang="en-US" sz="1200"/>
                        <a:t>test</a:t>
                      </a:r>
                      <a:endParaRPr b="1"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b="1" lang="en-US" sz="1200"/>
                        <a:t>train</a:t>
                      </a:r>
                      <a:endParaRPr b="1"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b="1" lang="en-US" sz="1200"/>
                        <a:t>test</a:t>
                      </a:r>
                      <a:endParaRPr b="1"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81000">
                <a:tc>
                  <a:txBody>
                    <a:bodyPr/>
                    <a:lstStyle/>
                    <a:p>
                      <a:pPr indent="0" lvl="0" marL="0" rtl="0" algn="ctr">
                        <a:spcBef>
                          <a:spcPts val="0"/>
                        </a:spcBef>
                        <a:spcAft>
                          <a:spcPts val="0"/>
                        </a:spcAft>
                        <a:buNone/>
                      </a:pPr>
                      <a:r>
                        <a:rPr b="1" lang="en-US" sz="1200"/>
                        <a:t>Accuracy</a:t>
                      </a:r>
                      <a:endParaRPr b="1"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B7B7B7"/>
                    </a:solidFill>
                  </a:tcPr>
                </a:tc>
                <a:tc>
                  <a:txBody>
                    <a:bodyPr/>
                    <a:lstStyle/>
                    <a:p>
                      <a:pPr indent="0" lvl="0" marL="0" rtl="0" algn="l">
                        <a:spcBef>
                          <a:spcPts val="0"/>
                        </a:spcBef>
                        <a:spcAft>
                          <a:spcPts val="0"/>
                        </a:spcAft>
                        <a:buNone/>
                      </a:pPr>
                      <a:r>
                        <a:rPr lang="en-US" sz="1200"/>
                        <a:t>53.23</a:t>
                      </a:r>
                      <a:endParaRPr sz="1200"/>
                    </a:p>
                    <a:p>
                      <a:pPr indent="0" lvl="0" marL="0" rtl="0" algn="l">
                        <a:spcBef>
                          <a:spcPts val="0"/>
                        </a:spcBef>
                        <a:spcAft>
                          <a:spcPts val="0"/>
                        </a:spcAft>
                        <a:buNone/>
                      </a:pPr>
                      <a:r>
                        <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US" sz="1200"/>
                        <a:t>9.62</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US" sz="1200"/>
                        <a:t>51.0</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US" sz="1200"/>
                        <a:t>3.66</a:t>
                      </a:r>
                      <a:endParaRPr sz="1200"/>
                    </a:p>
                    <a:p>
                      <a:pPr indent="0" lvl="0" marL="0" rtl="0" algn="l">
                        <a:spcBef>
                          <a:spcPts val="0"/>
                        </a:spcBef>
                        <a:spcAft>
                          <a:spcPts val="0"/>
                        </a:spcAft>
                        <a:buNone/>
                      </a:pPr>
                      <a:r>
                        <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81000">
                <a:tc>
                  <a:txBody>
                    <a:bodyPr/>
                    <a:lstStyle/>
                    <a:p>
                      <a:pPr indent="0" lvl="0" marL="0" rtl="0" algn="ctr">
                        <a:spcBef>
                          <a:spcPts val="0"/>
                        </a:spcBef>
                        <a:spcAft>
                          <a:spcPts val="0"/>
                        </a:spcAft>
                        <a:buNone/>
                      </a:pPr>
                      <a:r>
                        <a:rPr b="1" lang="en-US" sz="1200"/>
                        <a:t>Precision</a:t>
                      </a:r>
                      <a:endParaRPr b="1"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B7B7B7"/>
                    </a:solidFill>
                  </a:tcPr>
                </a:tc>
                <a:tc>
                  <a:txBody>
                    <a:bodyPr/>
                    <a:lstStyle/>
                    <a:p>
                      <a:pPr indent="0" lvl="0" marL="0" rtl="0" algn="l">
                        <a:spcBef>
                          <a:spcPts val="0"/>
                        </a:spcBef>
                        <a:spcAft>
                          <a:spcPts val="0"/>
                        </a:spcAft>
                        <a:buNone/>
                      </a:pPr>
                      <a:r>
                        <a:rPr lang="en-US" sz="1200"/>
                        <a:t>0.52</a:t>
                      </a:r>
                      <a:endParaRPr sz="1200"/>
                    </a:p>
                    <a:p>
                      <a:pPr indent="0" lvl="0" marL="0" rtl="0" algn="l">
                        <a:spcBef>
                          <a:spcPts val="0"/>
                        </a:spcBef>
                        <a:spcAft>
                          <a:spcPts val="0"/>
                        </a:spcAft>
                        <a:buNone/>
                      </a:pPr>
                      <a:r>
                        <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US" sz="1200"/>
                        <a:t>0.90</a:t>
                      </a:r>
                      <a:endParaRPr sz="1200"/>
                    </a:p>
                    <a:p>
                      <a:pPr indent="0" lvl="0" marL="0" rtl="0" algn="l">
                        <a:spcBef>
                          <a:spcPts val="0"/>
                        </a:spcBef>
                        <a:spcAft>
                          <a:spcPts val="0"/>
                        </a:spcAft>
                        <a:buNone/>
                      </a:pPr>
                      <a:r>
                        <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US" sz="1200"/>
                        <a:t>0.51</a:t>
                      </a:r>
                      <a:endParaRPr sz="1200"/>
                    </a:p>
                    <a:p>
                      <a:pPr indent="0" lvl="0" marL="0" rtl="0" algn="l">
                        <a:spcBef>
                          <a:spcPts val="0"/>
                        </a:spcBef>
                        <a:spcAft>
                          <a:spcPts val="0"/>
                        </a:spcAft>
                        <a:buNone/>
                      </a:pPr>
                      <a:r>
                        <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US" sz="1200"/>
                        <a:t>0.03</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81000">
                <a:tc>
                  <a:txBody>
                    <a:bodyPr/>
                    <a:lstStyle/>
                    <a:p>
                      <a:pPr indent="0" lvl="0" marL="0" rtl="0" algn="ctr">
                        <a:spcBef>
                          <a:spcPts val="0"/>
                        </a:spcBef>
                        <a:spcAft>
                          <a:spcPts val="0"/>
                        </a:spcAft>
                        <a:buNone/>
                      </a:pPr>
                      <a:r>
                        <a:rPr b="1" lang="en-US" sz="1200"/>
                        <a:t>Recall</a:t>
                      </a:r>
                      <a:endParaRPr b="1"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B7B7B7"/>
                    </a:solidFill>
                  </a:tcPr>
                </a:tc>
                <a:tc>
                  <a:txBody>
                    <a:bodyPr/>
                    <a:lstStyle/>
                    <a:p>
                      <a:pPr indent="0" lvl="0" marL="0" rtl="0" algn="l">
                        <a:spcBef>
                          <a:spcPts val="0"/>
                        </a:spcBef>
                        <a:spcAft>
                          <a:spcPts val="0"/>
                        </a:spcAft>
                        <a:buNone/>
                      </a:pPr>
                      <a:r>
                        <a:rPr lang="en-US" sz="1200"/>
                        <a:t>0.97</a:t>
                      </a:r>
                      <a:endParaRPr sz="1200"/>
                    </a:p>
                    <a:p>
                      <a:pPr indent="0" lvl="0" marL="0" rtl="0" algn="l">
                        <a:spcBef>
                          <a:spcPts val="0"/>
                        </a:spcBef>
                        <a:spcAft>
                          <a:spcPts val="0"/>
                        </a:spcAft>
                        <a:buNone/>
                      </a:pPr>
                      <a:r>
                        <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US" sz="1200"/>
                        <a:t>0.035</a:t>
                      </a:r>
                      <a:endParaRPr sz="1200"/>
                    </a:p>
                    <a:p>
                      <a:pPr indent="0" lvl="0" marL="0" rtl="0" algn="l">
                        <a:spcBef>
                          <a:spcPts val="0"/>
                        </a:spcBef>
                        <a:spcAft>
                          <a:spcPts val="0"/>
                        </a:spcAft>
                        <a:buNone/>
                      </a:pPr>
                      <a:r>
                        <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US" sz="1200"/>
                        <a:t>1.0</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US" sz="1200"/>
                        <a:t>1.0</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81000">
                <a:tc>
                  <a:txBody>
                    <a:bodyPr/>
                    <a:lstStyle/>
                    <a:p>
                      <a:pPr indent="0" lvl="0" marL="0" rtl="0" algn="ctr">
                        <a:spcBef>
                          <a:spcPts val="0"/>
                        </a:spcBef>
                        <a:spcAft>
                          <a:spcPts val="0"/>
                        </a:spcAft>
                        <a:buNone/>
                      </a:pPr>
                      <a:r>
                        <a:rPr b="1" lang="en-US" sz="1200"/>
                        <a:t>F1_Score</a:t>
                      </a:r>
                      <a:endParaRPr b="1"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B7B7B7"/>
                    </a:solidFill>
                  </a:tcPr>
                </a:tc>
                <a:tc>
                  <a:txBody>
                    <a:bodyPr/>
                    <a:lstStyle/>
                    <a:p>
                      <a:pPr indent="0" lvl="0" marL="0" rtl="0" algn="l">
                        <a:spcBef>
                          <a:spcPts val="0"/>
                        </a:spcBef>
                        <a:spcAft>
                          <a:spcPts val="0"/>
                        </a:spcAft>
                        <a:buNone/>
                      </a:pPr>
                      <a:r>
                        <a:rPr lang="en-US" sz="1200"/>
                        <a:t>0.68</a:t>
                      </a:r>
                      <a:endParaRPr sz="1200"/>
                    </a:p>
                    <a:p>
                      <a:pPr indent="0" lvl="0" marL="0" rtl="0" algn="l">
                        <a:spcBef>
                          <a:spcPts val="0"/>
                        </a:spcBef>
                        <a:spcAft>
                          <a:spcPts val="0"/>
                        </a:spcAft>
                        <a:buNone/>
                      </a:pPr>
                      <a:r>
                        <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US" sz="1200"/>
                        <a:t>0.06</a:t>
                      </a:r>
                      <a:endParaRPr sz="1200"/>
                    </a:p>
                    <a:p>
                      <a:pPr indent="0" lvl="0" marL="0" rtl="0" algn="l">
                        <a:spcBef>
                          <a:spcPts val="0"/>
                        </a:spcBef>
                        <a:spcAft>
                          <a:spcPts val="0"/>
                        </a:spcAft>
                        <a:buNone/>
                      </a:pPr>
                      <a:r>
                        <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US" sz="1200"/>
                        <a:t>0.67</a:t>
                      </a:r>
                      <a:endParaRPr sz="1200"/>
                    </a:p>
                    <a:p>
                      <a:pPr indent="0" lvl="0" marL="0" rtl="0" algn="l">
                        <a:spcBef>
                          <a:spcPts val="0"/>
                        </a:spcBef>
                        <a:spcAft>
                          <a:spcPts val="0"/>
                        </a:spcAft>
                        <a:buNone/>
                      </a:pPr>
                      <a:r>
                        <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US" sz="1200"/>
                        <a:t>0.07</a:t>
                      </a:r>
                      <a:endParaRPr sz="1200"/>
                    </a:p>
                    <a:p>
                      <a:pPr indent="0" lvl="0" marL="0" rtl="0" algn="l">
                        <a:spcBef>
                          <a:spcPts val="0"/>
                        </a:spcBef>
                        <a:spcAft>
                          <a:spcPts val="0"/>
                        </a:spcAft>
                        <a:buNone/>
                      </a:pPr>
                      <a:r>
                        <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81000">
                <a:tc>
                  <a:txBody>
                    <a:bodyPr/>
                    <a:lstStyle/>
                    <a:p>
                      <a:pPr indent="0" lvl="0" marL="0" rtl="0" algn="ctr">
                        <a:spcBef>
                          <a:spcPts val="0"/>
                        </a:spcBef>
                        <a:spcAft>
                          <a:spcPts val="0"/>
                        </a:spcAft>
                        <a:buNone/>
                      </a:pPr>
                      <a:r>
                        <a:rPr b="1" lang="en-US" sz="1200"/>
                        <a:t>AUC</a:t>
                      </a:r>
                      <a:endParaRPr b="1"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B7B7B7"/>
                    </a:solidFill>
                  </a:tcPr>
                </a:tc>
                <a:tc>
                  <a:txBody>
                    <a:bodyPr/>
                    <a:lstStyle/>
                    <a:p>
                      <a:pPr indent="0" lvl="0" marL="0" rtl="0" algn="l">
                        <a:spcBef>
                          <a:spcPts val="0"/>
                        </a:spcBef>
                        <a:spcAft>
                          <a:spcPts val="0"/>
                        </a:spcAft>
                        <a:buNone/>
                      </a:pPr>
                      <a:r>
                        <a:rPr lang="en-US" sz="1200"/>
                        <a:t>0.98</a:t>
                      </a:r>
                      <a:endParaRPr sz="1200"/>
                    </a:p>
                    <a:p>
                      <a:pPr indent="0" lvl="0" marL="0" rtl="0" algn="l">
                        <a:spcBef>
                          <a:spcPts val="0"/>
                        </a:spcBef>
                        <a:spcAft>
                          <a:spcPts val="0"/>
                        </a:spcAft>
                        <a:buNone/>
                      </a:pPr>
                      <a:r>
                        <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US" sz="1200"/>
                        <a:t>0.91</a:t>
                      </a:r>
                      <a:endParaRPr sz="1200"/>
                    </a:p>
                    <a:p>
                      <a:pPr indent="0" lvl="0" marL="0" rtl="0" algn="l">
                        <a:spcBef>
                          <a:spcPts val="0"/>
                        </a:spcBef>
                        <a:spcAft>
                          <a:spcPts val="0"/>
                        </a:spcAft>
                        <a:buNone/>
                      </a:pPr>
                      <a:r>
                        <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US" sz="1200"/>
                        <a:t>1.0</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US" sz="1200"/>
                        <a:t>1.0</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28"/>
          <p:cNvSpPr txBox="1"/>
          <p:nvPr>
            <p:ph type="title"/>
          </p:nvPr>
        </p:nvSpPr>
        <p:spPr>
          <a:xfrm>
            <a:off x="576900" y="680139"/>
            <a:ext cx="11049000" cy="10842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000"/>
              <a:buFont typeface="Batang"/>
              <a:buNone/>
            </a:pPr>
            <a:r>
              <a:rPr b="1" lang="en-US"/>
              <a:t>Conclusion &amp; </a:t>
            </a:r>
            <a:r>
              <a:rPr b="1" lang="en-US"/>
              <a:t>Future Scope</a:t>
            </a:r>
            <a:endParaRPr/>
          </a:p>
        </p:txBody>
      </p:sp>
      <p:sp>
        <p:nvSpPr>
          <p:cNvPr id="218" name="Google Shape;218;p28"/>
          <p:cNvSpPr txBox="1"/>
          <p:nvPr>
            <p:ph idx="1" type="body"/>
          </p:nvPr>
        </p:nvSpPr>
        <p:spPr>
          <a:xfrm>
            <a:off x="571499" y="2075688"/>
            <a:ext cx="11059811" cy="3910987"/>
          </a:xfrm>
          <a:prstGeom prst="rect">
            <a:avLst/>
          </a:prstGeom>
          <a:noFill/>
          <a:ln>
            <a:noFill/>
          </a:ln>
        </p:spPr>
        <p:txBody>
          <a:bodyPr anchorCtr="0" anchor="t" bIns="45700" lIns="91425" spcFirstLastPara="1" rIns="91425" wrap="square" tIns="45700">
            <a:normAutofit/>
          </a:bodyPr>
          <a:lstStyle/>
          <a:p>
            <a:pPr indent="0" lvl="0" marL="457200" rtl="0" algn="just">
              <a:lnSpc>
                <a:spcPct val="115000"/>
              </a:lnSpc>
              <a:spcBef>
                <a:spcPts val="1200"/>
              </a:spcBef>
              <a:spcAft>
                <a:spcPts val="0"/>
              </a:spcAft>
              <a:buClr>
                <a:schemeClr val="dk1"/>
              </a:buClr>
              <a:buSzPts val="1100"/>
              <a:buNone/>
            </a:pPr>
            <a:r>
              <a:rPr lang="en-US" sz="1300">
                <a:latin typeface="Arial"/>
                <a:ea typeface="Arial"/>
                <a:cs typeface="Arial"/>
                <a:sym typeface="Arial"/>
              </a:rPr>
              <a:t>B</a:t>
            </a:r>
            <a:r>
              <a:rPr lang="en-US" sz="1300">
                <a:latin typeface="Arial"/>
                <a:ea typeface="Arial"/>
                <a:cs typeface="Arial"/>
                <a:sym typeface="Arial"/>
              </a:rPr>
              <a:t>oth Naive Bayes and SVM models showed good results. Recall is a metric that measures the percentage of actual positive cases correctly identified by the model. This implies that the models are correctly identifying most of the companies that may go bankrupt in the future.</a:t>
            </a:r>
            <a:endParaRPr sz="1300">
              <a:latin typeface="Arial"/>
              <a:ea typeface="Arial"/>
              <a:cs typeface="Arial"/>
              <a:sym typeface="Arial"/>
            </a:endParaRPr>
          </a:p>
          <a:p>
            <a:pPr indent="0" lvl="0" marL="457200" rtl="0" algn="just">
              <a:lnSpc>
                <a:spcPct val="115000"/>
              </a:lnSpc>
              <a:spcBef>
                <a:spcPts val="1200"/>
              </a:spcBef>
              <a:spcAft>
                <a:spcPts val="0"/>
              </a:spcAft>
              <a:buClr>
                <a:schemeClr val="dk1"/>
              </a:buClr>
              <a:buSzPts val="1100"/>
              <a:buNone/>
            </a:pPr>
            <a:r>
              <a:t/>
            </a:r>
            <a:endParaRPr sz="1300">
              <a:latin typeface="Arial"/>
              <a:ea typeface="Arial"/>
              <a:cs typeface="Arial"/>
              <a:sym typeface="Arial"/>
            </a:endParaRPr>
          </a:p>
          <a:p>
            <a:pPr indent="0" lvl="0" marL="0" rtl="0" algn="just">
              <a:lnSpc>
                <a:spcPct val="115000"/>
              </a:lnSpc>
              <a:spcBef>
                <a:spcPts val="0"/>
              </a:spcBef>
              <a:spcAft>
                <a:spcPts val="0"/>
              </a:spcAft>
              <a:buClr>
                <a:schemeClr val="dk1"/>
              </a:buClr>
              <a:buSzPts val="1100"/>
              <a:buNone/>
            </a:pPr>
            <a:r>
              <a:t/>
            </a:r>
            <a:endParaRPr sz="1300">
              <a:latin typeface="Arial"/>
              <a:ea typeface="Arial"/>
              <a:cs typeface="Arial"/>
              <a:sym typeface="Arial"/>
            </a:endParaRPr>
          </a:p>
          <a:p>
            <a:pPr indent="0" lvl="0" marL="457200" rtl="0" algn="just">
              <a:lnSpc>
                <a:spcPct val="115000"/>
              </a:lnSpc>
              <a:spcBef>
                <a:spcPts val="0"/>
              </a:spcBef>
              <a:spcAft>
                <a:spcPts val="0"/>
              </a:spcAft>
              <a:buClr>
                <a:schemeClr val="dk1"/>
              </a:buClr>
              <a:buSzPts val="1100"/>
              <a:buNone/>
            </a:pPr>
            <a:r>
              <a:rPr lang="en-US" sz="1300">
                <a:latin typeface="Arial"/>
                <a:ea typeface="Arial"/>
                <a:cs typeface="Arial"/>
                <a:sym typeface="Arial"/>
              </a:rPr>
              <a:t>Following are some of the steps which we would like to use to improve our results:</a:t>
            </a:r>
            <a:endParaRPr sz="1300">
              <a:latin typeface="Arial"/>
              <a:ea typeface="Arial"/>
              <a:cs typeface="Arial"/>
              <a:sym typeface="Arial"/>
            </a:endParaRPr>
          </a:p>
          <a:p>
            <a:pPr indent="0" lvl="0" marL="457200" rtl="0" algn="just">
              <a:lnSpc>
                <a:spcPct val="115000"/>
              </a:lnSpc>
              <a:spcBef>
                <a:spcPts val="0"/>
              </a:spcBef>
              <a:spcAft>
                <a:spcPts val="0"/>
              </a:spcAft>
              <a:buClr>
                <a:schemeClr val="dk1"/>
              </a:buClr>
              <a:buSzPts val="1100"/>
              <a:buNone/>
            </a:pPr>
            <a:r>
              <a:t/>
            </a:r>
            <a:endParaRPr sz="1300">
              <a:latin typeface="Arial"/>
              <a:ea typeface="Arial"/>
              <a:cs typeface="Arial"/>
              <a:sym typeface="Arial"/>
            </a:endParaRPr>
          </a:p>
          <a:p>
            <a:pPr indent="-311150" lvl="0" marL="457200" rtl="0" algn="just">
              <a:lnSpc>
                <a:spcPct val="200000"/>
              </a:lnSpc>
              <a:spcBef>
                <a:spcPts val="0"/>
              </a:spcBef>
              <a:spcAft>
                <a:spcPts val="0"/>
              </a:spcAft>
              <a:buSzPts val="1300"/>
              <a:buFont typeface="Arial"/>
              <a:buAutoNum type="alphaLcParenR"/>
            </a:pPr>
            <a:r>
              <a:rPr lang="en-US" sz="1300">
                <a:latin typeface="Arial"/>
                <a:ea typeface="Arial"/>
                <a:cs typeface="Arial"/>
                <a:sym typeface="Arial"/>
              </a:rPr>
              <a:t>Apply Neural Network</a:t>
            </a:r>
            <a:endParaRPr sz="1300">
              <a:latin typeface="Arial"/>
              <a:ea typeface="Arial"/>
              <a:cs typeface="Arial"/>
              <a:sym typeface="Arial"/>
            </a:endParaRPr>
          </a:p>
          <a:p>
            <a:pPr indent="-311150" lvl="0" marL="457200" rtl="0" algn="just">
              <a:lnSpc>
                <a:spcPct val="200000"/>
              </a:lnSpc>
              <a:spcBef>
                <a:spcPts val="0"/>
              </a:spcBef>
              <a:spcAft>
                <a:spcPts val="0"/>
              </a:spcAft>
              <a:buSzPts val="1300"/>
              <a:buFont typeface="Arial"/>
              <a:buAutoNum type="alphaLcParenR"/>
            </a:pPr>
            <a:r>
              <a:rPr lang="en-US" sz="1300">
                <a:latin typeface="Arial"/>
                <a:ea typeface="Arial"/>
                <a:cs typeface="Arial"/>
                <a:sym typeface="Arial"/>
              </a:rPr>
              <a:t>Hyperparameter Tuning</a:t>
            </a:r>
            <a:endParaRPr sz="1300">
              <a:latin typeface="Arial"/>
              <a:ea typeface="Arial"/>
              <a:cs typeface="Arial"/>
              <a:sym typeface="Arial"/>
            </a:endParaRPr>
          </a:p>
          <a:p>
            <a:pPr indent="-311150" lvl="0" marL="457200" rtl="0" algn="just">
              <a:lnSpc>
                <a:spcPct val="200000"/>
              </a:lnSpc>
              <a:spcBef>
                <a:spcPts val="0"/>
              </a:spcBef>
              <a:spcAft>
                <a:spcPts val="0"/>
              </a:spcAft>
              <a:buSzPts val="1300"/>
              <a:buFont typeface="Arial"/>
              <a:buAutoNum type="alphaLcParenR"/>
            </a:pPr>
            <a:r>
              <a:rPr lang="en-US" sz="1300">
                <a:latin typeface="Arial"/>
                <a:ea typeface="Arial"/>
                <a:cs typeface="Arial"/>
                <a:sym typeface="Arial"/>
              </a:rPr>
              <a:t>Feature Selection</a:t>
            </a:r>
            <a:endParaRPr sz="1300">
              <a:latin typeface="Arial"/>
              <a:ea typeface="Arial"/>
              <a:cs typeface="Arial"/>
              <a:sym typeface="Arial"/>
            </a:endParaRPr>
          </a:p>
          <a:p>
            <a:pPr indent="-311150" lvl="0" marL="457200" rtl="0" algn="just">
              <a:lnSpc>
                <a:spcPct val="200000"/>
              </a:lnSpc>
              <a:spcBef>
                <a:spcPts val="0"/>
              </a:spcBef>
              <a:spcAft>
                <a:spcPts val="0"/>
              </a:spcAft>
              <a:buSzPts val="1300"/>
              <a:buFont typeface="Arial"/>
              <a:buAutoNum type="alphaLcParenR"/>
            </a:pPr>
            <a:r>
              <a:rPr lang="en-US" sz="1300">
                <a:latin typeface="Arial"/>
                <a:ea typeface="Arial"/>
                <a:cs typeface="Arial"/>
                <a:sym typeface="Arial"/>
              </a:rPr>
              <a:t>Use Validation data</a:t>
            </a:r>
            <a:endParaRPr sz="1300">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4"/>
          <p:cNvSpPr txBox="1"/>
          <p:nvPr>
            <p:ph type="title"/>
          </p:nvPr>
        </p:nvSpPr>
        <p:spPr>
          <a:xfrm>
            <a:off x="571500" y="689289"/>
            <a:ext cx="11049000" cy="1084101"/>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000"/>
              <a:buFont typeface="Batang"/>
              <a:buNone/>
            </a:pPr>
            <a:r>
              <a:rPr b="1" lang="en-US"/>
              <a:t>Introduction</a:t>
            </a:r>
            <a:endParaRPr/>
          </a:p>
        </p:txBody>
      </p:sp>
      <p:sp>
        <p:nvSpPr>
          <p:cNvPr id="122" name="Google Shape;122;p14"/>
          <p:cNvSpPr txBox="1"/>
          <p:nvPr>
            <p:ph idx="1" type="body"/>
          </p:nvPr>
        </p:nvSpPr>
        <p:spPr>
          <a:xfrm>
            <a:off x="571499" y="2075688"/>
            <a:ext cx="11059811" cy="3910987"/>
          </a:xfrm>
          <a:prstGeom prst="rect">
            <a:avLst/>
          </a:prstGeom>
          <a:noFill/>
          <a:ln>
            <a:noFill/>
          </a:ln>
        </p:spPr>
        <p:txBody>
          <a:bodyPr anchorCtr="0" anchor="t" bIns="45700" lIns="91425" spcFirstLastPara="1" rIns="91425" wrap="square" tIns="45700">
            <a:normAutofit/>
          </a:bodyPr>
          <a:lstStyle/>
          <a:p>
            <a:pPr indent="0" lvl="0" marL="0" rtl="0" algn="just">
              <a:lnSpc>
                <a:spcPct val="120000"/>
              </a:lnSpc>
              <a:spcBef>
                <a:spcPts val="0"/>
              </a:spcBef>
              <a:spcAft>
                <a:spcPts val="0"/>
              </a:spcAft>
              <a:buClr>
                <a:schemeClr val="dk1"/>
              </a:buClr>
              <a:buSzPts val="1280"/>
              <a:buNone/>
            </a:pPr>
            <a:r>
              <a:rPr lang="en-US" sz="1600"/>
              <a:t>Bankruptcy prediction is of critical importance for businesses, investors, and stakeholders as it allows them to make informed decisions and mitigate potential risks. Understanding the impact of bankruptcies on the economy highlights the need for effective predictive models that can identify vulnerable companies and help prevent financial crises. </a:t>
            </a:r>
            <a:endParaRPr/>
          </a:p>
          <a:p>
            <a:pPr indent="0" lvl="0" marL="0" rtl="0" algn="just">
              <a:lnSpc>
                <a:spcPct val="120000"/>
              </a:lnSpc>
              <a:spcBef>
                <a:spcPts val="1000"/>
              </a:spcBef>
              <a:spcAft>
                <a:spcPts val="0"/>
              </a:spcAft>
              <a:buClr>
                <a:srgbClr val="0E101A"/>
              </a:buClr>
              <a:buSzPts val="1280"/>
              <a:buNone/>
            </a:pPr>
            <a:r>
              <a:rPr lang="en-US" sz="1600">
                <a:solidFill>
                  <a:srgbClr val="0E101A"/>
                </a:solidFill>
              </a:rPr>
              <a:t>1. Bankruptcy prediction enables businesses to:</a:t>
            </a:r>
            <a:endParaRPr/>
          </a:p>
          <a:p>
            <a:pPr indent="-285750" lvl="1" marL="742950" rtl="0" algn="just">
              <a:lnSpc>
                <a:spcPct val="120000"/>
              </a:lnSpc>
              <a:spcBef>
                <a:spcPts val="0"/>
              </a:spcBef>
              <a:spcAft>
                <a:spcPts val="0"/>
              </a:spcAft>
              <a:buClr>
                <a:srgbClr val="0E101A"/>
              </a:buClr>
              <a:buSzPts val="1280"/>
              <a:buFont typeface="Arial"/>
              <a:buChar char="•"/>
            </a:pPr>
            <a:r>
              <a:rPr lang="en-US" sz="1600">
                <a:solidFill>
                  <a:srgbClr val="0E101A"/>
                </a:solidFill>
              </a:rPr>
              <a:t>Assess financial stability</a:t>
            </a:r>
            <a:endParaRPr/>
          </a:p>
          <a:p>
            <a:pPr indent="-285750" lvl="1" marL="742950" rtl="0" algn="just">
              <a:lnSpc>
                <a:spcPct val="120000"/>
              </a:lnSpc>
              <a:spcBef>
                <a:spcPts val="0"/>
              </a:spcBef>
              <a:spcAft>
                <a:spcPts val="0"/>
              </a:spcAft>
              <a:buClr>
                <a:srgbClr val="0E101A"/>
              </a:buClr>
              <a:buSzPts val="1280"/>
              <a:buFont typeface="Arial"/>
              <a:buChar char="•"/>
            </a:pPr>
            <a:r>
              <a:rPr lang="en-US" sz="1600">
                <a:solidFill>
                  <a:srgbClr val="0E101A"/>
                </a:solidFill>
              </a:rPr>
              <a:t>Improve strategic planning</a:t>
            </a:r>
            <a:endParaRPr/>
          </a:p>
          <a:p>
            <a:pPr indent="-285750" lvl="1" marL="742950" rtl="0" algn="just">
              <a:lnSpc>
                <a:spcPct val="120000"/>
              </a:lnSpc>
              <a:spcBef>
                <a:spcPts val="0"/>
              </a:spcBef>
              <a:spcAft>
                <a:spcPts val="0"/>
              </a:spcAft>
              <a:buClr>
                <a:srgbClr val="0E101A"/>
              </a:buClr>
              <a:buSzPts val="1280"/>
              <a:buFont typeface="Arial"/>
              <a:buChar char="•"/>
            </a:pPr>
            <a:r>
              <a:rPr lang="en-US" sz="1600">
                <a:solidFill>
                  <a:srgbClr val="0E101A"/>
                </a:solidFill>
              </a:rPr>
              <a:t>Optimize resource allocation</a:t>
            </a:r>
            <a:endParaRPr/>
          </a:p>
          <a:p>
            <a:pPr indent="0" lvl="0" marL="0" rtl="0" algn="just">
              <a:lnSpc>
                <a:spcPct val="120000"/>
              </a:lnSpc>
              <a:spcBef>
                <a:spcPts val="0"/>
              </a:spcBef>
              <a:spcAft>
                <a:spcPts val="0"/>
              </a:spcAft>
              <a:buClr>
                <a:srgbClr val="0E101A"/>
              </a:buClr>
              <a:buSzPts val="1280"/>
              <a:buNone/>
            </a:pPr>
            <a:r>
              <a:rPr lang="en-US" sz="1600">
                <a:solidFill>
                  <a:srgbClr val="0E101A"/>
                </a:solidFill>
              </a:rPr>
              <a:t>2. For investors and stakeholders, bankruptcy prediction facilitates:</a:t>
            </a:r>
            <a:endParaRPr/>
          </a:p>
          <a:p>
            <a:pPr indent="-285750" lvl="1" marL="742950" rtl="0" algn="just">
              <a:lnSpc>
                <a:spcPct val="120000"/>
              </a:lnSpc>
              <a:spcBef>
                <a:spcPts val="0"/>
              </a:spcBef>
              <a:spcAft>
                <a:spcPts val="0"/>
              </a:spcAft>
              <a:buClr>
                <a:srgbClr val="0E101A"/>
              </a:buClr>
              <a:buSzPts val="1280"/>
              <a:buFont typeface="Arial"/>
              <a:buChar char="•"/>
            </a:pPr>
            <a:r>
              <a:rPr lang="en-US" sz="1600">
                <a:solidFill>
                  <a:srgbClr val="0E101A"/>
                </a:solidFill>
              </a:rPr>
              <a:t>Risk assessment and management</a:t>
            </a:r>
            <a:endParaRPr/>
          </a:p>
          <a:p>
            <a:pPr indent="-285750" lvl="1" marL="742950" rtl="0" algn="just">
              <a:lnSpc>
                <a:spcPct val="120000"/>
              </a:lnSpc>
              <a:spcBef>
                <a:spcPts val="0"/>
              </a:spcBef>
              <a:spcAft>
                <a:spcPts val="0"/>
              </a:spcAft>
              <a:buClr>
                <a:srgbClr val="0E101A"/>
              </a:buClr>
              <a:buSzPts val="1280"/>
              <a:buFont typeface="Arial"/>
              <a:buChar char="•"/>
            </a:pPr>
            <a:r>
              <a:rPr lang="en-US" sz="1600">
                <a:solidFill>
                  <a:srgbClr val="0E101A"/>
                </a:solidFill>
              </a:rPr>
              <a:t>Identification of investment opportunities</a:t>
            </a:r>
            <a:endParaRPr/>
          </a:p>
          <a:p>
            <a:pPr indent="-285750" lvl="1" marL="742950" rtl="0" algn="just">
              <a:lnSpc>
                <a:spcPct val="120000"/>
              </a:lnSpc>
              <a:spcBef>
                <a:spcPts val="0"/>
              </a:spcBef>
              <a:spcAft>
                <a:spcPts val="0"/>
              </a:spcAft>
              <a:buClr>
                <a:srgbClr val="0E101A"/>
              </a:buClr>
              <a:buSzPts val="1280"/>
              <a:buFont typeface="Arial"/>
              <a:buChar char="•"/>
            </a:pPr>
            <a:r>
              <a:rPr lang="en-US" sz="1600">
                <a:solidFill>
                  <a:srgbClr val="0E101A"/>
                </a:solidFill>
              </a:rPr>
              <a:t>Portfolio diversification</a:t>
            </a:r>
            <a:endParaRPr/>
          </a:p>
          <a:p>
            <a:pPr indent="0" lvl="0" marL="0" rtl="0" algn="just">
              <a:lnSpc>
                <a:spcPct val="120000"/>
              </a:lnSpc>
              <a:spcBef>
                <a:spcPts val="1000"/>
              </a:spcBef>
              <a:spcAft>
                <a:spcPts val="0"/>
              </a:spcAft>
              <a:buClr>
                <a:schemeClr val="dk1"/>
              </a:buClr>
              <a:buSzPts val="1280"/>
              <a:buNone/>
            </a:pPr>
            <a:r>
              <a:t/>
            </a:r>
            <a:endParaRPr sz="16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15"/>
          <p:cNvSpPr txBox="1"/>
          <p:nvPr>
            <p:ph type="title"/>
          </p:nvPr>
        </p:nvSpPr>
        <p:spPr>
          <a:xfrm>
            <a:off x="571500" y="689289"/>
            <a:ext cx="11049000" cy="1084101"/>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000"/>
              <a:buFont typeface="Batang"/>
              <a:buNone/>
            </a:pPr>
            <a:r>
              <a:rPr b="1" lang="en-US"/>
              <a:t>Data Description</a:t>
            </a:r>
            <a:endParaRPr/>
          </a:p>
        </p:txBody>
      </p:sp>
      <p:sp>
        <p:nvSpPr>
          <p:cNvPr id="128" name="Google Shape;128;p15"/>
          <p:cNvSpPr txBox="1"/>
          <p:nvPr>
            <p:ph idx="1" type="body"/>
          </p:nvPr>
        </p:nvSpPr>
        <p:spPr>
          <a:xfrm>
            <a:off x="571499" y="2075688"/>
            <a:ext cx="11059811" cy="3910987"/>
          </a:xfrm>
          <a:prstGeom prst="rect">
            <a:avLst/>
          </a:prstGeom>
          <a:noFill/>
          <a:ln>
            <a:noFill/>
          </a:ln>
        </p:spPr>
        <p:txBody>
          <a:bodyPr anchorCtr="0" anchor="t" bIns="45700" lIns="91425" spcFirstLastPara="1" rIns="91425" wrap="square" tIns="45700">
            <a:noAutofit/>
          </a:bodyPr>
          <a:lstStyle/>
          <a:p>
            <a:pPr indent="0" lvl="0" marL="0" rtl="0" algn="l">
              <a:lnSpc>
                <a:spcPct val="120000"/>
              </a:lnSpc>
              <a:spcBef>
                <a:spcPts val="0"/>
              </a:spcBef>
              <a:spcAft>
                <a:spcPts val="0"/>
              </a:spcAft>
              <a:buClr>
                <a:srgbClr val="0E101A"/>
              </a:buClr>
              <a:buSzPts val="1120"/>
              <a:buNone/>
            </a:pPr>
            <a:r>
              <a:rPr lang="en-US" sz="1400">
                <a:solidFill>
                  <a:srgbClr val="0E101A"/>
                </a:solidFill>
              </a:rPr>
              <a:t>1. </a:t>
            </a:r>
            <a:r>
              <a:rPr b="1" lang="en-US" sz="1400">
                <a:solidFill>
                  <a:srgbClr val="0E101A"/>
                </a:solidFill>
              </a:rPr>
              <a:t>Dataset Source</a:t>
            </a:r>
            <a:r>
              <a:rPr lang="en-US" sz="1400">
                <a:solidFill>
                  <a:srgbClr val="0E101A"/>
                </a:solidFill>
              </a:rPr>
              <a:t>: Emerging Markets Information Service (EMIS)</a:t>
            </a:r>
            <a:endParaRPr/>
          </a:p>
          <a:p>
            <a:pPr indent="-285750" lvl="1" marL="742950" rtl="0" algn="l">
              <a:lnSpc>
                <a:spcPct val="120000"/>
              </a:lnSpc>
              <a:spcBef>
                <a:spcPts val="0"/>
              </a:spcBef>
              <a:spcAft>
                <a:spcPts val="0"/>
              </a:spcAft>
              <a:buClr>
                <a:srgbClr val="0E101A"/>
              </a:buClr>
              <a:buSzPts val="1120"/>
              <a:buFont typeface="Arial"/>
              <a:buChar char="•"/>
            </a:pPr>
            <a:r>
              <a:rPr lang="en-US" sz="1400">
                <a:solidFill>
                  <a:srgbClr val="0E101A"/>
                </a:solidFill>
              </a:rPr>
              <a:t>Comprehensive database on emerging markets worldwide</a:t>
            </a:r>
            <a:endParaRPr/>
          </a:p>
          <a:p>
            <a:pPr indent="0" lvl="0" marL="0" rtl="0" algn="l">
              <a:lnSpc>
                <a:spcPct val="120000"/>
              </a:lnSpc>
              <a:spcBef>
                <a:spcPts val="0"/>
              </a:spcBef>
              <a:spcAft>
                <a:spcPts val="0"/>
              </a:spcAft>
              <a:buClr>
                <a:srgbClr val="0E101A"/>
              </a:buClr>
              <a:buSzPts val="1120"/>
              <a:buNone/>
            </a:pPr>
            <a:r>
              <a:rPr lang="en-US" sz="1400">
                <a:solidFill>
                  <a:srgbClr val="0E101A"/>
                </a:solidFill>
              </a:rPr>
              <a:t>2. </a:t>
            </a:r>
            <a:r>
              <a:rPr b="1" lang="en-US" sz="1400">
                <a:solidFill>
                  <a:srgbClr val="0E101A"/>
                </a:solidFill>
              </a:rPr>
              <a:t>Timeframe</a:t>
            </a:r>
            <a:r>
              <a:rPr lang="en-US" sz="1400">
                <a:solidFill>
                  <a:srgbClr val="0E101A"/>
                </a:solidFill>
              </a:rPr>
              <a:t>:</a:t>
            </a:r>
            <a:endParaRPr/>
          </a:p>
          <a:p>
            <a:pPr indent="-285750" lvl="1" marL="742950" rtl="0" algn="l">
              <a:lnSpc>
                <a:spcPct val="120000"/>
              </a:lnSpc>
              <a:spcBef>
                <a:spcPts val="0"/>
              </a:spcBef>
              <a:spcAft>
                <a:spcPts val="0"/>
              </a:spcAft>
              <a:buClr>
                <a:srgbClr val="0E101A"/>
              </a:buClr>
              <a:buSzPts val="1120"/>
              <a:buFont typeface="Arial"/>
              <a:buChar char="•"/>
            </a:pPr>
            <a:r>
              <a:rPr lang="en-US" sz="1400">
                <a:solidFill>
                  <a:srgbClr val="0E101A"/>
                </a:solidFill>
              </a:rPr>
              <a:t>Bankrupt companies: 2000-2012</a:t>
            </a:r>
            <a:endParaRPr/>
          </a:p>
          <a:p>
            <a:pPr indent="0" lvl="0" marL="0" rtl="0" algn="l">
              <a:lnSpc>
                <a:spcPct val="120000"/>
              </a:lnSpc>
              <a:spcBef>
                <a:spcPts val="0"/>
              </a:spcBef>
              <a:spcAft>
                <a:spcPts val="0"/>
              </a:spcAft>
              <a:buClr>
                <a:srgbClr val="0E101A"/>
              </a:buClr>
              <a:buSzPts val="1120"/>
              <a:buNone/>
            </a:pPr>
            <a:r>
              <a:rPr lang="en-US" sz="1400">
                <a:solidFill>
                  <a:srgbClr val="0E101A"/>
                </a:solidFill>
              </a:rPr>
              <a:t>3</a:t>
            </a:r>
            <a:r>
              <a:rPr lang="en-US" sz="1400">
                <a:solidFill>
                  <a:srgbClr val="0E101A"/>
                </a:solidFill>
              </a:rPr>
              <a:t>. </a:t>
            </a:r>
            <a:r>
              <a:rPr b="1" lang="en-US" sz="1400">
                <a:solidFill>
                  <a:srgbClr val="0E101A"/>
                </a:solidFill>
              </a:rPr>
              <a:t>Attributes and Variables</a:t>
            </a:r>
            <a:r>
              <a:rPr lang="en-US" sz="1400">
                <a:solidFill>
                  <a:srgbClr val="0E101A"/>
                </a:solidFill>
              </a:rPr>
              <a:t>:</a:t>
            </a:r>
            <a:endParaRPr/>
          </a:p>
          <a:p>
            <a:pPr indent="-285750" lvl="1" marL="742950" rtl="0" algn="l">
              <a:lnSpc>
                <a:spcPct val="120000"/>
              </a:lnSpc>
              <a:spcBef>
                <a:spcPts val="0"/>
              </a:spcBef>
              <a:spcAft>
                <a:spcPts val="0"/>
              </a:spcAft>
              <a:buClr>
                <a:srgbClr val="0E101A"/>
              </a:buClr>
              <a:buSzPts val="1120"/>
              <a:buFont typeface="Arial"/>
              <a:buChar char="•"/>
            </a:pPr>
            <a:r>
              <a:rPr lang="en-US" sz="1400">
                <a:solidFill>
                  <a:srgbClr val="0E101A"/>
                </a:solidFill>
              </a:rPr>
              <a:t>64 financial attributes (X1 to X64)</a:t>
            </a:r>
            <a:endParaRPr/>
          </a:p>
          <a:p>
            <a:pPr indent="-285750" lvl="1" marL="742950" rtl="0" algn="l">
              <a:lnSpc>
                <a:spcPct val="120000"/>
              </a:lnSpc>
              <a:spcBef>
                <a:spcPts val="0"/>
              </a:spcBef>
              <a:spcAft>
                <a:spcPts val="0"/>
              </a:spcAft>
              <a:buClr>
                <a:srgbClr val="0E101A"/>
              </a:buClr>
              <a:buSzPts val="1120"/>
              <a:buFont typeface="Arial"/>
              <a:buChar char="•"/>
            </a:pPr>
            <a:r>
              <a:rPr lang="en-US" sz="1400">
                <a:solidFill>
                  <a:srgbClr val="0E101A"/>
                </a:solidFill>
              </a:rPr>
              <a:t>Examples: net profit / total assets, net profit/sales, total assets, working capital, sales/inventory</a:t>
            </a:r>
            <a:endParaRPr/>
          </a:p>
          <a:p>
            <a:pPr indent="0" lvl="0" marL="0" rtl="0" algn="l">
              <a:lnSpc>
                <a:spcPct val="120000"/>
              </a:lnSpc>
              <a:spcBef>
                <a:spcPts val="0"/>
              </a:spcBef>
              <a:spcAft>
                <a:spcPts val="0"/>
              </a:spcAft>
              <a:buClr>
                <a:srgbClr val="0E101A"/>
              </a:buClr>
              <a:buSzPts val="1120"/>
              <a:buNone/>
            </a:pPr>
            <a:r>
              <a:rPr lang="en-US" sz="1400">
                <a:solidFill>
                  <a:srgbClr val="0E101A"/>
                </a:solidFill>
              </a:rPr>
              <a:t>4</a:t>
            </a:r>
            <a:r>
              <a:rPr lang="en-US" sz="1400">
                <a:solidFill>
                  <a:srgbClr val="0E101A"/>
                </a:solidFill>
              </a:rPr>
              <a:t>. </a:t>
            </a:r>
            <a:r>
              <a:rPr b="1" lang="en-US" sz="1400">
                <a:solidFill>
                  <a:srgbClr val="0E101A"/>
                </a:solidFill>
              </a:rPr>
              <a:t>Dataset Structure</a:t>
            </a:r>
            <a:r>
              <a:rPr lang="en-US" sz="1400">
                <a:solidFill>
                  <a:srgbClr val="0E101A"/>
                </a:solidFill>
              </a:rPr>
              <a:t>:</a:t>
            </a:r>
            <a:endParaRPr/>
          </a:p>
          <a:p>
            <a:pPr indent="-285750" lvl="1" marL="742950" rtl="0" algn="l">
              <a:lnSpc>
                <a:spcPct val="120000"/>
              </a:lnSpc>
              <a:spcBef>
                <a:spcPts val="0"/>
              </a:spcBef>
              <a:spcAft>
                <a:spcPts val="0"/>
              </a:spcAft>
              <a:buClr>
                <a:srgbClr val="0E101A"/>
              </a:buClr>
              <a:buSzPts val="1120"/>
              <a:buFont typeface="Arial"/>
              <a:buChar char="•"/>
            </a:pPr>
            <a:r>
              <a:rPr lang="en-US" sz="1400">
                <a:solidFill>
                  <a:srgbClr val="0E101A"/>
                </a:solidFill>
              </a:rPr>
              <a:t>Instances representing financial statements of companies</a:t>
            </a:r>
            <a:endParaRPr/>
          </a:p>
          <a:p>
            <a:pPr indent="-285750" lvl="1" marL="742950" rtl="0" algn="l">
              <a:lnSpc>
                <a:spcPct val="120000"/>
              </a:lnSpc>
              <a:spcBef>
                <a:spcPts val="0"/>
              </a:spcBef>
              <a:spcAft>
                <a:spcPts val="0"/>
              </a:spcAft>
              <a:buClr>
                <a:srgbClr val="0E101A"/>
              </a:buClr>
              <a:buSzPts val="1120"/>
              <a:buFont typeface="Arial"/>
              <a:buChar char="•"/>
            </a:pPr>
            <a:r>
              <a:rPr lang="en-US" sz="1400">
                <a:solidFill>
                  <a:srgbClr val="0E101A"/>
                </a:solidFill>
              </a:rPr>
              <a:t>Class label indicating bankruptcy status (bankrupted or not bankrupted) within the forecasting period</a:t>
            </a:r>
            <a:br>
              <a:rPr lang="en-US" sz="1400">
                <a:solidFill>
                  <a:srgbClr val="0E101A"/>
                </a:solidFill>
              </a:rPr>
            </a:br>
            <a:endParaRPr sz="1400">
              <a:solidFill>
                <a:srgbClr val="0E101A"/>
              </a:solidFill>
            </a:endParaRPr>
          </a:p>
          <a:p>
            <a:pPr indent="0" lvl="0" marL="0" rtl="0" algn="l">
              <a:lnSpc>
                <a:spcPct val="120000"/>
              </a:lnSpc>
              <a:spcBef>
                <a:spcPts val="1000"/>
              </a:spcBef>
              <a:spcAft>
                <a:spcPts val="0"/>
              </a:spcAft>
              <a:buClr>
                <a:schemeClr val="dk1"/>
              </a:buClr>
              <a:buSzPts val="1120"/>
              <a:buNone/>
            </a:pPr>
            <a:r>
              <a:t/>
            </a:r>
            <a:endParaRPr sz="1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16"/>
          <p:cNvSpPr txBox="1"/>
          <p:nvPr>
            <p:ph type="title"/>
          </p:nvPr>
        </p:nvSpPr>
        <p:spPr>
          <a:xfrm>
            <a:off x="571500" y="689289"/>
            <a:ext cx="11049000" cy="10842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000"/>
              <a:buFont typeface="Batang"/>
              <a:buNone/>
            </a:pPr>
            <a:r>
              <a:rPr b="1" lang="en-US"/>
              <a:t>Data Preprocessing</a:t>
            </a:r>
            <a:endParaRPr/>
          </a:p>
        </p:txBody>
      </p:sp>
      <p:sp>
        <p:nvSpPr>
          <p:cNvPr id="134" name="Google Shape;134;p16"/>
          <p:cNvSpPr txBox="1"/>
          <p:nvPr>
            <p:ph idx="1" type="body"/>
          </p:nvPr>
        </p:nvSpPr>
        <p:spPr>
          <a:xfrm>
            <a:off x="571499" y="2075688"/>
            <a:ext cx="11059800" cy="3911100"/>
          </a:xfrm>
          <a:prstGeom prst="rect">
            <a:avLst/>
          </a:prstGeom>
          <a:noFill/>
          <a:ln>
            <a:noFill/>
          </a:ln>
        </p:spPr>
        <p:txBody>
          <a:bodyPr anchorCtr="0" anchor="t" bIns="45700" lIns="91425" spcFirstLastPara="1" rIns="91425" wrap="square" tIns="45700">
            <a:normAutofit/>
          </a:bodyPr>
          <a:lstStyle/>
          <a:p>
            <a:pPr indent="0" lvl="0" marL="0" rtl="0" algn="just">
              <a:lnSpc>
                <a:spcPct val="115000"/>
              </a:lnSpc>
              <a:spcBef>
                <a:spcPts val="0"/>
              </a:spcBef>
              <a:spcAft>
                <a:spcPts val="0"/>
              </a:spcAft>
              <a:buClr>
                <a:schemeClr val="dk1"/>
              </a:buClr>
              <a:buSzPts val="1100"/>
              <a:buFont typeface="Arial"/>
              <a:buNone/>
            </a:pPr>
            <a:r>
              <a:rPr lang="en-US" sz="1300">
                <a:latin typeface="Arial"/>
                <a:ea typeface="Arial"/>
                <a:cs typeface="Arial"/>
                <a:sym typeface="Arial"/>
              </a:rPr>
              <a:t>Following steps were taken during Data Preprocessing:</a:t>
            </a:r>
            <a:endParaRPr sz="1300">
              <a:latin typeface="Arial"/>
              <a:ea typeface="Arial"/>
              <a:cs typeface="Arial"/>
              <a:sym typeface="Arial"/>
            </a:endParaRPr>
          </a:p>
          <a:p>
            <a:pPr indent="-311150" lvl="0" marL="457200" rtl="0" algn="just">
              <a:lnSpc>
                <a:spcPct val="115000"/>
              </a:lnSpc>
              <a:spcBef>
                <a:spcPts val="0"/>
              </a:spcBef>
              <a:spcAft>
                <a:spcPts val="0"/>
              </a:spcAft>
              <a:buSzPts val="1300"/>
              <a:buChar char="●"/>
            </a:pPr>
            <a:r>
              <a:rPr b="1" lang="en-US" sz="1300">
                <a:latin typeface="Arial"/>
                <a:ea typeface="Arial"/>
                <a:cs typeface="Arial"/>
                <a:sym typeface="Arial"/>
              </a:rPr>
              <a:t>Deal with null values</a:t>
            </a:r>
            <a:endParaRPr b="1" sz="1300">
              <a:latin typeface="Arial"/>
              <a:ea typeface="Arial"/>
              <a:cs typeface="Arial"/>
              <a:sym typeface="Arial"/>
            </a:endParaRPr>
          </a:p>
          <a:p>
            <a:pPr indent="0" lvl="0" marL="0" rtl="0" algn="just">
              <a:lnSpc>
                <a:spcPct val="115000"/>
              </a:lnSpc>
              <a:spcBef>
                <a:spcPts val="0"/>
              </a:spcBef>
              <a:spcAft>
                <a:spcPts val="0"/>
              </a:spcAft>
              <a:buNone/>
            </a:pPr>
            <a:r>
              <a:t/>
            </a:r>
            <a:endParaRPr sz="1300">
              <a:latin typeface="Arial"/>
              <a:ea typeface="Arial"/>
              <a:cs typeface="Arial"/>
              <a:sym typeface="Arial"/>
            </a:endParaRPr>
          </a:p>
          <a:p>
            <a:pPr indent="0" lvl="0" marL="0" rtl="0" algn="just">
              <a:lnSpc>
                <a:spcPct val="115000"/>
              </a:lnSpc>
              <a:spcBef>
                <a:spcPts val="0"/>
              </a:spcBef>
              <a:spcAft>
                <a:spcPts val="0"/>
              </a:spcAft>
              <a:buNone/>
            </a:pPr>
            <a:r>
              <a:rPr lang="en-US" sz="1300">
                <a:latin typeface="Arial"/>
                <a:ea typeface="Arial"/>
                <a:cs typeface="Arial"/>
                <a:sym typeface="Arial"/>
              </a:rPr>
              <a:t>	For this project we have divided our approach to deal with null values into 2 ways:</a:t>
            </a:r>
            <a:endParaRPr sz="1300">
              <a:latin typeface="Arial"/>
              <a:ea typeface="Arial"/>
              <a:cs typeface="Arial"/>
              <a:sym typeface="Arial"/>
            </a:endParaRPr>
          </a:p>
          <a:p>
            <a:pPr indent="-311150" lvl="0" marL="914400" rtl="0" algn="just">
              <a:lnSpc>
                <a:spcPct val="115000"/>
              </a:lnSpc>
              <a:spcBef>
                <a:spcPts val="0"/>
              </a:spcBef>
              <a:spcAft>
                <a:spcPts val="0"/>
              </a:spcAft>
              <a:buSzPts val="1300"/>
              <a:buAutoNum type="alphaUcPeriod"/>
            </a:pPr>
            <a:r>
              <a:rPr lang="en-US" sz="1300">
                <a:latin typeface="Arial"/>
                <a:ea typeface="Arial"/>
                <a:cs typeface="Arial"/>
                <a:sym typeface="Arial"/>
              </a:rPr>
              <a:t>If in a column the null value percentage is below 3, we have deleted those rows. After this step, we removed almost 7% of the data.</a:t>
            </a:r>
            <a:endParaRPr sz="1300">
              <a:latin typeface="Arial"/>
              <a:ea typeface="Arial"/>
              <a:cs typeface="Arial"/>
              <a:sym typeface="Arial"/>
            </a:endParaRPr>
          </a:p>
          <a:p>
            <a:pPr indent="-311150" lvl="0" marL="914400" rtl="0" algn="just">
              <a:lnSpc>
                <a:spcPct val="115000"/>
              </a:lnSpc>
              <a:spcBef>
                <a:spcPts val="0"/>
              </a:spcBef>
              <a:spcAft>
                <a:spcPts val="0"/>
              </a:spcAft>
              <a:buSzPts val="1300"/>
              <a:buAutoNum type="alphaUcPeriod"/>
            </a:pPr>
            <a:r>
              <a:rPr lang="en-US" sz="1300">
                <a:latin typeface="Arial"/>
                <a:ea typeface="Arial"/>
                <a:cs typeface="Arial"/>
                <a:sym typeface="Arial"/>
              </a:rPr>
              <a:t>If column has more than 3% null values, then fill with median instead of mean because these columns contain outliers</a:t>
            </a:r>
            <a:endParaRPr sz="1300">
              <a:latin typeface="Arial"/>
              <a:ea typeface="Arial"/>
              <a:cs typeface="Arial"/>
              <a:sym typeface="Arial"/>
            </a:endParaRPr>
          </a:p>
          <a:p>
            <a:pPr indent="0" lvl="0" marL="0" rtl="0" algn="just">
              <a:lnSpc>
                <a:spcPct val="115000"/>
              </a:lnSpc>
              <a:spcBef>
                <a:spcPts val="0"/>
              </a:spcBef>
              <a:spcAft>
                <a:spcPts val="0"/>
              </a:spcAft>
              <a:buNone/>
            </a:pPr>
            <a:r>
              <a:t/>
            </a:r>
            <a:endParaRPr sz="1300">
              <a:latin typeface="Arial"/>
              <a:ea typeface="Arial"/>
              <a:cs typeface="Arial"/>
              <a:sym typeface="Arial"/>
            </a:endParaRPr>
          </a:p>
        </p:txBody>
      </p:sp>
      <p:pic>
        <p:nvPicPr>
          <p:cNvPr id="135" name="Google Shape;135;p16"/>
          <p:cNvPicPr preferRelativeResize="0"/>
          <p:nvPr/>
        </p:nvPicPr>
        <p:blipFill rotWithShape="1">
          <a:blip r:embed="rId3">
            <a:alphaModFix/>
          </a:blip>
          <a:srcRect b="0" l="0" r="6812" t="8858"/>
          <a:stretch/>
        </p:blipFill>
        <p:spPr>
          <a:xfrm>
            <a:off x="3754650" y="3543150"/>
            <a:ext cx="4693500" cy="2673450"/>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7"/>
          <p:cNvSpPr txBox="1"/>
          <p:nvPr>
            <p:ph type="title"/>
          </p:nvPr>
        </p:nvSpPr>
        <p:spPr>
          <a:xfrm>
            <a:off x="572201" y="810344"/>
            <a:ext cx="3478200" cy="14082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000"/>
              <a:buFont typeface="Batang"/>
              <a:buNone/>
            </a:pPr>
            <a:r>
              <a:rPr b="1" lang="en-US"/>
              <a:t>Data Preprocessing</a:t>
            </a:r>
            <a:endParaRPr/>
          </a:p>
        </p:txBody>
      </p:sp>
      <p:sp>
        <p:nvSpPr>
          <p:cNvPr id="141" name="Google Shape;141;p17"/>
          <p:cNvSpPr txBox="1"/>
          <p:nvPr>
            <p:ph idx="1" type="body"/>
          </p:nvPr>
        </p:nvSpPr>
        <p:spPr>
          <a:xfrm>
            <a:off x="4919809" y="931232"/>
            <a:ext cx="6700800" cy="5079300"/>
          </a:xfrm>
          <a:prstGeom prst="rect">
            <a:avLst/>
          </a:prstGeom>
          <a:noFill/>
          <a:ln>
            <a:noFill/>
          </a:ln>
        </p:spPr>
        <p:txBody>
          <a:bodyPr anchorCtr="0" anchor="t" bIns="45700" lIns="91425" spcFirstLastPara="1" rIns="91425" wrap="square" tIns="45700">
            <a:normAutofit/>
          </a:bodyPr>
          <a:lstStyle/>
          <a:p>
            <a:pPr indent="0" lvl="0" marL="0" rtl="0" algn="just">
              <a:lnSpc>
                <a:spcPct val="115000"/>
              </a:lnSpc>
              <a:spcBef>
                <a:spcPts val="0"/>
              </a:spcBef>
              <a:spcAft>
                <a:spcPts val="0"/>
              </a:spcAft>
              <a:buNone/>
            </a:pPr>
            <a:r>
              <a:t/>
            </a:r>
            <a:endParaRPr sz="1300">
              <a:latin typeface="Arial"/>
              <a:ea typeface="Arial"/>
              <a:cs typeface="Arial"/>
              <a:sym typeface="Arial"/>
            </a:endParaRPr>
          </a:p>
          <a:p>
            <a:pPr indent="0" lvl="0" marL="0" rtl="0" algn="just">
              <a:lnSpc>
                <a:spcPct val="115000"/>
              </a:lnSpc>
              <a:spcBef>
                <a:spcPts val="0"/>
              </a:spcBef>
              <a:spcAft>
                <a:spcPts val="0"/>
              </a:spcAft>
              <a:buNone/>
            </a:pPr>
            <a:r>
              <a:t/>
            </a:r>
            <a:endParaRPr sz="1300">
              <a:latin typeface="Arial"/>
              <a:ea typeface="Arial"/>
              <a:cs typeface="Arial"/>
              <a:sym typeface="Arial"/>
            </a:endParaRPr>
          </a:p>
        </p:txBody>
      </p:sp>
      <p:pic>
        <p:nvPicPr>
          <p:cNvPr id="142" name="Google Shape;142;p17"/>
          <p:cNvPicPr preferRelativeResize="0"/>
          <p:nvPr/>
        </p:nvPicPr>
        <p:blipFill>
          <a:blip r:embed="rId3">
            <a:alphaModFix/>
          </a:blip>
          <a:stretch>
            <a:fillRect/>
          </a:stretch>
        </p:blipFill>
        <p:spPr>
          <a:xfrm>
            <a:off x="4434900" y="601650"/>
            <a:ext cx="7126000" cy="5672275"/>
          </a:xfrm>
          <a:prstGeom prst="rect">
            <a:avLst/>
          </a:prstGeom>
          <a:noFill/>
          <a:ln cap="flat" cmpd="sng" w="12700">
            <a:solidFill>
              <a:srgbClr val="000000"/>
            </a:solidFill>
            <a:prstDash val="solid"/>
            <a:miter lim="8000"/>
            <a:headEnd len="sm" w="sm" type="none"/>
            <a:tailEnd len="sm" w="sm" type="none"/>
          </a:ln>
        </p:spPr>
      </p:pic>
      <p:sp>
        <p:nvSpPr>
          <p:cNvPr id="143" name="Google Shape;143;p17"/>
          <p:cNvSpPr txBox="1"/>
          <p:nvPr>
            <p:ph idx="2" type="body"/>
          </p:nvPr>
        </p:nvSpPr>
        <p:spPr>
          <a:xfrm>
            <a:off x="571500" y="2578608"/>
            <a:ext cx="3478800" cy="3417300"/>
          </a:xfrm>
          <a:prstGeom prst="rect">
            <a:avLst/>
          </a:prstGeom>
        </p:spPr>
        <p:txBody>
          <a:bodyPr anchorCtr="0" anchor="t" bIns="45700" lIns="91425" spcFirstLastPara="1" rIns="91425" wrap="square" tIns="45700">
            <a:normAutofit/>
          </a:bodyPr>
          <a:lstStyle/>
          <a:p>
            <a:pPr indent="0" lvl="0" marL="0" rtl="0" algn="just">
              <a:lnSpc>
                <a:spcPct val="115000"/>
              </a:lnSpc>
              <a:spcBef>
                <a:spcPts val="0"/>
              </a:spcBef>
              <a:spcAft>
                <a:spcPts val="0"/>
              </a:spcAft>
              <a:buClr>
                <a:schemeClr val="dk1"/>
              </a:buClr>
              <a:buSzPts val="1100"/>
              <a:buFont typeface="Arial"/>
              <a:buNone/>
            </a:pPr>
            <a:r>
              <a:rPr lang="en-US" sz="1300">
                <a:latin typeface="Arial"/>
                <a:ea typeface="Arial"/>
                <a:cs typeface="Arial"/>
                <a:sym typeface="Arial"/>
              </a:rPr>
              <a:t>Following steps were taken during Data Preprocessing:</a:t>
            </a:r>
            <a:endParaRPr sz="1300">
              <a:latin typeface="Arial"/>
              <a:ea typeface="Arial"/>
              <a:cs typeface="Arial"/>
              <a:sym typeface="Arial"/>
            </a:endParaRPr>
          </a:p>
          <a:p>
            <a:pPr indent="0" lvl="0" marL="0" rtl="0" algn="just">
              <a:lnSpc>
                <a:spcPct val="115000"/>
              </a:lnSpc>
              <a:spcBef>
                <a:spcPts val="0"/>
              </a:spcBef>
              <a:spcAft>
                <a:spcPts val="0"/>
              </a:spcAft>
              <a:buClr>
                <a:schemeClr val="dk1"/>
              </a:buClr>
              <a:buSzPts val="1100"/>
              <a:buFont typeface="Arial"/>
              <a:buNone/>
            </a:pPr>
            <a:r>
              <a:t/>
            </a:r>
            <a:endParaRPr sz="1300">
              <a:latin typeface="Arial"/>
              <a:ea typeface="Arial"/>
              <a:cs typeface="Arial"/>
              <a:sym typeface="Arial"/>
            </a:endParaRPr>
          </a:p>
          <a:p>
            <a:pPr indent="0" lvl="0" marL="0" rtl="0" algn="just">
              <a:lnSpc>
                <a:spcPct val="115000"/>
              </a:lnSpc>
              <a:spcBef>
                <a:spcPts val="0"/>
              </a:spcBef>
              <a:spcAft>
                <a:spcPts val="0"/>
              </a:spcAft>
              <a:buClr>
                <a:schemeClr val="dk1"/>
              </a:buClr>
              <a:buSzPts val="1100"/>
              <a:buFont typeface="Arial"/>
              <a:buNone/>
            </a:pPr>
            <a:r>
              <a:t/>
            </a:r>
            <a:endParaRPr sz="1300">
              <a:latin typeface="Arial"/>
              <a:ea typeface="Arial"/>
              <a:cs typeface="Arial"/>
              <a:sym typeface="Arial"/>
            </a:endParaRPr>
          </a:p>
          <a:p>
            <a:pPr indent="-311150" lvl="0" marL="228600" rtl="0" algn="just">
              <a:lnSpc>
                <a:spcPct val="115000"/>
              </a:lnSpc>
              <a:spcBef>
                <a:spcPts val="0"/>
              </a:spcBef>
              <a:spcAft>
                <a:spcPts val="0"/>
              </a:spcAft>
              <a:buSzPts val="1300"/>
              <a:buChar char="●"/>
            </a:pPr>
            <a:r>
              <a:rPr lang="en-US" sz="1300">
                <a:latin typeface="Arial"/>
                <a:ea typeface="Arial"/>
                <a:cs typeface="Arial"/>
                <a:sym typeface="Arial"/>
              </a:rPr>
              <a:t>Deal with correlated variables: There are 39 columns that can be dropped to remove collinearity from the dataset. The heat plot after dealing with collinearity looks like the below plot. The number of columns in the dataset is 25.</a:t>
            </a:r>
            <a:endParaRPr sz="1300">
              <a:latin typeface="Arial"/>
              <a:ea typeface="Arial"/>
              <a:cs typeface="Arial"/>
              <a:sym typeface="Arial"/>
            </a:endParaRPr>
          </a:p>
        </p:txBody>
      </p:sp>
      <p:pic>
        <p:nvPicPr>
          <p:cNvPr id="144" name="Google Shape;144;p17"/>
          <p:cNvPicPr preferRelativeResize="0"/>
          <p:nvPr/>
        </p:nvPicPr>
        <p:blipFill rotWithShape="1">
          <a:blip r:embed="rId4">
            <a:alphaModFix/>
          </a:blip>
          <a:srcRect b="0" l="0" r="48788" t="0"/>
          <a:stretch/>
        </p:blipFill>
        <p:spPr>
          <a:xfrm>
            <a:off x="4434894" y="5064250"/>
            <a:ext cx="1926775" cy="12096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18"/>
          <p:cNvSpPr txBox="1"/>
          <p:nvPr>
            <p:ph type="title"/>
          </p:nvPr>
        </p:nvSpPr>
        <p:spPr>
          <a:xfrm>
            <a:off x="572201" y="810344"/>
            <a:ext cx="3478200" cy="14082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000"/>
              <a:buFont typeface="Batang"/>
              <a:buNone/>
            </a:pPr>
            <a:r>
              <a:rPr b="1" lang="en-US"/>
              <a:t>Data Preprocessing</a:t>
            </a:r>
            <a:endParaRPr/>
          </a:p>
        </p:txBody>
      </p:sp>
      <p:sp>
        <p:nvSpPr>
          <p:cNvPr id="150" name="Google Shape;150;p18"/>
          <p:cNvSpPr txBox="1"/>
          <p:nvPr>
            <p:ph idx="1" type="body"/>
          </p:nvPr>
        </p:nvSpPr>
        <p:spPr>
          <a:xfrm>
            <a:off x="4919809" y="931232"/>
            <a:ext cx="6700800" cy="5079300"/>
          </a:xfrm>
          <a:prstGeom prst="rect">
            <a:avLst/>
          </a:prstGeom>
          <a:noFill/>
          <a:ln>
            <a:noFill/>
          </a:ln>
        </p:spPr>
        <p:txBody>
          <a:bodyPr anchorCtr="0" anchor="t" bIns="45700" lIns="91425" spcFirstLastPara="1" rIns="91425" wrap="square" tIns="45700">
            <a:normAutofit/>
          </a:bodyPr>
          <a:lstStyle/>
          <a:p>
            <a:pPr indent="0" lvl="0" marL="0" rtl="0" algn="just">
              <a:lnSpc>
                <a:spcPct val="115000"/>
              </a:lnSpc>
              <a:spcBef>
                <a:spcPts val="0"/>
              </a:spcBef>
              <a:spcAft>
                <a:spcPts val="0"/>
              </a:spcAft>
              <a:buNone/>
            </a:pPr>
            <a:r>
              <a:t/>
            </a:r>
            <a:endParaRPr sz="1300">
              <a:latin typeface="Arial"/>
              <a:ea typeface="Arial"/>
              <a:cs typeface="Arial"/>
              <a:sym typeface="Arial"/>
            </a:endParaRPr>
          </a:p>
        </p:txBody>
      </p:sp>
      <p:pic>
        <p:nvPicPr>
          <p:cNvPr id="151" name="Google Shape;151;p18"/>
          <p:cNvPicPr preferRelativeResize="0"/>
          <p:nvPr/>
        </p:nvPicPr>
        <p:blipFill rotWithShape="1">
          <a:blip r:embed="rId3">
            <a:alphaModFix/>
          </a:blip>
          <a:srcRect b="45097" l="0" r="0" t="0"/>
          <a:stretch/>
        </p:blipFill>
        <p:spPr>
          <a:xfrm>
            <a:off x="4423275" y="581575"/>
            <a:ext cx="7437826" cy="5673725"/>
          </a:xfrm>
          <a:prstGeom prst="rect">
            <a:avLst/>
          </a:prstGeom>
          <a:noFill/>
          <a:ln cap="flat" cmpd="sng" w="12700">
            <a:solidFill>
              <a:srgbClr val="000000"/>
            </a:solidFill>
            <a:prstDash val="solid"/>
            <a:miter lim="8000"/>
            <a:headEnd len="sm" w="sm" type="none"/>
            <a:tailEnd len="sm" w="sm" type="none"/>
          </a:ln>
        </p:spPr>
      </p:pic>
      <p:sp>
        <p:nvSpPr>
          <p:cNvPr id="152" name="Google Shape;152;p18"/>
          <p:cNvSpPr txBox="1"/>
          <p:nvPr>
            <p:ph idx="2" type="body"/>
          </p:nvPr>
        </p:nvSpPr>
        <p:spPr>
          <a:xfrm>
            <a:off x="571500" y="2578608"/>
            <a:ext cx="3478800" cy="3417300"/>
          </a:xfrm>
          <a:prstGeom prst="rect">
            <a:avLst/>
          </a:prstGeom>
        </p:spPr>
        <p:txBody>
          <a:bodyPr anchorCtr="0" anchor="t" bIns="45700" lIns="91425" spcFirstLastPara="1" rIns="91425" wrap="square" tIns="45700">
            <a:normAutofit/>
          </a:bodyPr>
          <a:lstStyle/>
          <a:p>
            <a:pPr indent="0" lvl="0" marL="0" rtl="0" algn="just">
              <a:lnSpc>
                <a:spcPct val="115000"/>
              </a:lnSpc>
              <a:spcBef>
                <a:spcPts val="0"/>
              </a:spcBef>
              <a:spcAft>
                <a:spcPts val="0"/>
              </a:spcAft>
              <a:buClr>
                <a:schemeClr val="dk1"/>
              </a:buClr>
              <a:buSzPts val="1100"/>
              <a:buFont typeface="Arial"/>
              <a:buNone/>
            </a:pPr>
            <a:r>
              <a:rPr lang="en-US" sz="1300">
                <a:latin typeface="Arial"/>
                <a:ea typeface="Arial"/>
                <a:cs typeface="Arial"/>
                <a:sym typeface="Arial"/>
              </a:rPr>
              <a:t>Following steps were taken during Data Preprocessing:</a:t>
            </a:r>
            <a:endParaRPr sz="1300">
              <a:latin typeface="Arial"/>
              <a:ea typeface="Arial"/>
              <a:cs typeface="Arial"/>
              <a:sym typeface="Arial"/>
            </a:endParaRPr>
          </a:p>
          <a:p>
            <a:pPr indent="0" lvl="0" marL="0" rtl="0" algn="just">
              <a:lnSpc>
                <a:spcPct val="115000"/>
              </a:lnSpc>
              <a:spcBef>
                <a:spcPts val="0"/>
              </a:spcBef>
              <a:spcAft>
                <a:spcPts val="0"/>
              </a:spcAft>
              <a:buClr>
                <a:schemeClr val="dk1"/>
              </a:buClr>
              <a:buSzPts val="1100"/>
              <a:buFont typeface="Arial"/>
              <a:buNone/>
            </a:pPr>
            <a:r>
              <a:t/>
            </a:r>
            <a:endParaRPr sz="1300">
              <a:latin typeface="Arial"/>
              <a:ea typeface="Arial"/>
              <a:cs typeface="Arial"/>
              <a:sym typeface="Arial"/>
            </a:endParaRPr>
          </a:p>
          <a:p>
            <a:pPr indent="0" lvl="0" marL="0" rtl="0" algn="just">
              <a:lnSpc>
                <a:spcPct val="115000"/>
              </a:lnSpc>
              <a:spcBef>
                <a:spcPts val="0"/>
              </a:spcBef>
              <a:spcAft>
                <a:spcPts val="0"/>
              </a:spcAft>
              <a:buClr>
                <a:schemeClr val="dk1"/>
              </a:buClr>
              <a:buSzPts val="1100"/>
              <a:buFont typeface="Arial"/>
              <a:buNone/>
            </a:pPr>
            <a:r>
              <a:t/>
            </a:r>
            <a:endParaRPr sz="1300">
              <a:latin typeface="Arial"/>
              <a:ea typeface="Arial"/>
              <a:cs typeface="Arial"/>
              <a:sym typeface="Arial"/>
            </a:endParaRPr>
          </a:p>
          <a:p>
            <a:pPr indent="-311150" lvl="0" marL="285750" rtl="0" algn="just">
              <a:lnSpc>
                <a:spcPct val="115000"/>
              </a:lnSpc>
              <a:spcBef>
                <a:spcPts val="0"/>
              </a:spcBef>
              <a:spcAft>
                <a:spcPts val="0"/>
              </a:spcAft>
              <a:buSzPts val="1300"/>
              <a:buChar char="●"/>
            </a:pPr>
            <a:r>
              <a:rPr lang="en-US" sz="1300">
                <a:latin typeface="Arial"/>
                <a:ea typeface="Arial"/>
                <a:cs typeface="Arial"/>
                <a:sym typeface="Arial"/>
              </a:rPr>
              <a:t>Deal with correlated variables: There are 39 columns that can be dropped to remove collinearity from the dataset. The heat plot after dealing with collinearity looks like the below plot. The number of columns in the dataset is 25.</a:t>
            </a:r>
            <a:endParaRPr sz="1300">
              <a:latin typeface="Arial"/>
              <a:ea typeface="Arial"/>
              <a:cs typeface="Arial"/>
              <a:sym typeface="Arial"/>
            </a:endParaRPr>
          </a:p>
        </p:txBody>
      </p:sp>
      <p:pic>
        <p:nvPicPr>
          <p:cNvPr id="153" name="Google Shape;153;p18"/>
          <p:cNvPicPr preferRelativeResize="0"/>
          <p:nvPr/>
        </p:nvPicPr>
        <p:blipFill rotWithShape="1">
          <a:blip r:embed="rId4">
            <a:alphaModFix/>
          </a:blip>
          <a:srcRect b="0" l="49137" r="0" t="0"/>
          <a:stretch/>
        </p:blipFill>
        <p:spPr>
          <a:xfrm>
            <a:off x="4423269" y="5045625"/>
            <a:ext cx="1913650" cy="12096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9"/>
          <p:cNvSpPr txBox="1"/>
          <p:nvPr>
            <p:ph type="title"/>
          </p:nvPr>
        </p:nvSpPr>
        <p:spPr>
          <a:xfrm>
            <a:off x="571500" y="689289"/>
            <a:ext cx="11049000" cy="10842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000"/>
              <a:buFont typeface="Batang"/>
              <a:buNone/>
            </a:pPr>
            <a:r>
              <a:rPr b="1" lang="en-US"/>
              <a:t>Data Preprocessing</a:t>
            </a:r>
            <a:endParaRPr/>
          </a:p>
        </p:txBody>
      </p:sp>
      <p:sp>
        <p:nvSpPr>
          <p:cNvPr id="159" name="Google Shape;159;p19"/>
          <p:cNvSpPr txBox="1"/>
          <p:nvPr>
            <p:ph idx="1" type="body"/>
          </p:nvPr>
        </p:nvSpPr>
        <p:spPr>
          <a:xfrm>
            <a:off x="571499" y="2075688"/>
            <a:ext cx="11059800" cy="3911100"/>
          </a:xfrm>
          <a:prstGeom prst="rect">
            <a:avLst/>
          </a:prstGeom>
          <a:noFill/>
          <a:ln>
            <a:noFill/>
          </a:ln>
        </p:spPr>
        <p:txBody>
          <a:bodyPr anchorCtr="0" anchor="t" bIns="45700" lIns="91425" spcFirstLastPara="1" rIns="91425" wrap="square" tIns="45700">
            <a:normAutofit/>
          </a:bodyPr>
          <a:lstStyle/>
          <a:p>
            <a:pPr indent="0" lvl="0" marL="0" rtl="0" algn="just">
              <a:lnSpc>
                <a:spcPct val="115000"/>
              </a:lnSpc>
              <a:spcBef>
                <a:spcPts val="0"/>
              </a:spcBef>
              <a:spcAft>
                <a:spcPts val="0"/>
              </a:spcAft>
              <a:buClr>
                <a:schemeClr val="dk1"/>
              </a:buClr>
              <a:buSzPts val="1100"/>
              <a:buNone/>
            </a:pPr>
            <a:r>
              <a:rPr lang="en-US" sz="1300">
                <a:latin typeface="Arial"/>
                <a:ea typeface="Arial"/>
                <a:cs typeface="Arial"/>
                <a:sym typeface="Arial"/>
              </a:rPr>
              <a:t>Following steps were taken during Data Preprocessing:</a:t>
            </a:r>
            <a:endParaRPr sz="1300">
              <a:latin typeface="Arial"/>
              <a:ea typeface="Arial"/>
              <a:cs typeface="Arial"/>
              <a:sym typeface="Arial"/>
            </a:endParaRPr>
          </a:p>
          <a:p>
            <a:pPr indent="-311150" lvl="0" marL="457200" rtl="0" algn="just">
              <a:lnSpc>
                <a:spcPct val="115000"/>
              </a:lnSpc>
              <a:spcBef>
                <a:spcPts val="0"/>
              </a:spcBef>
              <a:spcAft>
                <a:spcPts val="0"/>
              </a:spcAft>
              <a:buSzPts val="1300"/>
              <a:buChar char="●"/>
            </a:pPr>
            <a:r>
              <a:rPr lang="en-US" sz="1300">
                <a:latin typeface="Arial"/>
                <a:ea typeface="Arial"/>
                <a:cs typeface="Arial"/>
                <a:sym typeface="Arial"/>
              </a:rPr>
              <a:t>Deal with unscaled data</a:t>
            </a:r>
            <a:endParaRPr sz="1300">
              <a:latin typeface="Arial"/>
              <a:ea typeface="Arial"/>
              <a:cs typeface="Arial"/>
              <a:sym typeface="Arial"/>
            </a:endParaRPr>
          </a:p>
          <a:p>
            <a:pPr indent="0" lvl="0" marL="0" rtl="0" algn="just">
              <a:lnSpc>
                <a:spcPct val="115000"/>
              </a:lnSpc>
              <a:spcBef>
                <a:spcPts val="0"/>
              </a:spcBef>
              <a:spcAft>
                <a:spcPts val="0"/>
              </a:spcAft>
              <a:buNone/>
            </a:pPr>
            <a:r>
              <a:t/>
            </a:r>
            <a:endParaRPr sz="1300">
              <a:latin typeface="Arial"/>
              <a:ea typeface="Arial"/>
              <a:cs typeface="Arial"/>
              <a:sym typeface="Arial"/>
            </a:endParaRPr>
          </a:p>
          <a:p>
            <a:pPr indent="0" lvl="0" marL="457200" rtl="0" algn="just">
              <a:lnSpc>
                <a:spcPct val="115000"/>
              </a:lnSpc>
              <a:spcBef>
                <a:spcPts val="0"/>
              </a:spcBef>
              <a:spcAft>
                <a:spcPts val="0"/>
              </a:spcAft>
              <a:buNone/>
            </a:pPr>
            <a:r>
              <a:rPr lang="en-US" sz="1300">
                <a:latin typeface="Arial"/>
                <a:ea typeface="Arial"/>
                <a:cs typeface="Arial"/>
                <a:sym typeface="Arial"/>
              </a:rPr>
              <a:t>Standardization is a scaling method where the values are centered around the mean with a unit standard deviation. This means that the mean of the attribute becomes zero, and the resultant distribution has a unit standard deviation.</a:t>
            </a:r>
            <a:endParaRPr sz="1300">
              <a:latin typeface="Arial"/>
              <a:ea typeface="Arial"/>
              <a:cs typeface="Arial"/>
              <a:sym typeface="Arial"/>
            </a:endParaRPr>
          </a:p>
          <a:p>
            <a:pPr indent="0" lvl="0" marL="0" rtl="0" algn="just">
              <a:lnSpc>
                <a:spcPct val="115000"/>
              </a:lnSpc>
              <a:spcBef>
                <a:spcPts val="0"/>
              </a:spcBef>
              <a:spcAft>
                <a:spcPts val="0"/>
              </a:spcAft>
              <a:buClr>
                <a:schemeClr val="dk1"/>
              </a:buClr>
              <a:buSzPts val="1100"/>
              <a:buFont typeface="Arial"/>
              <a:buNone/>
            </a:pPr>
            <a:r>
              <a:t/>
            </a:r>
            <a:endParaRPr sz="1300">
              <a:latin typeface="Arial"/>
              <a:ea typeface="Arial"/>
              <a:cs typeface="Arial"/>
              <a:sym typeface="Arial"/>
            </a:endParaRPr>
          </a:p>
          <a:p>
            <a:pPr indent="0" lvl="0" marL="0" rtl="0" algn="just">
              <a:lnSpc>
                <a:spcPct val="115000"/>
              </a:lnSpc>
              <a:spcBef>
                <a:spcPts val="0"/>
              </a:spcBef>
              <a:spcAft>
                <a:spcPts val="0"/>
              </a:spcAft>
              <a:buClr>
                <a:schemeClr val="dk1"/>
              </a:buClr>
              <a:buSzPts val="1100"/>
              <a:buFont typeface="Arial"/>
              <a:buNone/>
            </a:pPr>
            <a:r>
              <a:t/>
            </a:r>
            <a:endParaRPr sz="1300">
              <a:latin typeface="Arial"/>
              <a:ea typeface="Arial"/>
              <a:cs typeface="Arial"/>
              <a:sym typeface="Arial"/>
            </a:endParaRPr>
          </a:p>
          <a:p>
            <a:pPr indent="457200" lvl="0" marL="0" rtl="0" algn="just">
              <a:lnSpc>
                <a:spcPct val="115000"/>
              </a:lnSpc>
              <a:spcBef>
                <a:spcPts val="0"/>
              </a:spcBef>
              <a:spcAft>
                <a:spcPts val="0"/>
              </a:spcAft>
              <a:buNone/>
            </a:pPr>
            <a:r>
              <a:rPr lang="en-US" sz="1300">
                <a:latin typeface="Arial"/>
                <a:ea typeface="Arial"/>
                <a:cs typeface="Arial"/>
                <a:sym typeface="Arial"/>
              </a:rPr>
              <a:t>Here’s the formula for standardization:</a:t>
            </a:r>
            <a:endParaRPr sz="1300">
              <a:latin typeface="Arial"/>
              <a:ea typeface="Arial"/>
              <a:cs typeface="Arial"/>
              <a:sym typeface="Arial"/>
            </a:endParaRPr>
          </a:p>
          <a:p>
            <a:pPr indent="457200" lvl="0" marL="0" rtl="0" algn="just">
              <a:lnSpc>
                <a:spcPct val="115000"/>
              </a:lnSpc>
              <a:spcBef>
                <a:spcPts val="0"/>
              </a:spcBef>
              <a:spcAft>
                <a:spcPts val="0"/>
              </a:spcAft>
              <a:buNone/>
            </a:pPr>
            <a:r>
              <a:t/>
            </a:r>
            <a:endParaRPr sz="1300">
              <a:latin typeface="Arial"/>
              <a:ea typeface="Arial"/>
              <a:cs typeface="Arial"/>
              <a:sym typeface="Arial"/>
            </a:endParaRPr>
          </a:p>
          <a:p>
            <a:pPr indent="457200" lvl="0" marL="0" rtl="0" algn="just">
              <a:lnSpc>
                <a:spcPct val="115000"/>
              </a:lnSpc>
              <a:spcBef>
                <a:spcPts val="0"/>
              </a:spcBef>
              <a:spcAft>
                <a:spcPts val="0"/>
              </a:spcAft>
              <a:buClr>
                <a:schemeClr val="dk1"/>
              </a:buClr>
              <a:buSzPts val="1100"/>
              <a:buFont typeface="Arial"/>
              <a:buNone/>
            </a:pPr>
            <a:r>
              <a:t/>
            </a:r>
            <a:endParaRPr sz="1300">
              <a:latin typeface="Arial"/>
              <a:ea typeface="Arial"/>
              <a:cs typeface="Arial"/>
              <a:sym typeface="Arial"/>
            </a:endParaRPr>
          </a:p>
          <a:p>
            <a:pPr indent="0" lvl="0" marL="0" rtl="0" algn="just">
              <a:lnSpc>
                <a:spcPct val="115000"/>
              </a:lnSpc>
              <a:spcBef>
                <a:spcPts val="0"/>
              </a:spcBef>
              <a:spcAft>
                <a:spcPts val="0"/>
              </a:spcAft>
              <a:buClr>
                <a:schemeClr val="dk1"/>
              </a:buClr>
              <a:buSzPts val="1100"/>
              <a:buFont typeface="Arial"/>
              <a:buNone/>
            </a:pPr>
            <a:r>
              <a:t/>
            </a:r>
            <a:endParaRPr sz="1300">
              <a:latin typeface="Arial"/>
              <a:ea typeface="Arial"/>
              <a:cs typeface="Arial"/>
              <a:sym typeface="Arial"/>
            </a:endParaRPr>
          </a:p>
          <a:p>
            <a:pPr indent="0" lvl="0" marL="0" rtl="0" algn="just">
              <a:lnSpc>
                <a:spcPct val="115000"/>
              </a:lnSpc>
              <a:spcBef>
                <a:spcPts val="0"/>
              </a:spcBef>
              <a:spcAft>
                <a:spcPts val="0"/>
              </a:spcAft>
              <a:buClr>
                <a:schemeClr val="dk1"/>
              </a:buClr>
              <a:buSzPts val="1100"/>
              <a:buFont typeface="Arial"/>
              <a:buNone/>
            </a:pPr>
            <a:r>
              <a:t/>
            </a:r>
            <a:endParaRPr sz="1300">
              <a:latin typeface="Arial"/>
              <a:ea typeface="Arial"/>
              <a:cs typeface="Arial"/>
              <a:sym typeface="Arial"/>
            </a:endParaRPr>
          </a:p>
          <a:p>
            <a:pPr indent="0" lvl="0" marL="0" rtl="0" algn="just">
              <a:lnSpc>
                <a:spcPct val="115000"/>
              </a:lnSpc>
              <a:spcBef>
                <a:spcPts val="0"/>
              </a:spcBef>
              <a:spcAft>
                <a:spcPts val="0"/>
              </a:spcAft>
              <a:buClr>
                <a:schemeClr val="dk1"/>
              </a:buClr>
              <a:buSzPts val="1100"/>
              <a:buFont typeface="Arial"/>
              <a:buNone/>
            </a:pPr>
            <a:r>
              <a:t/>
            </a:r>
            <a:endParaRPr sz="1300">
              <a:latin typeface="Arial"/>
              <a:ea typeface="Arial"/>
              <a:cs typeface="Arial"/>
              <a:sym typeface="Arial"/>
            </a:endParaRPr>
          </a:p>
          <a:p>
            <a:pPr indent="0" lvl="0" marL="0" rtl="0" algn="just">
              <a:lnSpc>
                <a:spcPct val="115000"/>
              </a:lnSpc>
              <a:spcBef>
                <a:spcPts val="0"/>
              </a:spcBef>
              <a:spcAft>
                <a:spcPts val="0"/>
              </a:spcAft>
              <a:buNone/>
            </a:pPr>
            <a:r>
              <a:t/>
            </a:r>
            <a:endParaRPr sz="1300">
              <a:latin typeface="Arial"/>
              <a:ea typeface="Arial"/>
              <a:cs typeface="Arial"/>
              <a:sym typeface="Arial"/>
            </a:endParaRPr>
          </a:p>
        </p:txBody>
      </p:sp>
      <p:pic>
        <p:nvPicPr>
          <p:cNvPr descr="Standardization equation" id="160" name="Google Shape;160;p19"/>
          <p:cNvPicPr preferRelativeResize="0"/>
          <p:nvPr/>
        </p:nvPicPr>
        <p:blipFill>
          <a:blip r:embed="rId3">
            <a:alphaModFix/>
          </a:blip>
          <a:stretch>
            <a:fillRect/>
          </a:stretch>
        </p:blipFill>
        <p:spPr>
          <a:xfrm>
            <a:off x="5639438" y="3920138"/>
            <a:ext cx="923925" cy="352425"/>
          </a:xfrm>
          <a:prstGeom prst="rect">
            <a:avLst/>
          </a:prstGeom>
          <a:noFill/>
          <a:ln cap="flat" cmpd="sng" w="12700">
            <a:solidFill>
              <a:srgbClr val="000000"/>
            </a:solidFill>
            <a:prstDash val="solid"/>
            <a:miter lim="8000"/>
            <a:headEnd len="sm" w="sm" type="none"/>
            <a:tailEnd len="sm" w="sm" type="none"/>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64" name="Shape 164"/>
        <p:cNvGrpSpPr/>
        <p:nvPr/>
      </p:nvGrpSpPr>
      <p:grpSpPr>
        <a:xfrm>
          <a:off x="0" y="0"/>
          <a:ext cx="0" cy="0"/>
          <a:chOff x="0" y="0"/>
          <a:chExt cx="0" cy="0"/>
        </a:xfrm>
      </p:grpSpPr>
      <p:sp>
        <p:nvSpPr>
          <p:cNvPr id="165" name="Google Shape;165;p20"/>
          <p:cNvSpPr txBox="1"/>
          <p:nvPr>
            <p:ph type="title"/>
          </p:nvPr>
        </p:nvSpPr>
        <p:spPr>
          <a:xfrm>
            <a:off x="571500" y="689289"/>
            <a:ext cx="11049000" cy="10842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000"/>
              <a:buFont typeface="Batang"/>
              <a:buNone/>
            </a:pPr>
            <a:r>
              <a:rPr b="1" lang="en-US"/>
              <a:t>Data Preprocessing</a:t>
            </a:r>
            <a:endParaRPr/>
          </a:p>
        </p:txBody>
      </p:sp>
      <p:sp>
        <p:nvSpPr>
          <p:cNvPr id="166" name="Google Shape;166;p20"/>
          <p:cNvSpPr txBox="1"/>
          <p:nvPr>
            <p:ph idx="1" type="body"/>
          </p:nvPr>
        </p:nvSpPr>
        <p:spPr>
          <a:xfrm>
            <a:off x="571499" y="2075688"/>
            <a:ext cx="11059800" cy="3911100"/>
          </a:xfrm>
          <a:prstGeom prst="rect">
            <a:avLst/>
          </a:prstGeom>
          <a:noFill/>
          <a:ln>
            <a:noFill/>
          </a:ln>
        </p:spPr>
        <p:txBody>
          <a:bodyPr anchorCtr="0" anchor="t" bIns="45700" lIns="91425" spcFirstLastPara="1" rIns="91425" wrap="square" tIns="45700">
            <a:normAutofit/>
          </a:bodyPr>
          <a:lstStyle/>
          <a:p>
            <a:pPr indent="0" lvl="0" marL="0" rtl="0" algn="just">
              <a:lnSpc>
                <a:spcPct val="115000"/>
              </a:lnSpc>
              <a:spcBef>
                <a:spcPts val="0"/>
              </a:spcBef>
              <a:spcAft>
                <a:spcPts val="0"/>
              </a:spcAft>
              <a:buClr>
                <a:schemeClr val="dk1"/>
              </a:buClr>
              <a:buSzPts val="1100"/>
              <a:buNone/>
            </a:pPr>
            <a:r>
              <a:rPr lang="en-US" sz="1300">
                <a:latin typeface="Arial"/>
                <a:ea typeface="Arial"/>
                <a:cs typeface="Arial"/>
                <a:sym typeface="Arial"/>
              </a:rPr>
              <a:t>Following steps were taken during Data Preprocessing:</a:t>
            </a:r>
            <a:endParaRPr sz="1300">
              <a:latin typeface="Arial"/>
              <a:ea typeface="Arial"/>
              <a:cs typeface="Arial"/>
              <a:sym typeface="Arial"/>
            </a:endParaRPr>
          </a:p>
          <a:p>
            <a:pPr indent="-311150" lvl="0" marL="457200" rtl="0" algn="just">
              <a:lnSpc>
                <a:spcPct val="115000"/>
              </a:lnSpc>
              <a:spcBef>
                <a:spcPts val="0"/>
              </a:spcBef>
              <a:spcAft>
                <a:spcPts val="0"/>
              </a:spcAft>
              <a:buSzPts val="1300"/>
              <a:buChar char="●"/>
            </a:pPr>
            <a:r>
              <a:rPr lang="en-US" sz="1300">
                <a:latin typeface="Arial"/>
                <a:ea typeface="Arial"/>
                <a:cs typeface="Arial"/>
                <a:sym typeface="Arial"/>
              </a:rPr>
              <a:t>Deal with Imbalanced data</a:t>
            </a:r>
            <a:endParaRPr sz="1300">
              <a:latin typeface="Arial"/>
              <a:ea typeface="Arial"/>
              <a:cs typeface="Arial"/>
              <a:sym typeface="Arial"/>
            </a:endParaRPr>
          </a:p>
          <a:p>
            <a:pPr indent="0" lvl="0" marL="0" rtl="0" algn="just">
              <a:lnSpc>
                <a:spcPct val="115000"/>
              </a:lnSpc>
              <a:spcBef>
                <a:spcPts val="0"/>
              </a:spcBef>
              <a:spcAft>
                <a:spcPts val="0"/>
              </a:spcAft>
              <a:buNone/>
            </a:pPr>
            <a:r>
              <a:t/>
            </a:r>
            <a:endParaRPr sz="1300">
              <a:latin typeface="Arial"/>
              <a:ea typeface="Arial"/>
              <a:cs typeface="Arial"/>
              <a:sym typeface="Arial"/>
            </a:endParaRPr>
          </a:p>
          <a:p>
            <a:pPr indent="0" lvl="0" marL="457200" rtl="0" algn="just">
              <a:lnSpc>
                <a:spcPct val="115000"/>
              </a:lnSpc>
              <a:spcBef>
                <a:spcPts val="0"/>
              </a:spcBef>
              <a:spcAft>
                <a:spcPts val="0"/>
              </a:spcAft>
              <a:buNone/>
            </a:pPr>
            <a:r>
              <a:rPr lang="en-US" sz="1300">
                <a:latin typeface="Arial"/>
                <a:ea typeface="Arial"/>
                <a:cs typeface="Arial"/>
                <a:sym typeface="Arial"/>
              </a:rPr>
              <a:t>To deal with imbalanced data we are using SMOTE (Synthetic Minority Over-sampling Technique). This works by randomly selecting the value of a column from its nearest k neighbors. </a:t>
            </a:r>
            <a:endParaRPr sz="1300">
              <a:latin typeface="Arial"/>
              <a:ea typeface="Arial"/>
              <a:cs typeface="Arial"/>
              <a:sym typeface="Arial"/>
            </a:endParaRPr>
          </a:p>
          <a:p>
            <a:pPr indent="0" lvl="0" marL="457200" rtl="0" algn="just">
              <a:lnSpc>
                <a:spcPct val="115000"/>
              </a:lnSpc>
              <a:spcBef>
                <a:spcPts val="0"/>
              </a:spcBef>
              <a:spcAft>
                <a:spcPts val="0"/>
              </a:spcAft>
              <a:buClr>
                <a:schemeClr val="dk1"/>
              </a:buClr>
              <a:buSzPts val="1100"/>
              <a:buFont typeface="Arial"/>
              <a:buNone/>
            </a:pPr>
            <a:r>
              <a:rPr lang="en-US" sz="1300">
                <a:latin typeface="Arial"/>
                <a:ea typeface="Arial"/>
                <a:cs typeface="Arial"/>
                <a:sym typeface="Arial"/>
              </a:rPr>
              <a:t>The steps followed by SMOTE are:</a:t>
            </a:r>
            <a:endParaRPr sz="1300">
              <a:latin typeface="Arial"/>
              <a:ea typeface="Arial"/>
              <a:cs typeface="Arial"/>
              <a:sym typeface="Arial"/>
            </a:endParaRPr>
          </a:p>
          <a:p>
            <a:pPr indent="-311150" lvl="0" marL="914400" rtl="0" algn="just">
              <a:lnSpc>
                <a:spcPct val="115000"/>
              </a:lnSpc>
              <a:spcBef>
                <a:spcPts val="0"/>
              </a:spcBef>
              <a:spcAft>
                <a:spcPts val="0"/>
              </a:spcAft>
              <a:buSzPts val="1300"/>
              <a:buAutoNum type="alphaLcParenR"/>
            </a:pPr>
            <a:r>
              <a:rPr lang="en-US" sz="1300">
                <a:latin typeface="Arial"/>
                <a:ea typeface="Arial"/>
                <a:cs typeface="Arial"/>
                <a:sym typeface="Arial"/>
              </a:rPr>
              <a:t>Select all minority class observations.</a:t>
            </a:r>
            <a:endParaRPr sz="1300">
              <a:latin typeface="Arial"/>
              <a:ea typeface="Arial"/>
              <a:cs typeface="Arial"/>
              <a:sym typeface="Arial"/>
            </a:endParaRPr>
          </a:p>
          <a:p>
            <a:pPr indent="-311150" lvl="0" marL="914400" rtl="0" algn="just">
              <a:lnSpc>
                <a:spcPct val="115000"/>
              </a:lnSpc>
              <a:spcBef>
                <a:spcPts val="0"/>
              </a:spcBef>
              <a:spcAft>
                <a:spcPts val="0"/>
              </a:spcAft>
              <a:buSzPts val="1300"/>
              <a:buAutoNum type="alphaLcParenR"/>
            </a:pPr>
            <a:r>
              <a:rPr lang="en-US" sz="1300">
                <a:latin typeface="Arial"/>
                <a:ea typeface="Arial"/>
                <a:cs typeface="Arial"/>
                <a:sym typeface="Arial"/>
              </a:rPr>
              <a:t>For each minority class observation, find k neighbors</a:t>
            </a:r>
            <a:endParaRPr sz="1300">
              <a:latin typeface="Arial"/>
              <a:ea typeface="Arial"/>
              <a:cs typeface="Arial"/>
              <a:sym typeface="Arial"/>
            </a:endParaRPr>
          </a:p>
          <a:p>
            <a:pPr indent="-311150" lvl="0" marL="914400" rtl="0" algn="just">
              <a:lnSpc>
                <a:spcPct val="115000"/>
              </a:lnSpc>
              <a:spcBef>
                <a:spcPts val="0"/>
              </a:spcBef>
              <a:spcAft>
                <a:spcPts val="0"/>
              </a:spcAft>
              <a:buSzPts val="1300"/>
              <a:buAutoNum type="alphaLcParenR"/>
            </a:pPr>
            <a:r>
              <a:rPr lang="en-US" sz="1300">
                <a:latin typeface="Arial"/>
                <a:ea typeface="Arial"/>
                <a:cs typeface="Arial"/>
                <a:sym typeface="Arial"/>
              </a:rPr>
              <a:t>To create a new observation, go through all the observations one by one and select a random value from its neighbors for each column.</a:t>
            </a:r>
            <a:endParaRPr sz="1300">
              <a:latin typeface="Arial"/>
              <a:ea typeface="Arial"/>
              <a:cs typeface="Arial"/>
              <a:sym typeface="Arial"/>
            </a:endParaRPr>
          </a:p>
          <a:p>
            <a:pPr indent="-311150" lvl="0" marL="914400" rtl="0" algn="just">
              <a:lnSpc>
                <a:spcPct val="115000"/>
              </a:lnSpc>
              <a:spcBef>
                <a:spcPts val="0"/>
              </a:spcBef>
              <a:spcAft>
                <a:spcPts val="0"/>
              </a:spcAft>
              <a:buSzPts val="1300"/>
              <a:buAutoNum type="alphaLcParenR"/>
            </a:pPr>
            <a:r>
              <a:rPr lang="en-US" sz="1300">
                <a:latin typeface="Arial"/>
                <a:ea typeface="Arial"/>
                <a:cs typeface="Arial"/>
                <a:sym typeface="Arial"/>
              </a:rPr>
              <a:t>Repeat this process the number of times the majority class is to the minority class </a:t>
            </a:r>
            <a:endParaRPr sz="1300">
              <a:latin typeface="Arial"/>
              <a:ea typeface="Arial"/>
              <a:cs typeface="Arial"/>
              <a:sym typeface="Arial"/>
            </a:endParaRPr>
          </a:p>
          <a:p>
            <a:pPr indent="0" lvl="0" marL="0" rtl="0" algn="just">
              <a:lnSpc>
                <a:spcPct val="115000"/>
              </a:lnSpc>
              <a:spcBef>
                <a:spcPts val="0"/>
              </a:spcBef>
              <a:spcAft>
                <a:spcPts val="0"/>
              </a:spcAft>
              <a:buNone/>
            </a:pPr>
            <a:r>
              <a:t/>
            </a:r>
            <a:endParaRPr sz="1300">
              <a:latin typeface="Arial"/>
              <a:ea typeface="Arial"/>
              <a:cs typeface="Arial"/>
              <a:sym typeface="Arial"/>
            </a:endParaRPr>
          </a:p>
          <a:p>
            <a:pPr indent="0" lvl="0" marL="0" rtl="0" algn="just">
              <a:lnSpc>
                <a:spcPct val="115000"/>
              </a:lnSpc>
              <a:spcBef>
                <a:spcPts val="0"/>
              </a:spcBef>
              <a:spcAft>
                <a:spcPts val="0"/>
              </a:spcAft>
              <a:buNone/>
            </a:pPr>
            <a:r>
              <a:t/>
            </a:r>
            <a:endParaRPr sz="1300">
              <a:latin typeface="Arial"/>
              <a:ea typeface="Arial"/>
              <a:cs typeface="Arial"/>
              <a:sym typeface="Arial"/>
            </a:endParaRPr>
          </a:p>
          <a:p>
            <a:pPr indent="0" lvl="0" marL="457200" rtl="0" algn="just">
              <a:lnSpc>
                <a:spcPct val="115000"/>
              </a:lnSpc>
              <a:spcBef>
                <a:spcPts val="0"/>
              </a:spcBef>
              <a:spcAft>
                <a:spcPts val="0"/>
              </a:spcAft>
              <a:buClr>
                <a:schemeClr val="dk1"/>
              </a:buClr>
              <a:buSzPts val="1100"/>
              <a:buFont typeface="Arial"/>
              <a:buNone/>
            </a:pPr>
            <a:r>
              <a:rPr lang="en-US" sz="1300">
                <a:latin typeface="Arial"/>
                <a:ea typeface="Arial"/>
                <a:cs typeface="Arial"/>
                <a:sym typeface="Arial"/>
              </a:rPr>
              <a:t>In our dataset, the companies that filed for bankruptcy are 379 compared to 9071 companies that did not. </a:t>
            </a:r>
            <a:endParaRPr sz="1300">
              <a:latin typeface="Arial"/>
              <a:ea typeface="Arial"/>
              <a:cs typeface="Arial"/>
              <a:sym typeface="Arial"/>
            </a:endParaRPr>
          </a:p>
          <a:p>
            <a:pPr indent="0" lvl="0" marL="457200" rtl="0" algn="just">
              <a:lnSpc>
                <a:spcPct val="115000"/>
              </a:lnSpc>
              <a:spcBef>
                <a:spcPts val="0"/>
              </a:spcBef>
              <a:spcAft>
                <a:spcPts val="0"/>
              </a:spcAft>
              <a:buClr>
                <a:schemeClr val="dk1"/>
              </a:buClr>
              <a:buSzPts val="1100"/>
              <a:buFont typeface="Arial"/>
              <a:buNone/>
            </a:pPr>
            <a:r>
              <a:rPr lang="en-US" sz="1300">
                <a:latin typeface="Arial"/>
                <a:ea typeface="Arial"/>
                <a:cs typeface="Arial"/>
                <a:sym typeface="Arial"/>
              </a:rPr>
              <a:t>After using SMOTE on training data, the companies that filed for bankruptcy are 6600 while companies that did not are 6340 in number.</a:t>
            </a:r>
            <a:endParaRPr sz="1300">
              <a:latin typeface="Arial"/>
              <a:ea typeface="Arial"/>
              <a:cs typeface="Arial"/>
              <a:sym typeface="Arial"/>
            </a:endParaRPr>
          </a:p>
          <a:p>
            <a:pPr indent="0" lvl="0" marL="0" rtl="0" algn="just">
              <a:lnSpc>
                <a:spcPct val="115000"/>
              </a:lnSpc>
              <a:spcBef>
                <a:spcPts val="0"/>
              </a:spcBef>
              <a:spcAft>
                <a:spcPts val="0"/>
              </a:spcAft>
              <a:buNone/>
            </a:pPr>
            <a:r>
              <a:t/>
            </a:r>
            <a:endParaRPr sz="1300">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1"/>
          <p:cNvSpPr txBox="1"/>
          <p:nvPr>
            <p:ph type="title"/>
          </p:nvPr>
        </p:nvSpPr>
        <p:spPr>
          <a:xfrm>
            <a:off x="571500" y="689289"/>
            <a:ext cx="11049000" cy="10842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000"/>
              <a:buFont typeface="Batang"/>
              <a:buNone/>
            </a:pPr>
            <a:r>
              <a:rPr b="1" lang="en-US"/>
              <a:t>Exploratory Data Analysis</a:t>
            </a:r>
            <a:endParaRPr/>
          </a:p>
        </p:txBody>
      </p:sp>
      <p:sp>
        <p:nvSpPr>
          <p:cNvPr id="172" name="Google Shape;172;p21"/>
          <p:cNvSpPr txBox="1"/>
          <p:nvPr>
            <p:ph idx="1" type="body"/>
          </p:nvPr>
        </p:nvSpPr>
        <p:spPr>
          <a:xfrm>
            <a:off x="571499" y="2075688"/>
            <a:ext cx="11059800" cy="3911100"/>
          </a:xfrm>
          <a:prstGeom prst="rect">
            <a:avLst/>
          </a:prstGeom>
          <a:noFill/>
          <a:ln>
            <a:noFill/>
          </a:ln>
        </p:spPr>
        <p:txBody>
          <a:bodyPr anchorCtr="0" anchor="t" bIns="45700" lIns="91425" spcFirstLastPara="1" rIns="91425" wrap="square" tIns="45700">
            <a:normAutofit/>
          </a:bodyPr>
          <a:lstStyle/>
          <a:p>
            <a:pPr indent="0" lvl="0" marL="457200" rtl="0" algn="just">
              <a:lnSpc>
                <a:spcPct val="115000"/>
              </a:lnSpc>
              <a:spcBef>
                <a:spcPts val="0"/>
              </a:spcBef>
              <a:spcAft>
                <a:spcPts val="0"/>
              </a:spcAft>
              <a:buNone/>
            </a:pPr>
            <a:r>
              <a:t/>
            </a:r>
            <a:endParaRPr sz="1300">
              <a:latin typeface="Arial"/>
              <a:ea typeface="Arial"/>
              <a:cs typeface="Arial"/>
              <a:sym typeface="Arial"/>
            </a:endParaRPr>
          </a:p>
          <a:p>
            <a:pPr indent="-311150" lvl="0" marL="457200" rtl="0" algn="l">
              <a:lnSpc>
                <a:spcPct val="115000"/>
              </a:lnSpc>
              <a:spcBef>
                <a:spcPts val="0"/>
              </a:spcBef>
              <a:spcAft>
                <a:spcPts val="0"/>
              </a:spcAft>
              <a:buSzPts val="1300"/>
              <a:buFont typeface="Arial"/>
              <a:buChar char="•"/>
            </a:pPr>
            <a:r>
              <a:rPr lang="en-US" sz="1300">
                <a:latin typeface="Arial"/>
                <a:ea typeface="Arial"/>
                <a:cs typeface="Arial"/>
                <a:sym typeface="Arial"/>
              </a:rPr>
              <a:t>Bar plot for the mean value of different features (0: No Bankruptcy, 1: Bankruptcy)</a:t>
            </a:r>
            <a:endParaRPr sz="1300">
              <a:latin typeface="Arial"/>
              <a:ea typeface="Arial"/>
              <a:cs typeface="Arial"/>
              <a:sym typeface="Arial"/>
            </a:endParaRPr>
          </a:p>
          <a:p>
            <a:pPr indent="0" lvl="0" marL="0" rtl="0" algn="l">
              <a:lnSpc>
                <a:spcPct val="115000"/>
              </a:lnSpc>
              <a:spcBef>
                <a:spcPts val="0"/>
              </a:spcBef>
              <a:spcAft>
                <a:spcPts val="0"/>
              </a:spcAft>
              <a:buNone/>
            </a:pPr>
            <a:r>
              <a:t/>
            </a:r>
            <a:endParaRPr sz="1300">
              <a:latin typeface="Arial"/>
              <a:ea typeface="Arial"/>
              <a:cs typeface="Arial"/>
              <a:sym typeface="Arial"/>
            </a:endParaRPr>
          </a:p>
          <a:p>
            <a:pPr indent="0" lvl="0" marL="0" rtl="0" algn="l">
              <a:lnSpc>
                <a:spcPct val="115000"/>
              </a:lnSpc>
              <a:spcBef>
                <a:spcPts val="0"/>
              </a:spcBef>
              <a:spcAft>
                <a:spcPts val="0"/>
              </a:spcAft>
              <a:buNone/>
            </a:pPr>
            <a:r>
              <a:rPr lang="en-US" sz="1300">
                <a:latin typeface="Arial"/>
                <a:ea typeface="Arial"/>
                <a:cs typeface="Arial"/>
                <a:sym typeface="Arial"/>
              </a:rPr>
              <a:t>	</a:t>
            </a:r>
            <a:endParaRPr sz="1300">
              <a:latin typeface="Arial"/>
              <a:ea typeface="Arial"/>
              <a:cs typeface="Arial"/>
              <a:sym typeface="Arial"/>
            </a:endParaRPr>
          </a:p>
        </p:txBody>
      </p:sp>
      <p:pic>
        <p:nvPicPr>
          <p:cNvPr id="173" name="Google Shape;173;p21"/>
          <p:cNvPicPr preferRelativeResize="0"/>
          <p:nvPr/>
        </p:nvPicPr>
        <p:blipFill>
          <a:blip r:embed="rId3">
            <a:alphaModFix/>
          </a:blip>
          <a:stretch>
            <a:fillRect/>
          </a:stretch>
        </p:blipFill>
        <p:spPr>
          <a:xfrm>
            <a:off x="3129600" y="3015000"/>
            <a:ext cx="5943600" cy="2971800"/>
          </a:xfrm>
          <a:prstGeom prst="rect">
            <a:avLst/>
          </a:prstGeom>
          <a:noFill/>
          <a:ln cap="flat" cmpd="sng" w="12700">
            <a:solidFill>
              <a:srgbClr val="000000"/>
            </a:solidFill>
            <a:prstDash val="solid"/>
            <a:miter lim="8000"/>
            <a:headEnd len="sm" w="sm" type="none"/>
            <a:tailEnd len="sm" w="sm" type="none"/>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AlignmentVTI">
  <a:themeElements>
    <a:clrScheme name="Alignment">
      <a:dk1>
        <a:srgbClr val="000000"/>
      </a:dk1>
      <a:lt1>
        <a:srgbClr val="FFFFFF"/>
      </a:lt1>
      <a:dk2>
        <a:srgbClr val="3B3D38"/>
      </a:dk2>
      <a:lt2>
        <a:srgbClr val="F7F2EE"/>
      </a:lt2>
      <a:accent1>
        <a:srgbClr val="928A63"/>
      </a:accent1>
      <a:accent2>
        <a:srgbClr val="B57B6B"/>
      </a:accent2>
      <a:accent3>
        <a:srgbClr val="9E8484"/>
      </a:accent3>
      <a:accent4>
        <a:srgbClr val="7C8A75"/>
      </a:accent4>
      <a:accent5>
        <a:srgbClr val="8C8578"/>
      </a:accent5>
      <a:accent6>
        <a:srgbClr val="A18563"/>
      </a:accent6>
      <a:hlink>
        <a:srgbClr val="B57B6B"/>
      </a:hlink>
      <a:folHlink>
        <a:srgbClr val="7C8A7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