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chive.ics.uci.edu/ml/datasets/Concrete+Compressive+Strength" TargetMode="External"/><Relationship Id="rId2" Type="http://schemas.openxmlformats.org/officeDocument/2006/relationships/hyperlink" Target="https://www.python.org/" TargetMode="External"/><Relationship Id="rId3" Type="http://schemas.openxmlformats.org/officeDocument/2006/relationships/hyperlink" Target="https://jupyter-notebook.readthedocs.io/en/stable/" TargetMode="External"/><Relationship Id="rId4" Type="http://schemas.openxmlformats.org/officeDocument/2006/relationships/hyperlink" Target="https://pandas.pydata.org/pandas-docs/stable/" TargetMode="External"/><Relationship Id="rId5" Type="http://schemas.openxmlformats.org/officeDocument/2006/relationships/hyperlink" Target="https://docs.scipy.org/doc/numpy-dev/user/quickstart.html" TargetMode="External"/><Relationship Id="rId6" Type="http://schemas.openxmlformats.org/officeDocument/2006/relationships/hyperlink" Target="http://scikit-learn.org/stable/" TargetMode="External"/><Relationship Id="rId7" Type="http://schemas.openxmlformats.org/officeDocument/2006/relationships/hyperlink" Target="http://seaborn.pydata.org/" TargetMode="External"/><Relationship Id="rId8" Type="http://schemas.openxmlformats.org/officeDocument/2006/relationships/hyperlink" Target="https://matplotlib.org/2.1.0/index.html" TargetMode="External"/><Relationship Id="rId9" Type="http://schemas.openxmlformats.org/officeDocument/2006/relationships/hyperlink" Target="https://keras.io/" TargetMode="External"/><Relationship Id="rId10" Type="http://schemas.openxmlformats.org/officeDocument/2006/relationships/hyperlink" Target="https://www.tensorflow.org/" TargetMode="External"/><Relationship Id="rId1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23120" y="0"/>
            <a:ext cx="8869680" cy="29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r>
              <a:rPr b="1" lang="en-IN" sz="35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layfair Display"/>
                <a:ea typeface="Playfair Display"/>
              </a:rPr>
              <a:t>	</a:t>
            </a:r>
            <a:r>
              <a:rPr b="1" lang="en-IN" sz="35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layfair Display"/>
                <a:ea typeface="Playfair Display"/>
              </a:rPr>
              <a:t>	</a:t>
            </a:r>
            <a:r>
              <a:rPr b="1" lang="en-IN" sz="35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layfair Display"/>
                <a:ea typeface="Playfair Display"/>
              </a:rPr>
              <a:t>	</a:t>
            </a:r>
            <a:r>
              <a:rPr b="1" lang="en-IN" sz="35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layfair Display"/>
                <a:ea typeface="Playfair Display"/>
              </a:rPr>
              <a:t>Neural Network Project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layfair Display"/>
                <a:ea typeface="Playfair Display"/>
              </a:rPr>
              <a:t>Prediction of Compressive Strength of Concrete using Artificial Neural Network</a:t>
            </a:r>
            <a:r>
              <a:rPr b="0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layfair Display"/>
                <a:ea typeface="Playfair Display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830520" y="2993040"/>
            <a:ext cx="8869680" cy="171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</a:rPr>
              <a:t>Tanmoy Baidya,Roll No-14145059,B.Tech,Part-IV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55880" y="0"/>
            <a:ext cx="8831160" cy="246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0" lang="en-IN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Dataset Information: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Number of Attributes: 9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Number of Instances: 1030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Attributes Characteristics : Numerical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Missing Values: None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155880" y="1875240"/>
            <a:ext cx="8831160" cy="33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Tools Used: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60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b="0" lang="en-IN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Data Analysis and Preprocessing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4600">
              <a:lnSpc>
                <a:spcPct val="100000"/>
              </a:lnSpc>
              <a:buClr>
                <a:srgbClr val="000000"/>
              </a:buClr>
              <a:buFont typeface="Spectral"/>
              <a:buChar char="○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Pandas, Numpy and Scikit-learn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60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b="0" lang="en-IN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Data Visualization: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4600">
              <a:lnSpc>
                <a:spcPct val="100000"/>
              </a:lnSpc>
              <a:buClr>
                <a:srgbClr val="000000"/>
              </a:buClr>
              <a:buFont typeface="Spectral"/>
              <a:buChar char="○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Seaborn and Matplotlib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60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b="0" lang="en-IN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Deep Learning Library: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4600">
              <a:lnSpc>
                <a:spcPct val="100000"/>
              </a:lnSpc>
              <a:buClr>
                <a:srgbClr val="000000"/>
              </a:buClr>
              <a:buFont typeface="Spectral"/>
              <a:buChar char="○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Keras (with Tensorflow backend)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We will divide the project into 2 parts: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86280">
              <a:lnSpc>
                <a:spcPct val="100000"/>
              </a:lnSpc>
              <a:buClr>
                <a:srgbClr val="000000"/>
              </a:buClr>
              <a:buFont typeface="Spectral"/>
              <a:buAutoNum type="arabicPeriod"/>
            </a:pPr>
            <a:r>
              <a:rPr b="0" lang="en-IN" sz="25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Data Exploration and Data Preprocessing: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371600" indent="-386280">
              <a:lnSpc>
                <a:spcPct val="100000"/>
              </a:lnSpc>
              <a:buClr>
                <a:srgbClr val="000000"/>
              </a:buClr>
              <a:buFont typeface="Spectral"/>
              <a:buAutoNum type="arabicPeriod"/>
            </a:pPr>
            <a:r>
              <a:rPr b="0" lang="en-IN" sz="25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Description of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371600" indent="-386280">
              <a:lnSpc>
                <a:spcPct val="100000"/>
              </a:lnSpc>
              <a:buClr>
                <a:srgbClr val="000000"/>
              </a:buClr>
              <a:buFont typeface="Spectral"/>
              <a:buAutoNum type="arabicPeriod"/>
            </a:pPr>
            <a:r>
              <a:rPr b="0" lang="en-IN" sz="25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Creating Plots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371600" indent="-386280">
              <a:lnSpc>
                <a:spcPct val="100000"/>
              </a:lnSpc>
              <a:buClr>
                <a:srgbClr val="000000"/>
              </a:buClr>
              <a:buFont typeface="Spectral"/>
              <a:buAutoNum type="arabicPeriod"/>
            </a:pPr>
            <a:r>
              <a:rPr b="0" lang="en-IN" sz="25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Missing Values Treatment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371600" indent="-386280">
              <a:lnSpc>
                <a:spcPct val="100000"/>
              </a:lnSpc>
              <a:buClr>
                <a:srgbClr val="000000"/>
              </a:buClr>
              <a:buFont typeface="Spectral"/>
              <a:buAutoNum type="arabicPeriod"/>
            </a:pPr>
            <a:r>
              <a:rPr b="0" lang="en-IN" sz="25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Data Transformation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444960"/>
            <a:ext cx="866700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0" y="86040"/>
            <a:ext cx="8831160" cy="505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2.</a:t>
            </a:r>
            <a:r>
              <a:rPr b="0" lang="en-IN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	</a:t>
            </a:r>
            <a:r>
              <a:rPr b="0" lang="en-IN" sz="3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Modelling: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indent="-38628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b="0" lang="en-IN" sz="25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Building Model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indent="-38628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b="0" lang="en-IN" sz="25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Model Evaluation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indent="-38628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b="0" lang="en-IN" sz="25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Cross-Validation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indent="-38628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b="0" lang="en-IN" sz="25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Hypermeter Tuning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indent="-38628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b="0" lang="en-IN" sz="25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Final Model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5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And the most important part: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20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Model Saving to disk and loading of saved models from disk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23560" y="13752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Conclusion: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0" y="808560"/>
            <a:ext cx="9236520" cy="433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Network Architecture:</a:t>
            </a:r>
            <a:r>
              <a:rPr b="0" lang="en-IN" sz="21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6072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b="0" lang="en-IN" sz="21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Input Layer with 8 Neurons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6072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b="0" lang="en-IN" sz="21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First Hidden Layer with 4 Neurons and “Rectified” Activation Function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6072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b="0" lang="en-IN" sz="21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Second Hidden Layer with 4 Neurons and “Rectified” Activation Function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6072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b="0" lang="en-IN" sz="21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Output Layer with 1 Neurons and “Rectified” Activation Function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072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b="0" lang="en-IN" sz="21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Mean Squared Error: </a:t>
            </a: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122.38100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5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Resources: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11760" y="945720"/>
            <a:ext cx="8895600" cy="41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Wingdings" charset="2"/>
              <a:buChar char=""/>
            </a:pPr>
            <a:r>
              <a:rPr b="0" lang="en-IN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Data: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  <a:hlinkClick r:id="rId1"/>
              </a:rPr>
              <a:t>https://archive.ics.uci.edu/ml/datasets/Concrete+Compressive+Strength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Spectral"/>
              <a:buChar char="●"/>
            </a:pPr>
            <a:r>
              <a:rPr b="0" lang="en-IN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Python 3.6 :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 </a:t>
            </a:r>
            <a:r>
              <a:rPr b="0" lang="en-IN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  <a:hlinkClick r:id="rId2"/>
              </a:rPr>
              <a:t>https://www.python.org/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Spectral"/>
              <a:buChar char="●"/>
            </a:pPr>
            <a:r>
              <a:rPr b="0" lang="en-IN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JupyterNotebook 1.0.1: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  </a:t>
            </a:r>
            <a:r>
              <a:rPr b="0" lang="en-IN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  <a:hlinkClick r:id="rId3"/>
              </a:rPr>
              <a:t>https://jupyter-notebook.readthedocs.io/en/stable/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b="0" lang="en-IN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Pandas 0.21: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 </a:t>
            </a:r>
            <a:r>
              <a:rPr b="0" lang="en-IN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  <a:hlinkClick r:id="rId4"/>
              </a:rPr>
              <a:t>https://pandas.pydata.org/pandas-docs/stable/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b="0" lang="en-IN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Numpy 1.13.1: </a:t>
            </a:r>
            <a:r>
              <a:rPr b="0" lang="en-IN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  <a:hlinkClick r:id="rId5"/>
              </a:rPr>
              <a:t>https://docs.scipy.org/doc/numpy-dev/user/quickstart.html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b="0" lang="en-IN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Scikit-learn 0.19: </a:t>
            </a:r>
            <a:r>
              <a:rPr b="0" lang="en-IN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  <a:hlinkClick r:id="rId6"/>
              </a:rPr>
              <a:t>http://scikit-learn.org/stable/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b="0" lang="en-IN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Seaborn 0.8: </a:t>
            </a:r>
            <a:r>
              <a:rPr b="0" lang="en-IN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  <a:hlinkClick r:id="rId7"/>
              </a:rPr>
              <a:t>http://seaborn.pydata.org/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b="0" lang="en-IN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Matplotlib 2.1: </a:t>
            </a:r>
            <a:r>
              <a:rPr b="0" lang="en-IN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  <a:hlinkClick r:id="rId8"/>
              </a:rPr>
              <a:t>https://matplotlib.org/2.1.0/index.html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b="0" lang="en-IN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Keras 2.0.8: </a:t>
            </a:r>
            <a:r>
              <a:rPr b="0" lang="en-IN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  <a:hlinkClick r:id="rId9"/>
              </a:rPr>
              <a:t>https://keras.io/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b="0" lang="en-IN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Tensorflow-gpu 1.3: </a:t>
            </a:r>
            <a:r>
              <a:rPr b="0" lang="en-IN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  <a:hlinkClick r:id="rId10"/>
              </a:rPr>
              <a:t>https://www.tensorflow.org/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Spectr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tral"/>
                <a:ea typeface="Spectral"/>
              </a:rPr>
              <a:t>Json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2017-11-19T20:48:03Z</dcterms:modified>
  <cp:revision>3</cp:revision>
  <dc:subject/>
  <dc:title/>
</cp:coreProperties>
</file>