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atrick Hand"/>
      <p:regular r:id="rId15"/>
    </p:embeddedFont>
    <p:embeddedFont>
      <p:font typeface="Patrick Hand"/>
      <p:regular r:id="rId16"/>
    </p:embeddedFont>
    <p:embeddedFont>
      <p:font typeface="Patrick Hand"/>
      <p:regular r:id="rId17"/>
    </p:embeddedFont>
    <p:embeddedFont>
      <p:font typeface="Patrick Han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44861"/>
            <a:ext cx="6814066" cy="851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700"/>
              </a:lnSpc>
              <a:buNone/>
            </a:pPr>
            <a:r>
              <a:rPr lang="en-US" sz="5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Flask Travel Planner</a:t>
            </a:r>
            <a:endParaRPr lang="en-US" sz="5350" dirty="0"/>
          </a:p>
        </p:txBody>
      </p:sp>
      <p:sp>
        <p:nvSpPr>
          <p:cNvPr id="4" name="Text 1"/>
          <p:cNvSpPr/>
          <p:nvPr/>
        </p:nvSpPr>
        <p:spPr>
          <a:xfrm>
            <a:off x="864037" y="2966799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This presentation outlines the development of a Flask-based travel planner application, showcasing its features, architecture, and deployment process.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405300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4060627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4034552"/>
            <a:ext cx="1882259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 Bold" pitchFamily="34" charset="0"/>
                <a:ea typeface="Patrick Hand Bold" pitchFamily="34" charset="-122"/>
                <a:cs typeface="Patrick Hand Bold" pitchFamily="34" charset="-120"/>
              </a:rPr>
              <a:t>by Mukul Sharma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64037" y="4744164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Team Members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864037" y="5416867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Darshan Singh Chauhan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864037" y="608957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Khushang Patel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529239"/>
            <a:ext cx="4948476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Directory Structure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2516624"/>
            <a:ext cx="3584615" cy="2165985"/>
          </a:xfrm>
          <a:prstGeom prst="roundRect">
            <a:avLst>
              <a:gd name="adj" fmla="val 478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277868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Project2 Folder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126093" y="3235404"/>
            <a:ext cx="30605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Contains the main Flask application files, templates, and requirements.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516624"/>
            <a:ext cx="3584615" cy="2165985"/>
          </a:xfrm>
          <a:prstGeom prst="roundRect">
            <a:avLst>
              <a:gd name="adj" fmla="val 478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7524" y="277868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Templates Folder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957524" y="3235404"/>
            <a:ext cx="30605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Holds HTML templates for the application's user interface.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4929426"/>
            <a:ext cx="7415927" cy="1770936"/>
          </a:xfrm>
          <a:prstGeom prst="roundRect">
            <a:avLst>
              <a:gd name="adj" fmla="val 585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126093" y="51914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App.py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126093" y="5648206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core Flask application file, handling CRUD operations and database interactions.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961073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Flask App Creation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1219081" y="1948458"/>
            <a:ext cx="30480" cy="5319951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</p:sp>
      <p:sp>
        <p:nvSpPr>
          <p:cNvPr id="5" name="Shape 2"/>
          <p:cNvSpPr/>
          <p:nvPr/>
        </p:nvSpPr>
        <p:spPr>
          <a:xfrm>
            <a:off x="1481554" y="2488525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</p:sp>
      <p:sp>
        <p:nvSpPr>
          <p:cNvPr id="6" name="Shape 3"/>
          <p:cNvSpPr/>
          <p:nvPr/>
        </p:nvSpPr>
        <p:spPr>
          <a:xfrm>
            <a:off x="956608" y="222611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80445" y="2355652"/>
            <a:ext cx="10763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592110" y="219527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App.py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592110" y="2651998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Creates the Flask application and configures the MongoDB connection.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554" y="447579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</p:sp>
      <p:sp>
        <p:nvSpPr>
          <p:cNvPr id="11" name="Shape 8"/>
          <p:cNvSpPr/>
          <p:nvPr/>
        </p:nvSpPr>
        <p:spPr>
          <a:xfrm>
            <a:off x="956608" y="421338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64967" y="4342924"/>
            <a:ext cx="1387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592110" y="418254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CRUD Operations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592110" y="4639270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Implements functions for creating, reading, updating, and deleting trip data.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481554" y="6463070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CCCCC"/>
          </a:solidFill>
          <a:ln/>
        </p:spPr>
      </p:sp>
      <p:sp>
        <p:nvSpPr>
          <p:cNvPr id="16" name="Shape 13"/>
          <p:cNvSpPr/>
          <p:nvPr/>
        </p:nvSpPr>
        <p:spPr>
          <a:xfrm>
            <a:off x="956608" y="620065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167944" y="6330196"/>
            <a:ext cx="13275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592110" y="616981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Flask-PyMongo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592110" y="6626543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Provides integration with MongoDB for database interactions.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13792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Templates Directory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Index.html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0342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Displays a list of trips, allowing users to add new trips.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Trip_detail.html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450342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Shows detailed information about a specific trip.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4799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Edit_detail.html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450342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Provides a form for editing trip details.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973223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Dependencies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323826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87874" y="3367802"/>
            <a:ext cx="10763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666280" y="323826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Flask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666280" y="3694986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web framework used to build the application.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695468" y="323826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03827" y="3367802"/>
            <a:ext cx="1387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5497711" y="323826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Flask-PyMongo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5497711" y="3694986"/>
            <a:ext cx="278237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Provides integration with MongoDB for database interactions.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40460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75373" y="5534144"/>
            <a:ext cx="13275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666280" y="540460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PyMongo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666280" y="5861328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Python driver for MongoDB, enabling database operations.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24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6508" y="675799"/>
            <a:ext cx="4914900" cy="614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Running the Application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08" y="1658779"/>
            <a:ext cx="1228725" cy="19659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43850" y="1904524"/>
            <a:ext cx="2457450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Start MongoDB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943850" y="2359104"/>
            <a:ext cx="5826443" cy="393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Ensure MongoDB is running on localhost:27017.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08" y="3624739"/>
            <a:ext cx="1228725" cy="19659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43850" y="3870484"/>
            <a:ext cx="2457450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Run Flask App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943850" y="4325064"/>
            <a:ext cx="5826443" cy="393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Execute 'python app.py' to start the Flask application.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08" y="5590699"/>
            <a:ext cx="1228725" cy="19659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43850" y="5836444"/>
            <a:ext cx="2457450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 Application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943850" y="6291024"/>
            <a:ext cx="5826443" cy="786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Open http://localhost:5000 in a web browser to access the application.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93683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Dockerfile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1881068"/>
            <a:ext cx="7415927" cy="5454729"/>
          </a:xfrm>
          <a:prstGeom prst="roundRect">
            <a:avLst>
              <a:gd name="adj" fmla="val 1901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65677" y="1896308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612493" y="205204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FROM python:3.10-slim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309027" y="205204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Specifies the base Docker image.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65677" y="2602825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612493" y="2758559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WORKDIR /app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10309027" y="2758559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Sets the working directory inside the container.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6365677" y="3704392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612493" y="386012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COPY . .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0309027" y="3860125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Copies the application code to the container.</a:t>
            </a:r>
            <a:endParaRPr lang="en-US" sz="1900" dirty="0"/>
          </a:p>
        </p:txBody>
      </p:sp>
      <p:sp>
        <p:nvSpPr>
          <p:cNvPr id="14" name="Shape 11"/>
          <p:cNvSpPr/>
          <p:nvPr/>
        </p:nvSpPr>
        <p:spPr>
          <a:xfrm>
            <a:off x="6365677" y="4805958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612493" y="496169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RUN pip install -r requirements.txt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0309027" y="496169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Installs Python dependencies.</a:t>
            </a:r>
            <a:endParaRPr lang="en-US" sz="1900" dirty="0"/>
          </a:p>
        </p:txBody>
      </p:sp>
      <p:sp>
        <p:nvSpPr>
          <p:cNvPr id="17" name="Shape 14"/>
          <p:cNvSpPr/>
          <p:nvPr/>
        </p:nvSpPr>
        <p:spPr>
          <a:xfrm>
            <a:off x="6365677" y="5512475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612493" y="566820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EXPOSE 5000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0309027" y="566820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Exposes the port Flask will run on.</a:t>
            </a:r>
            <a:endParaRPr lang="en-US" sz="1900" dirty="0"/>
          </a:p>
        </p:txBody>
      </p:sp>
      <p:sp>
        <p:nvSpPr>
          <p:cNvPr id="20" name="Shape 17"/>
          <p:cNvSpPr/>
          <p:nvPr/>
        </p:nvSpPr>
        <p:spPr>
          <a:xfrm>
            <a:off x="6365677" y="6218992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612493" y="637472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CMD ["python", "app.py"]</a:t>
            </a:r>
            <a:endParaRPr lang="en-US" sz="1900" dirty="0"/>
          </a:p>
        </p:txBody>
      </p:sp>
      <p:sp>
        <p:nvSpPr>
          <p:cNvPr id="22" name="Text 19"/>
          <p:cNvSpPr/>
          <p:nvPr/>
        </p:nvSpPr>
        <p:spPr>
          <a:xfrm>
            <a:off x="10309027" y="6374725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Specifies the command to run the Flask app.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565678"/>
            <a:ext cx="5583912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Build and Run Docker Container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3553063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441710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Build Docker Image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864037" y="4873823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Execute 'docker build -t flask-travel-planner .' to build the Docker image.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42" y="3553063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7142" y="441710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Run Docker Container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4757142" y="4873823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Run 'docker run -d -p 3000:5000 flask-travel-planner' to start the container.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2024-12-02T16:34:37Z</dcterms:created>
  <dcterms:modified xsi:type="dcterms:W3CDTF">2024-12-02T16:34:37Z</dcterms:modified>
</cp:coreProperties>
</file>