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2016. 11. 26.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COLLECTIONS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Collections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hu-HU" dirty="0" smtClean="0"/>
              <a:t>The Java Collections Framework is a set of classes and interfaces</a:t>
            </a:r>
          </a:p>
          <a:p>
            <a:r>
              <a:rPr lang="hu-HU" dirty="0" smtClean="0"/>
              <a:t>These classes and interfaces implement the collection data structures</a:t>
            </a:r>
          </a:p>
          <a:p>
            <a:r>
              <a:rPr lang="hu-HU" dirty="0" smtClean="0"/>
              <a:t>For example: lists, stack, queue or maps</a:t>
            </a:r>
          </a:p>
          <a:p>
            <a:r>
              <a:rPr lang="en-US" dirty="0"/>
              <a:t>The collections framework was designed and developed primarily by Joshua </a:t>
            </a:r>
            <a:r>
              <a:rPr lang="en-US" dirty="0" smtClean="0"/>
              <a:t>Bloch</a:t>
            </a:r>
            <a:endParaRPr lang="hu-HU" dirty="0" smtClean="0"/>
          </a:p>
          <a:p>
            <a:r>
              <a:rPr lang="hu-HU" dirty="0" smtClean="0"/>
              <a:t>It </a:t>
            </a:r>
            <a:r>
              <a:rPr lang="en-US" dirty="0" smtClean="0"/>
              <a:t>was </a:t>
            </a:r>
            <a:r>
              <a:rPr lang="en-US" dirty="0"/>
              <a:t>introduced in JDK </a:t>
            </a:r>
            <a:r>
              <a:rPr lang="en-US" dirty="0" smtClean="0"/>
              <a:t>1.2</a:t>
            </a:r>
            <a:endParaRPr lang="hu-HU" dirty="0" smtClean="0"/>
          </a:p>
          <a:p>
            <a:r>
              <a:rPr lang="hu-HU" dirty="0" smtClean="0"/>
              <a:t>Why is it good?</a:t>
            </a:r>
          </a:p>
          <a:p>
            <a:r>
              <a:rPr lang="hu-HU" dirty="0" smtClean="0"/>
              <a:t>We don’t have to implement every algorithm and data structure from scratch  </a:t>
            </a:r>
            <a:r>
              <a:rPr lang="hu-HU" dirty="0" smtClean="0">
                <a:sym typeface="Wingdings" panose="05000000000000000000" pitchFamily="2" charset="2"/>
              </a:rPr>
              <a:t> it has been tested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1578" y="906162"/>
            <a:ext cx="9397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Almost all collections are derived from the </a:t>
            </a:r>
          </a:p>
          <a:p>
            <a:r>
              <a:rPr lang="hu-HU" dirty="0"/>
              <a:t>	</a:t>
            </a:r>
            <a:r>
              <a:rPr lang="hu-HU" b="1" i="1" dirty="0" smtClean="0"/>
              <a:t>java.util.Collection</a:t>
            </a:r>
            <a:r>
              <a:rPr lang="hu-HU" dirty="0" smtClean="0"/>
              <a:t> interface !!!</a:t>
            </a:r>
          </a:p>
          <a:p>
            <a:endParaRPr lang="hu-HU" dirty="0"/>
          </a:p>
          <a:p>
            <a:r>
              <a:rPr lang="hu-HU" dirty="0" smtClean="0"/>
              <a:t>		~ toArray() method can transform any collection into</a:t>
            </a:r>
          </a:p>
          <a:p>
            <a:r>
              <a:rPr lang="hu-HU" dirty="0"/>
              <a:t>	</a:t>
            </a:r>
            <a:r>
              <a:rPr lang="hu-HU" dirty="0" smtClean="0"/>
              <a:t>		a one-dimensional array</a:t>
            </a:r>
          </a:p>
          <a:p>
            <a:endParaRPr lang="hu-HU" dirty="0"/>
          </a:p>
          <a:p>
            <a:r>
              <a:rPr lang="hu-HU" dirty="0" smtClean="0"/>
              <a:t>		~ the Collection interface extends the </a:t>
            </a:r>
            <a:r>
              <a:rPr lang="hu-HU" b="1" i="1" dirty="0" smtClean="0"/>
              <a:t>java.lang.Iterable</a:t>
            </a:r>
            <a:r>
              <a:rPr lang="hu-HU" dirty="0" smtClean="0"/>
              <a:t> interface</a:t>
            </a:r>
          </a:p>
          <a:p>
            <a:r>
              <a:rPr lang="hu-HU" dirty="0"/>
              <a:t>	</a:t>
            </a:r>
            <a:r>
              <a:rPr lang="hu-HU" dirty="0" smtClean="0"/>
              <a:t>		This is why we can use for-each loop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20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259" y="2051220"/>
            <a:ext cx="48093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List&lt;String&gt; list = new ArrayList&lt;&gt;();</a:t>
            </a:r>
          </a:p>
          <a:p>
            <a:endParaRPr lang="hu-HU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ist.add(„Joe”);</a:t>
            </a: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list.add(„Adam”);</a:t>
            </a:r>
          </a:p>
          <a:p>
            <a:endParaRPr lang="hu-HU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Iterator&lt;String&gt; iterator = list.iterator();</a:t>
            </a:r>
          </a:p>
          <a:p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hile( iterator.hasNext() ) {</a:t>
            </a: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System.out.println(iterator.next());</a:t>
            </a:r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16" y="43660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Iterator example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397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1827" y="21790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List&lt;String&gt; list = new ArrayList&lt;&gt;();</a:t>
            </a:r>
          </a:p>
          <a:p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list.add(„Joe”);</a:t>
            </a:r>
          </a:p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list.add(„Adam”);</a:t>
            </a:r>
          </a:p>
          <a:p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or(String s : list) {</a:t>
            </a: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System.out.println(s);</a:t>
            </a:r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hu-HU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16" y="436605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For-each loop example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367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68" y="1301578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Iterable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68" y="1960601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Collection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7503" y="2619631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List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68" y="2619625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Queue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3233" y="2619624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Set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7654" y="3340441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ArrayList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7654" y="3987111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LinkedList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7654" y="4633781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Vector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113" y="5280451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Stack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7081" y="3348679"/>
            <a:ext cx="1717589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PriorityQueue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6358" y="3987110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Deque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46358" y="4650255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ArrayDeque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5719" y="3340440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HashSet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95719" y="3987109"/>
            <a:ext cx="1853514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LinkedHashSet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69183" y="4633778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SortedSet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9183" y="5288685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TreeSet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040" y="557424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Collection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can strore scalar values !!!</a:t>
            </a:r>
            <a:endParaRPr lang="hu-HU" dirty="0"/>
          </a:p>
        </p:txBody>
      </p:sp>
      <p:cxnSp>
        <p:nvCxnSpPr>
          <p:cNvPr id="22" name="Straight Arrow Connector 21"/>
          <p:cNvCxnSpPr>
            <a:stCxn id="5" idx="0"/>
            <a:endCxn id="4" idx="2"/>
          </p:cNvCxnSpPr>
          <p:nvPr/>
        </p:nvCxnSpPr>
        <p:spPr>
          <a:xfrm flipV="1">
            <a:off x="5770606" y="1622853"/>
            <a:ext cx="0" cy="3377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207741" y="2121239"/>
            <a:ext cx="2792627" cy="4242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5" idx="3"/>
          </p:cNvCxnSpPr>
          <p:nvPr/>
        </p:nvCxnSpPr>
        <p:spPr>
          <a:xfrm flipH="1" flipV="1">
            <a:off x="6540844" y="2121239"/>
            <a:ext cx="2792627" cy="498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  <a:endCxn id="5" idx="2"/>
          </p:cNvCxnSpPr>
          <p:nvPr/>
        </p:nvCxnSpPr>
        <p:spPr>
          <a:xfrm flipV="1">
            <a:off x="5770606" y="2281876"/>
            <a:ext cx="0" cy="3377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7654" y="2940900"/>
            <a:ext cx="0" cy="2014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63113" y="4955054"/>
            <a:ext cx="0" cy="6466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38852" y="2940899"/>
            <a:ext cx="0" cy="2014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2"/>
          </p:cNvCxnSpPr>
          <p:nvPr/>
        </p:nvCxnSpPr>
        <p:spPr>
          <a:xfrm flipV="1">
            <a:off x="5770605" y="2940900"/>
            <a:ext cx="1" cy="7208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995719" y="2940899"/>
            <a:ext cx="0" cy="13674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769911" y="2940900"/>
            <a:ext cx="0" cy="26608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7" idx="1"/>
          </p:cNvCxnSpPr>
          <p:nvPr/>
        </p:nvCxnSpPr>
        <p:spPr>
          <a:xfrm flipV="1">
            <a:off x="3468130" y="2780263"/>
            <a:ext cx="1532238" cy="136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4314" y="1507523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Map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4646" y="2228333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HashTable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94646" y="2875003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HashMap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94645" y="3529911"/>
            <a:ext cx="2075935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LinkedHashMap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0365" y="4168343"/>
            <a:ext cx="1540476" cy="3212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SortedMap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040" y="557424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Map </a:t>
            </a:r>
            <a:r>
              <a:rPr lang="hu-HU" dirty="0" smtClean="0">
                <a:sym typeface="Wingdings" panose="05000000000000000000" pitchFamily="2" charset="2"/>
              </a:rPr>
              <a:t> can strore key-value pairs !!!</a:t>
            </a:r>
            <a:endParaRPr lang="hu-HU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94646" y="1828792"/>
            <a:ext cx="0" cy="2014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00365" y="1828792"/>
            <a:ext cx="0" cy="26608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91673" y="4872677"/>
            <a:ext cx="1540476" cy="3212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TreeMap</a:t>
            </a:r>
            <a:endParaRPr lang="hu-HU" b="1" i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91673" y="4489613"/>
            <a:ext cx="0" cy="6837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3695</TotalTime>
  <Words>137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COLLECTIONS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38</cp:revision>
  <dcterms:created xsi:type="dcterms:W3CDTF">2015-07-02T16:20:01Z</dcterms:created>
  <dcterms:modified xsi:type="dcterms:W3CDTF">2016-11-28T23:25:32Z</dcterms:modified>
</cp:coreProperties>
</file>